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03:03:4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826 0,'0'-43'16,"42"-84"15,-42 106-31,0 0 0,0 0 15,0 0-15,0-1 16,-21 22 31,0 0-47,21 22 0,-21-1 0,0 0 16,-1 21-16,22-21 0,-21 22 15,0-1-15,21 22 0,-21-1 16,0-21-16,0 22 0,-1-1 0,1 1 15,0-1-15,0 1 0,0-1 16,0 1-16,-1-1 0,1 1 16,0-1-16,0 1 0,0-1 0,0 1 15,-1-22-15,22 1 0,0-1 16,-21 0-16,21-21 0,0 1 0,0-1 16,0 0-16,0-42 31,0 0-16,0-1-15,21-20 0,-21 21 16,22-21-16,-1-1 0,-21 1 0,21-22 16,0 1-16,0 21 0,-21-22 15,21 1-15,1-1 0,-1 1 0,0-1 16,0 22-16</inkml:trace>
  <inkml:trace contextRef="#ctx0" brushRef="#br0" timeOffset="332.32">1968 635 0,'0'-42'16,"22"42"-1,-22 21 1,0 0-16,0 0 16,21 22-16,-21-1 0,0 21 15,21-20-15,-21 20 0,0 1 0,0-1 16,0 1-16,0-1 0,21 1 15,-21-1-15,0 1 0,0-1 0,0 22 16,0-22-16,0-20 0,0 20 16,0-20-16,0 20 0,0-21 0,0-20 15,0 20-15,0-21 0,0 0 16,0 0-16,0 1 0,0-44 47,0 1-47,0 0 0,0 0 15,0 0-15,0-22 0,0 22 16,0 0-16,-21-21 0,0 21 0</inkml:trace>
  <inkml:trace contextRef="#ctx0" brushRef="#br0" timeOffset="560.03">1736 1609 0,'-22'0'15,"44"0"-15,-65 0 0,64 0 31,1 0-15,-1 0-16,0-21 0,0 21 0,0-22 16,0 22-16,22-21 0,-22 21 15,0 0-15,0-21 0,22 21 16,-22 0-16,-21-21 0,21 21 0,0 0 16,0 0-16,-21-21 15</inkml:trace>
  <inkml:trace contextRef="#ctx0" brushRef="#br0" timeOffset="1068.57">2709 1397 0,'0'-21'0,"0"42"0,21-63 15,-21 21-15,0-1 16,0 1-16,0 0 0,0 0 16,-21 21-16,21-21 15,-21 21-15,0 0 0,0 0 16,0 0-16,-22 21 0,22 0 16,0 0-16,0 0 0,0 22 15,-1-22-15,1 21 0,0 1 16,21-1-16,-21 0 0,21 22 15,-21-22-15,21 0 0,0 22 0,0-22 16,0 1-16,0-22 0,0 21 16,21-21-16,0 22 0,0-43 0,0 21 15,1 0-15,-1-21 0,0 0 16,21 0-16,-21 0 0,1 0 0,20 0 16,-21 0-16,21 0 0,-20-21 15,-1 0-15,21-1 0,-21 1 0,0 0 16,22-21-16,-22 21 0,0-22 15,0 1-15,0 0 0,1-1 0</inkml:trace>
  <inkml:trace contextRef="#ctx0" brushRef="#br0" timeOffset="1457.03">3323 614 0,'0'0'0,"-21"-42"31,0 42-31,0 0 0,-1 21 16,1 0-16,21 21 15,-21-21-15,21 22 16,0-1-16,0 0 0,0 22 0,0-1 16,0 1-16,-21-1 0,21 1 15,0-1-15,0 1 0,0-1 16,-21-20-16,21 20 0,0 1 0,-21-1 15,21-20-15,0 20 0,0-21 16,0 1-16,0-1 0,0 0 0,0 1 16,0-22-16,0 0 0,0 21 15,0-20-15,0-1 0,21-21 16,0 0 0,0 0-16,0 0 0,-21-21 15,21 21-15,1-22 0,-1-20 16,0 21-16,0 0 0,0-22 0,22 1 15,-22 0-15,0 21 0,0-22 16,0 1-16,0 0 0,1-1 0</inkml:trace>
  <inkml:trace contextRef="#ctx0" brushRef="#br0" timeOffset="1731.87">3704 1291 0,'0'0'16,"21"0"-16,-21 21 31,0 1-31,-21-1 0,21 21 15,-21-21-15,0 0 16,21 22-16,0-1 0,0-21 0,-21 22 16,21-1-16,0 0 0,-22-21 15,22 22-15,0-22 0,0 0 0,0 21 16,0-20-16,0-1 0,0 0 16,22 0-16,-1-21 0,0 0 15,0 0-15,0 0 16,0 0-16,1 0 0,-1-21 15,0 0-15,0 21 0,21-21 16,-20-22-16,-1 22 0,0 0 0,0-21 16,21-1-16,-20 22 0,-1-21 15,0-1-15</inkml:trace>
  <inkml:trace contextRef="#ctx0" brushRef="#br0" timeOffset="2559.79">4276 1312 0,'0'0'0,"0"22"31,0-1-15,0 0-16,-22 0 0,22 0 0,-21 0 16,21 22-16,0-22 0,-21 21 15,21 1-15,-21-22 0,21 21 0,-21 0 16,21-20-16,0 20 0,0-21 16,0 0-16,0 0 0,0 1 0,0-1 15,21-21-15,0 0 16,0 21-16,0-21 0,1 0 0,-1 0 15,21 0-15,-21-21 0,0 21 16,1-21-16,20-1 0,-21 1 0,-21 0 16,21 0-16,0 0 0,-21 0 15,0-22-15,0 22 0,0-21 0,0 21 16,0-22-16,-21 22 0,0 0 16,0 0-16,0 0 0,0-1 0,-1 1 15,1 21-15,0 0 0,21-21 16,-21 21-16,21-21 15,21 21 1,0 0-16,0 0 0,1-21 16,20 0-16,-21 21 0,21 0 0,1 0 15,-1-22-15,0 22 0,1 0 16,-22 0-16,21 0 0,1 0 0,-1 0 16,-21 22-16,0-1 0,0 0 15,1 0-15,-1 0 0,0 0 0,-21 1 16,0-1-16,0 0 0,0 21 15,0-21-15,0 1 0,0 20 0,0-21 16,0 0-16,0 22 0,0-22 16,0 0-16,0 0 0,0 0 15,0 0-15,0 1 0,0-1 16,0 0-16,0-42 47,0 0-47,0-1 0,0 1 15,0-21-15,0 21 0,21-22 16,0 1-16,-21 21 0,21-21 0,1-1 16,-1 22-16,21-21 0,-21 21 15,0-1-15,22 1 0,-22 0 0,0 0 16,21 21-16,-20 0 0,20 0 16,-21 0-16,0 0 0,0 0 15,1 0-15,-1 21 0,0 0 16,-21 0-16,0 22 0,0-22 0,21 0 15,-21 21-15,0 1 0,0-22 16,0 21-16,0-21 0,-21 22 0,21-22 16,-21 0-16,21 21 0,-21-20 0,21-1 15,-22 0-15,1 0 16,21-42 31,21 0-47,1-22 0,-1 22 15,0 0-15</inkml:trace>
  <inkml:trace contextRef="#ctx0" brushRef="#br0" timeOffset="3064.5">6117 1312 0,'0'0'0,"0"-21"16,21 21-16,-21-21 0,21 0 0,-21 0 15,0 0-15,-21 21 16,0 0 0,0 0-16,0 0 0,0 21 15,-1-21-15,-20 21 0,21 0 16,0 0-16,0 22 0,-22-22 16,22 0-16,0 0 0,21 0 0,0 0 15,-21 1-15,21-1 0,0 0 16,0 0-16,21-21 0,0 0 15,0 21-15,0-21 0,1 21 16,-1-21-16,21 0 0,0 0 0,-20 0 16,20 22-16,-21-22 0,21 0 0,-20 0 15,20 21-15,-21-21 0,0 21 16,0-21-16,1 21 0,-1-21 0,0 21 16,-21 0-16,0 1 15,0-1 1,0 0-16,-21 0 0,0-21 15,-1 21-15,-20 0 0,21-21 0,-21 22 16,20-22-16,-20 21 0,0-21 0,-1 0 16,22 0-16,-21 21 0,21-21 15,0 0-15,-1 0 0,1 0 0,0 0 16,0 0-16,0 0 0,0 0 16,-1 0-16,1-21 15,0 0 1,21-1-16,0 1 0,0 0 0,0 0 15,-21 0-15,0 0 0</inkml:trace>
  <inkml:trace contextRef="#ctx0" brushRef="#br0" timeOffset="3382.32">4424 656 0,'0'0'16,"-21"0"-16,21-21 0,-22 21 15,1 0 79,0 0-94,21 21 0,-21-21 0</inkml:trace>
  <inkml:trace contextRef="#ctx0" brushRef="#br0" timeOffset="3676.15">2921 1164 0,'-21'0'0,"42"0"0,-42 21 0,42-21 31,0 0-31,0 0 15,22 0-15,-1-21 0,0 21 0,1-21 16,-1 0-16,0 21 0,22-21 16,-22 21-16,0-21 0,1 21 15,-1 0-15,-21 0 0,0-22 16,22 22-16,-22 0 0,0 0 16,-21-21-1</inkml:trace>
  <inkml:trace contextRef="#ctx0" brushRef="#br0" timeOffset="4312.78">7789 487 0,'0'0'0,"21"-21"0,-21 0 16,0-1-16,0 1 15,-21 21 1,0 0-16,0 0 0,0 0 0,0 0 16,-1 0-16,-20 0 0,21 0 15,-21 21-15,20-21 0,1 22 16,0-1-16,-21 0 0,21 0 0,21 21 15,-22-20-15,1-1 0,21 21 16,-21-21-16,21 0 0,0 22 0,0-22 16,0 0-16,0 0 0,0 0 15,0 1-15,0-1 0,21 0 16,0 0-16,1 0 0,-1-21 16,0 0-16,0 21 0,0-21 0,22 0 15,-22 0-15,0 0 0,21-21 16,1 0-16,-22 21 0,21-21 0,-21 0 15,22 0-15,-22-22 0</inkml:trace>
  <inkml:trace contextRef="#ctx0" brushRef="#br0" timeOffset="4961.41">8043 21 0,'0'0'0,"-21"-21"0,-21 21 0,-1 0 16,22 0-16,-21 0 0,0 0 0,-1 0 16,1 0-16,0 0 0,-1 0 15,22 0-15,-21 0 0,-1 0 0,1 0 16,0 0-16,21 0 0,-22 21 16,22 22-16,-21-22 0,21 21 0,-22 0 15,22 22-15,-21-22 0,21 1 16,-1-1-16,1 0 0,0 1 0,0 20 15,0-21-15,21 1 0,0-1 16,-21 0-16,21 22 0,0-22 16,0 1-16,0-1 0,0 0 15,0 1-15,0-1 0,0 0 0,0-21 16,21 22-16,0-22 0,0 21 16,0-21-16,0 1 0,1-22 0,-1 21 15,21 0-15,-21-21 0,22 0 16,-1 0-16,0 0 0,22 0 0,-22 0 15,22 0-15,-1 0 0,-21-21 16,22 0-16,-1-1 0,-20 1 0,20 0 16,-20 0-16,20 0 0,-21-22 15,1 22-15,-1-21 0,0 0 0,-20-1 16,-1 1-16,0-22 16,0 22-16,0 0 0,-21-22 0,0 22 15,0 0-15,0-22 0,0 22 16,0-22-16,-21 1 0,0 20 0,0-20 15,0 21-15,-22-1 0,22 1 16,-21 0-16,-1-1 0,1 22 0,0 21 16,-1 0-16,1 0 0,-21 0 0,20 0 15,1 0-15,-22 0 0,22 0 16,-21 0-16,20 0 0,1 0 16,0 21-16,-1 0 0,1 1 0,21-1 15,-22 0-15,22 0 0,0 0 16,0 0-16,0 1 0,21 20 15,-21-21-15,-1 0 0,1 22 16,0-22-16,0 21 0,0-21 0,0 22 16</inkml:trace>
  <inkml:trace contextRef="#ctx0" brushRef="#br0" timeOffset="5935.86">1397 2667 0,'0'0'0,"-21"-21"0,-22 21 0,22 0 0,0-21 15,0 21-15,0 0 0,0 0 16,21-21-16,-22 21 0,1 0 16,21-22-1,21 22 16,22 0-31,-22 0 0,0 0 16,21 0-16,1 0 16,-1 0-16,0 0 0,1 0 0,20 0 15,-20 0-15,20 0 0,1 0 16,-22 0-16,21 0 0,22 0 0,-21-21 16,20 21-16,1 0 0,0-21 15,20 21-15,1-21 0,0 21 16,21 0-16,-21-21 0,0 21 0,0 0 15,21 0-15,0 0 0,-22-21 16,22 21-16,0 0 0,0 0 0,0 0 16,-21 0-16,21 0 0,0 0 15,21 0-15,-21 0 0,0 0 16,22 0-16,-22 0 0,0 0 0,0 0 16,-22-22-16,22 22 0,-21 0 15,0 0-15,-21 0 0,21 0 0,-43 0 16,22 0-16,-22 0 0,-20 0 15,20 0-15,-42 0 0,22 0 0,-1 0 16,-21 0-16,0 0 0,0 0 16,-21-21-16,22 21 0,-22-21 47,-22 21-32,1 0-15,0 0 0,-21 0 0,21 0 16,-22 0-16,-20 0 0,-1 0 15,1 0-15,-22 0 0</inkml:trace>
  <inkml:trace contextRef="#ctx0" brushRef="#br0" timeOffset="6796.37">1291 2773 0,'-21'0'0,"42"0"0,-63 0 15,42-21 17,21 21-17,0 0-15,0-21 0,0 21 16,1 0-16,20-22 0,0 22 0,-21 0 16,22 0-16,-1-21 0,22 21 15,-22-21-15,0 21 0,22 0 16,-22 0-16,22 0 0,-1-21 15,-21 21-15,22 0 0,-1 0 0,22 0 16,-21 0-16,20 0 0,1 0 16,0 0-16,-1 0 0,1-21 0,0 21 15,-1 0-15,1 0 0,0 0 16,-1 0-16,-20 0 0,20 0 0,22 0 16,-21 0-16,0 0 0,-1 0 15,22-21-15,-21 21 0,-1 0 0,1 0 16,0 0-16,21 0 0,-22 0 15,22 0-15,0 0 0,0 0 0,0 0 16,-1 0-16,1 0 16,0 0-16,0 0 0,-21 0 0,-1-22 15,1 22-15,21 0 0,-43 0 16,22 0-16,0 0 0,-22 0 0,1-21 16,-1 21-16,1 0 0,-22 0 15,0 0-15,1 0 0,-22 0 0,21 0 16,-21-21-16,0 21 0,1 0 15,-1 0-15</inkml:trace>
  <inkml:trace contextRef="#ctx0" brushRef="#br0" timeOffset="6897.31">6202 2540 0,'0'21'16,"-21"-21"-16,-1 0 0,1 0 16,0 0-16,0 0 15</inkml:trace>
  <inkml:trace contextRef="#ctx0" brushRef="#br0" timeOffset="11312.78">1524 3958 0,'0'0'0,"0"-21"0,0 0 15,0 0 1,0 0-16,0-1 16,0 1-1,0 0 1,0 0-16,0 42 62,-21 0-62,21 0 0,0 1 16,-21 20-16,21-21 0,0 21 16,0 1-16,-22-1 0,22 0 15,-21 1-15,0-1 0,21 0 0,-21 22 16,0-22-16,0 1 0,-1-1 15,1 0-15,0 1 0,0-22 16,21 21-16,-21-21 0,0 0 0,21 1 16,-22-1-16,22 0 0,0 0 15,0-42 32,0 0-47,0 0 16,0-1-16,0 1 15,0 0-15</inkml:trace>
  <inkml:trace contextRef="#ctx0" brushRef="#br0" timeOffset="11776.51">1714 4424 0,'22'21'32,"-1"-21"-17,-21 21-15,21-21 0,0 0 16,0 0-1,0 0 1,1 0-16,-22-21 0,21 21 16,-21-21-16,0 0 15,0 0-15,0-1 16,0 1 0,-21 21-1,-1 0-15,1 0 16,21 21-16,-21 1 15,21-1 1,0 0-16,0 0 16,0 0-16,21-21 31,0 0 0,1 0-31</inkml:trace>
  <inkml:trace contextRef="#ctx0" brushRef="#br0" timeOffset="12931.71">2857 4022 0,'0'0'0,"0"-21"15,0-1 1,0 44 15,0-1-15,0 0-16,0 21 0,0-21 0,22 1 15,-22 20-15,0-21 16,0 21-16,0-20 0,0 20 0,0 0 16,0-21-16,0 22 0,0-22 15,0 21-15,0-21 0,0 1 0,0-1 16,0 0-16,-22 0 0,22 0 15,0 0-15,-21-21 0,21 22 0,0-44 47,0 1-31,0 0-16,0 0 0,0 0 16,0-22-16,0 22 0,0-21 0,0 21 15,0-22-15,0 1 0,0 21 16,0-21-16,0-1 0,0 1 15,0 21-15,0-22 0,21 22 16,-21 0-16,22-21 0,-1 21 0,0 21 16,0-22-16,0 22 0,0 0 15,22 0-15,-22 0 0,0 0 0,21 22 16,-20-1-16,-1 0 0,21 21 16,-21-21-16,0 22 0,1-22 0,-1 21 15,0 1-15,-21-1 16,0-21-16,21 21 0,-21-20 0,0 20 0,0-21 15,0 0-15,0 0 0,0 22 16,0-22-16,0 0 16,0 0-16,0 0 15,-21-21 1,21-21 0,0 0-16,0 0 15,0 0-15,0 0 0,0-1 16,0-20-16,0 21 0,0-21 0,0 20 15,0-20-15,0 0 0,0-1 16,21 1-16,0 0 0,0-1 0,1 1 16,20 21-16,0-21 15,-21 20-15,64 1 0,-43 0 16,1 21-16,-1 0 0,-21 0 16,22 0-16,-22 21 0,0 0 0,0 1 15,0 20-15,0-21 0,1 21 16,-22-20-16,21 20 0,-21 0 0,0 1 15,0-22-15,0 21 0,0-21 16,0 22-16,0-22 0,0 21 0,-21-21 16,-1 0-16,1 1 0,21-1 15,0 0-15,-21-21 0,21 21 16,0-42 31,0 0-32</inkml:trace>
  <inkml:trace contextRef="#ctx0" brushRef="#br0" timeOffset="15117.06">4297 4022 0,'0'-64'31,"0"43"-15,-21 21-1,-1 0 1,1 0 78,0-21-63,21 0 0,-21 21-15,0 0-1,0 0 1,-1 0 0,22 21-16,-21 0 0,21 0 0,0 0 15,0 22-15,0-22 0,0 21 16,-21-21-16,21 22 0,0-1 0,0 0 16,0-20-16,0 20 0,0 0 15,0 1-15,0-22 0,0 21 0,0-21 16,0 22-16,0-22 15,0 0-15,21 0 0,-21 0 0,21 0 16,1-21-16,-22 22 0,21-22 0,0 21 16,0-21-16,0 0 0,0 0 15,1 0-15,-1 0 0,21-21 0,-21-1 16,0 22-16,22-21 0,-22 0 16,21 0-16,-21 0 0,1 0 15,20-22-15,-21 22 0,0-21 0,0-1 16,-21 22-16,0-42 0,22 20 0,-22 1 15,0 0-15,0-1 16,0 1-16,0 0 0,-22 21 0,1-22 16,0 22-16,0 0 0,0 0 15,0 21-15,-22-21 0,22 21 0,0 0 16,-21 0-16,20 0 0,1 0 16,-21 0-16,21 21 0,-22-21 0,22 21 15,-21 21-15,21-21 0,0 22 16,-1-22-16,22 21 0,0 1 0,-21-1 15,21 0-15,-21 1 0,21-1 16,0-21-16,0 21 0,0-20 0,0 20 16,0-21-16,0 0 0,21 0 15,0 1-15,-21-1 0,22 0 16,-1 0-16,0-21 0,0 21 0,0-21 16,0 0-16,1 0 0,20 0 15,-21 0-15,0 0 0,0 0 0,22 0 16,-22 0-16,0-21 0,21 0 15,-20 21-15,20-21 0,-21 0 0,21 21 16,1-22-16,-22 1 0,21 0 16,-21 21-16,1-21 0,20 0 0,-21 0 15,0 21-15,-21-22 0,21 22 16,1-21-16,-22 0 0,21 21 0,-21-21 16,0 0-16,21 21 0,-21-21 15,0-1-15,21 22 0,-21-21 0,0 0 16,0 0-16,0 0 15,0 0-15,0-1 16,0 44 31,0-1-47,0 0 0,0 0 16,0 0-16,0 0 0,0 22 0,0-22 15,0 0-15,0 21 0,0-20 16,0-1-16,0 0 0,0 0 0,0 0 15,0 0-15,0 1 0,0-1 16,0 0-16,21 0 16,0-21-16,1 0 0,-1 0 15,0 0-15,0 0 16,0 0-16,0 0 0,-21-21 0,22 21 16,-1-21-16,0 0 0,0-1 15,0 1-15,0 0 0,1-21 16,-22 21-16,21-22 0,0 1 0,-21 21 0,0-22 15,0 22-15,21-21 0,-21 21 16,0 0-16,0-1 0,21 1 16,-21 42 31,-21 1-47,21-1 0,0 0 0,-21 0 15,21 21-15,0-20 0,-21-1 16,21 21-16,0-21 0,0 0 0,0 22 15,0-22-15,0 0 0,0 0 16,0 0-16,0 1 0,21-1 16,0-21-16,0 21 15,0-21-15,1 0 0,-1 0 16,0 0-16,0 0 0,21 0 0,-20-21 16,20 0-16,-21 21 0,21-22 15,1 1-15,-1 0 0,0 0 0,1 0 16,-1 0-16,-21-22 15,22 22-15,-1-21 0,-21 21 0,0-22 16,0 1-16,1 21 0,-22 0 16,0-1-16,0 1 0,0 0 0,0 0 15,-22 21 1,1 0-16,0 21 16,21 0-16,-21 0 0,21 22 15,0-22-15,0 0 0,0 0 16,0 22-16,0-22 0,0 0 15,0 21-15,21-21 0,0 1 16,-21-1-16,21 0 0,1 0 0,-22 0 16,21 0-16,0 1 0,-21-1 15,0 0 1,-21-42 15,0 0-15,-1 21-16,1-22 0,0 22 0,21-21 15,-21 0-15,0 21 0,0 0 16,-1-21-16,1 21 16,0 0-1,21 21-15,0 0 16,0 0 0,21 1-16,0-1 0,1-21 15,-1 21-15,0-21 0,0 21 16,0-21-16,0 0 0,1 0 15,-1 0-15,0 0 0,0 0 0,21 0 16,-20 0-16,20 0 0,-21 0 16,0 0-16,22 0 0,-22-21 0,21 0 15,-21 0-15,22-1 0,-22 1 16,0 0-16,21 0 0,-21-21 0,1 20 16,-1-20-16,0 0 0,0 21 15,-21-22-15,0 1 0,0 21 16,0 0-16,0-22 0,0 22 0,0 0 15,-21 21-15,0 0 16,0 0-16,-1 21 0,22 0 16,-21 0-16,21 22 0,-21-22 0,21 21 15,0-21-15,0 22 0,0-1 16,0-21-16,0 22 0,0-1 0,0-21 16,0 0-16,0 0 0,0 1 15,0-1-15,21 0 0,0 0 0,1-21 16,-1 0-16,0 0 0,0 0 15,0 0-15,22 0 16,-22 0-16,0 0 0,0 0 0,0-21 16,0 0-16,1 21 0,-1-21 0,0-1 15,-21 1-15,21 0 0,0 0 16</inkml:trace>
  <inkml:trace contextRef="#ctx0" brushRef="#br0" timeOffset="15752.7">7366 3556 0,'0'0'16,"0"-21"-16,-21 0 0,21 0 0,0-1 15,-21 22-15,21-21 0,-22 21 0,1 0 16,21 21-1,-21 1-15,21 20 16,0 0-16,-21-21 0,21 22 16,0-1-16,0 22 0,0-22 0,0 21 15,0 1-15,0-1 0,-21 1 16,21-1-16,-21 1 0,21-1 0,-22 1 16,22-22-16,-21 22 0,0-22 0,21 0 15,-21 1-15,21-1 0,0-21 16,0 0-16,0 1 0,0-1 0,0-42 47,21-1-47,0 1 0,-21 0 15,21-21-15,1-1 16,-22 1-16,21-21 0,0 20 0</inkml:trace>
  <inkml:trace contextRef="#ctx0" brushRef="#br0" timeOffset="16053.75">7683 3323 0,'0'43'31,"0"-1"-31,0 0 0,0 1 16,0-1-16,0 0 0,0 1 0,0 20 15,-21 1-15,21-1 0,-21 1 16,21-1-16,-21 1 0,21-1 15,-21 1-15,0-1 0,-1 1 0,22-1 16,0-21-16,-21 1 0,0-1 16,21 0-16,0-20 0,0-1 0,0 0 15,0 0-15,0 0 16,0-42 15,0 0-31,-21 21 0,0-21 16,21 0-16,-21-1 0,-1-20 15</inkml:trace>
  <inkml:trace contextRef="#ctx0" brushRef="#br0" timeOffset="17996.66">7091 4318 0,'0'0'0,"0"21"16,21-21 15,0 0-31,0 0 0,22 0 0,-22 0 15,0 0-15,21-21 0,-21 0 16,22 21-16,20-21 0,-20 21 0,-1-21 16,21-1-16,-20 1 0,20 21 15,-20-21-15,20 0 0,-21 0 16,1 0-16,-1-1 0,0 1 0,1 0 16,-22 21-16,0-21 0,0 0 15,0 21-15,1-21 0,-22 42 47,-22 0-47,1 0 16,21 0-16,0 22 0,-21-22 0,21 21 15,-21-21-15,21 22 0,-21-22 16,21 21-16,0-21 0,0 22 16,0-22-16,0 0 0,0 0 0,0 0 0,0 0 15,0 1-15,21-1 16,0-21-16,0 21 0,0-21 15,1 0-15,-1 0 0,21 0 16,-21 0-16,0 0 0,22-21 0,-22 0 16,0 21-16,0-22 0,22 1 0,-22 0 15,0 0-15,0 0 0,-21-22 16,21 22-16,-21-21 0,0 21 0,0-22 16,0 1-16,0 0 0,0-1 15,-21 1-15,0 0 0,0 21 0,0-22 16,-1 22-16,1 0 0,-21 21 15,21-21-15,-22 21 0,22 0 0,0 0 16,-21 0-16,21 21 0,-1-21 16,1 21-16,0 21 0,0-20 15,0 20-15,21 0 0,0 1 0,-21-1 16,21 0-16,0-21 0,0 22 16,0-1-16,0-21 0,0 22 0,0-22 15,0 0-15,0 0 0,21 0 16,0-21-16,0 21 0,0-21 0,22 0 15,-22 0-15,21 0 0,0 0 0,1 0 16,-22 0-16,21 0 16,1 0-16,-1-21 0,0 0 0,1 21 0,-1-21 15,-21 0-15,21 0 16,1 21-16,-22-22 0,21 1 0,-21-21 16,1 21-16,-1 0 0,0-1 0,0-20 15,-21 21-15,0 0 0,21 0 16,-21-1-16,0 1 0,21 21 0,-21-21 15,0 42 1,0 0 0,0 1-16,0 20 15,0-21-15,0 0 0,0 22 0,0-22 16,0 0-16,-21 21 0,21-21 16,0 1-16,0-1 0,0 0 0,0 0 15,0 0-15,0 0 16,21 1-16,1-22 15,-1 0-15,0 0 0,0 0 16,0 0-16,0 0 0,1 0 0,-1-22 16,0 22-16,0-21 0,0 0 15,0 0-15,1 0 0,-1-22 0,0 22 16,0-21-16,0 21 0,-21-22 16,21 1-16,1 0 0,-1 21 0,0-1 15,0-20-15,-21 21 0,0 0 16,21 0-16,-21 42 31,0 0-31,0 0 16,0 0-16,0 0 0,0 22 0,0-22 15,0 21-15,0-21 0,0 22 16,0-22-16,0 21 0,0-21 0,0 1 16,0 20-16,0-21 0,0 0 0,21-21 15,-21 21-15,22 1 0,-1-1 16,0-21-16,0 0 0,21 21 15,-20-21-15,-1 0 0,0 0 16,0 0-16,21-21 0,-20 0 0,-1 21 16,21-22-16,-21 1 0,22 0 0,-22 0 15,21 0-15,-21 0 16,22-22-16,-22 22 0,0-21 0,-21-1 16,0 1-16,21 0 0,-21 21 15,0-22-15,0 22 0,0 0 0,0 0 16,0 0-16,-21 21 0,0 0 15,0 0-15,-1 0 0,1 0 16,21 21-16,-21 0 0,0 0 0,0 0 16,0 0-16,21 22 0,0-22 15,-22 21-15,22-21 0,0 22 0,0-1 16,0-21-16,0 0 0,0 22 16,0-22-16,0 0 0,0 0 15,0 0-15,22 1 0,-22-1 0,21 0 16,0-21-16,0 21 0,0-21 15,0 0-15,1 0 0,20 0 0,-21 0 16,0 0-16,22 0 0,-1 0 0,-21 0 16,21 0-16,-20-21 0,20 21 15,-21-21-15,21 0 0,-20-1 0,20 1 16,-21-21-16,0 21 16,0-22-16,1 22 0,-1-21 0,-21 0 0,0-1 15,21 1-15,-21 0 0,0 20 0,0 1 16,0 0-16,0 0 0,0 0 15,0 0-15,-21 21 32,21 21-32,-21-21 0,-1 21 15,22 0-15,-21 0 0,21 0 16,0 1-16,0-1 16,0 0-16,21-21 0,1 0 15,-1 0-15,0 0 16,0 0-16,0 0 0,0 0 0,1 0 15,-1 0-15,0-21 0,21 21 16,-21-21-16,1-1 0,-1 1 0,21 21 16,-21-21-16,0 0 0,1 0 15,-22 0-15,21-1 0,-21 1 16,0 0-16,0 0 16,0 42 15,-21 0-31,21 0 15,0 1-15,0 20 0,-22-21 0,22 21 16,-21-20-16,21 20 0,0-21 0,0 21 16,0-20-16,-21 20 0,21-21 15,0 21-15,0-20 0,0-1 0,0 0 16,0 0-16,0 0 0,0 0 0,21 1 16,0-22-16,1 0 15,-1 0-15,0 0 0,21 0 16,-21 0-16,22 0 0,-22 0 15,21-22-15,1 1 0,-22 21 0,0-21 16,21 0-16,-21 21 0,1-21 0,-1 0 16,-21-1-16,0 1 0,0 0 15,0 0-15,-21 21 0,-1-21 0,1 0 16,-21-1-16</inkml:trace>
  <inkml:trace contextRef="#ctx0" brushRef="#br0" timeOffset="19183.98">1566 5842 0,'0'0'0,"-21"0"16,0 0-16,0-21 0,0 0 15,-1 0 1,22-1-16,-21 1 0,21 0 15,0 0-15,0 0 0,0 0 16,0-1-16,43 1 0,-22 0 16,0 0-16,21 0 0,1 0 0,-1-1 15,-21 22-15,21 0 0,1 0 16,-1 0-16,0 0 0,1 22 16,-22-1-16,21 21 0,-21 0 15,1 1-15,-1-1 0,0 22 16,0-22-16,-21 21 0,0-20 0,0 20 15,0-20-15,0-1 0,-21 21 16,-21-20-16,20-1 0,-20-21 0,21 22 16,-43-1-16,22 0 0,0-21 15,-22 22-15,1-22 0,-1 0 0,1 0 16,20 0-16,-20-21 0,-1 0 16,1 0-16,21 0 0,-1 0 15,1 0-15,0-21 0,20-21 0,-20 21 16,21 0-16,0-22 15,21 1-15,0 21 0,-21-22 0,21 22 16,0-21-16,0 21 0,0-22 16,0 22-16,21 0 0,0 0 15,0 0-15,21 0 0,-20-1 0,20 1 16,0 21-16,-21 0 0,22 0 16,-1 0-16,0 21 0,1 1 0,-22-1 15,21 21-15,1-21 0,-22 22 16,0-1-16,0-21 0,0 21 15,0 1-15,-21-1 0,0-21 16,0 22-16,22-1 0,-22-21 16,21 0-16,-21 0 0,0 1 0,0-1 15,0 0-15,21 0 16,0-21-16,0 0 31,0-21-31,1 0 16,-22 0-16,0-1 0,21 1 15,0 0-15</inkml:trace>
  <inkml:trace contextRef="#ctx0" brushRef="#br0" timeOffset="19548.78">2201 6223 0,'0'0'16,"0"21"-16,21-21 31,1 0-15,-1 0-1,0-21-15,0 0 16,-21 0-16,0 0 16,0-1-16,0 1 15,-21 21-15,0 0 16,0 0-16,-1 0 15,1 21 1,0 1-16,21-1 16,0 0-16,0 0 31,21-21-15,0 0-16,1 0 15,-1 0-15,0 0 0,0 0 0,0 0 16,0 0-16</inkml:trace>
  <inkml:trace contextRef="#ctx0" brushRef="#br0" timeOffset="20132.78">3662 5652 0,'0'0'15,"21"-22"-15,0-20 0,-21 21 0,0 0 0,21 0 16,-21-1-16,0 1 15,21 21-15,-21 21 16,0 1 0,0-1-16,-21 21 0,0 22 0,21-22 15,-21 21-15,21 1 0,0-1 16,-21 1-16,0-22 0,-1 22 0,22-1 16,-21 1-16,0-22 0,21 22 15,-21-22-15,21 21 0,-21-20 0,21-1 16,-21 0-16,21 1 0,0-22 15,0 0-15,0 0 0,0 0 16,0 1-16,0-44 31,0 1-31,21 0 0,-21 0 16,0-21-16,21 20 0,-21-20 16</inkml:trace>
  <inkml:trace contextRef="#ctx0" brushRef="#br0" timeOffset="20916.46">3408 6011 0,'-21'-21'0,"42"42"0,-64-63 16,22 21-16,0 0 0,0 0 0,0-1 0,0 1 15,21 0-15,0-21 16,0 21-16,0-1 0,0-20 0,0 0 16,21 21-16,21-22 0,-21 1 15,22 21-15,20 0 0,-21-22 0,22 22 16,-1 0-16,1 21 0,-1-21 15,1 21-15,-1 0 0,-20 0 0,20 0 16,-20 21-16,-1 0 0,0 0 16,1 22-16,-22-1 0,0-21 0,0 43 15,-21-22-15,0 0 0,0 1 16,0-1-16,-21 0 0,0 1 0,0-1 16,-22 0-16,1-21 0,0 22 15,-22-1-15,22-21 0,-22 0 16,1 1-16,-1-1 0,22 0 0,-22 0 15,22 0-15,0-21 0,-1 0 16,1 0-16,0 0 0,21 0 0,-22 0 16,22 0-16,21-21 0,0 0 15,-21 21-15,21-21 0,0 0 0,0-1 16,0 1-16,21 21 0,0-21 16,0 21-16,1 0 0,-1 0 0,21 0 15,-21 0-15,22 0 0,-22 0 16,21 0-16,-21 21 0,22-21 0,-22 21 15,0 1-15,0-1 0,21 21 16,-42-21-16,22 22 0,-1-22 16,0 21-16,-21 0 0,21 1 15,-21-22-15,21 21 0,-21 1 0,21-22 16,1 0-16,-1 0 0,-21 0 0,21 0 16,0-21-16,0 0 0,0 0 15,1 0-15,20 0 0,-21-21 0,0 21 16,22-21-16,-22 0 0,21 0 15,-21-22-15,22 22 0,-22-21 16,0 21-16,21-22 0,-21 1 0,1 0 16,-1 21-16,0-22 0,-21 22 0,0-21 15,0 21-15,0-1 16,0 44 0,0-1-1,0 0-15,-21 21 16,21-21-16,-21 1 0,21 20 0,0-21 15,0 0-15,0 0 0,0 1 16,-22-1-16,22 0 0,0 0 0,0 0 16,0 0-16,0-42 31,0 0-31,0 0 16,0 0-16,0 0 15,0-22-15,0 22 0,0-21 0,0 21 16</inkml:trace>
  <inkml:trace contextRef="#ctx0" brushRef="#br0" timeOffset="21096.36">4424 5884 0,'0'0'0,"0"22"31,0-1 0,0 0-31,21-21 16,0 0 0,0 21-16,0-21 0</inkml:trace>
  <inkml:trace contextRef="#ctx0" brushRef="#br0" timeOffset="21844.44">5122 6371 0,'21'0'0,"-42"0"0,64 0 0,-22 0 15,21-21-15,-21 0 0,0 21 0,1-21 16,-1 0-16,0-1 0,0 1 16,0 0-16,0 0 0,1 0 0,-22 0 15,0-1-15,0 1 0,0 0 16,0 0-16,-22 0 0,1 0 0,0-1 15,0 22-15,-21 0 0,20 0 16,-20 0-16,0 0 0,21 22 0,-22-1 16,1 0-16,0 0 0,20 0 15,-20 0-15,21 22 0,0-22 0,0 21 16,-1-21-16,22 22 0,-21-22 0,21 0 16,0 21-16,0-20 15,0-1-15,21 0 0,1-21 0,-1 0 0,21 21 16,-21-21-16,0 0 15,22 0-15,-1 0 0,-21-21 0,22 0 16,-1 0-16,-21-1 0,21 1 0,1 0 16,-22 21-16,21-21 0,-21 0 15,1 0-15,-1-1 0,-21 1 0,0 0 16,21 21-16,-21-21 0,0 0 16,-21 42-1,21 0 1,-21 0-16,21 0 15,-22 22-15,22-22 0,-21 21 16,21 1-16,-21-1 0,21 0 16,0 22-16,0-22 0,0 0 0,0 22 15,0-22-15,0 22 0,0-22 0,0 22 16,0-1-16,0-21 0,0 22 16,0-1-16,0 1 0,0-1 0,0 1 15,-21-1-15,21 1 0,-21-22 0,21 22 16,0-22-16,-21 0 0,21 1 15,-22-22-15,1 21 0,0-21 0,0 1 16,0-1-16,0 0 0,-1-21 16,1 0-16,0 0 0,-21 0 0,21 0 15,-22 0-15,1-21 0,-22 0 16,22-1-16,0 1 0,-22-21 0,22 21 16,0-22-16,-1 22 0,1-21 0,21 21 15,0-22-15,-1 1 0,1 21 16,21-21-16,0 20 0,0-20 0,0 0 15,0 21-15,0-22 0,21 1 0,1 21 16,-1-22-16,0 1 0,21 0 16,1-1-16,-22 1 0</inkml:trace>
  <inkml:trace contextRef="#ctx0" brushRef="#br0" timeOffset="22596.53">5948 5652 0,'-21'42'15,"21"0"-15,-22 1 16,22-22-16,0 21 0,-21 22 16,21-22-16,-21 0 0,0 22 15,21-22-15,-21 0 0,21 1 0,-21-1 16,-1 0-16,22 1 0,-21-22 0,21 21 15,0-21-15,-21 22 0,21-22 16,-21-21-16,21 21 0,21-42 47,0 0-47,-21-22 0,21 22 16,1 0-16,-1-21 0,0 21 15,0-22-15,0 22 0,0-21 0,1 21 16,-1-1-16,0 1 0,0 0 0,0 21 15,0 0-15,1 0 16,-22 21-16,0 0 16,21 1-16,-21-1 0,0 21 15,21-21-15,-21 0 0,0 1 16,0-1-16,0 0 0,21 21 0,-21-21 16,21 1-16,0-1 15,1 0-15,-1-21 0,0 0 16,0 0-16,0 0 0,0 0 15,22 0-15,-22 0 0,21-21 0,-21 0 16,22-1-16,-1 1 0,0 0 0,1-21 16,-1 21-16,-21-22 0,22 1 15,-1 0-15,-21-1 0,0 1 16,0 0-16,1-1 0,-1-20 0,-21 20 16,0 1-16,0 0 0,0-1 0,0 1 15,0 21-15,0 0 0,0 0 16,-21 42-1,21 0-15,-22 0 16,1 0-16,21 22 0,-21-1 16,0 0-16,21 1 0,0-1 0,-21 21 15,0-20-15,21-1 0,-22 0 16,22 1-16,0-22 0,0 21 0,0-21 16,0 22-16,0-22 0,0 0 0,0 21 15,0-20-15,22-1 16,-1-21-16,0 0 0,0 0 0,0 0 15,0 0 1,1 0-16,-1 0 0,0-21 0,0-1 16,0 1-16,-21 0 0,21 0 0</inkml:trace>
  <inkml:trace contextRef="#ctx0" brushRef="#br0" timeOffset="22796.41">6456 6054 0,'0'0'0,"21"0"32,0 0-17,0 0-15,0 0 16,22 0-16,-22 0 0,21 0 0,-21 0 16,22 0-16,-1-21 0,0 21 0,1 0 15,-1-22-15,0 22 0,-20-21 16,-1 21-16,0-21 0</inkml:trace>
  <inkml:trace contextRef="#ctx0" brushRef="#br0" timeOffset="23819.83">7641 5863 0,'0'-21'0,"0"42"0,0-63 0,0 21 0,0 0 16,0-1-16,0 1 0,0 0 16,0 0-16,0 0 0,-21 0 0,0-1 15,0 22-15,-1 0 0,1 0 16,0 0-16,0 0 0,0 0 0,-22 22 15,22-1-15,0 0 0,0 21 16,0-21-16,0 22 0,-1-1 16,22 0-16,-21 1 0,21-1 15,-21 22-15,21-22 0,-21 0 0,21 1 16,0-1-16,0 0 0,0-21 0,0 22 0,0-1 16,21-21-16,0 0 15,0 1-15,1-1 0,-1 0 0,0-21 16,21 0-16,1 0 0,-22 0 15,21 0-15,0-21 0,22 0 0,-22-1 16,1 1-16,-1 0 0,21 0 0,-20 0 16,-1-22-16,0 22 0,1-21 15,-1 0-15,0-1 0,-20 1 16,20 0-16,-21-22 0,0 1 0,0-1 16,1 1-16,-22-1 0,21 1 15,-21-1-15,0 22 0,0-1 0,21 1 16,-21 0-16,0 21 0,21-1 15,-21 44 1,0-1 0,0 21-16,0 0 0,-21 1 0,0 20 15,21 1-15,-21-22 0,-1 22 16,22-1-16,-21 1 0,0-22 0,21 21 16,-21-20-16,21-1 0,-21 0 0,21 1 15,0-1-15,0-21 0,0 0 16,0 1-16,0-1 0,21 0 0,0-21 15,0 0-15,0 0 16,22 0-16,-22 0 0,0 0 16,0 0-16,22-21 0,-22 0 0,0-1 15,21 1-15,-21 0 0,22 0 16,-22 0-16,0 0 0,0-1 0,0-20 16,1 21-16,-1 0 0,0 0 0,0-1 15,-21 1 1,0 42-1,-21 1-15,21-1 16,-21-21-16,0 21 0,21 0 16,0 0-16,0 0 0,0 1 15,0-1-15,0 0 16,0 0 0,0-42 15,0 0-31,0 0 15,0-1-15,21 1 0,-21 0 0,21 0 16</inkml:trace>
  <inkml:trace contextRef="#ctx0" brushRef="#br0" timeOffset="23972.74">8636 5757 0,'0'-21'16,"0"42"-16,0-63 0,21 42 46,0 0-46,0 21 16,1-21-16,-1 0 16,0 0-16,0 21 0,0-21 0</inkml:trace>
  <inkml:trace contextRef="#ctx0" brushRef="#br0" timeOffset="24976.68">9334 5736 0,'0'0'0,"-21"0"16,0 0-16,0 21 15,0 1-15,0-1 0,-1 0 0,1 21 16,-21-21-16,21 22 0,0-22 16,21 21-16,-22 1 0,1-22 0,21 21 15,-21-21-15,21 22 0,0-22 16,0 21-16,0-21 0,0 0 0,0 1 15,21 20-15,0-42 0,1 21 0,20 0 16,-21-21-16,21 0 0,-20 0 16,20 0-16,0 0 0,1 0 15,-1 0-15,0-21 0,1 0 0,20 0 0,-21 0 16,1-1-16,20 1 16,-20 0-16,-1-21 0,0-1 0,1 1 15,-1 0-15,0-1 0,-21-20 0,1 21 16,-1-22-16,-21 1 0,0-1 15,21 1-15,-21 20 0,0-20 0,0 20 16,0 22-16,0-21 0,0 21 16,0 0-16,-21 21 15,0 0-15,-1 21 16,1 0-16,0 0 0,21 21 0,-21 1 16,21 20-16,-21 1 0,21-22 15,0 22-15,0-1 0,-21-21 16,21 22-16,-22-22 0,22 22 0,-21-22 15,21 0-15,0-20 0,0 20 0,0-21 16,0 21-16,0-20 0,-21-1 16,21 0-16,0 0 15,0-42 1,0 0-16,21 0 16,-21-1-16,21 1 0,1 0 15,-1 0-15,0 0 0,0-22 0,0 22 16,0-21-16,1 0 0,20-1 15,0 22-15,1-21 0,-22 21 0,21-22 16,0 22-16,1 21 0,-22-21 16,0 21-16,21 0 0,-20 0 0,-1 0 15,-21 21 1,0 0-16,0 0 0,0 1 16,-21-1-16,-1 0 0,1 0 0,0-21 15,0 21-15,-21 0 0,-1-21 16,1 22-16,0-22 0,20 0 0,-20 0 15,0 0-15,21 0 0,-22 0 16,22 0-16,0 0 0,0 0 0,0 0 16,21-22-16,-22 22 0,22-21 15,0 42 17,0 1-32,0-1 0,0 0 15,22 0-15,-22 21 0,21-20 16,0-1-16,-21 0 0,21 0 0,0 21 15,0-20-15,1-1 0,-1 0 0,0 0 16,0 0-16,21 0 0,-20-21 16,20 22-16,-21-22 0,0 0 0,22 0 15,-22 0-15,21 0 16,-21 0-16,0 0 0,1 0 0,20-22 0,-21 1 16,0 21-16,0-21 0,1 0 0,-1 0 15,-21 0-15,21-1 16,0 1-16,-21 0 0,21 0 0,-21 0 15,0 0-15,0-1 0,0 1 0,-21 21 32,0 0-32,0 0 15</inkml:trace>
  <inkml:trace contextRef="#ctx0" brushRef="#br0" timeOffset="26072.57">1460 8086 0,'-21'0'0,"42"0"0,-63 0 16,21 0-16,21-21 31,0-1-31,0 1 16,21 0-1,0 21-15,0 0 0,1-21 16,20 21-16,-21 0 0,21 0 0,1 0 16,-1 21-16,-21 0 0,0 0 15,22 1-15,-43-1 0,0 21 16,0 0-16,0-20 0,0 20 0,0-21 15,0 0-15,-21 22 0,-1-22 16,1 0-16,0 0 0,0 0 0,0-21 16,0 0-16,-1 21 0,1-21 15,0 0-15,21-21 32,0 0-32,0 0 15,0 0-15,0 0 16,21-1-16,0 22 0,1-21 0,-1 21 15,0-21-15,0 21 0,0 0 16,0 0-16,1 0 0,20 0 16,-21 21-16,21 0 0,-20 1 0,-1-1 15,-21 21-15,21-21 0,-21 0 16,0 22-16,0-22 0,0 21 0,-21-21 16,21 22-16,-43-22 0,22 0 15,0 0-15,-21 0 0,21 1 16,-22-1-16,1 0 0,21-21 15,-22 0-15,1 21 0,21-21 0,-21 0 16,20 0-16,-20 0 0,21 0 16,0-21-16,-22 21 0,22-21 0,0 0 15,0 21-15,0-22 0,0 1 16,-1 0-16,1 21 0,21-21 16,-21 21-16,0-21 0,21 0 15,21 21 1,0 0-1,22 0-15,-22-22 16</inkml:trace>
  <inkml:trace contextRef="#ctx0" brushRef="#br0" timeOffset="26272.46">2011 8467 0,'0'0'16,"42"-21"-16,-21 21 0,0 0 0,1 0 15,-1 0-15,-21-22 47,21 1-15,0 21-17</inkml:trace>
  <inkml:trace contextRef="#ctx0" brushRef="#br0" timeOffset="28881.1">3725 7853 0,'21'-21'16,"-42"42"-16,64-63 0,-22 20 0,-21-20 15,0 21-15,0 0 0,0 0 16,0-22-16,0 22 0,0 42 31,-21 0-31,21 1 0,-22 20 0,1 0 16,-21 22-16,21-1 0,-22 1 15,22-1-15,-21 22 0,0-22 0,-1 1 16,1 21-16,0-43 0,-1 21 16,1 1-16,0-22 0,-1 1 0,1-1 15,21 0-15,0-21 0,-1 1 16,1-1-16,0-21 0,0 0 0,21-21 16,-21-1-1,21-20-15,0 21 0,0-21 16,0 20-16,0-20 0,0 0 15,0-1-15,0-20 0,0 21 0,0-1 16,0 1-16,21-22 0,-21 43 16,21-21-16,0 21 0,0 0 0,1-1 15,-1 22-15,0 22 16,0-1-16,0 0 0,0 21 0,1-21 16,-1 22-16,0-1 0,0 0 15,0 1-15,0 20 0,1-20 0,-1-1 16,0-21-16,0 21 0,0 1 15,22-1-15,-1-21 0,0 0 0,1 1 16,-1-1-16,0 0 0,1-21 16,20 0-16,-21 0 0,1 0 15,-1-21-15,0 0 0,22 21 0,-22-22 16,1 1-16,-1-21 0,0 21 16,1-22-16,-22 22 0,21-21 0,0 0 15,-20-22-15,-1 22 0,0-22 0,0 1 16,-21-22-16,0 22 0,0-1 15,0 1-15,0-1 0,-42 1 0,21 20 16,-1-20-16,-20 20 16,0-20-16,-1 21 0,1 20 0,0-20 15,-1 21-15,1 21 0,0 0 0,-1 0 16,-20 21-16,21 0 0,-1 0 16,1 22-16,-22-1 0,22 0 15,21 22-15,-21-1 0,20 1 0,1-1 16,0 22-16,21 0 0,0-22 15,0 22-15,0-22 0,0 1 0,21-1 16,0-20-16,1 20 0,20-20 0,0-1 16,1 0-16,-1-21 15,0 1-15,1-1 0,-1 0 0,21-21 0,-20 0 16,20 0-16,-20 0 0,20 0 16,1-21-16,-1 0 0,-21-1 0,22 1 15,-22 0-15,22 0 0,-1 0 16,-20-22-16,-1 22 0,0-21 15,1 0-15,-1 20 0,-21-20 0,21 0 16,-20-1-16,-22 1 0,0 21 16,21-21-16,-21 20 0,0 1 0,0 0 15,0 0-15,0 42 16,0 0-16,0 0 16,-21 22-16,-1-22 0,22 21 0,0 1 15,0-22-15,0 21 0,-21 0 16,21-20-16,0 20 0,0 0 0,0-21 15,0 22-15,0-22 0,0 21 16,21-21-16,1 1 0,-22-1 16,21 0-16,0 0 0,21-21 0,-21 0 15,1 0-15,-1 0 0,21 0 16,-21 0-16,22-21 0,-1 0 0,0 0 16,-21-1-16,22 1 0,-1 0 0,-21 0 15,22-21-15,-22 20 0,0-20 16,0 0-16,-21-1 0,0 1 0,0 0 15,0-1-15,0 1 0,-21-21 16,0 20-16,0 1 0,-1 0 0,-20-1 16,21 22-16,0 0 0,-22 0 0,22 0 15,-21 21-15,21 0 16,-22 0-16,22 21 0,0 0 0,-21 0 16,21 0-16,-1 22 0,1-1 0,0 0 15,0 1-15,21-1 0,0 0 16,0 22-16,0-22 0,0 0 0,0 1 15,21-1-15,0 0 0,0-20 16,1 20-16,20-21 0,-21 0 16,21 0-16,-20 1 0,20-1 0,0-21 15,1 0-15,20 0 0,-21 0 16,22 0-16,-22-21 0,22 21 0,-1-22 16,-20 1-16,20 0 0,1-21 0,-22 21 15,0-1-15,1-20 0,-1 21 16,0-21-16,-21 20 0,1-20 0,-1 0 15,-21-1-15,0 1 0,0 21 16,0-21-16,0 20 0,0 1 0,0 0 16,-21 21-16,-1 0 15,1 21-15,0-21 0,21 21 16,-21 22-16,0-22 0,21 0 0,-21 21 16,21 1-16,0-22 0,0 21 15,0 1-15,0-22 0,0 21 16,0-21-16,21 0 0,0 1 0,0-1 0,0 0 15,0 0-15,1 0 0,-1-21 16,0 0-16,21 0 0,-21 0 16,1 0-16,20 0 0,-21 0 0,0 0 15,22-21-15,-22 0 0,0 0 0,21 0 16,-21-1-16,1 1 0,20-21 16,-21 21-16,0-22 0,-21 1 0,21 0 15,-21-22-15,0 22 0,0 0 16,0-1-16,0 1 0,0 0 0,0-1 15,0 22-15,0 0 0,-21 21 16,0 0-16,21 21 16,-21 21-16,0-20 0,21 20 15,0 0-15,0 1 0,0-1 0,0 21 16,0-20-16,0-1 0,0 0 16,0-20-16,0 20 0,21 0 0,0-21 15,0 1-15,0-1 0,1 0 0,20 0 16,-21-21-16,21 0 0,1 0 15,-1 0-15,0 0 0,1 0 0,-1 0 16,0-21-16,1 0 0,-1 0 0,0-1 16,1 1-16,-1 0 0,0-21 15,-20-1-15,20 1 0,-21 0 16,0-22-16,0 22 0,1-85 16,-22 63-16,0 1 0,0 21 15,0-22-15,0 22 0,0-1 0,0 1 0,-22 21 16,22-21-16,-21 20 15,0 22-15,21 22 16,-21-22-16,21 42 0,0-21 0,0 21 16,0 1-16,0-1 0,0 22 15,0-22-15,0 21 0,0 1 0,0-22 16,0 1-16,-21 20 0,21-21 16,0 1-16,0-1 0,0-21 0,0 0 15,0 22-15,0-22 0,0 0 16,0 0-16,0-42 31,0 0-31,0 0 16,0 0-16,21-1 15,0 1-15,-21 0 0,21 0 0,0-21 16,1 20-16,-1 1 0,0 0 0,0-21 16,0 21-16,43-1 15,-22 1-15,-21 21 0,64 0 16,-64 0-16,21 21 0,1-21 0,-22 22 15,21-1-15,-21 0 0,1 21 16,20 1-16,-42-22 16,0 21-16,0-21 0,0 0 0,0 1 15,-42-1-15,20 0 0,1 0 16,-21 0-16,0 0 0,20 1 0,-20-1 16,-43 0-16,43 0 15,21-21-15,-21 0 0,20 0 0,1 0 16,0 0-16,0 0 0,0 0 0,0 0 15,21-21 17,0 0-32,21 0 15,0-1-15,0 1 0,0 0 0,0 0 16,22 0-16,-22 0 0</inkml:trace>
  <inkml:trace contextRef="#ctx0" brushRef="#br0" timeOffset="29185.92">8191 7620 0,'0'0'16,"22"-63"-16,-22 20 0,21 22 0,-21-21 0,0 21 15,0-1-15,0 44 16,0 20 0,0 0-16,-21 1 0,21-1 0,-22 0 15,22 22-15,-21-1 0,21 22 16,-21-22-16,21 1 0,-21 21 0,0-22 15,21 1-15,0-22 0,-21 21 16,-1-20-16,22-1 0,0 0 16,0 1-16,0-1 0,0-21 0,0 0 15,0 1-15,0-1 0,0 0 0,22-21 16,-1 0 0,0 0-16,0 0 0,0-21 0,0 0 15,1 21-15,-1-43 0,0 22 0,0 0 16,21-21-16,-20 20 0,-1-20 15,0 0-15</inkml:trace>
  <inkml:trace contextRef="#ctx0" brushRef="#br0" timeOffset="29544.72">8467 8192 0,'0'21'31,"0"0"-31,0 0 16,0 0-16,21-21 15,0 21-15,0-21 0,0 0 16,0 0-16,1 0 0,-1 0 15,0 0-15,0-21 0,21 21 0,-20-21 16,-1 0-16,21 0 0,-21 21 0,0-21 16,1-1-16,-1 1 0,0-21 15,-21 21-15,0 0 0,0-22 16,0 22-16,0 0 0,-21 0 0,0 21 16,-1 0-16,1 0 0,0 0 0,0 0 15,0 21-15,-22 0 0,22 21 16,0-20-16,0 20 0,0 0 0,0 1 15,-1-1-15,22 0 0,0-21 16,0 22-16,0-22 0,0 21 0,0-21 16,0 1-16,0-1 0,0 0 0,22 0 15,-1-21-15,0 21 16,0-21-16,21 0 0,-20 0 0,-1 0 16,0 0-16,21-21 0,-21 21 0,22-21 15,-22 0-15,21 0 0,-21 21 16,22-22-16</inkml:trace>
  <inkml:trace contextRef="#ctx0" brushRef="#br0" timeOffset="30549.14">9694 7980 0,'0'-21'0,"0"42"0,21-63 0,-21 20 16,22 1-16,-22 0 0,0 0 16,0 0-16,0 0 0,0-1 0,0 1 15,0 0-15,0 0 0,-22 21 16,1-21-16,0 21 0,0 0 0,0 0 16,0 0-16,-1 0 0,-20 21 0,21 0 15,0 0-15,0 22 16,-1-22-16,1 42 0,0-20 0,0-1 15,0 21-15,0 1 0,-1-22 16,22 22-16,-21-22 0,21 22 0,0-22 16,0 0-16,0 1 0,0-22 0,0 21 15,0-21-15,21 0 0,1 1 16,-1-1-16,0-21 0,21 0 0,-21 0 16,22 0-16,-1 0 0,0 0 0,1 0 15,-1-21-15,0 21 0,22-22 16,-22 1-16,1 0 0,20 0 15,-21-21-15,22-1 0,-22 1 0,1 0 16,-1-22-16,0 22 0,1-43 16,-1 22-16,-21-1 0,21 1 0,-20-1 15,-1 1-15,0-1 0,0 1 0,0-1 16,-21 1-16,21-1 0,-21 22 16,0-1-16,0 1 0,0 21 0,0 0 15,0 0-15,-21 21 0,0 0 16,21 21-16,-21 0 0,0 0 0,0 21 15,-1 1-15,1 20 0,0-20 0,21 20 16,-21 1-16,0-1 0,0 1 16,-1-1-16,22 1 0,0 20 0,-21-20 15,21-1-15,-21 1 0,21-22 16,0 0-16,0 22 0,0-43 16,0 21-16,0 1 0,21-22 0,0 0 15,1 0-15,-1 0 0,0-21 0,0 0 16,21 0-16,-20 0 0,-1 0 15,21 0-15,-21 0 0,0-21 0,22 21 16,-22-21-16,21 0 0,-21 0 16,22-22-16,-22 22 0,0 0 0,0-21 15,22 21-15,-43-1 0,21-20 0,0 21 16,-21 0-16,0 0 16,0 42-1,0 0-15,-21 0 0,0 0 16,21 0-16,0 1 15,0-1-15,-22 0 0,22 0 0,0 0 16,0 0-16,0 1 0,0-1 0,0 0 16,0 0-16,0 0 15,22-21 17,-22-21-32,0 0 15,21 0-15,-21-22 0,0 22 16,21 0-16,-21-21 0</inkml:trace>
  <inkml:trace contextRef="#ctx0" brushRef="#br0" timeOffset="30720.04">10901 7874 0,'0'-21'0,"0"42"0,21-42 78,0 21-62,0 0-16,0 0 0,1 0 16,-1 0-16,0 0 0</inkml:trace>
  <inkml:trace contextRef="#ctx0" brushRef="#br0" timeOffset="31728.47">11409 7874 0,'-43'0'15,"22"21"1,0-21-16,0 21 0,0 1 16,-22-1-16,22 0 0,0 0 0,0 0 15,0 22-15,0-22 0,21 21 16,0-21-16,-22 22 0,22-1 0,0-21 16,0 21-16,0-20 0,0 20 15,0-21-15,0 0 0,22 0 16,-1 1-16,0-1 0,21 0 0,-21-21 15,22 21-15,-1-21 0,0 0 0,-20 0 16,20 0-16,0 0 0,1 0 16,-1-21-16,0 21 0,-21-21 0,22 0 15,-1-1-15,-21-20 0,22 21 0,-22-21 16,0-1-16,0-20 0,0-1 16,22 1-16,-43-1 0,21 1 0,0-1 15,0 1-15,-21-22 0,0 22 0,0 20 16,0-20-16,0 20 0,0 1 15,0 0-15,0 21 0,0-1 16,0 1-16,-21 21 0,0 21 16,0 1-16,-1-1 0,22 0 15,0 21-15,-21 1 0,21 20 0,-21-21 16,21 1-16,0 20 0,0-20 16,0 20-16,0 1 0,0-22 0,0 0 15,0 22-15,0-22 0,0 0 0,0-20 16,0 20-16,0-21 0,0 0 15,0 0-15,0 1 0,0-1 0,0 0 16,0-42 15,0 0-31,0-1 16,0 1-16,0 0 0,21 0 0,0-21 16,1 20-16,-1-20 0,0 21 15,21-21-15,-21 20 0,22-20 0,-1 21 16,0 0-16,1 0 0,-22 21 0,21-22 15,1 22-15,-1 0 0,-21 0 16,21 0-16,-20 0 0,-1 0 0,-21 22 16,21-1-16,-21 0 15,0 0-15,0 0 0,-21 0 16,0-21-16,-1 22 0,1-1 0,0-21 16,-21 21-16,21-21 0,-22 0 15,22 0-15,-21 0 0,-1 21 16,22-21-16,-21 0 0,21 0 0,-22 0 15,22 0-15,0 0 0,0-21 16,21 0 0,-21 21-16,21 21 31,0 0-31,0 0 0,0 0 0,21 1 16,-21-1-16,0 21 0,0-21 15,21 0-15,-21 22 0,21-22 0,-21 0 16,21 21-16,1-20 0,-1-1 15,0 0-15,0 0 0,0 0 0,0-21 16,22 21-16,-22-21 0,21 0 16,-21 0-16,22 0 0,-22 0 0,21 0 15,-21 0-15,22 0 0,-22 0 0,21-21 16,-21 0-16,22 21 0,-22-21 16,0 0-16,21 0 0,-20-1 0,-1 1 15,0-21-15,0 21 0,-21 0 16,21-22-16,-21 22 0,21 0 0,-21 0 15,0 0-15,0-1 0,-21 22 32,0 0-32,0 0 0,-21 0 15</inkml:trace>
  <inkml:trace contextRef="#ctx0" brushRef="#br0" timeOffset="32864.82">1355 9906 0,'0'0'0,"0"21"31,0 0-31,0 1 0,0 20 16,0 0-16,0 1 15,0-1-15,-22 0 0,1 22 0,0-1 16,0-20-16,0 20 0,0-21 15,-1 1-15,-20-1 0,21 0 16,0-20-16,0-1 0,21 0 0,0 0 16,-22-21-16,1 0 15,0 0-15,21-21 0,0 0 16,0 0-16,0-1 16,0 1-16,0 0 0,0 0 0,21 21 15,0-21-15,1 0 0,-1 21 16,21-22-16,-21 22 0,22-21 15,-1 0-15,0 21 0,1 0 16,-1-21-16,21 21 0,-20-21 0,-1 0 16,-21 21-16,22-22 0,-1 22 15,-21-21-15,0 0 0,22 21 16,-22-21-16,-21 0 0,21 0 0,-21-1 16,0 1-16,0 0 15,0 0-15,-21 0 16,0 21-16,-1 0 0,1 0 15,0 0-15,0 0 0,0 0 16,0 21-16,21 0 0,0 21 16,0 1-16,-22-1 0,22 22 0,0-1 15,0-21-15,0 22 16,0-1-16,0-20 0,0-1 0,0 0 16,0 1-16,0-1 0,0-21 15,0 0-15,0 1 0,0-1 0,0 0 16,0 0-1,22-21 1,-22-21-16,21 21 16,0-21-16,0 0 0,-21-1 0,21 1 15,0-21-15,-21 21 0</inkml:trace>
  <inkml:trace contextRef="#ctx0" brushRef="#br0" timeOffset="33040.72">2032 10351 0,'21'0'0,"-42"0"0,42-22 16,0 22 31,0 0-31,1 0-1,-1 0-15,0 0 0,0-21 16</inkml:trace>
  <inkml:trace contextRef="#ctx0" brushRef="#br0" timeOffset="33564.42">3937 9716 0,'0'21'0,"0"85"16,0-64-16,0 21 0,0-20 15,0 20-15,-21 1 0,21-1 16,0 1-16,-21-1 0,21 1 0,0-1 16,0-20-16,-22-1 0,22 0 0,0 1 15,-21-1-15,21-21 0,0 0 16,0 0-16,0 1 16,21-44-1,-21 1 1,0 0-16,0 0 0,0 0 15,0 0-15,0-22 0</inkml:trace>
  <inkml:trace contextRef="#ctx0" brushRef="#br0" timeOffset="33974.19">3450 10012 0,'0'0'16,"-42"-42"-16,21 20 0,-1-20 0,22 21 15,0 0-15,0 0 0,0-1 0,0 1 16,0 0-16,0 0 0,22 0 15,-1 0-15,21-1 0,0 1 0,1 21 16,20-21-16,-20 21 0,20 0 16,1 0-16,-1 0 0,1 0 0,-1 0 15,1 42-15,20-20 0,-20 20 16,-1-21-16,1 21 0,-1 1 16,1 20-16,-22-20 0,0-1 15,-20 0-15,-1 22 0,-21-22 0,0 22 16,-21-22-16,-1 21 0,-20-20 15,-21 20-15,20-20 0,-20 20 0,-1-21 16,1 1-16,-1-1 0,-20 0 0,20-20 16,1-1-16,-1 0 0,22 0 15,-1-21-15,1 0 0,0 0 0,21 0 16,-22 0-16,22 0 0,0 0 16,21-21-16,0 0 0,-21 0 15,21-1-15,0 1 16,0 0-16,21 0 0,0 0 15,0 0-15,0-1 0,1-20 0,20 21 16,0 0-16,1 0 0,-1-22 16,21 22-16,-20 0 0,-1 0 0</inkml:trace>
  <inkml:trace contextRef="#ctx0" brushRef="#br0" timeOffset="34403.94">4720 10287 0,'0'-21'0,"0"0"16,0 0-16,21-1 15,-21 1-15,21 21 0,1-21 0,-1 0 16,0 0-16,0 0 0,0 21 16,0 0-16,22-22 0,-22 22 0,21 0 15,-21 0-15,1 22 0,20-1 16,-21 0-16,0 0 0,0 0 0,1 22 15,-22-22-15,0 21 0,0 0 0,0 1 16,0-1-16,0 0 0,0 1 16,-22-1-16,22-21 0,-21 0 15,0 22-15,0-22 0,21 0 16,-21-21-16,0 0 16,21-21-16,0 0 15,0-22-15,0 22 16,0 0-16,0-21 0,0-1 0,0 1 15,0 0-15,21-1 0,0 1 16,0 0-16,-21-1 0,21 22 0,0-21 16,1 21-16,-1 0 0,0-22 0,0 43 15,21-21-15,-20 0 0,-1 21 16,0 0-16,0 0 0,0 0 0,0 0 16,1 0-16,-1 21 0,0 0 15,0-21-15</inkml:trace>
  <inkml:trace contextRef="#ctx0" brushRef="#br0" timeOffset="35476.32">6054 10308 0,'21'-21'0,"-42"42"0,63-63 0,-21 21 15,0 21-15,-21-21 0,21-1 16,-21 1-16,0 0 0,0 0 0,0 0 15,0 0-15,0-1 0,-21 1 16,0 0-16,0 21 0,0 0 16,-22 0-16,22 0 0,-21 0 0,0 0 15,-1 0-15,1 21 0,0 0 16,-1 1-16,1-1 0,0 0 0,-1 0 16,22 21-16,-21-20 0,21 20 0,21-21 15,0 21-15,-22 1 0,22-22 16,0 21-16,0 1 0,0-22 0,22 0 15,-22 0-15,21 0 0,0 0 0,21 1 16,-21-22-16,1 0 0,20 0 16,-21 0-16,21 0 0,-20 0 0,20 0 15,0-22-15,-21 1 16,22 0-16,-1 0 0,-21 0 0,22-22 16,-22 22-16,0-21 0,0 21 0,21-22 15,-42 22-15,22-21 0,-1 21 16,0-22-16,-21 22 0,0 0 0,0 0 15,0 0-15,0 0 0,0-1 0,-21 44 32,21-1-32,0 0 15,-21 0-15,-1 0 0,22 0 16,0 22-16,0-22 0,0 21 0,0 1 16,0-22-16,0 21 0,0 0 0,0-20 15,22-1-15,-1 21 16,-21-21-16,42 0 0,-21-21 0,0 22 15,22-1-15,-22-21 0,21 0 0,1 0 16,-1 0-16,21 0 0,-20-21 16,20-1-16,-20 22 0,20-21 0,-21 0 15,1 0-15,20 0 0,-20-22 0,-1 22 16,0-21-16,-21 21 0,1-22 16,20 1-16,-42 21 0,0-21 0,0-1 15,0 22-15,0-21 0,-21 21 16,0-1-16,-1-20 0,1 21 15,-21 21-15,21-21 0,-22 21 0,1 0 0,0 0 16,-1 0-16,1 21 16,0 0-16,-1 0 0,1 0 0,0 1 15,21-1-15,-22 21 0,22-21 0,0 0 16,21 22-16,0-22 0,0 0 16,0 0-16,0 0 0,0 1 0,0-1 15,21-21-15,0 21 0,0-21 16,1 0-16,-1 0 0,0 0 0,21 0 15,-21 21-15,1-21 0,-1 0 0,21 0 16,-21 0-16,0 21 0,1 0 16,-1 1-16,0-1 0,0 0 0,-21 0 15,21 0-15,0 22 0,1-22 16,-22 21-16,0-21 0,21 22 16,-21-1-16,21-21 0,-21 21 0,0 1 15,0-1-15,0 0 0,0 1 0,0-1 16,0 22-16,0-22 0,0 21 15,0-20-15,-21 20 0,0-20 0,-1 20 16,1-21-16,0 1 0,0-1 0,0 0 16,-22 1-16,22-22 0,-21 21 15,21-21-15,-22-21 0,1 22 0,21-22 16,-21 0-16,-1 0 0,22 0 0,-21 0 16,21 0-16,-22-22 0,22 1 0,0 21 15,0-21-15,0-21 0,-1 21 16,22-1-16,0 1 0,0-21 15,0 21-15,0-22 0,0 22 0,0 0 16,0-21-16,0 21 0,22-1 0,-1-20 16,-21 21-16,21 0 0,0-22 15</inkml:trace>
  <inkml:trace contextRef="#ctx0" brushRef="#br0" timeOffset="37310.28">7556 10562 0,'0'-21'32,"0"0"-17,22 0-15,-1 21 0,-21-21 16,21-1-16,0 1 0,0 0 0,-21 0 16,0 0-16,0 0 0,0-1 15,0 1-15,0 0 0,0-21 16,0 21-16,-21-1 0,0 1 0,0 0 15,0 0-15,-22 0 0,22 0 0,-21 21 16,21 0-16,-22 0 0,22 0 16,-21 0-16,21 0 0,-22 21 0,22 0 15,0 0-15,0 0 0,0 22 16,-1-1-16,1-21 0,21 21 0,0 1 16,0-1-16,0 0 0,0 1 15,0-1-15,0 0 0,21-20 0,1-1 16,-1 0-16,0 0 0,0 0 15,0 0-15,22-21 0,-22 0 0,0 0 16,21 0-16,-21 0 0,22 0 16,-22-21-16,21 0 0,-21 0 0,1 0 15,20 0-15,-21-1 0,0 1 0,0-21 16,1 21-16,-1-22 0,0 1 16,0 21-16,-21-21 0,0-1 0,0 1 15,0 21-15,21 0 0,-21-22 16,0 22-16,-21 21 31,21 21-31,0 0 0,-21 1 0,21 20 16,0-21-16,0 21 0,0-20 15,0 20-15,0 0 0,0-21 0,0 22 16,21-22-16,0 21 0,0-21 0,1 1 16,20-22-16,-21 21 0,21 0 15,-20-21-15,20 0 0,-21 0 0,21 0 16,-20 0-16,20 0 0,-21-21 0,21 0 15,-20-1-15,-1 22 0,0-21 16,0-21-16,0 21 0,0 0 0,-21-22 16,0 22-16,0-21 0,0-1 0,22 22 15,-22-21-15,0 21 16,0-22-16,0 22 0,0 0 0,-22 42 31,22 0-31,-21 1 16,21-1-16,0 21 0,-21-21 0,0 22 15,21-22-15,0 21 0,0-21 0,-21 22 16,21-22-16,0 0 0,0 21 16,0-21-16,0 1 0,21-44 47,-21 1-47,0 0 15,21 0-15,0 0 0,0 0 16,-21-22-16,0 22 0,22-21 15,-1 21-15,-21-22 0,21 22 0,0 0 16,-21 0-16,21 0 0,0 21 0,1 0 16,-1 0-1,0 21-15,-21 0 0,21 0 0,0 0 16,-21 22-16,21-22 0,1 21 16,-1-21-16,0 22 0,0-1 0,-21-21 15,21 0-15,0 0 0,1 1 16,-1-1-16,0 0 0,0-21 15,0 0-15,0 0 0,1 0 16,-1 0-16,0 0 0,21-21 16,-21 0-16,1 21 0,20-22 15,0-20-15,1 21 0,-1 0 16,0-22-16,1 22 0,-1-21 0,43-22 16,-64 22-16,21 0 15,0 21-15,1-1 0,-22 1 0,0 0 16,0 21-16,22 0 0,-22 0 0,0 0 15,0 0-15,0 21 16,-21 22-16,0-22 0,21 0 16,-21 21-16,22-21 0,-22 1 15,0 20-15,0-21 0,0 0 0,21 0 16,-21 1-16,0-1 16,0 0-16,21-21 0,-21-21 31,0 0-16,0-1-15,0 1 0,0 0 16,0 0-16,0 0 0,-21 0 0,0-22 16,-1 22-16,22 0 0,-21 0 15,0 0-15,0-1 0,0 1 0,0 0 16,-1 21-16,1 0 0,0 0 16,0 0-16,0 0 0,0 21 15,-22-21-15,22 21 0,0 1 16,0 20-16,0-21 0,-1 0 0,1 22 15,0-1-15,0-21 0,21 21 16,0 1-16,0-22 0,0 21 0,0-21 16,0 1-16,0-1 0,0 0 0,0 0 15,0 0-15,0 0 0,21-21 16,0 0-16,0 0 0,1 0 16,-1 0-16,0 0 0,21 0 0,-21-21 15,1 0-15,20 0 0,-21 0 16,21 0-16,-20-1 0,20-20 15,-21 21-15,21-21 0,1-1 0,-22 1 16,21 0-16,-21-22 0,1 22 16,20-22-16,-21 22 0,0-22 0,0-41 15,-21 41-15,22 1 16,-22 20-16,0 1 0,0 21 0,0 0 16,0-1-16,-22 22 0,1 0 0,0 0 15,0 22-15,0-1 0,0 21 16,-1 0-16,1 1 0,0 20 0,21-20 15,0 20-15,0 1 0,0-1 0,0-21 16,0 22-16,0-22 0,0 22 16,0-22-16,21 0 0,0 1 0,1-22 15,-1 0-15,0 0 0,0 0 16,21 1-16,-20-1 0,-1-21 16,0 0-16,21 0 0,-21 0 0,1 0 15,-1 0-15,21 0 0,-21-21 0,0-1 16,1 1-16,-1 0 0,0 0 15,0 0-15</inkml:trace>
  <inkml:trace contextRef="#ctx0" brushRef="#br0" timeOffset="39218.18">11112 9948 0,'0'-21'0,"0"42"0,0-84 16,0 42-16,0 0 0,0-22 15,-21 22-15,21 0 0,-21 0 0,0 0 16,21-1-16,-21 1 0,0 21 16,-1 0-16,1 43 0,21-22 15,-21 21-15,21 0 0,-21 1 0,0 20 16,21-20-16,-21 20 0,-1-21 15,22 22-15,-21-1 0,0-20 0,0 20 16,0-20-16,-22 20 0,22-21 0,0 1 16,-21-1-16,21-21 15,-1 22-15,1-22 0,0 0 0,0-21 16,21 21-16,0-42 16,0 0-1,0 0-15,0-22 0,0 22 16,0-21-16,0-1 0,0 1 0,0 0 15,0-1-15,0 1 0,21 0 16,-21-22-16,21 22 0,-21 21 0,0-22 16,21 1-16,-21 21 0,22 0 15,-1 42 1,0 0-16,0 0 0,-21 0 0,21 22 16,-21-1-16,21 0 15,1 1-15,-1-1 0,-21 0 0,21 1 16,0-22-16,0 21 0,0 1 0,22-22 15,-22 0-15,0 0 0,21 0 16,-20 0-16,20-21 0,0 0 0,-21 0 16,22 0-16,-1 0 0,0 0 0,1-21 15,-1 0-15,0 0 0,1 0 16,-22 0-16,21-22 0,1 1 0,-22 0 16,21-1-16,-21 1 0,0 0 15,1-1-15,-22-20 0,0-1 0,0 1 16,0-1-16,0 1 0,0-1 0,0 1 15,-22-1-15,1 22 0,0-22 16,-21 22-16,21 0 0,-22 21 16,1-1-16,0 1 0,-1 21 0,1 0 15,0 21-15,-22 1 0,22-1 16,-1 21-16,22 0 0,-21 22 0,0-22 16,20 22-16,1-1 0,21 1 0,0-1 15,0-20-15,0 20 0,0-21 16,0 22-16,0-22 0,21 1 0,1-1 15,20-21-15,0 21 0,1 1 0,-1-22 16,0 0-16,1 0 0,20-21 16,-21 21-16,22-21 0,-22 0 0,22 0 15,-22 0-15,0 0 0,22-21 16,-22 0-16,22 0 0,-22 0 16,22 0-16,-22-1 0,0 1 0,-21 0 15,22-21-15,-22 21 0,0-1 0,0 1 16,-21-21-16,0 21 0,0 0 15,0-1-15,-21 22 16,0 0-16,0 0 0,0 0 0,21 22 16,-22-1-16,1-21 0,21 21 15,-21 0-15,21 0 0,0 0 16,0 1-16,0-1 0,0 0 0,21 0 16,0 0-16,1 0 0,-1 1 15,0-1-15,0 0 16,0 0-16,0 0 0,1 0 0,-1-21 15,-21 22-15,21-1 0,0-21 16,0 0-16,0 0 0,1 0 16,-1 0-16,0 0 0,0 0 15,0-21-15,0 21 0,1-22 16,-1 1-16,0 0 0,0 0 0,0 0 16,0-22-16,1 22 0,-1 0 0,-21 0 15,42-43-15,-21 43 16,-21 0-16,0 0 0,0 0 15,0 0-15,0 42 16,0 0 0,-21 0-16,21 0 0,-21 0 15,0 22-15,21-22 0,0 0 0,-21 21 16,21-20-16,-22 20 0,22-21 0,0 0 16,0 0-16,0 1 0,0-1 15,22 0-15,-1-21 0,0 0 0,0 0 16,0 0-16,0 0 0,1 0 0,-1 0 15,0 0-15,0-21 0,0 21 16,22-21-16,-22-1 0,0 1 16,0 0-16,0 0 0,-21 0 0,0-22 15,21 22-15,-21-21 0,0 21 0,0-22 16,0 22-16,0-21 0,-21 21 16,0 0-16,21-1 0,-21 1 0,0 21 15,0 0-15,-1 0 0,1 0 16,0 0-16,0 0 15,21 21-15,0 1 16,0-1 0,21-21-16,0 0 0,0 0 15,22 0-15,-22 0 0,0 0 0,21 0 0,1 0 16,-22 0-16,21 0 0,1 0 16,-1 0-16,0-21 0,1 21 0,-1 0 15,-21-22-15,21 22 0,1 0 0,-22-21 16,0 21-16,0 0 15,-21-21-15,0 42 16,0 0 0,0 1-16,0-1 0,-21 21 15,0-21-15,21 22 0,-21-1 0,0 21 16,-1-20-16,1 63 0,0-64 16,21 21-16,-21-20 0,0 20 15,0-20-15,21-1 0,0 0 0,-22 1 16,22-1-16,-21 0 0,0 1 0,21-1 15,-21-21-15,21 21 0,0-20 16,0-1-16,-21 0 0,21 0 16,0 0-16,0 0 0,0 1 15,0-44 17,0 1-32,21 0 15,-21 0-15,21 0 0,0 0 16,-21-1-16,0 1 0,0 0 0,21-21 15,-21 21-15,22-22 0,-22 22 16,21-21-16,-21-1 0,0 1 0,0-21 16,21 20-16</inkml:trace>
  <inkml:trace contextRef="#ctx0" brushRef="#br0" timeOffset="39555.99">13335 10033 0,'0'0'0,"0"-21"0,0 0 15,0 0 1,0-1 0,21 22-16,0-21 0,0 0 15,1 21-15,-1 0 16,0-21-16,0 21 0,21 0 0,-20 0 16,-1 0-16,0 0 15,0 21-15,0 0 0,-21 0 0,0 1 16,0-1-16,0 0 0,0 0 15,0 0-15,0 22 0,0-22 16,0 0-16,0 0 0,0 0 0,0 0 16,0 1-16,-21-22 0,0 21 15,0-21-15,21 21 16,-21-21-16,-1 0 16,1 0-1,21-21 1,-21 21-16,21-21 15</inkml:trace>
  <inkml:trace contextRef="#ctx0" brushRef="#br0" timeOffset="106660.63">11959 4212 0,'-21'0'125,"0"0"-94,0 0-31,-1 0 0,1 0 31,0 0-31,21 21 16,-21-21-16,42 0 125,0 0-125,0 0 15,1 0-15,-1 0 0,21 0 16,-21 0-16,0 0 0,22 0 16,-22 0-16,21 0 0,1 0 15,-1 0-15,-21 0 0,21 0 0,1 0 16,-1 0-16,0 0 0,22 0 15,-22 0-15,1 0 0,20 0 0,-21 0 16,22 0-16,-1 0 0,-20 0 0,20 0 16,1 0-16,-1 0 0,1 0 15,-22 0-15,22 0 0,-22 0 0,0 0 16,1 0-16,-1 0 0,-21 0 16,21 0-16,1 0 0,-22 0 0,21 0 15,-21 0-15,22 0 0,-22 0 16,0 0-16,21 0 0,-20 0 15,20 0-15,-21 0 0,0 0 0,22 0 16,-22 0-16,0 0 0,0 0 16,0 0-16,0 0 0,1 0 0,-1 0 15,0 0-15,0 0 16,0 0-16,0 0 16,1 0-1,-44 0 95,1 0-110,21-21 15,-21 21-15,21-21 0</inkml:trace>
  <inkml:trace contextRef="#ctx0" brushRef="#br0" timeOffset="107932.3">13758 3937 0,'0'0'0,"-21"0"15,0 0 17,21 21 30,0 0-62,21-21 16,-21 22-16,21-22 0,-21 21 15,21-21-15,1 0 0,-1 21 16,0 0-16,0-21 0,0 0 16,0 21-16,1-21 0,-1 0 15,0 0-15,0 21 0,0-21 0,0 0 16,1 0-16,-1 0 0,21 0 15,-21 0-15,0 0 0,1 0 16,-1 0-16,0 0 0,21 0 0,-21 0 16,1 0-16,-1 0 15,0 0 1,-42 0 46,0 0-46,-1 0 0,1 0-16,0 0 15,0 22 1,0-22-16,0 21 0,-1-21 16,1 21-16,0-21 0,0 21 0,0 0 15,0 0-15,-1 1 0,1-1 16,0 0-16,-21 0 0,21 0 0,-1 22 15,1-22-15,0 0 0,0 0 16,0 0-16,0 0 0,-1 1 16,1-22-16,21 21 0,-21 0 0,0 0 0,0 0 15,0-21 1,21 21-16,0 1 16,0-44 327,0 1-265,21 21-15,0 0-32,-21-21-15</inkml:trace>
  <inkml:trace contextRef="#ctx0" brushRef="#br0" timeOffset="109572.36">15007 3895 0,'0'-21'63,"0"-1"-16,0 44 78,0-1-125,0 0 15,0 21-15,0-21 0,0 1 16,-21 20-16,21 0 0,0-21 0,0 22 16,0-1-16,-21-21 0,21 22 15,0-22-15,-21 0 0,21 21 16,0-21-16,0 1 0,0-1 0,0 0 15,0 0-15,0 0 16,0 0-16,0 1 16,0-44 31,0 1-47,0 0 0,0 0 15,0 0-15,0 0 0,0-1 0,0 1 16,21-21-16,-21 21 0,21 0 15,-21-22-15,21 22 0,0-21 0,-21 21 16,21-22-16,1 1 0,-1 21 16,0 0-16,21-1 0,-21 1 15,1 0-15,20 0 0,0 0 0,-21 21 16,22 0-16,-22 0 0,0 0 16,0 0-16,0 0 0,1 21 0,-1-21 15,0 42-15,-21-21 0,0 1 0,21 20 16,-21-21-16,21 21 0,-21-20 15,0 20-15,0-21 0,0 21 0,0-20 16,0-1-16,0 0 0,0 0 16,0 0-16,0 0 0,0 1 15,-21-1-15,0-21 16,21-21 31,0-1-47,0 1 0,0 0 15,0 0-15,0 0 0,0-22 16,21 22-16,0-21 0,0 0 0,1 20 16,-1-20-16,0 0 0,0 21 0,21-22 15,-20 22-15,20 0 0,-21 0 16,21 0-16,1 21 0,-22 0 0,21-22 16,-21 22-16,22 0 15,-22 0-15,21 22 0,-21-1 0,1 0 0,-1 0 16,0 21-16,-21 1 0,0-1 15,0 0-15,0 1 0,0-1 16,0 0-16,0-20 0,0 20 0,-21-21 16,0 21-16,-1-20 0,22-1 15,0 0-15,-21 0 0,0 0 16,21-42 31,21 21-47,0-21 0,-21 0 0,22 0 15,-1-1-15,-21 1 0,21 0 16</inkml:trace>
  <inkml:trace contextRef="#ctx0" brushRef="#br0" timeOffset="110139.82">16722 3916 0,'0'-21'31,"-22"21"-31,1 0 0,0 0 16,0 0-16,0 0 0,0 21 15,-1 0-15,1 0 16,0 0-16,0 1 0,0 20 0,-22 0 16,22-21-16,0 22 0,0-1 0,0-21 15,0 22-15,21-22 0,0 21 16,-22-21-16,22 0 0,0 22 0,0-22 15,0 0-15,22 0 16,-22 0-16,21-21 0,0 0 0,21 22 16,-21-22-16,1 0 0,20 0 0,-21 0 15,0 0-15,22 0 0,-22 0 16,0-22-16,21 1 0,-21 21 0,1-21 16,-1 0-16,0-21 0,0 20 15,0-20-15,-21 0 0,0-1 0,0 1 16,0 0-16,0-1 0,0 1 15,0 0-15,0 21 0,0-22 16,-21 22-16,0 0 0,0 0 0,21 0 16,-21 21-16,-1 0 0,-20 0 15,21 0-15,0 0 0,0 0 0,-22 0 16,22 21-16,0 0 0,0 0 0,0 0 16,-1 22-16,1-22 0,21 21 15,0 0-15,0-20 0,0 20 0,0-21 16,0 0-16,0 0 0,0 1 15,0-1-15,0 0 0,0 0 16,0 0-16,0 0 0,21-21 16,1 0-16,-1 22 0,0-22 15,0 0-15,0 0 0,0 0 16,1 0-16,-1 0 0,0-22 16,0 1-16,0 21 0</inkml:trace>
  <inkml:trace contextRef="#ctx0" brushRef="#br0" timeOffset="110596.56">17060 3979 0,'21'-21'0,"-42"42"0,42-63 15,-21 21 1,22 21-16,-22-21 16,21 21-16,-21 21 15,0 0 1,0 21-16,21-20 0,-21-1 15,0 21-15,0-21 0,0 22 16,0-1-16,0-21 0,0 21 0,0-20 16,0-1-16,0 0 0,0 21 15,0-21-15,21 1 0,-21-1 16,0 0-16,21-21 16,-21 21-16,21-21 15,1 0 1,-1-21-16,-21 0 15,21 0-15,0-1 0,0 1 0,0 0 16,-21-21-16,22-1 0,20 1 0,-21 0 16,0-1-16,0 22 0,22-21 15,-22 21-15,0 0 0,0-1 0,0 1 16,1 0-16,-1 0 16,0 21 15,-21 21 0,0 0-15,0 0-16</inkml:trace>
  <inkml:trace contextRef="#ctx0" brushRef="#br0" timeOffset="111004.01">17695 4255 0,'0'21'0,"0"-42"0,21 42 0,1-21 16,-1 0-16,0 0 16,0 0-16,0 0 0,0 0 0,1 0 15,-1 0-15,0-21 0,0 21 16,0-22-16,0 1 0,1 21 16,-1-21-16,0 0 0,-21 0 0,0 0 15,0-22-15,21 22 0,-21 0 16,0 0-16,0 0 0,0-1 0,0 1 15,-21 21-15,0 0 16,0 0-16,-1 0 0,1 0 16,0 0-16,0 21 0,0 1 0,0 20 15,-1-21-15,1 21 0,0-20 16,0 20-16,0 0 0,21-21 0,0 22 16,-21-1-16,21-21 15,0 0-15,0 1 0,0-1 0,0 0 16,21 0-16,-21 0 0,21-21 0,0 21 15,0-21-15,0 0 0,1 0 16,-1 0-16,0 0 0,0 0 0,0 0 16,22 0-16,-22 0 0,0-21 15,0 0-15,0 0 0,22 0 0,-22 0 16,0-22-16,21 22 0,-21-21 0</inkml:trace>
  <inkml:trace contextRef="#ctx0" brushRef="#br0" timeOffset="111335.82">18500 3535 0,'0'0'0,"-43"0"31,64 0-16,22 0 1,-22 0-16,21 0 0,1 0 0,-1 0 0,0 0 16,22 0-16,-22 0 0,0 0 15,22 0-15,-22 0 0,1 0 16,-22 0-16,21 0 0,-21 0 16,0 0-16,1 0 15,-44 0 16,1 0-31,0 0 16,0 0-16,0 0 0,0 0 0,-1 0 16</inkml:trace>
  <inkml:trace contextRef="#ctx0" brushRef="#br0" timeOffset="111629.66">18859 3556 0,'-21'21'16,"0"-21"-16,0 21 15,0-21-15,21 22 0,-21-1 16,-1 0-16,22 0 0,-21 0 16,0 0-16,21 22 0,0-1 0,-21-21 15,0 22-15,21-1 0,0 21 16,-21-20-16,-1-1 0,1 22 0,0-22 16,21 0-16,-21 1 0,21-22 15,-21 21-15,0-21 0,21 22 16,0-22-16,0 0 0,-22 0 0,22 0 15,22-21 17,-1-21-17,-21 0-15,21 0 0,0 0 16,0-1-16,0 1 0,1-21 0</inkml:trace>
  <inkml:trace contextRef="#ctx0" brushRef="#br0" timeOffset="112028.43">18944 4001 0,'0'21'31,"0"0"-31,-21 0 16,0 0-16,21 0 0,0 1 0,-21-1 16,-1 21-16,22-21 0,-21 0 15,21 1-15,0-1 0,0 0 0,0 0 16,0 0-16,0 0 0,0 1 15,21-22-15,-21 21 16,22-21-16,-1 0 0,0 0 16,0 0-16,0 0 0,0 0 0,1 0 15,-1-21-15,0 21 0,0-22 0,0 1 16,0 0-16,1 0 0,-22-21 16,21 20-16,0-20 0,-21 21 0,0-21 15,0 20-15,0 1 16,0-21-16,0 21 0,0 0 15,0-1-15,-21 22 16,0 0-16,-1 0 16,1 0-16,0 0 15,0 0-15,21 22 0,-21-22 16,0 0-16,-1 0 16</inkml:trace>
  <inkml:trace contextRef="#ctx0" brushRef="#br0" timeOffset="112872.48">19812 3725 0,'-21'0'15,"21"22"-15,0-1 32,21-21-17,0 0-15,0 0 0,0 0 0,1 0 16,-1 0-16,0 0 0,0 0 16,21 0-16,-20 0 0,20 0 0,-21-21 15,21-1-15,-20 22 0,20-21 16,-21 21-16,0-21 0,0 0 15,1 0-15,-1 0 0,-21-1 16,0-20-16,0 21 0,0 0 16,0 0-16,-21-1 0,-1 1 0,1 21 15,0-21-15,-21 21 0,21 0 16,-22 0-16,22 0 0,-21 0 0,21 21 16,-22 0-16,1 1 0,21 20 15,-22-21-15,22 21 0,0-20 0,-21 20 16,21 0-16,21 1 0,0-22 15,-22 21-15,22-21 0,0 0 0,0 22 16,0-22-16,0 0 0,22 0 16,-1 0-16,0 1 0,0-1 15,0 0-15,0-21 0,1 0 0,-1 21 16,0-21-16,0 0 0,0 0 16,0 0-16,-21-21 15,0 0-15,0 0 16,0-1-16,-21 22 15,0-21-15,0 21 0,0 0 0,0 0 16,-1 0-16,1 0 0,0 0 16,-21 21-16,21-21 0,-1 22 0,-20-1 15,21 21-15,-21-21 0,20 22 16,1-22-16,0 21 0,-21-21 16,21 22-16,21-22 0,0 0 0,-22 21 15,22-21-15,0 1 0,0-1 16,0 0-16,0 0 0,22-21 0,-1 21 15,0-21-15,0 0 0,21 21 16,-20-21-16,20 0 0,0 0 0,-21 0 16,22 0-16,-1 0 0,-21-21 0,22 0 15,-1 21-15,0-21 0,1-21 16,-22 20-16</inkml:trace>
  <inkml:trace contextRef="#ctx0" brushRef="#br0" timeOffset="113192.39">20891 3344 0,'0'-21'0,"0"42"0,0-84 15,22 42-15,-22 0 16,0 42 0,-22 0-16,1 0 15,0 0-15,0 22 0,0-1 0,21 0 16,-21 1-16,-1-1 0,1 21 15,0-20-15,0-1 0,0 22 16,0-22-16,-1 21 0,1 1 0,0-1 16,0-20-16,0 20 0,0-20 15,-1-1-15,22 0 0,-21 1 0,21-22 16,-21 0-16,21 0 0,0 0 0,0 0 16,0 1-16,21-22 31,0-22-31,1 22 15,-22-21-15,21 0 0,0-21 0</inkml:trace>
  <inkml:trace contextRef="#ctx0" brushRef="#br0" timeOffset="113602.49">20807 4149 0,'0'0'0,"0"21"0,0 0 16,21-21-1,0 0-15,0 0 0,0 0 16,1 0-16,-1 0 0,0 0 16,0-21-16,0 21 0,0-21 15,22 0-15,-22 21 0,0-22 0,0 1 16,0 0-16,-21 0 0,0-21 16,22 20-16,-22 1 0,0 0 0,0 0 15,0 0-15,0 0 0,-22 21 16,1 0-1,0 0-15,0 0 0,0 0 0,0 0 16,-1 21-16,-20 21 0,21-21 16,0 22-16,0-22 0,-1 21 0,1 0 15,0 1-15,21-22 0,-21 21 16,21-21-16,0 22 0,0-22 0,0 0 16,0 0-16,0 0 0,21-21 0,0 22 15,0-22-15,22 0 0,-22 0 16,0 0-16,21 0 0,-20 0 0,20 0 15,0 0-15,-21 0 0,22-22 16,-1 1-16,-21 0 0,22 0 16,-1 0-16,-21-22 0,21 1 0,-20 21 15</inkml:trace>
  <inkml:trace contextRef="#ctx0" brushRef="#br0" timeOffset="114312.78">21569 3874 0,'0'-22'15,"0"44"-15,0-22 31,-21 21-31,21 0 16,0 21-16,-22-21 0,1 22 0,21-22 16,-21 21-16,0 1 15,21-22-15,0 21 0,0-21 0,-21 22 0,21-22 16,-21 0-16,21 0 16,0 0-16,0 0 0,0 1 0,0-1 15,0-42 32,0-1-47,0-20 0,0 21 16,0 0-16,0-22 0,0 1 15,0 0-15,21-1 0,0 1 0,0 0 16,0 21-16,0-22 0,1 22 16,-1-21-16,0 21 0,21 21 15,-21-22-15,1 1 0,20 21 16,-21 0-16,0 0 0,0 0 0,1 21 15,-1 1-15,0-1 0,0 0 16,0 0-16,0 21 0,-21-20 0,0 20 16,0-21-16,0 21 0,0 1 0,0-22 15,0 21-15,0-21 0,0 1 16,0-1-16,0 0 0,0 0 0,0 0 16,-21 0-16,0-21 15,0 0-15,21-21 47,0 0-47,0 0 0,0 0 0,21 0 16,-21-22-16,21 1 0,22 0 15,-22-1-15,0 1 0,21 0 0,-21 20 16,22-20-16,-22 21 0,21 0 16,-21 21-16,22-21 0,-22 21 0,0 0 15,0 0-15,0 0 0,-21 21 0,0 0 16,0 0-16,0 21 0,0-20 15,0 20-15,0-21 0,0 21 0,0 1 16,0-22-16,0 21 0,-21-21 16,21 22-16,-21-22 0,21 0 0,0 0 15,-21 0-15,0 1 16,21-1-16,-21-21 16,21-21 15,21-1-16,0 1-15,0-21 0</inkml:trace>
  <inkml:trace contextRef="#ctx0" brushRef="#br0" timeOffset="114708.55">22479 4106 0,'0'22'15,"0"-1"1,21-21 15,0 0-31,0 0 0,1 0 16,-1 0-16,0-21 0,0 21 0,0-22 15,22 1-15,-22 21 0,0-21 16,21 0-16,-21 0 0,1 0 0,-1-1 16,-21 1-16,0 0 15,0 0-15,-21 21 16,-1 0-16,-20 0 0,21 21 15,0 0-15,-22 0 0,22 1 16,-21-1-16,21 21 0,0-21 16,-1 22-16,1-1 0,21-21 15,0 21-15,0-20 0,0-1 0,0 21 16,0-21-16,0 0 0,0 1 16,0-1-16,21-21 0,1 0 15,-1 21-15,21-21 0,-21 0 0,0 0 16,22 0-16,-1 0 0,0 0 15,1-21-15,-22 21 0,21-21 0,1-1 16,-1-20-16,0 21 0,-21 0 0</inkml:trace>
  <inkml:trace contextRef="#ctx0" brushRef="#br0" timeOffset="115219.78">23241 3916 0,'-21'0'31,"21"21"-31,-21-21 16,21 21-16,-22 22 0,22-22 16,0 0-16,0 21 0,-21-21 0,21 22 15,-21-22-15,21 0 0,-21 21 16,21-20-16,0-1 0,0 0 0,-21 0 16,21 0-16,0 0 0,-21-21 15,21 22-15,0-1 16,0-42 15,0-1-31,0 1 16,0 0-16,0 0 0,0-21 15,0 20-15,21-20 0,0 0 0,0-1 16,0 1-16,0 0 0,1 21 16,-1-22-16,0 22 0,21 0 0,-21 0 15,22 0-15,-22-1 0,21 22 0,1 0 16,-22 0-16,21 0 0,-21 0 15,0 0-15,1 22 0,-1-1 16,-21 0-16,21 21 0,-21-21 16,0 22-16,0-1 0,0-21 0,0 22 15,0-1-15,-21-21 0,0 21 0,-1-20 16,1-1-16,21 0 0,-21 0 16,21 0-16,-21 0 0,0 1 0,21-1 15,0-42 32,0-1-47,21 1 0,0 0 16,0 0-16,0-21 0</inkml:trace>
  <inkml:trace contextRef="#ctx0" brushRef="#br0" timeOffset="115556.59">24257 3408 0,'0'0'0,"-42"0"16,20 0-16,22 21 15,-21 0-15,0 0 0,0 1 0,0 20 16,0-21-16,-1 21 0,1 1 16,0-1-16,-21 0 0,21 22 0,-1-22 15,-20 22-15,21-22 0,0 22 16,0-22-16,-1 21 0,1-20 15,21-1-15,0 0 0,0 22 16,0-22-16,0-21 0,0 1 16,0-1-16,21 0 0,-21 0 0,22-21 15,-1 0-15,0 21 0,0-21 16,0 0-16,0 0 0,1 0 16,-1-21-16,0 21 0,0-21 0,21 0 15,-20 0-15,-1-1 0,0 1 16,0-21-16,0 0 0,0 20 0,1-20 15</inkml:trace>
  <inkml:trace contextRef="#ctx0" brushRef="#br0" timeOffset="115855.94">23855 3831 0,'0'0'16,"-21"0"-16,-22 0 0,22 0 0,0 0 0,0 0 15,21-21 1,21 21-1,0 0-15,21 0 16,-20 0-16,20 0 0,-21 0 0,21 0 16,1-21-16,-1 21 0,-21 0 0,22 0 15,-22 0-15,21 0 16,-21 0-16,0-21 0,1 21 0,-1 0 16,0 0-1,-21-21 1,-21 21 15,0 0-31,-1 0 16,-20 0-16,21 0 0,-21 0 15,-1 0-15</inkml:trace>
  <inkml:trace contextRef="#ctx0" brushRef="#br0" timeOffset="116829.39">11493 6011 0,'0'0'16,"-21"0"-16,0 0 0,0 0 0,0 0 16,0 0-16,-1 0 15,65 0 32,-22 0-47,21 0 0,1 0 16,20 0-16,1 0 0,-1 0 0,22 0 15,-1 0-15,1 0 0,21-21 16,0 21-16,21 0 0,-21 0 0,-1 0 16,1 0-16,21 0 0,-21 0 15,0 0-15,0 0 0,0 0 0,-22 0 16,1 0-16,0-21 0,-22 21 0,1 0 15,-1 0-15,-21 0 0,1-21 16,-1 21-16,0 0 0,1 0 0,-22 0 16,0 0-16,0 0 0,0-21 15,1 21-15,-22-21 32,0-1-17,0 1 1,0 0-16,-22 0 15,22 0 1,-21 21-16</inkml:trace>
  <inkml:trace contextRef="#ctx0" brushRef="#br0" timeOffset="117352.04">13610 5567 0,'0'0'0,"-21"-21"15,0 21 1,0 0-16,-1 0 16,22 21-1,0 0-15,0 0 0,0 0 16,0 1-16,22-1 0,-1 0 0,0 0 16,0 21-16,21-20 15,-20-1-15,20 0 0,0 0 0,1-21 0,-1 21 16,0 0-16,1-21 0,-1 0 15,0 22-15,22-22 0,-22 0 16,0 0-16,1 0 0,-1 0 0,0 0 16,-20 0-16,-1 0 0,0 0 15,0 0-15,-21-22 0,0 1 16,0 0-16,-21 21 16,0 0-16,0-21 0,-1 21 0,-20 0 15,21 0-15,-21 0 0,-1 0 16,1 0-16,0 0 0,-1 21 15,1 0-15,0 0 0,-1 1 0,22 20 0,-21-21 16,21 0-16,-22 22 0,22-22 16,-21 0-16,21 21 0,-1-21 15,1 1-15,0 20 0,0-21 0,0 0 16,0 0-16,-1 1 16,22-1-16,0 0 0,0-42 62,0 0-46,0-1-16,0 1 0,22 21 0,-1-21 15</inkml:trace>
  <inkml:trace contextRef="#ctx0" brushRef="#br0" timeOffset="119142.98">16087 5630 0,'0'0'15,"0"-21"-15,0 0 16,0 0-16,0 0 16,0 0-1,0-1-15,0 1 16,0 0 0,0 0-1,-22 21 32,22-21 16,-21 21-32,0 0-16,0 0-15,0-21 16,0 21-16,-1 0 16,1 0-16,0 0 0,0 0 15,0 0-15,0 21 0,-1-21 16,22 21-16,-21 0 0,0 0 16,0 22-16,-21-1 0,20-21 0,1 21 15,0 22-15,0-22 0,0 1 16,0-1-16,-1 0 0,1 22 0,0-22 15,21-21-15,-21 22 0,21-1 0,0-21 16,0 21-16,0-20 16,0-1-16,0 21 0,0-21 0,21-21 0,0 21 15,0 1-15,1-1 0,-1-21 16,0 21-16,21-21 0,-21 0 16,22 0-16,-22 0 0,21 0 0,-21 0 15,22 0-15,-1-21 0,-21 21 16,22-21-16,-1-1 0,0 22 0,1-21 15,-1 0-15,0 0 0,1 0 0,-1 0 16,0-1-16,-21 1 0,22 0 16,-22 0-16,0 0 0,0 0 0,-21-1 15,0 1-15,0 0 0,0 0 16,-21 42 15,0 0-31,21 0 16,-21 1-16,0-1 15,21 21-15,-22-21 0,1 0 0,21 1 16,0-1-16,0 0 0,-21-21 16,21 21-16,0 0 0,0 0 0,0 1 15,21-22 1,0 0-16,1 0 0,-1 0 16,0 0-16,0 0 0,0 0 0,22 0 15,-22 0-15,0-22 0,0 1 16,0 21-16,0-21 0,1 0 0,-1 0 15,-21 0-15,21-1 0,-21 1 16,0 0-16,0 0 0,0 0 16,0 0-16,-21-1 0,0 1 0,-1 21 15,1-21-15,0 21 0,0-21 0,0 21 16,21-21-16,-21 21 0,-1 0 16,22-21-1,22 21 1,-1-22-16,0 22 0,0 0 0,21 0 15,-20-21-15,20 21 0,0 0 16,-21 0-16,22-21 0,-1 21 0,0 0 16,1 0-16,-22 0 0,21 0 0,1 0 15,-1 21-15,-21-21 16,21 21-16,-20 1 0,-1-1 0,0 0 16,0 0-16,0 21 0,-21-20 0,0-1 15,0 0-15,0 0 0,0 0 16,0 0-16,0 1 0,0-1 0,0 0 15,-21-21-15,21 21 0,-21 0 16,0 0-16,0-21 16,21 22-16,-22-22 15,22-22 1,0 1 0,0 0-16,0 0 15,0 0-15,0 0 0,22-22 0,-1 22 16,0 0-16,0-21 0,0-1 15,22 22-15,-1-21 0,0 21 0,1-22 16,-1 22-16,21 0 0,-20 0 16,-1 21-16,0 0 0,1 0 0,-1 0 15,0 21-15,-20 0 0,-1 0 16,0 0-16,0 22 0,-21-22 0,21 21 16,-21-21-16,0 22 0,0-22 0,0 21 15,-21-21-15,21 1 0,-21-1 16,0 0-16,0 0 0,-1 0 15,22 0-15,-21 1 0,0-1 0,42-21 47,0-21-31,1-1-16,-1 1 0,0 0 16,0 0-16,0 0 0</inkml:trace>
  <inkml:trace contextRef="#ctx0" brushRef="#br0" timeOffset="119436.81">18436 5503 0,'0'-21'0,"0"42"0,21-63 0,-42 63 31,0 0-15,0 1-16,0 20 0,21 0 15,-22 1-15,1-1 0,0 0 0,0 1 16,21-1-16,-21 21 0,0-20 15,-1-1-15,1 0 0,0-20 0,0 20 16,21 0-16,-21-21 0,0 1 0,21 20 16,-22-21-16,22 0 0,0 0 15,0 1-15,22-22 16,-1 0 0,0 0-16,21 0 0,-21 0 15,1-22-15,20 22 0,-21-21 16,0 0-16,22 0 0,-22 0 0,0 0 15,0-1-15,0 1 0</inkml:trace>
  <inkml:trace contextRef="#ctx0" brushRef="#br0" timeOffset="119643.68">18182 5906 0,'-21'21'0,"42"-42"0,-63 42 0,21-21 15,21 21-15,-22-21 0,44 0 31,-1 0-15,0 0-16,21 0 16,-21 0-16,1 0 0,-1 0 0,0 0 15,0 0-15,0-21 0,22 21 0,-22 0 16,0-21-16,21 21 0,-21-22 16,22 22-16,-22 0 0,21 0 0</inkml:trace>
  <inkml:trace contextRef="#ctx0" brushRef="#br0" timeOffset="120032.15">18711 5990 0,'0'0'0,"0"21"16,21-21-16,1 0 16,-1 0-16,0 0 0,0 0 0,0 0 15,0 0-15,22 0 0,-22 0 0,0 0 16,21-21-16,-20 0 0,-1 21 15,0-21-15,0 0 0,-21 0 16,0-1-16,0 1 0,0 0 0,0 0 16,0 0-16,0 0 0,-21 21 15,0 0-15,0 0 0,-1 0 16,1 0-16,0 21 0,-21 0 16,21 0-16,-1 0 0,1 0 15,0 22-15,0-22 0,0 21 0,21-21 16,0 1-16,0-1 0,0 21 15,0-21-15,0 0 0,0 1 16,21-1-16,0 0 0,0-21 16,0 0-16,1 21 0,20-21 0,-21 0 15,0 0-15,22 0 0,-22 0 0,0 0 16,21 0-16,-21 0 0,1 0 16,-1-21-16,0 0 0,21 0 0,-21-1 15,1 22-15,-1-42 0</inkml:trace>
  <inkml:trace contextRef="#ctx0" brushRef="#br0" timeOffset="120268.53">19473 5736 0,'0'0'0,"0"-21"0,0 42 31,0 0-15,0 1-16,21-1 0,1 0 15,-1 0-15,0 21 0,0-20 0,0 20 16,0-21-16,22 0 0,-22 22 15,0-22-15,0 0 0,0 0 16,1-21-16,-22 21 0,0 0 0,21-21 16,0 0-16,0 0 31,-21-21-15,0 0-16,21 0 0</inkml:trace>
  <inkml:trace contextRef="#ctx0" brushRef="#br0" timeOffset="120504.41">19981 5779 0,'0'0'0,"0"-22"0,-21 22 16,0 0-1,0 0-15,0 0 0,-1 22 0,1-1 16,-21 0-16,21 0 0,-22 0 16,1 22-16,21-22 0,-21 21 15,-1-21-15,1 22 0,0-22 0,20 0 0,-20 0 16,21 0-16,-21 0 15,20 1-15,1-1 0,0 0 0,0 0 16,42-21 15,0 0-31,22 0 0,-22 0 0,0 0 16,21-21-16,-21 0 0,22 0 0</inkml:trace>
  <inkml:trace contextRef="#ctx0" brushRef="#br0" timeOffset="120804.66">20341 5398 0,'0'0'15,"0"-22"-15,-21 22 32,0 22-32,0 20 0,-1-21 15,22 21-15,-21 1 0,0-1 0,0 0 16,21 22-16,-21-22 0,0 22 15,21-22-15,-22 22 0,22-22 0,0 0 16,0 1-16,0-1 0,0-21 16,0 21-16,0-20 0,0-1 0,0 0 15,0 0-15,0 0 16,22-21-16,-1 0 16,0 0-16,0 0 0,0-21 15,0 21-15,1-21 0,-1 0 16,0 0-16,-21-1 0,21 1 15</inkml:trace>
  <inkml:trace contextRef="#ctx0" brushRef="#br0" timeOffset="120980.56">20193 5800 0,'-21'0'16,"42"0"-16,-63 0 0,42 21 0,0 0 31,21-21-31,0 0 0,0 0 15,0 0-15,0 0 0,1 0 0,-1 0 16,21 0-16,-21 0 0,0 0 16,22-21-16,-22 21 0,0-21 0,0 0 15,22 21-15</inkml:trace>
  <inkml:trace contextRef="#ctx0" brushRef="#br0" timeOffset="122007.98">20828 5800 0,'42'-21'0,"-84"42"0,105-64 0,-41 22 16,-22 0-16,21 0 0,-21 0 16,0 0-16,0-1 0,0 1 0,0 0 15,0 0-15,0 0 0,-21 21 16,-1 0-16,1 0 0,0 0 0,-21 0 16,21 0-16,-1 0 0,-20 21 15,21 0-15,-21 21 0,20 1 16,-20-1-16,21 0 0,-21 1 0,20-1 15,1 0-15,0 1 0,0-1 16,0 0-16,21 1 0,0-1 0,0-21 16,0 22-16,0-22 0,21 0 0,0 0 15,0 0-15,22 0 0,-22-21 16,21 22-16,0-22 0,22 0 0,-22 0 16,1 0-16,20 0 0,-21 0 0,1 0 15,-1-22-15,0 1 0,1 0 16,-1 0-16,0 0 0,-20-22 15,20 1-15,0 0 0,-21-1 16,22-20-16,-22-1 0,0 1 0,21-1 0,-20 1 16,-1-1-16,0 1 0,-21-1 15,21 22-15,-21-21 0,21 20 16,-21 22-16,0-21 0,0 21 0,0-1 16,0 1-16,0 0 0,-21 42 15,0 0 1,21 22-16,-21-22 0,0 21 15,-1 1-15,1-1 0,0 21 0,0-20 16,0 20-16,0 1 0,21-22 16,-22 22-16,1-22 0,21 21 15,0-20-15,-21-1 0,21-21 0,0 22 0,0-22 16,0 21-16,21-21 0,0 0 16,1 1-16,-1-1 15,0-21-15,0 21 0,0-21 0,0 0 16,1 0-16,-1 0 0,0 0 0,0-21 15,0 0-15,22-1 0,-22 1 16,0 0-16,0 0 0,0 0 0,0 0 16,-21-22-16,22 22 0,-1-21 15,-21 21-15,21-1 0,-21 1 0,0 42 47,0 1-47,0-1 0,0 0 0,0 0 16,0 0-16,-21 0 0,21 1 15,0-1-15,0 0 0,0 0 0,0 0 16,21-21 15,-21-21-15,0 0-16,21 0 0</inkml:trace>
  <inkml:trace contextRef="#ctx0" brushRef="#br0" timeOffset="122192.87">21802 5609 0,'0'0'0,"0"-21"31,-22 21-15,22 21 0,0 0-1,22 1 1,-22-1-16,21-21 15,0 21-15,0-21 0,0 21 0</inkml:trace>
  <inkml:trace contextRef="#ctx0" brushRef="#br0" timeOffset="122483.7">22288 5652 0,'0'0'0,"0"-22"0,0 1 16,0 0-16,0 0 0,-21 21 31,0 0-31,0 21 0,21 0 16,-21 0-16,0 1 0,-1-1 0,1 21 15,21-21-15,-21 22 0,0-22 0,0 21 16,21-21-16,-21 22 0,21-22 16,-22 0-16,22 21 0,0-21 0,0 1 15,0-1-15,0 0 16,22 0-16,-1 0 0,0-21 15,0 0-15,0 21 0,22-21 0,-1 0 16,-21 0-16,21 0 0,1 0 16,-22 0-16,21-21 0,1 0 0,-1 0 15,-21 0-15,21 0 0</inkml:trace>
  <inkml:trace contextRef="#ctx0" brushRef="#br0" timeOffset="123272.25">22966 5228 0,'0'-21'0,"0"42"0,0-84 16,0 42 0,0-1-16,0 44 31,0-1-31,-21 0 0,-1 0 0,22 21 16,0-20-16,-21 20 0,0 0 0,0 1 15,21-1-15,-21 0 0,0 22 16,21-22-16,-22 22 0,1-22 0,0 21 15,0-20-15,21-1 0,-21 0 16,0 1-16,-1-22 0,22 21 0,0-21 16,-21 1-16,21-1 0,-21 0 15,21 0-15,-21-21 16,42-21 15,0 0-31,0-22 0,1 22 16,-1 0-16,0-21 0,0-1 0,21 22 15,-20-21-15,20 0 0,-21-1 16,21 22-16,1-21 0,-22 21 0,21-1 16,-21 1-16,22 0 0,-22 21 15,0 0-15,0 0 0,0 0 0,1 0 16,-22 21-16,0 0 16,0 1-16,0-1 0,-22 0 15,1 0-15,0-21 0,0 21 16,0-21-16,0 21 0,-22-21 15,22 0-15,0 0 0,0 0 0,0 0 16,-1 0-16,1 0 0,0 0 16,0 0-16,0 0 0,0 0 0,-1-21 15,22 0 1,-21 21-16,0 0 16,21 21-1,0 0-15,0 1 0,0-1 0,0 0 16,0 21-16,0-21 0,0 1 0,21 20 15,0-21-15,1 0 0,-1 0 16,0 1-16,0-1 0,0 0 16,0 0-16,22 0 0,-22-21 0,21 21 15,-21-21-15,1 0 0,20 0 16,-21 0-16,0 0 0,22 0 0,-22 0 16,0-21-16,0 0 0,0 21 15,0-21-15,-21 0 0,22 0 0,-1-22 16,0 22-16,-21 0 0,21-21 0,-21 20 15,21 1-15,-21 0 0,0 0 16,21 0-16,-21 0 16,22 21-1,-22 21 1,-22-21 0,1 21-16,0 0 0,-21-21 15</inkml:trace>
  <inkml:trace contextRef="#ctx0" brushRef="#br0" timeOffset="124471.56">13504 7916 0,'0'0'0,"-21"0"16,0 0-16,0 0 15,0 0-15,-1 0 0,1-21 16,0 21-16,0 0 0,0 0 0,0-21 16,-1 21-16,1 0 0,0 0 15,21-21 1,-21 21-16,42 0 47,0 0-47,22 0 15,-22 0-15,21 0 0,22 21 16,-22-21-16,21 0 0,1 0 16,-1 0-16,1 0 0,-1 0 0,22 0 15,0 0-15,-1 0 0,1 0 0,0 0 16,-22-21-16,22 21 0,-22 0 15,1 0-15,-1 0 0,-20 0 0,-1 0 16,0 0-16,-20 0 0,-1 0 16,0 0-16,0 0 0,-21-21 47,0 0-32,0-1 16,-21 22-15,0-21-16,0 0 16</inkml:trace>
  <inkml:trace contextRef="#ctx0" brushRef="#br0" timeOffset="124992.27">14499 7514 0,'0'-21'15,"0"42"-15,-21-42 0,0 21 16,0 0 0,21 21-1,0 0-15,0 1 16,0-1-16,0 0 0,0 0 0,0 0 16,21 0-16,0 1 0,0-1 15,0-21-15,22 21 0,-22 0 0,0-21 16,21 21-16,-21-21 0,22 0 0,-22 0 15,0 0-15,21 0 0,-20 0 16,20 0-16,-21 0 0,0 0 16,22 0-16,-22 0 0,0 0 0,0 0 0,0 0 15,0 0-15,-21-21 16,-21 21 15,0 0-31,0 0 16,0 0-16,0 21 0,-22-21 0,22 21 15,0 1-15,-21-1 0,20 0 0,-20 0 16,0 0-16,21 0 0,-22 22 16,1-1-16,21-21 0,-22 22 0,1-1 15,0-21-15,21 21 0,-22-20 0,22 20 16,-21-21-16,21 0 0,-1 22 16,1-43-16,0 21 0,21 0 0,0 0 15,-21-21-15,21 21 0,21-21 63,0-21-48,0 21-15,-21-21 0,22 21 0,-1-21 16</inkml:trace>
  <inkml:trace contextRef="#ctx0" brushRef="#br0" timeOffset="129978.42">16341 7599 0,'0'-21'0,"21"0"15,-21-1-15,0 1 16,0 0-16,21 0 0,-21 0 16,21 0-16,-21-1 0,0 1 15,0 0-15,0 42 31,0 0-31,0 1 0,0 20 16,0 0-16,-21 1 0,0-1 0,0 0 16,-1 1-16,1-1 0,0 0 0,0 1 15,0-1-15,0 0 0,-1 1 16,1-1-16,0 0 0,0-21 0,0 22 16,0-22-16,-1 0 0,1 21 15,0-20-15,0-1 0,0-21 0,0 21 16,-1-21-1,22-21-15,0 0 16,0-1-16,0-20 16,0 21-16,0-21 0,0-1 0,22 1 15,-1 0-15,-21 20 0,21-20 16,0 0-16,-21 21 0,21-1 0,-21 1 16,21 0-16,1 21 15,-1 0-15,0 21 16,-21 0-16,21 22 0,0-22 0,-21 21 15,21 1-15,1-22 0,-1 21 0,0 0 16,-21 1-16,42-1 16,-21 0-16,1-20 0,-1 20 0,0-21 0,21 0 15,-21 0-15,1 1 0,20-1 16,-21 0-16,21-21 0,1 0 16,-22 0-16,21 0 0,1 0 0,-22-21 15,21 0-15,0 21 0,-20-43 16,20 22-16,-21 0 0,0-21 0,0 20 15,1-20-15,-1-21 0,0 20 0,-21 1 16,0-22-16,0 22 0,0-21 16,0 20-16,0-20 0,0 20 0,0-20 15,0 21-15,-21-1 0,0 1 0,-1 0 16,1 20-16,0 1 16,0 0-16,0 0 0,0 21 0,-1 0 15,-20 0-15,21 21 0,0 0 0,-22 22 16,22-22-16,0 21 0,-21 0 15,21 1-15,-1-1 0,1 0 0,0 22 16,21-22-16,0 22 0,0-22 16,0 22-16,0-22 0,0 0 0,0 22 15,21-22-15,0 0 0,1 1 0,-1-1 16,21-21-16,-21 22 0,0-22 16,22 0-16,-22-21 0,21 0 15,-21 21-15,22-21 0,-1 0 0,0 0 0,-20-21 16,20 0-16,0 21 15,1-21-15,-1-22 0,0 22 0,1 0 16,-1-21-16,-21 20 0,21-20 0,-20 0 16,-1-1-16,0 22 0,0-21 15,0 0-15,-21 20 0,0-20 0,0 21 16,0 0-16,0 42 31,0 0-31,-21 0 0,0 22 16,0-22-16,21 21 0,-21-21 15,21 22-15,0-1 0,-22 0 0,22-21 16,0 22-16,0-22 0,0 0 0,0 21 16,0-20-16,0-1 15,22 0-15,-1-21 0,0 21 0,0-21 0,0 0 16,0 0-16,22 0 0,-22 0 16,0 0-16,21 0 0,-20 0 15,-1-21-15,21 0 0,-21 0 0,22-1 16,-22 1-16,0 0 0,0-21 0,0 21 15,0-22-15,-21 1 0,0 0 16,0 20-16,0-20 0,0 0 0,0 21 16,0-22-16,0 22 0,-21 0 0,21 0 15,-21 0-15,0 21 0,0 0 16,-22 0-16,22 0 0,0 0 0,-21 0 16,-1 21-16,22-21 0,-21 21 15,21 21-15,-22-21 0,22 22 16,-21-22-16,21 21 0,0 1 0,-1-22 15,22 63-15,0-62 0,0 20 16,0-21-16,0 0 0,22 0 16,-1 1-16,21-1 0,-21 0 0,0-21 15,22 0-15,-1 0 0,-21 0 0,22 0 16,-22 0-16,21 0 0,0-21 16,1 21-16,-22-21 0,21-1 0,1 1 15,-22 0-15,21 0 0,-21-21 16,22 20-16,-22-20 0,0 21 0,0-21 15,0-1-15,0 22 0,1-21 16,-22 21-16,0-1 0,0 1 16,0 42-1,0 1-15,0-1 16,0 21-16,0-21 0,-22 22 0,22-22 16,-21 21-16,21-21 0,0 22 15,0-22-15,0 21 0,0-21 0,0 0 16,0 1-16,0-1 0,0 0 15,21-21-15,1 0 0,-1 0 16,0 0-16,0 0 0,0 0 0,0 0 16,1 0-16,20 0 0,-21-21 0,0 0 15,0-1-15,1 1 16,-1 0-16,0-21 0,21 21 0,-21-22 16,-21 1-16,22 21 0,-1-22 0,0 1 15,0 0-15,-21-1 0,0 22 16,0 0-16,0 0 0,0 0 0,0 42 31,0 0-31,0 0 0,0 0 16,0 22-16,-21-1 0,21 0 0,0-20 15,0 20-15,0 0 0,0 1 0,0-22 16,0 21-16,0-21 0,0 0 16,0 1-16,0-1 0,21-21 0,0 21 15,0-21-15,22 0 16,-22 0-16,0 0 0,0 0 15,0 0-15,1 0 0,-1-21 0,0 0 16,0 21-16,0-22 0,0 1 0,1 0 16,-1-21-16,-21-1 0,21 22 15,0-21-15,-21-22 0,0 22 0,21 0 16,-21-22-16,21 22 0,-21 0 16,0-1-16,0-20 0,0 42 0,0-22 15,22 22-15,-22 0 0,0 0 16,0 42-1,0 0-15,0 0 0,-22 22 16,22-1-16,0 0 0,0 1 16,-21-1-16,21 0 0,-21 1 15,21-1-15,-21 0 0,0 1 0,21-1 16,0-21-16,0 21 0,-21-20 0,21-1 16,-22 0-16,22 0 0,-21 0 15,21 0-15,0-42 31,0 0-15,0 0-16,21 0 0,1 0 0,-1-1 16,0 1-16,0-21 0,0 21 15,0-22-15,1 22 0,-1-21 0,21 21 16,-21 0-16,22-1 0,20 1 16,-21 21-16,1 0 15,-1 0-15,-21 21 0,22 1 0,-1-1 16,-21 0-16,0 0 0,0 21 0,1-20 15,-22 20-15,0-21 0,0 21 16,0-20-16,0-1 0,-22 0 0,1 0 16,0 0-16,-21 0 0,21 1 0,-22-1 15,22 0-15,-21-21 0,-1 21 16,22-21-16,-21 0 0,0 21 16,20-21-16,1 0 0,-21 0 0,21 0 15,0 21-15,-1-21 0,1 0 16,21-21-1,0 0 1,21 0-16,1 0 16,-1 0-16,0-1 0,0 1 15</inkml:trace>
  <inkml:trace contextRef="#ctx0" brushRef="#br0" timeOffset="130276.24">19897 7514 0,'21'-21'0,"-42"42"0,63-63 16,-42 21-16,0 0 0,0 42 31,0 0-31,0 0 0,0 0 0,-21 22 16,21-1-16,0 0 0,-21 1 16,-1-1-16,22 0 0,0 22 0,-21-1 15,21-20-15,-21 20 0,0-21 0,21 22 16,-21-22-16,0 1 0,21-1 15,0-21-15,-22 21 0,22-20 0,-21-1 16,21 0-16,0 0 0,0 0 0,0 0 16,21-21 15,1-21-31,-1 0 16,-21 0-16,21 0 0,0 0 0,0-1 15</inkml:trace>
  <inkml:trace contextRef="#ctx0" brushRef="#br0" timeOffset="130644.03">20066 8043 0,'21'22'0,"0"-22"16,0 21-16,1-21 16,-1 0-16,0 0 0,0 0 15,0 0-15,0 0 0,1 0 16,-1-21-16,0 21 0,21-22 15,-21 22-15,1-21 0,-22 0 0,21 21 16,-21-21-16,21 0 0,-21 0 0,0-1 16,0 1-16,0 0 0,0 0 15,-21 0-15,0 21 16,-1 0-16,1 0 0,0 21 0,-21 0 16,21 0-16,-1 0 0,1 22 15,-21-22-15,21 21 0,0 1 0,-1-22 16,1 21-16,21-21 0,0 22 0,-21-22 15,21 0-15,0 0 16,0 0-16,0 0 0,0 1 0,21-1 16,0-21-16,1 0 0,-1 0 15,0 0-15,0 0 0,21 0 16,-20 0-16,20 0 0,-21-21 0,21 21 16,1-22-16,-22 1 0,21 0 0</inkml:trace>
  <inkml:trace contextRef="#ctx0" brushRef="#br0" timeOffset="131436.57">21251 7747 0,'0'0'0,"-21"0"16,0 0-16,0 0 15,0 0-15,-1 0 0,1 21 16,0-21-16,0 21 0,0 1 15,0 20-15,-1-21 0,1 21 0,21-20 16,-21 20-16,21 0 0,-21 1 16,21-22-16,0 21 0,0 0 0,0-20 15,0-1-15,0 21 0,0-21 0,21 0 16,0 1-16,0-22 0,1 21 16,-1-21-16,0 0 0,21 21 15,-21-21-15,1 0 0,20 0 0,-21 0 16,21 0-16,-20-21 0,20 21 15,0-21-15,-21-1 0,22 1 0,-1 0 16,-21 0-16,22-21 0,-1-1 0,0 1 16,-21 0-16,22-22 0,-1 22 15,0-22-15,-20 1 0,20-1 0,-21 1 16,0-1-16,0-20 0,1 20 16,-1-21-16,-21 22 0,0-1 0,0 22 15,0 0-15,0-1 0,0 22 0,-21 0 16,-1 0-16,1 21 0,0 0 15,0 0-15,0 21 0,0 0 16,-1 0-16,1 22 0,-21-1 16,21 0-16,0 22 0,21-22 0,-22 22 15,22-1-15,-21-20 0,21 20 0,0 1 16,0-1-16,0-21 0,0 22 16,0-1-16,0-20 0,0 20 0,0-20 15,0-1-15,0 0 0,0-21 0,0 22 16,21-22-16,1 0 0,-22 0 15,21 0-15,0-21 0,0 0 0,0 0 16,0 0-16,1 0 0,-1 0 16,0 0-16,0 0 0,21-21 0,-20 0 15,20 0-15,-21 0 0,21 0 16,-20-22-16,-1 22 0,21-21 0,-21-1 16,0 1-16,1 0 0,-1-1 15,0 1-15,0 21 0,-21 0 16,21 0-16,-21 42 15,0 0-15,-21 21 16,21-21-16,-21 22 0,21-22 0,0 21 16,0-21-16,0 22 0,0-22 15,0 0-15,0 0 0,0 0 16,0 1-16,0-1 0,0 0 0,0 0 16,21-21 15,0-21-31,-21 0 0,0 0 15,21-1-15,1 1 0</inkml:trace>
  <inkml:trace contextRef="#ctx0" brushRef="#br0" timeOffset="131616.48">22458 7620 0,'-21'0'0,"-1"0"31,1 0-31,21 21 31,0 0 0,21 1-15</inkml:trace>
  <inkml:trace contextRef="#ctx0" brushRef="#br0" timeOffset="132672.87">22881 7662 0,'0'0'0,"0"-21"15,0 0-15,0 42 32,0 0-17,-21 1-15,0-1 0,21 0 0,-21 21 16,21-21-16,-22 22 0,1-1 15,21 0-15,0 1 0,0-1 0,0-21 16,0 22-16,0-1 0,0-21 16,0 0-16,0 22 0,21-22 0,1 0 15,-1 0-15,0 0 0,21-21 0,-21 21 16,22-21-16,-22 0 0,0 0 16,21 0-16,1 0 0,-22 0 15,0-21-15,21 0 0,1 0 0,-22 0 0,21-22 16,-21 1-16,22 0 15,-22-1-15,21-20 0,-21 21 0,22-22 16,-22 1-16,0-1 0,21 1 16,-20-1-16,-1 22 0,-21-22 0,21 1 15,-21 20-15,0 1 0,0 21 0,0 0 16,0 0-16,0-1 0,-21 22 16,0 0-16,21 22 0,-22-22 15,1 42-15,21-21 0,0 21 16,-21 1-16,21-1 0,-21 0 15,21 1-15,-21-1 0,21 0 0,-21 1 0,21 20 16,0-20-16,-22-1 0,1 0 16,21 1-16,-21-1 0,0-21 15,21 21-15,0 1 0,-21-22 0,0 21 16,21-21-16,0 1 0,0-1 16,-22 0-16,1 0 0,0-21 15,21-21 16,21 0-31,0 0 16,-21-1-16,22-20 0,-1 21 16,0-21-16,0-1 0,0 1 15,0 0-15,22 20 0,-22-20 0,21 0 16,-21-1-16,22 22 0,-1 0 16,0 0-16,-20 0 0,20 0 0,-21 21 15,0 0-15,0 0 0,1 21 0,-1 0 16,-21 0-16,0 0 15,0 22-15,0-22 0,-21 0 0,-1 0 16,1 0-16,0 0 0,0 1 16,0-1-16,0-21 0,-1 21 0,1-21 15,-21 0-15,42 21 0,-21-21 0,0 0 16,-1 0-16,1 0 0,0 0 16,0-21-16,0 21 0,0-21 15,21 0-15,-22 21 0,22-22 16,-21 22-1,21 22-15,0-1 16,0 0-16,0 0 0,0 21 16,0-20-16,0-1 0,0 0 15,0 21-15,0-21 0,0 1 0,0-1 16,0 21-16,21-21 0,1 0 0,-22 1 16,21-22-16,0 21 0,0 0 15,0-21-15,0 0 0,1 21 0,-1-21 16,0 0-16,0 0 0,0 0 0,0 0 15,1 0-15,-1-21 16,0 0-16,0 0 0,21 21 0,-42-22 16,22-20-16,-1 21 0,0 0 0,0 0 15,-21-1-15,0 1 0,21 0 16,-21 0-16,0 0 16,-21 21-1,0 0-15,0 0 16,0 0-16,-1 0 0</inkml:trace>
  <inkml:trace contextRef="#ctx0" brushRef="#br0" timeOffset="133732.26">14584 9948 0,'0'0'0,"-21"0"0,-1 22 16,1-1 0,21 0-1,21-21-15,1 0 0,-1 0 16,21 0-16,-21 0 0,22 0 0,20 0 15,-21 0-15,22 0 0,-1 0 0,22 0 16,-21 0-16,-1 0 0,1 0 16,-1 0-16,1 0 0,-1 0 0,-21-21 15,1 21-15,-1 0 0,-21 0 0,0 0 16,1-21-16,-1 21 0,-21-22 16,0 1-1,-21 21-15,-1 0 16,1-21-16,0 21 0,0-21 15,0 21-15,0-21 0,-1 21 0,1-21 16,0 21-16,-21 0 0,21-22 16,-1 22-16,1 0 0,0 0 15,42 0 32,0 0-47,1 22 0,20-22 16,-21 0-16,21 0 0,1 21 15,-1-21-15,-21 0 0,22 0 0,-1 21 0,-21-21 16,0 0-16,0 21 16,1-21-16,-22 21 0,21-21 0,-21 21 15,0 1-15,0-1 0,-21 0 16,-1-21-16,-20 21 0,21 0 16,-21 0-16,20 1 0,-20-22 0,0 21 15,-1 0-15,22-21 0,-21 21 0,0 0 16,20-21-16,1 21 0,0-21 15,0 22-15,0-22 0,21 21 16,21-21 0,21 0-1,-21 0-15</inkml:trace>
  <inkml:trace contextRef="#ctx0" brushRef="#br0" timeOffset="135652.17">16510 10139 0,'21'0'0,"-42"0"0,63 0 16,-21 0-16,1 0 0,-1-21 16,-21 0-16,21 21 0,0-22 0,-21 1 15,21 0-15,-21 0 0,0 0 16,0 0-16,0-1 0,0 1 15,0 0-15,-21-21 0,0 21 0,0-1 16,0 1-16,-22 0 0,22 0 16,-21 21-16,-1 0 0,1 0 15,-21 0-15,20 21 0,1-21 0,-22 42 16,22-20-16,-21 20 0,20 0 0,1 1 16,0-1-16,20 0 0,1 1 15,0-1-15,0 0 0,21-21 0,0 22 16,0-1-16,21-21 0,0 22 0,0-22 15,1 0-15,20 0 0,0 0 16,1 0-16,-1-21 0,0 0 0,1 0 16,-1 0-16,-21 0 0,21 0 15,1-21-15,-1 21 0,0-21 16,-20 0-16,20-21 0,-21 20 0,21 1 16,-20-21-16,-1 0 0,0 20 0,0-20 15,0-21-15,0 20 0,1-20 16,-1 20-16,0-20 0,0-1 0,-21 1 15,0-1-15,0 1 0,0 21 16,0-22-16,0 43 0,0-21 0,0 20 16,0 1-16,0 42 15,0 1 1,0-1-16,0 21 0,-21 0 0,21 1 16,0-1-16,0 22 0,0-22 15,0 21-15,0-20 0,0 20 16,0-20-16,0-1 0,0 0 0,0 1 15,0-1-15,21 0 0,-21-21 0,21 22 16,0-22-16,-21 0 0,22 0 16,-1 0-16,0-21 0,0 0 0,0 22 15,0-22-15,1 0 0,20 0 16,-21-22-16,0 22 0,22-21 0,-22 0 16,21 0-16,0 0 0,-20 0 0,20-1 15,-21 1-15,21-21 0,-20 21 16,-1-22-16,0 22 0,-21-21 0,0 21 15,0 0-15,0-22 0,0 22 16,0 0-16,-21 21 0,0 0 16,-1 0-16,1 0 0,0 0 15,0 21-15,0-21 0,21 21 0,-21 0 16,-1 1-16,22-1 0,0 0 16,0 0-16,0 0 0,0 0 15,22 1-15,-1-1 0,-21 0 0,21 0 16,0 0-16,0-21 0,0 21 0,1 1 15,-1-22-15,0 21 0,-21 0 16,21-21-16,0 21 0,0-21 0,-21 21 16,22-21-16,-1 21 0,0 1 15,0-22-15,0 0 16,0 0-16,1 0 0,20 0 16,-21 0-16,0 0 0,0 0 0,22 0 15,-22-22-15,0 22 0,21-21 16,-20 21-16,-1-21 0,21 0 0,-21 0 15,22 21-15,-22-21 0,0-1 0,0 1 16,0 0-16,0 0 0,1 0 16,-1-22-16,-21 22 0,21 0 0,-21 0 15,0 0-15,0 0 0,-21 21 16,0 0-16,-1 0 16,1 0-16,-21 0 0,21 0 0,0 0 15,-22 21-15,22 0 0,-21-21 16,21 21-16,-1 0 0,1 0 15,0 1-15,21-1 0,-21 21 0,21-21 16,0 0-16,0 1 0,0-1 16,0 0-16,21-21 15,0 0-15,0 0 16,1 0-16,-1 0 0,0 0 16,0 0-16,0-21 0,0 21 0,1-21 15,-1-1-15,0 1 0,0 21 16,0-21-16,-21 0 0,21 0 15,1 0-15,-22-1 0,0 1 0,0 0 16,21 0-16,-21 0 0,0 42 31,0 0-31,0 0 16,0 0-16,0 1 16,-21-1-16,21 0 0,0 21 0,0-21 15,0 1-15,0-1 0,0 0 0,0 0 16,0 0-16,21 0 0,0-21 15,0 22-15,0-22 0,22 0 16,-22 0-16,21 0 0,0 0 16,-20 0-16,20 0 0,0 0 0,1 0 0,20-22 15,-21 22-15,1-21 16,-1 0-16,0 0 0,1 21 0,-1-21 16,0-22-16,-20 22 0,20 0 0,-21 0 15,0-21-15,0 20 0,-21-20 16,0 21-16,0-21 0,0 20 0,0-20 15,0 21-15,0 0 0,-42 0 0,21 21 16,-21 0-16,20 0 0,-41 0 16,21 0-16,-1 0 0,-20 21 0,20 0 15,1 0-15,0 0 0,-1 22 16,1-22-16,21 0 0,0 0 16,21 0-16,0 0 0,0 1 0,0-1 15,0 0-15,21 0 0,21-21 16,-21 0-16,1 21 0,20-21 15,-21 0-15,21 0 0,-20 21 0,-1-21 16,21 22-16,-21-22 0,0 21 0,1-21 16,-1 21-16,0 0 0,0 0 15,0 0-15,-21 1 0,0 20 0,21-21 16,-21 21-16,0 1 0,0-22 0,0 21 16,0 1-16,0-1 0,0 0 15,0 1-15,-21-1 0,0 0 0,0 1 16,0-22-16,0 21 0,-1 0 15,-20-20-15,-21 41 0,41-42 16,1 0-16,0 1 0,0-1 16,-21 0-16,20-21 0,1 21 15,0-21-15,-21 0 0,21 0 16,-22 0-16,22-21 0,0 0 0,0 0 16,0-1-16,-1 1 0,22-21 15,0 21-15</inkml:trace>
  <inkml:trace contextRef="#ctx0" brushRef="#br0" timeOffset="136808.51">19537 9948 0,'0'0'16,"21"-21"-16,-21 0 16,0 0-16,-21 0 0,21 0 15,-21 21-15,-1-22 0,1 1 16,-21 0-16,21 21 0,0 0 0,-22 0 16,22 0-16,0 0 0,-21 0 0,20 0 15,1 21-15,0 0 0,0 1 16,0-1-16,0 21 0,-1-21 15,22 22-15,0-22 0,0 21 0,0-21 16,0 0-16,0 22 0,0-22 16,0 0-16,0 0 0,0 0 15,22 1-15,-1-22 0,0 0 16,0 0-16,0 0 0,22 0 16,-22 0-16,0 0 0,21 0 0,-21-22 15,1 1-15,20 21 0,0-21 0,-21 0 16,22 0-16,-22 0 0,0-1 15,21 1-15,-42-21 0,22 21 0,-1 0 16,-21-1-16,21 1 0,-21 0 0,0 0 16,-21 42 15,21 0-31,-21 0 0,21 1 16,-22 20-16,22-21 0,0 0 15,0 0-15,0 1 0,0-1 0,0 0 16,0 0-16,22 0 0,-1 0 0,0-21 15,0 0-15,0 22 0,0-22 16,1 0-16,-1 0 0,0 0 0,21 0 16,-21 0-16,1-22 0,20 1 0,-21 0 15,0 21-15,22-21 0,-22 0 16,0 0-16,0-1 0,0-20 16,0 21-16,-21 0 0,0-22 0,22 22 15,-22-21-15,0 21 0,0 0 0,0-1 16,0 44-1,0-1 1,-22 0-16,22 0 0,-21 21 16,21-20-16,0 20 0,0-21 0,0 0 15,-21 0-15,21 22 0,0-22 0,0 0 16,0 0-16,0 0 0,0 1 16,0-44 30,0 1-46,0 0 16,0 0-16,21 0 0,-21 0 16,21-1-16,1-20 0,-1 21 0,-21-21 15,21 20-15,21-20 0,-21 21 16,1 0-16,-1-22 0,21 43 0,-21-21 16,22 21-16,-22 0 0,0 0 0,21 0 15,-21 21-15,1-21 0,-22 22 16,0 20-16,21-21 0,-21 0 0,0 0 15,21 22-15,-21-22 0,0 0 0,0 0 16,0 0-16,0 1 0,0-1 16,0 0-16,0 0 0,0 0 15,0 0-15,21-21 16,0 0-16,0 0 16,1 0-16,-1 0 0,0 0 15,0 0-15,21 0 0,-20 0 0,20-21 16,-21 21-16,21-21 0,1 21 0,-1-21 15</inkml:trace>
  <inkml:trace contextRef="#ctx0" brushRef="#br0" timeOffset="137348.2">21357 9821 0,'0'0'15,"-21"-21"-15,-43-21 16,64 21-16,-21 21 0,0 0 15,0 0-15,0 0 0,21 21 16,-21 0-16,-1 0 0,-20 0 0,21 1 16,0-1-16,0 21 0,-1-21 0,1 22 15,0-1-15,0-21 0,0 21 16,21-20-16,0 20 0,0-21 0,0 0 16,0 0-16,0 1 0,0-1 0,0 0 15,0 0-15,21-21 0,0 0 16,0 0-16,0 0 15,22 0-15,-22 0 0,0 0 0,0-21 16,0 21-16,22-21 0,-22 0 0,0-1 16,0 1-16,0 0 0,1 0 15,20-21-15,-21-1 0,0 1 0,0 0 16,22-1-16,-22-20 0,0 20 0,0-20 16,-21 21-16,0-22 0,21 22 15,-21-1-15,0 1 0,0 0 0,0 21 16,0-1-16,0 1 0,-21 21 15,0 21 1,0 1-16,21 20 0,-21 0 0,0 1 16,21-1-16,0 21 0,-22-20 15,22 20-15,-21-20 0,21-1 16,0 21-16,0-20 0,0-1 0,0-21 16,0 22-16,0-22 0,0 0 0,0 0 15,0 0-15,21 0 0,1 1 16,-1-22-16,0 21 0,0-21 15,0 0-15,0 0 0,1 0 0,20 0 16,-21 0-16,21 0 0,1 0 16,-1-21-16,0 21 0,1 0 0</inkml:trace>
  <inkml:trace contextRef="#ctx0" brushRef="#br0" timeOffset="138500.54">22521 9864 0,'0'-43'16,"0"86"-16,0-107 0,0 43 0,-21 0 16,0 21-16,0 0 0,0 0 15,-1 0-15,1 21 0,-21-21 0,21 21 16,0 22-16,-22-22 0,22 0 0,0 21 16,-21 1-16,20-22 0,1 21 15,0-21-15,0 0 0,0 22 0,21-22 16,0 0-16,0 0 0,0 0 0,0 1 15,0-1-15,0 0 16,0 0-16,21-21 16,0 0-16,0 0 0,0 0 0,22 0 15,-22 0-15,0 0 0,0-21 16,22 21-16,-22-21 0,21 0 0,-21-1 16,22 1-16,-22-21 0,21 21 0,-21-22 15,22 1-15,-1 0 0,-21-22 16,21 1-16,-20-1 0,-1 1 15,21-1-15,-21 1 0,0 20 0,1-20 16,-1-1-16,-21 22 0,0 0 0,0 21 16,21-22-16,-21 22 0,-21 21 31,0 21-31,-1-21 0,1 43 0,0-22 16,-21 0-16,21 21 0,-1 1 0,1 20 15,0-21-15,21 22 0,0-1 16,0-20-16,-21 20 0,21-20 0,0 20 15,0-21-15,0 1 0,0-22 0,0 21 16,21-21-16,0 22 0,-21-22 16,21 0-16,1-21 0,-1 21 0,0-21 15,0 0-15,0 21 0,0-21 0,1 0 16,-1 0-16,0 0 0,21 0 16,-21-21-16,1 21 0,-1-21 15,21 21-15,-21-21 0,0 0 0,1 0 16,-1-1-16,0 1 0,0-21 15,-21 21-15,0 0 0,0-22 0,0 22 16,0 0-16,0 0 16,-21 21-1,21 21-15,-21-21 0,21 21 0,0 0 16,0 0-16,0 1 0,0-1 16,0 0-16,0 0 0,0 0 0,0 0 15,0 1-15,21-1 0,0-21 0,-21 21 16,21 0-16,0-21 0,1 21 15,-1 0-15,0-21 0,0 22 16,0-22-16,0 0 0,1 0 16,-1 0-1,0 0-15,0-22 16,-21 1-16,21 21 0,0-21 16,-21 0-16,22 0 0,-1 0 15,0-1-15,-21 1 0,21-21 0,0 21 16,0 21-16,-21-21 0,0-1 0,0 44 31,0-1-15,0 0-16,0 0 0,0 0 15,0 0-15,-21 1 16,21-1-16,0 0 0,0 0 16,0 0-16,0 0 0,21-21 15,1 0-15,-22 22 0,21-22 16,0 0-16,0 0 0,0 0 0,0 0 15,1 0-15,-1 0 0,0 0 0,0-22 16,0 1-16,0 21 0,1-21 16,-1 0-16,0 0 0,0 0 0,-21-1 15,0 1-15,0-21 0,0 21 16,0 0-16,0-22 0,0 22 0,-21 0 16,0 0-16,0 21 0,-1 0 0,1 0 15,0 0-15,0 0 0,-21 0 16,20 21-16,1 0 0,0-21 15,0 21-15,0 0 0,21 1 0,-21-22 16,21 21-16,0 0 0,0 0 16,21-21-16,0 21 15,0-21-15,0 0 0,0 0 0,22 0 16,-22 0-16,21 0 0</inkml:trace>
  <inkml:trace contextRef="#ctx0" brushRef="#br0" timeOffset="138892.32">24299 9821 0,'0'0'0,"21"-21"0,-21 0 16,0 42 15,0 0-31,0 1 0,-21-1 0,0 0 16,0 0-16,21 21 0,0-20 0,-21-1 15,21 21-15,-21-21 0,21 0 16,-22 22-16,22-22 0,0 21 0,0 1 15,0-1-15,0 0 0,0 22 16,0-22-16,0 22 0,0-1 0,0-21 16,0 22-16,0-22 0,0 22 0,0-22 15,0 0-15,0 22 0,0-22 16,0 1-16,0-22 0,0 21 16,0 0-16,-21 1 0,21-22 0,0 21 15,-21-21-15,21 1 0,0-1 0,0 0 16,0 0-16,0-42 31,0 0-15,0 0-16,21-1 15,0-20-15,1 21 0,-22-21 0,21 20 16,0-20-16,-21 0 0,21-1 0,0-20 16,0 21-16,1-22 0</inkml:trace>
  <inkml:trace contextRef="#ctx0" brushRef="#br0" timeOffset="139255.66">24426 9927 0,'0'0'16,"0"-42"-16,0-22 0,0 43 0,0-21 0,0 21 15,-21 0-15,21-1 0,-21 1 16,21 0-16,0 0 16,21 0-1,0 0-15,0 21 0,1 0 16,-1 0-16,21 0 0,0 0 0,1 0 15,-1 0-15,0 0 16,1 21-16,-1 0 0,0 0 0,1 0 16,-22 0-16,0 1 0,0 20 15,-21-21-15,0 21 0,0-20 0,0 20 16,-21 0-16,21-21 0,-42 22 0,21-22 16,-22 21-16,22-21 0,-21 1 15,-1-1-15,22 0 0,-21 0 0,0 0 16,20 0-16,1-21 0,0 22 0,0-22 15,21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03:04:38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2498 0,'0'0'0,"0"-43"32,0 22-32,0 0 0,0 0 15,0 0 1,0 0-1,0-1-15,-21 22 32,0 0-32,21 22 15,-21-1 1,21 0-16,-21 0 0,21 21 0,-21-20 16,21 20-16,0 0 0,-22 1 15,1-1-15,21 0 0,-21 1 16,0-1-16,21 0 0,-21 22 0,21-22 15,-21 0-15,-1 1 0,22-1 16,0 22-16,-21-22 0,21 0 16,-21 1-16,0-1 0,21 0 0,0 1 15,-21-1-15,21-21 0,-21 21 16,21-20-16,0 20 0,0-21 0,0 0 16,-22-21-16,22 21 0,0 1 15,0-44 16,0 1-15,0 0-16,0 0 16,0-21-16,0 20 0</inkml:trace>
  <inkml:trace contextRef="#ctx0" brushRef="#br0" timeOffset="461.25">3175 2646 0,'0'-21'0,"0"42"0,0-63 16,0 20-16,21 22 0,-21-21 0,0 0 16,0 0-16,21 21 0,0-21 15,1 0-15,-1-1 16,0 22-16,0 0 0,0-21 15,22 21-15,-22 0 0,0 0 0,21 21 16,-21-21-16,22 22 0,-22-1 16,21 21-16,-21-21 0,1 22 0,-1-22 15,0 21-15,0 0 0,0 1 16,-21-22-16,0 21 0,0 1 0,0-1 16,0-21-16,0 21 0,0 1 15,0-22-15,0 21 0,-21 1 0,21-1 16,-21 0-16,0-21 0,21 22 15,0-1-15,0-21 0,-21 0 16,21 1-16,0-1 0,-22 0 0,22 0 16,0 0-16,-21-21 62,21-21-62,-21 21 16,21-21-16,-21 0 0,0 0 15</inkml:trace>
  <inkml:trace contextRef="#ctx0" brushRef="#br0" timeOffset="768.08">3154 3239 0,'0'-22'0,"21"1"16,0 21 0,0-21-16,0 21 0,22 0 15,-22-21-15,0 0 0,21 21 16,1 0-16,-22-21 0,21 21 0,-21 0 16,22 0-16,-22-22 0,21 22 0,-21 0 15,1 0-15,-1 0 0,0 0 16,0 0-16,0 0 31,0 0-15,1 0-1</inkml:trace>
  <inkml:trace contextRef="#ctx0" brushRef="#br0" timeOffset="1219.81">4445 2921 0,'0'0'15,"0"-21"-15,0 0 0,-21 0 16,0 21-1,-1 0-15,1 0 16,0 0-16,0 0 16,0 0-16,0 0 0,-1 0 15,1 21-15,0 0 0,0-21 0,0 21 16,21 0-16,-21 22 16,-1-22-16,22 0 0,0 21 0,-21-21 15,0 22-15,21-22 0,-21 21 16,21 1-16,0-22 0,0 21 0,0-21 15,0 0-15,0 1 0,0-1 16,0 0-16,0 0 0,0 0 0,21 0 16,0-21-16,0 0 0,-21 22 0,22-22 15,-1 0-15,0 0 0,0 0 16,0 0-16,0 0 0,1-22 0,20 22 16,-21-21-16,0 0 0,22 21 15,-22-21-15,21 0 0,-21 0 0,22-1 16,-22 1-16,21 0 15,-21-21-15,0 21 0,22-22 0</inkml:trace>
  <inkml:trace contextRef="#ctx0" brushRef="#br0" timeOffset="2775.92">5038 2519 0,'0'0'15,"0"-21"-15,0 0 0,0-1 0,0 1 16,0 0-16,0 0 15,-22 21-15,1 0 16,0 21-16,0 0 16,21 22-16,-21-22 0,21 0 15,-21 21-15,21-21 0,-22 22 16,22-1-16,0 0 0,0 1 0,0-1 16,0-21-16,-21 22 0,21-1 15,0-21-15,0 21 0,0-20 0,0 20 16,0-21-16,0 21 0,0-20 15,0-1-15,0 21 0,0-21 0,0 0 16,0 1-16,0-1 0,0 0 16,0 0-16,0 0 0,0 0 0,0 1 15,0-1 1,21-21 0,1 0-1,-1 0-15,0 0 0,0-21 16,0 21-16,0-22 0,1 1 0,-1 0 15,0 0-15,0 0 0,0 0 0,0-1 16,1 1-16,-1 0 0,0-21 16,0 21-16,0-1 0,0 1 0,-21 0 15,22 0-15,-1 0 0,-21 0 16,21-1-16,-21 1 0,21 21 16,-21-21-1,0 42 16,0 0-15,0 1-16,-21-1 0,21 0 16,0 0-16,-21 0 0,21 22 15,0-22-15,0 0 0,0 21 0,0-21 16,0 1-16,0-1 0,0 0 16,0 0-16,0 0 0,0 0 0,21-21 15,0 22-15,-21-1 0,21-21 16,0 0-16,1 0 0,-1 0 15,0 0-15,0 0 0,0-21 16,0 21-16,1-22 0,-1 1 0,21 0 16,-21 0-16,0 0 0,1 0 15,-1-1-15,0 1 0,0 0 0,-21 0 16,21 0-16,0 0 0,-21-1 16,22 1-16,-22 0 0,0 0 0,21 21 15,-21-21-15,21 21 16,-21 21 15,0 0-31,0 0 0,-21-21 0,21 21 16,-21 1-16,21 20 0,0-21 0,-22 0 15,22 0-15,0 1 16,0 20-16,0-21 0,0 0 0,0 0 16,0 1-16,0-1 15,22 0-15,-1-21 16,0 0-16,0 0 0,0 0 15,0 0-15,1-21 16,-1 0-16,0 21 0,0-22 0,-21 1 16,0 0-16,21 0 0,-21 0 15,0-22-15,0 22 0,0 0 0,0 0 16,0 0-16,0 0 0,0-1 0,0 1 16,0 0-16,-21 0 15,0 21-15,0 0 0,21-21 0,-21 21 16,-1 0-16,1 0 0,0 0 15,42 0 32,0 0-47,1-21 0,-1 21 16,21-22-16,-21 22 0,0-21 16,22 21-16,-22-21 0,0 21 0,21-21 15,-20 21-15,-1 0 0,0 0 16,0 0-16,21 0 0,-20 0 0,-1 0 15,0 0-15,0 0 16,0 21-16,-21 0 0,21-21 16,-21 21-16,0 1 0,0-1 0,0 0 15,0 0-15,0 0 0,0 0 16,0 1-16,0 20 0,0-21 0,0 0 16,0 0-16,0 1 0,0-1 0,0 0 15,0 0-15,0 0 0,0 0 16,-21-21-16,21 22 0,0-1 15,0-42 17,0-1-32,0 1 15,0 0 1,0 0-16,0 0 0,0-22 0,21 22 16,-21 0-16,22-21 0,-1 21 15,0-1-15,0-20 0,0 21 0,0-21 16,1 20-16,20 1 0,-21 0 0,21 0 15,-20 0-15,20 0 0,-21 21 16,0 0-16,22 0 0,-22 0 0,0 0 16,0 21-16,0 0 0,0 0 15,-21 0-15,22 0 0,-22 22 16,21-22-16,-21 21 0,0-21 0,0 22 16,0-22-16,0 21 0,0-21 0,0 1 15,0-1-15,0 0 0,0 0 16,0 0-16,0 0 0,-21-21 15,21 22-15,-22-22 0,22-22 32,0 1-17,0 0-15,0 0 0,0 0 16,0 0-16</inkml:trace>
  <inkml:trace contextRef="#ctx0" brushRef="#br0" timeOffset="3347.6">7599 2879 0,'0'0'0,"0"-21"16,0-22-1,0 22-15,-21 21 0,-1 0 16,1 0-16,0 0 0,0 0 16,0 0-16,0 0 0,-22 0 0,22 0 15,0 21-15,0 0 0,0 1 16,-1-1-16,1 0 0,0 0 16,0 0-16,0 0 0,21 1 0,0-1 15,0 0-15,0 0 0,0 0 0,0 0 16,21 1-1,0-22-15,0 0 0,0 0 16,1 0-16,-1 0 0,0 0 16,0 0-16,0 0 0,0 0 0,1 0 15,-1 21-15,0-21 0,0 0 0,0 0 16,0 0-16,1 21 0,-22 0 16,21-21-16,-21 21 0,21-21 15,-21 21-15,0 1 0,0-1 16,0 0-1,-21-21-15,21 21 0,-21-21 0,-1 0 16,1 21-16,0-21 0,-21 0 16,21 21-16,-1-21 0,1 0 0,0 0 15,0 0-15,0 22 0,0-22 0,-1 0 16,1 0-16,0 0 16,0 0-16,0 0 15,21-22-15,0 1 16,0 0-1,0 0-15,0 0 0,0 0 0</inkml:trace>
  <inkml:trace contextRef="#ctx0" brushRef="#br0" timeOffset="3683.41">6308 2159 0,'-22'0'16,"1"0"-1,0 0 17,0 0 15,0 21-32,0-21-15</inkml:trace>
  <inkml:trace contextRef="#ctx0" brushRef="#br0" timeOffset="4024.21">4805 2815 0,'0'0'0,"21"0"32,0 0-32,0-21 0,22 21 15,-22 0-15,21-21 0,-21 21 0,22 0 16,-22 0-16,21-21 0,0 21 16,-20 0-16,20-21 0,-21 21 0,21-22 15,-20 22-15,-1 0 0,21 0 16,-21-21-16,0 21 0,1 0 0,-1 0 15,0 0 1</inkml:trace>
  <inkml:trace contextRef="#ctx0" brushRef="#br0" timeOffset="5063.62">9588 2921 0,'0'0'0,"0"-21"0,0 0 16,0 0-16,0-1 15,-21 1-15,0 0 0,0 0 0,0 0 16,0 0-16,-1-1 0,1 1 0,0 21 16,0 0-16,0 0 0,0 0 15,-1 0-15,1 0 0,0 0 0,-21 21 16,21 1-16,-1-1 0,1 0 16,0 21-16,-21-21 0,21 22 15,-1-1-15,1 0 0,0-20 0,0 20 16,0 0-16,21 1 0,0-1 15,-21 0-15,21-21 0,0 22 0,0-22 16,0 0-16,0 21 0,0-20 16,21-1-16,0 0 0,0-21 15,0 0-15,0 0 0,1 0 0,-1 0 16,0 0-16,21 0 0,-21-21 16,22 0-16,-22-1 0,21 22 0,-21-42 15,22 21-15,-22 0 0,21 0 16,-21-22-16,22 22 0,-22-21 15,0 21-15,0-22 0,0 22 0,1-21 0,-1 21 16,-21-22-16,0 1 16,0 21-16,0-22 0,0 22 0,0 0 15,0 0-15,0 0 0,0 0 16,0 42 0,0 0-1,0 0-15,0 0 0,0 22 0,-21-1 16,21-21-16,0 21 0,0 1 0,0-1 15,0 0-15,0 1 0,0-1 16,0 0-16,0-20 0,0 20 0,0-21 16,0 0-16,21 0 0,0 1 0,0-1 15,0-21-15,0 0 0,22 0 16,-22 0-16,21 0 0,1 0 16,-22 0-16,21-21 0,0-1 15,1 1-15,-1 0 0,-21 0 0</inkml:trace>
  <inkml:trace contextRef="#ctx0" brushRef="#br0" timeOffset="5411.42">10880 2879 0,'21'0'47,"0"0"-47,0 0 15,0 0-15,22 0 0,-22-21 0,0 21 16,0 0-16,0 0 0,0 0 15,1 0-15,-1 0 0,0 0 16,0 0-16,0 0 0,0 0 16,1 0-1</inkml:trace>
  <inkml:trace contextRef="#ctx0" brushRef="#br0" timeOffset="5676.27">10795 3112 0,'0'0'0,"0"21"31,21-21-31,0 0 0,0 0 16,1 0-16,-1 0 0,0 0 15,0 0-15,0 0 0,0 0 0,1-21 16,-1 21-16,0-22 0,21 22 0,-21 0 16,1 0-16,-1 0 0,0-21 15,0 21-15,0 0 0,0 0 16,1 0 0,-22-21-1</inkml:trace>
  <inkml:trace contextRef="#ctx0" brushRef="#br0" timeOffset="6592.74">12255 2900 0,'0'-21'0,"0"42"0,-21-63 0,0 20 16,21 1-16,0 0 15,0 0-15,0 0 0,0 0 16,0-1-16,21 1 0,0 0 0,-21 0 16,43 0-16,-22 21 0,0-21 15,21-1-15,-20 22 0,-1 0 0,21 0 16,0 0-16,-20 0 0,20 0 16,-21 22-16,21-1 0,-20 0 0,-1 0 15,0 21-15,0-20 0,0 20 16,0 0-16,-21 1 0,0-22 15,0 21-15,0 0 0,0 1 0,0-22 16,0 21-16,0 1 0,0-22 16,0 21-16,0-21 0,-21 0 0,0 1 15,0-1-15,21 0 0,0 0 0,-21-21 16,21 21-16,-21-21 16,21-21-1,0 0-15,0 0 16,0 0-16,0-1 0,0 1 0,0 0 15,21-21-15,0 21 0,-21-22 0,21 22 16,0-21-16,0-1 16,22 1-16,-22 0 0,21 21 0,1-22 15,-1 1-15,0 0 0,1 20 16,-1-20-16,0 21 0,1 0 0,-1 21 16,0-21-16,1 21 0,-1 0 0,-21 0 15,21 21-15,-20 0 0,-1 0 16,0 0-16,0 22 0,0-22 0,-21 21 15,0 0-15,0 1 0,0-1 16,0-21-16,0 22 0,0-1 0,0-21 16,-21 21-16,0-20 0,21-1 0,0 0 15,0 0-15,-21 0 0,21 0 16,-21 1-16,21-1 16,0-42 15,0-1-31,0 1 15,0 0-15,0 0 0</inkml:trace>
  <inkml:trace contextRef="#ctx0" brushRef="#br0" timeOffset="7035.49">13801 2985 0,'21'0'16,"0"0"0,0 0-16,0 0 0,0-22 15,1 1-15,20 21 0,-21-21 0,0 21 16,22-21-16,-1 0 0,0 0 16,-21-1-16,22 1 0,-1 0 0,-21 0 15,0 0-15,1 0 0,-1-1 16,-21 1-16,0 0 0,0-21 0,0 21 15,0-1-15,-21 22 0,-22-21 0,22 0 16,0 21-16,-21 0 16,-1 0-16,22 0 0,-21 21 0,-1 0 15,1 1-15,21-1 0,-21 0 16,20 21-16,-20-21 0,21 22 0,0-1 16,0 0-16,-1 1 0,1-22 0,21 21 15,0 1-15,0-1 0,0-21 16,0 21-16,0-20 0,0-1 0,0 0 15,0 21-15,21-42 0,1 21 0,-1 1 16,0-1-16,0-21 0,0 0 16,0 0-16,22 0 0,-22 0 0,21 0 15,1 0-15,-22-21 16,21-1-16,0 1 0,1 0 0,-1 0 16</inkml:trace>
  <inkml:trace contextRef="#ctx0" brushRef="#br0" timeOffset="7671.12">14774 2667 0,'0'0'0,"0"-21"15,0 0-15,0 42 32,0 0-17,-21 0-15,21 0 0,-21 22 0,0-22 16,21 21-16,-21-21 0,-1 22 0,22-1 15,-21-21-15,21 22 0,-21-22 16,21 21-16,-21-21 0,0 0 0,21 1 16,0 20-16,0-21 0,0 0 15,0 0-15,21-21 32,0-21-17,0 21-15,0-21 0,1 0 0,-1 0 16,0 0-16,0-1 0,0 1 0,0 0 15,1-21-15,-1 21 16,0-1-16,0 22 0,0-21 0,0 0 16,1 21-16,-1 0 15,-21 21 1,0 0 0,0 1-16,0-1 0,0 0 15,0 0-15,0 0 0,0 0 0,0 1 16,0-1-16,0 0 0,0 21 0,21-42 15,0 21-15,-21 1 0,21-1 16,0-21-16,1 0 0,-1 21 0,0-21 16,0 0-16,21 0 0,-20 0 0,-1 0 15,21 0-15,-21-21 16,0 21-16,22-21 0,-22-1 0,0 1 16,0 0-16,0-21 0,1 21 0,-22-22 15,0 22-15,21-21 0,-21-1 16,0 1-16,0 0 0,0 21 0,0-22 15,0 22-15,0-21 0,0 21 16,0-1-16,0 1 16,0 42-1,0 1 1</inkml:trace>
  <inkml:trace contextRef="#ctx0" brushRef="#br0" timeOffset="8491.65">17420 2032 0,'0'-21'0,"0"42"0,0-63 15,0 21-15,-21 21 0,0 0 16,0 0-16,-1 0 16,22 21-16,-21 0 0,0 0 0,0 21 15,0 1-15,0-1 0,21 22 0,-22-22 16,1 21-16,0 22 0,0-21 15,0-1-15,0 1 0,-22-1 0,22 1 16,0-1-16,0 1 0,0-22 16,-22 0-16,22 22 0,0-22 0,0-21 15,21 22-15,0-22 0,-21 0 16,21 0-16,0 0 0,0 0 16,0-42-1,0 0-15,21 0 16,-21-21-16,21 20 0,0-20 15,-21 0-15,21-1 0,0 1 0,1-21 16,-1-1-16,0 1 0,21-22 16,-21 0-16,22 22 0,-1-1 0,0-20 15,1 20-15,-1 22 0,-21-22 16,22 1-16,-1 20 0,-21 1 0,21 21 16,-20-21-16,-1 20 0,0 22 15,0 0-15,0 0 0,0 22 16,1 20-16,-22 0 0,0 1 15,0-1-15,21 21 0,-21 1 0,0-1 16,0 1-16,0 21 0,0-22 16,0 1-16,-21-1 0,21 1 15,-22-1-15,22-21 0,-21 1 0,21-1 16,-21 0-16,21 1 0,0-22 16,0 0-16,0 0 0,0 0 0,0 1 15,0-44 16,0 1-15,-21 0-16,21 0 0,-21 0 16</inkml:trace>
  <inkml:trace contextRef="#ctx0" brushRef="#br0" timeOffset="8699.54">16954 2836 0,'0'22'0,"43"-22"31,-22 0-31,0 0 0,0 0 0,22 0 0,-22 0 16,21 0-16,-21 0 0,22 0 15,-1 0-15,0 0 0,1-22 0,-1 1 16,21 21-16,-41 0 0,20-21 0,0 21 16,-21-21-16,1 21 0,-1-21 15,0 21-15,0-21 0,0-1 16,0 1-16</inkml:trace>
  <inkml:trace contextRef="#ctx0" brushRef="#br0" timeOffset="9016.36">18140 2582 0,'0'0'0,"0"-21"0,21 0 15,-21 0-15,0 0 16,-21 21-16,0 0 15,-1 0-15,1 0 0,0 0 16,0 0-16,0 0 0,-22 21 0,22 0 16,0 0-16,0 22 0,0-22 15,0 21-15,-1 0 0,1 1 16,0-1-16,0 0 0,21 1 0,-21-1 16,21-21-16,0 22 0,0-1 0,0-21 15,0 0-15,0 0 0,21 1 16,0-1-16,0 0 0,0-21 0,1 21 15,20-21-15,0 0 0,-21 0 16,22 0-16,20 0 0,-20 0 0,-1-21 16,0 0-16,22 0 0,-22-1 0,22 1 15,-22 0-15</inkml:trace>
  <inkml:trace contextRef="#ctx0" brushRef="#br0" timeOffset="10427.54">18944 2159 0,'0'0'0,"0"-42"0,0-1 16,0 1-16,0 0 0,0 21 0,0-22 16,0 22-16,0 0 0,-21 21 15,21 21 1,-21 0-16,0 0 0,-1 1 0,1 20 16,21 0-16,-21 1 15,0 20-15,0-21 0,0 22 0,-1-1 16,22 1-16,-21-1 0,0 1 15,-21 21-15,21-22 0,-1 1 0,1-22 16,0 21-16,21-20 0,-21 20 16,21-20-16,0-1 0,0-21 0,0 21 15,0-20-15,0 20 0,0-21 0,21 0 16,0 0-16,0-21 16,1 0-16,-1 0 0,21 0 0,-21 0 15,22 0-15,-22-21 0,21 0 16,0 0-16,-20 0 0,20 0 0,-21-1 15,21 1-15,1-21 0,-22 21 16,21-22-16,-21 1 0,1 0 16,-1-1-16,0 1 0,0 21 0,0-21 15,-21 20-15,0 1 0,0 0 16,21 0-16,-21 42 16,0 0-1,-21 22-15,21-22 0,0 0 16,-21 21-16,21-21 0,-21 22 15,21-1-15,-21-21 0,21 22 0,0-22 16,0 0-16,0 21 0,0-21 0,0 1 16,0-1-16,0 0 0,21 0 15,0 0-15,0-21 0,0 21 16,1-21-16,20 0 0,-21 0 16,21 0-16,-20 0 0,20 0 0,-21-21 15,21 0-15,1 0 0,-1 21 0,-21-42 16,22 20-16,-1 1 0,-21-21 15,21 21-15,-20-22 0,-1 22 0,0-21 16,0 21-16,0-22 0,-21 22 16,21 0-16,-21 0 0,0 42 31,0 0-31,-21 0 16,0 1-16,21-1 0,-21 0 0,21 21 15,-21-21-15,21 22 16,0-22-16,0 0 0,0 21 0,0-20 15,0-1-15,0 0 0,0 0 16,0 0-16,0 0 0,21-21 16,0 0-16,0 22 0,0-22 15,1 0-15,-1 0 0,0 0 16,0-22-16,0 22 0,0-21 0,-21 0 16,22 0-16,-1 0 0,0 0 15,0-1-15,-21 1 0,0-21 0,0 21 16,0-22-16,0 22 0,0-21 0,0 21 15,0 0-15,-21-1 0,21 1 16,-21 0-16,-22 21 0,22 0 16,0-21-16,0 21 0,0 0 15,0 0-15,42 0 32,0 0-17,0-21-15,0 21 0,0 0 0,22 0 16,-22-21-16,21 21 0,-21-22 15,22 22-15,-22 0 0,21 0 0,-21 0 16,22 0-16,-22 0 0,0 0 16,0 0-16,0 22 0,1-1 0,-22 0 15,0 0-15,21 0 0,-21 0 16,0 22-16,0-22 0,0 0 16,0 0-16,0 22 0,0-22 0,0 0 15,0 0-15,0 0 0,0 0 16,0 1-16,0-1 0,0 0 15,0 0-15,-21-21 0,21 21 16,0-42 15,0 0-15,0 0-16,0 0 0,0-1 0,21 1 16,0 0-16,-21 0 0,42-21 0,-21 20 15,1-20-15,-1 0 16,21-1-16,-21 22 0,22-21 0,-1 0 15,0 20-15,-21 1 0,22 0 16,-22 0-16,21 21 0,-21 0 0,1 0 16,-1 0-16,0 21 0,-21 0 15,0 0-15,21 1 0,-21 20 0,0-21 16,0 21-16,0 1 0,0-22 0,0 21 16,0 1-16,0-22 0,0 0 15,0 21-15,0-21 0,-21 1 0,21-1 16,0 0-16,0 0 0,0 0 15,-21-21-15,21 21 0,-21-21 16,21-21 31,0 0-47,0 0 0,0 0 16,0 0-16,21-1 0,0 1 15</inkml:trace>
  <inkml:trace contextRef="#ctx0" brushRef="#br0" timeOffset="10919.27">21611 2688 0,'0'-21'16,"0"42"-16,0-63 0,0 21 0,0 0 15,-21 21 1,0 0-16,0 0 15,-22 21-15,22 0 0,0 0 16,0 0-16,0 0 0,-22 1 0,22-1 16,21 21-16,-21-21 0,21 0 15,0 1-15,0-1 0,0 0 16,0 0-16,21-21 0,0 0 16,0 0-16,1 21 15,-1-21-15,0 0 0,21 0 0,-21 0 16,22 0-16,-22 21 0,21-21 15,-21 0-15,22 0 0,-22 22 0,0-22 16,0 0-16,0 21 0,1-21 0,-1 21 16,-21 0-16,0 0 15,0 0-15,-21 1 16,-1-22-16,1 21 0,0-21 0,-21 21 16,21-21-16,-22 0 0,22 21 15,-21-21-15,-1 21 0,22-21 0,-21 0 16,0 0-16,20 0 0,-20 0 15,21 0-15,0 0 0,0 0 16,-1 0-16,1-21 16,21 0-1,0 0-15,0 0 16,0-1-16,0 1 0,0 0 16</inkml:trace>
  <inkml:trace contextRef="#ctx0" brushRef="#br0" timeOffset="11248.08">20193 1947 0,'-21'0'16,"0"0"0,21-21-1,0 42 79,-22-21-78,1 22-16,0-22 0</inkml:trace>
  <inkml:trace contextRef="#ctx0" brushRef="#br0" timeOffset="11891.71">18711 2392 0,'-21'0'0,"42"0"0,-63 0 16,63 0 15,0 0-31,0 0 0,1 0 15,-1 0-15,0 0 0,0 0 0,0-21 16,0 21-16,1 0 0,-1 0 16,0 0-16,0 0 0,0 0 0,0-21 15,1 21-15,-1 0 0,0 0 0,0 0 16,0 0 0,0-22-16,1 22 15,-1 0 16</inkml:trace>
  <inkml:trace contextRef="#ctx0" brushRef="#br0" timeOffset="13192.33">23177 1651 0,'22'-21'0,"-44"42"0,65-42 0,-22 0 15,0 0-15,0 21 0,0-22 16,1 22-16,-22-21 0,21 21 16,-21-21-16,21 21 0,-21-21 31,-21 21 0,0 0-31,-1 0 0,1 0 16,0 0-16,0 21 0,0 0 15,0 0-15,-1-21 0,1 22 0,-21-1 16,21 0-16,-22 21 0,22-21 16,-21 1-16,21 20 0,-22 0 15,22-21-15,-21 22 0,0-1 16,20 0-16,-20 1 0,0-1 0,21 22 15,-22-22-15,1 0 0,21 1 16,-22 20-16,1-21 0,21 22 0,-21-1 16,20 1-16,1-1 0,0 1 15,0-22-15,0 22 0,0-1 0,-1-20 16,1 20-16,21-21 0,-21 1 16,21-1-16,0 22 0,0-22 0,0 0 15,0 22-15,0-22 0,0 0 0,0 1 16,21-1-16,22-21 0,-22 22 15,0-1-15,0-21 0,0 21 0,22-20 16,-22-1-16,21 0 0,0 0 16,-20 0-16,20-21 0,0 21 15,-21 1-15,22-22 0,-22 0 0,21 0 16,-21 0-16,1 21 0,-1-21 16,0 0-16,0 0 0,0 0 15,0 0 1,-21-21 62,0-1 0,0 1-47,0 0-31,0 0 16,22 0 0,-22 0-16,21 21 0,-21-22 15,0 1-15,0 0 0,21 0 0,-21 0 16</inkml:trace>
  <inkml:trace contextRef="#ctx0" brushRef="#br0" timeOffset="13952.89">23347 2561 0,'0'0'0,"0"-21"15,0 0-15,0 0 16,0 0-16,0-1 16,-21 1-16,21 0 15,0 0-15,-22 21 0,22-21 16,-21 21-16,0 0 0,0 0 15,0 0-15,0 0 0,-1 21 16,1 0-16,0 0 0,0 0 16,0 22-16,0-22 0,-1 21 0,1 1 15,0-22-15,0 21 0,0 0 16,0 1-16,-1-1 0,1-21 16,0 22-16,21-22 0,0 21 0,0-21 15,0 0-15,0 1 0,0-1 16,0 0-16,0 0 0,21 0 15,0-21-15,1 0 0,-1 0 0,0 0 16,0 0-16,0 0 0,0 0 16,1 0-16,-1-21 0,21 0 0,-21 21 15,22-21-15,-22 0 16,0-22-16,21 22 0,-21-21 0,22-1 16,-22 1-16,21 0 0,-21-1 0,1-20 15,20-1-15,-21 22 0,0-21 16,0 20-16,1-20 0,-22 20 0,0 1 15,21 0-15,-21-1 0,0 1 16,0 21-16,0 0 0,0 0 0,0-1 16,0 1-16,0 42 15,-21 1-15,21-1 16,0 0-16,-22 21 0,1 1 16,21-1-16,-21 0 0,21 22 0,0-22 15,-21 22-15,0-22 0,21 0 16,-21 22-16,21-22 0,0 0 0,0 1 15,0-22-15,0 21 0,-22-21 16,22 1-16,0-1 0,0 0 16,0 0-16,22-42 47,-22 0-32,21 0-15,0-1 0,0 22 0,-21-21 16,21 0-16,0 0 0</inkml:trace>
  <inkml:trace contextRef="#ctx0" brushRef="#br0" timeOffset="14403.63">23664 2646 0,'0'-21'0,"0"0"15,0-1 1,21 1-16,-21 0 15,22 21-15,-1 0 0,-21-21 0,21 21 16,0 0-16,0-21 0,0 21 16,1 0-16,-1 0 0,0 0 0,0 0 15,0 0-15,0 21 0,1 0 16,-1 0-16,0 0 0,0 1 16,-21-1-16,0 21 0,0-21 0,21 0 15,-21 1-15,0-1 0,0 0 16,0 0-16,0 0 0,-21 0 15,0 1-15,0-1 0,0 0 16,-1-21-16,1 0 0,0 0 16,21-21 15,0 0-31,0-1 16,0 1-16,0 0 0,21 0 15,0 0-15,-21 0 0,0-22 0,22 22 16,-1 0-16,-21 0 0,21 0 15,0-1-15,0 22 0,0-21 16,1 21-16,-1 0 16,-21-21-16,21 21 15,0 0-15,0-21 0,0 21 16</inkml:trace>
  <inkml:trace contextRef="#ctx0" brushRef="#br0" timeOffset="14667.48">24426 2434 0,'0'0'16,"0"21"-1,0 1 1,0-1-16,0 0 0,0 0 0,0 0 16,0 0-16,-21 22 15,21-22-15,-21 0 0,21 0 0,0 0 16,0 1-16,0-1 0,-21 0 0,21 0 15,0 0-15,-21-21 16,21 21-16,0-42 47,0 0-47,0 0 16,0 0-16</inkml:trace>
  <inkml:trace contextRef="#ctx0" brushRef="#br0" timeOffset="14864.39">24384 2328 0,'0'0'0,"0"-21"15,0 0 1,21 21 46,0 0-46,-21 21 0</inkml:trace>
  <inkml:trace contextRef="#ctx0" brushRef="#br0" timeOffset="15295.21">24701 2434 0,'-21'0'31,"21"21"-31,0 1 16,0-1-16,0 0 0,0 0 16,0 0-16,0 0 0,0 1 15,0-1-15,0 0 0,0 0 0,0 0 16,0 0-16,0 1 0,0-1 15,0 0-15,0 0 0,21-21 16,1 21-16,-1-21 16,0 0-1,0 0-15,0-21 16,0 0-16,1 0 16,-1 0-16,-21-1 0,21 1 0,0 0 15,-21 0-15,21 0 16,0 0-16,-21-1 0,22 1 0,-1 0 15,-21 0-15,21 0 0,-21 0 16,21-1-16,0 22 31,0 0-15</inkml:trace>
  <inkml:trace contextRef="#ctx0" brushRef="#br0" timeOffset="15703.88">25188 2582 0,'21'0'16,"1"0"-16,-22-21 15,21 21 1,0 0-16,-21-21 0,21 21 0,-21-21 15,0 0-15,21 0 16,-21-1 0,-21 22-1,0 0-15,21 22 16,-21-22-16,0 21 0,-1 0 16,22 0-16,-21 0 0,0 0 15,21 1-15,0-1 0,0 0 0,-21 0 16,21 0-16,0 0 0,0 1 15,0-1-15,0 0 0,0 0 16,0 0 0,21-21-16,0 0 0,0 0 15,1 0-15,-1 0 16,0 0-16,0 0 0,0 0 16,0 0-16,1 0 0,-1 0 0,0 0 0,0-21 15,0 21 1,-21-21-16,0 0 0</inkml:trace>
  <inkml:trace contextRef="#ctx0" brushRef="#br0" timeOffset="16096.17">25506 2455 0,'21'0'0,"-42"0"16,42-21-16,0 21 0,0-21 15,0 21-15,1 0 16,-1 0-1,-21 21-15,21-21 0,-21 21 16,0 1-16,0-1 0,0 0 16,0 0-16,0 21 0,0-20 0,0-1 15,0 0-15,0 0 0,0 21 16,0-20-16,0-1 0,0 0 16,0 0-16,0 0 15,-21-21 16,21-21-15,0 0-16,0 0 0,0 0 16,0-1-16,0 1 0,0 0 15,21 0-15,-21 0 16,21 0-16,0-1 0,0 1 16,-21 0-16,22 21 0,-1-21 15,0 0-15,0 21 0,0-21 16,0 21-16,-21-22 15,22 1-15,-22 0 0,21 21 0</inkml:trace>
  <inkml:trace contextRef="#ctx0" brushRef="#br0" timeOffset="16607.88">25887 1799 0,'0'-21'0,"63"21"31,-42 0-31,1 0 0,-1 0 0,0 0 16,0 0-16,0 21 0,0 0 0,1 1 15,-1-1-15,21 0 0,-21 0 16,-21 0-16,21 22 0,1-22 0,-1 21 15,-21 0-15,0-20 0,0 20 16,0 0-16,0 1 0,21-22 16,-21 21-16,0 0 0,0 1 15,0-1-15,0 0 0,0 22 0,0-22 16,0 1-16,0-1 0,0 0 0,0-21 16,-21 22-16,0-1 0,21 0 15,-22-20-15,-20 20 0,21-21 0,0 0 16,0 0-16,-22 1 0,22-1 15,-21 0-15,21 0 0,-22-21 0,22 21 16,0-21-16,0 21 0,0-21 16,-1 0-16,1 0 0,0 0 15,0 0 1,21-21 31,21 0-32,0 21-15,0-21 0,1 21 0,-1-21 16,0 21-16,0-21 0</inkml:trace>
  <inkml:trace contextRef="#ctx0" brushRef="#br0" timeOffset="16897.71">26649 2773 0,'0'-21'15,"0"0"1,0-1 0,0 44 62,0-1-78,0 0 15,0 0-15,0 0 16</inkml:trace>
  <inkml:trace contextRef="#ctx0" brushRef="#br0" timeOffset="17168.07">26564 3069 0,'0'21'31,"0"1"-15,21-1-1,-21 0-15,21 21 16,-21-21-16,0 1 0,0-1 0,0 21 15,0-21-15,0 22 0,0-22 16,-21 0-16,0 21 0,0-21 0,21 1 16,-42-1-16,20 0 0,1-21 15,-21 21-15,21 0 0,-22-21 0,1 21 16,0-21-16,-1 0 0,1 0 0,0 0 16,-1 0-16</inkml:trace>
  <inkml:trace contextRef="#ctx0" brushRef="#br0" timeOffset="24331.95">23474 3598 0,'0'0'0,"-21"0"15,-43 0 1,43 0-16,0 0 16,0 0-16,-1 0 15,44 0 63,-1 0-78,0 0 16,0 0-16,0 0 0,22 0 16,-22 0-16,21 0 0,0 0 0,1 0 15,-1 0-15,0 0 0,22 0 16,-22 0-16,22 0 0,-1 22 0,1-22 15,20 0-15,-20 0 0,21 0 16,-1 0-16,1 0 0,21 0 0,0 0 16,-22 21-16,22-21 0,0 0 15,-21 0-15,20 0 0,-20 0 0,-21 0 16,-1 0-16,1 0 0,-1 0 16,1 0-16,-22 0 0,0 0 0,-21 0 15,22 0-15,-22 0 16,0 0-16,0 0 0,0 0 0,1 0 15,-1 0-15,0 0 0,0 0 16,0 0 0,-21-21 15,-21 21-15,0 0-16,0 0 0,0 0 15,-1 0-15,1 0 0,0-22 0,-21 22 16,21 0-16,-22 0 0</inkml:trace>
  <inkml:trace contextRef="#ctx0" brushRef="#br0" timeOffset="25151.48">23453 3725 0,'0'0'16,"-85"0"-1,64 0-15,0 0 0,-1 0 16,1 0-16,0 0 16,0 0-16,0 0 15,42 0 32,0 0-47,0 0 16,22 0-16,-22 0 0,0 0 15,21 0-15,1 0 0,-1 0 0,21 0 16,-20 0-16,20 0 0,1 22 16,20-22-16,-20 0 0,21 0 0,-22 0 15,22 0-15,-22 21 0,22-21 0,-22 0 16,22 0-16,0 0 0,-1 0 15,1 0-15,0 0 0,-1 21 0,-20-21 16,21 0-16,-22 0 0,1 0 16,-1 0-16,-21 0 0,22 0 15,-22 0-15,1 0 0,-22 0 16,21 0-16,-21 0 0,0 0 0,1 0 16,-1 0-16,0 0 0,0 0 15,0 0-15,-21-21 16,-21 21 156,0 0-157,0 0-15,0 0 16,-1 0-16</inkml:trace>
  <inkml:trace contextRef="#ctx0" brushRef="#br0" timeOffset="92672.54">6773 5228 0,'0'-21'62,"21"21"-62,-21-21 0,22 0 16,-22 0-16,21-1 0,0 1 16,0 0-16,-21 0 15,0 0-15,0 0 0,0-1 0,0 1 16,0 0-16,0 0 0,-21 0 16,0 0-16,0-1 0,-1 1 15,1 21-15,-21-21 0,0 0 0,-1 21 16,22 0-16,-21 0 0,-1 0 15,1 0-15,0 0 0,-1 0 16,1 21-16,0-21 0,21 21 0,-22 22 16,22-22-16,-21 0 0,21 21 15,-1 1-15,1-22 0,0 21 0,21 0 16,-21 1-16,21-1 0,-21 0 16,21 1-16,-21-1 0,21 0 0,0-20 15,0 20-15,0-21 0,0 21 0,0-20 16,0-1-16,0 0 15,21 0-15,0 0 0,0-21 0,0 0 16,0 0-16,1 0 0,-1 0 16,0-21-16,0 0 0,21 0 15,-20 0-15,-1-1 0,21 1 16,-21 0-16,22-21 0,-22 21 0,21-22 16,-21 1-16,22 0 0,-22-1 15,0 22-15,21-21 0,-42-1 0,21 1 16,1 0-16,-22-1 0,21 1 15,-21 21-15,0 0 0,0 0 0,0-1 16,0 44 0,0 20-16,0-21 15,0 21-15,0 1 0,0-1 16,0 0-16,0 1 0,0-1 16,0 0-16,0-20 0,0 20 15,0-21-15,0 21 0,21-20 0,0-1 16,0 0-16,-21 0 0,21-21 15,1 21-15,-1-21 0,0 0 0,0 0 16,-21 21-16,21-21 0,0 0 0,1 0 16,-1 0-16,0 0 0,0 0 15,0-21-15,0 0 16,1 0-16,-22 0 16,21 0-16,0 21 0</inkml:trace>
  <inkml:trace contextRef="#ctx0" brushRef="#br0" timeOffset="93003.35">7345 5313 0,'21'21'16,"-42"-42"-16,63 42 0,-42 0 16,21-21-16,0 0 0,1 0 15,-1 0-15,0-21 16,0 0-16,0 21 0,-21-21 0,21 0 15,1 21-15,-22-22 0,0 1 16,0 0 0,0 0-16,-22 21 15,1 0-15,0 0 16,0 0-16,0 21 0,21 0 16,-21 0-16,21 1 15,-22-22-15,22 21 16,0 0-1,22-21 17,-1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04:18:00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4635 1905 0</inkml:trace>
  <inkml:trace contextRef="#ctx0" brushRef="#br0" timeOffset="1295.26">2984 423 0,'22'0'0,"-1"0"16,0-21 15,0 0-16,-21 0 1,0 0-16,0 0 16,0-1-16,0 1 15,-21 0-15,0 0 16,0 21-16,-1-21 0,-20 21 16,21 0-16,-21 0 0,20 0 0,-20 0 15,0 0-15,21 0 0,-22 21 16,1-21-16,21 21 0,-22 0 0,1 0 15,21 1-15,-21-1 0,-1 0 16,1 21-16,21-21 16,-22 22-16,22-1 0,-21 0 0,21 1 15,-22-1-15,22 0 0,0 22 16,-21-22-16,21 22 0,21-1 0,0 1 16,-22-22-16,22 22 0,0-22 15,0 21-15,0-20 0,0-1 16,22 0-16,-1 1 0,0-22 0,21 0 15,1 21-15,-22-42 0,21 22 16,0-1-16,1 0 0,-1-21 0,0 0 16,-20 0-16,20 0 0,0 0 15,1 0-15,-22 0 0,21 0 0,0-21 16,-20 0-16,-1 21 16,21-22-16,-21 1 0,22 0 0,-22 0 15,0 0-15,0 0 0,0-1 16,0 1-16,1 0 0</inkml:trace>
  <inkml:trace contextRef="#ctx0" brushRef="#br0" timeOffset="1803">3154 974 0,'0'0'0,"0"-21"0,0-1 15,0 1 1,-21 21-1,-1 0 1,22 21-16,0 1 0,-21-1 16,21 21-16,-21-21 0,21 0 15,0 22-15,0-1 0,-21-21 16,21 22-16,0-22 0,-21 21 16,21-21-16,0 22 0,0-22 0,0 0 15,0 0-15,0 0 0,21 0 16,0-21-16,0 22 0,0-22 0,22 0 15,-22 0-15,0 0 0,21 0 16,-20 0-16,20 0 0,-21 0 0,21-22 16,-20 1-16,20 0 15,-21 0-15,21 0 0,-20-22 0,-1 22 16,0-21-16,-21 0 0,21-1 16,-21-20-16,0 20 0,0 1 0,-42 0 15,21-1-15,-1 1 0,-20 21 16,0 0-16,21 0 0,-22-1 0,1 22 15,0 0-15,-1 0 0,1 22 16,0-1-16,20 0 0,1 0 16,0 0-16,0 22 0,21-22 0,-21 21 15,21-21-15,0 22 0,0-22 16,0 21-16,0-21 0,21 0 0,0 1 16,0-1-16,0 0 15,1 0-15,-1-21 0,0 0 0,21 0 16,1 0-16,-22 0 0,21 0 15</inkml:trace>
  <inkml:trace contextRef="#ctx0" brushRef="#br0" timeOffset="2358.73">3916 931 0,'21'-21'0,"-21"0"31,-21 42-16,21 0 1,0 1-16,-21-1 16,21 0-16,-22 21 0,22-21 0,0 1 15,-21 20-15,21-21 0,0 0 16,0 22-16,0-22 0,0 0 0,0 0 16,0 0-16,0 0 0,0 1 15,0-1-15,0 0 16,0-42 15,0 0-15,0-1-16,0 1 15,0 0-15,0-21 0,0 21 16,0-22-16,21 22 0,1-21 0,-22 21 16,21-22-16,0 1 0,0 21 15,0-22-15,0 22 0,22 0 0,-22 0 16,0 0-16,0 21 0,0-21 15,1 21-15,20 0 0,-21 0 16,0 0-16,22 21 0,-22 0 0,0 0 16,21 0-16,-21 0 0,1 22 15,-22-1-15,0 0 0,0-20 0,0 20 16,0 0-16,0 1 0,0-22 16,0 0-16,0 21 0,-22-21 15,22 1-15,-21-22 0,21 21 16,-21-21-16,21-21 47,0-1-47,0 1 15,21 0-15,0 0 0</inkml:trace>
  <inkml:trace contextRef="#ctx0" brushRef="#br0" timeOffset="2702.55">4953 381 0,'0'0'15,"0"-21"-15,0 0 0,0 0 16,0 42 15,0 0-31,0 0 0,0 21 0,0-20 16,0 20-16,-21 0 0,21 22 15,-21-1-15,21-20 0,-22 20 0,1 1 16,21-1-16,-21 1 0,21-22 16,-21 21-16,21-20 0,-21-1 0,21 0 15,0 1-15,0-1 16,0-21-16,0 0 0,0 1 0,0-1 16,0 0-16,0 0 15,21-21-15,0 0 0,0 0 16,0 0-16,1 0 15,-22-21-15,0 0 0,21 0 0,-21-1 16,21 1-16,-21 0 0</inkml:trace>
  <inkml:trace contextRef="#ctx0" brushRef="#br0" timeOffset="2943.41">4678 995 0,'0'0'0,"-21"0"15,42 0 1,0 0 0,0 0-16,0 0 0,0 0 0,22 0 15,-1-21-15,-21 21 0,22 0 16,-1-21-16,-21 21 0,21-22 0,-20 22 16,-1 0-16,0 0 0,0 0 15,-21-21-15</inkml:trace>
  <inkml:trace contextRef="#ctx0" brushRef="#br0" timeOffset="3404.15">5355 1143 0,'0'0'0,"-21"0"0,42 0 32,0 0-32,0 0 15,1-21-15,-1 0 0,21 0 16,-21 21-16,0-22 0,22 1 0,-22 0 15,0 0-15,0 0 0,0 21 16,1-21-16,-22-1 0,0 1 0,0 0 16,-22 21-1,1 0-15,0 0 0,0 0 0,-21 0 16,20 21-16,-20 0 0,21-21 16,-21 22-16,20 20 0,-20-21 15,21 0-15,0 22 0,21-22 0,0 21 16,-21-21-16,21 22 0,0-22 15,0 0-15,0 0 0,0 0 0,0 0 16,21 1-16,0-1 0,0-21 16,0 21-16,0-21 0,1 0 0,20 0 15,-21 0-15,0 0 0,22 0 16,-22 0-16,21 0 0,-21-21 0,22 0 16,-22 21-16,0-22 0,21 1 15,-42 0-15</inkml:trace>
  <inkml:trace contextRef="#ctx0" brushRef="#br0" timeOffset="3926.85">5821 974 0,'42'-85'31,"-21"85"-31,0-21 0,1 21 16,-1-21-16,0 21 0,0 0 0,21 0 15,-20 0-15,-1 0 0,21 21 16,-21 0-16,0 0 0,1 0 0,-1 1 15,0 20-15,-21-21 0,21 21 16,-21-20-16,0 20 0,0-21 0,0 21 16,-21-20-16,0-1 15,0 0-15,-1 21 0,1-21 0,0-21 16,0 22-16,0-1 0,0-21 16,21 21-16,0-42 31,0 0-31,0-1 0,21 1 15,-21 0-15,21 0 0,0-21 0,0 20 16,0-20-16,1 0 0,-1-1 16,0 1-16,0 21 0,0-21 0,0 20 15,22-20-15,-22 21 0,0 0 16,0 0-16,-21 42 31,0 0-31,-21 0 16,0 0-16,21 0 0,-21 22 15,0-1-15,21-21 0,-22 22 0,22-22 16,0 21-16,0-21 0,-21 22 16,21-22-16,0 0 0,0 0 0,0 0 15,0 0-15,0 1 0,21-22 16,-21 21-16,22-21 0,-1 0 0,0 0 16,21 0-16,-21 0 0,22 0 15,-1 0-15,0-21 0,-20-1 0,20 1 16,0 0-16,1 0 0,-1-21 0</inkml:trace>
  <inkml:trace contextRef="#ctx0" brushRef="#br0" timeOffset="4279.64">7175 85 0,'0'0'0,"-21"-21"0,0 21 0,0 0 15,0 21-15,21 0 16,-21 0-16,21 21 0,-22 1 0,1-1 16,21 0-16,-21 22 0,0-22 15,21 22-15,-21-1 0,0 1 16,-1-1-16,22 1 0,-21-1 16,0 1-16,21-1 0,0 1 0,-21-22 15,0 22-15,21-22 0,0 0 0,-21 1 16,21-22-16,0 21 0,0-21 15,0 0-15,0 1 0,0-1 0,0 0 16,21 0-16,0-21 0,0 0 16,0 0-16,0 0 0,1 0 15,-1 0-15,0 0 0,0 0 16,0-21-16,0 0 0,1 0 0,-22-1 16,21-20-16,-21 21 0,21-21 15,-21 20-15</inkml:trace>
  <inkml:trace contextRef="#ctx0" brushRef="#br0" timeOffset="4487.53">6752 889 0,'0'0'0,"21"0"32,0 0-17,1 0-15,20 0 0,-21 0 16,0 0-16,22 0 0,-1 0 0,-21-21 15,21 21-15,-20 0 0,20 0 16,-21-21-16,0 21 0,0 0 0,1 0 16,-1-21-16,0-1 15,0 1-15</inkml:trace>
  <inkml:trace contextRef="#ctx0" brushRef="#br0" timeOffset="5478.96">8318 804 0,'0'0'0,"0"-21"15,0 42 17,0 1-32,0-1 0,0 0 0,0 0 15,0 21-15,0 1 16,0-22-16,0 21 0,0 1 0,0-22 15,0 21-15,0 0 0,0-20 16,0 20-16,0-21 0,-21 0 0,21 0 16,0 1-16,0-1 0,-21-21 15,0 0 1,21-21 0,0-1-1,0 1-15,0-21 0,0 21 0,0 0 16,0-22-16,0 1 0,0 0 15,21-1-15,0 1 0,0 0 0,-21-1 16,43 22-16,-22-21 16,0 21-16,21-1 0,1 1 0,-22 0 15,21 21-15,1 0 0,-22 0 16,21 0-16,-21 21 0,22 0 0,-22 1 16,0 20-16,0-21 0,0 21 15,0 1-15,-21-22 0,0 21 0,0 1 16,0-22-16,0 21 0,0-21 0,0 0 15,0 1-15,0-1 0,-21 0 16,0 0-16,0-21 16,21 21-16,-21-21 0,0 0 15,21-21-15,0 0 16,0 0-16,0-22 16,0 22-16,0 0 0,0-21 15,0-1-15,21 1 0,0 0 16,0-1-16,21 1 0,-20 21 0,20-21 15,0 20-15,1-20 0,-1 21 16,-21 0-16,21 21 0,1 0 0,-22 0 16,21 0-16,-21 0 0,22 21 0,-22 0 15,0 0-15,-21 0 0,0 22 16,21-1-16,-21-21 0,0 22 0,0-1 16,0 0-16,0-21 0,0 22 15,-21-22-15,0 21 0,21-21 0,-21 1 16,0-1-16,21 0 15,-22 0-15,1-21 16,21-21 15,0 0-31</inkml:trace>
  <inkml:trace contextRef="#ctx0" brushRef="#br0" timeOffset="5894.72">9504 1058 0,'21'0'15,"0"0"1,0 0-16,0 0 0,1-21 16,-1 21-16,21-21 0,-21 0 15,22 0-15,-22 21 0,21-21 0,0-1 16,-20 1-16,-1 0 0,0 0 15,0 0-15,-21 0 0,0-1 0,0 1 16,0 0-16,-21 21 0,-21 0 16,20 0-16,1 0 15,-21 0-15,0 0 0,20 21 0,-20-21 16,21 21-16,-21 22 0,20-22 16,1 0-16,0 21 0,0 1 15,0-22-15,21 21 0,0 1 16,0-22-16,0 0 0,0 21 0,0-21 15,0 1-15,21-1 0,0 0 16,21-21-16,-20 21 0,20-21 0,-21 0 16,21 0-16,22 0 0,-22 0 15,1 0-15,-1 0 0,21-21 0,-20 21 16,-1-21-16,0 0 0,1-1 0,-1 1 16,0 0-16,-20 0 0</inkml:trace>
  <inkml:trace contextRef="#ctx0" brushRef="#br0" timeOffset="6899">10414 762 0,'0'-21'31,"-21"21"-15,21 21-16,-21 0 16,21 0-16,0 1 0,0 20 0,0-21 15,0 21-15,-22-20 0,22 20 16,0-21-16,-21 21 0,21-20 0,0-1 15,0 21-15,0-21 0,0 0 16,0 1-16,0-1 16,0 0-16,0 0 0,-21-21 31,21-21-15,-21 0-16,21 0 0,0-1 15,0 1-15,0 0 0,0-21 0,0 21 16,21-22-16,0 22 0,0-21 15,1-1-15,-1 1 0,0 21 0,0 0 16,0-22-16,0 22 0,22 0 16,-22 21-16,0-21 0,21 21 0,-20 0 15,-1 0-15,0 0 0,0 0 16,0 21-16,0 0 0,-21 0 16,0 1-16,22-1 0,-22 21 0,0-21 15,0 22-15,0-1 0,0-21 16,0 21-16,0-20 0,0-1 0,0 21 15,0-21-15,0 0 0,0 1 16,0-1-16,21 0 0,0-21 16,0 21-16,0-21 0,22 0 15,-22 0-15,0 0 0,21 0 16,-21 0-16,22-21 0,-22 21 0,21-21 16,-21 0-16,22-1 0,-22 1 15,0 0-15,0 0 0,0-21 16,1 20-16,-1-20 0,0 0 0,-21-1 15,0 22-15,21-21 0,-21 21 16,0-22-16,0 22 0,0 0 0,0 0 16,-21 42 15,21 0-31,-21 0 16,21 1-16,0-1 0,0 21 0,-21-21 15,21 22-15,0-22 0,0 21 0,0-21 16,0 0-16,0 22 0,0-22 15,0 0-15,0 0 0,0 0 0,0 1 16,21-22-16,-21 21 0,21 0 16,0-21-16,0 0 0,0 0 15,1 0-15,-1 0 0,0 0 0,0 0 16,21 0-16,-20 0 0,-1-21 16,0 21-16,0-21 0,0-1 0,0 1 15,1 0-15,-1 0 0,0 0 16,-21-22-16,21 22 0,0-21 0,-21 0 15,0-1-15,21 1 0,-21 0 16,22 20-16,-22 1 0,0-21 0,0 21 16,0 0-16,0-1 15,0 44 1,0-1-16,0 21 0,-22-21 16,22 22-16,-21-22 15,21 21-15,-21 0 0,21 1 0,0-1 16,0 0-16,0-20 0,0 20 15,0-21-15,0 21 0,0-20 0,0-1 16,21 0-16,0 0 0,1-21 16,-1 0-16,21 0 0,-21 0 15,22 0-15,-1 0 0,0 0 0,1-21 16,-1 21-16,-21-21 0,21 0 16,-20 21-16,-1-22 0,0 1 0,0 0 15</inkml:trace>
  <inkml:trace contextRef="#ctx0" brushRef="#br0" timeOffset="7963.27">2794 1990 0,'0'0'0,"-21"0"0,0 0 0,-1 0 15,1-21-15,0 21 0,0 0 16,0-22-16,0 22 16,21-21-1,21 21 1,0 0-16,0 0 16,0 0-16,22 0 0,-1 0 0,0 0 15,1 0-15,-1 0 0,0 0 16,1 0-16,20 0 0,-21 0 0,22 21 15,21-21-15,-22 22 0,22-22 16,-22 0-16,22 0 0,0 21 0,-1-21 16,1 0-16,21 0 0,-22 0 15,22 0-15,21 0 0,-21 0 16,42 0-16,-21 0 0,21 0 0,1 0 16,-1 0-16,21 0 0,-21 0 15,22 0-15,-22 0 0,21 0 0,0-21 16,-20 21-16,41 0 0,-21 0 15,-20 0-15,20-22 0,0 22 0,1 0 16,-1 0-16,0-21 0,1 21 16,-1 0-16,0 0 0,1-21 0,-1 21 15,0 0-15,1 0 0,-22-21 16,21 21-16,-21 0 0,0 0 16,22 0-16,-22-21 0,0 21 0,0 0 15,-21-21-15,0 21 0,0 0 0,-21 0 16,21 0-16,-21 0 0,0-22 15,-22 22-15,22 0 0,-21 0 0,-22-21 16,22 21-16,-43 0 0,22 0 16,-22-21-16,1 21 0,-22 0 0,21 0 15,-21 0-15,-21-21 0,21 21 16,-21-21 78</inkml:trace>
  <inkml:trace contextRef="#ctx0" brushRef="#br0" timeOffset="9466.11">13525 318 0,'0'0'0,"0"-22"15,22 22-15,-22-21 0,21 21 16,0-21-16,-21 0 0,21 21 16,-21-21-16,0 0 0,21 21 15,0-22-15,-21 1 0,0 0 0,22 0 16,-22 0-16,0 0 16,0-1-16,21 1 0,-21 0 0,-21 21 62,-1 42-46,22 1-16,-21 20 0,0-20 0,21 20 15,-21 1-15,0-1 0,0 1 16,-1-22-16,1 21 0,21 22 16,-21-21-16,-21 20 0,21 1 0,-1-22 15,-20 22-15,21 0 0,-21-1 16,20-20-16,-20 21 0,21-22 0,-21 1 15,20 20-15,1-41 0,0 20 16,0 1-16,0-22 0,0 0 0,-1 1 16,22-1-16,-21-21 0,21 0 0,0 0 15,0 1-15,-21-1 16,21-42 31,0-1-32,-21 22-15,21-21 0,0 0 16,0 0-16,0 0 16,0 0-16</inkml:trace>
  <inkml:trace contextRef="#ctx0" brushRef="#br0" timeOffset="10592.46">14436 423 0,'-22'22'31,"1"-1"-31,21 0 16,0 0-16,-21-21 15,21 21-15,-21-21 0,21 21 16,-21 1-16,21-1 0,0 0 15,0 0-15,0 21 0,0 1 0,0-1 16,-21 0-16,21 1 0,0 20 16,-22-20-16,22 20 0,0 1 0,0-22 15,-21 21-15,21-20 0,-21 20 0,0-20 16,21-1-16,0 0 0,0 1 16,-21-22-16,21 21 0,-21-21 0,21 0 15,0 1-15,0-1 0,-22-21 16,22-21-1,0-1 1,22 1-16,-1 0 0,0-21 16,-21 21-16,42-22 0</inkml:trace>
  <inkml:trace contextRef="#ctx0" brushRef="#br0" timeOffset="11023.22">14859 550 0,'21'-21'0,"-42"42"0,63-63 0,-21 21 0,-42 42 31,0 0-31,0 0 0,0 1 16,0-1-16,-1 0 0,-20 0 15,21 0-15,-21 0 0,20 1 0,-20 20 16,21-21-16,-21 0 16,20 0-16,1 1 0,0-22 0,-21 21 15,21 0-15,-1-21 0,1 0 16,0 0-16,0 0 15,21-21 17,21 21-17,0 21-15,0 0 16,-21 0-16,22 0 0,-1 22 0,0-22 16,-21 21-16,21-21 0,-21 22 15,21-1-15,0 0 0,-21-20 16,0 20-16,22-21 0,-22 21 15,21-20-15,-21-1 0,21 0 0,-21 0 16,21 0-16,0-21 0,0 21 0,1-21 16,-1 0-16,0 0 15,0 0-15,0 0 0,0-21 16,1 21-16,-1-21 0,0 0 16,0 0-16,0 0 0,0-22 0,1 22 15</inkml:trace>
  <inkml:trace contextRef="#ctx0" brushRef="#br0" timeOffset="12044.86">15071 1016 0,'0'0'0,"0"21"15,-22 0-15,1-21 0,21 22 16,0-1-16,0 0 0,0 0 16,0 0-16,21-21 31,1 0-31,-1 0 0,0 0 15,21 0-15,-21 0 0,1-21 0,20 21 16,-21-21-16,21 0 0,-20 0 16,20-1-16,-21 1 0,21 0 0,-20 0 15,-22 0-15,0-22 0,21 22 16,-21 0-16,0 0 16,0 0-16,-21 21 0,-1 0 0,-20 0 15,21 0-15,0 21 0,-22 0 16,22 0-16,-21 0 0,21 1 0,-22 20 15,22 0-15,0-21 0,0 22 16,21-1-16,0-21 0,-21 22 0,21-22 16,0 21-16,0-21 0,0 0 15,0 1-15,0-1 0,21 0 0,0 0 16,0-21-16,0 0 0,1 21 0,20-21 16,-21 0-16,21 0 0,1 0 15,-22 0-15,21-21 0,1 21 0,-1-21 16,0 0-16,1 21 15,-1-21-15,-21-1 0,21 1 0,-20-21 16,20 21-16,-21 0 0,0-1 0,0-20 16,1 21-16,-22 0 0,21 0 15,-21-1-15,21 1 0,-21 0 0,0 0 16,21 21-16,-21-21 16,0 42-1,0 0-15,-21-21 16,0 21-16,21 0 0,-21 22 0,21-22 15,-22 0-15,22 0 0,0 0 16,0 22-16,0-22 0,0 0 0,0 0 16,0 0-16,0 1 15,22-22-15,-1 0 16,0 0-16,0 0 0,0 0 16,22 0-16,-22-22 0,0 22 15,21-21-15,-21 0 0,22 0 0,-22 0 16,21 0-16,-21-1 0,1 1 15,-1-21-15,0 21 0,0 0 0,0-1 16,0 1-16,-21 0 0,22 21 16,-22-21-16,0 42 47,0 0-47,-22 0 0,22 1 0,-21 20 15,0-21-15,21 21 0,0 1 16,0-1-16,-21 0 0,21 1 0,-21-1 15,21 0-15,-21 22 0,21-1 16,0 1-16,0-1 0,0 1 0,0-1 16,-22 1-16,22-1 0,-21 1 0,21-22 15,-21 22-15,21-1 0,0 1 16,-21-1-16,0-20 0,21 20 0,-21-21 16,21 1-16,-22-1 0,1 0 0,0 1 15,0-22-15,0 0 0,-22 0 16,22 0-16,0-21 0,-21 0 0,21 0 15,-22-21-15,22 0 0,-21 0 16,21 0-16,-22-22 0,1 1 16,21 0-16,-22-1 0,22 1 0,0 0 15,0-1-15,0 1 0,0 0 16,21-1-16,0 1 0,0 0 0,0-1 16,0 1-16,0 0 0,21 21 0,0-22 15,0 1-15,-21 0 0,42 20 16,-20-20-16</inkml:trace>
  <inkml:trace contextRef="#ctx0" brushRef="#br0" timeOffset="12627.29">16595 593 0,'0'0'0,"21"-21"0,-21-1 0,0 1 15,0 0-15,0 42 32,0 0-32,0 22 15,-21-22-15,21 21 16,-22 1-16,1-1 0,21 0 0,0 22 16,-21-22-16,21 22 0,-21-1 0,0-21 15,21 1-15,0 20 0,0-20 16,-21-1-16,21-21 0,0 21 0,0-20 15,-22-1-15,22 0 0,0 0 16,0 0-16,0-42 31,0 0-31,0 0 16,22 0-16,-1-22 0,-21 22 16,21-21-16,0 21 0,-21-22 0,21 22 15,0-21-15,1 21 0,-1-1 16,21 1-16,-21 0 0,0 0 15,1 0-15,-1 21 0,21 0 0,-21 0 16,0 0-16,1 21 0,-1 0 16,0 0-16,-21 22 0,0-22 0,21 21 15,-21-21-15,0 22 0,0-22 16,0 21-16,0-21 0,-21 0 0,0 22 16,0-22-16,-22 0 0,22 0 15,-21-21-15,21 21 0,-1 1 0,1-22 16,-21 0-16,21 0 0,0 0 15,-1 0-15,1 0 16,21-22 0,0 1-1,21 21-15,1-21 0,-1 21 16,0-21-16,0 21 0</inkml:trace>
  <inkml:trace contextRef="#ctx0" brushRef="#br0" timeOffset="13083.08">17314 1037 0,'21'-21'0,"-42"42"0,64-63 0,-43 21 0,0 0 15,-22 21 32,1 21-47,0 0 0,0 0 0,0 0 16,0 22-16,-1-1 0,1-21 15,0 21-15,0 1 0,0-22 0,21 21 16,0-21-16,0 1 0,0-1 16,0 0-16,0 0 0,0 0 0,21 0 15,0-21-15,0 0 0,0 0 0,22 0 16,-22 0-16,21 0 0,1 0 16,-1 0-16,0-21 0,1 21 15,-1-21-15,0 0 0,-21 0 0,22 0 16,-22-1-16,21-20 0,-42 21 0,21-21 15,-21 20-15,0-20 16,0 21-16,0-21 0,-21-1 0,21 22 16,-42 0-16,21 0 0,0 0 15,-22-1-15,1 22 0,21 0 0,-22 0 16,1 0-16,21 22 0,-21-1 0,-1 0 16,22 0-16,0 21 0,0-20 15,0 20-15,-1-21 0,22 0 0,0 22 16,0-22-16,0 0 0,0 21 15,0-21-15,0 1 0,22-22 0,-1 21 16,0 0-16,21-21 0</inkml:trace>
  <inkml:trace contextRef="#ctx0" brushRef="#br0" timeOffset="13786.99">18055 1185 0,'0'0'0,"42"-21"0,-20-21 0,-22 21 0,21-22 15,-21 22-15,0 0 0,0 0 16,0 0-16,0 0 0,0-1 0,-21 22 16,-1 0-16,1 0 15,0 0-15,0 22 0,0-1 16,0 0-16,-1 0 0,1 21 16,21-20-16,-21 20 0,21-21 15,-21 21-15,21-20 0,-21 20 0,21-21 16,0 0-16,0 22 0,0-22 15,0 0-15,0 0 0,21 0 16,0 0-16,0-21 0,0 0 16,1 0-16,-1 0 0,0 0 15,0 0-15,0-21 0,0 21 16,1-21-16,-1 0 0,0 0 0,0-22 16,0 22-16,0-21 0,1 0 0,-1 20 15,0-20-15,0 0 16,-21 21-16,21-1 0,-21-20 0,21 42 0,-21-21 15,0 0-15,0 42 32,0 0-32,0 0 0,0 0 15,0 22-15,0-22 0,0 0 0,0 0 16,-21 22-16,21-22 0,0 0 16,0 0-16,0 0 0,0 0 0,0 1 15,21-22-15,1 21 0,-1-21 16,21 0-16,-21 0 0,0 0 15,22 0-15,-22 0 0,21 0 0,-21-21 16,22-1-16,-22 1 0,21 0 16,-21 0-16,1-21 0,20 20 15,-21 1-15,0 0 0,-21 0 16,21 0-16,-21 0 0,0-1 0,0 44 31,-21-1-15,21 0-16,0 0 0,0 0 15,0 0-15,0 1 0,0-1 16,0 0-16,0 0 0,0 0 0,0 0 16,0 1-16,21-1 15,1-21-15,-1 21 0,0-21 16,0 0-16,0 0 0,0 0 16,1 0-16,20 0 15,-21 0-15,0 0 0,0 0 0,22-21 16</inkml:trace>
  <inkml:trace contextRef="#ctx0" brushRef="#br0" timeOffset="14306.69">19643 1080 0,'0'0'0,"0"-22"0,0 1 0,0-21 16,-22 21-16,22 0 0,-21-1 0,0-20 15,0 42-15,0-21 0,0 0 16,-1 21-16,-20 0 0,21 0 15,0 0-15,0 21 0,-22 0 0,22 0 16,0 0-16,0 22 0,-22-1 16,22-21-16,21 22 0,-21-1 0,21 0 15,-21-21-15,21 22 0,0-1 16,0-21-16,0 0 0,0 22 0,0-22 16,21 0-16,0-21 0,0 21 0,1 0 15,-1-21-15,0 0 0,21 0 16,-21 0-16,22 0 0,-22 0 0,21-21 15,1 0-15,-1 0 0,-21 0 16,21-22-16,1 22 0,-1-21 0,-21 0 16,22-22-16,-1 22 15,-21-22-15,0 1 0,22-22 0,-22 22 16,-21-1-16,21 1 0,0-1 16,-21 1-16,0-1 0,0 22 0,0-1 15,0 22-15,0 0 0,0 0 0,-21 21 16,0 21-16,0 21 15,-1-20-15,1 20 0,-21 21 0,21-20 16,0 20-16,-1 22 0,1-22 16,0 1-16,21-1 0,0 1 0,0-1 15,0 1-15,0-22 0,0 22 16,21-22-16,0-21 0,1 22 0,-1-22 16,0 0-16,21 0 0,-21 0 15,1-21-15,-1 0 0,21 0 16,-21 0-16,0-21 0,1 0 0,20 0 15,-21 0-15</inkml:trace>
  <inkml:trace contextRef="#ctx0" brushRef="#br0" timeOffset="15054.64">21018 487 0,'0'0'0,"0"-21"16,0-22-16,0 22 0,0 0 16,0 0-16,-21 21 15,21 21-15,-21 0 16,21 22-16,-21-1 0,21 0 0,-21 1 15,0 20-15,-1 1 0,1-1 16,0 1-16,0 20 0,0-20 0,0-1 16,-22 1-16,22-1 0,0 1 15,0-22-15,-22 0 0,43 1 16,-21-1-16,0-21 0,21 22 0,-21-43 16,21 21-16,0 0 0,0-42 31,0 0-31,0-1 15,0 1-15,21-21 0,0 0 0,0-1 16,-21 1-16,22-22 0,-1 1 16,21-1-16,-21 1 0,0-1 0,22-20 15,-22 20-15,0 22 0,21-22 16,-20 22-16,-1 0 0,0 21 0,0-1 16,-21 1-16,0 42 31,0 22-31,0-22 0,0 21 15,0 1-15,0 20 0,0-21 0,0 22 16,0-1-16,0-20 0,0 20 16,0-20-16,21 20 0,-21-21 0,0 1 15,0-1-15,0-21 0,0 22 16,0-22-16,0 0 0,21 0 0,-21 0 16,0 0-16,-21-21 31,0-21-31,-21 0 15</inkml:trace>
  <inkml:trace contextRef="#ctx0" brushRef="#br0" timeOffset="15259.67">20468 1270 0,'0'0'0,"-21"0"16,42 0-1,0 0 1,0 0-16,1 0 0,-1 0 0,0-21 15,21 21-15,1 0 0,-22 0 16,21 0-16,0 0 0,1 0 0,-22-21 16,21 21-16,1 0 0,-22 0 15,21 0-15,-21-21 0,0 21 0,22-22 16,-22 22-16,0-21 0,21 21 16</inkml:trace>
  <inkml:trace contextRef="#ctx0" brushRef="#br0" timeOffset="16756.23">21569 995 0,'0'0'0,"0"-21"16,0 0-16,-21 21 15,-1 0 1,1 0-16,0 0 0,0 21 16,0 0-16,0 0 0,-1 0 15,1 0-15,21 22 0,0-1 16,-21-21-16,21 22 0,0-1 15,0 0-15,0-21 0,0 22 0,0-22 16,0 21-16,0-21 0,21 1 16,0-1-16,1 0 0,20-21 0,-21 21 15,0-21-15,22 0 0,-22 0 0,21 0 16,0 0-16,-20 0 0,20-21 16,0 21-16,1-21 0,-22 0 0,21-1 15,0-20-15,-20 21 0,-1-21 16,0-1-16,21-20 0,-21-1 0,1 1 15,-1-1-15,0 1 0,0-22 16,-21 22-16,21-1 0,0-21 16,1 22-16,-22-1 0,0 22 15,0 0-15,0-1 0,0 1 0,0 21 16,0-21-16,0 84 31,-22-21-31,1 21 0,21 1 16,-21-1-16,21 22 0,0-22 0,-21 21 15,21 22-15,-21-21 0,21-1 16,0 1-16,0-1 0,0 1 0,0-1 16,0-21-16,0 22 0,0-22 15,0 1-15,0-22 0,0 0 0,0 21 16,21-21-16,0 1 16,0-22-16,0 0 15,1 0-15,20 0 0,-21-22 0,0 1 16,0 0-16,22 0 0,-22 0 15,21-22-15,-21 22 0,22-21 0,-22 21 16,0-22-16,21 1 0,-20 0 16,-1 21-16,0-1 0,0 1 0,-21 0 15,0 0-15,0 42 16,0 0 0,0 22-16,0-22 0,0 0 15,0 21-15,-21-21 0,21 1 0,0-1 16,-21 21-16,21-21 0,0 0 0,0 1 15,0-1 1,21-21-16,0 21 0,0-21 16,0 0-16,22 0 15,-22 0-15,0 0 0,21-21 0,-20 21 16,-1-21-16,21-1 0,-21 1 16,22 0-16,-22-21 0,0 21 0,0-1 15,0 1-15,0-21 0,-21 21 16,22 0-16,-22 42 31,0 0-31,-22 0 16,22 0-16,0 0 0,-21 1 0,21-1 15,-21 0-15,21 0 0,0 0 16,0 0-16,0 1 0,0-1 16,0 0-16,21-21 15,0 21-15,1-21 0,-1 0 0,0 0 16,0 0-16,0 0 15,0 0-15,1 0 0,-1-21 0,-21 0 16,0 0-16,21-1 16,-21 1-16,0 0 0,0 0 0,0-21 15,-21 20-15,0 1 0,21-21 16,-22 21-16,1 0 0,0-1 16,0 1-16,0 21 0,21-21 0,0 0 15,0 0 1,0 0-1,21 21-15,0 0 16,0 0-16,22 0 0,-22 0 0,0 0 16,21 0-16,-21 0 0,1 0 15,20 0-15,-21 0 0,0 21 0,0 0 16,1 0-16,-1 0 0,0 0 16,-21 22-16,0-22 0,21 0 0,-21 21 15,21-20-15,-21-1 16,0 0-16,0 21 0,0-21 0,0 1 15,0-1-15,0 0 16,0 0-16,0 0 0,-21-21 31,21-21 1,0 0-17,0 0-15,0 0 0,0-1 0,21-20 16,0 21-16,1-21 0,-1-1 15,0 22-15,0-21 0,21-1 0,-20 22 16,20 0-16,-21-21 16,21 21-16,-20 21 0,-1 0 0,0 0 15,0 0-15,0 0 0,0 0 16,-21 21-16,0 0 0,0 21 0,0-21 16,0 22-16,0-1 0,0-21 0,0 22 15,0-1-15,0-21 0,0 0 16,-21 22-16,0-22 0,21 0 0,0 0 15,-21-21-15,21 21 0,-21 0 16,21 1 0,0-44-1,21 1 1,0 0-16,0 21 0,0-21 16</inkml:trace>
  <inkml:trace contextRef="#ctx0" brushRef="#br0" timeOffset="17146.57">24447 931 0,'0'0'0,"43"-63"16,-64 63 15,-1 0-31,1 0 0,0 0 0,0 21 16,0 0-16,-22 0 0,22 1 15,0-1-15,0 0 0,0 0 0,0 0 16,-1 0-16,22 1 0,0-1 15,0 0-15,0 0 16,22-21-16,-1 21 16,0 0-16,0-21 0,0 0 15,0 22-15,1-1 0,-1-21 0,0 21 16,0-21-16,-21 21 0,0 0 16,0 0-16,0 1 15,-21-1-15,0 0 16,0-21-16,-1 0 0,1 21 0,0-21 15,0 0-15,0 0 0,-22 21 0,22-21 16,0 0-16,0 0 16,0 0-16,21-21 31,0 0-15,0 0-16,0 0 0,0-1 15</inkml:trace>
  <inkml:trace contextRef="#ctx0" brushRef="#br0" timeOffset="17403.41">23199 572 0,'0'0'16,"-22"0"-16,22-22 0,-21 22 15,0-21 1,21 42 31,-21-21-16</inkml:trace>
  <inkml:trace contextRef="#ctx0" brushRef="#br0" timeOffset="17638.29">22034 847 0,'22'0'31,"-1"0"-16,0 0-15,0 0 0,0 0 16,0 0-16,22 0 0,-22-21 16,0 21-16,21-22 0,-20 22 15,-1 0-15,0 0 0,0 0 0</inkml:trace>
  <inkml:trace contextRef="#ctx0" brushRef="#br0" timeOffset="18647.99">15346 1842 0,'-106'0'16,"212"0"-16,-254 0 0,105 0 0,1 0 0,0 0 0,-1 0 15,1 0-15,0 0 0,-1 0 0,22 0 16,-21 0-16,21 0 0,-1 0 16,44 21 15,20-21-31,-21 0 16,21 0-16,1 0 0,-1 0 15,22 0-15,-1 0 0,1 0 16,-1 0-16,22 0 0,-22 0 0,22 0 15,0 0-15,-1 0 0,22 0 16,0 0-16,0 0 0,21 0 0,0 0 16,21 0-16,-21 0 0,21 0 15,21 0-15,1 0 0,-1 0 0,0-21 16,22 21-16,-1 0 0,1 0 0,21 0 16,-1 0-16,-20 0 0,20 0 15,1 0-15,0 0 0,-1 0 0,-20 0 16,42 0-16,-22 0 15,1 0-15,0 0 0,-22 0 0,22 0 16,-22 0-16,22 0 0,-21 0 16,-22 0-16,0 0 0,1 0 0,-22 21 15,0-21-15,-21 0 0,0 0 16,0 0-16,-21 0 0,-22 0 0,1 0 16,-21 0-16,-22 0 0,21 0 0,-41 0 15,20 0-15,-21 0 0,0 0 16,0 0-16,1 0 0,-22-21 15,0-1 32,-22 22-31,1 0 15</inkml:trace>
  <inkml:trace contextRef="#ctx0" brushRef="#br0" timeOffset="53155.18">3577 3175 0,'21'0'16,"-21"-21"-16,0 0 15,0 0-15,0-1 16,0 1-16,0 0 16,0 0-16,0 0 15,0 0 1,0 42 15,-21 0-15,21 0-16,0 0 0,0 22 15,0-1-15,0 0 0,0 1 0,0 20 16,0-21-16,0 22 0,0-1 16,0-20-16,0 20 0,0-20 0,0-1 15,0 21-15,-21-20 0,21-1 0,-21 0 16,21 1-16,0-1 0,0 0 15,0-20-15,0 20 0,0-21 0,-21 0 16,21 0-16,0 1 16,0-1-16,0 0 15,0-42 1,0 0 0,0-1-16,0 1 0,0 0 15,0-21-15,0 21 0</inkml:trace>
  <inkml:trace contextRef="#ctx0" brushRef="#br0" timeOffset="53766.83">3492 3239 0,'0'0'0,"-21"0"0,21-22 0,0 1 0,-21 0 15,0 21-15,21-21 0,-21 0 16,21 0-16,0-1 0,0 1 0,0 0 16,0 0-16,0 0 0,42 0 15,-21-1-15,0 1 0,22 0 0,-1 0 16,0 0-16,1 0 0,20 21 16,-20-22-16,-1 22 0,0 0 0,22 0 15,-22 0-15,-21 0 0,22 22 16,-1-1-16,-21 0 0,21 0 15,-20 21-15,-1 1 0,-21-22 16,0 42-16,0-20 0,0 20 0,0-20 16,-21 20-16,-1 1 0,-20-22 15,21 21-15,-21-20 0,-1 20 0,-20-20 16,20-1-16,1 0 0,0-21 0,-1 22 16,22-22-16,-21 0 0,21-21 15,-22 21-15,22-21 0,0 0 16,0 0-16,0 0 15,21-21-15,0 0 16,0 0 0,0 0-1,21 21-15,0 0 16,0 0-16,0 0 0,1 21 16,-1 0-16,0-21 0,0 21 15,21 0-15,-20 0 0,-1 22 0,0-22 16,0 0-16,0 0 0,0 22 0,1-22 15,-1 21-15,-21-21 0,21 0 16,0 1-16,-21-1 0,21 0 0,-21 0 16,21 0-16,1-21 15,-1 0-15,0 0 16,0-21 0,0 0-16,-21 0 0</inkml:trace>
  <inkml:trace contextRef="#ctx0" brushRef="#br0" timeOffset="54251.56">4530 3620 0,'0'0'0,"-22"0"16,1 0-1,0 0-15,0 21 16,0 0-16,21 0 0,-21 0 15,21 22-15,0-22 0,-22 0 16,1 21-16,21-21 0,0 22 0,0-22 16,0 0-16,-21 21 0,21-20 15,0 20-15,0-21 0,0 0 0,0 0 16,0 1-16,0-1 16,21-21-16,0 0 0,1 0 15,-1 0-15,0 0 0,0 0 16,0-21-16,0-1 0,22 1 0,-22 21 15,0-42-15,0 21 0,0 0 16,1-1-16,-1 1 0,-21-21 0,0 21 16,0-22-16,21 22 0,-21-21 15,0 21-15,0-22 0,0 22 16,-21 0-16,0 0 0,-1 0 0,1 0 16,-21 21-16,21 0 0,0 0 15,-22 0-15,22 0 0,0 0 0,0 0 16,0 0-16,-1 0 0,1 21 0,0-21 15,21 21-15,-21-21 0,21 21 16,-21-21-16,21 21 0,-21-21 0,21 21 16</inkml:trace>
  <inkml:trace contextRef="#ctx0" brushRef="#br0" timeOffset="129514.84">5143 3344 0,'-21'0'141</inkml:trace>
  <inkml:trace contextRef="#ctx0" brushRef="#br0" timeOffset="130583.97">5101 3387 0,'0'-21'16,"0"-1"15,0 1-31,0 0 16,0 0-1,0 0-15,0 0 0,0-1 16,0 1-16,21 0 15,-21 0-15,0 0 0,21 0 0,-21-1 16,0 1-16,0 0 0,0 0 16,0 0-16,0 0 15,0-1-15,0 1 0,0 0 32,0 42-1,0 0-16,-21 1-15,21-1 16,0 0-16,0 0 0,0 21 16,0-20-16,-21 20 0,21-21 15,0 21-15,0 1 0,0-1 0,0 0 16,0 1-16,0-1 0,0 0 0,0 1 16,0-1-16,0-21 0,0 22 15,0-1-15,0 0 0,0-21 0,0 22 16,0-22-16,0 21 0,0-21 15,0 1-15,0-1 0,0 21 0,0-21 16,0 0-16,0 1 0,-21-1 16,21 0-16,0 0 15,0-42 48,0 0-63,0 0 15,0-1-15,0 1 0,0 0 16,0 0-16,0 0 0,0 0 16,0-1-16,0 1 0,21 0 0,-21 0 15,0 0-15,21 0 0,-21-1 16,21 1-16,1 0 0,-22 0 16,21 0-16,0 21 0,0-21 0,-21-1 15,21 22-15,0-21 0,1 21 16,-1 0-16,0-21 0,21 21 0,-21 0 15,1 0-15,-1 0 0,0 0 16,21 0-16,-21 0 0,1 0 0,-1 21 16,0 0-16,0-21 0,0 22 15,-21-1-15,21 0 0,-21 0 0,0 0 16,0 0-16,0 1 0,0-1 16,0 0-16,0 0 0,0 0 0,-21 0 15,0 1-15,-21-1 0,21 0 0,-1 21 16,1-21-16,-21 1 15,21-1-15,0-21 0,-1 21 0,-20 0 16,21 0-16,0-21 0,0 0 16,-1 21-16,1-21 0,0 0 15,0 0-15,0 0 16,0 0 0,21-21-1,0 0 1,0 0-1,0 0 1,21 21-16,-21-21 16</inkml:trace>
  <inkml:trace contextRef="#ctx0" brushRef="#br0" timeOffset="131178.64">6011 3450 0,'0'0'0,"-21"0"31,0 21-15,21 1-16,-21-1 0,0 0 15,21 21-15,-22-21 0,1 1 0,21 20 16,-21-21-16,21 0 0,0 22 0,-21-22 16,21 0-16,-21 0 0,21 0 15,0 0-15,0 22 0,0-22 0,0 0 16,0 0-16,0 0 0,21 1 16,0-1-16,0 0 0,0-21 15,-21 21-15,22-21 0,-1 0 16,0 0-16,0 0 0,0 0 15,0 0-15,1 0 0,20 0 0,-21 0 16,0-21-16,0 21 0,-21-21 16,22 0-16,-1-1 0,0 1 0,0 0 15,-21 0-15,0 0 0,0 0 0,21-1 16,-21-20-16,0 21 0,0-21 16,0 20-16,0-20 0,0 0 0,0 21 15,-21-22-15,0 22 0,0 0 16,21 0-16,-21 0 0,-1-1 0,1 1 15,0 21-15,0 0 0,0 0 16,0 0-16,-1 21 16,1 1-16,0-22 0,0 21 0,0 0 15,21 0-15,-21-21 0,-1 21 16,22 0-16,-21-21 0,21 22 0,0-1 16,21-21 15,1-21-16</inkml:trace>
  <inkml:trace contextRef="#ctx0" brushRef="#br0" timeOffset="131631.1">6837 2942 0,'-21'-106'16,"-1"106"0,1 0-1,21 22 1,-21-1-16,21 0 0,-21 0 16,21 0-16,0 0 0,-21 22 0,21-22 15,0 21-15,0 1 0,0-1 16,-21 0-16,21 22 0,-22-22 15,22 22-15,0-22 0,0 0 16,0 22-16,0-22 0,-21 0 0,21 1 16,0-1-16,-21 0 0,21 1 15,0-1-15,0-21 0,0 22 0,0-22 16,0 21-16,0-21 0,0 0 0,0 1 16,0-1-16,0 0 0,0 0 15,21-21-15,0 0 16,1 0-16,-1 0 0,0 0 15,0 0-15,0-21 0,22 0 0,-22 21 16,0-21-16,0-1 0,21 1 0,-20 0 16,-1 0-16,0 21 15,0-21-15,0 0 0,0-1 0,1 1 16,-22 0-16,0 0 0,0 0 0,21 0 16</inkml:trace>
  <inkml:trace contextRef="#ctx0" brushRef="#br0" timeOffset="132090.51">6540 3408 0,'-21'0'0,"42"0"0,-42 21 0,42-21 31,1 0-31,-1 0 0,21 0 15,-21 0-15,22 0 0,-1-21 16,-21 21-16,21 0 0,22-21 0,-22 0 16,1 21-16,-1 0 0,0-22 15,-21 22-15,22 0 0,-1-21 0,-21 21 16,0 0-16,1 0 0,-1 0 0,0-21 16,-42 21 187,0 0-203</inkml:trace>
  <inkml:trace contextRef="#ctx0" brushRef="#br0" timeOffset="133570.67">8340 3937 0,'0'0'0,"-22"0"16,22 21-16,0 0 15,0 1 1,0-1 0,22-21 15,-1-21-16,-21-1-15,21 22 0,0-21 16,0 0-16,0 0 0,-21 0 0,22 0 16,-1-22-16,0 22 15,-21 0-15,21-21 0,-21 20 0,21-20 16,-21 0-16,0-1 0,0 1 0,0 21 16,0-21-16,0-1 0,0 22 15,-21 0-15,0 0 0,21 0 0,-21-1 16,0 22-16,-1 0 15,1 0-15,0 22 0,0-1 0,0 0 16,-22 0-16,22 21 0,0-20 16,0 20-16,0-21 0,0 21 0,21-20 15,0 20-15,0-21 0,0 0 0,0 0 16,0 1-16,0-1 0,0 0 16,21 0-1,0-21-15,0 0 0,0 0 16,0 0-16,1 0 0,20-21 0,-21 21 15,21-21-15,-20 0 0,20-1 0,-21 22 16,21-21-16,1 0 0,-22-21 16,21 21-16,-21-1 0,1 1 0,-1 0 15,0 0-15,0 0 0,0 0 16,-21-1-16,0 1 0,0 0 16,0 42 15,0 0-31,-21 1 0,21-1 0,-21 0 0,0 0 15,21 21-15,-21 1 16,21-22-16,0 21 0,-22 1 0,22-22 16,-21 21-16,21 0 0,0-20 0,0-1 15,0 21-15,0-21 0,0 0 16,0 1-16,21-1 0,1 0 0,-1-21 16,0 21-16,0-21 0,0 0 15,0 0-15,1 0 0,-1 0 16,0 0-16,0-21 0,0 0 0,0 0 15,1-1-15,-1 1 16</inkml:trace>
  <inkml:trace contextRef="#ctx0" brushRef="#br0" timeOffset="133862.79">9673 3620 0,'0'0'0,"21"0"47,0 0-47,1 0 0,-1 0 16,0-22-16,0 22 0,0 0 0,0 0 15,1 0-15,-1 0 0,0 0 16,0 0-16,-42 22 31,0-22-31</inkml:trace>
  <inkml:trace contextRef="#ctx0" brushRef="#br0" timeOffset="134042.98">9610 3789 0,'0'0'0,"0"21"0,0 0 16,21-21 0,0 0-1,0 0-15,0 0 0,0 0 16,1 0-16,-1 0 0,0 0 16,0 0-16,0-21 0,0 21 15,1 0-15,-1-21 0,-21 0 0,21 21 16,0-21-16</inkml:trace>
  <inkml:trace contextRef="#ctx0" brushRef="#br0" timeOffset="134804.54">10880 3577 0,'0'0'15,"-22"-21"-15,1 0 16,21 0-16,0 0 0,0-1 16,0-20-16,0 21 0,0 0 15,21 0-15,1-1 0,-22 1 0,42 0 16,-21 0-16,0 0 0,0 21 0,22-21 16,-22 21-16,21-22 0,-21 22 15,22 0-15,-1 0 0,-21 22 0,22-1 16,-22 0-16,0 21 0,0-21 15,0 22-15,0-1 0,1-21 16,-22 22-16,0-1 0,0 0 0,0 1 16,0-1-16,0-21 0,0 21 15,0-20-15,-22-1 0,1 21 0,0-21 16,0 0-16,0 1 0,0-22 16,-1 0-1,22-22 1,0 1-16,0 0 0,0 0 15,0 0-15,0 0 16,0-22-16,22 22 0,-22-21 0,21-1 16,0 1-16,0 0 0,21-1 15,-20 22-15,-1-21 0,21 0 0,0 20 16,-20 1-16,20 0 0,0 0 0,1 21 16,-22 0-16,21 0 0,-21 21 15,22 0-15,-22 0 0,0 1 0,0 20 16,-21 0-16,0 1 0,0-1 15,0 0-15,0-21 0,0 22 0,0-1 16,-21 0-16,21-20 0,-21-1 0,0 21 16,21-21-16,-22 0 0,1-21 15,21 22-15,-21-1 0,21-42 47,21-1-47,0 1 16,1 0-16,-1 0 0,0 0 0,0 0 15</inkml:trace>
  <inkml:trace contextRef="#ctx0" brushRef="#br0" timeOffset="135203.31">12107 3598 0,'0'0'0,"21"0"0,1 22 16,-1-22-16,0 0 15,0 0-15,0 0 0,0 0 0,1 0 16,-1-22-16,21 1 0,-21 21 16,0-21-16,22 0 0,-22 0 0,0 0 15,0-1-15,0 1 0,-21 0 16,0 0-16,0 0 0,0-22 0,0 22 16,0 0-16,0 0 0,-21 0 0,0 0 15,0 21-15,0 0 0,0 0 16,-1 0-16,-20 0 0,21 0 0,0 21 15,-22 0-15,22 0 0,0 21 16,0-20-16,0 20 0,0 0 16,-1 1-16,1 20 0,21-21 0,-21 1 15,21-22-15,0 21 0,0 1 16,0-22-16,0 21 0,0-21 0,0 0 16,21 1-16,0-1 0,1-21 0,-1 21 15,21-21-15,-21 0 0,0 0 16,22 0-16,-22 0 0,21 0 0,1-21 15,-22 0-15,21 21 0,0-22 0,-20 1 16,20-21-16</inkml:trace>
  <inkml:trace contextRef="#ctx0" brushRef="#br0" timeOffset="135759.31">12996 3281 0,'0'21'15,"0"0"1,0 0-16,-21 22 0,0-22 16,21 21-16,-21 1 0,21-22 0,-21 21 15,21 0-15,-22-20 0,22 20 0,0-21 16,0 0-16,-21 0 0,21 1 16,0-1-16,0 0 0,21-21 31,1 0-31,-1 0 15,0 0-15,0-21 0,0 0 0,0-1 16,1 1-16,-1 0 0,21 0 16,-21 0-16,0-22 0,1 22 0,-1 0 15,0 0-15,-21 0 0,21 21 16,-21 21 0,0 0-16,0 0 0,0 0 15,0 1-15,0 20 0,0-21 0,0 0 16,0 0-16,0 1 0,0 20 15,0-21-15,0 0 0,21-21 0,0 21 16,-21 1-16,22-22 0,20 0 16,-21 0-16,0 0 0,0 0 15,1 0-15,20 0 0,-21 0 0,21-22 16,-20 1-16,-1 21 0,21-21 0,-21-21 16,0 21-16,1-1 0,-1-20 15,0 21-15,-21-21 0,0-1 0,0 1 16,0 0-16,0-1 0,0 1 15,-21 0-15,0-1 0,21 22 0,-22 0 16,22 0-16,-21 0 0,0 21 16,0 21 15,21 0-15</inkml:trace>
  <inkml:trace contextRef="#ctx0" brushRef="#br0" timeOffset="136259.03">15049 2646 0,'-21'85'31,"0"-43"-31,21 0 0,-21 22 16,21-22-16,0 22 0,0-22 16,-21 21-16,0 22 0,21-21 0,-22-1 15,1 1-15,21-1 0,-21 1 0,21-22 16,-21 21-16,21-20 0,0-22 15,0 21-15,-21-21 0,21 1 0,0-1 16,0 0-16,21-21 16,0-21-1,-21 0 1,0-1-16,0 1 16,0 0-16</inkml:trace>
  <inkml:trace contextRef="#ctx0" brushRef="#br0" timeOffset="136719.76">14753 3196 0,'0'-42'0,"0"84"0,0-126 0,-21 41 16,21 1-16,-21 0 0,21-1 0,0 1 16,0 21-16,0-22 0,21 1 15,0 21-15,0 0 0,0 0 0,22-22 16,20 22-16,-20 0 0,20 21 16,1-21-16,20 21 0,-20 0 0,20 0 15,1 21-15,-21 0 16,-1 0-16,1 0 0,-1 22 0,-21-1 15,-20 0-15,-1 1 0,-21-1 0,0 0 16,0 1-16,-21-1 0,-1 22 16,-41-22-16,21 0 0,-43 1 0,21-1 15,-20-21-15,-1 21 0,0-20 16,22-1-16,-22 0 0,22 0 0,20-21 16,-20 0-16,21 0 0,20 0 0,-20 0 15,21 0-15,21-21 16,21 21-1,0 0 1,0 0-16,1 0 0,20 21 0,-21 0 16,0 0-16,22 1 0,-22-1 15,0 0-15,0 0 0,0 21 16,22-20-16,-22-1 0,0 0 0,0 0 16,0 0-16,0 0 0,1 1 0,-1-1 15,0-21-15,0 21 0,0-21 16,0 0-16,22 0 0,-22 0 0,21 0 15,1 0-15,-22 0 0,21-21 0,0 21 16,1-21-16,-22-1 0,21 1 16,1 0-16,-22 0 0</inkml:trace>
  <inkml:trace contextRef="#ctx0" brushRef="#br0" timeOffset="137119.22">16002 3239 0,'0'0'16,"-85"21"-1,64 0 1,0 0-16,0 21 0,21-20 0,-21 20 16,-1-21-16,22 21 0,0 1 0,-21-22 15,21 21-15,0-21 0,0 1 16,0 20-16,0-21 0,0 0 0,0 0 16,21 1-16,1-22 0,-1 0 15,0 0-15,21 0 16,-21 0-16,22 0 0,-22 0 0,21-22 15,1 1-15,-1 21 0,-21-21 0,21 0 16,-20-21-16,-1 20 0,0-20 16,0 21-16,-21-21 0,0-1 0,0 1 15,0 0-15,-21-1 0,-21 22 16,20-21-16,-20 21 0,21-1 0,-21 1 16,-1 21-16,1 0 0,0 0 15,-1 0-15,22 21 0,0-21 0,-21 22 16,20 20-16,22-21 0,0 0 0,-21 22 15,21-22-15,0 0 0,0 21 16,0-21-16,21 1 0,1-1 16,-1 0-16,0-21 0,0 0 0,21 0 15,1 0-15,-22 0 0,21 0 16,22 0-16</inkml:trace>
  <inkml:trace contextRef="#ctx0" brushRef="#br0" timeOffset="137627.04">16827 2752 0,'0'-64'0,"0"128"0,0-191 0,0 84 16,0 1-16,-21 21 0,0 0 0,21 0 15,-21 21 1,0 21-16,0 0 0,21 21 0,0 1 0,0-1 16,-22 21-16,22 1 0,-21-22 15,21 22-15,0-1 0,-21 1 16,21-1-16,0 1 0,0-1 0,0 1 15,0-1-15,-21-20 0,21 20 16,0-21-16,-21 1 0,21-22 0,0 21 16,0-21-16,0 1 0,-21-22 0,21 21 15,-22-21-15,22-21 32,0-1-32,0 1 0,0 0 15,0 0-15,0-21 0,0-1 16,22 22-16,-1-21 0,0-1 0,0 22 15,0-21-15,0 21 0,22 0 16,-22-1-16,0 1 0,21 0 0,-20 21 16,20 0-16,-21 0 0,0 21 15,0 0-15,1 1 0,-1-1 0,0 0 16,0 21-16,-21 1 0,0-22 0,0 21 16,0 0-16,0-20 0,-21 20 15,0-21-15,-22 21 0,22-20 0,0-1 16,-21 0-16,21 0 0,-22-21 0,22 21 15,0-21-15,0 21 16,0-21-16,-1 0 0,1 0 0,0 0 16,21-21-16,0 0 15,0 0-15,0 0 16,21 0-16,0-1 0,1 1 0</inkml:trace>
  <inkml:trace contextRef="#ctx0" brushRef="#br0" timeOffset="138039.82">17293 3154 0,'0'0'16,"21"-21"-16,-21 0 0,0-1 0,0 44 31,-21-1-31,0 21 0,21-21 16,-21 22-16,0-1 0,-1 0 15,1 1-15,21-1 0,0 0 16,0 1-16,0-1 0,0-21 0,0 21 15,0-20-15,0-1 0,0 0 0,21 0 16,22 0-16,-22 0 0,0-21 16,0 0-16,22 0 0,-1 0 0,-21 0 15,21 0-15,-20-21 0,20 0 0,-21 0 16,21 0-16,-20 0 0,-1-22 16,0 1-16,0 0 0,-21-1 15,0 1-15,0-22 0,0 22 0,0-21 16,-21 20-16,0 22 0,0-21 15,-22 21-15,22-1 0,-21 22 0,-1 0 16,22 0-16,-21 0 0,21 0 16,-22 0-16,22 22 0,-21-1 0,21 0 15,0 21-15,-1-21 0,22 1 0,0 20 16,0-21-16,0 0 0,0 0 16,22 1-16,-1-22 0,21 0 0,-21 0 15,22 0-15,-1 0 0,0 0 16</inkml:trace>
  <inkml:trace contextRef="#ctx0" brushRef="#br0" timeOffset="138331.65">18246 2773 0,'0'0'16,"21"-42"-16,0-1 0,-21 1 0,0 0 16,0 20-16,0 1 0,0 0 0,-21 42 31,0 0-31,21 1 0,-22 20 0,1 0 15,0 22-15,0-22 0,21 22 16,-21-1-16,0 1 0,-1-1 0,-20 1 16,21-1-16,0 1 0,0-1 0,-1 1 15,22-22-15,-21 21 0,21-20 16,-21-1-16,21 0 0,0 1 0,0-22 16,0 0-16,0 0 0,21 0 15,0 1-15,1-22 0,-1 0 16,0 0-16,0 0 0,21 0 0,-20 0 15,20 0-15,-21-22 0,21 1 0,-20 0 16,20 0-16,-21 0 0</inkml:trace>
  <inkml:trace contextRef="#ctx0" brushRef="#br0" timeOffset="138522.54">17907 3175 0,'0'0'0,"-42"0"0,20 0 0,1 0 15,0 0-15,63 0 32,-20 0-32,20 0 15,-21 0-15,43 0 0,-22 0 0,0 0 16,22 0-16,-1 0 0,-20 0 0,20-21 16,1 21-16,-1-21 0,-21 21 15</inkml:trace>
  <inkml:trace contextRef="#ctx0" brushRef="#br0" timeOffset="138815.37">19410 2921 0,'-43'-21'15,"22"21"-15,0 0 0,0 21 16,-21-21-16,20 21 0,1 0 15,0 22-15,0-1 0,-21-21 0,20 43 16,1-22-16,0 0 0,0 22 16,0-22-16,0 22 0,21-22 0,-22 0 15,22 1-15,0-1 0,0-21 16,0 22-16,0-22 0,0 0 16,0 0-16,43 0 0,-22 0 0,0 1 15,0-22-15,22 0 0,-1 0 16,0 0-16,-21 0 0,22 0 0,-1-22 15,0 1-15,1 0 0,-1 0 0</inkml:trace>
  <inkml:trace contextRef="#ctx0" brushRef="#br0" timeOffset="139091.21">19981 2942 0,'106'-42'31,"-64"42"-31,1 0 0,-22 0 16,21 0-16,1 21 0,-1 0 16,0 22-16,-21-22 0,1 21 0,-1 0 15,-21 22-15,0-22 0,0 22 16,0-22-16,-21 22 0,-22-22 0,22 21 16,0-20-16,-21-1 0,-1 0 0,22-20 15,-21-1-15,21 21 0,-22-21 16,22-21-16,0 21 0,0 1 0,0-22 15,42 0 17</inkml:trace>
  <inkml:trace contextRef="#ctx0" brushRef="#br0" timeOffset="139331.07">21230 3175 0,'-42'-21'31,"21"21"-15,21 21 30,0 0-46,0 0 16,-22-21-16,22 22 0</inkml:trace>
  <inkml:trace contextRef="#ctx0" brushRef="#br0" timeOffset="139550.95">21336 3683 0,'0'0'0,"0"21"0,0 0 15,0 1-15,0-1 16,0 0-16,-21 0 0,21 0 0,-21 22 16,21-22-16,0 0 0,-22 21 0,1-21 15,0 22-15,21-22 0,-21 0 16,0 21-16,-22-20 0,22-1 0,0 0 16,-21 0-16,21 0 0,-22 0 0,1-21 15,0 22-15,-1-1 0,1-21 16,0 21-16,-1-21 0,1 21 0</inkml:trace>
  <inkml:trace contextRef="#ctx0" brushRef="#br0" timeOffset="140907.17">5588 6033 0,'0'0'0,"-21"21"15,21 0 1,-21-21-16,21 21 0,-22 0 16,22 0-16,0-42 46,22 21-30,-1-21-16,0 0 0,0 0 16,0 0-16,0-1 0,1-20 0,20 21 15,-21-21-15,0-1 0,0 1 16,1-22-16,-1 22 0,-21-21 0,0 20 16,21 1-16,-21 0 0,0-1 15,0 1-15,0 0 0,0 20 0,-21 1 16,0 21-16,-1 0 0,1 0 0,0 0 15,0 0-15,0 0 0,0 21 16,-1 1-16,-20-1 0,21 0 16,0 21-16,0-21 0,-1 22 15,22-1-15,0-21 0,-21 22 0,21-22 16,0 21-16,0-21 0,0 0 0,21 1 16,1-22-1,-1 0-15,21 0 0,-21 0 0,22-22 16,-22 22-16,21-21 0,0 0 15,-20 0-15,20 0 0,0 0 0,-21-22 16,22 22-16,-22 0 0,21-21 16,-21 20-16,1 1 0,-1 0 0,0 0 15,-21 0-15,21 21 0,-21-21 16,0 42 0,0 0-1,0 21-15,0-21 0,-21 22 0,0-1 16,21 0-16,0 1 0,0-1 15,-21 0-15,21 22 0,0-22 0,0 1 16,0-1-16,0-21 0,0 21 16,0-20-16,0-1 0,0 0 0,0 0 15,21-21-15,0 21 0,0-21 16,0 0-16,0 0 16,1 0-16,-1-21 0,0 0 15,0 0-15,0 0 0</inkml:trace>
  <inkml:trace contextRef="#ctx0" brushRef="#br0" timeOffset="141207">6604 5652 0,'0'0'0,"0"21"0,0 0 16,0 0-16,0 0 0,0 0 15,0 1 1,21-22-1,0 0-15,0 0 16,1-22-16,-22 1 0,21 0 16,-21 0-16,0 0 15,0 0-15,0-1 0,-21 1 16,-1 21-16,1 0 16,0 0-16,0 0 0,0 0 15,0 0-15,-1 0 0,22 21 0,0 1 16,0-1-16,0 0 0,0 0 15,0 0-15,0 0 0,0 1 16,22-22-16</inkml:trace>
  <inkml:trace contextRef="#ctx0" brushRef="#br0" timeOffset="141615.64">7916 5249 0,'0'0'0,"0"-21"16,-21 0-16,21 0 0,0 0 0,0 0 15,0-1-15,0 44 32,0 20-17,0-21-15,0 21 0,0-20 0,-21 41 16,21-21-16,-21 1 0,0 20 16,21-20-16,-22 20 0,1 1 0,0-1 15,0-21-15,-21 22 0,20-22 0,1 1 16,0-1-16,0 0 0,0-21 15,0 1-15,21-1 0,0 0 16,21-21 0,0-21-16,0 0 15,0-1-15,0 1 0,22-21 0,-1 0 16</inkml:trace>
  <inkml:trace contextRef="#ctx0" brushRef="#br0" timeOffset="141983.14">8340 5271 0,'-22'42'32,"-20"0"-32,21-21 15,-21 1-15,-1-1 0,1 21 16,0-21-16,-22 22 0,22-22 0,-22 21 16,22-21-16,-22 22 0,22-22 15,21 0-15,-21-21 0,20 21 0,1-21 16,0 0-1,21-21 1,21 21 0,0 0-16,1 0 0,-1 0 15,0 21-15,0 0 0,0 0 0,0 1 16,1-1-16,-1 0 0,0 0 16,-21 21-16,21-20 0,0-1 0,0 0 15,1 0-15,-1 21 0,-21-20 0,21-22 16,0 21-16,-21 0 15,21-21-15,0 0 0,1 0 0,-1 0 16,0 0-16,0 0 0,0 0 0,0 0 16,1 0-16,-1-21 0,0 0 15,0-1-15,0 1 0</inkml:trace>
  <inkml:trace contextRef="#ctx0" brushRef="#br0" timeOffset="142902.87">8424 5694 0,'-21'0'0,"21"21"0,0 0 16,0 0 0,0 1-1,21-22 1,0 0-16,1 0 16,-1-22-16,0 1 0,0 21 0,0-21 15,22 0-15,-22 0 0,0 0 16,0 21-16,0-22 0,0 1 0,-21 0 15,0 0-15,0 0 0,0 0 0,0-1 16,-21 22 0,0 0-16,0 0 0,0 0 0,0 0 15,-1 0-15,1 22 0,0-1 0,0 0 16,0 0-16,0 21 0,-1 1 16,1-22-16,21 21 0,-21 1 15,21-22-15,0 21 0,0-21 0,0 22 16,0-22-16,0 0 0,0 0 15,21 0-15,0 0 0,1-21 0,-1 0 16,0 0-16,21 0 0,-21 0 0,22 0 16,-1 0-16,-21 0 0,22-21 15,-1 0-15,0 0 0,1 0 0,-1 0 16,-21-1-16,21 1 0,1 0 0,-22 0 16,0-21-16,21 20 15,-20-20-15,-22 21 0,21 0 0,0-22 0,-21 22 16,21 21-16,-21-21 0,0 0 15,0 42 17,0 0-32,0 0 0,-21 1 15,0-1-15,21 0 0,-21 21 0,21-21 16,0 1-16,0-1 0,0 21 0,0-21 16,0 0-16,0 1 15,21-1-15,0-21 0,0 0 0,0 0 16,0 0-16,1 0 0,-1 0 0,0 0 15,21-21-15,-21 21 0,1-22 16,20 1-16,-21 0 0,0 0 16,0 0-16,22 0 0,-22-22 0,0 22 15,0 0-15,0-21 0,1 20 16,-22 1-16,21 0 0,-21 0 0,21 0 16,-21 0-16,0-1 0,0 44 31,0 20-16,0-21-15,-21 21 0,0-20 0,21 20 16,-64 233 0,64-233-16,0 22 15,-21-1-15,21 1 0,0-1 0,0 1 16,0 21-16,0-22 0,0 22 16,21-22-16,-21 1 0,21 20 15,0-20-15,1-22 0,-1 22 0,0-1 16,0-20-16,0-1 0,-21 0 0,0 1 15,0-22-15,0 0 0,0 0 16,-21-21-16,-21 0 0,21 0 0,-1 0 16,1 0-16,-21 0 0,21 0 0,-22 0 15,22-21-15,0 0 0,-21 0 0,21-1 16,-1 1-16,1 0 0,0 0 16,21-21-16,0 20 0,-21-20 0,21 0 15,0-1-15</inkml:trace>
  <inkml:trace contextRef="#ctx0" brushRef="#br0" timeOffset="143259.67">10202 5038 0,'0'0'0,"0"-21"0,0-1 0,0-20 0,0 21 16,0 0-16,0 0 0,0 42 31,0 0-31,0 21 0,0 1 16,0-1-16,0 0 0,0 22 0,0-1 15,0-20-15,0 20 0,0 1 16,-21-22-16,21 21 0,-21-20 0,21 20 15,0-20-15,0-1 0,0 0 0,0 1 16,0-22-16,-21 21 0,21-21 16,0 0-16,0 1 0,0-44 31,21 1-15,-21 0-16</inkml:trace>
  <inkml:trace contextRef="#ctx0" brushRef="#br0" timeOffset="143570.48">9969 5271 0,'0'0'0,"-42"-43"0,21 22 0,0-21 16,0-1-16,-1 1 0,22 0 0,0-1 15,0 1-15,0 21 0,0-21 16,22-1-16,20 22 0,0 0 0,1-21 16,20 42-16,-21-22 0,22 1 15,-1 21-15,1 0 0,-1 21 16,1 1-16,-22-1 0,1 21 0,20 0 15,-42 1-15,22-1 0,-22 0 16,0 22-16,-21-22 0,0 1 0,0-1 16,0 0-16,-21 1 0,-22-22 0,1 21 15,0-21-15,-1 0 0,1 1 16,-21-1-16,20 0 0,1 0 0,0-21 16,20 21-16,-20-21 0,42 21 15,42-21 1,-20 0-16,20 0 15,-21 0-15,21 0 0,1 0 16</inkml:trace>
  <inkml:trace contextRef="#ctx0" brushRef="#br0" timeOffset="143963.26">10731 5482 0,'-21'0'0,"0"-21"0,0 21 16,21-21-16,0 0 0,0 0 15,0-1 1,21 22-16,0 0 0,0-21 0,1 21 16,-1 0-16,21 0 0,-21 0 0,0 0 15,22 21-15,-22 1 0,0-1 16,0 0-16,22 0 0,-22 0 16,0 0-16,-21 22 0,0-22 0,0 21 15,0 1-15,0-22 0,0 0 16,0 21-16,0-21 0,-21 1 0,0-1 15,-1 0-15,1-21 16,0-21 0,21 0-16,0-1 0,0 1 15,0 0-15,0 0 0,0-21 16,0 20-16,21-20 0,0 21 0,1-21 16,-1-1-16,0 1 0,0 0 0,21 20 15,-20-20-15,20 21 16,-21 0-16,0 0 0,22-1 0,-22 22 15,0 0-15,21 0 0,-21 0 0,1 0 16,-1 22-16,0-1 16,-21 0-16</inkml:trace>
  <inkml:trace contextRef="#ctx0" brushRef="#br0" timeOffset="144959.38">11493 5567 0,'0'21'0,"0"-42"0,22 63 0,-1-21 15,0-21 1,0 0-16,0 0 15,0-21-15,-21 0 0,22 0 0,-1 0 16,0 0-16,0-1 16,0 1-16,-21 0 0,21 0 0,1 0 15,-1 0-15,-21-22 0,0 22 0,0 0 16,0 0-16,-21 21 16,-1 0-1,1 0-15,0 0 0,0 21 16,0 0-16,0 0 0,21 0 0,-22 22 15,1-22-15,0 21 0,0-21 0,21 22 16,0-1-16,0-21 0,0 22 16,0-1-16,0-21 0,0 0 0,0 22 15,0-22-15,21 0 0,0-21 0,22 21 16,-22-21-16,0 0 16,21 0-16,1 0 0,-22 0 0,21 0 15,0 0-15,1-21 0,-1 0 0,0 0 16,1-1-16,-1-20 0,0 21 15,1-21-15,-1 20 0,-21-20 0,22 0 16,-22-1-16,0 1 0,0 21 0,0-21 16,-21 20-16,21 1 0,-21 0 15,0 0-15,0 0 0,-21 21 16,0 0-16,0 0 0,21 21 16,-21 0-16,0 0 0,21 0 0,-22 1 15,22-1-15,0 21 0,0-21 0,0 22 16,0-22-16,0 21 15,0-21-15,0 22 0,22-22 0,-1 0 16,-21 0-16,21 0 0,-21 0 0,21 1 16,-21-1-16,0 0 0,21-21 15,-42 0 17,0-21-32,0 21 15,0-21-15,-1-1 0,1 22 0,0-21 16,0 21-16,0 0 0,0-21 0,-1 21 15,22 21 17,0 0-32,0 1 0,22-1 15,-1 0-15,0-21 16,0 21-16,0-21 0,0 0 0,22 21 16,-22-21-16,21 0 0,1 0 0,-1 0 15,-21 0-15,21 0 0,1 0 16,-1 0-16,0-21 0,-20 21 0,20-21 15,0 0-15,-21 0 0,22-22 0,-1 22 16,-21-21-16,22 21 0,-1-22 16,0 1-16,1 0 0,-1-1 15,-21-20-15,0 42 0,0-22 0,-21 1 16,0 21-16,0 0 0,0-1 16,-21 22-16,0 0 0,-21 0 15,21 0-15,-22 22 0,22-1 16,0 21-16,0-21 0,0 0 0,21 22 15,0-1-15,0-21 0,0 22 0,0-1 16,21-21-16,0 21 0,0-20 16,0 20-16,-21-21 0,21 0 0,-21 0 15,22 1-15,-22-1 0,0 0 0,0 0 16,-22 0 0,1-21-16,0 0 0,0 0 15,0 0-15,0 0 0,-1 0 16,1 0-16,0 0 0,0 0 15,0 0-15,0 0 0,-1 0 0,-20 0 16,21 21-16,0-21 0,0 0 0,-22 22 16</inkml:trace>
  <inkml:trace contextRef="#ctx0" brushRef="#br0" timeOffset="146386.87">5186 7853 0,'0'-21'15,"0"-43"1,0 43-16,0 0 15,0 0-15,21 0 0,0-1 0,0 1 16,0 0-16,1 21 0,-1 0 16,0 0-16,0 0 0,0 0 0,22 21 15,-22 0-15,21 1 0,-21-1 0,22 21 16,-22 0-16,0 1 0,0-1 16,-21 0-16,0 22 0,0-22 0,0 1 15,0-1-15,-21 0 0,0 1 16,0-22-16,-1 21 0,1-21 0,21 0 15,-21-21-15,0 0 16,21-21 0,0 0-1,0 0-15,0 0 0,0 0 0,0-1 16,0 1-16,0 0 0,0 0 16,0 0-16,0 0 15,0 42 79,21-21-32,-21-21-46,21 21-16,-21-22 16,0 1-1,0 0 17,21 0-17,-21 0-15,0 0 16,0-1-16,0 1 15,0 0-15,0 0 0,0 0 16,0 0-16,0-22 0,0 22 0,0 0 16,0-21-16,0 20 0,0 1 0,-21 0 15,0-21-15,0 21 0,0-1 16,0 1-16,-1 21 0,1 0 16,0 0-16,0 0 0,0 0 15,0 21-15,21 1 0,-22-1 0,1 21 16,21-21-16,-21 0 0,21 22 0,0-1 15,0-21-15,0 22 0,0-22 16,0 21-16,0-21 0,0 0 16,0 22-16,21-22 0,0 0 0,1-21 15,-1 21-15,0-21 0,0 0 16,0 0-16,22 0 0,-22 0 0,21 0 16,-21 0-16,22-21 0,-22 0 15,21 0-15,-21 0 0,22-1 0,-22 1 16,21 0-16,-21-21 0,22 21 0,-22-1 15,0-20-15,0 21 0,0 0 16,0 0-16,-21-22 0,0 22 0,0 0 16,0 42 15,0 0-31,0 0 0,0 22 0,-21-22 0,21 21 16,-21-21-16,21 22 0,0-1 15,0 0-15,0 1 0,0-22 16,0 21-16,0 1 0,0-22 0,0 0 15,0 0-15,21 0 0,0 0 0,-21 1 16,22-22-16,-1 0 0,-21 21 16,21-21-16,0 0 0,0 0 15,0 0-15,1 0 0,-22-21 16,0-1-16,21 1 0,0 0 16,0 0-16</inkml:trace>
  <inkml:trace contextRef="#ctx0" brushRef="#br0" timeOffset="146586.76">6625 7832 0,'0'0'0,"0"-21"32,21 21 46</inkml:trace>
  <inkml:trace contextRef="#ctx0" brushRef="#br0" timeOffset="147034.67">7980 7557 0,'-21'-22'0,"42"44"0,-42-86 0,21 43 0,0-21 16,0-1-16,0 1 0,0 21 16,0-22-16,0 1 0,0 0 0,0 21 15,21-1-15,-21 1 0,21 0 0,-21 42 32,0 0-32,21 22 0,-21-1 15,0 0-15,0 22 0,0-1 16,0 1-16,0-1 0,0 1 15,0-22-15,0 22 0,-21-1 0,0-20 16,21 20-16,-21-21 0,-1 1 0,1-1 16,0 0-16,21-20 0,0-1 15,0 0-15,21-42 16,0 0 0,1-1-16,-1 1 0,0-21 15,21 0-15,-21 20 0,22-20 0</inkml:trace>
  <inkml:trace contextRef="#ctx0" brushRef="#br0" timeOffset="148139.94">8424 7260 0,'0'0'0,"21"-42"0,-21 21 0,0-22 15,0 22-15,-21 42 16,0 1-16,0-1 16,-21 21-16,20 0 0,-20 1 15,0-1-15,-22 0 0,22 1 0,0-1 16,-1-21-16,1 22 0,0-1 0,20-21 15,-20 0-15,21 0 0,0 1 16,21-1-16,21-21 31,0-21-31,0 21 16,0 0-16,1 0 0,-1 0 16,21 0-16,-21 0 0,0 21 0,22 0 15,-22 0-15,0 0 0,0 22 16,0-22-16,1 21 0,-1-21 0,-21 22 15,21-22-15,0 21 0,0-21 0,0 22 16,-21-22-16,22 0 0,-1 0 16,0 0-16,0 0 0,0-21 0,0 0 15,1 0-15,-1 0 0,21 0 0,-21 0 16,22-21-16,-22 0 0,21 0 16,0-21-16,-20 20 0,20 1 0,-21-21 15,0 0-15,22 20 0,-22-20 16,0 21-16,-21-21 0,0-1 0,0 22 15,0-21-15,0 21 0,0-1 16,0 1-16,0 0 0,-21 21 16,0 0-16,-1 0 0,1 0 15,0 21-15,0 0 0,0 1 16,21-1-16,-21 0 0,-1 21 0,22-21 16,-21 22-16,21-22 0,0 21 0,0 1 15,0-1-15,0-21 0,0 21 16,0-20-16,21-1 0,1 0 0,-1 0 15,0 0-15,21-21 0,-21 0 0,1 0 16,20 0-16,-21 0 16,21 0-16,-20 0 0,20-21 0,0 0 15,-21 0-15,22 0 0,-22-1 0,21 1 16,-21-21-16,1 21 0,20-22 16,-21 22-16,0 0 0,0-21 0,1 21 15,-22-1-15,21 1 0,-21 0 0,21 21 16,-21 21 15,0 0-31,0 1 0,0-1 0,0 0 16,0 0-16,0 0 0,0 0 0,0 1 15,0-1-15,0 21 0,0-21 16,21 0-16,-21 1 16,21-22-16,0 0 0,22 0 0,-22 0 15,0 0-15,21 0 0,-20 0 0,20-22 16,-21 1-16,0 21 0,22-21 15,-22 0-15,0 0 0,0-22 0,0 22 16,0 0-16,1 0 0,-1 0 0,-21-22 16,21 22-16,-21 0 0,0 0 15,0 0-15,0 42 32,0 0-32,0 0 15,-21 0-15,21 22 0,-21-22 0,21 21 16,0 1-16,0 20 0,-22-21 15,22 22-15,-21-1 0,21 1 0,0-1 16,-21 1-16,21-1 0,-21 213 16,21-213-1,0 22-15,0-22 0,0 22 0,0-22 16,0 22-16,0-21 0,0-22 0,0 21 16,0 1-16,0-22 0,0 1 0,0-22 15,-21 21-15,21-21 0,-21 0 16,-1-21-16,1 0 0,-21 0 15,21 0-15,0-21 0,-22 21 0,22-21 16,-21 0-16,-1 0 0,1 0 0,21-22 16,-21 22-16,-1-21 0,1 21 15,0-22-15,20 1 0,1 21 0,0-22 16,0 1-16,21-21 0,0 20 16,0-20-16,0 20 0</inkml:trace>
  <inkml:trace contextRef="#ctx0" brushRef="#br0" timeOffset="148634.65">10477 7006 0,'0'0'0,"22"-21"0,-22 0 0,0 0 15,0 0 1,0 42 15,0 0-31,0 21 0,0 1 0,0-1 16,0 21-16,0-20 0,0 20 0,0 22 16,-22-22-16,22-20 0,-21 20 15,21 1-15,0-1 0,0-20 0,-21-1 16,21 0-16,-21 1 0,21-22 0,0 21 15,-21-21-15,21 0 0,0 1 16,21-44 15,0 22-31,-21-21 0,21 0 0,0-21 16,-21 21-16,22-22 0,-1 22 0,-21-21 16</inkml:trace>
  <inkml:trace contextRef="#ctx0" brushRef="#br0" timeOffset="149255.29">10541 7091 0,'0'0'0,"-21"-21"0,21 0 0,0-1 16,0 1-16,0 0 0,0 0 15,0 0-15,21 0 16,0-1-16,0 1 16,0 21-16,1-21 0,-1 21 15,0 0-15,0-21 0,0 21 16,0 0-16,-21-21 0,22 21 15,-1 0-15,0 0 16,0 0 0,0 0-1,0 0 17,1 0-17,-1 0 1,0 0-16,0 21 15,0-21-15,-21 21 0,21-21 16,1 21-16,-1-21 0,0 21 0,0-21 16,0 22-16,-21-1 0,0 21 15,0-21-15,0 22 0,0-22 0,-21 21 16,0 0-16,0 1 0,-22-1 0,1 0 16,0-20-16,-1 20 0,1 0 15,0-21-15,-22 1 0,43-1 0,-21 0 16,-1 0-16,22 0 0,0-21 0,0 0 15,0 0-15,21-21 32,21 21-1,0 0-31,-21 21 16,21 0-16,0 1 0,1-1 0,-1 0 15,0 21-15,0-21 0,21 1 16,-20-1-16,20 21 0,-21-21 0,0 0 15,22-21-15,-1 22 0,-21-1 0,0-21 16,22 0-16,-22 0 0,0 0 0,0 0 16,0 0-16,0 0 15,1 0-15,-1-21 0,0 21 0,0-22 16,-21 1-16,21 0 0,-21 0 16</inkml:trace>
  <inkml:trace contextRef="#ctx0" brushRef="#br0" timeOffset="149692.04">11324 7430 0,'0'42'16,"0"-21"-1,0 0-15,0 0 0,21-21 32,0 0-32,1 0 15,-1 0-15,0 0 0,0 0 0,0 0 16,0-21-16,1 0 0,-1 0 15,0 21-15,0-21 0,-21 0 16,21-1-16,0 1 0,-21 0 0,0 0 16,0 0-16,0 0 0,0-1 0,0 1 15,0 0-15,-21 21 16,0 0-16,0 0 0,0 0 16,0 0-16,-1 21 0,1 22 0,0-22 15,0 0-15,0 21 0,0 1 16,21-1-16,0-21 0,-22 21 0,22 1 15,0-22-15,0 21 0,0-21 0,0 1 16,0-1-16,0 0 0,0 0 16,22 0-16,-1-21 0,0 0 15,0 21-15,0-21 0,0 0 0,1 0 16,-1 0-16,0 0 0,21 0 0,-21-21 16,22 0-16,-1 0 0,-21 0 15,22 0-15,-1-1 0,0 1 0,1-21 16,-1 0-16,0-1 0,1 1 0,-22 0 15,21-22-15,0 22 0</inkml:trace>
  <inkml:trace contextRef="#ctx0" brushRef="#br0" timeOffset="149939.91">12234 7049 0,'0'-64'0,"-42"233"0,84-380 0,-42 317 0,0-255 15,0 107-15,0 0 0,0-1 0,0 22 16,0 0-16,0 0 0,-21 0 0,0 42 16,0 0-1,21 0-15,-21 22 0,21-22 16,-22 21-16,1 22 0,21-22 0,-21 21 15,21-20-15,0 20 0,-21 1 0,21-1 16,-21-20-16,21 20 0,0-21 16,0 1-16,0-1 0,-21 0 0,21-20 15,0 20-15,0-21 0,0 0 0,0 0 16,0 1-16,0-1 0,21-21 31,0 0-15,0-21-16,0-1 0,0 1 15,1 0-15,-1 0 0</inkml:trace>
  <inkml:trace contextRef="#ctx0" brushRef="#br0" timeOffset="150323.26">12255 7408 0,'0'22'16,"0"-1"-16,0 0 0,0 0 15,0 0-15,22-21 16,-1 21-1,0-21-15,21 0 0,-21 0 16,1 0-16,20 0 0,-21 0 0,0-21 16,22 21-16,-22-21 15,0 0-15,0 0 0,0 21 0,-21-21 16,0-1-16,0 1 0,21 0 0,-21 0 16,0 0-16,0 0 0,0-1 15,0 1-15,-21 21 0,21-21 0,-21 21 16,0 0-16,0 0 0,-22 0 15,22 21-15,0 0 0,0 1 16,0-1-16,0 21 0,-1-21 0,1 22 16,0-22-16,0 21 0,21-21 0,0 22 15,0-22-15,0 21 0,0-21 0,0 0 16,0 1-16,0-1 16,0 0-16,21 0 0,0-21 0,0 0 15,1 21-15,20-21 0,-21 0 0,21 0 16,-20 0-16,20 0 0,0 0 15,1-21-15,-1 0 0,-21 0 0,21 21 16,1-21-16</inkml:trace>
  <inkml:trace contextRef="#ctx0" brushRef="#br0" timeOffset="151131.81">13187 7345 0,'0'-21'0,"0"42"0,0-85 0,0 22 16,0 21-16,0 0 0,-21-22 0,-1 22 15,1 21-15,21-21 0,-21 21 16,0 0-16,0 0 0,0 0 15,-1 21-15,1-21 0,0 43 0,0-22 16,0 0-16,0 21 0,-1 1 16,1-1-16,0-21 0,21 21 0,0 1 15,-21-1-15,21-21 0,0 22 0,0-22 16,0 0-16,0 0 0,0 21 0,0-20 16,0-1-16,21-21 15,0 0-15,0 0 0,1 0 16,-1 0-16,0 0 0,0 0 0,0 0 15,0-21-15,1-1 0,-1 1 16,0 0-16,-21 0 0,21 0 0,0-22 16,-21 22-16,21-21 0,-21 21 15,0-22-15,0 1 0,0 21 16,0-21-16,0 20 0,0 1 0,0 0 16,0 42-1,0 0 1,0 22-16,0-22 0,0 0 0,0 21 15,0-20-15,0 20 0,0 0 0,0-21 16,0 22-16,0-22 0,0 0 0,0 0 16,0 0-16,0 1 0,0-1 15,22 0-15,-1 0 0,0-21 0,0 0 16,0 21-16,0-21 0,22 0 16,-22 0-16,0 0 0,21 0 15,-20-21-15,20 21 0,-21-21 0,0 0 16,22 0-16,-22-1 0,21 1 0,-21 0 15,0-21-15,1 21 0,-1-22 16,0 22-16,0-21 0,0-1 0,-21 22 16,0-21-16,0 21 0,0-22 0,0 22 15,0 0-15,-21 42 32,21 0-32,-21 1 0,21-1 0,-21 0 15,21 0-15,0 0 0,0 0 16,0 1-16,0 20 0,0-21 15,0 0-15,0 0 0,21 1 0,-21-1 16,21 0-16,0 0 0,-21 0 16,21 0-16,1 1 15,-22-1-15,0 0 16,0 0-16,-22-21 16,1 0-16,0 0 15,0 0-15,0 0 0,0 0 16,-1 0-16,1 0 0,0 0 15,21-21 17,21 0-17,0 0-15,1 21 16,-1-22-16,0 22 0,21-21 16</inkml:trace>
  <inkml:trace contextRef="#ctx0" brushRef="#br0" timeOffset="151607">14203 7472 0,'0'21'31,"21"-21"0,0 0-31,0 0 16,0 0-16,1-21 0,-1 21 0,0-21 15,0 21-15,0-21 0,0-1 16,1 1-16,-1 0 0,0 0 0,0 0 16,0 0-16,0-1 0,-21 1 0,0 0 15,0-21-15,0 21 0,0-1 16,0 1-16,-21 21 16,0 0-16,-21 0 15,21 21-15,-1 1 0,-20-1 16,21 0-16,-21 21 0,20 1 0,1-22 15,0 21-15,0 0 0,21-20 0,0 20 16,0-21-16,0 21 0,0-20 16,0-1-16,0 0 0,0 0 0,0 0 15,21-21-15,0 0 0,0 21 0,1-21 16,-1 0-16,0 0 0,0 0 16,0 0-16,0 0 0,1 0 15,-1-21-15,0 0 0,0 21 0,0-21 16,-21 0-16,21 21 0,1-21 0,-22-1 15,21 1-15,0 0 16,-21 0 0</inkml:trace>
  <inkml:trace contextRef="#ctx0" brushRef="#br0" timeOffset="151814.87">14626 7599 0,'0'21'0,"-21"-21"31,0 0 1,0 0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1T04:50:11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423 0,'0'-21'15,"21"0"-15,-21 0 0,0 0 0,22 0 16,-22-1-16,0 1 16,0 42 15,0 1-16,-22-1-15,22 21 0,-21-21 16,0 22-16,21-1 0,-21 0 16,0 22-16,0-22 0,21 22 15,-22-22-15,1 21 0,0-20 16,0 20-16,21-20 0,-42 105 16,20-127-16,22 21 15,0-21-15,0 1 0,0-1 16,-21 0-16,21 0 0,0-42 47,0 0-47,0 0 0,0-1 15,0-20-15,0 21 0</inkml:trace>
  <inkml:trace contextRef="#ctx0" brushRef="#br0" timeOffset="336.8">1291 381 0,'0'0'0,"0"-21"0,0 0 15,21 21-15,0 0 16,-21 21 0,22 0-16,-1 0 15,-21 22-15,21-1 0,-21 0 16,0 1-16,21-1 0,-21 0 0,0 22 15,0-1-15,0-20 0,0 20 16,0-21-16,0 22 0,0-22 16,0 1-16,0-1 0,0 0 15,0 1-15,0-22 0,0 21 0,0-21 16,0 0-16,0 1 0,0-1 16,0-42 15,-21-43 0</inkml:trace>
  <inkml:trace contextRef="#ctx0" brushRef="#br0" timeOffset="952.97">1164 1185 0,'0'0'0,"-21"0"0,0 0 0,0 0 15,-1 0-15,44-21 31,-1 0-31,21 21 16,-21-21-16,22 21 0,-1-21 16,0 0-16,1-1 0,20 1 15,-21 21-15,22-21 0,-22 0 0,1 0 16,-1 0-16,0-1 0,1 22 16,-22-21-16,0 21 0,0 0 15,0-21-15,-21 42 47,0 0-47,0 22 16,0-22-16,0 0 0,0 0 15,0 22-15,0-22 0,0 0 16,0 21-16,0-21 0,0 1 0,0-1 16,0 0-16,0 0 0,21 0 15,1-21-15,-1 21 0,0-21 16,0 0-16,0 0 0,0 0 15,22 0-15,-22 0 0,0-21 16,0 21-16,22-21 0,-22 0 16,0 0-16,0-22 0,21 22 0,-20-21 15,-22 0-15,21 20 0,0-20 16,0 0-16,-21 21 0,0-1 0,0-20 16,0 21-16,0 0 15,0 0-15,-21 21 31,21 21-31,0 0 0,-21 0 16,21 21-16,-21-20 0,21 20 0,0-21 16,0 21-16,0-20 0,0 20 15,0-21-15,0 21 0,0-20 16,0-1-16,0 0 0,0 0 16,21 0-16,0-21 0,0 0 0,0 0 15,0 0-15,1 0 0,-1 0 16,21 0-16,-21 0 0,22-21 0,-22 0 15,21 0-15,-21-22 0</inkml:trace>
  <inkml:trace contextRef="#ctx0" brushRef="#br0" timeOffset="1267.79">2921 275 0,'-21'-21'0,"42"42"0,-63-42 0,42 0 0,-22 21 15,1 0-15,0 0 16,21 21-16,0 21 16,-21-20-16,21 20 0,0-21 15,0 21-15,-21 22 0,21-22 0,0 22 16,0-22-16,0 22 0,0-1 16,-21-21-16,21 22 0,-22-1 0,22-20 15,-21-1-15,21 0 16,0 1-16,0-1 0,0 0 0,0-20 0,-21-1 15,21 0-15,0 0 16,0 0-16,21-21 31,0 0-31,1-21 0,-22 0 0,21 0 16,0 0-16,21-22 0</inkml:trace>
  <inkml:trace contextRef="#ctx0" brushRef="#br0" timeOffset="1620.59">3090 868 0,'0'42'32,"0"-21"-32,-21 1 0,21 20 15,-21-21-15,21 0 0,-21 22 16,21-22-16,0 0 0,-21 21 16,21-21-16,0 1 0,0-1 0,0 0 15,0 0-15,0 0 16,21-21-16,0 0 0,0 0 0,0 0 15,0 0-15,1-21 0,-1 21 16,0-21-16,21 0 0,-21 0 0,1-22 16,-22 22-16,21-21 0,-21-1 15,0 1-15,0 0 0,0-22 0,0 43 16,0-21-16,-21 21 16,21-22-16,-22 43 0,1-21 0,0 21 15,0 0-15,0 0 16,0 0-16,-1 0 0,1 0 0,21 21 15,-21 0-15,21 1 16,-21-1-16</inkml:trace>
  <inkml:trace contextRef="#ctx0" brushRef="#br0" timeOffset="1872.44">2625 677 0,'0'0'0,"-22"0"16,1 0-16,42 0 15,1 0 1,-1 0-16,21 0 0,0-21 0,149-21 31,-128 21-31,-20 21 0,-1 0 0,0-21 16,1 21-16,-1 0 0,0 0 15,-20-22-15,-1 22 0,0 0 0,0 0 32,-21-21-17</inkml:trace>
  <inkml:trace contextRef="#ctx0" brushRef="#br0" timeOffset="3656.94">4149 635 0,'0'21'0,"21"-21"31,0 0-31,0-21 16,0 0-16,0 21 15,1-21-15,-1 0 0,0-1 0,0 1 16,0 0-16,0 0 0,1 0 15,-22-22-15,0 22 0,0 0 16,0 0-16,0-21 0,-43 20 0,22 1 16,-21 21-16,-1-21 0,1 21 15,0 0-15,-22 0 0,22 21 0,-22-21 16,22 21-16,-21 1 0,20-1 16,1 0-16,21 0 0,0 0 0,-1 0 15,22 1-15,0-1 0,0 21 16,0-21-16,22 22 0,-1-22 0,0 21 15,21 0-15,-21 1 0,22-1 16,-22 0-16,21 1 0,-21 20 16,1-20-16,20-1 0,-42 0 15,21 1-15,-21-1 0,0 0 0,0 1 16,0-1-16,0-21 0,-21 21 16,0-20-16,-22-1 0,22 0 0,0-21 15,-21 21-15,21-21 0,-22 0 16,22 0-16,-21 0 0,21-21 0,-1 0 15,-20 0-15,21-1 0,0-20 16,0 21-16,-1-21 0,22-1 0,0 1 16,-21 0-16,21-1 0,0 1 15,0 21-15,0 0 0,0-22 0,21 22 16,1 21 0,-1 0-16,0 21 0,0 0 15,0 22-15,0-22 16,-21 0-16,22 21 0,-22 1 0,21-22 15,-21 21-15,0-21 0,21 22 16,0-22-16,0 0 0,-21 0 0,21 0 16,1 1-16,-1-1 0,0 0 15,0-21-15,0 0 0,0 0 0,1 0 16,20 0-16,-21 0 0,21-21 16,-20 21-16,20-21 0,-21-1 0,21 1 15,1-21-15,-22 21 0,21-22 16,-21 22-16,1-21 0,-1 0 0,0 20 15,-21-20-15,0 21 0,21 0 16,-21 0-16,21-1 0,-21 1 16,0 42 15,0 1-31,0-1 0,0 21 0,0-21 16,-21 22-16,21-1 0,0-21 15,0 21-15,0-20 0,0-1 0,0 21 16,0-21-16,0 0 0,21 1 15,0-22-15,1 21 0,-1-21 16,0 0-16,0 0 0,21 0 0,-20 0 16,20 0-16,-21-21 0,21-1 15,1 1-15,-22 0 0,21-21 16,-21 21-16,1-1 0,-1-20 0,0 0 16,0 21-16,0-1 0,0-20 0,-21 21 15,0 0-15,0 0 0,0-1 16,0 44 15,0-1-31,0 0 0,0 0 16,0 0-16,0 0 0,0 22 15,0-22-15,0 0 0,0 21 0,0-20 16,0-1-16,0 0 16,22 0-16,-1 0 0,0 0 0,0-21 15,0 22-15,22-22 0,-22 0 0,21 0 16,0 0-16,1 0 0,-1 0 15,0-22-15,1 1 0,-1 21 0,0-21 16,-20 0-16,20-21 0,-21 20 16,21-20-16,-20 21 0,-22-21 0,0-1 15,21 22-15,-21-21 0,0 21 16,0-22-16,0 22 0,-21 0 0,-1 21 16,1-21-16,0 21 0,0 0 15,-21 0-15,20 0 0,-20 21 0,21 0 16,0 0-16,-22 0 15,22 1-15,0 20 0,0-21 0,0 21 16,21-20-16,0 20 0,0-21 0,0 21 16,0-20-16,0-1 0,21 0 15,0 0-15,0-21 0,0 0 16,1 0-16,20 0 0,-21 0 16,0-21-16,22 0 0,-22 21 0,21-21 15,-21-1-15,0 1 0,1-21 16,-22 21-16,21 0 0,-21-1 0,21 1 15,-21 0-15,0 0 0,0 0 16,0 0-16,0 42 31,0 0-15,0 21-16,0-21 0,0 22 0,0-22 16,0 21-16,-21 1 0,21-1 15,-21 21-15,21-20 0,0 20 0,0 1 16,0-1-16,-22 1 0,22-1 15,0 22-15,0-22 0,0 22 0,-21-21 16,21 20-16,0-20 0,0-1 0,0 22 16,0-22-16,-21-20 0,21 20 15,-21-20-15,21-1 0,-21 0 0,0-21 16,21 1-16,-22-1 0,1-21 0,0 0 16,0-21-1,0-22-15,0 22 0,-1-21 0,-20-1 16,21-20-16,0-1 0,0 22 15,-1-43-15,22 22 0,0-1 0,0 1 16,0-22-16,0 22 0,0-1 0,22 1 16,-1 20-16,0-20 0,21 21 15,-21-1-15,22-20 0,-1 20 0,0 1 16,1 0-16,-1-1 0,22 1 16,-22 0-16,21-1 0</inkml:trace>
  <inkml:trace contextRef="#ctx0" brushRef="#br0" timeOffset="4352.93">6435 1080 0,'0'0'16,"-22"21"-16,1-21 0,0 0 16,21-21 15,0-1-31,21 1 0,-21 0 15,21-21-15,1 21 0,-22-22 0,0 22 16,21-21-16,-21 21 0,0-1 0,0 1 16,0 0-16,-21 21 15,-1 0-15,1 0 0,-21 0 16,21 0-16,-22 21 0,22 22 0,-21-22 16,21 21-16,-22 0 0,22 1 15,-21-1-15,21 0 0,0 1 0,21-1 16,0-21-16,0 22 0,0-22 15,0 0-15,0 0 0,0 0 0,21 0 16,0-21-16,0 0 0,21 0 16,1 0-16,-1 0 0,0-21 0,1 0 15,-1 0-15,22 0 0,-22-22 16,0 22-16,-21-21 0,22 21 0,-22-22 16,0 1-16,0 21 0,-21-21 15,21 20-15,-21 1 0,0 0 16,0 0-16,0 42 31,0 0-31,-21 22 0,21-22 0,0 21 16,-21 22-16,21-22 0,0 21 15,0-20-15,0 20 0,-21 22 0,21-22 16,-21 22-16,21 0 0,-21-22 0,21 22 16,0 0-16,-22-1 0,22 1 15,-21 0-15,21-1 0,0 1 0,-21 0 16,21-22-16,0 22 0,0-22 15,0 1-15,0-22 0,0 0 16,-21 1-16,21-1 0,0-21 0,-21 0 16,0-21-16,-1-21 15,22 0-15,-21 0 0,0-21 16,21-1-16,0 1 0,-21-22 0,0 1 16,21-22-16,0 22 0,0-22 15,-21 22-15,21-22 0,0 0 0,0 1 16,0 20-16,0-21 0,21 1 0,0 20 15,0 1-15,0-1 16,0 22-16,1-22 0,20 1 0,-21 21 0,21-1 16</inkml:trace>
  <inkml:trace contextRef="#ctx0" brushRef="#br0" timeOffset="4996.56">7006 995 0,'0'0'15,"-21"42"-15,0-42 0,21 21 0,-21-21 16,21 22-16,21-22 16,21 0-1,-21-22-15,0 1 0,1 21 0,20-21 16,-21 0-16,0-21 0,22 20 16,-22 1-16,0 0 0,0 0 0,-21-21 15,0 20-15,0 1 0,0 0 16,-21 21-1,0 0-15,-22 0 0,22 21 16,0-21-16,-21 21 0,21 22 16,-22-22-16,22 21 0,0-21 0,0 22 15,0-22-15,-1 21 0,22-21 16,0 1-16,0 20 0,0-21 0,0 0 16,22 0-16,-1 1 15,21-22-15,-21 0 0,22 0 0,-1 0 16,0 0-16,1 0 0,-1-22 15,0 1-15,1 0 0,-1 0 16,0 0-16,1-22 0,20 22 0,-42-21 16,22 0-16,-1-1 0,-21 22 15,0-21-15,0 21 0,-21-1 0,0 1 16,-21 21 0,0 0-16,0 0 0,0 0 15,0 21-15,-1 22 0,22-22 16,-21 0-16,21 21 0,0-20 0,0 20 15,0-21-15,0 0 0,21 22 0,-21-22 16,22 0-16,-1 0 16,0 0-16,-21 0 0,0 1 0,21-1 0,-21 0 15,0 0 1,-21-21 0,0 0-16,0 0 0,-1 0 15,1 0-15,0 0 0,-21 0 16,21 0-16,-1 0 0,1 0 15,21-21 1,21 0 0,1 0-16,20-1 0,-21 1 15,21-21-15</inkml:trace>
  <inkml:trace contextRef="#ctx0" brushRef="#br0" timeOffset="6192.32">8170 550 0,'0'0'0,"0"-21"0,0 0 15,0 0-15,0 0 0,0 0 16,0-1-16,-21 22 16,0 0-16,0 0 15,21 22-15,-85 147 32,85-127-32,-21 1 0,21 20 0,-21-21 0,21 22 15,-21-1-15,21-20 0,0-1 16,0 22-16,0-22 0,0-21 15,0 21-15,0-20 0,21 20 0,0-21 16,0-21-16,0 21 0,0-21 16,1 21-16,20-21 0,-21 0 0,0 0 15,0-21-15,22 0 0,-22 21 16,0-21-16,0 0 0,0-22 0,-21 22 16,22 0-16,-22 0 0,21-21 0,-21 20 15,0 1-15,0 0 16,0 0-16,0 42 31,0 0-31,0 0 0,0 1 0,0-1 16,0 0-16,0 0 15,0 0-15,0 22 0,0-22 0,0 0 16,0 0-16,0 0 0,0 0 16,21-21-16,0 0 15,0 0-15,22 0 0,-22 0 16,0-21-16,0 21 0,21-21 15,-20-21-15,-1 21 0,21-1 0,-21-20 16,0 21-16,1-21 0,-22 20 0,21 1 16,-21 0-16,21 0 0,-21 0 15,0 0-15,21 21 0,-21 21 32,0 0-17,-21 0-15,21 21 0,0-20 0,-21 20 16,21-21-16,0 0 0,0 22 15,0-22-15,0 0 0,0 0 0,0 0 16,0 0-16,21-21 0,0 22 16,0-22-16,0 0 0,1 0 15,-1 0-15,0 0 0,0 0 0,-21-22 16,21 1-16,0 21 0,-21-42 16,22 21-16,-22 0 0,0-1 0,0-20 15,0 21-15,0-21 0,0 20 16,-22 1-16,1 0 0,0 21 15,0-21-15,0 21 0,0 0 16,-1 0-16,44-21 31,-1 21-15,0 0-16,21 0 0,-21-21 0,22 21 16,-1 0-16,0 0 0,1-22 15,-22 22-15,21-21 0,1 21 0,-22 0 16,0 0-16,0 0 0,0 0 0,0 0 15,-21 21-15,0 1 0,0-1 16,0 0-16,0 0 0,0 0 16,0 22-16,0-22 15,0 0-15,0 0 0,0 0 0,0 22 16,0-22-16,0 0 0,0 0 16,0 0-16,0 0 0,0 1 15,-21-22 16,21-22-31,-21 1 16,21 0-16,0 0 0,0 0 0,0-22 16,0 22-16,0-21 0,21 0 15,0-1-15,1 1 0,-1 0 0,0-1 16,21 1-16,1 21 16,-22-22-16,21 22 0,0 0 0,1 0 15,-22 21-15,21 0 0,-21 0 0,1 0 16,20 0-16,-21 21 15,-21 21-15,21-20 0,-21 20 0,0 0 16,0 1-16,0-1 0,0 0 0,-21 1 16,0-22-16,0 21 0,0 0 15,21-20-15,0-1 0,-22 0 0,22 0 16,-21 0-16,21-42 31,21 0-31,1 0 16,-22 0-16,21-22 15</inkml:trace>
  <inkml:trace contextRef="#ctx0" brushRef="#br0" timeOffset="6396.2">9483 445 0,'-22'0'0,"44"0"0,-86 0 0,43 0 16,0 0-16,0 0 0,-1 0 15,1 0 1,42 0 15</inkml:trace>
  <inkml:trace contextRef="#ctx0" brushRef="#br0" timeOffset="6617.07">8001 783 0,'0'0'0,"-42"21"0,20-21 16,44 0 0,20 0-16,0 0 15,1 0-15,-1 0 0,0 0 0,22 0 16,-22 0-16,0-21 0,22 21 15,-22 0-15,1 0 0,20 0 0,-42 0 16,22-21-16,-1 21 0,-21 0 16,0 0-16,-21-21 15</inkml:trace>
  <inkml:trace contextRef="#ctx0" brushRef="#br0" timeOffset="7296.3">11091 1122 0,'-63'0'15,"126"0"-15,-147 0 16,41 0-16,22 0 0,-21 0 0,21 0 16,-22 0-16,22 0 0,-21 0 15,21 0-15,-1 0 0,1 0 0,42 0 31,1 0-15,20 0-16,21 0 0,-20 0 0,41 0 16,-20 0-16,21 0 0,-1 0 15,1 0-15,21 0 0,-22 0 0,43 0 16,0 0-16,0 0 0,0 0 16,0 0-16,0 0 0,0 0 0,0 0 15,-21 0-15,0 0 0,0 0 0,-21 0 16,-1 0-16,-20 0 15,-1 0-15,-20 0 0,-22 0 0,21 0 16,-42-21-16,0 0 16,0-1-1,-21 22 1,21-21-16,-21 21 0,21-21 16,-21 0-16,-1 21 15,1-21-15</inkml:trace>
  <inkml:trace contextRef="#ctx0" brushRef="#br0" timeOffset="7732.05">12509 720 0,'-21'0'31,"21"21"-31,0 0 16,0 0-16,0 0 15,21 1-15,1-1 0,-1 0 16,0-21-16,21 21 0,1-21 16,-1 21-16,0-21 0,22 0 0,-22 0 15,22 21-15,-22-21 0,21 0 16,-20 0-16,-1 0 0,0 0 0,-20 0 16,20 0-16,-21 0 0,-42 0 31,-21 0-16,20 0-15,1 0 0,-21 0 16,0 22-16,-1-1 0,1 0 0,0 21 16,20-21-16,-20 22 0,0-1 15,-1 0-15,22 1 0,-21-22 0,21 21 16,-22 1-16,22-1 0,0-21 16,21 0-16,0 22 0,-21-22 0,21 0 15,0 0-15,0 0 0,0-42 63,0 0-63,21 0 0</inkml:trace>
  <inkml:trace contextRef="#ctx0" brushRef="#br0" timeOffset="19764.36">15367 720 0,'0'0'0,"0"21"62,0 0-62,0 0 16,0 0-16,0 1 15,21-1-15,-21 0 0,21 0 0,-21 0 16,21 0-16,1-21 16,-1 0-16,-21 22 0,21-22 0,0 0 15,0 0-15,0 0 16,1-22-16,-1 1 0,0 0 0,0 0 16,21-21-16,-20 20 0,-1 1 15,0-21-15,0 0 0,0 20 16,0-20-16,1 0 0,-22-1 0,0 22 15,21-21-15,-21 0 0,0-1 16,0 22-16,0-21 0,0 21 0,0-1 16,0-20-16,0 21 15,0 0-15,-21 21 16,21 21 0,0 0-16,0 21 0,0-20 15,0 20-15,0 0 0,0 22 0,-22-22 16,22 22-16,0-1 15,0 22-15,-21-22 0,21 22 0,-21 21 16,21-22-16,0 1 0,-21 0 0,0 21 16,21-1-16,-21-20 0,21 21 15,0 0-15,-22 0 0,22-22 0,-21 1 16,21 21-16,0-22 0,0 1 0,0 0 16,0-1-16,0 1 0,0-21 15,0-1-15,0 1 0,0-1 0,0-21 16,21 1-16,1-1 0,-22-21 0,21 22 15,0-43-15,-21 21 0,21-21 16,0 0-16,0 0 0,22 0 16,-22-21-16,0-22 0,21 22 0,1-42 15,-22 20-15,21-20 0,1-1 0,-1-20 16,0-1-16,1 0 0,-1 1 16,-21-1-16,0 0 0,-21 1 0,0-22 15,0 21-15,0 0 0,-42 22 0,21-22 16,-22 22-16,1 20 0,0-20 15,-22 21-15,22-1 0,-22 22 0,22 0 16,-21-21-16,20 42 0,1-22 16,0 22-16,20 0 0,1-21 0,0 21 15,21-21 17,21 21-32,0-21 0,1 21 0,-1-21 15,0 0-15,21 21 0,1-22 16,-22 1-16,21-21 0,0 21 0,1-22 15,-1 22-15,0-21 0,-20 21 0,20-22 16,-21 22-16,0-21 0,0 21 16,-21 0-16,0-1 0,0 1 0,0 0 15,0 42 17,0 0-32,0 1 0,0-1 15,0 0-15,0 0 0,0 21 0,0-20 16,0-1-16,0 0 0,0 0 15,0 0-15,0 0 16,0 1-16,0-44 31,0 1-15,0 0-16</inkml:trace>
  <inkml:trace contextRef="#ctx0" brushRef="#br0" timeOffset="19915.28">16256 614 0,'0'0'0,"0"-21"0,0 42 63,0 0-63,21-21 0,0 21 15</inkml:trace>
  <inkml:trace contextRef="#ctx0" brushRef="#br0" timeOffset="20368.02">16637 783 0,'0'0'0,"0"21"0,0 1 16,0-1 0,0 0-16,-21 0 0,21 0 15,0 0-15,-21 1 0,21-1 16,0 0-16,0 21 0,0-21 0,0 1 15,0-1-15,0 0 0,0 0 0,0 0 16,0 0-16,0 1 0,-22-22 16,22 21-16,-21-21 15,21-21 1,-21-1-16,21-20 0,0 21 16,0 0-16,0-22 0,0 1 15,0 0-15,0-1 0,0 1 0,21 0 16,0-1-16,1 22 0,-1-21 0,0 21 15,0 0-15,21-1 16,-20 1-16,20 21 0,-21 0 0,21 0 16,1 0-16,-22 21 0,21 1 15,-21-1-15,22 21 0,-22-21 0,0 22 16,0-1-16,-21-21 0,0 21 16,0 1-16,0-1 0,0-21 0,0 0 15,0 22-15,-21-22 0,0 0 0,0 0 16,21 0-16,21-21 31,0-21-15,0 0-16,-21 0 0,43 0 0,-22 0 15</inkml:trace>
  <inkml:trace contextRef="#ctx0" brushRef="#br0" timeOffset="20880.23">17632 741 0,'0'0'0,"0"-21"0,0 0 16,0-1-16,0 1 0,-21 21 16,-1-21-16,1 21 0,0 0 15,0-21-15,0 21 0,-22 0 0,22 0 16,0 0-16,0 21 0,-21 0 16,20 0-16,1 1 0,0-1 15,-21 21-15,21 0 0,21 1 0,-22-1 16,22 0-16,-21 1 0,21-1 15,0-21-15,0 22 0,0-1 0,0-21 16,21 0-16,1 0 0,-1 1 0,0-22 16,0 0-16,0 0 0,22 0 15,-22 0-15,21 0 0,-21-22 0,22 22 16,-1-21-16,-21-21 0,21 21 16,-20-22-16,20 1 0,-21 0 0,0-22 15,0 22-15,1-22 0,-22 1 16,0 21-16,21-22 0,-21 1 15,0 20-15,0 1 0,0-22 0,0 22 16,0 21-16,0-21 0,0 20 16,0 1-16,0 0 0,-21 21 15,-1 0-15,22 21 0,0 0 16,0 1-16,-21 20 0,21 0 0,-21 1 16,21-1-16,0 21 0,0-20 0,0 20 15,0 1-15,0-22 0,0 22 16,0-22-16,0 0 0,0 1 0,0-1 15,0 0-15,0-21 0,0 1 16,21-1-16,0 0 0,1-21 0,-1 0 16,0 0-16,0 0 0,0 0 15,22-21-15,-22 0 0,21-1 16</inkml:trace>
  <inkml:trace contextRef="#ctx0" brushRef="#br0" timeOffset="21432.44">18309 593 0,'0'21'16,"-21"-21"-16,21 21 0,0 0 15,21-21 1,0 0 0,0 0-16,1 0 0,-1 0 0,0 0 15,21-21-15,-21 21 0,22-21 0,-22 0 16,21 0-16,-21-1 0,1 1 15,-1 0-15,0 0 0,-21 0 0,0 0 16,0-1-16,0 1 0,0 0 16,-21 21-16,0 0 0,-22 0 0,1 0 15,0 0-15,-1 21 0,1 0 16,0 1-16,-1-1 0,1 0 0,21 21 16,-22-21-16,22 22 0,0-22 0,21 21 15,0-21-15,0 22 0,0-22 16,0 0-16,0 21 0,0-20 15,21-1-15,0 0 0,1-21 16,20 21-16,-21-21 0,21 0 0,1 0 16,-22 0-16,21 0 0,1 0 15,-22 0-15,21-21 0,-21 21 0,-21-21 16,21 21-16,-21-21 0,-21 21 16,0 0-1,0 0-15,0 0 0,-22 0 0,22 0 16,-21 21-16,0 0 0,20 0 15,-20 0-15,21 0 0,0 22 0,0-22 16,-1 0-16,22 21 0,0-20 16,0-1-16,0 0 0,0 0 15,0 0-15,22 0 0,-1-21 0,0 22 16,0-22-16,21 0 0,1 0 16,-22 0-16,21 0 0,22 0 0,-22-22 15,0 1-15,1 0 0,20 0 16,-20-21-16</inkml:trace>
  <inkml:trace contextRef="#ctx0" brushRef="#br0" timeOffset="21692.29">19262 148 0,'0'-42'0,"0"84"0,-22-105 16,1 63-16,0 0 0,0 0 15,0 0-15,0 21 0,21 0 16,-22 0-16,1 22 0,21-1 15,-21 0-15,21 22 0,0-22 0,-21 22 16,21-1-16,-21-21 0,21 22 16,0-1-16,0-20 0,0 20 0,0-20 15,-21 20-15,21-21 0,0 1 0,0-22 16,0 21-16,0-21 0,0 1 16,0-1-16,21-21 15,-21-21 1,21 21-16,0-22 0,0-20 15</inkml:trace>
  <inkml:trace contextRef="#ctx0" brushRef="#br0" timeOffset="22064.59">19325 783 0,'0'0'0,"-21"0"15,21 21-15,-21-21 0,21 22 0,0-1 16,21-21-1,0 0 1,0 0-16,0 0 0,22 0 16,-22-21-16,0 21 0,0-22 15,22 1-15,-22 0 0,0 21 0,0-21 16,-21 0-16,0 0 16,0-1-16,-21 22 15,0 0 1,0 0-16,-1 0 0,1 0 0,0 0 15,0 22-15,0-1 0,0-21 0,-1 21 16,22 21-16,-21-21 0,21 1 16,0-1-16,0 0 0,0 21 0,0-21 15,0 1-15,0-1 0,21 0 16,1 0-16,-1-21 0,0 21 0,0-21 16,21 0-16,-20 0 0,20 0 15,0 0-15,1 0 0,-1 0 16,0-21-16,1 0 0,-22 0 0</inkml:trace>
  <inkml:trace contextRef="#ctx0" brushRef="#br0" timeOffset="22720.73">20002 656 0,'0'0'0,"-21"0"16,0 21 15,21 1-31,0-1 0,0 0 16,0 0-16,0 0 0,0 22 15,0-22-15,0 0 0,-21 21 16,21-21-16,0 1 0,0-1 0,0 0 16,0 0-16,0 0 0,0 0 15,0 1-15,-21-44 32,21 1-17,0 0-15,0 0 0,0 0 0,0 0 16,0-22-16,0 1 0,0 21 15,0-22-15,21 22 0,-21 0 0,21-21 16,0 21-16,0-1 16,1 1-16,20 0 0,-21 0 0,21 21 0,1 0 15,-22 0-15,21 0 0,1 0 16,-1 21-16,0-21 0,1 21 16,-22 0-16,0 1 0,21-1 0,-42 21 15,0-21-15,0 0 0,0 22 16,0-22-16,0 0 0,0 21 0,0-20 15,-21-1-15,0 0 0,0 0 16,0-21-16,-1 0 16,1 0-16,21-21 15,0 0 1,0-22-16,0 22 16,0-21-16,21 21 0,1-22 0,20 1 0,-21 0 15,21 21-15,1-22 16,-1 22-16,-21 0 0,22 0 0,-1 21 15,0 0-15,1 0 0,-22 0 16,0 0-16,21 21 0,-21 0 0,1 0 16,-1 22-16,0-22 0,0 21 0,0-21 15,-21 22-15,0-1 0,0-21 16,0 0-16,0 22 0,0-22 0,0 0 16,0 0-16,-21 0 0,0-21 15,21 21-15,-21-21 0,21-21 31,0 0-31,0 0 16,0 0-16,21 0 0</inkml:trace>
  <inkml:trace contextRef="#ctx0" brushRef="#br0" timeOffset="23092.51">21230 720 0,'0'21'0,"0"-42"0,-21 42 15,21 0-15,0 0 16,21-21 0,0 0-16,0 0 15,1 0-15,20 0 0,-21 0 0,21-21 16,-20 21-16,20-21 0,-21 0 16,21 21-16,-20-21 0,-1-1 0,-21 1 15,0 0-15,0 0 0,0 0 16,-21 21-16,-1 0 15,1 0-15,-21 0 0,21 0 0,-22 0 16,22 0-16,-21 21 0,21 0 0,0 0 16,-1 0-16,1 22 0,0-22 15,21 21-15,0-21 0,0 22 0,0-22 16,0 0-16,0 21 16,0-20-16,0-1 0,21 0 0,0 0 15,1 0-15,20-21 0,-21 0 0,21 21 16,-20-21-16,20 0 0,0 0 15,1 0-15,-1-21 0,0 21 0,1-21 16,-22 0-16</inkml:trace>
  <inkml:trace contextRef="#ctx0" brushRef="#br0" timeOffset="23536.26">21950 614 0,'0'-21'0,"0"42"0,0-21 46,0 21-46,0 0 0,-21 0 0,21 1 16,0-1-16,0 21 0,-22-21 16,22 22-16,0-22 0,0 21 0,0-21 15,0 0-15,-21 22 0,21-22 16,0 0-16,-21-21 0,21 21 0,0 0 16,-21-21-1,0 0 1,21-21-16,0 0 0,0 0 15,0-21-15,0 20 0,0-20 16,0 21-16,21-21 0,0-1 0,0 1 16,22 21-16,-22-22 0,21 22 15,-21-21-15,22 21 0,-1 0 16,0-1-16,1 22 0,-1 0 0,-21 0 16,21 0-16,1 0 0,-22 0 15,0 22-15,0 20 0,-21-21 0,0 0 16,0 22-16,0-22 0,0 21 0,0 0 15,0 1-15,0-22 0,-21 21 16,0-21-16,21 22 0,-21-22 0,21 0 16,0 0-16,0 0 0,-21-21 15,21 22-15,0-44 16,21 1 0,-21 0-16,21 0 15</inkml:trace>
  <inkml:trace contextRef="#ctx0" brushRef="#br0" timeOffset="23800.11">22796 296 0,'0'22'31,"0"-1"-31,0 21 0,0-21 16,0 0-16,0 22 0,-21-1 15,21 0-15,-21 1 0,0-1 0,21 0 16,0 1-16,-21-1 0,21 0 16,-21 1-16,21-22 0,0 21 0,0-21 15,0 1-15,0-1 0,0 0 16,0 0-16,0 0 16,0-42-1</inkml:trace>
  <inkml:trace contextRef="#ctx0" brushRef="#br0" timeOffset="24215.87">23241 741 0,'21'-21'16,"-42"42"-16,63-42 0,-42 0 0,0-1 0,0 1 15,-21 21 16,0 0-31,-21 0 0,20 21 16,1-21-16,0 22 0,0-1 16,0 0-16,21 0 0,-21 0 15,21 0-15,0 1 0,0-1 16,0 0-16,21-21 0,0 0 16,0 21-16,0-21 15,0 0-15,1 21 0,-1-21 0,21 21 16,-21-21-16,0 22 0,1-22 0,-1 21 15,0 0-15,0-21 0,0 21 16,-21 0-16,0 0 16,-21 1-1,0-22-15,0 0 0,0 0 16,-1 0-16,1 21 0,0-21 0,0 0 16,0 0-16,0 0 0,-1 0 15,1 0-15,0 0 0,0 0 0,0 0 16,0 0-1,21-21 1,0-1-16</inkml:trace>
  <inkml:trace contextRef="#ctx0" brushRef="#br0" timeOffset="24560.19">22648 550 0,'-21'0'0,"42"0"0,-63 0 15,21-21-15,42 0 16,0 21-16,21 0 16,1-21-16,-1 21 0,0 0 15,22-21-15,-1 0 0,-20 21 0,20 0 16,1 0-16,-22-22 0,22 22 15,-22 0-15,0 0 0,-21 0 0,22-21 16,-22 21-16,0 0 0,0 0 0,-42 0 78,0 21-62,0-21-16</inkml:trace>
  <inkml:trace contextRef="#ctx0" brushRef="#br0" timeOffset="26012.36">1249 2794 0,'0'0'0,"0"-21"0,0 0 15,0 0-15,0-1 16,0 1 0,0 42-1,0 1-15,0-1 16,0 21-16,0 0 0,0 1 0,0 20 16,0-20-16,0 20 0,0 1 15,0-1-15,0-21 0,0 22 16,0-1-16,0-20 0,0-1 0,0 0 15,0 1-15,0-22 0,0 0 16,0 0-16,0 0 0,0-42 31,0 0-31,0 0 16,-21-21-16</inkml:trace>
  <inkml:trace contextRef="#ctx0" brushRef="#br0" timeOffset="26389.14">762 2985 0,'-21'-43'0,"42"86"0,-63-107 16,20 43-16,22 0 0,0 0 0,0-1 15,0 1-15,22 0 0,-1 0 16,21 0-16,0-22 0,22 22 0,-1 0 16,1 0-16,-1 0 0,22 0 15,21 21-15,-21 0 0,20 0 0,-20 21 16,21 21-16,-21 0 15,-22 1-15,22-1 0,-22 22 0,-20-22 16,-1 21-16,-21 1 0,-21 21 16,0-22-16,-42 22 0,21-22 0,-43 1 15,22-1-15,-43 1 0,0-1 16,1-20-16,-1 20 0,-21-21 0,22-20 16,-1-1-16,21 0 0,1 0 15,-1-21-15,22 0 0,0 0 0,-1 0 16,1-21-16,21 21 0,0-21 15,21 0-15,0-1 0,0-20 16,0 21-16,0 0 0,21 0 0,0-1 16,21 1-16,1 0 0,-1 21 15,0-21-15,22 0 0,-22 21 16,22-21-16,-1-1 0</inkml:trace>
  <inkml:trace contextRef="#ctx0" brushRef="#br0" timeOffset="26775.92">2201 3366 0,'0'0'0,"0"-43"0,0 22 0,0 0 16,0 0-16,0-22 0,0 22 15,21 0-15,1 0 0,-1 0 16,21 21-16,-21 0 0,22 0 15,-22 0-15,21 0 0,0 0 0,1 21 16,-1 0-16,-21 21 0,22-20 16,-22 20-16,0 0 0,0-21 0,-21 22 15,0-1-15,0 0 0,0 1 16,-21-22-16,0 21 0,0-21 0,-1 1 16,1-1-16,0 0 0,0 0 15,0-21-15,0 0 0,-1 0 0,1 0 16,21-21-16,0 0 0,-21 0 0,21-1 15,0 1-15,0 0 16,0-21-16,0-1 0,0 22 0,0-21 16,21 0-16,0 20 0,1-20 15,20 21-15,0 0 0,-21 0 0,22-1 16,-1 1-16,0 0 0,1 0 16,-22 0-16</inkml:trace>
  <inkml:trace contextRef="#ctx0" brushRef="#br0" timeOffset="27167.7">3154 3090 0,'-85'85'15,"64"-85"1,0 21-16,0 22 0,21-22 16,-22 0-16,1 21 0,0 1 0,21-22 15,0 21-15,-21 0 0,21 1 0,-21-22 16,21 0-16,0 21 0,0-20 15,0-1-15,0 0 0,21 0 0,0-21 16,0 0-16,22 0 0,-22 0 16,0 0-16,21 0 0,1 0 0,-1 0 15,0-21-15,-21 0 0,22 0 0,-1-1 16,0-20-16,-20 21 0,20-21 16,-21-1-16,-21 1 0,0 21 0,0-22 15,0 1-15,-21 0 16,0 21-16,0-1 0,-22 1 0,22 0 15,-21 0-15,-1 21 0,1 0 16,0 0-16,-1 0 0,1 21 0,0 0 16,-1 0-16,22 1 0,-21-1 0,21 0 15,21 21-15,0-21 0,0 1 16,0 20-16,0-21 0,0 0 0,21 0 16,0 1-16,0-22 0,0 0 15,22 21-15</inkml:trace>
  <inkml:trace contextRef="#ctx0" brushRef="#br0" timeOffset="27487.51">3789 3154 0,'0'0'0,"-21"0"16,21 21-1,0 0-15,0 0 0,-22 1 16,22 20-16,0 0 0,0 1 15,-21 20-15,21 1 0,0-1 0,0 1 16,-21-1-16,21 1 0,-21 20 16,21 1-16,0-22 0,0 43 15,0-21-15,0 0 0,0-22 0,0 22 16,0-1-16,0 1 0,0 0 0,0-22 16,0 22-16,0-22 0,0 1 15,0-1-15,0-20 0,0-1 0,0 0 16,0-20-16,21-1 0,-21 0 0,21-21 15,0-21 1,1-22-16,-22 22 0,21-42 16,-21 20-16,21-20 0,-21-22 0</inkml:trace>
  <inkml:trace contextRef="#ctx0" brushRef="#br0" timeOffset="27744.37">3768 3725 0,'-22'-63'0,"44"126"0,-65-168 0,43 41 0,-21 22 15,21-1-15,0 22 0,0-21 16,0 0-16,0 20 0,21-20 0,0 21 16,1 0-16,20 0 0,0-1 0,1 1 15,-1 21-15,0 0 0,22 0 16,-22 0-16,0 21 0,1 22 0,-1-22 16,0 21-16,-20-21 0,-22 22 15,0-1-15,0 0 0,0 1 0,-22-1 16,-20-21-16,21 22 0,-21-22 15,-1 0-15,1 0 0,0 0 16,20 0-16,-20 1 0,21-22 0,-21 0 16,20 0-16,-20 0 0</inkml:trace>
  <inkml:trace contextRef="#ctx0" brushRef="#br0" timeOffset="28613.87">5101 2900 0,'21'-21'0,"-42"42"0,42-63 0,-21-1 0,0 22 16,21 0-16,-21 0 0,0 42 31,0 0-31,0 0 0,0 22 0,0-1 15,-21 0-15,0 1 0,21 20 16,-21 1-16,0-1 0,0 1 0,-1-1 16,-20 1-16,21-22 0,0 21 0,-22-20 15,22-1-15,0 0 0,-21 1 16,21-22-16,-1 0 0,1 0 0,-21 0 16,21-21-16,0 0 15,21-21-15,-22 0 0,22 0 16,-21 0-16,21-22 0,0 1 0,0 0 15,0-1-15,0-20 16,0-1-16,0 22 0,21-21 0,1 20 16,-1 1-16,0 21 0,-21-22 0,21 43 15,0-21-15,0 21 0,1 0 16,-1 21-16,0 1 0,-21 20 16,21 0-16,0 1 0,-21-1 15,0 21-15,21-20 0,1 20 0,-22-20 16,21-1-16,0 21 0,0-41 0,0 20 15,0 0-15,1-21 0,-1 1 16,0-1-16,21 0 0,-21-21 0,22 0 16,-22 0-16,21 0 0,1 0 0,-1-21 15,-21 0-15,21-1 16,1 1-16,-1-21 0,0 21 0,1-43 16,-1 22-16,0-22 0,-20 1 0,-1-1 15,0 1-15,0-1 0,-21 1 16,0-1-16,0 1 0,-21-1 0,0 22 15,0-21-15,-22 41 0,1-20 0,0 21 16,-1 0-16,-20 0 0,20 21 16,-20 0-16,-1 21 0,22-21 0,0 42 15,-1-21-15,1 22 0,21-22 16,0 42-16,21-20 0,0-1 0,0 0 16,0 22-16,0-22 0,0 22 15,0-22-15,21 0 0,0 1 16,0-1-16,0 0 0,22 1 0,-22-22 15,21 0-15,1 0 0,-22-21 16,21 0-16,0 0 0,1 0 0,20 0 16,-20 0-16,-1 0 0,0-21 0</inkml:trace>
  <inkml:trace contextRef="#ctx0" brushRef="#br0" timeOffset="29040.63">6181 3133 0,'0'0'0,"0"-21"0,0-1 0,-22 22 31,1 0-15,0 22-16,0-1 0,21 0 0,-21 21 15,0-21-15,-1 22 0,1-1 0,0 0 16,0 1-16,0-1 0,0 0 16,21 1-16,0-22 0,0 21 0,0-21 15,0 22-15,0-22 0,21 0 0,0-21 16,0 0-16,21 0 0,-20 0 15,20 0-15,-21 0 0,21 0 0,1-21 16,-1 0-16,0 0 0,1-1 0,-1-20 16,-21 21-16,22-21 15,-22-1-15,0 1 0,0 0 0,-21-22 16,0 22-16,0-1 0,-21 1 0,0 0 16,-22 21-16,1-1 0,21 1 15,-21 21-15,-1 0 0,1 0 0,0 0 16,-1 0-16,1 21 0,0 1 15,-1-1-15,22 0 0,-21 21 0,21-21 16,-1 22-16,1-1 0,21-21 0,0 22 16,0-22-16,0 21 0,0-21 15,21 0-15,22 1 0,-22-1 0,21-21 16,-21 0-16,22 0 0,20 0 0,-20 0 16,-1 0-16,21 0 15,1-21-15</inkml:trace>
  <inkml:trace contextRef="#ctx0" brushRef="#br0" timeOffset="29923.12">6858 3133 0,'0'0'16,"0"-21"-16,0-1 0,0 1 0,-21 21 31,21 21-31,-21 1 16,-1-1-16,1 21 0,21-21 0,0 22 15,-21-1-15,21 0 16,-21 1-16,21-1 0,0 0 0,0 1 15,0-22-15,0 21 0,0-21 0,0 0 16,21 1-16,0-1 0,0 0 16,1-21-16,-1 0 0,0 0 0,0 0 15,0 0-15,22 0 0,-22-21 0,0 0 16,21-1-16,-21 1 0,1-21 16,-1 21-16,0-22 0,0 22 0,-21-21 15,0 0-15,21 20 0,-21 1 16,0 0-16,0 0 0,0 0 0,0 42 31,0 0-31,0 0 16,0 0-16,0 1 0,0-1 15,0 0-15,0 0 0,0 0 0,0 22 16,0-22-16,0 0 0,0 0 16,21-21-16,1 21 15,-1-21-15,0 0 0,0 0 0,0 0 16,0-21-16,1 21 0,-1-21 15,0 0-15,0 0 0,0-22 0,0 22 16,-21-21-16,0 21 0,22-22 0,-22 1 16,0 0-16,0 20 0,0-20 15,0 21-15,-22 0 0,22 0 0,-21-1 16,21 1-16,-21 21 0,21-21 16,0 0-1,21 21 1,0 0-16,1 0 0,20 0 0,-21 0 15,21 0-15,22 0 0,-22 0 16,22 21-16,-22-21 0,22 21 0,-22 0 16,0 1-16,-21-1 0,22 0 0,-22 0 15,0 21-15,0-20 0,-21 20 16,21-21-16,-21 21 0,0-20 0,0 20 16,0-21-16,0 0 0,-21 0 15,21 22-15,-21-43 0,21 21 0,-21 0 16,21 0-1,-21-21-15,21-21 16,0 0 0,0 0-16,0 0 0,0-1 0,0-20 15,0 21-15,0-21 0,21-22 0,0 22 16,0-1-16,0 1 0,1-21 16,20 20-16,0 1 0,-21 21 0,22 0 15,-1-22-15,0 43 0,1 0 0,-1 0 16,0 0-16,1 21 0,-22 1 15,21-1-15,-21 21 0,-21 0 16,0 1-16,0-1 0,0 0 0,0 1 0,0-1 16,0 0-16,0 1 0,-21-1 15,0-21-15,21 22 0,-21-22 16,21 0-16,0 0 0,0 0 16,0-42-1</inkml:trace>
  <inkml:trace contextRef="#ctx0" brushRef="#br0" timeOffset="30495.79">10118 3090 0,'-22'0'0,"44"0"0,-86 0 0,43 0 0,21 22 16,-21-22-16,21 21 16,21-21-16,0 0 0,0 0 15,43 0-15,-22 0 0,22 0 0,-1 0 16,22 0-16,21 0 0,-22 0 15,43 0-15,0-21 0,0 21 0,0 0 16,21-22-16,1 22 0,20 0 0,-21 0 16,21-21-16,-20 21 0,20 0 15,-21 0-15,0 0 0,22-21 16,-22 21-16,0 0 0,0 0 0,-21 0 16,0 0-16,-21 0 0,-21-21 15,-1 21-15,-20 0 0,-1-21 0,-20 21 16,-22 0-16,0 0 0,-21-21 0,-21-1 31,0 22-31,-1-21 0,1 21 0,0-21 16,0 21-16,0-21 0,0 21 0,-1-21 15,22 0-15</inkml:trace>
  <inkml:trace contextRef="#ctx0" brushRef="#br0" timeOffset="30863.58">13229 2625 0,'-21'0'16,"42"0"-16,-63 0 0,21 21 0,21 0 16,0 0-16,0 0 0,0 1 15,21-1-15,0-21 16,21 21-16,-21-21 0,22 0 16,-1 21-16,0-21 0,22 0 0,-22 0 15,1 0-15,20 0 0,-21 0 0,1 0 16,20 0-16,-20 0 15,-22 0-15,21 0 0,-21 0 0,0 0 0,-42 0 32,0 0-32,-21 0 15,-1 0-15,1 21 0,0 0 0,-1 1 16,1-1-16,0 21 0,-1 0 0,1-20 16,-21 41-16,20-21 0,1 1 15,0-1-15,-22 22 0,22-22 0,-1 0 16,22 1-16,-21-1 0,21-21 0,0 0 15,21 22-15,0-22 0,0 0 16,21-21 0,0 0-16,21 0 0,-21 0 0,22-21 15</inkml:trace>
  <inkml:trace contextRef="#ctx0" brushRef="#br0" timeOffset="31700.1">16764 2498 0,'0'0'0,"21"21"0,0-21 0,0 0 15,1 0-15,-1 0 0,0 0 16,21 0-16,-21-21 0,22 0 15,-1 21-15,0-22 0,1 1 0,-1 0 16,0 0-16,1 0 0,-22 0 16,21-22-16,-21 22 0,-21 0 0,0 0 15,0 0-15,0-1 0,-21 1 0,-21 0 16,0 21-16,-1 0 0,-20 0 16,-1 0-16,1 0 0,-22 0 0,22 21 15,-1 0-15,-21 1 0,22-1 16,-1 0-16,22 0 0,0 21 0,-1-20 15,22 20-15,21-21 0,0 21 0,0-20 16,0 20-16,21-21 0,22 21 16,-22-20-16,21 20 0,1-21 15,20 21-15,-21 1 0,22-22 0,-22 21 16,22-21-16,-1 22 0,1-1 16,-1-21-16,-20 22 0,-1-1 0,0-21 15,-21 21-15,-21 1 0,0-22 0,0 21 16,-42 1-16,0-22 0,-22 21 15,1-21-15,-22 22 0,0-22 0,1 0 16,-22-21-16,0 21 0,0-21 0,22 0 16,-22 0-16,21 0 0,0 0 15,22-21-15,-1 0 0,1-22 0,21 22 16,-1-21-16,22 0 0,0-1 0,21 1 16,0-22-16,0 22 15,0-21-15,21 20 0,21 1 0,-20 0 16,20 20-16,0 1 0,22 0 15,-22 0-15,22 21 0,-22 0 0,21 21 16,-20 0-16,-1 22 0,0-22 0,-20 21 16,-1 0-16,0-20 0,0 20 15,-21 0-15,0 1 0,0-1 0,0 0 16,0 1-16,0-22 0,0 21 0,0-21 16,0 0-16,0 1 0,0-1 15,21-21-15,0 0 0,1 0 16,-1 0-16,0 0 0,0-21 0,21 21 0,-20-22 15,-1 1-15</inkml:trace>
  <inkml:trace contextRef="#ctx0" brushRef="#br0" timeOffset="32067.89">17314 3048 0,'0'0'0,"21"21"0,1-21 0,-1 0 16,0 0-16,0 0 15,0 0-15,0 0 0,1 0 16,-1 0-16,0-21 0,0 21 0,0-21 16,0 0-16,1 0 0,-1 21 0,0-22 15,-21 1-15,0 0 16,0 0-16,0 0 0,0 0 0,0-1 16,0 1-16,-21 21 0,0 0 15,-22 0-15,22 0 0,0 0 16,-21 0-16,20 21 0,1 1 0,-21-1 15,21 0-15,0 21 0,-22-21 0,22 22 16,0-1-16,21-21 0,0 22 16,-21-1-16,21-21 0,0 0 0,0 22 15,0-22-15,0 0 0,21 0 16,-21 0-16,21-21 0,21 0 0,-20 21 16,20-21-16,-21 0 0,21 0 15,1 0-15,-1-21 0,0 0 0,1 0 16,-1 0-16,-21-22 0,22 22 15</inkml:trace>
  <inkml:trace contextRef="#ctx0" brushRef="#br0" timeOffset="32329.75">18224 2265 0,'0'-42'0,"0"84"0,0-127 0,0 64 16,0 0-16,0 0 0,0 0 15,-21 21-15,0 0 0,0 0 16,0 21-16,0 0 0,21 21 15,-22 1-15,22-1 0,-21 21 16,0 1-16,21-1 0,0 22 0,-21-21 16,21-1-16,-21 22 0,0-22 15,21 1-15,-22-22 0,22 22 0,-21-22 16,21 0-16,-21 1 0,21-1 16,0 0-16,0-21 0,0 1 0,0-1 15,21-21-15,0 0 16,1 0-16,-1 0 0,0-21 15,0-1-15,0 1 0</inkml:trace>
  <inkml:trace contextRef="#ctx0" brushRef="#br0" timeOffset="32692.54">18224 2942 0,'0'64'15,"0"-43"1,0 0-16,22-21 15,-1 0-15,21 0 16,-21 0-16,0 0 0,22 0 16,-22 0-16,21-21 0,-21 0 0,22 21 15,-22-21-15,0-1 0,0 1 16,0 21-16,-21-21 0,22 0 16,-22 0-16,0 0 0,0-1 0,-22 22 15,1 0-15,0 0 0,0 0 16,-21 0-16,20 0 0,-20 0 0,0 22 15,21-22-15,-22 42 0,22-21 0,-21 0 16,21 0-16,-1 22 0,1-22 16,21 21-16,0-21 0,0 22 0,0-22 15,0 0-15,0 0 0,0 22 0,21-22 16,1-21-16,-1 21 16,0 0-16,21-21 0,1 0 0,-22 0 0,42 0 15,-20 0-15,-1 0 0,0 0 16,1-21-16,20 0 0,-21 0 15</inkml:trace>
  <inkml:trace contextRef="#ctx0" brushRef="#br0" timeOffset="33232.23">19240 2879 0,'22'-21'0,"-22"-85"32,-22 106-32,1 0 0,0 0 15,0 0-15,0 0 0,0 21 16,-1 0-16,1 0 0,0 22 15,0-22-15,0 21 0,0-21 0,-1 22 16,22-1-16,0 0 0,0-21 16,-21 22-16,21-22 0,0 21 15,0-21-15,0 1 0,21-1 0,-21 0 16,22 0-16,20-21 0,-21 0 0,21 0 16,1 0-16,-1 0 0,0 0 15,1 0-15,-1-21 0,0 0 0,1 0 16,-1-1-16,0 1 0,1-21 0,-22 0 15,21-1-15,-21 1 0,22-22 16,-22 1-16,0-1 0,0 1 0,0-22 16,1 1-16,-1-1 0,-21 21 15,21-20-15,-21 20 0,21 22 0,-21-22 16,0 22-16,0 21 0,0-21 16,0 20-16,0 1 0,-21 42 31,0 1-31,0-1 0,-1 0 0,22 21 15,-21 22-15,0-22 0,21 22 16,-21-1-16,21 22 0,-21-22 0,21 22 16,-21-22-16,21 1 0,0-1 15,0 1-15,0-22 0,0 22 0,0-22 16,21 0-16,0 1 0,-21-22 0,21 0 16,0 0-16,0 0 0,22 1 15,-22-22-15,0 0 0,21 0 0,-20 0 16,20 0-16,-21 0 0,21-22 15,1 1-15,-22 0 0,21 0 16,-21 0-16,22 0 0,-22-1 0,0 1 16,21-21-16,-42 21 0</inkml:trace>
  <inkml:trace contextRef="#ctx0" brushRef="#br0" timeOffset="33472.08">19706 2688 0,'0'0'0,"-21"0"15,0 0-15,0 0 0,42 0 16,0 0-16,21 0 16,-21 0-16,22 0 0,-1-21 15,0 21-15,1 0 0,20-21 16,-20 21-16,-1 0 0,0 0 0,1-21 16,-22 21-16,21 0 0,-21 0 15,0 0-15,1 0 0,-1 0 0,0 0 16</inkml:trace>
  <inkml:trace contextRef="#ctx0" brushRef="#br0" timeOffset="38804.04">1376 5271 0,'0'0'0,"-21"0"0,21-22 16,0 1-16,0 0 0,-22 0 16,1 0-16,0 21 15,0 21 1,21 0-16,0 21 0,0-20 16,-21 41-16,21-21 0,0 22 15,0-1-15,0 1 0,0-1 0,-21 22 16,21-21-16,0-1 0,0 1 15,0-1-15,-22-21 0,22 22 16,-21-22-16,21 1 0,-21-22 16,21 21-16,0-21 0,0 0 0,0 1 15,0-1 1,0-42 0,0-1-16,0 1 15,0 0-15,0 0 0,0 0 16</inkml:trace>
  <inkml:trace contextRef="#ctx0" brushRef="#br0" timeOffset="39352.73">910 5694 0,'0'-21'16,"0"42"-16,-21-63 0,21-1 0,0 22 16,-21 0-16,21 0 0,0-22 0,0 22 15,0-21-15,0 21 0,0-22 16,21 1-16,0 21 0,21-21 0,-20 20 15,20-20-15,21 21 0,-20 0 16,20 0-16,1 21 0,-1 0 0,22 0 16,-22 21-16,1 0 0,-1 21 15,1 1-15,-1-1 0,-20 0 0,-1 22 16,0-22-16,-20 22 0,-1-1 16,-21 1-16,0-1 0,0-21 15,0 22-15,0-22 0,0 1 16,-21-1-16,-1 0 0,1-21 0,21 1 15,-21-1-15,21 0 0,-21-21 16,0 0-16,21-21 16,0-22-16,0 22 15,0-21-15,0 0 0,0-1 0,0 1 16,21-22-16,-21 1 0,42-1 16,-21 1-16,1-1 0,20 1 0,-21 21 15,21-22-15,1 22 0,20-1 16,-20 22-16,-1 0 0,0 0 0,22 21 15,-22 0-15,0 21 0,1 0 16,-1 22-16,-21-1 0,22 0 16,-22 1-16,0 20 0,0 1 0,-21-1 15,0 1-15,0-1 0,0 1 16,0-1-16,-21 1 0,0-1 0,0-21 16,-1 22-16,1-22 0,0 1 15,0-22-15,0 21 0,21-21 0,-21 0 16,42-21-1,0 0 1,0-21-16,0 0 0,22-21 16,-22 21-16</inkml:trace>
  <inkml:trace contextRef="#ctx0" brushRef="#br0" timeOffset="39812.47">3048 5694 0,'0'0'0,"21"-21"0,-21 0 16,0-1-16,-21 22 31,0 0-31,0 0 0,-1 43 0,1-22 16,0 0-16,-21 21 0,21-20 15,-1 20-15,1 0 0,21 1 0,-21-1 16,21 0-16,-21 1 16,21-22-16,0 21 0,0-21 0,0 22 0,0-22 15,21 0-15,0 0 0,0-21 16,1 21-16,20-21 0,-21 0 15,21 0-15,-20 0 0,20 0 0,0-21 16,1 0-16,-1 21 0,0-21 16,-21-22-16,22 22 0,-22 0 0,21-21 15,-21-1-15,-21 22 0,0-21 0,0 0 16,0-1-16,0 1 0,-21 0 16,0-1-16,0 1 0,-21 21 15,-1 0-15,22-1 0,-21 22 16,-1 0-16,1 0 0,0 0 0,-1 0 15,1 22-15,21 20 0,0-21 0,-22 21 16,22-20-16,21 20 0,0 0 16,-21 1-16,21-1 0,0 0 0,0 1 15,0-1-15,0-21 0,21 21 16,0-20-16,1-1 0,-1 0 0,21 0 16,0-21-16,-20 0 0,20 0 0,0 0 15,1 0-15,-1 0 0,0 0 16,1-21-16,20 0 0</inkml:trace>
  <inkml:trace contextRef="#ctx0" brushRef="#br0" timeOffset="40861.87">3662 5863 0,'0'0'15,"0"-42"-15,21 21 0,-21 0 0,0-1 16,0 1-16,0 0 0,-21 21 16,0 0-1,21 21-15,0 22 16,0-22-16,-22 21 0,22-21 0,0 22 15,0-22-15,0 21 0,0-21 16,0 22-16,0-22 0,22 21 0,-22-21 16,0 0-16,21 1 0,0-1 0,0 0 15,0-21-15,0 0 16,1 0-16,-1 0 0,0 0 16,0-21-16,0 0 0,0 21 0,1-22 15,-1 1-15,0-21 0,0 21 16,0-22-16,-21 1 0,0 21 0,21-21 15,-21-1-15,0 1 0,0 0 0,0-1 16,22 22-16,-22-21 0,0 21 16,0-1-16,0 44 15,0-1-15,0 0 16,0 0-16,0 0 0,0 22 16,0-22-16,0 21 0,0 0 0,0 1 15,0-22-15,21 21 0,-21 1 16,0-22-16,0 0 0,21 0 15,0 0-15,0 0 0,0 1 0,1-22 16,-1 0-16,21 0 0,-21 0 16,22 0-16,-1 0 0,0 0 0,1-22 15,-1 1-15,0 0 0,1 0 0,-1 0 16,0-22-16,1 22 0,-1-21 16,0 0-16,1-1 0,-22 1 0,21 0 15,-21-1-15,0 22 0,-21 0 0,0 0 16,0 0-16,0-1 0,-21 22 15,0 0-15,0 22 16,0-1-16,0 0 0,21 0 0,-22 0 16,22 0-16,0 22 15,0-22-15,0 0 0,0 21 0,0-20 16,0-1-16,22 21 0,-1-21 0,-21 0 16,0 1-16,21-1 0,0-21 15,0 21-15,-21 0 0,21 0 16,1-21-16,-44-21 31,1 21-15,0-21-16,0 0 0,0 21 0,0-21 15,-1-1-15,1 1 0,0 21 16,0 0-16,0 0 0,0 0 16,21 21-1,0 1 1,0-1-16,21 0 0,0 0 15,0 0-15,0-21 0,0 21 16,22-21-16,-22 0 0,0 22 16,21-22-16,-20 0 0,20 0 0,-21 0 15,21 0-15,1 0 0,-1-22 0,-21 22 16,22-21-16,-1 0 0,0 0 16,-21 0-16,22 0 0,-1-1 0,-21-20 15,0 21-15,1-21 0,-1-1 16,0 22-16,-21-21 0,0-1 0,0 22 15,0-21-15,0 21 0,0 0 16,-21-1-16,0 22 0,-1 0 0,1 0 16,0 22-16,0-1 0,0 0 15,0 21-15,21-21 0,-22 22 0,1-1 16,21 0-16,-21 1 0,21-1 0,0-21 16,0 22-16,0-22 0,0 0 15,0 21-15,0-21 0,21-21 0,0 22 16,1-22-16,-1 0 0,21 0 0,-21 0 15,22 0-15,-1 0 0,0 0 16,1 0-16,-1-22 0,-21 1 0,21 0 16,1 0-16,-22 0 0</inkml:trace>
  <inkml:trace contextRef="#ctx0" brushRef="#br0" timeOffset="41356.1">6244 4932 0,'0'0'0,"0"-21"0,0 0 15,0-1-15,0 1 0,0 42 16,0 1-1,-21-1-15,21 21 0,-21 0 16,21 22-16,0-22 0,-21 22 0,-1-1 16,22 1-16,0 20 0,-21-20 0,0-1 15,21 22-15,-21-21 0,21-1 16,-21 22-16,21-43 0,-21 22 0,21-1 16,-22-21-16,22 1 0,0-22 0,0 0 15,0 0-15,0 0 0,0 1 16,22-22-16,-1 0 0,0-22 15,0 1-15,0 0 0,0 0 16,1-21-16,-1-1 0,21 1 16,-21-22-16</inkml:trace>
  <inkml:trace contextRef="#ctx0" brushRef="#br0" timeOffset="41599.96">6710 4890 0,'0'0'0,"0"-22"0,0 44 31,-21-1-31,-1 21 0,22 0 16,-21 22-16,0-1 0,21 1 0,-21-1 16,0 1-16,21 21 0,0-22 0,-21 1 15,-1 20-15,22-20 0,-21-1 16,21-20-16,0 20 0,0-21 0,0 1 16,0-22-16,0 21 0,0-21 15,0 1-15,0-1 0,21-21 31,-21-21-15,0-1-16,-21-20 0,0 21 16</inkml:trace>
  <inkml:trace contextRef="#ctx0" brushRef="#br0" timeOffset="42147.64">6138 5800 0,'0'0'0,"-42"0"0,21 0 0,0 0 15,-1 0-15,1 0 0,42 0 16,1 0-1,-1 0-15,0 0 0,21 0 16,1 0-16,-1-21 0,21 21 0,-20-22 16,20 22-16,1-21 0,-1 0 15,1 0-15,20 21 0,-20-21 0,-1 0 16,1-1-16,-1 1 0,-20 0 0,-1 0 16,0 0-16,-20 21 0,-1-21 15,0 21-15,-21-22 0,-21 22 31,0 22-31,-1-1 0,1 0 0,-21 0 16,21 0-16,0 22 0,-1-22 16,1 21-16,0 0 0,0-20 15,21 20-15,0-21 0,0 21 0,0-20 16,0 20-16,0-21 0,0 0 16,21 0-16,21 1 0,-20-22 0,20 0 15,-21 21-15,21-21 0,1 0 0,-1 0 16,0 0-16,1-21 0,-1-1 15,0 1-15,-20 0 0,20 0 0,0 0 16,-21-22-16,22 22 0,-22-21 0,0 0 16,0-1-16,-21 1 0,0 0 15,0-1-15,-21 1 0,0 21 0,0-22 16,-22 22-16,1 21 0,21 0 0,-21 0 16,-1 0-16,1 0 15,0 0-15,-1 0 0,1 43 0,0-22 16,-1 0-16,1 21 0,21-21 0,0 22 15,-1-22-15,22 21 0,0 1 16,0-22-16,0 0 0,0 21 0,22-21 16,-1-21-16,21 22 0,0-1 0,-20-21 15,20 0-15,0 0 0,1 0 16,-1 0-16,0 0 0,1-21 0,-1-1 16</inkml:trace>
  <inkml:trace contextRef="#ctx0" brushRef="#br0" timeOffset="42500.44">7641 5630 0,'0'0'0,"0"-21"0,21-21 0,-21 21 0,0 0 16,0-1-16,0 1 0,0 0 16,21 21-1,-21 21-15,22 0 16,-1 1-16,-21-1 0,0 0 0,21 21 16,0-21-16,-21 22 0,21-1 15,-21-21-15,0 22 0,21-1 0,-21-21 16,0 0-16,0 0 0,0 22 0,22-22 15,-22 0-15,21-21 16,0 0 0,-21-21-1,21 0-15,-21 0 0,21-1 0,-21-20 16,0 0-16,0-1 0,21 1 16,1 0-16,-22-1 0,21 1 0,-21 0 15,21-1-15,0 1 0,-21 21 0,21 0 16,-21-22-16,21 22 15,1 21-15,-1 21 16,0 1 0,-21-1-16,0 0 15,0 0-15</inkml:trace>
  <inkml:trace contextRef="#ctx0" brushRef="#br0" timeOffset="42898.22">8234 5736 0,'0'0'16,"0"21"-16,21-21 31,0 0-31,0 0 0,0-21 16,1 21-16,-1-21 0,0 21 0,0-21 15,21 0-15,-20 0 0,-1-1 16,0 1-16,0 0 0,0 0 15,0 0-15,1 0 0,-22-1 16,0 1-16,0 0 0,-22 21 16,-105 21-1,106-21 1,0 21-16,0 22 0,0-22 0,21 0 16,-21 21-16,21-20 0,-22 20 15,22-21-15,0 21 0,0-20 0,0-1 16,0 21-16,0-21 0,0 0 0,22-21 15,-1 22-15,0-1 0,0-21 16,0 0-16,22 0 0,-22 0 16,0 0-16,0 0 0,21 0 15,-20 0-15,20-21 0,-21 21 0,0-22 16,22 1-16,-22 0 0,0 0 16</inkml:trace>
  <inkml:trace contextRef="#ctx0" brushRef="#br0" timeOffset="43300.5">8911 5503 0,'0'-21'0,"0"42"0,0-63 16,0 21-16,0 0 16,0 0-16,21 21 15,0-22-15,1 22 16,-1 0-16,21 0 0,-21 0 0,22 0 16,-1 0-16,-21 0 0,21 22 15,-20-1-15,20 0 0,-21 0 0,0 0 16,-21 0-16,0 1 0,0 20 15,0-21-15,0 21 0,0-20 0,0 20 16,0-21-16,-21 21 0,21-20 0,-21-1 16,0 0-16,21 0 0,0 0 15,-21 0-15,-1-21 16,22 22-16,0-44 16,0 1-16,22 0 15,-1 0-15,0 0 16,-21 0-16,21-22 0,0 22 0,0-21 15,1-1-15,-1 1 0,-21 21 0,21-21 16,0-1-16,0 22 0,0 0 16,-21 0-16,0 0 0,22-1 0,-1 22 15,-21 22 32,0-1-47</inkml:trace>
  <inkml:trace contextRef="#ctx0" brushRef="#br0" timeOffset="43980.11">10626 5503 0,'-22'0'0,"44"0"0,-65 0 0,22 0 15,-21 0-15,21 0 0,-22 0 16,22 0-16,-21 0 0,-1 0 0,22 22 16,-21-22-16,0 0 0,20 0 0,1 0 15,0 0-15,42 0 16,22 0-16,-22 0 16,21 0-16,22 0 0,-1 0 0,22 0 15,-1 0-15,22 0 0,0 0 16,21 0-16,-21 0 0,42 0 0,-21 0 15,0 0-15,0 0 0,21 0 0,-21 0 16,0 0-16,-21 0 0,0 0 16,0 0-16,-22 0 0,1 0 15,-21 0-15,-22 0 0,0 0 0,1 0 16,-1 0-16,-21 0 0,0 0 0,-21-22 31,0 1-15,0 0-1,-21 0 1,0 21 0,0-21-16</inkml:trace>
  <inkml:trace contextRef="#ctx0" brushRef="#br0" timeOffset="44387.87">12150 5165 0,'0'0'0,"0"-21"15,0 42 17,0 0-32,0 0 0,21 0 15,0-21-15,21 21 0,-21 1 16,22-1-16,-1 0 0,0 0 0,1 0 16,20 0-16,-20-21 0,20 22 15,1-22-15,-22 0 0,21 21 0,-20-21 16,20 0-16,-20 0 0,-22 0 15,21 0-15,-21 0 0,0 0 0,1 0 16,-22-21-16,-22 21 16,1 0-16,-21-22 15,21 22-15,-22 0 0,22 0 0,-21 0 16,0 0-16,-1 0 0,1 22 0,21-1 16,-22 0-16,1 0 0,21 0 15,-21 22-15,20-1 0,-20-21 0,21 21 16,-21 1-16,20-22 0,-20 21 0,21 1 15,0-22-15,0 0 0,-1 0 16,1 0-16,0 0 0,21 1 0,0-1 16,0 0-16,-21-21 0,0 21 15,0-21-15,-1 0 16</inkml:trace>
  <inkml:trace contextRef="#ctx0" brushRef="#br0" timeOffset="62748.02">14732 4805 0,'21'0'16,"0"0"-1,-21-21 1</inkml:trace>
  <inkml:trace contextRef="#ctx0" brushRef="#br0" timeOffset="63803.21">14817 4826 0,'0'-21'47,"0"0"-31,0 0-16,0-1 15,21 1 1,-21 0-16,21 21 0,-21-21 0,0 0 15,0 0-15,0-1 0,0 1 16,0 0-16,0 0 0,0 0 16,0 0-16,0-1 15,0 44 32,0-1-47,0 0 0,0 21 0,-21 1 16,21-1-16,-21 0 0,21 22 0,-22-1 15,1 1-15,0-1 0,0 22 16,21-22-16,-21 1 0,0-22 0,-1 22 16,1-1-16,0 1 0,0-22 0,0 22 15,0-22-15,21 0 0,-22 1 16,1-1-16,0-21 0,21 0 0,0 22 16,0-22-16,0 0 15,-21-21-15,21-21 16,0 0-1,0-1-15,21 1 16,-21 0-16,0 0 0,21-21 0,0 20 16,1 1-16,-22-21 0,21 21 15,0-22-15,0 22 0,0-21 16,0 0-16,-21-1 0,22 1 0,-1 0 16,-21-1-16,0 1 0,21 0 0,-21-1 15,21 1-15,-21 0 0,21-1 16,-21 22-16,0-21 0,0-1 0,21 22 15,-21-21-15,22 21 0,-22 0 16,0-1-16,0 1 0,21 21 0,-21-21 16,21 0-16,-21 0 15,21 21 1,-21-21-16,0-1 78,21 22-15,-21-21 77</inkml:trace>
  <inkml:trace contextRef="#ctx0" brushRef="#br0" timeOffset="65076.07">14944 4614 0,'0'0'0,"0"-21"62,-22 21 79</inkml:trace>
  <inkml:trace contextRef="#ctx0" brushRef="#br0" timeOffset="65787.42">14901 4593 0</inkml:trace>
  <inkml:trace contextRef="#ctx0" brushRef="#br0" timeOffset="66948.28">14838 4572 0,'0'0'0,"0"-21"16,0 0-1,21 21 1,-21-21-16,21-1 15,0 22-15,0-21 0,1 21 16,-1 0-16,-21-21 0,21 21 16,0 0-16,0 0 15,0 0-15,1 0 0,-1 21 16,0 22-16,0-22 0,0 21 16,0 0-16,-21 22 0,22-1 0,-1 1 15,-21 21-15,0-22 0,0 1 16,0-1-16,0 1 0,0-1 0,0 1 15,0-22-15,0 21 0,0-20 0,0-1 16,0 0-16,0-20 0,-21 20 16,21-21-16,-22 0 0,22 0 15,0 1-15,0-1 0,0 0 16,-21-21 0,0 0-1,21-21-15,-21 0 16,21-1-16,-21 1 15,0 0-15</inkml:trace>
  <inkml:trace contextRef="#ctx0" brushRef="#br0" timeOffset="67155.17">14690 5398 0,'0'0'0,"-22"0"15,44 0 1,-1-22-1,0 22-15,21 0 0,-21 0 0,22-21 16,-1 21-16,0-21 0,1 21 0,20 0 16,-20-21-16,-1 21 0,0 0 15,1-21-15,-22 21 0,0-21 0,0 21 16,0 0-16,0-22 16</inkml:trace>
  <inkml:trace contextRef="#ctx0" brushRef="#br0" timeOffset="68976.44">15896 5080 0,'0'-21'0,"0"42"0,0-63 15,0 21-15,0-1 16,-21 1-1,0 21-15,0 0 0,-1 0 0,1 0 16,0 21-16,0 1 0,0-1 16,0 21-16,-1 0 0,-20-20 15,21 20-15,0 0 0,21 1 0,-21-1 16,-1 21-16,1-41 0,21 20 16,0 0-16,0 1 0,0-1 0,0-21 15,0 21-15,0-20 0,21-1 0,1 0 16,20 0-16,-21-21 0,21 0 15,-20 0-15,20 0 0,0 0 0,1 0 16,-1 0-16,21-21 0,-20 0 0,20 0 16,-20-1-16,-1-20 15,21 21-15,-20-21 0,-1-1 0,0 1 0,1-22 16,-22 22-16,21-21 0,-21-1 16,1 1-16,-1-1 0,0 1 15,0-1-15,-21 22 0,0-22 0,0 1 16,0 20-16,21 22 0,-21-21 15,0 21-15,0 0 0,0-1 0,0 44 32,-21-1-32,21 0 0,0 21 15,-21 1-15,21 20 0,-21-21 0,0 22 16,-1-1-16,22 1 0,-21-1 16,21-20-16,-21 20 0,21 1 15,-21-22-15,21 0 0,0 1 0,0-1 0,0 0 16,0-20-16,0 20 15,0-21-15,21 0 0,0-21 0,0 21 16,1-21-16,20 0 0,-21 0 0,21 0 16,-20-21-16,20 21 0,-21-21 15,21 0-15,1 0 0,-22-22 0,21 22 16,-21 0-16,22-21 0,-22-1 0,0 22 16,0-21-16,0 0 0,1-1 15,-1 22-15,-21 0 0,21 0 0,-21 0 16,0-1-16,0 44 15,0-1 1,-21 0-16,0 0 0,21 21 0,-22-20 16,22 20-16,-21-21 15,21 21-15,0-20 0,0 20 0,0-21 16,0 21-16,0-20 0,0-1 0,0 0 16,21 0-16,-21 0 0,22-21 15,-1 0-15,0 0 0,21 0 0,-21 0 16,22 0-16,-22 0 0,21-21 0,1 0 15,-1 0-15,-21 0 0,21-1 16,1 1-16,-22-21 0,0 21 0,21-22 16,-20 22-16,-22-21 0,21 21 15,0-22-15,-21 22 0,21 0 0,-21 0 16,0 0-16,0 0 0,0 42 31,0 0-31,0 0 16,0 21-16,0-20 0,0-1 0,0 21 15,0-21-15,-21 0 0,21 22 16,0-22-16,0 0 0,0 21 0,0-20 16,0-1-16,0 0 0,21 0 15,0-21-15,0 0 16,1 0-16,-1 0 0,0 0 0,0-21 16,0 0-16,0 21 0,1-21 15,-1-1-15,0 1 0,-21-21 0,0 21 16,0 0-16,0-22 0,0 22 15,0 0-15,0-21 0,-21 20 16,0 1-16,-1 0 0,1 0 0,0 0 16,-21 21-16,21 0 0,-1 0 0,1-21 15,0 21-15,0 0 0,0 0 16,42 0 0,0 0-1,0 0-15,22 0 0,-22 0 0,21 0 16,-21 0-16,22 0 0,-22 0 0,21-22 15,0 22-15,-20 0 0,20 0 16,-21 0-16,21 0 0,-20 0 0,20 22 16,-21-1-16,0-21 0,0 21 15,1 0-15,-22 0 0,0 0 16,0 1-16,0-1 0,21 0 0,-21 0 16,0 0-16,0 22 0,0-22 0,0 0 15,0 0-15,0 0 16,0 0-16,0 1 0,0-1 0,0 0 15,-21-21 17,21-21-17,0 0-15,0-1 0,0 1 16,0 0-16,0 0 0,21-21 16,0 20-16,0-20 0,0 0 0,0 21 15,1-22-15,-1 22 0,21 0 16,-21-21-16,22 20 0,-22 22 0,21-21 15,-21 21-15,0 0 0,1 0 0,-1 0 16,0 21-16,0 1 0,-21-1 16,21 0-16,-21 0 0,0 21 0,0-20 15,0 20-15,0-21 0,0 21 0,0-20 16,0-1-16,0 21 0,0-21 16,0 0-16,0 1 0,0-1 0,0 0 15,0 0-15,21-21 0,-21 21 16,22-21-16,-1 0 0,21 0 15,-21 0-15,0 0 0,22 0 0,-1-21 16,-21 0-16,22 0 0,-1 0 16,0-22-16,1 22 0,-1-21 0,0 21 15,-21-22-15,22 1 0,-1 0 0,-21-1 16,0 22-16,1-21 0,-22 21 16,0-1-16,0 1 0,0 0 0,-22 21 15,1 0-15,0 0 0,0 21 16,0-21-16,21 21 0,-21 1 15,21 20-15,-22-21 0,22 0 0,0 22 16,0-22-16,0 21 0,0-21 16,0 0-16,0 1 0,22-1 15,-22 21-15,0-21 0,0 0 16,0 1-16,0-1 0,0 0 0,0 0 16,-22-21-1,1 0-15,0 0 16,0 0-16,0-21 15,0 0 1,21 0-16,-22-1 0,1-20 0,21 21 16</inkml:trace>
  <inkml:trace contextRef="#ctx0" brushRef="#br0" timeOffset="69184.32">18246 4678 0,'0'0'16,"-43"-21"-16,22 0 0,0 21 0,0 0 0,0 0 16,21-22-1,0 44 32,-22-22-47,1 0 0,0 0 16,21 21-16</inkml:trace>
  <inkml:trace contextRef="#ctx0" brushRef="#br0" timeOffset="69396.27">16531 4995 0,'0'0'0,"-42"22"0,21-22 0,-22 0 0,22 21 16,42-21-1,22 0 1,-22 0-16,21 0 0,0 0 0,1 0 16,-1-21-16,0 21 15,1-22-15,20 22 0,-20-21 0,20 21 16,-21-21-16,1 0 0,-1 21 16</inkml:trace>
  <inkml:trace contextRef="#ctx0" brushRef="#br0" timeOffset="69895.22">20193 4297 0,'0'0'0,"0"-21"0,21 21 0,-21-21 0,0-1 16,0 1-16,0 0 0,0 0 16,-21 21-16,0 0 0,0 0 15,-1 0-15,1 0 0,0 0 0,-21 21 16,21 0-16,-1 0 0,-20 22 16,21-22-16,0 21 0,0-21 0,-1 22 15,22-22-15,0 21 0,-21-21 16,21 22-16,0-22 0,0 0 0,0 0 15,0 0-15,0 1 0,21-1 0,1-21 16,-1 21-16,21-21 0,-21 0 16,22 0-16,-1 0 0,0 0 15,1 0-15,20 0 0,-21-21 0,1 0 16,-1-1-16,0 1 0</inkml:trace>
  <inkml:trace contextRef="#ctx0" brushRef="#br0" timeOffset="70388.17">20553 4043 0,'-21'-21'16,"42"42"-16,-64-85 0,1 43 0,21 0 0,-21 0 15,20 0-15,-20 0 0,0-1 16,21 22-16,-22 0 0,1-21 0,0 21 16,-1 0-16,1 0 15,21 0-15,-22 21 0,1 1 0,0-1 16,-1 21-16,1 0 0,0 1 0,21-1 15,-22 0-15,1 22 0,21-1 16,0-20-16,-1 20 0,1 1 0,0-22 16,21 22-16,0-22 0,0 0 15,0 1-15,0-1 0,21 0 0,0-21 16,1 22-16,20-22 0,0 21 0,1-21 16,-1 1-16,0-1 0,22-21 15,-22 21-15,22-21 0,-22 0 0,21 0 16,1 0-16,-1-21 0,1 21 15,-1-21-15,1-22 0,-1 22 16,1 0-16,-1-21 0,1-1 0,-22 1 16,1 0-16,-1-1 0,0-20 15,-21-1-15,1 1 0,-22-1 0,0-20 16,0 20-16,0 1 0,-22-1 0,1 22 16,-21-22-16,0 43 0,-22-21 15,1 21-15,-1-1 0,1 1 0,-22 21 16,21 0-16,-20 0 0,20 0 15,1 21-15,-1 1 0,1 20 0,20-21 16,1 21-16,0 22 0,-1-22 0,1 1 16,21 20-16,0-21 15,21 1-15,0 20 0,0-20 0,0-1 16,21 0-16,0-21 0</inkml:trace>
  <inkml:trace contextRef="#ctx0" brushRef="#br0" timeOffset="70856.09">20278 5525 0,'-64'-22'16,"128"44"-16,-149-44 0,64 22 0,0 0 0,42 0 31,0 0-31,21 0 16,1 0-16,-1 0 0,0 0 0,22 0 15,-1 0-15,1 0 0,-1 0 16,1 0-16,-1 0 0,1 0 0,-1 0 16,-20 0-16,20-21 0,1 21 0,-22 0 15,0 0-15,1 0 0,-1 0 16,-21-21-16,0 21 0,0 0 0,-21-21 15,0 0-15,0 0 16,-21 21-16,0-22 16,0 22-16</inkml:trace>
  <inkml:trace contextRef="#ctx0" brushRef="#br0" timeOffset="71173.11">20976 5228 0,'-21'0'16,"42"21"15,0-21-15,0 0-16,1 0 0,-1 22 0,0-22 15,0 0-15,21 0 0,-20 0 0,20 0 16,-21 21-16,0-21 0,0 0 16,1 21-16,-22 0 0,21-21 15,-21 21-15,0 0 0,0 1 0,-21-22 16,-1 21-16,-20 21 0,21-21 15,-21 0-15,20 1 0,-20 20 0,0-21 16,-1 0-16,1 22 0,21-22 16,-21 0-16,20 0 0,1 0 0,0 0 15,0 1-15,0-1 0,21 0 16,21-21 15,0-21-31,0 0 0</inkml:trace>
  <inkml:trace contextRef="#ctx0" brushRef="#br0" timeOffset="74987.97">21844 5249 0,'0'-21'31,"0"0"-31,0 0 16,0 0 0,0 42 30,0 0-46,0 0 16,0 0-16,0 22 16,0-22-16,0 21 0,0-21 0,0 1 0,0 20 15,0-21-15,0 21 0,0-20 16,0-1-16,0 0 0,0 0 16,0 0-16,0 0 0,0 1 0,0-1 31,0-42 0,-21-1-31,21 1 16,0 0-16,0 0 15,0 0-15,0 0 16,0-1-16,0 1 16,0 0-1,0 0-15,0 0 0,0 0 16,0-1-16,0 1 15,0 0-15,21 0 0,-21-21 0,21 20 16,0 1-16,-21 0 0,21 0 0,1 0 16,-1 0-16,0-1 15,0 22-15,0 0 0,0 0 0,1 0 16,-1 0-16,0 0 0,0 0 16,0 22-16,0 20 0,1-21 0,-1 0 15,-21 22-15,21-22 0,-21 21 16,21-21-16,-21 22 0,0-22 0,0 21 15,0-21-15,0 0 0,0 1 16,0 20-16,-21-21 0,21 0 16,-21-21-16,21-21 31,0 0-31,0 0 16,0-22-16,0 22 0,0 0 15,0 0-15,0-21 0,21 20 0,0-20 16,0 21-16,0-21 0,1 20 15,20-20-15,0 21 0,1 0 0,-1 0 16,0-1-16,1 22 0,-1 0 0,0 0 16,1 22-16,-1-1 0,-21 0 15,21 0-15,-20 0 0,-1 22 16,-21-22-16,0 21 0,0 0 0,0-20 16,0-1-16,0 21 0,-21-21 15,-1 0-15,1 22 0,0-22 0,-21 0 16,21 0-16,-1 0 15,44-21 1,-1-21 0,0 0-16,0 0 0</inkml:trace>
  <inkml:trace contextRef="#ctx0" brushRef="#br0" timeOffset="75357.46">23072 5249 0,'0'-21'0,"0"42"0,-22-42 47,1 42-47,0 1 0,0-1 0,0 21 16,0-21-16,-1 22 0,1-22 0,0 21 15,21-21-15,0 22 0,-21-22 16,21 0-16,0 0 0,0 21 0,0-20 16,21-22-16,0 21 0,0 0 15,1-21-15,-1 0 0,21 0 16,-21 0-16,22 0 0,-22 0 0,21-21 15,-21 0-15,22-1 0,-22 1 16,0-21-16,0 21 0,0 0 0,-21-22 16,0 1-16,0 21 0,0-22 0,0 1 15,-21 21-15,0-21 0,0 20 16,0 1-16,-1 0 0,-20 21 0,21 0 16,-21 0-16,20 0 0,-20 0 0,21 0 15,0 0-15,0 21 0,-1 0 16,1 1-16,21-1 0,0 0 15,0 0-15,21-21 16,1 0-16,-1 21 0,0-21 16,0 0-16,21 0 0</inkml:trace>
  <inkml:trace contextRef="#ctx0" brushRef="#br0" timeOffset="75700.25">23326 5271 0,'21'-43'16,"-42"86"-16,63-86 15,-42 64 1,0 1-16,21-1 16,0 0-16,-21 0 0,0 0 0,21 0 15,1 1-15,-22-1 0,21 0 0,0 21 16,0-21-16,-21 1 16,21-1-16,0 0 0,1-21 15,-1 0 1,-21-21-1,0 0-15,0-1 0,0 1 16,0 0-16,0-21 0,0 21 0,0-22 16,0 22-16,0 0 0,0-21 15,21 20-15,-21 1 0,21 0 0,-21 0 16,21 21-16,0 0 0,1 0 16,-1 0-16,0 0 15,0 0-15,0 0 0,0 21 0,1-21 16,-1 21-16,0 0 15,0-21-15</inkml:trace>
  <inkml:trace contextRef="#ctx0" brushRef="#br0" timeOffset="76024.28">23939 5355 0,'0'0'0,"0"21"16,22-21 15,-1 0-15,0 0-16,0-21 0,0 0 0,0 21 15,-21-21-15,22 21 0,-1-21 0,0 21 16,0-21-16,-21-1 0,0 1 16,0 0-1,-21 21-15,0 0 16,0 0-16,-22 0 0,22 21 16,-21-21-16,-1 21 0,22 1 0,-21-1 15,21 0-15,0 21 0,-1-21 0,1 1 16,0-1-16,21 0 0,0 0 15,0 0-15,0 0 0,0 1 0,0-1 16,21-21-16,0 21 0,22-21 16,-22 0-16,0 0 0,21 0 0,1 0 15,-22 0-15,21 0 0,1-21 0,-1 0 16,0-1-16,-21 1 0,22 0 16</inkml:trace>
  <inkml:trace contextRef="#ctx0" brushRef="#br0" timeOffset="76248.17">24215 4720 0,'0'0'0,"-22"-21"0,1 0 15,0 21-15,21-21 16,21 21 0,0 0-16,22 0 0,-22 0 15,21 0-15,1 0 0,20 0 0,-21 0 16,22 0-16,-1 0 15,1 0-15,-22 0 0,22 0 0,-22 0 16,0 0-16,-20 0 0,20 0 0,-63 0 31</inkml:trace>
  <inkml:trace contextRef="#ctx0" brushRef="#br0" timeOffset="76467.21">24617 4657 0,'0'0'15,"-43"0"-15,22 0 0,0 0 0,0 0 0,0 0 16,0 0-16,-1 21 0,22 0 15,0 0-15,-21 22 0,21-1 0,0 0 16,-21 1-16,21-1 0,0 21 0,0-20 16,0 20-16,0-20 15,0-1-15,0 0 0,0 1 0,0-1 16,0 0-16,0-21 0,0 22 0,0-22 16,0 0-16,0 0 0,0 0 15,0 1-15,0-1 0,21-42 47,0-1-47,1 22 0</inkml:trace>
  <inkml:trace contextRef="#ctx0" brushRef="#br0" timeOffset="76784.17">24659 5292 0,'-42'21'31,"42"0"-31,-21 0 0,-1 0 15,22 1-15,0-1 16,0 0-16,22 0 0,-1-21 16,0 0-16,0 0 0,0 0 15,22 0-15,-22 0 0,0 0 16,21 0-16,-21-21 0,22 21 0,-22-21 16,0 0-16,0-1 0,0 1 0,-21 0 15,0-21-15,0 21 0,0-1 16,0 1-16,-21 0 0,0 0 15,-21 0-15,21 21 0,-22 0 0,22 0 16,-21 0-16,-1 0 0,22 0 16,-21 0-16,21 21 0,0-21 0,-1 21 15,22 0-15,0 0 16,22-21-16,-1 0 16,0 0-16,0 0 0,21 0 0</inkml:trace>
  <inkml:trace contextRef="#ctx0" brushRef="#br0" timeOffset="77280.92">25231 5017 0,'0'-22'16,"21"1"0,0 0-16,0 0 0,0 21 15,0-21-15,1 21 0,-1-21 16,21-1-16,-21 1 0,0 0 0,1 0 15,20 21-15,-42-21 0,0 0 0,0-1 16,-21 22 0,0 0-16,-22 0 0,1 0 15,21 0-15,-22 22 0,-20-1 16,21 0-16,-1 0 0,22 0 0,-21 0 16,21 1-16,-1 20 0,1-21 15,21 0-15,0 0 0,0 1 16,0-1-16,21 0 0,-21 0 0,43 0 15,-22-21-15,0 21 0,21 1 0,-20-22 16,20 21-16,-21-21 0,0 0 16,0 0-16,1 21 0,-1-21 0,-21 21 15,0 0 1,-21 0-16,-22-21 16,22 22-16,-21-1 0,21-21 0,-22 21 15,1 0-15,0 0 0,20 0 0,-20 1 16,21-1-16,0 21 15,21-21-15,-21 0 0,21 1 0,0-1 16,21 0-16,21 0 0,-21 0 16,22-21-16,-22 0 0,21 0 15,0 0-15,1 0 0,-1 0 0,-21 0 16,22-21-16,-1 21 0,0-21 0,1 0 16,-1-22-16</inkml:trace>
  <inkml:trace contextRef="#ctx0" brushRef="#br0" timeOffset="77564.77">25908 4636 0,'0'-43'0,"0"86"0,0-128 0,0 64 0,0 0 0,-21-1 15,21 1-15,-21 21 16,-1 0-16,1 21 0,21 1 16,-21 20-16,21-21 0,0 21 15,-21 1-15,21 20 0,-21 1 0,21-1 16,-21 1-16,21-1 0,0 1 0,0-1 15,-22 1-15,22-22 0,-21 22 16,21-22-16,0 0 0,0 1 0,0-1 16,-21 0-16,21-21 0,0 1 0,0 20 15,0-21-15,0 0 16,0 0-16,21-21 16,0-21-16,-21 0 15,22 0-15,-1 0 16,0 0-16,0-22 0,0 22 0</inkml:trace>
  <inkml:trace contextRef="#ctx0" brushRef="#br0" timeOffset="77912.57">25929 5313 0,'-85'42'16,"85"-21"0,0 1-16,22-22 31,-1 0-31,0 0 0,0 0 0,0 0 15,0 0-15,1 0 0,20 0 0,-21-22 16,0 22-16,0-21 0,-21 0 16,0 0-16,0 0 0,0 0 15,0-1-15,-21 22 16,0 0-16,0 0 0,0 0 0,0 0 16,-1 0-16,1 22 0,0-22 15,0 21-15,0 0 0,0 0 0,-1 0 16,22 22-16,-21-22 0,21 0 0,0 0 15,0 0-15,0 0 0,0 1 16,0-1-16,21-21 0,1 21 16,-1 0-16,0-21 0,0 0 0,21 0 15,1 0-15,-22 0 0,21 0 16,-21 0-16,22-21 0,-22 21 0,21-21 16,-21 0-16,1-1 0,-1 1 0,0 0 15</inkml:trace>
  <inkml:trace contextRef="#ctx0" brushRef="#br0" timeOffset="78858.03">26310 5355 0,'0'64'0,"0"-149"0,0 106 15,0-63-15,-21 42 16,0 0 0,21 21-16,-21 0 15,21 0-15,0 1 0,0-1 0,0 0 16,-22 0-16,22 0 16,-21 0-16,21 1 0,0-1 0,0 0 15,0 0-15,0-42 47,21 0-47,-21 0 0,22-1 0,-1 1 16,-21 0-16,21 0 0,0 0 15,-21 0-15,0-1 0,21 1 0,0 0 16,-21 0-16,0 42 31,0 0-31,0 0 16,0 1-16,0-1 15,0 0-15,0 0 0,0 0 16,0 0-16,0 1 0,0-1 16,22-21-1,-1 0-15,0 0 16,0-21-16,-21-1 0,21 22 16,0-21-16,-21 0 0,22 0 15,-22 0-15,21 0 0,-21-1 0,21 1 16,-21 0-16,0 0 15,0 42 1,0 0-16,0 0 16,0 1-16,0-1 15,0 0-15,0 0 0,0 0 16,0 0 0,21-21-16,0 0 0,0 0 15,1 0-15,-1 0 0,0-21 16,0 21-16,-21-21 15,21 0-15,0 0 0,-21 0 16,0-1-16,0 1 0,0 0 0,0 0 16,0 0-1,-21 21-15,0 21 16,21 0-16,-21-21 0,21 21 16,0 0-16,-21 1 0,21-1 15,0 0-15,0 21 0,0 1 16,0-22-16,0 0 15,21 0-15,0-21 0,0 0 16,0 0-16,1 0 0,-1 0 0,0-21 16,0 21-16,0-21 0,0 0 15,1-1-15,-1-20 0,0 21 0,0-21 16,0-1-16,0 1 0,1 0 0,-1-22 16,0 1-16,0-1 0,0 1 15,0-1-15,1 1 0,-22 20 0,21 1 16,-21 0-16,0 20 0,0 1 15,0 0-15,-21 21 16,-1 21-16,22 0 0,-21 22 16,0-1-16,0 0 0,0 1 15,21 20-15,-21-20 0,-1 20 0,22-21 16,-21 22-16,21-22 0,0 1 0,-21 20 16,21-42-16,0 22 0,-21-1 15,21-21-15,0 21 0,0-20 0,0-1 16,0 0-16,0 0 0,21-21 31,0 0-31,0 0 0,-21-21 0,22 0 16,-1 0-16</inkml:trace>
  <inkml:trace contextRef="#ctx0" brushRef="#br0" timeOffset="79087.89">26649 5122 0,'0'0'0,"-43"0"0,22 0 0,0 0 16,42 0 0,0 0-16,22 0 0,-1 0 15,0 0-15,1 0 16,-1 0-16,0 0 0,1 0 0,-1 0 0,0 0 16,1 0-16,-1 0 0,-21 0 15,0 0-15,1 0 0,-1 0 16,-42 0-1,-22 0 1,22 0-16</inkml:trace>
  <inkml:trace contextRef="#ctx0" brushRef="#br0" timeOffset="80032.37">1651 7408 0,'0'0'0,"0"-21"15,0 0-15,0 0 0,0 0 16,0 0-16,0-22 0,0 22 15,0 0-15,0-21 0,0 20 0,21 1 16,-21 0-16,0 42 31,0 22-31,-21-1 0,21 0 16,0 22-16,0 20 0,-21 1 16,0-21-16,21 41 0,-22-20 0,22 0 15,-21 21-15,0-22 0,21 1 16,-21 0-16,0-22 0,0 22 0,21-43 15,-22 22-15,1-22 0,21-21 16,0 0-16,0 0 0,0 1 0,0-44 31,0 1-31,0 0 16,-21-21-16,21-1 16,-21 1-16,0 0 0,0-1 0</inkml:trace>
  <inkml:trace contextRef="#ctx0" brushRef="#br0" timeOffset="80676.99">1164 7705 0,'0'-43'0,"0"86"0,-21-149 0,0 64 0,21-22 16,0 22-16,0-22 0,0 22 15,0-22-15,21 22 0,21 0 16,1-1-16,-1 22 0,21-21 0,1 21 16,-1 0-16,22 21 0,0 0 15,-22 0-15,22 21 0,0 0 0,-22 21 16,1 1-16,-1-1 0,1 21 15,-43 1-15,0-1 0,-21 1 16,0-1-16,0 1 0,-42-1 0,-1 1 16,1-1-16,-22 1 0,1-1 15,-1-20-15,-20 20 0,20-20 0,1-1 16,-22-21-16,43 0 0,-22 0 16,22-21-16,0 0 0,20 0 0,1 0 15,0-21-15,21 0 0,0-21 16,0-1-16,0 22 0,0-21 0,0 0 15,21 20-15,0-20 0,1 21 16,-1 0-16,21 21 0,0 0 0,1 0 16,-1 0-16,0 21 15,-20 21-15,20-21 0,0 22 0,-21-1 16,22 22-16,-22-22 0,0 0 16,0 22-16,-21-22 0,21 0 0,1 1 15,-22-1-15,21 0 0,0-20 16,0 20-16,0-21 0,0-21 0,1 21 15,-1-21-15,0 0 0,0 0 16,21 0-16,-20-21 0,20 0 0,-21 0 16,21 0-16,1-1 0,-1-20 0,-21 0 15,22-1-15,-22 1 16,21 0-16,-21-1 0,0 22 0,1-21 16,-22 21-16,0 0 0,0-1 15,0 44 1,0 20-16,0-21 15,0 0-15,0 0 0,0 22 16,0-22-16,0 21 0,-22-21 0,22 1 16,-21-1-16,21 21 0,-21-42 15,21 21-15,0 0 0,0 1 0,-21-22 16,21-22 0,-21 1-1,21 0-15,0 0 0,0 0 16</inkml:trace>
  <inkml:trace contextRef="#ctx0" brushRef="#br0" timeOffset="80847.89">2392 7768 0,'0'0'0,"0"-21"0,0 0 0,0 0 16,0 42 15,0 0-15,0 0-1,21-21-15,0 0 0,0 21 0,0-21 16,1 22-16</inkml:trace>
  <inkml:trace contextRef="#ctx0" brushRef="#br0" timeOffset="81556.48">3090 8149 0,'21'0'0,"-42"0"0,64 0 15,-22 0-15,0 0 0,0 0 16,0 0-16,0-21 0,1 0 16,-22 0-16,21 0 0,0-1 0,-21 1 15,0 0-15,0 0 0,0-21 16,0 20-16,0 1 0,0 0 0,0 0 16,0 0-16,-21 21 0,0-21 0,-1 21 15,1 0-15,0 0 16,-21 0-16,21 21 0,-22 0 0,22 0 15,0 0-15,0 0 0,-22 22 0,22-1 16,21 0-16,-21 1 0,21-22 16,-21 21-16,21 1 0,0-22 0,0 21 15,0-21-15,21 0 16,0 1-16,0-22 0,1 0 0,-1 0 16,0 0-16,21 0 0,-21-22 0,43-20 15,-43 21 1,21 0-16,-20 0 0,-1-1 0,0 1 15,0 0-15,-21 0 0,0 0 0,0 0 16,21-1-16,-21 1 16,-21 21-1,0 21-15,21 1 0,-21 20 16,0-21-16,21 21 0,0 1 0,-22-1 16,22 22-16,-21-22 0,21 21 0,0-20 15,0 20-15,0 1 0,0 20 16,0-20-16,0 21 0,0-1 0,21 1 15,-21 0-15,22-22 0,-1 22 0,-21-1 16,0 1-16,21 0 16,-21-1-16,0-20 0,0 21 0,0-22 15,-21 1-15,21-1 0,-21 1 0,-1-22 16,-20 21-16,21-20 0,-21-22 16,20 21-16,-20-21 0,0-21 0,-1 22 15,-20-22-15,-1 0 0,1 0 0,-22-22 16,1 1-16,-1 0 0,0 0 15,1-21-15,20-22 0,1 22 0,-1-22 16,1 1-16,20-22 0,1 22 0,21-1 16,-22-21-16,43 22 0,0-1 15,0 1-15,0-1 0,0 1 0,22-1 16,-1 1-16,21-1 16,0 1-16,22-1 0,-1 1 0,1-1 15,21 1-15,-1-1 0,1 1 0,0-1 16</inkml:trace>
  <inkml:trace contextRef="#ctx0" brushRef="#br0" timeOffset="82244.09">3683 7641 0,'0'-84'32,"0"168"-32,0-190 0,-21 106 0,0 0 15,-1 0-15,22 22 0,0-1 16,-21 21-16,0-21 0,21 22 15,0-1-15,-21 0 0,21 1 16,0 20-16,0-21 0,0 22 0,0-1 16,0-20-16,-21-1 0,21 22 15,0-22-15,-21-21 0,21 21 0,0-20 16,0 20-16,0-21 0,0 0 16,0-42-1,0 0-15,21 0 16,0 0-16,0-22 0,-21 22 0,21-21 15,0-1-15,1 1 0,-22 0 16,21-1-16,0 22 0,-21-21 0,21 21 16,-21 0-16,21 21 0,0 0 15,1 0 1,-22 21-16,0 0 0,0 0 0,21 21 16,-21 1-16,21-22 0,-21 21 15,0 1-15,0-1 0,21 0 0,0-21 16,-21 22-16,21-22 0,1 0 0,-1 0 15,0 0-15,0-21 0,0 0 16,0 0-16,1 0 0,20 0 0,-21 0 16,21-21-16,1 0 0,-1 0 0,-21-21 15,22-1-15,-1 1 0,0 0 16,-21-22-16,22 22 0,-22-22 0,0 1 16,0-1-16,0 1 0,-21-1 15,0 1-15,0 20 0,0-20 16,0 21-16,0-1 0,0 22 0,0 0 15,0 0-15,0 42 16,-21 0-16,21 0 16,-21 22-16,21-1 0,-21 0 0,21 1 15,0 20-15,0-21 0,0 22 0,0-22 16,0 22-16,-21-1 0,21 1 16,0-22-16,0 0 0,0 22 15,0-43-15,0 21 0,0 1 0,0-22 0,21 0 16,0 0-16,0-21 0,0 0 15,1 0-15,20 0 0,-21 0 16,0-21-16,22 0 0,-22 0 0,0 0 16,0-1-16,0-20 0,-21 21 15,0-21-15</inkml:trace>
  <inkml:trace contextRef="#ctx0" brushRef="#br0" timeOffset="82396">4318 7916 0,'-42'0'16,"84"0"-16,-106 0 0,43 0 0,0 0 0,42 0 31,0 0-31,1 0 16,20 0-16,0-21 0,22 21 0,-1-21 15,1 0-15,-1 21 0,1-21 16,20 0-16,-20-1 0,-1 1 16</inkml:trace>
  <inkml:trace contextRef="#ctx0" brushRef="#br0" timeOffset="83056.63">5567 7557 0,'0'0'0,"-21"0"0,-1 0 16,1 0-16,0 0 0,-21 0 0,21 0 15,-1 0-15,-20 21 0,21 0 16,0 0-16,0 0 0,-22 22 0,22-1 16,0 0-16,0 1 0,21-1 15,-21 0-15,21 22 0,0-22 16,0 0-16,0 1 0,0-1 0,0 0 15,0 1-15,21-22 0,0 0 0,0 0 16,21 0-16,1 1 0,-1-22 16,0 0-16,22 0 0,-22 0 0,22-22 15,-1 1-15,-20 0 0,-1 0 0,21 0 16,-20-22-16,-1 1 0,0 0 16,1-1-16,-1-20 0,0 21 0,1-22 15,-22 1-15,0-1 0,0-21 0,0 22 16,1-1-16,-1-20 0,-21 20 0,0 1 15,0 20-15,0 1 16,0 0-16,0 21 0,0-1 0,0 44 16,-21-1-16,-1 0 15,1 21-15,-21 22 0,21-22 16,0 22-16,-1-1 0,-20-21 0,21 22 16,21-1-16,-21 1 0,21-1 0,0-20 15,0 20-15,0-20 0,0 20 16,0-21-16,21-20 0,-21 20 0,21-21 15,21 0-15,-20 0 0,-1 1 0,21-22 16,-21 0-16,22 0 0,-22 0 16,21 0-16,-21-22 0,22 1 0,-22 0 15,21 0-15,-21 0 0,0-22 16,1 22-16,-1-21 0,-21 0 0,0 20 16,0-20-16,0 21 0,0-21 15,0 20-15,0 1 0,0 42 31,0 1-31,0-1 0,0 0 16,0 21-16,0-21 0,0 22 0,0-22 16,0 21-16,0-21 0,0 1 0,0-1 15,0 0-15,0 0 0,21-21 16,-21 21-16,21-21 0,0 0 16,0 0-16,1-21 0,-1 0 15,0 0-15,-21-22 16,21 22-16</inkml:trace>
  <inkml:trace contextRef="#ctx0" brushRef="#br0" timeOffset="83204.53">6689 7578 0,'0'0'15,"0"-21"-15,-22-1 0,1 22 0,0 0 16,0 0 0,21 22 15,21-22-31,0 21 0,0-21 15,1 21-15,20-21 0</inkml:trace>
  <inkml:trace contextRef="#ctx0" brushRef="#br0" timeOffset="83972.1">7345 7578 0,'0'0'0,"0"-21"0,-21 21 16,-1 0-16,1 0 15,0 0-15,0 0 0,0 21 0,0 0 16,-1 0-16,1 0 16,0 0-16,0 22 0,0-1 0,0-21 15,21 22-15,-22-1 0,22 0 0,0 1 16,0-1-16,0-21 0,0 21 16,0-20-16,22 20 0,-1-21 0,0 0 15,0-21-15,0 21 0,22-21 0,-22 0 16,21 0-16,0 0 0,1 0 0,-1-21 15,0 0-15,22 0 0,-22 0 16,1-22-16,-1 22 0,0-21 0,1 0 16,-1-1-16,0-20 0,1-1 0,-22 22 15,0-43-15,0 22 0,0-1 16,0-20-16,-21 20 0,22 1 16,-22-1-16,0 22 0,0-1 0,0 22 15,0 0-15,0 0 0,-22 21 16,1 21-16,0 0 0,0 0 15,0 22-15,0 20 0,-1-20 0,22 20 16,-21 1-16,21-1 0,-21 1 16,21-1-16,-21-21 0,21 22 0,0-22 15,-21 1-15,0-1 0,21 0 0,-22 1 16,22-22-16,0 21 0,0-21 0,0 0 16,0-42-1,0 0 1,22-21-16,-1 21 0,0-22 15,0 22-15,21-21 0,-20-1 16,20 1-16,0 0 0,1-1 0,-22 1 16,21 21-16,0-21 0,1 20 0,-22 1 15,21 21-15,-21 0 0,1 0 0,-1 0 16,0 0-16,0 0 0,-21 21 16,0 1-16,0-1 15,-21 0-15,0 0 0,0-21 0,-1 21 16,-20 0-16,21 1 0,-21-1 15,-1-21-15,1 21 0,21 0 0,-22-21 16,22 21-16,0-21 0,0 0 0,21 21 16,0 1-16,0-1 15,21 0 1,0-21-16,0 21 0,22 0 0,-22 0 16,0-21-16,21 22 0,-20-1 0,20 0 15,-21 0-15,0 0 0,0-21 16,1 21-16,-1 1 0,-21-1 15,21-21-15,-21 21 0,21-21 16</inkml:trace>
  <inkml:trace contextRef="#ctx0" brushRef="#br0" timeOffset="84671.7">9842 7705 0,'-42'-21'15,"84"42"-15,-126-42 0,41 21 0,22-22 16,0 22-16,0 0 0,0 0 0,21-21 16,21 21-16,21 0 15,1 0-15,-1 0 0,21 0 16,22 0-16,0 0 0,-1 0 0,1 0 15,0 0-15,21 0 0,-1 0 0,1 0 16,21 0-16,-21-21 0,21 21 0,-21 0 16,0 0-16,0 0 0,-22 0 15,1 0-15,-22 0 0,-20-21 16,-1 21-16,0 0 0,-20 0 0,-22-21 16,-43 21-1,22 0-15,-21-21 0,-1 21 16,-20 0-16,21-22 0,-22 1 0,22 21 15,-1-21-15,22 21 0,-21-21 0,21 21 16,0-21-16,-1 0 0,22-1 16,0 1-16,0 0 0,0 0 15,22 21-15,20 0 16,-21-21-16,21 21 0,-20 0 0,20 0 16,0 0-16,-21 21 0,22 0 15,-22 0-15,21 22 0,-21-22 0,1 21 16,-22 0-16,0-20 0,0 20 15,0 0-15,-22 1 0,1-1 0,-21 0 16,0 1-16,-1-1 0,-20-21 0,-1 21 16,1 1-16,20-22 0,-20 21 0,21-21 15,-1 1-15,1-1 16,21 0-16,0 0 0,42-21 16,0 0-16,0 0 15,21-21-15,-20 0 0</inkml:trace>
  <inkml:trace contextRef="#ctx0" brushRef="#br0" timeOffset="87263.73">13017 7218 0,'0'0'0,"0"-21"0,22 21 15,-22-21-15,0-1 0,0 1 16,0 0-16,0 0 16,0 42 15,0 0-31,0 0 0,-22 1 0,1 20 16,21 21-16,-21-20 0,0 20 15,21 1-15,-21-22 0,0 22 0,-1-1 16,1-21-16,0 22 0,0-22 0,0 1 15,0 20-15,-1-21 0,22 1 0,-21-1 16,0 0-16,0-20 0,0-1 16,21 21-16,0-21 0,-21-21 0,21 21 15,0-42 1,0 0 0,0 0-16,21 0 0,-21-22 0,21 22 15,0-21-15,0 0 0,0-22 0,1 22 16,-1-1-16,0-20 0,0-1 15,0 22-15,22-21 0,-43-1 0,21 1 16,0-1-16,0 1 0,0 20 0,0 1 16,-21 0-16,0-1 0,0 22 15,22 21-15,-22 21 16,0 22-16,21-1 0,-21 0 16,0 22-16,0-22 0,0 22 15,21-1-15,-21 1 0,0-22 0,0 21 16,21-20-16,-21 20 0,0-20 15,0 20-15,0-21 0,0 1 0,0-1 16,0-21-16,0 22 0,0-22 16,0 0-16,0 0 0,0 0 0,-21-21 15,0 0-15,0 0 16</inkml:trace>
  <inkml:trace contextRef="#ctx0" brushRef="#br0" timeOffset="87436.15">12636 7895 0,'-21'0'0,"42"0"0,-42-21 16,42 0 0,1 21-16,-1 0 15,21 0-15,0 0 0,-20 0 16,41 0-16,-21-21 0,1 21 0,20-21 16,1 21-16,-22 0 0,22-22 0,-1 22 15,1-21-15,-22 21 0,21-21 0,-20 0 16,-1 21-16</inkml:trace>
  <inkml:trace contextRef="#ctx0" brushRef="#br0" timeOffset="87685.01">13758 7535 0,'0'-21'0,"0"42"0,-21-42 16,0 21-16,0 0 0,0 0 0,-1 0 16,1 21-16,0 1 15,0-1-15,0 0 0,0 21 0,-1-21 16,1 22-16,0-22 0,0 21 0,21 1 15,0-1-15,-21-21 0,21 21 16,0 1-16,0-22 0,0 21 0,0-21 16,0 1-16,21-1 0,0 0 0,0 0 15,0-21-15,22 0 0,-22 0 0,21 0 16,1 0-16,20-21 0,-21 0 16,22 0-16,-1-1 0,-20-20 0,20 21 15,1-21-15,-1-1 0,-20 1 0,-1 0 16,21-1-16</inkml:trace>
  <inkml:trace contextRef="#ctx0" brushRef="#br0" timeOffset="89044.05">14478 7324 0,'0'0'0,"0"-64"16,0 22-16,0 0 0,0-1 15,0 22-15,0-21 0,-21 42 0,0-21 16,-1 21-16,1 0 0,0 0 0,0 21 16,0 0-16,0 0 0,-1 21 15,1 1-15,0 20 0,0 1 0,21-22 16,-21 22-16,0 20 0,-1-20 0,1-22 15,21 22-15,-21-1 0,0 1 16,21-22-16,0 21 0,0-20 0,0-1 16,0 0-16,0 1 0,0-1 0,0-21 15,21 0-15,21 1 0,-20-22 16,-1 0-16,21 0 0,0 0 16,1 0-16,-1-22 0,-21 1 0,22 0 15,-1 0-15,0-21 0,1 20 0,-1-20 16,-21 0-16,21-1 0,-20 1 15,20 0-15,-21-1 0,0 22 16,0-21-16,-21 21 0,0 0 0,22-1 0,-22 1 16,-22 42-1,22 1-15,-21-22 16,0 42-16,21-21 0,-21 0 0,0 22 16,21-22-16,-21 21 0,21-21 15,0 22-15,0-1 0,0-21 16,0 21-16,0-20 0,0-1 0,0 0 15,21 0-15,-21 0 0,42-21 0,-21 0 16,0 0-16,22 0 0,-22 0 16,21 0-16,1 0 0,-1-21 0,0 0 15,1 0-15,-1 0 0,0-22 0,-21 22 16,22-21-16,-22 21 0,21-22 16,-21 22-16,1 0 0,-1 0 0,0 0 15,-21-1-15,0 1 0,0 42 31,-21 1-31,0-1 16,21 0-16,-22 0 0,1 0 0,21 0 16,0 1-16,0-1 0,0 21 0,0-21 15,0 0-15,0 1 0,0-1 16,21-21-16,1 0 16,-1 0-16,0 0 0,0 0 0,21 0 15,-20 0-15,-1-21 0,21 21 0,-21-22 16,0 1-16,1 0 0,-22 0 15,0-21-15,21 20 0,-21 1 0,0-21 16,0 21-16,0 0 0,0-1 0,-21-20 16,-1 42-16,1-21 15,0 0-15,0 21 0,0 0 0,0-21 16,42 21 0,-21-22-1,42 22-15,-21 0 0,0 0 16,22 0-16,-1 0 0,-21 0 0,22 0 15,-1 0-15,-21 0 0,21 0 0,1 22 16,-1-22-16,-21 21 0,0 0 16,22 0-16,-22 0 0,-21 0 15,0 1-15,21-1 0,-21 0 0,0 0 16,0 21-16,0-20 0,0-1 16,-21 0-16,0 0 0,21 0 15,-21 0-15,-1-21 0,22-21 47,0 0-47,0 0 0,0 0 0,22 0 16,-1-1-16,0 1 0,0-21 0,0 21 15,0-22-15,1 22 0,20-21 16,-21 21-16,21-22 0,-20 22 16,20 21-16,-21-21 0,21 21 0,-20 0 0,-1 0 15,0 0-15,0 0 0,-21 21 16,0 0-16,0 1 0,0-1 15,0 0-15,0 0 0,0 21 0,-21-20 16,0-1-16,0 21 0,21-21 0,0 0 16,0 22-16,0-22 0,0 0 15,0 0-15,0 0 0,21 1 16,0-22-16,0 0 0,0 0 0,22 0 16,-22 0-16,21 0 0,-21-22 15,22 1-15,-22 0 0,21 0 0,-21 0 16,22 0-16,-22-1 0,21-20 0,-21 21 15,0-21-15,1-1 0,-1 1 16,0 21-16,0-22 0,-21 1 0,0 0 16,0 21-16,0-1 0,0 1 15,0 0-15,-21 21 0,0 0 0,0 0 16,-1 0-16,22 21 0,-21 0 16,21 1-16,-21-1 0,21 21 0,0-21 15,0 22-15,0-1 0,0-21 0,0 21 16,0-20-16,0 20 0,0-21 15,0 21-15,0-20 0,0-1 0,0 0 16,0 0-16,0 0 0,0 0 0,0 1 16,-21-22-16,0 0 0,0 0 15,-1 0-15,1 0 16,21-22-16,-21 22 0,21-21 0,0 0 0,0-21 16,-21 21-16,21-22 0,-21 22 15,21-21-15,-21-1 0</inkml:trace>
  <inkml:trace contextRef="#ctx0" brushRef="#br0" timeOffset="89223.96">15917 7112 0,'-42'-21'0,"84"42"0,-105-42 0,20 21 0,1 0 16,21 0-16,0 0 0,0 0 15,-1 0-15,1 0 16,0 0 15,0 0-31,0 0 16</inkml:trace>
  <inkml:trace contextRef="#ctx0" brushRef="#br0" timeOffset="89405.1">14245 7408 0,'0'0'0,"-42"22"0,21-1 15,-22 0-15,22-21 0,21 21 16,42-21-16,-20 0 16,20 0-16,0 0 0,22 0 15,-22-21-15,22 0 0,20 21 0,1-21 16,0-1-16,-1 1 0,43 0 16,-21 0-16,21-21 0</inkml:trace>
  <inkml:trace contextRef="#ctx0" brushRef="#br0" timeOffset="89715.92">17780 6646 0,'0'0'0,"0"-21"15,0 0-15,-21 21 0,0 0 16,-1 0-16,-20 0 0,0 21 16,21-21-16,-43 21 0,22 22 0,-1-22 15,1 0-15,0 21 0,-1-20 0,22 20 16,-21-21-16,21 0 0,0 22 16,21-22-16,0 0 0,0 0 0,0 0 15,0 0-15,21 1 0,21-1 0,-21-21 16,22 21-16,-1-21 0,0 0 0,1 0 15,-1 0-15,0 0 16,1 0-16,-1 0 0</inkml:trace>
  <inkml:trace contextRef="#ctx0" brushRef="#br0" timeOffset="90134.77">17949 6519 0,'-42'-42'16,"84"84"-16,-105-126 0,20 63 0,22-22 0,-21 22 15,0 21-15,-1 0 0,22 0 0,-21 0 16,-22 0-16,22 21 0,0 0 0,-22 1 16,1 20-16,20 0 0,-20 1 15,-1 20-15,22 1 0,-22-22 16,22 21-16,0 1 0,21-1 0,-22-20 16,43-1-16,0 22 0,0-22 15,0 0-15,21 1 0,1-1 0,20 0 16,0-21-16,22 22 0,-1-22 0,1 0 15,20-21-15,-20 0 0,21 0 16,-22 0-16,1 0 0,-1 0 0,1-21 16,-1 0-16,-21-22 0,1 22 0,-1-21 15,0 0-15,-20-1 0,-1-20 16,0 20-16,0-20 0,-21-1 0,0 1 16,0-1-16,0 1 0,-21-1 15,0 1-15,-22-1 0,1 22 0,0 21 16,-1-21-16,-20 20 0,21 22 15,-22 0-15,1 0 0,-1 0 0,1 22 16,20-1-16,-20 21 0,-1-21 16,22 22-16,-22-1 0,43 0 0,-21 1 15,21-1-15,0-21 0,21 21 16,0-20-16</inkml:trace>
  <inkml:trace contextRef="#ctx0" brushRef="#br0" timeOffset="90811.98">18288 7768 0,'-21'0'0,"42"0"0,-63 0 0,20 0 16,1 0-16,0 0 0,0 0 0,0 0 15,0 0-15,42 0 31,0 0-31,21 21 16,1-21-16,20 0 0,-21 0 0,22 0 16,21 0-16,-22 0 0,22 0 15,-22 0-15,22 0 0,-22 0 0,22 0 16,0 0-16,-1 0 0,1 0 16,0 0-16,-22 0 0,22 0 0,-43 0 15,22 0-15,-22 0 0,-21 0 16,0-21-16,1 0 0,-22 0 15,0 0-15,-22 0 0,1-1 16,0 1-16,-21 0 0,21 0 16,-1 21-16,-20-21 0,21 21 0,0 0 15,0-21-15,42 21 32,0 0-17,0 0-15,0 0 0,22 21 0,-22-21 16,21 0-16,-21 21 0,22-21 15,-22 21-15,0 0 0,0 0 16,0-21-16,-21 22 0,0-1 0,0 21 16,-21-21-16,0 0 0,-21 1 15,-1-1-15,1 21 0,-22-21 0,1 22 16,21-22-16,-22 21 0,1-21 0,20 22 16,1-22-16,0 21 0,20-21 0,1 0 15,0 1-15,42-22 16</inkml:trace>
  <inkml:trace contextRef="#ctx0" brushRef="#br0" timeOffset="93840.36">20934 7197 0,'0'0'0,"21"0"0,-21-21 0,21-1 16,0 22-16,-21-21 0,21 0 0,1-21 16,-22 21-16,21-1 15,-21 1-15,0 0 0,0 0 0,0 0 16,-21 0-16,-1 21 0,-20 0 15,21 0-15,-21 0 0,20 0 16,-20 0-16,0 21 0,-1 0 0,1 21 16,0 1-16,21 20 0,-22-21 0,22 22 15,0-1-15,0 1 0,21-1 16,-21 1-16,21-1 0,0-20 0,0-1 16,21 22-16,0-22 0,0-21 0,0 21 15,0 1-15,22-22 16,-22 0-16,0 0 0,0 0 0,0-21 0,22 0 15,-22 0-15,21 0 0,-21 0 16,22 0-16,-22-21 0,21 0 16,1 0-16,-22 0 0,21-22 0,0 22 15,1-21-15,-22 21 0,21-22 0,-21 1 16,1 21-16,-1-21 0,-21-1 16,0 22-16,0 0 0,0 0 0,0 0 15,-21 21 1,-1 21-16,1 21 15,0-21-15,0 0 0,0 22 0,21-22 16,-21 21-16,21-21 0,-22 22 16,22-22-16,0 0 0,0 0 15,0 0-15,0 1 0,0-1 0,22-21 16,-1 0-16,0 0 0,0 0 16,0 0-16,22 0 0,-22 0 0,0 0 15,-21-21-15,21-1 0,0 22 16,-21-21-16,0 0 0,0-21 0,0 21 15,0-1-15,0-20 0,0 21 0,0-21 16,0-1-16,0 1 16,0 21-16,0-22 0,0 22 0,0 0 0,21 0 15,1 0-15,-1 21 0,0 0 16,0 0-16,0 21 0,22-21 16,-22 21-16,21 21 0,-21-20 0,0 20 15,1-21-15,-1 21 0,0 1 0,0-22 16,-21 21-16,0-21 0,0 22 15,0-22-15,0 0 0,0 21 0,0-20 16,0-1-16,0 0 0,-21-21 16,21-21 15,0 0-31,0-1 0,0 1 0,0-21 16,0 21-16,0-22 0,21 1 15,0 0-15,0-1 0,1 1 0,-1 0 16,0-1-16,21 22 0,-21 0 15,22 0-15,-22 0 0,0 21 16,21 0-16,-20 21 0,-1 0 0,0 0 16,0 0-16,-21 22 0,0-22 0,0 21 15,0 1-15,0-1 0,0-21 16,0 21-16,0-20 0,0 20 0,0-21 16,-21 0-16,21 0 0,-21 1 0,21-1 15,21-21 1,0-21-1,0-1-15,0 22 0,1-42 0,-1 21 16,21 0-16</inkml:trace>
  <inkml:trace contextRef="#ctx0" brushRef="#br0" timeOffset="94064.32">22606 7049 0,'0'0'16,"21"-43"-16,0 22 0,-21 0 0,0 0 15,0 42 1,0 21-16,-21-21 15,21 22-15,-21 20 0,0-20 0,0 20 16,-1 1-16,1-1 0,0-21 0,0 22 16,21-22-16,-21 22 0,21-22 15,-21 0-15,21 1 0,0-22 0,0 0 16,0 21-16,0-20 0,0-1 16,21-21-16,0 0 0,0 0 15,0 0-15,0 0 0,1-21 16,-22-1-16,0 1 0,0 0 0</inkml:trace>
  <inkml:trace contextRef="#ctx0" brushRef="#br0" timeOffset="94205.43">22394 7514 0,'-21'0'15,"42"0"-15,-21-21 16,21 21-16,1 0 16,-1 0-16,0 0 0,21 0 15,1 0-15,-1 0 0,0 0 0,1-21 16,20 21-16,-21 0 0,1 0 15,-1-21-15,0 21 0</inkml:trace>
  <inkml:trace contextRef="#ctx0" brushRef="#br0" timeOffset="94531.32">22966 7620 0,'-21'21'31,"42"-42"-31,-21 42 0,21-21 15,0-21-15,-21 0 0,42 21 16,-20-21-16,-1 0 0,0 21 0,0-22 16,0 1-16,0 0 0,1 0 15,-22 0-15,21 0 0,-21-1 16,0 1-16,-21 21 0,-1 0 16,1 0-16,-21 0 0,21 0 0,-22 21 15,1 1-15,21-1 0,-21 0 16,20 21-16,1-21 0,-21 22 0,21-22 15,21 21-15,0-21 0,0 1 0,0-1 16,0 0-16,0 0 0,42 0 16,-21 0-16,22 1 0,-1-22 0,0 0 15,1 0-15,-1 0 0,21 0 0,-20 0 16,20 0-16,-20-22 0,-1 1 16,0 21-16,1-21 0</inkml:trace>
  <inkml:trace contextRef="#ctx0" brushRef="#br0" timeOffset="94744.27">23643 7366 0,'0'-21'0,"0"42"0,0-63 0,0 21 0,0-1 16,0 44-1,0-1-15,0 0 0,0 0 16,21 21-16,-21-20 0,21 20 0,-21-21 16,22 21-16,-22-20 0,0 20 0,0-21 15,21 21-15,-21-20 0,0-1 16,0 0-16,0 0 0,21-21 15,-21 21-15,21-21 0,0 0 16,0-21 0,-21 0-16,22 0 0,-1 0 15,-21-1-15</inkml:trace>
  <inkml:trace contextRef="#ctx0" brushRef="#br0" timeOffset="94912.26">23918 7430 0,'-21'105'0,"42"-253"0,-21 191 0,0-107 0,0 43 15,0 0-15,-21 21 0,0 0 16,0 0-16,0 0 0,-1 21 0,-20 0 15,21 0-15,-21 22 0,20-22 16,-20 0-16,0 21 0,21-21 0,-22 22 16,22-22-16,0 21 0,0-21 15,0 1-15,21-1 0,0 0 16,0 0-16,42-21 16,-21 0-16,0 0 0,22 0 15</inkml:trace>
  <inkml:trace contextRef="#ctx0" brushRef="#br0" timeOffset="95172.29">24342 7006 0,'21'-42'0,"-42"84"0,42-105 0,-21 42 16,0-1-16,-21 22 16,-1 22-1,1 20-15,21-21 0,-21 21 0,0 1 16,0-1-16,0 22 0,-1-1 15,1-21-15,0 22 0,21-1 0,0 1 16,-21-1-16,21-20 0,-21-1 0,21 22 16,0-43-16,0 21 0,0 0 15,0-20-15,0-1 0,21 0 0,0 0 16,0-21-16,0 0 0,1 0 0,-1 0 16,0 0-16,-21-21 0,21 0 15,0 0-15,0-1 0</inkml:trace>
  <inkml:trace contextRef="#ctx0" brushRef="#br0" timeOffset="95300.22">24130 7472 0,'0'0'0,"-21"0"16,-22-21-16,65 21 31,20 0-31,-21 0 16,21 0-16,1 0 0,20 0 0,-20 0 15,20 0-15,1 0 0,-1-21 0</inkml:trace>
  <inkml:trace contextRef="#ctx0" brushRef="#br0" timeOffset="95912.44">25167 7260 0,'0'0'0,"-21"0"16,0 0-16,-22 0 0,22 0 16,-21 0-16,0 0 0,20 21 0,-20 1 15,0-1-15,21 21 0,-22-21 0,22 22 16,-21-1-16,21 0 0,-1 1 15,1-1-15,21 0 0,0-21 0,0 22 16,0-22-16,0 21 0,0-21 0,0 1 16,0-1-16,43 0 0,-22 0 15,0-21-15,21 0 0,1 0 16,-1 0-16,0 0 0,1 0 0,20-21 0,-21 0 16,1 0-16,-1-1 0,0 1 15,1-21-15,-22 0 0,21-22 16,1 22-16,-22-22 0,21-20 0,-21 20 15,0-21-15,1 22 0,-1-22 0,0 22 16,-21 20-16,0 1 0,0 0 16,0 21-16,0-22 0,-21 64 15,0 1 1,-1 20-16,1 0 0,0 1 16,0 20-16,0-21 0,21 22 0,-21-1 15,21 1-15,-22-1 0,22 1 0,0-22 16,0 22-16,0-22 0,0 0 15,0-20-15,0 20 0,22-21 16,-1 0-16,0-21 0,0 0 0,0 0 16,0 0-16,22 0 0,-22 0 15,0 0-15,21-21 0,-20 0 0,20 0 16,-21 0-16,21-22 0,-20 1 0,-1 21 16,0-22-16,0 1 0,0 21 15,-21 0-15,0 0 0,0-1 0,0 44 16,-21-22-1,0 21-15,21 21 0,-21-21 0,0 0 16,21 22-16,-22-22 16,22 0-16,0 0 0,0 0 0,0 1 15,0-1-15,0 0 0,0 0 16,22-21 0,-1 0-16,-21-21 15</inkml:trace>
  <inkml:trace contextRef="#ctx0" brushRef="#br0" timeOffset="96067.86">25887 7366 0,'-43'-63'15,"86"126"-15,-107-148 0,43 85 16,0 0-16,0 0 16,21 22-16,0-1 15,21 0-15,0-21 0,0 21 16,22-21-16,-22 21 0,21-21 15</inkml:trace>
  <inkml:trace contextRef="#ctx0" brushRef="#br0" timeOffset="96775.96">26522 7472 0,'0'0'0,"-21"0"0,-1-21 15,1 21-15,-21 0 0,21 0 0,-22 0 16,22 0-16,0 0 0,-21 0 15,21 21-15,-22 0 0,22 0 0,0 22 16,0-22-16,-22 21 0,43 0 0,-21-20 16,21 20-16,0-21 0,0 21 15,0-20-15,0 20 0,21-21 0,-21 0 16,43 0-16,-22 1 0,0-1 0,21-21 16,-20 0-16,20 0 0,0 0 0,1 0 15,-1 0-15,-21-21 0,21-1 16,1 1-16,-1 0 0,-21 0 0,22-21 15,-22-1-15,21 1 0,-21-22 0,0 1 16,22-1-16,-22-20 0,21-1 16,-21 0-16,22 1 0,-22 20 15,0 1-15,0-1 0,0 22 0,1 21 16,-22 0-16,0-1 0,-22 44 16,1-1-1,0 21-15,0 0 0,0 1 0,-22 20 16,22 1-16,-21-1 0,21 1 15,0-1-15,-1 1 0,1-22 0,0 22 16,21-22-16,-21 0 0,21 1 16,0-22-16,0 21 0,0-21 0,0 0 15,0 1-15,21-22 0,0 0 16,0 0-16,1 0 16,-1 0-16,-21-22 0,21 1 15,-21 0-15,0 0 0,21 0 16,-21 0-16,0-1 0,0 1 0,0 0 15,21 21 1,0 0 0,1 0-16,-1 0 0,0 0 15,0 0-15,0 0 16,-21 21-16,0 0 16,0 1-16,-42-22 0,21 21 15,0 0-15,-22-21 0,22 21 0,-21 0 16,21 0-16,-1-21 0,1 22 15,21-1-15,0 0 0,0 0 16,0 0-16,0 0 16,21-21-16,1 0 0,-1 0 0,0 0 15,21 0-15,-21 0 0,22 0 16,-1 0-16,0 0 0,-20 0 0,20 0 16,-21 0-16</inkml:trace>
  <inkml:trace contextRef="#ctx0" brushRef="#br0" timeOffset="98144.18">1947 10859 0,'0'0'16,"-42"21"0,21-21-16,21-21 46,0-1-46,-21 1 0,21 0 16,0 0-16,-22 0 0,1 0 0,0-1 16,0-20-16,0 21 0,-22 0 15,1 0-15,0-1 0,-22 22 0,1 0 16,-1 0-16,1 0 0,-1 22 16,1-1-16,20 0 0,-20 21 0,21 1 15,-22-1-15,43 21 0,-21-20 16,20 20-16,1 1 0,21-1 0,0 1 15,0-22-15,0 22 0,21-1 16,1-21-16,20-20 0,0 20 0,1-21 16,-1 0-16,21-21 0,-20 0 15,20 0-15,22-21 0,-22-21 16,1 21-16,-1-22 0,22-20 0,-21 20 16,-1-20-16,1-1 0,-1 1 15,1-1-15,-1 1 0,-21-22 0,22 1 16,-22 20-16,1-21 0,-22 1 15,0-1-15,-21 22 0,0-1 0,0-21 16,0 43-16,0-21 0,-21 20 16,0 1-16,-22 21 0,22 0 0,0 21 15,-21 0-15,20 0 0,1 21 16,0 21-16,-21 0 0,21 1 0,-1 20 16,22 1-16,-21 20 0,21 1 15,0 0-15,-21-1 0,21 1 16,0-21-16,0 20 0,0-20 0,21-1 15,0 1-15,1-1 0,-1-20 16,21-1-16,-21-21 0,22 21 0,-1-42 16,0 22-16,22-22 0,-22 0 0,0 0 15,1-22-15,-1 22 0,-21-21 16,22-21-16,-1 21 0,0-22 0</inkml:trace>
  <inkml:trace contextRef="#ctx0" brushRef="#br0" timeOffset="99361.07">2773 10668 0,'0'0'0,"0"-21"0,0 0 0,0 0 16,-21 21-16,-1 21 16,1 0-16,0 21 15,0-21-15,0 22 0,21-1 0,-21-21 16,21 22-16,-22-1 0,22 0 16,0 1-16,0-1 0,0 0 0,0-21 15,0 22-15,0-22 0,0 0 0,22 0 16,-1 0-16,0 1 0,0-22 15,0 0-15,0 0 0,1 0 0,-1 0 16,0-22-16,21 1 0,-21 0 16,1 0-16,20 0 0,-21-22 15,0 22-15,0-21 0,1 21 0,-22-22 16,0 1-16,0 0 0,0 21 0,0-22 16,0 1-16,-22 21 0,-20-22 15,21 22-15,0 0 0,-22 0 0,1 21 16,0 0-16,21 21 0,-22 0 15,1 0-15,21 22 0,-22-22 0,22 21 16,21 1-16,0-1 0,0 0 16,0 1-16,21-22 0,1 21 15,-1-21-15,0 22 0,21-22 0,1-21 0,-1 21 16,0-21-16,1 0 0,-1 0 16,0 0-16,1-21 0,-1 0 15,0-1-15,1 1 0,-1 0 0,0 0 16,1-21-16,-1 20 0,0-20 15,1 21-15,-1-21 0,-21-1 0,0 22 16,0-21-16,-21 21 0,22-1 0,-44 44 31,1-1-31,21 0 16,-21 21-16,0-21 0,21 22 0,-21-1 16,21-21-16,0 22 0,0-1 15,0-21-15,0 21 0,0-20 0,0-1 16,21 0-16,0 0 0,0-21 15,22 0-15,-22 0 0,21 0 16,-21 0-16,22-21 0,-1 0 0,0 0 16,1-1-16,-1 1 0,-21-21 0,21 21 15,1-22-15,-22 1 0,21 0 16,-21-1-16,1 1 0,-22 0 0,0 21 16,0-22-16,0 22 0,0 0 0,0 0 15,0 42 1,-22-21-16,22 42 0,-21-21 15,21 22-15,0-22 0,-21 21 0,21 1 16,0-1-16,0 0 0,0-21 16,0 22-16,0-1 0,0-21 0,21 22 15,0-22-15,1 0 0,-1 0 16,0-21-16,0 0 0,21 0 16,1 0-16,-22 0 0,21-21 0,1 0 15,-1 0-15,0-1 0,1 1 0,20-21 16,-21 0-16,1-1 0,-22 1 15,21 0-15,1-22 0,-22 1 16,0-1-16,0 1 0,-21-1 0,0 1 0,0-1 16,0 1-16,0 20 0,0 1 15,-21 0-15,0 20 0,0 22 16,-1 0-16,1 0 0,0 22 0,21 20 16,0-21-16,0 43 0,0-22 15,-21 21-15,21 1 0,0-1 16,0 1-16,0-1 0,0-20 0,0 20 15,0-20-15,-21 20 0,21-21 0,0 1 16,0-22-16,0 21 0,0-21 16,-21 1-16,21-1 0,0-42 31,0-1-31,0 1 0,21 0 16,0-21-16,0 21 0,0-22 0,22 1 15,-22 21-15,21-22 0,-21 1 0,22 21 16,-1-21-16,0 20 0,1 1 15,-1 21-15,0 0 0,1 0 16,-1 0-16,0 21 0,-21-21 0,1 22 16,-1 20-16,0-21 0,-21 0 0,0 22 15,0-22-15,0 0 0,-21 21 16,0-21-16,-1 22 0,1-22 0,-21 21 16,0-21-16,-1 1 0,1 20 0,0-21 15,-1-21-15,1 21 0,21-21 16,0 0-16,-1 0 0,1 0 0,21-21 15,0 0-15,0 0 0,0-22 16,21 1-16,1 21 0,-1-43 0,21 22 16,0-21-16</inkml:trace>
  <inkml:trace contextRef="#ctx0" brushRef="#br0" timeOffset="99589.08">5355 10118 0,'42'-21'15,"-84"42"-15,106-64 0,-43 22 0,0 21 16,0 0-16,-21 21 0,0 1 0,0-1 15,0 21-15,0-21 0,0 43 0,0-22 16,0 22-16,-21-1 0,0 1 16,0 20-16,-1-20 0,1-1 0,0 1 15,0-22-15,0 22 0,0-22 0,21 0 16,0 1-16,0-1 0,-22-21 16,22 21-16,0-20 0,0-1 15,22-21-15,-1 0 0,0 0 16,0-21-16,0 21 0,0-22 0,22 1 15,-22-21-15,21 21 0,-21-22 16,1 22-16</inkml:trace>
  <inkml:trace contextRef="#ctx0" brushRef="#br0" timeOffset="99920.1">5651 10732 0,'-42'42'16,"42"-21"-1,0 0-15,21-21 16,0 0-16,1 0 0,-1 0 15,21 0-15,-21 0 16,22 0-16,-22 0 0,21 0 0,-21-21 16,22 0-16,-22 0 0,21 21 0,-21-21 15,0-1-15,1 1 0,-22 0 16,0 0-16,0 0 0,0 0 0,0-1 16,-22 22-16,1 0 0,0 0 0,-21 0 15,21 22-15,-22-1 0,1 21 0,0-21 16,-1 22-16,1-22 0,21 21 15,-22 0-15,22 1 0,0-1 0,21-21 16,0 22-16,0-22 0,0 21 0,0-21 16,0 0-16,21 1 0,0-22 15,1 21-15,20-21 0,0 0 16,1 0-16,-1 0 0,21 0 0,-20-21 16,20-1-16,-20 1 0,20 0 0,1 0 15,-22-21-15,21 20 0</inkml:trace>
  <inkml:trace contextRef="#ctx0" brushRef="#br0" timeOffset="100540.04">6752 10478 0,'0'-43'0,"0"86"0,0-107 16,0 22-16,0 21 0,0-1 15,-21 22-15,0 0 0,0 0 16,-1 0-16,1 43 0,0-22 16,-21 21-16,21 1 0,-1-1 0,1 21 15,-21-20-15,21 20 0,21-20 16,-21 20-16,-1-21 0,22 22 0,-21-22 15,21 1-15,21 84 16,1-106-16,-1 0 0,21 0 16,0-21-16,1 0 0,-1 0 15,0 0-15,22-21 0,-1 0 0,-20 0 16,20-1-16,1-20 0,-22 21 0,22-21 16,-22 20-16,0-20 0,1 0 15,-1-22-15,-21 22 0,21-22 0,-20 1 16,-1-22-16,-21 22 0,0-1 0,21-20 15,-21 20-15,0 1 0,0 20 16,0 1-16,0 0 0,0 20 16,0 1-16,-21 21 0,0 21 15,-1 1-15,22 20 0,-21 0 16,0 1-16,0 20 0,21 1 0,-21-1 16,0 22-16,-1-22 0,22 1 15,0-1-15,-21-20 0,21 20 0,0-21 16,0 1-16,0-1 0,0-21 0,21 0 15,1 1-15,-1-1 0,0-21 16,0 0-16,21 0 0,1 0 0,-1 0 16,-21-21-16,22-1 0,-1 1 15,0 0-15,1 0 0,-22 0 0,21 0 16,-21-22-16,0 22 0,1-21 0,-22 21 16,0-1-16,21 1 0,-21 0 15,0 42 1,-21 0-16,-1 1 0,22-1 15,-21 21-15,0-21 0,21 0 16,-21 22-16,21-22 0,-21 0 0,21 0 16,-21 0-16,21 1 0,0-1 0,0 0 15,21-21 1,0 0-16,0 0 16,0-21-16,0 0 0,-21-1 15,22 1-15</inkml:trace>
  <inkml:trace contextRef="#ctx0" brushRef="#br0" timeOffset="100680.09">7810 10478 0,'0'0'16,"0"-22"-16,0-20 0,0 21 0,-21 0 0,21 0 15,-21 21-15,0 0 16,21 21 0,0 0-16,0 0 15,0 0-15,0 0 0,42 1 16</inkml:trace>
  <inkml:trace contextRef="#ctx0" brushRef="#br0" timeOffset="101346.15">7832 10499 0,'84'21'15,"107"0"1,-466-63-16,592 84 0,-275-42 16,1 0-16,-22 0 0,21 0 0,-21-21 15,1 21-15,-22-21 0,-22 21 32,-20 0-32,21 21 15,0 0-15,-22 0 0,22 0 0,0 22 16,0-1-16,0 0 0,0-20 15,-1 20-15,1 0 0,21 1 0,0-1 16,0-21-16,0 21 0,0-20 0,0-1 16,21 0-16,1 0 0,-1 0 15,21 0-15,-21-21 0,22 0 16,-1 0-16,0 0 0,1 0 0,20-21 16,-21 0-16,1 0 0,-1 0 0,0 0 15,1-1-15,-1-20 0,0 21 0,-20-21 16,20-1-16,-21 1 0,0-22 15,0 1-15,1-1 0,-1 1 0,-21-1 16,0 1-16,0-1 0,0 1 0,0-1 16,0 22-16,0 0 0,0-1 15,0 22-15,0 0 0,-21 21 16,-1 21-16,22 22 16,-21-22-16,21 21 0,0 0 0,-21 22 15,21-1-15,-21 1 0,21-1 0,0 1 16,0-1-16,0-20 0,-21 20 15,21-20-15,-21-1 0,21 0 0,0-21 16,-22 22-16,22-22 0,-21 0 0,21 0 16,21-21-1,1-21 1,-1 0-16,0 0 0,21 0 0,-21-1 16,22-20-16,-1 21 0,0-21 15,-20-1-15,20 22 0,-21-21 0,21 21 16,-20-22-16,-22 22 0,0 0 0,-22 21 31,1 21-31,0 0 0,0 0 16,0 22-16,0-22 0,-1 21 15,1-21-15,21 22 0,0-22 0,0 0 16,0 21-16,0-20 0,0-1 0,0 0 16,0 0-16,21-21 0,1 21 0,-1-21 15,0 0-15,0 21 0,0-21 16,0 0-16,1 0 0,-1 0 0,21 0 15,-21 0-15,0-21 0,22 0 0,-22 0 16,21 0-16,-21 0 0</inkml:trace>
  <inkml:trace contextRef="#ctx0" brushRef="#br0" timeOffset="101808.14">10075 10541 0,'0'21'15,"0"-42"-15,-21 63 0,0-20 0,21-1 16,-21 0-16,21 0 0,0 0 16,21 0-16,0 1 0,21-22 0,1 21 15,-1-21-15,0 0 0,22 0 16,-1 0-16,1 21 0,-1-21 16,22 0-16,-21 0 0,-1 0 0,22 0 15,-22 0-15,1-21 0,-1 0 0,1 21 16,-1-22-16,1 1 0,-22 0 0,0 0 15,1 0-15,-22 0 0,0-22 16,0 22-16,-21 0 0,0 0 0,0-22 16,-42 22-16,21 0 0,-22 0 0,1 0 15,-21 0-15,20-1 0,-20 22 0,20 0 16,1 0-16,21 0 0,0 0 16,0 0-16,42 0 15,0 0-15,21 0 0,-21 0 16,43 0-16,-22 0 0,1 22 0,20-22 15,-21 21-15,1 0 16,-1-21-16,0 21 0,-20 0 0,-1 22 16,-21-22-16,0 0 0,0 21 0,-21-21 15,-1 1-15,-20 20 0,21-21 0,-21 0 16,-1 22-16,-20-22 0,20 0 16,1 0-16,0 0 0,-1 0 0,1 1 15,0-1-15,21-21 0,-1 21 0,1-21 16</inkml:trace>
  <inkml:trace contextRef="#ctx0" brushRef="#br0" timeOffset="102480.13">14012 9525 0,'0'0'0,"-21"-21"0,21 0 16,-21 0-16,21-1 0,0 1 0,-21 21 15,0 0-15,-1 0 0,1 21 0,0 1 16,-21-1-16,21 21 0,-1 22 16,-20-1-16,21 1 0,-21-1 0,20 1 15,-20 20-15,21-20 0,-21-1 16,20 1-16,-20 20 0,0-20 0,21-22 15,-22 22-15,22-22 0,0 0 16,0 1-16,21-22 0,0 0 0,0 0 16,21-42-1,0 21-15,0-42 0,0 21 16,1-22-16,-1 1 0,0 0 0,-21-1 16,21-20-16,0-1 0,0 1 0,1-1 15,-1-20-15,0-1 0,0 0 16,0 22-16,0-22 0,1 22 0,-1 20 15,0 1-15,0 21 0,0 0 16,0 21-16,1 21 0,-1 21 16,-21 0-16,21 1 0,0 20 15,-21 1-15,0 20 0,21-20 0,0-1 16,-21 1-16,0-1 0,0 1 0,22-22 16,-22 22-16,21-22 0,-21 0 15,21 1-15,-21-22 0,0 21 0,0-21 16,0 1-16,0-1 0,0 0 15,-21-21-15,0 0 0,-1 0 16,1 0-16,-21-21 0,21 21 16,-22-21-16</inkml:trace>
  <inkml:trace contextRef="#ctx0" brushRef="#br0" timeOffset="104172.23">13293 10287 0,'0'0'0,"-22"-21"0,1 0 0,21 0 15,21 21 1,22 0-16,-1 0 0,0 0 0,1-22 15,20 22-15,-20 0 0,20 0 0,1-21 16,-1 0-16,22 21 0,-22-21 16,22 21-16,0-21 0,-1 21 0,-20-21 15,20-1-15,-20 22 0,-1-21 0,1 0 16,-22 21-16,1-21 0,-22 21 16,0 0-16,-21-21 0,-21 21 15,-22 0 1,22 21-16,0-21 0,-21 21 15,21 0-15,-22 0 0,22 1 16,0 20-16,0-21 0,0 0 0,-1 22 16,22-1-16,-21-21 0,21 21 0,0 1 15,0-22-15,0 21 0,0-21 16,21 1-16,1-1 0,20 0 0,-21 0 16,0-21-16,22 0 0,-1 0 0,0 0 15,1 0-15,-1-21 0,0 21 16,1-21-16,-1 0 0,0-22 0,1 22 15,-22 0-15,21-21 0,0-1 16,1 1-16,-22 0 0,0-1 0,0 1 16,0-22-16,1 1 0,-1-1 0,-21 1 15,0-22-15,0 22 0,0-1 16,0 1-16,0 20 0,0 1 0,0 0 16,0 21-16,0-1 0,0 44 15,0-1-15,-21 0 16,21 21-16,-22 22 0,22-22 0,-21 22 15,21-1-15,0-21 0,0 22 16,0-1-16,-21 1 0,21-22 0,0 22 16,0-22-16,0 0 0,0 1 0,0-1 15,0 0-15,0 1 0,0-22 16,0 0-16,21 0 0,0 0 0,1-21 16,-1 0-16,0 0 0,0 0 0,21 0 15,-20 0-15,20-21 0,0 0 16,-21 0-16,22 0 0,-22-22 15,21 22-15,-21-21 0,22 21 0,-22-22 16,0 22-16,-21-21 0,21 0 0,-21 20 16,21 1-16,-21 0 0,0 42 31,0 0-31,0 1 0,0-1 16,-21 21-16,21-21 0,-21 22 0,21-22 15,0 0-15,0 21 16,0-21-16,0 1 0,0-1 0,0 0 0,0 0 15,0 0-15,21-21 16,0 0-16,1 0 16,-1 0-16,0 0 0,0-21 0,0 0 15,22 0-15,-22 0 0,0-1 0,0 1 16,0 0-16,0-21 0,-21 21 0,22-22 16,-1 22-16,-21 0 0,0-21 15,21 42-15,0-22 0,0 22 16,-21 22-1,0-1-15,0 0 0,0 21 16,0-21-16,0 1 0,0 20 0,-21-21 16,21 0-16,0 0 0,-21 22 15,21-22-15,0 0 0,0 0 16,0 0-16,21-21 16,0 0-16,0 0 0,1 0 15,-1 0-15,0 0 0,0-21 0,0 0 16,0 0-16,-21 0 0,22 0 15,-22-1-15,21-20 0,-21 21 0,0 0 16,0-22-16,0 22 0,0-21 0,-21 21 16,-1-22-16,1 22 0,0 0 15,0 0-15,0 0 0,0 21 16,-1 0-16,1 0 0,0 0 0,0 0 16,21 21-1,21-21 1,0 0-16,22 0 15,-22 0-15,21 0 0,-21 0 0,22 0 16,-1 0-16,0 0 0,1 0 16,-1 0-16,0 0 0,1 0 0,-22 21 15,21 0-15,-21-21 0,0 21 0,1 1 16,-1 20-16,-21-21 0,0 0 16,21 0-16,-21 1 0,0-1 0,0 21 15,0-21-15,0 0 0,0 1 0,0-1 16,-21 0-16,21 0 0,-21 0 15,-1 0 1,22-42 0,0 0-1,0 0-15,0 0 0,0 0 16,0-1-16,22 1 0,-1-21 0,0 21 16,0-22-16,21 22 0,-20-21 0,-1 0 15,21-1-15,-21 22 0,22 0 0,-22 0 16,21 0-16,-21 21 0,0 0 15,1 0-15,-1 21 0,0 0 0,-21 0 16,0 0-16,0 22 0,0-1 16,0-21-16,0 21 0,0-20 15,0 20-15,0-21 0,0 21 0,0-20 16,0 20-16,0-21 0,0 0 0,21 0 16,-21 1-16,21-22 0,0 0 15,1 0-15,-1 0 16,0 0-16,0 0 0,0-22 0,0 1 15,1 0-15,-1 0 0,0 0 0,21 0 16,-21-22-16,1 22 0,-1-21 16,21-1-16,-21 1 0,0 0 0,22-1 15,-22 1-15,-21 0 0,0 21 0,21-1 16,-21 1-16,0 0 0,0 0 16,-21 21-16,0 21 15,-22 0-15,22 0 0,0 1 0,0-1 16,0 21-16,0-21 0,21 22 0,-22-22 15,22 21-15,-21-21 0,21 22 0,0-22 16,0 21-16,0-21 0,0 0 16,0 1-16,0-1 0,0 0 0,-21 0 15,21 0-15,-21-21 16,21-21 0,0 0-16,0 0 15,0-22-15,0 22 0</inkml:trace>
  <inkml:trace contextRef="#ctx0" brushRef="#br0" timeOffset="104361.13">16129 9335 0,'-42'0'0,"84"0"0,-127 0 0,64 0 15,-21 0-15,21 0 0,-1 0 16,1 0-16,0 21 31,0-21-15,0 0-16</inkml:trace>
  <inkml:trace contextRef="#ctx0" brushRef="#br0" timeOffset="104540.02">14732 9843 0,'-21'21'16,"42"-42"-16,-63 63 0,42-21 16,21-21-16,0 0 0,0 0 15,21 0-15,22-21 0,-22 0 16,22 21-16,20-21 0,1-1 0,21 1 16,-21 21-16,20-21 0,1 0 15,21 0-15</inkml:trace>
  <inkml:trace contextRef="#ctx0" brushRef="#br0" timeOffset="104832.94">17949 8932 0,'0'0'0,"0"-21"15,0 0-15,0 0 0,-21 0 0,0 0 16,0 21-16,0 0 15,-1 0-15,1 21 0,-106 106 32,106-85-32,0 0 0,0 1 15,21-22-15,-21 21 0,21 1 0,0-1 16,0-21-16,0 0 0,0 22 16,0-22-16,21 0 0,0-21 0,0 21 15,21-21-15,-20 0 0,20 0 0,-21 0 16,21 0-16,1 0 0,-22 0 0,21 0 15,1-21-15,-22 0 16</inkml:trace>
  <inkml:trace contextRef="#ctx0" brushRef="#br0" timeOffset="105208.79">18119 8784 0,'-22'-42'0,"44"84"0,-86-126 0,43 62 0,-21 1 15,-1 21-15,1 0 0,-22 0 0,22 0 16,0 21-16,-22 1 0,1 20 15,-1 0-15,1 1 0,-1 20 0,1-21 16,-1 22-16,22-1 0,0 1 0,20-22 16,1 22-16,21-22 0,0 0 15,0 1-15,0-1 0,43 0 0,-1-20 16,21 20-16,1-21 0,-1 0 16,22 0-16,0 1 0,-22-22 0,22 0 15,-22 0-15,22 0 0,-21-22 16,-1 1-16,1 0 0,-1 0 0,1-21 15,-22 20-15,0-20 0,1 0 16,-22-22-16,0 22 0,-21-22 0,0 1 16,0-1-16,0 1 0,-21-1 0,-22 22 15,1-21-15,0 20 0,-1 1 16,-20 21-16,21-22 0,-22 43 0,1-21 16,20 21-16,-20 0 0,20 0 0,1 21 15,0-21-15,-1 43 0,22-22 16,0 0-16,0 21 0,21 1 0,0-1 15,0-21-15,0 22 0,0-1 16</inkml:trace>
  <inkml:trace contextRef="#ctx0" brushRef="#br0" timeOffset="105709.02">19113 10054 0,'0'0'0,"-42"0"0,21 0 15,-21 0-15,20 0 0,44 0 32,20 0-32,-21 0 0,21 0 15,1 0-15,20 0 0,1 21 0,-1-21 16,1 0-16,-1 0 0,22 0 15,-22 0-15,22 0 0,-21 0 0,-1 0 16,1 0-16,-1 0 0,-21-21 0,22 0 16,-43 21-16,21 0 0,-20-21 15,-22 0-15,-22 0 16,1 21-16,0-22 0,-21 1 0,-1 0 16,1 21-16,-21-21 0,20 0 15,1 0-15,0-1 0,20 1 16,-20 0-16,42 0 0,0 0 15,0 0-15,21 21 0,0-22 0,1 22 16,20 0-16,-21 0 0,21 0 16,1 0-16,-22 0 0,21 22 0,1-1 15,-22 0-15,21 21 0,-21-21 0,0 22 16,1-1-16,-22 0 0,0 1 16,0-1-16,-22-21 0,1 22 0,-21-1 15,0-21-15,20 21 0,-20-20 0,0 20 16,-22-21-16,22 0 0,0 0 15,-1-21-15,1 0 0,0 0 16</inkml:trace>
  <inkml:trace contextRef="#ctx0" brushRef="#br0" timeOffset="106433.13">21505 10012 0,'0'0'0,"21"21"16,-21 0-1,0-42 32,0 0-47,22 0 0,-22 0 0,0-1 16,0-20-16,0 21 0,0 0 0,0-22 15,-22 1-15,1 0 0,-21-1 16,0 22-16,-1-21 0,1 0 16,-22 20-16,22 1 0,-21 21 0,-1 0 15,1 0-15,20 0 0,-20 21 16,20 22-16,1-22 0,0 21 0,-1 22 15,22-22-15,0 22 0,0-22 0,0 0 16,21 22-16,0-22 0,0 0 16,0 1-16,0-1 0,0-21 0,0 22 15,21-22-15,0 0 0,0 0 0,0-21 16,22 0-16,-22 0 0,21 0 16,1 0-16,-1 0 0,0-21 0,1-21 15,-1 20-15,0-20 0,22 0 0,-22-1 16,0 1-16,22-21 0,-43-1 15,21 1-15,1-1 0,-22 1 16,21-22-16,-21 21 0,-21-20 0,22 20 16,-22-20-16,0 20 0,0 1 0,0 20 15,0 1-15,0 0 0,0 20 16,-22 22-16,1 0 0,21 22 16,-21 20-16,0 0 0,0 1 0,0-1 15,21 21-15,-22 1 0,22-1 16,-21 1-16,0 21 0,21-22 0,-21 1 15,21-22-15,0 21 0,0-20 0,0 20 16,0-20-16,0-22 0,21 21 16,0-21-16,0 0 0,22 1 15,-22-1-15,21-21 0,-21 0 0,22 0 16,-1 0-16,0 0 0,-20 0 0,20 0 16,0-21-16,1-1 0,-22 1 15,21-21-15,-21 21 0,22-22 0,-22 22 16,0-21-16</inkml:trace>
  <inkml:trace contextRef="#ctx0" brushRef="#br0" timeOffset="107628.44">21992 9716 0,'0'-85'16,"0"64"-16,0 127 0,0-233 0,-21 148 16,0 0-16,0 0 15,-1 0-15,1 22 0,0-22 16,21 21-16,-21 0 0,0 1 16,21-1-16,-21 0 0,21-20 0,0 20 15,0 0-15,0-21 0,0 1 16,0-1-16,0 0 0,21 0 0,0-21 15,0 0-15,0 0 0,22 0 16,-22 0-16,0 0 0,0 0 0,0-21 16,0 21-16,22-21 0,-22 0 15,0-22-15,0 22 0,0 0 0,-21-21 16,0-1-16,0 1 0,0 0 0,0-1 16,0 22-16,0-21 0,0-1 15,-21 22-15,0 0 0,0 0 0,0 21 16,0 0-16,-22 0 0,22 21 0,0 0 15,0 0-15,0 22 16,-1-22-16,1 21 0,21-21 0,-21 22 16,21-1-16,0-21 0,0 22 0,0-22 15,21 0-15,0 0 0,22 0 16,-22 0-16,0 1 0,21-22 0,1 0 16,-22 0-16,21 0 0,1 0 0,-1 0 15,0 0-15,1 0 0,-1 0 0,0-22 16,1 1-16,-1 0 0,0 0 15,-21 0-15,22-22 0,-22 22 16,0-21-16,0 0 0,0-1 0,1 1 16,-22 21-16,0-22 0,0 22 0,0 42 31,0 22-31,0-22 16,-22 21-16,22 1 0,0-22 15,-21 21-15,0 0 0,21-20 0,0 20 16,0-21-16,0 21 0,0-20 0,0-1 15,0 0-15,21-21 0,0 21 0,1-21 16,-1 21-16,0-21 0,21 0 16,1 0-16,-22 0 0,21-21 0,0 0 15,-20 21-15,20-21 0,-21 0 16,21-1-16,-20 1 0,-1-21 0,0 21 16,-21-22-16,21 1 0,-21 0 15,21-1-15,-21 22 0,0-21 0,0 21 16,0 0-16,0-1 0,0 44 15,-21-1 1,0 21-16,21-21 0,0 0 0,-21 22 16,0-1-16,21-21 0,0 22 0,0-22 15,0 21-15,0-21 0,0 0 16,0 1-16,0-1 0,0 0 0,21-21 16,0 0-16,0 21 0,0-21 0,0 0 15,1 0-15,20 0 0,-21-21 16,21 21-16,1-21 0,-22 0 0,21-1 15,1 1-15,-22 0 0,21-21 16,-21-1-16,0 1 0,1 0 0,-1-1 16,0-20-16,0 21 0,0-22 15,0 1-15,-21-1 0,0 1 0,0 20 16,0-20-16,0 20 0,0 22 0,0 0 16,0 0-16,-21 21 15,0 21-15,0 0 0,0 22 0,0-1 16,-22 0-16,22 22 0,0-22 0,21 22 15,-21-1-15,21 1 0,0-22 16,0 21-16,0-20 0,0-1 16,0 0-16,0 1 0,0-22 0,0 0 15,0 0-15,21 0 0,-21 1 0,21-1 16,-21-42 15,0-1-31,0 1 0,0 0 0,0 0 16,21-21-16,0-1 0,1 1 0,-1 0 15,21-1-15,-21 1 16,22 0-16,-1-1 0,0 22 0,22 0 16,-22 0-16,0 21 0,1 0 0,-1 21 15,-21 0-15,0 0 0,1 22 0,-1-22 16,-21 21-16,0 0 0,0 1 16,0-1-16,-21 0 0,-1-20 0,-20 20 15,21-21-15,-21 21 0,-1-20 0,1-1 16,-22 0-16,22 0 0,0-21 15,-1 21-15,22-21 0,-21 0 0,21 0 16,0 0-16,21-21 16,0 0-16,21 21 0,0-21 15,0-22-15,0 22 0,22 0 0</inkml:trace>
  <inkml:trace contextRef="#ctx0" brushRef="#br0" timeOffset="107860.31">24384 9144 0,'0'-42'0,"0"84"0,0-127 0,0 64 16,0 0-16,0 42 16,-21 0-16,0 22 15,-1-1-15,1 22 0,21-22 0,-21 21 16,0 1-16,0-1 0,21 1 0,0-1 16,0 1-16,0-1 0,-21 1 0,21-1 15,0-20-15,0-1 0,0 0 16,0-20-16,0-1 0,0 21 0,0-21 15,0 0-15,21-21 0,0 0 16,0 0-16,0 0 16,-21-21-16,21 0 0</inkml:trace>
  <inkml:trace contextRef="#ctx0" brushRef="#br0" timeOffset="108172.13">24426 9758 0,'0'0'0,"0"-21"15,0 0-15,21 21 47,1 0-31,-1 0-16,0 0 15,0 0-15,0 0 0,0-22 0,-21 1 16,22 0-16,-1 0 0,0 0 16,-21 0-16,0-1 15,0 1-15,-21 21 16,0 0-16,-1 21 15,1 1-15,0-1 0,-21 0 0,21 21 16,-22-21-16,22 22 0,0-22 0,0 21 16,21-21-16,0 22 0,0-22 0,0 0 15,0 0-15,0 0 0,0 1 16,0-1-16,21 0 0,0-21 16,0 0-16,22 0 0,-1 0 15,0 0-15,1 0 0</inkml:trace>
  <inkml:trace contextRef="#ctx0" brushRef="#br0" timeOffset="108816.76">25125 9525 0,'0'-21'0,"0"42"0,-21-63 16,21 21-16,-22-1 0,1 22 16,0 0-16,0 0 0,0 0 0,0 22 15,-22 20-15,22-21 0,0 21 0,0 1 16,0-22-16,21 21 0,0 22 15,-22-22-15,22 0 0,0 1 0,0-22 16,0 21-16,0 1 0,22-22 0,-1 21 16,0-21-16,0 0 0,0 1 0,22-22 15,-22 21-15,21-21 16,-21 0-16,22 0 0,-22 0 0,21 0 16,0-21-16,-20-1 0,-1 1 0,21 0 15,-21 0-15,0-21 0,1-1 0,-1 1 16,0-22-16,0 22 0,0-21 15,-21-22-15,21 21 0,-21 1 0,22-22 16,-22 22-16,0-22 0,21 22 0,-21-1 16,21 1-16,-21 20 0,0 1 15,0 21-15,0 0 0,0-1 0,0 44 16,0-1-16,-21 21 16,0 0-16,-1 1 15,1 20-15,0 1 0,21-1 0,-21 1 16,21 20-16,-21-20 0,21-1 0,0 22 15,0-43-15,0 22 0,0-1 16,0-20-16,0-1 0,0 0 0,0-20 16,21-1-16,0 0 0,-21 0 0,21 0 15,0-21-15,1 0 0,-1 0 16,0 0-16,0-21 0,0 0 16,-21 0-16,21 0 0,1-1 0,-1-20 15,0 21-15,0-21 0,-21 20 0,21-20 16,0 0-16,-21 21 0,0-1 15,22 22-15,-22 22 16,0-1 0,0 0-16,0 21 0,0-21 0,0 1 15,-22 20-15,22-21 0,0 0 16,0 0-16,0 1 0,0-1 0,0 0 16,-21-21-16,21 21 0,21-21 31</inkml:trace>
  <inkml:trace contextRef="#ctx0" brushRef="#br0" timeOffset="108988.66">25823 9631 0,'0'-42'16,"0"84"-16,0-106 0,0 22 0,0 21 0,0 0 16,0 0-16,-21 21 15,21 21 1,0 0-16,0 0 0,0 0 0,0 0 15,0 1-15,0-1 0,21 0 0,0-21 16,1 21-16,20 0 0,-21-21 16,0 0-16,22 21 0,-22-21 0</inkml:trace>
  <inkml:trace contextRef="#ctx0" brushRef="#br0" timeOffset="109692.26">26247 9631 0,'0'0'0,"0"-21"0,0 0 15,0-1-15,0 1 0,0 0 16,-22 21-16,1 0 15,0 0-15,0 0 0,0 21 16,0 22-16,-1-22 0,1 21 0,0 0 16,21 1-16,-21-1 0,0 0 0,21 1 15,-21-1-15,21 0 0,0 1 16,0-22-16,0 0 0,21 21 0,0-20 16,0-1-16,21 0 0,-20-21 0,-1 0 15,21 21-15,-21-21 16,0 0-16,22 0 0,-22 0 0,0-21 15,21 0-15,-20 0 0,-1-1 0,0 1 16,0 0-16,0 0 0,0-21 0,-21-1 16,22 1-16,-22-22 0,21 1 15,0-1-15,-21 1 0,0-1 0,21 1 16,0-1-16,-21 22 0,21-21 0,-21 41 16,0-20-16,22 21 0,-22 0 15,0 42-15,0 0 16,0 0-16,0 22 0,0-22 0,0 42 15,0-20-15,-22-1 0,22 21 16,-21-20-16,0 20 0,0-20 16,21-1-16,-21 0 0,0 1 0,21-1 15,0-21-15,-22 0 0,22 0 0,0 1 16,0-1-16,-21 0 0,21-42 31,21 0-15,-21-1-16,22 1 0,-22-21 15,0 21-15,21 0 0,0-22 0,-21 22 16,21 0-16,0 0 0,0 0 0,1-1 16,-1 1-16,0 21 15,0 0-15,0 0 16,-21 21 0,0 1-16,0-1 15,0 0-15,-21 0 16,0 0-16,0 0 0,0-21 0,21 22 15,-22-1-15,1-21 0,0 21 0,0 0 16,0 0-16,0 0 16,21 1-16,0-1 0,0 0 15,0 0-15,0 0 16,21-21-16,0 21 0,0-21 16,0 22-16,0-22 0,1 0 15,-1 0-15,0 0 0,0 0 0,21 0 16,-20 0-16,-1-22 0,0 1 15</inkml:trace>
  <inkml:trace contextRef="#ctx0" brushRef="#br0" timeOffset="109912.13">27199 9546 0,'0'0'16,"0"-21"-16,-21 21 15,0 0-15,0 21 16,-1 0-16,22 1 0,-21 20 0,21-21 15,-21 21-15,21-20 0,0 20 0,0 0 16,0 1-16,0-22 0,0 21 16,0-21-16,0 0 0,0 22 15,0-22-15,0 0 0,21 0 16,0-21-16,1 0 0,-1 0 16,0 0-16,0 0 0,0 0 15</inkml:trace>
  <inkml:trace contextRef="#ctx0" brushRef="#br0" timeOffset="110125.01">27580 9504 0,'0'0'0,"21"-21"0,0 21 0,1 0 16,-1 21-16,-21 0 0,0 0 16,0 22-16,0-1 15,0 0-15,0 1 0,0-1 0,0 0 16,0 1-16,0-1 0,-21 0 0,-1-21 15,1 22-15,0-22 0,0 21 16,0-21-16,0 1 0,-1-1 0,1 0 16,-21 0-16,21 0 0,-22 0 0,1 1 15,0-1-15,-22 0 0</inkml:trace>
  <inkml:trace contextRef="#ctx0" brushRef="#br0" timeOffset="110960.53">2476 12446 0,'-21'-21'0,"42"42"0,-63-63 16,42-1-16,-21 22 0,0 0 0,0 0 15,-1 0-15,1 21 0,0-21 16,21-1-16,-21 22 0,0 0 15,0 0-15,-1 22 0,1-1 0,0 0 16,21 21-16,-21 1 0,21-1 0,-21 0 16,21 22-16,-21 20 15,21-20-15,0-1 0,0 22 0,-22-21 16,22-1-16,-21 1 0,21-1 16,0-21-16,-21 1 0,21-1 0,0-21 15,0 0-15,0 1 0,0-44 31,0 1-31,0 0 0,0 0 16</inkml:trace>
  <inkml:trace contextRef="#ctx0" brushRef="#br0" timeOffset="111304.34">1714 12573 0,'-21'-42'0,"42"84"0,-63-127 15,21 43-15,21 0 0,-21-1 16,21 1-16,0 0 0,21-1 0,0 1 15,21 21-15,1-21 0,-1 20 16,22 1-16,-1 0 0,22 21 0,-1 0 16,1 0-16,21 21 0,0 22 15,-22-22-15,1 21 0,0 0 0,-22 1 16,1 20-16,-22-20 0,-21 20 16,0-21-16,-21 22 0,0-1 0,-42-20 15,0 20-15,-1 1 0,-20-22 0,-1 22 16,-20-22-16,20 0 15,-20 1-15,20-22 0,1 21 0,-1-21 16,1-21-16,-1 21 0,22-21 16,-1 0-16,22 0 0,-21-21 0,21 21 15,21-21-15,0 0 0,0-21 16,0 20-16,0 1 0,21 0 0,0-21 16,21 21-16,1-1 0,-1 1 15,0 0-15,22 0 0,-22 0 0,22 21 16</inkml:trace>
  <inkml:trace contextRef="#ctx0" brushRef="#br0" timeOffset="111696.11">2942 12785 0,'21'-43'15,"0"22"-15,1 0 16,-1 0-16,0 0 0,0 0 15,0-1-15,22 1 0,-22 0 0,21 21 16,0 0-16,1 0 0,-1 0 0,0 0 16,1 0-16,-1 21 15,0 0-15,-20 22 0,-1-22 0,0 21 0,-21 1 16,0-22-16,0 21 0,0 0 16,0-20-16,-21 20 0,0-21 15,-1 21-15,22-20 0,-21-22 0,0 21 16,0-21-16,0 0 15,0-21 1,21-1-16,0-20 0,0-21 16,0 20-16,0 22 0,0-21 15,0-1-15,21 1 0,0 0 0,-21-1 16,21 1-16,0 21 0,0-21 16,22 20-16,-22 1 0,21 21 0,1-21 15,-22 21-15,21 0 0,0 0 0,1 0 16,-22 0-16,21 0 15,1 21-15</inkml:trace>
  <inkml:trace contextRef="#ctx0" brushRef="#br0" timeOffset="112557.62">4170 12827 0,'21'21'16,"-42"-42"-16,63 63 0,-21-20 0,-21-1 0,21-21 16,1 0-16,-1 0 0,0 0 15,21 0-15,-21 0 0,1-21 0,20-1 16,0 1-16,-21-21 0,22 21 15,-1 0-15,-21-22 0,0 22 16,1 0-16,-1-21 0,-21 20 0,0-20 0,0 21 16,-21 0-16,-1-22 0,1 22 15,-21 0-15,21 0 0,-22 21 16,1 0-16,-21 0 0,20 0 0,1 21 16,0 0-16,-1 0 0,22 1 15,-21 20-15,-1 0 0,22 1 0,-21-1 16,21 0-16,0 1 0,-1 20 0,1-21 15,21 1-15,0-22 0,0 21 16,0-21-16,0 1 0,0-1 0,21 0 16,1-21-16,-1 0 0,0 0 0,21 0 15,-21 0-15,22-21 16,-1 0-16,0-1 0,1 1 0,-1 0 16,0-21-16,1-1 0,-1 22 0,-21-21 15,22 0-15,-1 20 0,-21-20 16,0 0-16,-21 21 0,0-22 0,0 22 15,0 0-15,0 0 0,-21 21 32,21 21-32,-21 0 0,0 21 15,21-20-15,0 20 0,-21 0 16,21-21-16,0 22 0,0-1 0,0-21 16,0 22-16,0-1 0,21-21 0,0 0 15,0 0-15,0 1 0,0-1 16,22 0-16,-1-21 0,0 0 0,1 0 15,-1 0-15,0 0 0,22 0 16,-22-21-16,1 0 0,20 21 16,-21-43-16,1 22 0,-1 0 0,22-21 15,-22 20-15,0-20 0,1 0 0,-22 21 16,0-22-16,0 22 0,-21-21 0,0 21 16,0-22-16,-21 22 0,0 0 15,-22 0-15,1 0 0,0 21 0,21 0 16,-43 0-16,43 0 0,-21 0 0,-1 0 15,1 0-15,21 0 0,0 21 16,-1-21-16,1 21 0,21 0 0,0 0 16,0 0-16,0 1 0,0-1 0,21 0 15,-21 21-15,22-21 16,-1 22-16,21-22 0,-21 21 0,0 1 16,1-1-16,20 0 0,-21 1 0,0-1 15,0 0-15,1 22 0,-1-22 16,-21 22-16,0-22 0,0 21 0,0 1 15,-21-22-15,-1 22 0,1-1 0,0 1 16,0-1-16,-21 1 0,-1-22 16,22 0-16,-21 1 0,21-1 15,-22 0-15,22-20 0,0-1 0,0-21 16,21-21 0,0-22-16,0 22 0,21-21 15,0-1-15,0-20 0,0-1 16,1 1-16</inkml:trace>
  <inkml:trace contextRef="#ctx0" brushRef="#br0" timeOffset="113843.89">6308 12510 0,'0'-22'0,"0"1"15,-22 0 1,1 21-16,0 0 0,0-21 16,-21 21-16,20 0 0,-20 0 15,21 0-15,-21 0 0,-1 0 0,22 21 16,-21 0-16,21-21 0,-1 43 0,-20-22 16,42 0-16,-21 21 0,0-21 15,21 22-15,-21-1 0,21-21 0,0 22 16,0-1-16,0-21 0,0 0 0,0 0 15,21 1-15,0-1 0,0 0 16,0-21-16,0 0 0,1 0 16,20 0-16,-21 0 0,21-21 0,-20 0 15,-1-1-15,21 1 0,-21 0 0,22 0 16,-22 0-16,21-22 0,-21 22 16,0-21-16,22 21 0,-43 0 0,21-22 15,-21 22-15,21 0 0,-21 0 0,0 0 16,-21 21-1,0 21-15,21 0 16,-21 0-16,21 0 0,0 0 0,-22 22 16,22-22-16,0 21 0,0-21 15,0 22-15,0-22 0,0 21 0,22-21 16,-1 1-16,0-1 0,0-21 16,21 21-16,-20 0 0,20-21 15,-21 0-15,21 0 0,1 0 0,-1 0 16,0 0-16,-20-21 0,20 0 0,0 0 15,-21-1-15,22 1 0,-22 0 0,0 0 16,0 0-16,0 0 0,1-1 16,-22 1-16,0 0 0,0 0 0,0 0 15,0 0-15,0 42 32,0 0-32,-22 0 0,22 0 15,-21 0-15,21 22 0,0-22 0,0 0 16,0 0-16,0 0 0,0 1 15,0-1-15,0 0 16,0-42 0,21 0-1,1-1-15,-1 1 0,0 0 16,0 0-16,0 0 0,0 0 0,-21-22 16,22 22-16,-1 0 0,0-21 0,0 20 15,0 22-15,0-21 0,1 21 0,-1 0 16,0 0-16,0 0 15,-21 21-15,21 1 0,-21-1 0,0 0 16,0 21-16,0-21 0,21 1 0,-21 20 16,22-21-16,-22 0 15,21 22-15,0-22 0,0 0 0,0-21 16,22 21-16,-22-21 0,21 0 0,0 0 16,1 0-16,-1 0 0,0 0 0,1 0 15,-1 0-15,0-21 0,1 21 16,-1-21-16,-21 0 0,22-1 0,-1 1 15,-21 0-15,0-21 0,0 21 16,1-22-16,-22 22 0,0-21 0,0 21 16,0-22-16,0 22 0,-22-21 0,1 21 15,0-1-15,-21 22 0,21 0 16,-22 0-16,22 0 0,-21 0 0,-1 0 0,22 22 16,-21-1-16,0 21 15,20-21-15,1 22 0,0-22 0,0 21 16,0 0-16,21 1 0,0-1 0,0-21 15,0 22-15,0-22 0,0 0 0,21 0 16,0 0-16,0-21 0,22 0 16,-22 0-16,21 0 0,-21 0 0,22 0 15,-22 0-15,21-21 0,0 0 0,-20 0 16,-1 0-16,21-22 0,-21 22 16,22-21-16,-22-1 0,0 1 0,0-21 15,21-43-15,-20 42 0,-1 1 16,0-1-16,-21 1 0,0-1 0,0 1 15,0-1-15,0 1 16,0 20-16,0 1 0,0 21 0,0 0 16,-21 42-16,21 21 15,-21 1-15,-1-1 0,22 21 16,0 1-16,0-1 0,-21 1 0,21-1 16,0 1-16,0-1 0,0-20 0,0 20 15,0-20-15,0 20 0,0-21 0,0-20 16,0 20-16,21-21 0,1 0 15,-1 0-15,0 1 0,0-22 16,0 0-16,0 0 0,1 0 0</inkml:trace>
  <inkml:trace contextRef="#ctx0" brushRef="#br0" timeOffset="115587.92">9483 12107 0,'0'0'0,"0"-21"0,-22 0 16,22 0-16,0 0 0,0 0 0,-21 21 15,0 0-15,21 21 16,-21 21-16,21 0 0,0 1 16,0 20-16,-21-20 0,0 20 0,-1 1 15,1-1-15,0 1 0,-21-1 0,21 1 16,-22-22-16,1 21 0,0-20 15,20-1-15,-20 0 0,21 1 0,-21-22 16,20 0-16,1 0 0,21 0 16,-21-21-16,21-21 15,0 0-15,0 0 16,0 0-16,0-22 0,0 1 0,0 21 16,21-21-16,-21-1 0,21-20 0,1 20 15,-1 1-15,0 0 0,0-1 16,0 22-16,-21-21 0,21 21 0,1 21 15,-1 0-15,-21 21 16,0 0-16,0 21 0,0 1 16,21-22-16,-21 21 0,0 1 15,0 20-15,0-21 0,0 1 0,0-1 16,21 0-16,0 1 0,-21-22 0,21 0 16,1 21-16,-1-20 0,0-22 15,0 21-15,21-21 0,-20 0 0,20 0 16,-21 0-16,21 0 0,1-21 0,-1-1 15,0 1-15,1-21 0,-1 21 0,22-22 16,-22 1-16,0 0 0,1-1 16,-1-20-16,0 21 0,-21-22 0,22 1 15,-22-1-15,-21 1 0,0-22 0,0 21 16,0 1-16,0-1 16,-21 1-16,-22-1 0,22 1 0,-21 21 15,0-1-15,-1 22 0,1 0 0,0 0 16,-1 21-16,1 0 0,-22 0 0,22 21 15,0 0-15,-1 0 0,1 22 16,21-1-16,-21 21 0,20 1 0,-20-1 16,21 1-16,0-1 0,0 1 15,-1-1-15,22 1 0,0-1 0,0-20 16,0 20-16,0-20 0,0 20 0,22-21 16,-1 1-16,0-1 0,21-21 0,-21 0 15,22 1-15,20-1 0,-20 0 16,20-21-16,-21 0 0,22 0 15,-22 0-15,22 0 0,-1 0 0,1-21 16,-1 0-16,-20-1 0,20 1 0,1-21 16,-22 21-16,0-22 0,22 1 15,-22 21-15,0-21 0,-20-1 0,-1 1 16,0 0-16,-21-1 0,0 22 0,0-21 16,0 21-16,0-1 0,-21 1 15,0 21-15,-22 0 0,22 0 0,-21 0 16,21 0-16,-22 21 0,22 1 0,0-1 15,0-21-15,0 42 0,21-21 0,0 0 16,0 1-16,0-1 0,0 0 16,0 0-16,21 0 0,0 0 15,-21 1-15,21-1 0,0 0 0,0 0 16,1 0-16,-1 0 0,0 1 16,-21-1-16,21 0 0,-21 0 0,21 0 15,-21 0-15,21-21 0,1 0 16,-1 0-16,0 0 0,0 0 15,0 0-15,0 0 0,1 0 16,-1-21-16,0 21 0,0-21 0,21 0 16,-20 0-16,-1 0 0,21-1 0,-21 1 15,0 0-15,1 0 0,-1 0 16,0 0-16,-21-1 0,0 1 16,21 0-16,-21 0 0,0 0 15,-21 21 1,0 21-1,0 0-15,-1 0 0,22 0 0,0 1 16,-21-1-16,21 0 0,-21 0 0,21 21 16,0-20-16,0-1 0,0 0 0,0 0 15,0 0-15,0 0 16,21-21-16,0 0 0,-21 22 0,22-22 16,-1 0-16,0 0 0,0 0 0,0 0 15,0-22-15,1 22 0,20-21 0,-21 0 16,0 0-16,0 0 0,-21-22 15,22 22-15,-22 0 0,0-21 16,0-1-16,0 22 0,0-21 0,0 21 16,-22 0-16,1-1 0,0 1 0,0 0 15,0 21-15,0 0 0,-1 0 16,1 0-16,0 0 0,0 0 0,21 21 16,0 0-16,0 1 0,0-1 15,21 0 1,0-21-16,0 0 0,22 0 0,-22 0 15,21 0-15,1 0 0,-1 0 0,0 0 16,-21 0-16,22-21 0,-1 21 0,-21-21 16,22 21-16,-22-22 15,0 22-15,0 0 0,0 0 0,0-21 16,-21 42 0,0 1-16,0-1 0,0 0 15,0 0-15,0 21 0,0 1 16,-21-1-16,0 0 0,21 1 0,0 20 15,-21 1-15,0-22 0,0 22 0,-1-1 16,22-21-16,-21 22 0,0-1 0,0-20 16,21 20-16,-21-20 0,0-1 15,-1 21-15,1-20 0,21-1 16,-21 0-16,21-20 0,-21-1 0,21 21 16,0-21-16,0 0 0,0-42 31,0 0-31,21 0 15,0 0-15,-21-22 0,21 22 0,1-21 16,-22 0-16</inkml:trace>
  <inkml:trace contextRef="#ctx0" brushRef="#br0" timeOffset="115847.77">11218 12615 0,'0'-42'0,"0"84"0,21-126 15,-21 41-15,22 22 0,-22 0 0,21 0 16,0 0-16,0 0 15,0-1-15,0 1 0,1 21 0,20 0 16,-21 0-16,0 0 0,22 0 0,-22 0 16,0 0-16,0 21 0,0 1 0,22-1 15,-43 0-15,21 0 0,-21 0 16,0 22-16,0-22 0,0 21 0,0-21 16,-21 0-16,-1 22 0,-20-22 0,0 21 15,21-21-15,-22 1 0,1-1 0,0 0 16,20-21-16,1 21 0,0-21 15,0 0-15,42 0 16,0-21-16,22 0 0</inkml:trace>
  <inkml:trace contextRef="#ctx0" brushRef="#br0" timeOffset="116324.01">12107 12594 0,'0'0'0,"0"21"16,21-21 0,22 0-16,-22 0 15,21 0-15,1 0 0,20 0 16,-21 0-16,1 0 0,-1 0 16,22 0-16,-22 0 0,21 0 0,-20 0 15,-1 0-15,22-21 0,-22 21 0,0-21 16,1 21-16,-22-21 0,21 21 15,-21-21-15,0 21 0,1-21 0,-22-1 16,0 1-16,0 0 0,-22 0 16,1 0-16,-21 21 0,21-21 15,-22 21-15,22-22 0,-21 22 16,0 0-16,20 0 0,1 0 0,0 0 16,0 0-16,42 0 31,0 0-31,22 0 0,-22 0 15,0 0-15,21 22 0,-21-22 16,1 21-16,-1-21 0,0 21 0,0 0 16,-21 0-16,0 0 0,0 1 15,0 20-15,0-21 0,-21 0 0,0 0 16,0 1-16,-22 20 0,22-21 0,-21 0 16,21 0-16,-22 1 0,1-1 0,21 0 15,0 0-15,-1-21 0,1 21 16,0 0-16,0-21 0,0 0 15</inkml:trace>
  <inkml:trace contextRef="#ctx0" brushRef="#br0" timeOffset="117000.63">14668 11959 0,'22'-42'16,"-44"84"-16,44-105 0,-1 20 0,-21 1 15,0 21-15,0 0 0,0 0 0,0-1 16,0 1-16,-21 21 0,-1 0 16,1 21-16,0 1 0,-21 20 15,21 0-15,-22 22 0,1-1 0,21 1 16,-22-1-16,1 1 0,0-1 0,-1 1 15,22-1-15,-21-20 16,21 20-16,0-21 0,-1 1 0,1-1 16,21 0-16,-21-20 0,21-1 0,0 0 15,0 0-15,21-42 32,0 0-32,-21 0 0,22-1 0,-1-20 15,0 21-15,-21-21 0,21-1 0,0-20 16,0 20-16,-21-20 0,22-1 15,-1-20-15,-21 20 0,21 1 16,0-1-16,-21 1 0,21 20 0,-21 1 16,0 21-16,21 0 0,-21 0 0,22 21 15,-22 21-15,0 0 16,21 21-16,-21 1 0,21-1 0,-21 21 16,0 1-16,0-22 0,0 22 15,0-1-15,21-20 0,-21-1 0,0 21 16,21-41-16,-21 20 0,0 0 0,0-21 15,21 1-15,-21-1 0,0 0 16,0 0-16,-21-21 31,-21 0-31,21 0 0</inkml:trace>
  <inkml:trace contextRef="#ctx0" brushRef="#br0" timeOffset="118643.79">14012 12404 0,'0'0'16,"-21"-21"-16,0 21 0,21-22 0,21 22 15,21 0-15,1-21 16,-1 21-16,0 0 0,1 0 0,20 0 16,1-21-16,-1 21 0,1 0 0,-1-21 15,1 0-15,-1 21 0,1-21 16,-1 21-16,1-22 0,-1 1 0,1 0 16,-1 21-16,1-21 0,-1 0 0,-20 21 15,-22-21-15,21 21 0,-63 0 31,-21 0-15,20 21-16,1 0 0,0 21 16,-21-21-16,21 1 0,-1 20 0,1 0 15,0-21-15,0 22 0,0-1 0,21-21 16,0 0-16,0 22 0,0-22 0,0 0 16,0 0-16,0 0 0,21-21 15,21 0-15,-21 22 0,1-22 0,20 0 16,0 0-16,-21 0 0,22-22 0,20 1 15,-20 21-15,-1-21 0,0 0 16,22-21-16,-22 20 0,0-20 16,1 21-16,-1-21 0,0-22 0,-20 22 15,-1-22-15,0 1 0,0-1 0,-21 1 16,0-1-16,0 1 0,0-1 16,0 22-16,0 0 0,0-1 0,0 1 15,0 21-15,-21 0 0,0 42 16,0 0-16,21 0 15,-22 21-15,22 1 0,0 20 0,-21 1 16,21-1-16,-21 1 0,21 20 0,0-20 16,0-1-16,0 1 0,0-22 15,0 22-15,0-22 0,0 0 0,0 1 16,0-22-16,21 21 0,0-21 16,1 1-16,-1-22 0,21 21 0,-21-21 15,0 0-15,22 0 0,-22 0 16,21-21-16,-21 21 0,22-22 0,-1 1 15,-21 0-15,0-21 0,22 21 0,-22-1 16,0-20-16,0 0 0,0 21 16,-21-22-16,22 22 0,-22-21 0,21 21 15,-21-1-15,0 44 32,0-1-32,0 0 0,0 0 0,0 0 15,0 22-15,0-22 0,0 21 0,0-21 16,0 0-16,0 1 0,0-1 15,0 0-15,0 0 0,21 0 16,0-21-16,0 21 0,22-21 16,-22 0-16,0 0 0,0 0 0,21 0 15,-20-21-15,20 0 0,-21 21 0,0-21 16,22 0-16,-22 0 0,0-1 16,0-20-16,21 21 0,-20 0 0,-1-22 15,-21 22-15,21-21 0,0 21 0,-21 0 16,0 42-1,0 0-15,0 0 16,0 0-16,-21 0 0,21 1 0,-21 20 16,21-21-16,0 0 0,0 22 15,0-22-15,0 0 0,0 0 16,0 0-16,0 0 0,21-21 16,0 0-16,0 0 0,0 0 15,1 0-15,-1 0 0,0 0 16,0-21-16,0 21 0,-21-21 15,0 0-15,0 0 0,0 0 0,0-1 16,0 1-16,0-21 0,0 21 0,-21 0 16,0-22-16,0 22 0,21 0 15,-21-21-15,-1 20 0,1 22 0,0-21 16,21 0 0,0 0-1,21 21-15,0-21 16,1 21-16,-1 0 0,21 0 0,-21 0 15,0 0-15,1 0 0,20 0 0,-21 21 16,0-21-16,22 21 0,-22 0 16,0 22-16,0-22 0,0 0 0,-21 21 15,0-21-15,0 22 0,0-22 0,0 21 16,0-21-16,0 1 0,0-1 16,0 0-16,-21 0 0,21 0 0,-21 0 15,21 1-15,-21-22 16,21-22 15,0 1-31,0 0 0,21 0 16,0 0-16,-21 0 0,21-22 0,0 1 15,1 21-15,-1-22 0,0 1 0,0 0 16,0-1-16,0 1 0,22 21 16,-22 0-16,0 0 0,0 21 15,0 0-15,1 0 0,-22 21 0,0 0 16,0 21-16,0-21 0,0 1 15,0 20-15,0 0 0,0-21 16,0 22-16,0-22 0,0 0 0,0 0 0,0 0 16,0 1-16,0-1 0,21 0 15,0 0-15,0-21 0,0 21 16,0-21-16,1 0 0,-1 0 0,0 0 16,0 0-16,0 0 0,0-21 15,1 21-15,-1-21 0,0 0 16,0 0-16,0-1 0,-21 1 0,21-21 15,-21 21-15,22-22 0,-22 1 16,0 0-16,0-1 0,21 1 0,-21 0 0,0 21 16,0-1-16,0 1 0,0 0 15,0 42-15,-21 0 16,21 1-16,-22 20 0,22-21 16,0 21-16,0 1 0,-21-1 15,21 0-15,0-20 0,-21 20 0,21-21 16,0 21-16,0-20 0,0-1 0,0 0 15,0 0-15,0 0 0,0 0 0,-21-21 32,0 0-17,0-21-15,21 0 0,-22 21 16,1-21-16,0 0 0,0-22 0</inkml:trace>
  <inkml:trace contextRef="#ctx0" brushRef="#br0" timeOffset="118828.2">16891 11769 0,'-42'0'15,"84"0"-15,-106 0 0,22 0 0,21 0 16,0 0-16,0 0 16,21 21-16,-22-21 15,1 0 1,0 0-16,0 0 15,0 0-15,0 21 0</inkml:trace>
  <inkml:trace contextRef="#ctx0" brushRef="#br0" timeOffset="118996.11">15706 12044 0,'-22'21'15,"44"-42"-15,-65 42 0,43 0 16,21-21-16,1 0 15,-1 0-15,21 0 0,0 0 0,1-21 16,20 0-16,1 21 0,20-21 16,1 0-16,21-1 0,-21 1 0,20 0 15,1 0-15</inkml:trace>
  <inkml:trace contextRef="#ctx0" brushRef="#br0" timeOffset="119271.95">18457 11515 0,'0'-21'0,"0"42"0,0-64 15,0 22-15,0 0 0,-21 21 16,0 0-16,0 0 16,0 0-16,-22 0 0,22 21 15,0 0-15,0 1 0,-22 20 0,22-21 16,0 21-16,0 1 0,21-1 15,0-21-15,0 22 0,0-1 16,0-21-16,0 21 0,0-20 0,21-1 16,0 0-16,-21 0 0,43 0 0,-22 0 15,0-21-15,21 0 0,-21 0 16,22 0-16,-22 0 0,21 0 0,-21-21 16</inkml:trace>
  <inkml:trace contextRef="#ctx0" brushRef="#br0" timeOffset="119670.86">18584 11345 0,'-21'-42'0,"42"84"0,-63-126 0,0 63 0,20-22 15,-20 43-15,0 0 16,21 0-16,-22 0 0,1 0 0,0 21 16,-1 22-16,1-22 0,0 21 0,-1 22 15,1-22-15,0 0 0,-1 22 16,22-22-16,0 22 0,0-22 0,0 22 15,21-22-15,0 0 0,0 1 16,21-1-16,0 0 0,0-21 0,21 1 0,1 20 16,-1-21-16,22-21 0,-1 21 15,-21-21-15,22 0 0,-22 0 16,22-21-16,-22 21 0,22-21 0,-22 0 16,0-22-16,-21 22 0,22-21 15,-1 21-15,-21-22 0,0 1 0,1 0 16,-1-1-16,-21-20 0,0-1 0,0 22 15,0-21-15,0 20 0,-21-20 0,-1 20 16,-20 22-16,0-21 0,-1 21 16,1 0-16,-21 21 0,-1 0 0,22 0 15,-22 0-15,1 0 0,20 21 0,1 0 16,0 0-16,21 21 0,-1-20 16,1-1-16,21 21 0,0-21 0,0 22 15,0-22-15</inkml:trace>
  <inkml:trace contextRef="#ctx0" brushRef="#br0" timeOffset="120248.55">19262 12192 0,'-22'21'0,"44"-42"0,-86 42 0,43-21 16,0 21-16,21 1 16,21-22-16,0 21 15,0-21-15,22 0 0,-1 0 16,21 0-16,1 0 0,-22 0 0,43 0 15,-22 0-15,1 0 0,21 0 0,-22-21 16,1-1-16,20 22 0,-20-21 16,-1 0-16,-20 0 0,-1 21 0,0-21 15,-21 0-15,1-1 0,-22 1 0,0 0 16,0 0-16,-22 21 0,1-21 16,0 0-16,-21 21 0,-1-22 15,1 22-15,0 0 0,21-21 0,-22 21 16,22 0-16,0 0 0,0 0 0,42 0 31,0 0-31,21 0 16,-20 0-16,-1 0 0,21 0 0,-21 0 15,22 0-15,-1 21 0,-21-21 16,21 22-16,-20-22 0,-1 21 0,0 0 16,-21 0-16,0 0 0,0 0 0,0 22 15,-21-22-15,0 21 16,-1-21-16,-20 1 0,21 20 0,-21-21 15,-1 0-15,1 22 0,0-22 0,20 0 16,-20 0-16,21 0 0,0-21 0,0 21 16,21 1-1</inkml:trace>
  <inkml:trace contextRef="#ctx0" brushRef="#br0" timeOffset="122070.51">21526 11853 0,'0'0'0,"0"-21"0,0 0 16,0 0-16,22 0 0,-22 0 16,0-1-16,0 1 0,21 0 0,-21 0 15,0 0-15,0-22 0,0 22 16,0 0-16,-21 21 15,-1 21-15,1 0 16,0 22-16,0-1 0,-21 22 16,20-22-16,-20 21 0,21 1 0,-21-1 15,20 1-15,-20 21 0,0-43 0,-1 21 16,1 1-16,0-22 0,-22 1 16,22-1-16,0 0 0,20-21 0,-20 1 15,21-22-15,0 21 0,0-21 0,-1 0 16,22-21-1,0-1-15,0 1 16,0 0-16,0-21 0,22 21 0,-1-22 16,-21 1-16,21 0 0,0-22 0,0 22 15,0-22-15,1 22 0,-1-22 16,0 22-16,0 0 0,0 21 0,0-1 16,-21 1-16,22 21 0,-1 21 15,-21 1-15,0 20 16,0 0-16,0 1 0,0-1 15,21 21-15,-21-20 0,0-1 0,0 22 16,21-22-16,0-21 0,0 21 0,-21 1 16,22-22-16,-1 0 0,21 0 15,-21 0-15,0 1 0,22-22 0,-1 0 16,-21 0-16,22 0 0,-1 0 16,0 0-16,1-22 0,-1 1 0,0 0 15,1 0-15,-22 0 0,21-22 0,0 1 16,1 0-16,-22-1 0,21-20 0,-21-1 15,1 1-15,-22-1 16,0 1-16,0-1 0,0 1 0,0-1 0,0 1 16,-22-22-16,22 22 0,-42-1 0,21 22 15,0-22-15,-22 22 16,1 21-16,0 0 0,-1 0 0,-20 21 16,21 21-16,-1 0 0,1 21 0,0 1 15,-1-1-15,1 21 0,21 1 16,0-1-16,-1 1 0,22-1 0,0 1 15,0 21-15,0-22 0,0 1 0,0-22 16,22 21-16,20-20 0,-21 20 16,21-20-16,22-22 0,-22 21 15,22-21-15,-22 0 0,22 1 0,-1-1 0,1-21 16,-1 0-16,1 0 0,-22 0 16,21 0-16,-20 0 0,20-21 0,-20-1 15,-1 22-15,0-42 0,1 21 16,-1 0-16,-21 0 0,0-22 0,0 1 15,-21 21-15,0-22 0,0 22 16,0 0-16,0 0 0,-21 0 0,0 21 16,0 0-16,0 0 0,0 21 15,-1 0-15,1 0 0,0 0 0,21 1 16,0 20-16,0-21 0,0 0 0,0 22 16,0-22-16,0 0 0,21 0 0,-21 0 15,43 0-15,-22 1 0,0-22 16,21 21-16,1-21 0,-1 0 0,0 0 15,1 0-15,-1 0 0,21 0 0,-20 0 16,20 0-16,-20-21 0,-1-1 16,0 1-16,1 0 0,-1 0 0,0 0 15,-21-22-15,1 22 0,-1-21 16,0 0-16,-21-1 0,0 22 16,0-21-16,0-1 0,0 22 0,0 0 15,-21 0-15,0 0 0,-22 21 0,22 0 16,-21 0-16,-1 0 0,1 21 0,0 0 15,-1 0-15,1 22 0,0-22 16,-1 21-16,1-21 0,21 22 0,0-22 16,0 0-16,21 21 0,0-21 0,0 1 15,0-1-15,0 0 0,21 0 16,0-21-16,0 0 0,0 21 0,22-21 16,-1 0-16,-21 0 0,21 0 0,1 0 15,-1-21-15,-21 0 16,22 0-16,-1 0 0,-21-1 0,21 1 15,-20-21-15,-1 21 0,0-22 0,0 22 16,0 0-16,-21 0 0,0 0 16,0 0-16,0 42 15,0 0 1,-21 0-16,0 0 0,0 0 0,21 22 16,0-22-16,0 21 0,0-21 15,0 1-15,0 20 0,0-21 16,0 0-16,21 0 0,0 1 0,0-22 15,0 21-15,22-21 0,-22 0 16,21 0-16,1 21 0,-1-21 0,0 0 16,1 0-16,-1 0 0,0-21 0,1 21 15,20-21-15,-21-1 0,-20 1 0,20-21 16,0 21-16,-21-22 0,1 1 16,-1 0-16,-21-1 0,0-20 15,0 21-15,-43 20 0,22 1 0,-21 0 16,0 21-16,-1 0 0,1 0 15,-22 0-15,22 21 0,-21 0 0,20 1 16,1-1-16,21 0 0,-22 0 16,22 0-16,0 22 0,21-22 0,0 0 15,0 0-15,0 0 0,21 0 16,0 1-16,22-1 0,-22 0 0,21 0 16,-21 21-16,1-20 0,20-1 15,-21 21-15,0-21 0,0 22 16,1-1-16,-1 0 0,-21 1 0,0-1 15,0 0-15,0 1 0,-21-1 0,-1 21 0,1-20 16,-21-1-16,21 0 0,-22 1 16,1-1-16,21 0 0,-21-20 15,-1-1-15,22 0 0,0 0 0,-21 0 16,20 0-16,22-42 31,22 0-31,-1-21 0,0 21 16,0-22-16,21 22 0,1-21 0,-1-22 15</inkml:trace>
  <inkml:trace contextRef="#ctx0" brushRef="#br0" timeOffset="122628.19">24384 11938 0,'21'-21'0,"-42"42"0,42-63 0,-21 21 15,0-1-15,0 1 16,-21 21-1,0 0-15,0 0 0,-1 0 0,1 0 16,0 0-16,0 0 0,0 0 16,0 0-16,-1 0 15,22 21-15,0 1 0,0-1 16,0 0-16,0 0 0,0 0 16,0 0-16,22 1 0,-1-22 15,0 21-15,0 0 0,0-21 0,0 0 16,1 21-16,-1-21 0,0 0 0,0 0 15,0 0-15,-42 0 32,0 0-32,0 0 15,0 21-15,-22 0 0,22 1 0,-21-1 16,-1 0-16,22 0 0,-21 0 16,21 0-16,-22 1 0,22-1 0,21 0 15,0 0-15,0 0 0,0 0 16,21-21-1,22 0-15,-22 0 0,0 0 0,0 0 16,22 0-16,-22-21 0,0 21 0,0-21 16,0 21-16,0 0 0,1 0 0,-1 0 15,-21 21 1,-21 0-16,-1 1 16,1 20-16,0-21 0,0 0 15,0 22-15,0-1 0,-1-21 16,1 21-16,0-20 0,0 20 0,0-21 15,21 0-15,0 22 0,0-22 16,0 0-16,21-21 16,0 0-16,0 0 15,0-21-15,1 0 0,20 21 0</inkml:trace>
  <inkml:trace contextRef="#ctx0" brushRef="#br0" timeOffset="124040.38">25231 11684 0,'21'-42'16,"-42"84"-16,63-105 0,-63 84 15,0 0 1,-1 0-16,1 21 0,0 1 0,-21-1 16,21 0-16,-1 22 0,-20-1 0,21 1 15,0-1-15,0 1 0,-1-22 16,1 22-16,0-22 0,0 0 0,0 1 15,0-22-15,-1 21 0,22-21 16,-21 1-16,0-1 0,0-21 0,21-21 31,0-1-15,0 1-16,21 0 0,0-21 16,0 21-16,1-22 0,-1 1 15,0 21-15,21-22 0,-21 22 0,1 0 16,-1 0-16,-21 42 15,0 0 1,0 0-16,0 22 16,0-22-16,0 0 0,0 0 0,0 0 15,0 1-15,0-1 0,21 0 0,-21 0 16,21-21-16,0 21 0,0 0 16,1-21-16,-1 0 15,0 0-15,21 0 0,-21 0 0,1 0 16,-1 0-16,21 0 0,-21-21 0,0 0 15,22 0-15,-22-21 0,21 20 16,-21-20-16,1 0 0,-1-22 0,0 22 16,0-22-16,0 1 0,0-1 0,-21 1 15,0-1-15,0 1 0,0-1 16,0 22-16,-21 0 0,0-1 0,0 22 16,-21 0-16,20 0 0,-20 21 0,21 0 15,-21 0-15,-1 21 16,1 0-16,0 0 0,20 1 0,-20 20 0,0-21 15,21 21-15,-1 1 0,1 20 16,0-20-16,21 20 0,-21-21 16,21 22-16,0-22 0,0 1 0,0 20 15,21-21-15,0 1 0,0-1 0,22-21 16,-22 22-16,0-22 0,21 0 0,-20 0 16,20 0-16,0-21 0,1 0 15,-22 0-15,21 0 0,0 0 0,1-21 16,-1 21-16,-21-21 0,22 0 15,-1 0-15,-21-22 0,21 22 16,-20-21-16,-1 21 0,0-22 0,0 22 16,0-21-16,-21 21 0,0 42 31,0 0-31,-21 0 16,21 0-16,-21 22 0,21-22 0,0 0 15,0 0-15,0 0 0,0 0 0,0 1 16,0-1-16,0 0 15,21-21 1,0 0-16,0 0 0,1 0 0,-1 0 16,0-21-16,0 0 0,21 21 15,-20-22-15,-1 1 0,0 0 16,0-21-16,0 21 0,-21-22 0,21 22 16,1 0-16,-22 0 0,21 0 0,-21-1 15,0 44 1,0-1-16,0 0 15,0 0-15,-21 0 0,21 0 0,-22 1 16,22 20-16,0-21 0,0 0 16,0 0-16,0 1 0,0-1 0,0 0 15,0 0-15,22-21 0,-1 0 16,0 21-16,0-21 16,0 0-16,0 0 0,1 0 0,-1-21 15,0 0-15,-21 0 16,0-22-16,0 22 0,0-21 15,0 0-15,0 20 16,0 1-16,-21-21 0,0 21 0,-1 21 16,22-21-16,-21 21 0,0 0 0,0 0 15,21 21 1,21-21 0,-21 21-16,21-21 0,0 0 15,22 0-15,-22 0 0,0 0 16,0 0-16,22 0 0,-22 0 0,0 0 15,0 0-15,0 0 0,0 0 0,1 0 16,-1 0-16,-21 21 0,0 0 16,0 0-16,0 1 15,0 20-15,0-21 0,0 21 0,-21-20 16,-1 20-16,22-21 0,-21 21 0,0-20 16,0 20-16,21 0 0,-21-21 15,21 22-15,-21-1 0,21 0 0,0 1 16,-22-1-16,22 0 0,0 1 0,0-22 15,0 21-15,0-21 0,0 22 0,0-22 16,0 0-16,0 0 0,0 0 16,0 1-16,0-1 15,0-42 1,0-1 0,0 1-16,0 0 0,22-21 15,-22 21-15</inkml:trace>
  <inkml:trace contextRef="#ctx0" brushRef="#br0" timeOffset="124280.24">26522 12277 0,'0'-43'0,"0"86"0,21-128 0,-21 64 0,0-21 15,0 20-15,21 1 0,0 0 0,0 0 16,1 21-16,-1 0 16,0 0-16,0 0 0,0 0 15,0 21-15,1 0 0,-22 0 0,0 1 16,0-1-16,0 0 0,0 0 15,0 0-15,-22 22 0,1-22 16,0 0-16,0 0 0,0 0 0,0-21 16,-1 21-16,1 1 0,0-22 0,21 21 15,-21-21-15,42 0 32,0 0-32</inkml:trace>
  <inkml:trace contextRef="#ctx0" brushRef="#br0" timeOffset="124504.12">27220 11938 0,'0'-21'15,"0"42"-15,0-63 0,0 63 32,-21 0-32,0 0 0,0 0 0,0 22 15,-1-1-15,22 0 0,0 1 0,-21-22 16,21 21-16,0 1 0,0-1 15,0-21-15,0 21 0,0-20 0,0-1 16,21 0-16,1 0 0,-1 0 0,0 0 16,0-21-16,0 0 15,0 0-15,1 0 0,-1 0 0</inkml:trace>
  <inkml:trace contextRef="#ctx0" brushRef="#br0" timeOffset="124740.98">27686 11875 0,'0'-22'16,"0"44"-16,0-65 0,21 43 15,0 21-15,-21 1 16,0-1-16,21 0 0,1 21 16,-22-21-16,21 22 0,-21 20 0,21-20 15,-21-1-15,0 0 0,0 22 0,0-22 16,0 0-16,0 1 0,-21-1 15,0-21-15,-1 22 0,1-22 16,0 0-16,-21 21 0,-1-21 0,1-21 16,0 22-16,-1-1 0,-20 0 0,-1 0 15</inkml:trace>
  <inkml:trace contextRef="#ctx0" brushRef="#br0" timeOffset="127455.52">2095 14309 0,'0'21'94,"0"0"390,0 0 1,0-42-376,0 0-78,0 0 1,0 42 30,0 0-31,22-21-31,-22 21 16,0-42 62,0 0-62,0 42 93,0 0-78,0-42 79</inkml:trace>
  <inkml:trace contextRef="#ctx0" brushRef="#br0" timeOffset="129911.97">2095 14203 0,'22'-21'0,"-44"42"0,65-42 16,-43 0-1,21 21-15,0 0 16,0 0-1,0 0 1,1 0 0,-1 0-16,0 0 15,0-22 1,-21 1 0,0 0-16,0 0 0,0 0 15,-21 0-15,-21-1 0,20 22 16,-20-21-16,0 21 0,-1 0 0,1 0 15,-233 64 1,233-22 0,-1 0-16,-20 22 0,20-1 15,1 1-15,0 21 0,21-1 16,-22 1-16,22 0 0,0-1 0,21 1 16,0 0-16,0-22 0,0 22 15,0-22-15,0 22 0,21-43 0,0 22 16,22-22-16,-1 0 0,0 1 15,1-22-15,-1 0 0,21-21 0,-20 0 16,20 0-16,1 0 0,-22 0 16,22 0-16,-1-42 0,1 21 0,-1-22 15,1 22-15,-1-42 0,-21 20 16,22 1-16,-22-22 0,1 22 0,-1-21 16,0 20-16,-21 1 0,1-22 15,-22 22-15,0 0 0,0 21 16,0-22-16,0 22 0,0 0 0,-22 42 31,22 21-31,-42 107 16,21-107-16,21 0 15,0 22-15,0-22 0,0 22 0,0-22 16,0 0-16,0 1 0,21-22 16,21 21-16,-20-21 0,20 0 0,-21-21 15,21 0-15,1 0 0,-1 0 16,0 0-16,1 0 0,-1-21 0,0 0 15,1 0-15,-1 0 0,0-22 16,-20 22-16,20-21 0,-21 0 16,-21-1-16,0 1 0,0 0 0,0-1 15,0-20-15,0 20 0,-21 1 16,0 0-16,-22-22 0,22 43 0,-21-21 16,0 21-16,-1-1 0,1 22 15,0 0-15,20 0 0,-20 22 0,0-1 16,-1 0-16,22 21 0,0 1 15,0-1-15,0 0 0,21 1 0,0-1 16,0 0-16,0 1 0,0-1 0,21 0 16,0 1-16,0-22 15,22 0-15,-1 0 0,0 0 0,1-21 16,-1 0-16,0 0 0,22 0 16,-22 0-16,22-21 0,-1 0 0,-21 0 15,22 0-15,-1-1 0,1-20 16,-22 21-16,1-21 0,20 20 0,-21-20 15,1 21-15,-22 0 0,21-22 0,-21 22 16,1 0-16,-1 21 0,-21 21 31,0 0-31,0 22 16,0-22-16,0 0 0,0 21 0,-21-20 16,21 20-16,0-21 0,-22 21 15,22-20-15,-21-1 0,21 0 16,-21 0-16,21 0 0,0-42 31,0 0-31,21 0 16,0 0-16,1-1 0,-1 1 0,0-21 15,-21 21-15,21-22 0,0 1 16,0 21-16,1-21 0,-1 20 0,0 1 16,0 0-16,0 0 0,0 21 0,1 0 15,-1 21-15,-21 0 16,21 0-16,-21 1 0,0-1 15,0 21-15,21 0 0,-21 1 0,21-22 16,0 21-16,-21 1 0,0-1 16,22-21-16,-1 21 0,0-20 0,-21-1 15,21 0-15,21 0 0,-20-21 16,-1 0-16,21 0 0,0 0 0,1 0 16,-22 0-16,21-21 0,1 0 0,-1 0 15,0-22-15,1 22 0,-1-21 16,0-1-16,1 1 0,-22 0 15,21-22-15,-21 22 0,0-22 0,1 1 16,-1-1-16,0 1 0,-21-1 0,0 1 16,21 21-16,-21-22 0,0 22 15,0 21-15,0-1 0,0 1 0,-21 21 16,0 0-16,0 0 0,-1 21 16,1 1-16,-21-1 0,21 21 0,0 0 15,-1 22-15,1-22 0,0 22 16,0-22-16,21 22 0,0-22 0,0 21 15,0-20-15,0 20 0,0-20 0,0-1 16,0 0-16,42 1 0,-21-1 16,1 0-16,-1-21 0,21 1 15,-21-1-15,22 0 0,-1 0 0,-21-21 16,21 0-16,1 0 0,-1 0 0,-21 0 16,22-21-16,-1 21 0,-21-21 15,21 0-15,1-22 0,-22 22 0,0-21 16,0 21-16,0-22 0,1 1 15,-22 0-15,0 20 0,0-20 0,0 21 16,0-21-16,0 20 0,-22 22 16,1 0-16,0 0 0,0 0 15,0 22-15,0-1 0,-1 21 16,22-21-16,-21 22 0,21-1 16,0-21-16,0 21 0,0 1 0,0-22 15,0 21-15,0-21 0,21 22 0,-21-22 16,22 0-16,-1-21 0,0 21 15,0-21-15,21 0 0,-20 0 16,-1 0-16,21 0 0,-21 0 0,22 0 16,-22-21-16,21 0 0,-21 21 0,0-21 15,22 0-15,-22-22 0,0 22 16,21 0-16,-20-21 0,20 20 0,-21-20 16,21 21-16,1 0 0,-1 0 0,-21 21 15,22 0-15,-1 0 0,-21 0 16,0 0-16,0 0 0,1 0 0,-22 21 15,0 0-15,0 0 0,0 0 0,0 0 16,-22 1-16,1-1 0,0 21 16,0-21-16,0 0 0,0 1 15,-1-1-15,1 0 0,0 0 0,21 0 16,0 0-16,21-42 47,0 0-47,1 0 0,-1 0 0,0 0 15,0-22-15,0 22 0,0-21 16,1-1-16,-1 22 0,0-21 16,0 21-16,0-22 0,0 22 0,1 0 0,-1 21 15,0 0-15,-21 21 32,0 0-32,0 22 0,0-22 15,-21 0-15,21 21 0,0-20 16,0 20-16,0-21 0,0 0 0,0 22 15,0-22-15,0 0 0,0 0 0,21 0 16,0 0-16,0-21 16,0 0-16,1 0 0,-1 0 0,0 0 15,21 0-15,-21 0 0,22 0 0,-22-21 16,21 0-16,1 0 0,-22 0 0,21 0 16,0-1-16,-20-20 0,20 21 15,-21-21-15,21-1 0,-20 1 16,-1 0-16,-21-22 0,21 22 0,-21-22 15,21 1-15,-21 20 0,0-20 16,0-1-16,0 22 0,0 0 0,0 21 16,0-22-16,0 22 0,-21 42 15,0 0 1,21 1-16,-21 20 0,-1 0 0,22 1 16,-21-1-16,21 0 0,-21 1 0,21 20 15,0-21-15,0 1 0,0-1 0,0 0 16,0 1-16,0-1 0,0-21 15,0 22-15,0-22 0,21 21 0,0-21 16,-21 0-16,22 1 0,-1-1 16,0-21-16,0 0 15,0 0-15,0 0 16,1 0-16,-22-21 0,21-1 0,0 1 16,-21 0-16,21 0 0,0-21 0,-21-1 15</inkml:trace>
  <inkml:trace contextRef="#ctx0" brushRef="#br0" timeOffset="130136.35">6710 14796 0,'0'0'0,"-21"21"16,42-21-1,0 0-15,0 0 0,21 0 16,1 0-16,-1 0 0,0 0 0,1 0 15,20 0-15,-20-21 0,-1 21 0,0-22 16,1 22-16,-1-21 0,-21 21 16,21 0-16,-20-21 0,20 0 0,-21 21 15,-21-21-15,0 0 16</inkml:trace>
  <inkml:trace contextRef="#ctx0" brushRef="#br0" timeOffset="130374.15">4974 14774 0,'0'0'0,"-21"0"15,42 0 1,21 0-16,1-21 0,-1 21 15,0-21-15,22 0 0,-22 21 16,22-21-16,-1 21 0,1-21 0,-1-1 16,1 22-16,-1-21 0,-20 21 15,-1-21-15,0 0 0</inkml:trace>
  <inkml:trace contextRef="#ctx0" brushRef="#br0" timeOffset="132344.57">8213 14478 0,'0'-42'0,"0"84"0,-22-127 0,22 43 16,-21 21-16,21-21 0,0 20 15,0 1-15,0 0 0,-21 21 16,0 0-16,21 21 16,-21 22-16,21-1 0,0 0 0,-21 22 15,21-22-15,-22 22 0,22-1 16,0 1-16,0-1 0,-21 1 0,0-1 16,0-21-16,21 22 0,-85 148 31,85-170-31,-21-21 0,21 0 0,0 0 15,0-42 17,0 0-32,0 0 0,0 0 15,0-22-15,0 1 0,0 21 0,0-21 16,0-22-16,0 22 0,0-1 16,0-20-16,0-1 0,0 22 0,0-21 15,0 20-15,0-20 0,0 20 0,0-20 16,-21 21-16,0 20 0,21-20 15,-21 21-15,21 0 0,0 0 0,0 42 32,42 0-32,-21 0 15,0 21-15,0 1 0,22-1 0,-22 0 16,21 1-16,-21 20 0,22-20 16,-22-1-16,0 0 0,0 1 15,22-1-15,-22 0 0,0 1 0,0-22 16,-21 21-16,21-21 0,0 0 0,1-21 15,-22 22-15,0-1 16,21-21-16,-21-21 16,0-1-16,21 1 0,-21 0 15,21 0-15,-21-21 0,0-1 16,21 1-16,0 0 0,1-22 0,-1 22 16,-21-22-16,21-20 0,0 20 15,0 1-15,0-1 0,1 22 0,-1-22 16,0 43-16,0-21 0,-21 21 15,21 21-15,-21 21 16,0 21-16,0-21 16,0 43-16,0-22 0,0 22 0,0-1 15,0 1-15,0-1 0,-21 1 16,0-1-16,21 1 0,0-1 0,0-21 16,0 22-16,0-22 0,0 1 0,0-1 15,0 0-15,21 1 0,21-22 16,-20 0-16,20 0 0,21 0 0,-20-21 15,20 0-15,-20 0 0,20 0 0,-21 0 16,22-21-16,-22 21 0,1-21 0,20 0 16,-21 0-16,-20-22 15,20 22-15,0 0 0,-21-21 0,1 20 16,-1-20-16,0 0 0,-21 21 0,0-22 16,0 22-16,0-21 0,0 21 15,-21-22-15,0 43 0,-1 0 16,1 0-16,0 21 0,0-21 15,0 22-15,0 20 0,-1-21 16,1 21-16,0-20 0,0 20 0,21 0 16,0-21-16,0 22 0,0-1 0,0-21 15,0 22-15,21-22 0,-21 0 16,42 0-16,-20 0 0,-1-21 16,21 0-16,0 0 0,1 0 0,-1 0 15,0 0-15,1 0 0,20-21 0,-20 0 16,-1 0-16,0 0 0,1-1 15,-1 1-15,0-21 0,1 21 0,-22-22 16,0 22-16,0-21 0,0 21 0,-21-22 16,0 22-16,0-21 0,0 21 15,0 42 1,0 0 0,-21 21-16,21-20 0,-21 20 15,21-21-15,-21 21 0,21 1 0,0-1 16,0-21-16,0 22 0,-21-22 15,21 0-15,0 0 0,0 0 0,0 0 16,0 1-16,21-22 31,0-22-31,-21 1 16,21 0-16,0-21 0,-21 21 16,21-22-16,1 22 0,-22-21 0,21 21 15,0-22-15,0 1 0,-21 21 16,0-22-16,21 22 0,0 0 0,1 21 15,-22 21 1,21-21-16,-21 21 0,0 22 16,0-22-16,0 0 0,21 21 0,-21-20 15,21 20-15,-21-21 16,21 0-16,-21 0 0,21 22 0,1-22 16,-1 0-16,0 0 0,0-21 15,0 0-15,0 0 0,1 0 16,20 0-16,-21 0 0,0-21 0,22 0 15,-22 0-15,0 0 0,21-1 0,-21 1 16,1-21-16,-1 21 0,0-22 16,0 22-16,-21-21 0,0 21 0,21 0 15,-21-1-15,21 1 0,1 21 16,-22 21 0,0 1-16,0-1 0,0 0 15,0 0-15,0 21 0,0-20 16,0 20-16,0-21 0,0 21 0,0-20 15,0 20-15,21-21 0,-21 0 0,21 0 16,-21 1-16,21-22 0,0 21 16,0-21-16,1 0 0,-1 0 0,0 0 15,0 0-15,0 0 0,0-21 0,1-1 16,-1 1-16,21 0 0,-21 0 16,0 0-16,-21 0 0,22-22 0,-1 1 15,-21 21-15,0-22 0,0 1 16,0 0-16,0 21 0,0-22 0,0 22 15,0 0-15,21 21 0,-21 21 16,0 0 0,0 0-16,0 1 0,0 20 0,0-21 15,0 21-15,21 1 0,-21-22 16,0 21-16,0-21 0,0 22 0,0-22 16,0 0-16,21 0 0,0 0 0,1 1 15,-1-22-15,0 0 16,0 0-16,0-22 15,0 22-15,1-21 0,-1 0 0,0 0 16,0 0-16,0 0 0</inkml:trace>
  <inkml:trace contextRef="#ctx0" brushRef="#br0" timeOffset="133237.06">12785 14965 0,'-43'-21'0,"86"42"0,-128-42 0,43 21 0,-1-21 15,22 21-15,-21 0 0,-1 0 0,22 0 16,-21-22-16,21 22 15,0 0-15,-1 0 0,1 0 0,42 0 32,1 0-32,-1 0 0,21 0 15,0 0-15,22 0 0,-1 22 0,1-22 16,-1 0-16,22 21 0,21-21 0,-21 0 16,20 21-16,1-21 0,-21 0 0,21 0 15,-22 21-15,22-21 0,-21 0 16,0 0-16,-1 0 0,1 0 0,-22 0 15,1 0-15,-22 0 0,1 0 0,-1 0 16,-21 0-16,0 0 0,-21-21 16,0 0-16,0 0 15,-42 21-15,21-22 0,-22 1 0,22 0 16,-21 0-16,0 0 0,20 0 0,-20-1 16,0 1-16,21 0 0,-22 0 15,22 0-15,-21 21 0,21-21 0,-1-1 16,1 22-16,0 0 0,0 0 15,0 0 1,42 0 15,0 22-31,0-22 0,0 21 16,22-21-16,-22 0 0,21 0 0,1 0 16,-1 21-16,21-21 0,-20 0 15,20 0-15,-20 0 0,20 0 16,-21 0-16,1 0 0,-1 0 0,0 0 15,-20 0-15,-1 0 0,0 21 0,-21 0 16,0 0 0,-21 1-16,-22-1 0,22 0 0,-21 0 15,0 0-15,-1 22 0,1-22 0,-22 21 16,22 0-16,-21 1 0,20-1 0,-20 0 16,-1-20-16,22 20 0,0 0 15,-1-21-15,1 1 0,0 20 0,20-42 16,1 21-16,0 0 0,42-21 31,0-21-15,1 0-16,-1 0 0,0 0 0</inkml:trace>
  <inkml:trace contextRef="#ctx0" brushRef="#br0" timeOffset="133764.76">15642 14034 0,'0'0'0,"0"-22"0,0-20 16,0 21-16,0-21 0,21 20 0,-21 1 15,0 0-15,0 0 0,0 0 0,0 42 32,0 0-32,0 0 0,-21 22 0,0 20 15,0-21-15,0 22 0,-1-1 0,22 1 16,-21 21-16,0-22 0,0 22 16,-21-22-16,20 1 0,1-1 0,0 1 15,0-1-15,-21-20 0,20-1 0,1 0 16,21 1-16,0-22 0,-21 0 15,21 0-15,0 0 0,0 0 16,21-21 0,-21-21-16,21 0 15,1 0-15,-22 0 0,21 0 16,-21-22-16,21 22 0</inkml:trace>
  <inkml:trace contextRef="#ctx0" brushRef="#br0" timeOffset="136044.45">15346 14182 0,'-21'-21'0,"42"42"0,-64-64 0,22 22 0,0-21 16,0 21-16,0 0 0,0-1 0,21 1 15,0-21-15,0 21 0,0-22 16,21 22-16,0-21 0,21 0 0,-21 20 16,43-20-16,-22 0 0,22 21 15,-22-22-15,22 22 0,-1 0 0,22 0 16,-22 21-16,1 0 0,-1 21 0,22 0 15,-43 0-15,22 22 0,-1 20 16,-20-21-16,-22 22 0,0-1 16,-21 1-16,0-1 0,0 1 0,-21-1 0,-22 1 15,1-1-15,0 1 0,-22-1 16,1-20-16,-1-1 0,1 0 16,-1 1-16,1-1 0,-1-21 0,22 0 15,-22 1-15,22-1 0,0-21 16,-1 0-16,22 0 0,0 0 0,0 0 15,0-21-15,21-1 0,0 1 0,0 0 16,0-21-16,0-1 0,0 1 16,0 21-16,21-21 0,0-1 0,0 22 15,0 0-15,1 21 0,-1 0 0,0 0 16,0 0-16,-21 42 0,21-21 16,0 22-16,-21-1 0,22 0 0,-1 1 15,-21-1-15,21 0 0,0 22 0,-21-22 16,21 1-16,0-1 15,1 0-15,-1-21 0,0 22 0,0-22 16,0 0-16,0 21 0,22-42 0,-1 22 16,-21-1-16,22-21 0,20 0 15,-21 0-15,1 0 0,-1 0 0,22-21 16,-22-1-16,0 1 0,22 0 16,-22 0-16,0 0 0,1-22 0,-1 22 15,0-21-15,1 0 0,-22-1 16,0 1-16,0 21 0,0-22 0,-21 1 15,0 21-15,0-21 0,0 20 0,-21 44 32,0-1-32,21 21 15,-21-21-15,0 22 0,0-1 0,-1-21 16,1 21-16,0-20 0,21 20 16,0 0-16,0-21 0,0 1 0,0-1 15,0 0-15,0 0 0,0 0 0,21 0 16,0-21-16,1 0 0,-1 0 0,21 0 15,-21 0-15,22 0 0,-22 0 16,21-21-16,0 21 0,-20-21 0,20 0 16,0-21-16,1 20 0,-22-20 15,21 21-15,-21-21 0,0-22 0,1 22 16,-22-1-16,0-20 0,0 21 16,0-22-16,0 22 0,-22 21 0,1-22 15,-21 22-15,21 0 0,-22 21 16,-20 0-16,21 21 0,-1 0 0,-20 0 15,-1 1-15,22 20 0,-22 0 0,22 1 16,0-22-16,-1 21 0,1 0 16,21 1-16,0-1 0,21 0 15,0-20-15,0-1 0,0 21 0,42-21 0,-21 0 16,22 1-16,-1-1 0,0-21 0,1 21 16,20 0-16,1-21 0,-22 0 15,21 0-15,1 0 0,21 0 0,-22 0 16,1 0-16,-1-21 0,1 0 15,20 0-15,-41-1 0,20 1 16,1 0-16,-22-21 0,0 21 0,1-22 16,-1 1-16,-21 0 0,21-22 0,-20 22 15,-1-22-15,-21 1 0,21-1 0,-21 1 16,0-1-16,0 1 0,0 20 16,0-20-16,0 21 0,0-1 0,0 22 15,-21 0-15,0 21 16,-1 0-16,1 21 0,0 21 15,0-20-15,0 20 0,0 0 0,21 22 16,-22-22-16,1 22 0,21-1 16,-21 1-16,21-1 0,0 1 15,0-22-15,0 21 0,-21-20 0,21-1 16,0 0-16,0 1 0,0-22 0,0 21 16,0-21-16,0 1 0,-21-1 15,21 0-15,0-42 31,0 0-15,0-1-16,21-20 0,0 21 0,0-21 16,22-1-16,-22 1 0,21 0 15,-21-1-15,22 1 0,-1 21 0,0-22 16,1 22-16,20-21 0,-42 42 16,22 0-16,-22 0 0,0 0 15,0 21-15,-21 0 0,0 22 0,21-22 16,-21 0-16,0 21 0,0 1 15,0-22-15,0 21 0,-21-21 0,21 22 16,-21-22-16,0 0 0,0 0 0,-1 0 16,-20 0-16,21 1 0,0-1 15,0 0-15,-22-21 0,22 0 0,0 21 16,-21-21-16,20 0 0,1 0 0,-21 0 16,21 0-16,0-21 0,-1 0 0,-20 0 15,21-1-15,21 1 16,-21 0-16,21 0 0,21 21 31,0 0-15,-21 21-16,21 0 0,0-21 0,1 21 15,-22 1-15,21-1 0,0 0 0,21 0 16,-21-21-16,1 21 0,20 0 0,-21-21 16,21 0-16,1 22 0,-1-22 15,0 0-15,1 0 0,-1 0 0,0 0 16,1 0-16,20-22 0,-20 1 0,-1 0 15,0 21-15,1-21 0,-22-21 16,21 20-16,-21 1 0,22-21 16,-22 0-16,0 20 0,0-20 0,0 0 15,0-1-15,-21 22 0,0-21 16,0 21-16,-21 42 16,21 0-1,-21 0-15,0 0 0,0 1 0,0 20 16,-1-21-16,22 0 0,0 22 15,0-22-15,0 0 0,0 0 0,0 0 16,0 0-16,0 1 0,22-1 0,-1-21 16,0 0-16,0 21 0,0-21 15,0 0-15,1 0 0,20 0 0,-21 0 16,0-21-16,22 21 0,-22-21 0,0-1 16,0 1-16,0 0 0,-21 0 15,21 0-15,-21-22 0,22 22 16,-22-21-16,0 0 0,0-1 0,0 1 15,0 0-15,-22-1 0,1 22 0,0 0 16,0-21-16,0 42 0,0-22 16,-1 22-16,-20 0 0,21 22 0,0-1 15,0 0-15,-22 0 0,22 21 0,0-20 16,0 20-16,21 0 0,0 1 16,-21-1-16,21-21 0,0 21 0,0-20 15,0 20-15,21-21 0,0 0 16,0 0-16,0 1 0,0-1 0,22 0 15,-22-21-15,0 0 0,21 0 16,1 0-16,-22 0 0,21 0 0,-21 0 16,22-21-16,-22 0 0,21-1 0,-21 1 15,1 0-15,20-21 0,-21 21 16,21-22-16,-20-20 0,-1 20 0,21-20 16,-21-1-16,22 1 0,-22-1 0,21 1 15,-21-1-15,22 1 0,-22-1 0,0 22 16,-21 0-16,0-1 15,0 22-15,0 0 0,-21 21 16,0 0-16,-1 21 16,1 22-16,-21-22 0,21 21 15,0 0-15,-22 1 0,1 63 16,42-43-16,0 1 0,0-1 0,0-21 16,0 22-16,0-22 0,0 22 15,0-22-15,0 0 0,0-20 0,21 20 16,0 21-16,0-41 0,1-22 15,-22 21-15,0 0 0,21-21 16,0 0-16,0 0 0,0 0 16,0 0-16,1-21 0,-1 0 15,0-1-15,21 22 0,-21-21 0,1 0 16,-1 0-16,0 0 16,0 0-16,0-1 0,0 1 0,1-21 15,-22 21-15,0 0 0</inkml:trace>
  <inkml:trace contextRef="#ctx0" brushRef="#br0" timeOffset="136303.31">19156 14393 0,'21'0'31,"0"0"-31,21 0 0,-20 0 0,20-21 16,0 21-16,1-21 15,-1 21-15,0-21 0,1 21 0,-1-21 16,21 21-16,-20 0 0,-1-21 0,0 21 16,1-22-16,-1 22 0,-21 0 15,43 0 1,-64 22 15,21-1-31</inkml:trace>
  <inkml:trace contextRef="#ctx0" brushRef="#br0" timeOffset="136620.12">20637 14986 0,'0'0'0,"-21"0"16,0 0 0,21 21-16,-21-21 15,21 21 1,21-42 31,0 0-32</inkml:trace>
  <inkml:trace contextRef="#ctx0" brushRef="#br0" timeOffset="137633.01">20616 13568 0,'0'-21'0,"0"0"0,0-1 15,0 1-15,0 0 0,-21 0 16,0 21-16,0 0 0,0 0 16,-22 0-16,22 0 0,-21 0 0,21 0 15,-22 21-15,1 0 0,21 0 0,-22 22 16,22-1-16,0 0 0,-21 1 16,21-1-16,-1-21 0,1 22 15,21-1-15,0-21 0,0 21 0,0-20 16,21-1-16,1 0 0,20 0 15,-21 0-15,21-21 0,1 0 0,-1 0 16,0 0-16,22 0 0,-22 0 0,22 0 16,-22 0-16,22-21 0,-22 0 15,0 0-15,1 0 0,-1-1 0,-21-20 16</inkml:trace>
  <inkml:trace contextRef="#ctx0" brushRef="#br0" timeOffset="138073.06">20955 13314 0,'-21'-21'0,"42"42"0,-85-85 0,43 43 16,-21 21-16,0-21 0,-1 21 16,1 0-16,-22 0 0,1 0 0,-1 21 15,1-21-15,-22 21 0,22 22 0,-22-22 16,22 21-16,-1 1 0,1 20 16,-1-21-16,22 22 0,-22-1 0,43-20 15,-21 20-15,42-20 0,0 20 0,0-21 16,0 1-16,0-1 0,42-21 15,-21 22-15,22-22 0,20 21 0,1-21 16,-1 0-16,1-21 0,20 22 0,1-22 16,0 0-16,-22 0 0,22 0 15,-1 0-15,-20-22 0,-1 22 16,22-21-16,-43 0 0,22-21 0,-22 21 16,1-22-16,-22 1 0,21-22 15,-21 1-15,-21-1 0,0 1 0,0-1 16,0-20-16,0 20 0,0-20 0,0 20 15,-21 1-15,0-1 0,-21 22 16,-1-1-16,-20 22 0,-1-21 0,1 42 16,-22 0-16,0 0 0,1 0 0,-1 21 15,0 21-15,1-20 0,20 20 16,1 0-16,-1 1 0,1-1 0,20 0 16,1 22-16,21-22 0,0 22 15,0-22-15,21 0 0,-22 22 16,22-22-16,0 0 0,0 1 0,0-1 15,22 0-15</inkml:trace>
  <inkml:trace contextRef="#ctx0" brushRef="#br0" timeOffset="138280.01">20637 14669 0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0CC3-C7AC-4173-A5A0-B41CE8F5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41050-EE7E-4917-A704-D3C9DE8B8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2FDF-0C0A-4629-8D50-28FE4BA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4B4F-6583-4F7D-8C63-31B3639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74D7-F852-411A-88B2-BC3AC468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48D7-C743-4880-A5B7-E27DFD51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438AC-C4CF-430B-8474-EF37EDC5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AF5E-4E57-466D-A0B8-8FB7419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E052-1128-470C-B825-F6D9DA84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8EBA-7103-4B4E-AA6B-C086BAE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2440-F375-4302-A1F4-43A2C42E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690FE-4560-4A48-BD62-DBE88164F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236F-1D96-45EA-826C-643EDCCD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114C-370B-4D8F-A092-875E7B6A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7461-F816-4E88-BE96-692B0413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3162-601E-4882-B8A5-5726566C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C2DF-CF03-4BA7-BF35-7CE4947C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50E-E7AD-45D9-A875-CE1FEAD9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1D6E-B407-46A8-A4B5-7BFF6E77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0542-E96C-40FB-BBB9-0797C61D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777D-356B-49EF-AD97-02EA53DB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BB0F0-4AC4-4C08-98F5-C4AD5A7A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B31-6968-4380-9223-9A243606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CC40-A41E-48BB-91AA-251091C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C594-A8F5-4F84-8ED4-7F003302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21CB-E7E5-4F31-A66F-8438D1FC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D6A1-32C2-4A20-AB8D-B390E3CA3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42C6F-9E0E-4D31-908C-99052807B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9D49-0692-4849-A51C-9609B994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BFB41-FF7B-4F8D-8A13-BC39317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0078-0125-4BDD-A6EF-77CAB06E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1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3B46-55BD-4581-AC56-7E710BC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C75C-2BEF-4AF7-9D1A-89D0E659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AB8B-293E-4EC3-8E00-220DE6AD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9DDF-26B7-4848-8AF3-4B3D312F1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FA517-2E82-4A22-A389-A7F1E806C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84579-DB9B-4E3F-B69B-E590AEF9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A6A5B-65E2-4C11-A427-0DA5DE2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CC717-31E2-40F1-A0D3-7A8A99CE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6C0-D575-4E29-8C77-C80B3FC2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E0D2D-EA9D-4E7F-80E4-6F486E80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09445-9162-441D-8038-98E2D62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7BD50-234E-45BB-B4CB-5567E7B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F1F9F-B003-462B-9AC6-DD56F869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D0A2-9024-46E9-9044-5EED1C7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773F-C82B-4459-900D-19DF7087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129D-6A98-4D46-A6F5-F0E97422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45D-A226-42BF-8A66-8BE45151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4085-6C52-41D4-A359-3F6E5A8E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0A281-57B1-4276-84DC-A7CB58BB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C509-9D5F-4605-81DD-D12ACE0F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2F55-5E4D-4D56-9BD8-54937C99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1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1C2-7427-464F-BE9C-5C1B33F3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85513-C0F0-4312-B588-3DF4EA9D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11C9-157B-4205-B1B5-51B9B356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F8BB-E5BB-4EA1-A38D-7CE61D6E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FF4C-2CC9-49D2-A291-5A6DB34A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85B7-3370-4FB1-977C-E2DAFA5B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7441B-5ADE-4608-9810-530EDF4A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CA78-1CFC-432C-A3F3-4A16BDCF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B3AA-D59D-4038-8E4E-6A41B14F0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3657-E735-4959-88BA-7F6F7F8C06E0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6BDC-E1DB-49D8-831A-A4D9D441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B0A8-F17A-4A7C-AA35-4C6BBC2F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5AB3-00FE-4E0C-A7D1-370F90DA6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2B44-D6C9-496A-B481-D704CCE29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1364-62DE-4E2C-928A-EE4D6603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D804F-43A9-4BE6-A371-7D45A7CAB29F}"/>
                  </a:ext>
                </a:extLst>
              </p14:cNvPr>
              <p14:cNvContentPartPr/>
              <p14:nvPr/>
            </p14:nvContentPartPr>
            <p14:xfrm>
              <a:off x="350640" y="0"/>
              <a:ext cx="862596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D804F-43A9-4BE6-A371-7D45A7CAB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9360"/>
                <a:ext cx="864468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7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2B44-D6C9-496A-B481-D704CCE29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1364-62DE-4E2C-928A-EE4D6603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F75B96-CB95-4E0D-9364-382627113D64}"/>
                  </a:ext>
                </a:extLst>
              </p14:cNvPr>
              <p14:cNvContentPartPr/>
              <p14:nvPr/>
            </p14:nvContentPartPr>
            <p14:xfrm>
              <a:off x="1074240" y="541080"/>
              <a:ext cx="8519760" cy="147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F75B96-CB95-4E0D-9364-382627113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531720"/>
                <a:ext cx="853848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2B44-D6C9-496A-B481-D704CCE29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1364-62DE-4E2C-928A-EE4D6603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B81B8-F7F4-44F4-861C-DBCC71E4DB17}"/>
                  </a:ext>
                </a:extLst>
              </p14:cNvPr>
              <p14:cNvContentPartPr/>
              <p14:nvPr/>
            </p14:nvContentPartPr>
            <p14:xfrm>
              <a:off x="754200" y="0"/>
              <a:ext cx="806256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B81B8-F7F4-44F4-861C-DBCC71E4D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-9360"/>
                <a:ext cx="808128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88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2B44-D6C9-496A-B481-D704CCE29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1364-62DE-4E2C-928A-EE4D6603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C08348-EB98-4492-BEDF-7FEBF2935101}"/>
                  </a:ext>
                </a:extLst>
              </p14:cNvPr>
              <p14:cNvContentPartPr/>
              <p14:nvPr/>
            </p14:nvContentPartPr>
            <p14:xfrm>
              <a:off x="251280" y="30600"/>
              <a:ext cx="976176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C08348-EB98-4492-BEDF-7FEBF2935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1240"/>
                <a:ext cx="978048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63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2021-06-21T03:08:19Z</dcterms:created>
  <dcterms:modified xsi:type="dcterms:W3CDTF">2021-06-21T04:57:06Z</dcterms:modified>
</cp:coreProperties>
</file>