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3:05:47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7810 3514 0,'22'0'46,"-22"-21"-46,21-1 16</inkml:trace>
  <inkml:trace contextRef="#ctx0" brushRef="#br0" timeOffset="11004.54">4762 1693 0,'0'0'0,"22"0"0,-1-21 16,-21 0-16,21 0 0,0 0 0,-21 0 15,21-1-15,0 1 16,1 0-16,-22 0 16,0 0-16,-22 42 31,1 0-15,0 0-16,-21 22 0,21-1 15,-1 0-15,-20 1 0,21-1 16,-21 21-16,-1 1 0,1-1 15,0-20-15,-1 20 0,1 1 0,0-22 16,20 22-16,-20-22 0,0 21 16,21-20-16,-1 20 0,-20-20 0,21-1 15,0-21-15,21 21 0,-21-20 16,21 20-16,-22-21 0,22 0 16,0-42 15,0 0-31,22 0 0,-1-22 15,0 1-15,0 0 0,21-1 16,-20 1-16,20-21 0,0-1 16,-21 22-16,22-22 0,-1 1 0,0-1 15,1 1-15,-22-1 0,21-20 16,-21 20-16,1 22 0,-1-22 16,-21 22-16,0 0 0,0 20 0,0 1 15,21 0-15,-21 42 16,0 0-1,0 1-15,0 20 0,0 0 16,0 22-16,0-1 0,0-20 16,-21 20-16,21 1 0,0-22 0,0 21 15,0-20-15,0 20 0,0-20 16,0 20-16,0-21 0,-21 1 16,21 20-16,0-20 0,0-1 15,0-21-15,0 21 0,0-20 0,0-1 16,0 0-16,0 0 0,0 0 15,-22-21 17,1-21-32,0 0 0</inkml:trace>
  <inkml:trace contextRef="#ctx0" brushRef="#br0" timeOffset="11788.97">3979 2371 0,'0'0'0,"-21"0"31,42 0-15,0 0-16,1-21 15,20 21-15,-21 0 0,21-22 16,22 1-16,-1 21 0,1-21 16,-1 0-16,1 0 0,21 21 0,-22-21 15,22-1-15,-22-20 0,22 21 16,-22 0-16,22-22 0,-21 22 0,-1-21 15,-21 21-15,22-22 16,-22 1-16,1 0 0,-1-1 0,-21 1 16,0 0-16,0-1 0,1 1 15,-22 0-15,0-1 0,0 22 0,0-21 16,0 21-16,0 0 0,-22 21 16,1-22-16,0 22 0,0 0 15,0 0-15,0 0 0,-1 22 16,1-1-16,21 0 15,-21 21-15,0 1 0,21-1 0,0 21 16,-21-20-16,0 20 0,-1-20 16,22 20-16,-21 1 0,0-1 0,21-21 15,-21 22-15,0-1 16,0-20-16,-1 20 0,22 1 0,-21-22 16,21 22-16,-21-22 0,21 0 15,-21 1-15,21-1 0,0 0 0,0-21 16,0 1-16,0-1 0,0 0 15,-21 0-15,21-42 32,-21 0-32,21 0 15,0-1-15,0-20 0,0 21 16,0 0-16,0-22 0,21 22 0,0-21 16,0 0-16,0 20 0,0 1 15,1 0-15,-1 0 0,0 0 16,21 0-16,-21-1 0,1 22 15,20 0-15,-21 0 0,0 0 0,0 0 16,1 0-16,-1 22 0,0-1 16,0 0-16,-21 0 0,0 0 0,0 0 15,0 22-15,0-22 0,0 0 16,-21 21-16,-21-20 0,20 20 0,1-21 16,-21 0-16,21 0 0,-22 1 15,22-1-15,0-21 0,0 21 16,0-21-16,0 0 0,-1 0 0,1 0 15,0 0-15,21-21 32,0 0-17,21-1-15,0 1 16,1 0-16,-1 21 0,0-21 0</inkml:trace>
  <inkml:trace contextRef="#ctx0" brushRef="#br0" timeOffset="12288.11">5715 2392 0,'0'0'0,"21"-21"0,21 21 0,-20-21 15,-1-1-15,21 22 0,-21-21 16,0 0-16,1 21 0,-1-21 16,0 21-16,-21-21 0,0 0 15,-21 21 1,0 0-16,-22 0 0,22 0 15,-21 0-15,-1 21 0,22 0 16,-21 0-16,0-21 0,20 21 0,1 0 16,0 1-16,0-22 0,0 21 15,21 0-15,0 0 0,0 0 16,0 0-16,21 1 16,0-22-16,0 0 0,0 21 15,22-21-15,-22 21 0,21-21 16,-21 0-16,22 21 0,-1-21 0,-21 21 15,0-21-15,1 21 0,20 1 16,-21-1-16,-21 0 0,0 0 16,0 0-16,-21 0 15,0 1-15,0-1 0,-1 0 0,-20-21 16,21 21-16,-21-21 0,-1 21 16,1-21-16,0 0 0,20 0 0,-20 0 15,21 0-15,-21 0 0,20 0 16,1 0-16,0 0 0,0 0 0,0 0 15,0 0-15,-1 0 0,22-21 16,0 0 0,0 0-1,0 0-15,0-1 0,22 1 16,-1 0-16,0 0 0</inkml:trace>
  <inkml:trace contextRef="#ctx0" brushRef="#br0" timeOffset="14140.29">6456 1418 0,'0'0'0,"0"-21"0,0 0 15,-21 21 1,-1 0-16,22 21 15,-21 0-15,0 0 0,21 22 16,-21-1-16,21 22 0,0-22 16,-21 21-16,0 1 0,21-1 0,-22 22 15,1-21-15,0-1 0,0 1 16,0-1-16,0 22 0,-1-22 0,1 1 16,0-1-16,21 1 0,-21-1 15,21-20-15,-21-1 0,21 0 0,0-21 16,0 22-16,0-22 15,0 0-15,0 0 0,21-21 32,0 0-32,0 0 0,0 0 0,-21-21 15,22 0-15,20 0 0,-21 0 16,0-1-16,0-20 0,22 21 0,-22-21 16,21-1-16,-21 1 0,22 21 15,-22-22-15,0 22 0,0-21 0,0 21 16,-21 0-16,0-1 15,0 1-15,0 42 32,-21 1-32,21-1 15,-21 0-15,0 0 0,0 0 0,21 22 16,0-22-16,-21 21 0,21-21 16,0 0-16,0 22 0,0-22 0,0 0 15,0 0-15,0 0 0,0 1 16,0-1-16,21 0 0,0 0 15,0-21-15,21 0 0,-20 0 16,-1 0-16,21 0 0,-21 0 16,22 0-16,-22 0 0,21 0 0,-21-21 15,22 21-15,-22-21 0,0 0 0,21-1 16,-21 1-16,-21 0 16,22 0-16,-22-21 0,0-1 0,0 22 15,0-21-15,0-1 0,0 1 16,-22 21-16,1-21 0,0 20 0,0 1 15,0 21-15,0-21 0,-1 21 16,1 0-16,-21 0 0,21 0 0,0 0 16,-1 0-16,1 21 0,0 0 15,0 1-15,0-1 0,0 0 0,-1 21 16,1 1-16,21-1 0,0-21 16,0 21-16,0 1 0,0-22 0,0 21 15,0-21-15,0 1 0,0 20 16,21-42-16,1 21 0,20 0 15,-21-21-15,0 0 0,22 0 0,-1 0 16,0 0-16,1 0 0,-1 0 16,0 0-16,1 0 0,-22-21 0,21 0 15,0 0-15,1 0 0,-1-1 16,-21-20-16,22 21 0,-22-21 0,0 20 16,0-20-16,0 21 0,0-21 15,-21 20-15,0 1 0,0 42 31,0 1-31,-21 20 16,21-21-16,-21 0 0,21 22 16,0-22-16,0 21 0,-21-21 15,21 0-15,0 1 0,0 20 16,0-21-16,0 0 0,0 0 16,21-21-16,0 0 0,0 0 15,1 0-15,-1 0 0,0 0 16,21-21-16,-21 21 0,1-21 15,20 0-15,-21 0 0,0 0 0,22-22 16,-22 22-16,0-21 0,0 21 0,0-22 16,0 22-16,1-21 0,-1 21 15,-21-1-15,0 1 0,0 0 0,0 42 47,0 0-47,0 22 0,0-22 16,0 0-16,-21 21 0,21-20 0,0 20 15,0-21-15,0 0 0,0 0 16,0 1-16,0-1 0,0 0 0,21 0 16,0-21-16,0 21 0,0-21 15,0 0-15,1 0 0,-1 0 0,0 0 16,21 0-16,-21 0 0,22-21 16,-1 0-16,-21 0 0,22 0 15,-1-22-15,0 22 0,1-21 0,-1-22 16,-21 22-16,21-22 0,-20 1 0,-1 21 15,0-43-15,-21 21 0,0 1 16,0-22-16,0 22 0,0-1 16,0 1-16,0-1 0,0 1 0,0 20 15,0 1-15,0 0 0,0 21 16,0-1-16,0 1 0,0 42 31,0 1-31,0 20 16,-21 0-16,21 1 0,-21-1 0,21 21 15,-22 1-15,22-22 0,0 22 0,0-1 16,-21-20-16,21 20 16,-21 1-16,21-22 0,0 21 0,0-20 15,0-1-15,0 22 0,0-22 16,0 0-16,0-21 0,0 22 0,0-1 16,21-21-16,0 0 0,-21 1 15,22-1-15,-1 0 0,0-21 0,0 21 16,0-21-16,0 0 0,22 0 15,-22 0-15,0 0 0,21 0 0,-20 0 16,-1-21-16,21 0 0,-21 0 0,22-1 16,-22 1-16,0 0 0,0 0 15,21-21-15,-20 20 0,-1-20 16,-21 21-16,21-21 0,-21 20 16,0-20-16,0 21 0,0 0 0,0 0 15,0-1-15,-21 22 16,0 0-1,21 22-15,-22-1 0,1 0 16,21 0-16,-21 0 0,0 22 0,21-22 16,0 21-16,0-21 0,-21 22 0,21-22 15,0 0-15,0 21 0,0-21 16,0 1-16,21-1 0,0 0 16,0 0-16,0-21 0,1 0 15,-1 0-15,0 0 0,0 0 16,0 0-16,0 0 0,1 0 0,-1 0 15,0 0-15,0-21 0,0 21 16,0-21-16,1 0 0,-22-1 0,21 1 16,-21 0-16,0 0 0,0-21 15,0 20-15</inkml:trace>
  <inkml:trace contextRef="#ctx0" brushRef="#br0" timeOffset="14364.16">8255 2244 0,'-21'0'0,"42"0"0,-63 0 0,63 0 47,0 0-47,0 0 0,0 0 0,0 0 15,1 0-15,-1 0 0,0 0 16,0 0-16,0 0 0,0 0 0,1 0 15,-1 0-15,0 0 0,0-21 16,0 21-16</inkml:trace>
  <inkml:trace contextRef="#ctx0" brushRef="#br0" timeOffset="14744.94">9334 2328 0,'0'0'0,"0"-84"31,0 63-31,0-1 16,22 22-1,-1 22 1,0-1-16,-21 0 0,21 21 16,-21-21-16,21 22 0,-21-1 0,21 0 15,-21 1-15,0-1 0,22-21 16,-1 22-16,-21-22 0,21 21 0,-21-21 16,0 0-16,0 1 0,21-1 15,-21 0-15,21-21 16,0-21-1,1 0-15,-1-22 16,0 22-16,-21-21 16</inkml:trace>
  <inkml:trace contextRef="#ctx0" brushRef="#br0" timeOffset="14968.82">9821 2223 0,'0'0'15,"-21"0"1,0 0-16,0 0 0,0 21 15,-1 0-15,-20 0 0,21 0 0,0 0 16,-22 22-16,22-22 0,-21 21 16,21-21-16,0 22 0,-1-1 15,1-21-15,0 22 0,0-22 0,0 0 16,0 0-16,21 0 0,0 0 16,0 1-16,0-1 15,21-21 1,0 0-16,0 0 0,0-21 0,22-1 15,-22 1-15</inkml:trace>
  <inkml:trace contextRef="#ctx0" brushRef="#br0" timeOffset="15308.62">10033 2265 0,'0'42'31,"0"-21"-31,0 1 0,0 20 16,-21-21-16,21 43 0,0-22 16,0 0-16,0 22 0,0-22 0,0 22 15,0-1-15,0 1 0,-21-22 16,21 21-16,0 1 0,-22 21 0,1-22 16,0 1-16,21-22 0,-21 21 0,0 1 15,0-1-15,21-20 0,0-1 16,0 0-16,-22 1 0,22-1 0,0 0 15,-21-20-15,21-1 0,0 0 16,0 0-16,0 0 0,21-42 31,-21 0-31,22 0 16,-1 0-16,0-1 0,0-20 16,0 0-16,0-1 0,-21 1 0,22 0 15</inkml:trace>
  <inkml:trace contextRef="#ctx0" brushRef="#br0" timeOffset="15624.44">10096 2709 0,'0'0'0,"0"-63"0,0 21 0,0-1 0,0 1 15,0 0-15,0-22 0,0 22 16,0 21-16,0-22 0,0 1 16,22 21-16,-1-22 0,0 22 0,0 0 15,0 0-15,0 21 0,1 0 16,-1 0-16,0 0 0,0 0 0,0 0 15,0 0-15,1 21 0,-22 21 16,21-20-16,-21-1 0,0 0 16,0 21-16,0-21 0,0 22 15,-21-22-15,-1 0 0,1 21 0,-21-20 16,21-1-16,-22 0 0,22 0 16,-21 0-16,21-21 0,-22 21 0,22 1 15,0-22-15,0 0 0,0 21 16,0-21-16,42 0 31,0 0-31,0-21 0,21-1 16,-20 1-16</inkml:trace>
  <inkml:trace contextRef="#ctx0" brushRef="#br0" timeOffset="16109.17">10964 2201 0,'-84'-21'16,"62"21"-16,1 0 15,0 0-15,-21 0 0,21 0 16,-1 0-16,-20 21 0,21 1 0,-21-1 16,20 21-16,1-21 0,0 22 15,0-1-15,0-21 0,0 21 0,21 1 16,0-22-16,0 21 0,0-21 0,0 1 15,0-1-15,0 0 0,0 0 16,21 0-16,0-21 0,0 0 0,21 0 16,-20 0-16,-1 0 0,21-21 15,-21 0-15,22 21 0,-22-21 16,21-22-16,-21 22 0,22 0 16,-22-21-16,0-1 0,0 1 0,0 21 15,-21-21-15,0-1 0,21 22 0,-21-21 16,0 21-16,22-1 0,-22 44 31,-22-1-15,22 0-16,-21 0 0,21 0 0,0 22 15,-21-22-15,21 21 0,0 0 16,0-20-16,0-1 0,0 21 0,0-21 16,0 0-16,0 1 0,0-1 15,21-21-15,0 21 0,1-21 16,-1 0-16,0 0 0,21 0 15,-21-21-15,1 21 0,-1-21 16,21-1-16</inkml:trace>
  <inkml:trace contextRef="#ctx0" brushRef="#br0" timeOffset="16396.05">11578 1524 0,'0'0'0,"0"-21"0,-21 0 0,0 21 15,21 21 1,-21 0-16,21 0 0,-22 22 16,22-1-16,0 0 0,0 1 15,0 20-15,0 1 0,0-1 0,0 1 16,0-1-16,0-21 0,0 22 16,0-1-16,0-20 0,0 20 0,0-20 15,0-1-15,0 0 0,0 1 0,0-1 16,0-21-16,0 0 0,0 0 15,0 1-15,0-1 0,22-42 32,-1-1-32,-21 1 0,21-21 15,0 0-15,0-1 0</inkml:trace>
  <inkml:trace contextRef="#ctx0" brushRef="#br0" timeOffset="16920.75">12128 1355 0,'0'-43'16,"0"65"-1,-21-1-15,21 0 0,0 0 16,-21 21-16,21 1 0,0-1 0,0 22 16,-21-1-16,21 1 0,0-1 15,0-21-15,0 22 0,0-1 0,-21 1 16,21-22-16,-21 22 15,21-22-15,0 0 0,0 22 0,0-22 16,-22 1-16,22-22 0,-21 21 16,21-21-16,0 0 0,0 1 0,-21-1 15,21 0-15,0-42 16,-21 0 0,21-1-16,0 1 0,0-21 0,0 21 15,0-22-15,21 22 0,0-21 16,0 0-16,1 20 0,-1-20 0,21 0 15,-21 21-15,22-1 0,-22 1 16,21 0-16,0 0 0,1 0 0,-22 21 16,21-21-16,-21 21 0,22 0 15,-22 0-15,0 21 0,0 0 16,0 0-16,1 21 0,-22-20 0,0 20 16,0-21-16,0 21 0,0 1 15,0-22-15,0 21 0,0 1 0,-22-22 16,1 21-16,0-21 0,21 0 15,-21 22-15,0-22 0,0 0 0,21 0 16,-22-21 0,1 0-16,0 0 15,21-21 1,0 0-16,-21 0 0,0 0 16,21-22-16</inkml:trace>
  <inkml:trace contextRef="#ctx0" brushRef="#br0" timeOffset="17184.59">11197 1969 0,'0'0'0,"-21"0"0,21-22 0,21 22 31,0 0-31,0-21 0,22 21 16,-22 0-16,21 0 15,1 0-15,-1 0 0,0 0 0,-21 0 16,22 0-16,-1 0 0,-21 0 16,22 0-16,-22 0 0,0 0 0,0 0 15,0 0-15,0 0 0,1 0 16,-22 21 0,-22-21-16,-20 0 0,0 22 15</inkml:trace>
  <inkml:trace contextRef="#ctx0" brushRef="#br0" timeOffset="17936.29">3768 3133 0,'0'0'0,"-22"0"15,44 0 32,-1 0-47,0 0 0,0 21 16,0-21-16,22 0 0,-22 0 0,21 0 15,-21 0-15,22 0 0,-1 0 16,21 0-16,1 0 0,-1 0 16,22 0-16,0 0 0,21-21 0,-1 21 15,22-21-15,0 21 0,0 0 16,22-22-16,-1 22 0,0 0 0,0 0 16,21-21-16,1 21 0,-1 0 15,22 0-15,-1-21 0,1 21 0,-1-21 16,1 21-16,20 0 0,-20 0 15,20-21-15,-20 21 0,21 0 16,-22 0-16,22 0 0,-22-21 0,1 21 16,-1 0-16,1 0 0,-1 0 15,1-22-15,-1 22 0,-20 0 0,-1 0 16,0 0-16,-21-21 0,1 21 16,-1 0-16,-21 0 0,0 0 0,-21-21 15,-22 21-15,1 0 0,-22 0 16,1 0-16,-22 0 0,1 0 0,-22 0 15,0 0-15,0-21 0,0 21 16,0 0 0,-42 0 31,0 0-32,0 0-15</inkml:trace>
  <inkml:trace contextRef="#ctx0" brushRef="#br0" timeOffset="18744.28">4995 3704 0,'0'0'0,"106"-63"32,-85 63-32,-21-21 0,0-1 15,0 1 1,-21 21-16,0-21 0,0 21 15,0 0-15,-22 0 0,1 0 16,21 0-16,-43 21 0,22 0 0,-22-21 16,22 43-16,-21-22 0,-1 0 15,1 21-15,-1 1 0,1-1 16,-1 22-16,1-1 0,20 1 0,1-1 16,-22 22-16,43-22 0,-21 1 0,0-1 15,20 1-15,1-1 0,0 1 16,0-1-16,21 1 0,0-22 15,0 22-15,0-22 0,0 0 16,21 1-16,0-1 0,0-21 0,1 21 16,20-20-16,-21-1 0,21 0 15,1-21-15,-1 21 0,0-21 0,1 0 16,20 0-16,-20 0 0,20 0 16,1 0-16,-22 0 0,21-21 0,-20 21 15,-1-21-15,22 0 0,-43 21 16,21-22-16,0 1 0,-20 0 0,-1 0 15,0 0-15,0-22 0,0 22 16,0 0-16,-21 0 0,22-21 16</inkml:trace>
  <inkml:trace contextRef="#ctx0" brushRef="#br0" timeOffset="19153.34">6477 3958 0,'0'0'0,"0"-21"0,0 0 31,-21 21 0,0 0-31,21 21 0,-22 0 0,1 22 16,0-22-16,0 21 0,0 0 16,0 22-16,-1-22 0,1 1 0,0 20 15,-21-21-15,21 1 0,-22-1 16,22 0-16,0 1 0,0-1 0,-22-21 16,22 22-16,21-22 0,-21 0 15,21 0-15,-21-21 0,21 21 16,0 0-16,0-42 47,0 0-47,21 0 0,0 0 15,0 0-15,-21-1 0,22 1 16</inkml:trace>
  <inkml:trace contextRef="#ctx0" brushRef="#br0" timeOffset="19716.18">7302 3641 0,'0'-21'16,"22"21"31,-1 0-47,0 0 0,21 21 15,-21-21-15,22 21 0,-22 0 16,21 0-16,1-21 0,-1 43 16,0-22-16,-21 0 0,22 0 0,-1 21 15,-21 1-15,0-1 0,1 0 16,-1 1-16,0-1 0,-21 22 0,0-22 15,0 0-15,0 1 0,-21-1 16,0 0-16,-1 1 0,-20-1 0,0 0 16,-1-21-16,1 22 0,0-22 15,-1 21-15,-20-21 0,21 22 0,-1-22 16,1 0-16,0 0 0,-1 22 0,22-22 16,-21 0-16,21 0 0,-1 0 15,1 0-15,0-21 0,0 22 16,0-1-16,0-21 31</inkml:trace>
  <inkml:trace contextRef="#ctx0" brushRef="#br0" timeOffset="19901.07">7112 4890 0,'0'0'0,"21"0"0,0 0 16,0 0-1</inkml:trace>
  <inkml:trace contextRef="#ctx0" brushRef="#br0" timeOffset="46766.98">1206 5736 0,'0'-21'157</inkml:trace>
  <inkml:trace contextRef="#ctx0" brushRef="#br0" timeOffset="47496.56">1079 5652 0,'-21'0'15,"0"0"17,42 0 77,0 0-93,1 0-1,-1 0-15,0 0 0,0 0 16,0 0 0,-42 0 93,0 0-109,21 21 16,-21-21-16,0 0 31,-1 0-16,1 0 1,0 0 0</inkml:trace>
  <inkml:trace contextRef="#ctx0" brushRef="#br0" timeOffset="48516.98">1037 5673 0,'-21'0'15,"21"-21"17,-21 21-32,42 0 109,0 0-109,0 0 16,0 0-16,22 0 0,-22 0 0,21 0 15,1 0-15,-1 0 0,0 0 16,1 0-16,-1 0 0,0 0 15,-21 0-15,22 0 0,-1 0 16,-21 0-16,0 0 0,1 0 16,-1 0-16,0 0 0,0 0 0,-42 0 62,0 0-62,0 0 16,21 21-16,-22-21 0,-20 0 15,21 0-15,0 0 0,0 0 0,-22 21 16,22-21-16,0 0 0,-21 0 16,20 0-16,1 0 0,-21 0 0,21 0 15,0 0-15,-1 0 16,1 0-16,0 0 0,0 0 16,0 0-16,0 0 0,-1 0 15,1 0-15,0 0 16,0 0-16,0 0 15,0 0-15,-1 0 0,22 21 16,-21-21 0,0 21-16,0-21 15,21 21-15,0 1 16,-21-1 0,21 0-16,-21 0 0,21 0 15,0 0 1,0 1-16,0-1 15,-22 0-15,22 0 0,0 0 0,0 0 16,-21 1-16,21-1 0,0 0 16,0 0-16,0 21 0,0-20 0,0-1 15,-21 21-15,21-21 0,-21 22 16,21-22-16,-21 21 0,21 0 16,0 1-16,-21-22 0,21 21 0,-22 1 15,22-1-15,-21-21 0,21 21 16,0 1-16,-21 84 15,21-106-15,0 21 16,0-21-16,0 1 16,-21-1-16,21 21 0,0-21 0,0 0 15,0 1-15,0 20 0,0-21 16,0 0-16,0 22 0,0-22 0,0 0 16,0 21-16,0-21 0,0 1 15,0-1-15,0 21 0,21-21 0,-21 0 16,21 1-16,0-1 15,-21 0-15,0 0 0,22-21 16,-1 0-16,-21 21 0,21-21 0,0 0 16,0 0-16,0 0 15,1 0-15,-1 0 0,0 0 0,0 0 16,0 0-16,0 0 16,1 0-16,-1 0 0,0-21 0,0 21 15,21 0-15,-20 0 0,-1-21 16,0 21-16,0-21 0,0 21 15,0-21-15,-21-1 16,22 22 0,-22-21-16,0 0 0,0 0 15,21 0-15</inkml:trace>
  <inkml:trace contextRef="#ctx0" brushRef="#br0" timeOffset="49956.23">1482 6075 0,'0'0'0,"-22"0"0,1 0 15,0 0-15,0 0 0,0 0 16,0 0-16,-1 0 0,44 0 47,20 0-47,0 0 0,1 0 15,-1 0-15,0 0 0,1 0 16,20 0-16,-21 0 0,22 0 0,-22 0 16,1-21-16,-1 21 0,0 0 15,1 0-15,-22 0 0,0 0 16,21 0-16,-21 0 16,-42 0 15,0 21-31,0-21 0</inkml:trace>
  <inkml:trace contextRef="#ctx0" brushRef="#br0" timeOffset="50281.68">1841 6117 0,'-21'0'46,"0"21"-46,21 1 16,0-1-16,-21 0 16,21 21-16,0-21 0,-21 22 0,21-1 15,0 22-15,0-22 0,0 0 16,0 1-16,0 20 0,-21-21 16,21 1-16,0-1 0,0 0 0,-22-20 15,22 20-15,0-21 0,0 0 16,0 0-16,0 1 0,0-1 15,0-42 32,0-1-47,22 22 0,-1-21 16,0 0-16</inkml:trace>
  <inkml:trace contextRef="#ctx0" brushRef="#br0" timeOffset="50742.45">2032 6604 0,'-42'-42'16,"42"21"-1,0-1 1,21 22-16,-21-21 15,21 21-15,0 0 0,0 0 16,0 0-16,1 0 0,-1 0 0,0 21 16,21 1-16,-21-1 0,1 0 15,20 0-15,-21 0 0,0 22 0,0-22 16,1 0-16,-22 21 0,0-21 16,0 22-16,0-22 0,0 0 15,0 0-15,-22 0 0,1 1 0,21-1 16,0 0-16,-21-21 0,0 0 15,21-21 17,0 0-32,0-1 0,0 1 15,0 0-15,0 0 0,0 0 0,21-22 16,-21 22-16,21 0 0,-21-21 16,21 21-16,1-22 0,-1 22 0,0 0 15,0 0-15,0 0 0,0-1 16,1 1-16,-1 21 0,0 0 15,0 0-15,-21-21 16,21 21-16</inkml:trace>
  <inkml:trace contextRef="#ctx0" brushRef="#br0" timeOffset="51332.84">3027 6710 0,'0'0'0,"21"-64"16,-21 43-16,0 0 16,0 0-16,0 0 15,-21 0-15,0-1 0,-1 22 0,1 0 16,0 0-16,0 0 0,0 0 15,-22 0-15,22 0 0,-21 22 0,21-1 16,-22 0-16,22 0 0,-21 0 16,21 22-16,0-22 0,-1 21 0,1-21 15,0 22-15,0-22 0,21 21 0,0-21 16,0 0-16,0 22 0,0-22 16,0 0-16,0 0 0,0 0 15,21-21-15,0 0 0,0 0 16,1 0-16,-1 0 15,0 0-15,0 0 0,21-21 16,-20 0-16,-1 0 0,0 0 0,0 0 16,0-1-16,0 1 0,1 0 15,-1-21-15,0 21 0,-21-22 0,0 22 16,21 0-16,-21-21 0,21 20 16,-21 1-16,0 0 0,0 42 31,0 0-31,0 1 0,0-1 15,0 0-15,0 0 0,0 0 0,0 0 16,0 22-16,0-22 16,0 0-16,0 0 0,0 0 0,0 1 15,21-1-15,-21 0 16,22-21-16,-1 0 16,0 0-16,0 0 15,-21-21-15,0 0 16,21-1-16</inkml:trace>
  <inkml:trace contextRef="#ctx0" brushRef="#br0" timeOffset="51736.61">3175 6625 0,'0'0'16,"21"0"-16,0-21 16,-21 0-16,21 21 15,1 21 1,-22 0-1,21 0-15,0 1 0,-21-1 0,21 0 16,-21 0-16,0 0 0,0 0 16,0 1-16,21-1 0,-21 0 0,0 0 15,21 0-15,-21 0 0,0 1 16,0-1-16,0 0 16,22-21-1,-22-21 1,0 0-1,0-1-15,0 1 0,21 0 16,-21 0-16,21-21 0,-21 20 16,21-20-16,-21 21 0,21-21 0,-21 20 15,21 1-15,1 0 0,-1-21 16,-21 21-16,21 21 0,0-22 0,-21 1 16,21 21-16,0 0 15,1 0-15,-22 21 16,0 1-1,0-1 1</inkml:trace>
  <inkml:trace contextRef="#ctx0" brushRef="#br0" timeOffset="52096.41">3641 6795 0,'63'0'31,"-42"0"-31,0 0 0,1 0 16,-1-22-16,0 1 0,0 0 16,0 21-16,-21-21 0,0 0 15,0 0-15,21 21 0,-21-22 0,0 1 16,0 0 0,-21 21-16,0 0 15,0 0-15,0 0 16,0 21-16,-1-21 0,1 21 0,0 1 15,21-1-15,-21 0 0,0 0 0,21 21 16,-21-20-16,21-1 0,0 0 16,0 0-16,0 0 0,0 0 0,0 1 15,0-1-15,0 0 16,21-21-16,-21 21 0,21-21 16,0 0-16,0 0 15,0 0-15,1 0 16,-1 0-16,0 0 0,0-21 0,-21 0 15,21 21-15,0-21 0</inkml:trace>
  <inkml:trace contextRef="#ctx0" brushRef="#br0" timeOffset="52505.18">3979 6689 0,'0'0'15,"0"-21"-15,21-1 16,-21 1-16,22 21 15,-1 0-15,0-21 16,0 21-16,0 0 0,0 0 16,1 0-16,-1 0 0,0 0 0,0 21 15,0 0-15,0-21 0,1 22 0,-1-1 16,-21 0-16,0 0 0,0 0 16,0 0-16,0 1 0,0 20 0,0-21 15,0 0-15,0 0 0,-21 1 16,-1-1-16,22 0 0,-21-21 15,0 0 1,21-21 0,0 0-16,0-1 15,0 1-15,21 0 0,-21 0 16,21-21-16,-21 20 0,0 1 16,0-21-16,22 21 0,-22-22 0,21 22 15,-21 0-15,21 0 0,-21 0 16,0 0-16,0-1 0,21 22 0,0-21 15,0 21 1</inkml:trace>
  <inkml:trace contextRef="#ctx0" brushRef="#br0" timeOffset="54170.38">4784 6668 0,'0'0'0,"21"-22"0,42-20 15,-42 21-15,1 0 16,-1 0-16,0-1 0,0 1 0,0 21 16,-21-21-16,0 0 0,-21 21 31,0 0-31,0 0 0,0 21 15,-1-21-15,-20 21 0,21 0 16,-21 1-16,20-1 0,1 0 16,0 0-16,0 0 0,0 0 0,21 1 15,0-1-15,0 0 0,0 0 16,21 0-16,0-21 0,0 0 16,0 21-16,1-21 0,-1 0 15,21 0-15,-21 0 0,0 22 0,22-22 16,-22 0-16,0 0 0,0 21 0,0-21 15,-21 21 1,0 0-16,-21-21 16,-21 21-16,21-21 15,0 0-15,-1 0 0,-20 21 16,21-21-16,-21 0 0,20 0 16,1 0-16,-21 0 0,21 0 15,0 0-15,-1 0 0,22 22 31,0-1-15,22-21 0,-1 21-16,0-21 0,0 0 15,21 0-15,-20 0 0,-1 0 16,0 0-16,21 0 0,-21 0 0,22 0 16,-22 0-16,21-21 0,-21 21 0,22-21 15,-22 21-15,21-22 0,-21 1 16,1 0-16,-1 0 0,0 0 15,0 0-15,0-1 0,0 1 0,-21 0 16,22 0-16,-22-21 0,21 20 16,-21 1-16,0 0 0,0 0 0,0 0 15,0 0 1,0 42 0,0 0-16,-21 0 0,-1 0 15,22 0-15,-21 1 0,21-1 16,0 0-16,0 21 0,0-21 0,0 1 15,0-1-15,0 0 0,0 0 16,0 0-16,0 0 0,21-21 16,1 22-16,-1-22 0,0 0 0,0 0 15,21 0-15,-20 0 0,20 0 0,0 0 16,-21 0-16,22-22 0,-22 1 16,21 0-16,-21 21 0,22-21 0,-22 0 15,0 0-15,0-1 0,22 1 16,-22-21-16,0 21 0,-21 0 0,21-22 15,-21 22-15,0 0 0,0 0 0,0 0 16,0 42 15,-21 0-31,21 0 0,0 0 0,-21 0 16,0 1-16,-1 20 16,1-21-16,21 0 0,-21 0 0,0 1 15,0 20-15,21-21 0,-21-21 0,21 21 16,0 0-16,-22-21 0,22 22 15,22-22 17,-22-22-17,21 1-15,0 0 0,0 21 0,-21-21 16,21-21-16,0 20 0,1 1 16,-1-21-16,0 21 0,0 0 0,0-22 15,0 22-15,1 0 0,-1 0 0,0 0 16,0 21-16,0 0 15,0 0-15,1 0 0,-22 21 16,0 0-16,0 0 0,0 0 16,0 0-16,0 1 0,0-1 15,0 0-15,0 0 0,0 21 0,0-20 16,21-1-16,-21 0 0,21 0 16,0-21-16,-21 21 0,21-21 15,0 0-15,1 0 0,-1 0 0,0 0 16,21 0-16,-21 0 0,22 0 0,-1 0 15,0 0-15,1 0 16,-1-21-16,0 21 0,1-21 0,-1 0 0,0 0 16,1 21-16,-1-22 0,-21 1 15,22-21-15,-22 21 0,0 0 16,0-22-16,0 22 0,-21-21 0,21 21 16,-21-22-16,0 22 0,0 0 0,0 0 15,0 0-15,-21 21 0,0 0 16,-21 0-16,21 0 0,-22 0 0,1 0 15,0 0-15,20 21 0,-20 0 16,0 0-16,-1 21 0,1-20 0,0-1 16,21 0-16,-1 21 0,1-21 15,21 1-15,0-1 16,0 0-16,0 0 0,21-21 16,1 0-16,-1 0 0,0 21 0,0-21 15,0 0-15,22 0 0,-22 21 16,0-21-16,0 22 0,0-1 15,0 0-15,1 0 0,-1-21 0,-21 21 16,21 0-16,0 22 0,-21-22 16,21 0-16,-21 21 0,0-20 0,0 20 15,0 0-15,0 1 0,-21-1 0,0 0 16,0 1-16,0-1 0,-1 21 16,1-20-16,0-1 0,0 0 15,0 1-15,0-22 0,-1 21 0,1-21 0,0 22 16,-21-22-16,21 0 0,-1-21 15,1 21-15,0-21 16,0 21-16,0-21 0,0 0 16,21-21-16,-22 0 15,22 0-15,0 0 16,0 0-16,0-22 0,0 1 0,0 0 16</inkml:trace>
  <inkml:trace contextRef="#ctx0" brushRef="#br0" timeOffset="54368.27">5609 6054 0,'0'0'0,"0"-21"0,-42 21 31</inkml:trace>
  <inkml:trace contextRef="#ctx0" brushRef="#br0" timeOffset="56532.96">8170 6435 0,'21'0'31,"1"0"-15,-1 0-16,0 0 15,0 0-15,0-21 0,0-1 0,1 1 16,-1 0-16,21 0 0,-21 0 16,22 0-16,-1-22 0,0 22 0,1-21 15,-1-1-15,0 22 0,1-21 16,-1 0-16,-21-22 0,0 22 0,22-1 15,-43 1-15,0 0 0,0-1 0,0 1 16,0 0-16,0-1 0,-22 22 16,1-21-16,-21 21 0,21 0 0,0 21 15,-22-22-15,22 22 0,0 0 16,0 0-16,0 0 0,-1 22 16,1-1-16,0 21 0,0 0 0,0 1 15,21 20-15,0 1 0,-21-1 16,-1 1-16,1 20 0,21 1 0,0 0 15,-21-1-15,0 1 0,21 21 16,-21-21-16,0 20 0,-1-20 0,22 21 16,-21 0-16,0 0 0,0-1 0,0 1 15,0 21-15,-1-21 0,1 0 16,0 0-16,0 21 0,0-21 0,0-22 16,-1 22-16,22-21 0,0-1 0,-21 1 15,21-21-15,0 20 0,0-41 0,0 20 16,0-21-16,0 1 15,21-1-15,1-21 0,-22 0 0,21 1 16,0-1-16,0-21 0,0 0 0,0 0 16,1 0-16,-1-21 0,0-1 0,0-20 15,21 21-15,-20-21 0,20-1 16,0-20-16,1-1 0,-1 1 0,0-1 16,22-20-16,-22-1 0,0 0 0,1 1 15,-22-1-15,21-21 0,-21 21 16,-21 1-16,0-1 0,0-21 0,-21 22 15,0-1-15,-21 21 0,-1 1 0,-20-1 16,21 1-16,-22 21 16,1-1-16,20 1 0,-20 21 0,-1 0 15,22-1-15,0 1 0,-1 21 0,1 0 16,21 0-16,0 0 0,-1 0 16,22-21-16,22 21 15,-1-21-15,0 21 16,0-21-16,0 21 0,22-21 15,-1-1-15,0 1 0,1 0 0,-1 0 16,0-21-16,1 20 0,20-20 16,-21 0-16,22-1 0,-1 1 15,-20 21-15,-1-21 0,0-1 0,1 1 0,-22 0 16,0 20-16,-21-20 0,0 21 16,0 0-16,0 0 15,-21 21-15,-21 0 0,20 0 0,1 0 16,-21 0-16,21 21 0,0 0 15,-1-21-15,1 21 0,0 0 0,21 0 16,0 1-16,0-1 16,0 0-16,0 0 0,0 21 0,21-20 15,-21-1-15,21 0 0,-21 0 0,22 0 16,-1 0-16,-21 1 0,0-1 16,21 0-16,0 0 0,-21 0 15,21 0-15,0-21 0,1 22 16,-1-22-16,0 0 0,0 0 15,0 0-15,0 0 16,22-22-16,-22 1 0,0 21 0,0-21 16,0 0-16,1-21 0,-1 20 15,0 1-15,0-21 0,0 21 0,-21-22 16,21 22-16,1 0 0,-22-21 16,21 21-16,-21-1 0,21 1 15,-21 0-15,0 42 31,0 0-31,0 1 0,0-1 16,0 0-16,0 0 0,-21 0 0,21 22 16,-21-22-16,21 21 0,0-21 15,0 0-15,0 1 0,0 20 0,0-21 16,0 0-16,21-21 16,0 0-1,0 0-15,0 0 0,0 0 16,1-21-16,-1 0 0,0 0 0,-21 0 15,21-1-15,0 1 0,-21 0 16,0 0-16,0-21 0,0 20 0,0 1 16,0 0-16,0 0 0,0 0 0,-21 0 15,0 21 1,0-22-16,0 22 16,-1 0-16,44 0 31,-1 0-31,0-21 0,0 21 15,0 0-15,22 0 0,-22 0 16,21-21-16,-21 21 0,22 0 0,-22 0 16,21 0-16,-21 0 0,22 0 0,-22 21 15,0 0-15,21-21 0,-42 22 16,21-1-16,-21 0 0,22 0 0,-22 21 16,0-20-16,0-1 0,0 0 0,0 21 15,0-21-15,0 1 16,0-1-16,0 0 0,0 0 0,-22-21 15,22 21-15,-21-21 16,21-21 15,0 0-31,0 0 0,0 0 16,0-22-16,0 22 0,0-21 16,0 21-16,21-22 0,1 22 0,-1 0 15,0-21-15,0 20 0,0 1 0,0 0 16,1 21-16,-1 0 0,21-21 15,-21 21-15,0 0 0,1 21 16,-1-21-16,0 21 0,-21 0 16,0 1-16,21-1 0,-21 21 15,21-21-15,-21 22 0,0-22 0,0 21 16,0-21-16,0 0 0,0 1 16,0-1-16,0 0 0,0 0 0,0 0 15,-21-21 1,21-21-1,0 0-15,0 0 16,0-22-16,21 22 0,-21 0 0,21-21 16,1-1-16,-1 22 0,0-21 15,0 0-15,0 20 0,22-20 16,-22 21-16,0 0 0,21 0 0,-21 21 16,22 0-16,-22 0 0,0 0 15,0 0-15,0 21 0,1 0 0,-1 0 16,0 0-16,-21 22 0,0-1 0,0-21 15,0 21-15,0 1 0,0-1 16,0-21-16,0 22 0,0-22 0,0 0 16,0 21-16,0-21 0</inkml:trace>
  <inkml:trace contextRef="#ctx0" brushRef="#br0" timeOffset="57056.66">12425 4953 0,'0'0'0,"0"-42"0,0-22 31,-21 43-31,-1 21 0,1 21 16,0 0-16,0 22 0,21 20 16,-21-20-16,0 41 0,-1-20 15,1 20-15,0 22 0,0 0 0,0-21 16,0 21-16,-1-1 0,1 1 15,0-21-15,0 0 0,0-1 0,0-20 16,-1-1-16,1 1 0,0-1 16,0-20-16,21-1 0,0-21 0,0 0 15,0 0-15,0 1 0,0-44 16,21 1 0,0-21-16,-21 21 0,21-22 15</inkml:trace>
  <inkml:trace contextRef="#ctx0" brushRef="#br0" timeOffset="57404.46">11790 5292 0,'0'0'0,"-43"-43"0,22-20 16,0 21-16,21-22 0,0 1 16,0 20-16,0-20 0,21-1 0,22 22 15,-1 0-15,21-1 0,1 1 16,-1 0-16,1 20 0,21 1 0,-22 0 15,22 0-15,-22 21 16,1 0-16,-22 0 0,22 21 0,-22 0 16,0 22-16,1-1 0,-22 0 15,0 22-15,-21-1 0,0 1 0,0 20 16,-42-20-16,20 21 0,-20-22 0,-21 1 16,20-1-16,-20 1 0,-1-1 15,1 1-15,20-22 0,-20 21 0,21-20 16,-1-22-16,1 21 0,0-21 15,20 22-15,1-43 0,21 21 0,0 0 16,21-21 0,1 0-16,-1 0 15,0 0-15,21 0 0,-21 0 16,22 0-16</inkml:trace>
  <inkml:trace contextRef="#ctx0" brushRef="#br0" timeOffset="59288.83">12848 6096 0,'0'0'0,"21"0"16,0 0-16,1 0 0,-1-21 0,0 0 15,0 0-15,-21-1 16,0 1-16,21 0 0,-21 0 0,0-21 15,0 20-15,0-20 0,0 0 16,0 21-16,-21-22 0,21 22 0,-21 0 16,0 0-16,0 21 0,-1 0 0,1 0 15,0 0-15,-21 0 0,21 21 16,-1 0-16,1 0 0,0 0 0,0 22 16,0-1-16,0 0 0,-1 1 15,1-1-15,0 0 0,0 1 0,21-1 16,0 0-16,0-20 0,0 20 0,0-21 15,0 0-15,0 0 16,0 1-16,0-1 0,21-21 16,0 0-16,0 0 0,1 0 0,-1 0 15,0 0-15,21-21 0,-21-1 16,22 1-16,-22 0 0,21 0 0,-21 0 16,1 0-16,20-1 0,-21-20 15,0 0-15,0 21 0,1-22 0,-22 22 16,21-21-16,-21 21 0,21-22 0,-21 22 15,0 0-15,0 0 16,0 42 15,0 0-31,0 21 16,0-20-16,0-1 0,0 21 0,0-21 16,0 0-16,0 22 0,0-22 15,0 0-15,0 21 0,0-20 0,0-1 16,0 0-16,0 0 0,0 0 15,21 0-15,0-21 0,0 0 16,1 22-16,-1-22 0,0 0 16,0 0-16,21 0 0,-20-22 15,-1 1-15,21 21 0,-21-21 0,22 0 16,-22 0-16,0 0 0,21-1 0,-21 1 16,1 0-16,20-21 0,-21 21 15,-21-1-15,21 1 0,-21-21 16,0 21-16,0 0 0,0-1 15,-21 22 1,0 0-16,0 0 16,21 22-16,-21-22 0,21 21 15,0 0-15,0 0 0,0 0 16,0 0-16,0 1 0,21-1 16,-21 0-16,21 0 0,0 0 15,-21 0-15,0 1 0,0-1 16,0 0-16,21-21 15,-21 21-15,0 0 0,21-21 0,-21 21 16,22-21-16,-1 22 16,0-22-16,0 0 15,0 0-15,0 0 0,1 0 0,-1 0 16,0 0-16,0 0 0,0 0 0,22 0 16,-22-22-16,21 1 0,-21 21 15,0-21-15,22 21 0,-22-21 0,0 0 16,0 0-16,0-1 0,1 1 0,-1 0 15,0 0-15,-21 0 0,0 0 16,0-1-16,0 1 0,0 0 0,0 0 16,-21 21-1,0 0 1,-1 0-16,1 0 0,0 21 16,0 0-16,0-21 0,0 21 15,-1 1-15,22-1 0,0 0 0,-21 0 16,21 0-16,0 0 0,0 1 0,0-1 15,0 0-15,0 0 0,0 0 16,21 0-16,1-21 16,20 22-16,-21-22 0,0 0 0,22 0 15,-22 0-15,21 0 0,-21 0 16,22 0-16,-1 0 0,-21-22 0,21 22 16,-20-21-16,-1 0 0,21 21 15,-21-21-15,0 0 0,1 0 0,-1-1 16,0 1-16,0 0 0,0 0 15,-21 0-15,0 0 16,-21 42 15,21 0-15,0 0-16,-21-21 0,0 21 0,21 0 16,0 1-16,0-1 0,-21 0 0,21 0 15,-22-21-15,22 21 0,0 0 16,22-42 31,-1 0-32,0 0-15,-21 0 16,21 0-16,0-1 0,0 1 0,-21 0 16,22 0-16,-1 0 0,0 0 0,0-1 15,0 1-15,0 21 0,1 0 16,-1 0-16,0 0 0,-21 21 15,0 1-15,0-1 16,0 0-16,0 0 16,0 0-16,0 0 0,0 1 15,-21-1-15,21 0 0,0 0 0,0 0 16,0 0-16,0 1 0,0-1 16,21-21-1,0 0-15,0 0 16,0 0-16,1 0 0,-1 0 0,0 0 15,0 0-15,0 0 0,0-21 0,1-1 16,-1 22-16,21-21 0,-21 0 16,0 0-16,1 0 0,-1-22 0,0 22 15,0-21-15,0 0 0,22-1 0,-22 1 16,0 0-16,0-22 0,0 22 16,0-22-16,22 22 0,-22 0 0,0-1 15,21 1-15,-20 21 0,-22 0 16,0-1-16,21 1 0,-42 42 31,21 1-31,-22-1 16,22 0-16,0 21 0,-21-21 0,0 22 15,21-1-15,0 0 0,-21 22 16,0-22-16,0 1 0,21-1 0,-22 0 16,1 1-16,0-1 0,21-21 0,0 21 15,-21-20-15,21 20 0,-21-21 16,21 0-16,0 0 0,0 1 0,0-1 15,0 0-15,0 0 0,0 0 16,0 0-16,21-21 16,0 0-16,0 0 15,0-21-15,1 0 0,-1 21 0,0-21 16,0 0-16,0 0 0</inkml:trace>
  <inkml:trace contextRef="#ctx0" brushRef="#br0" timeOffset="59514.09">15282 5906 0,'0'0'0,"-21"0"0,0 0 0,21-22 31,21 22-31,0 0 16,0 0-16,22 0 0,-22 0 0,21 0 15,1-21-15,-1 21 0,0 0 0,1 0 16,-1 0-16,0-21 0,1 21 15,-1 0-15,0 0 0,1 0 0,-1 0 16,-21-21-16,21 21 0,-20 0 16,-1 0-16,0 0 0,0-21 0,0 21 15</inkml:trace>
  <inkml:trace contextRef="#ctx0" brushRef="#br0" timeOffset="59899.93">17251 5376 0,'0'0'15,"0"-21"-15,-21 0 0,21 0 0,-22 0 0,22 0 16,0-1-16,-21 1 15,0 21-15,21 21 16,0 1-16,-21-1 16,0 21-16,21 0 0,-21 1 15,-1 20-15,22 1 0,-21-1 0,0 1 16,0-1-16,0 1 0,0-1 16,-1 1-16,1-1 0,0-20 0,0 20 15,0-21-15,0 1 0,21-1 0,0-21 16,-22 22-16,22-22 0,0 0 15,0 0-15,0 0 0,22-21 32,-1-21-32,0 0 15,0 0-15,0 0 0,22-1 0</inkml:trace>
  <inkml:trace contextRef="#ctx0" brushRef="#br0" timeOffset="60316.73">17547 5927 0,'0'0'16,"-21"21"0,0 0-16,0 0 15,-1 0-15,-20 1 0,21-1 16,0 0-16,0 21 0,-1-21 0,1 1 16,0-1-16,0 0 0,21 0 15,0 0-15,-21 0 0,21 1 0,0-1 16,0 0-16,21-21 15,0 21-15,0-21 16,22 0-16,-22 0 0,21 0 0,-21 0 16,22 0-16,-22-21 0,21 0 15,-21 21-15,22-21 0,-22-1 0,0 1 16,0 0-16,0 0 0,-21 0 0,21-22 16,-21 22-16,0 0 0,0-21 15,0 21-15,-21-1 0,0 1 0,0 0 16,0 0-16,0 21 0,-1 0 0,1 0 15,0 0-15,0 0 0,0 0 16,0 0-16,-1 0 0,1 21 0,0-21 16,0 21-16,0-21 15,21 21-15,0-42 47</inkml:trace>
  <inkml:trace contextRef="#ctx0" brushRef="#br0" timeOffset="60596.59">16679 5652 0,'0'0'0,"-21"0"31,42 0-31,0 0 0,1 0 16,20 0-16,0 0 0,1 0 15,20 0-15,1 0 0,-1-22 0,1 22 16,-1 0-16,22 0 0,-22 0 16,1 0-16,-1 0 0,1 0 0,-1 0 15,-20 0-15,-1 0 0,0 0 16,-21 0-16,22-21 0,-22 21 0,-21-21 16,21 21-16</inkml:trace>
  <inkml:trace contextRef="#ctx0" brushRef="#br0" timeOffset="63200.64">11430 7154 0,'0'0'0,"-21"-21"0,-149 0 31,149 21-31,0 21 16,0-21-16,0 43 0,0-22 0,-1 0 16,22 21-16,0-21 0,0 22 15,0-22-15,0 21 0,0-21 0,0 1 16,22-1-16,-1 0 0,21 0 0,-21-21 15,22 0-15,-1 0 16,0 0-16,22 0 0,-22 0 0,22-21 16,-22 0-16,21 0 0,1-1 15,-1 1-15,1-21 0,-1 21 0,1-22 16,-1 1-16,-20 0 0,20-1 0,-42 1 16,22 21-16,-22-21 0,-21-1 15,0 1-15,0 21 0,0-22 0,0 22 16,-21 0-16,0 21 0,-22 0 15,22 0-15,0 0 0,0 0 0,0 21 16,-1 0-16,1 1 0,21 20 16,-21 0-16,21 1 0,-21 20 0,21 1 15,0-1-15,0 22 0,-21-22 16,21 22-16,0-22 0,0 22 16,0-21-16,0-1 0,-21 1 0,21-1 15,0 1-15,0-1 0,0-21 0,0 1 16,-22-1-16,22 0 0,-21-20 15,0 20-15,21-21 0,0 0 0,-21-21 16,0 21-16,0-21 0,-1 0 16,1 0-16,0 0 0,0 0 0,0-21 15,0 0-15,-22 0 0,22 0 0,-21 0 16,-1-22-16,1 22 0,0-21 16,-1-1-16,1 1 0,-21 21 0,20-21 15,22 20-15,-21 1 0,21 0 16,-1 0-16,1 21 0,21 21 15,0 0-15,0 0 16,21 22-16,1-22 0,-1 21 0,21 1 16,-21-1-16,0 0 0,22 1 15,-1-1-15,-21-21 0,22 21 0,-22-20 16,21-1-16,0 0 0,1 0 16,-1-21-16,0 0 0,1 0 0,-1 0 15,0 0-15,1 0 0,-1-21 0,0 0 16,1 0-16,-1-1 0,0-20 15,1 21-15,-1-21 0,0-1 0,1 1 16,-22 0-16,21-1 0,-21 1 16,-21 0-16,22-1 0,-22 1 15,0 21-15,21-22 0,-21 22 0,0 0 16,-21 21 0,-1 21-1,22 0-15,0 22 0,-21-22 0,21 21 16,-21 1-16,21-1 0,0 0 15,-21-21-15,21 22 0,0-1 0,0-21 16,0 22-16,0-22 0,0 0 0,0 0 16,0 0-16,21-21 31,0-21-31,0 21 0,-21-21 16,0 0-16,22-22 0,-1 22 15,-21-21-15,0 21 0,21-22 0,0 1 16,-21 21-16,0-21 0,0 20 0,21-20 15,0 21-15,-21 0 0,22 21 16,-22-21-16,21 21 16,0 21-16,-21 0 15,0 0-15,0 21 0,21-20 16,-21-1-16,0 21 0,21-21 0,-21 22 16,0-22-16,21 0 0,-21 0 15,0 0-15,22 0 0,-1 1 0,0-22 16,0 0-16,0 0 15,0 0-15,1 0 16,20 0-16,-21-22 0,0 1 0,0 0 16,1 0-16,-1 0 0,0 0 0,0-1 15,0 1-15,0-21 0,1 21 16,-22-22-16,21 22 0,-21 0 0,0 0 16,0 0-16,0 0 0,0-1 15,0 44 16,0-1-31,0 0 0,0 21 0,0-21 16,0 22-16,0-22 0,0 21 16,0-21-16,0 22 0,21-22 0,-21 0 15,21 21-15,0-20 0,0-1 16,1 0-16,-1-21 0,21 0 16,-21 0-16,0 0 0,22 0 0,-1 0 15,-21-21-15,22 0 0,-22-1 16,21 1-16,-21 0 0,22 0 0,-22 0 15,0-22-15,0 22 0,0-21 0,-21 21 16,21-22-16,-21 22 16,0-21-16,0 21 0,0 0 0,0-1 0,0 1 15,-21 21 1,0 0 0,21 21-16,-21 1 0,21-1 0,-21 0 15,21 0-15,0 21 0,0-20 16,0 20-16,0-21 0,-21 21 0,21-20 15,0 20-15,-22-21 0,22 0 0,0 0 16,0 1-16,0-1 0,0 0 16,0-42 15,22 0-31,-1-1 16,-21 1-16,21 0 0,-21 0 15,21-21-15,-21 20 0,21 1 0,-21-21 0,0 21 16,21 0-16,-21-1 15,22 1-15,-22 0 0,21 21 0,0 0 32,-21 21-32,0 0 0,21 1 15,-21-1-15,0 0 0,0 0 0,0 0 16,0 0-16,0 1 0,0 20 0,21-21 16,-21 0-16,21 0 0,-21 1 15,22-1-15,-1-21 16,0 0-16,0 0 15,0 0-15,0 0 0,1-21 16,-1-1-16,0 1 0,0 0 16,-21 0-16,21 0 0,0 0 15,1-1-15,-1 1 0,0-21 0,0 21 16,0 0-16,0-1 0,-21 1 0,22 0 16,-1 0-16,-21 42 31,0 0-16,0 0-15,0 1 0,0 20 16,0-21-16,0 0 0,0 0 0,0 1 16,0-1-16,0 0 0,0 0 0,21 0 15,0 0-15,0 1 0,0-1 16,1-21-16,-1 0 16,0 0-16,0 0 0,0 0 0,0 0 15,1 0-15,-1 0 0,0-21 16,21-1-16,-21 22 0,1-21 0,-1 0 15,0 0-15,0 0 0,0 0 0,0-1 16,-21-20-16,22 21 0,-22 0 16,21-22-16,-21 22 0,0 0 0,0 0 15,0 0-15,0 0 0,-21 21 32,-1 0-32,22 21 0,-21 0 15,0 0-15,21 0 0,-21 22 0,21-22 16,0 0-16,0 21 15,0-21-15,0 1 0,0 20 0,0-21 16,0 0-16,0 0 0,0 1 0,0-1 16,0 0-16,21-21 15,0 0-15,0 21 0,1-21 16,-1 0-16,0 0 0,21 0 0,-21 0 16,1-21-16,-1 21 0,21-21 15,-21 0-15,22 21 0,-22-22 0,21 1 16</inkml:trace>
  <inkml:trace contextRef="#ctx0" brushRef="#br0" timeOffset="64864.46">15198 7832 0,'0'0'0,"-64"0"32,43 0-32,0 0 0,0 0 15,-1 21-15,1 0 0,0 0 16,0 0-16,0 1 0,0-1 0,-1 21 15,1-21-15,21 0 0,-21 22 0,21-22 16,-21 21-16,21-21 0,0 1 16,0-1-16,0 0 0,0 0 15,0 0-15,0 0 0,21-21 16,0 0-16,0 0 0,1 0 0,-1 0 16,21 0-16,-21 0 0,0-21 15,22 0-15,-22 0 0,21 0 0,-21 0 16,1-1-16,-1-20 0,0 0 15,21-1-15,-21 1 0,1 0 0,-22-1 16,21-20-16,0-1 0,0 1 16,-21-1-16,0 1 0,21-22 0,-21 22 15,21-1-15,-21 1 0,0-1 0,0 22 16,0 21-16,0 0 0,0-1 16,-21 65-1,0-22-15,21 21 16,0 1-16,-21-1 0,0 0 15,21 22-15,0-22 0,-21 22 0,21-1 16,0-21-16,0 22 0,0-22 16,0 22-16,0-22 0,0 22 0,0-22 15,0 0-15,0 1 0,0-22 0,0 0 16,0 21-16,0-21 0,21 1 16,0-22-16,0 0 0,0 21 0,0-21 15,1 0-15,-1 0 0,21-21 16,-21-1-16,0 1 0,1 0 15,-1 0-15,21 0 0,-21 0 16,0-22-16,-21 22 0,22 0 0,-1-21 16,0 20-16,0 1 15,-21 0-15,21 21 0,-21 21 16,0 0 0,0 1-16,0-1 0,0 0 15,0 0-15,0 0 0,0 0 0,0 1 16,0 20-16,0-21 0,0 0 15,0 0-15,0 1 0,0-1 0,21 0 16,1 0-16,-1-21 0,0 0 16,21 21-16,-21-21 0,22 0 15,-22 0-15,21 0 0,1 0 0,-1-21 16,0 21-16,22-21 0,-22 0 16,0 21-16,1-21 0,-1-22 15,0 22-15,1 0 0,-22 0 0,21-22 16,-21 22-16,22-21 0,-22 21 0,0 0 15,-21-22-15,0 22 0,0 0 16,0 0-16,-21 21 16,0 0-16,0 0 0,-1 0 0,1 0 15,-21 21-15,21-21 0,0 21 16,-22 0-16,22 0 0,-21 1 0,21-1 16,-1 21-16,1-21 0,0 0 0,0 22 15,21-22-15,0 0 0,0 0 16,-21 0-16,21 1 0,0-1 15,0 0-15,21-21 16,0 0-16,0 0 0,0 0 16,1 0-16,20-21 0,-21 21 15,0-21-15,0-1 0,1 1 0,-1 0 16,0 0-16,0 0 0,0-22 16,0 22-16,-21 0 0,0 0 0,22 0 15,-22 0-15,21-1 0,-21 1 0,0 42 31,0 1-31,0-1 16,0 0-16,-21 0 0,21 0 0,-22 0 16,22 22-16,0-22 15,0 0-15,0 0 0,0 22 0,0-22 16,0 0-16,22 0 0,-1-21 16,0 0-16,0 21 0,21-21 15,-20 0-15,20 0 0,-21 0 0,21 0 16,-20 0-16,20-21 0,-21 21 0,0-21 15,0 0-15,1 0 0,-1-1 16,0-20-16,0 0 0,0-1 0,0 1 16,1-21-16,-1 20 0,0-20 0,-21-1 15,0-20-15,21 20 0,-21-21 16,21 1-16,-21 20 0,0 1 16,0-1-16,0 1 0,0 20 15,0 22-15,0-21 0,0 21 16,-21 21-16,0 21 15,0 0-15,0 0 0,21 22 16,-22-1-16,1 0 0,21 22 0,0-1 16,-21 1-16,21-1 0,-21 1 0,21-1 15,0 1-15,0-22 0,0 22 16,0-1-16,0-21 0,0 22 0,0-22 16,0 1-16,0-22 0,0 21 0,21-21 15,0 0-15,0 1 0,1-1 16,-1 0-16,0-21 0,21 0 15,-21 0-15,22 0 0,-22 0 0,21 0 16,-21-21-16,22 21 0,-1-21 16,0-1-16,-20 1 0,20 0 0,0 0 15,1 0-15,-22-22 0,21 22 0,-21 0 16,0-21-16,1 21 0,-1-1 16,-21 1-16,0 0 15,-21 21-15,-1 0 0,1 21 16,0 0-16,21 1 0,-21-1 15,0 0-15,0 0 0,21 0 16,-22 22-16,22-22 0,0 0 0,0 21 16,0-21-16,0 1 0,0-1 15,0 0-15,22 0 0,-1 0 16,0-21-16,0 0 0,0 0 16,0 0-16,1 0 0,-1 0 0,0 0 15,0 0-15,0 0 0,22-21 0,-22 21 16,0-21-16,0 0 0,0 21 15,0-21-15,1-1 0,-22-20 0,21 21 16,-21 0-16,21 0 0</inkml:trace>
  <inkml:trace contextRef="#ctx0" brushRef="#br0" timeOffset="65076">17145 7705 0,'0'0'0,"0"21"0,-21-21 0,42 0 16,21 0 0,1 0-16,-22 0 0,42 0 15,-20-21-15,-1 21 0,0 0 0,1-21 16,-1 21-16,0 0 0,1-22 0,-1 22 16,0-21-16,-21 21 0,1 0 15,-1-21-15,-21 0 0</inkml:trace>
  <inkml:trace contextRef="#ctx0" brushRef="#br0" timeOffset="65276.08">16319 7578 0,'0'0'0,"-21"0"0,-21 0 0,42 21 0,-21-21 15,42 0 1,0 0 0,0 0-16,0 0 15,1 0-15,-1 0 0,0 0 0</inkml:trace>
  <inkml:trace contextRef="#ctx0" brushRef="#br0" timeOffset="67316.28">19071 7768 0,'0'0'15,"0"-21"-15,0 0 0,0 0 16,0 0-16,0-1 0,0 1 16,-21 21-16,21-21 15,-21 21-15,0 0 0,-1 0 16,1 0-16,0 21 0,0 0 0,0 1 15,0-1-15,-1 21 16,1-21-16,0 22 0,0-1 0,0 21 16,0-20-16,21-1 0,0 0 0,0 1 15,0-1-15,0-21 0,0 22 16,0-22-16,21 0 0,0 0 0,21 0 16,-21-21-16,22 0 0,-22 0 15,21 0-15,1 0 0,-1 0 0,0-21 16,1 0-16,20 0 0,-21-22 0,1 22 15,20-21-15,-20 0 0,-1-1 16,0 1-16,1 0 0,-1-22 0,-21 1 16,0-1-16,0 1 0,-21-1 0,0-21 15,0 22-15,0-1 0,0 1 16,0-1-16,0 22 0,0 0 16,0 21-16,0-1 0,-21 22 15,0 0-15,0 0 0,0 22 0,0 20 16,-1 0-16,22 1 0,-21-1 15,0 21-15,0-20 0,21 20 0,0 1 16,-21-1-16,0-20 0,21 20 0,-22 1 16,22-22-16,-21 21 0,21-20 15,0 20-15,0-42 0,0 22 0,-21-1 16,21-21-16,0 0 0,0 1 0,0-1 16,21-21-1,0-21 1,1 21-16,-1-22 0,0 1 15,0-21-15,0 21 0,0-22 16,1 22-16,-1-21 0,0 21 0,0 0 16,0-1-16,0 1 0,-21 0 15,22 21-15,-1 0 16,-21 21-16,0 0 0,0 1 16,0-1-16,0 0 0,0 0 15,0 21-15,0-20 0,0-1 0,21 0 16,-21 0-16,21 0 0,-21 0 0,21 1 15,0-1-15,1-21 0,-1 0 16,0 0-16,0 0 0,0 0 16,0 0-16,1 0 0,20 0 0,-21-21 15,0 21-15,22-22 0,-22 1 16,21-21-16,-21 21 0,0 0 0,1-22 16,-1 1-16,0 21 0,0 0 0,0-22 15,-21 22-15,0 0 16,0 0-16,0 42 15,0 0 1,0 0-16,0 0 0,0 1 0,-21-1 16,21 0-16,-21 21 0,21-21 0,0 1 15,0-1-15,0 21 0,0-21 16,0 0-16,0 1 16,21-1-16,0-21 0,0 0 0,1 21 15,-1-21-15,0 0 0,21 0 16,-21 0-16,1 0 0,20-21 0,-21 0 15,21-1-15,-20 1 0,-1 0 0,21-21 16,-21 21-16,0-22 0,1-20 16,-1 20-16,0 1 0,0-21 0,0-1 15,0-21-15,-21 22 0,0-22 16,22 22-16,-22-22 0,21 22 0,-21-1 16,21 22-16,-21-1 0,0 1 0,0 21 15,-21 21 1,0 21-1,-1 0-15,1 22 0,0-1 16,21 21-16,0-20 0,0 20 0,-21-20 16,21 20-16,0 1 0,0-22 0,0 21 15,-21-20-15,21-1 0,0 0 16,0 22-16,0-22 0,0 1 0,0-22 16,21 21-16,0 0 0,0-20 15,-21-1-15,21 0 0,1 0 0,20 0 16,-21-21-16,0 0 0,22 21 0,-22-21 15,21 0-15,-21 0 0,22 0 16,-1 0-16,-21 0 0,21-21 0,1 21 16,-1-21-16,0 0 0,-20 0 15,20 21-15,-21-21 0,0-22 16,22 22-16,-43 0 0,21 0 0,-21 0 16,21-22-16,-21 22 0,0 0 0,0 0 15,0 0-15,0-1 0,-21 1 16,0 21-16,-1 0 0,1 0 0,0 0 15,0 0-15,0 0 0,0 21 16,-1 1-16,1-1 0,-21 0 0,42 0 16,-21 0-16,0 22 0,21-22 0,0 0 15,-22 0-15,22 0 0,0 22 16,0-22-16,0 0 0,22 0 16,-1-21-16,0 0 0,-21 21 15,21-21-15,0 0 0,0 0 16,1 0-16,20 0 0,-21-21 0,0 21 15,22-21-15,-22 0 0,0-22 0,21 22 16,-21-21-16,22 21 0,-22-22 16,21 1-16,-21-21 0,1 20 0,20-20 15,-21-1-15,0 22 0,0-22 16,1-20-16,-1 20 0,0 1 0,0 20 16,-21-20-16,0 21 0,0-1 15,0 1-15,0 21 0,0 0 0,0-1 16,0 1-16,0 0 0,-21 42 31,0 0-31,21 1 16,-21-1-16,-1 21 0,1 0 15,0 22-15,0-22 0,0 22 0,21-1 16,0 1-16,0 20 0,-21-20 0,21-22 16,0 22-16,-22-1 0,22 1 15,0-22-15,0 0 0,0 1 0,0-1 16,0 0-16,0-20 0,0 20 15,0-21-15,22 0 0,-1 0 0,0 1 16,0-22-16,0 0 16,0 0-16,1 0 15,-1 0-15,0-22 0,21 1 0,-21 21 16,1-21-16,-1 0 0,0 0 0,0 0 16,0-1-16,-21 1 0,0 0 15,0-21-15,0 21 0</inkml:trace>
  <inkml:trace contextRef="#ctx0" brushRef="#br0" timeOffset="67564.64">20447 7472 0,'0'0'0,"-42"0"16,-43 0-1,64 0-15,0 0 0,-1 0 0,22 21 16,-21-21 0,42 0 31,1-21-32,-1 21-15,21-21 0</inkml:trace>
  <inkml:trace contextRef="#ctx0" brushRef="#br0" timeOffset="68264.28">22352 6519 0,'0'0'0,"-21"0"0,-22-21 15,22 21-15,0 0 0,0 0 16,63 0 15,-21 0-31,1 0 0,20 0 0,0 0 16,1 0-16,-1 0 0,0 0 15,22 0-15,-22 0 0,22 0 0,-22 0 16,21 0-16,-20 0 0,20 0 16,1 0-16,-22 0 0,0 0 0,1 21 15,-1-21-15,-21 0 0,0 0 16,1 0-16,-1 22 0,0-22 16,0 21-16,-21 0 15,0 0-15,0 0 0,0 0 0,0 1 16,0-1-16,0 0 0,0 21 15,0-21-15,-21 22 0,0-22 0,21 21 16,-21 1-16,21-1 0,0 21 16,-22-20-16,1 20 0,21 1 0,-21-1 15,0 1-15,21-1 0,-21 1 16,0-1-16,21-20 0,-22 20 0,1 1 16,21-1-16,0-21 0,0 22 15,-21-1-15,21 1 0,-21-22 16,21 22-16,0-22 0,-21 0 0,21 1 15,0-1-15,0 0 0,-21 1 16,-1-22-16,22 0 0,-21 0 0,0 22 16,0-22-16,0 0 0,0 0 15,-1 0-15,1-21 0,0 21 16,0-21-16,0 22 0,0-22 16,-1 0-16,1 21 0,0-21 15,0 0-15,0 0 0,0 0 0,-1 0 16,1 0-16,0 0 0,0 0 0,0 0 15,0 0-15,-22 0 0,22 0 16,0 0-16,0 0 16,21-21-16</inkml:trace>
  <inkml:trace contextRef="#ctx0" brushRef="#br0" timeOffset="68420.2">22394 8615 0,'0'0'16</inkml:trace>
  <inkml:trace contextRef="#ctx0" brushRef="#br0" timeOffset="78912.59">16891 2053 0,'0'0'0,"-21"0"0,0 0 0,-1 0 16,1 0-16,42 0 31,1 0-15,20 0-16,0 0 0,1 0 16,20 0-16,22 21 0,-22-21 0,22 0 15,0 0-15,-1 22 0,1-22 16,0 0-16,-22 0 0,1 21 0,-1-21 15,1 0-15,-1 0 0,-21 21 16,22-21-16,-22 0 0,-21 0 0,22 0 16,-22 0-16,0 0 0,0 0 15,0 0-15</inkml:trace>
  <inkml:trace contextRef="#ctx0" brushRef="#br0" timeOffset="79288.37">18013 1884 0,'0'21'0,"21"-21"15,0 0-15,21 21 0,-20-21 16,-1 0-16,21 0 0,-21 0 16,22 0-16,-22 0 0,21 0 0,-21 0 15,22 0-15,-22 0 0,0 21 16,-21 1-16,0-1 0,0 0 16,-21 0-16,0 21 15,-22-20-15,1-1 0,0 21 0,-22-21 16,22 22-16,-22-1 0,22-21 15,0 21-15,-1 1 0,1-22 16,0 21-16,-1-21 0,22 1 16,0-1-16,21 0 0,21-21 15,0 0-15,0 0 16,22-21-16,-22 0 0</inkml:trace>
  <inkml:trace contextRef="#ctx0" brushRef="#br0" timeOffset="79645.17">19727 1058 0,'0'0'0,"21"-42"0,1 0 0,41-64 31,-42 85-31,-21 0 0,0 42 16,-21 21-16,0 0 16,0 22-16,-22-22 0,22 22 15,-21 20-15,21-20 0,-22 21 0,22-22 16,-21 22-16,0-1 0,20-20 16,-20 21-16,21-22 0,0 1 0,0-1 15,-22 1-15,43-22 16,-21 0-16,0 1 0,21-1 0,-21-21 15,21 21-15,0-20 0,0-1 16,21-21 0,0-21-16,0 21 0,0-22 15,1 1-15</inkml:trace>
  <inkml:trace contextRef="#ctx0" brushRef="#br0" timeOffset="80656.72">19473 1334 0,'0'0'0,"-21"-43"0,0-41 31,21 62-31,0 1 0,0 0 0,21 0 0,0 0 16,0 0-16,1-22 0,20 22 16,0 0-16,1 0 0,20 0 0,-21-1 15,1 1-15,20 21 0,-20 0 16,-1 0-16,21 0 0,-20 0 15,-1 0-15,0 21 0,1 22 0,-1-22 16,-21 21-16,0 1 0,1-1 16,-22 21-16,0-20 0,0-1 0,-22 0 15,-20 22-15,0-22 16,-1 1-16,-20-1 0,21 0 0,-22-21 16,1 22-16,-1-22 0,-21 0 15,43 0-15,-21 0 0,-1-21 0,22 0 16,-1 0-16,1 0 0,0 0 15,21 0-15,-1 0 0,1 0 0,0 0 16,21-21-16,0 0 0,0 0 16,0 0-16,21 42 31,-21 0-31,0 0 16,0 22-16,21-22 0,-21 21 0,22 0 15,-1 1-15,-21-22 0,21 21 16,0 1-16,0-22 0,0 0 15,1 21-15,-1-21 0,21 1 0,-21-22 16,22 21-16,-22 0 0,21-21 16,0 0-16,1 0 0,-1 0 0,0 0 15,1 0-15,-1 0 0,22 0 16,-22-21-16,0 0 0,1-1 0,20 1 16,-21 0-16,1 0 0,-1-21 15,22 20-15,-43-20 0,21 0 0,-21 21 16,0-22-16,-21 22 0,0-21 15,0 21-15,0-1 0,-21 22 16,0 0-16,-21 0 0,-1 0 16,22 0-16,-21 22 0,0-1 0,-1 21 15,22-21-15,-21 22 0,21-1 16,-1-21-16,1 21 0,21 1 0,0-22 16,0 0-16,0 21 0,0-20 15,0-1-15,21 0 0,1 0 0,-1-21 16,21 21-16,-21-21 0,22 0 15,-1 0-15,0 0 0,1 0 0,20 0 16,1 0-16,-1 0 0,-21-21 16,22 0-16,-1 0 0,1 0 0,-1-22 15,-20 22-15,-1-42 0,0 20 16,1-20-16,-22-1 0,21 1 16,-21-1-16,1 1 0,-1-1 15,0 1-15,-21-1 0,0 1 0,0-1 16,0 22-16,0 0 0,0-1 15,0 22-15,0 0 0,-21 21 16,0 21-16,21 0 16,-22 22-16,1-1 0,0 0 15,0 1-15,0 20 0,21 1 0,-21-1 16,-1 1-16,1-1 0,0 1 16,0-1-16,21 1 0,0-22 0,0 0 15,0 22-15,0-22 0,0-21 16,0 22-16,0-22 0,21 0 15,0 0-15,0 0 0,-21 0 16,22 1-16,-1-22 0,0 0 0,0 0 16,0 0-16,22 0 0,-22 0 15,21 0-15,-21-22 0,22 1 0,-1 21 16,21-21-16</inkml:trace>
  <inkml:trace contextRef="#ctx0" brushRef="#br0" timeOffset="82327.07">21907 1820 0,'0'0'0,"0"-21"0,22-85 31,-22 85-31,0 0 16,-22 21-16,1 0 0,0 0 0,0 0 16,-21 0-16,20 0 0,-20 21 15,21 0-15,-21 1 0,-1 20 0,22 0 16,-21-21-16,21 22 0,-22-1 15,22-21-15,0 22 0,0-1 0,21-21 16,0 0-16,0 0 0,0 22 16,0-22-16,0 0 0,21 0 15,0-21-15,0 0 16,0 0-16,22 0 0,-22 0 0,21 0 0,-21 0 16,22-21-16,-1 21 15,-21-21-15,22 0 0,-1 0 0,-21-22 16,21 22-16,-20-21 0,-1-1 15,21 1-15,-42 0 0,21-1 0,0 1 16,-21 0-16,22 21 0,-22-1 16,0 1-16,0 0 0,0 42 15,0 0 1,0 1-16,0-1 0,0 21 0,-22-21 16,22 22-16,0-22 15,0 21-15,0 0 0,0-20 0,0 20 0,0-21 16,22 0-16,-1 22 15,0-22-15,0 0 0,0 0 0,0-21 16,1 21-16,-1-21 0,21 0 16,-21 0-16,0 0 0,22 0 0,-22 0 15,21 0-15,1-21 0,-1 21 16,0-21-16,-21-21 0,22 20 0,-1-20 16,0 0-16,1-1 0,-1-20 15,-21-1-15,22 1 0,-22-1 0,0 1 16,0-1-16,-21 1 0,21-1 15,-21 1-15,21-1 0,-21 1 16,0 21-16,0-1 0,0 1 16,0 0-16,0 20 0,0 1 15,0 0-15,-21 21 0,0 0 0,0 0 16,21 21-16,-21 0 0,0 22 16,-1-1-16,1 0 0,0 22 0,21-22 15,-21 22-15,0-1 0,21 1 16,-21-1-16,21 1 0,0-1 15,-22 1-15,22-1 0,-21-20 0,21 20 16,0-21-16,0 1 0,0-1 16,0 0-16,0-20 0,0 20 0,21-21 15,1 0-15,-1 0 0,0-21 16,0 22-16,0-22 0,0 0 16,22 0-16,-22 0 0,21 0 0,-21 0 15,22 0-15,-1 0 0,0-22 16,-20 1-16,20 0 0,0 0 0,-21 0 15,1 0-15,20-1 0,-21 1 16,-21-21-16,21 21 0,-21 0 16,21 21-16,-21-22 0,0 44 31,0-1-31,-21 0 16,0 0-16,21 0 0,-21 0 15,21 1-15,0-1 0,0 0 16,0 0-16,0 0 15,0 0-15,0 1 16,21-22 0,0 0-16,0 0 0,1 0 15,-1 0-15,0 0 0,-21-22 16,21 1-16,0 21 0,0-21 0,1 0 16,-1 0-16,0 21 0,0-21 15,0-1-15,0 1 0,-21 0 16,22 21-16,-22 21 47,-22 0-47,22 1 15,0-1-15,0 0 0,-21 0 0,21 0 16,0 0-16,0 1 16,0-1-1,21-21-15,1 0 0,-1 0 16,0 0-16,0 0 0,0 0 15,0 0-15,22 0 0,-22 0 16,21 0-16,-21-21 0,22-1 0,-1 22 16,0-21-16,1 0 0,-22 0 15,21 0-15,-21 0 0,22-1 0,-22 1 16,0 21-16,0-21 16,-21 0-16,21 0 15,-42 21 16,0 0-15,0 0-16,0 0 16,0 0-1,-1 0 1,44 0 15,-22-21-31,21 21 16,-21-22-1,0 1-15,0 0 16,-21 21 15,-1 0-31,1 21 0,0 0 16,0-21-16,0 22 0,0-1 0,-1 0 16,1 0-16,0 0 0,0 0 15,21 1-15,0-1 0,0 0 0,0 0 16,0 0-16,0 0 0,0 1 15,0-1-15,21 0 0,0-21 16,22 0-16,-22 21 16,21-21-16,-21 0 0,22 0 0,-22 0 15,21 0-15,0 0 0,-20 0 16,20 0-16,-21-21 0,0 21 0,0-21 16,1 21-16,-22-21 0,0-1 15,21 1-15,-21 0 0,0 0 16</inkml:trace>
  <inkml:trace contextRef="#ctx0" brushRef="#br0" timeOffset="82564.64">23876 1503 0,'-21'0'0,"-22"-21"32,22 21-17,0 0 17,0 21-17,0-21-15,0 0 0</inkml:trace>
  <inkml:trace contextRef="#ctx0" brushRef="#br0" timeOffset="82756.53">22775 1736 0,'0'0'0,"-21"21"0,0-21 0,0 21 16,42-21-1,0 0 1,0 0-16,22 0 0,-22 0 0,21 0 15,-21 0-15,22 0 0,20 0 16,-21 0-16,1-21 0,20 21 0,-20 0 16,20 0-16</inkml:trace>
  <inkml:trace contextRef="#ctx0" brushRef="#br0" timeOffset="83060.42">24638 1863 0,'0'0'0,"21"0"15,0 0-15,0 0 16,1 21-16,-1 0 0,0 0 0,0 0 15,0 1-15,0-1 0,1 0 16,-1 0-16,21 0 0,-21 22 0,0-22 16,22 0-16,-22 0 0,0-21 15,0 21-15,0 0 0,1-21 16,-1 0-16,0 0 16</inkml:trace>
  <inkml:trace contextRef="#ctx0" brushRef="#br0" timeOffset="83296.3">25082 1842 0,'0'0'0,"-21"0"0,0 0 0,0 21 15,0 0-15,0 0 0,-1 0 16,1 0-16,0 22 0,-21-1 0,21-21 15,-1 22-15,-20-22 16,21 0-16,0 21 0,0-21 0,-1 1 16,1-1-16,21 0 0,0 0 15,0 0-15,0 0 0,0 1 0,21-22 32,1 0-32</inkml:trace>
  <inkml:trace contextRef="#ctx0" brushRef="#br0" timeOffset="83616.14">25273 1969 0,'-21'84'31,"0"-63"-31,21 22 0,0-22 16,0 21-16,0 1 0,-22-1 0,22 0 15,0 1-15,0 20 0,0-21 16,0 22-16,0-1 0,0-20 0,-21 20 16,21-20-16,-21-1 0,21 21 15,-21-20-15,0-1 0,21 0 0,-21 1 16,-1-22-16,1 21 0,0-21 16,0 22-16,21-22 0,0 0 0,-21 0 15,21 0-15,0 1 0,21-44 31,0 1-31,-21 0 16,21-21-16,0 21 0</inkml:trace>
  <inkml:trace contextRef="#ctx0" brushRef="#br0" timeOffset="83952.95">25336 2286 0,'0'0'16,"-21"-21"-16,0-21 0,0 20 0,21 1 15,0 0-15,0 0 0,0 0 16,0 0-16,0-1 16,21 1-16,0 21 0,0 0 15,1 0-15,-1 0 0,21 0 0,-21 0 16,0 0-16,1 0 0,-1 0 16,0 0-16,0 0 0,0 21 0,-21 1 15,0-1-15,0 0 16,0 0-16,0 0 0,0 0 0,-21 1 15,0-1-15,0 0 16,0-21-16,-1 21 0,1-21 0,0 0 16,0 0-16,0 21 0,0-21 15,-1 0-15,1 0 0,42 0 47,1 0-47,-1 0 16,0 0-16</inkml:trace>
  <inkml:trace contextRef="#ctx0" brushRef="#br0" timeOffset="84408.09">25781 2053 0,'0'0'0,"-21"0"46,0 21-46,-1-21 16,1 22-16,21-1 0,-21 0 0,0-21 16,21 21-16,0 0 0,-21 0 15,0 1-15,21-1 0,0 0 16,0 0 0,21-21-1,0 0 1,0 0-16,0 0 0,-21-21 15,21 0-15,1 21 0,-1-21 16,0-1-16,0 1 0,0 0 16,0 0-16,1 0 15,-22 0-15,21 21 0,-21 21 32,0 0-32,-21 0 15,21 0-15,-22 0 0,22 1 16,0-1-16,0 0 0,0 0 15,0 0-15,0 0 16,22-21 15,-1 0-31,-21-21 16</inkml:trace>
  <inkml:trace contextRef="#ctx0" brushRef="#br0" timeOffset="84745.89">26183 1566 0,'0'0'0,"21"-42"16,0 42-1,-21 21 1,0 0-16,0 1 15,0 20-15,0-21 0,0 21 16,0 1-16,0 20 0,0-20 0,0 20 16,0-21-16,-21 22 0,21-22 15,0 1-15,0-1 0,0 0 0,0 1 16,0-1-16,0-21 0,0 21 16,0-20-16,0-1 0,0 0 0,0 0 15,0-42 16,0 0-31,0 0 0,0-1 16,21 1-16,-21 0 0,0-21 16</inkml:trace>
  <inkml:trace contextRef="#ctx0" brushRef="#br0" timeOffset="85352.61">26585 1545 0,'0'64'32,"0"-43"-17,0 0-15,0 21 0,0 1 0,0-22 16,0 21-16,0 1 16,0-1-16,0-21 0,0 21 0,-21 1 15,21-1-15,-21-21 0,21 22 16,0-22-16,0 0 0,-21 21 0,0-21 15,21 1-15,-22-1 0,22 0 16,0 0-16,-21 0 0,0-21 0,21 21 16,-21 1-16,21-1 15,-21-21 1,21-21 0,0-1-1,0 1-15,0 0 16,21 0-16,-21 0 0,21 0 15,-21-1-15,21 1 0,0 0 16,-21 0-16,22 0 0,-1 0 0,-21-1 16,21 22-16,0-21 0,0 21 15,0 0 1,1 0 0,-1 0-1,-21 21-15,21 1 0,-21-1 16,0 0-1,0 0-15,0 0 0,0 0 0,0 1 16,0-1-16,0 0 16,0 0-16,0 0 0,-21 0 15,21 1-15,-21-22 16,21 21-16,-22-21 16,1 0 15,21-21-31,-21-1 15,21 1-15</inkml:trace>
  <inkml:trace contextRef="#ctx0" brushRef="#br0" timeOffset="85600.47">26056 1905 0,'0'0'16,"21"0"0,0 0-16,1 0 15,-1 0-15,21 0 0,-21 0 16,22 0-16,-1 21 0,-21-21 0,21 0 16,-20 0-16,-1 0 15,21 21-15,-21-21 0,0 0 0,1 0 16,-1 0-16,0 0 15</inkml:trace>
  <inkml:trace contextRef="#ctx0" brushRef="#br0" timeOffset="86416.46">18436 2688 0,'0'0'16,"21"0"-1,22 0 1,-1 0-16,0 0 0,1 0 15,20 0-15,1 0 0,-1 0 16,1 21-16,20-21 0,22 0 0,0 0 16,0 0-16,21 0 0,21 22 15,-21-22-15,0 0 0,21 21 0,0-21 16,0 21-16,22-21 0,-22 21 16,0-21-16,21 21 0,-20-21 0,20 0 15,-21 21-15,21-21 0,-20 0 16,20 0-16,-21 0 0,0 0 0,0 0 15,1 0-15,-1 0 0,0 0 16,-21 0-16,0 0 0,0 0 16,0 0-16,-21 0 0,0 0 15,-1 0-15,1 0 0,0 0 0,0 0 16,-21 0-16,-1 22 0,1-22 16,0 0-16,-22 0 0,22 0 0,-22 0 15,1 0-15,-22 0 0,22 0 16,-1 0-16,-21 0 0,22 0 0,-22 0 15,1 0-15,-1 0 0,0 0 16,1 0-16,-1 0 0,-21 0 0,21 0 16,-20 0-16,-1 0 0,0 0 15,0-22-15,-21 1 16,0 0-16,0 0 16</inkml:trace>
  <inkml:trace contextRef="#ctx0" brushRef="#br0" timeOffset="86612.35">24807 2879 0,'-21'0'16,"42"0"-16,-63 21 0,21-21 0,21 21 15,0 0 1,-21-21-1,-1 0-15,1 0 0,0 0 16,0 0-16</inkml:trace>
  <inkml:trace contextRef="#ctx0" brushRef="#br0" timeOffset="97108.61">20214 3387 0,'21'0'16,"-21"-21"-16,21 21 0,1-22 0,-22 1 16,21 21-16,0-21 0,-21 0 15,0 0-15,21 21 0,-21-21 16,0-1-16,0 1 15,0 0 1,-21 0-16,0 21 16,0 0-16,-1 0 0,1 0 0,0 0 15,-21 0-15,21 0 0,-22 21 16,1 0-16,0 0 0,-1 22 16,1-22-16,-22 21 0,22 1 0,0-22 15,-22 42-15,22-20 0,0-1 16,-1 0-16,1 1 0,0 20 0,-1-21 15,1 22-15,21-22 0,-22 22 16,22-1-16,0 1 0,0-22 0,21 22 16,0-1-16,0-21 0,0 1 15,0 20-15,0-42 0,42 22 0,-21-1 16,22-21-16,-22 0 0,21 1 0,1-1 16,20 0-16,-21-21 0,1 0 15,20 0-15,-20 0 0,-1 0 16,0 0-16,22-21 0,-22 21 15,0-21-15,1-1 0,-1-20 0,0 21 16,1 0-16</inkml:trace>
  <inkml:trace contextRef="#ctx0" brushRef="#br0" timeOffset="97460.41">20891 3641 0,'0'-21'0,"0"42"32,-21-21-32,0 21 15,0 21-15,0-21 0,-22 1 16,22 20-16,0-21 0,-21 21 0,21 1 15,-1-1-15,-20 0 0,21 1 16,-21-1-16,20 0 0,-20-20 0,21 20 16,0-21-16,0 21 0,-1-20 0,22-1 15,0 0 1,-21 0-16,42-21 16,1 0-1,-1-21-15,21 0 0,-21 21 0,22-43 16,-1 22-16,0-21 0,1 21 0</inkml:trace>
  <inkml:trace contextRef="#ctx0" brushRef="#br0" timeOffset="97748.24">21209 3662 0,'0'0'16,"21"-21"-16,0 0 0,0-22 0,1 22 16,-1 0-16,0 0 0,0 21 0,-21-21 15,0-1-15,0 44 31,0-1-31,0 0 0,-21 21 0,21-21 16,-21 22-16,0-1 0,-22 0 16,22 1-16,0-1 0,0 22 0,-22-22 15,22 0-15,-21 1 0,21-1 16,0 0-16,-1 1 0,1-22 0,0 21 16,0-21-16,21 0 0,-21 1 0,21-1 15,21-42 32,0-1-47,0 1 0,0-21 0,22 21 16,-22-22-16</inkml:trace>
  <inkml:trace contextRef="#ctx0" brushRef="#br0" timeOffset="98113.06">21590 3154 0,'0'0'0,"-21"-21"0,21 0 0,0-1 16,0 1-16,21 21 15,21 0 1,-21 0-16,22 0 0,-1 0 16,22 21-16,-1 1 0,-21-22 0,22 21 15,-1 0-15,-20 21 0,20 1 16,-20-22-16,-1 21 0,0 22 0,-21-22 15,1 21-15,-1-20 0,0 20 16,-21-20-16,0 20 0,0-21 0,0 22 16,-21-22-16,0 22 0,-22-1 15,22-20-15,-21 20 0,-1-21 0,1 22 16,-21-22-16,-1 1 0,22-1 16,-22-21-16,1 21 0,20-20 0,1-1 15,0 0-15,-1 0 0,1 0 16,21 0-16,0-21 0,0 22 15,-1-22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4:46:30.2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1164 0,'0'0'0,"0"-21"0,0 0 16,0 0 0,0 0-16,0-1 15,0 1-15,0 0 16,0 0-1,0 0 1,0 42 31,0 0-31,0 0-16,0 0 15,0 1-15,0-1 0,0 0 0,0 0 16,0 21-16,0-20 0,0-1 15,0 0-15,0 21 0,0-21 16,0 22-16,0-22 0,0 21 0,0-21 16,0 22-16,0-1 0,0 0 15,0 1-15,0 20 0,0-20 16,0-1-16,0 21 0,0-20 16,0 20-16,0-20 0,0-1 15,0 21-15,0-20 0,0-1 0,0 22 16,0-22-16,0 0 0,0 22 15,0-22-15,0 0 0,0 1 0,0 20 16,0-20-16,0-1 0,0 0 16,0 1-16,0-22 0,21 21 0,0 0 15,-21 1-15,21-22 0,-21 21 16,0 1-16,22-22 0,-22 21 16,21 0-16,-21-20 0,0 20 15,0 0-15,0-21 0,0 22 16,0-22-16,0 0 0,0 21 0,0-20 15,0-1-15,21 0 0,-21 0 16,0 0-16,0 0 0,0-42 63,21 21-63,-21-21 0,0 0 0,21 0 15,-21 0-15,21-22 0,-21 22 16,0-21-16,22-1 0,-1 1 15</inkml:trace>
  <inkml:trace contextRef="#ctx0" brushRef="#br0" timeOffset="2067.08">1778 1164 0,'0'0'16,"-21"-21"-16,0 21 15,21-21-15,-22 21 16,22-21 15,22 21-15,-1 0-16,0 0 15,0 0-15,0 0 16,0 0-16,1 0 0,-1 0 0,0 0 16,0 0-16,0 21 15,0-21-15,1 0 0,20 0 0,-21 21 16,0-21-16,0 0 0,22 0 16,-22 0-16,21 21 0,1-21 15,-1 0-15,0 0 0,1 0 0,20 0 16,-21 0-16,22 0 0,-22 0 15,22 0-15,-1 0 0,-20 0 16,20 0-16,1 21 0,-22-21 16,21 0-16,1 0 0,-1 0 0,1 0 15,-1 0-15,22 0 0,-21 0 16,20 0-16,1 0 0,0 0 16,-22 0-16,22 0 0,-1 0 0,1 0 15,0 0-15,-1 0 0,1 0 16,21 0-16,-21 0 0,20 0 0,1 0 15,0 0-15,-21 0 0,21 0 16,-1 0-16,-20 0 0,21 0 0,0 0 16,-22 0-16,22 0 15,0 0-15,0 0 0,0 0 0,-22 0 16,1 0-16,21 0 0,-21 0 16,-1 0-16,22 0 0,0 0 0,21 0 15,0 0-15,-21 0 0,21 0 16,0 0-16,0 0 0,21 0 0,-21 0 15,21 0-15,0 0 0,-21 0 16,21 22-16,-21-22 0,22 0 0,-22 0 16,21 0-16,-21 21 0,0-21 15,0 0-15,0 0 0,-21 0 0,-1 0 16,1 0-16,21 21 0,-21-21 16,0 0-16,0 0 0,-22 0 0,22 0 15,-21 0-15,0 0 16,-22 0-16,22 0 0,-43 0 0,22 0 15,-1 0-15,-21 0 0,1 0 16,-1 0-16,-21 0 0,0 0 0,1 0 16,-1 0-16,0 0 0,0 0 15,-21 21 63,-21 0-78,21 0 16,0 1-16,0-1 16,0 0-16,-21 0 0,21 21 0,0-20 15,0 20-15,0 0 0,0 1 16,0-1-16,0 21 0,-21-20 0,21 20 16,0 1-16,0-22 0,0 22 0,-22-22 15,22 21-15,0 1 0,0-22 16,0 22-16,0-1 0,0 1 0,0-22 15,0 22-15,0-1 0,0 1 16,0-1-16,0-21 0,0 22 0,0-22 16,0 22-16,0-22 0,-21 0 0,21 1 15,0-1-15,-21 0 0,21 1 16,0-1-16,0 0 0,0 1 16,0-22-16,0 21 0,0-21 0,-21 1 15,21-1-15,0 0 0,-21 0 16,21 0-16,0 0 15,-21-21-15,-1 0 16,1 0-16,0 0 0,0 0 16,0 0-16,0 0 0,-1 0 0,-20 0 15,21 0-15,-21 0 0,-1 0 16,1 0-16,0 0 0,-22 0 16,22 0-16,-22-21 0,1 21 0,20 0 15,-20 0-15,-1 0 0,1 0 0,-1 0 16,1 0-16,-1 0 0,1 0 15,-1 0-15,1 0 0,-22 0 16,1 0-16,-1 0 0,-21 0 0,0 0 16,22 0-16,-22 0 0,0 0 0,21 21 15,-21-21-15,22 0 0,-22 0 16,21 22-16,-21-22 0,22 0 0,-22 0 16,0 0-16,21 21 0,-20-21 15,20 0-15,-21 0 0,0 0 0,0 0 16,1 0-16,-1 0 0,0 0 15,0 0-15,0 0 0,0 0 16,22 0-16,-22 0 0,21 0 0,1 0 16,-1 0-16,0 0 0,1 0 0,-1 0 15,0 0-15,1 0 0,-1 0 16,0 0-16,1 0 0,-1 0 0,0 21 16,1-21-16,-1 0 0,0 0 15,22 0-15,-22 0 0,0 0 0,1 0 16,20 0-16,1 0 0,-22 0 15,22 0-15,-1 0 0,1 0 0,-1 0 16,1 0-16,-1 0 0,1 0 0,-1 0 16,1 0-16,-1 0 15,-21 0-15,22 0 0,-1 0 0,1 0 16,-1 0-16,1 0 0,-1 0 16,22 0-16,-21 0 0,20 0 0,1 21 15,0-21-15,-22 0 0,22 0 16,-1 0-16,1 0 0,-21 0 0,20 0 15,1 0-15,-22 0 0,22 0 16,0 0-16,21 0 0,-22 0 0,1 0 16,21 0-16,-22 0 0,22 0 15,0 0-15,-21 0 0,21 0 0,-1 0 16,1 0-16,0 0 0,0 0 16,-21 0-16,20 0 0,1 0 15,0 0-15,0 21 0,0-21 16,0 0-16,-1 0 0,1 0 15,0 0 1,0 0-16,0 0 16,0 0-16,-1 0 15,1 0-15,0 0 0,0 0 16,0 0 0,0 0-1,-1 0 1,22-21-1,-21 21 1,21-21 0,0 0-1,0 0-15,21 21 16,1-22-16</inkml:trace>
  <inkml:trace contextRef="#ctx0" brushRef="#br0" timeOffset="2854.64">5397 1164 0,'0'0'0,"0"-21"31,0 0 0,-21 21-15,0 0 15,21 21-31,0 0 16,-21 0-16,21 1 0,0-1 15,0 0-15,-21 21 0,21-21 0,0 22 16,0 20-16,0-20 0,0 20 16,0 1-16,0-1 0,0 22 15,0-22-15,0 22 0,21 0 16,-21-22-16,0 22 0,0-1 0,0 1 16,0 0-16,0-1 0,0 1 15,-21-21-15,21 20 0,0-20 0,0-1 16,0-20-16,0 20 0,0-21 15,0 1-15,0-1 0,0 0 0,0 1 16,0-1-16,0-21 0,0 0 16,0 22-16,0-22 0,0 0 15,21-42 17,0 0-32,-21 0 0,21-1 0,0-20 15,1 0-15</inkml:trace>
  <inkml:trace contextRef="#ctx0" brushRef="#br0" timeOffset="3435.34">7641 1101 0,'0'0'0,"0"-21"0,21 21 0,0-22 16,-21 1-16,22 0 16,-1 21-16,0 21 15,-21 0-15,0 1 16,0-1-16,21 21 0,-21 0 0,0 1 15,0 20-15,0 1 0,0-1 16,0 22-16,0 0 0,0-1 0,0 1 16,0 21-16,0-22 0,0 1 15,0 21-15,-21-21 0,21 20 0,0-20 16,0 0-16,0-22 0,0 22 16,0-22-16,0 1 0,0-22 0,0 22 15,0-22-15,0 0 0,0 1 16,0-1-16,0-21 0,0 0 15,0 22-15,0-22 0,0 0 16,21 0-16,-21-42 31,0 0-31,0 0 0,0 0 0</inkml:trace>
  <inkml:trace contextRef="#ctx0" brushRef="#br0" timeOffset="4324.55">1884 2519 0,'21'0'47,"0"0"-47,0 0 0,0-21 16,1 21-16,20 0 0,-21 0 15,43 0-15,-22 0 0,21-21 0,1 21 16,21 0-16,-1 0 0,22-22 15,-21 22-15,21 0 0,21-21 16,-22 21-16,22-21 0,22 21 16,-1 0-16,0-21 0,0 21 0,21 0 15,1 0-15,-1-21 0,22 21 16,-1 0-16,1 0 0,-1-21 0,22 21 16,-22 0-16,1 0 0,-1 0 15,1 0-15,-1-22 0,1 22 0,-1 0 16,-20 0-16,20 0 0,-21 0 15,1 0-15,-1 0 0,0 0 0,1 0 16,-22 0-16,0 0 0,-21 0 16,0 0-16,21 0 0,-21-21 15,-21 21-15,21 0 0,-21 0 0,0 0 16,0 0-16,-22 0 0,1 0 16,-22 0-16,22 0 0,-21 0 0,-1 0 15,1 0-15,-22 0 0,21 0 16,-20 0-16,-22 0 0,21 0 0,-21 0 15,1 0-15,-1 0 0,0 0 0,0 0 16,-21-21 15,-21 21-15,0 0-16,0-21 0</inkml:trace>
  <inkml:trace contextRef="#ctx0" brushRef="#br0" timeOffset="4447.47">9821 2307 0,'0'0'0,"0"21"32,-21-21-17,0 0 1,-21 0-16,-1 0 0</inkml:trace>
  <inkml:trace contextRef="#ctx0" brushRef="#br0" timeOffset="5559.46">2476 1757 0,'0'0'0,"-21"0"0,21-21 63,21 21-63,1-21 15,20-1-15,-21 22 0,21-21 16,-20 0-16,20 0 0,-21 21 16,0-21-16,0 0 0,1 21 0,-22-22 15,0 1 1,-22 21-16,1 0 0,-21 0 0,0 0 15,-22 0-15,1 0 0,-1 21 16,1 1-16,-1-1 0,1 0 16,20 0-16,1 0 0,0 0 0,20 1 15,1-1-15,21 0 16,0 0-16,0 0 0,21 0 0,1-21 16,20 22-16,0-1 0,1 0 15,-1 0-15,0-21 0,22 21 16,-22 0-16,0 1 0,1-1 15,-1 0-15,-21 0 0,22 0 0,-22-21 16,-21 21-16,0 1 0,0-1 16,-21 0-16,-22 0 0,1 0 0,0 0 15,-22 1-15,1-22 0,-1 21 16,1 0-16,-1-21 0,1 0 16,20 0-16,1 0 0,0 0 0,-1 0 15,1 0-15,21 0 0,0-21 16,-1 21-16,1-21 0,21-1 0,0 1 15,0 0-15,0 0 16,0 0-16,0 0 0,21-1 16,1 1-16,-1 0 0,21 0 15,-21 0-15,22-22 0,-1 22 0</inkml:trace>
  <inkml:trace contextRef="#ctx0" brushRef="#br0" timeOffset="5847.29">2794 1545 0,'21'0'0,"-21"21"16,0 1-16,0 20 0,21 0 0,-21-21 15,0 22-15,0 20 0,0-20 16,0-1-16,0 21 0,0-20 15,0-1-15,0 22 0,0-22 0,0 0 16,0-21-16,-21 22 0,21-1 16,-21-21-16,21 0 0,0 1 0,0-1 15,21-21 17,0-21-32,0-1 0,1 1 15</inkml:trace>
  <inkml:trace contextRef="#ctx0" brushRef="#br0" timeOffset="6167.11">3069 1990 0,'0'0'0,"-21"21"0,21 0 0,-21-21 16,21 21-16,0 0 0,0 1 15,21-22 16,0 0-31,0-22 16,0 1 0,-21 0-16,0 0 15,0 0 1,-21 0-16,0 21 0,0 0 16,0 0-16,0 0 15,-1 21-15,22 0 16,0 0-16,0 0 15,22-21 1,-1 0-16,0 0 16,0 0-16,0 0 0</inkml:trace>
  <inkml:trace contextRef="#ctx0" brushRef="#br0" timeOffset="6648.83">3471 1820 0,'-21'43'31,"21"-22"-31,-21 0 0,21 0 16,0 0-16,0 22 0,0-22 16,-21 0-16,21 0 0,0 0 15,-21 1-15,21-1 0,0 0 16,0 0-16,0 0 0,0 0 15,-22-21 1,22 22-16,-21-22 16,0 0-16,21-22 15,0 1-15,0 0 16,0 0-16,0 0 0,0-22 0,0 22 16,0 0-16,0-21 0,21 21 15,0-22-15,1 22 0,-1-21 0,21 21 16,-21-1-16,22 1 0,-1 0 15,0 21-15,-21 0 0,22 0 16,-22 0-16,21 0 0,-21 21 16,1 0-16,-1 1 0,0-1 0,-21 0 15,21 21-15,-21-21 0,0 1 16,0-1-16,0 0 0,0 0 0,-21 0 16,0 0-16,0 1 0,21-1 15,-22-21-15,22 21 0,-21-21 0,42-21 47,1 21-47</inkml:trace>
  <inkml:trace contextRef="#ctx0" brushRef="#br0" timeOffset="6982.66">4085 1820 0,'-21'64'31,"21"-43"-31,0 0 0,0 0 0,0 1 16,0-1-16,0 0 15,0 0-15,0 0 0,21-21 32,0 0-32,0 0 15,1 0-15,-1-21 0,-21 0 16,21 21-16,-21-21 0,21 0 15,-21-1-15,0 1 0,0 0 0,0 0 16,0-21-16,0 20 0,0 1 16,0 0-16,-21 0 15,0 21-15,0 0 16,-1 0-16,1 21 16,0 0-16,21 0 15,0 1-15</inkml:trace>
  <inkml:trace contextRef="#ctx0" brushRef="#br0" timeOffset="8802.62">5694 1757 0,'21'0'16,"0"-21"-16,0 0 16,-21-1-16,21 1 0,1 0 0,-1 0 15,0-21-15,0 20 0,0-20 16,0 21-16,1-21 0,-22-1 0,0 22 15,0-21-15,0-1 0,0 1 16,0 21-16,0-21 0,0 20 16,0 1-16,0 0 15,-22 21-15,22 21 16,-21 0-16,21 1 16,0 20-16,0 0 0,-21 1 0,21-1 15,-21 21-15,21 1 0,0-1 16,0 1-16,-21 21 0,21-22 0,-21 22 15,21-22-15,0 1 0,0-1 16,0 1-16,0-1 0,0 1 0,0-1 16,0 1-16,0-22 0,0 22 15,0-22-15,0 0 0,0 1 0,0-1 16,0-21-16,0 0 0,0 0 16,0 1-16,0-1 0,0-42 46,63-128-30,-42 107-16,-21 0 0,21-1 16,-21 1-16,22 0 0,-22-1 15,0 1-15,0 0 0,0-1 0,0 1 16,0 0-16,0 21 16,0-1-16,-22 1 0,1 0 0,0 0 15,0 0-15,0 0 0,-22 21 0,22 0 16,0-22-16,0 22 0,0 0 15,0 0-15,21-21 32,21 21-17,0 0-15,21-21 0,-21 0 0,1 21 16,-1-21-16,21 0 0,-21 21 16,22-22-16,-22 1 0,21 0 0,-21 0 15,22-21-15,-22 20 0,0 1 16,0 0-16,0 0 0,-21 0 15,0 0-15,0-1 0,0 1 0,0 0 16,-21 21 0,0 0-16,0 0 0,0 0 15,-1 21-15,22 0 0,0 1 16,-21-1-16,21 0 0,0 0 0,0 0 16,0 22-16,0-22 0,0 0 15,0 0-15,21 0 0,1 0 0,-1 1 16,0-1-16,0-21 15,0 0-15,0 21 0,1-21 16,-1 21-16,0-21 31,0 0-15,-21-21-16,0 0 0,21 0 16,-21-1-16,0 1 0,21 0 15,1 0-15,-22 0 16,0 0-16,21-1 0,0 1 15,-21 0-15,21 21 0,0-21 0,0 21 16,1-21 0,-1 21-1,-21 21-15,21-21 16,-21 21-16,0 0 0,0 0 0,0 1 16,0-1-16,0 21 0,0-21 15,0 0-15,0 1 16,0-1-16,0 0 0,21-21 31,0 0-15,0 0-16,-21-21 0,22 0 15,-1 21-15,-21-22 0,21 1 0,0 0 16,-21 0-16,21 0 0,-21 0 16,21-1-16,1 1 0,-22 0 0,0 0 15,0 0-15,0 0 16,0 42 15,0 0-31,0 0 0,0 0 0,0 0 16,0 1-16,0-1 0,0 0 15,0 0-15,0 0 0,0 0 16,0 1-16,21-22 16,-21 21-16,21-21 0,0 0 15,0 0-15,0 0 0,1 0 16,-1-21-16,0-1 15,0 1-15,0 0 0,-21 0 16,21 0-16,-21 0 0,0-1 16,0 1-16,0 0 0,0 42 47,0 0-47,0 1 15,0-1-15,0 0 0,0 0 0,0 0 16,0 0-16,0 1 15,22-44 17,-22 1-17</inkml:trace>
  <inkml:trace contextRef="#ctx0" brushRef="#br0" timeOffset="9095.51">6900 1418 0,'0'0'0,"-21"0"0,21 21 15,21-21 17,0 0-17,1 0-15,-1 0 16,-21-21-16,21 21 15,-21-21 1,-21 21 0,0 0-16,-1 0 15,44 0 32</inkml:trace>
  <inkml:trace contextRef="#ctx0" brushRef="#br0" timeOffset="9363.36">7197 1270 0,'0'21'15,"0"0"-15,0 1 0,0-1 0,0 0 16,0 0-16,0 21 0,0 1 0,-22-22 15,22 21-15,-21 1 0,21-1 16,0 0-16,0-21 0,0 22 0,0-22 16,0 21-16,0-21 0,0 1 15,0-1-15,21-21 32,1 0-32,-1-21 15,-21-1-15,0 1 16,21 0-16</inkml:trace>
  <inkml:trace contextRef="#ctx0" brushRef="#br0" timeOffset="9723.15">7302 1630 0,'0'21'16,"22"-21"0,-22 21-16,21-21 31,0 0-31,0 0 0,0 0 15,0-21-15,1 21 16,-22-21-16,21 21 16,-21-21-16,0 0 15,-21 21 1,-1 0-16,1 0 16,0 0-16,0 0 0,0 0 0,0 21 15,-1 0-15,22 0 0,0 0 16,-21 0-16,21 1 0,0-1 0,0 0 15,0 0-15,0 0 0,21-21 16,1 21-16,-1-21 0,0 0 16,0 0-16,0 0 0,0 0 0,1 0 15,-1 0-15,0 0 0,21-21 16,-21 21-16,1-21 0,-1 0 16,0 0-16,0 0 0,0-1 15,-21 1-15</inkml:trace>
  <inkml:trace contextRef="#ctx0" brushRef="#br0" timeOffset="9952.02">7154 1397 0,'21'0'0,"1"0"16,-1 0-16,0 0 0,0 0 15,0 0-15,0 0 0,22 0 0,-1-21 16,-21 0-16,22 21 0,-1-21 16,-21 21-16,21 0 0,-20-22 0,20 22 15</inkml:trace>
  <inkml:trace contextRef="#ctx0" brushRef="#br0" timeOffset="10506.73">6519 2074 0,'0'0'0,"0"22"16,0-1-16,0 0 16,0 0-16,0 0 0,0 0 15,0 1-15,-21-1 16,21-42 46,0-1-62,0 1 0,21 0 16,0 0-16,-21 0 0,22 0 16,-1-1-16,0 1 15,0 0-15,0 21 0,0-21 0,1 21 16,-1 0-16,0 0 0,0 0 15,0 0-15,0 0 0,1 0 16,-22 21-16,21-21 0,-21 21 16,0 0-16,0 1 0,0-1 0,0 0 15,0 0-15,0 0 16,0 0-16,-21-21 0,21 22 16,21-22 15,0-22-31,0 1 15</inkml:trace>
  <inkml:trace contextRef="#ctx0" brushRef="#br0" timeOffset="10931.49">7154 1990 0,'0'-21'16,"-21"21"-1,0 0-15,0 21 0,0-21 16,21 21-16,-22 0 0,1 0 16,0 0-16,21 1 0,-21-1 15,21 0-15,-21 0 0,21 0 16,0 0-16,21-21 31,0 0-15,0 0-16,0 0 0,1-21 15,-1 0-15,0 21 0,0-21 16,0 0-16,0 0 0,-21-1 0,22 1 16,-22 0-16,0 0 0,0 0 15,0 42 17,0 0-32,0 0 15,-22-21-15,22 21 0,0 1 16,0-1-16,0 0 15,0 0-15,22-21 16,-1 0 0,0 0-1,0-21-15</inkml:trace>
  <inkml:trace contextRef="#ctx0" brushRef="#br0" timeOffset="11543.52">7366 1969 0,'0'21'32,"0"0"-32,0 0 0,0 0 15,-21-21-15,21 21 0,0 1 16,0-1-16,-21-21 16,21 21-16,0-42 78,0 0-78,0-1 0,0 1 15,0 0-15,21 0 16,0 21 0,0 0-1,0 0-15,-21 21 16,0 0-16,0 0 15,0 1-15,0-1 16,0 0 0,0 0-16,0-42 62,21 0-62,-21 0 16,22 21-16,-22-22 0,0 1 15,21 21-15,0-21 0,-21 0 0,21 21 16,-21 21 15,0 0-31,0 0 0,0 1 16,0-1-16,0 0 16,0 0-16,21-21 46,0 0-30,-21-21-16,0 0 16,22 21-16,-22-21 0,21-1 0</inkml:trace>
  <inkml:trace contextRef="#ctx0" brushRef="#br0" timeOffset="11831.09">7641 2011 0,'21'0'16,"0"-21"-1,-21 0-15,0-1 16,-21 44 31,0-1-47,21 0 0,-21-21 15,21 21-15,0 0 0,0 0 16,0 1-16,0-1 0,0 0 16,0 0-16,42-21 15,-21 0-15,1 0 0,20 0 16,0 0-16,1-21 0,-1 0 16,21 21-16</inkml:trace>
  <inkml:trace contextRef="#ctx0" brushRef="#br0" timeOffset="12147.9">8276 1418 0,'0'0'0,"-42"233"31,42-191-31,0 1 0,0-1 16,-21 0-16,21 1 0,0-1 0,-22-21 15,22 22-15,0-22 0,0 0 0,0 0 16,0 0-16,0 0 0,0-42 47,0 0-32,0 0-15,0 0 0,0 0 16,0-1-16</inkml:trace>
  <inkml:trace contextRef="#ctx0" brushRef="#br0" timeOffset="12398.76">8191 1588 0,'0'0'0,"0"-43"0,0 22 0,0-21 0,0 21 16,0-22-16,0 22 0,0 0 15,22 0-15,-1 21 0,0-21 0,0-1 16,0 22-16,0 0 0,1 0 15,-1 0-15,0 0 0,0 0 0,0 22 16,-21-1-16,21 21 16,-21-21-16,0 0 0,0 1 0,0 20 15,0-21-15,-21 21 0,0-20 16,0 20-16,0-21 0,0 0 0,-1 22 16,22-22-16,-21-21 15,0 21-15,21 0 0,-21-21 0,21 21 16,21-21-1,0 0 1,0 0-16</inkml:trace>
  <inkml:trace contextRef="#ctx0" brushRef="#br0" timeOffset="12979.43">8403 2032 0,'21'0'15,"0"0"1,1 0-16,-22-21 0,21 21 16,0-21-16,0 0 0,0-1 15,22 1-15,-22-21 0,0 21 0,0-22 16,0 22-16,0-21 0,1 0 16,-22 20-16,0 1 0,0 0 0,0 0 15,0 0-15,-22 21 16,1 0-16,0 0 0,0 21 0,0 0 15,0-21-15,-1 21 0,1 0 16,21 1-16,-21 20 0,21-21 0,0 0 16,0 0-16,0 1 0,0-1 15,0 0-15,21 0 16,0 0-16,1-21 0,-22 21 0,21-21 16,0 0-16,0 0 0,0 0 15,-21 22-15,21-22 0,1 0 0,-1 0 16,0 0-16,0 0 15,0 0-15,-21-22 0,21 1 16,1 0-16,-1 21 16,-21-21-16,0 0 0,21 0 0,-21-1 15,21 22-15,-21-21 0,0 0 0,21 0 16,-21 0 0,0 42-1,0 0 1,0 0-16,0 0 0,0 22 15,0-22-15,0 0 0,0 0 16,0 0-16,0 1 0,0-1 16,21-21 15,1 0-15,-22-21-16,0-1 15,0 1-15,21 0 0</inkml:trace>
  <inkml:trace contextRef="#ctx0" brushRef="#br0" timeOffset="13147.33">9059 1588 0,'-21'0'32,"0"0"-32,21 21 15,0 0 1,0 0-1,21-21-15,0 0 16,0 21-16</inkml:trace>
  <inkml:trace contextRef="#ctx0" brushRef="#br0" timeOffset="13403.19">9419 1693 0,'-42'0'15,"21"0"-15,-1 0 16,1 0-16,0 0 0,0 22 16,21-1-16,-21 0 0,0 0 0,21 0 15,-22 0-15,22 1 0,0 20 16,0-21-16,0 0 0,0 0 16,0 1-16,0-1 0,0 0 0,22-21 15,-1 0 1,0 0-16,0 0 0,0 0 15,0 0-15,22 0 0,-22 0 16,0-21-16,21 0 0,-20 21 0</inkml:trace>
  <inkml:trace contextRef="#ctx0" brushRef="#br0" timeOffset="13767.07">9652 1778 0,'0'21'31,"0"0"-31,21-21 16,0 0-1,0 0-15,1 0 0,-1 0 0,0 0 16,0-21-16,0 21 0,0-21 16,1 21-16,-1-21 0,0 21 0,-21-21 15,0 0-15,0-1 0,0 1 16,0 0-16,0 0 0,0 0 15,-21 21-15,0 0 0,-1 0 16,1 0-16,0 0 0,0 21 16,0 0-16,0 0 0,-1 0 15,22 22-15,0-22 0,-21 21 16,21-21-16,0 22 0,0-22 0,0 0 16,0 0-16,0 0 0,21-21 0,1 22 15,-1-22-15,0 0 0,21 0 16,1 0-16,-1 0 0,0 0 0,1 0 15,20 0-15,-21-22 0,22 1 16</inkml:trace>
  <inkml:trace contextRef="#ctx0" brushRef="#br0" timeOffset="14987.82">3365 2963 0,'0'-21'31,"22"21"-16,-22-21-15,21 0 0,0 21 16,-21-21-16,21 0 0,0-1 16,0 1-16,-21 0 0,22 0 15,-22 0-15,0 0 0,0-1 16,0 1-16,0 0 0,0 0 0,0 0 16,0 42 15,0 0-31,0 0 0,0 22 15,0-22-15,0 21 0,0 0 0,0-20 16,0 20-16,0 0 0,0 1 16,0-22-16,0 21 0,0 0 15,0-20-15,0 20 0,0-21 16,0 0-16,0 22 0,0-22 0,0 0 16,0 0-16,0 0 15,0 0-15,0 1 16,-22-22-1,1 0-15,0 0 16,-21 0-16,-1 0 0,1 0 16,0 0-16,-1 0 0,1 0 0,0 0 15,21 0-15,-22 0 0,22 0 16,0 0-16,0 0 0,42 0 31,0 0-15,0 0-16,22 0 0,-1 0 15,0 0-15,-21 0 0,22 0 0,-1 0 16,22 0-16,-22 0 0,0-22 16,1 22-16,-22 0 0,21 0 0,0-21 15,-20 21-15,-1 0 0,0 0 16,0 0-16,-21-21 0,21 21 0,0 0 16,-21-21-1,0 0-15,22 0 16</inkml:trace>
  <inkml:trace contextRef="#ctx0" brushRef="#br0" timeOffset="15703.41">5927 2625 0,'0'0'0,"21"0"0,-21 21 0,0 0 0,0 0 16,0 0-16,0 22 0,0-22 15,0 21-15,-21 1 0,-1-1 0,1 0 16,0 1-16,0-22 0,0 21 16,0 0-16,-1-20 0,1 20 0,0-21 15,0 0-15,21 22 0,-21-22 16,21 0-16,0-42 31,21 0-15,-21-1-16,21-20 0,0 21 15,22 0-15,-22-22 0,0 1 0,0 21 16,0-21-16,22-1 0,-22 1 16,0 0-16,0-1 0,0 1 15,0 21-15,1 0 0,-22-1 0,0 1 16,21 21-16,-21 21 16,0 1-16,0 20 0,0-21 15,0 0-15,0 22 0,0-22 16,0 21-16,0-21 0,0 0 0,0 1 15,21 20-15,-21-21 0,0 0 0,21 0 16,-21 1-16,0-1 16,0 0-1,-21-21 1,0 0-16,-22 0 16</inkml:trace>
  <inkml:trace contextRef="#ctx0" brushRef="#br0" timeOffset="15888.31">5694 3154 0,'42'0'32,"-21"0"-17,22-21-15,-22 21 0,21 0 0,0-21 16,-20 21-16,20-22 0,21 22 16,-20-21-16,-1 0 0,0 21 0,1-21 15,-1 0-15,0 0 0,-20 21 0,20-22 16,-21 1-16,21 0 15,-20 0-15,-22 0 0,0 0 0</inkml:trace>
  <inkml:trace contextRef="#ctx0" brushRef="#br0" timeOffset="16104.19">6435 2815 0,'0'0'0,"0"21"47,0 1-47,-22-1 0,22 0 0,-21 21 16,21-21-16,0 22 0,-21-22 15,21 21-15,0 1 0,0-1 0,0 0 16,0 1-16,0 20 0,0-21 15,-21 1-15,21-1 0,0 0 0,-21 1 16,21-22-16,0 21 0,0-21 16,0 1-16,0-1 0,0 0 15,0 0-15,0-42 32,0 0-32,0 0 0,0-1 15,0 1-15,0 0 0</inkml:trace>
  <inkml:trace contextRef="#ctx0" brushRef="#br0" timeOffset="16372.03">6371 2942 0,'0'0'0,"0"-21"0,0 0 0,0 0 0,0 0 16,21-1-16,0 1 0,1 21 16,-1-21-16,0 21 0,0 0 0,21 0 15,-20 0-15,20 0 0,-21 0 16,0 0-16,22 21 0,-43 0 0,0 1 15,0-1-15,0 0 0,0 0 16,-22 0-16,1 22 0,0-22 0,-21 0 16,-1 0-16,22 0 0,-21 0 15,0-21-15,20 22 0,1-22 0,0 0 16,21 21-16,21-21 16,0 0-1,1 0-15,-1-21 0,21-1 0,-21 22 16,22-21-16,-22 0 0</inkml:trace>
  <inkml:trace contextRef="#ctx0" brushRef="#br0" timeOffset="16650.66">6921 2752 0,'-21'42'31,"21"-21"-31,-21 0 0,21 22 16,0-22-16,0 21 0,0 1 0,-21-1 15,21 0-15,-21 1 0,21 20 16,-21-21-16,21 22 0,0-1 16,-22 1-16,1-22 0,21 22 0,-21-22 15,21 0-15,0 1 0,0-1 16,0-21-16,0 22 0,0-22 0,0 0 16,0 0-16,0 0 0,21-21 31,0 0-31,1-21 0,-22 0 15,21 0-15,0 0 0,-21-1 16,0 1-16,0-21 0</inkml:trace>
  <inkml:trace contextRef="#ctx0" brushRef="#br0" timeOffset="16949.49">6858 2879 0,'0'0'0,"0"-21"0,0-1 16,0 1-16,0 0 0,0 0 15,21 0-15,0 21 0,0 0 16,1-21-16,-1 21 0,21 0 0,-21 0 16,22 0-16,-22 0 0,0 0 15,0 21-15,0 0 0,0 0 0,1 0 16,-22 0-16,0 1 0,0 20 16,0-21-16,0 0 0,-22 0 0,1 1 15,0 20-15,0-42 0,-21 21 16,20 0-16,-20 0 0,21-21 15,0 22-15,0-22 0,-1 0 0,1 0 16,21-22 15,21 22-31,1-21 0,-1 0 0,0 0 16,0-21-16</inkml:trace>
  <inkml:trace contextRef="#ctx0" brushRef="#br0" timeOffset="17211.34">7451 2498 0,'0'0'0,"0"21"0,0 0 16,0 21-16,-22 1 0,22-1 0,0-21 15,-21 22-15,21-1 0,0 0 0,0 1 16,0-1-16,0-21 0,0 21 15,0-20-15,-21-1 0,21 0 0,0 0 16,0 0-16,0 0 0,0 1 16,21-22 15,-21-22-31,21 22 0,-21-21 16,22 0-16,-1 0 0</inkml:trace>
  <inkml:trace contextRef="#ctx0" brushRef="#br0" timeOffset="17519.16">7535 2900 0,'0'0'0,"21"0"31,1 0-31,-1 0 16,0 0-16,0 0 0,0 0 15,0 0-15,1-21 16,-1 0-16,0-1 15,-21 1-15,0 0 16,-21 0-16,0 21 16,-1 0-16,1 0 0,0 0 0,0 21 15,-21 0-15,20 0 0,1 1 16,21-1-16,-21 0 0,21 0 0,-21 21 16,21-20-16,0-1 0,0 0 15,0 0-15,0 0 0,0 0 0,21 1 16,0-22-16,0 0 15,22 0-15,-22 0 0,21 0 16,-21 0-16</inkml:trace>
  <inkml:trace contextRef="#ctx0" brushRef="#br0" timeOffset="17970.84">7810 3048 0,'-21'21'15,"21"0"1,0 1-16,0 20 0,0-21 15,0 0-15,0 22 0,0-22 16,0 21-16,0-21 0,-21 22 0,21-22 16,0 0-16,-21 0 0,21 0 15,0 0-15,0 1 0,21-22 16,0 0-16,0-22 16,1 22-16,-1-21 0,21 0 15</inkml:trace>
  <inkml:trace contextRef="#ctx0" brushRef="#br0" timeOffset="18567.38">8636 2625 0,'-21'0'15,"42"0"-15,-63 0 0,42-21 0,0-1 16,0 1 0,0 0-16,0 0 15,21 21 1,0 0-16,0 0 0,0 0 16,0 0-16,1 0 15,-22 21-15,21-21 0,-21 21 0,0 0 16,0 22-16,0-22 0,0 0 0,0 21 15,0-20-15,-21-1 0,-1 21 16,1-21-16,-21 0 0,21 1 0,0-22 16,-22 21-16,22 0 0,0-21 15,0 0-15,0 0 0,42-21 47,0 0-47,0 21 16,0 0-16,22 0 0,-22 0 15,0 0-15,21 0 0,-21 0 0,22 0 16,-22 0-16,0 0 0,0 21 0,0 0 16,1 0-16,-22 0 0,21 0 15,-21 1-15,0-1 0,0 0 0,0 0 16,-21 0-16,-1 0 0,1-21 16,0 22-16,-21-1 0,21 0 0,-22 0 15,1-21-15,0 21 0,20-21 0,-20 0 16,0 0-16,21 0 0,-22 0 15,22 0-15,0 0 0,21-21 16,0 0 0,0 0-16,0 0 0,0-1 15,0 1-15,21 0 0,21 0 0,-20 0 16</inkml:trace>
  <inkml:trace contextRef="#ctx0" brushRef="#br0" timeOffset="19227">9229 2731 0,'-43'21'31,"22"0"-31,0 0 0,0-21 16,0 21-16,-1 0 0,1 1 0,0-1 15,0 0-15,21 21 0,-21-42 16,21 21-16,0 1 0,0-1 0,0 0 15,0 0-15,42 0 16,-21-21-16,0 0 0,1 0 0,-1 0 16,0 0-16,21 0 0,-21 0 0,1 0 15,-1 0-15,0 0 0,0-21 16,0 21-16,-21-21 0,0 0 0,0 0 16,0-1-16,0 1 15,0 0-15,-21-21 0,21 21 16,-21-1-16,0-20 0,21 21 0,-21 0 15,21-22-15,0 22 0,0 0 16,0 0-16,21 0 0,0 21 0,0-21 16,21 21-16,-20 0 0,-1 0 15,21 0-15,-21 0 0,0 0 0,22 0 16,-22 21-16,0 0 0,0 0 16,-21 0-16,0 0 0,0 1 0,0 20 15,0-21-15,0 0 0,0 0 0,-21 22 16,21-22-16,0 0 15,-21 0-15,21 0 0,0 1 0,0-1 16,0 0-16,0 0 0,21-21 16,0 0-16,0 21 0,1-21 15,20 0-15,0 0 0,-21 0 0,22 0 16,-1-21-16,-21 21 0,22-21 16,-1 0-16,-21 0 0,0-1 0,0 1 15,-21-21-15,0 0 0,0 20 0,0-20 16,-21 0-16,0-1 0,0 1 15,-21 21-15,-1-21 0,22 20 0,-21 22 16,-1-21-16,22 21 0,-21 0 16,21 0-16,-22 0 0,22 21 15,0 1-15,0-1 0,0 0 0,0 0 16,21 0-16,0 0 0,0 22 16,-22-22-16,22 0 0,0 0 0,0 0 15,0 1-15,0-1 0</inkml:trace>
  <inkml:trace contextRef="#ctx0" brushRef="#br0" timeOffset="21511.96">3831 3006 0,'0'21'15,"-21"-21"1,0 0 0,21 21-16,21-21 47,0 0-32,0 0-15,-21-21 16,0 0 15,-21 21-15,0 0-16,0 0 15,21 21 1,0 0 0</inkml:trace>
  <inkml:trace contextRef="#ctx0" brushRef="#br0" timeOffset="56723.62">762 8001 0,'0'-21'46,"0"0"-30,0 0-16,0-1 16,21 1-16,-21 0 15,21 21-15,-21-21 0,0 0 16,0 0-16,21-1 0,-21 1 16,0 0-16,22 0 0,-22-21 0,0 20 15,0-20-15,0 21 0,0-21 16,0 20-16,0-20 0,0 21 0,0-21 15,0 20-15,0 1 0,0 0 16,0 0-16,0 42 47,0 0-31,0 0-16,0 1 0,0-1 15,0 21-15,0-21 0,0 0 0,0 22 16,0-22-16,0 0 0,0 21 15,0-20-15,0 20 0,0 0 0,-22-21 16,22 22-16,-21-1 0,21 0 16,0 1-16,0-1 0,0 0 15,-21 1-15,21-1 0,0 0 0,0 1 16,0-22-16,0 21 0,0 1 16,0-22-16,0 0 0,0 21 15,0-21-15,0 1 0,0-1 16,0 0-16,0 0 0,0 0 31,-21-21-15,0 0-1,0 0-15,-1 0 0,1 0 16,0 0-16,-21 0 0,21 0 16,-1 0-16,-20 0 0,21 0 15,-21 0-15,-1 0 0,22 0 0,-21 0 16,21 0-16,-22 0 0,22 0 15,0 0-15,0 0 16,42 0 15,0-21-31,0 21 16,22 0-16,-22 0 0,21 0 16,-21 0-16,22 0 0,-1 0 0,0 0 15,1 0-15,-1 0 0,-21-21 16,21 21-16,1 0 0,-1 0 0,-21 0 15,0-21-15,1 21 0,-1 0 16,0 0-16,0 0 0,-21-21 31,0-1 1,0 1-32,0 0 15</inkml:trace>
  <inkml:trace contextRef="#ctx0" brushRef="#br0" timeOffset="57127.04">1228 8043 0,'0'0'0,"0"22"0,21-22 47,0 0-32,0 0-15,-21-22 0,21 22 16,-21-21-16,21 21 15,-21-21-15,0 0 16,0 0 0,-21 21-16,0 0 15,0 0-15,21 21 16,-21-21-16,21 21 16,0 0-1,21-21 1,0 0-1</inkml:trace>
  <inkml:trace contextRef="#ctx0" brushRef="#br0" timeOffset="57914.96">1884 7747 0,'0'0'0,"0"21"0,0 0 16,21-21-16,0 0 16,-21 22-16,21-22 0,0 0 15,1 0-15,-1 0 0,0-22 16,0 22-16,0-21 0,0 0 15,1 21-15,-1-21 0,0 0 16,-21 0-16,21 21 0,0-22 16,-21 1-16,0 0 0,0 0 0,0 0 15,0 0-15,0-1 0,0 1 16,0 0-16,0 42 47,-21 0-47,21 1 15,0-1-15,-21 0 0,21 21 0,0-21 16,0 22-16,0-1 0,0 0 16,0 1-16,-21-1 0,21 22 0,0-1 15,-21-21-15,21 22 16,0-22-16,0 22 0,0-22 0,0 0 16,0 1-16,0-1 0,0 0 15,0 1-15,0-22 0,0 0 0,0 21 16,0-20-16,0-1 0,-22 0 15,1 0-15,21 0 0,-21-21 16,0 21-16,0-21 16,0 0-16,-1 0 0,1 0 15,0 0-15,0 0 0,-21-21 16,20 21-16,1-21 0,0 21 0,21-21 16,-21 21-16,0 0 15,21-21-15,-21 21 0,21-21 16,0-1-1,21 22 1,0-21-16,0 0 0,0 21 16,0-21-16,1 21 0</inkml:trace>
  <inkml:trace contextRef="#ctx0" brushRef="#br0" timeOffset="58591.48">2752 8086 0,'0'0'15,"0"-21"-15,-85-1 16,64 1-16,0 21 15,-1 0-15,1 0 0,-21 0 16,21 0-16,0 21 0,-1 1 0,-20-1 16,21 0-16,0 21 0,0-21 15,-1 22-15,1-1 0,0-21 16,0 22-16,21-1 0,0 0 16,0-21-16,0 22 0,0-22 0,0 0 15,0 0-15,0 0 0,0 1 16,21-1-16,21-21 0,-20 0 15,-1 0-15,21 0 0,-21 0 16,22 0-16,-22 0 0,21-21 0,-21 21 16,22-22-16,-22 1 0,0 0 15,21 0-15,-21-21 0,1 20 0,-1-20 16,0 0-16,0-1 0,0 1 0,-21 0 16,0-22-16,21 1 0,1 20 15,-22-20-15,0-1 0,0 22 16,0-21-16,0 20 0,0 1 15,0 0-15,0-1 0,0 1 0,0 21 16,0 0-16,0-1 0,0 1 16,0 42-1,0 1-15,0-1 16,0 0-16,0 21 0,0 1 0,0 20 16,0-21-16,0 22 0,0-1 15,0 1-15,-22-1 0,22 1 0,-21-1 16,21-20-16,-21 20 0,21-20 0,0-1 15,-21 0-15,21 1 16,0-22-16,-21 21 0,21-21 0,0 0 16,0 1-16,21-22 15,0 0 1,0-22-16,0 22 16,-21-21-16,22 0 0,-1 0 0</inkml:trace>
  <inkml:trace contextRef="#ctx0" brushRef="#br0" timeOffset="59003.28">3027 8234 0,'21'0'16,"0"0"-16,0 0 0,0 0 15,1 0-15,-1-21 16,0 0-16,0-1 0,0 22 16,-21-21-16,0 0 0,21 0 15,-21 0-15,0 0 0,0-1 16,0 1-16,0 0 16,-21 21-16,0 0 0,0 0 15,0 0-15,0 0 16,-1 21-16,22 0 0,-21 1 0,0-1 15,0 0-15,21 0 0,-21 21 0,21-20 16,0 20-16,0-21 0,0 21 16,0-20-16,0-1 0,0 21 0,0-21 15,0 0-15,0 1 0,21-1 16,0 0-16,0-21 0,0 0 16,1 0-16,-1 0 0,0 0 15,21 0-15,-21 0 0,22 0 0,-22-21 16,0 0-16,21-1 0,-20 22 0,-1-21 15</inkml:trace>
  <inkml:trace contextRef="#ctx0" brushRef="#br0" timeOffset="59535.24">3577 7980 0,'-21'42'31,"21"-21"-31,0 1 0,0-1 0,0 0 16,0 0-16,0 21 0,0-20 0,0-1 16,0 21-16,0-21 15,0 22-15,0-22 0,0 0 0,0 0 0,0 0 16,0 0-16,0 1 16,0-1-16,0 0 0,0 0 15,-21-21 16,0 0-31,21-21 16,0 0-16,0 0 16,0-1-16,0-20 0,0 21 0,0 0 15,0-22-15,0 1 0,0 21 0,0-21 16,0-1-16,21 22 0,0-21 16,0 21-16,0-22 0,22 22 0,-22 0 15,0 0-15,0 0 16,21-1-16,-20 22 0,-1 0 0,21 0 15,-21 0-15,0 0 0,1 0 0,-1 22 16,0-1-16,-21 0 0,21 0 16,-21 21-16,21-20 0,-21 20 0,0-21 15,0 21-15,0-20 0,0 20 16,0-21-16,0 21 0,0-20 0,0-1 16,0 0-16,0 0 0,-21 0 0,0 0 15,21 1-15,-21-1 16,21 0-16,-21-21 0,21-21 31,0 0-15,0-1-16</inkml:trace>
  <inkml:trace contextRef="#ctx0" brushRef="#br0" timeOffset="59903.03">4212 7303 0,'0'0'0,"0"21"0,0 21 16,0-21-16,0 22 0,0-1 15,0 0-15,0 1 0,0 20 0,0-21 16,0 1-16,0 20 0,0-20 16,0 20-16,0-21 0,0 22 0,0-22 15,-21 22-15,21-22 0,-21 0 16,21 1-16,0-1 0,0-21 0,0 22 16,0-22-16,0 0 0,0 0 15,0 0-15,21-21 31,0-21-31,0 0 16,-21 0-16,21 0 0</inkml:trace>
  <inkml:trace contextRef="#ctx0" brushRef="#br0" timeOffset="60170.76">4593 7874 0,'0'0'0,"0"21"0,0 0 16,0 1-16,0-1 0,0 0 0,0 0 15,-21 21-15,21-20 0,0-1 0,-21 21 16,21-21-16,0 0 0,0 1 16,-21-1-16,21 0 0,0 0 0,-22 0 15,22 0-15,0 1 0,0-1 16,22-21 15,-1-21-15,0-1-16,-21 1 0,0 0 0</inkml:trace>
  <inkml:trace contextRef="#ctx0" brushRef="#br0" timeOffset="60463.64">4657 7578 0,'0'21'32,"21"-21"-32,0 0 0,0 0 15,-21-21 1,0 0-1,-21 21 17,0 0-32,0 0 0,-1 0 15,22 21 17</inkml:trace>
  <inkml:trace contextRef="#ctx0" brushRef="#br0" timeOffset="60691.5">4022 7747 0,'0'0'0,"0"21"0,21-21 31,0 0-31,0 0 15,21 0-15,-20 0 0,-1 0 16,21 0-16,-21 0 0,22-21 0,-22 21 16,21 0-16,-21 0 0,0-21 15,1 21-15,-1 0 16,-21-21-16</inkml:trace>
  <inkml:trace contextRef="#ctx0" brushRef="#br0" timeOffset="62327.24">5143 8149 0,'0'-21'47,"22"0"-47,-1 21 0,0-21 16,0 0-16,0-1 0,0 1 15,1 0-15,20 0 0,0 0 0,-21 0 16,22-22-16,-1 22 0,-21-21 0,22 21 15,-22-22-15,21 22 0,-21-21 16,-21-1-16,0 1 0,21 0 16,-21-1-16,0 1 0,0 21 0,0-21 0,-21-1 15,0 22-15,0 0 16,0 0-16,0 0 0,21-1 0,-22 22 16,1 0-16,0 0 0,0 0 15,21 22-15,-21-22 0,0 42 0,-1-21 16,22 21-16,0 1 0,-21-1 0,0 0 15,21 1-15,-21 20 0,21-20 16,-21 20-16,0-21 0,21 22 0,-22-1 16,1 1-16,0-1 0,21 1 15,-21 21-15,0-22 0,0 1 0,-1-1 16,22 1-16,-21-1 0,0 1 0,21-1 16,0 22-16,-21-22 0,21 1 15,-21-1-15,21 1 0,0-1 16,0 1-16,0-1 0,0-20 0,0 20 15,0-21-15,0 1 0,0-1 16,21-21-16,-21 22 0,21-22 0,-21 0 16,0 0-16,21-21 0,0 0 15,1 0-15,-1 0 0,-21-21 16,21 0-16,0 0 0,0-1 0,0-20 16,1 21-16,-1-21 0,0-1 0,0-20 15,0 20-15,0-20 0,-21 21 16,0-22-16,0 1 0,0-1 0,0 1 15,0-1-15,-21 22 0,0-1 16,-21 1-16,-1 0 0,22-1 16,-21 22-16,0 0 0,-1 0 0,22 0 15,-21 0-15,-1 21 0,1 0 0,0-22 16,21 22-16,-1 0 0,-20 0 16,21 0-16,42 0 31,0 0-31,0-21 0,1 21 15,-1 0-15,21-21 0,-21 0 0,22 21 16,-22-21-16,21 0 0,0 21 16,1-22-16,-1 1 0,22-21 0,-22 21 15,21 0-15,-20-1 0,-1-20 16,0 21-16,1-21 0,-1 20 16,0 1-16,-20 0 0,-1 0 0,0 0 15,0 0-15,-21 42 31,-21-21-31,21 21 16,-21 0-16,21 0 0,0 0 16,0 1-16,-21-1 0,21 0 0,0 0 15,0 0-15,0 0 16,0 1-16,21-1 0,0-21 0,0 0 16,0 21-16,0-21 0,1 0 0,20 0 15,-21 0-15,21 0 16,-20 0-16,20-21 0,-21 0 0,21 21 15,-20-22-15,20 1 0,-21 0 0,0 0 16,0 0-16,1 0 0,-1-1 16,0 1-16,-21 0 0,0 0 0,21 0 15,-21 0-15,0-1 0,0 1 16,-21 21 0,21 21-1,-21 1 1,21-1-16,-21 21 0,21-21 15,0 22-15,0-1 0,0 0 0,0 1 0,0-1 16,0 21-16,0-20 0,0 20 16,0 1-16,0-22 0,0 22 15,0-1-15,0 1 0,0-1 0,0 22 16,0-22-16,0 1 0,0-1 0,0 1 16,0-1-16,0-20 0,21 20 15,-21 1-15,21-1 0,-21-21 0,0 22 16,0-1-16,0-20 0,0 20 0,0-20 15,0-1-15,0 0 0,0 1 16,0-1-16,0-21 0,0 0 0,-21 0 16,0 1-16,-1-22 0,1 0 15,0 0-15,0 0 0,0 0 0,-22-22 16,22 1-16,-21 0 0,21-21 16,-22-1-16,22 1 0,0-21 0,0-1 15,0 1-15,21-1 0,-21 1 0,21-22 16,0 21-16,0-20 0,0-1 15,21 22-15,0-22 0,0 0 0,0 22 16,0-1-16,1 1 0,-1 20 0,21-20 16,-21 21-16,0-1 0,22 1 15,-22 0-15,0-1 0,0 22 0,0-21 16,1 21-16,-1-22 0,0 22 16</inkml:trace>
  <inkml:trace contextRef="#ctx0" brushRef="#br0" timeOffset="63026.84">7387 8297 0,'-21'0'16,"21"-21"-1,0 0 1,0 0-16,0 0 0,0 0 16,0-1-16,0 1 0,0-21 15,0 21-15,21-22 0,-21 1 0,42 0 16,-20-1-16,-1 1 0,21 0 16,-21-1-16,22 1 0,-22 0 0,21 21 15,-21-22-15,0 1 0,1 21 0,-22 0 16,0-1-16,0 1 0,-22 21 15,-20 0-15,21 0 16,0 21-16,-22 1 0,22-1 16,0 0-16,0 0 0,21 0 0,0 22 15,0-22-15,0 21 0,0 0 16,0-20-16,0 20 0,21 0 0,0 1 16,0-1-16,1 0 0,-1-21 15,0 22-15,0-22 0,0 21 16,-21-21-16,21 1 0,-21-1 0,22 0 15,-22 0-15,0 0 0,0 0 0,-22 1 16,1-22 0,0 0-16,-21 0 0,21 0 15,-1 0-15,1 0 0,0-22 0,0 1 16,0 21-16,0-21 0,-1 21 16,1-21-16,0 0 0,21 0 0,0-1 15,0 1-15,0 0 16,0 0-16,0 0 0,0 0 0,0-1 15,21 1-15,0 0 0,1 0 16,20 0-16,-21 0 0</inkml:trace>
  <inkml:trace contextRef="#ctx0" brushRef="#br0" timeOffset="63309.69">8128 7324 0,'0'0'0,"0"-21"15,-21 21 1,21 21-16,-21 0 0,21 0 16,-22 0-16,22 0 0,0 22 0,0-1 15,0 0-15,0 1 16,0-1-16,0 0 0,0 1 0,-21-1 16,21 22-16,-21-22 0,21 0 15,0 22-15,0-22 0,0 0 0,0 1 16,-21-22-16,21 21 0,0-21 0,0 1 15,0-1-15,0 0 0,0 0 16,21-21 0,-21-21-16,21 0 15</inkml:trace>
  <inkml:trace contextRef="#ctx0" brushRef="#br0" timeOffset="63495.57">7874 7916 0,'0'0'0,"0"-21"31,21 21-31,0 0 16,22 0-16,-22 0 0,0-21 0,21 21 16,1-21-16,-22 21 0,21 0 0,0 0 15,1-21-15,-22 21 16,21 0-16,-21 0 0,1 0 0</inkml:trace>
  <inkml:trace contextRef="#ctx0" brushRef="#br0" timeOffset="64095.23">8742 8001 0,'0'0'0,"63"-42"31,-63 21-31,21-1 0,1 22 0,-22-21 16,21 0-16,-21 0 0,0 0 0,0 0 15,0-22-15,0 22 16,0 0-16,-21 0 0,-1 0 0,1 21 16,0-22-16,0 22 0,0 0 0,-22 0 15,22 0-15,0 0 0,-21 22 16,21-22-16,-22 21 0,22 0 0,0 21 15,-21-21-15,20 22 0,1-1 16,0 0-16,21-20 0,-21 20 0,21 0 16,-21 1-16,21-1 0,0-21 0,0 21 15,0-20-15,0-1 0,0 0 16,21-21-16,0 21 0,0-21 0,0 0 16,1 0-16,-1 0 0,21 0 0,-21 0 15,0-21-15,22 21 16,-22-21-16,21 0 0,-21-1 0,1-20 15,20 21-15,-21 0 0,0-22 0,-21 1 16,21 21-16,-21-21 0,22-1 16,-22 22-16,0-21 0,0 21 0,0-22 15,0 22-15,0 0 0,0 0 0,0 42 32,0 0-32,-22 0 15,22 0-15,-21 1 0,21-1 16,0 21-16,0-21 0,0 22 0,0-22 15,0 21-15,0-21 0,0 0 0,0 22 16,0-22-16,0 0 16,0 0-16,0 0 0,0 1 0,21-1 15,1-21-15,-1 0 16,0 0-16,0-21 16,0-1-16,-21 1 0,21 0 0,1 0 15</inkml:trace>
  <inkml:trace contextRef="#ctx0" brushRef="#br0" timeOffset="65027.7">9207 7070 0,'0'0'16,"-21"0"-16,0 21 15,21 0-15,0 0 16,0 0-16,-21 22 0,21-1 0,0 0 15,0 22-15,0-22 0,0 1 16,0 20-16,0-21 0,0 22 0,0-22 16,0 22-16,0-22 0,0 0 0,0 1 15,0-1-15,0 0 0,0 1 16,0-1-16,0 0 0,0-20 16,0-1-16,0 0 0,0 0 0,21 0 15,0-21-15,0 0 16,1 0-16,-1 0 0,0-21 15,0 0-15,0 0 0,-21 0 16,21-1-16,-21-20 0,22 21 16,-22 0-16,0-22 0,21 22 0,-21 0 15,0-21-15,0 21 0,21 21 0,-21-22 16,0 1-16,0 42 16,0 1-1,0-1-15,0 0 0,0 0 16,0 21-16,0-20 15,0-1-15,0 0 0,0 0 0,0 21 16,0-20-16,0-1 0,0 0 16,0 0-16,21-21 0,0 0 15,0 0-15,1 0 0,-1 0 16,0 0-16,0-21 0,0 0 16,0 0-16,1-1 0,-1 1 15,0-21-15,0 21 0,-21-22 0,21 22 16,0-21-16,1 21 0,-1-22 0,0 22 15,0 0-15,0 0 0,-21 0 16,21 21-16,1-21 0,-22 42 31,0 0-15,0 0-16,0 0 16,21-21-1,0 0 1,-21-21 15,0 0-15,0 0-16,-21 0 15,0 21 1,-1 0-16,1 0 16,0 0-16,0 0 15,0 0 1,21 21-16,-21 0 0,-1 0 0,22 0 15,0 0-15,0 22 0,-21-22 0,21 0 16,0 21-16,0-20 0,0 20 16,0 0-16,0-21 0,0 1 0,0 20 15,0-21-15,0 0 0,21 0 16,1 1-16,-1-22 0,0 0 16,0 21-16,0-21 0,0 0 0,1 0 15,-1 0-15,21 0 0,-21-21 0,0 21 16,1-22-16,-1 1 0,0 0 15,0 0-15,0-21 0,0 20 16,1-20-16,-22 0 0,0 21 0</inkml:trace>
  <inkml:trace contextRef="#ctx0" brushRef="#br0" timeOffset="65259.76">9842 7345 0,'0'0'0,"-21"0"0,21 21 15,-21-21 1,21 21-16,0 0 16,-21-21-16,0 0 46</inkml:trace>
  <inkml:trace contextRef="#ctx0" brushRef="#br0" timeOffset="65458.64">8996 7535 0,'0'0'0,"0"22"16,21-22 15,0 0-31,0 0 0,0 0 16,1 0-16,20 0 0,-21 0 0,21 0 15,-20 0-15,20-22 0,-21 22 0,21-21 16,-20 21-16,-1-21 0,21 21 16,-21 0-16</inkml:trace>
  <inkml:trace contextRef="#ctx0" brushRef="#br0" timeOffset="66416.17">10668 7514 0,'0'0'0,"0"21"0,0 1 15,0-1 1,21-21-16,0 0 16,0 0-16,22 0 15,-22 0-15,0 0 0,21 0 0,-20-21 16,20 21-16,0-22 0,1 1 0,-1 21 16,21-21-16,-20 0 0,-1 0 15,0 0-15,-20-1 0,20 1 16,-21 0-16,0 0 0,-21 0 0,0-22 15,0 22-15,0 0 0,-21-21 0,0 21 16,-21-1-16,20 1 0,-20 0 16,0 0-16,-1 0 0,1 21 15,0 0-15,-1 0 0,1 0 0,0 0 16,-1 0-16,1 0 0,0 21 0,-1 0 16,1 0-16,21 22 0,-21-22 15,20 21-15,1 0 0,0 1 0,21-1 16,0-21-16,0 22 0,0-22 15,0 21-15,0-21 0,42 0 0,-20 22 16,-1-43-16,0 21 0,21 0 0,1 0 16,-22-21-16,21 0 15,0 0-15,1 0 0,-1 0 0,-21 0 16,0 0-16,22 0 0,-64 0 31,-1 0-31,1 0 16,-21 0-16,0 0 0,-1 0 0,1 0 15,0 0-15,-1 21 0,1 1 16,0-1-16,20 0 0,-20 0 0,21 0 16,0 0-16,21 22 0,-21-1 15,21-21-15,0 22 0,-22-1 0,22-21 16,0 21-16,0-20 0,0 20 0,22-21 16,-1 0-16,0 0 15,0 1-15,0-1 0,0 0 0,22-21 16,-1 0-16,0 0 0,1 0 0,-1 0 15,0 0-15,1 0 0,-1-21 16,22 0-16,-22-1 0,0 1 0,1 0 16,20 0-16,-21-21 0</inkml:trace>
  <inkml:trace contextRef="#ctx0" brushRef="#br0" timeOffset="66762.96">11874 6752 0,'0'0'16,"-21"21"-16,0 1 0,21 20 0,0 0 0,-21 1 16,0 20-16,0 1 0,21-1 15,-22 1-15,1-1 0,21 1 0,-21-1 16,21 1-16,-21-1 0,21 1 15,-21-1-15,21 1 0,0-22 0,-21 21 16,21-20-16,-22 20 0,22-20 0,-21-1 16,21 0-16,0 1 15,0-22-15,-21 21 0,21-21 0,0 0 16,0 1-16,0-1 0,21-21 31,-21-21-15,21 21-16,-21-22 0,22 1 0,-22 0 15,21-21-15,-21 21 0</inkml:trace>
  <inkml:trace contextRef="#ctx0" brushRef="#br0" timeOffset="67147.77">11832 7916 0,'0'0'0,"0"22"15,0-1-15,21-21 16,0 0 0,1 0-16,-1 0 0,0 0 15,0-21-15,0 21 0,22-22 0,-22 22 16,0-21-16,0 0 0,0 21 0,-21-21 16,0 0-16,0 0 0,0-1 15,0 1-15,0 0 16,-21 21-16,0 0 0,0 0 15,0 0-15,-22 0 0,22 0 16,0 0-16,0 0 0,0 21 0,-1-21 16,1 21-16,0 1 0,21-1 0,-21 0 15,21 0-15,-21 21 0,21-20 16,0-1-16,0 0 0,0 0 0,0 0 16,0 0-16,0 1 0,0-1 15,21-21-15,0 21 0,0-21 0,0 0 16,1 0-16,-1 0 0,0 0 0,0 0 15,0 0-15,22-21 0,-22 0 16,0 21-16</inkml:trace>
  <inkml:trace contextRef="#ctx0" brushRef="#br0" timeOffset="67884.34">12340 7726 0,'-21'21'0,"0"0"16,21 0-16,-21 1 0,21-1 0,0 0 16,0 0-16,0 0 0,0 0 15,-22 22-15,22-22 0,0 0 0,-21 0 16,21 0-16,0 1 0,0-1 0,0 0 16,0 0-16,0-42 62,0 0-62,0 0 0,0-1 16,0 1-16,0 0 0,0 0 0,0 0 15,21 0-15,-21-22 0,22 22 16,-22 0-16,0-21 0,21 20 0,0 1 16,0 0-16,0 0 0,0 0 0,1 21 15,-1-21-15,0 21 0,0 0 16,0 0-16,0 0 0,1 0 0,-1 0 15,-21 21-15,21 0 0,-21 0 0,21 0 16,-21 0-16,0 1 16,0 20-16,0-21 0,21 0 0,-21 22 15,0-22-15,0 21 0,0-21 0,0 22 16,0-22-16,0 0 0,0 0 16,0 0-16,0 0 0,-21-21 15,0 0 1,0 0-1,21-21-15,0 0 0,0 0 16,0 0-16,0-22 16,0 22-16,0 0 0,0-21 0,0 21 15,21-1-15,0-20 0,0 21 16,0-21-16,1 20 0,20 1 0,-21 0 16,21 0-16,-20 0 0,20 0 15,0 21-15,-21 0 0,22 0 0,-22 0 16,21 0-16,-21 0 0,1 21 15,-1 0-15,0 0 0,0 0 0,-21 0 16,0 22-16,0-22 0,0 0 0,0 21 16,0-20-16,0 20 0,-21-21 15,0 0-15,0 0 0,-1 1 0,1-1 16,0 0-16,21 0 0,-21-21 16,42 0 15,-21-21-16,21 0-15,0 0 0</inkml:trace>
  <inkml:trace contextRef="#ctx0" brushRef="#br0" timeOffset="68235.28">13187 7874 0,'21'0'16,"0"0"-1,0 0-15,0 0 0,1-21 16,-1 21-16,0 0 0,0-21 16,0 0-16,0 21 15,1-22-15,-1 1 0,-21 0 16,0 0-16,0 0 16,-21 0-16,-1 21 15,1 0-15,0 0 0,0 0 0,0 0 16,0 21-16,-1 0 0,-20 0 0,21 0 15,0 0-15,0 1 0,-1 20 16,1-21-16,21 21 0,-21-20 0,21 20 16,-21-21-16,21 21 0,0-20 15,0-1-15,0 0 0,0 0 0,21 0 16,0-21-16,0 21 0,22-21 16,-22 0-16,21 0 0,-21 0 15,22 0-15,-22 0 0,0-21 0,21 0 16</inkml:trace>
  <inkml:trace contextRef="#ctx0" brushRef="#br0" timeOffset="68707.62">13716 7684 0,'0'0'0,"0"21"16,0 0-1,-21 0-15,21 0 16,0 0-16,-21 1 0,21 20 0,0-21 15,0 21-15,-22-20 0,22 20 0,0-21 16,-21 21-16,21-20 0,0-1 16,0 0-16,0 0 0,0 0 0,0 0 15,0 1-15,-21-22 0,21 21 16,0-42 0,0-1-1,0 1-15,0 0 16,0 0-16,0-21 0,0 20 0,21 1 15,-21-21-15,21 0 0,1 20 16,-1-20-16,0 0 0,0 21 0,0-22 16,22 22-16,-22 0 0,21 0 15,0 0-15,-20-1 0,20 22 0,-21 0 16,0 0-16,0 0 0,1 22 0,-1-1 16,-21 0-16,0 0 0,0 0 15,0 22-15,0-22 0,0 21 0,0 0 16,0-20-16,0 20 0,0 0 0,0-21 15,0 22-15,-21-22 0,21 21 16,-22-21-16,22 1 0,0-1 0,0 0 16,0-42 15,0 0-15</inkml:trace>
  <inkml:trace contextRef="#ctx0" brushRef="#br0" timeOffset="69019.42">14499 7112 0,'0'0'0,"0"21"31,0 22-31,0-1 0,0 0 15,0 22-15,-21-22 0,0 22 0,0-1 16,-1 1-16,1-1 0,0 1 0,0-1 16,0 1-16,0-1 0,-1 1 15,22-22-15,0 0 0,-21 1 0,21-1 16,0-21-16,0 21 0,0-20 0,0-1 16,21-21-16,1 21 0,-1-21 15,0 0-15,0 0 0,21 0 0,-20 0 16,-1-21-16,21 0 0,-21-1 0,0 1 15,1 0-15,-1 0 0,0-21 16</inkml:trace>
  <inkml:trace contextRef="#ctx0" brushRef="#br0" timeOffset="69195.33">14414 7684 0,'-21'0'15,"42"0"-15,-63 0 0,21 0 0,0 0 0,0 0 16,21 21-16,0 0 15,21-21 1,0 0-16,21 0 0,-21 0 16,22 0-16,-22 0 0,0 0 15,21 0-15,-20 0 0,20 0 0,-21 0 16,0-21-16</inkml:trace>
  <inkml:trace contextRef="#ctx0" brushRef="#br0" timeOffset="70147.46">15769 7578 0,'21'0'16,"-21"-21"-1,21 21-15,1 0 16,-1-22-16,-21 1 16,21 21-16,0-21 0,0 0 15,-21 0-15,21 21 0,-21-21 16,0-1-16,0 1 0,0 0 16,0 0-16,0 0 0,0 0 0,-21 21 15,0-22-15,0 22 0,0 0 16,-22 0-16,22 0 0,-21 0 0,21 22 15,-22-1-15,22 0 0,0 0 16,-21 21-16,21-20 0,-1 20 0,1-21 16,0 21-16,0-20 0,21 20 0,-21-21 15,21 0-15,0 22 16,0-22-16,21 0 0,0 0 16,0 0-16,0-21 0,1 21 0,-1-21 15,21 0-15,-21 0 0,0 0 16,22 0-16,-1 0 0,-21 0 0,22 0 15,-22 0-15,21 0 0,-21 0 16,0 0-16,-21-21 16,-21 21-1,0 0-15,-21 0 0,21 0 16,-22 0-16,1 0 0,0 21 0,20 1 16,-20-22-16,0 21 0,21 0 0,-22 0 15,22 0-15,0 0 16,0 22-16,0-22 0,-1 0 0,22 0 15,-21 0-15,21 1 0,0-1 0,0 0 16,21-21 0,1 0-16,-1 0 0,0 0 0,0 0 15,21 0-15,-20 0 0,20 0 0,-21-21 16,21 0-16,1-1 0,-22 1 16,21 0-16,1 0 0,-22 0 15,21 0-15,-21-1 0,0 22 0,1-21 16,-1 21-16,-42 21 15,-1 1 1,1-22-16,21 21 16,-21 0-16,0 21 0,0-21 0,0 1 15,-1 20-15,22 0 0,-21-21 0,0 22 16,21-1-16,-21 0 0,21-20 16,-21 20-16,0-21 0,21 21 0,0-20 15,0-1-15,-22 0 0,22 0 0,0 0 16,22-21-1,-1 0 1,0 0-16</inkml:trace>
  <inkml:trace contextRef="#ctx0" brushRef="#br0" timeOffset="72072.08">17293 7366 0,'0'0'0,"0"-21"16,0 0-16,-21 0 0,0 21 0,21-22 15,-21 1-15,-1 21 16,1 21 0,21 1-16,0-1 0,0 21 15,0-21-15,0 22 0,-21-1 0,21 0 0,0 1 16,-21-1-16,21 0 0,0 1 15,0-1-15,-21-21 0,21 21 0,-21-20 16,21-1-16,-22 0 0,22 0 16,0 0-16,0-42 47,22 0-47,-1 21 0,0-42 0,-21 20 15,21 1-15,0 0 0,0-21 0,1 21 16,20-22-16,-21 1 0,0 21 15,0-22-15,1 22 0,-1 0 0,0 0 16,0 21-16,0 0 0,-21 21 16,0 0-1,21 22-15,-21-22 0,0 0 0,0 21 16,0-21-16,0 22 0,0-22 16,22 0-16,-22 0 0,0 0 15,0 1-15,21-1 0,0 0 0,0 0 16,0-21-16,0 0 15,1 0-15,-1 0 0,0 0 16,0 0-16,0-21 0,0 0 0,22 21 16,-43-21-16,21-1 0,0-20 15,0 21-15,0 0 0,1-22 0,-22 1 16,21 0-16,0-1 0,-21 1 0,0 0 16,0-1-16,21 1 0,-21 0 15,0 21-15,0-22 0,0 22 16,0 0-16,0 42 31,0 0-31,0 0 0,0 1 0,-21 20 16,21 0-16,-21-21 0,21 22 15,0-1-15,0 0 0,0-20 0,-21 20 16,21-21-16,0 21 0,0-20 0,0-1 16,0 21-16,0-21 0,0 0 15,0 1-15,21-22 16,0 21-16,0-21 15,0 0-15,0 0 0,1 0 0,-1 0 16,0 0-16,0-21 0,0 21 16,0-22-16,1 1 0,20 0 0,-21 0 15,0 0-15,0-22 0,1 22 16,-1-21-16,0 21 0,0-22 0,-21 22 16,0-21-16,0 21 0,0 0 0,0-1 15,0 1-15,0 0 0,-21 21 16,0 0-16,0 21 15,21 0 1,0 1-16,0-1 0,0 0 16,21 0-16,-21 0 0,0 22 15,21-22-15,-21 0 0,21 0 16,-21 0-16,21 0 0,-21 1 0,0-1 16,0 0-16,0 0 0,0 0 0,0 0 15,21 1-15,-21-1 16,22-21-16,-22 21 0,21-21 15,0 0-15,0 0 0,0 0 16,0 0-16,1 0 0,-1-21 16,0 21-16,0-21 0,21-1 0,-20 1 15,-1 0-15,0 0 0,0 0 0,0-22 16,0 22-16,1-21 0,-1 21 16,0-22-16,0 1 0,-21 21 15,21-21-15,-21 20 0,21 1 0,-21 0 16,0 42-1,0 0 1,-21 1-16,21 20 0,-21-21 16,21 21-16,0-20 0,0 20 15,0-21-15,-21 21 0,21-20 0,0-1 16,0 21-16,0-21 0,0 0 16,0 1-16,21-22 0,0 21 15,0 0-15,1-21 0,-1 0 0,0 0 0,0 21 16,0-21-16,0 0 0,1 0 15,20 0-15,-21 0 0,0-21 16,0 0-16,1 0 0,20-1 0,-21 1 16,0 0-16,0 0 0,1-21 0,-1-1 15,0 1-15,0 0 0,0-22 16,0 1-16,1-1 0,-1 1 0,-21-1 16,21 22-16,0-22 0,0 1 15,-21 20-15,0 1 0,0 0 0,0-1 16,0 22-16,0 0 0,-21 21 31,0 0-31,0 21 0,0 0 0,21 1 16,-22 20-16,1 0 15,21-21-15,0 43 0,0-22 0,-21 1 16,21 20-16,-21-21 0,21 22 0,0-22 16,-21 22-16,21-22 0,0 0 15,0 1-15,0-1 0,0 0 0,0 1 16,0-22-16,0 0 0,0 0 0,21 22 15,0-43-15,0 21 0,22 0 16,-22-21-16,21 0 0,-21 0 0,22 0 16,-1 0-16,-21 0 0,21 0 0,1 0 15,-1 0-15,0-21 0,1 21 16,-22-21-16,21-1 0,-21 1 0,22-21 16,-22 21-16,0 0 0,0-22 15,0 1-15,-21 21 0,0-22 16,0 22-16,0-21 0,0 21 0,0 0 15,-21 21-15,0 0 16,0 0-16,0 21 16,21 0-16,-21 0 0,-1 21 0,1-20 15,21-1-15,0 21 0,-21-21 0,21 0 16,0 22-16,0-22 0,0 0 16,0 0-16,0 0 0,0 1 0,21-1 15,0 0-15,1-21 0,-1 0 16,0 0-16,0 0 0,0 0 15,22 0-15,-22 0 0,0 0 16,21 0-16,1 0 0,-22-21 0,21 0 16,-21-1-16,22 1 0,-22 0 15,0 0-15,0 0 0,0 0 0,0-22 16,1 22-16,-22-21 0</inkml:trace>
  <inkml:trace contextRef="#ctx0" brushRef="#br0" timeOffset="72315.53">19304 7154 0,'0'0'0,"21"0"47,0 0-47,0 0 0,1 0 0,20 0 15,-21 0-15,21 0 0,1 0 0,-1-21 16,-21 21-16,22-21 0,-22 21 16,0 0-16,0-21 0,-21 0 15</inkml:trace>
  <inkml:trace contextRef="#ctx0" brushRef="#br0" timeOffset="72503.42">18754 6985 0,'0'0'0,"-22"0"0,1 0 15,42 0 17,1 0-17,-1 0-15,0 0 16,0 0-16,0 0 0,0 0 0,1 0 15</inkml:trace>
  <inkml:trace contextRef="#ctx0" brushRef="#br0" timeOffset="72875.28">21294 6668 0,'0'0'0,"21"0"31,-21 21-15,0 0-16,0 0 0,0 0 15,0 22-15,0-22 0,0 21 0,0 0 16,-21 1-16,21 20 0,-22-20 15,22 20-15,-21 1 0,21 20 0,0-20 16,-21-22-16,21 22 0,-21-1 16,21-21-16,0 1 0,0-1 0,0 0 15,0-20-15,0 20 0,0-21 0,0 0 16,0 0-16,0 1 16,-21-22-1,0 0-15,-1-22 16,22 1-16,-21 0 0,0 0 15</inkml:trace>
  <inkml:trace contextRef="#ctx0" brushRef="#br0" timeOffset="73759.34">20574 7281 0,'0'0'0,"-42"-63"32,63 63-32,21 0 15,-21 0-15,22 0 0,-22-21 0,21 21 16,22 0-16,-22 0 0,21 0 15,-20-21-15,20-1 0,-20 22 0,20-21 16,1 0-16,-1 21 0,-21-21 16,22 0-16,-1 0 0,1-1 0,-1-20 15,1 21-15,-1 0 0,-20-22 16,-1 1-16,0 0 0,-20-1 0,-1 1 16,0 21-16,-21-21 0,0-1 15,0 1-15,0 21 0,-21 0 0,21-1 16,-21 1-16,-1 0 0,1 21 15,0 0-15,0 0 0,0 21 0,0 22 16,21-22-16,-22 21 0,1 0 0,21 1 16,0 20-16,-21-20 15,0 20-15,21 1 0,-21-22 0,21 21 16,0 1-16,0 21 0,0-43 16,0 21-16,0 1 0,0-1 0,0-20 15,0-1-15,-21 0 0,21 1 0,0-22 16,0 0-16,-22 0 0,22 0 15,0 1-15,0-1 0,-21-21 0,0 0 16,0 0 0,21-21-16,0-1 15,0 1-15,0 0 0,0 0 0,0 0 16,0 0-16,0-22 0,21 22 0,0-21 16,-21 21-16,21-1 15,1-20-15,-1 21 0,0 0 0,0 0 0,0 21 16,22-22-16,-22 22 15,0 0-15,0 0 0,0 0 0,0 0 16,1 0-16,-22 22 0,21-1 16,-21 0-16,21 0 0,-21 0 15,0 0-15,0 1 0,0 20 0,0-21 16,0 21-16,0-20 0,0-1 0,0 21 16,0-21-16,21 0 0,0 1 15,0-1-15,-21 0 0,22 0 0,-1-21 16,0 21-16,0-21 0,0 0 15,0 0-15,1 0 0,-1 0 0,0 0 16,0 0-16,0 0 0,0 0 16,1 0-16,-1-21 0,0 0 15,21 0-15,-21 0 0,1-1 0,-1-20 16,0 21-16,21-21 0,-21 20 0,1-20 16,-22 0-16,0 21 0,21-22 15,-21 22-15,0 0 0,0 0 0,-21 21 16,-1 0-16,1 0 0,0 0 15,0 0-15,0 21 0,0 0 16,-1 21-16,22-20 0,0-1 0,0 21 16,0-21-16,0 22 0,0-22 15,0 0-15,0 0 0,22 0 0,-1 0 16,0 1-16,21-22 0,-21 21 16,1 0-16,20-21 0,0 0 15,-21 0-15,22 0 0,-1 0 0,-21 0 16,22 0-16,-22 0 0,0 0 0,0-21 15,0 21-15,0-21 0</inkml:trace>
  <inkml:trace contextRef="#ctx0" brushRef="#br0" timeOffset="74495.85">8509 8805 0,'0'0'15,"-21"0"-15,0 0 0,21-21 0,0 42 47,21 1-47,0-1 0,0 21 16,21-21-16,-20 22 0,-1-1 15,21 0-15,-21 1 0,22-1 0,-22 0 16,0 22-16,21-43 0,-21 21 0,1 1 16,-22-1-16,21 0 0,0 1 15,-21-22-15,0 21 0,0-21 0,0 0 16,0 1-16,0-1 0,21-21 0,-21 21 16,0-42 15,0 0-31</inkml:trace>
  <inkml:trace contextRef="#ctx0" brushRef="#br0" timeOffset="74779.7">9144 8763 0,'0'0'0,"-64"42"16,22-20-1,0 20-15,21 0 0,-22 1 0,1-1 16,0 21-16,-1-20 0,1 20 0,21-20 16,-22 20-16,1-21 0,0 1 15,21-1-15,-22 0 0,22 22 16,0-43-16,0 21 0,0 1 0,-1-22 16,1 21-16,21-21 0,-21 1 15,21-1-15,21-21 16,0 0-1,1-21-15,-1 21 0,21-22 16,-21 1-16,0 0 0,22 0 0</inkml:trace>
  <inkml:trace contextRef="#ctx0" brushRef="#br0" timeOffset="75115.53">9377 9292 0,'0'0'0,"0"21"0,0 1 0,0 20 15,0-21-15,0 21 0,0 1 0,0-1 16,-21 0-16,-1 1 0,22-1 16,-21 22-16,21-1 0,0-21 0,-21 22 15,0-1-15,21 1 0,-21-1 0,21 22 16,0-21-16,-21 20 0,-1-20 15,1 20-15,21-20 0,0-1 16,-21 1-16,0-1 0,21 1 0,-21-22 16,21 22-16,0-22 0,0-21 0,0 22 15,0-22-15,0 0 0,0-42 32,0 0-32,0-22 15,0 22-15,0-21 0,21-1 0,-21 1 16,21 0-16</inkml:trace>
  <inkml:trace contextRef="#ctx0" brushRef="#br0" timeOffset="75451.35">9250 9673 0,'0'-63'0,"0"126"0,-21-169 0,21 85 16,0-21-16,0 21 0,0-22 0,0 22 15,0 0-15,0 0 0,0 0 0,21 0 16,0-1-16,0 1 15,0 0-15,0 21 0,22-21 0,-1 21 16,-21 0-16,22 0 0,-1 0 0,0 0 16,1 0-16,-1 0 0,0 21 15,-21 0-15,1 0 0,-1 1 0,-21-1 16,0 0-16,0 0 0,-21 21 0,-1-20 16,1 20-16,-21-21 0,0 0 15,-1 22-15,22-22 0,-21 0 16,-1 0-16,1-21 0,21 21 0,-21 0 15,20-21-15,1 0 0,0 0 16,21 22-16,21-44 31,0 22-31,1-21 16,-1 0-16,21 0 0,-21 0 0</inkml:trace>
  <inkml:trace contextRef="#ctx0" brushRef="#br0" timeOffset="75940.67">10266 9144 0,'-85'0'16,"64"21"-16,-21 0 15,20 1-15,1-1 0,0 21 0,-21-21 16,21 22-16,-1-22 0,1 21 15,0 0-15,0 1 0,0-1 0,0 0 16,-1-20-16,22 20 0,0-21 16,0 0-16,0 0 0,0 1 0,0-1 15,22-21-15,-1 0 0,0 0 16,0 0-16,0 0 0,0-21 16,22-1-16,-22 22 0,21-21 15,-21 0-15,1-21 0,20 21 0,-21-1 16,0-20-16,0 21 0,1-21 0,-1 20 15,-21-20-15,0 0 0,21 21 16,-21-22-16,0 22 0,21-21 0,-21 21 16,0-1-16,0 44 31,0-1-15,0 0-16,0 21 0,0-21 0,0 22 0,0-22 15,0 0-15,0 21 0,0-20 16,0 20-16,0-21 0,0 0 15,0 0-15,0 1 0,0-1 0,21 0 16,0-21-16,-21 21 0,22-21 16,-1 0-16,0 0 15,0-21-15,0 0 0,0 0 16</inkml:trace>
  <inkml:trace contextRef="#ctx0" brushRef="#br0" timeOffset="76227.59">10795 8700 0,'0'0'0,"0"-22"0,0 44 31,0-1-31,0 0 0,0 21 16,0 1-16,0-1 0,-21 21 0,21-20 15,-21 20-15,21 1 0,0-22 0,0 22 16,-22-22-16,22 0 0,-21 1 15,0 20-15,21-42 0,0 22 0,0-1 16,-21-21-16,21 21 0,0-20 16,0-1-16,0 0 15,21-21-15,0-21 16,0 0-16,1 21 0,-1-22 16,0-20-16,0 21 0,0 0 15,0-22-15,1 22 0</inkml:trace>
  <inkml:trace contextRef="#ctx0" brushRef="#br0" timeOffset="76691.32">11134 8678 0,'0'0'0,"21"43"32,-21-1-32,0 0 0,0 1 0,0-1 15,0 0-15,0 22 16,0-22-16,0 22 0,0-22 0,-21 0 15,-1 22-15,22-22 0,-21 1 0,21-22 16,0 21-16,-21 0 0,21-20 16,-21-1-16,21 0 0,0 0 0,0 0 15,0 0-15,-21-21 16,21-21 0,0 0-16,0 0 15,0 0-15,0 0 0,0-1 16,0 1-16,21 0 0,-21-21 0,21 21 15,0-22-15,0 1 0,1 21 0,-1-22 16,0 22-16,21-21 0,1 21 16,-22 0-16,21 21 0,0-22 0,-20 22 15,20 0-15,-21 0 0,0 22 16,0-22-16,1 21 0,-1 21 0,-21-21 16,0 0-16,21 1 0,-21 20 0,0-21 15,0 0-15,0 22 0,0-22 16,0 0-16,0 0 0,-21 0 0,0 0 15,21 1-15,-22-22 0,1 21 0,0 0 16,0-21-16,0 0 16,0 0-1,-1-21-15,1 21 16</inkml:trace>
  <inkml:trace contextRef="#ctx0" brushRef="#br0" timeOffset="76903.12">10414 9059 0,'0'0'0,"42"-21"32,-21 21-17,1-21-15,20 21 0,0 0 0,1-21 16,20 21-16,-21-21 0,22 21 15,-22-21-15,22 21 0,-22 0 0,0-22 16,1 22-16,-1 0 0,-21 0 0</inkml:trace>
  <inkml:trace contextRef="#ctx0" brushRef="#br0" timeOffset="77787.27">12107 8954 0,'0'42'16,"21"-42"-1,1 0-15,-1 21 0,0-21 16,0 0-16,0 0 0,0 0 0,1 0 16,20 0-16,-21 0 0,0 0 0,22-21 15,-22 0-15,21 21 16,0-21-16,1-1 0,-22 1 0,21 0 15,1 0-15,-22 0 0,0 0 0,0-1 16,0 1-16,-21-21 0,0 21 16,0 0-16,0-1 0,-21 1 0,0 0 15,0 0-15,0 21 0,-1 0 16,-20 0-16,21 0 0,-21 0 0,20 0 16,-20 0-16,21 21 0,-21-21 0,20 21 15,-20 0-15,0 22 0,21-22 16,-22 21-16,22 1 0,0-1 15,0 0-15,21 1 0,0-22 0,0 21 16,0-21-16,0 22 0,21-22 16,21 0-16,-21 0 0,22 0 0,-1 0 15,0-21-15,1 22 0,-1-22 0,-21 0 16,22 0-16,-1 0 0,0 0 16,1 0-16,-22 0 0,21 0 0,-21 0 15,-21-22-15,0 1 16,-21 21-16,-21 0 15,21 0-15,-22 0 0,1 0 0,0 0 16,-1 0-16,1 0 0,0 21 16,-1 1-16,1-1 0,21 0 0,-22 0 15,1 0-15,21 22 0,0-22 0,21 0 16,0 21-16,0-21 16,0 1-16,0-1 0,0 0 0,0 0 15,21 0-15,21 0 0,-21 1 0,1-22 16,20 0-16,0 21 0,-21-21 0,22 0 15,-1 0-15,-21 0 0,22 0 16,-1-21-16,0-1 0,1 1 0,-22 21 16,21-21-16</inkml:trace>
  <inkml:trace contextRef="#ctx0" brushRef="#br0" timeOffset="78016.02">13166 9059 0,'0'0'0,"42"22"32,-42-1-32,21 0 0,0 0 0,0 0 0,1 0 15,-1 1-15,0-1 0,0 0 0,0 0 16,0 0-16,1 0 0,-1 1 16,0-1-16,-21 0 0,21-21 15,-21 21-15,0-42 47</inkml:trace>
  <inkml:trace contextRef="#ctx0" brushRef="#br0" timeOffset="78247.89">13504 9017 0,'-21'42'31,"0"-20"-31,0-1 0,21 0 0,-21 0 0,-1 0 16,1 22-16,0-22 0,0 21 16,0-21-16,0 22 0,-22-22 15,22 0-15,0 21 0,0-21 0,0 1 16,-1-1-16,1 21 0,21-21 16,-21-21-16,21 21 0,0 1 0,21-22 15,0 0-15,1 0 0,-1 0 16,21-22-16,0 22 0,-20-21 0</inkml:trace>
  <inkml:trace contextRef="#ctx0" brushRef="#br0" timeOffset="78591.17">13906 9081 0,'0'0'0,"0"21"0,0 21 0,0 0 16,-21 1-16,21-1 0,-21 0 0,21 1 16,0 20-16,0-20 0,0 20 0,-21 1 15,21-1-15,0 1 0,-21 20 16,21-20-16,0-1 0,0 22 0,0-22 16,0 22-16,-21-21 0,-1 20 0,1-20 15,0 20-15,21-20 0,-21 21 0,0-22 16,0 1-16,-1-22 0,1 21 15,0-20-15,21-1 0,0 0 0,-21-20 16,21-1-16,-21 0 0,21 0 16,0-42-1,0 0-15,21 0 0,0-1 16,-21 1-16,21-21 0,0 0 16,-21-1-16,22-20 0,-1-1 0</inkml:trace>
  <inkml:trace contextRef="#ctx0" brushRef="#br0" timeOffset="78927.39">13843 9440 0,'0'0'0,"0"-42"0,-42-170 31,42 170-31,0 0 0,0 21 16,0-22-16,0 22 0,21-21 0,21 21 15,-21-1-15,0 1 0,22-21 0,-1 21 16,0 21-16,1-21 0,20 21 15,-20 0-15,-1 0 0,21 0 0,-20 21 16,-22 0-16,21 21 0,-21-21 0,1 22 16,-22-1-16,0 0 0,0 1 15,0-1-15,-22 0 0,1-20 0,0 20 16,-21 0-16,21-21 0,-22 1 0,1-1 16,0 0-16,-1 0 15,1-21-15,0 21 0,-1-21 0,22 0 16,0 0-16,0 21 0,0-21 0,21-21 31,21 0-15,0 0-16,0 0 0,21 0 0,-20-1 15,20 1-15</inkml:trace>
  <inkml:trace contextRef="#ctx0" brushRef="#br0" timeOffset="79339.22">14563 9059 0,'0'-42'15,"0"21"-15,0 0 0,0 0 16,21 21-16,0 0 16,0 0-16,0 0 0,0 0 15,1 0-15,-1 0 0,0 0 0,0 21 16,0 0-16,0 21 0,1-21 15,-22 22-15,0-22 0,0 21 0,0-21 16,0 1-16,0 20 0,0-21 0,0 0 16,0 0-16,0 1 0,-22-1 15,1 0-15,0-21 16,21-21 0,0 0-1,0-1-15,0 1 16,0 0-16,0 0 0,0 0 0,0-22 15,21 22-15,0-21 0,-21 0 16,22 20-16,-1-20 0,0 21 0,-21 0 16,21-22-16,0 22 0,0 0 15,1 0-15,-1 21 0,0 0 16,0 0-16,0 0 16,-21 21-16,0 0 0</inkml:trace>
  <inkml:trace contextRef="#ctx0" brushRef="#br0" timeOffset="79667.42">15113 9229 0,'0'0'16,"21"0"-16,0 0 0,0 0 0,1-21 16,-1-1-16,0 22 0,0-21 15,0 0-15,0 0 0,-21 0 0,0 0 16,22-1-16,-22 1 0,0 0 0,0 0 15,0-21-15,0 20 16,0 1-16,-22 21 16,1 0-16,0 0 0,0 0 0,0 21 15,0 1-15,21-1 0,-22 21 16,1-21-16,0 22 0,21-22 0,0 21 16,0-21-16,-21 22 0,21-22 0,0 0 15,0 21-15,0-21 0,0 1 16,0-1-16,0 0 0,21-21 15,0 0-15,0 0 0,1 0 16,-1 0-16,0 0 0,21 0 16,-21-21-16,22 0 0</inkml:trace>
  <inkml:trace contextRef="#ctx0" brushRef="#br0" timeOffset="80095.5">16087 8827 0,'0'0'0,"-22"0"0,1 0 16,-21 0-16,21 0 0,-22 0 0,22 21 15,0 0-15,-21 0 0,21 0 16,-1 0-16,1 1 0,0-1 0,0 0 16,21 0-16,0 0 0,0 0 15,0 1-15,0-1 0,21 0 16,21-21-1,-20 0-15,-1 0 0,21 0 16,-21 0-16,0 21 0,22-21 0,-22 0 16,0 0-16,0 0 0,0 21 0,1-21 15,-1 21-15,-21 1 16,0-1-16,-21 0 16,-1-21-16,-20 0 0,21 21 15,0-21-15,-22 0 0,22 21 16,-21-21-16,21 0 0,-22 0 0,1 0 15,21 0-15,0 0 0,0 0 16,-1 0-16,1 0 0,0 0 0,0 0 16,0 0-16,21-21 15,0 0 1,21 21-16,0-21 0,0 21 16,0-21-16,22 21 0,-22-22 15</inkml:trace>
  <inkml:trace contextRef="#ctx0" brushRef="#br0" timeOffset="80523.25">16658 8827 0,'0'-22'0,"-21"1"31,21 0-31,-21 21 0,-22 0 0,22 0 15,0 0-15,0 0 0,0 21 16,-22 0-16,22-21 0,0 22 0,0-1 16,0 21-16,0-21 0,21 0 15,0 1-15,0-1 0,0 0 0,21 0 16,0 0-16,0 0 0,21-21 16,-20 22-16,20-1 0,-21-21 15,21 21-15,-20-21 0,20 21 16,-21-21-16,21 21 0,-20 0 0,-1 1 15,-21-1 1,0 0-16,-21-21 16,-1 0-16,-20 0 0,0 0 0,21 0 15,-22 0-15,1 0 0,0 0 16,20 0-16,-20 0 0,0 0 0,21 0 16,-1 0-16,1 0 0,0 0 0,0 0 15,42-21 16,0 21-31,0-21 0,1 21 16,20-22-16,-21 22 0</inkml:trace>
  <inkml:trace contextRef="#ctx0" brushRef="#br0" timeOffset="80763.13">16976 8827 0,'0'0'0,"21"0"0,-21 21 31,0 0-31,0 0 0,0 0 16,0 22-16,0-22 0,0 0 15,0 21-15,0-21 0,0 22 0,-21-22 16,21 0-16,0 21 0,0-20 16,0-1-16,0 0 0,0 0 15,21-42 16,0 0-31</inkml:trace>
  <inkml:trace contextRef="#ctx0" brushRef="#br0" timeOffset="81100.94">17081 8551 0,'0'0'15,"-21"0"-15,0 22 0,21-1 0,-21-21 16,21 21-16,-21-21 0,21 21 16,0 0-16,21-21 15,0 0-15,0 0 0,0 0 16,1 0-16,-1 0 0,0 0 16,0 0-16,0 0 0,-21-21 0,21 0 15,-21 0-15,0 0 16,0-1-16,0 1 15,-21 0-15,0 21 0,0 0 16,0 0-16,0 0 0,-1 0 16,1 0-16,0 21 0,0 0 15,0 1-15,21-1 0,0 0 0,0 0 16,0 0-16,0 0 0,0 1 0,0-1 16,0 0-16,21 0 0,-21 0 15,21 0-15</inkml:trace>
  <inkml:trace contextRef="#ctx0" brushRef="#br0" timeOffset="81818.64">17632 8848 0,'-21'0'0,"-22"0"15,22 0-15,0 0 0,0 21 16,21 0-16,-21-21 0,21 21 0,-22 22 15,22-22-15,0 0 0,0 0 0,0 0 16,0 22-16,0-22 0,0 0 0,0 0 16,0 0-16,0 0 0,22 1 15,-1-1-15,0-21 16,0 0-16,-21-21 31,0-1-31,0 1 16,0 0-16,0 0 0,0 0 0,0 0 15,0-22-15,0 22 0,0-21 16,0-1-16,21 22 0,0-21 0,-21 0 16,43 20-16,-22-20 0,0 21 0,21 0 15,-20 0-15,20 21 0,-21-22 16,21 22-16,-20 0 0,20 0 0,-21 0 16,21 22-16,-20-1 0,-1 0 0,0 0 15,0 0-15,0 22 0,-21-22 16,21 21-16,-21-21 0,0 22 0,0-22 15,0 21-15,0-21 0,0 22 16,0-22-16,-21 0 0,21 0 16,-21 0-16,21 0 0,0 1 0,-21-22 15,0 0-15,0 0 0,-1 0 16,1 0 0,21-22-16,0 1 15,0 0-15,0 0 0,0 0 0,21-22 16,-21 22-16,22-21 0,20 21 15,-21-22-15,21 1 0,1-21 0,-1 41 16,0-20-16,1 0 0,-1 21 0,22-1 16,-22 1-16,0 0 0,1 21 15,-1 0-15,0 0 0,1 0 16,-22 21-16,0 0 0,0 1 0,0-1 16,-21 0-16,21 21 0,-21-21 15,0 22-15,0-1 0,0-21 0,0 22 16,0-22-16,-21 0 0,0 21 0,0-21 15,21 1-15,0-1 0,-21-21 16,0 21-16,21 0 0,-22-21 0</inkml:trace>
  <inkml:trace contextRef="#ctx0" brushRef="#br0" timeOffset="81999.57">19177 9144 0,'-21'0'63</inkml:trace>
  <inkml:trace contextRef="#ctx0" brushRef="#br1" timeOffset="116886.92">5292 550 0,'0'0'0,"-22"0"15,1 0-15,21 22 47,21-22 16,1 0-63,-1 0 15,0 0-15,0 0 0,0 0 16,22 0-16,-22 0 0,21 0 15,-21 0-15,22 0 0,-1 0 0,0 0 16,1 0-16,-1 0 0,0 0 16,1 0-16,-1 0 0,0 0 15,1 0-15,-1 0 0,0 0 0,1 0 16,-1 0-16,0 0 0,1 0 16,-1 0-16,0 0 0,22 0 0,-22 0 15,22 0-15,-1 0 0,1 0 16,-1 0-16,-21 0 0,22 0 15,-1 0-15,1-22 0,-1 22 0,-20 0 16,20 0-16,-20 0 0,-1 0 16,0 0-16,1 0 0,-1 0 15,0 0-15,1 0 0,-1 0 16,0-21-16,1 21 0,-1 0 0,0 0 16,1 0-16,-1 0 0,0 0 15,1 0-15,-22 0 0,21 0 0,-21 0 16,0 0-16,22 0 0,-22 0 15,0 0-15,0 0 0,0 0 0,1 0 16,-1 0-16,0 0 0,0 0 16,0 0-16,0 0 15,1 0-15,-22 21 63,0 1-48,0-1-15,0 0 16,0 0-16,0 0 0,0 0 16,0 1-16,0-1 15,0 0-15,0 0 0,0 0 0,0 0 16,0 22-16,0-22 0,0 21 16,0 1-16,0-1 0,0-21 15,0 21-15,0 1 0,0-1 16,0 0-16,0-20 0,0 20 0,0 0 15,0 1-15,0-1 0,0-21 16,0 21-16,0 1 0,0-1 0,0 0 16,0 1-16,0 20 0,0-20 15,0-1-15,0 0 0,0 22 0,0-22 16,0 0-16,0 1 0,0-1 16,0 0-16,0 1 0,0-22 0,0 21 15,0 1-15,0-1 0,0 0 16,0 1-16,0-1 0,0 0 0,0 1 15,0-1-15,21 0 0,-21 1 16,0-1-16,21 0 0,-21 1 16,0-1-16,0 0 0,0 1 15,0-22-15,0 21 0,0 0 0,0 1 16,0-1-16,0-21 0,0 22 0,0-1 16,0 0-16,0 22 0,0-22 15,21 0-15,-21 1 0,0-1 0,0 0 16,0 1-16,0-1 0,0 0 15,0-20-15,0 20 0,0 0 0,0-21 16,0 22-16,0-22 0,0 21 16,0-21-16,0 22 0,0-1 0,0-21 15,0 22-15,0-22 0,0 21 0,0-21 16,0 22-16,0-22 16,0 21-16,0-21 0,0 0 0,0 22 15,0-22-15,0 0 0,0 0 16,0 0-16,0 1 0,0-1 0,0 0 15,0 0-15,0 0 0,0 0 16,0 1-16,0-1 16,0 0-16,0 0 15,0 0 1,-21 0-16,0-21 16,0 0-16,-1 22 0,1-22 15,0 21-15,0-21 16,0 0-16,0 0 0,-1 0 15,1 21-15,0-21 0,0 0 0,0 0 16,0 0-16,-22 0 0,22 0 16,-21 0-16,21 0 0,-22 0 0,1 0 15,0 0-15,-1 0 0,1 21 16,0-21-16,-1 0 0,22 0 0,-21 0 16,21 0-16,-22 0 0,22 0 0,-21 0 15,21 0-15,-22 0 0,1 0 16,21 0-16,-22 0 0,1 0 0,0 0 15,-1 0-15,1 0 0,0 0 16,-1 0-16,1 0 0,-21 0 16,20 0-16,1 0 0,0 0 0,-1 0 15,22 0-15,-21 0 0,-1 0 16,1 0-16,21 0 0,-21 0 0,20 0 16,-20 0-16,21 0 0,-21 0 15,20 0-15,-20 0 0,21 0 0,-21 0 16,20 0-16,1 0 0,-21 0 0,21 0 15,-22 0-15,22 0 0,-21 0 16,21 0-16,-22 0 0,22 0 0,0 0 16,0 0-16,-21 0 0,20 0 15,1 0-15,0 0 0,0 0 16,0 0-16,0 0 0,-1 0 16,1 0-16,0 0 15,0 0-15,0 0 16,21-21-16,-21 21 15,-1 0-15,22-21 0,0 0 16,0-1 0,0 1-16,-21 21 15,21-21-15,0 0 16,0 0-16,0 0 0,0-1 16,0 1-1,0 0-15,0 0 0,0 0 0,0 0 16,0-1-16,0 1 0,0-21 15,0 21-15,0 0 0,0-1 0,0 1 16,0-21-16,0 21 0,21 0 16,-21-22-16,0 22 0,0 0 0,0-21 15,22 20-15,-22 1 0,21 0 16,-21-21-16,0 21 0,0-1 16,0 1-16,0 0 0,0 0 0,21 0 15,-21 0-15,0-1 16,0-20-16,0 21 0,0 0 0,0 0 0,0-1 15,0 1-15,0 0 16,0 0-16,0 0 0,0 0 0,0-1 16,0 1-16,0 0 0,0 0 15,0 0-15,0 0 0,0-1 0,0 1 16,0 0-16,0 0 0,0 0 16,0-22-16,0 22 0,0 0 0,0 0 15,0 0-15,0 0 0,0-1 16,0 1-16,-21 0 0,21 0 0,-21 0 15,21 0-15,0-1 16,0 1-16,-22 0 0,22 0 0,0 0 16,-21 0-16,21-1 0,0 1 15,0 0-15,0-21 0,0 21 0,-21-1 16,21 1-16,0 0 16,0-21-16,0 21 0,-21-1 0,21-20 15,0 21-15,0-21 0,0 20 16,0 1-16,0-21 0,0 21 0,0 0 15,0-22-15,0 22 0,-21 0 16,21 0-16,0-22 0,0 22 0,-21 0 16,21-21-16,0 21 0,0-22 15,0 22-15,0 0 0,0-21 16,0 20-16,-22 1 0,22-21 16,0 21-16,0 0 0,0-22 0,-21 22 15,21 0-15,0 0 0,0-22 16,0 22-16,0 0 0,0 0 15,0 0-15,0 0 0,0-1 0,0 1 16,0 0-16,0 0 0,0 0 16,0 0-16,0-1 0,0 1 15,0 0-15,0 0 16,0 0-16,0 0 16,0-1-16,0 1 15,0 0-15,0 0 16,0 0-1,0 0-15,0-1 16,0 1 0,0 0-16,0 0 15,0 0 1,0 0-16,0-1 16,0 1-16,0 0 15,0 0-15,0 0 16,0 0-16,0-1 0,0 1 15,0 0-15,0 0 16,0 0-16,0 0 0,0-1 16,0 1-16,0 0 15,0 0-15,0 0 16,0 0-16,0-1 31,0 1 0,21 21-15,1 0-16,-1-21 0,0 21 16,0-21-1,0 21-15,-21-21 0,21 21 16,1 0-16,-22-21 0,21 21 16,0 0-16,0 0 15,-21-22-15,21 22 16,0 0-16,1 0 0,-1 0 0,0-21 15,0 21-15,21 0 0</inkml:trace>
  <inkml:trace contextRef="#ctx0" brushRef="#br1" timeOffset="126331.15">1164 5144 0,'0'0'15,"0"-22"-15,0 1 0,0 0 0,0 0 16,0 0-16,0 0 15,-21 21-15,0 0 0,0 21 16,-1 21 0,22-21-16,-21 22 0,0-1 0,0 0 15,0 22-15,0-22 0,-1 22 16,-20-1-16,21 22 0,-21-22 16,20 1-16,-20-1 0,21 1 0,-21-1 15,20 1-15,-20-22 0,21 0 16,0 1-16,0-22 0,-1 21 15,22-21-15,0 1 0,-21-1 0,21 0 16,-21-21-16,21-21 31,0 0-15,21-22-16,0 22 16,1-21-16</inkml:trace>
  <inkml:trace contextRef="#ctx0" brushRef="#br1" timeOffset="126650.97">1418 5038 0,'0'0'0,"0"21"15,0 0-15,0 0 16,-21 22-16,0-1 0,0 21 15,-1-20-15,-20 20 0,21 1 16,-21-1-16,-1 22 0,1-22 16,0 22-16,20-21 0,-20-1 0,0 1 15,21-22-15,-22 0 0,22 1 16,0-1-16,21-21 0,0 0 16,-21 0-16,21 1 0,0-1 15,0-42 16,0-1-31,21 1 16,-21 0-16,21 0 0</inkml:trace>
  <inkml:trace contextRef="#ctx0" brushRef="#br1" timeOffset="127327">1990 5821 0,'0'0'0,"21"0"0,-21-21 16,0 0 0,0-1-16,0 1 15,0 0-15,0 0 0,0 0 16,0 0-16,0-1 0,0 1 15,-21 21-15,21-21 0,-22 21 0,1 0 16,0 0-16,0 0 0,-21 0 16,20 0-16,1 0 0,-21 21 15,21 0-15,-22 22 0,22-22 0,-21 21 16,21 1-16,-22-1 0,22 0 16,0 1-16,0-1 0,0 0 0,0 1 15,21-22-15,0 21 0,0-21 16,0 0-16,0 1 15,0-1-15,21-21 0,0 0 0,21 0 16,-21 0-16,22 0 0,-22 0 16,21 0-16,1-21 0,-22-1 15,21 1-15,0-21 0,1 21 16,-22-22-16,21 22 0,-21-21 0,22-22 16,-22 22-16,0 0 0,0-22 15,0 1-15,1 20 0,-22-20 16,0 21-16,0-22 0,0 22 0,0-1 15,0 22-15,0-21 0,0 21 16,0 0-16,0-1 0,-22 22 0,1 0 16,21 22-1,-21-1-15,21 0 0,0 0 0,0 21 16,0 22-16,-21-22 0,21 22 16,0-22-16,-21 22 0,21-1 15,0-21-15,0 22 0,-21-22 0,21 1 16,0-1-16,0 0 0,0-21 15,0 22-15,0-22 0,0 0 0,0 0 16,21-21-16,0 21 16,0-21-16,0 0 0,0 0 0,1-21 15,-1 0-15,0 21 0,0-21 16,0-21-16,0 20 0,22 1 0</inkml:trace>
  <inkml:trace contextRef="#ctx0" brushRef="#br1" timeOffset="127546.88">2455 5652 0,'0'42'31,"0"-21"-31,0 0 0,0 0 0,0 22 16,-21-22-16,21 21 0,0-21 0,0 22 16,-21-22-16,0 0 0,21 0 15,0 22-15,-21-22 0,21 0 16,21-21 15,-21-21-15,21 0-16,-21-1 0,21 1 0,0 0 15</inkml:trace>
  <inkml:trace contextRef="#ctx0" brushRef="#br1" timeOffset="127856.09">2476 5398 0,'-21'0'16,"0"21"-16,21 0 16,0 0-16,21-21 15,0 0 1,1 0-16,-1 0 0,0 0 16,0 0-16,0-21 15,0 0-15,-21 0 0,0-1 16,0 1-1,-21 21-15,0 0 16,0 0-16,0 0 0,0 0 0,-1 0 16,1 0-16,0 0 0,21 21 15,0 1-15,0-1 0,0 0 16,0 0-16,0 0 16,21 0-16,-21 1 0,21-1 0,1 0 15,20-21-15,-21 21 0</inkml:trace>
  <inkml:trace contextRef="#ctx0" brushRef="#br1" timeOffset="128119.94">2900 5652 0,'-21'0'0,"21"21"15,-22-21-15,22 21 0,0 0 16,0 0-16,0 0 0,0 1 15,0-1-15,0 0 0,0 0 16,22 21-16,-22-20 0,0-1 0,21 0 16,0 0-16,-21 0 0,21 0 0,0 1 15,-21-1-15,21-21 16,1 0-16,-1 0 16,0 0-1,-21-21-15,0-1 0,0 1 0,21 0 16,-21 0-16</inkml:trace>
  <inkml:trace contextRef="#ctx0" brushRef="#br1" timeOffset="128330.81">3238 5525 0,'0'0'0,"0"21"16,-21 0-16,0 0 0,0 0 15,21 0-15,-21 22 0,0-22 0,-1 21 16,1 1-16,21-1 0,-21-21 15,0 21-15,0 1 0,21-22 0,0 0 16,0 0-16,-21 0 0,21 1 16,0-1-16,21-21 15,0 0 1,0 0-16,0-21 0,0-1 16</inkml:trace>
  <inkml:trace contextRef="#ctx0" brushRef="#br1" timeOffset="128876.5">3789 5059 0,'0'0'0,"-21"0"0,21-21 31,0 0-31,21 21 15,0 0-15,21 0 16,-21 0-16,22 0 0,-22 0 0,21 0 16,1 0-16,-22-22 0,21 22 15,-21 0-15,0 0 0,1 0 0,-1 0 16,-42 0 0,-1 0-1,1 0-15,0 0 0,0 0 0,0 0 16,0 0-16,-22 0 0,22 0 15,0 0-15,-21 0 0,20 0 0,1 0 16,0 0-16,0 22 0,0-22 16,0 21-16,21 0 0,-22 0 15,1 0-15,21 0 16,0 1-16,0-1 0,0 21 0,-21-21 16,21 22-16,-21-1 0,21-21 15,-21 43-15,21-22 0,0 0 0,0 22 16,-21-22-16,21 22 0,-22-1 15,1-21-15,21 22 0,0-1 0,-21-20 16,21-1-16,-21 22 0,21-22 16,0-21-16,0 21 0,0 1 0,0-22 15,0 21-15,0-21 0,0 1 16,0-1-16,0 0 0,21-21 16,0 0-1,0 0-15,1 0 0,-1 0 16,0-21-16,0 0 0,0-1 0,0-20 15</inkml:trace>
  <inkml:trace contextRef="#ctx0" brushRef="#br1" timeOffset="129683.06">4381 5292 0,'0'-21'0,"-21"21"0,0 0 16,0 21-16,21 0 16,-21 0-16,0 0 0,21 22 0,-22-1 15,22 0-15,-21 22 0,21-1 0,-21-20 16,21 20-16,-21-21 0,0 22 16,21-22-16,0 1 0,0-1 0,0-21 15,0 21-15,0-20 0,0-1 16,0 0-16,0 0 0,21-21 15,0 0-15,0 0 16,0 0-16,1 0 0,20-21 0,-21 0 16,0 0-16,-21-1 15,21 1-15,-21 0 0,0 0 0</inkml:trace>
  <inkml:trace contextRef="#ctx0" brushRef="#br1" timeOffset="129844.96">4022 5757 0,'0'0'0,"-22"0"0,44 0 32,-1 0-17,0 0-15,0 0 0,21 0 0,-20 0 16,20 0-16,0-21 0,1 21 16,-22 0-16,21 0 0,0-21 15</inkml:trace>
  <inkml:trace contextRef="#ctx0" brushRef="#br1" timeOffset="130174.77">4657 5779 0,'0'0'0,"-22"21"16,44-21 0,-1 0-16,0 0 15,0-21-15,21 21 0,-20-22 16,20 1-16,-21 0 0,0 21 0,22-21 15,-22 0-15,0 0 16,-21-1-16,0 1 0,-21 21 31,0 0-31,-22 0 0,22 0 0,-21 21 16,21 1-16,-22-1 0,1 0 16,21 0-16,0 21 0,-1-20 0,1 20 15,21-21-15,-21 0 0,21 0 0,0 1 16,0-1-16,0 0 0,42 0 15,-20-21-15,-1 0 0,0 0 0,21 0 16,1 0-16,-22 0 0,21 0 16,-21 0-16,22 0 0,-22-21 0,0 0 15</inkml:trace>
  <inkml:trace contextRef="#ctx0" brushRef="#br1" timeOffset="130465.61">5143 5503 0,'0'0'0,"22"0"0,-1 0 16,0 0-16,0 0 0,0 0 0,0 22 15,1-22-15,-1 42 0,0-21 16,0 0-16,-21 22 0,0-22 0,0 21 16,0 0-16,-21-20 0,0 20 15,0-21-15,-1 21 0,1-20 16,0-1-16,0 0 0,0 0 15,0 0-15,-1-21 0,22 21 16,0-42 0,0 0-1,22 0-15,-1 0 0,21-22 0,-21 22 16,0-21-16,1 0 0,-1 20 16,21-20-16,-21 0 0</inkml:trace>
  <inkml:trace contextRef="#ctx0" brushRef="#br1" timeOffset="130651.5">5503 5482 0,'-42'64'15,"84"-128"-15,-63 64 16,0 21-16,21 1 0,-21 20 16,0-21-16,-1 0 0,1 22 0,0-1 15,0-21-15,21 21 0,-21 1 16,21-22-16,0 21 0,0-21 0,0 1 16,0-1-16,0 0 0,0 0 15,21 0-15,0-21 0,0 0 16,0 0-16,22 0 0,-22 0 15,21 0-15,1-21 0,-22 0 0,21 0 16,0 0-16,-20-1 0</inkml:trace>
  <inkml:trace contextRef="#ctx0" brushRef="#br1" timeOffset="130911.36">5990 5122 0,'0'0'0,"-21"-21"0,0 21 15,0 21-15,-1 1 16,1-1-16,21 0 0,-21 21 16,0 1-16,21-1 0,-21 0 0,0 22 15,21-1-15,-22-20 0,1 20 0,21 1 16,0-1-16,0-21 0,-21 1 16,21 20-16,0-42 0,0 22 0,0-1 15,0-21-15,0 0 16,0 1-16,0-1 0,21-21 0,0 0 15,1 0-15,-1 0 0,0 0 16,0-21-16,-21-1 0,0 1 16,21 0-16</inkml:trace>
  <inkml:trace contextRef="#ctx0" brushRef="#br1" timeOffset="131071.26">5588 5588 0,'0'0'0,"21"0"31,0 0-15,22 0-16,-22 0 0,21 0 0,0 0 15,1 0-15,-22 0 0,21-21 16,1 21-16,-1-21 0</inkml:trace>
  <inkml:trace contextRef="#ctx0" brushRef="#br1" timeOffset="131315.12">6392 5355 0,'-84'0'15,"62"21"-15,1-21 0,21 22 16,-21-1-16,0 21 0,0-21 0,21 22 16,0-1-16,-21 0 0,-1 1 15,22-1-15,0 0 0,0 1 0,0-1 16,0-21-16,0 21 0,0-20 0,0 20 15,0-21-15,0 0 0,22-21 16,-1 21-16,0-21 0,0 22 0,0-22 16,22 0-16,-22 0 0,21-22 15,0 1-15,-20 21 0,20-21 0,0 0 16</inkml:trace>
  <inkml:trace contextRef="#ctx0" brushRef="#br1" timeOffset="131591.97">6731 5292 0,'21'0'0,"-42"0"0,63 0 0,-21 0 15,1 0-15,-1 0 0,0 0 16,0 21-16,0 0 0,0 0 0,1 0 16,20 1-16,-21 20 0,0-21 0,-21 21 15,21 1-15,1-1 0,-22 0 16,0 22-16,0-22 0,0 1 15,0-1-15,0-21 0,0 21 16,-22 1-16,1-22 0,0 0 0,0 0 16,0 0-16,0 1 0,-1-22 0,1 21 15,0-21-15,42-21 32,0 21-32,1-22 0,-1 1 0</inkml:trace>
  <inkml:trace contextRef="#ctx0" brushRef="#br1" timeOffset="131819.04">7514 5588 0,'0'0'0,"21"0"31,0 0-16,1 0-15,-1 0 0,0 0 0,21 0 16,-21 0-16,1 0 0,-1 0 16,0 0-16,0 0 0,0 0 0,-42 0 31</inkml:trace>
  <inkml:trace contextRef="#ctx0" brushRef="#br1" timeOffset="131954.97">7493 5715 0,'0'0'15,"0"21"-15,0 0 0,0 1 16,21-22 0,0 0-16,0 0 0,1 0 15,-1 0-15,0-22 0,0 22 16,0-21-16,0 0 0,1 0 0,20 0 16</inkml:trace>
  <inkml:trace contextRef="#ctx0" brushRef="#br1" timeOffset="132275.79">8340 4995 0,'0'0'16,"-22"0"-16,1 0 0,0 22 0,0-22 15,21 21-15,21-21 31,0 0-31,0 0 0,1 0 16,-1 0-16,0 0 0,0-21 0,0-1 16,0 22-16,-21-21 0,0 0 15,0 0-15,22 0 0,-22 0 16,0-1-16,-22 22 0,1 0 16,0 0-16,0 0 0,0 0 15,0 43-15,-1-22 0,-20 21 0,21 1 16,0-1-16,0 0 0,-22 1 0,22-1 15,21 0-15,0-21 0,0 22 16,0-22-16,0 0 0</inkml:trace>
  <inkml:trace contextRef="#ctx0" brushRef="#br1" timeOffset="132959.4">9017 4995 0,'0'0'0,"-21"85"31,0-43-31,21 1 0,-22 20 0,1-20 16,0 20-16,0-21 0,0 22 16,0-22-16,-1 22 0,1-1 0,-21-20 15,21-1-15,0 0 0,-1-21 16,1 22-16,21-22 0,0 0 16,-21-21-16,42-21 15,0 0 1,1 0-16,-22-1 0,21-20 15,0 21-15,0-21 0,0-1 0,0-20 16,1 20-16,-1-20 0,0 21 16,-21-22-16,21 1 0,0 20 0,-21-20 15,21 20-15,-21 1 0,22 21 16,-22-21-16,21 42 0,-21 21 16,0 0-16,0 21 0,0 1 15,0-1-15,0 0 16,0 22-16,-21-22 0,21 22 0,-22-1 15,22-21-15,-21 22 0,21-22 16,0 1-16,0-1 0,0 0 0,0-21 16,0 1-16,21-1 0,1 0 0,-22 0 15,0-42 1,0 0 0,-22 0-16</inkml:trace>
  <inkml:trace contextRef="#ctx0" brushRef="#br1" timeOffset="133119.31">8488 5546 0,'0'0'0,"-21"0"0,63 0 31,-21 0-31,21 0 0,1 0 16,-1 0-16,22-21 0,-1 21 16,1-22-16,-1 22 0,22-21 0,-22 0 15,1 0-15,-1 0 0,1 0 16,-22-1-16,22 1 0</inkml:trace>
  <inkml:trace contextRef="#ctx0" brushRef="#br1" timeOffset="133335.18">9567 5186 0,'-63'0'15,"42"21"1,-1 0-16,1 22 0,0-22 0,0 21 16,21 0-16,-21 1 0,21-1 0,-21 0 15,-1 22-15,22-22 0,0 22 16,0-22-16,0 22 0,0-22 0,0 0 15,0 22-15,0-22 0,0 0 0,0 1 16,0-22-16,0 21 0,0-21 16,0 1-16,0-1 0,0 0 15,22-21-15,-1 0 16,-21-21-16,21 0 16,-21-1-16,0 1 0</inkml:trace>
  <inkml:trace contextRef="#ctx0" brushRef="#br1" timeOffset="133583.04">9334 5355 0,'0'0'16,"0"-21"-16,0-21 0,0 21 0,0-1 15,0 1-15,22 0 0,-1 21 16,21 0-16,-21-21 0,22 21 0,-1 0 16,0 0-16,1 0 0,-1 0 15,0 21-15,1 0 0,-1 0 0,-21 1 16,-21-1-16,0 21 15,0-21-15,0 0 0,-42 1 0,21-1 16,-22 0-16,1 0 0,0 0 0,20 0 16,-20 1-16,0-1 0,21-21 15,-1 21-15,1-21 0,0 0 0</inkml:trace>
  <inkml:trace contextRef="#ctx0" brushRef="#br1" timeOffset="133850.89">10054 5271 0,'0'0'0,"0"21"16,0 0-16,0 0 16,0 0-16,-21 0 0,0 22 0,21-22 15,-21 21-15,21 1 0,-22 20 16,1-21-16,0 22 0,21-22 0,-21 22 15,0-22-15,0 22 0,21-22 0,0 0 16,-22 1-16,22-1 0,0-21 16,0 21-16,0-20 0,0-1 0,0 0 15,22 0-15,-1-21 0,0 0 16,0 0-16,0-21 16,-21 0-1,0 0-15,0-1 0</inkml:trace>
  <inkml:trace contextRef="#ctx0" brushRef="#br1" timeOffset="134119.75">9864 5546 0,'0'0'16,"0"-127"-1,0 106-15,0-22 0,0 22 0,21 0 0,0 0 16,0 0-16,21-1 0,1 1 16,20 0-16,-20 0 0,20 21 0,1 0 15,-22 0-15,21 0 0,-20 0 0,-22 21 16,21 0-16,-21 0 0,-21 22 15,0-22-15,0 0 0,0 21 16,-21-20-16,0 20 0,-21-21 16,21 21-16,-22-20 0,1-1 0,0 0 15,-1 0-15,-20 0 0,42 0 0,-22-21 16,1 0-16,21 0 0,0 0 16,-1 0-16,22-21 15,0 0 1,22 0-16,-1 0 0</inkml:trace>
  <inkml:trace contextRef="#ctx0" brushRef="#br1" timeOffset="134351.62">10647 4763 0,'0'0'0,"21"0"16,-21 21-1,0 0-15,0 0 0,0 21 0,0-20 16,0 20-16,-21 21 0,0-20 15,21-1-15,-22 22 0,1-22 0,21 0 16,0 1-16,-21-1 0,0 0 0,21 1 16,0-22-16,0 0 0,0 21 15,0-21-15,0 1 0,21-22 16,0 0 0,0 0-16,1-22 0,-1 1 0,0 0 15,0 0-15</inkml:trace>
  <inkml:trace contextRef="#ctx0" brushRef="#br1" timeOffset="134647.45">10753 5292 0,'0'0'0,"0"21"31,21-21-15,21 0-16,-21 0 15,0 0-15,1 0 0,20 0 0,-21-21 16,0 21-16,22-21 0,-22 21 15,0-22-15,-21 1 0,-21 21 32,0 0-32,-22 0 15,1 0-15,21 0 0,-22 21 0,22 1 16,-21-1-16,21 0 0,0 0 0,-1 21 16,1-20-16,21-1 15,0 0-15,0 0 0,21 0 16,1-21-16,-1 0 0,21 0 15,-21 0-15,0 0 0,22 0 0,-1-21 16,0 21-16</inkml:trace>
  <inkml:trace contextRef="#ctx0" brushRef="#br1" timeOffset="134983.26">11430 4784 0,'0'21'0,"0"-42"0,0 63 16,-21-42-16,0 0 16,21-21 15,0 0-16,0 0-15,0-1 0,21 1 16,0 21-16,-21-21 0,0 42 31,0 0-31,0 1 0,0 20 16,0-21-16,0 0 0,0 22 16,-21-22-16,0 0 0,-1 0 0,1 0 15,0 0-15,0 1 0</inkml:trace>
  <inkml:trace contextRef="#ctx0" brushRef="#br1" timeOffset="135516.92">11536 4509 0,'0'0'0,"-21"0"16,21-22-16,21 22 16,0 0-1,0 0-15,0-21 0,22 21 0,-1-21 16,-21 21-16,21 0 0,1 0 0,-1-21 16,0 21-16,1 0 0,-22 0 15,21 0-15,-21 0 0,1 0 0,-1 0 16,-21 21-1,0 0-15,0 0 0,0 1 16,0-1-16,0 0 0,0 21 16,0-21-16,-21 22 0,21-1 0,0 0 15,0 22-15,-22-22 0,1 22 0,0-22 16,21 22-16,-21-22 0,0 0 16,21 22-16,-21-22 0,-1 0 15,22 1-15,-21-1 0,21 0 16,0 1-16,0-1 0,-21 0 0,21 1 15,0-1-15,-21 0 0,21 1 0,0-22 16,0 0-16,-21 21 0,0-20 16,-1-1-16,1 0 0,0-21 0,0 21 15,0 0-15,-22-21 0,1 0 16,0 0-16,-1 0 0,1 0 0,0 0 16,-1 0-16,1 0 0,0 0 0,-1 0 15,1 0-15,21 0 0,0 0 16,0 0-16,-1 0 0,1 0 0,0 0 15</inkml:trace>
  <inkml:trace contextRef="#ctx0" brushRef="#br0" timeOffset="148535.04">889 11663 0,'0'0'0,"-21"0"0,0 0 15,-1 0-15,22-21 16,-21 21-16,0-21 15,21-1-15,0 1 0,-21 0 16,21 0-16,0 0 16,0 0-16,0-1 0,0 1 15,0 0-15,0 0 0,0 0 16,21 0-16,0-1 0,0 1 0,1 0 16,-1 0-16,0 21 0,0 0 15,0-21-15,0 21 0,22 0 0,-22 0 16,0 21-16,21 0 0,-20-21 15,-1 21-15,0 22 0,0-22 0,0 21 16,0 0-16,-21-20 16,0 20-16,0 0 0,0 1 15,0-1-15,0 21 0,-21-20 0,0-1 16,0 22-16,-21-22 0,20 0 16,-20 22-16,0-22 0,21 0 0,-22 1 15,1-1-15,0 0 0,-1 1 16,1-22-16,0 21 0,-1-21 0,1-21 15,0 22-15,-1-22 0,1 0 16,0 0-16,-1 0 0,1 0 16,0-22-16,-1 22 0,22-42 0,-21 21 15,21 0-15,-1-22 0,1 1 16,21 0-16,0-1 0,0 1 16,0 0-16,0-1 0,21 1 15,1 21-15,20-21 0,-21 20 16,21 1-16,1 0 0,-22 0 0,21 21 15,1 0-15,-22 0 0,21 0 16,-21 0-16,22 0 0,-1 21 0,-21 0 16,0 0-16,0 1 0,22 20 15,-22-21-15,-21 21 0,21-20 16,0 20-16,-21 0 0,21-21 0,-21 22 16,0-22-16,0 0 0,22 0 15,-22 0-15,21 1 0,-21-1 0,21-21 16,-21 21-1,21-21-15,0 0 0,0 0 0,1 0 16,-1-21-16,0 0 0,0-1 16,0 1-16</inkml:trace>
  <inkml:trace contextRef="#ctx0" brushRef="#br0" timeOffset="148839.88">1397 11896 0,'21'63'32,"0"-63"-32,0 0 15,1 0-15,-1 0 0,0 0 16,0-21-16,0 0 0,0 21 16,-21-21-16,0 0 0,0-1 15,0 1-15,-21 21 16,0-21-16,-21 21 0,21 0 15,-1 0-15,1 0 0,0 0 16,0 0-16,21 21 16,0 0-1,21-21 1,0 0-16,0 0 0,1 0 16,-1 0-16,0 0 0</inkml:trace>
  <inkml:trace contextRef="#ctx0" brushRef="#br0" timeOffset="149411.59">2201 11324 0,'0'21'0,"64"-21"16,-22 0 0,-21 0-16,22 0 0,-1-21 0,-21 0 15,21 0-15,1 0 0,-1-22 16,0 22-16,1 0 0,-22-21 0,0 21 16,0-1-16,0 1 0,-21 0 15,0 0-15,0 0 0,0 0 0,0-1 16,-21 22-1,0 0-15,0 0 0,0 22 16,0-1-16,21 0 0,0 21 16,-22-21-16,1 43 0,21-22 0,-21 22 15,21-22-15,-21 22 16,21-1-16,0 1 0,0-1 0,-21 1 16,21-22-16,0 21 0,0 1 15,0-22-15,0 22 0,0-22 0,0 0 16,0 1-16,21 20 0,-21-42 15,0 22-15,0-1 0,0-21 0,0 0 16,0 1-16,-21-1 0,0 0 16,-1-21-16,1 0 0,0 0 0,-21 0 15,-1 0-15,22 0 0,-21-21 16,0 21-16,-1-21 0,1-1 0,0 1 16,-1 0-16,22 0 0,0 0 15,0 0-15,0-1 0,-1 22 16,22-21-16,0 0 0,0 0 15,0 0-15,22 21 0,-1-21 16,0-1-16,21 22 0,1-21 16,-1 21-16</inkml:trace>
  <inkml:trace contextRef="#ctx0" brushRef="#br0" timeOffset="149988.2">3217 11811 0,'0'-21'16,"0"42"-16,0-63 0,0 21 0,0-1 15,0 1-15,0 0 0,0 0 16,-21 0-16,21 0 0,-21-1 0,0 22 16,0-21-16,-1 21 15,-20 0-15,21 0 0,0 21 0,0 1 16,-1-1-16,-20 0 0,21 0 15,0 21-15,0-20 0,-1 20 0,1 0 16,0 1-16,21-1 0,0 0 0,-21 1 16,21-1-16,0 0 15,0-21-15,0 22 0,0-22 0,21 0 16,-21 0-16,21-21 0,0 0 16,22 0-16,-22 0 0,0 0 0,21 0 15,-20-21-15,-1 0 0,21 0 16,0-22-16,-20 22 0,20-21 0,0 0 15,-21-1-15,22-20 0,-1 20 16,-21-20-16,22-1 0,-1 1 0,-21-22 16,0 22-16,0-22 0,1 0 15,-1 22-15,-21-1 0,0 1 0,0-1 16,0 22-16,0 0 0,0 21 16,-21-1-16,-1 1 0,1 21 0,0 0 15,0 21-15,0 1 0,0 20 16,-1 0-16,22 1 0,-21 41 15,21-20-15,-21-1 0,21 22 0,-21-22 16,21 22-16,0-21 0,0-1 16,0 1-16,0-22 0,0 21 0,0-20 15,0-1-15,0 0 0,0 1 16,0-22-16,0 0 0,21 0 0,0 0 16,0-21-16,1 0 0,20 0 15,-21 0-15,0-21 0,22 0 0,-22 0 16</inkml:trace>
  <inkml:trace contextRef="#ctx0" brushRef="#br0" timeOffset="150374.96">3704 11811 0,'0'0'0,"0"21"31,21-21-15,0 0-16,1 0 0,-1 0 15,0 0-15,0-21 0,0 21 16,0-21-16,1 21 0,-1-21 0,0 0 16,-21-1-16,0 1 15,0 0 1,-21 21-16,0 0 0,-1 0 16,1 0-16,-21 0 0,21 21 15,-22-21-15,22 21 0,0 1 0,-21-1 16,21 21-16,-1-21 0,22 22 15,0-22-15,-21 21 0,21 0 0,0-20 16,0 20-16,0-21 0,0 21 0,21-20 16,1-22-16,-1 21 0,21 0 15,-21-21-15,22 0 0,-22 0 0,21 0 16,0 0-16,1-21 0,-1 0 16,0-1-16,-20 1 0,20 0 15,0 0-15,1-21 0,-22 20 0,21-20 16,-21 21-16,0-21 0</inkml:trace>
  <inkml:trace contextRef="#ctx0" brushRef="#br0" timeOffset="150819.71">4297 11684 0,'0'0'16,"0"-21"-16,0 0 0,-21 21 0,-1 0 15,1 21 1,21 0-16,-21 0 0,21 0 16,-21 1-16,21-1 0,0 21 0,0-21 15,-21 22-15,21-22 0,0 21 16,-21-21-16,21 22 0,0-22 0,0 0 15,0 21-15,0-21 16,0 1-16,-22-1 0,22 0 16,-21-21-1,21-21 1,0 0-16,0-1 16,0 1-16,0-21 0,0 21 15,0 0-15,0-22 0,21 1 16,-21 21-16,22-22 0,-1 1 0,21 21 0,-21-21 15,0 20-15,22 1 0,-1 0 16,-21 0-16,22 21 0,-1 0 0,-21 0 16,21 0-16,-20 0 0,20 0 15,-21 21-15,-21 0 0,21 0 16,-21 1-16,0-1 0,0 0 0,0 21 16,0-21-16,0 22 0,0-22 15,-21 21-15,21-21 0,-21 22 0,0-22 16,0 21-16,-1-21 0,1 1 15,0-1-15,0 0 0,21 0 0,0 0 16,0 0-16,0-42 31,21 0-31,0 0 0,0-21 16,1 20-16</inkml:trace>
  <inkml:trace contextRef="#ctx0" brushRef="#br0" timeOffset="151103.54">5101 11155 0,'0'0'16,"0"-42"-16,0 20 0,0 1 0,0 0 15,-21 21-15,0 0 16,21 21-16,0 0 0,0 22 16,-21-1-16,21 0 0,-22 22 15,22-22-15,0 22 0,-21-1 0,0 1 16,21-1-16,-21 1 0,0-1 15,0 1-15,-1-1 0,1 1 16,0-22-16,0 0 0,21 1 0,0-1 16,-21 0-16,21-20 0,0-1 15,0 0-15,21-21 16,0 0-16,0 0 16,0-21-16,1 0 0,-1-1 0,0 1 15,21-21-15,-21 21 0</inkml:trace>
  <inkml:trace contextRef="#ctx0" brushRef="#br0" timeOffset="151323.42">5292 11642 0,'0'21'31,"-22"0"-31,22 0 0,-21 0 16,21 1-16,-21-1 0,21 0 15,0 0-15,0 21 0,-21-20 0,21-1 16,0 0-16,0 0 0,0 0 0,0 0 15,21-42 17,-21 0-17,21 0-15,0-21 0,1 20 16,-22 1-16,0 0 0</inkml:trace>
  <inkml:trace contextRef="#ctx0" brushRef="#br0" timeOffset="151559.29">5376 11261 0,'0'0'0,"0"-21"0,-21 21 16,0 0-1,0 0-15,21 21 32,21-21-1,0-21-31,-21-1 15,0 1 1,-21 21 15,0 0-31,0 0 0,-1 0 0</inkml:trace>
  <inkml:trace contextRef="#ctx0" brushRef="#br0" timeOffset="151727.19">4678 11451 0,'0'0'0,"-21"21"0,21 1 16,0-1 0,21-21-1,0 0-15,0 0 0,21 0 16,-20 0-16,-1 0 0,21 0 16,-21-21-16,22-1 0,-22 22 0,21-21 15,0 0-15,-20 21 0</inkml:trace>
  <inkml:trace contextRef="#ctx0" brushRef="#br0" timeOffset="153040.44">5715 11832 0,'21'0'15,"0"0"-15,0 0 0,1 0 0,-1 0 16,0 0-16,0 0 0,0-21 16,0 0-16,22 21 0,-22-21 0,0 0 15,21-1-15,-20 1 0,20 0 16,-21-21-16,21 21 0,-20-22 15,-1 1-15,0 0 0,0-1 0,0 1 16,-21-22-16,0 22 0,0-21 16,0 20-16,0 1 0,0 0 0,0 20 15,-21-20-15,0 21 0,0 0 0,0 0 16,-1 21-16,1 0 0,0 0 16,0 0-16,0 0 0,21 42 0,-21-21 15,-1 21-15,1 22 0,21-22 16,-21 22-16,0 20 0,0-20 0,0 21 15,-1-22-15,-20 22 0,21-1 16,0-20-16,0 21 0,-1-1 0,1 1 16,0-22-16,21 22 0,0-21 15,0-1-15,0 1 0,0-1 0,0 1 16,0-1-16,0-21 0,0 22 16,0-22-16,0 1 0,0-1 0,0 0 15,0 1-15,0-22 0,21 0 16,-21 0-16,0 0 0,21-21 15,1 0-15,-1-21 0,-21 0 16,21 0-16,-21-22 0,21 22 16,-21-21-16,21 0 0,0-22 0,-21 22 15,0-22-15,22 22 0,-22-22 0,0 1 16,0-1-16,0 1 0,0 21 16,0-22-16,0 22 0,-22-1 15,1 1-15,0 21 0,21 0 16,-21 0-16,0-1 0,0 22 0,21-21 15,21 21 17,0-21-32,0 21 0,21 0 0,-20-21 15,20 0-15,0 21 0,1-21 16,-22 21-16,21-22 0,0 1 0,1 0 16,-1 0-16,0 0 0,1 21 0,-22-21 15,21-1-15,-21 1 0,1 21 16,-1-21-16,0 21 0,0 0 15,-42 21 17,0 0-32,21 1 0,-21-1 0,-1 0 15,22 0-15,0 0 0,0 0 16,0 22-16,0-22 0,0 0 0,0 0 16,0 0-16,0 1 0,0-1 0,22-21 15,-1 0-15,0 0 0,0 0 16,21 0-16,-20 0 0,20 0 0,0 0 15,-21-21-15,22 21 0,-1-22 16,0 1-16,-20 0 0,20-21 16,-21 21-16,21-1 0,-20 1 0,-22 0 0,0 0 15,21 0-15,-21 0 16,0-1-16,-21 44 47,21-1-47,0 0 0,0 0 0,-22 21 15,22 1-15,-21-1 0,21 22 16,-21-1-16,21 1 0,0-1 0,-21 1 16,21-1-16,0-21 0,-21 22 0,21-1 15,0 1-15,0-1 16,0 22-16,0-21 0,0-1 0,0 1 0,0-1 16,0 1-16,0-1 0,0-21 15,0 22-15,0-1 0,0-20 16,0-1-16,0 22 0,0-22 0,-21 0 15,-1 1-15,1-22 0,0 21 0,0-21 16,0 0-16,0-21 0,-1 0 16,1 0-16,-21 0 0,21-21 0,-22 0 15,22 0-15,-21-21 0,21 20 0,-22-20 16,22 0-16,0-1 0,21-20 16,0-1-16,0 1 0,0-1 0,0-20 15,0 20-15,0-20 0,21 20 16,0 1-16,22-1 0,-22 22 0,0-22 15,21 22-15,1-22 0,-1 22 0,0 0 16,1-1-16,-1-20 16,0 21-16,1-1 0</inkml:trace>
  <inkml:trace contextRef="#ctx0" brushRef="#br0" timeOffset="153499.47">8107 11282 0,'0'-64'16,"0"128"-16,0-149 0,0 43 0,0 21 0,0 0 16,0-1-16,0 44 15,0-1-15,0 21 16,0 22-16,0-22 0,-21 21 15,21 1-15,0-1 0,0 1 0,-22-1 16,1 1-16,21-1 0,-21 1 16,21-22-16,0 22 0,-21-22 0,0 22 15,21-22-15,-21 0 0,21-21 0,-22 1 16,22 20-16,0-21 16,0 0-16,-21-21 0,0 0 15,0 0-15,21-21 16,-21 0-16,0 0 0,-1 0 0</inkml:trace>
  <inkml:trace contextRef="#ctx0" brushRef="#br0" timeOffset="154120.1">7408 11811 0,'-21'-21'0,"42"42"0,-21-42 32,43 21-17,-22 0-15,21 0 0,22 0 16,-22 0-16,21 0 0,1 0 0,21 0 15,-22-21-15,22 0 0,-22-1 0,1 1 16,20 0-16,-20 0 0,21 0 16,-22-22-16,1 22 0,-1-21 0,1 0 15,-22-1-15,0 1 0,1 0 16,-22-1-16,0-20 0,-21 20 16,0 1-16,0 0 0,0-1 0,-21 22 15,0-21-15,21 21 0,-22 21 16,1 0-16,0 0 0,0 0 0,0 0 15,21 21-15,-21 0 0,-1 21 0,1 1 16,21-1-16,0 22 0,-21-1 16,0 1-16,0-1 0,21 1 0,-21-1 15,-1 1-15,22-1 0,-21 1 16,0-22-16,21 21 0,-21-20 0,21-1 16,0 0-16,0 1 0,-21-22 15,21 0-15,0 0 0,0 0 0,0 1 16,0-44 15,0 1-31,0 0 0,0 0 16,21-21-16,0 20 0,0-20 0,0 0 15,1-1-15,-1 1 0,21 0 16,0 21-16,1-22 0,-1 22 0,0 0 16,1 0-16,-1 0 0,-21 21 0,22 0 15,-22 0-15,0 21 0,0 0 16,0 0-16,-21 0 0,0 22 15,0-22-15,0 0 0,0 21 16,0-21-16,-21 22 0,21-22 0,-21 21 16,0-21-16,0 22 0,21-22 0,0 0 15,-22-21-15,22 21 0,0 0 16,-21-21-16,42-21 31,1 0-31,-1 0 16,-21-21-16,21 20 0</inkml:trace>
  <inkml:trace contextRef="#ctx0" brushRef="#br0" timeOffset="154471.91">9250 11790 0,'0'0'0,"0"21"16,21-21-16,0 0 15,0 0-15,0 0 16,1 0-16,-1 0 0,0-21 0,0 21 16,0-21-16,0 0 0,1 21 0,-1-22 15,0 1-15,-21 0 16,0 0-16,0 0 0,0 0 16,-21 21-16,0 0 15,-1 0-15,-20 0 0,21 21 16,0-21-16,-22 21 0,22 0 0,0 21 15,0-20-15,0 20 0,0 0 16,-1-21-16,22 22 0,0-22 0,0 21 16,0-21-16,0 1 0,0 20 0,22-42 15,-1 21-15,0 0 0,0-21 16,0 0-16,22 0 0,-22 0 0,21 0 16,0 0-16,-20 0 0,20-21 0,0 0 15</inkml:trace>
  <inkml:trace contextRef="#ctx0" brushRef="#br0" timeOffset="157295.42">11218 10922 0,'0'0'15,"21"-21"-15,-21-21 0,0 20 0,0-20 16,0 21-16,-21-21 0,0 20 0,0-20 16,-21 21-16,20 0 0,-20 0 15,-21 21-15,20 0 0,-20 0 0,-1 0 16,22 21-16,-22 0 0,1 21 16,21 1-16,-1-1 0,1 21 15,0-20-15,-1 41 0,22-20 0,0 21 16,0-22-16,21 22 0,0-1 15,0-20-15,0-1 0,0 1 0,0-1 16,0-20-16,21-1 0,0 0 0,0 1 16,0-1-16,1-21 0,20 0 15,0 1-15,1-1 0,-1-21 0,21 0 16,-20 0-16,20 0 0,-20 0 16,20-21-16,-21 21 0,22-22 0,-22 1 15,22-21-15,-22 21 0,0 0 0,-20-22 16,20 1-16,-21 21 0,21-22 15,-20 1-15,-1 0 0,0-1 16,-21 1-16,0 21 0,0-21 0,21 20 16,-21 1-16,0 0 15,-21 21 1,0 21-16,0 0 0,21 1 0,-22 20 16,22-21-16,-21 21 0,21 1 15,0-22-15,0 21 0,0 1 0,0-22 16,0 21-16,0-21 0,0 22 15,0-22-15,0 0 0,21 0 0,-21 0 16,22 0-16,-1-21 0,0 22 0,21-22 16,-21 0-16,1 0 0,-1 0 15,21 0-15,-21 0 0,22-22 16,-1 1-16,-21 21 0,21-21 0,-20 0 16,20-21-16,-21 20 0,0 1 15,0-21-15,-21 21 0,0-22 0,0 1 16,0 0-16,0-1 0,0 1 0,-21 0 15,-21 21-15,21-22 0,-22 22 16,22 0-16,-21 21 0,21 0 0,-22 0 16,1 0-16,0 0 0,21 21 15,-22 0-15,22 0 0,0 22 0,0-22 16,0 21-16,21 1 0,-22-1 0,22 0 16,0-21-16,0 22 0,0-22 15,22 21-15,-1-21 0,0 1 16,0-1-16,21 0 0,1-21 0,-22 0 15,42 21-15,-20-21 0,-1 0 16,22 0-16,-22 0 0,21 0 0,1-21 16,-22 0-16,22 0 0,-22 21 0,22-22 15,-22 1-15,-21 0 0,21-21 16,-20 21-16,-1-1 0,0-20 0,-21 21 16,0-21-16,0 20 0,0 1 0,0 0 15,0 0-15,-21 21 16,0 21-16,-1-21 15,1 21-15,21 0 0,-21 22 16,0-22-16,0 0 0,21 21 16,0-20-16,-21-1 0,-1 0 0,22 21 15,0-21-15,0 1 0,-21-1 16,21 0-16,0 0 16,21-21-1,-21-21 1,22 21-16,-1-21 0,0 0 15,0-1-15,-21 1 0,21 0 0,0-21 16,1 21-16,-22-22 0,21 22 16,0-21-16,-21 21 0,21-22 15,-21 22-15,21 21 0,-21-21 0,21 21 32,-21 21-32,0 0 0,0 0 15,0 22-15,0-22 0,0 0 0,22 0 16,-22 22-16,0-22 0,0 0 15,21 0-15,0 0 0,-21 0 0,21 1 16,0-1-16,0 0 0,1-21 16,-1 0-16,0 0 0,0 0 15,0 0-15,0 0 0,1 0 0,-1 0 16,0 0-16,0-21 0,21 0 16,-20 21-16,-1-22 0,0 1 15,0-21-15,0 21 0,22 0 0,-22-22 16,0 22-16,0 0 0,0-21 0,-21 20 15,0 1-15,21 0 0,-21 0 16,0 42 0,0 0-16,-21 0 0,0 1 15,21 20-15,0-21 0,-21 0 16,21 22-16,0-22 0,-21 0 0,21 21 16,0-21-16,0 1 0,0-1 0,21 0 15,0-21-15,0 21 0,0 0 16,1-21-16,-1 0 0,21 0 15,-21 0-15,22 0 0,-22 0 0,21 0 16,-21 0-16,22-21 0,-22 0 16,21 21-16,-21-21 0,0 0 0,1-1 15,-1 1-15,-21-21 0,21 21 0,0 0 16,-21-22-16,0 22 0,0-21 16,0 21-16,0-1 0,0 1 0,0 42 31,-21 1-31,0-1 15,21 0-15,-21 0 0,-1 21 0,22-20 16,0 20-16,-21-21 0,0 0 0,21 22 16,-21-22-16,21 0 15,0 0-15,0 0 0,0 0 16,21-21 15,0 0-31,-21-21 0,21 0 16,-21 0-16,22 0 0,-1 0 0,-21-1 15,21 1-15,0 0 0,0 0 16,-21-21-16,21 20 0,1 1 0,-22 0 16,0 0-16,21 0 0,0 0 0,-21 42 31,0 0-31,0 0 0,0 21 16,0-20-16,0-1 0,0 0 15,0 21-15,0-21 0,0 1 16,0-1-16,0 0 0,0 0 0,21 0 15,-21 0-15,21-21 0,0 22 16,22-22-16,-22 0 16,0 0-16,0 0 0,0-22 0,1 1 15,-1 21-15,0-21 0,0 0 0,0 0 16,0 0-16,1-1 0,-1 1 16,0 0-16,0 0 0,0-21 0,0 20 15,1 1-15,-1 0 0,-21 0 0,21 0 16,-21 42 15,0 0-31,0 0 0,0 0 0,-21 1 16,21-1-16,0 21 0,0-21 15,-21 0-15,21 22 0,0-22 0,0 0 16,0 0-16,0 0 0,0 1 0,0-1 16,21-21-16,0 0 15,0 0-15,0 0 0,0 0 0,1 0 16,-1 0-16,21 0 0,-21 0 15,0 0-15,1-21 0,-1-1 0,21 1 16,-21 0-16,0 0 0,1 0 0,-1 0 16,-21-1-16,21 1 0,-21 0 15,21-21-15,-21 21 0,0-1 16,0 1-16,0 0 0,-21 42 31,0 0-31,0 1 0,21-1 16,0 0-16,0 0 0,-22 0 0,22 0 15,0 22-15,0-22 0,0 0 16,0 0-16,0 0 0,22-21 16,-1 22-16,0-22 15,0 0-15,0 0 16,0 0-16,-21-22 0,0 1 16,0 0-16,0 0 15,0 0-15,0 0 16,0-1-16,0 1 0,0 0 0,0 0 15,0 0-15,-21 0 0,21-1 0,0 1 16,-21 0-16,21 0 16,0 0-16,0 0 0,21-1 15,0 22-15,1 0 0,-1-21 16,0 21-16,0 0 0,21 0 16,-20 0-16,-1 0 0,21 0 0,-21 21 15,22 1-15,-22-22 0,0 21 16,0 0-16,0 0 0,0 21 15,-21-20-15,0-1 0,0 0 0,0 0 0,0 21 16,0-20-16,0-1 16,0 0-16,0 0 0,0 0 15,-21 0-15,21 1 16,-21-22-16,0 0 16,0 0-1,21-22-15,0 1 0,0 0 16,0 0-16,0 0 15,0 0-15,21-1 0,0 1 0,0-21 16,0 21-16,22-22 0,-22 1 16,21 0-16,1-1 0,20 1 15,-21 21-15,22 0 0,-22 0 0,43 21 16,-64 21-16,21 0 0,-20 0 16,-1 21-16,-21-20 0,0 20 15,0 0-15,0 1 0,0-22 0,0 21 16,0 0-16,0-20 0,0-1 0,0 0 15,0 0-15,0 0 0,-21 0 16,21 1-16,-22-22 0,1 0 0,0 0 16,0 0-16,0 0 0</inkml:trace>
  <inkml:trace contextRef="#ctx0" brushRef="#br0" timeOffset="157874.6">16341 10456 0,'0'0'0,"0"22"31,-22-1-31,1 21 0,21 0 16,0 1-16,-21 20 0,0 1 0,0-1 15,21 1-15,-21 20 0,-1 1 16,1 0-16,21-22 0,-21 22 0,0 0 15,-21-22-15,20 1 0,1-1 16,21-21-16,-21 22 0,0-22 0,21-21 16,0 22-16,-21-22 0,21 0 0,0 0 15,0 0 1,0-42 0,21 0-16,0 0 15,-21 0-15,0-22 16,0 22-16,21-21 0,-21 21 0</inkml:trace>
  <inkml:trace contextRef="#ctx0" brushRef="#br0" timeOffset="158199.41">15875 10732 0,'0'0'16,"0"-22"-16,0-20 0,0 0 0,0-1 15,21 1-15,0 0 0,0 21 0,1-22 16,20 1-16,0 0 0,22 20 0,-1-20 15,1 21-15,-1 0 0,1 21 16,-1 0-16,22 0 0,-22 0 16,-20 21-16,20 21 0,-20 1 0,-1 20 15,0-21-15,-21 22 0,1-1 16,-22 1-16,0-1 0,0 1 0,-43-22 16,22 22-16,-21-22 0,-1 22 15,1-22-15,-21 0 0,20 1 0,-20-22 16,-1 21-16,22-21 0,-22 22 15,22-22-15,0 0 0,21 0 0,-22-21 16,43 21-16,0 0 16,21-21-1,1 0-15,-1 0 0,21 0 16,-21-21-16,22 0 0,-22 21 0</inkml:trace>
  <inkml:trace contextRef="#ctx0" brushRef="#br0" timeOffset="160015.04">17208 11494 0,'0'0'0,"22"-22"0,-22 1 0,0 0 15,0 0-15,0 0 16,0-22-16,0 22 0,0 0 15,0-21-15,0 21 0,0-22 16,0 22-16,0-21 0,-22 21 0,1-22 16,21 22-16,-21 21 0,0-21 0,0 21 15,0 0-15,-1 0 0,1 21 16,0 0-16,0 22 0,-21-1 0,20 0 16,1 1-16,0 20 0,-21-21 15,21 22-15,-1-22 0,1 1 0,21-1 16,0 0-16,0-21 0,0 22 15,0-22-15,0 0 0,0 0 16,21 0-16,1-21 0,-1 0 0,0 22 16,0-22-16,21 0 0,-20 0 15,-1 0-15,21 0 0,-21-22 0,22 1 16,-22 0-16,21 21 0,-21-21 0,0 0 16,1-22-16,20 22 0,-21 0 15,-21-21-15,21-1 0,0 1 0,1 0 16,-22-1-16,0 1 0,0 0 15,21-1-15,-21 1 0,0 21 0,0 0 16,0 0-16,0 42 31,-21 0-31,21 21 0,-22-21 16,22 22-16,-21-1 0,21 0 0,0 1 16,0-1-16,-21-21 0,21 22 15,0-1-15,0-21 0,0 0 0,0 0 16,21 1-16,0-1 0,-21 0 15,22-21-15,20 0 0,-21 21 0,0-21 16,0 0-16,22 0 0,-1 0 0,-21 0 16,22 0-16,-1-21 0,-21 0 15,21 0-15,1 21 0,-22-22 0,21-20 16,-21 21-16,22 0 0,-22-22 0,0 1 16,0 21-16,-21-21 15,0-1-15,0 1 0,0 21 0,0-22 16,0 22-16,0 0 15,-21 21-15,0 0 16,0 0-16,0 0 0,21 21 0,-22 0 16,22 1-16,0 20 0,0-21 15,0 0-15,0 0 0,0 22 0,0-22 16,0 0-16,0 21 0,22-20 16,-22-1-16,21 0 0,-21 0 0,21 0 15,-21 0-15,0 1 0,21-1 0,0 0 16,0-21-16,1 21 15,-1-21-15,0 0 0,0 21 0,0-21 16,0 0-16,1 0 0,20 0 0,-21 0 16,21 0-16,-20 0 0,20 0 15,0 0-15,1-21 0,-1 21 0,-21-21 16,21 0-16,1 0 0,-1-1 0,0 1 16,-20-21-16,20 21 0,-21-22 15,21 1-15,-20 0 0,-1 21 0,-21-22 16,0 1-16,0 21 0,0 0 15,0-1-15,0 1 0,-21 21 16,-1 0-16,1 21 0,-21 1 0,21-1 16,0 0-16,-1 0 15,1 21-15,0-20 0,0 20 0,21 0 16,0-21-16,0 22 0,0-22 0,0 21 16,0-21-16,0 1 0,21-1 15,0 0-15,0 0 0,22-21 0,-22 21 16,0-21-16,21 0 0,1 0 15,-22 0-15,21 0 0,-21 0 0,22 0 16,-1 0-16,-21-21 0,22 21 0,-1-21 16,0 0-16,-21 0 0,22-1 15,-22 1-15,0 0 0,0-21 0,0 21 16,1-22-16,-1 1 0,-21 21 0,21 0 16,-21-22-16,0 22 15,0 0-15,-21 21 16,0 21-16,-1 0 15,1 0-15,0 22 0,21-22 16,-21 21-16,0-21 0,21 22 0,0-22 16,0 0-16,-21 21 0,21-20 15,-22-1-15,22 0 0,0 0 16,0 0 0,22-42-1,-1 0 1,0 0-16,0 0 0,0-1 15,0-20-15,22 21 16,-22 0-16,0-22 0,0 1 0,22 21 16,-22-21-16,0 20 0,0 1 0,0 0 15,0 21 1,-21 21-16,0 0 16,0 1-16,0 20 0,0-21 15,0 0-15,0 22 0,0-22 0,0 21 16,0-21-16,22 0 0,-1 1 0,0-1 15,0 0-15,0 0 0,0 0 16,22-21-16,-1 0 0,0 0 16,1 0-16,-1 0 0,-21 0 0,22 0 0,-1 0 15,0 0-15,-21-21 16,1 0-16,20 0 0,-21 0 0,0-1 16,0-20-16,1 0 0,-1-1 0,0 1 15,0-21-15,0-1 0,0 1 16,1-1-16,-1 1 0,0-22 0,0 21 15,0 1-15,0-22 0,1 22 16,-22-1-16,0 1 0,21-1 0,-21 22 16,0 0-16,0 20 0,0 1 0,0 0 15,-21 21-15,-1 0 0,1 21 16,0 0-16,0 22 0,-21-1 16,20 0-16,1 1 0,0 20 0,21 1 15,-21-1-15,0 1 0,21-1 16,-21 1-16,21-1 0,0 22 0,-22-22 15,22 1-15,0-1 0,0 1 16,0-22-16,0 1 0,0-1 0,0 0 16,0 1-16,0-22 0,0 21 0,0-21 15,0 0-15,22-21 0,-22 22 16,21-22-16,0 0 0,0 0 16,0 0-16,0 0 0,1 0 0,20 0 15,-21 0-15,21-22 0,-20 1 16,20 0-16,0 0 0,1 0 15,-22-22-15,21 1 0,0 21 0,-20-21 16</inkml:trace>
  <inkml:trace contextRef="#ctx0" brushRef="#br0" timeOffset="160306.93">19960 11007 0,'0'0'0,"0"21"15,21 0-15,0-21 16,22 0-16,-1 0 0,22 0 0,-1 21 16,1-21-16,-1 0 15,22 0-15,-1 0 0,1 0 0,-21 0 16,20 0-16,1 0 0,-22 0 0,1 0 16,-22 0-16,1 0 0,-1 0 15,-21 0-15,21-21 0,-20 21 16,-1-21-1,-21 0 1,-21 21 0,-1 0-16,1 0 0,0 0 15,0 0-15</inkml:trace>
  <inkml:trace contextRef="#ctx0" brushRef="#br1" timeOffset="175245.3">17124 296 0,'0'-21'141,"21"21"-126,0-21 1,-21 0 0,0 0-1,21 21 1,-21-21-16,0-1 16,0 1-16,0 0 15,0 0 1,0 0-1,0 0-15,0-1 32,0 44 30,0-1-46,-21-21-1,21 21-15,21-21 157,-21 21-126,21-21-15,1 0-16,-1 0 15,0 0 1</inkml:trace>
  <inkml:trace contextRef="#ctx0" brushRef="#br1" timeOffset="178822.94">17230 106 0,'0'-21'15,"-22"21"-15,22-21 16,0-1-16,0 1 15,0 0 1,-21 21 125,21 21-126,0 0-15,-21 1 16,21-1-16,-21 0 0,21 0 0,0 0 16,0 22-16,-21-22 0,21 0 15,0 0-15,-21 0 0,21 22 0,0-22 16,0 0-16,0 21 15,-22-21-15,22 1 0,0-1 0,-21 21 16,21-21-16,-21 0 0,21 1 16,0-1-16,0 0 0,0 0 0,0 0 15,0 0-15,-21 1 16,21-1-16,0 0 0,0 0 0,0 0 16,0 0-16,0 1 15,0-1-15,0 0 16,0 0-16,0 0 15,0 0 1,21-21 0,0 0-1,0 0 1,1 0-16,-1 0 16,0 0-16,0-21 15,0 21-15,0 0 0,1-21 16,-1 21-16,0 0 15,-21-21-15,21 21 0,0-21 0,0 21 16,-21-21 0,22 21-16,-22-22 15,0 1-15,21 21 16,-21-21-16</inkml:trace>
  <inkml:trace contextRef="#ctx0" brushRef="#br1" timeOffset="179311.66">16764 572 0,'0'0'15,"-21"0"-15,21-22 32,21 22-17,0 0-15,0 0 16,0 0-16,1 0 0,20 0 0,-21 0 15,0-21-15,22 21 0,-22 0 16,0 0-16,21 0 0,-21 0 0,1 0 16,20 0-16,-21 0 0,0 0 15,0 0-15,1 0 0,-1 0 16,-21-21 0,21 21-16,0 0 46,0 0 1,0 0-47,1 0 16</inkml:trace>
  <inkml:trace contextRef="#ctx0" brushRef="#br1" timeOffset="180219.61">17738 466 0,'-43'0'15,"43"-21"1,0-1 15,21 22 1,1 0-32,-1 0 0,0 0 15,0 0-15,0 0 16,0 0-1,-21 22-15,0-1 0,22-21 0,-22 21 16,21 0-16,0 0 16,-21 0-16,0 1 0,0-1 15,0 0-15,0 0 16,21 0-16,-21 0 0,0 1 0,21-22 16,-21 21-16,0 0 0,0 0 15,0 0-15,0 0 0,0 1 16,0-1-16,0 0 15,0 0 1,0 0 0,-21-21-1,0 0 32,21-21-47,0 0 16,0 0-1,0 0-15,0-1 16,0 1 0,0 0-16,0 0 0,0 0 0,21 0 15,-21-1-15,21 1 0,-21 0 16,21 0-16,1 0 0,-22 0 0,21-1 16,0-20-16,0 21 0,0 0 15,0 0-15,1-1 0,-1 1 16,0 0-16,0 0 0,0 0 0,0 0 15,1 21-15,-1 0 16,0 0 0,0 0-1,0 0 110,-21 21-109,0 0 0,-21-21-1</inkml:trace>
  <inkml:trace contextRef="#ctx0" brushRef="#br1" timeOffset="183187.18">17632 1334 0,'0'-22'16,"0"1"0,0 0-16,0 0 15,0 0-15,0 0 16,0-1-1,0 1-15,21 21 47,-21 21-31,0 1-16,0-1 16,0 0-16,0 0 0,0 21 15,0-20-15,0 20 0,0 0 0,-21 1 16,21-1-16,-21 0 0,21 1 15,0 20-15,0-21 0,0 22 16,-22-22-16,22 1 0,-21-1 16,21 0-16,-21 1 0,21-1 0,0-21 15,0 21-15,-21-20 0,21-1 0,-21 0 16,21 0-16,0 0 0,0 0 16,0 1-16,0-1 0,0-42 78,21 21-78,0-22 15</inkml:trace>
  <inkml:trace contextRef="#ctx0" brushRef="#br1" timeOffset="183632.24">17547 2159 0,'0'0'16,"-42"21"-1,42 0 32,21-21-31,0 0-16,21 0 0,-20 0 15,-1 0-15,21 0 0,0 0 16,1 0-16,-1 0 0,0 0 0,1 0 16,20 0-16,1 0 0,-1 0 15,1 0-15,-1 0 0,1 0 16,-1 0-16,1 0 0,-1 0 0,1 0 0,-1 0 15,-20 0-15,-1 0 16,0 0-16,-21 0 0,1 0 0,-1 0 16,0 0-16,0 0 15,-42-21 32,21 0-31,0 0-1</inkml:trace>
  <inkml:trace contextRef="#ctx0" brushRef="#br1" timeOffset="184079.34">18648 1969 0,'-21'0'0,"42"0"0,-64 0 16,22 0-1,0 0-15,21 21 16,0 0 0,21-21-16,0 0 0,1 21 15,-1-21-15,0 0 0,0 0 0,0 21 16,22-21-16,-22 0 0,0 0 16,0 0-16,21 21 0,-20-21 0,-1 0 15,0 0-15,0 0 16,0 0-16,0 0 0,1 0 15,-22 22 1,0-1 0,-22-21-16,22 21 0,-21 0 15,0-21-15,0 21 0,0-21 16,0 21-16,-1 1 0,-20-1 0,21 0 16,0 0-16,0-21 0,-1 21 15,1 0-15,-21 1 0,21-1 0,0 0 16,-1 0-16,1 0 15,0-21-15,21 21 0,0 1 16,0-44 15,21 1-15,0 0-16,1 0 0,-1 0 16</inkml:trace>
  <inkml:trace contextRef="#ctx0" brushRef="#br1" timeOffset="184461.52">19431 1566 0,'0'22'47,"-21"-1"-47,21 0 0,-21 0 16,21 21-16,0-20 0,-22 20 0,22-21 15,-21 21-15,0-20 0,21 20 0,-21 0 16,21-21-16,0 22 0,-21-22 16,21 21-16,-21-21 0,21 1 0,0 20 15,0-21-15,0 0 16,0 0-16,0 1 0,0-1 15,21-21 1,0 0-16,0 0 16,0 0-16,0 0 0,1 0 15,-1-21-15,0 21 0,0-22 16,0 22-16,0-21 0,1 0 0,-1 0 16</inkml:trace>
  <inkml:trace contextRef="#ctx0" brushRef="#br1" timeOffset="184675.4">19156 1947 0,'21'0'31,"0"0"-31,0 0 0,0 0 0,1 0 15,-1 0-15,0 0 0,0 0 16,0 0-16,22 0 0,-22-21 0,21 21 16,-21 0-16,0 0 0,22-21 15</inkml:trace>
  <inkml:trace contextRef="#ctx0" brushRef="#br1" timeOffset="185415.27">20235 1990 0,'0'-21'16,"0"-1"-16,0 1 15,0 0-15,0 0 0,0 0 16,0 0-16,-21-1 16,0 22-16,0 0 15,0 0-15,-1 0 16,1 0-16,0 0 0,0 22 16,21-1-16,-21 0 0,0 0 0,-1 0 15,-20 0-15,42 1 0,-42-1 16,42 0-16,-21 21 0,-1-21 15,22 1-15,0-1 0,0 0 16,0 0-16,0 0 0,0 0 16,22-21-1,-1 22-15,0-22 16,0 0-16,0 0 0,0 0 0,1 0 16,-1 0-16,0 0 0,0-22 15,0 22-15,0-21 0,1 0 0,-1 0 16,0 0-16,21 0 0,-21-1 0,1 1 15,-1-21-15,0 0 0,21-1 16,-21 1-16,1 0 0,-1-1 0,21 1 16,-21 0-16,0-1 15,1 1-15,-22 0 0,0-1 0,21-41 16,0 84 0,-21-22-16,0 1 0,-21 42 31,0 1-31,-1-1 15,1 0-15,21 0 0,-21 21 16,0 1-16,0-1 0,21 0 0,-21 1 16,-1-1-16,1 0 0,21 22 15,0-43-15,0 21 0,-21 1 0,21-22 16,0 21-16,0-21 0,0 1 0,0-1 16,0 0-16,0 0 15,21-21-15,-21 21 0,21 0 0,1-21 16,-1 0-16,0 0 15,0 0-15,0 0 0,0 0 0,22 0 16,-22 0-16,0-21 0,0 0 0,0 21 16,1-21-16</inkml:trace>
  <inkml:trace contextRef="#ctx0" brushRef="#br1" timeOffset="186530.57">22119 1715 0,'0'0'0,"0"21"0,21-21 32,0 0-17,1-21 1,-1 21-16,0-22 0,-21 1 16,21 0-16,0 0 0,0 0 15,-21 0-15,22-1 0,-1-20 16,0 21-16,0 0 0,0-22 0,-21 22 15,21 0-15,1 0 0,-22 0 0,0 0 16,21-1-16,-21 1 16,21 21-16,-21-21 0,0 42 31,0 0-31,0 1 16,0 20-16,0-21 0,0 21 15,-21-20-15,0 20 0,21 0 0,-22 1 16,22-1-16,-21 21 0,0-20 15,21-1-15,0 0 0,-21 1 0,21-22 16,-21 21-16,21 1 0,0-22 16,0 0-16,0 0 0,0 0 0,0 0 15,0 1-15,0-1 0,0 0 16,0 0-16,0 0 16,-21-21-1,-1 0 1,1 0-1,0 0-15,0 0 0,0 0 16,0 0-16,-22 0 16,22 0-16,0 0 0,0 0 0,0 0 15,-22 0-15,22 0 0,0 0 16,0 0-16,0 0 0,42 0 47,0 0-47,0 0 0,0 0 0,22 0 15,-22 0-15,21 0 0,0 0 16,1 0-16,-1 0 0,0 0 0,1 0 16,-1 0-16,0 0 0,-20 0 15,20 0-15,0 0 0,-21 0 0,1 0 16,20 0-16,-21 0 0,0 0 0,0 0 16,1 0-16,-1 0 15,0 0-15,-21-21 31</inkml:trace>
  <inkml:trace contextRef="#ctx0" brushRef="#br1" timeOffset="187767.86">17632 2180 0,'0'0'0,"-21"0"16,21 21-1,-22-21 1,22 22-16,0-1 0,-21-21 0,21 21 15,0 0-15,0 21 0,-21-20 16,21 20-16,-21 0 0,21 1 0,-21-1 16,21 21-16,0-20 15,-21 20-15,-1-20 0,1-1 0,21 21 0,-21-20 16,21-1-16,0 0 0,-21 1 16,21-1-16,-21 22 0,21-22 15,-21 0-15,21 1 0,0-1 0,-22 0 16,22 1-16,-21-22 0,21 21 15,0 0-15,0-20 0,0-1 0,-21 21 16,21-21-16,0 0 0,0 1 16,0-1-16,0 0 15,0 0-15,21-21 0,0 0 16,1 0 0,-1 0-16,0 0 0,0 0 0,0 21 15,22-21-15,-1 0 0,0 0 0,1 0 16,-1 0-16,21 0 0,-20 0 15,20 0-15,22 0 0,-22 0 0,22 0 16,0 0-16,-22 0 0,22 0 0,0 0 16,-22 0-16,22 0 0,-43 0 15,22 0-15,-22 0 0,0 0 0,-21 0 16,1 0-16,-1 0 0,0 0 16,-21-21-1,-21 21-15,0 0 16,-1-21-16,1 21 15,0-21-15,0 0 0,0 21 16,0 0-16,-1-22 0,1 22 0,0 0 16,0 0-16,21-21 0,0 0 15,21 21 17,0 0-32,0 0 15,1 0-15,-1 0 0,0 0 16,0 0-16,0 0 0,0 0 0,1 21 15,-22 0-15,0 1 0,0-1 16,0 0-16,-22 0 16,1 0-16,0 0 15,-21 1-15,21-1 0,-1-21 0,1 21 16,-21 0-16,21 0 0,0 0 16,-1-21-16,1 22 0,-21-22 0,42 21 15,-21-21-15,0 0 0,42 0 31,0-21-15</inkml:trace>
  <inkml:trace contextRef="#ctx0" brushRef="#br1" timeOffset="192711.97">17801 3747 0,'-21'-22'16,"0"22"-16,21-21 16,-21 21-16,-1 0 15,1 0 1,0 0-1,0 0-15,0 21 16,0-21 0,-1 22-16,22-1 0,-21 0 0,0 0 15,21 21-15,-21 1 0,0-1 0,0 0 16,-1 1-16,22 20 0,0 1 16,-21-22-16,21 22 0,-21-1 0,21-21 15,0 22-15,0-22 16,0 1-16,-21 20 0,21-21 0,0 1 15,0 20-15,0-20 0,-21-1 0,21 0 0,0 1 16,0-1-16,0 0 16,0 1-16,0-1 0,0-21 0,0 21 15,0-20-15,0-1 0,0 0 0,0 0 16,0 0-16,0 0 16,0 1-16,0-1 15,0 0 32,21-21-31,0 0-16,0 0 0,0 0 15,1 0-15,-1 0 0,0 21 0,21-21 16,-21 0-16,22 0 16,-1 0-16,0 0 0,1 0 0,20 0 15,-20 0-15,20 0 0,1 0 0,-1 0 16,1 0-16,-1 0 0,1 0 15,-1 0-15,-21 0 0,22 0 0,-22 21 16,1-21-16,-1 0 0,0 0 0,-21 0 16,1 0-16,-1 0 0,0 0 15,0 0-15,0 0 0,-21-21 47,0 0-31,0 0-16,0 0 15,0-1-15,0 1 16,-21 21-16,0-21 16,0 21-16,21-21 0,-21 0 15,-1 21-15,1-21 0,0-1 16,0 22-16,21-21 16,-21 21-16,42 0 46,0 21-46,0-21 0,0 0 16,1 22-16,-1-22 0,0 0 16,0 21-16,21-21 0,-20 0 0,-1 21 15,0-21-15,0 21 0,0 0 16,-21 0 0,0 1-16,0-1 0,-42 0 15,21 0-15,0 0 0,-1-21 0,-20 21 16,0 1-16,21-1 0,-22 0 15,1 0-15,21-21 0,-22 21 0,22 0 16,0-21-16,0 22 0,0-1 0,0-21 16,21 21-16,21-21 47,0-21-47,0 0 0</inkml:trace>
  <inkml:trace contextRef="#ctx0" brushRef="#br1" timeOffset="204759.4">19748 3239 0,'0'0'0,"0"-22"15,-21 1-15,21 0 0,0 0 16,0 0 0,-21 21 15,21 21-15,0 0-16,0 0 0,0 0 0,0 22 15,0-22-15,-21 21 0,21 1 16,-21-1-16,21 0 0,-21 1 0,-1-22 15,22 21-15,0 0 0,-21 1 16,0-1-16,21-21 0,-21 22 0,21-22 16,0 0-16,0 0 0,0 0 0,0 0 15,0 1-15,0-1 0,0 0 16,21-21 15,0 0-31,0-21 16,-21 0-16,0-1 0,22 1 0,-1 0 15</inkml:trace>
  <inkml:trace contextRef="#ctx0" brushRef="#br1" timeOffset="204981.28">19389 3641 0,'-22'21'15,"44"-21"1,-1 0-16,0 0 0,0 0 16,0 0-16,22 0 0,-22 0 15,21 0-15,0 0 0,-20 0 0,20-21 16,0 21-16,-21-21 0,22 21 16,-22 0-16,0 0 0,0-22 0,0 22 15,1 0-15</inkml:trace>
  <inkml:trace contextRef="#ctx0" brushRef="#br1" timeOffset="205575.58">20553 3598 0,'21'0'0,"-21"-21"0,0 0 16,0 0-16,-21 0 16,0 0-16,-1 21 15,1-22-15,0 1 0,0 21 0,0-21 16,0 21-16,-1 0 0,1 0 0,0 0 16,-21 0-16,21 0 0,-1 0 15,1 21-15,-21 0 0,21 1 0,0-1 16,-1 0-16,1 0 0,0 21 15,0-20-15,21-1 0,0 0 0,-21 0 16,21 0-16,0 0 0,0 1 16,0-1-16,0 0 0,21-21 15,0 0-15,0 0 0,0 0 0,1 0 16,-1 0-16,0 0 0,21 0 16,-21-21-16,1 21 0,20-21 0,-21-1 15,21 1-15,-20 0 16,20 0-16,-21-21 0,21 20 0,-20-20 15,-1 0-15,21-1 0,-21 1 0,0-21 16,1 20-16,-1 1 0,0 0 16,0-1-16,-21 1 0,0 0 0,0 20 15,0 1-15,0 0 0,0 0 16,-21 21 0,0 21-16,0 21 0,21-20 15,0 20-15,0 0 0,-22 22 0,22-22 16,-21 0-16,21 22 0,0-22 15,-21 22-15,21-22 0,0 0 16,0-20-16,0 20 0,0-21 0,0 21 16,0-20-16,0-1 0,0 0 15,21 0-15,0-21 0,1 0 16,-1 0-16,0 0 0,21 0 0</inkml:trace>
  <inkml:trace contextRef="#ctx0" brushRef="#br1" timeOffset="206119.32">21992 3069 0,'-21'43'16,"0"-22"-16,21 0 15,-21 21-15,-1 1 0,1-1 0,0 0 16,21 1-16,-21-1 0,0 0 16,0 1-16,21-1 0,-22 0 0,22-21 15,-21 1-15,21 20 0,-21-21 0,21 0 16,0 0-16,0-42 47,0 0-32,0 0-15,0-21 0,21 20 0,0-20 16,-21 0-16,22-1 0,-1 1 16,0-21-16,-21 20 0,21 1 0,0 0 15,-21-1-15,21 1 0,-21 21 16,22 0-16,-22-1 0,0 1 0,21 21 31,-21 21-31,0 1 0,0 20 16,21 0-16,-21 1 0,0-1 0,0 0 15,0 22-15,0-22 16,0 0-16,0 1 0,0-1 0,0 0 16,0 1-16,0-22 0,0 0 15,0 0-15,0 0 0,21 1 0,-21-1 16,0 0-16,-21-42 31,0 0-15,0-1-16</inkml:trace>
  <inkml:trace contextRef="#ctx0" brushRef="#br1" timeOffset="206284.23">21569 3493 0,'21'0'32,"0"0"-32,0 0 0,22 0 0,-22 0 15,21 0-15,0 0 0,22 0 16,-22 0-16,1 0 0,-1 0 0,21 0 15,-20-22-15,-1 22 0,0-21 0,1 0 16,-1 21-16,-21-21 0,22 0 16</inkml:trace>
  <inkml:trace contextRef="#ctx0" brushRef="#br1" timeOffset="206510.81">22394 3217 0,'0'0'0,"0"-21"0,0 0 16,-21 21-1,0 0-15,21 21 16,0 0-16,-21 1 0,0 20 0,21-21 15,0 21-15,0 1 0,-22-1 16,22 0-16,-21 22 0,21-22 0,-21 1 16,21-1-16,0 0 0,0 1 15,0-22-15,0 21 0,0-21 0,0 22 16,0-22-16,0 0 0,0 0 16,0 0-16,0 0 0,0 1 15,0-44 1,0 1-1,21 0-15</inkml:trace>
  <inkml:trace contextRef="#ctx0" brushRef="#br1" timeOffset="206791.65">22288 3302 0,'0'0'0,"43"-42"16,-22 42-16,0 0 15,0 0-15,0 0 0,1 0 0,-1 0 16,21 0-16,-21 0 0,22 21 16,-22 0-16,0 0 0,0 0 0,-21 1 15,0-1-15,0 21 16,0-21-16,0 0 0,-21 22 0,0-22 16,0 0-16,-22 0 0,22 0 0,0-21 15,-21 22-15,20-22 0,1 0 16,-21 21-16,21-21 0,42 0 31,21 0-15,-21-21-16</inkml:trace>
  <inkml:trace contextRef="#ctx0" brushRef="#br1" timeOffset="207063.49">22839 3281 0,'0'21'47,"0"0"-47,0 0 0,0 1 15,-21 20-15,21-21 0,0 21 0,0 1 16,-22-1-16,1 0 0,0 1 16,21-1-16,-21-21 0,21 22 0,0-1 15,-21 0-15,21-21 0,-21 22 16,21-22-16,0 0 0,0 21 0,0-20 15,0-1-15,0 0 16,0-42 15,0 0-31,21-1 0,-21 1 16</inkml:trace>
  <inkml:trace contextRef="#ctx0" brushRef="#br1" timeOffset="207343.32">22839 3344 0,'0'0'0,"0"-21"0,0 0 16,0 0-16,21 21 0,0-21 16,0 21-16,0 0 0,1 0 15,-1-21-15,0 21 0,0 0 16,21 0-16,-20 0 0,-1 21 16,0-21-16,-21 21 0,0 0 15,0 21-15,0-20 0,0-1 0,0 21 16,0-21-16,0 0 0,-21 22 15,0-22-15,-1 0 0,1 0 0,0 0 16,-21 1-16,21-22 0,-1 21 0,1-21 16,0 0-16,0 21 0,0-21 15,42 0 17,0-21-32,0 0 15</inkml:trace>
  <inkml:trace contextRef="#ctx0" brushRef="#br1" timeOffset="207623.54">23580 2815 0,'0'0'0,"-22"0"31,1 21-31,0 1 0,0-1 16,21 0-16,-21 0 0,0 21 15,21-20-15,-22 20 0,1 0 16,21 1-16,0-1 0,-21 0 0,0 1 16,21-1-16,-21 0 0,21 1 15,0-1-15,0 0 0,0-21 0,0 1 16,0-1-16,0 0 0,0 0 0,0 0 16,21-21-1,0 0 1,0 0-16,-21-21 0</inkml:trace>
  <inkml:trace contextRef="#ctx0" brushRef="#br1" timeOffset="207991.52">23558 3323 0,'0'21'0,"0"1"0,-21-22 0,21 21 15,0 0 1,0 0-16,21-21 15,1 0-15,-1 0 0,0 0 0,0 0 16,0 0-16,0 0 16,1 0-16,-1-21 0,0 0 0,-21 0 15,0-1-15,0 1 16,0 0-16,0 0 0,0 0 16,-21 21-1,0 0-15,-1 0 0,1 0 16,-21 0-16,21 21 0,0 0 0,-1 21 15,1-20-15,21 20 0,-21-21 16,21 0-16,-21 22 0,21-22 0,0 0 16,0 21-16,0-21 0,0 1 15,21-1-15,0-21 0,0 0 16,22 0-16,-22 0 0,0 0 0,21 0 16,-20 0-16,20 0 0,-21 0 15,21-21-15,-20 21 0,-1-22 0,0 1 16,0 0-16</inkml:trace>
  <inkml:trace contextRef="#ctx0" brushRef="#br1" timeOffset="208799.9">19706 4741 0,'0'0'0,"0"22"31,0-1-31,0 0 15,0 0-15,-21 0 0,21 22 0,-21-1 16,0 0-16,21 1 0,-22-1 16,1 0-16,0 1 0,21-1 15,-21 0-15,0 1 0,21-1 0,0 0 16,-21-21-16,21 22 0,-22-22 16,22 0-16,0 0 0,0 0 0,0 1 15,0-1-15,0 0 0,22-21 31,-1 0-31,0-21 16,-21 0 0,21-1-16,-21 1 0,0 0 15</inkml:trace>
  <inkml:trace contextRef="#ctx0" brushRef="#br1" timeOffset="209011.78">19240 5292 0,'43'0'15,"-22"0"-15,0 0 16,0 0-16,0 0 0,22 0 0,-22 0 16,0 0-16,21 0 0,-20 0 0,20-21 15,-21 21-15,0 0 0,0 0 16,1-22-16,-1 22 0,0 0 15,0 0-15,-21-21 0,21 21 0</inkml:trace>
  <inkml:trace contextRef="#ctx0" brushRef="#br1" timeOffset="209727.25">20468 5292 0,'0'-21'31,"0"-1"-31,0 1 16,0 0-16,0 0 16,-21 21-16,21-21 15,-21 21-15,0 0 0,21-21 0,-22 21 16,1 0-16,0 0 0,0 0 15,0 0-15,0 0 0,-1 21 16,1-21-16,0 21 0,0 0 0,0 21 16,0-20-16,-1-1 0,1 0 15,0 21-15,21-21 0,0 1 0,-21-1 16,21 0-16,-21 0 0,21 0 16,0 0-16,0 1 0,0-1 0,0 0 15,21 0 1,0-21-16,0 0 0,0 0 15,1 0-15,-1 0 0,0-21 16,0 21-16,0-21 0,0 0 0,1 21 16,20-22-16,-21 1 0,0 0 15,0 0-15,1 0 0,-1 0 0,0-22 16,21 22-16,-21-21 0,1-1 16,-1 1-16,0 0 0,0-1 0,0 1 15,0 0-15,1-1 0,-1-20 0,-21 21 16,21 20-16,-21-20 0,21 21 15,-21 0-15,21 0 0,-21-1 16,0 44 0,0-1-1,-21 21-15,0-21 0,0 22 0,21-1 16,-21 0-16,-1 1 0,22 20 16,-21-21-16,0 1 0,21-1 0,0 0 15,0 1-15,-21-22 0,21 21 16,0-21-16,-21 1 0,21-1 0,0 0 15,0 0-15,0 0 0,21-21 16,0 0 0,0 0-16,0 0 15,1 0-15,-1 0 16,-21-21 0,0 0-1</inkml:trace>
  <inkml:trace contextRef="#ctx0" brushRef="#br1" timeOffset="209891.22">20659 5419 0,'-22'21'31,"22"0"-31,22-21 78</inkml:trace>
  <inkml:trace contextRef="#ctx0" brushRef="#br1" timeOffset="210867.14">22077 5017 0,'0'0'0,"-21"0"16,21-22-16,-22 22 0,22-21 15,0 0-15,0 0 16,0 0-16,0 0 16,0-1-16,0 1 0,0 0 0,22 21 15,-1-21-15,0 21 0,0 0 0,0-21 16,0 21-16,1 0 0,-1 0 16,0 0-16,21 0 0,-21 21 0,1 0 15,-1 0-15,0 22 0,-21-22 16,0 21-16,0-21 0,0 22 0,0-1 15,-21-21-15,0 21 0,-1-20 16,1 20-16,-21-21 0,0 0 16,20-21-16,-20 21 0,21 1 0,0-22 15,-22 0-15,22 0 0,0 0 16,21-22 15,21 22-31,0-21 0,1 0 16,-1 21-16,0 0 0,0-21 0,21 21 15,-20 0-15,-1 0 0,21 0 16,-21 0-16,22 0 0,-22 0 0,21 0 16,-21 21-16,22 0 0,-22-21 15,0 21-15,0 1 0,0-1 0,-21 0 16,0 0-16,0 0 16,0 0-16,-21 1 0,-21-1 15,21 0-15,-1-21 0,-20 21 16,0-21-16,-1 0 0,1 0 0,21 21 15,-21-21-15,-1 0 0,1 0 16,0 0-16,20 0 0,-20 0 0,21 0 16,0 0-16,0 0 0,-1 0 0,1 0 15,21-21 1,0 0 0,21 21-16,1-21 0,-1 21 15,0-21-15,0 21 0,0-22 16,22 22-16,-22-21 0</inkml:trace>
  <inkml:trace contextRef="#ctx0" brushRef="#br1" timeOffset="211603.35">23072 5038 0,'0'-21'16,"-22"21"15,22 21-31,-21 0 0,0 0 16,21 0-16,-21 0 0,21 1 0,0-1 15,-21 0-15,21 0 0,0 0 16,-21 0-16,21 1 0,0-1 0,0 0 16,0 0-16,0 0 0,21-21 15,0 21-15,0-21 16,0 0-16,0 0 15,-21-21 17,0 0-32,0 0 15,0 0-15,0 0 0,0-1 16,0-20-16,0 21 0,0-21 0,0 20 16,0 1-16,22-21 0,-1 21 0,0 0 15,0-1-15,21 1 0,-20 0 16,20 0-16,-21 21 0,21 0 0,-20 0 15,20 0-15,-21 0 0,0 0 16,0 0-16,1 21 0,-1 0 0,-21 0 16,0 22-16,0-22 0,0 0 0,0 21 15,0-20-15,-21-1 0,-1 0 16,1 21-16,0-21 0,0 1 0,0-1 16,21 0-16,0 0 0,-21 0 15,21 0-15,0 1 16,0-1-16,21 0 15,0-21-15,0 0 0,0 0 16,0 0-16,1 0 0,20 0 0,-21 0 16,0 0-16,22 0 0,-22-21 0,0 0 15,21 21-15,-21-22 0,1 1 16,-1 0-16,0-21 0,0 21 0,0-22 16,-21 1-16,0 0 0,0-1 0,0 1 15,0 21-15,0-22 16,-21 1-16,0 21 0,0 0 0,0 0 15,-22-1-15,22 22 0,0 0 0,0 0 16,-22 0-16,22 0 0,0 0 16,0 22-16,0-1 0,0 0 0,-1 0 15,22 0-15,-21 0 16,21 1-16,0-1 0,-21 0 0,21 0 16,0 0-16,0 0 15,0 1-15</inkml:trace>
  <inkml:trace contextRef="#ctx0" brushRef="#br1" timeOffset="211747.26">23495 5355 0,'-21'0'31,"0"0"-31</inkml:trace>
  <inkml:trace contextRef="#ctx0" brushRef="#br0" timeOffset="-201092.25">16616 2667 0,'0'-21'15,"0"0"17,-21 21-17,21-21 1,0-1 15,-22 22-15,22-21-1,0 0 32,0 42 63,-21-21-110,21 21 15,0 1-15,0-1 16,-21-21-16,21 21 15,0 0 1,0 0 0,0 0-1,0 1 17,0-1-17,0 0 32</inkml:trace>
  <inkml:trace contextRef="#ctx0" brushRef="#br0" timeOffset="-200741.45">16531 2942 0,'0'21'31,"0"1"-31,0-1 31,0 0 16,-21-21-31,21 21-1,0 0-15,-21-21 16,21 21 0,0 1-1,0-1 16</inkml:trace>
  <inkml:trace contextRef="#ctx0" brushRef="#br0" timeOffset="-200341.68">16489 3302 0,'0'42'31,"0"-20"-31,0-1 32,0 0-32,0 0 31,0 0-16,0 0 1,0 1 0,0-1 15,0 0 16</inkml:trace>
  <inkml:trace contextRef="#ctx0" brushRef="#br0" timeOffset="-200001.87">16489 3598 0,'0'43'15,"0"-22"1,0 0 15,-21-21-15,21 21-16,-22-21 31,22 21-31,0 1 16,-21-1 15,21 0-15,0 0 15</inkml:trace>
  <inkml:trace contextRef="#ctx0" brushRef="#br0" timeOffset="-199329.26">16764 2604 0,'-21'0'15,"42"0"79,0 0-78,0 0-16,0 0 31,1 0-31,-1 0 0,0 0 15,0 0-15,0 0 16,0 0-16,1 0 16,-1 0-16</inkml:trace>
  <inkml:trace contextRef="#ctx0" brushRef="#br0" timeOffset="-199108.38">17124 2582 0,'21'0'16,"0"22"-1,0-22 1,0 0-16,1 0 31,-1 0-31,0 0 16,0 0-16,0 0 0,0 0 16,1 0-1,-1 0-15,0 0 0,0 0 16,0 0-16,0 0 15,1 0-15</inkml:trace>
  <inkml:trace contextRef="#ctx0" brushRef="#br0" timeOffset="-198889.46">17759 2604 0,'0'21'16,"21"-21"-16,0 0 0,0 0 31,0 0-31,1 0 16,-1 0-16,0 0 15,0 0-15,0 0 16,0 0-16,1 0 0,-1 0 16,0 0-16,0 0 15,0 0-15,-21-21 0,21 21 0</inkml:trace>
  <inkml:trace contextRef="#ctx0" brushRef="#br0" timeOffset="-198672.87">18351 2604 0,'0'0'0,"22"0"32,-1 0-17,0 0-15,0 0 16,0 0-16,0 0 15,1 0-15,-1 0 0,0 0 0,0 0 16,0 0-16,0 0 0,1 0 16,-1 0-16,0 0 15,0 0-15,0 0 16,0 0-16</inkml:trace>
  <inkml:trace contextRef="#ctx0" brushRef="#br0" timeOffset="-198449">18944 2625 0,'21'0'0,"-42"0"0,63 0 31,-20 0-15,-1 0 0,0 0-16,0 0 0,0 0 15,0 0-15,1 0 0,-1 0 0,0 0 16,0 0-16,0 0 0,0 0 15,1 0-15,-1 0 16,0 0-16,0 0 0,0 0 16,0 0-16,1 0 0,-1 0 0,21 0 15</inkml:trace>
  <inkml:trace contextRef="#ctx0" brushRef="#br0" timeOffset="-198236.12">19685 2625 0,'0'0'0,"21"0"15,0 0-15,0 0 0,1 0 16,-1 0-16,0 0 15,0 0-15,0 0 16,0 0-16,1 0 0,-1 0 16,0 0-16,0 0 15,0 0 1,0 0 0,1 0-1,-1 0 1,0 0-16,0 0 15,0 0-15</inkml:trace>
  <inkml:trace contextRef="#ctx0" brushRef="#br0" timeOffset="-198029.24">20278 2625 0,'42'0'16,"-84"0"-16,105 0 16,-42 0-16,0 0 0,1 0 15,-1 0-15,0 0 16,0 0-16,0 0 15,0 0-15,1 0 16,-1 0-16,0 0 0,0 0 16,0 0-16,0 0 0,1 0 15,-1 0-15,0 0 0,0 0 16,0 0-16,0 0 0,1 0 0,-1 0 16,21 0-16,-21 0 0</inkml:trace>
  <inkml:trace contextRef="#ctx0" brushRef="#br0" timeOffset="-197849.34">21103 2625 0,'21'0'0,"-42"0"0,85 0 0,-43 0 0,0 0 16,0 0-16,0 0 16,0 0-16,1 0 15,-1 0-15,0 0 16,0 0 0,0 0-16,0 0 0,1-21 15,-1 21-15,0 0 16,0 0-16,0 0 15,0 0-15,1 0 0,20 0 16</inkml:trace>
  <inkml:trace contextRef="#ctx0" brushRef="#br0" timeOffset="-197148.75">21971 2604 0,'0'0'0,"21"0"0,0 0 31,-21-22-31,21 22 0,1 0 31,-1 0-31,0 0 0,0 0 16,0 0-16,0 0 0,1 0 15,-1 0-15,0 0 16,0 0-16,0 0 16,0 0-16,1 0 15,-1 0-15,0 0 0,0 0 16,0-21-16,0 21 0,1 0 15,-1 0-15,0 0 16,0 0-16,0 0 0,0 0 0,22 0 16,-22 0-16,0 0 0,0 0 15,22 0-15,-22 0 0,0 0 0,0 0 16,0 0-16,0 0 0,1 0 16,-1 0-16,0 0 0,0 0 15,0 0-15,0 0 0,1 0 16,-1 0-16,0 0 15,0 0-15,-21-21 0,21 21 0,0 0 16,1 0-16,-1 0 16,0 0-16,0 0 0,0 0 15,0 0-15,1 0 16,-1 0-16,0 0 0,0-21 16,0 21-1,0 0-15,1 0 0,-1 0 16,0 0-16,0 0 0,0 0 15,0 0 1,1 0-16,-1 0 0,0 0 16,0 0-1,0 0-15,-21-21 0,21 21 0,1 0 16,-1 0-16,0 0 16,0 0-16,0 0 15,0 0-15,1 0 16,-1 0-1,-21-21 1,21 21 0,0 0-16,0 0 15,0 0 1,1 0-16,-1 0 0,0 0 16,0 0-16,0 0 0,0 0 15</inkml:trace>
  <inkml:trace contextRef="#ctx0" brushRef="#br0" timeOffset="-196904.88">24109 2477 0,'0'0'0,"21"0"0,0 0 31,0 0-15,0 0 0,1 0-16,-1 0 15,-21 21-15,21-21 16,0 0 31,-21-21 0</inkml:trace>
  <inkml:trace contextRef="#ctx0" brushRef="#br0" timeOffset="-196030.03">24384 2625 0,'0'21'94,"0"0"-94,0 0 16,0 0-1,0 1-15,0-1 0,0 0 16,0 0-16,-21 0 15,21 0-15,0 1 0,-21-22 16,21 21-16,0 0 16,0 0-16,0 0 0,21 0 15,-21 1 1,21-22-16,-21 21 16</inkml:trace>
  <inkml:trace contextRef="#ctx0" brushRef="#br0" timeOffset="-195557.27">24405 3090 0,'0'-63'16,"0"126"-16,0-41 0,0-1 16,0 0-16,0 0 15,0 0 1,0 0-16,0 1 16,0-1-16,0 0 15,-21-21-15,21 21 0,0 0 16,0 0-16,0 1 15,-21-1 1,21 0 0,0 0-16,0 0 31,-21 0-31,21 1 16,-22-22-16,22 21 15,0 0-15,-21 0 16,21 0-16,-21-21 15,21 21-15,0 1 16,0-1 0,0 0-16,-21-21 15,21 21-15,0 0 16,0 0 0,0 1 15,-21-22 31,21 21-46</inkml:trace>
  <inkml:trace contextRef="#ctx0" brushRef="#br0" timeOffset="-195368.23">24215 3895 0,'0'21'0,"-22"-21"15,22 21-15</inkml:trace>
  <inkml:trace contextRef="#ctx0" brushRef="#br0" timeOffset="-195140.92">24088 3979 0,'0'0'0,"-85"0"31,64 0-31,0 0 16,-1 0 15,1 0-15,0 0 0,0 0-1,0 0-15</inkml:trace>
  <inkml:trace contextRef="#ctx0" brushRef="#br0" timeOffset="-194957.5">23537 4022 0,'0'0'0,"-63"0"32,42 0-32,-1 0 15,1 0-15,0 0 16,0 0-1,21-21-15,-21 21 0,0 0 16,21-22-16,-22 22 16,1 0-16</inkml:trace>
  <inkml:trace contextRef="#ctx0" brushRef="#br0" timeOffset="-194726.04">23050 3979 0,'0'0'0,"-21"0"0,0 0 15,0 0-15,0 0 16,0 0 0,-1 0-1,1 0 1,0 0 0,0 0-16,0 0 15,0 0-15,-1 0 16,1 0-16,0 0 15,0 0-15</inkml:trace>
  <inkml:trace contextRef="#ctx0" brushRef="#br0" timeOffset="-194345.26">22669 3979 0,'-21'0'15,"42"0"-15,-63 0 16,21 22-16,0-22 16,0 0-16,-1 0 15,1 0-15,0 0 16,0 0-16,0 0 0,0 0 15,-1 0 1,1 0-16,0 0 16,0 0-16,0 0 15,0 0-15,-1 0 16,1 0-16,0 0 16,0 0-16,0 0 15,0 0 1,-1 0-1,1 0-15,0 0 16,0 0-16,0 0 16,0 0-16,-1 0 0,1 0 15,0 0-15,0 0 16,0 0 15,0 0-31,-1 0 16,1 0-16,0 0 15,0 0-15,0 0 0,-22 0 0,1 0 16,21 0-16,-21 0 0</inkml:trace>
  <inkml:trace contextRef="#ctx0" brushRef="#br0" timeOffset="-194177.35">21378 4001 0,'0'0'0,"-21"21"0,0-21 16,0 0-16,0 0 0,-1 0 15,1 0-15,0 0 16,0 0-1,0 0 1,0 0 0,-1 0-16,1 0 15,0 0-15,0 0 16,0 0-16</inkml:trace>
  <inkml:trace contextRef="#ctx0" brushRef="#br0" timeOffset="-193976.39">20955 4064 0,'0'0'16,"-42"21"0,20-21-1,1 0 1,0 0-16,0 0 16,0 0-16,0 0 15,-1 0 1,1 0-16,0 0 0,0 0 15,0 0-15,0 0 0,-22 0 0,22 0 16</inkml:trace>
  <inkml:trace contextRef="#ctx0" brushRef="#br0" timeOffset="-193800.9">20235 4128 0,'0'21'0,"0"-42"0,-21 42 16,0-21-1,0 0 1,0 0-16,-1 0 15,1 0-15,0 0 0,0 0 16,0 0-16,-22 0 16,22 0-16,0 0 0,0 0 15,0 0-15,0-21 0,-1 21 0,1 0 0,0 0 16,-21-22-16</inkml:trace>
  <inkml:trace contextRef="#ctx0" brushRef="#br0" timeOffset="-193613.02">19516 4106 0,'0'0'15,"-22"0"-15,1 0 16,0 0-16,0 0 0,0 0 16,0 0-16,-1 0 0,1 0 15,0 0 1,0 0-16,0 0 16,0 0-1,-1 0 1,1 0-16,0 0 0,0 0 15,0 0-15,0 0 0</inkml:trace>
  <inkml:trace contextRef="#ctx0" brushRef="#br0" timeOffset="-193429.1">18817 4128 0,'0'0'0,"-21"0"0,0 0 15,0 0-15,-1 0 0,1 0 16,0 0-16,0 0 15,0 0-15,0 0 16,-1 0-16,1 0 0,0 0 16,0 0-16,0 0 0,0 0 15,-1 0-15,1 0 16</inkml:trace>
  <inkml:trace contextRef="#ctx0" brushRef="#br0" timeOffset="-193237.19">18161 4149 0,'0'21'0,"0"-42"0,-21 42 0,0-21 16,-1 0-16,1 21 0,0-21 0,0 0 15,0 0 1,0 0-16,-1 0 16,1 0-1,0 0 1,0-21-16,0 21 15</inkml:trace>
  <inkml:trace contextRef="#ctx0" brushRef="#br0" timeOffset="-193025.31">17462 4149 0,'0'0'0,"-21"0"0,-21 0 0,21 0 15,0 0-15,-1 0 0,1 0 16,0 0-16,0-21 0,0 21 0,0 0 15,-1 0-15,1 0 0,0-22 16,0 22 0,0 0 31,0 0-47</inkml:trace>
  <inkml:trace contextRef="#ctx0" brushRef="#br0" timeOffset="-192821.42">16997 4106 0,'-43'0'16,"128"0"-16,-127 0 0,-22 0 0,43 0 31,0 0-31,0 0 16,0 0-1,-1 0 1,1 0 31</inkml:trace>
  <inkml:trace contextRef="#ctx0" brushRef="#br0" timeOffset="-192633.45">16764 4106 0,'-42'0'15,"84"0"-15,-106 0 16,43 0-16</inkml:trace>
  <inkml:trace contextRef="#ctx0" brushRef="#br0" timeOffset="-192433.23">16658 4106 0,'-21'0'16,"42"0"-16,-42-21 15,21 0 17,0 0 14,0 0-14,0 0-17,0-1 1</inkml:trace>
  <inkml:trace contextRef="#ctx0" brushRef="#br0" timeOffset="-192273.33">16595 3958 0,'-22'0'0,"65"0"16,-64 0-16,-22 0 0,22 0 15,21-21-15,0 0 32,0 0 15</inkml:trace>
  <inkml:trace contextRef="#ctx0" brushRef="#br0" timeOffset="-188145.13">16192 3450 0,'0'21'16,"0"1"62,0-1-47,0 0 0,-21-21-15,0 0 0,21 21-16,-21-21 31,0 0-16,0 0 1,-1 0 0,22 21-1,-21-21 1,0 0-16,0 0 0,0 0 16,0 0-1,21 21-15,-22-21 0,1 0 16,0 0-16,0 0 0,0 22 15,0-22 1,-1 0-16,1 0 16,0 0-16,0 0 15,0 0-15,0 0 16,-1 0-16,1 0 16,0 0-16,21 21 0,-21-21 15,0 0-15,0 0 0,-1 0 16,1 0-16,0 0 15,0 0-15,0 0 16,0 0-16,-1 0 0,1 0 16,0 0-16,0 0 0,0 0 15,0 0-15,-1 0 0,1-21 16,0 21-16,0 0 16,0-22-16,0 22 15,21-21 1,-22 21-16,1 0 15,21-21-15,-21 21 16,21-21-16,-21 21 0,0 0 16,0-21-1,-1 21-15,1-21 16,0 21-16,0-22 0,0 22 16,0 0-16,21-21 15,-22 21-15,1 0 0,0-21 16,0 21-16,0 0 15,0-21-15,-1 21 0,22-21 16,-21 21-16,0 0 0,21-21 16,-21-1-16,0 1 15,0 21-15,21-21 0,-22 21 0,22-21 16,-21 0-16,0 21 0,21-21 16,-21-1-16,0 1 15,0 0-15,-1 21 0,22-21 16,-21 0-16,0 0 15,0-1 1,0 22-16,0-21 16,-1 21-16,22-21 0,-21 21 15,21-21-15,-21 0 0,21 0 16,0-1 0,-21 22-1,21-21-15,0 0 0,0 0 16,-21 0-16,21 0 15,0-1-15,0 1 16,0 0-16,0 0 16,0 0-16,0 0 15,0-1-15,0 1 0,0 0 16,0 0-16,0 0 16,0 0-16,-21 21 0,21-22 15,-22 1-15,22 0 0,0 0 0,-21 0 16,21 0-16,-21-1 0,21 1 15,0 0-15,-21 0 0,21 0 16,0 0-16,0-1 0,0 1 16,0 0-16,0 0 15,0 0-15,0 0 0,0-1 16,0 1-16,0 0 0,0 0 16,0 0-16,0 0 15,0-1-15,0 1 0,0 0 16,0 0-16,21 0 15,-21 0-15,21 21 16,-21-22-16,0 1 0,21 0 0,-21 0 16,0 0-16,22 21 15,-22-21-15,21 21 0,-21-22 0,0 1 16,21 0-16,0 0 16,-21 0-16,0 0 15,21 21-15,-21-22 0,21 22 0,-21-21 16,0 0-16,22 0 0,-1 21 15,0-21-15,-21 0 0,21-1 16,-21 1-16,21 21 0,-21-21 16,21 0-16,-21 0 15,22 21-15,-1-21 0,-21-1 16,21 22-16,0 0 0,-21-21 16,21 0-16,0 21 0,-21-21 0,22 21 15,-1-21-15,0 0 16,0-1-16,-21 1 15,21 21-15,0-21 0,1 21 16,-22-21-16,21 21 0,0-21 16,0 21-16,0 0 15,-21-21-15,21 21 0,1-22 0,-1 22 16,21 0-16,-21-21 0,0 0 16,1 21-16,20-21 0,-21 21 15,0-21-15,0 21 0,1 0 0,-1-21 16,0-1-16,0 22 0,0 0 15,0 0-15,1-21 0,-1 21 0,0-21 16,0 21-16,0-21 0,0 21 16,1-21-16,20 21 0,-21 0 0,0-21 15,0 21-15,1-22 0,-1 22 16,0-21-16,0 21 0,21-21 0,-20 21 16,-1-21-16,0 21 15,0 0-15,0-21 0,0 0 0,1 21 16,-1-22-16,0 22 15,0 0-15,0-21 16,0 21-16,1 0 0,-1-21 16,0 21-16,0 0 0,0-21 15,0 21 1,1 0-16,-1 0 0,0 0 0,-21-21 16,21 21-16,0 0 0,0 0 15,1 0-15,-1 0 0,0-21 0,0 21 16,0 0-16,0 0 0,1 0 0,-1 0 15,0 0-15,-21-22 0,21 22 16,0 0-16,0 0 0,1 0 16,-1 0 15,-42 0 63,21-21-79,-22 21-15,1 0 16,0 0-16,0 0 16,0 0-16,21-21 15,-21 21-15,-1 0 0</inkml:trace>
  <inkml:trace contextRef="#ctx0" brushRef="#br0" timeOffset="-187017.42">15811 487 0,'0'21'32,"0"0"30,22-21-46,-1 21-1,0-21-15,0 0 16,0 0-16,0 0 16,1 22-16,-1-22 0,0 0 15,0 0-15,0 0 0,0 0 16,1 21-16,-1-21 0,0 0 0,21 0 15,-21 0-15,1 0 0,-1 0 16,21 21-16,-21-21 0,0 0 0,1 0 16,20 0-16,-21 0 0,0 0 15,0 21-15,1-21 0,-1 0 0,0 0 16,0 0-16,0 0 16,0 0-1,-21 21 63,-21-21-78,0 0 16,0 21 0,0-21-16,0 0 15,-1 22-15,1-1 0,0-21 16,0 21-16,0 0 15,0 0-15,-1 0 0,1-21 0,0 22 16,0-1-16,21 0 0,-21 0 16,0 0-16,-1 0 0,1 1 0,21-1 15,-21 0-15,0 0 16,0-21-16,21 21 0,-21 0 0,-1 1 16,22-1-16,-21 0 15,0-21-15,21 21 0,-21-21 0,21 21 16,-21 0-1,0-21 1,21 22 0</inkml:trace>
  <inkml:trace contextRef="#ctx0" brushRef="#br0" timeOffset="-184469.04">12827 1545 0,'0'-21'0,"21"21"15,0 0-15,-21-21 0,21 21 16,-21-21-16,22 0 16,-22-1-1,0 1-15,21 21 0,-21-21 16,21 21-16,-21-21 0,0 0 16,21 0-1,0 21 1,-21-22-16,-21 44 62,0-1-46,0 0-16,0 0 0,-1-21 16,22 21-16,-21 0 0,0 1 15,0-1-15,0 0 0,0 21 0,21-21 16,-22 22-16,1-22 0,0 21 15,0-21-15,0 22 0,21-22 0,-21 21 16,-1 1-16,1-22 0,0 0 16,21 21-16,-21-21 0,0 1 0,0 20 15,21-21-15,-22 0 0,1 0 0,21 1 16,-21-1-16,21 0 0,-21-21 16,21 21-16,-21 0 0,21 0 15,0 1 1,-21-22-16,21 21 31,21-21 63,-21-21-94,0-1 15,21 1 1,0 21-16,0-21 0</inkml:trace>
  <inkml:trace contextRef="#ctx0" brushRef="#br0" timeOffset="-183765.2">13039 2053 0,'-22'0'78,"22"21"-78,-21-21 0,21 22 31,21-22 16,1 0-31,-22-22-1,0 1 1,0 0-16,0 0 16,0 42 31,-22-21-47,22 21 15,-21 0-15,21 1 16,0-1-1,21-21 79,-21-21-94,22 21 0</inkml:trace>
  <inkml:trace contextRef="#ctx0" brushRef="#br0" timeOffset="-182797.56">13356 2032 0,'0'21'78,"-21"-21"-62,21 21-16,-21 1 15,21-1 1,0 0 0,21-21 46,0 0-46,-21-21-1,0 0 1,0-1 0,-21 22 30,0 22-46,21-1 16,-21-21-16,21 21 16,0 0-1,21-21 32,0 0-47,0 0 0,-21-21 16,21 21-16,-21-21 15,21 21-15,-21-21 16,0-1 0,0 1-16,-21 21 62,21 21-62,-21-21 16,21 22-16,0-44 78</inkml:trace>
  <inkml:trace contextRef="#ctx0" brushRef="#br0" timeOffset="-182136.94">12912 2011 0,'0'21'16,"0"0"0,0 0-16,0 1 15,0-1 1,21-21 15,0 0-31,0 0 16,0 0-16,-21-21 15,21 21-15,-21-22 0,0 1 16,-21 21 15,0 0-31,0 0 16,0 0-16,0 0 15,21 21-15,0 1 16,0-1-16,21-21 31,0 0-15,0 0 0,0-21-16,-21-1 15,21 22 1,-21-21-16,0 0 15,-21 21 17,21 21-1,-21-21-31,21 21 16,-21-21-16,21 22 15</inkml:trace>
  <inkml:trace contextRef="#ctx0" brushRef="#br0" timeOffset="-180921.02">3725 13335 0,'0'0'0,"21"-21"0,1 0 0,-1 0 15,-21-1-15,21 1 0,-21 0 16,21 0-16,-21 0 0,21 21 0,-21-21 16,0-1-1,0 1-15,0 42 31,0 1-31,-21-1 16,0 0-16,0 21 0,0-21 0,-1 22 16,-20-1-16,21 0 0,-21 1 15,-1-1-15,1 22 0,0-1 0,-1-21 16,1 22-16,0-22 0,-1 22 16,22-22-16,0 0 0,-21 1 0,20-1 15,1 0-15,21-20 0,0 20 16,-21-21-16,21 0 0,-21 0 0,21 1 15,0-1 1,0-42 15,0-1-15,21 1-16</inkml:trace>
  <inkml:trace contextRef="#ctx0" brushRef="#br0" timeOffset="-180284.39">4127 13801 0,'-21'42'31,"21"-21"-31,-21 0 16,42-21 31,0 0-47,1 0 15,-22-21-15,0 0 16,0 0 0,0 0-16,-22 0 15,1 21 1,0 0 0,21 21-16,0 0 0,-21 0 15,21 0-15,0 0 16,0 1-16,21-22 31,0 0-15,0 0-16,1-22 15,-22 1 1,21 21-16,-21-21 0,0 0 16,0 0-16,-21 21 15,-1-21 1,1 21-1,21 21-15,-21-21 16,21 21-16,0 0 16,0 0-16,0 0 15,21-21 1,0 0 0,1 0-16,-1 0 0</inkml:trace>
  <inkml:trace contextRef="#ctx0" brushRef="#br0" timeOffset="-179861.63">4826 13801 0,'0'21'16,"-21"-21"-16,21 21 15,-21-21-15,21 21 0,-22-21 16,1 21-16,21 1 16,21-22 15,1 0-31,-1 0 16,0 0-16,0 0 15,0-22-15,-21 1 16,0 0-1,0 0-15,0 0 16,0 0-16,-21 21 0,0 0 16,0 0-16,21-22 0,-21 22 15,-1 0-15,1 0 16,0 0-16,21 22 0,-21-1 16,21 0-16,0 0 15,0 0-15,21-21 16,0 0-16,0 0 0,22 0 15,-22 0-15,21 0 0</inkml:trace>
  <inkml:trace contextRef="#ctx0" brushRef="#br0" timeOffset="-179377.9">6371 13801 0,'0'0'0,"-21"0"0,0 0 0,0 0 16,-1 0-1,22-21-15,-21 21 0,42 0 32,1 0-32,20 0 0,-21 0 15,21 0-15,1 0 0,-1 0 0,22 0 16,-22 21-16,21-21 0,1 0 16,-1 0-16,1 0 0,-1 0 0,1 0 15,-22 0-15,22 0 0,-22 0 16,0 0-16,1 0 0,-1 0 0,0 0 15,-20 0-15,-1 0 0,0 0 16,0 0-16,0 0 0,0 0 16,-21-21-16,22 21 0,-22-22 15,0 1 17,-22 21-32,22-21 15,0 0-15,-21 21 0,21-21 16</inkml:trace>
  <inkml:trace contextRef="#ctx0" brushRef="#br0" timeOffset="-178986.13">7324 13483 0,'0'0'0,"-22"0"16,1 0-1,21 21 16,21 1-31,1-1 16,-1 0-16,0-21 0,-21 21 16,21-21-16,0 0 0,0 21 15,1-21-15,-1 0 0,0 21 0,0-21 16,0 0-16,0 0 0,1 0 0,-1 0 16,0 22-16,0-22 15,-21 21 1,0 0-16,-21 0 15,0 0-15,0-21 16,-1 21-16,1 1 0,0-1 0,-21 0 16,21 0-16,-1 0 0,1 0 15,-21 1-15,21-1 0,0 0 0,-1 0 16,22 0-16,-21 0 0,0 1 0,0-22 16,21 21-16,0 0 0,-21-21 15,21 21-15</inkml:trace>
  <inkml:trace contextRef="#ctx0" brushRef="#br0" timeOffset="-178385.14">8276 13018 0,'0'0'0,"-63"0"32,84 0-17,0 0-15,0 0 16,21 0-16,1 0 0,-1-22 0,0 22 15,22 0-15,-1 0 16,1-21-16,-1 21 0,1-21 0,-1 21 16,1 0-16,-1 0 0,-20 0 0,-1 0 15,0 0-15,-20 0 0,-1 0 16,0 0-16,-42 0 16,0 0-16,-22 21 15,22-21-15,-21 0 0,-1 0 0,1 21 16</inkml:trace>
  <inkml:trace contextRef="#ctx0" brushRef="#br0" timeOffset="-178105.31">8636 13039 0,'0'0'0,"0"21"16,-21-21-16,21 21 16,-21 0-16,21 0 15,0 1-15,0-1 0,0 21 16,0-21-16,0 0 0,0 1 0,0 20 15,0-21-15,0 21 0,0-20 16,0 20-16,0 0 0,0-21 0,0 22 16,0-1-16,0 0 0,-22-20 15,22 20-15,-21 0 0,21-21 0,0 1 16,-21-1-16,21 0 0,0 0 16,0 0-16,21-21 31,-21-21-31,21 21 15,1-21-15,-1 0 0,-21 0 16</inkml:trace>
  <inkml:trace contextRef="#ctx0" brushRef="#br0" timeOffset="-177673.55">8953 13526 0,'-42'-22'15,"42"1"1,0 0-16,0 0 16,0 0-16,21 21 15,0-21-15,1 21 0,20 0 16,-21 0-16,21 0 0,-20 0 0,20 0 16,0 0-16,-21 21 0,22 0 15,-22 0-15,0 0 0,0 0 0,0 1 16,-21 20-16,0-21 0,0 0 0,0 22 15,0-22-15,0 0 0,-21 0 16,0 21-16,0-42 0,0 22 0,0-1 16,-1-21-16,1 0 15,21-21 1,0-1-16,0 1 16,0 0-16,0-21 0,0 21 15,21-22-15,-21 22 0,22 0 0,-1-21 16,-21 20-16,21-20 0,0 21 0,-21 0 15,21 0-15,0-1 0,1 1 16,-1 0-16,0 21 0,0 0 16,0-21-16,0 21 0,1 0 15,-1 0-15,0 0 0,0 0 16,0 0-16,22 0 0</inkml:trace>
  <inkml:trace contextRef="#ctx0" brushRef="#br0" timeOffset="-174820.64">10033 13568 0,'42'-64'32,"-21"43"-32,-21 0 0,0 0 15,0 0-15,0 0 0,0-1 16,-21 1-16,0 0 15,0 21-15,-21 0 0,20-21 16,1 21-16,-21 0 0,21 0 0,-22 0 16,22 0-16,0 21 0,-21 0 15,21 0-15,-1 1 0,1-1 0,0 21 16,0-21-16,0 22 0,21-1 0,0-21 16,0 21-16,0 1 0,0-22 15,0 21-15,0-21 0,0 1 0,0-1 16,0 0-16,21 0 0,0-21 15,0 0-15,0 0 0,1 0 16,-1 0-16,0-21 0,21 0 0,-21 21 16,1-21-16,-1-1 0,21-20 15,-21 21-15,0 0 0,1-22 0,-1 22 16,0-21-16,0 21 0,-21-22 16,0 22-16,21 0 0,-21 0 15,0 0-15,0 0 0,0-1 0,0 44 31,0-1-15,0 0-16,0 0 0,0 0 0,0 0 16,0 22-16,0-22 0,0 0 15,0 21-15,0-20 0,21-1 0,-21 21 16,22-21-16,-1 0 16,0 1-16,0-22 15,0 0-15,0 0 0,1 0 0,-1 0 16,0 0-16,0-22 15,0 1-15,0 0 0,1 0 0,-1 0 16,-21-22-16,21 22 0,0-21 0,-21 21 16,0 0-16,21-22 0,-21 22 15,21 0-15,-21 0 0,0 0 0,0-1 16,0 44 15,0-1-31,0 0 16,0 0-16,0 0 0,0 22 15,0-22-15,0 0 0,0 0 16,0 21-16,0-20 0,0-1 0,0 0 16,0 0-16,22 0 0,-1-21 15,-21 21-15,21-21 0,0 0 0,0 0 16,0 0-16,1 0 0,-1-21 16,0 0-16,0 0 0,0 0 15,22 0-15,-22-1 0,0 1 0,0 0 16,0-21-16,0 21 0,1-1 0,-1-20 15,0 21-15,-21 0 0,0 0 16,21-1-16,-21 1 0,21 0 0,-21 0 16,0 42 15,0 0-15,0 0-16,0 1 0,0-1 0,0 0 15,0 0-15,0 21 0,0-20 16,0-1-16,0 21 0,0-21 0,0 0 15,0 1-15,21-1 0,1-21 16,-1 21-16,-21 0 0,21-21 0,0 0 16,0 0-16,0 0 0,1 0 0,-1 0 15,21-21-15,-21 0 0,0 0 16,1 21-16,-1-43 0,21 22 16,-21 0-16,0 0 0,-21-22 0,22 22 0,-1 0 15,-21-21-15,21 21 16,-21-1-16,0 1 0,0 0 0,0 0 15,0 0-15,0 0 16,-21 21-16,0 0 0,-1 0 16,1 21-16,21 0 15,-21-21-15,21 21 0,-21 0 0,21 0 16,0 1-16,0-1 0,0 0 16,0 21-16,0-21 0,0 1 0,0-1 15,0 21-15,0-21 0,0 0 16,21 1-16,0-1 0,-21 0 15,21-21-15,1 21 0,-1-21 0,0 0 16,0 21-16,21-21 16,-20 0-16,-1 0 0,0 0 0,0-21 15,0 21-15,22-21 0,-22 0 0,0 21 16,0-21-16,0-1 0,0 1 16,1-21-16,-1 21 0,0 0 0,0-1 15,0-20-15,-21 21 0,0 0 0,0 0 16,0-1-16,0 1 15,-21 21 1,0 0-16,21 21 16,0 1-1,0-1-15,0 0 0,0 0 16,0 0-16,0 0 0,0 1 0,0-1 16,0 0-16,0 0 0,0 0 15,0 0-15,0 1 0,21-22 0,0 21 16,-21 0-16,21 0 0,1-21 0,-1 21 15,0-21-15,0 0 16,0 0-16,0 0 0,1 0 0,-1 0 16,0 0-16,0-21 0,21 0 0,-20 21 15,-1-21-15,21 0 0,-21-1 16,22 1-16,-22-21 0,21 21 16,-21-22-16,22 22 0,-22-21 0,0 21 15,0-22-15,0 22 0,0-21 16,1 21-16,-1 0 0,-21-1 0,0 1 15,0 0-15,-21 21 16,-1 0-16,-20 0 16,21 21-16,0 0 0,21 1 0,-21-1 15,21 0-15,-22 0 0,22 21 16,0-20-16,0-1 0,0 21 0,22-21 16,-22 0-16,21 22 0,0-22 0,0 0 15,0 0-15,-21 0 0,21 1 16,1-1-16,-1 0 0,-21 0 15,-21-42 17,21 0-17,-22 21-15,1-21 0,0-1 0,0 1 16,0 0-16,0 21 0,-1-21 16,22 0-16,-21 21 0,0 0 15,21 21 1,0 0-16,0 0 15,0 0-15,0 1 0,21-22 0,0 21 16,1 0-16,-1 0 0,0-21 0,0 0 16,0 21-16,0-21 0,22 0 15,-22 0-15,0 0 0,0 0 16,0 0-16,22-21 0,-22 0 0,21 21 16,-21-21-16,22 0 0,-22-1 15,21 1-15,-21 0 0,22-21 0,-22 21 16,21-22-16,-21 22 0,1 0 0,-1-21 15,0 20-15,-21 1 0,0 0 16,0-21-16,-21 42 16,0 0-16,-1 0 15,1 0-15,0 0 0,0 21 16,0 0-16,21 21 0,0-20 0,-21-1 16,21 0-16,0 21 0,0-21 15,0 1-15,0 20 0,0-21 16,21 0-16,0 0 0,0-21 0,0 22 15,0-1-15,1-21 0,-1 0 16,21 0-16,-21 0 0,22 0 0,-22 0 16,21 0-16,-21-21 0,22-1 0,-22 22 15,21-21-15,-21 0 0,0 0 16,1 0-16,-1-22 0,0 22 0,0 0 16,-21 0-16,0-21 0,0 20 0,0 1 15,0 0-15,0 0 16,-21 21-1,0 0-15,21 21 0,-21 0 16,21 0-16,0 1 16,-22-1-16,1 0 0,21 21 0,-21-21 15,21 1-15,0-1 0,0 0 0,0 0 16,0 0-16,0 0 16,21-42 15,0 21-31,-21-21 0,22 0 15,-1 0-15,0 0 0,0-1 0,0 1 16,0 0-16,1-21 0,-22 21 16,21-1-16,0 1 0,0 21 15,0-21-15,0 0 0,1 21 0,-22 21 32,0 0-32,0 0 15,0 1-15,0-1 0,0 0 0,0 0 16,0 0-16,0 0 0,0 1 15,21-1-15,-21 0 0,21 0 0,0-21 16,0 21-16,0-21 0,1 0 0,20 21 16,0-21-16,1 0 0,-1 0 15,0 0-15,1 0 0,-1 0 0,0 0 16,1-21-16,-22 0 0,21 21 16,-21-21-16,22-21 0,-22 20 15,0 1-15,0-21 0,-21 21 0,0-22 0,0 22 16,0-21-16,0 0 0,0 20 15,0 1-15,-21 0 0,0 0 16,0 0-16,-22 0 0,22 21 0,-21 0 16,-1 0-16,1 21 0,21 0 0,-21 0 15,-1 0-15,22 0 0,-21 1 16,21 20-16,-1-21 0,1 0 16,21 22-16,0-22 0,0 21 0,0-21 15,0 0-15,0 22 0,0-22 0,0 21 16,0-21-16,21 1 0,1 20 15,-1-21-15,0 21 0,0 1 0,0-22 16,0 21-16,1-21 0,-1 22 16,0-22-16,-21 21 0,0-21 0,0 22 15,0-22-15,0 21 0,0-21 0,0 22 16,0-1-16,0-21 0,-21 22 16,0-22-16,-1 0 0,1 21 0,0-21 15,0 1-15,0-22 0,0 21 0,-1 0 16,1-21-16,0 0 15,0 0-15,0-21 16,21 0-16,-21-1 0,21 1 16,0 0-16,0-21 15,-22 21-15</inkml:trace>
  <inkml:trace contextRef="#ctx0" brushRef="#br0" timeOffset="-174624.42">13271 13145 0,'0'-22'16,"0"44"-16,-21-44 0,0 22 0,21-21 0,-21 21 15,42 0 48</inkml:trace>
  <inkml:trace contextRef="#ctx0" brushRef="#br0" timeOffset="-172633.6">15536 13293 0,'21'0'31,"1"0"-15,-1 0-16,0-21 0,0-1 16,0 22-16,0-21 0,1 0 15,-1 0-15,0 0 0,0-22 0,0 22 16,0-21-16,1 21 0,-1-22 0,0 1 15,0 0-15,-21-1 0,0 1 16,0 0-16,0-1 0,0 22 0,0-21 16,0 21-16,0-22 0,0 22 0,0 0 15,0 42 17,-21 0-32,21 22 15,-21-1-15,21 22 0,0-22 0,0 21 16,0 1-16,-21 21 0,21-22 0,0 1 15,-22 20-15,22 1 0,0-22 16,0 22-16,0 0 0,0-1 0,0 1 16,-21 0-16,21-22 0,0 22 0,-21 0 15,21-1-15,-21 1 0,21-22 16,0 22-16,-21 0 0,21-22 0,-21 1 16,21-1-16,-22 1 0,22-22 0,0 0 15,0 1-15,0-1 0,0-21 16,0 0-16,22 1 0,-1-1 0,0-21 15,0 0-15,0 0 0,0-21 16,22-1-16,-22 1 0,21 0 0,1-21 16,-1-1-16,0 1 0,-21 0 15,22-22-15,-1 22 0,-21-22 0,22-20 16,-22 20-16,0 1 0,-21-1 0,0-20 16,0 20-16,-21-21 0,-22 22 15,22-1-15,-42 1 0,20-1 0,1 22 16,-21 0-16,20-1 0,-20 1 0,20 21 15,1 21-15,0-21 0,21 21 16,-1 0-16,-20 0 0,21 0 16,21-21-1,21 21-15,0 0 16,0-22-16,1 1 0,-1 21 0,21-21 16,0 0-16,1 0 0,-1 0 15,0-1-15,1 1 0,20 0 0,-20 0 16,-1-21-16,21 20 0,-41 1 0,20-21 15,0 21-15,-21-22 0,1 22 16,-1 0-16,-21 0 0,0 0 0,0 0 16,-21 21-1,-1 0-15,1 0 0,0 0 0,0 21 16,0-21-16,0 21 0,21 0 16,-22 0-16,22 0 15,0 1-15,0-1 0,0 0 0,22 0 16,-22 0-16,21-21 0,0 21 15,0-21-15,0 22 0,0-22 16,1 0-16,-1 0 0,0 0 0,21 0 16,-21 0-16,1 0 0,-1 0 0,21 0 15,-21 0-15,0 0 0,1 0 16,-1 0-16,0 0 0,0-22 0,0 22 16,0-21-16,1 0 0,-1 21 0,-21-21 15,0 0-15,21 21 0,-21-21 16,0-1-16,0 44 31,-21-1-15,21 0-16,0 0 0,0 0 0,0 0 15,0 1-15,0-1 0,0 0 16,0 0-16,0 0 0,0 0 0,0 1 16,21-1-1,0-21-15,0 0 0,0 0 16,1 0-16,-1 0 0,21 0 0,-21 0 15,0-21-15,1 21 0,20-22 0,-21 22 16,0-21-16,0 0 0,1 0 16,-1 0-16,0 0 0,-21-1 15,0 1-15,0 0 0,0 0 0,0 0 16,-21 0-16,0 21 0,-1-22 16,1 22-16,-21 0 0,21 0 0,0 0 15,-22 0-15,22 0 0,0 0 0,0 0 16,42 0 15,0 0-31,0 0 0,0 0 16,1 0-16,20-21 0,0 21 0,1 0 15,-22 0-15,21 0 0,0 0 0,-20 0 16,20 0-16,-21 0 16,0 0-16,22 21 0,-22-21 0,-21 22 15,21-1-15,-21 0 0,21 0 0,-21 0 16,0 0-16,0 1 15,0-1-15,0 0 0,0 0 16,-21-21-16,21 21 16,-21-21-16,0 0 15,-1 0 1,22-21 0,0 0-16,0 0 15,0 0-15,0-1 0,0 1 16,0-21-16,0 21 0,22 0 15,-1-1-15,0 1 0,0 21 16,21-21-16,-20 0 0,-1 21 0,0 0 16,0 0-16,21 0 0,-20 0 15,-1 0-15,0 21 0,0 0 0,0 0 16,0 1-16,-21-1 0,22 0 0,-1 0 16,-21 0-16,21 0 0,-21 1 15,0-1-15,0 0 0,0 0 16,0 0-16,0-42 47,0 0-47,0 0 15,0 0-15,0-1 16,21 1-16,0 0 0,0-21 0,1 21 16,-1-22-16,0 1 0,21 21 0,1-22 15,-1 22-15,-21 0 0,21 21 16,1 0-16,-1 0 0,-21 0 0,22 0 15,-22 21-15,0 22 0,0-22 0,0 0 16,-21 21-16,21-21 0,-21 22 16,0-22-16,0 21 0,0-21 0,0 1 15,-21-1-15,0 0 0,0 0 0,21 0 16,0 0-16,-21-21 16,21 22-16,-21-22 0,42-22 31,0 22-31</inkml:trace>
  <inkml:trace contextRef="#ctx0" brushRef="#br0" timeOffset="-172317.46">19537 12721 0,'0'0'0,"-21"0"0,-1-21 15,1 0-15,0 0 0,0 21 16,-21 0-16,20-21 0,1 21 0,-21 0 16,21 0-16,-22 21 0,1 0 0,21 0 15,-21 21-15,-1 1 0,1-1 16,0 22-16,20-22 0,1 0 0,0 22 16,0-22-16,21 0 0,0 1 15,0-1-15,0 0 0,0-20 0,21 20 16,0-21-16,22 0 0,-22 0 15,21 1-15,0-22 0,1 0 0,-1 0 16,0 0-16,1 0 0,20 0 0,-20 0 16,-1-22-16,21 1 0,-20 0 15,-1 0-15,0-21 0</inkml:trace>
  <inkml:trace contextRef="#ctx0" brushRef="#br0" timeOffset="-171657.1">19981 12615 0,'0'0'0,"0"-169"31,-21 169-31,0 0 0,0 0 0,0 21 16,-1 0-16,1 1 15,0 20-15,21 0 0,-21 1 0,21-1 16,-21 0-16,0 22 0,21-22 16,0 22-16,0-22 0,-22 21 15,22-20-15,-21-1 0,21 0 0,-21 1 16,21-1-16,0-21 0,0 0 15,0 22-15,0-22 0,0 0 16,0-42 15,0 0-31,0 0 0,0-1 16,21 1-16,0 0 0,1-21 0,-1 21 16,0-22-16,0 1 0,0 0 15,0-1-15,22 1 0,-22 21 0,0-22 16,0 22-16,0 21 0,1 0 15,-1 0-15,0 0 0,-21 21 16,0 1-16,0-1 0,21 0 16,-21 21-16,0 1 0,0-22 0,0 21 15,0 0-15,0-20 0,0 20 16,0-21-16,0 0 0,0 0 0,0 1 16,0-1-16,21 0 0,-21 0 0,21-21 15,-21 21-15,22-21 16,-1 0-16,0-21 15,0 0-15,0 0 16,0 0-16,1 21 0,-1-22 16,0-20-16,0 21 0,0 0 15,0 0-15,-21-1 0,22-20 0,-1 21 16,0 0-16,-21 42 31,0 0-31,0 0 16,0 0-16,-21 1 0,21-1 0,-21 0 15,21 0-15,0 0 0,0 0 16,0 1-16,0-1 0,0 0 16,21-21 15,-21-21-15,21 0-16,0 21 0</inkml:trace>
  <inkml:trace contextRef="#ctx0" brushRef="#br0" timeOffset="-171321.35">20489 12785 0,'0'0'0,"-21"0"0,0 0 0,0 21 16,21 0-16,0 0 16,0 0-16,0 1 15,0-1-15,21-21 0,0 0 16,0 0-16,0 0 0,1 0 15,-1 0-15,0 0 16,0-21-16,0-1 0,0 1 16,1 0-16,-1 0 0,-21-21 15,0 20-15,0 1 0,0 0 16,0 0-16,0 0 0,0 0 0,-21-1 16,-1 22-16,1 0 0,0 0 15,0 0-15,0 22 0,0-1 16,-1 0-16,1 0 0,0 0 0,0 22 15,21-22-15,-21 0 0,21 21 0,-21-21 16,21 1-16,0-1 16,0 0-16,21-21 0,0 0 15,0 0-15</inkml:trace>
  <inkml:trace contextRef="#ctx0" brushRef="#br0" timeOffset="-171045.36">20955 12573 0,'0'-42'0,"0"84"0,0-105 0,0 41 16,0 1-16,0 0 0,21 0 0,-21 0 16,0 42-1,0 0 1,0 0-16,0 22 0,0-1 0,0 0 16,0 1-16,0 20 0,0-21 15,0 22-15,0-1 0,0 1 16,0-22-16,0 22 0,0-22 0,-21 22 15,21-22-15,0 0 0,0-21 0,0 22 16,0-22-16,0 0 0,0 0 16,0 0-16,0 1 0,21-22 15,0 0-15,0 0 16,22 0-16,-22 0 0</inkml:trace>
  <inkml:trace contextRef="#ctx0" brushRef="#br0" timeOffset="-170529.39">21717 13039 0,'0'0'0,"0"-21"15,-21-64 1,21 64-16,-21 0 16,-1-1-16,1 1 0,0 21 0,0 0 15,0 0-15,0 0 0,-1 0 0,1 0 16,0 21-16,0 1 0,0-1 15,0 21-15,-22-21 0,22 22 0,0-1 16,0 0-16,0 1 0,-1-22 0,22 21 16,0-21-16,0 22 15,0-22-15,0 0 0,0 21 0,22-21 16,-1 1-16,0-1 0,0-21 16,0 0-16,0 0 0,22 0 15,-22 0-15,0 0 0,21 0 0,-20-21 16,20-1-16,-21 22 0,21-42 0,-20 21 15,20 0-15,-21-22 0,0 1 16,22 0-16,-22-22 0,0 22 0,0-22 16,0-20-16,0 20 0,1 1 0,-1-1 15,-21 1-15,0-1 0,0 22 16,0 0-16,0 20 0,0 1 16,0 0-16,-21 42 15,-1 0-15,1 22 16,0-1-16,0 0 0,0 1 0,21 20 15,-21 1-15,21-1 0,0 1 0,0-1 16,0 1-16,0-22 0,0 22 16,0-22-16,0 0 0,0-21 0,0 22 15,0-22-15,0 0 0,21 0 0,-21 0 16,21-21-16,0 0 0,0 0 16,0 0-16</inkml:trace>
  <inkml:trace contextRef="#ctx0" brushRef="#br0" timeOffset="-170000.61">23177 12277 0,'0'0'0,"0"-43"0,0-20 31,0 42-31,0 42 16,-21 0-16,21 0 15,-21 22-15,21-1 0,0 21 0,0-20 16,-21 20-16,0 22 0,0-22 0,-1 1 15,1 21-15,0-22 0,0 1 16,0-1-16,0-21 0,-1 22 0,1-22 16,0 1-16,21-22 0,-21 21 0,21-21 15,0 0-15,0 1 0,0-1 16,21-21-16,0 0 16,0 0-16,1-21 0,-1 21 15,0-22-15,0 1 0,21-21 16,-20 21-16,-1 0 0</inkml:trace>
  <inkml:trace contextRef="#ctx0" brushRef="#br0" timeOffset="-169657.51">23516 12721 0,'0'0'0,"21"-21"0,22 0 0,-22 21 16,-21 21 0,0 0-16,-21 22 15,-1-22-15,22 0 0,-21 21 16,0-21-16,0 1 0,0 20 0,0-21 15,-1 0-15,22 22 0,-21-22 0,21 0 16,0 0-16,0 0 16,21-21-16,1 0 0,-1 0 15,0 0-15,21 0 0,-21 0 0,22 0 16,-22 0-16,21 0 0,-21-21 16,22 0-16,-22 0 0,0 0 0,0-1 15,-21 1-15,0-21 0,0 21 16,0-22-16,0 22 0,-21 0 0,0-21 15,-21 21-15,20 21 0,1-22 0,0 1 16,0 21-16,0 0 0,0 0 16,21-21-16,-22 21 0,1 0 31,21-21-31,-21 21 16,0 0-16</inkml:trace>
  <inkml:trace contextRef="#ctx0" brushRef="#br0" timeOffset="-169459.45">22966 12573 0,'0'0'0,"21"0"32,0 0-32,21 0 0,-20 0 15,-1 0-15,0 0 0,21-21 16,1 21-16,-1 0 0,0-21 15,1 21-15,20-21 0,1 21 0,-22-22 16,21 22-16,1-21 0,-1 0 16,1 21-16</inkml:trace>
  <inkml:trace contextRef="#ctx0" brushRef="#br0" timeOffset="-169181.2">24744 12107 0,'0'0'0,"0"43"32,0-22-17,0 21-15,0 1 0,0 20 16,0-21-16,0 22 0,0-1 0,0 1 16,-21-1-16,21 1 0,-22-22 15,1 22-15,0-1 0,21-20 0,0-1 16,-21 21-16,21-41 0,0 20 0,-21-21 15,21 21-15,0-20 0,0-1 16,0 0-16,21-21 0,0 0 16,0 0-16,0 0 0,1-21 15,-1 0-15</inkml:trace>
  <inkml:trace contextRef="#ctx0" brushRef="#br0" timeOffset="-168877.29">24701 12488 0,'-42'-42'0,"84"84"0,-105-126 16,42 41-16,0 22 0,21-21 0,0 21 16,0-22-16,0 22 0,21 0 15,0 0-15,21 0 0,-21-22 0,43 22 16,-22 0-16,22 21 0,-1-21 0,1 0 16,-1 21-16,1 0 0,-1 0 15,-20 21-15,-1 0 0,0 0 0,1 22 16,-22-22-16,-21 21 0,0 0 15,0 1-15,0-1 0,-21-21 0,-22 22 16,22-1-16,-42-21 0,20 21 16,-20-20-16,20-1 0,-20 0 15,-1 0-15,22 0 0,0 0 0,-1 1 16,1-1-16,21-21 0,0 21 0,21 0 16,21-21-1,0 0-15,21 0 0,-20 0 0,20 0 16,0 0-16,1 0 0</inkml:trace>
  <inkml:trace contextRef="#ctx0" brushRef="#br0" timeOffset="-167332.15">25696 12658 0,'0'0'0,"0"-21"15,0-1-15,0-20 16,0 21-16,-21 21 0,0 0 15,0-21-15,0 21 0,-22 0 16,22 0-16,0 21 0,-21 0 16,20 0-16,-20 0 0,21 22 0,0-1 15,-22 0-15,22 1 0,0-1 0,0 0 16,0-20-16,21 20 0,0 0 16,0-21-16,0 22 0,0-22 15,0 0-15,21 0 0,0-21 16,0 0-16,0 0 0,1 0 15,-1 0-15,0 0 0,21-21 0,-21 0 16,1 0-16,20 0 0,-21-1 16,0-20-16,22 0 0,-22 21 0,0-22 15,0 1-15,21 0 0,-42 20 0,22 1 16,-1-21-16,0 42 0,-21-21 16,0 42-1,0 0-15,0 0 16,0 0-16,0 22 15,0-22-15,0 0 0,0 21 0,0-20 0,0-1 16,0 21-16,0-21 0,0 0 16,0 1-16,0-1 0,21 0 15,0-21-15,22 21 0,-22-21 0,0 0 16,21 0-16,-21 0 0,22 0 16,-22 0-16,0 0 0,0-21 0,22 0 15,-22 0-15,0-1 0,0 1 0,0 0 16,0-21-16,1 21 0,-1-22 15,0 22-15,0 0 0,-21 0 0,21 0 16,-21-1-16,21 22 0,-21 22 31,0-1-15,-21 0-16,21 0 0,-21 0 0,21 0 16,-21 1-16,21-1 0,0 21 15,0-21-15,0 0 0,0 1 0,0-1 16,21 0-16,0 0 0,22 0 15,-22-21-15,21 0 0,-21 0 16,22 0-16,-22 0 0,21 0 0,-21 0 16,22 0-16,-1 0 0,-21-21 0,21 21 15,1-21-15,-1 0 0,-21 0 16,0-22-16,1 22 0,-1-21 16,0-1-16,-21 22 0,21-21 0,-21 21 15,0 0-15,0-1 0,0 1 16,-21 21-16,0 0 0,0 0 0,-1 0 15,1 0-15,0 21 0,0-21 16,0 22-16,0-1 0,-1 21 0,22-21 16,-21 0-16,21 1 0,0 20 0,0-21 15,0 0-15,0 0 0,0 1 16,0-1-16,21 0 0,1-21 0,-22 21 16,21-21-16,0 21 0,0-21 0,0 0 15,22 0-15,-22 0 0,21 0 16,-21 0-16,0-21 0,22 0 0,-22 0 15,0 0-15,0-1 0,0 1 16,1 0-16,-22 0 0,21-21 16,0 20-16,-21 1 0,0 42 31,-21 1-31,0-1 16,-1 0-16,22 0 0,0 0 15,0 0-15,0 1 0,0-1 0,0 0 16,0 0-16,0 0 15,22 0-15,-1-21 0,21 0 16,-21 0-16,22 0 0,-22 0 16,21 0-16,-21 0 0,0-21 15,22 21-15,-22-21 0,0 0 0,0 0 16,22 0-16,-22-22 0,0 22 0,0 0 16,0-21-16,0 20 0,1-20 15,-22 21-15,0 0 0,21 0 0,-21-1 16,-21 44 15,21-1-31,0 0 0,0 0 16,0 0-16,-22 0 0,22 1 15,0-1-15,0 0 0,0 0 0,0 0 16,22 0-16,-1 1 0,0-22 16,0 0-16,0 21 15,0-21-15,1 0 0,20 0 0,-21 0 16,0-21-16,0 21 0,1-22 15,-1 1-15,0 0 0,-21-21 16,21-1-16,0 1 0,-21 0 0,21-1 16,-21 1-16,22-21 0,-1 20 0,-21-20 15,21-1-15,0 22 0,-21-22 16,21 22-16,-21 0 0,21-1 0,-21 1 16,0 21-16,0 0 0,-21 21 15,0 0 1,0 0-16,0 21 0,0 21 0,-1-21 15,1 22-15,0-1 16,0 0-16,0 1 0,21 20 0,-21-20 16,-1-1-16,22 0 0,-21 22 0,21-22 15,0 0-15,0 1 0,0-1 16,0 0-16,0-20 0,0 20 0,0-21 16,0 0-16,0 0 0,0 1 0,21-22 15,1 0-15,-1 21 0,0-21 16,0 0-16,0 0 0,0 0 15,1-21-15,-1 21 0,0-22 16,0 1-16,0 0 0,0 0 0,1 0 16,-22 0-16</inkml:trace>
  <inkml:trace contextRef="#ctx0" brushRef="#br0" timeOffset="-167089.31">27834 12404 0,'-42'0'0,"84"0"0,-105 0 0,41 0 15,44 0 1,20 0 0,-21 0-16,21 0 0,1 0 15,20 21-15,-20-21 0,20 0 0,-21 0 16,22 0-16,-22 0 0,1 21 0,20-21 16,-21 0-16,1 0 0,-1 0 15,-21 0-15,22 0 0,-22 0 16,0 0-16,0 0 0,-21-21 31,-21 21-15</inkml:trace>
  <inkml:trace contextRef="#ctx0" brushRef="#br0" timeOffset="-163001.33">12509 4974 0,'0'-21'0,"22"21"31,-22-21-15,21 21-1,0-21 1,-21 0-16,42-1 15,-21 1-15,-21 0 16,22 0-16,-1 21 0,0-21 16,-21 0-16,21-1 0,0 1 0,-21 0 15,0 0-15,21 0 0,1 0 16,-22-1-16,0 1 0,21 21 16,-21-21-16,-21 21 46,21 21-46,-22 0 0,1 1 16,0-1-16,0 21 0,0 0 0,0 1 16,-1-1-16,-20 0 0,21 22 15,0-1-15,-22-20 0,22 20 0,-21 1 16,0-22-16,-1 22 0,1-22 16,21 21-16,-22-20 0,1 20 0,0-20 15,-1-1-15,22 0 0,-21 1 16,21-1-16,0-21 0,-1 21 15,1-20-15,0-1 0,21 0 0,-21 0 16,21 0-16,21-21 47,0 0-47,0-21 16,1 21-16,-22-21 0,0 0 15,21 21-15,0-21 0,-21-1 0,21 1 16,0 21-16,0-21 0</inkml:trace>
  <inkml:trace contextRef="#ctx0" brushRef="#br0" timeOffset="-162159.7">12806 5546 0,'0'21'15,"0"0"1,21-21 31,0-21-32,0 21 1,-21-21-16,0 0 0,0-1 16,0 1-1,-21 21 1,0 0-1,0 0-15,21 21 0,0 1 16,-21-22-16,-1 21 0,22 0 0,-21-21 16,21 21-16,0 0 0,0 0 0,0 1 15,0-1 1,21-21-16,1 0 16,-1 0-16,0 0 0,0 0 15,0 0-15,0-21 16,-21-1-16,22 22 0,-22-21 15,21 0-15,-21 0 0,0 0 16,0 0-16,0-1 16,0 1-16,-21 21 0,-1 0 15,1 0 1,0 0-16,0 0 0,0 0 16,21 21-16,0 1 0,-21-1 0,-1 0 15,22 0-15,0 0 16,0 0-16,0 1 0,0-1 15,22-21-15,-1 21 0,0-21 16,0 0-16,0 0 16,0 0-16,1-21 15,-22 0-15,21 21 0,-21-22 16,0 1-16,0 0 16,0 0-16,0 0 15,-21 21-15,21-21 16,-22 21-16,1 0 15,0 0-15,21 21 16,0 0 0,-21 0-16,21 0 0,0 0 15,21-21 1,0 0 0,0 0-16</inkml:trace>
  <inkml:trace contextRef="#ctx0" brushRef="#br0" timeOffset="-161213.16">13779 5525 0,'0'0'0,"-21"0"47,21 21-31,0 0-16,-21-21 0,21 21 15,-21-21-15,21 21 0,0 0 0,0 1 16,0-1 0,0 0-16,0 0 15,21-21 1,0 0 0,0-21-1,-21 0-15,22 21 0,-22-21 0,21-1 16,-21 1-16,0 0 0,0 0 15,0 0-15,0 0 16,-21 21-16,-1 0 16,1 0-16,0 0 15,0 0-15,21 21 0,-21-21 16,21 21-16,0 0 0,-21 0 0,21 0 16,0 1-16,0-1 15,0 0-15,21-21 31,0 0-15,0 0-16,0 0 0,-21-21 16,21 21-16,-21-21 0,22 21 0,-22-22 15,0 1-15,0 0 16,0 0-16,0 0 0,0 0 16,0-1-1,-22 22-15,1 0 0,21 22 16,-21-22-16,21 21 15,-21 0-15,0 0 16,21 0-16,0 0 0,0 1 16,0-1-16,0 0 15,21-21 1,0 0-16,0 0 0,0-21 16,-21 0-16,22 21 0,-22-22 15,0 1-15,21 21 0,-21-21 16,0 0-16,0 0 0,0 0 15,-21 21 1,-1 0-16,1 0 16,0 0-16,21 21 15,-21-21-15,21 21 0,0 0 16,-21 0-16,21 0 0,0 1 16,0-1-1,21-21 16,0 0-31,0 0 16,0 0 0</inkml:trace>
  <inkml:trace contextRef="#ctx0" brushRef="#br0" timeOffset="-145469.67">16595 127 0,'0'-21'63,"0"0"-32,-22 21 0,22 21 0,0 0-31,0 0 0,0 0 16,0 1-16,0-1 16,0 0-16,0 0 15,0 0-15,0 0 16,-21-21-16,21 22 0,-21-22 16,21 21-16,0 0 15,0 0 16,-21-21-15,21 21-16</inkml:trace>
  <inkml:trace contextRef="#ctx0" brushRef="#br0" timeOffset="-145197.83">16489 550 0,'0'0'0,"0"22"0,0-1 15,0 0 1,0 0 0,0 0-1,0 0 1,0 1 0,0-1 15,0 0-16,0 0 1,0 0 0</inkml:trace>
  <inkml:trace contextRef="#ctx0" brushRef="#br0" timeOffset="-144927.98">16446 931 0,'0'22'15,"22"-107"-15,-44 148 0,22-20 0,0-22 16,0 0 0,0 0-1,0 0 1,0 1 0,0-1-16,0 0 15,0 0 1,-21-21-16,21 21 15,0 0 1</inkml:trace>
  <inkml:trace contextRef="#ctx0" brushRef="#br0" timeOffset="-144714.1">16468 1207 0,'0'0'15,"0"21"-15,0 0 32,21-21-1,0 0-15,0 0-1,0 0-15,0 0 16,1 0-16,-1 0 0,0 0 15,0 0-15,0-21 0,0 21 16</inkml:trace>
  <inkml:trace contextRef="#ctx0" brushRef="#br0" timeOffset="-143969.53">16806 1228 0,'21'0'16,"-42"0"-16,64 0 31,-22 0-16,0 0-15,0 0 16,0 0-16,0 0 16,1 0-16,-1 0 15,0 0-15,0 0 0,0 0 16,0 0-16,1 0 16,-1 0-16,0 0 15,0 0-15,0 0 16,0 0-16,1 0 0,-1 0 15,0 0-15,0 0 16,0 0 0,0 0-1,1 0 1,-1 0-16,0 0 16,0 0-1,0 0-15,0 0 0,1 0 16,-1 0-16,0 0 0,0 0 15,0 0-15,0 0 0,1 0 16,-1 0 0,0 0-16,0 0 0,0 0 15,0 0-15,1 0 16,-1 0 0,0 0-16,0 0 15,0 0 1,0 0-1,1 21 1,-1-21-16,0 0 16,0 0-16,0 0 15,0 0-15,1 0 16,-1 0 0,0 0-1,0 0 1,0 0-16,0 0 15,1 0 1,-1 0 0,0 0-1,-21-21 1,21 21 31,0 0-32,-21-21-15,21-1 16</inkml:trace>
  <inkml:trace contextRef="#ctx0" brushRef="#br0" timeOffset="-143745.25">18351 1122 0,'0'0'0,"0"-21"31,22 21-31,-22-21 16,21 21-1,-21-22-15,0 1 16,0 0 0,0 0-1,0 0 1,0 0 0,21-1-16,-21 1 15,21 21-15,-21-21 0,0 0 16,21 0-16,0 0 15</inkml:trace>
  <inkml:trace contextRef="#ctx0" brushRef="#br0" timeOffset="-143561.22">18542 741 0,'21'-42'31,"-21"20"-31,-21 86 0,42-149 0,0 85 0,-21-21 16,0 0 0,0 0-16,0 0 15,0-1 1,0 1-1,0 0 1,0 0-16,0 0 16,21 21-16,-21-21 15,0-1-15,22 22 0</inkml:trace>
  <inkml:trace contextRef="#ctx0" brushRef="#br0" timeOffset="-143329.35">18669 296 0,'0'0'0,"0"-21"15,0 0-15,0 0 0,0 0 16,0 0 0,0-1-1,0 1-15,0 0 16,0 0 15,0 0 16,21 21-31,-21-21-16</inkml:trace>
  <inkml:trace contextRef="#ctx0" brushRef="#br0" timeOffset="-142689.36">18690 42 0,'0'-21'31,"0"42"-31,0-63 0,-21 42 31,0 0-15,0 0 15,-1 0-15,1 0 0,0 0-1,0 0 1,0 0-16,0 0 15,-1 0-15,1 0 16,0 0-16,0 0 16,0 0-16,0 0 0,-1 0 15,1 0-15,0 0 0,0 0 0,0 0 16,0 0-16,-1 0 16,1 0-16,0 0 0,0 0 0,0 0 15,0 0-15,-1 0 0,1 0 16,0 0-16,0 0 15,0 0 1,0 0 0,-1 0-1,1 0 1,0 0 0,0 0-1,0 0-15,0 0 16,-1 0-1,1 0-15,0 0 0,0 0 0,0 0 16,0 0-16,-1 0 0,1 0 16,0 0-16,0 0 0,0 0 0,0 0 15,-1 0-15,1 0 0,0 0 0,0 0 16,0 0-16,0 0 16,-1 0-16,1 0 15,0 0 1,0 0-16,0 0 15,0 0-15,-1 0 16,1 0-16,0 0 16,0 0-1</inkml:trace>
  <inkml:trace contextRef="#ctx0" brushRef="#br0" timeOffset="-142495.83">17251 0 0,'-43'0'15,"86"0"-15,-107 0 0,43 0 16,0 0-16,0 0 0,0 0 16,-1 0-16,1 0 15</inkml:trace>
  <inkml:trace contextRef="#ctx0" brushRef="#br0" timeOffset="-141321.2">16362 4233 0,'0'-21'16,"0"42"46,0 1-46,0-1-16,0 0 0,0 0 0,0 0 15,0 0-15,0 1 0,0-1 0,-21 0 16,21 0-16,0 0 0,0 0 16,0 1-16,-22-22 0,22 21 0,0 0 15,0-42 48,0 0-63,22 21 0,-22-22 15</inkml:trace>
  <inkml:trace contextRef="#ctx0" brushRef="#br0" timeOffset="-140641.58">16552 4043 0,'0'0'0,"-21"0"0,21-21 0,-21 21 16,0 0-16,21-21 0,-21 21 16,-1 0-16,22-22 0,-21 22 0,0 0 15,0 0-15,0 0 16,0 0-16,-1 0 0,1 22 15,0-22-15,0 21 0,0 0 0,0 0 16,-1 0-16,1 0 0,0 1 16,0-1-16,21 21 0,-21-21 0,0 0 15,-1 22-15,1-22 0,0 21 0,21-21 16,-21 1-16,0 20 0,21-21 16,0 0-16,-21 0 0,21 1 0,0-1 15,0 0-15,0 0 0,0 0 0,0 0 16,0 1-16,0-1 15,21-21-15,0 21 0,0-21 16,0 21-16,0-21 16,1 0-16,20 0 0,-21 0 15,0 0-15,0 0 0,1 0 0,20 0 16,-21 0-16,0 0 0,22 0 0,-22 0 16,0 0-16,21 0 0,-21-21 15,22 21-15,-22 0 0,0-21 0,21 21 16,-20-21-16,-1 21 0,0-22 0,0 1 15,0 0-15,0 0 0,1 0 16,-1 0-16,-21-1 0,0 1 0,21 0 16,-21-21-16,21-1 0,-21 22 15,0-21-15,0 0 0,0 20 16,0-20-16,0 0 0,0 21 0,0-22 16,0 22-16,-21 0 0,0-21 15,0 20-15,-1 1 0,1 21 0,0-21 16,0 21-16,0 0 0,0-21 0,-1 21 15,1 0-15,0 0 0,0 0 16,0 0-16,0 0 0,-1 0 0,1 21 16,-21-21-16,21 21 0,0-21 15,-1 21-15,1 1 0,21-1 0,-21-21 16,0 21-16,21 0 16</inkml:trace>
  <inkml:trace contextRef="#ctx0" brushRef="#br0" timeOffset="-139513.47">15134 360 0,'-42'21'31,"21"-21"-31,-1-21 16,1 0 0,21 0-1,-21-1-15,21 1 0,0 0 16,0 0 0,0 0-16,0 0 0,21 21 15,0 0-15,1-22 0,-1 22 16,0 0-16,0 0 0,0 0 15,22 0-15,-22 0 0,0 0 0,0 22 16,0-1-16,-21 0 16,21-21-16,-21 21 0,0 0 0,0 22 15,0-22-15,0 0 16,-21 0-16,0 0 0,0 0 0,0 22 16,0-22-16,-22 0 0,22-21 0,-21 21 15,21 0-15,-1 1 0,-20-22 16,21 0-16,0 0 0,0 0 0,-1 0 15,1 0 1,21-22 0,0 1-1,21 21 1,1 0-16,-1 0 0,0 0 16,0 0-16,0 0 15,0 0-15,1 0 0,-1 0 0,0 0 16,-21 21-16,21-21 15,0 0-15,0 22 0,1-22 0,-1 0 16,0 21-16,0-21 0,0 0 0,0 0 16,1 0-1,-1 0-15,0 0 16,0-21 0,0-1-1,-21 1-15,21 21 0,1-21 0</inkml:trace>
  <inkml:trace contextRef="#ctx0" brushRef="#br0" timeOffset="-138862">15642 0 0,'0'0'0,"-21"0"16,0 0-16,0 0 0,-1 0 15,-20 0-15,21 0 0,0 0 0,-22 0 16,22 0-16,0 0 0,-21 0 0,21 0 16,-22 0-16,22 0 0,-21 0 15,21 0-15,-22 0 0,1 0 16,21 0-16,-22 0 0,1 0 0,21 0 16,-21 0-16,-1 0 0,22 0 0,0 0 15,-21 0-15,20 0 0,1 0 16,0 42-16,0-20 0,0 20 0,0 0 15,-1 1-15,22-1 0,-21 0 16,21 1-16,-21-1 0,21 0 0,-21-21 16,21 22-16,0-1 0,0-21 0,0 22 15,0-22-15,0 0 0,0 21 16,0-21-16,0 1 0,21-1 0,-21 0 16,21 0-16,0-21 15,1 21-15,-1 0 0,0-21 0,0 0 16,0 22-16,22-22 0,-22 0 15,21 0-15,0 0 0,1 0 0,-1 0 16,0 0-16,1 0 0,-1-22 0,0 22 16,1-21-16,-22 21 0,21-21 15,1 21-15,-22-21 0,21 21 0,-21-21 16,0 0-16,1-1 0,-1 1 16,0 21-16,0-21 0,0 0 0,0-21 15,1 20-15,-1 1 0,-21 0 0,0-21 16,21 21-16,-21-1 0,21-20 15,-21 0-15,0 21 0,0-22 16,0 1-16,0 0 0,0-1 16,0 1-16,-21 0 0,0-1 0,0 22 15,-1 21-15,1 0 0,0 0 16,0 0-16,0 0 0,0 0 16,-22 0-16,22 0 0,0 0 0,0 0 15,-22 0-15,22 0 0,0 0 0,0 0 16,0 0-16,0 0 0,-22 0 15,22 0-15</inkml:trace>
  <inkml:trace contextRef="#ctx0" brushRef="#br0" timeOffset="-127037.83">952 15790 0,'-21'0'0,"0"0"16,0-21-16,0 21 0,21-21 0,-21 21 15,-1 0-15,1-21 0,0 21 16,21-21-16,-21 21 16,21-21-16,0-1 0,0 1 15,21 0 1,0 21-16,0 0 0,1 0 15,-1 0-15,21 0 0,-21 0 16,22 0-16,-1 0 0,0 21 0,-21 0 16,22 1-16,-22 20 0,0-21 15,0 21-15,-21 1 0,0-1 16,0 0-16,-21 1 0,-21-1 0,21 0 16,-22 1-16,22-1 0,-21-21 15,21 22-15,-22-22 0,22 0 16,0-21-16,0 21 0,0-21 0,-1 0 15,1 0-15,0 0 16,21-21-16,0 0 0,0 0 16,0-1-1,0 1-15,0 0 0,21 0 0,0 0 16,1 0-16,-1-1 0,0 1 16,21 0-16,-21 21 0,22 0 15,-1 0-15,0 0 0,22 0 0,-22 0 16,1 21-16,-22 0 0,21 1 15,-21 20-15,0-21 0,-21 21 16,0 1-16,0-1 0,0 0 0,-21-20 16,-21 20-16,0 0 0,-1 1 15,1-22-15,0 21 0,-1-21 0,1 0 16,0 1-16,-1-1 0,1-21 16,21 0-16,-22 0 0,22 0 15,-21 0-15,21 0 0,0-21 16,-22 21-16,22-22 0,0 1 15,0 0-15,21 0 0,-21 21 0,-1-21 16,1 0-16,21-1 0,-21 1 16,21 0-16,0 0 15,0 0-15,0 0 0,21-1 16,0 22-16,1-21 0,-1 0 16,0 21-16</inkml:trace>
  <inkml:trace contextRef="#ctx0" brushRef="#br0" timeOffset="-126741">1693 16023 0,'21'0'0,"-21"-21"78,0 42-16,0 0-46</inkml:trace>
  <inkml:trace contextRef="#ctx0" brushRef="#br0" timeOffset="-123284.91">2328 15727 0,'0'0'0,"-21"0"0,21 21 16,0 0-1,0 0-15,21 1 16,0-22-16,1 0 16,-1 21-16,0-21 0,0 0 0,0 0 15,0 0-15,1 0 0,-1 0 16,0 0-16,0-21 0,21 21 15,-20-22-15,20 1 0,-21 0 0,0 0 16,22 0-16,-22 0 0,0-1 16,0 1-16,0-21 0,0 21 0,-21 0 15,0-1-15,0-20 0,0 21 16,0 0-16,0 0 0,0-1 16,-21 1-16,0 21 15,0 0 1,21 21-16,0 1 0,0 20 15,0-21-15,0 21 0,0 1 0,0-1 16,0 0-16,21 1 0,-21-1 16,21 22-16,0-1 0,-21-21 0,0 22 15,0-22-15,0 22 0,22-22 16,-22 0-16,0 1 0,0-1 0,0-21 16,0 22-16,0-22 0,0 0 15,0 0-15,-22 0 0,1 0 16,0-21-16,0 0 15,0 0-15,0 0 0,-1 0 16,1-21-16,0 0 0,0 0 16,-21 0-16,20 0 0,1-22 0,-21 22 15,21 0-15,-22-21 0,22 20 16,0-20-16,0 21 0,0 0 0,0 0 16,21 42-1,0 0 1,0 0-16,21 0 0,0 22 15,0-22-15,21 0 0,-20 21 16,20-21-16,-21 1 0,21-1 16,1 0-16,-1 0 0,0 0 0,1 0 15,-1-21-15,0 0 0,22 0 16,-22 0-16,22 0 0,-22 0 0,22 0 16,-1-21-16,1 21 0,-1-21 15,1 0-15,-1 0 0,-21-22 0,22 22 16,-22 0-16,1-21 0,-1 21 15,-21-22-15,0 1 0,0 21 0,-21-22 16,0 1-16,0 0 0,0-1 16,0 22-16,-42-21 0,21 21 0,0 0 15,-22 21-15,22 0 0,-21 0 16,21 0-16,-22 0 0,1 0 16,21 0-16,-21 42 0,-1-21 0,22 0 15,0 22-15,0-1 0,0 0 16,-1-21-16,22 22 0,-21-1 15,21 0-15,0-20 0,0 20 0,0-21 16,0 21-16,0-20 0,21-22 16,1 21-16,20 0 0,-21-21 0,0 0 15,22 0-15,-1 0 0,-21 0 16,21-21-16,1 0 0,-1-1 0,0 1 16,-20 0-16,20-21 0,0 21 0,1-22 15,-22 1-15,0 0 16,21-22-16,-21 22 0,1-1 0,-22-20 15,21 21-15,-21-22 0,21 22 16,-21-1-16,0-20 0,0 21 0,0-1 16,0 1-16,0 21 0,0-22 15,0 22-15,0 0 0,-21 21 16,0 0-16,21 21 16,0 0-16,-22 1 0,1-1 0,21 21 15,-21 0-15,21 1 0,0-1 16,0 22-16,0-22 0,0 21 15,0-20-15,0 20 0,0 1 0,0-22 16,0 22-16,0-22 0,0 0 16,0 1-16,21-1 0,0 0 0,1-21 15,-22 1-15,21-1 0,0 0 16,21-21-16,-21 0 0,1 0 0,-1 0 16,21 0-16,-21 0 0,22 0 15,-22-21-15,21 0 0,0-1 0,-20 1 16,20-21-16,-21 21 0,21-22 15,-20 22-15,-1-21 0,0 21 0,0-22 16,0 22-16,-21-21 0,0 21 16,0 0-16,0-1 0,0 1 15,-21 21-15,0 0 0,0 0 16,0 0-16,-1 0 0,1 0 16,0 21-16,0 1 0,0-1 0,0 0 15,21 21-15,-22-21 0,22 22 16,0-22-16,0 21 0,0-21 0,0 22 15,0-22-15,0 0 0,22 0 16,-22 0-16,21 1 0,0-1 0,21-21 16,-21 0-16,1 0 0,20 0 15,-21 0-15,21 0 0,1 0 0,-1-21 16,-21-1-16,22 1 0,-1 0 0,-21 0 16,21 0-16,-20-22 15,-1 22-15,0-21 0,0 21 0,0-22 16,-21 22-16,0 0 0,0 0 15,0 0-15,0 0 0,0-1 0,0 44 32,0-1-32,0 0 0,-21 0 15,21 0-15,0 0 0,0 1 0,0 20 16,0-21-16,0 0 0,-21 0 16,21 22-16,0-22 0,0 0 0,0 0 15,-21-21-15,21 21 0,0 1 16,0-44 15,0 1-31,21 21 16,0-21-16,-21-21 0,21 21 0,0-1 15,-21-20-15,22 0 0,-22 21 16,21-22-16,0 1 0,-21 21 0,21 0 16,0-22-16,-21 22 0,21 0 15,1 21-15,-1 0 0,0 0 16,-21 21-1,0 0-15,0 0 0,0 1 0,0 20 16,0-21-16,21 21 0,-21-20 16,0 20-16,0-21 0,21 21 15,-21-20-15,21-1 0,-21 21 0,22-21 0,-1 0 16,0 1 0,21-1-16,-21-21 0,1 0 0,20 0 15,0 0-15,-21 0 0,22 0 0,-1-21 16,0-1-16,1 22 0,-1-42 15,0 21-15,1 0 0,-22-22 0,21 1 16,-21 0-16,22-1 0,-22 1 16,0 0-16,0-22 0,0 22 15,-21 0-15,0-1 0,0-20 0,22 20 0,-22 1 16,0 21-16,0-21 16,0 20-16,0 1 0,-22 21 15,22 21 1,0 1-16,-21-1 0,21 0 15,-21 21-15,0-21 0,21 22 0,0-1 16,0 0-16,-21 1 0,21-1 16,-21 0-16,21 1 0,0-1 0,0 0 15,0 1-15,0-1 0,0-21 16,0 0-16,0 22 0,0-22 0,21-21 16,0 21-16,-21 0 0,21-21 0,0 0 15,0 0-15,1 0 0,-1 0 16,0 0-16,0-21 0,-21 0 15,21 0-15,0 0 0,1-1 0,-1 1 16,0 0-16,-21 0 0,21 0 16,-21-22-16,21 22 0,-21 0 0,0 0 15,0 0-15,0 42 32,0 0-32,0 0 0,0 0 15,0 1-15,0 20 0,0-21 16,0 0-16,0 22 0,0-22 0,0 0 15,0 0-15,21 0 0,1 0 16,-1-21-16,21 0 0,-21 0 16,0 0-16,22 0 0,-1 0 15,-21 0-15,22 0 0,-1-21 16,0 0-16,1 0 0,-22 0 0,21 0 16,0-22-16,-20 22 0,-1-21 15,0-1-15,0 1 0,0 21 0,0-21 16,1-1-16,-22 1 0,0 0 0,0-1 15,0 22-15,0-21 0,0 21 16,0-1-16,0 1 0,0 0 0,0 0 16,-22 21-1,22 21-15,0 21 0,-21-20 16,0 20-16,0 0 0,21 1 0,-21-1 16,0 21-16,-1 1 15,1-1-15,21 1 0,-21-22 0,-21 22 16,21-1-16,-1 1 0,1-22 0,0 22 15,0-1-15,21 1 16,-21-1-16,21 1 0,-21-1 0,21 1 0,0-22 16,0 0-16,0 22 0,0-22 15,0-21-15,21 22 0,-21-22 0,21 0 16,0-21-16,-21 21 0,21-21 0,0 0 16,1 0-16,-1 0 0,-21-21 15,21 0-15,0 0 0,-21-22 0,21 22 16,0-21-16,1-22 0,-22 22 15,0-22-15,21 22 0,-21-21 16,0-1-16,0 22 0,0-22 0,0 22 16,0-22-16,0 22 0,-21 0 15,-1-1-15,1 22 0,0 0 0,0 0 16,0 0-16,0 21 16,42 0 15,0 0-31,0 0 15,0 0-15,0 0 0,22 0 0,-1 0 16,-21-21-16,22-1 0,-1 22 0,0-21 16,1 0-16,-1 0 0,0 0 15,-21-22-15,22 22 0,-22 0 16,21 0-16,-21-21 0,1 20 16,-1 1-16,0 0 0,-21 0 0,0 0 15,21 0-15,-21-1 0,-21 22 31,21 22-15,0-1-16,0 0 0,0 0 0,0 0 16,0 0-16,0 1 0,0-1 15,0 21-15,0-21 0,0 0 0,0 1 16,0-1-16,21 0 0,0 0 16,0 0-16,1-21 15,-1 21-15,0-21 0,0 0 0,0 0 16,0 0-16,1-21 0,-1 0 15,0 21-15,0-21 0,0-21 0,-21 20 16,21 1-16,-21 0 0,22-21 16,-22 21-16,0-1 0,0 1 0,0 0 15,0 0-15,0 0 0,0 42 32,0 0-17,0 0-15,0 22 0,0-22 0,0 21 16,0 0-16,-22 1 0,22 20 15,-21-20-15,0 20 0,21 1 16,-21-22-16,0 21 0,21 1 0,-21-1 16,21 1-16,0-1 0,0 1 15,0 42-15,0-43 0,0 1 16,0-1-16,0-20 0,0-1 16,0 0-16,0 1 0,0-1 0,0-21 15,0 0-15,0 0 0,0 1 0,0-1 16,-22-21-16,1 0 0,0 0 15,0 0-15,0-21 0,21-1 16,0 1-16,0 0 0,0 0 16,0 0-16,0 0 0,0-22 15,0 22-15,0-21 0,0 21 0,0-22 16,0 1-16,0 21 0,0-22 16,0-20-16,-21 21 0</inkml:trace>
  <inkml:trace contextRef="#ctx0" brushRef="#br0" timeOffset="-123057.04">6498 15494 0,'0'-21'0,"0"42"0,-21-63 0,0 21 15,21-1 1,-21 22 46,-1 0-62,22 22 0,-21-22 16</inkml:trace>
  <inkml:trace contextRef="#ctx0" brushRef="#br0" timeOffset="-122861.15">5609 15706 0,'0'0'16,"-21"0"-16,0 0 0,0 21 0,21 0 15,21-21 1,0 0-16,0 0 16,21 0-16,-20 0 0,20 0 0,21 0 15,-20 0-15,20 0 0,-20-21 0,20 21 16,1-21-16,-1 21 0,-21 0 15,22-21-15,-1 21 0</inkml:trace>
  <inkml:trace contextRef="#ctx0" brushRef="#br0" timeOffset="-122421.4">8657 15431 0,'0'0'0,"-21"-22"16,-43-62 0,64 63-16,-21 21 15,0 21 1,21 0-16,0 21 0,0 1 0,0-1 16,0 0-16,0 22 0,0-22 15,-21 22-15,21-22 0,0 21 0,0 1 16,0-22-16,-21 1 0,21 20 0,0-21 15,0 1-15,0-22 16,0 21-16,0-21 0,0 1 0,0-1 16,0 0-16,-21-21 31,-1-21-31,1 0 0</inkml:trace>
  <inkml:trace contextRef="#ctx0" brushRef="#br0" timeOffset="-121632.85">7959 15896 0,'0'0'0,"-22"0"0,22-21 31,22 21-31,-1 0 16,21 0-16,-21 0 0,22 0 0,-1 0 16,0-21-16,1 21 0,-1-21 15,21 21-15,-20-21 0,20-1 0,1 22 16,-1-21-16,-20 0 0,20 0 0,1 0 15,-1 0-15,-21-1 0,22 1 16,-22-21-16,-21 21 0,22 0 0,-22-22 16,-21 22-16,0-21 0,0 21 15,0-1-15,0 1 0,-21 0 0,0 21 16,-1 0-16,1 0 16,0 0-16,0 0 0,0 21 15,21 0-15,0 22 0,-21-1 0,21 0 16,-22 1-16,22-1 0,0 0 0,0 1 15,-21-1-15,21 0 0,-21 1 16,21 20-16,-21-20 0,21-1 0,-21-21 16,21 21-16,0 1 0,0-22 15,0 0-15,-21 0 0,21 0 0,0 1 16,0-44 15,0 1-31,21 0 0,-21 0 16,0 0-16,21-22 15,-21 22-15,21 0 0,0 0 0,0 0 16,-21 0-16,22-1 0,-1 1 0,0 21 16,0 0-16,0 0 0,0 0 15,1 0-15,-1 21 0,0 1 16,-21-1-16,0 0 0,21 0 16,0 0-16,-21 0 0,0 1 0,21-1 15,-21 0-15,22 0 0,-1 0 0,0 0 16,0 1-16,0-22 15,0 0-15,1 0 0,20 0 0,-21 0 16,0 0-16,0 0 0,22 0 0,-22 0 16,0-22-16,0 1 15,22 0-15,-22 0 0,0 0 0,0 0 16,0-1-16,0 1 0,1-21 16,-1 21-16,-21-22 0,0 22 0,0 0 15,0-21-15,0 21 0,0-1 0,0 1 16,-21 21-16,-1 0 15,1 0-15,21 21 0,-21-21 0,0 22 16,0 20-16,21-21 0,0 0 0,0 22 16,0-22-16,0 21 0,0-21 15,0 22-15,0-22 0,0 0 0,0 0 16,0 0-16,21-21 0,-21 21 16,21-21-16,0 0 0,22 0 15,-22 0-15,0 0 0,21 0 0,-21 0 16,22-21-16</inkml:trace>
  <inkml:trace contextRef="#ctx0" brushRef="#br0" timeOffset="-118264.8">11091 15981 0,'0'0'15,"0"21"-15,-21 21 16,21-63 15,0 0-15,0 0-16,0 0 15,0 0-15,21-1 0,-21 1 0,0 0 16,0 0-16,0-21 0,0 20 16,0 1-16,0 0 0,-42 0 15,21-21-15,0 20 0,-22 1 0,1 21 16,21-21-16,-43 21 0,22 0 0,0 0 16,-1 0-16,1 21 0,0-21 15,-1 43-15,1-22 0,21 0 0,-22 21 16,22 1-16,0 20 0,0-21 15,21 1-15,0 20 0,0-20 0,0-1 16,0 0-16,0 1 0,0-22 0,21 0 16,0 21-16,0-21 15,1-21-15,-1 0 0,21 0 0,-21 0 16,0 0-16,22 0 0,-22-21 16,21 0-16,1 0 0,-22-21 15,21 20-15,0-20 0,1 0 0,-1-1 16,0-20-16,1 21 0,-22-22 15,21 22-15,-21-22 0,22 22 0,-22-22 16,-21 1-16,0 21 0,21-22 0,-21 22 16,0-22-16,0 22 0,0 21 15,0-22-15,0 22 0,0 0 0,-21 0 16,0 21 0,0 21-16,21 21 0,-22-20 0,22 20 15,0 21-15,0-20 0,-21 20 0,21 1 16,0-22-16,-21 22 15,21-1-15,0 1 0,0-22 0,0 21 16,-21-20-16,21 20 0,0-20 0,0-1 16,0 0-16,0-21 0,21 1 15,0-1-15,0 0 0,1 0 0,-1-21 16,0 0-16,0 0 0,21 0 16,-20 0-16,-1-21 0,21 0 0,-21 21 15,22-21-15,-22-22 0,0 22 0,0 0 16,0-21-16,0 20 0,1-20 15,-1 21-15,-21 0 0,0-22 0,0 22 16,0 0-16,0 0 16,0 42-1,0 0 1,0 0-16,0 1 0,-21-1 16,21 21-16,0-21 0,0 0 0,0 22 15,0-22-15,0 0 0,0 0 0,0 0 16,0 1-16,21-1 0,-21 0 15,21-21-15,0 0 0,21 0 0,-20 0 16,-1 0-16,21 0 0,-21 0 16,22 0-16,-22 0 0,21-21 0,-21 0 15,22-1-15,-22 1 0,0 0 0,0 0 16,0-21-16,0 20 0,-21 1 16,0-21-16,0 21 0,22-22 15,-22 22-15,0 0 0,0 0 16,0 0-16,0 42 15,0 0 1,-22 0-16,22 0 0,-21 1 0,21 20 16,0 0-16,0 1 0,0-1 15,-21 0-15,21 1 0,0-1 0,0 21 16,0-20-16,0-1 0,21 22 16,-21-22-16,21 21 0,1 1 0,-1-1 15,0 1-15,0-1 0,0-20 0,22 20 16,-22 1-16,0-1 0,-21-20 15,21 20-15,-21-21 0,0 1 16,0-1-16,0 0 0,-21-20 0,0 20 16,0-21-16,-1 0 0,1 0 15,-21 1-15,21-1 0,0-21 0,-22 0 16,1 0-16,21-21 16,0-1-16,-1-20 0,1 21 0,21-21 15,-21-1-15,21-20 0,0-1 0,0 1 16,0-1-16,0-20 0,21-1 15,0 0-15,1 1 0,-1-1 0,0 0 16,21 1-16,1-1 0,-1 0 0,0 22 16,1-22-16,-1 22 15,0 20-15,22-20 0,-22 20 0,0 22 16,1-21-16,-1 21 0,-21 0 16,0-1-16,1 22 0,-1 0 0,0 0 15,-21 22 1,0-1-16,0 21 15,0-21-15,0 0 0,0 22 0,-21-22 16,21 21-16,-21-21 0,21 22 0,0-22 16,0 0-16,0 0 0,-22 0 15,22 1-15,-21-1 16,21-42 0,0-1-1,0 1-15,0 0 16,0 0-16,21 0 0,-21-22 15,22 22-15,-22 0 0,21-21 0,-21 21 16,0-22-16,21 22 0,-21 0 0,21 0 16,-21 0-16,21 21 15,-21 21 1,21 0-16,-21 0 0,0 0 16,0 0-16,0 22 0,0-22 0,22 21 15,-22-21-15,21 22 0,-21-22 0,0 21 16,21-21-16,0 1 0,0-1 15,0 0-15,-21 0 0,22 0 0,-1-21 16,21 0-16,-21 21 0,0-21 16,22 0-16,-22 0 0,21 0 15,1-21-15,-1 21 0,0-21 0,1 0 16,-22 0-16,21 0 0,0-1 16,1 1-16,-22-21 0,21 21 0,-21-22 15,1 1-15,-1 0 0,-21 21 16,0-22-16,0 1 0,0 21 0,0 0 15,0-1-15,0 1 0,-21 0 0,-1 21 16,1 0-16,0 0 0,0 0 0,0 0 16,-22 21-16,22 0 15,0 1-15,-21-1 0,21 21 0,-1-21 16,1 22-16,0-1 0,0-21 0,21 21 16,0 1-16,0-22 0,0 0 15,0 21-15,0-20 0,21-22 0,-21 21 16,21-21-16,0 0 0,1 0 15,-1 0-15,0 0 0,21 0 0,-21 0 16,1 0-16,-1-21 0,0-1 0,0 1 16,0 0-16,-21 0 0,21 0 15,-21 0-15,22-22 0,-22 22 0,0-21 16,0 21-16,0-22 0,0 22 16,0-21-16,0 21 0,0-1 15,0 1-15,0 42 31,0 1-31,0-1 0,0 21 16,0-21-16,0 22 0,0-22 0,0 21 16,0 0-16,0-20 0,0 20 15,0-21-15,21 0 0,0 22 16,0-22-16,0 0 0,0-21 16,22 0-16,-22 0 0,0 0 0,21 0 15,-20 0-15,-1 0 0,21 0 0,-21 0 16,0-21-16,1 0 15,-1-1-15,0 1 0,0 0 0,-21 0 16,21-21-16,0 20 0,1-20 0,-22 0 16,0 21-16,21-22 0,-21 1 15,0 0-15,0 20 0,0 1 16,-21 42 0,-1 1-16,22-1 15,-21 21-15,21-21 0,0 22 0,0-1 16,-21-21-16,21 21 0,0 1 0,-21-22 15,21 0-15,0 0 0,0 22 16,0-22-16,0 0 0,0-42 47,0 0-47,0-1 16,0 1-16,0-21 0,0 21 15,0 0-15,0-22 0,21 1 0,0 21 16,-21-22-16,21 22 0,1-21 0,-22 21 15,21 0-15,0-1 0,-21 1 16,21 21-16,0 0 0,0 0 16,1 21-16,-22 1 15,21-1-15,0 0 0,-21 0 16,0 21-16,0-20 0,21 20 16,0-21-16,-21 21 0,21-20 15,1 20-15,-22-21 0,21 0 0,0 0 16,0 1-16,0-22 0,-21 21 0,21-21 15,1 0-15,-1 0 0,0 0 16,0 0-16,0 0 0,-21-21 16,21-1-16,1 1 0,-22 0 0,0-21 15,21 21-15,0-22 0,-21 22 16,21-21-16,-21-1 0,0 1 0,21 21 16,-21-21-16,21 20 0,-21 1 0,22 0 15,-22 42 16,0 0-31,0 1 0,0 20 16,0-21-16,0 21 0,0-20 16,0 20-16,0-21 0,0 21 0,0-20 15,0 20-15,21-21 0,0 0 16,-21 0-16,21 1 0,0-1 0,0-21 16,1 0-16,-1 0 0,0 0 15,0 0-15,-21-21 16,21 21-16,0-22 0,-21 1 0,22 0 15,-1-21-15,-21 21 0,21-1 16,-21-20-16,0 0 0,21 21 0,0-22 16,-21 22-16,21 0 0,-21 0 0,0 0 15,0-1-15,22 22 0,-22 22 32,0-1-32,0 0 0,0 0 15,0 0-15,0 22 0,21-22 16,-21 21-16,0-21 0,0 0 0,21 22 15,0-22-15,-21 0 0,21 0 0,0 0 16,1 1-16,-1-22 16,0 0-16,0 0 0,0 0 15,0 0-15,1-22 0,-1 1 16,0 0-16,-21 0 0,21 0 16,0 0-16,0-1 0,1-20 0,-1 0 15,0 21-15,0-22 0,0 22 16,0-21-16,22 21 0,-43-1 15,21 1-15,0 21 0,-21-21 0,21 21 16,-21 21 0,0 0-1,0 1-15,0-1 16,0-42 46,0-1-62,0 1 16,0 0-16,-21 21 16,0 0-16,21-21 0,-21 21 15,0 0-15,-1 0 16,1 21-16,0 0 16,21 0-16,-21 22 0,21-22 15,0 21-15,-21-21 0,21 22 0,-21-1 16,21-21-16,0 22 0,0-22 0,0 21 15,0-21-15,21 0 0,0 1 16,0-1-16,0 0 0,0-21 0,1 0 16,20 21-16,-21-21 0,0 0 15,22 0-15,-22 0 0,0-21 16,0 0-16,0 21 0,0-21 0,22-1 16,-43 1-16,21-21 0,0 21 0,-21-22 15,21 1-15,-21 0 0</inkml:trace>
  <inkml:trace contextRef="#ctx0" brushRef="#br0" timeOffset="-118065.91">15007 15409 0,'-21'0'15,"42"0"-15,-63 0 0,21 0 0,21 22 16,-22-22-16,22 21 15,22-21 17,-1 0-32,0 0 0,0 0 15,0 0-15</inkml:trace>
  <inkml:trace contextRef="#ctx0" brushRef="#br0" timeOffset="-115420.68">16383 15579 0,'21'-21'46,"0"-1"-46,0 1 0,22 21 16,-22-21-16,21 0 0,-21 0 16,22 0-16,-22-1 0,21 1 0,-21 0 15,1 0-15,-1 0 0,0 0 0,-21-1 16,0 1-16,0 0 0,0-21 16,0 21-16,-21-1 0,0 1 0,-22 0 15,22 21-15,-21 0 16,21 0-16,-22 0 0,1 0 0,0 21 15,20 0-15,-20 1 0,0-1 0,21 21 16,-22 0-16,22-20 0,0 20 16,0 0-16,0 1 0,21-22 0,0 21 15,0-21-15,0 22 0,0-22 16,21 0-16,0 0 0,0-21 0,0 21 16,22-21-16,-1 0 0,-21 0 0,21 0 15,-20 0-15,20 0 16,-21 0-16,0 0 0,0 0 0,-42 0 31,0 0-15,0 0-16,-21 0 0,20 21 0,-20 1 15,0-22-15,21 42 0,-22-21 16,22 0-16,0 22 0,0-22 0,0 21 16,-1 0-16,1 1 0,21-1 0,0 0 15,0 1-15,0-1 0,0-21 16,0 22-16,21-22 0,22 0 0,-22 0 15,21 0-15,1 0 0,-1-21 0,0 0 16,1 0-16,-1 0 0,0 0 16,22 0-16,-22-21 0,0 0 0,1 0 15,20 0-15,-20 0 16,-1-22-16,0 22 0,1-21 0,-1-22 16,0 22-16,1 0 0,-1-22 0,-21 1 15,0 20-15,0-20 0,1-1 16,-1 1-16,0-1 0,0 1 0,-21-1 15,0 1-15,0 20 0,0 1 0,0 0 16,0-1-16,0 22 0,0 0 16,-21 21-16,21 21 15,-21 22-15,0-1 0,-1 0 16,1 1-16,21-1 0,-21 21 0,0-20 16,21 20-16,0 1 0,-21-22 15,21 22-15,-21-22 0,21 0 16,0 22-16,0-22 0,0 0 0,0 22 15,0-43-15,21 21 0,0 1 0,0-22 16,0 0-16,22 0 0,-22 0 16,21-21-16,-21 0 0,22 0 0,-1 0 15,0 0-15,1 0 0,-22 0 16,21-21-16,0 0 0,-20 0 0,20 0 16,-21 0-16,0-1 0,0-20 0,1 21 15,-1 0-15,-21-22 16,0 22-16,0 0 0,0 0 0,0 0 15,0 0-15,-21 21 0,-1 0 16,1 0-16,0 0 0,0 21 16,0 0-16,0 0 0,21 0 15,-22 0-15,22 1 0,0 20 0,0-21 16,0 0-16,0 22 0,0-22 16,22 0-16,-1 0 0,0 0 0,0-21 15,0 21-15,22-21 0,-22 0 16,0 0-16,0 0 0,21 0 0,-20 0 15,-1 0-15,0 0 0,21-21 0,-21 0 16,1 0-16,-1 0 0,0 0 16,-21-1-16,21-20 0,-21 21 15,21-21-15,-21 20 0,0-20 0,0 21 16,0-21-16,0 20 0,0 1 16,0 42-1,0 1 1,0 20-16,0-21 0,0 0 15,0 22-15,0-22 0,0 0 0,0 21 16,0-21-16,0 1 0,0-1 16,0 0-16,0 0 0,0 0 0,0 0 15,0-42 17,21 0-32,-21 0 15,22 0-15,-22 0 0,21-1 16,-21-20-16,21 21 0,0-21 15,0 20-15,-21-20 0,21 21 0,1 0 16,-1 0-16,0-1 0,-21 1 0,21 21 16,0 0-16,-21 21 15,0 1-15,0-1 16,0 0-16,0 0 0,0 0 16,0 0-16,0 1 0,0 20 15,0-21-15,0 0 0,21 0 0,-21 1 0,22-1 16,-1 0-16,-21 0 15,21-21-15,0 0 16,0 0-16,0 0 0,1-21 16,-1 0-16,0 0 0,0-1 15,0 1-15,0 0 0,-21 0 0,22 0 16,-1-22-16,0 22 0,0 0 0,-21-21 16,21 21-16,0-1 0,-21 1 15,0 0-15,22 21 0,-22 21 31,0 0-31,0 22 16,0-22-16,0 0 0,0 0 16,0 0-16,0 1 0,0 20 15,0-21-15,0 0 0,0 0 16,21 1-16,0-22 0,0 21 0,0 0 16,0-21-16,1 0 0,-1 0 15,21 0-15,-21 0 0,0 0 16,22 0-16,-22 0 0,21-21 0,-21 21 0,22-21 15,-22-1-15,21 1 0,-21 0 16,1-21-16,20 21 0,-21-1 0,0-20 16,-21 21-16,0-21 0,0 20 0,0 1 15,0 0-15,0 0 0,0 0 16,0 0-16,-21 21 0,0 0 0,0 0 16,0 0-16,-1 21 0,22 0 0,-21 0 15,0 0-15,21 22 16,-21-22-16,21 0 0,0 21 0,0-21 15,0 1-15,0 41 0,0-42 16,21 0-16,0 1 0,22-1 16,-22-21-16,0 21 0,21-21 0,-21 0 15,22 0-15,-22 0 0,21 0 16,1 0-16,-22-21 0,21 21 0,-21-21 16,0-1-16,1 1 0,-1 0 0,0 0 15,0 0-15,0-22 0,-21 22 16,21 0-16,-21-21 0,0 21 15,0-1-15,0 1 0,0 0 0,0 42 32,0 0-17,0 1-15,0-1 0,-21 21 0,21-21 16,0 0-16,-21 22 0,0-22 16,21 0-16,0 0 0,0 0 0,0 1 15,0-1-15,0 0 0,21-21 31,0 0-31,0-21 16,1 21-16,-22-21 16,21-1-16,0-20 0,0 21 0,0 0 0,0-22 15,-21 22-15,43 0 0,-22-21 16,0 21-16,0-1 0,0 1 16,1 21-16,-1 0 15,-21 21-15,0 1 16,0-1-16,0 0 0,0 21 15,0-21-15,0 1 0,0-1 0,0 0 16,0 0-16,0 0 0,21 0 16,0-21-16,0 22 15,0-22-15,1 0 0,-1 0 0,0 0 16,0 0-16,0-22 16,0 22-16,1-21 0,-1 0 0,0 0 15,0-21-15,0 20 0,0 1 0,1-21 16,-1 0-16,0-1 0,-21 1 15,21 0-15,0-22 0,-21 22 0,21-22 16,-21 1-16,0-1 0,0 1 0,0 20 16,22-20-16,-22 21 0,0 20 15,0 1-15,0 0 0,-22 42 16,1 0-16,0 1 16,0 20-16,21 0 0,-21 1 0,0-1 15,-1 21-15,22-20 0,0-1 0,-21 0 16,21 1-16,0-1 15,0 0-15,0 1 0,0-22 0,0 21 16,0-21-16,21 1 0,1-1 0,-22 0 16,21 0-16,0-21 0,0 0 15,0 0-15,0 0 0,1 0 16,-1 0-16,-21-21 0,21 0 0</inkml:trace>
  <inkml:trace contextRef="#ctx0" brushRef="#br0" timeOffset="-115221.8">20278 15600 0,'0'0'16,"-22"0"-16,-20 0 0,0 0 15,42 21 1,0 0 0,21-21-16,0 0 0,21 0 15,-20 0-15,20 0 0,-21 0 16,21 0-16,1 0 0,-22 0 0,0-21 15,0 21-15,22-21 0,-43 0 16,21 21-16</inkml:trace>
  <inkml:trace contextRef="#ctx0" brushRef="#br0" timeOffset="-114421.21">21929 15494 0,'21'0'16,"-42"0"-16,63-21 0,0 21 0,-21-21 0,1 0 15,-1 21-15,0-22 0,0 1 16,0 0-16,-21 0 0,0 0 0,0 0 16,0-1-16,0 1 0,-21 0 0,0 21 15,-21-21-15,20 21 0,-20 0 16,0 0-16,-1 0 0,1 21 0,0 0 15,-1 0-15,1 1 0,0 20 16,21-21-16,-1 21 0,1 1 0,0-1 16,21 0-16,0 1 0,0-22 0,0 21 15,0-21-15,21 22 16,0-22-16,1 0 0,-1 0 0,0 0 16,21 1-16,1-22 0,-22 0 0,21 21 15,0-21-15,-20 0 0,20 0 16,-21 0-16,0 0 0,0 0 0,1-21 15,-22-1-15,0 1 16,-22 21-16,1 0 0,-21 0 16,21 0-16,-22 0 0,1 0 0,0 0 15,-1 0-15,1 0 0,0 0 16,-1 0-16,1 21 0,21 1 0,0-22 16,0 21-16,-1 0 0,22 0 15,0 0-15,0 0 16,22-21-16,-1 0 15,0 0-15,21 0 0,-21 0 16,22 0-16,-1 0 0,0 0 0,1 0 16,-1 0-16,0-21 0,-20 21 0,20 0 15,-21 0-15,21 0 0,-20 0 16,-22 21-16,0 22 16,0-22-16,0 0 0,0 21 15,0 1-15,-22-22 0,1 21 0,0 1 16,21-1-16,-42 0 0,21-21 15,-1 22-15,1-1 0,0-21 0,21 0 16,-21 22-16,0-22 0,21 0 16,0 0-16,21-21 31,0-21-31,0 0 0,0 0 0</inkml:trace>
  <inkml:trace contextRef="#ctx0" brushRef="#br0" timeOffset="-113665.31">23939 15198 0,'0'0'16,"-21"0"-16,42 0 31,1-21-31,-1 21 0,0-22 16,0 1-16,21 21 0,-20-21 15,20 0-15,-21 0 0,21 0 0,-20-22 16,20 22-16,-21 0 0,21-21 15,-20 20-15,-1 1 0,0-21 0,-21 21 16,0 0-16,0-22 0,0 22 0,-21 0 16,0 0-16,-1 0 0,-20 21 15,21 0-15,-43 0 0,22 0 0,-21 0 16,20 21-16,-20 0 0,-1 0 16,1 0-16,20 22 0,-20-22 0,21 21 15,20 0-15,1-20 0,0 20 0,21 0 16,0-21-16,0 22 0,21-1 15,22-21-15,-22 22 0,21-1 16,22-21-16,-22 21 0,0 1 16,22-22-16,-22 21 0,0 1 0,1-1 15,-1-21-15,-21 21 0,0 1 0,1-22 16,-22 21-16,0-21 0,0 22 16,-22-22-16,1 0 0,0 0 0,-21 0 15,-22 1-15,1-1 0,-1-21 16,1 21-16,-1-21 0,-20 0 0,20 0 15,1 0-15,20 0 0,-20 0 0,20-21 16,1 0-16,21-1 0,-21 1 16,42 0-16,-22 0 0,22-21 15,0 20-15,0-20 0,0 0 0,0-1 16,22 1-16,-1 0 0,0-1 16,0 1-16,21 0 0,-20 21 0,20-1 15,-21 22-15,21 0 0,-20 0 16,20 22-16,-21-1 0,0 21 0,0-21 15,-21 22-15,0-1 0,22 0 0,-22 1 16,21-1-16,-21 0 0,0-21 16,0 22-16,0-22 0,21 21 0,0-21 15,-21 1-15,21 20 0,0-42 16,22 21-16,-22-21 0,21 0 0,1 0 16</inkml:trace>
  <inkml:trace contextRef="#ctx0" brushRef="#br0" timeOffset="-113377.48">24744 15304 0,'0'0'0,"0"-22"0,-21 44 16,-1 20 0,22-21-16,-21 21 0,0 22 15,0-22-15,21 22 0,-21-1 0,0 1 16,21-1-16,0 22 0,-22-22 15,1 22-15,21 0 0,-21-22 16,21 22-16,0 0 0,-21-22 0,0 22 16,0-22-16,21 22 0,-22-22 0,1 1 15,21-1-15,-21 1 0,0-22 16,21 1-16,0-1 0,-21 0 0,21-21 16,0 1-16,0-1 0,21-42 31,0-1-31,-21-20 0</inkml:trace>
  <inkml:trace contextRef="#ctx0" brushRef="#br0" timeOffset="-113057.46">24617 15896 0,'0'0'0,"0"-63"0,0-22 0,0 22 16,0 20-16,-21-20 0,21 20 15,0 1-15,0 0 0,0 21 0,0-1 16,0 1-16,21 0 0,0 21 15,0 0-15,0 0 0,0 0 16,22 0-16,-22 21 0,21 0 0,1 1 16,-22-1-16,21 21 0,-21-21 15,0 22-15,-21-1 0,0-21 0,0 21 16,0-20-16,0 20 0,-21-21 16,-21 0-16,21 0 0,-22 1 15,-20-1-15,21-21 0,-22 21 0,22-21 0,-22 0 16,22 0-16,0 0 0,20 0 15,-20 0-15,21 0 0,21-21 16,21 0 0,0-1-16,22 1 15,-1 21-15,0-21 0,1 0 0,-1 0 16</inkml:trace>
  <inkml:trace contextRef="#ctx0" brushRef="#br0" timeOffset="-112733.65">25231 15642 0,'21'-21'16,"-21"0"-16,21 0 0,-21 0 15,21-1-15,-21 1 16,21 0-16,0 0 0,-21 0 0,0 0 16,0-1-16,22-20 0,-22 21 15,0 0-15,0 0 0,0-1 0,-22 22 16,1 0-16,0 0 0,0 0 15,0 0-15,0 43 0,-1-22 16,-20 0-16,21 21 0,0 1 0,0-22 16,-1 21-16,1 1 15,21-1-15,0-21 0,0 21 0,0-20 16,21-1-16,1 0 0,-1 0 0,0 0 16,0 0-16,0-21 0,22 0 15,-22 22-15,21-22 0,-21 0 0,22 0 16,-1 0-16,-21 0 0,21-22 0,-20 22 15,20-21-15,0 0 0</inkml:trace>
  <inkml:trace contextRef="#ctx0" brushRef="#br0" timeOffset="-112513.77">25844 15431 0,'0'-64'16,"-21"233"-16,42-274 0,-21 20 16,-21 85-1,0 0-15,0 0 0,0 21 16,0 0-16,-1 0 0,1 22 15,0-22-15,21 21 0,0-21 0,-21 22 16,0-22-16,21 21 0,-21-21 0,21 22 16,0-22-16,0 0 0,0 0 15,0 0-15,0 1 0,0-1 16,21-21-16,0 0 0,0 0 16,0 0-16,0-21 15,1 21-15,-1-22 0,0 1 0</inkml:trace>
  <inkml:trace contextRef="#ctx0" brushRef="#br0" timeOffset="-112316.89">25971 15304 0,'0'0'0,"-21"21"16,21 0-16,-21 0 0,21 0 16,0 0-16,-21 22 0,21-22 15,-21 0-15,0 0 0,21 0 0,0 1 16,0-1-16,-22 0 0,22 0 15,-21-21-15,21 21 16,21-21 15,-21-21-31</inkml:trace>
  <inkml:trace contextRef="#ctx0" brushRef="#br0" timeOffset="-112034.05">26098 14944 0,'-21'0'15,"42"0"32,1 0-47,-1 0 16,-21-21-1,0-1 1,-21 22-16,-1 0 0,1 0 16,0 0-16,0 0 0,0 0 15,0 0-15</inkml:trace>
  <inkml:trace contextRef="#ctx0" brushRef="#br0" timeOffset="-110913.28">26712 14944 0,'0'0'16,"21"-21"-16,-21-1 0,0 1 0,0 0 15,0 0-15,0 0 0,0 0 0,-21-1 16,0 1-16,0 0 0,0 0 0,0 21 15,-1 0-15,1 0 0,0 0 16,0 0-16,0 21 0,-22 21 0,22-20 16,0 41-16,-21-21 0,21 22 15,-22 21-15,22-1 0,-21 1 16,21 0-16,-22-1 0,22 1 0,0 0 16,0-22-16,0 22 0,-1-1 15,1 1-15,21-21 0,0 20 0,-21-20 16,21-1-16,-21 1 0,21-1 0,0-20 15,0-1-15,0 0 0,0-21 16,0 22-16,0-22 0,0 0 0,21-21 16,0 0-1,0 0-15,1 0 0,-1 0 0,0-21 16,0 0-16,-21 0 0,21-1 0,0 1 16,1-21-16,-22 0 15,0-1-15,0 1 0,0 0 0,0-22 16,0 1-16,0-1 0,-22 22 0,1-22 15,0 22-15,0-22 0,0 43 16,-22-21-16,22 21 0,0 0 0,0-1 16,42 22 15,0 0-31,0 0 0,1 0 0,20 0 16,0 0-16,-21 0 0,22-21 15,-1 21-15,22-21 0,-22 21 0,0-21 16,22 0-16,-22 0 0,0-1 15,22 1-15,-22 0 0,1 0 16,-22 0-16,21 0 0,-21-1 0,-21 1 16,0 0-16,-21 21 31,0 0-31,0 21 0,0 0 16,-1 1-16,22-1 0,0 0 0,-21 0 15,21 21-15,0-20 0,0-1 0,0 21 16,0-21-16,0 0 0,0 1 15,21-1-15,-21 0 0,22 0 0,-1-21 16,0 21-16,0-21 0,0 0 16,22 0-16,-22 0 0,21 0 15,-21 0-15,22 0 0,-1 0 16,-21-21-16,21 0 0,-20 0 16,-1 0-16,0-1 0,0 1 0,0 0 15,0-21-15,-21 21 0,0-1 0,22 1 16,-22 0-16,0 42 31,-22 0-31,1 22 16,0-22-16,21 21 0,-21 1 0,0-1 15,-22 0-15,22 1 0,0 20 0,0-21 16,0 22-16,0-1 0,21 1 16,-22-1-16,22 1 0,-21-1 0,21 1 15,0-1-15,0 1 0,0-1 16,0 1-16,0-1 0,0 1 15,0 21-15,0-22 0,0 1 0,0-22 16,0 21-16,-21-20 0,0-1 16,0 0-16,21 1 0,-43-22 0,22 0 15,0 0-15,-21-21 0,-1 0 0,1 0 16,21 0-16,-21-21 0,-1 0 16,22 0-16,-21-22 0,21 1 0,-1 0 15,1-1-15,21-20 0,0-1 16,0 1-16,0-1 0,21-20 0,1 20 15,-1 1-15,0-1 0,21 1 16,-21-1-16,22 1 0,-1-1 16,0 1-16,1 20 0,-1-20 0,22 21 15,-22-1-15,0-20 0,22 20 16,-22 22-16,0-21 0,22 0 0,-22-1 16,1 1-16</inkml:trace>
  <inkml:trace contextRef="#ctx0" brushRef="#br0" timeOffset="-110569.37">28300 14669 0,'0'0'0,"0"21"32,-21 0-32,-1 0 15,22 21-15,-21 22 0,0-22 0,0 22 16,0-1-16,0 22 0,-1-22 16,1 22-16,0-21 0,0-1 0,21 1 15,-21-22-15,21 21 16,-21-20-16,21-1 0,0-21 0,0 0 15,0 22-15,0-22 0,0 0 16,-22-42 15</inkml:trace>
  <inkml:trace contextRef="#ctx0" brushRef="#br0" timeOffset="-109773.83">27792 15240 0,'106'296'0,"-212"-592"0,85 296 0,-1-21 0,22 42 32,22-21-17,-1 0-15,0 21 0,21-21 0,1 0 16,-1 0-16,21 0 0,1 0 16,-1 0-16,1 0 0,-1 0 0,1 0 15,-1-21-15,1 0 0,-1 0 0,1 0 16,-22-1-16,1 1 0,-1 0 15,0-21-15,-21 21 0,22-22 0,-22 22 16,-21-21-16,0-1 16,0 22-16,0-21 0,0 21 0,0-22 15,0 22-15,-21 0 0,0 21 16,-1 0-16,1 0 0,0 21 16,0 22-16,0-22 0,-22 21 0,22 0 15,0 22-15,0-22 0,21 22 16,-21-1-16,0 1 0,21-1 0,-22-20 15,22 20-15,0-21 0,0 22 16,0-22-16,0-21 0,0 22 0,-21-22 16,21 0-16,0 21 0,0-20 15,0-1-15,21-42 32,-21-1-17,22 1-15,-1 0 0,0 0 16,0-21-16,0 20 0,0-20 0,1 21 15,-1-21-15,0 20 0,0-20 16,0 21-16,0 0 0,1 21 0,-22 21 31,0 0-31,0 0 16,0 0-16,0 22 0,0-22 0,0 0 16,0 0-16,0 0 0,0 1 15,0-1-15,0 0 0,21 0 0,0-21 16,0 21-16,0-21 0,0 0 15,1 21-15,-1-21 0,21 0 16,-21 0-16,22 0 0,-22 0 0,0 0 16,0-21-16,21 21 0,-20-21 15,-1 0-15,0 0 0,0 0 0,0-1 16,-21-20-16,0 0 0,21 21 16,-21-22-16,0 22 0,0-21 0,0 21 15,0-1-15,-21 22 16,21 22-16,-21-1 15,0 0-15,0 0 0,21 21 0,0 1 16,0-22-16,-21 21 0,21-21 16,0 1-16,0 20 0,0-21 15,0 0-15,0 0 0,0 1 0,0-1 16,21-21-16,0 21 16,0-21-16,0 21 15,0-21-15</inkml:trace>
  <inkml:trace contextRef="#ctx0" brushRef="#br0" timeOffset="-109328.98">27601 16637 0,'0'0'0,"0"-21"0,21-21 15,-21 20-15,0 1 16,0 42 0,0 1-16,0 20 0,-21 0 15,0 1-15,21-1 0,0 21 16,-21 1-16,21-1 0,-21-20 0,21 20 16,-21-20-16,21-1 0,0 0 15,0 1-15,0-22 0,0 21 0,0-21 16,0 0-16,0 1 0,0-1 15,21-21-15,0 0 16,-21-21 0</inkml:trace>
  <inkml:trace contextRef="#ctx0" brushRef="#br0" timeOffset="-108437.12">27220 17124 0,'-21'-21'0,"42"42"0,-63-42 16,21 21-16,42 0 31,0 0-31,0 0 0,22 0 0,-22 21 16,21-21-16,0 0 0,1 0 15,-1 0-15,0 0 0,22 0 0,-1 0 16,1-21-16,-1 0 0,1 21 16,21-22-16,-22 22 0,1-21 0,-1 0 15,1 0-15,-22 21 0,0-21 16,-21 0-16,1-1 0,-1 22 15,-21-21-15,0 0 0,-21 21 16,-1 0-16,1 0 16,0 0-16,-21 0 0,21 21 0,-1 0 15,-20 1-15,21-1 16,0 0-16,0 0 0,-1 21 0,1-20 0,21-1 16,0 0-16,-21 21 0,21-21 15,0 1-15,0-1 0,0 0 16,21-21-16,0 21 15,1-21-15,-1 0 0,0 0 0,0 0 16,0-21 0,0 0-16,1 21 0,-1-21 0,-21-1 15,21 1-15,-21 0 0,21 0 16,-21-21-16,0 20 0,0 1 0,0-21 16,0 21-16,0 0 0,0-1 15,0 1-15,0 42 16,0 1-1,0 20-15,0-21 16,0 0-16,0 0 0,0 1 0,0 20 16,0-21-16,21 0 15,0 0-15,1 1 0,-1-1 0,0-21 16,0 21-16,0 0 0,22-21 16,-1 0-16,0 0 0,1 0 0,-1 0 15,0 0-15,1 0 0,20 0 16,-21-21-16,1 21 0,-1-21 0,-21 0 15,22-1-15,-22 1 0,0 0 16,-21-21-16,0 21 0,0-22 0,0 22 16,0-21-16,0 21 0,-21-1 15,0-20-15,-1 21 0,1 21 0,0-21 16,-21 21-16,21 0 0,-22 0 16,22 0-16,0 21 0,0 0 15,0 0-15,-1 0 0,22 22 0,0-1 16,0-21-16,0 22 0,0-1 15,0-21-15,0 21 0,0 1 0,0-1 16,0 0-16,0 1 0,0-1 16,0 0-16,0 1 0,0-1 0,0 22 15,0-22-15,0 0 0,0 1 16,0-1-16,0-21 0,0 21 16,-21 1-16,0-22 0,-21 21 0,21-21 15,-1 1-15,-20-22 0,21 21 16,0 0-16,0-21 0,-1 0 0,1 0 15,21-21 1,0 0-16,21-1 16,1 1-16,-1 0 0,0-21 15,21-1-15,1 1 0,-1 0 0</inkml:trace>
  <inkml:trace contextRef="#ctx0" brushRef="#br0" timeOffset="-106881.97">29189 17082 0,'63'-85'16,"-20"43"-16,-319 359 15,446-507-15,-43 41 0,-106 128 0,0 0 0,-21 42 16,0 0 0,-21 22-16,0-22 0,0 0 15,-1 21-15,22-20 0,-21 20 16,0-21-16,0 0 0,21 22 0,0-22 16,0 0-16,0 0 15,21-21 16,0-21-31,0 0 0,1 0 16,-1-1-16,-21 1 0,21 0 16,0 0-16,0-21 0,0 20 0,1-20 15,-1 21-15,0 0 0,-21 0 16,21-1-16,0 22 0,-21 22 16,0-1-1,0 0-15,0 0 0,0 0 0,0 22 16,0-22-16,0 0 0,21 0 15,-21 0-15,22 0 0,-1 1 0,0-1 16,0 0-16,0 0 0,22-21 16,-1 21-16,0-21 0,-21 0 0,22 0 15,-1 0-15,0 0 0,1 0 16,-22 0-16,21-21 0,1 21 0,-22-21 16,0 0-16,0 0 0,0-1 15,0 1-15,-21-21 0,0 0 0,0 20 16,0-20-16,0 0 0,0-1 15,0 22-15,0 0 0,-42 0 16,21 0-16,0 21 0,0 0 0,-1 0 16,-20 21-16,21 0 0,0 0 15,-22 0-15,22 22 0,0-1 0,0-21 16,0 22-16,21-22 0,0 21 16,0-21-16,0 22 0,0-22 0,0 0 15,0 0-15,0 0 0,21 0 16,0-21-16,0 0 0,0 0 0,1 0 15,-1 0-15,0 0 0,0 0 16,0-21-16,0 21 0,1-21 0,-1 0 16,0 0-16,0 0 0,0-1 15,0-20-15,-21 21 0,22-21 16,-22 20-16,21 1 0,-21 0 16,0 0-16,0 0 0,0 42 31,0 0-31,-21 0 0,21 0 15,-22 22-15,22-22 0,0 0 16,0 0-16,0 0 0,0 1 0,0-1 16,22-21-16,-22 21 0,21 0 15,0-21-15,0 0 0,0 21 0,0-21 16,22 0-16,-22 0 0,0 0 16,0 0-16,22-21 0,-22 0 0,0 21 15,0-21-15,0 0 16,0-1-16,1-20 0,-22 21 0,21 0 15,0-22-15,-21 22 0,21 0 16,-21 0-16,0 42 31,0 0-31,0 0 0,-21 1 16,21-1-16,-21 0 0,0 0 16,21 0-16,0 0 0,0 1 0,-22-1 15,22 0-15,0 0 16,0 0-16,0-42 47,0 0-47,22 0 0,-1 0 15,0-1-15,-21 1 0,21 0 0,0 0 16,0-21-16,1 20 0,-1 1 16,0 0-16,0-21 0,0 42 0,0-21 15,1 21-15,-1 0 0,-21 21 16,0 0-16,0 0 15,0 21-15,0-20 0,0-1 16,0 0-16,0 0 0,0 0 0,0 0 16,0 1-16,0-1 15,0 0-15,0 0 0,21-21 16,0 0-16,0 0 16,0 0-16,1 0 0,-1 0 0,0 0 15,0 0-15,0 0 0,22-21 16,-22 0-16,0 21 0,21-21 0,-21-1 15,1-20-15,20 21 0,-21 0 16,0 0-16,0-22 0,22 22 0,-22 21 16,-21-21-16,21 21 0,-21 21 31,0 0-31,0 0 0,-21 1 16,21-1-16,0 0 15,0 0-15,0 21 0,0-20 0,0-1 16,0 0-16,0 0 15,0 0-15,21-21 0,0 0 0,0 21 16,1-21-16,-1 0 0,0 0 16,0 0-16,21 0 0,-20 0 0,-1-21 15,0 0-15,0 21 0,0-21 16,0 0-16,22-22 0,-22 22 0,0-21 16,0 0-16,0-1 0,1 1 15,-1 0-15,-21-1 0,21 22 16,-21-21-16,0 21 0,-21 63 31,0-21-31,21 0 0,-22 22 16,1-22-16,21 21 0,0 0 15,-21-20-15,21 20 0,0-21 0,0 0 16,0 0-16,0 1 0,0-1 16,0 0-16,21-21 0,0 0 0,1 21 15,-1-21-15,0 0 0,0 0 16,0 0-16</inkml:trace>
  <inkml:trace contextRef="#ctx0" brushRef="#br0" timeOffset="-106670.09">32406 17187 0,'0'0'0,"-21"0"0,0 0 15,0 0-15,21-21 63,0 0-63</inkml:trace>
  <inkml:trace contextRef="#ctx0" brushRef="#br0" timeOffset="-100973.14">18690 614 0,'21'0'125,"0"0"-79,1 0-14,-1 0-17,-21-21 1,21 21 15,0 0-15,0 0-1,-21-21 1,21 21-16,1 0 16,-1 0 15,-21-22-31,21 22 16,0 0-1,0 0 1,0 0-16,-21-21 15,22 21 1,-1 0 0,0 0-16,0-21 15,0 21 1,0 0-16,1 0 16,-22-21-16,21 21 15,0 0-15,-21-21 0,21 21 16,0 0-16,0 0 15,1 0-15,-1 0 0,-21-21 16,21 21-16,0 0 16,0 0-16,0 0 15,-21-22-15,22 22 16,-1 0-16,0 0 16,0 0-16,-21-21 0,21 21 15,0 0-15,1 0 16,-1 0-16,0-21 0,0 21 15,0 0 1,0 0-16,1 0 16,-22-21-16,21 21 15,0 0-15,0 0 16,0 0-16,0-21 16,1 21-16,-1 0 15,0 0 1,0-21-16,0 21 15,0 0 1,1 0-16,-1 0 0,0 0 16,0 0-16,0 0 15,0 0-15,1 0 0,-1-22 16,0 22-16,0 0 16,0 0-16,0 0 15,1 0-15,-1 0 16,0 0-16,0 0 0,0 0 15,0 0-15,1-21 16,-1 21-16,0 0 0,21 0 0,-21 0 16,1 0-16,-1 0 0,0 0 15,0 0-15,21 0 0,-20 0 0,-1 0 16,0 0-16,0 0 0,21 0 16,-20 0-16,-1 0 0,0 0 0,0 0 15,21 0-15,-20 0 0,-1 0 16,0 0-16,21 0 0,-21 0 0,1 0 15,-1 0-15,0 0 0,21 0 16,-21 0-16,1 0 0,-1 0 0,0 0 16,0 0-16,0 0 0,22 0 15,-22 0-15,0 0 0,0 0 16,21 0-16,-20 0 0,20 0 0,-21 0 16,0 0-16,22 0 0,-1 0 15,-21 0-15,21 0 0,-20 0 16,20 0-16,-21 0 0,21 0 0,-20 0 15,20 0-15,-21 0 0,21 0 0,-20 0 16,-1 21-16,21-21 0,-21 0 16,0 0-16,1 0 0,-1 0 0,21 0 15,-21 0-15,0 22 0,1-22 16,-1 0-16,0 0 0,0 0 0,0 0 16,22 0-16,-22 0 15,0 0-15,0 21 0,0-21 0,0 0 16,1 0-16,-1 0 0,0 0 15,0 21-15,0-21 0,0 0 0,1 0 16,20 0-16,-21 21 0,0-21 16,0 0-16,1 0 0,-1 21 0,0-21 15,21 0-15,-21 0 0,1 21 16,-1-21-16,0 0 0,21 0 0,-21 22 16,1-22-16,-1 21 0,21-21 15,-21 0-15,22 0 0,-22 21 0,21-21 16,-21 0-16,22 21 0,-22-21 0,0 0 15,21 21-15,-21-21 16,1 21-16,-1-21 0,0 0 0,0 22 16,0-22-16,0 21 0,1-21 15,-1 21-15,21-21 0,-21 0 0,0 21 16,1-21-16,20 21 0,-21-21 16,0 0-16,22 21 0,-22-21 0,0 0 15,0 22-15,21-1 0,-20-21 16,-1 0-16,0 21 0,0-21 0,0 21 15,0-21-15,1 21 0,-1-21 16,0 21-16,21-21 0,-21 22 0,1-22 16,-1 21-16,0 0 0,85 21 31,-64-21-31,-21 1 0,0-22 0,1 21 16,-1 0-16,0-21 0,-21 21 15,21-21-15,0 21 0,0-21 0,-21 21 16,22-21-16,-22 22 0,21-22 15,0 21-15,0-21 0,-21 21 0,21-21 16,0 21-16,1-21 0,-1 21 16,0-21-16,0 21 0,0 1 0,0-22 15,-21 21-15,22-21 0,-1 21 16,0-21-16,0 21 0,0-21 16,0 21-16,1 0 0,-1-21 15,0 22-15,0-22 0,0 21 16,0-21-16,1 21 0,-1 0 0,21 0 15,-21 0-15,0-21 16,1 22-16,-1-1 0,0-21 0,0 21 16,-21 0-16,21 0 0,0 0 15,1-21-15,-1 22 0,0-1 0,0 0 16,-21 0-16,21 0 0,0 0 0,1 1 16,-22-1-16,21 0 0,0 0 15,-21 0-15,0 0 0,21 1 0,-21-1 16,21 0-16,-21 0 15,21 0-15,-21 0 0,0 1 0,0-1 16,0 0-16,22 0 0,-22 0 16,0 0-16,0 1 0,21-1 0,-21 0 15,0 0-15,0 0 0,0 0 0,21 1 16,-21-1-16,21 0 0,-21 0 16,0 0-16,0 0 0,21 1 0,-21-1 15,21-21-15,-21 21 0,0 0 16,0 0-16,0 0 0,22 1 0,-22-1 15,0 0-15,0 0 16,0 0-16,0 0 0,0 1 16,0-1-16,0 0 15,0 0-15,0 0 0,0 0 16,0 1-16,0-1 0,0 0 16,0 0-16,0 0 0,0 0 15,0 1-15,0-1 0,0 0 16,0 0-16,0 0 0,0 0 15,0 1-15,0-1 0,0 0 16,0 0-16,0 0 0,0 0 16,0 1-16,0-1 0,0 0 0,0 0 15,0 0-15,-22 0 0,22 1 16,0-1-16,-21 0 0,21 21 0,0-21 16,0 1-16,0-1 15,-21 21-15,21-21 0,-21 0 0,21 1 16,0-1-16,0 0 0,0 0 0,-21 0 15,21 0-15,-21 1 0,21-1 16,0 0-16,-22 0 0,22 0 0,0 0 16,0 1-16,0-1 0,0 0 15,-21 0-15,0 0 16,21 0-16,0 1 0,-21-1 16,21 0-16,-21-21 0,21 21 0,-21 0 15,21 0-15,0 1 0,-22-1 16,1-21-16,21 21 0,-21 0 0,21 0 15,-21 0-15,21 1 0,-21-22 16,21 21-16,-21 0 0,21 0 16,-22 0-16,22 0 0,-21-21 15,0 22-15,21-1 0,-21 0 16,0-21-16,0 21 0,21 0 16,-22-21-16,1 21 0,0 1 0,21-1 15,-21-21-15,0 21 0,21 0 16,-21-21-16,-1 21 0,22 0 0,-21 1 15,21-1-15,-21-21 0,0 21 16,21 0-16,-21-21 0,21 21 16,-21 0-16,-1 1 15,1-22-15,21 21 0,-21 0 16,0-21-16,21 21 0,-21 0 16,21 0-16,-21-21 0,-1 22 15,1-1-15,21 0 16,-21-21-16,0 21 0,21 0 0,-21-21 15,21 21-15,-21 1 16,-1-1-16,1-21 0,21 21 0,0 0 16,-21-21-16,0 21 0,0 0 15,21 1-15,-21-22 16,-1 21-16,22 0 0,-21-21 16,21 21-16,0 0 15,-21-21-15,0 21 16,21 1-16,-21-1 15,0-21-15,-1 0 16,22 21-16,-21-21 16,21 21-16,-21-21 0,21 21 31,0-42 31,0 0-62,0 0 16,0 0-16,21-1 16,0 1-16,-21 0 0,0 0 0,22 0 15,-1 0-15,-21-1 0,0 1 16,21 0-16,0 0 0,-21 0 0,21 0 16,-21-22-16,0 22 0,0 0 15,0 0-15,21 0 0,-21-1 16,0 1-16,0 0 15,0 42 32,0 0-47,0 1 16,-21-1-16,21 0 0,-21 0 0,21 0 16,0 22-16,-21-22 0,0 0 0,21 21 15,-21-21-15,-1 1 0,1-1 16,0 0-16,21 0 0,-21 0 0,0 0 15,0 1-15,-1-1 0,1 0 0,0-21 16,21 21-16,-21-21 16,21 21-16,-21-21 0,42 21 62,0-21-62,0 0 0,0 0 16,1 22-16,-1-22 0,21 0 0,-21 0 15,0 0-15,22 0 0,-22 0 16,0 21-16,21-21 0,-20 0 0,-1 0 16,0 0-16,0 0 0,0 0 0,-21 21 15,21-21-15,-42 0 47,0 0-31,0 0-16,0 0 15,0 0 1,-1 0-16</inkml:trace>
  <inkml:trace contextRef="#ctx0" brushRef="#br0" timeOffset="-100264.97">24405 5821 0,'64'-21'31,"-43"21"-31,0 0 16,0 0-16,0 0 15,0 0-15,1 0 0,-1 0 16,0 0-16,-21 21 15,21-21-15,-21 21 0,0 0 0,0 0 16,0 1-16,0-1 16,-21 0-16,0 0 0,0-21 15,-1 21-15,-20-21 0,21 21 0,0-21 16,-22 0-16,22 22 0,0-22 0,0 21 16,0-21-16,42 0 46,0 0-30,0 0-16,0 0 0,1 0 0,-1 0 16,0 0-16,0 0 0,0 0 0,0 0 15,1 0-15,-1 0 0,0 21 16,0-21-16,0 21 0,-21 0 16,0 0-16,0 1 0,0-1 15,-21 0 1,0-21-16,0 0 15,0 0-15,-1 0 0,1 0 16,0 0-16,0 0 16,0 0-16,0 0 15,21-21 1,0 0 0,0-1-16,0 1 15,21 0-15</inkml:trace>
  <inkml:trace contextRef="#ctx0" brushRef="#br0" timeOffset="-99520.4">24850 5609 0,'0'-21'0,"0"42"0,0-63 16,0 21-16,-22 21 15,1 0-15,0-21 0,0 21 16,0 0-16,0 0 0,-1 0 16,-20 0-16,21 0 0,0 0 0,0 21 15,-1 0-15,-20-21 0,21 21 16,-21 0-16,20 22 0,1-22 0,-21 0 16,21 0-16,0 21 0,-22-20 0,22 20 15,0-21-15,0 21 16,0-20-16,-1 20 0,1-21 0,-42 127 31,63-127-31,0 1 0,0-1 16,0 0-16,0 0 0,0 0 0,0 0 15,0 1-15,21-1 0,0 0 16,0 0-16,0-21 0,1 21 16,-1-21-16,0 0 0,0 21 0,0-21 15,22 0-15,-22 0 0,21 0 0,-21 22 16,22-22-16,-22 0 0,21 0 15,-21 0-15,0 0 0,22 0 0,-22 0 16,0 0-16,0-22 0,0 22 0,1-21 16,20 21-16,-21-21 0,0 0 15,0 21-15,1-21 0,-1 0 16,0-1-16,0-20 0,0 21 0,-21 0 16,21 0-16,1-22 0,-1 22 0,-21-21 15,21 21-15,-21-22 0,0 22 16,0-21-16,0 21 0,0-22 0,0 22 15,0-21-15,0 21 0,0-22 16,0 22-16,0 0 0,0 0 0,0 0 16,-21-1-16,21 1 0,-21 0 0,-1 21 15,22-21-15,-21 21 0,0-21 16,0 21-16,0 0 0,-22 0 0,22 0 16,0 0-16,0 0 0,-21 0 15,20 0-15,1 0 0,0 0 16,0 0-16,0 0 0,0 21 0,-1-21 15,1 21-15,0-21 0,0 0 16,21 21 0,-21-21-16,0 21 15,21 1 1,-22-22 0</inkml:trace>
  <inkml:trace contextRef="#ctx0" brushRef="#br0" timeOffset="-94637.31">14690 4890 0,'0'-22'15,"21"22"1,-21-21-16,0 0 15,0 0 1,0 0 0,0 0-16,21-1 15,-21 1-15,21 21 16,-21-21-16,0 42 62,0 0-62,0 1 0,-21 20 16,0-21-16,0 21 0,21 1 0,-22 20 16,1-20-16,-21-1 0,21 21 15,0-20-15,-22 20 0,22 1 0,-21-1 16,21-20-16,-22 20 0,22 1 16,-21-1-16,21-21 0,-1 22 0,1-22 15,0 1-15,0-1 0,0 0 16,0 1-16,-1-22 0,22 21 0,0-21 15,-21 0-15,0 1 0,21-1 16,-21 0-16,21 0 16,0-42 15,0 0-15,21 0-16,0-1 0,0 1 0,1 0 15,-1-21-15,0-1 0,0 22 0,0-21 16,0 0-16,22-22 0,-22 22 15,0-22-15,0 22 0,22-22 0,-22 22 16,0-21-16,0 20 0,21-20 16,-20 20-16,-1 1 0,0-21 0,-21 20 15,21 22-15,-21-21 0,21-1 16,-21 1-16,0 21 0,21-21 16,-21 20-16,22-20 0,-1 21 0,-21 0 15,0 0-15,21-1 0,0 1 16,-21 0-16,21 0 0,0 21 31,-21 21 0,-21 0-31,21 0 16,-21 1-16,0-1 0,21 21 0,-21-21 16,21 22-16,-21-1 15,-1 0-15,1 1 0,0 20 0,21-21 16,-42 22-16,21-22 0,-1 22 15,-20-1-15,21-20 0,-21 20 0,-1 1 16,1-1-16,21-21 0,-22 22 0,1-22 16,21 1-16,-21-1 0,20 0 15,1-21-15,0 22 0,0-22 0,0 0 16,21 0-16,0 0 0,-21 1 16,21-1-16,-22-21 0,22 21 31,0-42 0,0 0-15,22 21-16,-1-22 15,0 1-15,0 0 0,0 0 0,0 0 16,1-22-16,-1 1 0,21 21 16,-21-43-16,22 22 0,-1-21 0,-21 20 15,21-20-15,1-1 0,-1 1 16,0-1-16,-20 1 0,20 20 0,-21-20 15,21-1-15,-20 22 0,-1 0 0,0-1 16,0 1-16,-21 0 0,0 21 16,21-1-16,0 1 0,-21 0 0,22 0 15,-22 0-15,0 0 16,0 42 15,0 0-15,-22-21-16,22 21 0,-21 0 15,0 0-15,21 1 16,0-1 0,-21-21-16,21 21 0,0 0 31,21-21 0,0 0-31,-21-21 16</inkml:trace>
  <inkml:trace contextRef="#ctx0" brushRef="#br0" timeOffset="-93385.48">19473 5715 0,'-21'0'15,"21"21"-15,-21-21 0,21 21 16,21-21 15,21 0-31,-20 22 0,20-22 16,-21 0-16,21 0 0,1 0 0,-1 0 15,22 0-15,-22 0 0,21 0 0,-20 0 16,20 0-16,-20 0 0,20 0 16,-21 0-16,22 0 0,-1 0 0,-20 0 15,-1-22-15,22 22 16,-22 0-16,0 0 0,-21 0 0,22 0 0,-22 0 15,0 0-15,0 0 16,-21-21 0,-21 21 15,0 0-31,0 0 16,0 0-16,-1 0 0,1 0 0,0 0 15,0 0-15,-21 0 0,20 0 16</inkml:trace>
  <inkml:trace contextRef="#ctx0" brushRef="#br0" timeOffset="-92956.76">19494 5884 0,'0'0'16,"22"0"31,-1 0-47,21 0 0,-21 0 16,0 0-16,22 0 0,-1 0 0,0 0 15,1 0-15,20 0 0,-20 0 16,20 0-16,-21 0 0,22 0 0,-22 0 15,22 0-15,-1 0 0,-20 0 16,-1 0-16,21 0 0,-20 0 0,-1 0 16,0 0-16,1 0 0,-22 0 0,21 0 15,-21 0-15,1 0 0,-1 0 16,0 0-16,0 0 31,-42 0 16,0 0-31,0 0-16,-1 0 0</inkml:trace>
  <inkml:trace contextRef="#ctx0" brushRef="#br0" timeOffset="-91925.09">15198 5165 0,'0'0'0,"21"-21"31,-21 42 0,0 0-31,0 0 16,0 0-16,0 0 0,-21 1 0,-1-1 16,22 0-16,-21 0 15,21 21-15,-21-20 0,21-1 0,-21 21 16,21-21-16,-21 22 0,21-22 15,-21 21-15,-1-21 0,22 22 0,0-22 16,-21 0-16,0 0 0,21 21 0,-21-20 16,21-1-16,0 0 0,-21 0 15,21 0-15,-21 0 0,21 1 0,0-1 16,0 0-16,0 0 16,0 0-16,21-21 31,0 0-31,0 0 15,0 0-15,0-21 16,1 21-16,-1 0 0,0-21 16,0 0-16,0 21 0,-21-21 0,21 21 15,-21-22-15,22 22 0,-22-21 0,0 0 16</inkml:trace>
  <inkml:trace contextRef="#ctx0" brushRef="#br0" timeOffset="-91640.25">14795 5715 0,'22'0'0,"-1"0"16,0-21-16,0 21 0,0 0 15,22 0-15,-22 0 0,0-21 16,0 21-16,0 0 0,0-21 16,1 21-16,-1 0 0,0 0 15,0 0-15,0 0 16,0 0-16,1 0 16</inkml:trace>
  <inkml:trace contextRef="#ctx0" brushRef="#br0" timeOffset="-90785.74">15748 5736 0,'0'-63'16,"0"42"0,0-1-16,0 1 15,-21 21 1,0 0-16,-1 0 15,1 0-15,0 0 0,0 0 16,0 0-16,0 21 16,-1-21-16,1 22 0,0-1 0,0-21 15,0 21-15,21 0 0,-21 0 0,-1 0 16,22 1-16,0-1 0,-21 0 16,0 0-16,21 0 0,-21 0 0,21 1 15,0-1-15,0 0 16,0 0-16,0 0 0,0 0 15,21-21 1,0 0-16,0 22 0,1-22 16,-1 0-16,0 0 0,0 0 0,0 0 15,0 0-15,1 0 16,-1-22-16,0 22 0,0-21 16,0 0-16,0 0 0,1 21 15,-1-21-15,-21 0 0,21-1 16,0 1-16,0 0 0,-21-21 0,21 21 15,1-22-15,-22 22 0,21-21 16,0 21-16,-21-22 0,0 22 0,21-21 16,-21 21-16,21-22 0,-21 22 15,0 0-15,0 0 0,0 0 0,0-1 16,0 1-16,0 0 0,0 0 16,0 42 30,0 0-46,0 0 16,-21 1-16,21-1 0,-21 0 0,21 21 16,0-21-16,0 1 0,-21 20 15,21-21-15,0 21 0,-21-20 0,21 20 16,0-21-16,0 0 0,0 22 16,0-22-16,0 0 0,0 0 0,0 0 15,0 0-15,0 1 0,0-1 16,0 0-16,0 0 0,0 0 15,21-21-15,0 0 16,0 0-16,0 0 16,0 0-1,1 0-15,-1-21 0,0 0 16,0 0-16,0 0 16,-21-1-16,21 1 0</inkml:trace>
  <inkml:trace contextRef="#ctx0" brushRef="#br0" timeOffset="-90005.72">16341 5334 0,'21'0'47,"0"0"-47,0 0 15,0-21-15,0 21 0,1 0 16,-1 0-16,0 0 0,0 0 15,21 0-15,-20 0 16,-1 0-16,0 0 0,-21-21 0,21 21 16,-42 0 15,0 0-15,0 0-16,-1 0 0,1 0 0,0 0 15,0 0-15,0 0 0,0 0 16,-1 0-16,1 0 0,0 0 15,0 0-15,0 0 16,0 0 0,21 21-16,-22-21 15,1 0-15,21 21 16,-21 0 0,0-21-16,21 21 0,0 1 15,-21-1-15,21 0 16,-21 0-16,21 0 0,0 0 15,0 1-15,0-1 0,0 0 16,-22 0-16,22 0 0,0 22 0,0-22 16,-21 0-16,21 0 0,0 21 0,0-20 15,0-1-15,0 0 0,-21 0 16,21 0-16,0 0 0,0 1 16,0-1-16,0 0 0,0 0 0,0 0 15,0 0-15,0 1 0,0-1 16,0 0-16,0 0 0,0 0 15,0 0 1,21-21 0,0 0-1,1 0-15,-1 0 0,0 0 16,0 0-16,0 0 0,0-21 16,1 0-16,-1 21 0,0-21 15,0 0-15,0 0 16,0-1-16</inkml:trace>
  <inkml:trace contextRef="#ctx0" brushRef="#br0" timeOffset="-89200.71">16722 5461 0,'21'0'47,"0"0"-31,0 0-16,0 0 15,0 0 1,1 0-16,-1 0 16,-21 21-16,0 0 15,0 1-15,0-1 16,0 0-16,-21 0 0,-1 0 15,1 0-15,0 1 0,21-1 16,-21-21-16,0 21 0,0 0 0,-1-21 16,1 0-16,21 21 0,-21-21 15,0 0-15,42 0 63,0 0-48,0 0-15,1 0 16,-1 0-16,0 0 0,0 0 16,-21-21-16,21 21 0,0 0 15,1 0-15,-1 0 0,0 0 16,0 0-16,-21 21 0,21-21 16,-21 21-16,21-21 0,-21 22 15,0-1-15,0 0 16,0 0-16,-21 0 15,0-21-15,21 21 0,-21-21 0,0 22 16,0-22-16,-1 0 0,1 21 0,0-21 16,0 0-16,0 21 15,0-21-15,-1 0 0,1 0 16,21 21-16,-21-21 16,0 0-16,21-21 62,0 0-62,21 0 16,0 21-16,-21-22 0</inkml:trace>
  <inkml:trace contextRef="#ctx0" brushRef="#br0" timeOffset="-88281.34">17039 5249 0,'21'0'31,"0"0"-31,1 0 16,20 0-16,-21 0 0,0 0 0,0 0 15,22 0-15,-22 0 0,21 0 16,-21 0-16,1 0 0,-1 0 0,0 0 16,0 0-16,0 0 0,0 0 15,1 0-15,-1 22 16,-21-1-1,0 0 1,0 0-16,0 0 16,0 0-1,0 1-15,0-1 16,0 0-16,0 0 0,0 0 0,0 0 16,0 1-16,0-1 0,-21 0 15,21 0-15,0 0 0,0 0 0,0 1 16,0-1-16,0 0 0,0 0 15,0 0-15,0 22 0,0-22 0,0 0 16,0 0-16,0 0 0,0 0 16,0 1-16,0-1 0,0 0 0,0 0 15,0 0-15,0 0 0,0 1 16,0-1-16,0 0 16,0 0-16,0 0 15,-22 0 1,1 1 15,0-22-31,0 0 16,0 0-16,0 0 15,-1 0-15,1 0 0,0 0 0,0 0 16,0 0-16,0 0 16,-1 0-16,1 0 0,0 0 0,0 0 15,0 0-15,0 0 0,-1 0 16,1 0-16,0 0 15,0 0-15,0 0 16,0 0 15,-1 0 110</inkml:trace>
  <inkml:trace contextRef="#ctx0" brushRef="#br0" timeOffset="-84841.56">16849 17441 0,'0'-21'0,"0"42"0,21-63 0,-21 21 16,0 0-16,0 0 0,0-1 0,0 1 16,0 0-16,0 42 31,0 0-15,-21 1-16,21 20 0,0 0 0,-22 1 15,22-1-15,-21 21 0,21-20 16,-21-1-16,21 22 0,0-22 0,0-21 15,0 21-15,0-20 0,0-1 16,0 0-16,0 0 0,21-42 31,0 0-31,1 0 0,-1-1 16,-21-20-16,21 21 0,0-21 0,0 20 16,0-20-16,1 21 15,-1-21-15,21 20 0,-21 1 0,0 0 16,1 0-16,-1 21 15,0 0-15,-21 21 0,21 0 16,-21 0-16,21 1 0,-21-1 16,0 21-16,21 0 0,-21-20 15,0 20-15,0-21 0,22 21 0,-1-20 16,0-1-16,-21 0 0,42 0 16,-21-21-16,1 0 0,20 0 15,0 0-15,1 0 0,-1 0 0,0-21 16,1 0-16,-1 0 0,-21-1 15,21 1-15,-20 0 0,-1-21 16,0 21-16,-21-22 0,0 1 0,0 0 16,0 20-16,0-20 0,0 0 15,-21 21-15,0-1 0,21 1 0,-22 0 16,1 0-16,0 21 16,21 21-1,0 0 1,0 0-16,0 1 15,21-1-15,0-21 0,22 21 16,-22-21-16</inkml:trace>
  <inkml:trace contextRef="#ctx0" brushRef="#br0" timeOffset="-84640.67">18034 17484 0,'0'21'0,"0"0"16,0 0-16,0 0 0,0 1 15,0-1-15,-21 0 0,21 0 16,0 21-16,-21-20 0,21-1 0,0 0 16,0 0-16,0 0 0,0 0 15,0 1-15,0-1 0,0 0 16,-22-21-16,22-21 31</inkml:trace>
  <inkml:trace contextRef="#ctx0" brushRef="#br0" timeOffset="-84313.7">18013 17293 0,'0'0'0,"-64"-42"32,43 42-32,21 21 31,0 0-16,21-21 1,0 0-16,1 0 0,-1 0 16,0 0-16,0 0 0,0-21 0,0 0 15,-21 0-15,22 21 16,-22-21-16,0-1 0,-22 22 16,1-21-16,0 21 15,0 0-15,0 0 0,0 0 16,-1 0-16,22 21 15,0 1 1,0-1-16,0 0 16,22-21-16,-1 0 0,0 0 15,0 0-15,0 0 0</inkml:trace>
  <inkml:trace contextRef="#ctx0" brushRef="#br0" timeOffset="-84053.08">18605 17039 0,'0'0'0,"0"21"32,0 1-32,-21-1 0,0 0 15,0 21-15,21 1 0,-21-1 16,0-21-16,21 21 0,-22 1 0,1 20 16,21-20-16,-21-1 15,0 0-15,21 1 0,-21-1 0,21 0 16,0-21-16,0 22 0,0-22 0,0 0 15,0 0 1,21-21-16,0 0 16,0-21-16,0 0 0,1 0 15,-1 0-15,0-1 0,0-20 0,0 0 16,0-1-16</inkml:trace>
  <inkml:trace contextRef="#ctx0" brushRef="#br0" timeOffset="-83637.32">18838 17018 0,'0'0'0,"0"-21"0,0 0 16,0 42-16,0 0 16,0 0-16,0 0 0,0 22 15,0-22-15,0 21 0,-21 1 0,21-1 16,0 0-16,-21 1 0,0-1 16,21 21-16,-21-20 0,21-1 0,0 0 15,0-20-15,-22 20 0,22-21 16,0 0-16,0 0 0,0 1 0,0-44 47,22 1-47,-1 0 0,-21 0 0,21 0 15,0-22-15,-21 22 0,21 0 16,0-21-16,-21 21 0,22-1 16,-1 1-16,-21 0 0,21 21 15,0 0-15,-21 21 16,0 0-16,0 1 0,0 20 15,0-21-15,0 21 0,0 1 0,0-22 16,0 21-16,0-21 0,0 22 16,0-22-16,0 0 0,0 0 15,0 0-15,0-42 32,0 0-32,0 0 0,-21 0 15,0 0 1</inkml:trace>
  <inkml:trace contextRef="#ctx0" brushRef="#br0" timeOffset="-83477.41">18224 17484 0,'0'0'0,"-21"0"0,21-21 16,21 21-16,1 0 16,20 0-16,0-22 0,1 22 15,-1 0-15,0-21 0,22 21 0,-1 0 16,1 0-16,-22-21 15,22 0-15,-22 21 0,21 0 0,-20-21 16,20 21-16</inkml:trace>
  <inkml:trace contextRef="#ctx0" brushRef="#br0" timeOffset="-82877.16">20256 17251 0,'0'21'0,"-21"21"16,21-20-16,-21 20 0,21 0 15,0 1-15,-21 20 0,0 1 16,21-1-16,-21 1 0,21-1 16,-22 1-16,22-1 0,0 22 0,-21-22 15,21 22-15,-21-22 0,21 22 16,-21 0-16,21-22 0,0 22 15,0-22-15,-21 1 0,21-1 0,0-20 16,0 20-16,0-20 0,0-22 16,0 21-16,0-21 0,0 0 0,0 1 15,0-44 17,0 1-32,0-21 0,-21 21 0,21-22 15,0 1-15,0-21 16,0-1-16,0 1 0,0-22 0,0 21 15,0-20-15,-22-340 16,22 340 0,0-1-16,0 0 0,22 22 15,-1-1-15,0 1 0,0 21 0,0 20 16,22 1-16,-22 0 0,21 0 16,-21 21-16,0 0 0,1 0 0,20 21 15,-21-21-15,0 21 0,-21 0 16,0 22-16,21-22 0,-21 21 15,0 1-15,0-22 0,0 21 16,-21 0-16,0-20 0,0-1 16,-21 21-16,20-21 0,1 0 0,21 1 15,-21-22-15,21 21 0,21-42 32,0-1-17,22 1-15,-22 0 0,21 0 0,-21-21 16,22 20-16</inkml:trace>
  <inkml:trace contextRef="#ctx0" brushRef="#br0" timeOffset="-80855.58">20680 17399 0,'0'0'0,"0"21"0,0 0 0,-21 22 16,-1-22-16,22 0 0,-21 21 15,0 1-15,0-22 0,0 21 16,21-21-16,0 22 0,0-22 0,0 0 15,0 0-15,0 0 0,0 1 16,21-22-16,0 0 0,0 0 16,0 0-16,1 0 0,20 0 15,-21 0-15,0-22 0,0 22 0,1-21 16,20 0-16,-21 0 0,0-21 16,-21 20-16,0-20 0,21 21 15,-21-21-15,0 20 0,0-20 16,0 21-16,-21-21 0,0 20 15,0 1-15,0 21 0,0 0 0,-1 0 16,1 0-16,0 0 0,0 0 16,0 0-16,0 21 0,-1 1 15,22-1-15,0 0 0,0 0 16,22 0-16,-1 0 0,0-21 0,0 22 16,0-22-16,22 0 0,-22 0 15,21 0-15,-21 0 0,22 0 16,-22-22-16,21 22 0,-21-21 15,0 0-15,22 0 0,-22 0 0,0 0 16,0-1-16,0 22 0,1-21 16,-22 0-16,0 0 15,-22 21 1,1 0-16,21 21 0,0 0 16,-21 0-16,21 1 0,0-1 15,0 0-15,0 0 0,0 0 16,0 0-16,21 1 0,-21 20 0,21-21 15,-21 0-15,0 0 0,22 1 16,-22-1-16,0 0 0,0 0 31,-22-21-15,1 0 0,0 0-16,0-21 0,0 21 15,21 21 32,21 0-31,0 0-16,0-21 15,0 0-15,1 0 0,-1 0 0,0 0 16,0 0-16,21-21 16,-20 0-16,-1 21 0,21-21 0,-21 0 15,0 0-15,1-1 0,-1 22 16,-21-42-16,0 21 0,21 0 0,-21 0 15,0-1-15,0 1 0,0 0 16,0 0-16,0 0 0,0 42 31,0 0-31,0 0 0,0 0 0,0 1 16,0-1-16,0 21 0,0-21 16,0 0-16,0 1 0,0-1 15,0 0-15,0 0 0,21-21 16,0 0-16,0 0 15,1 0-15,-1 0 0,0-21 16,21 0-16,-21 21 0,1-21 16,-1-22-16,21 22 0,-21-21 0,-21 21 15,21-22-15,1 1 0,-22 0 16,21-1-16,-21-20 0,0 20 0,0-20 16,21 21-16,-21-1 0,0-20 15,0 20-15,0 1 0,0 21 0,0-21 16,0 20-16,0 65 15,0-22 1,-21 0-16,21 21 0,-21 1 16,21-1-16,0 0 0,-22 22 15,1-22-15,21 22 0,0-22 16,0 22-16,0-22 0,0 0 0,0 1 16,0-1-16,0 0 0,0-21 15,0 22-15,0-22 0,21 0 0,1-21 16,-1 0-16,0 0 15,0 0-15,0 0 0,0 0 0,1-21 16,-1 0-16,0 0 0,0-1 16,0-20-16,0 21 0,1-21 15,-22 20-15,21 1 0,-21 0 0,21 0 16,-21 0-16,21 21 0,-21 21 31,0 0-31,0 0 0,0 0 16,0 1-16,0-1 0,0 0 0,0 0 15,0 0-15,0 0 0,0 1 16,0-1-16,0 0 0,21-21 16,0 0-16,1 0 15,-1 0-15,0 0 0,0 0 16,21-21-16,-20 21 0,-1-21 0,0-1 16,0 1-16,0 0 0,0 21 15,1-21-15,-1 0 0,-21 0 16,0 42 15,0 0-31,0 0 16,0 0-16,0 0 0,0 1 15,0-1-15,0 0 0,0 0 16,0 0-16,21-21 31,0 0-31,0 0 16,-21-21-16,21 21 0,-21-21 15,0 0-15,0 0 0,0-1 16,0 1-16,0 0 0,-21 0 16,0 0-16,0 0 15,21-1-15,-21 1 0,0 21 0,-1-21 16,44 21 15,-1 0-31,0 0 16,0 0-16,0-21 0,0 21 0,1 0 15,-1 0-15,0 0 0,0 0 16,0 21-16,0 0 0,1 0 16,-22 1-16,21-1 0,-21 0 15,0 0-15,0 0 0,21 0 16,-21 1-16,21-1 0,-21 0 16,0 0-16,0 0 0,0 0 15,0 1 1,0-44 15,0 1-15,0 0-16,0 0 0,0 0 15,21-22-15,0 22 0,1 0 16,-1-21-16,-21 21 0,42-1 0,-21-20 16,0 21-16,22 0 0,-22 0 15,21 21-15,-21 0 0,22 0 16,-22 0-16,0 0 0,0 21 15,0 0-15,-21 0 0,0 0 16,0 0-16,0 22 0,0-22 0,0 0 16,0 0-16,0 0 0,0 1 15,0-1-15,0 0 0,0 0 0,0 0 16,-21-21-16,0 0 0,21 21 16,-21-21-16,0 0 15,0 0 1,-1 0-16,1-21 15,0 0-15,0 0 0</inkml:trace>
  <inkml:trace contextRef="#ctx0" brushRef="#br0" timeOffset="-80667.69">22754 17293 0,'-21'0'16,"-21"0"-1,42-21-15,-22 21 16,1 0-16,0 0 16,0 0 15,0 0-31,0 0 0</inkml:trace>
  <inkml:trace contextRef="#ctx0" brushRef="#br0" timeOffset="-80457.52">21823 17463 0,'0'0'0,"0"21"0,21-21 32,0 0-32,0 0 0,0 0 15,1 0-15,-1 0 0,0-21 16,0 21-16,0 0 0,0-22 15,1 22-15,-1-21 0,-21 0 16,0 0-16,-21 0 16</inkml:trace>
  <inkml:trace contextRef="#ctx0" brushRef="#br0" timeOffset="-80289.61">21442 17293 0,'-43'0'0,"86"0"0,-107 0 0,43 0 15,42 0 17,0 0-32,1 21 15,-1-21-15,0 0 0,0 0 0,0 0 16,0 0-16,1 0 0,-1 0 16,0 0-16</inkml:trace>
  <inkml:trace contextRef="#ctx0" brushRef="#br0" timeOffset="-79669.34">23410 17441 0,'0'0'0,"0"-21"0,0-42 16,0 42-16,21 21 31,-21 21-15,22 0-16,-1 0 0,0 21 15,-21 1-15,21-1 0,0 22 0,-21-22 16,21 21-16,-21-20 0,22-1 16,-22 22-16,21-22 0,-21 0 0,0 1 15,0-22-15,0 21 0,0-21 16,0 0-16,0 1 0,0-44 31,21 22-15,-21-21-16,21-21 0,-21 21 15,21 0-15,-21-22 0,21 1 16,1 0-16,-1-22 0,21 22 0,-21-22 16,22 1-16,-22-1 0,21 22 15,0-22-15,-20 22 0,20 0 16,0-1-16,-21 1 0,22 21 0,-22 0 15,0 21-15,0 0 0,0 0 16,-21 21 0,0 0-16,0 0 0,0 0 15,0 22-15,0-22 0,0 0 0,0 21 16,-21 1-16,21-1 16</inkml:trace>
  <inkml:trace contextRef="#ctx0" brushRef="#br0" timeOffset="-78357.41">24299 17949 0,'0'0'0,"21"0"0,1 0 15,-1 0-15,0-21 16,0 21-16,-21-21 16,0 0-16,0 0 0,21 0 15,-21-1-15,0 1 0,0 0 0,0 0 16,-21 0-16,21 0 0,-21 21 15,0 0-15,0 0 0,-1 0 16,1 0-16,-21 0 0,21 21 0,-22 0 16,22 0-16,0 21 0,-21-20 15,21-1-15,-1 21 0,22-21 16,0 0-16,-21 22 0,21-22 0,0 0 16,0 0-16,21-21 15,1 0-15,-1 0 0,21 0 16,-21 0-16,0 0 0,1 0 15,-1-21-15,21 21 0,-21-21 16,0 0-16,1-22 0,20 22 16,-21 0-16,0-21 0,-21 21 15,21-1-15,-21-20 0,22 21 16,-22 0-16,0 42 31,0 0-31,-22 0 0,1 0 0,21 1 16,0-1-16,0 21 0,-21-21 15,21 0-15,0 1 0,0-1 16,0 0-16,21 0 0,0-21 16,1 0-16,-1 0 0,21 0 15,-21 0-15,22 0 0,-22 0 16,0 0-16,21 0 0,1-21 16,-22 0-16,21 0 0,-21-1 0,0-20 15,22 21-15,-22-21 0,0-1 16,21-20-16,-20 20 0,-22-20 15,21-1-15,-21 22 0,0-21 0,0 20 16,0-20-16,0 20 0,0 1 16,0 21-16,0 0 0,0 0 0,-21 21 15,-1 0-15,1 0 0,21 21 16,-21 0-16,0 0 0,21 0 0,0 22 16,-21-1-16,0 21 0,21-20 15,-22 20-15,22-20 0,0 20 0,0-21 16,0 1-16,0 20 15,0-42-15,0 22 0,0-1 0,0-21 16,0 0-16,0 1 0,22-1 16,-1 0-16,0-21 15,0 0-15,0 0 0,0 0 0,1 0 16,-1-21-16,0 0 0,0 21 16,0-22-16,0 1 0,1 0 0,-1-21 15,-21 21-15,21-1 0,0 1 16,0 21-16,-21-21 0,21 21 15,-21 21 1,0 0-16,0 1 16,0-1-16,0 0 0,0 0 15,0 0-15,0 0 0,0 1 16,0-1-16,22-21 31,-1 0-31,0 0 16,0 0-16,0 0 0,0-21 15,1-1-15,-1 1 16,-21 0-16,21 0 0,0 0 16,-21 0-16,21-1 0,-21 1 15,0 42 17,0 1-32,0-1 0,0 0 15,0 0-15,0 0 16,0 0-16,0 1 0,0-1 15,0 0-15,21 0 16,1-21-16,-1 0 0,0 0 16,0 0-16,0 0 0,0 0 15,22 0-15,-22 0 0,0 0 0,21-21 16,-20 21-16,-1-21 0,21 0 16,-21-1-16,0 1 0,-21-21 0,22 21 15,-22-22-15,21 22 0,-21-21 16,0 0-16,0 20 0,0 1 15,0 0-15,-21 0 0,-1 21 0,1 0 16,0 21-16,21 0 16,0 0-16,-21 1 0,21-1 15,-21 0-15,21 0 0,0 0 16,0 0-16,0 1 0,0-1 16,21-21-16,0 0 0,0 21 15,0-21-15,1 0 0,-1 0 16,0-21-16,-21 0 15,21-22-15,-21 22 0</inkml:trace>
  <inkml:trace contextRef="#ctx0" brushRef="#br0" timeOffset="-70733.52">21950 5863 0,'-21'0'16,"21"-21"-1,-22 21-15,1 0 16,0 0-1,0 0 1,0 0 0,0 0 15,42 0 16,0 0-47,0 0 0,21 21 15,1-21-15,-1 0 0,0 0 16,1 0-16,-1 0 0,22 21 0,-1-21 16,1 0-16,-1 0 0,22 0 0,-22 0 15,1 0-15,20 0 0,-20 0 16,-1 0-16,1 0 0,-1 0 0,-20 0 16,-1 0-16,0 0 0,1-21 15,-1 21-15,0 0 0,-20 0 0,20 0 16,-21-21-16,0 21 0,0 0 15,1 0-15,-1 0 0,0 0 0,0 0 16,0 0-16,-21-21 94,-21 21-94,0 0 15,0 0-15,0-21 0,-1 21 0</inkml:trace>
  <inkml:trace contextRef="#ctx0" brushRef="#br0" timeOffset="-70149.68">21929 5990 0,'0'0'0,"-22"0"0,1 0 16,0 0-16,0 0 15,0 0 1,0 0 0,-1 0-16,44 0 78,-1 0-78,0 0 0,21 0 0,1 0 15,-1 0-15,21 21 0,1-21 16,-1 0-16,1 0 0,-1 0 0,22 0 16,0 0-16,-1 0 15,1 0-15,-21 0 0,20 0 0,1 0 16,-22 0-16,1 0 0,-1 0 0,-20 0 16,-1 0-16,0 0 0,1 0 15,-22-21-15,21 21 0,-21 0 0,1 0 16,-1 0-16,0 0 0,0 0 15,0-21 64</inkml:trace>
  <inkml:trace contextRef="#ctx0" brushRef="#br0" timeOffset="-62316.55">19897 5948 0,'-22'0'31,"1"0"32,0 0-48,0 0-15,0 0 0,0 0 16,-1 0-16,1 0 0,0 21 16,0-21-16,0 0 0,-22 0 15,22 0-15,-21 0 0,21 0 0,-22 0 16,22 0-16,-21 0 0,0 0 16,20 0-16,-20 0 0,0 0 15,21 0-15,-22 0 0,22 0 0,0-21 16,-21 21-16,20-21 0,1 21 15,-21-21-15,21-1 0,0 1 0,-1 21 16,-20-21-16,21 0 0,0-21 16,0 20-16,-1 1 0,1-21 0,0 21 15,0-22-15,0 22 0,21-21 0,0 21 16,0-22-16,0 1 0,0 21 16,0-21-16,0 20 0,0 1 0,21-21 15,0 21-15,-21 0 0,42-1 16,-20 1-16,-1 0 0,0 21 0,0-21 15,0 21-15,22 0 16,-22 0-16,0 0 0,0 0 0,0 0 16,0 0-16,1 0 15,-22 21 1,-22-21 0,1 0-16,0 0 15,0 0-15,0 0 0,0-21 16,-1 21-16,1-21 0,21 0 15,-21-1-15,21 1 0,-21 21 16,21-21-16,0 0 0,0-21 16,0 20-16,0 1 0,0 0 0,0-21 15,21 21-15,0-22 16,0 22-16,22-21 0,-22-1 0,21 22 16,1-21-16,-1 21 0,21 0 15,-20-22-15,-1 22 0,22 0 0,-22 0 16,0-22-16,22 22 0,-22 0 15,0 0-15,1 0 0,-22 0 0,21 21 16,-21 0-16,22 0 0,-22 0 16,0 0-16,0 0 0,0 0 15,1 0-15,-22 21 16,0 0-16,0 0 16,21-21 30,-21-21-30,21 21-16,0 0 0,0-21 16,0 0-16,1 21 0,-1-22 15,0 22-15,0-21 0,0 21 0,22-21 16,-1 21-16,0-21 0,1 21 16,-1-21-16,21 21 0,-20 0 0,20 0 15,1 0-15,-22 0 0,0 21 16,1 0-16,-1 0 0,-21-21 15,22 21-15,-22 1 0,0-1 16,0 0-16,-21 0 0,0 0 0,0 0 16,0 1-16,0-1 15,0 0-15,0 0 16,21-21 31,0 0-47,1 0 0,-1 0 0,0 0 15,0 0-15,0 0 0,0 0 0,22 0 16,-22 0-16,0 0 0,0 0 16,0 0-16,1 21 0,20-21 0,-21 21 15,0-21-15,0 22 16,1-22-16,-22 21 0,0 0 0,21 0 16,-21 0-16,0 0 0,0 1 15,0-1-15,-21 21 0,-1-21 0,1 0 16,0 22-16,0-22 0,0 21 15,0-21-15,-1 1 0,-20-1 0,42 21 16,-21-42-16,0 21 0,21 0 16,-21 1-16,21-1 15,21-21 1,0 0-16,0 0 16,0 0-16,0 0 0,1 21 15,-1-21 1,0 0-16,0 21 0,0 0 15,-21 0-15,0 1 16,0-1-16,0 0 0,0 0 16,0 0-16,0 0 0,0 1 15,-21-1-15,0 0 0,0 0 0,21 0 16,-21 0-16,-1 22 0,1-22 0,0-21 16,21 21-16,-21 0 0,0 0 15,0 1-15,-1-22 16,1 21-16,42 0 78,1-21-62,-22 21-16,0 0 0,0 0 15,0 1-15,0-1 16,0 0-16,0 0 15,0 0-15,0 0 16,0 1-16,-22-22 0,22 21 0,-21 0 16,0-21-16,21 21 0,-21-21 15,0 21-15,0 0 16,-1-21-16,1 22 0,0-22 16,0 0-16,0 0 0,21 21 15,-21-21-15,-1 0 0,1 0 0,0 0 16,21 21-16,-21-21 0,0 0 0,0 0 15,-1 0-15,1 0 16,0 0-16,0 0 0,0 0 16,0 0-16,-1-21 15,1 21-15,0-21 16,0 21-16,0 0 16,0 0-16,-1 0 15,1 0-15,0 0 16,0 0-1,0 0 17,21-22-17,-21 22 1,-1 0 0,1 0 62,0 0-31,21-21-32,0 0 48,0 0-48</inkml:trace>
  <inkml:trace contextRef="#ctx0" brushRef="#br0" timeOffset="-36776.4">21844 10372 0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3:19:35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2794 0,'-21'0'78,"21"21"-78,-21-21 0</inkml:trace>
  <inkml:trace contextRef="#ctx0" brushRef="#br0" timeOffset="2175.59">1968 2455 0,'0'-21'15,"0"0"1,0 0-16,0 0 0,0 0 15,0-1 1,0 1 0,0 0 15,0 42 47,0 0-78,0 1 16,0-1-16,0 0 0,0 0 0,0 0 15,0 0-15,0 1 0,-21-1 16,21 0-16,0 0 0,0 0 16,0 0-16,0 22 0,0-22 0,0 0 15,-21 0-15,21 0 0,0 1 16,0 20-16,0-21 0,0 0 0,0 0 15,0 1-15,0-1 0,0 0 16,0 21-16,0-21 16,0 1-16,-21-1 0,21 0 0,0 21 15,-21-21-15,21 1 0,0 20 16,0-21-16,0 21 0,0-20 0,0 20 16,-21-21-16,21 21 0,0-20 15,-22 20-15,22-21 0,0 0 16,0 22-16,0-22 0,0 0 0,0 21 15,0-21-15,-21 1 0,21 20 16,0-21-16,0 0 0,0 0 16,-21 22-16,21-22 0,0 0 0,0 0 15,0 22-15,0-22 0,0 21 16,0-21-16,0 22 0,0-1 16,0-21-16,0 21 0,0 1 15,0-1-15,0-21 0,0 22 0,-21-1 16,21-21-16,0 21 0,0 1 15,0-22-15,-21 21 0,21 1 16,0-22-16,0 21 0,0 0 0,0 1 16,0-1-16,0 0 0,0 1 15,0-1-15,0 0 0,0 22 0,0-22 16,0 1-16,-21-1 0,21 21 16,0-20-16,0-1 0,0 0 15,0 1-15,0-1 0,0 0 0,0 1 16,0-1-16,0 0 15,0 1-15,0-1 0,0 22 0,0-22 16,0 0-16,0 1 0,0-1 16,0 0-16,0 1 0,0-1 0,0 0 15,0 1-15,0-1 0,0-21 16,0 21-16,0 1 0,0-22 16,0 21-16,0 1 0,0-22 0,0 21 15,0 0-15,0 1 0,0-1 16,0-21-16,0 22 0,0-1 15,0 0-15,0-21 0,0 22 0,0-1 16,0-21-16,0 22 0,0-22 16,0 21-16,0-21 0,0 0 15,0 1-15,0 20 0,0-21 0,0 0 16,0 0-16,0 1 0,0-1 16,0 0-16,0 0 15,0 0-15,0 0 16,-22-21-16,22-21 15,-21 0 1,21 0-16,0 0 0,0-22 16,0 1-16,0 0 0,0-1 15</inkml:trace>
  <inkml:trace contextRef="#ctx0" brushRef="#br0" timeOffset="3859.46">2159 2413 0,'0'0'0,"0"-21"0,0 0 16,0 0 0,0-1-1,-21 22-15,0 0 16,42 0 78,0 0-94,0 0 0,21 0 15,-20 0-15,20 0 16,-21 0-16,21 0 0,1 0 0,-1 0 15,22 0-15,-22 0 0,0 0 16,22 0-16,-1 0 0,-20 0 16,20-21-16,1 21 0,-22 0 0,21 0 15,1 0-15,21 0 0,-22 0 16,22 0-16,-1 0 0,1-21 0,0 21 16,-1 0-16,1 0 0,0 0 15,-22 0-15,22 0 0,-22 0 0,1 0 16,21 0-16,-22 0 0,22 0 15,-22 0-15,22-21 0,0 21 0,-1 0 16,1 0-16,0 0 16,-1 0-16,1-21 0,0 21 0,20 0 15,-20 0-15,0 0 0,21 0 16,-22 0-16,1 0 0,21 0 0,-22 0 16,-20 0-16,21 0 0,-22 0 15,22 0-15,-22 0 0,1 0 16,-1 0-16,1 0 0,-1 0 0,22 0 15,-22 0-15,22 0 0,-21 0 16,20 0-16,-20 0 0,-1 0 0,1 0 16,-1 0-16,-20 0 0,20 0 15,-21 0-15,1 0 0,-1 0 0,0 0 16,-20 0-16,20 0 16,-21 0-16,0 0 0,22 0 0,-22 0 15,0 0-15,0 0 16,0 0-16,0 0 0,1 0 31,-22 21-31,0 0 16,0 0-1,0 0-15,0 1 16,0-1 0,0 0-16,0 0 0,0 21 0,-22-20 15,22-1-15,0 21 0,0-21 16,-21 22-16,21-22 0,-21 21 0,21 0 15,-21-20-15,21 20 0,-21 0 16,21-21-16,0 22 0,-21-1 0,21 0 16,-22 1-16,22-1 0,0 0 15,0 1-15,-21-1 0,21 0 0,0 22 16,-21-22-16,21 22 0,0-22 16,0 0-16,0 22 0,0-22 0,0 1 15,0 20-15,0-21 0,0 1 16,0 20-16,-21-20 0,21 20 15,0 1-15,-21-22 0,21 21 0,0 1 16,-21-22-16,21 22 0,0-1 16,0-20-16,0-1 0,0 21 0,0-20 15,-22-1-15,22 22 0,0-22 16,0 21-16,0-20 0,-21 20 0,21-20 16,0 20-16,-21-21 0,21 22 15,0-22-15,0 1 0,0 20 0,-21-21 16,21 1-16,0-1 0,0-21 0,0 22 15,-21-1-15,21 0 0,0 1 16,0-1-16,0 0 0,0 1 0,0-1 16,0 0-16,0 1 15,0-1-15,0 0 0,0 1 0,0-1 16,0-21-16,0 21 0,0 1 0,-21-22 16,21 21-16,-22-21 0,22 22 15,0-22-15,0 21 0,-21-21 0,21 22 16,0-22-16,-21 21 0,21-21 15,0 22-15,0-22 0,0 21 0,0-21 16,0 1-16,0-1 0,-21 0 16,21 0-16,-21-21 15,0-21 17,-1 21-32,1-21 15,0 0-15,0-1 0,0 22 0</inkml:trace>
  <inkml:trace contextRef="#ctx0" brushRef="#br0" timeOffset="4952.1">1990 7154 0,'0'0'0,"-22"0"0,1 0 15,0 0 1,0 0-16,0 0 16,21 22 15,0-1 0,21-21-31,0 0 0,0 0 16,0 0-16,1 0 0,-1 0 15,0 21-15,21-21 0,-21 0 0,22 0 16,-1 0-16,22 0 0,-22 0 16,21 0-16,1 0 0,-1 0 15,1 0-15,-1 0 0,1 0 0,-1 0 16,1-21-16,-1 21 0,-20 0 15,20 0-15,1 0 0,-1 0 0,22-21 16,-22 21-16,1 0 0,21-22 16,-22 22-16,22 0 0,-22 0 15,22 0-15,-22 0 0,1-21 0,-1 21 16,1 0-16,-1 0 0,1 0 16,-1 0-16,22 0 0,-21 0 0,-1 0 15,1 0-15,20 0 0,-20 0 16,20 0-16,-20 0 0,-1 0 0,1 0 15,-1 0-15,1 0 0,-1 0 0,1 0 16,-1 0-16,-20 0 0,20 0 16,-20 0-16,20 0 0,-21 0 0,22 0 15,-22 0-15,22 0 16,-22 0-16,22 0 0,-22 0 0,21 0 16,1 0-16,-22 0 0,22 0 0,-22 0 15,0 0-15,1 0 0,-1 0 16,0 0-16,1 0 0,-1 0 0,-21 0 15,0 0-15,22 0 0,-22 0 16,0 0-16,21 0 0,-20 0 0,-1 0 16,0 0-16,0 0 0,0 0 0,0 0 15,1 0-15,-1 0 16,0-21-16,0 21 0,0 0 0,0 0 16,1 0-16,-1 0 31,0 0-31,0 0 31,-21-21-31,0 0 31,0 0-15,0-1-16</inkml:trace>
  <inkml:trace contextRef="#ctx0" brushRef="#br0" timeOffset="5664.14">7048 6329 0,'0'21'0,"0"0"15,0 0-15,0 1 16,0-1-16,0 0 15,0 0-15,0 0 0,0 0 0,0 1 16,0-1-16,0 0 0,0 0 16,-21 0-16,21 0 0,-21 1 0,21-1 15,0 0-15,0 0 0,0 0 0,-21 0 16,21 1-16,0-1 0,-21 0 16,21 0-16,0 0 0,0 0 0,0 1 15,0-1-15,0 0 0,0 0 16,0 0-16,0 0 15,0 1-15,0-1 0,0 0 16,0 0-16,-21 0 16,21 0-16,-22-21 15,22 22-15,-21-22 16,0 21 0,0-21-16,0 0 15,0 0-15,-1 0 16,1 0-16,0 0 0,0 0 0,0 0 15,0 0-15,-1 0 0,-20 0 0,21-21 16,-21-1-16,20 1 0,1 0 16</inkml:trace>
  <inkml:trace contextRef="#ctx0" brushRef="#br0" timeOffset="6580.15">2984 3260 0,'0'0'0,"-63"0"32,42 0-32,0 0 15,21 21 1,42-21 0,-21 0-1,0 0-15,22 0 0,20 0 16,1 0-16,20 0 0,1 0 15,21 0-15,0-21 0,21 21 0,0 0 16,0 0-16,21-21 0,21 21 16,0 0-16,1 0 0,-1 0 15,0 0-15,1 0 0,-22 21 0,0-21 16,0 21-16,0-21 0,-42 0 16,21 21-16,-42-21 0,21 0 0,-43 0 15,22 0-15,-22 21 0,-20-21 16,-1 0-16,22 0 0,-43 0 0,21 0 15,-21 0-15,0 0 0,-42 0 47,-21 0-47,21 21 16,-22-21-16,22 22 0</inkml:trace>
  <inkml:trace contextRef="#ctx0" brushRef="#br0" timeOffset="7068.14">3111 4106 0,'0'0'0,"-42"0"0,21 0 16,-21 22-16,20-22 0,1 0 15,0 0-15,0 0 0,42 0 32,0 0-32,0 0 15,22 0-15,-1 0 0,22 0 16,20 0-16,1 0 0,21 0 15,21 0-15,0 0 0,0 0 0,21 0 16,0 0-16,21 0 0,1 0 16,-1 0-16,-21 0 0,22 0 0,-22 0 15,0 0-15,0 0 0,0 0 16,-21 21-16,0-21 0,0 0 0,-21 21 16,-21-21-16,-1 0 0,1 0 15,-21 21-15,-1-21 0,-21 0 0,22 0 16,-22 0-16,-21 0 0,22 0 15,-22 0-15,0 0 0,0 0 0,-21 21 16,-42-21 0,21 0-16,-22 21 15,1-21-15,0 0 0,-22 22 16</inkml:trace>
  <inkml:trace contextRef="#ctx0" brushRef="#br0" timeOffset="7539.87">3344 5292 0,'-21'0'16,"42"0"-16,-42 21 0,0-21 0,42 0 31,21 0-31,-20 0 16,20 0-16,21 0 0,1-21 16,-1 21-16,1 0 0,21 0 0,-1-21 15,1 21-15,21 0 0,-22 0 16,43 0-16,-21 0 0,21 0 0,0 0 15,21 0-15,-21 0 0,0 0 16,0 0-16,22 0 0,-1 0 0,-21 0 16,0 21-16,0-21 0,0 0 15,-21 0-15,-1 0 0,-20 0 0,0 0 16,-1 0-16,-20 0 0,21 0 16,-43 0-16,21 0 0,-20 0 0,-22 0 15,21 0-15,-21 0 0,-42 21 31,-21-21-31,21 0 0,-22 0 16,1 0-16,-21 0 16,20 21-16</inkml:trace>
  <inkml:trace contextRef="#ctx0" brushRef="#br0" timeOffset="7987.66">3598 6244 0,'85'21'31,"-64"-21"-31,21 0 0,22 0 16,-22 0-16,22 0 0,84 0 15,-85-21-15,43 21 0,-21 0 16,21 0-16,0 0 0,-1 0 0,1-21 15,0 21-15,0 0 0,0 0 0,-22 0 16,22 0-16,-21 0 0,0 0 16,-1 0-16,-20 0 0,-1 0 0,1 0 15,-1 0-15,-20 0 0,-1 0 16,-21 0-16,0 0 0,0 0 0,1 0 16,-22-21-16,0 0 15,0 0-15</inkml:trace>
  <inkml:trace contextRef="#ctx0" brushRef="#br0" timeOffset="9200.1">2709 1270 0,'0'21'16,"21"-21"-1,1 0 1,-1 0-16,0-21 0,0 0 0,0 21 16,0-21-16,1 0 0,20-1 15,-21 22-15,0-21 0,0 0 16,1 0-16,-22 0 0,0 0 16,21-22-16,-21 22 0,0 0 15,0 0-15,0 0 0,0-1 0,0 1 16,0 0-16,-21 0 0,-1 0 15,1 0-15,0 21 0,-21 0 16,21 0-16,-22 0 0,1 0 0,0 0 16,-1 0-16,1 21 0,0 0 15,-1 0-15,1 0 0,0 0 0,-1 1 16,22-1-16,-21 0 0,-1 21 16,22-21-16,0 22 0,0-22 15,0 0-15,0 21 0,21-20 16,0-1-16,0 0 0,0 0 15,0 0-15,0 0 0,0 1 0,21-1 16,0 0-16,0 0 0,21 0 16,-20 0-16,20-21 0,0 22 15,-21-1-15,22 0 0,-1-21 0,-21 21 16,22 0-16,-22 0 0,0 1 16,0-1-16,0 0 0,-21 0 0,0 21 15,21-20-15,-21-1 0,0 0 16,0 21-16,-21-21 0,0 1 0,0 20 15,0-21-15,-22 0 0,1 0 16,0 1-16,-1-22 0,1 21 16,0-21-16,-22 0 0,22 0 15,0 0-15,-1 0 0,1 0 16,0-21-16,20-1 0,-20 1 0,21 0 16,0 0-16,0 0 0,-1-22 15,1 22-15,0 0 0,21 0 0,0 0 16,0 0-16,0-1 0,0 1 15,0 0-15,0 0 16,21 21-16,0 0 16,1-21-16,20 21 15,-21 0-15,21 0 0,-20 0 16,20 0-16</inkml:trace>
  <inkml:trace contextRef="#ctx0" brushRef="#br0" timeOffset="9620.09">2963 1715 0,'0'0'16,"21"21"0,1-21-16,-1 0 0,-21-21 15,21 21 1,0-22-16,-21 1 0,21 0 15,0 0-15,-21 0 0,22 21 0,-1-21 16,-21-1-16,0 1 0,21 0 16,-21 0-16,0 0 0,0 0 15,-21-1 1,0 22-16,-1 0 0,1 0 16,-21 22-16,21-1 0,0 0 15,-1 0-15,1 0 0,0 0 16,0 1-16,0 20 0,21-21 0,0 21 15,-21-20-15,21 20 0,0-21 16,0 0-16,0 22 0,0-22 16,0 0-16,0 0 0,0 0 15,0 0-15,21-21 0,0 22 16,0-22-16,0 0 16,0 0-16,1 0 0,-1 0 15,0-22-15,0 1 0,0 0 16,0 0-16</inkml:trace>
  <inkml:trace contextRef="#ctx0" brushRef="#br0" timeOffset="9971.21">3704 762 0,'0'0'16,"-21"21"-16,21 0 16,-21 1-16,21-1 0,-21 21 15,21 0-15,-22 1 0,22-1 0,0 22 16,-21-1-16,21-21 0,-21 22 16,0-1-16,21-20 0,-21 20 0,21-20 15,-21 20-15,-1 1 16,1-22-16,21 21 0,0-20 0,-21-1 15,21 0-15,-21-20 0,21-1 16,-21 21-16,21-21 0,0 0 16,0 1-1,0-44 1,0 1 0,21 0-16,0 0 0</inkml:trace>
  <inkml:trace contextRef="#ctx0" brushRef="#br0" timeOffset="10388.03">3556 1778 0,'0'21'0,"21"-21"15,0 0-15,0 0 16,1 0-16,-1 0 0,0-21 15,0 0-15,0 21 0,0-21 0,1 0 16,-1-1-16,0 22 0,0-21 16,0 0-16,0 0 0,-21 0 0,0 0 15,0-1-15,0 1 16,-21 21 0,0 0-16,0 0 15,0 0-15,0 0 0,-1 21 0,1 1 16,0-1-16,0-21 0,0 42 15,0-21-15,21 0 0,0 1 0,-22-1 16,22 0-16,0 0 0,0 0 16,0 0-16,0 1 0,0-1 0,0 0 15,0 0-15,22-21 16,-1 0-16,-21 21 0,21-21 16,0 0-16,0 0 15,0 0-15,1 0 0,-1 0 0,0 0 16,0-21-16,0 0 0,0 21 15,1-21-15,-1 0 0</inkml:trace>
  <inkml:trace contextRef="#ctx0" brushRef="#br0" timeOffset="10920.98">4170 1524 0,'0'21'46,"-21"0"-46,21 1 16,0-1-16,0 0 16,0 21-16,0-21 0,0 1 0,-22 20 15,22-21-15,0 0 0,0 0 16,0 1-16,0-1 0,0 0 0,0 0 16,0 0-16,0 0 0,0 1 15,0-44 32,0 1-47,0 0 16,0-21-16,0 21 0,0-1 15,0 1-15,0-21 0,0 21 16,22-22-16,-1 22 0,0-21 16,0 21-16,21 0 0,-20-1 15,-1 1-15,21 0 0,-21 21 0,22-21 16,-1 21-16,0 0 0,-21 0 15,22 0-15,-1 0 0,-21 0 0,22 0 16,-22 21-16,0 0 0,0 0 16,0 1-16,-21 20 0,0-21 0,0 0 15,0 22-15,0-22 0,0 0 16,0 0-16,0 21 0,-21-20 0,0-1 16,0 0-16,21 0 15,0 0 1,-21-21-16,21-21 47,0 0-47,0 0 0</inkml:trace>
  <inkml:trace contextRef="#ctx0" brushRef="#br0" timeOffset="11184.07">5059 1503 0,'0'21'16,"0"0"-1,0 0-15,0 1 0,-21-1 16,21 0-16,0 0 0,-22 21 0,22-20 16,0-1-16,-21 0 0,21 0 15,0 0-15,0 0 0,0 1 0,0-1 16,0 0-16,0-42 47,0 0-32,21-1-15,-21 1 0</inkml:trace>
  <inkml:trace contextRef="#ctx0" brushRef="#br0" timeOffset="11531.88">5080 1207 0,'-21'0'16,"0"0"-16,-1 21 15,22 0-15,0 0 16,0 0-16,0 0 16,22-21-1,-1 0 1,0 0-16,0 0 0,0 0 15,0 0-15,-21-21 0,22 0 16,-22 0-16,0 0 16,0 0-16,0-1 15,-22 1-15,1 21 16,0 0-16,0 0 16,0 0-16,21 21 15,-21 1-15,21-1 16,-22-21-16,22 21 0,0 0 15,0 0-15,0 0 0,0 1 16</inkml:trace>
  <inkml:trace contextRef="#ctx0" brushRef="#br0" timeOffset="13015.7">5249 1545 0,'0'0'0,"0"-21"0,0 0 16,0 0-1,0 42 17,0 0-17,0 0-15,0 0 16,0 22-16,0-22 0,0 0 0,0 21 16,0-20-16,0-1 0,0 21 15,0-21-15,0 0 0,0 1 0,0-1 16,0 0-16,21-21 15,1 0-15,-1 0 0,0 0 16,0 0-16,0 0 16,0-21-16,1 21 0,-1-21 15,21-1-15,-21 1 0,0 0 16,1-21-16,-1 21 0,0-1 0,0-20 16,21 21-16,-20-21 0,-22 20 15,21 1-15,0 0 0,0-21 0,0 21 16,-21-1-16,-21 22 47,21 22-47,-21-1 15,21 0-15,-21 21 0,0-21 0,21 1 16,0 20-16,0-21 0,0 21 16,0-20-16,0-1 0,0 0 15,0 0-15,0 0 0,0 0 0,0 1 16,21-22-16,0 21 15,0-21-15,0 0 0,0 0 16,1 0-16,-1-21 0,0-1 0,21 22 16,-21-21-16,1 0 0,-1 0 15,0 0-15,0-22 0,0 22 16,0 0-16,1-21 0,-1 21 16,-21-1-16,0 1 0,21 0 0,-21 0 15,0 0-15,21 21 0,-21-21 16,0 42 15,-21 0-15,21 0-16,0 0 0,0 0 15,-21 1-15,21-1 0,0 0 0,0 21 16,0-21-16,0 1 0,0-1 16,0 0-16,-21 0 0,21 0 0,0 0 15,0 1 1,-22-22-16,22-22 47,0 1-47,0 0 15,0 0-15,0 0 0,0 0 16,0-1-16,22-20 0,-1 21 0,-21 0 16,21 0-16,0-1 0,0 1 15,-21 0-15,21 0 0,1 21 0,-22-21 16,21 21-16,0-21 0,0 21 15,0 0-15,0 21 16,-21 0 0,22 0-16,-22 0 0,21 0 15,-21 1-15,21-1 0,-21 0 16,0 0-16,0 0 0,0 0 0,0 1 16,0-1-16,0 0 0,0 0 15,0 0-15,0 0 0,0 1 16,0-1-1,0-42 17,0-1-17,0 1-15,0-21 16,0 21-16,0 0 0,0-22 16,0 22-16,21-21 0,0-1 0,0 22 15,1-21-15,20 21 0,-21 0 16,0-1-16,22 1 0,-22 0 0,21 21 15,-21 0-15,22 0 0,-22 0 16,21 0-16,-21 21 0,22 0 0,-22 1 16,0-1-16,0 0 0,0 0 15,-21 21-15,0-20 0,0 20 0,0-21 16,0 21-16,0 1 0,0-22 16,-21 0-16,0 0 0,0 22 0,0-22 15,-1 0-15,1-21 0,0 21 16,0 0-16,0-21 0,0 0 15,21 21-15,-22-21 0,22 22 0</inkml:trace>
  <inkml:trace contextRef="#ctx0" brushRef="#br0" timeOffset="15980.1">7662 1164 0,'0'0'0,"0"-21"16,0 0-16,0 0 16,0 0-16,0-1 0,0 1 15,0 0-15,0 0 16,0 0-16,-21 42 31,21 0-31,0 0 0,0 0 16,-21 1-16,21 20 0,0-21 15,0 21-15,0 1 0,0-1 0,0 0 16,0-20-16,-21 20 0,21 0 16,-21 1-16,21-1 0,0 0 15,0 1-15,-22-1 0,22-21 16,-21 21-16,21-20 0,-21 20 0,21-21 15,0 0-15,0 0 0,0 1 16,0-1-16,0-42 31,0-1-15,0 1-16,0 0 0,0-21 16,0 21-16,0-22 0,0 22 15,0-21-15</inkml:trace>
  <inkml:trace contextRef="#ctx0" brushRef="#br0" timeOffset="16507.8">7620 953 0,'0'0'0,"-21"-22"31,21 44-16,0-1-15,0 0 16,0 0-16,21 0 0,-21 0 16,21 1-16,0-1 0,0 0 15,1 0-15,20 0 0,-21-21 0,21 21 16,1 1-16,-1-1 0,-21 0 16,22-21-16,-1 21 0,0 0 15,1 0-15,-22-21 0,21 22 0,-21-22 16,22 21-16,-22-21 0,0 0 15,0 21-15,0-21 0,0 21 16,-21 0 0,-21-21-1,0 21-15,0-21 16,0 22-16,0-1 0,-1-21 0,-20 21 16,21 0-16,-21 0 0,20 0 15,-20 1-15,0-1 0,-1 0 16,1 0-16,-21 21 0,20-20 15,1-1-15,0 0 0,-1 21 16,22-21-16,-21 1 0,21-1 0,-1 0 16,1-21-16,0 21 0,0-21 15,0 21-15,21 0 16,0-42 15,0 0-31,0 0 16,21 0-16,-21 0 0,21-1 15,0 1-15</inkml:trace>
  <inkml:trace contextRef="#ctx0" brushRef="#br0" timeOffset="18124.5">7683 1122 0,'0'0'0,"0"-21"0,0 42 47,0 0-47,0 0 0,0 0 16,0 1-16,0 20 0,0-21 0,0 21 15,0-20-15,-21 20 0,21-21 16,-21 21-16,21-20 0,0 20 0,-21 0 15,21-21-15,-21 22 0,21-22 16,0 0-16,0 0 0,-21 0 0,21 1 16,0-1-16,-22 0 0,22-42 47,0 0-47,0-1 15,0 1-15,22-21 0,-22 21 16,21-22-16,-21 22 0,0-21 0,0 0 15,21 20-15,-21-20 0,21 0 16,-21 21-16,21-1 0,-21-20 0,21 21 16,-21 0-16,0 0 15,0 42 32,0 0-47,0 21 0,0-21 0,-21 22 16,21-22-16,0 21 15,-21-21-15,0 22 0,21-1 0,-21-21 16,21 22-16,0-1 0,-21-21 16,21 0-16,0 0 0,0 1 0,-22-1 15,22 0-15,0-42 32,0 0-17,22-22-15,-22 22 0,21 0 16,-21-21-16,0 20 0,21-20 15,0 21-15,-21-21 0,21-1 0,-21 22 16,21 0-16,1-21 0,-22 20 16,0 1-16,21 0 0,-21 0 15,21 21-15,-21-21 0,0 42 32,0 0-17,0 0-15,0 0 16,0 22-16,0-22 0,0 0 0,-21 21 15,21-20-15,-21-1 0,21 21 16,0-21-16,0 0 0,-22 1 0,22 20 16,-21-21-16,21 0 15,0 0-15,0-42 32,0 0-17,0 0-15,0-21 0,0 20 16,21 1-16,1-21 0,-22 21 15,21-22-15,0 1 0,-21 21 16,21-21-16,0 20 0,0 1 0,-21 0 16,0 0-16,22 0 0,-1 21 15,-21 21 1,0 0 0,0 0-16,0 0 0,-21 1 15,-1-1-15,22 0 0,-21 21 0,21-21 16,-21 1-16,21 20 0,-21-21 15,21 0-15,0 0 0,0 1 16,0-1-16,-21 0 0,21 0 16,0-42 15,21 0-31,0 0 0,0-1 16,0 1-16,-21 0 0,22 0 15,-22 0-15,0 0 0,21-1 0,0-20 16,0 21-16,-21 0 0,0 0 15,0-1-15,21 1 0,0 0 16,-21 42 15,0 0-31,0 1 16,0-1-16,0 0 0,0 0 0,0 21 16,0-20-16,-21-1 0,21 0 15,0 0-15,-21 21 0,21-20 16,0-1-16,0 0 0,21-42 31,0 0-15,1-1-16,-1 22 0,0-21 15,-21 0-15,21 0 0,0 0 0,-21-22 16,0 22-16,21 0 0,-21 0 16,22 21-16,-22-21 0,0 0 15,21 21-15,-21 21 31,0 0-15,0 0-16,0 0 0,0 0 16,0 1-16,0-1 15,0 0-15,0 0 16,0-42 15,0 0-15,21 0-16,0-1 15,-21 1-15,0 0 16,21 21-16,-21 21 47,0 0-47,0 1 16,0-1-1,21-21-15,-21 21 16</inkml:trace>
  <inkml:trace contextRef="#ctx0" brushRef="#br0" timeOffset="19707.84">17759 2011 0,'0'0'0,"21"-21"0,0 0 16,-21-1-16,0 1 16,21 0-16,-21 0 0,0 0 15,0 0-15,0-1 16,0 1 0,-21 21-16,0 0 31,0 0-16,0 0-15,-1 0 0,1 21 0,0 1 16,0-1-16,0-21 0,0 21 16,-1 0-16,1 0 0,0 22 0,0-22 15,0 0-15,0 0 0,21 0 16,0 22-16,0-22 0,-22 21 0,22-21 16,0 0-16,0 22 0,0-1 15,0 0-15,0 1 0,0-1 16,0 0-16,0 22 0,0-22 15,0 1-15,0 20 0,0 1 0,0-22 16,0 21-16,0-20 0,0 20 0,0 1 16,0-22-16,0 22 0,0 20 15,0-20-15,0-1 0,0 1 0,0 20 16,0-20-16,0-1 0,0 1 16,0-1-16,0 22 0,-21-21 0,21 20 15,0 1-15,0 0 0,-21-1 16,0 1-16,21 0 0,-21 20 15,21-20-15,0 0 0,-21 21 0,21-1 16,-22-20-16,22 21 0,-21-21 16,21 20-16,0-20 0,0 0 0,-21 21 15,21-22-15,-21 1 0,21 0 16,-21-1-16,21 1 0,0-22 0,0 1 16,0-1-16,0 1 0,0-1 15,0-20-15,-21 20 0,21-20 0,0-1 16,0 0-16,0-21 0,-22 1 0,22-1 15,0 0-15,0-42 16,0-22 0,0 22-16,0-21 0,0 0 15,0-1-15,0 1 0,0-22 16,0 1-16,0-1 0,0-20 0,22-1 16</inkml:trace>
  <inkml:trace contextRef="#ctx0" brushRef="#br0" timeOffset="21727.46">17716 1842 0,'0'0'0,"-42"0"31,42 21-31,-21-21 0,21 21 31,21-21-15,0 0 0,0 0-16,1 0 15,-1 0-15,0 0 0,21 0 16,-21 0-16,22 0 0,-22 0 15,21 0-15,22 0 0,-22 0 16,22 0-16,20 0 0,-20 0 0,20 0 16,1-21-16,0 21 0,-1 0 15,1 0-15,0 0 0,21 0 0,-22 0 16,22 0-16,0 0 0,0 0 16,0 21-16,-1-21 0,1 0 0,0 21 15,0-21-15,-21 0 0,20 0 16,-20 21-16,21-21 0,0 0 0,0 0 15,-1 21-15,1-21 0,0 22 16,-21-22-16,21 0 0,-1 21 16,-20-21-16,21 0 0,0 21 15,0-21-15,-22 0 0,22 21 0,-21-21 16,-1 0-16,1 0 0,-21 0 16,-1 21-16,1-21 0,-1 0 15,1 0-15,-1 0 0,-21 0 0,22 0 16,-1 0-16,1 0 0,-1 0 15,1 0-15,-1 0 0,1 0 0,-1 0 16,1 0-16,-22 0 0,22 0 16,-22 0-16,-21 0 0,22 0 0,-22 0 15,0 0-15,0 0 16,0 0-16,-21 21 31,0 1-15,0-1-1,0 0-15,0 0 0,0 0 16,-21 0-16,21 1 0,-21-1 16,21 0-16,-21 0 0,21 21 0,0-20 15,0 20-15,-21 0 0,21-21 16,-22 22-16,22-1 0,0 0 0,-21 1 16,0 20-16,21-20 0,-21-1 15,0 21-15,21-20 0,0-1 0,-21 22 16,-1-22-16,1 21 15,21 1-15,0-1 0,-21 1 0,21-1 16,-21 1-16,21-1 0,-21 1 16,21-1-16,0 1 0,-21-1 0,21 1 15,-22-1-15,1 1 0,21 21 16,0-22-16,-21 1 0,0 20 0,21-20 16,-21-1-16,0 1 0,21 20 15,-22-20-15,1-1 0,21 1 0,-21 21 16,21-22-16,-21 1 0,21-1 0,-21 22 15,0-22-15,21 1 0,0-22 16,-22 22-16,1-1 0,21-21 16,-21 22-16,21-22 0,0 22 15,0-22-15,-21 22 0,21-22 0,0 21 16,-21-20-16,21-1 0,0 0 0,0 1 16,0-1-16,-21 0 0,21 1 15,0-1-15,0-21 0,-22 22 0,22-22 16,0 21-16,0-21 0,0 22 15,0-22-15,0 0 0,0 21 0,0-21 16,0 22-16,-21-22 0,21 0 0,0 0 16,-21 0-16,21 1 15,0-1-15,0 0 0,-21-21 0,21 21 16,-21 0-16,0-21 0,-1 21 16,1 1-1,0-22-15,0 0 0,0 0 16,0 0-16,-1 0 0,1 0 15,0 0-15,0 0 0,0 0 0,-22 0 16,22 0-16,-21 0 0,0 0 0,-22 0 16,22 0-16,-22 0 0,1 0 15,20 0-15,-20 0 0,-1 0 0,1 0 16,-1 0-16,1 0 0,21 0 16,-22 0-16,1 21 0,-1-21 15,1 0-15,-1 0 0,-21 0 0,22 0 16,-22 0-16,1 0 0,-1 0 15,0 0-15,1 0 0,-1 0 0,0 21 16,1-21-16,-1 0 0,0 0 16,22 0-16,-1 0 0,-20 0 0,20 0 15,1 0-15,-1 0 0,1 0 0,-1 0 16,1 0-16,-1 0 0,1 0 16,-1 0-16,1 0 0,-1 0 0,1 0 15,-1 0-15,1 0 0,-1 0 16,1-21-16,-22 21 0,21 0 15,1 0-15,-1-21 0,1 21 0,21 0 16,-22 0-16,1 0 0,20 0 16,-20-22-16,20 22 0,-20 0 0,21 0 15,-22 0-15,22 0 0,-1 0 0,-20 0 16,21 0-16,-1 0 0,22 0 16,-21 0-16,-1 0 0,22 0 0,0 0 15,0 0-15,0 0 0,0 0 16,-1 0-16,1 0 0,0 0 0,-21 0 15,21 0-15,-1 0 0,1 0 16,-21 22-16,21-22 0,0 0 0,-1 0 16,1 0-16,0 0 0,0 0 15,21-22 1,0 1-16,0-21 16,21 21-16,0-22 0,0 1 15,1 0-15</inkml:trace>
  <inkml:trace contextRef="#ctx0" brushRef="#br0" timeOffset="22719.81">18648 508 0,'0'-63'32,"0"84"-17,-21-21 1,-1 42-16,22-21 0,-21 22 16,0-22-16,0 21 0,0 22 15,0-22-15,-22 21 0,22-20 16,-21 20-16,-1 1 0,1-1 0,0-20 15,-1-1-15,22 0 0,-21 1 16,21-1-16,0-21 0,-1 21 0,22-20 16,-21-22-16,21 21 0,21-42 31,1 21-15,-1-22-16,0 1 0,0-21 15,0 21-15,0-22 0,1 1 0,-1 0 16,0-22-16,21 22 0,-21-22 15,1 22-15,20 0 0,-21-22 16,0 22-16,0 21 0,1-22 16,-1 22-16,0 0 0,-21 0 0,21 21 15,0 21 1,-21 0-16,0 0 16,0 22-16,0-1 0,0 0 15,0 1-15,0-1 0,0 22 0,0-22 16,0 21-16,0-20 0,0-1 15,0 0-15,0 1 0,0-1 0,0-21 16,0 22-16,0-22 0,0 0 16,0 0-16,0 0 0,0 0 15,-21-21 17,0-21-32,0 21 0,0-21 0</inkml:trace>
  <inkml:trace contextRef="#ctx0" brushRef="#br0" timeOffset="23164.56">18140 1270 0,'-21'0'15,"42"0"1,0 0-16,0-21 0,21 21 16,-20 0-16,20 0 0,0-21 15,1 0-15,20 21 0,-21-22 16,22 22-16,-22-21 0,22 0 15,-22 0-15,0 21 0,1-21 0,-1 0 16,0-1-16,-20 1 0,20 0 16,-21 0-16,0 0 0,-21 0 15,21-1-15,-21 1 16,0 0-16,0 42 31,0 0-15,0 1-16,-21 20 0,21-21 15,0 21-15,0 1 0,-21-1 0,21 0 16,-21 1-16,21-1 0,0 0 16,0 1-16,0-1 0,-21 0 0,21 1 15,0-1-15,0 0 0,0 1 16,0-22-16,0 21 0,0-21 0,0 1 16,0-1-16,0 0 0,0 0 15,21-21-15,0 0 16,0-21-1,-21 0-15,0 0 16,0-1-16,0-20 0,0 21 16</inkml:trace>
  <inkml:trace contextRef="#ctx0" brushRef="#br0" timeOffset="23455.4">18902 1122 0,'0'0'0,"0"-42"0,-21 20 0,21 1 16,0 0-16,0 0 0,0 0 15,0 0-15,21-1 16,0 22-16,0 0 0,0-21 0,0 21 16,1 0-16,20 0 0,-21 0 15,21 21-15,-20 1 0,-1-1 0,0 0 16,0 0-16,0 21 0,-21-20 16,0-1-16,0 21 0,0-21 15,-21 0-15,0 22 0,0-22 16,-22 0-16,22 0 0,0 0 0,0-21 15,-21 22-15,20-1 0,1-21 16,42 0 15,1-21-31,-1 21 16,0-22-16,0 1 0,0 0 0</inkml:trace>
  <inkml:trace contextRef="#ctx0" brushRef="#br0" timeOffset="23768.22">19537 910 0,'0'-21'0,"-21"21"15,-1 0 1,22 21-16,-21 0 16,21 1-16,-21 20 0,21-21 15,-21 21-15,21 1 0,-21-1 0,21 0 16,0 1-16,0 20 0,-21-20 15,21-1-15,-22 0 0,22 1 0,0 20 16,0-21-16,-21 1 0,21-1 16,0 0-16,0-20 0,0 20 0,0-21 15,0 0-15,0 0 0,0 1 16,0-1-16,0-42 31,0-1-15,0 1-16,0 0 0,0 0 0,0-21 15,0-1-15,0 22 0,0-21 0</inkml:trace>
  <inkml:trace contextRef="#ctx0" brushRef="#br0" timeOffset="24053.25">19431 1037 0,'0'0'0,"0"-21"16,21-64-1,-21 64-15,21 0 16,0 21-16,1 0 0,-1-21 15,0 21-15,0 0 0,21 0 0,-20 0 16,20 0-16,-21 21 0,21 0 16,-20 0-16,-1 1 0,21-1 0,-42 21 15,0-21-15,0 22 0,0-22 16,0 21-16,0-21 0,-21 0 0,0 22 16,0-22-16,-22 0 0,1 0 15,21 0-15,-22-21 0,22 22 0,-21-22 16,21 0-16,0 21 0,21-42 47,0-1-47,21 1 0,0 0 0,0 0 15</inkml:trace>
  <inkml:trace contextRef="#ctx0" brushRef="#br0" timeOffset="24535.97">20108 656 0,'0'0'16,"0"-21"-16,0 0 16,0 42 15,0 0-31,-21 0 0,21 22 16,0-22-16,-21 42 0,0-20 15,0-1-15,21 22 0,0-22 0,-22 21 16,1-20-16,21-1 0,-21 0 15,21 1-15,0-1 0,0-21 0,0 0 16,0 22-16,0-22 0,0 0 16,21-21-16,0 0 15,1 0-15,-1 0 0,0 0 16,0 0-16,0-21 0,22 0 0,-22 21 16,0-21-16,0-1 0,0-20 15,0 21-15,1 0 0,-22 0 16,21-1-16,-21 1 0,21 0 15,-21 0-15,0 0 0,0 42 32,0 0-17,0 0-15,0 0 0,0 1 16,0-1-16,0 0 0,0 0 16,0 0-16,0 0 15,0-42 32,0 0-47,0 0 16</inkml:trace>
  <inkml:trace contextRef="#ctx0" brushRef="#br0" timeOffset="24711.99">20405 889 0,'0'-21'0,"0"42"0,-22-42 47,22 42-31,0 0-1,22-21-15,-1 21 0,0-21 16,0 22 0,0-22-16</inkml:trace>
  <inkml:trace contextRef="#ctx0" brushRef="#br0" timeOffset="25035.81">20828 995 0,'0'0'0,"0"-21"16,0 0 0,-21 21-1,0 0-15,-1 0 0,1 0 16,0 21-16,0 0 15,0 0-15,0 0 0,-1 0 16,22 22-16,-21-22 0,21 0 0,-21 21 16,21-20-16,0-1 0,-21 21 15,21-21-15,0 0 0,0 1 0,0-1 16,0 0-16,0 0 0,21-21 16,0 21-16,0-21 0,1 0 0,-1 21 15,0-21-15,21 0 0,-21 0 16,22 0-16,-22 0 0,21 0 0,-21 0 15,22-21-15,-22 21 0,21-21 16,1 0-16,-22 0 0,21-22 0</inkml:trace>
  <inkml:trace contextRef="#ctx0" brushRef="#br0" timeOffset="26831.78">21272 1080 0,'0'0'0,"22"-22"0,-22 1 0,0 0 16,0 0-16,0 0 0,0 0 15,0-1-15,-22 22 16,1 0-16,0 0 0,0 0 15,21 22-15,-21-22 0,0 21 16,21 0-16,-22 21 0,1-21 0,0 22 16,0-22-16,21 21 0,-21-21 15,0 22-15,21-22 0,0 0 16,-22 21-16,22-20 0,-21-1 0,21 0 16,0 0-16,0 0 15,21-21 1,1 0-16,-1 0 15,0 0-15,0-21 0,0 0 0,0 21 16,1-21-16,-1 0 0,0-22 16,0 22-16,0 0 0,0-21 0,1 20 15,-22-20-15,21 21 0,-21 0 16,21 0-16,-21-1 0,0 1 0,0 42 47,0 1-47,0-1 15,0 21-15,0-21 0,0 22 0,-21-22 16,21 0-16,0 21 0,0-21 16,0 1-16,0 20 0,0-21 0,0 0 15,0 0-15,21 1 0,0-1 16,0-21-16,0 0 0,1 0 16,20 0-16,-21 0 0,0 0 0,22-21 15,-22 21-15,21-22 0,-21 1 16,22 0-16,-22 0 0,0-21 0,0 20 15,0-20-15,0 0 16,1-1-16,-1 1 0,-21-21 0,0 20 16,21-20-16,-21 20 0,21 1 15,-21 0-15,0-1 0,0 22 0,0-21 16,0 21-16,0 0 16,0 42-1,0 21 1,-21-21-16,21 22 0,-21-22 0,0 42 15,21-20-15,-22-1 0,1 0 16,21 1-16,-21-1 0,21 0 0,-21 1 16,21-1-16,0 0 0,0-21 15,0 22-15,0-22 0,0 0 16,0 0-16,0 0 0,21 1 16,0-22-16,0 0 15,1 0-15,-1 0 0,0 0 0,0 0 16,0-22-16,22 1 0,-22 0 15,0 0-15,0 0 0,0 0 0,0-1 16,1 1-16,-1-21 0,0 21 16,-21 0-16,21-1 0,0 1 15,-21 0-15,0 42 32,0 0-17,0 1-15,0-1 0,-21 0 0,21 0 16,0 0-16,-21 0 0,21 1 15,0-1-15,0 0 0,0 0 0,0 0 16,0 0-16,0 1 16,21-22-16,0 0 15,0 0-15,1 0 16,-1 0-16,0 0 0,0 0 16,0-22-16,0 1 0,1 21 15,-1-21-15,0 0 0,0 0 0,0 0 16,0-1-16,-21 1 0,22 0 15,-1 0-15,-21 0 0,21 21 16,-21-21-16,0 42 31,0 0-31,-21 0 16,21 0-16,-21 0 0,21 1 16,-22-1-16,22 0 0,0 0 0,0 0 15,0 0-15,0 1 16,0-1-16,22-21 15,-1 0-15,0 0 16,0 0-16,0 0 0,0 0 0,22 0 16,-22-21-16,0-1 0,0 22 0,0-21 15,-21 0-15,0 0 16,22 0-16,-22 0 0,0-1 0,0 1 16,0 0-16,0 0 0,-22 0 15,1 21-15,0-21 0,0 21 0,0 0 16,0 0-16,-1 0 0,1 0 15,0 0-15,0 0 16,42 0 15,0 0-31,0 0 16,1 0-16,-1-22 0,0 22 0,0 0 16,0 0-16,0-21 0,1 21 15,-1 0-15,0 0 0,0 0 16,0 0-16,0 0 0,1 0 15,-1 0-15,-21 21 0,21 1 16,-21-1-16,0 0 16,0 0-16,0 0 0,0 0 15,0 1-15,0-1 0,0 0 16,0 0-16,-21 0 0,21 0 16,0 1-1,0-1 1,0-42 15,0-1-15,0 1-16,0 0 15,0 0-15,21 0 0,0 0 16,-21-1-16,21-20 0,0 21 16,1 0-16,-1-22 0,0 22 0,0 0 15,0 0-15,0 0 0,1 0 16,-1 21-16,0 0 0,0-22 0,0 22 15,0 0-15,-21 22 16,22-22-16,-22 21 0,21 0 0,-21 0 16,0 0-16,0 22 0,0-22 15,0 0-15,0 0 0,0 0 0,0 22 16,0-22-16,0 0 16,0 0-16,0 0 0,0 0 0,-21-21 15,21 22-15,0-1 0,0 0 16,21-21 15,0 0-31,0-21 16,0 21-16,-21-21 0,21-1 0,1 1 15,-22 0-15,21 0 16,-21 0-16,21 0 0,0-22 16</inkml:trace>
  <inkml:trace contextRef="#ctx0" brushRef="#br0" timeOffset="27131.61">22733 508 0,'0'0'0,"0"21"94,-21-21-78,21 21-16,-21-21 0,-1 0 15</inkml:trace>
  <inkml:trace contextRef="#ctx0" brushRef="#br0" timeOffset="27463.42">21738 995 0,'0'0'0,"-21"0"0,21 21 16,21-21-1,0 0-15,0 0 16,1 0-16,-1 0 0,0 0 16,21 0-16,-21 0 0,1 0 15,-1-21-15,21 21 0,-21 0 16,0-21-16,1 21 0,-1 0 0,0 0 15,0 0-15,0 0 16,-21-21-16,-21 21 47,0 0-47,0 21 16,0-21-16</inkml:trace>
  <inkml:trace contextRef="#ctx0" brushRef="#br0" timeOffset="52955.67">2117 8446 0,'-22'0'16,"22"21"0,-21-21-1,21 21-15,0 0 32,0 0-17,21-21 16,1 0-31,-1 0 16,0 0-16,0 0 0,0 0 16,0 0-16,1 0 0,-1 0 15,0 0-15,0-21 0,0 0 16,0 21-16,1-21 0,-1 0 16,21 21-16,-21-22 0,0 1 0,1 0 15,-1 0-15,0 0 0,-21 0 16,21-1-16,0-20 0,0 21 0,-21 0 15,0 0-15,22-1 0,-22-20 16,0 21-16,0 0 0,0 0 0,0-1 16,0 1-16,0 0 0,0 0 15,0 0-15,-22 21 0,22-21 0,-21 21 16,21-22-16,-21 22 16,0 0-16,0 0 15,0 0 1,-1 0-16,1 0 15,21 22-15,0-1 0,-21 0 16,21 0-16,-21 0 0,21 0 0,-21 22 16,21-22-16,0 21 0,0 1 15,-21-1-15,21 0 0,0 1 0,-22-1 16,22 0-16,0 1 0,0-1 16,0 0-16,0 22 0,0-22 0,0 22 15,0-1-15,0 1 0,0-1 16,0 1-16,0-1 0,0 1 0,0-1 15,0 1-15,0-1 0,0 1 16,-21-1-16,21-21 0,0 22 16,-21-1-16,21 1 0,0-1 15,0-20-15,0 20 0,0-20 0,0-1 16,0 0-16,0-21 0,0 22 16,0-22-16,0 21 0,0-21 0,0 1 15,21-1-15,0-21 0,1 21 16,-1-21-16,0 0 0,0 0 0,0 0 15,0 0-15,1 0 0,-1 0 0,0-21 16,0 0-16,0-1 0,0 1 16,1 0-16,20-21 0,-21 21 15,0-22-15,-21 22 0,21-21 16,1-22-16,-1 22 0,0 0 0,-21-1 16,0-20-16,0 20 0,0-20 0,0 21 15,0-1-15,0-20 0,-42 20 16,20 1-16,1 0 0,-21-1 0,21 1 15,-22 21-15,1-21 0,0 20 16,-1 1-16,1 0 0,-21 0 0,41 0 16,-20 21-16,0 0 0,-1-21 15,22 21-15,0-22 0,0 22 16,21-21 0,21 0 15,0 21-31,0 0 0,1-21 15,-1 21-15,0-21 0,0 21 0,21-21 16,-20 21-16,-1 0 0,0-22 16,0 22-16,0-21 0,0 0 15,1 21-15,-1-21 0,0 0 16,0 21-16,0-21 0</inkml:trace>
  <inkml:trace contextRef="#ctx0" brushRef="#br0" timeOffset="53583.31">3196 8403 0,'0'0'16,"0"-21"-16,0 0 0,0 0 15,0 0-15,0-1 16,-21 22-16,21-21 0,-21 21 0,0 0 15,21-21-15,-22 21 0,1 0 16,0 0-16,0 0 0,0 0 0,0 21 16,-1 0-16,1 1 0,0-1 15,0 0-15,0 0 0,0 21 16,-1-20-16,1 20 0,0-21 0,21 21 16,-21-20-16,21 20 0,-21 0 15,21-21-15,0 22 0,0-22 0,0 0 16,0 0-16,0 0 0,0 1 15,0-1-15,21 0 0,0-21 0,0 0 16,0 0-16,1 0 16,-1 0-16,0 0 0,0 0 0,0-21 15,0 21-15,1-21 0,-1-1 16,0 1-16,0-21 0,0 21 0,0 0 16,1-22-16,-1 22 15,0 0-15,0-21 0,-21 20 0,0-20 16,21 21-16,-21-21 0,0 20 15,0 1-15,0 0 0,0 0 16,0 42 15,0 0-31,0 0 16,0 1-16,0-1 0,0 0 0,0 0 16,0 0-16,0 22 0,0-22 0,0 0 15,0 0-15,0 0 0,0 0 16,0 1-16,0-1 0,0 0 0,0 0 15,21-21 1,1 0 0,-1 0-16,42-42 31,-42 21-31,1-1 0,-1 1 16</inkml:trace>
  <inkml:trace contextRef="#ctx0" brushRef="#br0" timeOffset="54155.98">4000 8297 0,'0'0'0,"0"-21"32,-21 21-17,0 21 1,0-21-16,0 22 0,-22-1 0,22 0 15,0 0-15,0-21 0,0 21 16,0 0-16,-1 1 0,1-1 0,0 0 16,0 0-16,21 0 0,0 0 15,0 1 1,21-22 0,0 0-16,0 0 0,1 0 15,-1 0-15,0 0 0,0 0 16,0 0-16,0 0 0,1 0 0,20 0 15,-21 0-15,0 0 0,0 0 16,1 0-16,-1 0 0,0 0 0,0 21 16,0-21-16,-21 21 15,0 0-15,21 0 16,-21 0-16,0 1 16,0-1-16,-21 0 0,0 0 15,0 0-15,0-21 0,0 21 16,-1 1-16,1-22 0,0 21 15,0-21-15,0 0 0,0 0 0,-1 0 16,1 21-16,-21-21 16,21 0-16,0 0 0,-1 0 0,1 0 15,-21 0-15,21 0 0,0-21 0,-1 21 16,1 0-16,21-21 0,-21 21 16,21-22-16,-21 22 0,21-21 15,0 0 1,21 21-1,0-21-15,0 0 0,1 21 16,-1-21-16,0-1 0</inkml:trace>
  <inkml:trace contextRef="#ctx0" brushRef="#br0" timeOffset="54579.74">4614 7832 0,'0'0'16,"-21"0"0,0 21-1,21 0 1,-21 0-16,21 22 15,-21-22-15,21 21 0,-22 0 0,22 1 16,0-1-16,0 0 0,-21 1 0,21-1 16,0 0-16,0 1 0,-21-1 15,21 0-15,-21 1 0,21-22 0,-21 21 16,21-21-16,0 22 0,0-22 16,0 0-16,0 21 0,0-20 15,0-1-15,0 0 0,0 0 0,21-21 16,-21 21-16,21-21 0,0 0 15,0 0-15,1 0 16,-1 0-16,0 0 16,-21-21-16,21 21 0,0-21 0,-21 0 15,21 21-15,1-21 0,-22-1 0,0 1 16,21 0-16,-21 0 0</inkml:trace>
  <inkml:trace contextRef="#ctx0" brushRef="#br0" timeOffset="54859.58">4381 8382 0,'-21'0'0,"21"21"31,21-21-31,1 0 16,-1 0-16,0 0 0,0 0 0,21-21 15,-20 21-15,-1 0 0,0 0 16,0-21-16,0 21 0,0-21 0,1 21 16,-1 0-16,0 0 0,0 0 15,-21-21 32</inkml:trace>
  <inkml:trace contextRef="#ctx0" brushRef="#br0" timeOffset="55315.32">5059 8424 0,'0'0'0,"0"22"0,21-22 15,0 0 1,0 0-16,0 0 0,1-22 16,-1 22-16,-21-21 15,21 21-15,0-21 0,0 0 16,0 0-16,1 0 0,-22-1 16,0 1-16,0 0 15,0 0-15,0 0 0,-22 0 16,1 21-1,0 0-15,0 0 0,0 0 0,21 21 16,-21 0-16,-1 0 0,1-21 0,21 21 16,0 22-16,-21-22 0,0 0 15,21 0-15,0 21 0,0-20 16,0-1-16,0 0 0,0 0 16,0 0-16,0 0 0,0 1 0,0-1 15,0 0-15,0 0 16,21-21-16,0 0 0,-21 21 15,21-21-15,1 21 0,-1-21 0,0 0 16,0 0-16,0 0 0,22 0 16,-22 0-16,0 0 0,0 0 15,0 0-15,0-21 0,1 0 0</inkml:trace>
  <inkml:trace contextRef="#ctx0" brushRef="#br0" timeOffset="55848.01">5800 8276 0,'0'0'0,"0"-21"0,0 0 16,0 0-1,21 21 1,0 0-16,0 0 0,0 0 15,0 21-15,1 0 16,-1-21-16,-21 21 0,21 0 16,-21 1-16,21-22 0,-21 21 0,0 0 15,21 0-15,-21 21 0,0-20 16,0-1-16,21 0 0,-21 0 16,0 0-16,0 0 0,0 1 0,0-1 15,0 0-15,0 0 16,0 0-16,0 0 15,-21-21 1,21-21 0,0 0-1,0 0-15,0 0 16,0 0-16,0-1 0,0 1 16,0 0-16,0-21 0,21 21 0,-21-1 15,22-20-15,-1 21 0,-21 0 16,21 0-16,0-22 0,0 22 0,0 0 15,1 0-15,-22 0 0,21 21 16,0-22-16,0 1 0,0 0 16,0 21-16,1-21 15,-1 21-15,0 0 16,-21-21-16</inkml:trace>
  <inkml:trace contextRef="#ctx0" brushRef="#br0" timeOffset="67755.35">15727 8001 0,'0'0'0,"-21"0"0,21 21 16,-22-21-16,22 21 31,22-21-31,-1 0 16,21 0-16,-21 22 0,22-22 16,-1 0-16,0 0 0,1 0 0,-1 21 15,21-21-15,-20 0 0,20 0 0,-20 0 16,20 0-16,-21 0 0,1 0 15,20 0-15,-20 0 0,-1 0 0,0 0 16,1 0-16,-1 0 0,-21 0 16,21 0-16,-20 0 0,-1-21 0,0 21 31,-21-22-15,-21 22-16,0 0 15,-1 0-15,1-21 16,0 0-16,0 21 0,0-21 15</inkml:trace>
  <inkml:trace contextRef="#ctx0" brushRef="#br0" timeOffset="68160.11">16446 7832 0,'0'0'0,"-21"0"16,0 0 15,21 21-31,0 0 15,21 0-15,0 0 16,1 1-16,-1-22 0,0 21 0,21 0 16,1-21-16,-22 21 0,21-21 15,0 0-15,1 0 0,-22 0 0,21 21 16,-21-21-16,22 0 0,-22 0 16,0 0-16,0 0 15,-42 0 1,0 0-1,0 21-15,0-21 0,-1 22 16,1-22-16,0 21 0,-21 0 16,21 0-16,-22 0 0,22 0 0,-21 1 15,21-1-15,-1 0 0,-20 0 0,21 0 16,0 0-16,0 1 0,-1-1 16,1 0-16,21 0 0,-21-21 15,21 21-15,21-21 31,0 0-31,1-21 16,-1 21-16,0-21 0</inkml:trace>
  <inkml:trace contextRef="#ctx0" brushRef="#br0" timeOffset="68715.8">17653 8001 0,'42'-42'16,"-84"84"-16,105-84 0,-63 21 0,0-1 15,0 1 1,-21 21 0,0 0-1,0 0-15,0 0 0,0 0 16,-1 0-16,-20 0 0,21 0 0,0 21 15,0-21-15,-22 22 0,22-1 16,0-21-16,-21 21 0,20 0 0,1 0 16,0 0-16,21 1 0,-21-1 15,21 0-15,0 0 0,21 0 16,0 0-16,0-21 0,1 22 16,20-22-16,0 21 0,-21-21 15,22 0-15,-1 21 0,0-21 0,-20 21 16,20-21-16,0 21 15,-21-21-15,22 21 0,-22-21 0,0 22 16,0-22-16,0 21 0,1-21 0,-22 21 16,0 0-16,-22 0 15,1 0-15,0-21 16,-21 0-16,21 22 0,-22-22 16,1 0-16,0 0 0,-1 21 0,1-21 15,0 0-15,-1 0 0,22 0 0,-21 0 16,21 0-16,-1 0 0,1 0 15,0 0-15,0 0 0,0 0 16,0 0 0,21-21-1,21-1 1,0 22-16,-21-21 0,42 21 16,-21-21-16,1 0 0</inkml:trace>
  <inkml:trace contextRef="#ctx0" brushRef="#br0" timeOffset="69056.17">18140 7768 0,'0'0'0,"0"-42"31,0 63 0,0 0-31,0 0 0,0 22 16,0-22-16,0 21 0,-21 1 0,21-1 15,-22 0-15,1 1 0,21-1 16,0 0-16,-21 1 0,21-1 0,-21-21 16,21 21-16,0-20 0,0 20 15,0-21-15,-21 0 0,21 0 16,0 1-16,0-1 15,21-42 17,0-1-17</inkml:trace>
  <inkml:trace contextRef="#ctx0" brushRef="#br0" timeOffset="69628.03">18584 8043 0,'0'0'0,"0"-42"31,-21 42-15,21-21-16,-21 21 0,0 0 0,0 0 15,-1 21 1,22 0-16,-21 0 0,0 1 15,21-1-15,-21 0 0,21 0 16,-21 21-16,21-20 0,0-1 0,0 0 16,0 0-16,-21 0 0,21 0 0,0 1 15,0-1-15,0 0 0,0 0 16,0 0-16,0 0 0,21-21 16,0 0-16,-21 22 0,21-22 15,0 0-15,0 0 0,1 0 16,-1 0-16,21 0 0,-21 0 0,0 0 15,1 0-15,-1-22 0,21 1 16,-21 21-16,0-21 0,1 0 0,-1 0 16,0 0-16,0-1 0,-21-20 15,0 21-15,21 0 0,-21-22 0,0 22 16,0 0-16,0-21 0,0 21 0,-21-1 16,0 1-16,0 21 15,0 0-15,-1 0 0,1 0 0,-21 0 16,21 0-16,0 0 15,-22 21-15,22 1 0,0-1 0,0 0 0,0 0 16,-1 0-16,1 0 16,21 1-16,0-1 0,0 0 0,0 0 15,-21 0-15,21 0 0,0 1 16,0-1-16,0 0 16,21-21-16,-21 21 0,21-21 15,1 0-15,-1 0 16,0 0-16,0 0 0</inkml:trace>
  <inkml:trace contextRef="#ctx0" brushRef="#br0" timeOffset="70456.56">19135 8043 0,'0'0'0,"21"-21"31,-21 0-31,0 0 0,0 42 62,0 0-62,0 0 16,0 1-16,0-1 0,0 0 0,0 0 16,0 0-16,0 22 0,-21-22 15,21 0-15,0 0 0,0 0 0,0 0 16,0 1-16,0-1 0,0 0 16,0 0-16,0 0 0,0 0 15,0 1-15,21-22 31,0 0-31,0 0 16,0 0-16,0-22 0,1 1 16,-1 21-16,0-21 0,0 0 15,0 0-15,0 0 0,1-1 0,-1 1 16,0 0-16,-21 0 0,21 0 16,0 21-16,0-21 0,1-1 0,-1 22 15,0 0 1,-21 22-1,0-1 1,0 0-16,0 0 0,0 0 16,0 0-16,0 1 0,0-1 15,0 0-15,0 0 16,0 0 0,21-21-1,0 0-15,0 0 16,1 0-16,-1 0 0,0 0 15,0-21-15,0 0 0,0 21 16,-21-21-16,22 0 0,-1-22 16,-21 22-16,0 0 0,21-21 0,-21 20 15,0-20-15,0 0 0,0 21 16,0-1-16,0-20 0,0 21 0,0 0 16,0 0-1,-21 21 16,21 21 32</inkml:trace>
  <inkml:trace contextRef="#ctx0" brushRef="#br0" timeOffset="71207.92">18034 9631 0,'0'0'16,"0"-21"-16,0 0 0,21 21 0,-21-22 16,0 1-16,0 0 0,21 0 15,-21 0 1,0 42 31,0 0-47,0 21 15,-21-20-15,21 20 0,-21 0 16,21 1-16,-21-1 0,21 21 0,0-20 16,-21-1-16,21 0 0,-22 1 15,22-1-15,0-21 0,0 22 0,0-22 16,0 0-16,0 0 0,0 0 0,0 0 15,0 1-15,0-1 16,22-42 31,-22-1-47,21 22 0,0-21 16</inkml:trace>
  <inkml:trace contextRef="#ctx0" brushRef="#br0" timeOffset="71587.81">18415 10012 0,'0'42'31,"21"-42"1,0 0-32,0 0 0,1 0 15,-1 0-15,-21-21 16,0 0 0,0 0-16,0 0 15,-21 21-15,-1 0 0,1 0 16,0 0-1,0 0-15,21 21 16,-21 0-16,21 0 16,0 0-1,21-21 1,0 0 0</inkml:trace>
  <inkml:trace contextRef="#ctx0" brushRef="#br0" timeOffset="74976.05">19579 9800 0,'-21'0'31,"42"0"16,0 0-47,0 0 15,1 0-15,20 0 0,-21 0 16,0 0-16,22 0 0,-22-21 0,21 0 16,-21 21-16,22-21 0,-22 0 0,21-1 15,-21 1-15,0 0 0,1 0 16,-1 0-16,0 0 0,-21-22 0,0 22 15,0 0-15,21 0 0,-21 0 16,0-22-16,0 22 0,0 0 16,0 0-16,0 42 31,-21 0-31,21 0 16,0 22-16,0-1 0,-21 0 15,0 1-15,21 20 0,-22-21 0,22 22 16,-21-22-16,21 22 0,-21-22 15,21 0-15,-21 22 0,21-22 0,0 1 16,0-1-16,0-21 0,0 21 0,0-20 16,0 20-16,0-21 0,0 0 15,0 0-15,0 1 0,0-1 0,0 0 16,-21-21 0,0 0-16,-1 0 0,1 0 15,-21 0-15,21-21 0,0 21 16,-22-21-16,1-1 0,21 1 15,-22 0-15,22 0 0,0-21 0,-21 20 16,21 1-16,-1 0 0,1 0 0,21 0 16,-21 21-16,21 21 31,0 0-31,0 0 16,21 0-16,0 1 0,1-1 15,-1-21-15,0 21 0,0 0 0,0 0 16,22-21-16,-22 21 0,21-21 15,-21 0-15,22 22 0,-22-22 0,21 0 16,0 0-16,-20 0 16,20 0-16,-21 0 0,21 0 0,-20-22 15,-1 1-15,21 21 0,-21-21 0,0 0 16,1 0-16,-1 0 0,-21-1 16,21 1-16,-21 0 0,21 0 0,-21 0 15,0 0-15,0-1 0,0 1 16,21 0-16,-21 0 15,21 21-15,-21-21 79,22 21-17,-22-21-46,0-1 15,0 44 16,0-1-47,-22 0 15,22 0-15,0 0 0,0 0 0,0 1 16,-21-1-16,21 21 0,-21-21 16,21 0-16,0 1 0,0-1 0,-21 0 15,21 0-15,0 0 0,0 0 16,0 1 0,0-44 15,0 1-31,0 0 15,0 0-15,0 0 0,0 0 16,0-1-16,0-20 0,0 21 16,0 0-16,21-22 0,-21 22 0,21 0 15,0-21-15,1 21 0,-1-1 16,0 1-16,0 21 0,0-21 0,0 21 16,1 0-16,-1 0 0,0 0 15,0 0-15,-21 21 0,21 0 0,-21 1 16,21-1-16,-21 0 0,22 0 0,-22 21 15,0-20-15,0-1 0,0 0 16,0 0-16,21 0 0,-21 0 0,0 1 16,0-1-16,21 0 0,0 0 15,0 0-15,0-21 16,1 0-16,-1 0 0,0 0 16,0 0-16,0 0 0,0 0 15,1 0-15,-1-21 0,0 0 0,0 21 16,0-21-16,0 0 0,-21-1 0,22-20 15,-1 21-15,-21-21 0,21-1 16,0 1-16,-21 0 0,21-1 0,-21 1 16,21-22-16,-21 1 0,0 21 15,22-22-15,-22 22 0,21-1 0,-21 1 16,0 21-16,0 0 0,0 0 16,0-1-16,0 1 0,0 42 31,0 1-31,0 20 0,-21 0 15,21 1-15,-22-1 0,22 0 0,0 22 16,0-22-16,-21 0 0,21 22 16,0-22-16,-21 1 0,21-1 0,0 0 15,0 1-15,0-22 0,0 21 0,0-21 16,0 0-16,0 1 0,0-1 16,0 0-16,0 0 0,21-21 0,0 21 15,1-21-15,-1 0 16,0 0-16,0 0 0,0 0 15,0 0-15,1 0 0,-1-21 0,0 0 16,21 21-16,-21-21 0,1 0 16,20-1-16,-21 1 0,0-21 0,-21 21 15,21 0-15,-21-1 0,22-20 0,-22 21 16,0 0-16,0 0 0,0-1 16,-22 22-1,1 0 1,0 22-16,0-22 0,0 21 15,21 0-15,-21 0 0,21 0 16,-22 0-16,22 1 0,-21-1 0,21 0 16,0 0-16,0 0 0,0 0 0,0 1 15,0-1-15,0 0 16,0 0-16,21-21 0,1 0 16,-1 21-16,0-21 0,0 0 15,0 0-15,0 0 0,1 0 16,-1 0-16,21 0 0,-21-21 0,0 0 15,22 0-15,-22 21 0,21-21 0,-21-1 16,1 1-16,-1 0 0,0-21 16,0 21-16,-21-1 0,0 1 0,0 0 15,0 0-15,0 0 16,-21 21 0,0 0-16,21 21 15,0 0-15,0 0 16,0 0-16,0 1 0,0-1 15,0 0-15,0 0 0,0 0 16,0 0-16,21-21 0,-21 22 16,21-1-16,-21 0 0,21 0 15,0-21-15,-21 21 0,22-21 16,-1 0-16,0 0 0,0 21 0,21-21 16,-20 0-16,-1 0 0,21 0 0,-21 0 15,22 0-15,-22 0 0,21-21 16,-21 0-16,0 0 0,22 21 15,-22-21-15,-21 0 0,21-1 16,0-20-16,-21 21 0,21-21 0,-21 20 16,0-20-16,0 21 0,0 0 0,0 0 15,0-1-15,0 1 0,0 42 32,0 1-32,0-1 15,-21 0-15,0 0 0,21 21 0,0-20 16,-21-1-16,0 0 0,21 21 0,-21-21 15,21 1-15,0-1 0,0 0 16,0 0-16,0 0 16,0-42 15,21 0-15,0 0-16,-21 0 15,21-1-15,0 1 0,-21 0 0,21 0 16,1 0-16,-1 0 0,0-1 15,0 1-15,0 0 0,-21 0 0,21 21 16,1 0-16,-22 21 31,0 0-31,0 0 0,0 1 16,0-1-16,0 0 0,0 0 0,21 0 16,-21 0-16,21 1 15,0-1-15,0 0 0,0 0 0,1-21 16,-1 21-16,0 0 0,21-21 15,-21 0-15,22 0 0,-22 0 0,21 0 16,-21 0-16,22 0 0,-22 0 0,0-21 16,21 21-16,-20-21 0,-1 0 15,0 0-15,0 0 0,0-1 0,-21 1 16,21-21-16,-21 21 0,22-22 16,-22 22-16,0 0 0,0 0 0,0-21 15,0 20-15,-22 22 16,1 0-16,0 0 15,0 22-15,21-1 0,-21 0 16,0 0-16,-1 0 0,22 0 16,0 1-16,0 20 0,-21-21 0,21 0 15,0 0-15,0 1 0,0-1 0,0 0 16,0 0-16,21 0 0,1-21 16,-1 21-16,0 1 0,0-22 0,21 0 15,1 21-15,-22-21 0,21 0 16,1 0-16,-22 0 0,21 0 0,-21-21 15,0-1-15,22 1 0,-22 0 16,0 0-16,0 0 0,22 0 16,-22-22-16,0 1 0,0 0 0,0-1 0,0 1 15,1-22-15,-1 1 16,0-1-16,0 1 0,0-1 0,-21 1 16,0 21-16,0-1 0,0 1 0,0 21 15,0 0-15,0-1 0,0 1 16,-21 21-1,0 0-15,21 21 0,-21 1 16,0-1-16,21 21 0,-22 0 0,22 1 16,-21-1-16,21 22 0,-21-22 15,21 21-15,0-20 0,0-1 0,0 0 16,0 1-16,0-1 0,0 0 0,0 1 16,0-22-16,0 0 0,0 21 15,21-20-15,0-1 0,-21 0 16,22 0-16,-1-21 0,0 21 0,0-21 15,0 0-15,0 0 16,1 0-16,20 0 0,-21 0 0,0 0 16,0 0-16,1-21 0,-1 21 15,21-21-15,-21 0 0,0 0 0,1-1 16,-1 1-16,-21 0 0,21 0 16,0 0-16,-21 0 0,0-22 0,0 22 15</inkml:trace>
  <inkml:trace contextRef="#ctx0" brushRef="#br0" timeOffset="75231.89">23537 9737 0,'0'0'0,"-42"0"0,0 0 31,63 0 0,0 0-31,0 0 0,0 0 0,22 0 16,-22 0-16,21-21 0,0 21 16,-20 0-16,20-22 0,0 22 0,1-21 15,20 21-15,-21-21 0,-20 21 16,20-21-16,0 21 0,-21-21 16,1 21-16,-22-21 0,0-1 15</inkml:trace>
  <inkml:trace contextRef="#ctx0" brushRef="#br0" timeOffset="75601.46">21188 9546 0,'0'0'0,"-21"0"0,42-21 32,0 21-17,21 0-15,-21 0 0,1 0 0,20-21 16,0 21-16,1 0 0,20 0 0,-21-21 15,1 21-15,-1 0 0,0 0 16,1 0-16,-22-21 0,0 21 16,0 0-16,0 0 15,1 0 1,-1-22 0,0 22-16,0 0 0</inkml:trace>
  <inkml:trace contextRef="#ctx0" brushRef="#br0" timeOffset="80432.6">18076 11748 0,'0'0'0,"-21"0"16,0 0 0,0 0-16,0 0 15,21-22 17,0 1-17,0 0-15,0 0 16,0 0-1,21 0-15,0 21 0,0-22 0,0 1 16,0 0-16,1 21 16,-1 0-16,0-21 0,21 21 0,-21 0 15,1 0-15,-1 0 0,0 0 16,21 0-16,-21 0 0,1 0 0,-1 21 16,0 0-16,0 0 0,0 1 0,-21-1 15,0 0-15,21 21 0,-21-21 16,0 22-16,0-22 0,0 21 0,0 1 15,-21-1-15,0 0 16,0 1-16,0-1 0,0 0 0,-22-21 0,22 22 16,-21-1-16,-1-21 0,22 22 15,-21-22-15,0 21 0,20-21 16,-20 0-16,21 1 0,-21-1 0,20-21 16,1 21-16,0-21 0,0 0 15,0 21-15,0-21 0,-1 0 0,1 0 16,0 0-16,0-21 0,21 0 15,-21 0-15,0-1 16,21 1-16,-22-21 0,22 21 0,0 0 16,0-22-16,0 22 15,0-21-15,0-1 0,0 22 0,0-21 16,22 21-16,-1 0 0,-21-1 0,21 1 16,-21 0-16,21 21 15,0 0-15,0 0 0,1 0 16,-1 0-16,-21 21 0,21 0 15,0 22-15,0-22 0,-21 21 0,21-21 16,1 22-16,-22-22 0,21 21 16,0 1-16,-21-22 0,0 0 0,21 21 15,0-21-15,-21 1 0,21-1 0,-21 0 16,0 0-16,22-21 0,-1 21 16,0-21-16,0 0 15,0 0-15,0 0 16,1 0-16,-1 0 15,-21-21-15,21 0 0,0 21 16,-21-21-16,21 0 16,0-1-16,1 1 0,-1 0 15,-21 0-15</inkml:trace>
  <inkml:trace contextRef="#ctx0" brushRef="#br0" timeOffset="80804.24">18690 12171 0,'0'0'0,"0"21"0,0 0 16,21-21 15,0 0-16,1-21 1,-22 0-16,0 0 16,0 0-1,-22 21-15,22-22 16,-21 22-16,0 0 16,0 0-16,0 0 15,21 22-15,0-1 16,0 0-1,21-21 1,0 0 0,0 0-1</inkml:trace>
  <inkml:trace contextRef="#ctx0" brushRef="#br0" timeOffset="85156.67">20193 11726 0,'21'0'16,"0"0"15,0-21-15,-21 0-1,22 0-15,-1 0 16,-21 0-16,21-1 16,-21 1-16,21 0 0,-21 0 0,21 21 15,-21-21-15,0 0 0,0 42 47,0 0-47,0 0 0,-21 0 16,21 22-16,-21-22 0,21 21 0,-21 0 15,0 1-15,-1-1 0,22 0 16,-21 1-16,0 20 0,0-20 16,0 20-16,21-21 0,-21 1 15,-1 20-15,1-20 0,21-22 0,-21 21 16,0 0-16,0-20 0,0-1 0,21 0 15,-22 0-15,22 0 0,-21 0 16,0 1-16,0-22 16,0 0-16,0 0 15,-1-22-15,1 22 0,21-21 16,-21 0-16,0 0 0,21 0 0,-21 0 16,21-22-16,0 1 0,0 0 15,0-1-15,0 1 0,0 0 16,0-1-16,0 1 0,0 0 15,0 20-15,0-20 0,0 21 0,0 0 16,0 0-16,21 21 0,0 0 0,0 0 16,0 0-1,-21 21-15,22 21 0,-1-21 16,0 0-16,-21 22 0,21-1 16,0 0-16,-21 1 0,21-22 0,1 21 15,-22 1-15,21-1 0,0-21 16,0 0-16,0 22 0,0-22 15,1 0-15,-1 0 0,0-21 0,0 21 0,0-21 16,22 0-16,-22 0 0,0 0 16,21 0-16,1 0 0,-22 0 15,21 0-15,0-21 0,-20 21 0,20-21 16,0 0-16,-21 0 0,22-1 16,-22 1-16,21-21 0,-21 21 0,1-22 15,-1 22-15,0-21 0,-21 0 16,21 20-16,-21 1 0,21-21 0,-21 21 15,0 0-15,0-1 0,0 44 32,0-1-17,0 0-15,0 0 0,0 0 0,0 0 16,0 22-16,-21-22 0,21 21 16,0-21-16,0 22 0,0-22 15,0 0-15,0 21 0,0-20 0,0-1 16,0 0-16,21-21 0,-21 21 0,21 0 15,1-21-15,-1 0 0,21 21 16,-21-21-16,0 0 0,1 0 0,-1 0 16,0 0-16,0 0 0,21-21 15,-20 0-15,-1 21 0,0-21 0,0 0 16,0 0-16,-21-1 0,21 1 0,1 0 16,-22-21-16,0-1 15,0 22-15,0-21 0,0 0 0,0-1 16,0 1-16,0 21 0,0-22 0,-22 22 15,1 0-15,0 0 0,0 0 16,0 0-16,0 21 0,-1 0 0,1 0 16,0 0-16,0 0 0,0 0 15,0 0-15,-1 21 0,1 0 0,0 0 16,0 0-16,0 22 0,21-22 16,0 21-16,0 0 0,0 1 0,0-1 15,0-21-15,0 22 0,0-22 0,0 21 16,0-21-16,21 0 0,0 1 15,0-1-15,0 0 0,1-21 16,20 21-16,-21-21 0,21 0 16,-20 0-16,20 0 0,0 0 0,1 0 15,-1 0-15,0 0 0,22 0 0,-22-21 16,22 21-16,-22-21 0,21 0 16,-20-1-16,-1 1 0,0 0 0,1 0 15,-1 0-15,-21 0 0,0-1 16,1-20-16,-1 21 0,-21-21 0,0 20 15,0 1-15,0-21 0,0 21 16,0 0-16,0-1 0,-21 1 0,-1 21 16,1-21-16,0 21 15,0 0-15,0 0 0,0 0 16,-22 21-16,22-21 0,0 21 0,0 1 16,-22-1-16,22 0 0,0 21 15,0-21-15,0 1 0,21 20 0,-21-21 16,21 21-16,-22-20 0,22-1 15,-21 0-15,21 0 0,0 0 0,0 0 16,0 1-16,0-1 0,21-21 16,1 0-16,-1 0 0,0 0 15,0 0-15,0 0 0,22 0 0,-22 0 16,0 0-16,21-21 0,-21 21 16,22-22-16,-22 1 0,0 0 0,0 0 15,0 0-15,1 0 0,-1-22 16,0 22-16,0-21 0,-21 21 15,0-1-15,0-20 0,21 42 0,-21-21 16,0 0-16,0 42 31,0 0-15,0 0-16,0 0 0,0 22 0,0-22 16,0 0-16,0 0 0,0 0 0,21 1 15,-21-1-15,22 0 0,-22 0 16,21 0-16,0 0 0,0 1 0,0-22 15,22 21-15,-22 0 16,21-21-16,-21 0 0,22 21 0,-1-21 16,0 0-16,1 0 0,-1 0 0,0 0 15,1 0-15,-1 0 0,0-21 16,1 0-16,-1 0 0,0-1 0,1 1 16,-22 0-16,21 0 0,-21-21 15,0 20-15,1-20 0,-1 0 0,0 21 16,-21-22-16,0 1 0,0 21 15,0 0-15,0-1 0,-21 1 0,0 21 16,-1 0-16,1 0 0,0 0 0,-21 0 16,21 0-16,-22 0 0,1 21 15,21-21-15,-22 22 0,1-1 0,21 0 16,-21 0-16,20 21 16,1-20-16,-21-1 0,42 0 0,-21 21 15,0-21-15,21 1 0,-22-1 0,22 0 16,0 0-16,0 0 0,0 0 15,0 1-15,0-1 0,22-21 16,-1 0-16,0 21 0,0-21 16,0 0-16,0 0 0,1 0 15,-1 0-15,0 0 0,0 0 0,21-21 16,-20 21-16,-1-21 0,21-1 16,-21 1-16,22-21 0,-22 21 0,0-22 15,21 1-15,-21 0 0,1-1 16,-1-20-16,0 21 0,0-22 15,-21 22-15,21-1 0,0-20 16,-21 21-16,0-1 0,22 1 0,-22 0 16,21 20-16,-21-20 0,0 21 0,0 0 15,0 0-15,0 42 16,-21-21 0,-1 42-16,1-21 0,21 0 15,-21 22-15,0-22 0,21 21 0,-21 1 16,21-1-16,0 0 15,0 1-15,0-1 0,0 0 0,0 1 16,0-1-16,0 0 0,0 1 16,21-22-16,0 21 0,0-21 0,0 0 15,1 1-15,-1-1 0,0-21 0,0 21 16,0 0-16,0-21 0,1 0 16,-1 0-16,0 0 0,0 0 15,0 0-15,0-21 16,-21 0-16,22 21 0,-1-21 0,-21-1 15,21 22-15,0-21 0,-21 0 16,21 0-16</inkml:trace>
  <inkml:trace contextRef="#ctx0" brushRef="#br0" timeOffset="97655.61">17674 1926 0,'0'-21'63,"0"0"-32,0 0-15,0 0 15,-21 21 32,0 0-48,0 0-15,-1 0 16,1 0-1,0 0-15,0 0 16,0 0 0,0 0-16,-1 0 15,1 0 1,0 0-16,0 0 16,21 21-16,-21 0 15,0-21-15,21 21 16,-22-21-16,22 21 0,0 0 15,-21-21-15,21 22 16,-21-22-16,21 21 0,0 0 16,-21 0-1,21 0-15,0 0 16,-21 1 0,21-1-16,0 0 15,0 0-15,0 0 16,0 0-1,0 1 1,0-1 0,0 0-1,21-21 1,-21 21-16,21-21 0,0 0 16,0 0-16,-21 21 15,22-21-15,-1 0 0,0 0 16,0 21-16,0-21 0,0 0 15,1 0-15,-1 0 0,0 22 16,0-22-16,0 0 0,0 0 16,1 0-16,-1 0 15,0 0-15,0 0 0,0 0 16,0 0-16,1 0 16,-1 0-16,0 0 15,0 0 1,0 0-16,0-22 15,1 22-15,-1 0 0,-21-21 16,21 21-16,-21-21 0,21 21 16,-21-21-16,21 21 0,-21-21 0,0 0 15,0-1 1,21 1-16,-21 0 0,0 0 16,0 0-1,0 0-15,0-1 0,0 1 16,0 0-16,0 0 0,0 0 15,0 0-15,0-1 0,0 1 0,0 0 16,0 0-16,-21 0 16,21 0-16,-21 21 0,21-22 0,-21 22 15,0-21-15,0 21 16,-1 0-16,1-21 0,0 0 16,0 21-16,0 0 15,0-21-15,-1 21 16,1 0-16,0 0 0,0 0 15,0 0-15,0 0 16,-1 0-16,1 0 16,0 0-16,0 0 0,0 0 15,0 0-15,-1 0 0,1 0 16,0 21-16,0 0 16,0 0-16,0-21 0,21 21 15,-22 1-15,1-1 0,21 0 16,-21 0-16,0 0 0,21 0 15,-21 1-15,21-1 16,0 0-16,0 0 0,-21 0 0,21 0 16,0 1-16,0-1 0,0 0 15,0 0-15,0 0 16,0 0-16,0 1 16,0-1-16,0 0 15,21-21-15,-21 21 0,21-21 16,0 21-16,0-21 0,0 21 15,1-21-15,-1 0 16,0 22-16,0-22 16,0 0-16,0 0 0,1 0 0,-1 0 15,0 0-15,0 0 0,0 0 16,0 0-16,1 0 0,-1 0 16,0 0-16,0 0 0,0 0 15,0 0-15,1-22 0,-1 22 16,0-21-16,0 21 15,-21-21-15,21 0 0,0 0 16,-21 0-16,0-1 0,22 1 16,-1 0-16,-21 0 15,0 0-15,0 0 0,0-1 16,0 1-16,0 0 0,0 0 16,0 0-16,0 0 0,-21-1 15,21 1-15,-22 0 0,22 0 16,0 0-16,-21 21 15,21-21-15,-42-1 16,21 22 0,0-21-16,-1 21 15,1 0-15,0 0 0,0 0 16,0 0-16,0 0 16,-1 0-16,1 0 15,0 0-15,0 21 0,0 1 16,0-22-16,-1 21 0,1 0 15,0 0-15,0-21 0,21 21 16,0 0-16,-21-21 0,0 22 16,21-1-16,-22-21 0,22 21 0,-21 0 15,21 0-15,0 0 16,0 1-16,0-1 16,0 0-16,0 0 15,0 0-15,21 0 16,1-21-16,-1 22 15,0-22-15,0 0 16,0 0-16,0 21 0,1-21 16,-1 0-16,0 0 15,0 0-15,0 0 0,0 0 16,1 0 0,-1 0-16,-21-21 0,21 21 0,0-22 15,-21 1 1,0 0-16,21 21 0,-21-21 15,0 0-15,0 0 16,0-1 0,-21 22-16,21-21 15,-21 21-15,0 0 16,0 0-16,-1 0 16,1 0-1,0 0-15,0 0 16,0 0-16,21 21 15,-21 1-15,21-1 16,-22-21 0,22 21-1</inkml:trace>
  <inkml:trace contextRef="#ctx0" brushRef="#br0" timeOffset="140097.01">4043 9970 0,'0'21'16,"21"-21"78,0 0-63,0 0-15,0-21-1,-21-1 1,0 1-16,0 0 15,0 0 1,0 0 0,0 0-1,0-1 1,-21 22 0,21-21-1,-21 21-15,0 0 47,0 0-31,0 0-16,-1 21 15,1 1-15,0-22 0,0 21 16,0 0-16,0-21 16,21 21-16,-22 0 0,1 0 15,0 1 1,21-1-16,0 0 15,0 0 1,0 0-16,0 0 16,0 1 15,21-22 110,-21 21 30,21-21-108,1 0-47,-22 21-1,21-21 1,0 0-1,0 0-15,0 0 16,0 0 0,1 0-1,-1 0-15,0 0 0,-21 21 16,21-21-16,0 0 16,0 0-16,1 21 0,-1-21 15,-21 21 1,21-21-16,-21 22 0,0-1 15,21-21-15,-21 21 16,0 0-16,21-21 0,-21 21 16,0 0-16,0 1 15,0-1-15,0 0 0,0 0 16,0 0-16,-21 0 16,0 1-16,0-1 15,0-21-15,21 21 0,-22-21 16,1 21-16,0-21 0,0 21 15,0-21-15,0 0 0,-1 0 0,1 0 16,0 0-16,0 0 0,0 0 0,0 0 16,-1 0-16,1 0 0,0 0 15,0 0-15,0 0 0,0-21 0,-1 21 16,1-21-16,0 0 16,21 0-16,-21 21 0,21-22 0,-21 22 15,21-21-15,0 0 16,-21 0-16,21 0 15,-22 21-15,22-21 16,0-1 0,0 1-1,22 21 1,-1-21-16,0 21 0,-21-21 16,21 21-16,0-21 0,0 21 0</inkml:trace>
  <inkml:trace contextRef="#ctx0" brushRef="#br0" timeOffset="140607.72">4508 9800 0,'0'0'0,"0"-21"16,0 0-1,0 42 16,0 0-15,0 0-16,0 1 0,0-1 16,0 21-16,-21-21 0,21 22 0,-21-22 15,0 21-15,21 0 0,-21-20 0,21 20 16,-21-21-16,21 21 0,0 1 16,-22-22-16,22 21 0,-21-21 0,21 22 15,0-22-15,0 21 0,0-21 16,0 1-16,0-1 0,0 0 15,0 0-15,0 0 0,0 0 16,0-42 47,0 0-63,0 0 0,0 0 15,21 0-15,-21-1 0</inkml:trace>
  <inkml:trace contextRef="#ctx0" brushRef="#br0" timeOffset="141218.37">4889 10075 0,'0'0'15,"0"-21"-15,-21 21 63,0 21-63,0-21 0,21 22 16,-21-1-16,0 0 0,21 0 15,-22 0-15,1 0 0,21 1 16,-21-1-16,0 0 0,21 0 0,-21 21 15,21-20-15,0-1 0,0 0 0,-21 0 16,21 0-16,0 0 0,0 1 16,0-1-16,0 0 0,21-21 15,0 21 1,0-21-16,0 0 0,0 0 16,1 0-16,-1 0 0,0-21 0,0 0 15,0 21-15,0-21 0,1-1 16,-1 22-16,0-21 0,0 0 0,-21 0 15,21 0-15,-21 0 0,21-22 16,-21 22-16,0 0 0,0 0 16,0 0-16,0-1 0,0 1 0,0 0 15,0 0-15,0 0 0,-21 0 16,0-1-16,21 1 0,-21 0 16,0 21-16,0 0 0,-1 0 15,1 0 1,0 0-16,0 21 15,0-21-15,21 21 0,-21-21 16,-1 22-16,22-1 0,-21-21 0,21 21 16,-21-21-16,21 21 0,0 0 15,21-21 17,0 0-32</inkml:trace>
  <inkml:trace contextRef="#ctx0" brushRef="#br0" timeOffset="142552.06">5270 10033 0,'0'-21'0,"0"42"0,0-63 31,0 63 16,-21-21-47,21 21 0,-21 0 15,21 0-15,0 1 0,0-1 0,-21 0 16,21 0-16,0 0 0,-21 0 16,21 1-16,0 20 0,0-21 0,0 0 15,0 0-15,0 1 0,0-1 16,0 0-16,0 0 0,0 0 0,0 0 15,0 1-15,21-44 47,-21 1-47,21 0 16,0 21-16,-21-21 0,21 0 16,1 0-16,-22-22 0,21 22 0,0 0 15,0 0-15,-21 0 0,21-1 16,0 1-16,1 21 0,-1-21 0,-21 0 15,21 21-15,0-21 0,0 21 47,-21 21-47,0 0 16,0 0-16,0 0 16,0 1-16,0-1 0,0 0 15,0 0-15,0 0 0,0 0 0,0 1 16,0-1-16,0 0 0,0 0 15,0 0-15,0 0 0,0 1 16,0-1-16,21-21 16,-21 21-16,22-21 15,-1 0-15,0 0 16,0 0-16,0 0 0,0 0 16,1-21-16,-1 21 15,0-21-15,-21-1 0,21 22 0,0-21 16,-21 0-16,21 0 0,1 0 15,-22 0-15,0-1 0,21 1 0,0 0 16,-21 0-16,21 0 0,-21-22 0,0 22 16,0 0-16,0 0 0,0 0 15,0 0-15,0-1 0,0 1 16,0 0-16,0 0 0,-21 21 16,0-21-16,0 21 15,-1 0-15,1 0 16,0 0-16,0 0 15,0 0 1,21 21-16,0 0 31,21-21-15,0 0-16,0 0 16,0 0-16,1 0 15,-1 0-15,0 0 0,0 0 0,21 0 16,-20-21-16,-1 21 0,0-21 15,0 21-15,0-21 0,0 21 0,1-22 16,-1 1-16,0 21 0,0-21 16,0 0-1,0 21 1,-42 0 296,0 0-296,0 0 0</inkml:trace>
  <inkml:trace contextRef="#ctx0" brushRef="#br0" timeOffset="156952.01">7472 4212 0,'0'0'0,"-21"0"0,-1 0 0,22 21 15,-21-21-15,21 22 16,-21-22-16,21 21 47,-21-21-47,0 21 15,42-21 95,0-21-110,0 21 15,0 0-15,1-21 0,-1-1 16,0 22-16,0-21 0,0 0 16,22 21-16,-22-21 0,0 0 0,0 21 15,0-21-15,0-1 0,22 1 16,-22 0-16,0 0 0,21 0 0,-20 21 15,20-21-15,-21-1 0,21 1 16,1 0-16,-1 0 0,0 0 0,1 0 16,-1-1-16,0 1 0,1 0 15,-1 0-15,0 0 0,1 0 0,-1-1 16,22 1-16,-22-21 0,21 21 16,-20 0-16,-1-1 0,22 1 15,-22 0-15,0 0 0,1 0 0,-1 0 16,0-1-16,1 1 0,-1 0 15,0 0-15,1 0 0,-22 0 0,21-22 16,-21 22-16,22 0 0,-22 0 16,21 0-16,-21-1 0,0 22 0,1-21 15,-1 0-15,0 0 0,0 21 0,0-21 16,0 21-16,-21-21 16,22 21-16,-22-22 15,21 22 1,-21-21 31,-21 21-32,-1-21 1,1 21-16</inkml:trace>
  <inkml:trace contextRef="#ctx0" brushRef="#br0" timeOffset="157483.65">9292 2921 0,'0'0'16,"-21"0"-16,0 0 0,0 0 0,-1 0 15,1 0 1,21 21-1,0 0 1,21 1 0,1-22-16,-1 0 15,0 0-15,0 0 0,0 0 0,0 0 16,22 0-16,-22 0 0,0 0 0,21 0 16,-20 0-16,20 0 0,-21 0 15,0 0-15,22 0 0,-22 0 0,0 0 16,21 0-16,-21 0 0,1 0 15,-22-22-15,21 22 0,-42 0 47,-1 22-31,-20-1-16,21-21 0,0 21 0,0 0 16,-22 21-16,22-20 0,-21 20 15,21 0-15,-1 1 0,-20-1 16,21 0-16,0 1 0,21-1 0,-21-21 15,-1 21-15,1-20 0,21-1 16,-21 0-16,21 0 0,0 0 0,-21 0 16,0-21-16,21 22 15,0-44 17,0 1-32,0 0 0,0 0 15,0-21-15,0 20 0</inkml:trace>
  <inkml:trace contextRef="#ctx0" brushRef="#br0" timeOffset="158420.04">10774 1524 0,'0'0'0,"0"21"16,0 0-16,-21-21 15,21 22-15,21-22 32,0 0-32,21 0 0,-21 0 15,22-22-15,-22 22 0,21-21 0,1 0 16,-1 21-16,0-21 0,1 0 16,-1 21-16,-21-21 0,21-1 0,-20 1 15,20 21-15,-21-21 0,-21 0 16,0 0-16,0 0 0,0-1 15,0 1-15,-21 21 16,0-21-16,-22 21 0,1-21 0,0 21 16,-1 0-16,-20 0 0,-1 0 15,1 21-15,21 0 0,-22 0 0,22 1 16,-1-1-16,1 0 0,0 0 16,-1 21-16,22-20 0,0-1 0,0 21 15,0-21-15,21 0 0,0 1 16,0 20-16,0-21 0,0 0 0,21 0 15,0 22-15,0-22 0,0 0 16,22 0-16,-22 0 0,21 1 0,1 20 16,-1-21-16,0 0 0,1 0 15,-1 1-15,0-1 0,1 21 16,-1-21-16,-21 0 0,0 1 0,0-1 16,1 21-16,-22-21 0,0 0 15,0 1-15,-22-1 0,1 0 0,0 0 16,-21 0-16,-1 0 0,1 1 0,-21-1 15,20 0-15,1 0 0,0-21 16,-22 0-16,22 0 0,21 0 0,-22 0 16,22 0-16,-21 0 0,21-21 15,-1 0-15,1 21 0,0-21 0,21-1 16,0 1-16,0 0 0,0 0 16,0 0-16,0 0 15,21-1 1,0 22-16,1 0 15,-22-21-15,21 21 0,0 0 16,0 0-16,0 0 16,0 0-16</inkml:trace>
  <inkml:trace contextRef="#ctx0" brushRef="#br0" timeOffset="159132.21">11324 1947 0,'0'0'0,"-21"22"47,0-1-47,0 0 15,21 0-15,0 0 0,-22 0 16,22 1-16,-21-1 0,21 21 0,0-21 15,0 0-15,0 1 0,0-1 16,0 0-16,0 0 16,21-21-16,1 0 0,-1 21 0,21-21 15,-21 0-15,0 0 16,1 0-16,-1-21 0,21 21 0,-21-21 16,0 0-16,1 0 0,-1 21 0,0-22 15,0 1-15,0 0 0,0 0 16,1 0-16,-22 0 0,0-1 0,21-20 15,0 21-15,-21 0 16,0 0-16,0-1 0,21 22 0,-21 22 31,0-1-15,-21 0-16,21 0 0,0 0 16,0 0-16,-21 22 0,21-1 0,0-21 15,0 22-15,0-1 0,0 0 16,0 22-16,0-22 0,0 22 15,0-1-15,21-21 0,-21 22 0,0-1 16,0 1-16,21-1 0,-21 1 16,21-1-16,-21 1 0,0-1 0,0 1 15,0-1-15,0 1 0,0-1 0,0-20 16,0 20-16,-21 1 0,0-22 16,0 0-16,21 1 0,-21-1 0,-1 0 15,1 1-15,-21-22 0,21 0 16,0 21-16,-1-20 0,1-1 0,-21-21 15,21 21-15,0-21 0,-22 0 0,22 0 16,-21 0-16,21 0 0,-22-21 16,1 21-16,0-21 0,20-22 15,-20 22-15,0-21 0,21-1 0,-22 1 16,22 0-16,-21-1 0,21-20 0,21-1 16,0 22-16,0-21 0,0 20 15,0-20-15,0 20 0,21 1 0,0 0 16,0-1-16,43-41 0,-22 63 15</inkml:trace>
  <inkml:trace contextRef="#ctx0" brushRef="#br0" timeOffset="159735.37">11980 1947 0,'0'22'0,"0"62"16,0-41-1,0-22-15,0 0 0,0 0 0,0 21 16,0-20-16,0-1 0,0 0 0,0 0 16,-21 0-16,21 0 15,-21-21-15,21 22 16,-21-22-16,0 0 16,21-22-16,0 1 15,-22 0-15,22 0 16,0 0-16,0 0 0,0-1 0,0 1 15,0 0-15,0 0 0,22 0 16,-22-22-16,21 22 0,0 0 16,0 0-16,21 0 0,-20 0 0,20-1 15,-21 1-15,21 0 0,1 21 16,-1-21-16,-21 21 0,22 0 0,-1 0 16,0 0-16,-21 0 0,22 0 15,-22 21-15,0 0 0,0 0 0,0 1 16,-21-1-16,0 21 0,0-21 0,0 22 15,0-22-15,0 21 16,0-21-16,-21 0 0,0 1 0,0 20 0,0-21 16,21 0-16,-21-21 0,-1 21 15,22 1-15,-21-22 0,21 21 16,0-42 15,21 21-31,-21-22 0,43 1 0</inkml:trace>
  <inkml:trace contextRef="#ctx0" brushRef="#br0" timeOffset="160036.2">12933 1842 0,'0'0'0,"-64"-22"31,43 22-31,0 0 0,0 0 15,0 0-15,-1 22 0,1-1 16,0 0-16,0 21 0,0-21 0,0 22 16,-1-1-16,22 0 0,-21-20 15,0 20-15,21 0 0,0-21 0,0 22 16,0-22-16,0 0 0,0 0 16,0 0-16,0 1 0,0-1 0,21-21 15,0 0-15,1 0 0,20 0 0,-21 0 16,21 0-16,-20 0 0,20-21 15,0-1-15,-21 1 0,22 0 16,-1 0-16,-21 0 0,22-22 16</inkml:trace>
  <inkml:trace contextRef="#ctx0" brushRef="#br0" timeOffset="160580.29">13335 1291 0,'0'0'0,"0"-21"0,-21 21 32,0 0-32,21 21 0,0 0 15,0 1-15,-22-1 0,22 21 0,-21 0 16,21 1-16,-21-1 0,21 22 16,0-22-16,0 21 0,-21 1 0,21-22 15,-21 22-15,0-22 0,21 22 0,0-22 16,-22 0-16,1 1 0,21-22 15,-21 21-15,21-21 0,0 22 0,0-22 16,-21 0-16,21 0 0,-21 0 16,21 0-16,-21-21 15,21-21 17,0 0-32,0 0 0,0 0 15,0 0-15,0-22 16,21 22-16,0 0 0,0 0 0,0 0 15,0-1-15,1-20 0,-1 21 0,0 0 16,21 21-16,-21-21 0,1-1 16,20 22-16,-21 0 0,0 0 0,0 0 15,1 0-15,-1 0 0,-21 22 16,21-1-16,-21 0 0,0 0 16,0 0-16,0 22 0,0-22 15,0 0-15,0 0 0,0 0 0,0 0 16,-21 1-16,21-1 0,0 0 15,0 0-15,-21-21 0,21 21 0,-22-21 16,22 21-16,0-42 47,22 21-47,-1-21 0</inkml:trace>
  <inkml:trace contextRef="#ctx0" brushRef="#br0" timeOffset="160967.87">13589 2032 0,'0'0'0,"0"-21"15,0 0 1,21 21-16,0 0 16,0 0-16,1 0 0,-1 0 15,0 0-15,-21 21 0,21 0 16,0 0-16,-21 0 15,0 1-15,0-1 0,0 0 0,0 0 16,0 0-16,0 0 0,0 1 0,0-1 16,0 0-16,0 0 0,-21 0 15,21 0-15,-21-21 0,21 22 16,0-44 15,0 1-31,0 0 0,0 0 16,21-21-16,0 20 15,0 1-15,-21 0 0,22-21 0,-1 21 16,0-1-16,0 1 0,-21 0 16,21 0-16,-21 0 0,21 0 15,1 21 1,-1 0 0</inkml:trace>
  <inkml:trace contextRef="#ctx0" brushRef="#br0" timeOffset="161387.59">14203 1990 0,'0'0'0,"-21"0"0,-1 0 15,1 0-15,0 0 16,0 0-16,0 21 0,0 0 15,-1-21-15,1 21 0,0 0 0,21 22 16,-21-22-16,0 0 0,21 0 0,0 0 16,-21 1-16,21-1 15,0 0-15,0 0 0,0 0 0,21 0 16,0 1-16,0-22 0,0 0 16,0 0-16,1 0 0,20 0 15,-21 0-15,0 0 0,22 0 0,-22-22 16,21 22-16,-21-21 0,0 0 15,1 0-15,-1 0 0,0 0 0,0-1 16,-21-20-16,0 21 0,0-21 16,0 20-16,0-20 0,0 21 0,0 0 15,-21 0-15,0-1 0,0 22 0,-1 0 16,1 0-16,0 0 0,0 0 16,-21 0-16,20 0 0,1 22 15,0-1-15,0-21 0,0 21 16,21 0-16,-21 0 0,21 0 15,0 1-15</inkml:trace>
  <inkml:trace contextRef="#ctx0" brushRef="#br0" timeOffset="161928.29">14626 1990 0,'0'0'0,"0"21"32,0 0-17,0 0-15,-21 0 0,21 1 0,0-1 16,-21 0-16,21 0 0,0 0 0,0 0 16,0 1-16,0-1 0,0 0 15,-21 0-15,21 0 0,0 0 16,-22-21 15,22-21-15,0 0-16,0 0 15,0 0-15,0 0 16,0-1-16,0 1 0,0 0 16,22-21-16,-1 21 0,-21-1 0,21 1 15,0 0-15,0 0 0,0 0 0,1 0 16,-1-1-16,0 1 0,21 21 15,-21 0-15,1 0 0,-1 0 0,0 0 16,0 0-16,0 21 0,0 1 16,-21-1-16,0 0 0,0 0 0,22 0 15,-22 0-15,0 22 0,0-22 16,0 0-16,0 0 0,0 0 0,0 1 16,-22-1-16,22 0 0,-21 0 15,21 0-15,-21 0 0,0 1 16,0-22-16,21-22 47,21 1-47,0 21 15</inkml:trace>
  <inkml:trace contextRef="#ctx0" brushRef="#br0" timeOffset="162171.43">15176 1969 0,'0'0'0,"0"21"32,0 0-32,0 0 0,0 0 15,-21 22-15,21-22 0,0 0 16,0 0-16,-21 0 0,21 0 0,-21 1 16,21-1-16,0 0 0,0 0 15,0 0 1,0-42 15,0 0-15,21 0-16,0 0 0</inkml:trace>
  <inkml:trace contextRef="#ctx0" brushRef="#br0" timeOffset="162440.28">15219 1757 0,'0'0'0,"-21"0"0,-1 0 16,22 21 0,22-21-1,-1 0 1,0 0-16,0 0 0,-21-21 16,21 0-16,-21 0 15,0-1-15,0 1 16,0 0-1,-21 21-15,0 0 0,0 0 16,0 0-16,-1 21 0,22 0 16,-21-21-16,21 22 0,-21-1 0,0 0 15,21 0-15,0 0 0,-21 0 0</inkml:trace>
  <inkml:trace contextRef="#ctx0" brushRef="#br0" timeOffset="163239.76">12636 2773 0,'0'42'32,"22"-42"-32,-1 0 0,0 21 15,21-21-15,-21 0 0,22 0 0,-22 0 16,21 0-16,1 0 0,20-21 16,-21 0-16,1 21 0,-1-21 15,0 0-15,1 21 0,-22-21 0,0-1 16,0 22-16,-21-21 0,0 0 15,-21 21 1,0 0-16,0 0 0,-22 21 16,22-21-16,-21 21 0,0 1 0,-1 20 15,1-21-15,-22 21 0,22 1 16,0-22-16,-1 21 0,1 1 0,0-22 16,-1 21-16,22-21 0,-21 22 15,21-22-15,0 0 0,21 0 0,0 0 16,-22-21-16,22 21 0,0-42 31,0 0-31,22 21 16,-22-21-16,21 0 0,0 0 15,0-1-15,-21 1 0,21 0 0,0 0 16,-21 0-16,22 0 0,-1 21 16,0 0-1,-21 21-15,21 0 0,-21 0 16,0 0-16,0 0 0,21 1 15,-21-1-15,21 0 0,1 0 0,-22 0 16,21 0-16,0 1 0,0-1 16,0 0-16,0 0 0,1-21 15,20 0-15,-21 0 0,21 0 0,1 0 16,-1 0-16,0 0 0,1-21 16,-1 21-16,22-21 0,-22 0 0,0-1 15,1 1-15,-1 0 0,-21 0 16</inkml:trace>
  <inkml:trace contextRef="#ctx0" brushRef="#br0" timeOffset="163675.51">13631 2985 0,'0'0'16,"0"-43"-16,0 22 0,0 0 0,0 0 16,0 0-16,0-1 0,-21 22 15,0 0-15,0 0 0,0 0 16,-1 0-16,1 22 16,0-1-16,-21 0 0,21 0 15,-1 0-15,1 0 0,0 1 0,21-1 16,-21 21-16,21-21 0,0 0 0,-21 1 15,21-1-15,0 0 0,0 0 16,0 0-16,0 0 0,21-21 0,0 0 16,0 0-16,0 0 0,1 0 15,20 0-15,-21 0 0,0-21 0,0 21 16,1-21-16,-1 0 0,0 0 16,0 0-16,-21-1 0,21 1 0,-21 0 15,21 0-15,-21-21 0,0 20 0,0 1 16,0 0-16,0 0 15,0 42 17,0 0-32,0 0 0,0 1 15,-21-1-15,21 21 0,-21-21 0,21 0 16,0 1-16,0 20 0,0-21 16,0 0-16,0 0 0,0 1 0,0-1 15,21-21-15,-21 21 0,21-21 16,1 0-16,-1 0 0,0 0 0,21 0 15,-21 0-15,22-21 0,-22 0 0,21-1 16,1 1-16,-1 0 0,0 0 16,-21-21-16,22 20 0,-1-20 15</inkml:trace>
  <inkml:trace contextRef="#ctx0" brushRef="#br0" timeOffset="164812.44">14330 2625 0,'0'0'0,"21"-21"0,-21-1 0,0 1 0,0 42 31,-21 1-31,0-1 16,-1 21-16,22 0 0,0-20 0,-21 20 16,0 0-16,21 1 0,-21-1 15,21 0-15,0-21 0,0 22 0,-21-22 16,21 21-16,0-21 0,-21 22 16,21-22-16,0 0 0,0 0 15,0 0-15,0 1 0,21-22 16,0 21-16,0-21 0,21 0 15,-20 0-15,20 0 0,-21-21 0,21 21 16,-20-22-16,20 1 0,-21 0 16,21 0-16,-20 0 0,20-22 0,-21 22 15,0 0-15,0 0 0,1-21 0,-1 42 16,-21-22-16,0 1 0,21 0 16,-21 42 15,0 0-31,0 1 0,-21-1 15,21 0-15,0 0 0,-21 0 16,21 0-16,0 1 0,-22-1 16,22 0-16,0 0 0,0 0 0,0 0 15,22-21 1,-1 0-16,0 0 0,0 0 0,0 0 16,0 0-16,22 0 0,-22-21 15,0 21-15,0-21 0,22 0 0,-22 0 16,0 0-16,0-1 0,0 1 0,0 0 15,1 0-15,-1 0 0,0 0 16,-21-1-16,0 44 31,-21-1-31,0-21 16,21 21-16,-22 0 0,1 0 0,0 0 16,21 1-16,0-1 0,0 0 15,0 0-15,0 0 0,0 0 16,21-21-1,0 0-15,22 0 0,-22 0 16,0 0-16,21 0 0,-20 0 0,-1-21 16,0 0-16,0 21 0,0-21 15,-21 0-15,21 0 0,-21-1 0,0 1 16,0 0-16,0 0 0,-21 0 16,0 0-16,0-1 0,0 1 0,0 0 15,-1 0-15,1 21 0,0-21 16,0 21-16,21-21 15,21 21 1,0 0-16,0 0 0,22-22 16,-1 22-16,0 0 0,1 0 0,-1 0 15,0 0-15,1 0 0,-22 0 16,21 0-16,1 22 0,-22-1 0,0-21 16,0 21-16,0 0 0,0 0 0,-21 0 15,0 22-15,0-22 0,0 0 16,0 0-16,0 0 0,0 22 0,0-22 15,0 0-15,0 0 16,0 0-16,0 1 0,0-1 0,-21-21 16,21 21-16,-21-21 15,21-21 1,0 0-16,0-1 0,0 1 16,0 0-16,0-21 0,0 21 15,0-1-15,21-20 0,0 21 0,1-21 16,-1-1-16,0 1 0,0 0 15,21 20-15,-20-20 0,62-21 16,-63 63-16,22-22 0,-22 22 16,21 0-16,-21 0 0,22 0 15,-22 22-15,0-22 0,-21 21 0,0 21 16,0-21-16,0 0 0,0 22 16,0-22-16,0 0 0,0 21 0,-21-20 15,21-1-15,0 0 0,-21 0 16,21 0-16,-21 0 0,21 1 0,-22-22 15,22 21-15,-21-21 16,21-21 0,0-1-1,0 1-15,0 0 0</inkml:trace>
  <inkml:trace contextRef="#ctx0" brushRef="#br0" timeOffset="165019.32">15600 2498 0,'0'0'0,"-21"0"0,-22-21 31,22 21-31,0 0 0,0 0 47,0 0-32,-1 0 1</inkml:trace>
  <inkml:trace contextRef="#ctx0" brushRef="#br0" timeOffset="165228.2">14287 2688 0,'0'0'0,"-21"0"0,0 21 0,42-21 15,0 0 1,22 0-16,-22 0 0,21 0 16,22 0-16,-22 0 0,22 0 15,-1 0-15,-21-21 0,22 21 0,-1 0 16,1 0-16,-22 0 0,22 0 16,-22 0-16,0 0 0,1 0 0,-22 0 15,0 0-15</inkml:trace>
  <inkml:trace contextRef="#ctx0" brushRef="#br0" timeOffset="165803.98">15706 3916 0,'0'0'0,"-22"0"16,-62 0 0,63 0-16,-1 0 0,44 0 31,-1 0-31,21 21 15,22-21-15,-1 0 0,1 0 0,20 0 16,1 21-16,0-21 0,20 0 16,1 21-16,21-21 0,-21 0 0,0 0 15,-21 22-15,20-22 0,1 0 0,-21 0 16,0 0-16,-22 0 16,22 0-16,-43 0 0,22 0 0,-43 0 15,21 0-15,-21 0 0,0 0 16,-21-22-1,-21 22-15,0 0 0,0-21 16,0 21-16,0 0 0,-1-21 0,1 21 16,0 0-16,0 0 0,21-21 0,-21 21 15</inkml:trace>
  <inkml:trace contextRef="#ctx0" brushRef="#br0" timeOffset="166203.75">17060 3768 0,'0'0'16,"-21"0"-16,0 0 16,21 21 31,21-21-47,0 21 0,22-21 0,-22 21 15,21-21-15,-21 21 0,22-21 16,-1 0-16,0 22 0,1-22 0,-1 0 15,0 0-15,-21 21 0,22-21 16,-22 0-16,0 0 0,0 0 16,0 0-16,-42 0 31,0 0-31,0 0 0,-21 0 0,20 0 16,-20 21-16,0 0 0,-1 0 15,22 0-15,-21 1 0,0 20 0,-1-21 16,1 21-16,21-20 0,-22 20 0,22-21 15,-21 21-15,21-20 0,0-1 16,-1 0-16,1 0 0,0 0 0,21 0 16,0 1-1,-21-22-15,0 21 0,0-21 16,-1 21-16</inkml:trace>
  <inkml:trace contextRef="#ctx0" brushRef="#br0" timeOffset="167355.53">1482 13526 0,'0'0'16,"0"-22"-16,0 1 0,0 0 0,0 0 15,0 0-15,0 0 0,0-1 16,-22 22 0,22 22-1,0-1-15,0 0 16,0 0-16,0 0 0,0 0 15,0 1-15,0-1 0,0 0 16,0 0 0,22-21-1,-1-21-15,0 0 16,0 0-16,-21-1 16,0 1-16,0 0 0,0 0 15,0 0-15,-21 21 16,0 0-1,0 0-15,-1 0 0,1 21 16,0 21-16,21-21 0,-21 1 16,21 20-16,-21-21 0,21 21 0,0-20 15,0 20-15,0-21 0,0 21 16,0-20-16,0-1 0,0 0 16,21 0-16,0-21 0,0 0 15,22 0-15,-22 0 0</inkml:trace>
  <inkml:trace contextRef="#ctx0" brushRef="#br0" timeOffset="167707.32">2032 13399 0,'0'0'0,"-21"0"16,0 0-1,-1 0-15,1 21 0,21 0 16,-21 0-16,21 0 15,21-21 1,0 0 0,1-21-16,-1 21 15,0-21-15,0 0 0,-21 0 16,21-1-16,-21 1 16,0 0-16,-21 21 15,0 0 1,0 0-16,0 21 0,21 0 15,-22 1-15,1 20 0,0-21 0,21 21 16,0-20-16,0 20 0,0-21 16,0 21-16,0-20 0,0-1 0,0 0 15,0 0-15,21-21 16,0 0-16,1 0 0,20 0 0,-21 0 16</inkml:trace>
  <inkml:trace contextRef="#ctx0" brushRef="#br0" timeOffset="168280">2857 13166 0,'0'0'0,"-21"0"0,-21 0 16,21-21-16,0 21 0,-1 0 0,1 0 16,0 21-16,0-21 0,0 21 15,0 0-15,21 0 0,0 0 16,0 1-16,0-1 0,21 0 15,0 0-15,0-21 0,21 21 0,-20-21 16,20 0-16,0 0 0,1 0 16,-1 0-16,0 0 0,1 0 0,-1 0 15,21 0-15,-20-21 0,20 21 16,-20-21-16,20 0 0,-21 0 0,-20-1 16,20 1-16,-42 0 0,0 0 15,0 0-15,0 0 0,-21-1 16,0 22-16,-1 0 0,1 0 15,-21 0-15,21 0 0,-22 22 0,22-22 16,0 21-16,0 21 16,0-21-16,0 22 0,-1-1 0,22 0 15,0 1-15,0 20 0,0 1 16,-21-1-16,21 1 0,0-1 0,0 1 16,0-1-16,0 1 0,0-22 15,21 21-15,-21-20 0,0 20 0,22-20 16,-22-1-16,0-21 0,0 21 0,0 1 15,0-22-15,0 0 0,-22 0 16,-20-21-16,21 0 16,0 0-16,-22-21 15,1 21-15,0-21 0,-1 0 0,-20-22 0,21 22 16,-1 0-16,1-21 16,21 21-16,-22-22 0,22 22 0,21-21 15,0 21-15,0-1 0,0 1 16,0 0-16,43 0 0,-22 0 0,21 0 15,0-1-15,1 1 0,-1 0 16,22 21-16,-22-21 0</inkml:trace>
  <inkml:trace contextRef="#ctx0" brushRef="#br0" timeOffset="168771.77">3746 13250 0,'0'0'0,"0"-21"0,0 0 0,-21 0 0,21 0 15,-21 21-15,0 0 16,0 0-16,0 0 0,-1 21 16,22 0-16,-21 21 0,21 1 15,0-22-15,0 42 0,-21-20 0,21 20 16,-21 1-16,21-1 0,0 1 16,0-1-16,0 1 0,0-1 0,-21-20 15,21 20-15,0-21 0,-21 1 16,21-1-16,0-21 0,0 22 0,-22-22 15,22 0-15,0 0 0,0 0 16,0 0-16,-21-21 16,0 0-1,21-21-15,0 0 0,0 0 16,0-21-16,0 20 0,0-20 0,21 0 16,0-1-16,22 22 0,-22-21 15,0 0-15,21-1 0,1 1 0,-1 21 16,0 0-16,-20-1 0,20 22 15,-21 0-15,21 0 0,-20 0 0,-1 22 16,0-1-16,-21 0 0,0 0 16,0 21-16,0-20 0,0 20 0,0-21 15,0 21-15,0-20 0,0 20 16,-21-21-16,0 0 0,21 0 16,-22 1-16,22-1 0,0 0 0,0 0 15,22-21 1,-1-21-1,0 0-15,0 0 0,0 21 0,0-22 16</inkml:trace>
  <inkml:trace contextRef="#ctx0" brushRef="#br0" timeOffset="169067.97">4127 14055 0,'22'0'31,"-1"0"-15,0 0-16,0 0 0,0 0 15,0 0-15,1 0 0,20-21 16,-21-1-16,0 22 0,22-21 0,-22 0 16,0 0-16,0 0 0,0 0 0,-21-1 15,0 1-15,0 0 0,0 0 16,0 0-16,-21 21 0,0-21 0,0 21 16,-22 0-16,22 0 0,-21 21 15,21-21-15,-22 21 0,22 21 0,-21-21 16,21 22-16,0-22 0,-1 21 15,1 1-15,21-22 0,0 21 0,0-21 16,0 22-16,0-22 0,0 0 16,43 0-16,-22-21 0,21 21 15,-21-21-15,22 0 0,20 0 0,-21 0 16</inkml:trace>
  <inkml:trace contextRef="#ctx0" brushRef="#br0" timeOffset="169540.71">5757 13949 0,'-21'-85'31,"42"170"-31,-42-191 0,21 85 0,21-21 0,0-1 0,-21 22 16,0-21-16,22 21 0,-1-22 15,-21 22-15,0 0 0,0 0 0,0 0 16,0 42 0,0 0-16,0 21 0,0 1 15,0 20-15,0-21 0,0 22 16,0 21-16,0-22 0,-21 1 15,21 20-15,-22 1 0,1 0 0,0-1 16,0 22-16,0-21 0,-22-1 16,22 1-16,0 0 0,0-1 0,0 22 15,0-21-15,21-22 0,-22 22 16,1-21-16,21-22 0,0 21 0,0-20 16,0-22-16,0 0 0,0 0 0,21-42 15,1 0 1,-1 0-16,0-22 15,0 1-15,0 0 0,-21-22 0,21 22 16,-21-22-16,22-20 0,-22 20 0,0 1 16</inkml:trace>
  <inkml:trace contextRef="#ctx0" brushRef="#br0" timeOffset="169829.54">5630 14415 0,'0'0'0,"-21"-85"16,0 21-16,-21-20 0,20 20 16,1 1-16,0-1 0,0 1 0,21-1 15,0 1-15,0 20 0,0-20 16,21 21-16,21-1 0,1 1 0,-1 0 15,0 20-15,22-20 0,-1 42 0,1-21 16,-1 21-16,1 0 0,-22 21 16,1 0-16,-1 22 0,0-1 15,-21 0-15,1 1 0,-22-1 16,0 21-16,0-20 0,0-1 0,-22 0 16,-20 1-16,21-22 0,-21 21 0,-1-21 15,1 1-15,0-1 0,-1 0 16,1-21-16,21 0 0,0 0 0,-1 0 15,1 0-15,42-21 16,1 0 0,-1-1-16,0 1 0,0 0 15,21 0-15,-20 0 0,20 0 0,-21-22 16,21 22-16,-20 0 0</inkml:trace>
  <inkml:trace contextRef="#ctx0" brushRef="#br0" timeOffset="170140.36">6244 13631 0,'0'0'0,"21"-21"0,-21 0 0,21 21 15,1-21-15,-1 0 0,0 21 16,0 0-16,0 0 0,0 0 0,1 0 16,-1 0-16,0 21 0,0 0 15,21 0-15,-20 0 0,-1 22 0,0-1 16,0-21-16,0 22 0,-21-1 16,0-21-16,0 21 0,0 1 0,0-22 15,0 0-15,0 0 0,0 0 16,-21 1-16,0-1 0,0-21 15,0 0 1,21-21 0,0-1-16,0 1 0,0-21 15,0 21-15,0-22 0,0 1 0,21 21 16,-21-21-16,21-1 0,0 22 16,0-21-16,0 21 0,1-1 0,-1 1 15,0 0-15,0 0 0,0 21 16,0-21-16,1 21 0,20 0 0,-21 0 15,0 0-15,0 0 0</inkml:trace>
  <inkml:trace contextRef="#ctx0" brushRef="#br0" timeOffset="170531.75">7154 13526 0,'-21'0'31,"0"21"-31,0 0 0,0 0 16,-1 0-16,1 22 0,0-22 15,21 21-15,0-21 0,-21 22 16,21-22-16,0 21 0,0-21 0,0 22 16,0-22-16,0 0 0,0 0 15,0 0-15,21 0 0,-21 1 0,21-22 16,0 0-16,1 21 0,-1-21 0,21 0 16,-21 0-16,0 0 0,22 0 15,-22-21-15,21-1 0,1 1 16,-22 0-16,21 0 0,-21 0 0,0 0 15,-21-22-15,0 22 0,0-21 16,0-1-16,0 1 0,0 0 0,0-1 16,-21 22-16,0-21 0,0 21 15,-21 0-15,20 21 0,1 0 0,-21 0 16,21 0-16,-22 0 0,1 0 16,21 21-16,-21 0 0,20 0 0,1 0 15,0 22-15,21-22 0,0 0 0,0 0 16,0 21-16,0-20 0,21-1 15,0 0-15,1 0 0,20-21 16,-21 21-16,21-21 0,1 0 0</inkml:trace>
  <inkml:trace contextRef="#ctx0" brushRef="#br0" timeOffset="170788.6">8001 13610 0,'0'0'0,"0"-42"0,-42-64 31,20 106-31,1 0 0,-21 0 16,21 0-16,-22 0 0,22 21 0,-21 0 16,0 1-16,20 20 0,1 0 15,-21 1-15,21 20 0,0-21 16,21 1-16,0-1 0,-22 0 0,22 1 16,0-1-16,0-21 0,0 22 15,0-22-15,22 0 0,-1 0 0,21 0 16,-21-21-16,22 0 0,-1 21 0,0-21 15,1 0-15,-1 0 0,21-21 16,-20 21-16,-1-21 0,22 0 0,-22 0 16</inkml:trace>
  <inkml:trace contextRef="#ctx0" brushRef="#br0" timeOffset="171755.83">8340 13653 0,'0'0'0,"-22"0"0,1 0 0,0 0 16,0 0-16,0 0 0,21 21 15,-21 0-15,21 0 16,0 0-16,0 0 0,0 1 16,21-22-16,0 0 15,0 0-15,0 0 0,0 0 16,1 0-16,-1 0 0,0 0 0,0-22 16,0 22-16,0-21 0,1 0 15,-1 0-15,-21 0 0,0 0 0,0-1 16,0 1-16,0-21 0,0 21 15,0 0-15,-21-1 0,-1 1 16,1 21-16,-21 0 0,21 0 0,0 0 16,-22 0-16,22 0 0,0 21 15,-21 1-15,20 20 0,1 0 0,0-21 16,0 22-16,21-1 0,0 0 16,0 1-16,0-1 0,0 0 0,0-20 15,21 20-15,0-21 0,22 0 0,-22 0 16,21 1-16,-21-1 0,22-21 15,-1 0-15,0 0 0,1 0 0,20 0 16,-21 0-16,1-21 0,20-1 16,-20 1-16,-1 0 0,0 0 0,1 0 15,-1-22-15,-21 1 0,21 21 16,-20-21-16,-1-1 0,0 1 16,-21 0-16,0 20 0,0 1 0,0 0 15,0 0-15,-21 21 0,0 0 16,-1 0-16,1 0 0,0 21 0,0 0 15,0 0-15,21 1 0,-21-1 0,21 21 16,0-21-16,0 22 0,0-1 16,0-21-16,21 0 0,0 22 0,0-22 15,-21 0-15,21 0 0,-21 0 16,0 0-16,21 1 0,1-1 16,-44-21 15,1 0-16,0-21-15,0 21 0,0 0 0,0-22 16,-1 22-16,1 0 16,0 0-16,21 22 31,0-1-31,21-21 0,0 0 16,1 21-16,-1-21 0,0 0 0,21 0 15,-21 0-15,22 0 0,-1 0 16,0 0-16,1 0 0,20 0 0,-20-21 15,-1 0-15,0 21 0,-21-22 16,22 1-16,-1 0 0,-21-21 16,0 21-16,22-1 0,-22-20 0,-21 0 15,0-1-15,21 22 0,-21-21 16,0 0-16,0-1 0,0 22 0,0 0 16,-21 0-16,0 0 0,0-1 15,-1 22-15,22 22 16,0-1-16,0 0 0,0 21 0,0-21 15,0 22-15,22-1 0,-1 0 16,-21 1-16,0-22 0,21 21 16,-21 1-16,21-22 0,-21 0 15,0 21-15,0-21 0,0 1 0,0-1 0,0 0 16,0 0-16,-21-21 16,0 0-16,0 21 0,-1-21 15,1 0-15,0 0 16,21-21-16,0 0 15</inkml:trace>
  <inkml:trace contextRef="#ctx0" brushRef="#br0" timeOffset="172796.24">11218 13737 0,'0'0'0,"0"-21"0,-21 21 0,21-21 16,-21 0-16,21 0 15,0-22-15,-21 22 0,21 0 0,-21 0 16,-1 0-16,22-1 0,0 1 0,0 0 16,-21 21-16,0 0 15,0 0-15,21 21 0,0 0 16,-21 22-16,0-22 0,-1 21 16,22 1-16,0-1 0,-21 0 0,21 22 15,0-22-15,0 0 0,0 1 16,0-22-16,0 21 0,0-21 0,21 1 15,1-1-15,-1 0 0,0-21 16,0 0-16,21 0 0,1 0 0,-22 0 16,21 0-16,1 0 0,-1-21 15,-21 0-15,21-1 0,1 1 0,-22 0 16,0 0-16,0 0 0,0-22 16,-21 22-16,0-21 0,0 0 0,0 20 15,-21-20-15,0 0 0,-21 21 16,-1-22-16,1 22 0,0 0 0,-1 0 15,1 21-15,21 0 0,-21 0 0,20 0 16,1 0-16,0 0 0,21 21 16,0 0-16,21 0 0,0-21 15,22 21-15,-22-21 0,21 0 16,1 22-16,20-22 0,-21 0 0,22 0 16,-1 0-16,1 0 15,-1-22-15,1 22 0,-1-21 0,22 0 16,-21 0-16,-1 0 0,1-22 0,-1 22 15,-21 0-15,1-21 0,-22 21 16,0-22-16,0 22 0,-21-21 0,0 21 16,0-1-16,0-20 0,-21 21 15,0 0-15,0 21 0,0-21 0,-1 21 16,1 0-16,0 0 0,0 0 16,21 21-16,-21 0 0,0 21 15,-1-21-15,1 22 0,21-1 0,-21 22 16,0-1-16,0 1 0,0 20 15,21-20-15,0 20 0,-22 1 16,22 0-16,0-22 0,-21 43 0,21-21 16,0 21-16,0-22 0,0 22 15,0 0-15,21 0 0,1-22 0,-22 22 16,0 0-16,0-21 0,21 21 0,-21-1 16,0-20-16,0 0 0,0-1 15,0 1-15,0-21 0,0-1 0,0 1 16,0-1-16,0-21 0,0 1 0,0-22 15,0 0-15,0 0 0,-21-21 16,-1 0-16,1 0 0,0-21 16,0-21-16,0 21 0,0-22 0,-1 1 15,1 0-15,-21-22 16,21 1-16,21-1 0,-21 1 0,21-22 16,0 0-16,0-21 0,0 22 0,0-22 15,21 0-15,0 21 0,0-20 16,21-1-16,1 0 0,-1 21 0,64-63 15,-64 85-15,22-1 16,-1 1-16,1 20 0,-1 1 0,-20 0 16,20-1-16,1 22 0</inkml:trace>
  <inkml:trace contextRef="#ctx0" brushRef="#br0" timeOffset="174271.91">13864 13822 0,'0'0'0,"-21"-21"0,21 0 0,0-1 0,-21 1 16,21 0-16,0 0 0,-21 0 15,21 0-15,0-1 0,0 1 16,0 42 0,0 1-1,0-1-15,0 21 0,0 0 0,0 1 16,0-1-16,0 0 0,0 1 16,0-1-16,0 0 0,0 1 0,0-1 15,0-21-15,-22 22 0,22-22 16,0 21-16,-21-21 0,21 0 15,0 1-15,0-44 32,0 1-32,0 0 0,0-21 15,0 21-15,0-1 16,0-20-16,0 0 0,21-1 0,-21 1 16,22 0-16,-1-1 0,0 1 15,0 0-15,-21 21 0,21-22 0,0 22 16,1 21-16,-1-21 0,0 21 0,0 21 15,0 0-15,-21 0 16,0 1-16,21 20 0,1-21 0,-22 21 16,0 1-16,0-22 0,21 21 15,-21-21-15,0 22 0,21-22 0,-21 0 16,0 0-16,0 0 0,0 1 0,21-22 16,-21 21-16,21-21 15,0 0-15,1 0 16,-1-21-16,0 21 0,0-22 15,0 1-15,0 0 0,1 0 16,-1-21-16,0 20 0,0-20 0,0 0 16,0-1-16,1 22 0,-1-21 15,0 0-15,0 20 0,0-20 0,0 21 16,1 21-16,-22 21 16,0 0-1,0 0-15,0 22 0,0-22 0,0 21 16,0 1-16,0-22 15,0 21-15,0 0 0,0-20 0,0-1 16,0 21-16,21-21 0,0 0 16,0 1-16,-21-1 0,21 0 0,0-21 15,1 21-15,-1-21 0,0 0 0,21 0 16,-21 0-16,1 0 0,20 0 16,-21 0-16,21 0 0,-20-21 0,-1 0 15,21 0-15,-21-1 0,0 1 0,1 0 16,20 0-16,-42-21 0,21-1 15,-21 22-15,0-21 0,0-1 0,0 22 16,0-21-16,0 21 0,0 0 16,-21-1-16,0 1 0,0 21 15,-1 0-15,1 0 0,0 0 0,0 0 16,-21 21-16,20 1 0,1 20 16,0-21-16,0 0 0,0 22 0,21-22 15,0 21-15,-21-21 0,21 0 16,0 22-16,0-22 0,0 0 0,0 0 15,21 0-15,-21 1 0,21-22 16,0 0-16,0 0 0,0 0 16,1 0-16,-1 0 0,0 0 0,0-22 15,0 1-15,0 0 0,1 21 16,-1-21-16,-21-21 0,21 20 0,-21 1 16,21-21-16,-21 0 0,21 20 15,-21-20-15,0 21 0,0 0 16,0 0-16,0-1 0,0 1 0,0 42 15,0 1 1,0-1-16,-21 0 0,21 21 16,-21-21-16,21 22 0,0-22 0,0 0 15,0 21-15,0-20 0,0-1 16,0 0-16,21 0 0,0 0 0,-21 0 16,21-21-16,1 22 0,-1-22 0,0 0 15,21 0-15,-21 0 0,1 0 16,20 0-16,-21 0 0,21 0 0,-20-22 15,20 1-15,-21 0 16,0 0-16,0 0 0,22 0 0,-22-22 16,0 1-16,-21 0 0,21-1 0,0-20 15,1-1-15,-1 22 0,-21-22 16,0 22-16,21-21 0,-21 20 0,21 1 16,-21 21-16,0 0 0,0-1 15,0 1-15,0 42 16,-21 1-16,0-1 0,0 21 0,-1 0 15,22 1-15,-21 20 0,0 1 16,21-22-16,-21 22 0,21-1 16,0-21-16,0 1 0,-21-1 0,21 0 15,0 1-15,0-22 0,0 21 0,0-21 16,0 1-16,21-1 0,0-21 16,0 21-16,0-21 15,1 0-15,-1 0 0,0 0 0,0-21 16,0 21-16,-21-21 0,21-1 15,-21 1-15,22-21 0,-22 21 0,0 0 16</inkml:trace>
  <inkml:trace contextRef="#ctx0" brushRef="#br0" timeOffset="174419.82">15621 13801 0,'0'0'0,"-21"0"0,42 0 46,0 0-46,21 0 0,-20 0 16,-1 0-16,21 0 0,0 0 0,22 0 16,-22 0-16,22 0 0</inkml:trace>
  <inkml:trace contextRef="#ctx0" brushRef="#br0" timeOffset="175799.83">16510 13631 0,'0'0'0,"-21"0"0,0 0 0,-22 0 15,22 0-15,-21 0 0,21 0 16,-22 0-16,22 22 0,-21-1 0,21 0 16,-22 21-16,22-21 0,0 22 15,0-1-15,0 0 0,-1 1 0,22-22 16,0 21-16,0 1 0,0-22 0,0 21 16,0-21-16,22 0 0,-1 1 15,0-1-15,21 0 0,1 0 0,-1-21 16,0 0-16,1 0 0,-1 0 0,0 0 15,1 0-15,-1 0 0,0 0 16,1-21-16,-22 0 0,21 0 0,0-22 16,-20 22-16,-1-21 0,21-1 15,-21 1-15,0 0 0,1-22 16,-22 1-16,21-1 0,-21 1 0,21-1 16,-21 1-16,0 20 0,0 1 15,0 0-15,0 21 0,0-1 0,-21 1 16,0 21-16,-1 0 0,1 21 15,0 1-15,0-1 0,0 21 16,0 0-16,-1 22 0,22-22 0,-21 22 16,0-1-16,21-20 0,-21 20 15,21-21-15,0 1 0,-21-1 16,21 0-16,-21 1 0,21-22 0,0 21 16,0-21-16,0 1 0,0-1 0,0 0 15,21-21 16,0-21-31,0 0 0,0-1 16,0 1-16,1 0 0,-1 0 0,0-21 16,0 20-16,0 1 0,0 0 15,1 0-15,-22 0 0,21 21 16,0 0 0,-21 21-16,0 0 0,0 0 15,0 0-15,0 22 16,0-22-16,0 0 0,0 0 0,21 0 15,0 1-15,0-1 16,1 0-16,20-21 16,-21 21-16,0-21 0,0 0 0,22 0 15,-22 0-15,0 0 0,0-21 0,22 0 16,-22 0-16,0 21 0,0-22 16,0 1-16,0-21 0,1 21 0,-1 0 15,-21-1-15,21 1 0,-21 0 0,21 0 16,-21 0-16,0 42 31,-21 0-31,21 0 16,-21 0-16,21 1 0,-21-1 15,21 0-15,0 0 0,0 0 0,0 0 16,0 1-16,0-1 16,21 0-16,0-21 15,0 0-15,0 0 0,0 0 16,1 0-16,-1 0 0,21 0 0,-21-21 15,0 0-15,1 21 0,-1-22 0,21 1 16,-21 0-16,0 0 0,1-21 16,-1 20-16,0 1 0,21 0 0,-21 0 15,1 0-15,-1 0 16,-21 42 0,0 0-1,0 0-15,0 0 0,0 0 16,0 1-16,0-1 0,0 0 0,0 0 15,0 0-15,0 0 0,21 1 0,0-1 16,0 0-16,0-21 0,1 21 16,20-21-16,-21 0 0,21 0 0,-20 0 15,20 0-15,0 0 0,-21 0 16,22 0-16,-1-21 0,0 0 16,-20 0-16,20-1 0,-21 1 0,0 0 0,22-21 15,-22-1-15,-21 22 0,21-21 16,0 0-16,-21-1 0,0 1 0,0 0 15,0-1-15,-21 22 0,0 0 16,0 0-16,-22 21 0,22 0 16,-21 0-16,-1 0 0,22 21 0,-21 0 15,0 0-15,20 0 0,1 22 16,0-1-16,0-21 0,0 22 0,0-1 16,21 0-16,0-21 0,0 22 0,0-1 15,0-21-15,0 22 0,0-1 16,0 0-16,0 1 0,21-1 0,0 21 15,-21-20-15,21-1 0,0 22 16,-21-22-16,0 21 0,21-20 0,-21 20 16,0-20-16,0-1 0,0 21 15,0-20-15,0 20 0,0-20 0,-21-1 16,21 0-16,-21 1 0,0-1 16,0 0-16,0-21 0,-1 1 0,1-1 15,0 0-15,0-21 0,0 0 16,0 0-16,-1 0 0,1 0 0,0 0 15,21-21-15,-21 0 0,21-1 16,0 1-16,0 0 0,0-21 16,0-1-16,0 1 0,0 0 0</inkml:trace>
  <inkml:trace contextRef="#ctx0" brushRef="#br0" timeOffset="176008.71">17716 13462 0,'0'0'16,"-21"-21"-16,0 0 0,0 21 0,0 0 15,0-21-15,-1 21 16,44 0 15,-1 0-31,0 0 16,0 0-16,-21 21 15,42-21-15</inkml:trace>
  <inkml:trace contextRef="#ctx0" brushRef="#br0" timeOffset="178031.98">20743 13843 0,'21'0'32,"1"0"-17,20-21-15,-21 0 0,0 21 0,22-21 16,-1-1-16,-21 1 0,21 0 16,1-21-16,-22 21 0,21-22 0,-21 22 15,1-21-15,-22 21 16,0-22-16,0 22 0,0-21 0,-22 21 15,-20-1-15,0 22 0,-1-21 0,1 21 16,-21 0-16,-1 0 0,1 0 16,-22 0-16,21 21 0,1 1 0,21-1 15,-1 21-15,1 0 0,21 1 16,21-1-16,0 0 0,0 1 0,0-1 16,21 0-16,21 1 0,-21-1 15,22 0-15,-1 1 0,0-1 16,1 0-16,-1 1 0,0-1 0,-20-21 0,-1 22 15,21-22-15,-42 0 0,0 21 16,0-21-16,0 1 16,-42-1-16,21-21 0,-1 0 0,-20 0 15,0 0-15,-1 0 0,-20-21 16,21-1-16,-1 1 0,1 0 0,0 0 16,-1 0-16,22-22 0,-21 22 15,21-21-15,-1 21 0,22-22 0,0 22 16,-21-21-16,21 21 0,0-22 0,0 22 15,0 0-15,21 21 16,1 21-16,-1 0 16,-21 1-16,21-1 15,0 0-15,0 0 0,0 0 0,1 22 0,-1-22 16,0 0-16,21 0 0,-21 0 16,22 22-16,-22-22 0,21-21 15,1 21-15,-1 0 0,0 0 0,1-21 16,-1 0-16,0 0 0,1 0 15,-1 0-15,21 0 0,-20 0 0,-22 0 16,21-21-16,1 21 0,-1-21 0,-21 0 16,0 0-16,22-1 0,-22 1 15,-21 0-15,21 0 0,-21-21 0,0 20 16,0 1-16,0 0 0,0 0 16,0 0-16,0 0 0,0-1 15,-21 22-15,0 0 0,-1 22 16,22-1-16,-21-21 15,21 42-15,-21-21 0,21 0 0,0 1 16,0-1-16,0 0 0,0 21 16,0-21-16,0 1 0,21-1 0,-21 0 15,21-21-15,1 21 0,-1 0 0,0-21 16,21 0-16,-21 0 0,1 0 16,20 0-16,0 0 0,-21 0 0,22-21 15,-1 21-15,0-21 0,-20 0 16,20 0-16,-21-22 0,21 22 15,-20-21-15,-1-1 0,0 1 0,0-21 16,0 20-16,0-20 0,1-1 16,-22 1-16,21-1 0,-21 1 0,21-1 15,-21 22-15,0 0 0,21-1 16,-21 1-16,0 21 0,0 0 0,-21 42 31,0 21-31,21-21 0,-21 22 16,-1-1-16,22 0 0,-21 22 0,21-1 15,0-20-15,-21 20 0,21 1 16,0-22-16,0 21 0,0-20 16,0-1-16,0 0 0,0 1 15,21-1-15,0-21 0,-21 22 0,43-22 16,-22 0-16,0 0 0,21-21 0,-20 21 16,20-21-16,-21 0 0,21 0 15,1 0-15,-22 0 0,21-21 0,1 0 16,-22 0-16,21 0 0,-21-1 15,0 1-15,22 0 0,-22-21 0,-21 21 16,0-22-16,21 22 0,-21-21 0,0 21 16,0-22-16,0 22 0,0 0 15,-21 0-15,21 0 0,-21 21 0,0 0 16,-1 0-16,1 21 16,21 0-16,-21 0 0,0 0 0,21 0 15,-21 1-15,21 20 0,0-21 0,0 21 0,0-20 16,0-1-16,0 0 15,0 0-15,0 0 0,21 0 0,0 1 16,0-22-16,0 0 0,1 21 16,20-21-16,-21 0 0,0 0 0,22 0 15,-1 0-15,0-21 0,-21 21 0,22-22 16,-22 1-16,0 0 0,21 0 16,-20 0-16,-1 0 0,-21-22 15,21 22-15,0-21 0,-21 21 0,0-22 16,0 22-16,0 0 0,0 42 31,0 0-15,0 22-16,-21-22 0,0 0 0,21 0 15,-21 0-15,21 22 0,0-22 16,-22 0-16,22 0 0,-21-21 0,21 21 16,0 0-16,0 1 15,21-44 16,-21 1-31,22 21 16,-1-21-16,0 0 0,0 0 0,0 0 16,0-1-16,1 1 15,-1 0-15,0 0 0,0 0 0,-21 0 16,21-1-16,0 22 0,-21 22 31,0-1-31,0 0 0,0 0 0,0 0 16,0 0-16,0 1 0,0-1 15,0 0-15,0 0 0,22 0 0,-1 0 16,-21 1-16,21-22 0,0 21 0,0-21 16,0 0-16,1 0 0,-1 0 15,0 0-15,0 0 0,0 0 0,0 0 16,1 0-16,-1 0 0,-21-21 16,21-1-16,0 22 0,0-21 15,-21-21-15,21 21 0,1 0 0,-22-22 0,21 22 16,-21-21-16,21-1 15,-21 22-15,0 0 0,21-21 0,-21 21 16,0 42 0,0 0-1,0 21-15,-21-21 0,0 1 0,21-1 16,0 21-16,-21-21 0,21 0 16,-22 22-16,22-22 0,0 0 15,0 0-15,0 0 16,22-21-16,-1 0 0,0 0 15,0-21-15,0 21 16,0-21-16</inkml:trace>
  <inkml:trace contextRef="#ctx0" brushRef="#br0" timeOffset="178343.91">23685 13462 0,'-21'0'0,"42"0"0,-63 0 0,21 0 15,0 0-15,0 0 0,-1 0 16,22 21-16,-21 0 16,21 1-16,0-1 0,0 0 15,21 0-15,1-21 16,-1 0 0,0 0-16,0 0 0,0-21 15,0 0-15,1 0 16,-22-1-16,0 1 0,0 0 15,0 0-15,0 0 0,-22 21 16,1 0-16,0 0 0,0 0 16,21 21-16,-21 0 15,21 0-15,0 0 0,0 22 16,0-22-16,0 21 0,0-21 16,21 22-16,0-22 0,0 21 0</inkml:trace>
  <inkml:trace contextRef="#ctx0" brushRef="#br0" timeOffset="179504.8">23961 13822 0,'0'0'0,"-43"-64"31,22 43-31,0 21 0,0 21 16,21 1-1,-21 20-15,21-21 0,-22 0 0,1 22 0,21-22 16,0 21-16,0-21 16,0 0-16,0 22 0,0-22 0,0 0 15,0 0-15,0 0 0,21 1 0,1-1 16,-1-21-16,0 0 0,0 21 16,0-21-16,0 0 0,1 0 0,-1 0 15,21 0-15,-21-21 0,0 0 16,22 21-16,-22-22 0,0 1 0,0 0 15,0 0-15,1 0 0,-1-22 16,-21 22-16,21-21 0,0 21 0,-21-22 16,21 22-16,-21 0 0,0 0 15,0 0-15,-21 42 32,21 0-32,-21 0 15,0 0-15,21 1 0,0-1 0,0 21 16,0-21-16,0 0 0,0 1 0,0-1 15,0 0-15,21 0 0,0 0 16,0 0-16,0-21 0,1 22 0,-1-22 16,0 0-16,21 0 0,-21 0 15,1 0-15,20 0 0,-21 0 0,0-22 16,0 1-16,1 21 0,-1-21 0,0-21 16,0 21-16,0-1 15,0-20-15,-21 21 0,0-21 0,22 20 16,-22 1-16,21 0 0,-21 0 15,0 0-15,0 0 0,0 42 32,0 0-32,-21 21 0,-1-21 0,22 1 15,-21 20-15,21-21 0,0 21 0,-21-20 16,0 20-16,21-21 0,0 0 16,0 22-16,0-22 0,0 0 0,-21 0 15,21 0-15,0 0 0,0-42 47,21 0-31,-21 0-16,0 0 0,21 0 0,0-22 15,-21 22-15,21 0 0,1-21 0,-1-1 16,0 1-16,21 21 0,-21-22 16,1 22-16,-1 0 0,21 0 0,-21 0 15,0 21-15,1 0 16,-22 21-16,0 0 0,0 0 15,0 0-15,0 22 0,0-22 16,0 21-16,0-21 0,0 22 0,0-22 16,0 0-16,0 0 0,0 22 15,0-22-15,0 0 0,0 0 16,21-21 15,-21-21-15,0 0-16,21 0 0,0-1 0,-21 1 15,21 0-15,0 0 0,1-21 16,-1 20-16,0-20 0,21 21 0,-21-21 16,22-1-16,-22 22 0,21-21 15,1 21-15,-22-1 0,0 1 0,0 21 16,0 0-16,-21 21 16,0 22-16,0-22 0,0 0 0,0 21 15,0 1-15,0-1 0,0-21 16,0 22-16,0-1 0,-21-21 15,21 21-15,0-20 0,0-1 0,0 0 16,0 0-16,21 0 0,0 0 16,1-21-16,-1 0 0,0 0 15,0 0-15,0 0 0,0 0 0,22 0 16,-22-21-16,21 21 0,-21-21 16,22 21-16,-22-21 0,0 0 0,0 21 15,0-21-15,-21-1 0,0 1 16,-21 0-16,0 21 15</inkml:trace>
  <inkml:trace contextRef="#ctx0" brushRef="#br0" timeOffset="182291.98">4403 15621 0,'0'0'0,"-22"21"15,-20 0 1,63-42 15,0 0-31,1 21 0,20-21 16,-21 0-16,21-22 0,-20 22 15,20-21-15,0 21 0,-21-22 0,1 22 16,-1-21-16,0 21 0,-21 0 16,0-1-16,0 1 0,-21 0 0,-22 0 15,22 0-15,-21 21 0,-22 0 16,22 0-16,0 0 0,-22 0 0,22 0 16,0 21-16,-22 21 0,43-21 15,-21 1-15,20-1 0,1 21 16,21-21-16,0 22 0,0-22 15,21 21-15,1 0 0,-1-20 0,21 20 16,0 0-16,1-21 0,-1 22 16,22-22-16,-22 21 0,0 1 0,22-22 15,-22 21-15,-21-21 0,22 22 16,-43-22-16,0 0 0,0 21 0,0-21 16,0 1-16,-22-1 0,-20-21 15,0 21-15,-1 0 0,1-21 0,0 0 16,-22 0-16,22 0 0,-22 0 0,22-21 15,0 0-15,-22 0 0,22-1 16,0 1-16,-1-21 0,1 21 16,0-22-16,-1 22 0,22 0 15,0 0-15,0 0 0,0 21 16,21 21 0,21 0-16,0 0 0,0 0 0,0 22 15,22-22-15,-22 21 0,0-21 16,21 22-16,-21-1 0,1-21 0,20 0 15,-21 1-15,21-1 0,-20 0 16,20 0-16,0-21 0,1 0 0,-1 0 16,0 0-16,22 0 15,-22 0-15,22-21 0,-22 0 0,21 0 0,-20-1 16,20 1-16,-20-21 16,-1 0-16,0 20 0,-21-20 0,22 0 15,-22-1-15,0 1 0,0 0 16,-21 21-16,0-22 0,0 22 0,0-21 15,0 21-15,0-1 16,-21 22 0,0 22-16,21-1 0,-21 21 15,21 0-15,0 1 0,0-1 16,0 22-16,0-1 0,0 22 0,0-22 16,0 22-16,0-22 0,0 22 15,0 0-15,0-1 0,0 1 16,0 21-16,0-21 0,0-1 15,0 1-15,0 0 0,0-22 0,0 22 16,0-22-16,0 1 0,0-1 16,0 1-16,0-22 0,-21 0 0,21 1 15,0-22-15,0 0 0,0 0 16,0-42 0,0 0-16,0 0 0,0-22 15,0 1-15,0-21 0,0 20 0,21-20 16,-21-1-16,0-20 15,0-1-15,21 0 0,-21-21 0,0 22 16,0-22-16,21 0 0,-21 0 16,0 0-16,0 22 0,0-22 0,0 0 15,21 21-15,0 1 0,1 20 0,-1 1 16,0 20-16,0 1 0,0 0 16,22 21-16,-22-1 0,21 22 0,-21 0 15,22 0-15,-22 22 0,21-1 16,-21 0-16,0 0 0,1 21 0,-1 1 15,-21-1-15,21 0 0,-21 1 16,0-1-16,0 0 0,0 1 0,-21-1 16,0 0-16,-1-20 15,1-1-15,0 0 0,0 0 0,0-21 16,0 0-16,-1 0 16,1 0-16,0 0 0,0-21 0,0 0 15,21 0-15,-21-1 0,-1 1 0,1 0 16,21 0-16,-21 0 0,21 0 15,0-1-15,0 44 32,21-1-32,0 0 15,1 0-15,-1 0 16,0 0-16,0-21 0,0 22 0,0-22 16,1 0-16,-1 21 15,21-21-15,0 0 0,1 0 0,-1 0 16,0 0-16,22 0 0,-22-21 15,22-1-15,-1 1 0,1 0 0,-22 0 16,22 0-16,-22-22 0,-21 22 0,21-21 16,-20 21-16,-1-22 0,0 22 15,-21-21-15,21 21 0,-21 0 0,0-1 16,0 1-16,0 0 0,-21 0 16,0 21-16,0 0 0,-1 0 0,1 0 15,0 0-15,0 0 0,0 21 16,0-21-16,-1 21 0,1 0 0,21 22 15,0-22-15,0 0 0,0 21 16,0-20-16,0 20 0,0-21 16,0 21-16,21-20 0,1-1 0,-1 21 15,0-21-15,0-21 0,21 21 16,-20 1-16,20-22 0,0 0 0,-21 0 16,22 0-16,-22 0 0,21 0 15,1-22-15,-1 1 0,0 0 0,1 0 16,-1 0-16,0 0 0,-21-22 0,1 22 15,-1 0-15,0-21 0,-21 20 16,0 1-16,0 0 0,0-21 0,0 21 16,0-1-16,-21 22 15,0 0-15,-1 0 0,1 0 16,0 0-16,0 0 0,0 0 0,0 0 16,-1 22-16,22-1 0,0 0 15,-21 0-15,21 21 0,0-20 0,0 20 16,0-21-16,0 21 0,21 1 15,1-22-15,20 0 0,-21 21 0,21-20 16,1-1-16,-1 0 0,22 0 16,-1-21-16,1 21 0,-1-21 0,1 0 15,84 0-15,-85 0 16,1-21-16,-1 0 0,1 0 0,-1 0 16,-20-1-16,20 1 0,-21-21 15,-20 21-15,20-22 0,-21 1 16,-21 0-16,0-1 0,0 1 0,0 21 15,0-21-15,-21-1 0,0 22 16,0-21-16,-1 21 0,1-1 0,0 22 16,-21 0-16,21 0 0,-1 0 0,1 0 15,-21 0-15,21 22 0,0-1 16,-1 21-16,-20-21 0,21 22 0,0-1 16,0 0-16,-1 1 0,22 20 15,0-21-15,-21 1 0,21-22 0,0 21 16,0-21-16,0 22 15,0-22-15,21 0 0,1-21 0,-1 0 16,0 0-16,21 0 0,-21-21 16,22 0-16,-1 0 0,-21-22 15,22 22-15,-1-21 0,0-1 0,22-20 16,-22 21-16,0-22 0,1 1 16,-1 20-16,0-20 0,1-1 0,-22 1 15,21-22-15,-21 22 0,-21-1 16,0-21-16,0 22 0,0 21 0,0-1 15,0 1-15,0 0 0,0 20 16,-21 1-16,0 21 0,0 0 16,-21 21-16,20 1 0,1 20 0,0 0 0,0 22 15,-21-1-15,42 1 0,-22 20 16,22-20-16,0 21 0,0-22 16,0 1-16,0 20 0,0-41 15,0 20-15,22 1 0,-1-22 0,0 0 16,0 1-16,21-1 0,-20-21 0,20 0 15,0 0-15,22-21 0,-22 0 16,22 0-16,-22 0 0,21 0 0,-20-21 16,20 0-16</inkml:trace>
  <inkml:trace contextRef="#ctx0" brushRef="#br0" timeOffset="184127.23">9461 15346 0,'0'0'0,"0"-21"0,0 0 0,22-1 15,-22 1-15,0 0 0,0 42 31,0 0-31,0 22 0,-22-22 16,1 21-16,21 1 0,0 20 16,-21-21-16,0 1 0,0-1 0,0 0 0,21 22 15,-22-22-15,1 1 16,21-22-16,-21 21 0,21 0 0,0-20 16,0-1-16,0 0 0,0 0 15,21-42 1,0 0-16,1 0 15,-22-1-15,21-20 0,0 21 16,0-21-16,0 20 0,0-20 0,1 21 16,-1-21-16,0-1 0,0 22 15,0-21-15,-21 21 0,0-1 0,21 1 16,1 21-16,-22 21 16,0 1-1,0-1-15,0 21 0,0-21 16,0 0-16,0 22 0,21-1 15,-21-21-15,21 22 0,-21-22 0,0 21 16,0-21-16,21 0 0,0 1 16,-21-1-16,21 0 0,1-21 0,-1 0 15,0 0-15,0 0 0,0 0 0,22 0 16,-22 0-16,0-21 0,21 0 16,-21-1-16,1 1 0,20 0 0,-21-21 15,0 21-15,22-22 0,-22 1 16,-21 0-16,21 20 0,-21-20 15,21 0-15,-21-1 0,21 1 0,-21 21 0,0 0 16,0 0-16,0-1 16,0 1-16,0 42 15,0 1-15,-21-1 16,21 0-16,-21 21 0,21-21 0,-21 22 16,21-22-16,0 21 0,0-21 0,0 22 15,0-22-15,0 21 0,0-21 16,0 1-16,0-1 0,21 0 0,0 0 15,0 0-15,0 0 0,1-21 16,-1 0-16,21 0 0,-21 0 16,0 0-16,1 0 0,20 0 0,-21-21 15,0 0-15,22 21 0,-22-21 0,0 0 16,0 0-16,0-22 0,0 22 16,1 0-16,-22-21 0,0 20 15,21 1-15,-21-21 0,0 21 0,0 0 16,0-1-16,0 1 15,-21 21 1,21 21-16,-22 1 0,22-1 0,0 0 16,0 0-16,0 0 0,0 0 15,0 22-15,0-22 0,0 0 0,0 21 16,0-20-16,0-1 0,0 21 16,22-21-16,-1 0 0,0 1 0,0-22 15,21 21-15,-20-21 0,20 0 16,0 0-16,22 0 0,-22 0 15,0 0-15,1 0 0,20-21 0,-20-1 16,-1 1-16,0 0 0,-21 0 16,22-21-16,-22 20 0,21-20 0,-21 21 15,1-21-15,-1-22 0,-21 22 0,21-22 16,-21 22-16,21-22 0,-21 1 16,0-1-16,0 1 0,0 21 0,0-1 15,0 1-15,0 21 0,0 0 16,0-1-16,-21 22 0,0 22 15,0-1-15,-1 0 0,1 21 16,0 22-16,0-22 0,0 22 16,0-1-16,-1 1 0,1-22 0,0 21 15,21-20-15,0 20 0,0-20 16,0-1-16,0 0 0,0 1 0,0-1 16,42 0-16,-20-21 0,-1 22 0,0-22 15,0 0-15,21-21 0,1 0 16,-22 0-16,21 0 0,1 0 0,-22 0 15,21-21-15,0 21 0,1-42 16,-22 20-16,21 1 0,1-21 0,-22 0 16,21-1-16,-21 1 0,0 0 0,1-22 15,-1 1-15,0-1 16,0 1-16,-21-1 0,0 1 0,0-1 16,0 1-16,0 20 0,0 1 15,0 21-15,0 0 0,0-1 0,-21 22 16,0 22-1,21 20-15,-21-21 0,21 43 16,0-22-16,0 0 0,-22 22 0,22-22 16,-21 22-16,21-22 0,0 21 15,0-20-15,-21-1 0,21 0 0,0 1 16,0-22-16,-21 21 0,21-21 0,0 22 16,0-22-16,0 0 15,0 0-15,21-21 31,0-21-31,0 0 0,1-21 16,-1 20-16,0 1 0,-21-21 0,21 21 16,0-22-16,0 1 0,1 21 15,-1 0-15,0-22 0,0 43 0,-21-21 16,0 42 0,0 1-16,0-1 15,0 0-15,0 21 0,0-21 0,0 1 16,0 20-16,0-21 0,21 0 15,-21 0-15,21 22 0,1-22 16,-1 0-16,0 0 0,0-21 0,0 21 16,22-21-16,-22 22 0,21-22 15,-21 0-15,22 0 0,-22 0 0,0-22 16,21 1-16,-21 0 0,1 21 16,20-42-16,-21 21 0,0-1 0,0 1 15,-21-21-15,0 0 0,22 20 0,-22-20 16,0 0-16,0-1 0</inkml:trace>
  <inkml:trace contextRef="#ctx0" brushRef="#br0" timeOffset="184368.09">11324 15388 0,'0'21'15,"42"-21"1,-20 0 0,-1 0-16,0 0 0,0 0 0,21 0 15,-20 0-15,20 0 0,-21-21 0,21 21 16,1-21-16,-22 21 0,0-21 16,21 0-16,-20 21 0,-22-21 0,0-1 15,0 1-15,0 0 16</inkml:trace>
  <inkml:trace contextRef="#ctx0" brushRef="#br0" timeOffset="184563.98">10880 15113 0,'-22'0'0,"44"0"0,-65 0 15,22 21-15,42-21 63,0 0-48,1 0-15,20 0 0</inkml:trace>
  <inkml:trace contextRef="#ctx0" brushRef="#br0" timeOffset="185567.84">14838 15896 0,'0'-21'0,"0"42"0,0-63 16,0 21-16,0 0 16,21-1-1,-21 1-15,21 21 16,0-21-16,0 0 0,1 0 15,-1 0-15,0-1 0,0 1 16,0 0-16,-21 0 0,0-21 0,21 20 16,-21 1-16,0-21 0,0 0 15,0 20-15,-21-20 0,-21 21 0,21 0 16,0 0-16,-22-1 0,1 22 0,0 0 16,-1 0-16,1 0 0,0 22 15,-1-1-15,-20 0 0,20 21 0,1-21 16,0 22-16,-1-1 0,1 0 15,0 1-15,21-1 0,-1 0 0,22 1 16,0-22-16,0 21 0,0-21 16,0 1-16,22-1 0,-1 0 15,21 0-15,0-21 0,1 0 0,-1 0 16,0 0-16,1 0 0,-1 0 16,0-21-16,22 0 0,-22 21 0,22-21 15,-22-1-15,0 1 0,1-21 0,-1 21 16,0 0-16,-20-1 0,20-20 15,-21 21-15,-21 0 0,0-22 0,0 22 16,0 0-16,0 0 16,-21 21-16,0 21 15,0-21-15,-1 21 0,1 0 0,-21 85 32,42-85-32,0 1 0,0 20 15,0-21-15,0 0 0,21 0 16,0 1-16,22-1 0,-22-21 15,21 21-15,-21-21 0,22 0 0,-1 0 16,0 0-16,1 0 0,20 0 16,-21-21-16,1 21 0,-22-21 0,21-1 15,1 1-15,-22 0 0,0 0 0,21 0 16,-42 0-16,21-22 0,1 22 16,-22-21-16,0 21 0,0-1 0,0 1 15,0-21-15,0 21 16,-22 21-16,1 0 15,0 0-15,21 21 0,-21 0 0,0 0 16,0 0-16,-1 22 0,1-1 16,0 0-16,0 22 0,21-22 0,-21 43 15,0-22-15,-1 1 0,22 21 16,-21-1-16,0-20 0,0 20 0,21-20 16,-21 21-16,0-22 0,-1 22 0,22-22 15,-21 1-15,0-1 0,21 1 16,-21-1-16,21-20 0,0-1 0,0-21 15,0 0-15,0 0 0,0 1 16,21-22 0,0 0-16,0-22 0,-21 1 15,22-21-15,-1 21 0,0-22 16</inkml:trace>
  <inkml:trace contextRef="#ctx0" brushRef="#br0" timeOffset="185887.66">15557 15769 0,'0'0'16,"0"-42"-16,0 0 0,22-1 0,-22 1 0,21 21 16,-21 0-16,21-22 0,0 22 15,0 21-15,0-21 0,1 0 16,-1 21-16,0 0 0,0 0 16,0 0-16,0 0 0,1 21 0,20 0 15,-21 0-15,-21 0 0,21 22 0,-21-22 16,21 21-16,-21 1 0,0-1 15,0-21-15,0 21 0,-21 1 0,0-1 16,0-21-16,-21 0 0,20 22 16,-20-22-16,0 0 0,-1 0 0,22-21 15,-21 21-15,21-21 0,0 0 0,-1 0 16,1 0-16,21-21 16,21 0-1,1 0-15,-1 21 16,21-21-16,-21 0 0,0-1 0,22 1 15,-1 0-15,0-21 0</inkml:trace>
  <inkml:trace contextRef="#ctx0" brushRef="#br0" timeOffset="186976.25">16383 15494 0,'0'0'0,"0"-21"0,0-21 31,0 63-15,-21 0-16,0 0 0,-1 21 0,1-20 15,0 20-15,0 0 0,0 22 16,0-1-16,21-20 0,-22 41 16,1-20-16,0-1 0,0 22 0,21-22 15,-21 1-15,0-1 0,-1 22 16,1-21-16,21-1 0,-21 1 0,0-1 16,0 1-16,21-1 0,-21-21 0,21 22 15,-22-22-15,22-21 0,0 22 16,0-22-16,0 0 0,0 0 0,22-21 31,-22-21-31,21 21 0,0-21 0,0-21 16,0 20-16,0-20 0,1 0 15,-1-1-15,-21 1 0,21-21 16,-21-1-16,21 1 0,0-1 0,-21 1 16,21-22-16,1 0 0,-22 1 0,21-1 15,0-21-15,0 21 0,0 1 16,0 20-16,1-20 0,-1 20 0,0 1 15,21 20-15,-21 1 0,22 21 16,-22-22-16,0 43 0,0 0 0,0 0 16,1 0-16,-1 0 0,0 22 0,0-1 15,-21 0-15,21 21 0,-21-21 16,0 22-16,0-1 0,0 0 0,0-20 16,0 20-16,0-21 15,0 21-15,-21-20 0,21-1 0,-21 0 16,0 0-16,-22 0 0,22 0 0,0-21 15,0 0-15,0 0 0,0 0 16,-1 0-16,-20 0 0,21 0 0,0-21 16,0 21-16,21-21 15,-22 21-15,22-21 0,-21 21 16,42 0 0,1 0-1,-1 21-15,0-21 0,0 21 0,0-21 16,0 0-16,1 0 0,20 21 15,-21-21-15,21 0 0,1 0 16,-22 0-16,21 0 0,1 0 0,-1 0 16,0 0-16,-21-21 0,22 21 15,-1-21-15,-21 0 0,22 0 0,-22 0 16,0-1-16,0 1 0,0-21 16,0 0-16,1 20 0,-1-20 0,-21-21 15,0 20-15,21 1 0,-21-22 0,0 22 16,21 0-16,-21-1 0,0 1 15,0 21-15,0 0 0,0 0 0,0-1 16,-21 44 0,21-1-16,-21 0 0,0 21 15,-1 1-15,1-1 0,21 21 0,-21-20 16,0-1-16,0 22 0,21-22 16,-21 0-16,21 1 0,0-1 0,0 0 15,0 1-15,0-1 0,0-21 16,0 21-16,0-20 0,21-1 0,0 0 15,0-21-15,0 0 0,0 0 0,1 0 16,-1 0-16,0 0 0,0 0 16,0-21-16,22 0 0,-22-1 0,0 1 15,0 0-15,0-21 0,0 21 16,1-1-16,-22-20 0,21 21 0,-21 0 16,21 0-16,-21-1 0,0 44 31,0-1-16,-21 0-15,0 0 0,21 0 0,0 0 16,0 1-16,0-1 0,0 0 16,0 0-16,0 0 15,21-21 17,-21-21-32,21 21 0,-21-21 15</inkml:trace>
  <inkml:trace contextRef="#ctx0" brushRef="#br0" timeOffset="187156.15">17420 15536 0,'0'-21'0,"0"42"0,0-63 0,0 21 0,-21 21 15,21-21-15,-21 21 0,0 0 16,-1 0 0,22 21-16,0 0 15,0 0 1,22 0-1,-1-21-15,0 0 0,0 0 16,21 22-16,1-22 0</inkml:trace>
  <inkml:trace contextRef="#ctx0" brushRef="#br0" timeOffset="187447.98">17928 15558 0,'0'0'0,"0"-22"0,-21 1 15,21 0-15,-21 21 0,21-21 16,-21 21 0,-1 0-16,1 21 15,0 0-15,21 0 0,-21 1 16,0-1-16,21 0 0,0 21 0,0-21 16,-21 22-16,21-22 0,0 0 0,0 21 15,0-20-15,0-1 16,0 21-16,0-21 0,21 0 0,-21 1 15,21-1-15,0 0 0,0 0 16,0 0-16,22-21 0,-22 0 0,21 21 16,1-21-16,-22 0 0,21 0 0,0 0 15,1 0-15,-22-21 0,21 0 16,1 0-16</inkml:trace>
  <inkml:trace contextRef="#ctx0" brushRef="#br0" timeOffset="189035.58">18500 15790 0,'0'0'0,"21"-21"16,0-148-1,-21 148-15,0 0 0,0-1 16,0 1-16,-21 21 0,0 0 16,-1 0-16,1 0 0,0 0 0,0 0 15,0 21-15,0 1 0,-22-1 16,22 21-16,0-21 0,0 22 0,0-22 16,-1 21-16,22-21 0,0 22 15,-21-22-15,21 0 0,0 21 0,0-21 16,0 1-16,0-1 0,0 0 0,0 0 15,21-21-15,1 0 0,-1 21 16,0-21-16,0 0 0,0 0 16,22-21-16,-22 21 0,0-21 15,0 0-15,0 0 0,0-1 0,1-20 0,-1 21 16,0 0-16,0-22 0,-21 1 16,21 21-16,-21-21 0,21 20 15,-21 1-15,0 0 0,0 0 0,0 0 16,0 42-1,0 0-15,0 0 16,0 0-16,0 1 0,0-1 0,-21 0 16,21 21-16,0-21 0,0 1 15,0 20-15,0-21 0,0 0 0,0 0 16,21 22-16,1-43 0,-1 21 16,0 0-16,0-21 0,0 0 0,0 0 15,22 0-15,-22 0 0,0 0 16,0 0-16,0-21 0,1 0 15,-1 0-15,0-1 0,0-20 0,0 21 16,-21-21-16,0-1 0,21 1 16,1-22-16,-22 22 0,0-21 0,0-1 15,21 1-15,-21-1 0,21 1 0,-21-1 16,0 22-16,21-1 0,-21 22 16,0 0-16,0 0 0,0 42 15,-21 0 1,0 22-16,21-1 0,-21 0 15,-1 1-15,22 20 0,-21-21 0,21 22 16,0-22-16,0 1 0,0 20 16,0-21-16,0 1 0,0-1 0,0 0 15,0-20-15,0 20 0,21-21 16,1 21-16,-1-20 0,0-1 0,0-21 16,0 21-16,0-21 0,1 0 0,-1 0 15,0 0-15,0-21 0,0 21 16,0-21-16,1-1 0,-1-20 0,0 21 15,0 0-15,0-22 0,-21 22 16,21 0-16,1-21 0,-1 21 0,-21-1 16,0 1-16,21 0 0,-21 0 0,21 21 15,-21 21 17,0 0-32,0 0 0,-21 1 0,21-1 15,0 0-15,0 0 16,0 0-16,0 0 0,0 1 0,0-1 15,0 0-15,21 0 0,0 0 16,0-21-16,1 21 0,-1-21 0,0 0 16,0 0-16,0 0 0,0 0 0,1 0 15,-1 0-15,0 0 0,0-21 16,0 0-16,0 0 0,1 0 0,-1 0 16,-21-1-16,21 1 0,-21 0 15,21 0-15,-21 0 0,21 0 16,-21-1-16,0 1 0,-21 21 31,21 21-15,-21 1-16,0-1 15,21 0-15,0 0 0,0 0 16,0 0-16,0 1 16,21-22-16,0 0 15,-21 21-15,21-21 0,0 0 16,1 0-16,-22-21 15,0-1 1,0 1-16,0 0 16,0 0-16,-22 0 15,22 0-15,-21-1 0,21 1 16,-21 0-16,21 0 0,0 0 16,0 0-1,21 21-15,0-22 0,1 22 16,-1 0-16,21 0 0,-21-21 15,22 21-15,-22 0 0,21 0 0,-21 0 16,0 0-16,22 0 0,-22 21 16,0-21-16,0 22 0,-21-1 15,0 0-15,21 0 0,-21 0 0,0 0 16,0 1-16,0-1 0,0 0 16,0 0-16,0 0 0,-21 0 0,21 1 15,0-1-15,0 0 0,-21 0 16,21 0-16,-21-21 15,0-21 17,21 0-32,0 0 0,0 0 15,0-1-15,0 1 0,0 0 16,21 0-16,0-21 0,0 20 16,0-20-16,1 21 0,-1-21 15,0-1-15,21 22 0,-21-21 16,1 21-16,20-1 0,-21 1 0,0 21 15,0 0-15,1 0 0,-1 21 0,-21 1 16,21-1-16,-21 21 0,0 0 16,0 1-16,0-1 0,0 0 0,-21 1 15,0-22-15,-1 21 0,22 1 16,-21-22-16,0 21 0,21-21 0,0 0 16,-21 1-16,0-1 0,0-21 15,21-21 16,0-1-31,0 1 0,0 0 16,0 0-16,21 0 0,-21 0 16</inkml:trace>
  <inkml:trace contextRef="#ctx0" brushRef="#br0" timeOffset="189232.03">20172 15071 0,'0'0'0,"-21"0"0,21-21 16,-22 21 62</inkml:trace>
  <inkml:trace contextRef="#ctx0" brushRef="#br0" timeOffset="189415.92">19008 15325 0,'0'0'0,"0"21"16,0 0-1,21-21 1,0 0-16,0 0 0,0 0 15,22 0-15,-22-21 0,0 0 0,21 21 16,1-21-16,-1 21 0,0-22 0,1 1 16,-1 0-16</inkml:trace>
  <inkml:trace contextRef="#ctx0" brushRef="#br0" timeOffset="191843.82">22288 15452 0,'0'0'0,"22"0"0,-1 0 0,0 0 0,21 0 15,-21-21-15,1-1 16,-1 22-16,0-21 0,0 21 0,0-21 16,0 0-16,1 0 0,20 0 0,-21-22 15,0 22-15,22-21 0,-22 21 16,0-22-16,0 22 0,-21-21 0,0 21 16,0-1-16,0 1 15,-21 0-15,0 21 0,-22 0 0,1 0 16,0 0-16,-1 0 0,-20 21 0,21 0 15,-1 1-15,-20-1 0,20 21 16,22-21-16,-21 22 0,21-1 0,0-21 16,21 21-16,0 1 0,0-22 15,21 21-15,0-21 0,0 1 0,21 20 16,1-21-16,-1 21 0,0-20 16,1 20-16,-1-21 0,0 21 0,1-20 15,-22-1-15,21 0 0,-21 0 16,-21 0-16,0 0 0,0 1 15,0-1-15,-42-21 0,21 21 0,-21-21 0,-1 0 16,1 0-16,0 0 0,-1 0 16,1 0-16,0 0 0,-1 0 15,22-21-15,-21 0 0,-1-1 16,22 22-16,0-21 0,0 21 0,0 0 16,0-21-16,21 42 31,21 0-31,0-21 0,0 22 0,0-1 15,0 0-15,22 0 0,-1 0 16,0-21-16,1 21 0,20-21 0,-20 0 16,20 0-16,22 0 0,-22 0 0,1 0 15,-1 0-15,1 0 16,-1-21-16,1 0 0,-22 0 0,0 0 16,-20 0-16,-1-1 0,0 1 15,0 0-15,0-21 0,-21 21 0,0-22 16,0 22-16,0-21 0,0-1 0,0 22 15,0 0-15,0 0 0,0 0 16,0 0-16,0 42 16,-21 0-16,0 0 15,0 21-15,21-20 0,-21 20 0,21 0 16,-22 1-16,1-1 0,21 0 16,-21 1-16,0 20 0,21 1 0,-21-1 15,0-21-15,-1 43 0,22-21 0,-21-22 16,0 21-16,0 1 15,21-1-15,-21 22 0,21-21 0,-21-1 16,-1 1-16,22-1 0,0-21 16,-21 22-16,21-1 0,-21-20 0,21-1 15,0 0-15,-21-20 0,0 20 0,21-21 16,-21-21-16,21 21 0,-22-21 16,22-21-1,0 0-15,-21 0 0,21-22 16,0 22-16,0-21 0,0 0 0,0-22 15,0 1-15,0 20 0,0-41 16,21 20-16,1 1 0,-22-22 16,21 0-16,0-21 0,0 22 0,0-22 15,0 21-15,22 1 0,-22 20 16,21-21-16,1 22 0,-22 21 0,21-1 16,0 1-16,1 21 0,-22 0 15,21-1-15,1 22 0,-22 0 0,21 0 16,-21 0-16,0 22 0,22-1 0,-22 0 15,-21 0-15,21 21 0,-21-20 16,0 20-16,0-21 0,0 21 0,0-20 16,0-1-16,-21 0 0,0 0 15,0 0-15,-1 0 0,1 1 16,0-22-16,0 0 0,-21 0 0,20 0 16,1 0-16,0 0 0,0 0 15,0 0-15,0 0 0,21-22 16,-22 22-16,22 22 47,22-22-47,-22 21 0,21-21 15,0 0-15,0 0 0,21 21 16,-20-21-16,-1 0 0,0 0 0,21 0 16,-21 0-16,22 0 0,-22 0 0,21 0 15,1 0-15,-22-21 0,21 21 16,0-21-16,1-1 0,-1 1 15,-21 0-15,22 0 0,-22 0 16,21-22-16,-21 22 0,0-21 0,1 21 16,-1-22-16,0 22 0,-21-21 0,0 21 15,0 0-15,0-1 16,0 1-16,-21 21 0,0 0 16,-1 0-16,1 0 0,0 21 15,0 1-15,-21-1 0,20 0 0,22 0 16,-21 0-16,21 0 0,-21 1 15,21-1-15,0 0 0,0 21 16,0-21-16,0 1 0,21-1 0,0 0 16,1 0-16,20 0 0,-21 0 15,0 1-15,22-22 0,-22 0 0,21 0 16,0 0-16,1 0 0,-1 0 16,-21 0-16,22 0 0,-1-22 0,0 1 15,-21 0-15,22 0 0,-22 0 0,21 0 16,-21-22-16,1 22 0,-1 0 15,0-21-15,0 20 0,-21-20 0,0 21 16,0 0-16,0 0 0,0-1 16,0 1-16,0 0 0,-21 21 15,0 0-15,0 0 0,-1 0 0,1 0 16,0 0-16,0 21 0,0 0 16,21 1-16,-21-1 0,21 21 0,0-21 15,0 0-15,0 1 0,0 20 16,0-21-16,21 0 0,-21 0 0,21 22 15,0-22-15,0 0 0,0 0 0,1-21 16,20 21-16,0 1 0,-21-22 16,22 0-16,20 0 0,-20 0 0,-1 0 15,0 0-15,1 0 0,20-22 16,-21 1-16,1 0 0,-1 0 16,0 0-16,1 0 0,-1-1 0,-21 1 15,22-21-15,-22 21 0,-21 0 0,0-22 16,0 22-16,0 0 0,0 0 15,0 0-15,-21-1 16,-1 22-16,1 0 0,-21 0 0,21 0 16,0 0-16,-22 22 0,22-1 15,0-21-15,-21 21 0,20 0 0,1 0 16,0 0-16,0 1 0,21-1 0,0 0 16,0 0-16,0 0 0,0 0 15,0 1-15,0-1 0,0 0 0,21 0 16,0 0-16,0-21 15,1 0-15,-1 0 0,21 0 0,-21 0 16,0 0-16,1 0 16,-1-21-16,21 0 0,-21 21 0,0-21 15,22-22-15,-22 22 0,0-21 0,21 21 16,-20-22-16,-1-20 0,0 21 16,0-22-16,0 1 0,0-1 0,1 1 15,-22-1-15,0 1 0,0-1 16,0 22-16,0-22 0,0 22 0,0 0 15,0 20-15,0-20 0,0 21 16,-22 21 0,1 21-16,21 0 0,0 22 0,-21-1 15,0 0-15,21 1 16,0 20-16,0 1 0,0-1 0,0 1 16,0-1-16,0 1 0,0-1 15,0-21-15,0 22 0,0-22 0,0 1 16,21-1-16,0-21 0,0 21 0,1-20 15,-1-1-15,0 0 0,0 0 16,0-21-16,0 0 0,1 0 0,-1 0 16,0 0-16,21 0 0,-21-21 15,1 21-15,-1-21 0,0 0 16,21-1-16,-21 1 0,1-21 0,-1 0 16,21 20-16,-21-20 0</inkml:trace>
  <inkml:trace contextRef="#ctx0" brushRef="#br0" timeOffset="192139.66">26056 14859 0,'0'0'16,"-21"21"46,21 0-46,0 1-1,-21-22 1,21 21-16,-21-21 0,21 21 16,0 0 15,21-21-16,0 0-15</inkml:trace>
  <inkml:trace contextRef="#ctx0" brushRef="#br0" timeOffset="192323.75">26247 14923 0,'0'0'0,"0"-22"0,0 1 16,21 21-16,0-21 15,0 21-15,-21 21 47,-21-21-31,0 21-16,0 1 0,-1-1 15,1-21-15,0 21 0,0 0 16,-21-21-16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3:23:26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2032 487 0</inkml:trace>
  <inkml:trace contextRef="#ctx0" brushRef="#br0" timeOffset="799.28">2032 296 0,'0'0'0,"0"-21"0,0 0 16,0 0-1,0 0 1,0 0 0,0-1-16,-21 22 31,0 22 0,21-1-31,-22 0 0,22 21 0,-21 1 16,21-1-16,-21 0 0,21 1 15,0 20-15,0-21 0,-21 22 16,0-1-16,0 1 0,21-1 0,-22 1 16,22-22-16,-21 22 0,0-1 15,21-20-15,-21-1 0,21 0 0,0 1 16,0-22-16,0 0 16,0 0-16,-21 0 0,21 0 0,0 1 15,0-44 16,0 1-31,21-21 16,-21 21-16,21 0 0,0-22 16,-21 1-16,21 0 0,1-22 0,-1 22 15,0-22-15,0 22 0,-21 0 16,21-1-16,0 22 0,1-21 16,-1 21-16,-21-1 0,21 22 0,0 0 15,0 22 1,0 20-16,-21-21 15,22 21-15,-22 1 0,0-1 0,0 0 16,0 22-16,21-22 16,-21 1-16,21-1 0,-21-21 0,21 21 15,0-20-15,-21-1 0,21 0 16,1 0-16,-1 0 0,0-21 0,0 0 16,21 0-16,-20 0 0,20 0 15,-21-21-15,21 0 0,1 0 0,-22 0 16,21-22-16,1 1 0,-22 0 15,21-1-15,-21-20 0,0-1 16,1 1-16,-1-1 0,-21 22 0,0-22 16,0 1-16,0-1 0,0 22 15,0-21-15,0 20 0,-21 1 16,-1 0-16,22-1 0,-21 22 16,0-21-16,21 21 0,-21 21 15,0 0-15,21 21 16,0 0-1,0 0-15,0 21 0,0-20 0,21-1 16,0 21-16,-21-21 0,21 22 16,0-22-16,1 21 0,-22-21 0,21 22 15,0-22-15</inkml:trace>
  <inkml:trace contextRef="#ctx0" brushRef="#br0" timeOffset="3087.68">3323 1016 0,'0'0'0,"21"0"0,0 0 16,1 0-1,-22-21-15,0 0 16,0 0-16,0-1 0,0 1 0,0 0 16,0 0-16,0 0 0,0 0 15,0-22-15,-22 22 0,1 21 0,0-21 16,0 21-16,0 0 15,0 0-15,-1 0 0,1 0 16,-21 21-16,21 21 0,0-20 16,-1 20-16,-20-21 0,21 21 15,0 1-15,-22-1 0,22 0 0,0 1 16,21-1-16,0-21 0,0 0 16,0 22-16,0-22 0,0 0 0,0 0 15,21 0 1,0-21-16,1 0 0,-1 0 0,21 0 15,-21-21-15,0 0 0,22 0 16,-22 0-16,0 0 0,21-1 0,-20 1 16,-1-21-16,0 0 0,0-1 15,0 1-15,0 21 0,-21-22 16,0 1-16,22 21 0,-22 0 16,0 0-16,0-1 0,0 1 15,0 42 1,-22 1-16,22 20 15,0-21-15,-21 21 0,0 1 0,21-22 16,-21 21-16,21 1 0,0-22 16,0 21-16,0-21 0,0 0 0,0 22 15,0-22-15,0 0 0,21-21 16,0 21-16,22-21 0,-22 0 0,0 0 16,21 0-16,-21 0 0,22 0 15,-22 0-15,21 0 0,-21-21 16,22 0-16,-22 0 0,21-22 15,-21 22-15,1-21 0,20 21 0,-42-22 16,21 1-16,0 21 0,-21 0 16,21-22-16,-21 22 0,0 0 15,0 0-15,0 42 32,0 0-32,-21 0 0,21 1 15,0-1-15,-21 21 0,21-21 16,-21 22-16,21-22 0,0 0 0,0 21 15,0-21-15,0 1 0,0-1 16,0 0-16,21 0 0,0-21 16,-21 21-16,21-21 0,1 0 15,20 0-15,-21 0 0,0 0 0,22 0 16,-22 0-16,21 0 0,-21-21 16,22 0-16,-22 0 0,21-22 0,-21 22 15,22-21-15,-22-22 0,21 22 16,-21-21-16,22 20 0,-22-20 0,0-1 15,0 1-15,0 20 0,0-20 16,1 21-16,-22-22 0,0 22 0,0-1 16,0 1-16,0 0 0,0-1 15,0 22-15,0 0 0,0 0 0,0 0 16,-22 42 0,22 0-1,0 21-15,-21-20 0,0 20 16,21 0-16,-21 22 0,21-22 0,0 0 15,-21 22-15,21-22 0,-21 22 16,21-1-16,0-20 0,0-1 16,0 21-16,0-20 0,0-1 0,0 0 15,0 1-15,0-1 0,0-21 16,0 0-16,0 22 0,21-43 16,0 21-16,0 0 0,0 0 0,0-21 15,22 0-15,-22 0 0,0 0 16,21 0-16,-20 0 0,20-21 0,-21 0 15,21 0-15,-20 0 0,20-1 16,-21 1-16,0 0 0,0-21 0,1 21 16,-1-22-16,-21 1 0,21 21 15,-21-22-15,21 22 0,-21 0 16,0-21-16,0 21 0,0 42 31,0 0-15,0 0-16,0 21 0,0-20 15,0-1-15,0 21 0,0-21 16,0 0-16,0 22 0,0-22 16,0 0-16,0 0 0,0 0 0,0 1 15,21-22-15,0 21 0,1-21 16,-1 0-16,0 0 0,0 0 0,0 0 16,22 0-16,-22 0 0,0 0 15,0 0-15,21-21 0,-20-1 0,-1 1 16,0 0-16,0 0 0,0 0 15,0-22-15,1 22 0,-1-21 0,-21 21 16,0-22-16,21 22 0,-21 0 16,0 0-16,0 0 0,0 42 31,0 0-15,0 0-16,-21 0 0,21 22 15,-21-22-15,21 21 0,0-21 0,0 22 16,-22-22-16,22 0 0,-21 0 15,21 0-15,0 1 0,0-1 0,0 0 16,-21 0-16,21-42 31,0 0-15,0 0-16,21-1 0,-21-20 16,21 21-16,1-21 0,-1-1 15,0 22-15,0-21 0,0-1 16,0 22-16,22 0 0,-22 0 0,0 0 15,0 0-15,0 21 0,1 0 16,-1 0-16,0 0 0,0 21 0,-21 0 16,0 0-16,0 0 0,0 0 15,21 1-15,-21 20 0,21-21 0,-21 0 16,0 0-16,22 22 0,-1-22 16,-21 0-16,21 0 0,0-21 0,21 21 15,-20 1-15,-1-22 0,21 0 16,0 21-16,1-21 0,-1 0 0,0 0 15,1 0-15,-1 0 0,0-21 16,1-1-16,-1 22 0,0-21 16,1 0-16,-22-21 0,21 21 15,-21-22-15,22 1 0,-22 0 0,0 20 16,-21-20-16,21 0 0,-21 21 16,0-22-16,0 22 0,0 0 0,0 0 15,-21 0-15,0 21 0,0 0 16,0-22-16,-22 22 0,22 0 0,-21 0 15,21 22-15,-22-22 0,22 21 16,0 0-16,0 0 0,0 21 0,-1-20 16,22 20-16,0-21 15,0 21-15,0-20 0,0 20 0,0-21 16,0 0-16,0 0 0,22 1 16,-1-1-16,0-21 0,0 0 0,21 0 15,-20 0-15,-1 0 0,0 0 16,0 0-16,21 0 0,-20-21 0,-1-1 15,-21 1-15,21 0 0,0 0 0,-21 0 16,0 0-16,0-22 0,0 22 16,0 0-16,0 0 0,0 0 15,0-1-15,0 44 32,-21-1-17,0 0-15,21 21 0,-21-21 0,-1 22 16,22-1-16,-21 0 0,0 1 15,0-1-15,21 0 0,0 22 0,0-22 16,-21 22-16,21-1 0,0 1 16,-21-1-16,21 1 0,0-1 0,0 1 15,0 20-15,0-20 0,0-1 16,0 1-16,0-22 0,0 22 0,0-22 16,0 0-16,0 1 0,-22-1 0,22 0 15,-21 1-15,21-22 0,-21 0 16,21 0-16,-21 0 0,0 1 0,0-22 15,-1 0-15,1 0 16,0-22 0,21 1-16,-21 0 0,21 0 15,0 0-15,-21 0 0,21-22 0,0 22 16,0 0-16,0-21 0,0-1 16,0 1-16,0 0 0,0-22 0,0 1 15</inkml:trace>
  <inkml:trace contextRef="#ctx0" brushRef="#br0" timeOffset="3343.69">5842 466 0,'0'0'0,"-21"0"15,21-21 64,-21 21-64,-1 0-15</inkml:trace>
  <inkml:trace contextRef="#ctx0" brushRef="#br0" timeOffset="3583.55">4593 677 0,'-21'0'0,"42"0"0,-63 0 0,21 0 15,42 0 16,0 0-31,0 0 0,0-21 16,22 21-16,-22-21 0,21 21 0,0 0 16,-20 0-16,20-21 0,0 21 15,-21 0-15,22 0 0,-22 0 0,0-21 16,-21 0 0</inkml:trace>
  <inkml:trace contextRef="#ctx0" brushRef="#br0" timeOffset="3783.47">4149 487 0,'0'0'16,"-22"0"-16,44 0 46,-1 0-30,0 0-16,0 0 16,21 0-16</inkml:trace>
  <inkml:trace contextRef="#ctx0" brushRef="#br0" timeOffset="4959.97">8996 720 0,'42'-43'31,"-21"43"-31,0-21 0,1 0 16,-1 21-16,0-21 0,0 0 16,0 0-16,0-1 0,1 1 15,-1 0-15,-21 0 0,0 0 16,0 0-16,0-1 0,0 1 15,-21 21-15,-1 0 0,-20 0 16,-21 0-16,20 0 0,-20 0 0,-1 21 16,1 1-16,-1-1 0,1 0 15,-1 0-15,22 0 0,0 0 0,-1 1 16,22-1-16,0 0 0,21 0 16,0 0-16,0 0 0,0 22 15,0-22-15,42 0 0,-21 21 16,1-20-16,20 20 0,0-21 0,1 21 15,20-20-15,-21 20 0,1-21 16,-1 21-16,0-20 0,-20-1 0,20 21 16,-21-21-16,-21 0 0,0 22 15,0-22-15,0 0 0,0 0 0,-42 0 16,21-21-16,-22 22 0,1-22 0,0 0 16,-1 0-16,1 0 0,0 0 15,-22 0-15,22 0 0,-1 0 0,1-22 16,21 1-16,-21 0 0,20 0 15,1 0-15,0-22 0,0 22 16,0-21-16,21 0 0,-21 20 16,21-20-16,0 21 0,0 0 0,0 0 15,0-1-15,21 44 16,0-1 0,-21 0-16,21 21 0,0-21 15,0 1-15,1 20 0,-1-21 0,0 21 16,0-20-16,0-1 0,0 0 15,22 21-15,-22-42 0,21 21 0,1 1 16,-22-22-16,21 0 0,0 0 16,1 0-16,-1 0 0,0 0 0,1 0 15,-1 0-15,22-22 0,-22 1 16,0 0-16,1 0 0,-1 0 16,0-22-16,1 22 0,-22-21 0,21 0 15,-21-1-15,0-20 0,1 20 16,-1 1-16,0-21 0,0 20 0,-21 1 15,21-22-15,-21 22 0,0 0 16,0 21-16,0-22 0,0 1 0,0 21 16,0 0-16,0-1 15,0 44-15,-21-1 16,21 0-16,-21 21 0,21-21 16,-21 43-16,21-22 0,0 22 0,-21-1 15,-1 1-15,1-1 16,21-20-16,-21 20 0,21 1 0,-21-22 15,21 0-15,0 1 0,0-22 16,0 21-16,0-21 0,0 0 0,0 1 16,0-1-16,21-21 31,0 0-31,-21-21 16,0-1-16,21 1 0,-21 0 0</inkml:trace>
  <inkml:trace contextRef="#ctx0" brushRef="#br0" timeOffset="5166.97">9377 931 0,'-21'-21'16,"42"21"0,0 0-16,0 0 15,0-21-15,0 21 0,22 0 0,-22 0 16,0-21-16,21 21 0,-20 0 15,20-21-15,-21 21 0,0 0 0,0-21 16,1 21-16,-1 0 0,0 0 16,0-22-16,0 22 0</inkml:trace>
  <inkml:trace contextRef="#ctx0" brushRef="#br0" timeOffset="6019.48">10245 1164 0,'21'0'0,"-42"0"16,63 0-16,-42-21 0,21 0 16,0 0-16,-21 0 15,0-1-15,0 1 0,0 0 16,0 0-16,0 0 0,0 0 15,0-22-15,0 22 0,-21 0 0,0 0 16,21 0-16,-21-1 0,0 22 16,-1 0-16,1 0 0,0 0 15,0 0-15,0 22 0,0-1 16,-22 0-16,22 21 0,0-21 0,0 22 16,0-1-16,-1 0 0,1-20 15,21 20-15,0 0 0,-21-21 0,21 22 16,0-22-16,0 0 0,0 0 15,0 0-15,0 1 0,21-22 0,0 0 16,1 0-16,-1 0 0,0 0 16,0 0-16,0 0 0,0 0 15,22-22-15,-22 1 0,0 0 0,0 0 16,0 0-16,1 0 0,-1-22 16,0 22-16,-21-21 0,21-1 0,-21 1 15,21 0-15,-21-1 0,0 1 16,0 21-16,21 0 0,-21 0 0,0-1 15,0 44 1,0 20 0,0-21-16,0 21 0,0-20 0,0 20 15,0 0-15,0-21 0,0 22 0,0-1 16,0-21-16,0 22 0,0-22 16,0 0-16,0 0 0,22 0 15,-22 0-15,21 1 0,0-22 0,0 0 16,0 0-16,0 0 0,22 0 15,-22 0-15,0 0 0,0 0 0,22-22 16,-22 1-16,0 0 0,0-21 16,0 21-16,22-22 0,-22 1 0,0 0 15,21-22-15,-21 1 0,1-1 16,-1 22-16,0-22 0,0 1 16,-21-1-16,21 22 0,0 0 0,-21-1 15,22 1-15,-22 0 0,0 20 0,0 1 16,-22 42 15,22 1-31,-21 20 0,21 0 0,-21 1 16,0-1-16,21 0 0,0 22 15,0-22-15,-21 22 0,21-1 0,-21-21 16,21 22-16,0-22 0,0 1 16,0-1-16,0 0 0,0-21 0,0 22 15,0-22-15,0 0 0,0 0 16,0 0-16,21-21 15,0 0 1,-21-21-16,0 0 0</inkml:trace>
  <inkml:trace contextRef="#ctx0" brushRef="#br0" timeOffset="6219.17">10816 889 0,'0'0'0,"-21"0"0,0 0 15,42 0 17,0 0-32,0 0 0,0 0 0,22 0 15,-22 0-15,0 0 16,21 0-16,-20 0 0,20 0 0,-21 0 16,0-21-16,0 21 0,1 0 15</inkml:trace>
  <inkml:trace contextRef="#ctx0" brushRef="#br0" timeOffset="7266.97">11324 1207 0,'0'0'0,"21"0"31,0 0-31,1 0 0,-1-22 16,0 1-16,0 21 0,0-21 16,0 0-16,-21 0 0,22 0 0,-1-22 15,-21 22-15,0 0 0,21-21 16,-21 20-16,0-20 0,0 21 0,0 0 16,0 0-16,-21-1 15,0 22-15,-1 0 0,1 0 0,0 0 16,0 22-16,0-1 0,0 21 15,-1-21-15,22 22 0,-21-1 16,21 0-16,-21 1 0,21-22 16,0 21-16,0 0 0,0 1 0,0-22 15,0 0-15,21 21 0,0-20 0,1-22 16,-1 21-16,0 0 0,0-21 16,21 0-16,1 0 0,-22 0 0,21 0 15,1 0-15,-1-21 0,-21 0 16,21 21-16,1-22 0,-22-20 0,21 21 15,-21 0-15,1-22 0,-1 1 16,0 0-16,0 21 0,-21-22 0,0 1 16,21 21-16,-21-22 15,0 22-15,0 42 32,0 1-32,0-1 15,0 0-15,-21 0 0,21 21 0,0-20 16,0-1-16,-21 21 0,21-21 15,0 0-15,-21 1 0,21 20 0,0-21 16,0 0-16,0 0 16,0 1-16,0-1 0,21-21 47,-21-21-47,21 21 0,0-22 0,-21 1 15,21 0-15,1-21 16,-22 21-16,21-22 0,0 22 0,0-21 15,0-1-15,0 22 0,1-21 16,-1 21-16,0 0 0,0-1 0,0 1 16,0 21-16,1 0 0,-1 0 15,0 0-15,-21 21 0,21 1 16,-21-1-16,0 0 0,0 0 16,0 21-16,0-20 0,0-1 0,0 21 15,0-21-15,0 0 0,0 1 0,0-1 16,0 0-16,0 0 0,0 0 15,21-21 17,0 0-17,-21-21-15,22 0 0,-1 0 0,0 0 16,0-1-16,0-20 0,0 21 16,1-21-16,-1-1 0,21 22 0,-21-21 15,0-1-15,22 22 0,-22 0 16,21 0-16,-21 0 0,1 21 0,-1 0 15,0 0-15,0 21 0,-21 0 16,0 0-16,0 0 0,0 22 0,0-22 16,0 21-16,0 1 15,0-22-15,0 21 0,0-21 0,-21 22 0,21-22 16,-21 0-16,21 0 16,0 0-16,0 0 0,0 1 15,0-1-15,0-42 31,21-1-15,0 1-16,0 21 0</inkml:trace>
  <inkml:trace contextRef="#ctx0" brushRef="#br0" timeOffset="7623.77">13060 1101 0,'0'21'0,"21"-21"16,0 0 0,0 0-16,0 0 15,1 0-15,-1-21 0,21 21 0,-21-21 16,0-1-16,1 22 0,-1-21 16,0 0-16,0 0 0,-21 0 0,0 0 15,21-1-15,-21 1 0,0 0 16,0 0-16,0 0 0,-21 21 15,0 0-15,0 0 0,0 0 16,-1 21-16,1 0 0,0 0 16,0 0-16,0 1 0,21 20 0,-21-21 15,21 0-15,0 22 0,0-22 16,0 0-16,0 21 0,0-21 0,21 1 16,0-1-16,0-21 0,0 21 15,0 0-15,22-21 0,-22 0 0,21 0 16,-21 0-16,22 0 0,-22 0 15,21 0-15</inkml:trace>
  <inkml:trace contextRef="#ctx0" brushRef="#br0" timeOffset="8111.88">13737 804 0,'0'0'0,"0"-21"31,0 42-16,0 1-15,0-1 0,0 0 0,0 0 16,-21 21-16,21-20 0,0 20 16,0-21-16,-21 21 0,21-20 0,0 20 15,0-21-15,0 0 0,0 0 16,0 22-16,0-22 0,0 0 16,0 0-16,0 0 15,0-42 16,0 0-31,0 0 16,0 0-16,0-22 0,0 22 0,21-21 16,0 21-16,0-22 0,0 1 15,1 0-15,-1-1 0,0 1 0,21 21 16,-21-21-16,22 20 0,-22 1 16,21 21-16,-21 0 0,1 0 0,-1 0 15,0 0-15,0 0 0,0 21 0,-21 1 16,0 20-16,0-21 0,0 21 15,0 1-15,0-22 0,0 21 16,0 1-16,0-22 0,0 21 16,0-21-16,0 22 0,0-22 0,0 0 15,-21 0-15,21 0 0,0 0 16,-21-21 0,21-21 15,0 0-31,21 0 0</inkml:trace>
  <inkml:trace contextRef="#ctx0" brushRef="#br0" timeOffset="8403.74">14690 381 0,'0'0'0,"0"-21"16,0 42-1,0 0-15,0 22 16,-22-22-16,22 21 0,-21 0 16,21 1-16,-21 20 0,0-20 0,21 20 15,-21 1-15,0-1 0,21 1 16,-22-22-16,1 21 0,21-20 0,-21-1 16,21 0-16,0 1 0,0-22 15,0 0-15,0 21 0,0-20 16,0-1-16,21-21 15,0 0 1,1 0-16,-1 0 0,0 0 0,0-21 16,0-1-16</inkml:trace>
  <inkml:trace contextRef="#ctx0" brushRef="#br0" timeOffset="8795.52">15219 931 0,'0'0'0,"0"-21"15,0-42 1,-21 42-16,-1 21 16,1 0-16,0 0 0,0 0 0,0 0 15,0 21-15,-1 0 0,1-21 16,0 21-16,0 0 0,21 0 0,0 1 16,0-1-16,0 0 0,0 0 15,0 0-15,21 0 0,0 1 16,0-22-16,1 21 0,-1-21 15,0 21-15,0-21 0,21 21 0,-20 0 16,-1-21-16,0 21 0,0 1 16,-21-1-16,21 0 15,-21 0-15,0 0 0,0 0 16,0 1-16,-21-22 16,0 21-16,0-21 0,0 0 0,-22 0 15,22 21-15,0-21 0,-21 0 16,20 0-16,1 0 0,0 0 0,0 21 15,0-21-15,0 0 16,21-21 0,0 0-16,0 0 15</inkml:trace>
  <inkml:trace contextRef="#ctx0" brushRef="#br0" timeOffset="9087.35">14626 699 0,'0'0'0,"0"-22"32,21 22-32,22-21 15,-22 21-15,0 0 0,21 0 16,1 0-16,-1 0 0,0-21 15,1 21-15,-1 0 0,0 0 0,1 0 16,-1-21-16,0 21 0,1 0 16,-1 0-16,-21 0 0,21-21 0,-20 21 15,-1 0-15,0 0 0,-21-21 16,-21 21 0,0 0-1</inkml:trace>
  <inkml:trace contextRef="#ctx0" brushRef="#br0" timeOffset="9995.85">1587 1799 0,'0'0'0,"-21"21"0,0 1 15,21-1 1,21-21 0,0 0-16,1 21 15,-1-21-15,21 0 0,-21 0 16,22 0-16,-1 21 0,21-21 0,-20 0 15,41 0-15,-20 0 0,21 0 16,20 0-16,22 0 0,0 0 0,0 0 16,22 0-16,-1 0 0,21 0 15,0-21-15,22 21 0,-1 0 0,22 0 16,-21-21-16,20 21 0,1 0 16,-22 0-16,1-21 0,-22 21 0,1 0 15,-1 0-15,-21 0 16,0 0-16,-21 0 0,-21-22 0,0 22 15,0 0-15,-22 0 0,-20 0 0,-1 0 16,1 0-16,-1 0 0,-20-21 16,-1 21-16,0 0 0,-20 0 0,-1 0 15,0 0-15,0 0 0,-21-21 47,0 0-31,21 0-1</inkml:trace>
  <inkml:trace contextRef="#ctx0" brushRef="#br0" timeOffset="10819.64">9186 1884 0,'-42'0'0,"84"0"0,-105 0 0,20-21 16,1 21-16,21 0 16,42 0 15,0 0-31,0 0 15,1 0-15,20 0 0,0 0 0,22 0 16,-22 0-16,22 0 0,20 0 16,1 0-16,0 0 0,20 0 0,1 0 15,21 0-15,0 0 0,0 0 16,0 0-16,21 0 0,1 0 0,-1 21 16,0-21-16,21 0 0,-21 0 15,22 21-15,-22-21 0,42 0 0,-20 21 16,-1-21-16,0 0 0,1 21 0,20-21 15,-20 0-15,-1 22 0,0-22 16,1 0-16,-1 0 0,-21 21 0,21-21 16,-20 21-16,-1-21 15,0 0-15,-21 0 0,0 0 0,0 0 16,-21 0-16,0 0 0,-1 0 16,-20 0-16,0 0 0,-22 0 0,1 0 15,-1 0-15,-20 0 0,-1 0 0,-21 0 16,21 0-16,-20 0 15,-1 0 1,-42 0 31,-22 0-47,22 0 16</inkml:trace>
  <inkml:trace contextRef="#ctx0" brushRef="#br0" timeOffset="11871.8">1164 3577 0,'0'-21'16,"0"0"-1,0 0-15,0 0 0,0-1 16,0 1-16,0 0 15,0 0-15,0 0 0,0 0 16,0-1-16,0 1 0,0 42 47,0 1-47,0-1 0,0 21 16,0 0-16,0 1 0,0 20 15,0-20-15,0 20 0,0 1 0,-21-1 16,21 1-16,0-22 0,-21 21 15,21 1-15,0-22 0,0 22 16,0-22-16,0 0 0,0-20 0,0-1 16,0 0-16,0 0 0,0 0 15,0-42 32,0 0-47,0 0 16,0 0-16,0-1 15,0 1-15</inkml:trace>
  <inkml:trace contextRef="#ctx0" brushRef="#br0" timeOffset="12295.1">1524 3937 0,'0'21'0,"21"0"0,-21 1 16,0-1-1,21-21 1,0 0-1,1 0-15,-22-21 16,21 21-16,-21-22 0,0 1 16,0 0-1,-21 0 1,-1 21 0,1 0-16,21 21 15,-21-21 1,21 21-16,-21-21 0,21 21 15,0 1 1</inkml:trace>
  <inkml:trace contextRef="#ctx0" brushRef="#br0" timeOffset="15435.88">2646 3154 0,'0'0'0,"0"-21"16,-21 21-16,21-21 0,-22 21 15,1 0-15,21-22 16,0 44 0,0-1-1,0 21-15,0-21 0,0 0 16,0 22-16,0-22 0,0 21 16,0-21-16,0 22 0,21-22 15,1 0-15,-22 0 0,21 0 16,0 1-16,0-22 0,85 21 31,-85-21-31,0-21 0,22 21 0,-22-22 16,0 1-16,0 0 0,21 0 15,-20 0-15,-1 0 0,0-22 0,0 22 16,0-21-16,0 21 0,-21-22 16,0 22-16,0 0 0,0 0 0,0-22 15,0 22-15,0 0 0,0 0 16,-21 21-1,0 0 1,21 21 0,-21 0-16,21 0 0,-21 1 15,21 20-15,-21 0 0,21 1 0,0 20 16,-22-21-16,22 22 0,-21-22 16,21 22-16,0-1 0,-21-20 0,21-1 15,-21 21-15,21-20 0,0-1 16,0 22-16,0-22 0,0 0 0,0 1 15,0-1-15,0 0 0,0-21 16,0 22-16,0-22 0,0 21 0,0-21 16,0 1-16,0-1 15,-21-21 17,0-21-32,-1-1 15,1 1-15,0 0 0,-21 0 16,21-21-16,-22 20 0,22 1 0,-21 0 15,21-21-15,-22 42 0,22-21 16,0-1-16,0 22 0,0 0 0,-1 0 16,1 0-16,21 22 15,0-1-15,0 0 0,0 0 0,0 21 16,0-20-16,21-1 0,-21 0 16,22 0-16,20 0 0,-21 0 15,0 1-15,22-1 0,-1-21 16,-21 0-16,21 21 0,1-21 0,-1 0 15,0 0-15,1 0 0,-1-21 16,-21 21-16,22-21 0,-1-1 0,-21 1 16,21 0-16,-20 0 0,20-21 15,-21 20-15,0-20 0,22 0 0,-22-1 16,-21 22-16,21-21 0,-21 0 16,21 20-16,-21-20 0,0 21 0,0 0 15,0 0-15,0-1 16,0 44 15,0-1-31,0 21 0,0-21 16,0 0-16,0 22 0,0-1 15,0 0-15,0-20 0,0 20 0,0 0 16,0-21-16,0 22 0,0-22 16,0 21-16,0-21 0,0 1 0,0-1 15,0 0-15,0-42 31,0 0-15,0-1-16,0 1 0,0-21 0,21 0 16,-21 20-16,21-20 0,-21 0 15,0-1-15,22 22 0,-1-21 16,-21 21-16,21-22 0,0 22 0,-21 0 16,21 0-16,0 21 0,1-21 15,-1 21-15,0 0 16,0 0-16,0 21 15,0 0-15,1 0 0,-22 0 0,0 1 16,21 20-16,-21-21 0,21 21 16,-21-20-16,21 20 0,-21-21 15,0 21-15,21-20 0,-21-1 0,21 21 16,-21-21-16,22 0 0,-1-21 16,0 0-1,0 0-15,0 0 16,-21-21-16,21 0 0,1 0 15,-22-21-15,21 20 0,0-20 0,-21 0 16,21-1-16,0 22 0,-21-21 0,21 0 16,1-1-16,-1 1 0,-21 21 15,21 0-15,0-1 0,0 1 0,-21 0 16,21 21-16,1 0 16,-22 21-16,0 0 0,0 1 15,0 20-15,0-21 16,21 0-16,-21 0 0,0 22 0,0-22 15,0 21-15,21-21 16,-21 22-16,0-22 0,0 0 0,21 0 16,0 22-16,0-43 0,-21 21 0,22 0 15,-1-21-15,0 0 0,0 0 16,21 0-16,-20 0 0,20 0 0,-21 0 16,21-21-16,-20 0 0,20-1 15,-21-20-15,0 21 0,0 0 0,1-22 16,-1 1-16,0 21 0,0-21 15,-21 20-15,21-20 0,-21 21 16,0 0-16,0 0 0,0-1 0,0 1 16,0 0-16,0 0 0,0 0 15,0 42 17,0 0-32,0 0 0,0 0 0,0 1 15,0-1-15,0 21 0,0 0 16,0 1-16,0 20 0,0-20 0,0 20 15,0 1-15,0-1 0,0 1 16,-21 20-16,21-20 0,-21-1 0,21 22 16,0 0-16,0-22 0,0 22 0,0-1 15,0 1-15,-21 0 0,21-1 16,0-20-16,0 21 0,0-22 0,0 1 16,0-22-16,0 21 0,0-20 15,0-1-15,0-21 0,0 0 16,0 1-16,0-1 0,21-21 15,-21-21 1,21-1-16,0 1 0,0 0 0,1-21 16,-22-1-16,21 22 0,0-21 0,0-22 15,0 22-15,0-21 0,1 20 16,-1-41-16</inkml:trace>
  <inkml:trace contextRef="#ctx0" brushRef="#br0" timeOffset="15731.71">4889 4001 0,'-21'-43'0,"42"86"0,-42-128 0,21 43 0,0 20 16,0-20-16,0 21 0,0-21 15,0 20-15,0 1 0,43 0 0,-22 0 16,0 21-16,0-21 0,21 21 16,1 0-16,-22 0 0,21 0 0,-21 0 15,22 21-15,-22 0 0,0 0 16,0 0-16,0 1 0,-21-1 0,0 21 15,0-21-15,0 0 0,0 22 16,-21-22-16,0 21 0,0-21 0,0 1 16,-22 20-16,22-21 0,-21 0 0,21-21 15,0 21-15,-1 1 0,1-22 16,0 0-16,21-22 31,21 22-15,0-21-16</inkml:trace>
  <inkml:trace contextRef="#ctx0" brushRef="#br0" timeOffset="18428.46">5694 4106 0,'0'0'0,"0"22"31,0-1-31,21-42 31,0-1-31,0 1 0,0 0 16,1 0-16,-1 0 0,21 0 0,-21-22 16,0 22-16,22-21 0,-22 21 15,0-22-15,21 1 0,-20 0 0,-1-1 16,0-20-16,0 20 0,-21-20 15,0-1-15,0 1 0,0 21 0,0-22 16,0 22-16,0-1 0,0 1 16,-21 21-16,21-21 0,-21 20 0,0 22 15,21-21-15,-22 21 0,1 0 16,0 21-16,21 1 16,-21-1-16,21 21 0,-21 0 0,0 1 15,21-1-15,0 0 0,-22 22 16,1-1-16,21-20 0,0 20 0,0-20 15,0 20-15,0-21 0,0 1 16,0-1-16,0 0 0,0 1 0,21-1 16,-21 0-16,22-20 0,-1-1 0,0 21 15,0-42-15,0 21 0,0 0 16,1-21-16,-1 0 0,21 0 16,-21 0-16,0 0 0,22-21 15,-22 0-15,0 0 0,0 0 0,22 0 0,-22-22 16,0 22-16,0 0 0,0-21 15,-21 20-15,0-20 0,21 21 16,-21 0-16,22 0 0,-22-1 0,0 1 16,0 0-16,0 0 0,0 42 31,0 0-15,0 0-16,-22 1 0,22-1 0,0 21 15,0-21-15,-21 0 0,21 22 0,0-22 16,0 0-16,0 21 15,0-20-15,0-1 0,21 0 0,1 0 16,-1 0-16,0-21 0,0 21 16,0-21-16,0 0 0,1 0 0,20 0 15,-21 0-15,0-21 0,22 0 0,-22 21 16,0-42-16,21 21 0,-21-1 16,1-20-16,20 21 0,-21-21 0,0 20 15,0-20-15,22 0 0,-22-1 16,0 22-16,0-21 0,-21 21 0,21 0 15,1-1-15,-22 44 32,0-1-17,0 0-15,0 0 16,21 0 0,0-21 15,-21-21-16,0 0 1,0 0-16,0 0 16,0-1-1,-21 22-15,0-21 16,-1 21-16,1 0 16,0 21-16,0 1 15,0-1-15,21 0 0,-21 0 16,21 0-16,-22 0 0,1 1 15,21 20-15,0-21 0,0 0 0,0 0 16,0 22-16,0-22 0,0 0 0,0 21 16,21-20-16,1-1 0,-1 0 15,0 0-15,0 0 0,0-21 0,22 21 16,-22-21-16,0 0 0,21 0 16,1 0-16,-22 0 0,21 0 0,-21-21 15,0 0-15,22 0 0,-22 0 0,0 0 16,0-1-16,0 1 0,1-21 15,-1 21-15,0-22 0,-21 22 16,0-21-16,0 21 0,0-22 16,0 22-16,0 0 0,0 0 0,0 0 15,0 42 17,0 0-32,0 0 0,0 0 15,0 1-15,0 20 0,-21-21 16,21 0-16,0 22 0,0-22 0,0 0 15,0 21-15,0-21 0,0 1 0,21-1 16,-21 0-16,21 0 0,0-21 16,0 21-16,1-21 0,-1 0 0,0 0 15,0 0-15,21 0 16,-20 0-16,-1-21 0,21 0 0,-21 0 16,0 0-16,22-1 0,-22-20 0,0 21 15,21-21-15,-20-1 0,-1 1 16,0 0-16,0-1 0,0-20 0,0-1 15,-21 1-15,22-1 0,-1 1 16,-21-1-16,0 22 0,21-22 0,-21 22 16,0 0-16,0 21 0,0-1 0,0 1 15,0 0-15,0 0 0,0 42 32,-21 0-32,21 0 0,0 22 15,-21-1-15,21 0 0,-22 1 16,22 20-16,-21-20 0,21 20 15,0 1-15,0-22 0,0 21 0,0 22 16,0-43-16,0 1 0,0-1 16,0 0-16,0 1 0,0-22 15,21 21-15,1-21 0,-1 1 0,-21-1 16,21 0-16,0-21 0,0 0 16,22 0-16,-22 0 0,0 0 0,0 0 15,21-21-15,-20 21 0,-1-43 0,21 22 16,-21 0-16,0-21 0,1-1 15,20 1-15,-21 0 0,0-1 16,0-20-16,1-1 0,-1 1 16,21-22-16,-21 22 0,-21-1 0,21 1 15,1-1-15,-1 22 0,-21 0 0,0-1 16,0 1-16,0 21 0,0 0 16,0-1-16,0 1 0,0 0 0,-21 42 31,-1 0-31,22 22 15,-21-22-15,21 21 0,0 22 0,0-22 16,-21 22-16,21-1 0,-21-21 16,21 22-16,0-1 0,0 1 0,0-22 15,0 22-15,0-22 16,-21 0-16,21 1 0,0-1 0,0 0 16,0 1-16,0-22 0,21 21 0,-21-21 15,21 1-15,-21-1 0,21-21 16,0 0-16,1 21 0,-1-21 0,0 0 15,21 0-15,-21-21 0,1 0 16,20-1-16,-21 1 0,0 0 0,22 0 16,-22 0-16,21-22 0,-21 22 15,0-21-15,1 21 0,-1 0 0,0-1 16,-21-20-16,21 21 0,-21 0 16,0 42 15,0 0-31,0 0 0,-21 0 15,21 1-15,0-1 0,0 0 16,0 0-16,0 0 0,0 0 0,0 1 16,0-1-16,0 0 0,21-21 15,0 21-15,0-21 16,1 0-16,-1 0 0,21 0 0,-21 0 16,0 0-16,1-21 0,20 0 15,-21 21-15,0-21 0,0-1 0,1-20 16,-1 21-16,0 0 0,0-22 15,-21 22-15,0 0 0,21 0 16,-21 0-16,21 0 0,-21-1 0,0 1 16,-21 21 15,21 21-15,-21 1-16,0-1 0,21 0 15,0 21-15,-21-21 0,0 22 0,-1-22 16,22 21-16,0 1 0,-21-1 0,21 21 15,-21-20-15,21 20 0,0-20 16,0 20-16,0 1 0,0-22 16,0 21-16,0 1 0,0-22 0,0 22 15,0-22-15,0 22 0,0-1 0,21-21 16,-21 22-16,0-1 0,21-20 16,-21 20-16,0-20 0,0-1 0,0 0 15,0 1-15,0-1 0,0 0 16,0-21-16,-21 22 0,21-22 0,-21 0 15,0 0-15,0-21 16,21-21 0,-21 0-16,21-21 0,0 20 15,0 1-15,0-21 0,0 0 0,0-1 16,0-20-16,0 20 16,0-20-16,0-1 0,0 1 0,21-1 15,-21 22-15,21-21 0,0-1 0,0 22 16,-21-22-16,21 22 0,1-22 15,-22 22-15,21-21 0,0 20 0,-21 1 16,0-22-16,21 22 0,-21 0 0,21 21 16,-21-22-16,21 1 0,-21 21 15,0-22-15,0 22 0,0-21 0</inkml:trace>
  <inkml:trace contextRef="#ctx0" brushRef="#br0" timeOffset="18704.3">7895 3366 0,'0'-22'15,"21"22"-15,22 0 16,-22 0-16,21-21 0,0 21 15,1 0-15,-1 0 0,0-21 0,1 21 16,20 0-16,-20 0 0,-1-21 16,0 21-16,-21 0 0,22 0 15,-22-21-15,0 21 0,0-21 0,0 21 16,-21-22-16,0 1 16,-21 21-16</inkml:trace>
  <inkml:trace contextRef="#ctx0" brushRef="#br0" timeOffset="18912.18">7302 3027 0,'-21'0'0,"0"0"15,21-21 1,21 21 31</inkml:trace>
  <inkml:trace contextRef="#ctx0" brushRef="#br0" timeOffset="19143.7">6943 3196 0,'-22'0'0,"44"0"0,-65 0 16,1 0-16,21 0 0,0 0 16,-1 0-16,22-21 31,22 21-16,-1 0-15,0 0 0,0 0 16,21 0-16</inkml:trace>
  <inkml:trace contextRef="#ctx0" brushRef="#br0" timeOffset="21003.79">11112 3260 0,'22'-21'0,"-44"42"0,44-64 16,-22 65 0,0 20-1,0-21-15,0 21 0,0 1 0,-22-1 16,22 22-16,-21-22 0,21 0 16,0 1-16,-21-1 0,0 0 0,21 1 15,-21-1-15,0-21 0,-1 21 0,22-20 16,0-1-16,-21 0 0,21 0 15,0-42 1,0 0 0,21 0-16,-21-1 15,22 1-15,-1-21 0,0 21 0,0 0 16,0-22-16,0 1 0,1 21 16,-22-22-16,21 1 0,0 21 0,-21 0 15,21 0-15,0 42 16,-21 0-1,0 0-15,0 0 0,0 0 16,21 22-16,-21-22 0,0 21 0,0-21 16,0 22-16,22-22 0,-22 0 0,21 0 15,0 0-15,-21 1 0,21-1 16,0-21-16,0 21 0,1-21 0,-1 0 16,0 0-16,21 0 0,-21 0 15,22-21-15,-22 0 0,21-1 16,-21 1-16,22 0 0,-1 0 0,-21-21 15,22 20-15,-1-20 0,-21 0 16,0-1-16,0-20 0,1 21 0,-1-22 16,-21 22-16,0-1 0,0 1 15,0 21-15,0 0 0,0 0 0,-21 42 16,-1 0 0,22 0-16,-21 21 0,0 1 15,0-1-15,21 0 0,-21 1 0,21-1 16,-21 0-16,21 1 15,0-1-15,0 0 0,0-20 0,0 20 16,21-21-16,0 21 0,0-20 0,21-1 16,-20-21-16,20 21 0,0 0 15,22-21-15,-22 0 0,0 0 0,22 0 16,-22 0-16,1-21 0,20 0 16,-21 0-16,1-1 0,-22 1 0,21 0 15,-21 0-15,22-21 0,-43 20 0,21-20 16,0 0-16,-21-1 0,0 1 15,0-21-15,0 20 0,0 1 0,0 0 16,0 20-16,0-20 0,-21 21 16,0 21-16,0 0 0,-1 0 15,1 0-15,-21 21 0,21 0 16,-22 22-16,22-22 0,-21 21 0,21 0 16,0 1-16,-22-1 0,22 0 0,21 1 15,-21-1-15,21-21 0,0 22 16,0-22-16,0 0 0,0 0 0,21 0 15,0-21-15,0 0 16,1 0-16,20 0 0,-21 0 0,0-21 16,0 0-16,1 21 0,20-21 0,-21 0 15,0-22-15,0 22 0,-21 0 16,22-21-16,-22 20 0,21-20 0,-21 0 16,0 21-16,0-1 15,0 1-15,0 0 0,0 0 0,0 42 16,0 0-16,0 0 15,0 1-15,0 20 0,0-21 16,-21 21-16,21 1 0,0-22 0,0 21 16,0-21-16,0 22 0,0-22 15,0 0-15,0 0 0,21 0 0,0 1 16,0-22-16,0 0 0,0 0 16,1 0-16,-1 0 0,0 0 15,0-22-15,21 1 0,-20 21 0,-1-21 16,0 0-16,0 0 0,0 0 15,0-22-15,1 22 0,-1-21 16,-21 21-16,0-22 0,0 1 0,0 21 16,0-22-16,0 22 0,0 0 15,0 42 1,0 0 0,0 1-16,0-1 0,0 21 0,0-21 15,0 22-15,0-22 0,0 21 0,0-21 16,0 22-16,0-22 0,0 0 15,21 0-15,-21 0 0,21 0 0,21-21 16,-20 22-16,-1-22 0,21 0 16,0 0-16,1 0 0,-22 0 0,21 0 15,1-22-15,-1 1 0,-21 0 16,21 0-16,-20 0 0,-1-22 16,0 22-16,0-21 0,0 0 0,0-22 15,1 22-15,-1-22 0,-21-20 16,0 20-16,21 1 0,0-1 0,-21 1 15,0-1-15,0 1 0,0-1 0,21 22 16,-21-1-16,0 22 0,0 0 16,0 0-16,0 0 0,0 42 15,-21 0-15,0 21 16,21 1-16,-21-1 0,0 0 16,-1 22-16,22-22 0,-21 22 0,21 20 15,0-20-15,0-1 0,0 1 16,0-1-16,0 1 0,0-1 0,0-20 15,0-1-15,21 0 0,1 1 16,-1-1-16,0-21 0,0 0 0,21 1 16,-20-1-16,-1 0 0,0-21 0,0 0 15,21 0-15,-20 0 0,-1 0 16,0 0-16,21-21 0,-21 0 0,1-1 16,-1 1-16,0 0 0,0 0 15,0 0-15,0 0 0,-21-22 16,0 22-16,0-21 0,0-1 0,0 1 0,-21 21 15,21-21-15</inkml:trace>
  <inkml:trace contextRef="#ctx0" brushRef="#br0" timeOffset="21197.68">13462 3239 0,'0'0'0,"21"0"0,0 0 15,0 0-15,1 0 0,-1 0 0,21-22 16,-21 22-16,22 0 0,-22 0 15,21-21-15,0 21 0,-20-21 0,20 21 16,0 0-16,1 0 0,-22-21 16,21 21-16,-21 0 0,0 0 0,1-21 15,-22 0-15,0-1 16,-22 22-16,1-21 16</inkml:trace>
  <inkml:trace contextRef="#ctx0" brushRef="#br0" timeOffset="21383.62">12954 2900 0,'0'0'0,"-21"0"0,0 0 0,-1 0 16,44 0 15,-22 21-15,0 0-1,-43 0-15,22 1 16</inkml:trace>
  <inkml:trace contextRef="#ctx0" brushRef="#br0" timeOffset="22535.64">1079 5927 0,'0'0'0,"-42"0"15,21 0-15,0 0 0,0 0 16,-1 0-16,1-21 15,21-1 1,0 1-16,0 0 0,0 0 16,0 0-16,21 0 15,-21-1-15,43 1 0,-22 21 0,0-21 16,21 21-16,1 0 16,-1 0-16,0 0 0,1 21 0,-1 0 15,-21 22-15,22-1 0,-22 0 16,0 1-16,0 20 0,-21-20 15,0 20-15,0-21 0,-21 22 0,0-22 16,-22 22-16,1-22 0,0 22 16,-1-22-16,1 0 0,-21-21 0,20 22 15,1-22-15,-22 0 0,22 0 16,0-21-16,-1 0 0,1 0 16,0 0-16,-1 0 0,22 0 0,0 0 15,0-21-15,0-21 16,21 21-16,0-22 0,0 22 0,0-21 15,0-1-15,21 1 0,0 21 16,0-21-16,0 20 0,22 1 0,-22 0 16,0 21-16,21 0 0,-20 0 15,20 0-15,-21 21 0,0 22 16,0-22-16,1 21 0,20-21 0,-21 22 16,-21-1-16,21 0 0,0 1 15,1-22-15,-22 21 0,21-21 0,-21 0 16,0 1-16,21-1 0,-21 0 15,21-21-15,0 0 16,0 0 0,-21-21-16,22 0 0,-1-1 0</inkml:trace>
  <inkml:trace contextRef="#ctx0" brushRef="#br0" timeOffset="22720.04">1778 6265 0,'21'0'63,"0"0"-63,0 0 16,1-21-1,-22 0-15</inkml:trace>
  <inkml:trace contextRef="#ctx0" brushRef="#br0" timeOffset="23543.89">3048 5779 0,'0'0'0,"0"21"47,21-21-47,0 0 0,0 0 16,1 0-16,20 0 0,-21 0 15,21 0-15,1-21 0,-1-1 0,22 1 16,-22 0-16,0 0 0,22 0 15,-1 0-15,-20-1 0,-1 1 0,0-21 16,1 21-16,-22 0 0,0-1 16,-21 1-16,0-21 0,0 21 0,-21 0 15,0 21-15,-22-22 0,1 1 16,0 21-16,-1 0 0,-20 0 16,20 0-16,-20 21 0,21 1 0,-22-1 15,22 0-15,-1 21 0,1 1 16,21 20-16,-21-21 0,20 22 0,1-1 15,21-20-15,0 20 0,0-20 16,0-1-16,0 0 0,21-21 0,1 22 16,20-22-16,-21 0 0,21 0 15,-20-21-15,20 21 0,0-21 0,1 0 16,-1 0-16,0 0 16,1 0-16,-22 0 0,21 0 0,-21 0 0,-21-21 31,-42 21-31,21-21 15,-22 21-15,1 0 0,-21 0 16,20 0-16,-20 0 0,20 21 0,1 0 16,0 1-16,-1-1 0,1 0 0,21 0 15,-21 21-15,42 1 0,0-22 16,-22 21-16,22 1 0,0-22 0,0 21 16,22-21-16,-1 22 0,0-22 15,0 0-15,21 0 0,-20 0 0,20-21 16,0 21-16,22-21 0,-22 0 15,22 0-15,-1 0 0,1 0 0,-1-21 16,1 0-16,-1 0 16,-21 0-16,22 0 0,-1-22 0,-20 22 15,-1-21-15</inkml:trace>
  <inkml:trace contextRef="#ctx0" brushRef="#br0" timeOffset="23759.91">4106 6117 0,'0'0'0,"0"-21"0,0 42 31,0 0-15,0 1-16,0-1 0,0 0 16,21 0-16,1 21 0,-22-20 0,21-1 15,-21 21-15,21-21 16,-21 0-16,0 1 0,21-1 0,0 0 16,-21 0-16,21 0 0,-21 0 15,22-21-15,-1 0 0,0 0 16,0-21-1,0 0-15,-21 0 0,21 0 16</inkml:trace>
  <inkml:trace contextRef="#ctx0" brushRef="#br0" timeOffset="23967.79">4445 6117 0,'-42'-21'31,"20"21"-31,1 21 0,0 0 16,-21 1-16,21-1 0,-1 0 0,-20 0 15,21 21-15,0-20 0,-22 20 16,22 0-16,0-21 0,0 22 0,0-1 16,0-21-16,-1 22 0,22-22 15,0 0-15,0 0 0,22-21 16,-1 0-16,0 0 16,21 0-16,-21-21 0,22 0 15,-1 0-15</inkml:trace>
  <inkml:trace contextRef="#ctx0" brushRef="#br0" timeOffset="24291.55">4889 6075 0,'0'0'0,"0"-21"16,0 42 15,-21 0-31,21 0 0,-21 0 16,21 1-16,0 20 0,0 0 0,0 22 15,0-22-15,0 22 0,0-1 0,0 22 16,0-22-16,0 1 0,0 20 16,0-20-16,0 21 0,21-1 15,-21 1-15,0 0 0,0-22 0,0 22 16,0-1-16,0-20 0,0 21 16,0-43-16,0 21 0,0-20 0,0-1 15,0 0-15,0-20 0,0-1 0,21-42 31,1-1-31,-22-20 16,21 21-16,0-21 0,0-1 0,-21-20 16,21-1-16,-21 1 0,0-22 15</inkml:trace>
  <inkml:trace contextRef="#ctx0" brushRef="#br0" timeOffset="24539.41">4995 6392 0,'0'0'0,"0"-63"0,0-1 16,0 1-16,0 21 0,0-22 0,0 43 15,21-21-15,1 20 0,-1 1 16,0 0-16,0 0 0,0 21 0,0 0 16,1 0-16,-1 0 0,21 0 15,-21 21-15,0 0 0,1 22 0,-1-22 16,0 21-16,-21 0 0,0 1 0,0-1 16,0-21-16,0 22 0,-21-1 15,0 0-15,-1 1 0,-20-22 0,21 0 16,-21 21-16,20-21 0,-20 1 15,21-22-15,0 21 0,0-21 16,-1 0-16,22-21 16,0-1-16</inkml:trace>
  <inkml:trace contextRef="#ctx0" brushRef="#br0" timeOffset="26995.73">5800 6456 0,'0'21'32,"0"-42"-17,21 21-15,0-21 0,0 0 16,0-1-16,0 1 0,1 0 0,20 0 15,-21-21-15,21 20 0,1-20 16,-22 0-16,21 21 0,1-43 0,-22 22 16,0-1-16,21-20 0,-21-1 15,-21 1-15,0-1 0,22 1 0,-22-1 16,0 1-16,0-1 0,0 1 0,-22 21 16,22-1-16,-21 1 0,0 21 15,0 0-15,21-1 0,-21 22 16,0 0-16,-1 0 0,22 22 0,-21-1 15,0 21-15,0 0 0,21 22 16,-21-1-16,0 1 0,-1-1 16,1 22-16,0-21 0,0 20 0,21-20 15,0-1-15,0 1 0,0-1 0,0-20 16,0-1-16,21 0 0,0 1 16,0-1-16,22-21 0,-22 0 0,21 0 15,-21 1-15,22-22 0,-1 0 16,-21 0-16,22 0 0,-1-22 0,0 1 15,-21 21-15,22-42 0,-1 21 0,0 0 16,-20-1-16,20-20 0,-21 21 16,0-21-16,0-1 0,1 22 0,-1-21 15,-21-1-15,0 22 0,0 0 16,0 0-16,0 0 0,0 42 31,0 0-31,-21 0 16,21 0-16,0 1 0,0 20 0,-22-21 15,22 21-15,-21-20 0,21 20 0,0-21 16,0 21-16,0-20 0,0-1 16,0 0-16,21 21 0,1-21 15,-1 1-15,0-22 0,21 0 16,-21 0-16,22 0 0,-22 0 0,21 0 16,1-22-16,-22 1 0,21 0 15,0 0-15,1 0 0,-22 0 16,21-1-16,-21-20 0,22 21 0,-22-21 15,0 20-15,0-20 0,0 21 0,1 0 16,-1 0-16,0-1 0,0 1 16,0 21-16,-21 21 15,0 1 1,0-1-16,0 0 16,0 0-16,0 0 15,21-21 16,-21-21-15,0 0-16,0 0 16,0 0-16,0-1 15,0 1-15,0 0 16,-21 21-16,0 0 16,0 0-1,0 21-15,0-21 16,21 21-16,-22 1 0,22-1 0,0 0 15,-21 0-15,21 0 0,0 22 16,-21-22-16,21 0 0,0 0 0,0 0 16,0 0-16,0 22 0,0-22 15,21 0-15,0 0 0,1-21 16,-1 21-16,0 1 0,0-22 0,21 0 16,-20 0-16,20 0 0,-21 0 15,21 0-15,-20 0 0,20-22 0,-21 1 16,21 0-16,-20 0 0,-1 0 0,21 0 15,-21-1-15,0-20 0,1 21 16,-22-21-16,21 20 0,-21-20 0,21 21 16,-21-21-16,0 20 0,0 1 15,0 0-15,0 42 32,-21 0-32,21 1 15,-21-1-15,21 21 0,-22-21 0,22 0 16,0 22-16,0-22 0,0 0 0,0 21 15,0-20-15,0-1 0,0 0 16,22 0-16,-1 0 0,0 0 0,0 1 16,21-22-16,-20 0 0,-1 0 0,21 0 15,-21 0-15,22 0 0,-1 0 16,-21-22-16,21 22 0,-20-42 0,-1 21 16,21 0-16,-21 0 0,0-22 15,1 1-15,-1 0 0,0-1 0,-21 1 16,21-22-16,-21 1 0,21-1 0,-21 1 15,21-1-15,-21 1 16,0-1-16,0 1 0,0 21 0,0-1 16,0 22-16,0-21 0,0 21 0,-21 42 31,21 21-31,0 0 16,-21 1-16,0-1 0,21 22 15,-21-1-15,21-21 0,0 22 0,0-1 16,0-20-16,0 20 0,0 22 15,0-43-15,0 1 0,0-1 16,21 0-16,0 1 0,-21-22 0,21 0 16,0 21-16,1-21 0,-1-21 0,0 22 15,0-22-15,21 0 16,-20 0-16,-1 0 0,0-22 0,21 1 16,-21 0-16,1 0 0,20 0 0,-21-22 15,21 1-15,-20 0 0,20-1 16,-21-20-16,0-1 0,22-20 0,-22 20 15,0-20-15,0-1 0,0 21 16,0-20-16,-21 20 0,0 1 0,22-1 16,-22 22-16,0 0 0,0-1 0,0 22 15,0 0-15,-22 42 16,1 0-16,0 22 16,0-1-16,21 0 15,-21 1-15,0 20 0,21-21 0,0 22 16,-22-1-16,22 1 0,-21-1 0,21 1 15,0-1-15,0 1 0,0-22 16,0 1-16,0-1 0,0 0 0,0 1 16,21-1-16,-21-21 0,22 0 0,-1 0 15,0 1-15,0-1 0,0-21 16,0 0-16,1 0 0,-1 0 0,21 0 16,0-21-16,-20-1 15,20 1-15,-21 0 0,0 0 0,0-21 16,1 20-16,-1-20 0,0 21 15,-21-21-15,21 20 0,-21 1 16,21 0-16,-21 0 0,0 0 0,0 42 31,0 0-31,0 0 16,0 0-16,-21 1 0,21-1 0,0 0 16,0 21-16,0-21 0,0 1 0,0-1 15,0 0-15,0 0 0,21 0 16,0-21-16,-21 21 0,22-21 0,20 0 15,-21 0-15,0 0 0,22 0 0,-22 0 16,21 0-16,-21 0 0,22 0 16,-22-21-16,21 0 0,-21-21 0,0 21 15,1-1-15,-1-20 0,0 0 16,0-1-16,-21 22 0,0-21 16,21 0-16,-21 20 0,0 1 0,0 0 15,0 0-15,0 0 0,-21 42 31,21 0-31,-21 0 0,0 0 0,0 22 16,-1-22-16,1 21 0,-21 1 16,21-1-16,0 21 0,-1 1 0,1-22 15,0 43-15,0-22 0,0 22 0,21-21 16,-21 20-16,21 1 0,0-22 16,0 22-16,0 0 0,0-1 0,0 1 15,21 0-15,0-1 0,0 1 16,-21-21-16,21 20 0,0-20 0,-21-1 15,0-20-15,22 20 0,-1-21 0,-21-20 16,0 20-16,0-21 0,-21-21 31,-1-21-31,1 0 0,0 0 16,0-1-16,0 1 0,0-21 16,-1 21-16,1-22 0,21 1 15,0 21-15,0-21 0,-21-1 0,21 1 0,0-22 16,0 22-16,0-21 0,-21-1 0,21 1 15</inkml:trace>
  <inkml:trace contextRef="#ctx0" brushRef="#br0" timeOffset="27243.59">8170 5652 0,'0'-22'16,"106"-41"0,-85 63-1,22 0-15,-22-21 0,21 21 0,-21 0 16,22 0-16,-22-21 0,21 21 16,-21 0-16,0 0 0,22-22 15,-22 22-15,0 0 0,0 0 0,0-21 16,-21 0-16,0 0 15</inkml:trace>
  <inkml:trace contextRef="#ctx0" brushRef="#br0" timeOffset="27447.48">7472 5376 0,'-21'0'0,"42"0"0,-64 0 0,22 0 16,21-21 31</inkml:trace>
  <inkml:trace contextRef="#ctx0" brushRef="#br0" timeOffset="29475.36">11811 5588 0,'0'0'16,"-21"-21"-16,21 0 0,0 0 0,-21 21 16,-1 0-16,22-22 0,-21 22 15,0 0-15,0 0 0,21 22 0,-21-1 16,0 0-16,21 21 0,-22-21 15,22 22-15,0-1 0,-21 0 16,21 1-16,0-1 0,-21-21 0,21 22 16,0-22-16,0 21 0,-21-21 15,21 0-15,0 1 0,0-1 16,0-42 15,0-1-15,21 1-16,0 0 0,-21 0 0,21 0 15,1 0-15,-1-1 0,0-20 0,-21 21 16,21 0-16,0 0 0,0-1 16,1 1-16,-1 21 0,0 0 15,0 21 1,-21 1-16,0-1 0,21 0 0,-21 21 16,21-21-16,-21 1 0,0-1 0,0 0 15,22 0-15,-22 0 0,21 0 16,-21 1-16,21-22 0,0 0 15,0 0-15,0 0 0,1 0 16,-1 0-16,0 0 0,0 0 0,21-22 16,-20 22-16,20-21 0,-21 0 0,21 0 15,-20 0-15,20 0 16,-21-1-16,0 1 0,0-21 0,1 0 0,-1 20 16,0-20-16,-21 0 0,0-1 15,21 22-15,-21-21 0,0 21 16,0 0-16,0-1 0,0 1 0,0 42 31,0 1-31,0 20 0,-21-21 16,21 21-16,-21 1 0,21-1 15,0-21-15,0 22 0,0-1 0,0 0 16,0-21-16,0 22 0,0-22 0,0 0 16,21 0-16,0 0 0,0 1 15,0-1-15,1-21 0,-1 0 0,21 0 16,-21 0-16,22 0 0,-22 0 15,21 0-15,-21-21 0,22 21 0,-1-22 16,0 1-16,-21 0 0,22 0 16,-22 0-16,0-22 0,21 22 15,-42-21-15,22 0 0,-22 20 0,0-20 16,0 0-16,0-1 0,0 1 16,0 0-16,-22 21 0,1-1 0,21 1 15,-21 0-15,0 21 0,0 0 0,0 0 16,-1 0-16,1 21 0,0 0 15,-21 1-15,21 20 0,-1 0 0,1 1 16,21-1-16,-21 0 0,21 1 16,-21-1-16,21 0 0,0-21 0,0 22 15,0-22-15,0 0 0,0 0 0,0 0 16,0 1-16,21-22 16,0 0-16,0 0 0,1 0 15,-1 0-15,0 0 0,0 0 0,0-22 16,0 1-16,22 0 0,-22 0 15,-21 0-15,21-22 0,0 22 0,0-21 16,-21 21-16,0-22 0,0 22 16,0-21-16,0 21 0,0 0 0,0-1 15,0 1-15,0 42 16,0 1 0,0-1-16,0 21 0,0-21 0,0 0 15,0 22-15,0-22 0,0 0 16,0 21-16,0-20 0,0-1 15,0 0-15,22-21 0,-1 21 16,0 0-16,0-21 0,0 0 0,0 0 16,1 0-16,-1 0 0,21 0 0,-21 0 15,22 0-15,-22-21 0,21 21 16,-21-21-16,0 0 0,1 0 0,-1-1 16,0 1-16,0 0 0,0-21 15,-21 21-15,0-22 0,21 22 0,-21-21 16,0 21-16,22-1 0,-22 1 15,0 42 1,0 1 0,-22-1-16,22 0 0,-21 21 15,21-21-15,0 1 0,0 20 0,0-21 16,0 0-16,0 0 0,0 1 0,0-1 16,0 0-16,21-21 0,1 21 15,-1-21-15,0 0 0,0 0 16,21 0-16,-20 0 0,-1 0 15,0 0-15,21 0 0,-21 0 0,1-21 16,20 0-16,-21 0 0,0-1 0,0-20 16,1 21-16,-1-21 15,0-22-15,0 22 0,0-1 0,-21-20 16,21 21-16,-21-22 0,22 1 16,-22-1-16,0 22 0,0-22 0,21 22 15,-21-22-15,21 22 0,-21 0 0,0 21 16,0-1-16,0 1 0,0 42 15,0 1 1,0-1-16,0 0 0,-21 21 16,21 1-16,-21-1 0,-1 21 0,22-20 15,0-1-15,0 22 0,-21-22 16,21 21-16,-21 1 0,21-22 16,0 22-16,0-22 0,0 0 0,0 22 15,0-43-15,0 21 0,0-20 16,0 20-16,21-21 0,0 0 0,1 0 15,-1-21-15,0 22 0,0-22 0,0 0 16,0 0-16,22 0 0,-22 0 16,0 0-16,21-22 0,-20 1 0,-1 21 15,21-21-15,-21 0 0,0 0 16,1 0-16,-1-22 0,0 22 0,0 0 16,-21-21-16,0 20 0,0-20 0,0 21 15,0-21-15,0 20 0</inkml:trace>
  <inkml:trace contextRef="#ctx0" brushRef="#br0" timeOffset="29688.08">14033 5440 0,'0'0'16,"-21"0"-16,42 0 16,1 0-1,20 0-15,-21-21 0,0 21 0,22 0 16,-22 0-16,0-21 0,21 21 15,1 0-15,-22-22 0,21 22 0,-21 0 16,0-21-16,22 21 0,-22-21 0,-21 0 16,0 0-1,0 0-15,-21-1 16,0 1-16</inkml:trace>
  <inkml:trace contextRef="#ctx0" brushRef="#br0" timeOffset="29887.74">13441 5144 0,'0'0'0,"-21"0"16,-1 0 15,1 21 0,0-21-31,0 21 0,0 0 16,0-21-16</inkml:trace>
  <inkml:trace contextRef="#ctx0" brushRef="#br0" timeOffset="31095.06">1079 8276 0,'0'21'0,"-21"-21"16,0 0-16,0 0 15,21-21 1,0 0-16,0 0 15,0 0-15,0 0 0,0-1 16,21 1-16,0 0 0,0 0 0,1 21 16,-1-21-16,0 0 15,0 21-15,0 0 0,22 0 0,-22 0 16,21 0-16,-21 21 0,0 0 16,1 21-16,-1-21 0,-21 22 0,0-1 15,0 0-15,0 1 0,-21-22 16,-22 21-16,22 1 0,-21-22 15,21 21-15,-22-21 0,1 0 0,21 1 16,-22-1-16,22 0 0,0-21 16,0 0-16,0 0 0,0 0 15,21-21 1,0 0-16,21-1 16,0 1-16,0 21 15,0-21-15,22 0 0,-22 0 0,21 21 16,-21 0-16,22-21 0,-1 21 15,-21 0-15,21 0 0,-20 21 0,20 0 16,-21 0-16,0 0 0,22 0 16,-43 22-16,21-1 0,-21-21 15,0 22-15,0-1 0,0 0 0,-21 1 16,-1-1-16,1 0 0,-21 1 16,0-22-16,-1 21 0,1-21 0,-22 0 15,22 1-15,0-1 0,-22-21 16,22 0-16,0 0 0,20 0 0,-20 0 15,0 0-15,21 0 16,-1-21-16,1-1 0,0 1 0,0 0 16,0 0-16,0 0 0,21-22 15,0 22-15,0 0 0,0 0 16,0 0-16,0 0 0,0-1 0,21 1 16,0 0-16,0 0 0,21 0 15,-20 0-15,20 21 0</inkml:trace>
  <inkml:trace contextRef="#ctx0" brushRef="#br0" timeOffset="31288.03">1693 8530 0,'0'0'0,"21"0"0,22 0 0,-22 0 0,0 0 16,0 0-1,0 0 1,-21-21 31</inkml:trace>
  <inkml:trace contextRef="#ctx0" brushRef="#br0" timeOffset="31731.56">2540 7789 0,'-21'0'16,"42"0"0,0 0-16,0 0 0,22 0 0,20 0 15,1 0-15,-22 0 0,43 0 16,-22 0-16,1 0 0,20 0 0,1 0 15,-22 0-15,22 0 0,0 0 0,-1 0 16,1 0-16,-21 0 16,-1 0-16,1 0 0,-22 0 0,0 0 15,1 0-15,-22 0 0,0 0 16,-42 0 0,0 0-16,-1 22 0,-20-22 0,0 0 15,-1 0-15,1 0 0,-21 0 16,20 0-16</inkml:trace>
  <inkml:trace contextRef="#ctx0" brushRef="#br0" timeOffset="32027.4">3260 7811 0,'-22'0'16,"1"0"15,21 21-31,-21 0 0,21 0 16,-21 0-16,21 22 0,0-1 15,0 0-15,-21 22 0,21-1 0,-21-20 16,21 20-16,-22 1 0,22-1 16,0 1-16,-21-1 0,0-21 0,21 22 15,-21-22-15,21 1 0,0-1 16,-21 0-16,21 1 0,-21-22 0,21 0 16,0 0-16,0 0 15,0-42 1,21 0-16,0 0 15,0 0-15,0-1 0,0-20 16,22 21-16,-22-21 0,21-1 0,-21 1 16,22-22-16</inkml:trace>
  <inkml:trace contextRef="#ctx0" brushRef="#br0" timeOffset="34011.17">3641 7916 0,'0'0'15,"0"-21"-15,0-21 16,0 63-1,0 0-15,0 0 0,0 22 0,0-1 16,-22 22-16,22-22 0,0 21 0,0 1 16,0-22-16,-21 22 15,21-1-15,-21-20 0,21-1 0,0 21 16,-21-20-16,21-1 0,-21 0 16,0-20-16,21 20 0,0-21 0,0 0 15,0 0-15,0 1 0,-22-22 16,22-22-1,0 1-15,0 0 16,0 0-16,22 0 0,-22-22 16,21 22-16,0-21 0,0 21 0,-21-22 15,21 1-15,22 0 0,-22-1 16,0 1-16,21 0 0,-21-1 0,22 22 16,-22 0-16,0 0 0,0 0 15,22 21-15,-22 0 0,0 0 16,0 0-16,-21 21 0,21 0 0,-21 0 15,21 22-15,-21-22 0,0 21 16,0-21-16,0 22 0,0-22 0,0 21 16,0-21-16,0 22 0,0-22 0,0 0 15,0 21-15,0-21 0,0 1 16,0-1-16,0 0 0,22 0 16,-1-21-16,0 0 15,21 0-15,-21 0 0,1 0 0,-1 0 16,21-21-16,-21 0 0,22 0 0,-22-1 15,21 1-15,-21 0 16,0 0-16,22 0 0,-22-22 0,0 22 16,0-21-16,0 21 0,-21-22 15,0 22-15,0-21 0,0 21 0,0 0 16,0-1-16,-21 22 0,0-21 16,0 21-16,21 21 15,0 1 1,0-1-16,21-21 15,0 21-15,0-21 16,1 21-16,-1-21 0,0 21 0,0-21 16,0 21-16,22 1 0,-22-22 15,0 21-15,-21 0 0,21-21 16,-21 21-16,21 0 0,-21 0 0,0 1 16,0-1-16,0 0 15,0 0-15,0 0 0,0 0 16,0 1-16,21-1 0,1 0 15,-1-21-15,0 21 16,0-21-16,0 0 0,0 0 0,1 0 16,-1 0-16,0 0 0,21 0 15,-21 0-15,1 0 0,20-21 0,-21 21 16,21-21-16,-20 0 0,-1 21 0,21-22 16,-21 1-16,22 0 0,-22 0 15,42-106 1,-42 106-16,-21-22 15,0 22-15,0 0 0,0-21 16,0 21-16,0-1 0,0 1 0,0 0 16,-21 21-16,0 0 15,0 0-15,0 21 16,0 0-16,21 22 0,0-22 16,-22 0-16,1 21 0,21-20 15,-21 20-15,21-21 0,0 21 0,0-20 16,0-1-16,0 21 0,0-21 0,21 0 15,22 1-15,-22-1 0,0 0 16,21 0-16,-21-21 0,22 21 16,-1-21-16,0 0 0,1 0 0,-1 0 15,0 0-15,22 0 0,-22 0 16,22-21-16,-22 21 0,0-21 0,22 0 16,-22 0-16,1-1 0,-1-20 15,-21 21-15,21 0 0,-20-22 0,-1 22 16,-21-21-16,0 21 0,0-22 0,0 22 15,0 0-15,0 0 0,0 0 16,0 0-16,-21-1 0,-1 22 0,1 0 16,-21 0-16,21 0 0,-22 0 0,1 0 15,21 22-15,-21-1 0,-1 0 16,22 0-16,0 0 0,0 22 16,0-22-16,21 0 0,-22 0 0,22 21 15,0-20-15,0-1 0,0 0 16,0 0-16,0 0 0,22 0 0,-1 1 15,0-22-15,0 21 0,0-21 16,22 0-16,-22 0 0,0 0 0,0 0 16,21 0-16,-20-21 0,-1 21 0,0-22 15,0 1-15,0 0 0,0 0 16,-21 0-16,22 0 0,-22-1 16,21 1-16,-21-21 0,0 21 0,0-22 15,21 22-15,-21 0 0,0-21 16,0 21-16,21-1 0,-21 44 31,0-1-31,0 0 0,0 0 16,0 0-16,0 0 0,0 1 0,0-1 15,0 0-15,0 21 0,21-21 0,0 1 16,1-1-16,-1 0 16,0 0-16,0-21 0,21 0 0,-20 21 15,-1-21-15,21 0 0,0 0 0,1 0 16,-1 0-16,0 0 15,1 0-15,-1-21 0,22 21 0,-22-21 16,0 0-16,1 0 0,-1-1 0,0 1 16,-21 0-16,22 0 0,-1 0 15,-21-22-15,0 1 0,22-21 16,-43 20-16,0 22 0,0-21 16,0 21-16,0-1 0,-21 1 0,-1 0 15,1 21-15,0 0 0,-21 0 0,-1 0 16,1 0-16,0 21 0,-1 0 15,1 1-15,0-1 0,-1 21 0,22 0 16,0-20-16,0 20 0,21 0 0,0-21 16,0 22-16,0-22 0,0 0 15,0 21-15,21-20 0,0-1 0,0 0 16,1-21-16,-1 21 0,21-21 16,-21 0-16,22 0 0,-1 0 15,-21 0-15,21 0 0,-20 0 0,20 0 16,-21-21-16,21 21 0,-20-21 0,-1 0 15,0-22-15,0 22 0,0-21 16,0-1-16,-21 1 0,0-21 0,22-1 16,-22 22-16,21-43 0,-21 22 15,0-1-15,0 1 0,0 20 0,21-20 16,-21 20-16,0 1 0,0 0 0,0 21 16,21-22-16,-21 22 15,0 42 1,-21 0-16,21 22 0,-21-22 15,21 21-15,0 22 0,0-1 16,-21-20-16,21 20 0,0 1 0,0-1 16,0 1-16,0-1 0,0-21 15,0 22-15,0-22 0,0 1 0,0-22 16,21 21-16,-21-21 0,21 0 0,-21 1 16,21-22-16,0 21 0,0-21 15,1 0-15,-1 0 0,0 0 16,0-21-16,0 21 0,0-22 15,1 1-15,-1 0 16,0 0-16</inkml:trace>
  <inkml:trace contextRef="#ctx0" brushRef="#br0" timeOffset="34281.01">7916 8213 0,'0'0'0,"0"21"0,0 0 0,0 21 16,0-20-16,0-1 0,0 0 15,0 0-15,21-21 16,1 21-16,-1-21 0,0 0 0,0 0 16,0 0-16,0 0 0,1-21 15,-1 21-15,-21-21 0,0 0 16,21 0-16,-21-1 0,0 1 16,0 0-16,0 0 0,-21 0 15,21 0-15,-21-1 0,-1 22 0,1 0 16,0 0-16,0 0 15,0 0-15,0 22 0,-1-22 16,1 0-16,0 21 16</inkml:trace>
  <inkml:trace contextRef="#ctx0" brushRef="#br0" timeOffset="35412.9">8043 8382 0,'0'0'0,"21"0"16,1 0-1,-22-21 1,0 0 0,0 0-1,-22 21 1,1 0 0,21 21 15,0 0-16,21-21 1,1 0 0,-1 0-16</inkml:trace>
  <inkml:trace contextRef="#ctx0" brushRef="#br0" timeOffset="37069.05">9080 8128 0,'0'0'0,"22"-21"0,-1 21 0,0-21 15,21 21-15,-21-21 0,-21-1 0,22 1 16,-1 0-16,0 0 0,0 0 16,-21 0-16,0-1 0,0 1 15,0 0-15,0 0 0,-42 21 16,21 0-16,-1 0 15,1 0-15,-21 0 0,21 0 0,-22 0 16,1 0-16,0 21 0,21 0 0,-22 0 16,22 1-16,0-1 0,0 0 15,0 21-15,21-21 0,0 1 0,0-1 16,0 0-16,21 0 0,0 0 16,0 0-16,0 22 0,0-22 15,22 0-15,-22 0 0,21 22 0,-21-22 16,1 0-16,20 21 0,-21-21 15,0 22-15,0-22 0,-21 0 0,0 0 16,0 22-16,0-22 0,0 0 0,0 0 16,-21 0-16,-21-21 0,21 21 15,-22-21-15,22 0 0,-21 0 0,0 0 16,-22 0-16,22 0 0,-1 0 16,1 0-16,0 0 0,-1-21 0,22 0 15,-21 21-15,21-21 0,0 0 16,-1 0-16,1-22 0,21 22 0,0 0 15,0 0-15,0 0 0,0-1 16,0 1-16,21 21 31,1 0-31,-1 21 0,-21 1 0,21-1 16,0 0-16,0 0 0,0 21 0,1-20 16,-1-1-16,0 0 0,0 21 15,0-21-15,0 1 0,1-1 0,20 0 16,-21-21-16,21 21 0,1-21 15,-1 0-15,0 0 0,1 0 16,-1 0-16,0 0 0,1-21 0,-1 0 16,22 0-16,-22-1 0,0 1 0,22 0 15,-22 0-15,0-21 0,1 20 16,-1-20-16,-21 0 0,22-1 16,-22 1-16,0 0 0,0-22 0,0 1 15,0 20-15,-21-20 0,22-1 0,-22 1 16,0 21-16,0-1 0,0 1 0,0 21 15,0-22-15,0 22 16,-22 42 0,1 1-16,0 20 0,0 0 15,21 1-15,-21-1 0,0 21 16,21-20-16,0 20 0,-22 1 0,22-22 16,-21 22-16,21-22 0,0 0 15,0 1-15,0-1 0,0 0 0,21-21 16,1 22-16,-1-22 0,0 0 0,0 0 15,21 0-15,-20 1 0,20-1 16,0-21-16,1 0 0,-1 0 0,0 0 16,1 0-16,-1 0 0,-21-21 0,21-1 15,1 1-15,-22 0 0,21 21 16,-21-42-16,22 21 0,-22-1 16,0 1-16,0-21 0,-21 21 0,0-22 15,21 22-15,-21 0 0,0-21 16,0 21-16,0-1 0,0 1 15,-21 0-15,0 21 0,0 0 16,0 21-16,21 0 16,-21-21-16,-1 22 0,1-1 0,21 21 15,-21-21-15,21 0 0,-21 1 16,21-1-16,0 21 0,0-21 0,0 0 16,0 1-16,0-1 0,21 0 0,0 0 15,0 0-15,1-21 0,-1 21 16,0-21-16,0 0 0,0 0 15,22 0-15,-22 0 0,21 0 0,0 0 16,1 0-16,-1 0 0,0-21 0,1 0 16,-1 0-16,0 0 0,1 21 15,-22-43-15,21 22 0,-21 0 0,1 0 16,-22-21-16,0 20 0,21 1 0,-21-21 16,0 21-16,0 0 0,0-1 15,0 1-15,-21 21 0,-1 0 16,1 0-16,0 0 15,0 21-15,0 1 0,0-1 0,-1 0 16,1 0-16,0 21 0,0-20 16,0 20-16,21-21 0,0 0 0,0 22 15,0-22-15,0 21 0,0-21 16,21 0-16,0 1 0,0-1 0,22 0 16,-22-21-16,21 21 0,0-21 15,1 0-15,20 0 0,-20 0 0,-1 0 16,21-21-16,-20 21 0,-1-21 0,0 0 15,1-1-15,-22 1 0,21 0 16,-21 0-16,1-21 0,-1 20 0,0-20 16,0 0-16,0 21 0,-21-22 15,0 22-15,0-21 0,0 21 0,0-1 16,0 1-16,0 0 0,-21 42 31,21 0-15,-21 22-16,21-22 0,-21 21 0,21-21 15,0 22-15,-21-1 0,-1 0 0,22 1 16,-21-1-16,21 0 0,0 22 16,0-1-16,0-20 0,0 20 0,-21 1 15,21-1-15,0-20 0,0 20 0,-21 1 16,21-22-16,0 0 0,0 1 16,-21 20-16,0-42 0,21 22 0,-22-1 15,22 0-15,0-21 0,-21 1 0,21-1 16,-21 0-16,21-42 31,0 0-15,0-1-16,0 1 0,0-21 0,21 21 15,0-22-15,-21 1 0,22 0 16,-1-1-16,0-20 0,0 21 0</inkml:trace>
  <inkml:trace contextRef="#ctx0" brushRef="#br0" timeOffset="37311.91">11620 8297 0,'0'-21'0,"0"42"0,0-84 0,0 21 0,22 20 16,-1 1-16,0 0 0,0 0 0,0 0 0,0 0 15,22 21-15,-22 0 16,0 0-16,21 0 0,-20 0 0,20 0 16,-21 21-16,0 0 0,0 0 0,-21 21 15,0-20-15,0 20 0,0 0 16,0-21-16,0 22 0,-21-1 0,0-21 15,0 0-15,-21 22 0,20-22 0,-20 0 16,0 0-16,21 0 0,-22-21 16,22 22-16,-21-1 0,21-21 15,-1 0-15,1 0 0</inkml:trace>
  <inkml:trace contextRef="#ctx0" brushRef="#br0" timeOffset="37855.47">12933 7514 0,'0'0'0,"0"-21"15,0 0-15,0 0 16,-21 21-16,21-21 0,-22 21 16,1 0-16,0 0 15,0 21-15,0 0 0,0 21 16,-1 1-16,1-1 0,0 21 0,0 1 15,0-1-15,0 1 0,-22 21 16,22-22-16,0 22 0,0-1 0,0-20 16,-1-1-16,22 1 0,0-1 0,0-20 15,0 20-15,0-20 0,22-1 16,20-21-16,-21 21 0,21-20 16,1 20-16,20-21 0,-20-21 0,20 0 15,1 0-15,-22 0 0,21 0 16,1 0-16</inkml:trace>
  <inkml:trace contextRef="#ctx0" brushRef="#br0" timeOffset="40835.12">13610 8213 0,'0'0'15,"0"-21"-15,21 21 16,-21-22-16,0 1 0,0 0 16,0 0-16,0 0 0,0 0 15,0-1-15,0 1 0,0-21 0,-21 21 16,0 0-16,0-1 0,0 1 0,-1 21 15,-20-21-15,21 21 0,-21 0 16,20 0-16,-20 0 0,21 21 0,-21 0 16,20 1-16,-20 20 0,21 0 15,0 1-15,0-1 0,-1 0 0,22 1 16,0-1-16,0 0 0,0 1 0,0-1 16,0-21-16,0 21 0,0-20 15,22-1-15,-1 0 0,0-21 16,0 21-16,0-21 0,22 0 0,-22 0 15,21 0-15,0 0 0,-20 0 16,20-21-16,-21 0 0,0 0 0,22-1 16,-22 1-16,0 0 0,0-21 0,21 21 15,-20-22-15,-1-20 0,0 20 16,0-20-16,-21-1 0,21 1 0,0 21 16,-21-22-16,0 1 0,22 20 15,-22-20-15,0 20 0,21 1 16,-21 21-16,0 0 0,0 0 0,0 42 15,-21 21 1,-1-21-16,22 22 0,-21-1 16,21 0-16,0 1 0,-21 20 15,21-21-15,0 22 0,-21-1 0,21-20 16,0 20-16,0-20 0,0-1 0,0 0 16,0 1-16,0-1 0,21-21 15,0 0-15,0 0 0,-21 1 0,22-1 16,-1-21-16,0 0 0,0 0 0,0 0 15,22 0-15,-22 0 0,0-21 16,0-1-16,0 1 0,0 0 0,1 0 16,-1-21-16,0 20 15,0-20-15,0 21 0,-21-21 0,0-1 0,21 22 16,-21 0-16,22 0 0,-22 0 16,0 42-1,0 0 1,-22 0-16,22 0 0,-21 22 15,21-22-15,0 0 0,0 0 0,0 0 16,0 0-16,0 22 0,0-22 16,0 0-16,0 0 0,0 0 15,21-21-15,1 0 0,-1 0 16,0 0-16,0 0 0,0 0 16,0 0-16,1 0 0,-1-21 15,0 21-15,0-21 0,0 0 0,0-21 16,1 20-16,-1 1 15,-21-21-15,0 21 0,21 0 0,-21-1 16,0-20-16,0 21 0,0 0 16,0 42-1,0 0-15,0 0 16,0 0-16,-21 1 0,21-1 0,0 21 16,0-21-16,0 0 0,0 1 15,0-1-15,0 0 0,0 0 0,0 0 16,0 0-16,21 1 15,0-22-15,0 21 0,0 0 0,1-21 16,-1 0-16,0 0 0,0 0 0,21 0 0,-20 0 16,-1 0-16,21 0 15,-21-21-15,0 0 0,22-1 0,-22 1 16,0 0-16,0-21 0,0 21 0,1-22 16,-1 22-16,-21-21 0,0 21 15,0-22-15,0 22 0,0 0 0,0 0 16,0 0-16,-21 21 15,21 21-15,-22 0 16,22 0-16,-21 0 0,0 22 0,21-22 16,0 21-16,0-21 15,0 0-15,0 22 0,0-22 0,0 0 16,0 0-16,0 0 0,0 1 0,0-1 16,21 0-16,0-21 15,1 0-15,-1 21 0,0-21 0,21 0 16,-21 0-16,22 0 0,-1 0 0,0 0 15,-20 0-15,20 0 0,0 0 16,1-21-16,-1 0 0,0 0 0,-21-1 16,22 22-16,-22-42 0,0 21 15,0 0-15,0-22 0,1 22 0,-22-21 16,21 0-16,-21 20 0,0 1 0,0-21 16,0 21-16,0 0 15,-21 21-15,-1 0 0,1 0 0,0 0 16,0 0-16,0 0 0,0 21 0,-22 0 15,22 0-15,0 0 0,0 22 16,0-22-16,-1 21 0,1-21 0,0 0 16,21 22-16,0-22 0,0 0 15,0 0-15,0 0 0,0 1 0,0-1 16,21-21-16,0 0 16,1 0-16,-1 0 15,0 0-15,0 0 0,0-21 0,0-1 16,1 22-16,-1-21 0,0 0 0,0-21 15,0 21-15,0-1 16,-21-20-16,0 21 0,22-21 0,-22 20 16,0 1-16,0 0 0,0 0 15,0 42 1,0 0-16,0 0 0,0 22 0,0-22 16,-22 21-16,22-21 0,0 1 15,0 20-15,0-21 0,0 0 0,0 0 16,0 1-16,22-1 0,-1 0 0,0-21 15,0 0-15,0 0 0,0 0 16,22 0-16,-22 0 0,0 0 0,21-21 16,-20 21-16,-1-21 15,21-1-15,-21-20 0,0 21 0,1-21 0,-1-1 16,0 1-16,-21 0 0,21-22 16,0 1-16,0-1 0,-21 1 15,22-1-15,-1 1 0,-21-1 0,21 1 16,-21-1-16,21 22 0,-21-1 0,0 1 15,0 21-15,0 0 0,-21 42 16,0-21-16,0 42 16,21-21-16,-22 22 0,1-1 15,0 0-15,21 22 0,0-22 0,-21 22 16,21-1-16,0 1 0,0-1 0,0-20 16,0 20-16,0 1 0,0-22 15,0 0-15,21 1 0,-21-1 16,21-21-16,0 0 0,1 0 0,-22 1 15,21-1-15,0-21 0,0 0 16,0 0-16,0 0 0,1 0 0,-1-21 16,0-1-16,0 1 0,0 0 15,0 0-15,1 0 0,20-22 0,-21 22 16,-21 0-16,21-21 0,0 21 16,-21-1-16,0 1 0,0 42 31,0 1-16,0-1-15,0 0 0,-21 0 0,21 0 16,0 22-16,0-22 0,0 0 0,0 0 16,0 0-16,0 0 0,0 1 15,21-22-15,1 21 0,-1-21 0,0 0 16,0 21-16,0-21 0,0 0 0,1 0 16,-1 0-16,0 0 0,21-21 15,-21 21-15,1-21 0,-1-1 0,0 1 16,0 0-16,0 0 0,-21 0 15,21 0-15,1-1 0,-22 1 0,0 0 16,0 0-16,21 21 0,-21 21 31,0 0-15,0 0-16,0 1 0,0-1 16,0 0-16,0 0 0,0 0 15,0 0-15,0 1 0,21-1 16,0-21-16,0 0 15,0 0-15,1 0 0,-1 0 16,0 0-16,-21-21 16,0-1-16,0 1 15,0 0-15,0 0 0,0 0 0,0 0 16,0-1-16,-21 1 0,0 0 16,-1 0-16,22 0 0,-21 21 15,0 0-15,21-21 0,21 21 47,0-22-47,1 22 16,-1 0-16,0 0 0,0 0 15,0-21-15,22 21 0,-22 0 0,0 0 16,0 0-16,0 0 0,0 0 16,-21 21-16,22 1 0,-22-1 15,0 0-15,0 0 0,0 0 16,0 22-16,0-22 0,0 0 15,0 0-15,0 0 0,0 0 16,0 1-16,0-1 0,0 0 16,0 0-16,0 0 15,0-42 32,0 0-47,0 0 0,0 0 16,0-1-16,21-20 0,-21 21 15,21-21-15,0-1 0,0 22 0,22-21 16,-22-1-16,21 22 0,0-21 16,1 21-16,-22 0 0,21-1 0,1 1 15,-22 21-15,0 0 0,21 0 16,-21 21-16,1 1 0,-22-1 16,0 0-16,21 21 0,-21-21 0,0 22 15,0-22-15,0 21 0,0 1 0,0-22 16,0 21-16,-21-21 0,-1 0 15,22 1-15,0-1 0,-21 0 0,0 0 16,21 0-16,-21 0 0,0-21 16,21-21 15,0 0-15,0 0-16,0 0 0,0 0 15</inkml:trace>
  <inkml:trace contextRef="#ctx0" brushRef="#br0" timeOffset="41032.37">17314 7705 0,'0'0'0,"-21"0"0,0 0 32,42 0-1,0 0-16,0 0-15</inkml:trace>
  <inkml:trace contextRef="#ctx0" brushRef="#br0" timeOffset="41223.26">16341 7768 0,'0'0'0,"-43"21"0,22-21 0,0 22 0,42-22 32,0 0-17,22 0-15,-22 0 0,21 0 0,0 0 16,1 0-16,20 0 0,-20 0 16,20 0-16,1 0 0,-22 0 0,21-22 15,1 22-15,-1-21 0,1 21 0</inkml:trace>
  <inkml:trace contextRef="#ctx0" brushRef="#br0" timeOffset="41632.32">17992 7133 0,'-22'0'0,"44"0"0,-44-21 15,44 21 1,-1 0-16,21 21 16,-21-21-16,22 43 0,-1-22 15,0 21-15,1 0 0,-1 1 0,0-1 16,1 22-16,-1-22 0,0 21 16,1-20-16,-22 20 0,0 1 0,0-22 15,-21 22-15,0-1 0,0 1 0,0-1 16,0 1-16,0-22 15,-21 21-15,0 1 0,0-22 0,-1 22 16,1-22-16,0 0 0,0 1 16,0-1-16,0-21 0,-1 22 0,1-22 15,0 0-15,0 0 0,0 0 0,0 0 16,-1 1-16,1-22 0,0 21 16,0-21-16,0 0 0,0 0 15,-1 0-15,1 0 0</inkml:trace>
  <inkml:trace contextRef="#ctx0" brushRef="#br0" timeOffset="164411.92">16806 2879 0,'0'0'0,"0"-21"16,0-1-16,-21 22 16,21-21-16,-21 21 15,21-21-15,-21 0 16,21 0 0,0 0-1,-21 21-15,21-22 0,0 1 0,0 0 16,0 0-16,0 0 15,0 0-15,0-1 0,0 1 0,0 0 16,0 0-16,0 0 0,0 0 16,21-1-16,0 1 0,0 0 0,0 0 15,0 0-15,-21 0 0,43 21 16,-22-22-16,0 1 0,0 21 16,22 0-16,-1 0 0,-21 0 0,21 0 15,1 0-15,-1 0 0,0 0 16,1 0-16,-1 0 0,0 0 0,-20 0 15,20 21-15,-21-21 0,0 22 16,22-1-16,-43 0 0,21 21 0,-21-21 16,0 22-16,0-1 0,0 0 15,0 1-15,-21-1 0,-1 0 0,1 1 16,-21-1-16,0 0 0,-1 1 0,1-1 16,0 0-16,-1 1 15,1-1-15,-22 22 0,22-22 0,0 0 16,21 22-16,-22-1 0,1-20 15,0-1-15,20 21 0,1-20 0,0-1 16,0 0-16,0-20 0,21 20 16,0-21-16,0 0 0</inkml:trace>
  <inkml:trace contextRef="#ctx0" brushRef="#br0" timeOffset="164859.79">16870 4212 0,'0'21'0,"0"1"0,0-1 15,-21 21-15,21 0 0,0-20 16,0 20-16,0 0 0,0 1 0,0-1 16,0 0-16,0 1 0,0-1 15,0 0-15,21 1 0,0-1 0,-21 21 16,0-20-16,0-1 0,0 0 16,21 1-16,-21-22 0,0 21 15,0 1-15,0-22 0,-21 21 0,0-21 16,0 0-16,-1 1 0,1-1 0,-21 0 15,21 0-15,-22-21 0,1 21 16,0 0-16,21-21 0,-22 0 0,22 0 16,-21 0-16,21 22 0,-1-22 0,-20 0 15,21 0-15,0 0 16,0-22-16,-1 22 16,22-21-16,0 0 15,0 0-15,0 0 0,22 0 16,-22-43-16</inkml:trace>
  <inkml:trace contextRef="#ctx0" brushRef="#br0" timeOffset="165807.67">16912 3641 0,'-21'0'0,"21"-21"16,-21 21-16,21-22 31,-21 22-31,-1 0 31,22 22-15,0-1 0,0 0-16,0 0 0,0 0 15,0 0-15,-21 1 0,21-1 16,0 0-16,0 0 0,-21 0 0,21 0 15,0 1-15,0-1 0,0 0 16,0 0-16,0 0 0,0 0 16,21-21-1,0 0-15,1 0 0,-1 0 16</inkml:trace>
  <inkml:trace contextRef="#ctx0" brushRef="#br0" timeOffset="167831.81">18161 3662 0,'0'-21'0,"21"21"0,0-21 16,0 21-16,1 0 16,-22-22-16,21 22 0,0-21 0,0 21 15,21-21-15,-20 0 0,-1 21 16,0-21-16,0 21 0,0-21 0,-21-1 16,-42 22-1,21 0-15,-22 0 16,1 0-16,0 0 0,-1 22 0,-20-1 15,21-21-15,-1 21 0,1 0 16,0 21-16,-1-20 0,22-1 0,0 0 16,0 0-16,0 0 0,21 0 15,0 1-15,0-1 0,0 0 16,0 0-16,21 0 0,0-21 0,21 21 16,-21 1-16,22-1 0,-22 0 15,21 0-15,1 21 0,-22-20 0,21-1 16,0 0-16,-20 0 0,-1 0 0,0 0 15,-21 1-15,0-1 0,0 0 16,0 0-16,-21 0 0,0-21 0,-22 0 16,22 21-16,-21-21 0,-1 0 15,1 0-15,0 0 0,-1 0 0,1 0 16,0-21-16,-1 21 0,22-21 0,0 0 16,-21 0-16,21 0 15,21-1-15,-22 1 0,22 0 0,0 0 16,0 0-16,22 21 31,-1 0-31,-21 21 0,21 0 16,-21 0-16,21-21 0,-21 21 15,21 1-15,0-1 0,-21 21 0,0-21 16,22 0-16,-1 1 0,0-1 16,0 0-16,-21 0 0,21-21 15,22 0-15,-22 21 0,0-21 0,21 0 16,1 0-16,-1 0 0,0 0 15,1-21-15,-1 0 0,21 0 16,-20 0-16,20-1 0,-20 1 0,-1 0 16,0 0-16,1 0 0,-22-22 15,21 22-15,-21-21 0,0 21 0,-21 0 16,0-22-16,22 22 0,-22 0 0,0 0 16,0 0-16,0-1 15,-22 22-15,1 0 16,0 0-16,0 22 15,0-1-15,0-21 0,-1 21 0,22 21 16,-21-21-16,0 1 0,21 20 0,0-21 16,-21 21-16,21-20 0,0-1 15,0 21-15,0-21 0,0 0 16,21-21-16,-21 22 0,21-1 16,0-21-16,22 0 0,-22 0 0,21 0 15,1 0-15,-22 0 0,21 0 0,0 0 16,1-21-16,-1-1 0,0 1 15,1-21-15,-1 21 0,0-22 0,1 1 16,-1 0-16,0-1 0,1 1 0,-1 0 16,-21-1-16,22-20 0,-22 21 15,21-1-15,-21-20 0,0 20 0,-21 1 16,0 0-16,22-1 0,-22 1 16,0 0-16,0 21 0,0-1 0,0 1 15,0 0-15,-22 21 16,1 21-16,21 0 15,-21 22-15,0-22 0,0 21 0,0 1 16,-1-1-16,1 0 0,0 22 16,0-22-16,-21 0 0,20 22 0,1-22 15,21 1-15,-21 20 0,21-21 16,-21 1-16,21-1 0,0 0 0,0 1 16,0-22-16,0 0 0,21 21 0,0-20 15,0-22-15,1 21 0,20-21 16,-21 0-16,21 0 0,1 0 0,-22 0 15,21 0-15,1 0 16,-22-21-16,21-1 0,0 1 0,-20 0 16,-1 0-16,21 0 0,-42 0 0,21-22 15,0 22-15,-21-21 0,22 21 16,-22-1-16,0 1 0,0 0 0,0 0 16,0 0-16,-22 21 15,1 0-15,0 21 16,21 0-16,-21 0 0,0 0 0,0 1 15,-1-1-15,1 21 0,21-21 16,-21 22-16,21-22 0,0 0 0,0 0 16,0 21-16,0-20 0,0-1 0,21 0 15,0 0 1,1-21-16,20 0 0,-21 0 0,0 0 16,22 0-16,-1 0 0,-21 0 0,21 0 15,-20-21-15,20 0 0,-21 21 16,21-43-16,-20 22 0,20 0 0,-21-21 15,0 21-15,0-1 0,-21-20 16,22 21-16,-22 0 0,21 0 0,-21-1 16,0 1-16,0 42 31,-21 1-31,21-1 16,-22 0-16,22 21 0,0-21 0,-21 1 15,21-1-15,-21 0 0,21 21 16,-21-21-16,21 1 0,0-1 15,0 0 1,-21-21-16,21-21 31,0 0-31,0-1 16,21-20-16,-21 21 0,21 0 0,0-22 16,0 22-16,1 0 0,-1-21 0,0 21 15,0-1-15,0 1 0,0 0 16,22 21-16,-22-21 0,0 21 0,21 0 15,-20 0-15,-1 0 0,0 0 16,0 21-16,-21 0 16,0 0-16,0 1 0,0-1 0,0 21 15,0-21-15,0 0 0,0 22 16,0-22-16,0 0 0,0 0 0,0 0 16,0 1-16,0-1 0,0 0 0,0 0 15,21-21-15,0 21 16,1-21-16,-1 0 0,0 0 0,0 0 15,0-21-15,22 0 0,-22 21 0,0-21 16,21 0-16,-21-1 0,1-20 16,20 21-16,-21-21 0,0 20 0,0-20 15,-21 0-15,22 21 16,-22-1-16,21 1 0,-21 0 0,0 42 31,-21 0-31,21 1 16,-22 20-16,1-21 0,21 0 0,-21 22 15,21-22-15,-21 0 0,21 0 0,-21 0 16,21 0-16,0 1 0,0-1 16,0 0-16,0 0 15,21-42 17,0 0-32,0 0 0</inkml:trace>
  <inkml:trace contextRef="#ctx0" brushRef="#br0" timeOffset="168143.72">21040 3683 0,'0'0'0,"-22"0"0,1 0 16,0 0-16,0 21 16,21 0-16,0 1 15,21-22 1,0 0-16,0 0 15,1 0-15,-1 0 0,0-22 16,0 22-16,-21-21 16,21 0-16,-21 0 0,0 0 15,0 0-15,0-1 16,-21 22-16,0 0 0,0 0 0,-22 0 16,22 0-16,0 22 15,21-1-15,-21 0 0,0 0 0,21 0 16,-21 0-16,21 1 15,0-1-15,0 0 0,0 0 0,21-21 16,0 21-16,-21 0 0</inkml:trace>
  <inkml:trace contextRef="#ctx0" brushRef="#br0" timeOffset="169267.31">21336 3916 0,'-21'0'16,"0"0"0,-1 0-1,1 21-15,21 0 0,-21 0 16,21 1-16,0-1 0,-21 0 16,21 0-16,0 0 0,-21 0 15,21 22-15,0-22 0,0 0 0,0 0 16,0 0-16,0 1 15,21-1-15,0-21 0,0 0 0,-21 21 16,21-21-16,1 0 0,-1 0 0,0 0 16,0 0-16,21-21 0,-20 0 15,-1 21-15,21-22 0,-21 1 0,0 0 16,1-21-16,20 21 0,-21-22 0,0 22 16,0 0-16,-21-21 0,22 20 15,-22 1-15,21 21 0,-21-21 0,0 0 16,0 42 15,-21 0-31,-1 0 0,22 1 16,0-1-16,0 0 0,-21 0 15,21 0-15,0 0 0,0 22 0,0-22 16,0 0-16,0 0 0,0 0 0,0 1 16,21-1-16,1 0 15,-1-21-15,0 0 0,0 0 0,21 0 16,-20 0-16,20 0 0,-21 0 15,21-21-15,-20 0 0,20 21 0,-21-22 16,21 1-16,-20-21 0,20 21 16,-21 0-16,0-22 0,-21 1 0,21 21 15,-21 0-15,22-22 0,-22 22 16,0 0-16,0 0 0,0 42 31,-22 0-15,1 0-16,21 22 0,-21-22 15,21 0-15,0 21 0,-21-21 0,21 22 16,-21-22-16,21 0 0,0 21 0,0-20 16,0-1-16,0 0 0,0 0 15,0 0-15,0-42 47,0 0-47,0 0 16,0 0-16,0-1 0,21 1 15,0-21-15,-21 21 0,0 0 0,21-22 16,0 22-16,1 0 0,-22 0 0,21 0 16,0-1-16,0 22 0,0-21 15,0 21-15,1 21 16,-22 1 0,0-1-16,0 21 0,0-21 0,0 0 15,0 22-15,0-22 0,0 0 0,0 0 16,0 0-16,0 1 15,0-1-15,0 0 0,0 0 0,0 0 16,-22 0-16,22-42 31,22 0-15,-22 0-16,21-21 0,0 20 16,0 1-16,0-21 0,0 0 15,22-1-15,-22 1 0,21 21 0,-21-22 16,22 22-16,-22 0 0,21 0 15,-21 0-15,1 21 0,-1 0 0,0 0 16,-21 21-16,0 0 0,0 0 0,0 0 16,0 22-16,0-22 15,0 21-15,0 1 0,0-1 0,0-21 16,0 21-16,-21-20 0,21-1 0,-21 21 16,21-21-16,-22 0 0,22 1 15,0-1-15,-21-21 0,21 21 0,-21 0 16</inkml:trace>
  <inkml:trace contextRef="#ctx0" brushRef="#br0" timeOffset="169485.29">22733 4614 0,'-21'0'78,"0"0"-78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3:24:18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1207 0,'0'0'0,"22"0"47,-1 0-47,21 0 16,0 0-16,22 0 0,-22 0 0,43 0 15,0 0-15,-22 0 0,43 0 16,-21 0-16,-1 0 0,1 0 0,-22 0 15,22 0-15,-21-22 0,-1 22 16,1 0-16,-1 0 0,-21 0 16,1 0-16,-1 0 0,-21 0 0,0 0 15,-42 0 1,0 0 0,0 0-16,0 0 0,0 0 15,-22 0-15,22 0 0,-21 0 0,21 0 16,-22 0-16</inkml:trace>
  <inkml:trace contextRef="#ctx0" brushRef="#br0" timeOffset="323.8">2582 1228 0,'0'0'0,"0"21"16,0 0 0,-21 0-16,21 0 0,0 1 15,-21-1-15,21 21 0,0-21 0,0 22 0,0-1 16,0 0-16,0 1 16,0-1-16,0 21 0,-21-20 0,21-1 15,-21 22-15,21-22 0,-22 0 16,22 1-16,0-1 0,0-21 0,0 21 15,0-20-15,0-1 0,0 0 16,0 0-16,0-42 31,0 0-31,0 0 16,22-1-16</inkml:trace>
  <inkml:trace contextRef="#ctx0" brushRef="#br0" timeOffset="872.04">2921 1270 0,'0'42'31,"0"-20"-31,0-1 0,0 21 0,0-21 16,0 0-16,0 22 15,0-1-15,0 0 0,0-20 0,0 20 16,0 0-16,0 1 0,0-1 16,0 0-16,0-21 0,0 22 0,0-22 15,0 21-15,0-21 0,0 1 16,0-1-16,0 0 0,-21-21 31,21-21-15,0 0-1,0-1-15,0 1 0,0 0 0,0 0 16,0 0-16,0-22 16,0 22-16,21 0 0,0-21 0,0 21 15,0-1-15,1-20 0,-1 21 0,21 0 16,-21 0-16,0 21 0,1 0 16,20-22-16,-21 22 0,0 0 15,0 0-15,1 22 0,-22-1 16,21 0-16,-21 0 0,21 21 0,-21-20 15,0 20-15,0-21 0,0 21 16,0-20-16,0 20 0,0-21 0,0 21 16,-21-20-16,21-1 0,-21 0 15,21 0-15,0 0 0,0 0 16,0-42 15,0 0-15,0 0-16</inkml:trace>
  <inkml:trace contextRef="#ctx0" brushRef="#br0" timeOffset="1267.91">3471 1588 0,'0'0'0,"43"-43"31,-22 43-31,0 0 0,0 0 16,0 0-16,0 0 16,1 0-16,-1 0 0,0 21 15,0 1-15,0-1 0,0 21 0,1-21 16,-1 22-16,0-1 0,-21-21 16,0 21-16,0 1 0,0-22 0,0 21 15,0-21-15,0 1 0,0-1 16,-21 0-16,0-21 0,21 21 15,-22-21-15,22-21 16,0 0 0,0 0-16,0-1 0,0 1 0,0 0 0,0 0 15,0-21-15,22 20 16,-1-20-16,-21 0 0,21 21 0,0-22 16,0 22-16,-21 0 0,21 0 15,1 0-15,-1-1 0,0 1 0,0 21 16,0 0-16,0 0 15</inkml:trace>
  <inkml:trace contextRef="#ctx0" brushRef="#br0" timeOffset="1635.7">4149 1863 0,'0'0'0,"21"0"15,0 0 1,-21-21-16,21 21 0,0-22 0,0 1 16,1 0-16,-1 21 0,0-21 15,0 0-15,0 0 0,0-1 0,1 1 16,-1 0-16,-21 0 0,0 0 16,0 0-16,0-1 0,0 1 0,0 0 15,-21 21-15,-1 0 16,1 0-16,0 0 0,0 0 15,0 0-15,0 21 0,-1 0 16,1 1-16,0-1 0,0 0 0,0 21 16,21-21-16,0 22 0,0-22 15,0 21-15,0-21 0,0 1 0,0 20 16,0-21-16,0 0 16,21 0-16,0-21 0,0 0 0,0 0 15,1 0-15,20 0 0,0 0 16,1 0-16,-1-21 0,0 0 0,1 21 15,-1-21-15</inkml:trace>
  <inkml:trace contextRef="#ctx0" brushRef="#br0" timeOffset="2103.96">4995 1482 0,'0'-21'15,"0"42"-15,-21-42 16,0 21-16,0 0 15,0 0-15,-1 21 0,1-21 0,0 42 16,21-21-16,-21 0 0,0 1 16,0 20-16,-1 0 0,1-21 0,0 22 15,0-22-15,21 21 0,0-21 16,0 1-16,0-1 0,0 0 0,0 0 16,0 0-16,21-21 15,0 0-15,0 0 0,1 0 16,-1 0-16,0 0 15,0-21-15,0 0 0,0 21 0,1-21 16,20 0-16,-21-22 0,0 22 16,-21 0-16,21-21 0,1 20 0,-22-20 15,21 21-15,-21 0 0,0-22 16,0 22-16,0 0 0,0 0 16,0 42-1,0 0 1,0 0-16,0 22 0,0-22 15,0 21-15,0-21 0,0 1 0,0 20 16,0-21-16,0 0 0,0 22 16,0-22-16,0 0 0,42 0 15,-21-21-15,0 0 0,22 0 16,-22 0-16,21 0 0,1 0 16,-1 0-16,0 0 0,1-21 0,-1 0 15,0 0-15</inkml:trace>
  <inkml:trace contextRef="#ctx0" brushRef="#br0" timeOffset="2607.9">5905 1482 0,'0'0'0,"0"-21"0,0-1 15,-21 22-15,0 0 16,0-21-16,0 21 0,0 0 0,-22 0 16,22 0-16,0 0 0,-21 21 15,-1 1-15,22-1 0,-21 0 0,21 0 16,-22 21-16,22-20 0,0 20 15,0 0-15,21-21 0,0 22 0,0-1 16,0-21-16,0 22 0,0-22 16,0 0-16,0 0 0,0 0 0,21 0 15,0-21-15,0 0 0,22 0 16,-22 0-16,0 0 0,21 0 0,-21 0 16,1-21-16,20 21 15,-21-21-15,0 0 0,22 0 0,-22-22 16,0 1-16,0 21 0,0-21 15,0-1-15,1 1 0,-22-22 0,21 22 16,-21 0-16,21-22 0,-21 22 0,0 0 16,0-22-16,0 22 0,0-1 15,0 1-15,0 0 0,0 21 16,0-1-16,0 1 0,0 42 16,0 1-1,0 20-15,0-21 0,-21 43 0,21-22 16,-21 0-16,21 1 0,0 20 15,0-21-15,0 22 0,0-22 16,0 22-16,0-22 0,0 0 0,0 1 16,0-22-16,0 21 0,0-21 15,21 1-15,0-1 0,-21 0 0,21-21 16,0 0-16,0 0 0,1 0 16,20 0-16,-21 0 0,0-21 0,0 0 15,1-1-15,-1 1 0</inkml:trace>
  <inkml:trace contextRef="#ctx0" brushRef="#br0" timeOffset="2788.8">6519 1545 0,'0'-21'78,"21"21"-62</inkml:trace>
  <inkml:trace contextRef="#ctx0" brushRef="#br0" timeOffset="3529.62">7705 1418 0,'0'0'0,"21"0"0,0 0 0,0 0 15,0 0-15,0 0 0,1 0 16,-1-21-16,21 21 0,-21-21 0,0 21 16,22-21-16,-22 0 0,21 21 15,-21-22-15,1 1 0,-1 0 16,0 21-16,-21-21 0,0 0 0,0 0 16,-21-1-16,0 22 0,-22 0 15,1 0-15,0 0 0,-22 0 0,1 0 16,-1 0-16,1 0 0,-1 22 15,22-1-15,-1 0 0,1 0 0,0 0 16,21 0-16,21 1 0,0-1 16,0 0-16,0 0 0,21 0 0,0 0 15,21 1-15,1-1 0,-1 0 16,0 0-16,22 0 0,-22 0 16,22 1-16,-22-1 0,0 21 15,1-21-15,-1 0 0,0 1 0,-21-1 16,1 0-16,-22 0 0,0 0 15,-22 0-15,-20 1 0,0-1 16,-1-21-16,-20 0 0,-1 21 16,1-21-16,-1 0 0,1 0 0,-1 0 15,1 0-15,21-21 0,-22 21 16,22-21-16,21-1 0,-1 1 0,1 0 16,0 0-16,21 0 0,0-22 15,0 22-15,0-21 0,0 21 0,0-22 16,21 22-16,-21 0 0,21-21 15,22 21-15,-22-1 0,0-20 16,21 21-16,1 0 0</inkml:trace>
  <inkml:trace contextRef="#ctx0" brushRef="#br0" timeOffset="3807.92">8318 826 0,'0'0'0,"0"42"32,0-21-32,22 21 0,-22 1 15,0-1-15,0 22 0,0-22 16,0 21-16,0 1 0,0-1 0,0-20 16,0 20-16,0 1 0,-22-22 15,22 22-15,0-22 0,0 0 0,0 1 16,0-1-16,0-21 0,0 0 15,0 0-15,0 1 0,0-1 0,22-21 32,-1 0-32,0-21 0,-21-1 15,21 1-15</inkml:trace>
  <inkml:trace contextRef="#ctx0" brushRef="#br0" timeOffset="4151.93">8488 1524 0,'21'0'16,"0"0"0,0 0-16,0 0 0,1 0 15,-1 0-15,0 0 0,0 0 16,0 0-16,22 0 0,-1 0 0,-21 0 16,21-21-16,-20 21 0,20 0 15,-21-21-15,0 21 0,-21-21 16,-42 21-1,21 0-15,-22 0 0,22 0 16,-21 0-16,0 0 16,20 0-16,-20 21 0,21-21 0,0 21 15,-22 0-15,43 21 0,-21-20 0,21-1 16,0 0-16,0 0 0,0 21 16,0-20-16,0-1 0,21 0 0,1 0 15,-1-21-15,0 21 0,21-21 16,-21 0-16,22 0 0,-22 0 0,21 0 15,1 0-15,-22 0 0,21 0 16,0 0-16</inkml:trace>
  <inkml:trace contextRef="#ctx0" brushRef="#br0" timeOffset="4517.25">9207 1588 0,'0'0'0,"-21"0"16,21 21 15,21-21-31,1 0 0,-1 0 16,0 0-16,0 0 0,0 0 15,0 0-15,1 0 0,-1 0 0,0-21 16,0 21-16,0-22 0,22 1 16,-22 21-16,-21-21 0,0 0 15,0 0-15,0 0 16,-21 21-16,-1 0 15,1 0-15,0 0 0,-21 0 16,21 0-16,-22 0 0,22 21 0,-21-21 16,21 21-16,-1 0 0,1 0 0,21 22 15,0-22-15,0 0 0,0 0 16,0 21-16,0-20 0,0-1 0,21 0 16,22-21-16,-22 21 0,0 0 15,21-21-15,1 0 0,-1 0 0,0 0 16,1 0-16,-1 0 0,22 0 15,-22-21-15,21 21 0</inkml:trace>
  <inkml:trace contextRef="#ctx0" brushRef="#br0" timeOffset="4796.14">10096 1461 0,'0'0'16,"0"-22"-16,-21 44 31,21-1-31,-21 21 15,21 0-15,-21 1 0,21-1 0,0 0 16,0 22-16,0-22 0,0 22 16,0-1-16,-21-20 0,21 20 15,0 1-15,-21-22 0,21 21 16,0-20-16,0-1 0,0 22 0,0-22 16,-22 0-16,22-21 0,0 22 0,0-22 15,0 0-15,0 0 0,0 0 16,22-42-1,-22 0-15,0 0 16,0 0-16,0-22 0,21 22 16,-21-21-16,0 21 0</inkml:trace>
  <inkml:trace contextRef="#ctx0" brushRef="#br0" timeOffset="5043.39">10033 1693 0,'0'0'0,"0"-63"0,21 21 16,0 20-16,0-20 0,1 0 0,-1 21 15,0-1-15,0 1 0,21 0 16,-20 21-16,20 0 0,0 0 0,-21 0 16,22 0-16,-1 0 0,-21 21 15,22-21-15,-22 43 0,0-22 0,0 0 16,-21 21-16,0-21 0,0 22 0,0-22 16,-21 21-16,0-21 0,0 22 15,-22-22-15,22 0 0,-21 0 0,21 0 16,-22 1-16,22-22 0,0 0 15,0 21-15,0-21 0,-1 0 16,1 0-16,0 0 0</inkml:trace>
  <inkml:trace contextRef="#ctx0" brushRef="#br0" timeOffset="5520.11">11557 910 0,'0'0'0,"0"-21"0,21 0 0,-21 0 15,0 0-15,-21 21 16,0 0-16,0 0 15,-1 21-15,-20 21 0,21 0 16,-21 22-16,20-22 0,-20 22 0,21 20 16,-21-20-16,20 21 0,1-22 0,0 22 15,-21-22-15,21 22 0,21-22 16,0 1-16,0-1 0,0-20 0,0-1 16,0 0-16,21 1 0,0-22 15,21 0-15,1 0 0,-1-21 0,21 0 16,-20 0-16,20 0 0,-20-21 0,20 0 15,-21 0-15,22 0 0</inkml:trace>
  <inkml:trace contextRef="#ctx0" brushRef="#br0" timeOffset="5890.05">11959 1312 0,'0'0'0,"-21"-21"0,21-63 31,21 62-31,0 22 0,22 0 16,-22-21-16,21 21 0,0 0 0,1 0 15,-22 0-15,21 21 0,-21 1 0,22-1 16,-22 0-16,-21 21 16,0-21-16,0 22 0,0-22 0,-21 21 15,0-21-15,-22 22 0,1-22 0,0 21 16,-1-21-16,-20 1 0,20 20 15,-20-21-15,21-21 0,-1 21 0,22 0 16,0-21-16,0 0 0,0 0 16,42 0-1,0 0 1,21 0-16,-21 0 0,22 0 0,-1 0 16,0 0-16,1-21 0,-1 0 15,0 21-15,1-21 0,-1 0 16,0 21-16,1-21 0,-1-1 0,-21 22 15,22-21-15</inkml:trace>
  <inkml:trace contextRef="#ctx0" brushRef="#br0" timeOffset="6860.08">12806 1228 0,'0'0'0,"-21"0"31,-1 0-31,1 21 0,0 0 15,21 0-15,-21 0 0,0 1 0,0-1 16,-1 21-16,22-21 0,-21 0 16,21 22-16,-21-22 0,21 0 15,0 21-15,0-20 0,0-1 0,0 0 16,21 0-16,0-21 0,1 21 16,-1 0-16,0-21 0,21 0 0,-21 0 15,22 0-15,-22 0 0,21 0 16,-21 0-16,22-21 0,-22 0 0,21 21 15,-21-21-15,1 0 0,-22 0 0,0-1 16,0 1-16,0 0 0,0-21 16,0 21-16,-22-1 0,1 1 0,-21 0 15,21 0-15,0 0 16,-1 0-16,22-1 0,0 1 0,0 0 16,22 0-1,-1 21-15,0 0 0,21-21 16,1 21-16,-1 0 0,0 0 0,1 0 15,20 0-15,-21 0 0,-20 0 16,20 0-16,0 21 0,-21 0 0,1 0 16,-1 0-16,-21 1 0,21-1 15,-21 0-15,0 21 0,0-21 0,-21 1 16,0-1-16,21 0 0,-22 0 16,1 21-16,21-20 0,0-1 15,0 0-15,0 0 0,0 0 16,21-21-16,1 0 15,-1 0-15,0 0 0,0 0 0,0 0 16,22 0-16,-22 0 0,21 0 16,-21-21-16,0 0 0,1 0 0,-1 0 15,0-1-15,-21 1 0,0 0 16,0 0-16,0 0 0,0 0 0,-21-1 16,0 1-16,-1-21 0,1 21 0,0 0 15,-21 21-15,21-22 0,-1 1 16,22 0-16,0 0 0,22 0 31,-1 21-31,21 0 0,-21 0 16,22 0-16,-22 0 0,21 0 15,0 0-15,-20 0 0,-1 0 0,21 0 16,-21 0-16,0 21 0,1 0 16,-22 0-16,0 0 0,0 1 0,0-1 15,0 0-15,0 0 0,0 0 0,-22 0 16,22 1-16,0-1 0,-21 0 15,21 0-15,0 0 0,0 0 0,0 1 16,0-1-16,21 0 16,1-21-16,-1 0 0,21 0 0,0 0 15,1 0-15,20 0 0,-20 0 16,20 0-16,1 0 0,-22-21 16,0 0-16,1-1 0,-22 1 0,21 0 15,-21-21-15,-21 21 0,0-1 16,0-20-16,0 21 0,0-21 0,-21 20 15,0-20-15,0 21 0,-22 0 16,1 0-16,0-1 0,-1 22 0,1 0 16,0 0-16,-1 0 0,1 0 15,0 0-15,21 22 0,-1-22 0,1 21 16,21 0-16,0 0 0,21 0 16,22-21-1,-22 0-15,0 0 0</inkml:trace>
  <inkml:trace contextRef="#ctx0" brushRef="#br0" timeOffset="7155.91">14711 783 0,'0'-21'16,"0"42"-16,21-84 0,-21 42 0,0-1 15,21 1-15,0 21 0,0 0 16,1 0-16,-1 0 0,21 21 0,-21 22 15,22-22-15,20 21 0,-21 1 16,1-1-16,20 0 0,-20 22 16,-1-22-16,0 22 0,-21-22 15,1 21-15,-1-20 0,-21 20 0,0-20 16,-21-1-16,-1 21 0,1-20 16,-21-1-16,0-21 0,-1 22 0,-20-1 15,20-21-15,-20 0 0,21 0 0,-22 22 16,22-43-16,-22 21 0,22 0 15,-22 0-15,22 0 0,-21-21 0,-1 22 16,1-1-16,20-21 0</inkml:trace>
  <inkml:trace contextRef="#ctx0" brushRef="#br0" timeOffset="9572.66">2434 2392 0,'-21'-21'15,"21"0"1,-21 21 0,42 0 31,0 0-47,0 0 0,0 0 15,1 0-15,20 0 0,-21 0 0,21 0 16,1 0-16,-22 21 0,21-21 15,1 0-15,-1 0 0,21 21 0,-20-21 16,-1 0-16,0 21 16,1-21-16,20 0 0,-20 0 0,20 21 15,-21-21-15,43 21 0,-21-21 16,20 0-16,1 0 0,21 0 0,-22 0 16,22 22-16,-21-22 0,21 0 15,0 0-15,-1 21 0,22-21 0,-21 0 16,21 0-16,0 21 0,0-21 15,0 0-15,0 21 0,-21-21 0,21 0 16,21 21-16,-21-21 0,0 0 16,0 21-16,0-21 0,21 22 15,-21-22-15,22 0 0,-1 21 16,0-21-16,21 0 0,-21 21 0,1-21 16,-1 0-16,0 21 0,21-21 15,-21 0-15,22 21 0,-22-21 0,0 0 16,0 0-16,0 0 0,1 21 0,-1-21 15,0 0-15,-21 0 0,21 0 16,-21 0-16,21 0 0,0 22 0,-21-22 16,22 0-16,-22 0 0,0 0 15,0 0-15,0 21 0,0-21 0,0 0 16,0 0-16,0 0 0,-22 0 16,22 0-16,-21 0 0,0 21 15,0-21-15,0 0 0,0 0 16,-1 0-16,1 21 0,0-21 0,0 0 15,0 21-15,-22-21 0,1 0 0,21 21 16,-21-21-16,-1 0 0,1 22 16,0-22-16,-1 0 0,1 0 0,0 21 15,-1-21-15,-20 0 0,-1 0 16,1 0-16,-1 0 0,1 0 0,-22 21 16,0-21-16,1 0 0,-1 0 15,0 0-15,-20 0 0,20 0 0,-21 0 16,0 0-16,0 0 15,1 0 1,-44 0 15,1 0-31,0 0 0,0 0 16,-21 21-16</inkml:trace>
  <inkml:trace contextRef="#ctx0" brushRef="#br0" timeOffset="10199.49">3048 4699 0,'0'0'15,"-21"21"-15,0-21 0,21 21 16,21-21 0,21 0-16,-21 0 0,22 0 15,20 0-15,-21 0 0,22 0 0,-1 0 16,22 0-16,-21 0 0,20 0 16,1 0-16,-22 0 0,22 0 0,-21 0 15,-1 0-15,22 0 0,-22 0 16,1 0-16,-1 0 0,-20 0 0,-1-21 15,0 21-15,1 0 0,-22 0 16,21 0-16,-42-21 31,-21 21-31,0-21 16,0 21-16,-1 0 0</inkml:trace>
  <inkml:trace contextRef="#ctx0" brushRef="#br0" timeOffset="10520.31">4149 4530 0,'21'0'15,"0"0"1,0 0-16,0 0 0,22 21 16,-1-21-16,-21 0 0,21 21 15,1-21-15,-1 0 0,0 21 0,-20-21 16,20 0-16,-21 21 0,0-21 15,0 22-15,-21-1 0,0 0 16,0 0-16,-21 0 16,0 0-16,0 1 0,-21-1 0,20 0 15,-20 21-15,0-21 0,-1 22 16,1-22-16,0 21 0,-1-21 0,1 1 16,0-1-16,21 21 0,-1-42 15,1 21-15,0 0 0,0 1 0,42-22 31,0 0-15</inkml:trace>
  <inkml:trace contextRef="#ctx0" brushRef="#br0" timeOffset="10987.83">5376 4128 0,'-21'0'16,"42"0"0,0 0-1,22 0-15,20 0 0,-20 21 16,20-21-16,22 0 0,-22 0 0,22 0 15,-22 0-15,22 0 0,-21 0 16,-1 0-16,1 0 0,-22 0 0,0 0 16,1 0-16,-1 21 0,-21-21 15,0 0-15,-63 0 16,21 0 0,0 0-16,-22 0 0,22 0 15,-21 0-15,21 0 0,-22 0 0</inkml:trace>
  <inkml:trace contextRef="#ctx0" brushRef="#br0" timeOffset="11383.61">6032 4170 0,'-21'0'0,"0"0"16,0 21 15,0 0-15,0 0-16,21 1 0,0-1 15,0 0-15,0 21 0,0-21 16,0 22-16,0-22 0,0 21 0,0 1 15,0-1-15,0 0 0,0-21 16,0 22-16,0 20 0,0-20 0,21-1 16,-21 0-16,21 1 0,-21-1 15,0 0-15,0-21 0,0 22 16,0-1-16,0-21 0,0 22 0,0-22 16,0 0-16,0 0 0,-21 0 15,0 0-15,-1 1 0,1-22 0,0 21 16,0-21-16,-21 0 0,20 0 0,-20 0 15,21 0-15,-21 0 0,-1 0 16,1-21-16,0-1 0,-1 22 0,1-21 16,21 0-16,-22 0 0,1 0 15,21 0-15,0-1 0,0 22 0,21-21 16,0 0-16,0 0 0,21 21 31,21-21-31,-21 21 0,22 0 0,-1-21 16,0 21-16,1-22 0,-1 22 15,21-21-15</inkml:trace>
  <inkml:trace contextRef="#ctx0" brushRef="#br0" timeOffset="11900.31">6540 4741 0,'0'0'0,"-21"-63"31,0 63-31,0-21 0,0 21 0,0 0 16,-1 0-16,1 0 16,0 21-16,0 0 0,21 0 0,-21 0 15,21 22-15,-21-22 0,21 21 16,-22 1-16,22-22 0,0 21 0,0 0 16,0-20-16,0 20 0,0-21 0,0 0 15,0 0-15,0 1 0,0-1 16,0 0-16,22-21 0,-1 21 15,0-21-15,0 0 16,0 0-16,0-21 16,1 21-16,-1-21 0,0 0 0,0-1 0,-21 1 15,21 0-15,0 0 16,-21-21-16,22 20 0,-22-20 0,0 0 16,21 21-16,-21-22 0,0 22 15,0 0-15,0 0 0,0 0 0,0-1 16,0 44 15,0-1-31,0 0 0,0 0 0,0 0 16,0 22-16,0-22 0,0 21 15,0-21-15,0 0 0,0 22 0,21-22 16,-21 0-16,0 0 0,0 0 0,0 1 16,21-22-16,0 21 0,0-21 15,1 0-15,-1 0 16,0 0-16,0 0 0,0 0 15,0-21-15,1 21 0,-1-22 16,0 1-16</inkml:trace>
  <inkml:trace contextRef="#ctx0" brushRef="#br0" timeOffset="12168.16">6964 4699 0,'0'0'0,"21"-85"31,-21 107-16,0-1-15,21 0 0,-21 0 16,21 0-16,-21 22 0,0-1 0,21-21 16,1 21-16,-1 1 0,-21-22 15,0 21-15,21-21 0,-21 22 0,21-22 16,0 0-16,-21 0 0,0 0 0,21-21 16,-21 22-16,22-22 0,-22 21 15,0-42 16,21-1-31,-21 1 0,0 0 0,21 0 16,-21 0-16,21 0 0,-21-22 0,0 1 16,21 21-16</inkml:trace>
  <inkml:trace contextRef="#ctx0" brushRef="#br0" timeOffset="12388.03">7408 4551 0,'0'0'0,"0"21"16,0 0-1,0 0-15,0 1 0,-21-1 0,0 21 16,21 0-16,-21 1 0,0-1 0,-1 0 16,1 1-16,0-1 0,21 0 15,-21 1-15,0-22 0,0 21 0,-1-21 16,1 1-16,21-1 0,0 0 16,0 0-16,21-21 46,1-21-46,-1 0 0</inkml:trace>
  <inkml:trace contextRef="#ctx0" brushRef="#br0" timeOffset="12939.25">8086 4805 0,'0'0'0,"21"-21"15,-21 0-15,21-1 0,-21 1 16,0 0-16,0 0 0,0 0 16,0 0-16,-21-1 15,0 22-15,-1 0 0,22-21 0,-21 21 16,0 0-16,0 0 0,0 0 16,0 0-16,-1 21 0,1 1 0,0-1 15,0 0-15,-21 0 0,20 21 0,1-20 16,0 20-16,0 0 0,0 1 15,0-1-15,21 0 0,0 1 0,0-22 16,0 21-16,0-21 0,0 0 16,0 22-16,21-43 0,0 21 0,0 0 15,0-21-15,22 0 0,-22 0 16,0 0-16,0 0 0,21 0 16,-20 0-16,-1 0 0,21-21 0,-21 0 15,0 21-15,22-21 0,-22-22 0,0 22 16,0 0-16,0-21 0,1-1 15,-22 1-15,21 21 0,-21-43 0,21 22 16,-21 21-16,0-22 0,0 1 16,0 21-16,0 0 0,0 0 0,0 42 31,0 21-31,0-21 16,0 22-16,-21-1 0,21-21 0,0 21 15,0 1-15,0-1 0,0 0 16,0-20-16,21 20 0,0-21 15,0 0-15,0 0 0,1 1 0,-1-1 16,0-21-16,0 0 0,21 0 0,-20 0 16,-1 0-16,0 0 0,21 0 15,-21-21-15,1 21 0,-22-22 0</inkml:trace>
  <inkml:trace contextRef="#ctx0" brushRef="#br0" timeOffset="15928.04">9652 4509 0,'0'-22'16,"0"1"0,0 0-16,0 0 15,0 0-15,0 0 0,21-1 16,-21 1-16,0-21 16,0 21-16,0 0 0,0-1 15,0 1-15,0 0 0,0 42 31,0 0-15,0 1-16,0-1 0,0 21 0,0 0 16,0 1-16,-21-1 0,21 0 0,-21 1 15,21-1-15,-21 0 0,-1 1 16,22-1-16,-21 0 0,0 1 0,21-1 16,0 0-16,0-20 15,-21-1-15,21 21 0,0-21 0,0 0 16,0-42 15,21 0-31,0 0 0,0 0 0,1 0 16,-1-1-16,0-20 0,21 0 15,-21 21-15,1-22 0,20 22 0,-21-21 16,0 21-16,22-22 0,-22 22 0,0 0 16,0 0-16,0 0 0,0 21 15,1 0-15,-1 0 16,0 0-16,-21 21 15,0 0-15,0 0 0,21 21 16,-21-20-16,21-1 0,-21 21 0,21-21 16,-21 22-16,0-22 0,22 0 15,-1 21-15,-21-21 0,21 1 0,0-1 16,0 0-16,0 0 0,22-21 16,-22 0-16,0 0 0,21 0 15,-20 0-15,20 0 0,-21-21 0,21 21 16,-20-21-16,-1 0 0,21-22 15,-21 22-15,0 0 0,1-21 0,-1-1 16,0 1-16,0 21 0,0-43 0,-21 22 16,0 0-16,0-1 15,21-20-15,-21 20 0,0-20 0,0 21 16,0-22-16,0 22 0,0-1 16,0 22-16,0 0 0,0 0 0,0 0 15,0 42-15,0 0 16,0 21-16,0 1 0,0-1 15,0 0-15,0 1 0,0 20 0,0-20 16,0-1-16,0 21 0,0-20 16,0-1-16,0 22 0,0-22 0,0 0 15,0 1-15,0-1 0,0-21 16,0 21-16,22-20 0,20-1 0,-21-21 16,21 21-16,-20-21 0,20 0 15,0 0-15,1 0 0,-1 0 16,21-21-16,-20 21 0,-1-21 0,0-1 15,1 1-15,-22 0 0,21-21 0,1 21 16,-22-1-16,0-20 0,0 21 16,0 0-16,0-22 0,-21 1 0,22 21 15,-22-21-15,0 20 0,0-20 16,0 21-16,0 0 0,0 0 0,0-1 16,-22 1-16,1 0 0,0 21 0,0 0 15,0 0-15,0 0 0,-1 0 16,1 21-16,-21 0 0,21 1 0,0-1 15,-1 21-15,1-21 0,0 22 16,21-1-16,-21-21 0,21 21 16,-21 1-16,21-22 0,0 21 0,0 1 15,0-22-15,0 0 0,0 21 16,0-21-16,21 1 0,0-1 0,0-21 16,0 0-16,1 0 0,-1 0 0,0 0 15,21 0-15,-21 0 0,1-21 16,-1 21-16,0-22 0,0-20 15,0 21-15,0 0 0,1-22 0,-1 22 0,-21-21 16,0 21-16,21-22 0,0 1 16,-21 21-16,0-21 0,21 20 15,-21 1-15,0-21 0,0 21 16,0 0-16,0 42 16,0 0-1,0 0-15,0 0 0,0 0 16,-21 22-16,21-22 0,-21 0 0,21 21 15,0-20-15,0 20 0,0-21 16,0 21-16,0-20 0,0-1 0,0 0 16,0 0-16,21 0 0,0 0 0,0-21 15,1 0-15,-1 0 16,21 0-16,-21 0 0,0 0 0,22 0 16,-22-21-16,21 0 0,-21 21 15,22-21-15,-22-21 0,0 20 16,0 1-16,0 0 0,-21-21 0,22 21 15,-22-22-15,21 22 0,-21 0 0,21-21 16,-21 20-16,0 1 0,0 0 16,0 0-16,0 42 31,0 0-31,0 0 0,-21 1 0,21-1 16,0 0-16,-21 0 0,21 0 0,0 0 15,0 22-15,0-22 0,0 0 16,0 0-16,0 0 0,21 1 0,0-1 15,0 0 1,0-21-16,22 0 0,-22 21 0,0-21 16,21 0-16,-21 0 0,22 0 0,-1 0 15,-21 0-15,22-21 0,-22 0 16,21 0-16,-21-1 0,0 1 0,1 0 16,-1 0-16,0-21 0,0-1 0,-21 1 15,21 0-15,0-22 0,1 22 16,-22-22-16,0 1 0,21-1 15,-21 1-15,21-1 0,-21 1 0,0 20 16,0 1-16,0 0 0,0-1 0,0 22 16,0 0-16,0 0 0,-21 21 15,0 0 1,21 21-16,0 0 0,-22 22 16,22-1-16,-21-21 0,21 43 15,-21-22-15,21 0 0,0 22 0,0-22 16,-21 22-16,21-22 0,-21 21 15,21-20-15,0-1 0,0 22 0,0-22 16,0-21-16,0 21 0,0 1 0,0-1 16,0-21-16,0 0 0,0 22 15,0-22-15,0 0 0,21 0 0,0-21 16,0 21-16,0-21 0,1 0 0,-1 0 16,21 0-16,-21 0 0,0 0 15,1 0-15,20-21 0,-21 0 16,0 21-16,0-21 0,1 0 15,-1 0-15,0-1 0,0 1 0,0 0 16,-21-21-16,0 21 0,0-1 0,0-20 16,0 21-16,0 0 0,0-22 15</inkml:trace>
  <inkml:trace contextRef="#ctx0" brushRef="#br0" timeOffset="16171.47">12446 4170 0,'0'0'0,"21"0"31,0 0-31,0 0 0,1-21 0,-1 21 16,21 0-16,-21-21 0,0 21 0,22-22 15,-22 22-15,21-21 0,1 21 16,-22-21-16,0 21 0,21 0 0,-21-21 15,1 0-15,-22 0 16,0-1 0,-22 1-16,1 0 0</inkml:trace>
  <inkml:trace contextRef="#ctx0" brushRef="#br0" timeOffset="16504.28">11853 3958 0,'0'0'0,"0"21"0,0 1 0,0-1 16,21-21-16,1 0 15,-1 0-15,0 0 0,0 0 16,0-21-16,0-1 0,1 1 0,-1 21 15,0-21-15,0 0 0,-21 0 16,0 0-16,0-1 0,0 1 16,-21 21-16,0-21 0,0 21 0,-1 0 15,1 0-15,0 0 16,0 0-16,21 21 16,-21 0-16,21 1 0,0-1 15,-21 0-15,21 0 0,-22 0 16,1 0-16,21 1 0,-21-1 0</inkml:trace>
  <inkml:trace contextRef="#ctx0" brushRef="#br0" timeOffset="17327.81">2603 6795 0,'-21'0'16,"0"0"-16,0 0 15,63 0 16,-21 21-15,43-21-16,-22 0 0,22 0 16,-1 21-16,22-21 0,-22 0 0,22 0 15,21 0-15,-21 0 0,20 0 16,-20 0-16,21 0 0,-21 0 16,20 0-16,-20-21 0,0 21 0,-1 0 15,1 0-15,-21 0 0,20-21 0,-41 21 16,20 0-16,-21 0 0,-20 0 15,20 0-15,-42-22 32,-21 22-32,0-21 15,-1 21-15,1-21 0,0 21 0,0-21 16,0 0-16</inkml:trace>
  <inkml:trace contextRef="#ctx0" brushRef="#br0" timeOffset="17727.91">4085 6456 0,'0'42'16,"0"-21"0,0 1-16,21-1 0,0 0 0,1 0 15,-1-21-15,-21 21 0,21 0 16,0-21-16,21 22 0,-20-22 0,-1 0 15,0 0-15,0 0 0,21 0 16,-20 0-16,20 0 0,-21 0 16,21 0-16,-20 0 0,-1-22 0,0 22 15,0 0-15,-21-21 0,-21 21 32,0 0-32,0 0 15,-22 0-15,22 21 0,-21 1 0,-1-1 16,22 0-16,-21 0 0,0 21 0,-1-20 15,1-1-15,21 21 0,-22-21 16,22 0-16,-21 22 0,21-22 16,0 0-16,-1 0 0,1 22 0,21-22 15,0 0-15,0 0 16,21-21-16,1 0 16,-1 0-16,0 0 0,0-21 15,0 0-15</inkml:trace>
  <inkml:trace contextRef="#ctx0" brushRef="#br0" timeOffset="18288.22">6096 6287 0,'0'-22'0,"0"44"0,0-65 0,0 22 15,0 0-15,-21 21 0,21 21 16,0 0 0,0 0-16,0 22 0,0-1 15,0 22-15,0-22 0,0 21 16,0 1-16,-21-1 0,21 1 0,-22-22 16,1 22-16,21-22 0,0 0 0,0 1 15,-21-1-15,21-21 0,0 22 16,-21-22-16,21 0 0,0 0 0,0-42 31,0 0-15</inkml:trace>
  <inkml:trace contextRef="#ctx0" brushRef="#br0" timeOffset="18851.9">5757 6519 0,'-21'-21'0,"42"42"0,-42-63 15,0 21-15,21 0 0,0 0 0,0-1 16,0 1-16,0 0 0,0 0 0,42 0 16,-21 0-16,22-1 0,-22 22 15,42-21-15,-20 0 0,-1 21 0,22 0 16,-1 0-16,1 0 0,-22 0 16,21 0-16,1 21 0,-1 0 0,-20 1 15,-22-1-15,21 21 0,-21 0 16,-21-20-16,0 20 0,-21 0 0,0 1 15,-21-22-15,-1 21 0,1 0 16,0-20-16,-1 20 0,-20-21 16,21 0-16,-1 0 0,22 1 0,-21-1 15,21-21-15,-1 0 0,1 0 0,21-21 16,0-1 0,21 22-16,1-21 0,-1 0 0,0 21 15,0-21-15,21 21 0,-20 0 16,20 0-16,0 0 0,1 0 0,-1 0 15,21 0-15,-20 21 0,20 0 0,-20 0 16,20 1-16,-21-1 16,1 0-16,-1 0 0,-21 0 0,0 22 15,-21-22-15,0 0 0,-21 21 0,0-21 16,-21 22-16,-22-22 0,22 0 16,-22 21-16,1-20 0,-1-1 0,1 0 15,-1 0-15,1-21 0,-1 0 16,22 0-16,-21 0 0,20 0 0,-20 0 15,20-21-15,1 0 0,21 21 0,-21-21 16,20-1-16,1-20 0,0 21 16,0 0-16,21 0 0,0-1 0,0 1 15,0-21-15,0 21 0,0 0 16,42-1-16,-21 1 0,22 0 0,-1 0 16,0 0-16,1 21 0,20-21 15,1-1-15</inkml:trace>
  <inkml:trace contextRef="#ctx0" brushRef="#br0" timeOffset="20228.07">7218 6308 0,'0'0'0,"21"0"0,-21-21 16,0 42-1,0 0 1,0 21-16,0 1 0,0-1 15,0 0-15,-21 1 0,21-1 16,-21 21-16,-1-20 0,22-1 0,0 22 16,-21-22-16,21 0 0,-21 1 0,21-22 15,0 21-15,0-21 0,0 0 16,0 1-16,21-1 0,0 0 0,1-21 16,-1 0-16,0 0 0,21 0 15,-21 0-15,1 0 0,20-21 0,-21 0 16,0 21-16,22-22 0,-22 1 0,21 0 15,-21 0-15,0-21 0,1 20 16,-1 1-16,0-21 0,0 21 0,-21 0 16,0-22-16,0 22 0,0 0 15,0 0-15,0 42 32,0 0-17,-21 0-15,21 22 0,0-22 0,0 0 16,0 0-16,0 0 0,0 0 0,0 1 15,0-1-15,0 0 0,0 0 16,21 0-16,0-21 0,0 21 16,1-21-16,-1 0 0,21 0 0,-21 0 15,22 0-15,-22 0 0,21-21 16,0 0-16,-20 21 0,20-21 0,-21 0 16,0 0-16,0-1 0,1 1 15,-1 0-15,-21-21 0,0 21 16,0-1-16,0 1 0,21 0 0,-21 0 15,0 42 17,0 0-32,0 0 0,0 1 0,-21-1 15,21 21-15,0-21 0,0 0 16,-21 1-16,-1-1 0,22 21 0,-21-21 16,21 0-16,0 1 0,21-22 46,1-22-46,-1 22 16,-21-21-16,21 0 0,0 0 16,0 0-16,0 0 0,1-1 0,-1 1 15,0 0-15,0 0 0,0 0 16,0 0-16,1-1 0,-1 22 0,0 0 16,0 0-16,0 22 15,-21-1-15,0 0 16,0 0-16,21 0 0,-21 0 0,0 1 15,22-1-15,-22 0 0,21 0 0,-21 0 16,21 0-16,0 1 16,0-1-16,0-21 0,1 0 15,20 21-15,-21-21 0,21 0 0,-20 0 16,20 0-16,0 0 0,1 0 16,-1 0-16,-21-21 0,21 21 0,1-21 15,-1-1-15,-21 1 0,0 0 0,22 0 16,-22 0-16,-21 0 0,21-1 15,-21-20-15,0 21 0,0 0 0,0 0 16,0-22-16,0 22 0,0 0 16,-21 0-16,0 0 0,0 21 0,-1-22 15,1 22-15,0 0 0,0 0 0,0 0 16,-22 0-16,22 22 0,-21-1 16,21 0-16,-22 0 0,22 0 0,0 22 15,-21-22-15,21 0 0,21 21 16,0-21-16,0 22 0,0-22 15,0 0-15,0 0 0,0 0 0,21 1 16,0-22-16,21 21 0,-21-21 0,1 21 16,20-21-16,-21 0 0,21 0 15,-20 0-15,20 0 0,0-21 0,-21 0 16,22-1-16,-22 1 0,21 0 0,-21 0 16,22-21-16,-22 20 0,0-20 15,0 0-15,0-1 0,1-20 16,-1-1-16,-21 1 0,0-1 0,21 1 0,-21 21 15,0-22-15,21 22 0,-21-22 16,0 43-16,0-21 0,0 21 16,0-1-16,0 1 0,-21 21 15,0 21-15,0 1 16,21-1-16,-22 21 0,22 0 0,-21 1 16,21 20-16,0 1 0,-21-22 15,21 22-15,0-1 0,0-21 0,0 22 16,0-22-16,0 1 0,0-1 0,0-21 15,21 21-15,-21-20 0,21-1 16,1 0-16,-1 0 0,0-21 16,0 0-16,0 0 0,0 0 0,1 0 15,-1 0-15,21 0 0,-21 0 0,0-21 16,22 0-16,-22 0 0,0-1 16,0 1-16,0 0 0,1-21 0,-1-1 15,-21 22-15</inkml:trace>
  <inkml:trace contextRef="#ctx0" brushRef="#br0" timeOffset="20432.16">8107 6287 0,'0'0'0,"-127"21"31,148-21 1,0 0-32,0 0 0,0 0 15,22 0-15</inkml:trace>
  <inkml:trace contextRef="#ctx0" brushRef="#br0" timeOffset="22295.74">10435 6287 0,'0'0'0,"0"-22"0,0 1 0,0 0 16,0 0-16,0 42 31,0 0-31,0 0 0,0 1 0,-21 20 16,21 0-16,0 1 0,-21-1 16,21 0-16,-21 22 0,-1-22 0,22 0 15,0 1-15,-21-1 0,21 0 16,-21-20-16,21 20 0,0-21 0,0 0 15,0 0-15,21-21 16,0 0 0,1 0-16,-1-21 0,0 0 15,0 0-15,0 0 0,0-22 16,-21 22-16,22 0 0,-1-21 0,0-1 16,0 22-16,-21-21 0,21 21 0,0 0 15,-21-1-15,22 22 16,-1 22-1,-21-1-15,0 0 0,0 0 0,21 21 16,-21-20-16,21-1 0,-21 0 16,21 21-16,-21-21 0,0 1 0,21-1 15,1-21-15,-1 21 0,0-21 16,0 0-16,0 0 0,22 0 16,-22 0-16,21 0 0,-21 0 0,22 0 15,-22-21-15,21 0 0,0-1 16,-20 1-16,20 0 0,-21-21 0,0 21 15,0-22-15,1 1 0,-1 0 16,-21-1-16,0-20 0,21 20 16,-21 1-16,0 0 0,0-1 0,0 1 0,0 21 15,0-21-15,0 20 0,0 44 32,-21-1-32,21 0 0,-21 21 15,21 1-15,0-1 0,-22 0 16,22 1-16,0 20 0,0-21 0,0 22 15,0-22-15,0 1 0,22-1 0,-1 0 16,0-21-16,0 22 0,21-22 16,-20 0-16,20 0 0,0 0 0,1 1 15,-22-22-15,21 0 0,0 0 0,1 0 16,-1 0-16,0 0 16,1-22-16,-1 1 0,-21 0 0,22 0 15,-22 0-15,21 0 0,-21-22 0,0 1 0,1 0 16,-22-1-16,0 1 15,0 0-15,0-22 0,0 22 0,0-1 16,-22 1-16,1 21 0,0-21 16,0 20-16,0 22 0,0 0 0,-1 0 15,1 0-15,0 0 0,0 22 0,-21-1 16,20 21-16,1 0 0,0 1 16,0-1-16,0 0 0,21 1 0,0 20 15,0-42-15,0 22 0,0-1 0,0-21 16,0 22-16,0-22 15,21 0-15,-21 0 0,21-21 0,0 0 16,0 21-16,1-21 0,-1 0 0,0 0 16,21 0-16,-21-21 0,1 0 15,-1 21-15,0-21 0,0 0 0,0-1 16,-21-20-16,0 21 0,21-21 0,-21 20 16,22-20-16,-22 0 0,0-1 15,0 22-15,0-21 0,0 21 0,0 0 16,0 42-1,0 0 1,0 0-16,0 21 0,-22-20 0,22-1 16,0 21-16,0-21 15,0 22-15,0-22 0,0 0 0,0 0 16,0 0-16,0 0 0,22 1 0,-1-22 16,0 21-16,0-21 0,0 0 15,0 0-15,1 0 0,20 0 0,-21 0 16,0 0-16,22 0 0,-22-21 0,21-1 15,-21 1-15,0 0 0,1 0 16,-1 0-16,0-22 0,0 1 0,-21 21 16,0-21-16,21-1 0,0 1 15,-21 0-15,0 20 0,0 1 0,0 0 16,0 42 0,0 0-1,0 1-15,0 20 0,0-21 0,0 21 16,0-20-16,0-1 0,0 21 0,0-21 15,0 0-15,0 22 0,0-22 16,0 0-16,22 0 0,-1-21 0,0 21 16,0-21-16,0 0 0,0 0 0,1 0 15,-1 0-15,0 0 0,21 0 16,-21 0-16,1 0 0,20-21 0,-21 0 16,0 0-16,0 0 0,22-22 0,-22 1 15,0 0-15,0-1 0,0-20 16,1 21-16,-1-22 0,0 1 0,0 20 15,0-20-15,-21-1 0,21 22 16,-21-22-16,22 1 0,-22 21 16,21-1-16,-21-20 0,0 20 0,0 22 15,0-21-15,0 21 0,0 0 16,0 42 0,0 0-16,0 21 0,0 22 15,0-22-15,0 22 0,0-1 0,0 1 16,0-1-16,0 22 0,0-22 0,0 1 15,0-1-15,0 1 0,0-1 16,0-20-16,0-1 0,21 0 0,0 1 16,0-1-16,-21-21 15,21 0-15,1 0 0,-1 1 0,0-22 16,0 0-16,0 0 0,0 0 0,1 0 16,-1 0-16,0 0 0,0 0 15,0-22-15,0 1 0,1 21 0,-1-21 16,0 0-16,0 0 0,0 0 0,0-1 15,1 1-15,-22 0 0,0-21 16,0 21-16,21-22 0,-21 22 0,0-21 16,0 21-16,0-1 0</inkml:trace>
  <inkml:trace contextRef="#ctx0" brushRef="#br0" timeOffset="22517.61">13187 6096 0,'21'0'16,"0"0"0,0 0-16,22 0 0,-22 0 15,21 0-15,-21 0 0,22 0 0,-22 0 16,21 0-16,-21-21 0,22 21 0,-22 0 16,21-21-16,-21 21 0,0 0 15,1-21-15,-1 21 0,0 0 0,-21-22 16,0 1-16,0 0 15,-21 21-15</inkml:trace>
  <inkml:trace contextRef="#ctx0" brushRef="#br0" timeOffset="22727.49">12552 5927 0,'0'21'16,"21"-21"15,-42 0 1,0 0-17</inkml:trace>
  <inkml:trace contextRef="#ctx0" brushRef="#br0" timeOffset="24559.72">12086 1715 0,'0'-22'31,"21"22"-16,-21-21-15,21 21 16,1 0-16,-22-21 16,21 21-1,0 0-15,0 0 16,-21-21-16,21 21 0,0 0 16,1 0-16,-1 0 0,0 0 15,0 0 1</inkml:trace>
  <inkml:trace contextRef="#ctx0" brushRef="#br0" timeOffset="31083.64">12086 1122 0,'-21'0'31,"0"0"1,0 0 61,-1 0-77,1 0 0,0 0-1,0 0 1,42 0 15,21 0-15,-20 0-16,20 0 0,0 0 0,1 0 15,-1 0-15,0 0 0,1 0 16,20 0-16,-21 0 0,1 0 0,-1 0 16,0 0-16,1 0 0,-1 21 15,0-21-15,-20 0 0,-1 0 16,0 0-16,0 0 0,-42 0 31,0 0-31,0 0 16,-1 0-16,1 0 0,-21 0 15,21 0-15,-22-21 0,22 21 0,-21-21 16,0 21-16,20 0 0,-20 0 16,21-21-16,-21 21 0,20 0 15,1 0-15,0 0 0,0 0 0,0 0 16,0 0-16,-1 0 0,1 0 16,0 21-16,0 0 0,21 0 15,-21-21-15,0 21 0,-1 0 0,22 22 16,-21-22-16,0 0 0,21 0 0,-21 22 15,0-22-15,21 0 0,-21 21 16,21-21-16,-22 1 0,1-1 16,21 21-16,0-21 0,-21 0 0,0 1 15,21-1-15,-21 0 0,21 0 16,0 0-16,0 0 16,-21-21-1,42 0 32,-21-21-47,21 21 0,0-21 0,0 21 16,0-21-16,1 21 0,20 0 15,-21-21-15,21 21 0,1 0 0,-22-21 16,21 21-16,1 0 0,-1 0 16,-21 0-16,21 0 0,-20 0 0,20 0 15,-21 0-15,0 0 0,0 0 16,22 21-16,-43 0 0,21 0 15,0 0-15,0 0 0,-21 1 0,0-1 16,0 0-16,0 21 0,0-21 16,0 1-16,0-1 0,0 0 0,-21 0 15,0 0-15,0 0 0,0 1 16,-1-1-16,-20 0 0,21-21 0,-21 21 16,20 0-16,-20-21 0,0 0 15,-1 0-15,1 0 0,0 0 0,-1 0 16,1 0-16,0 0 0,21 0 0,-22 0 15,22 0-15,-21 0 16,21 0-16,-1 0 0,1 0 0,0 0 16,0 0-16,0 0 15,42 0 32,0 0-47,0 0 16,0 0-16,1 0 0,-1 0 15,21 0-15,-21-21 0,22 21 0,-1-21 16,0 21-16,1 0 16,-1-21-16,-21 21 0,21-21 0,1 21 0,-1-22 15,-21 1-15,0 21 16,22-21-16,-43 0 0,21 0 0,-21 0 16,21-1-16,-21-20 0,0 21 15,0 0-15,0 0 0,0-1 0,-21 1 16,21 0-16,-21 21 0,0-21 15,21 0-15,-22 21 0,1 0 0,0-21 16,0 21-16,0 0 0,0 0 16,-1 0-16,1 0 62,21-22-46,-21 22-1,21-21 1,0 0 0,0 0-1,0 0-15,0 0 16,0-1-16,0 1 16,0 0-16,0 0 15,0 0-15,0 0 16,0-1-16,0 1 15,0 0 1,0 0-16,0 0 16,0 0-1,0 42 95,0 0-110,-21 0 15,21 0 1,0 0-16,-21-21 0,21 22 16,-21-22-16,21 21 15,21-21 32,0 0-47,0-21 0,-21-1 16,21 1-16,0 21 0,1-21 0,-22 0 15,21 21-15,0-21 0,-21 0 16,0-1-16,21 1 0,0 21 16,-21-21-16,21 0 0,-21 42 31,0 0-16,0 0-15,-21 1 0,0-1 16,0 21-16,0-21 0,0 0 0,-1 22 16,1-22-16,-21 0 0,21 0 15,21 0-15,-21 1 0,-1-1 16,44-21 15,-1 0-31,0-21 16,0-1-16,0 22 15,-21-21-15,21 21 0,-21-21 16,22 0-16,-1 21 0,-21-21 16,21 21-1</inkml:trace>
  <inkml:trace contextRef="#ctx0" brushRef="#br0" timeOffset="38800.29">13166 8678 0,'0'0'0,"-22"0"0,1-21 0,-21 21 15,21-21-15,-22 21 0,22-21 16,-21 21-16,21 0 0,-22-21 0,1 21 16,21 0-16,-21 0 0,-1-21 15,22 21-15,-21 0 0,-1 0 0,22 0 16,0 0-16,0 0 0,0 0 16,0 0-16,-1 0 0,1 0 15,0 0-15,42 0 78,0 0-62,1 0-16,20 0 0,-21 0 0,21 0 16,22 0-16,-22 0 0,43 0 15,-22 0-15,22 0 0,0 0 0,-1 0 16,1 0-16,21 0 0,0 0 0,0 0 15,-1 0-15,22 0 16,0 0-16,22 0 0,-1 0 0,0 0 16,0 0-16,0 0 0,22 0 15,-1 0-15,21 0 0,-20 0 0,-1 21 16,0-21-16,22 0 0,-22 0 16,22 21-16,-22-21 0,-21 0 0,22 0 15,-1 21-15,0-21 0,1 0 0,-1 0 16,-21 0-16,21 21 0,1-21 15,-22 0-15,21 0 0,1 0 0,-22 0 16,0 0-16,0 21 0,0-21 16,0 0-16,-21 0 0,22 0 0,-44 0 15,22 22-15,-21-22 16,-21 0-16,0 0 0,-22 0 0,1 21 16,-1-21-16,-21 0 0,-20 0 15,20 0-15,-21 0 0,0 0 0,0 0 16,-21 21-1,-21-21 17,0 0-32,0 0 0,-21 0 0</inkml:trace>
  <inkml:trace contextRef="#ctx0" brushRef="#br0" timeOffset="39583.86">13039 10562 0,'-85'21'0,"170"-42"0,-234 42 0,86-21 15,-1 0-15,1 0 0,21 0 16,-1 0-16,22 0 0,0 0 0,-21 0 15,20 0 1,44 22 0,-1-22-16,21 0 15,22 0-15,-1 0 0,1 0 0,41 0 16,1 0-16,0 0 0,21 0 16,21 0-16,0 0 0,1 0 0,20 21 15,21-21-15,1 21 16,21-21-16,-1 21 0,22-21 0,21 21 15,0 0-15,0-21 0,21 22 16,-21-1-16,21 0 0,-21 0 0,22 0 16,-44 0-16,22 1 0,-21-1 15,-21-21-15,0 21 0,-1 0 0,-41-21 16,-1 0-16,0 21 0,-21-21 0,1 0 16,-22 0-16,0 0 0,0 0 15,-22 0-15,-20 0 0,0 0 0,-1 0 16,-20 0-16,-1 0 0,-20 0 15,20 0-15,-42 0 0,1 0 0,-1 0 16,0 0-16,-42 0 31,0 0-31,-22 0 0,1 0 16,-22 0-16,1 0 0,-1 21 16</inkml:trace>
  <inkml:trace contextRef="#ctx0" brushRef="#br0" timeOffset="40172.14">13758 12129 0,'0'0'0,"-63"0"0,-1 0 0,22 0 0,-22 0 16,22 0-16,0 21 16,-1-21-16,1 21 0,0-21 0,-1 21 0,1-21 15,0 21-15,-1 0 16,1-21-16,21 22 0,0-1 0,0-21 15,21 21-15,0 0 0,42-21 16,0 0-16,1 21 0,41-21 16,1 0-16,0 21 0,20-21 0,22 22 15,0-22-15,22 21 0,20 0 16,-21-21-16,21 21 0,22 0 0,-1 0 16,1 1-16,21-1 0,-1 0 15,22 0-15,0 0 0,0 0 0,0 22 16,21-22-16,0 0 15,0 0-15,0 22 0,0-22 0,-22 0 16,22 0-16,-21 0 0,-21 0 16,0 1-16,-1-22 0,-20 21 0,-22-21 15,0 0-15,-20 21 0,-22-21 0,-22 0 16,-20 0-16,0 0 0,-22 0 16,-20 0-16,-1 21 0,-21-21 0,0 0 15,0 0-15,1 0 16,-44 21-1,1-21 1,0 0-16,-21 0 0,-1 21 0,-20 1 16,-1-22-16,1 21 0</inkml:trace>
  <inkml:trace contextRef="#ctx0" brushRef="#br0" timeOffset="40647.87">14139 14372 0,'0'0'0,"-84"21"0,-1 22 16,0-22-16,22-21 0,-1 21 15,1 0-15,-1 0 0,22-21 0,-22 22 16,22-1-16,21-21 0,-21 0 0,20 0 16,1 21-16,21 0 15,21-21-15,22 0 16,20 21-16,1-21 0,20 0 16,1 0-16,21 0 0,21 0 0,0 0 15,21 0-15,21 0 0,-20 21 16,41-21-16,1 0 0,20 22 0,-20-22 15,42 21-15,-22-21 0,22 21 16,-21 0-16,21-21 0,-22 21 16,1 0-16,21-21 0,-43 22 0,22-22 15,-22 21-15,1-21 0,-22 0 16,1 0-16,-22 21 0,-21-21 0,0 0 16,-21 0-16,-22 0 0,-20 0 15,-1 0-15,1 0 0,-43 0 0,21 0 16,-21 0-16,-21-21 0,0 0 15,-21-1-15,0-20 0,-21 0 16</inkml:trace>
  <inkml:trace contextRef="#ctx0" brushRef="#br0" timeOffset="41271.91">15748 7620 0,'-21'0'0,"42"0"0,-63 0 0,42-21 16,21 21 0,0 0-16,21-21 0,1 21 15,-1 0-15,0 0 0,22 0 16,-1 0-16,1 0 0,-1 21 0,1-21 16,20 0-16,-20 21 0,-22-21 15,22 0-15,-22 0 0,-21 21 0,0-21 16,1 21-16,-44-21 15,1 0-15,-21 0 16</inkml:trace>
  <inkml:trace contextRef="#ctx0" brushRef="#br0" timeOffset="41476.81">16171 7620 0,'0'0'0,"0"21"15,-21 0-15,21 1 0,0-1 0,-21 21 16,0 0-16,0 1 0,21-1 15,-22 0-15,1 1 0,21 20 0,-21-20 16,0-1-16,0 0 0,0 1 16,21-1-16,0-21 0,0 0 0,-22 0 15,22 1-15,0-1 0,22-21 32,-1 0-32,-21-21 15</inkml:trace>
  <inkml:trace contextRef="#ctx0" brushRef="#br0" timeOffset="41623.72">16214 8170 0,'0'0'0,"21"-21"0,-21 0 16,0 0-1,0 0 1,21 21 0,0 0-1,0 0-15,0 0 0,1 0 0,-1 0 16,21 0-16</inkml:trace>
  <inkml:trace contextRef="#ctx0" brushRef="#br0" timeOffset="41992.51">17547 7768 0,'0'0'0,"21"-21"0,-42 21 16,0 0-1,0 0-15,-22 0 0,1 0 16,-21 0-16,20 0 0,-20 21 0,-1-21 16,22 21-16,0 1 0,-1-22 15,22 21-15,0-21 0,21 21 0,0 0 16,21 0-16,0-21 16,22 21-16,-1 1 0,0-1 15,22 0-15,-1 0 0,-20 0 16,-1 0-16,0 1 0,1-1 0,-22 0 15,0 0-15,-21 0 0,0 0 16,0 1-16,0-1 0,-21 0 0,-22-21 16,1 21-16,-21-21 0,20 0 15,-20 21-15,-1-21 0,22 0 0,-22 0 16,22 0-16,21 0 0,-21 21 16,-1-21-16,22 22 0,0-22 0,0 0 15,0 21-15,21 0 16</inkml:trace>
  <inkml:trace contextRef="#ctx0" brushRef="#br0" timeOffset="42428.28">15917 9525 0,'0'0'16,"0"-21"-16,0 0 0,0 0 15,21 21-15,22-22 16,-1 22-16,0 0 0,22 0 0,-1 0 16,1-21-16,21 21 0,-22 0 15,22 0-15,-22 0 0,1 0 16,-22 0-16,22 0 0,-43 0 15,21 21-15,-21-21 0,-21 22 16,-21-22 0,-21 0-16,21 0 0,-22 0 0,1 0 15</inkml:trace>
  <inkml:trace contextRef="#ctx0" brushRef="#br0" timeOffset="42628.17">16298 9504 0,'0'0'0,"0"21"0,0 0 15,-21 0-15,21 1 0,-21 20 16,21 0-16,0 1 0,0-1 0,-21 0 16,0 1-16,21-1 0,-22-21 15,22 21-15,0 1 0,-21-22 0,0 21 16,21-21-16,0 1 0,0-1 16,0 0-16,0 0 0,21-21 15,0 0-15,1 0 16,-1 0-16,0 0 0,0-21 0</inkml:trace>
  <inkml:trace contextRef="#ctx0" brushRef="#br0" timeOffset="42779.6">16616 9927 0,'0'0'0,"0"-21"16,21 21 15,0 0-16,0 0 1,0 0-16,22 0 0</inkml:trace>
  <inkml:trace contextRef="#ctx0" brushRef="#br0" timeOffset="43134.39">17780 9737 0,'0'0'0,"21"0"0,0-21 0,-21-1 15,0 1-15,0 0 16,0 0-16,-21 21 0,0 0 16,0 0-16,-22 0 0,-20 0 15,21 0-15,-22 21 0,22-21 0,-22 21 16,22 22-16,-22-22 0,43 0 16,-21 0-16,21 0 0,21 0 15,0 1-15,0-1 0,21 0 0,0 0 16,21 0-16,1-21 0,-1 21 0,22 1 15,-22-22-15,21 21 0,-20-21 16,-1 21-16,0 0 0,1-21 16,-22 21-16,0 0 0,0 1 0,-21-1 15,0 0-15,-21 0 16,-21 0-16,21 0 0,-22 1 0,-20-1 16,20-21-16,1 21 0,-21 0 15,-1 0-15,22 0 0,-22 1 0,22-1 16,0 0-16,20 0 0,-20-21 0,21 21 15</inkml:trace>
  <inkml:trace contextRef="#ctx0" brushRef="#br0" timeOffset="43524.28">15790 11684 0,'0'0'0,"-21"0"0,0-21 15,0 0-15,0 21 0,21-21 0,0-1 32,21 22-32,0 0 0,21-21 0,1 21 15,-1 0-15,0 0 0,1 0 0,20 0 16,1 0-16,-1 0 0,1 0 16,-1 0-16,1 0 0,-1 0 0,1 0 15,-1 0-15,-21 21 0,1-21 16,-22 0-16,0 0 0,-42 0 31</inkml:trace>
  <inkml:trace contextRef="#ctx0" brushRef="#br0" timeOffset="43740.16">16192 11642 0,'-42'21'15,"42"0"-15,-21 0 16,21 0-16,0 1 0,0 20 15,-21-21-15,21 0 0,-21 22 16,21-1-16,0-21 0,0 21 0,-22 1 16,1-1-16,21 0 0,0 1 0,-21-22 15,21 21-15,-21-21 16,21 1-16,0-1 0,0 0 0,0 0 16,21-21-1,0 0-15,0 0 16</inkml:trace>
  <inkml:trace contextRef="#ctx0" brushRef="#br0" timeOffset="43884.08">16468 12023 0,'0'-21'31,"21"21"0,0 0-31</inkml:trace>
  <inkml:trace contextRef="#ctx0" brushRef="#br0" timeOffset="44255.86">17441 11705 0,'0'0'0,"21"-21"0,-21-21 31,-21 42-31,0 0 0,-21 0 16,21 0-16,-22 0 0,1 0 0,0 0 15,-1 0-15,1 0 0,0 0 16,20 21-16,1 0 0,0 0 0,0-21 16,21 21-16,0 1 0,0-1 0,0 0 15,0 21-15,0-21 0,21 1 16,0-1-16,22 0 0,-22 0 0,21 0 15,-21 0-15,22 1 0,-1-1 16,0 0-16,-21 0 0,22 0 0,-22 0 16,0 1-16,0-1 15,-21 0-15,0 0 0,-21 0 16,0-21-16,0 0 0,-22 21 0,22-21 16,-21 0-16,0 22 0,-1-22 15,1 0-15,21 0 0,-22 0 0,1 0 16,21 0-16,-21 21 0,20-21 15</inkml:trace>
  <inkml:trace contextRef="#ctx0" brushRef="#br0" timeOffset="44728.6">15811 13780 0,'22'-22'16,"-1"22"-1,21 0-15,0 0 0,22 0 16,-1 0-16,1 0 0,21 0 0,-1 0 15,-20 0-15,20 0 0,-20 0 16,-1 0-16,-20 0 0,20 0 0,-42 0 16,22 0-16,-22 0 15,0 0-15,-21 22 0,-21-22 32,0 0-32,-22 0 0,22 0 15,0 0-15</inkml:trace>
  <inkml:trace contextRef="#ctx0" brushRef="#br0" timeOffset="44949.25">16171 13885 0,'0'0'15,"0"22"-15,0-1 0,0 0 16,0 21-16,0-21 0,0 1 0,0-1 16,0 21-16,0-21 0,0 22 15,0-22-15,0 21 0,0 0 16,0-20-16,0 20 0,-21 0 0,0 1 15,21-22-15,-21 21 0,21 0 16,0-20-16,0-1 0,0 0 0,0 0 16,0 0-16,21-21 31</inkml:trace>
  <inkml:trace contextRef="#ctx0" brushRef="#br0" timeOffset="45124.16">16785 14288 0,'0'0'0,"21"-22"0,0 22 31,1 0 16</inkml:trace>
  <inkml:trace contextRef="#ctx0" brushRef="#br0" timeOffset="45583.89">17695 14097 0,'0'0'0,"0"-21"15,0 0-15,0 0 0,0-1 16,-21 22 0,0 0-16,0 0 15,-22 0-15,22 0 0,-21 0 0,21 22 16,-22-1-16,1-21 0,21 21 16,-21 0-16,20-21 0,1 21 0,-21 0 15,42 1 1,0-1-16,0 0 0,0 0 15,21-21-15,0 21 0,0-21 0,22 21 16,-1-21-16,0 22 0,1-22 16,-22 21-16,21-21 0,1 21 0,-22 0 15,21-21-15,-21 21 0,0 0 16,1 1-16,-1-1 0,-21 0 16,0 0-16,0 0 0,0 0 15,-21 1-15,-1-1 0,1-21 16,0 21-16,0-21 15,-21 0-15,20 21 0,-20-21 0,21 0 0,-21 0 16,20 0-16,1 0 0,-21 0 16,21 0-16,0 0 15,-1 0-15,1 0 16,21-21-16</inkml:trace>
  <inkml:trace contextRef="#ctx0" brushRef="#br0" timeOffset="50492.05">17293 1228 0,'0'0'0,"-21"0"0,0 0 0,0 0 15,-1 0-15,1 0 0,0 0 16,0 0-16,0 0 16,0 0-16,-1 0 15,1 0-15,0 0 0,0 0 16,42 0 15,0 0-31,22 0 16,-1 0-16,21 0 0,1 0 15,-1 0-15,1 0 0,21 0 0,-22 0 16,22 0-16,-22 0 0,1 0 16,-1 0-16,1 0 0,20 0 0,-20 0 15,-1 0-15,1 0 16,-1 0-16,1 0 0,-1 0 0,-20 0 15,-22 0-15,21 0 0,-21 0 16,1-21-16,-44 21 47,1 0-47,0 0 0,0 0 16,0 0-16,0 0 0,-22 0 0,22 0 15,0 0-15,-21 0 0,20 0 16</inkml:trace>
  <inkml:trace contextRef="#ctx0" brushRef="#br0" timeOffset="50851.31">17230 1334 0,'0'0'0,"-22"0"0,1 0 15,0 0-15,0 0 16,42 0 15,0 0-31,22 0 0,-22 0 16,42 0-16,-20 0 0,20 21 16,-21-21-16,22 0 0,-1 0 0,1 0 15,-22 0-15,22 0 0,-1 21 16,1-21-16,-22 0 0,22 0 0,-1 0 15,1 0-15,-1 0 0,-21 0 16,22 0-16,-22 0 0,1 0 0,-1 0 16,-21 0-16,0 0 0,0 0 15,-21-21 17,0 0-32</inkml:trace>
  <inkml:trace contextRef="#ctx0" brushRef="#br0" timeOffset="51324.09">18436 868 0,'0'0'0,"-21"0"0,0 0 15,21 21 1,-21 0-16,21 0 15,0 1-15,0-1 0,0 0 16,0 0-16,0 0 0,21 0 16,0 1-16,0-1 0,21 0 0,-20 0 15,20 0-15,0 0 0,1-21 16,-1 22-16,0-22 0,1 0 0,-1 21 16,-21-21-16,21 0 0,-20 0 15,20 0-15,-21 0 0,0 0 0,0 0 16,1 0-16,-22-21 15,0-1-15,0 1 16,-22 21 0,1 0-16,0 0 0,0 0 0,0 21 15,-22-21-15,1 22 16,21 20-16,-21-21 0,-1 21 0,1-20 16,0 20-16,-22 0 0,22-21 15,-1 22-15,22-1 0,-21-21 0,0 22 16,20-22-16,1 0 0,0 0 15,0 0-15,21 0 0,0 1 0,0-1 16,21-21 15,0 0-31,0 0 0,1-21 16,-1-1-16</inkml:trace>
  <inkml:trace contextRef="#ctx0" brushRef="#br0" timeOffset="51631.91">20002 1207 0,'0'-22'16,"22"22"-16,-1 0 0,0 0 16,0 0-16,21 0 0,-20 0 15,20 0-15,0 0 0,1 0 0,-1 0 16,0 0-16,1 0 0,20 0 16,-21 0-16,-20 0 0,20 0 0,-21 0 15,0 0-15,0 0 0,-42 0 31</inkml:trace>
  <inkml:trace contextRef="#ctx0" brushRef="#br0" timeOffset="52167.61">20045 1143 0,'0'0'15,"-64"42"1,64-20-16,-21-1 0,0-21 0,21 21 15,0 0-15,-21 0 0,21 0 16,-21 1-16,-1-1 0,22 0 16,0 0-16,0 0 15,0 0-15,0 1 16,22-22 15,-1 0-15,0 0-16,0 0 15,0 0-15,0 0 0,1-22 0,-1 22 16,0 0-16,0 0 0,0 0 16,22 0-16,-22 0 0,0 0 0,0 0 15,21 0-15,-20 0 0,20 22 16,-21-22-16,0 21 0,0-21 0,1 21 16,20 0-16,-21 0 0,-21 0 15,21 1-15,-21-1 0,21 0 0,-21 0 16,0 0-16,0 0 15,-21 1-15,0-1 0,0 0 0,-21 0 16,-1-21-16,1 21 0,0 0 16,-1-21-16,1 22 0,0-22 0,-1 0 15,1 0-15,0 0 0,20 0 16,-20 0-16,21 0 0,0 0 0,0 0 16,-1 0-1,22-22 16,22 22 1</inkml:trace>
  <inkml:trace contextRef="#ctx0" brushRef="#br0" timeOffset="52583.58">19389 2180 0,'0'0'16,"-22"0"-16,1 0 0,0 21 15,42-21 16,0 0-31,22 0 0,-1 0 0,0 0 16,1 0-16,20 0 0,1 0 16,-1 0-16,1 0 0,-1 0 0,1 0 15,-1 0-15,1 0 0,20 0 16,-20 0-16,21 0 0,-22 0 0,1 0 16,-1 0-16,1 0 0,-1 0 15,-21 0-15,22 0 0,-43 0 0,21 0 16,-20 0-16,-1 0 0,0-21 0,-42 21 47,0 0-47,-1 0 0,-20 0 15,21 0-15,0 0 0,-22 0 0,1 0 16,0 0-16,-1 0 0,1 21 16</inkml:trace>
  <inkml:trace contextRef="#ctx0" brushRef="#br0" timeOffset="52900.15">19389 2434 0,'0'0'16,"-22"0"-16,1 0 0,0 21 0,42-21 16,0 0-1,22 0-15,-1 0 0,22 0 0,-1 0 16,1 0-16,-1 0 0,22 0 15,-22 0-15,22 0 0,-22 0 0,22 0 16,-21 0-16,-1 0 0,22 0 16,-22 0-16,1 0 0,-22 0 0,22 0 15,-22 0-15,0 0 0,-21 0 16,22 0-16,-22 0 0,-21-21 16,0 0-16,0 0 15,0 0 1,0 0-16,0-1 15,-21 22-15,21-21 0,0 0 16,0 0-16</inkml:trace>
  <inkml:trace contextRef="#ctx0" brushRef="#br0" timeOffset="53291.93">21188 1545 0,'-21'0'16,"-1"21"-16,22 1 0,0-1 31,0 0-31,22-21 16,-1 0-16,0 0 0,0 0 15,0 0-15,0 0 0,1 0 0,-1-21 16,0 0 0,-21-1-16,0 1 15,0 0-15,0 0 0,0 0 16,0 0-16,-21 21 16,0 0-1,-1 0-15,1 0 16,0 0-16,21 21 15,-21-21-15,21 21 0,-21-21 0</inkml:trace>
  <inkml:trace contextRef="#ctx0" brushRef="#br0" timeOffset="53639.73">22204 910 0,'0'0'0,"-21"21"31,-1 1-31,22 20 16,-21-21-16,0 21 0,0 1 15,0-1-15,0 0 0,-1 22 0,-20-1 16,21 1-16,-21-1 15,-1 1-15,1-1 0,0 1 0,-1-1 16,1 1-16,0-1 0,-1-20 16,22 20-16,-21-20 0,-1-1 0,22 0 15,-21-21-15,21 22 0,0-22 0,-1 0 16,1 0-16,0 0 0,21 1 16,21-44 15,-21 1-16,21 21-15,1-21 0</inkml:trace>
  <inkml:trace contextRef="#ctx0" brushRef="#br0" timeOffset="53947.55">21886 1947 0,'0'0'0,"0"22"16,21-22 0,1 0-1,-1 0-15,0 0 0,-21-22 16,21 22-16,-21-21 0,0 0 16,0 0-16,0 0 15,-21 21 1,0 0-16,0 0 15,-1 0-15,1 0 0,0 21 16,0 0-16,0-21 0,21 21 16,0 0-16,0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3:26:19.2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191 0,'0'0'0,"0"-43"16,0 22-16,0 0 16,0 0-16,0 0 15,0 42 16,0 0-15,0 0-16,-21 21 16,21-20-16,0-1 0,0 21 0,0-21 15,0 22-15,0-22 0,0 0 16,0 0-16,0 21 0,21-20 16,0-1-16,1-21 0,-1 0 15,0 0-15,0 0 0,0 0 16,0 0-16,22 0 0,-22 0 0,21 0 15,-21-21-15,22-1 16,-22 1-16,21 21 0,1-42 0,-22 21 16,0 0-16,0-1 0,0 1 15,0-21-15,-21 21 0,22 0 0,-22-1 16,0 1-16,0 0 0,0 0 16,0 0-16,0 0 15,-22 21 1,22 21-1,-21 0-15,21 0 0,0 21 16,-21-20-16,21 20 0,0-21 16,0 21-16,0 1 15,0-1-15,-21-21 0,21 22 0,0-1 0,0 0 16,0 1-16,0-1 16,0 0-16,-21 1 0</inkml:trace>
  <inkml:trace contextRef="#ctx0" brushRef="#br0" timeOffset="756.56">1672 1122 0,'0'21'15,"0"0"-15,0 0 16,0 1-16,0-1 0,-21-21 31,0 0-31,0 0 0,-22 0 16,22-21-16,0-1 16,-21 1-16,-1 0 0,22 0 0,-21 0 15,-1 0-15,22-1 0,-21 1 16,21 0-16,0 21 0,-1-21 15,1 21-15,0 0 16,21 21 0,0 0-1,0 0-15,21 1 0,0-1 16,-21 0-16,22-21 0,-1 21 16,21 0-16,-21-21 0,0 21 0,1-21 15,20 0-15,-21 0 0,21 0 16,1 0-16,-22 0 0,21 0 15,-21 0-15,1 0 0,20-21 16,-21 0-16,21 21 0,-20-21 0,20 0 16,-21 0-16,0-22 0,0 22 15,1 0-15,-1-21 0,0 20 16,-21-20-16,21 21 0,-21-21 0,0 20 16,0 1-16,0 0 0,0 0 15,0 0-15,0 0 16,0 42 15,0 0-31,0 0 0,0 0 0,0 0 16,0 1-16,0 20 15,0-21-15,0 21 0,-21-20 0,21 20 16,0-21-16,0 0 0,0 22 16,-21-22-16,21 0 0,0 0 0,0 0 15,-21 0-15,21 1 16,0-44 15,0 1-15,0-21-16,0 21 0,0 0 15,0-22-15,21 22 0,-21-21 16,21-1-16,0 1 0,0 0 0,0 21 16,1-22-16,20 22 15,-21 0-15,0 0 0,0 0 0,1-1 16,20 22-16,-21 0 0,0 0 15,0 0-15,1 0 0,-1 0 0,0 22 16,-21-1-16,0 0 0,21 0 16,-21 21-16,0-20 0,0 20 15,0 0-15,0-21 0,0 22 0,0-22 16,0 21-16,-21-21 0,21 1 16,-21-1-16,21 0 0,-43-21 0</inkml:trace>
  <inkml:trace contextRef="#ctx0" brushRef="#br0" timeOffset="1044.4">2244 1058 0,'42'-105'31,"-42"62"-31,21 1 0,0 21 16,22-22-16,-22 1 0,21 0 0,-21 21 16,22-22-16,-1 22 0,0 0 15,1 0-15,-22 21 0,21 0 0,0 0 16,-20 0-16,20 0 0,-21 21 15,0 0-15,0 0 0,-21 0 0,0 1 16,0 20-16,0 0 0,0-21 16,0 22-16,0-1 0,0 0 15,0-20-15,-21 20 0,0-21 16,21 21-16,-21-20 0,21-1 0,-21-21 16,0 21-16,-1 0 0,1-21 15,0 0 1,21-21-1,-21 0-15</inkml:trace>
  <inkml:trace contextRef="#ctx0" brushRef="#br0" timeOffset="1544.11">1672 529 0,'0'21'47,"0"1"-31,21-1-16,-21 0 0,0 21 15,0-21-15,0 22 0,0 20 0,0-20 16,0-1-16,0 21 0,0-20 16,0-1-16,0 0 0,-21 1 0,21-22 15,0 21-15,-21-21 16,21 1-16,-21-1 0,21 0 0,0 0 16,0-42 15,21 0-16,0-22-15,0 22 0</inkml:trace>
  <inkml:trace contextRef="#ctx0" brushRef="#br0" timeOffset="2027.84">3111 593 0,'0'21'47,"0"0"-47,0 0 0,0 0 0,0 22 15,0-1-15,0 0 0,0 1 16,0 20-16,0 1 0,0-22 0,-21 22 16,0-1-16,0 1 0,21-1 15,-21 1-15,0-1 0,21 1 0,-22-1 16,1 1-16,0-1 0,21 1 15,-21-22-15,0 21 0,21-20 0,-21-1 16,21 0-16,0-20 16,0-1-16,0 0 0,0 0 0,0 0 0,0-42 47,0 0-47,0 0 0,21 0 0,0-22 15,0 1-15,-21 0 0,21-1 16,0 1-16,1-22 0</inkml:trace>
  <inkml:trace contextRef="#ctx0" brushRef="#br0" timeOffset="2263.69">3111 741 0,'0'-21'16,"0"42"-16,0-63 0,0 20 0,0 1 15,0 0-15,0 0 0,0 0 16,43 0-16,-22 21 0,0 0 15,0 0-15,22 0 0,-1 0 0,-21 0 16,21 0-16,-20 21 0,20 0 16,-21 0-16,0 0 0,0 22 0,-21-22 15,0 21-15,0 0 0,0 1 16,-21-22-16,-21 21 0,21 1 16,-22-22-16,1 21 0,0-21 0,-1 0 15,1 1-15</inkml:trace>
  <inkml:trace contextRef="#ctx0" brushRef="#br0" timeOffset="2345.66">3217 1037 0,'43'-21'0</inkml:trace>
  <inkml:trace contextRef="#ctx0" brushRef="#br0" timeOffset="2787.4">3662 1080 0,'42'-64'31,"-21"43"-31,0 0 16,-21 0-16,22-1 0,-1-20 0,21 21 15,-21-21-15,0-1 0,1 1 16,-1 0-16,21-1 0,-21 1 0,0 0 16,1-22-16,-1 22 15,-21-1-15,0 1 0,0 0 0,0-1 16,0 1-16,0 21 0,0 0 15,0 0-15,0-1 0,-21 22 16,21 22 0,0-1-16,0 0 0,0 0 0,-22 21 15,22 1-15,-21-1 0,21 0 16,0 22-16,0-22 0,-21 1 0,0 20 16,21-21-16,-21 22 0,21-22 15,0 22-15,0-22 0,0 0 0,0 1 16,0-1-16,-21-21 0</inkml:trace>
  <inkml:trace contextRef="#ctx0" brushRef="#br0" timeOffset="2991.28">4064 1164 0,'0'0'0,"21"0"16,0-21-16,0 21 0,1-21 0,-1 0 15,0 0-15,21-1 0,-21 1 16,22-21-16,-22 21 0,0-22 0,0 1 16,0 0-16,1 21 0,-22-22 15,0 1-15,21 21 0,-21 0 0,0-1 16,0 1-16,0 42 31,0 1-31,-21-1 0,21 21 16,0-21-16,0 22 0,0-22 15,-22 21-15,22-21 0,0 22 16,0-22-16,0 0 0,-21 0 16</inkml:trace>
  <inkml:trace contextRef="#ctx0" brushRef="#br0" timeOffset="3389.22">4572 1122 0,'21'-21'15,"0"0"-15,0 21 0,1-22 16,-1-20-16,0 21 0,0 0 0,21-22 16,-20 1-16,-1 21 0,0-21 15,0-1-15,0 22 0,0 0 16,1 0-16,-1 0 0,0-1 0,0 22 16,0 0-16,-21 22 31,0-1-16,0 0-15,0 0 0,0 0 16,21-21 31,-21-21-47,0 0 16,0 0-16,0 0 15,0-1-15,0 1 0,-21 0 31,0 21-15,0 0-16,0 0 0,0 21 16,-1 0-16,1 1 0,21-1 15,-21 0-15,0 0 0,0 21 16,21-20-16,0 20 0,-21-21 0,21 21 16,0 1-16,0-22 0,0 21 15,-43-21-15</inkml:trace>
  <inkml:trace contextRef="#ctx0" brushRef="#br0" timeOffset="3891.98">5101 3683 0,'0'0'0,"21"-381"0,-21-21 0,21 21 16,22 85-16,-22 42 0,0 42 0,0 64 15,22 21-15,-22 0 0,0 42 16,0 22-16,0-22 0,0 21 0,1 22 16,-1 0-16,-21-22 0,0 43 15,21-21-15,-21 21 0,0-1 0,0 1 16,0 0-16,0 0 0,0 42 31,-21 0-31,21 0 0,0 1 16,-21-1-16,21 21 0,-22-21 0,22 22 15,0-22-15,0 21 0,0-21 16,614-423 93,-614 381-109,0 0 16,21 0-16,-21-22 0,22 22 0,-22-21 16,0 21-16,0-22 0,0 22 15,0 0-15,0 0 0,0 42 47,0 0-47,0 0 16,0 0-16,0 1 15,0-1-15,0 0 16,-22-21-16,22 21 16,-21-21-1</inkml:trace>
  <inkml:trace contextRef="#ctx0" brushRef="#br0" timeOffset="5044.1">5524 741 0,'0'-21'16,"22"21"-16,-1 0 0,-21-21 16,21-1-16,-21 44 46,-21-1-46,0 0 0,21 0 0,-22 0 16,1 0-16,21 1 0,-21 20 16,0-21-16,21 0 0,-21 22 0,21-22 15,0 0-15,0 0 16,0 0-16,0 0 0,0 1 16,0-44 15,0 1-31,0 0 15,0 0-15,0 0 0</inkml:trace>
  <inkml:trace contextRef="#ctx0" brushRef="#br0" timeOffset="5375.92">5419 445 0,'0'0'0,"0"21"0,0 0 31,0 0-31,21-21 0,0 0 16,0 0-16,0 0 16,0 0-16,1-21 0,-22 0 15,21 21-15,-21-21 0,0-1 16,0 1-16,0 0 15,-21 21-15,-1-21 0,-20 21 16,21 0-16,0 0 0,0 0 16,-1 0-16,1 0 0,21 21 15,-21 0-15,0 0 16,21 1-16,-21-1 16,0-21-16</inkml:trace>
  <inkml:trace contextRef="#ctx0" brushRef="#br0" timeOffset="5727.93">4826 508 0,'21'0'32,"0"0"-17,0 0-15,1 0 0,-1 0 16,0-21 0,-21 0-16,21 21 0,-21-21 15,0-1 1,-21 22-16,0 0 0,0 0 15,-1 0-15,22 22 16,-21-1-16,21 0 0,0 0 16,0 0-16,0 0 15,0 1-15,0-1 16</inkml:trace>
  <inkml:trace contextRef="#ctx0" brushRef="#br0" timeOffset="6116.77">4974 1058 0,'21'0'31,"0"0"-31,1 0 0,-1 0 0,0 0 0,0-21 16,0 21-16,0-21 0,1 21 15,-1-21-15,0 21 0,0-21 0,0 0 16,0-1-16,1 1 16,-1 0-16</inkml:trace>
  <inkml:trace contextRef="#ctx0" brushRef="#br0" timeOffset="7331.84">6075 318 0,'0'0'0,"0"-22"0,0 44 46,0-1-46,0 0 0,0 21 16,-21-21-16,-1 22 0,1-1 16,21 0-16,-21 1 0,0-1 15,0 0-15,0 1 0,-1 20 16,1-20-16,0-1 0,0 0 0,21 1 16,0-1-16,0 0 0,0-21 15,0 22-15,0-22 0,0 0 0,21-21 16,0 21-16,0-21 0,1 0 15,-1 0-15,21 0 0,-21 0 0,22-21 16,-22 21-16,21-21 0,-21 0 16,22-22-16,-22 22 0,21 0 0,-21-21 15,22-1-15,-22 1 0,0 0 16,21-1-16,-21-20 0,1 21 0,-1-1 16,0-20-16,0 20 15,0 1-15,-21-21 0,0 20 0,21 1 16,-21 21-16,0-22 0,0 22 15,0 0-15,0 42 32,0 0-32,-21 1 0,21 20 0,-21 0 15,0-21-15,21 22 0,0-1 0,-21 22 16,0-22-16,21 0 0,0 1 16,-22-1-16,1 21 0,21-20 0,-21-1 15,21 0-15,0-20 0,0 20 16,0-21-16,0 21 0,0-20 15,21-22-15,0 21 0,1 0 0,-1-21 16,0 0-16,21 0 0,-21 0 16,22 0-16,-22-21 0,21 0 15,-21-1-15,1 1 0,20-21 0,-21 21 16,21 0-16,-20-22 0,-1 22 16,0-21-16,-21 21 0,0-1 0,21-20 15,-21 21-15,0 0 16,0 42-1,0 0 1,0 0-16,0 0 0,0 1 16,-21 20-16,21-21 0,0 0 0,0 0 15,0 1-15,0-1 0,0 0 0,0 0 16,0 0-16,0 0 0,21-21 16,0 0-16,22 0 15,-22 0-15,21 0 0,-21 0 0,22 0 16,-1-21-16,-21 21 0,21-21 15,-20 0-15,-1 0 0,21 0 0,-21-22 16,-21 22-16,21 0 0,-21 0 16,22-22-16,-22 22 0,0 0 0,0 0 15,0 0-15,0 42 32,0 0-32,-22 0 0,1 0 15,21 1-15,0 20 0,0 0 16,-21 1-16,0 20 0,0-21 15,21 22-15,-21-22 0,21 22 0,0-1 16,-22 1-16,22-1 0,-21-20 0,21 20 16,0 1-16,0-1 0,0 1 15,-21-1-15,21-21 0,0 22 0,-21-22 16,21 1-16,0-22 0,0 21 16,0-21-16,-21 0 0,0 1 15,-1-22-15,1 0 16,0-22-1,0 22-15,21-21 0,-21 0 0,0 0 16,-1 0-16,1-22 0,0 1 0,0 0 16,-21-1-16,20 1 0,-20 0 15</inkml:trace>
  <inkml:trace contextRef="#ctx0" brushRef="#br0" timeOffset="7555.71">5800 572 0,'0'0'0,"21"0"16,0 0-16,0 0 0,21 0 16,-20 0-16,20-22 0,0 22 15,1-21-15,-22 21 0,21 0 0,0 0 16,-20 0-16,20 0 0,0 0 15,-21-21-15,1 21 0,-1 0 0,0 0 16,0 0-16</inkml:trace>
  <inkml:trace contextRef="#ctx0" brushRef="#br0" timeOffset="8232.28">7451 529 0,'0'21'32,"-22"1"-32,22-1 15,0 0-15,-21 21 0,21 1 16,0-1-16,0 0 0,0 1 0,0-1 15,-21 0-15,21 1 16,0-1-16,-21 0 0,21-21 0,0 22 16,0-22-16,0 0 0,0 0 15,0 0-15,0-42 32,21 21-32,0-21 0,-21 0 15,21-21-15,1 20 0,-1 1 16,0-21-16,0 0 0,-21 20 0,21-20 15,0 0-15,1 21 0,-1-22 16,-21 22-16,0 0 0,21 0 0,0 21 16,-21 21-1,0 0-15,0 0 16,0 22-16,0-22 0,0 21 0,0 0 16,21-20-16,-21 20 0,21-21 15,-21 21-15,22-20 0,-1-1 0,0 21 16,0-42-16,0 21 0,22 0 15,-22-21-15,0 0 0,21 0 0,-21 0 16,1 0-16,20 0 0,-21-21 0,0 0 16,0 0-16,1 0 0,-1 0 15,0-22-15,0 22 0,-21-21 0,0-22 16,0 22-16,0 0 0,0-22 16,0 22-16,0-1 0,0 1 15,0 0-15,-21 21 0,0-1 16,0 1-16,-1 0 0,1 21 0,0 0 15,0 0-15,0 0 0,0 0 16,-1 0-16,1 21 0,21 0 0,0 1 16,0-1-16,0 0 0,0 0 15,0 0-15,0 22 0,0-22 0,0 0 16,21 0-16,22 0 0</inkml:trace>
  <inkml:trace contextRef="#ctx0" brushRef="#br0" timeOffset="9215.7">8784 783 0,'0'0'0,"0"-21"0,0 0 0,0 0 16,-21 0-16,0-1 16,0 22-16,-1 0 0,1 0 0,0 0 15,-21 0-15,21 0 0,-1 22 16,-20-1-16,21 21 0,0-21 0,0 22 15,-1-1-15,-20-21 0,42 21 16,0 1-16,-21-1 0,21-21 0,0 22 16,0-22-16,0 21 0,0-21 15,21 0-15,0 1 16,0-1-16,1-21 0,-1 0 0,0 0 16,0 0-16,0 0 0,0 0 15,22-21-15,-22-1 0,0 1 0,0 21 16,0-42-16,1 21 0,-1 0 15,0-22-15,0 22 0,-21-21 0,0-1 16,21 1-16,-21 0 0,0 21 16,0-22-16,0 22 0,0 0 0,0 0 15,-21 42 17,21 21-32,0-21 0,0 22 0,-21-1 15,21 0-15,0 1 0,0-1 16,0 0-16,0-20 0,0 20 0,0-21 15,0 21-15,21-20 0,0-1 16,0-21-16,1 21 0,-1-21 0,0 0 16,0 0-16,0 0 0,0 0 0,1 0 15,20-21-15,-21 21 0,0-21 16,0-1-16,1 1 0,-1-21 0,0 21 16,-21-22-16,21 22 0,0-21 15,0 0-15,1-1 0,-1 1 0,0 0 16,0 20-16,0-20 0,-21 21 15,0 42 17,0 21-32,0-20 0,0 20 15,0-21-15,-21 21 0,21 1 0,0-1 16,0-21-16,0 22 0,0-22 16,0 21-16,0-21 0,21 0 0,-21 1 15,21-22-15,1 21 0,-1-21 16,0 0-16,0 0 0,0 0 15,0 0-15,1-21 0,-1-1 16,0 1-16,0 0 0,0 0 0,0-21 16,1 20-16,-1-20 0,0 0 15,0-1-15,-21-20 0,21 21 16,0-22-16,1 1 0,-1 20 0,-21-20 16,21-1-16,-21 22 0,21-22 15,-21 22-15,0 21 0,0 0 0,0 0 16,0-1-16,0 44 15,-21-1-15,0 0 0,0 21 16,21 1-16,0-1 0,-22 21 0,22-20 16,0 20-16,-21 1 0,21-22 15,0 22-15,0-1 0,0-21 0,0 22 16,0-22-16,0 1 16,0-22-16,0 21 0,21-21 0,1 0 15,-22 1-15,21-1 0,0-21 0,0 0 16,-21 21-16,21-21 0,0 0 15,1 0-15,-1 0 0,0-21 0,0 21 16,0-21-16,0-1 0,1 1 16,20 0-16,-21 0 0,0-21 0,0 20 15,1-20-15,-1 21 0</inkml:trace>
  <inkml:trace contextRef="#ctx0" brushRef="#br0" timeOffset="9431.59">9631 593 0,'42'0'31,"0"0"-31,-20 0 0,20 0 0,-21 0 16,21 0-16,1 0 0,-22 0 15,21-21-15,1 21 0,-1-22 0,0 22 16,-21 0-16,22-21 0,-22 21 15,0-21-15,0 21 0,-21-21 0,0 0 16</inkml:trace>
  <inkml:trace contextRef="#ctx0" brushRef="#br0" timeOffset="9644.46">9313 148 0,'0'0'0,"0"21"0,-21 1 31,21-1-15,-21 0 15</inkml:trace>
  <inkml:trace contextRef="#ctx0" brushRef="#br0" timeOffset="10579.19">1228 1566 0,'-22'0'15,"44"0"-15,-65 0 0,22-21 16,0 21-16,21-21 47,21 21-32,0 0-15,0 0 0,1 0 0,20 0 16,-21 0-16,21 0 0,1 0 16,20 0-16,1 0 0,-1 0 0,1 0 15,20 0-15,1 0 0,0 0 16,-1 0-16,22 0 0,0 0 0,21 0 16,0 0-16,21 0 0,0 0 15,1 0-15,20 0 0,0 0 0,1-21 16,20 21-16,1 0 15,-1 0-15,1-21 0,20 21 0,-20 0 0,20 0 16,1 0-16,0-21 16,-1 21-16,1 0 0,0 0 0,-1 0 15,1 0-15,0 0 0,-1 0 16,1 0-16,21 0 0,-21 0 0,-1 0 16,1 0-16,-22 0 0,22 0 15,-21 0-15,20 0 0,-20 0 0,-22 0 16,22 0-16,-22-22 0,0 22 0,-21 0 15,22 0-15,-22 0 0,-21 0 16,0 0-16,0 0 0,-21-21 0,-22 21 16,1 0-16,0 0 0,-1 0 15,-20 0-15,-1 0 0,-20 0 16,-1 0-16,-21 0 0,0-21 0,1 21 16,-1 0-16,-21-21 46,-21 21-30,-1 0-16,1 0 16</inkml:trace>
  <inkml:trace contextRef="#ctx0" brushRef="#br0" timeOffset="11987.72">614 2540 0,'0'0'16,"21"0"-16,0 0 0,0 0 15,0 0 1,1 0 0,-1 0-1,0 0-15,0-21 0,-21 0 0,21 21 16,0-21-16,1-1 16,-22 1-16,21 0 0,-21 0 0,21 0 0,-21 0 15,0-1 1,0 1-16,-21 21 15,0 0-15,-22 0 0,1 0 16,21 0-16,-43 21 0,22-21 16,0 43-16,-22-22 0,22 0 0,-1 0 15,1 22-15,21-1 0,0-21 16,0 21-16,21 1 0,0-22 16,0 21-16,21-21 0,0 22 0,0-1 15,21-21-15,-20 22 0,20-22 16,0 0-16,-21 21 0,22-21 15,-1 22-15,-21-22 0,22 0 16,-22 21-16,0-20 0,0-1 0,-21 21 16,0-21-16,0 22 0,-21-22 15,-21 0-15,20 0 0,-20 0 16,0 0-16,21-21 0,-43 0 0,22 0 16,-1 0-16,1 0 0,0 0 15,21-21-15,-22 0 0,22 0 0,-21 0 16,21 0-16,-1-1 0,1 1 15,0 0-15,0 0 0,21 0 16,0 0-16,0-1 0,0 1 0,0 0 16,0 0-16,21 0 15,0 0-15,22 21 0,-22-22 16,21 22-16,-21 0 0,22-21 16</inkml:trace>
  <inkml:trace contextRef="#ctx0" brushRef="#br0" timeOffset="13251.74">1016 2879 0,'0'42'16,"0"-21"-16,-21 0 0,0 1 16,21-1-16,-22 21 0,22-21 15,0 0-15,0 1 0,0-1 16,-21 21-16,21-21 0,0 0 0,0 1 15,0-1-15,0 0 0,21 0 16,1-21-16,-1 0 16,0 0-16,0 0 0,0 0 0,22 0 15,-22-21-15,21 0 0,0 21 16,1-21-16,-1-22 0,-21 22 0,22 0 16,-1 0-16,-21-22 0,0 22 15,0 0-15,1 0 0,-1-21 0,-21 20 16,0 1-16,21 0 0,-21 0 15,0 0-15,-21 21 32,0 21-17,21 0-15,0 0 0,0 22 0,0-1 16,0-21-16,0 21 0,0 22 16,0-22-16,0 22 0,0-1 0,0 1 15,0-1-15,21 1 0,-21-1 16,21 1-16,-21-1 0,0 1 0,0-1 15,0 1-15,0-1 0,0 1 16,0-22-16,-21 22 0,21-22 0,-21 0 16,-1 1-16,-20-22 0,21 21 15,0-21-15,-22-21 0,22 21 16,-21-21-16,21 0 0,-22 0 16,1-21-16,21 0 0,-21 0 0,20 0 15,1-22-15,-21 1 0,42 0 16,-21-1-16,21-20 0,0 21 0,0-1 15,0-20-15,21-1 0,0 22 16,0-22-16,22 1 0,-1-1 16,0 1-16,1-1 0,-1-20 0,21 20 15,1 1-15,-1-1 0,-20 1 16,20 20-16,1-20 0,-22 21 0,0 20 16,1-20-16,-22 21 15,21 0-15,-21 21 0,-21 21 31,0 0-31,0 0 16,0 22-16,0-22 0,0 0 16,0 21-16,0-21 0,0 22 0,0-22 15,0 0-15,0 0 0,0 22 16,0-22-16,0 0 0,0 0 16,0-42 15,0 0-31,0-22 15,0 22-15,22 0 0,-1 0 16,-21-21-16,21 20 0,-21-20 16,21 21-16,0 0 0,-21-22 0,21 22 15,1 0-15,-22 0 0,21 0 16,0 21-16,0 0 16,0 0-16,0 21 15,-21 0-15,0 0 0,0 0 16,22 1-16,-22-1 0,0 21 0,0-21 15,21 0-15,-21 22 0,21-22 16,-21 0-16,0 0 0,21 0 16,-21 1-16,21-1 0,0-21 0,1 0 15,-1 0-15,21 0 0,-21 0 16,0 0-16,1-21 16,-1 21-16,21-22 0,-21 1 0,0 0 15,22-21-15,-22 21 0,0-22 16,0 22-16,22-21 0,-22-1 0,-21 1 15,21-21-15,0 20 0,-21 1 16,21-22-16,-21 22 0,0 0 0,0-1 16,0 22-16,0 0 0,0 0 15,-21 21-15,0 0 16,0 21-16,21 0 16,0 22-16,-21-1 0,21-21 0,-22 21 15,22 22-15,0-22 0,0 1 16,-21-1-16,21 0 0,0 1 0,0-22 15,0 21-15,0-21 0,0 22 16,0-22-16,0 0 0,0 0 0,0 0 16,21 0-1,1-21-15,-1 0 0,0 0 0,0 0 16,0-21-16,22 21 0,-22-21 16,0 0-16,21 0 0,-21 21 0</inkml:trace>
  <inkml:trace contextRef="#ctx0" brushRef="#br0" timeOffset="14116.25">3154 2794 0,'0'0'0,"-21"-21"31,-1 21-31,1 0 16,0 0-16,0 21 0,0 0 15,0 0-15,-1 1 0,1 20 0,0-21 16,0 0-16,0 22 0,21-22 0,0 0 15,-21 21-15,21-21 0,0 1 16,0-1-16,0 0 0,0 0 0,0 0 16,21-21-1,0 0-15,0 0 0,0 0 16,0 0-16,1-21 0,-1 21 16,0-21-16,0 0 0,0 0 0,0-1 15,-21 1-15,22 0 0,-22 0 16,21-21-16,-21 20 0,0 1 0,0 0 15,0 0-15,0 42 32,0 0-17,0 0-15,0 1 0,0-1 0,0 0 16,0 0-16,0 0 16,0 0-16,21-21 15,0 22-15,0-22 16,0 0-1,1 0-15,-22-22 16,21 22-16,0-21 0,-21 0 16,21 0-16,0 0 0,0 0 0,-21-1 15,22 1-15,-1 0 0,21 0 16,-21 0-16,0 0 0,1-1 0,-1 1 16,21 21-16,-21 0 0,0 0 15,1 0-15,-22 21 0,0 1 16,0-1-16,0 0 0,0 0 0,0 0 15,0 0-15,0 1 16,0 20-16,-22-21 0,1 0 0,21 0 16,-21 1-16,0-1 15,21 0-15,-21-21 0,21 21 16,21-42 15,0 21-31,-21-21 0,21 0 0,0-1 16,1 1-16,-22 0 0,21 0 15,0 0-15,0-22 0,-21 22 0,0 0 16,21-21-16,-21 21 0,21-1 16,-21 1-16,0 0 0,0 42 31,0 0-31,0 1 16,0-1-16,-21 0 0,0 21 0,21-21 15,0 1-15,0 20 0,-21-21 16,21 0-16,0 0 0,0 1 0,0 20 15,0-21-15,0 0 16,21-21-16,0 0 0,0 0 16,22 0-16,-22 0 0,0 0 0,21 0 15,-20 0-15,-1-21 0,0 0 16,0 21-16,0-21 0,0 0 0,1-1 16</inkml:trace>
  <inkml:trace contextRef="#ctx0" brushRef="#br0" timeOffset="14380.1">2413 2625 0,'0'0'0,"0"21"0,106-21 31,-43 0-31,-20 0 0,20 0 0,1 0 16,-1-21-16,1 21 0,-1 0 15,1-21-15,-1 21 0,1-22 0,-1 22 16,-21 0-16,1-21 0,-1 0 16,-21 21-16,22 0 0,-22-21 0,0 21 15</inkml:trace>
  <inkml:trace contextRef="#ctx0" brushRef="#br0" timeOffset="14760.6">4191 2477 0,'21'0'31,"0"0"-15,-21-22-1,0 1 16,-21 21-15,0 0-16,21 21 16,0 1-16,0-1 15,-21-21-15,21 21 0,0 0 16,0 0 0,0 0-1</inkml:trace>
  <inkml:trace contextRef="#ctx0" brushRef="#br0" timeOffset="15040.44">4191 2900 0,'0'0'0,"0"63"31,21-63-16,0 0 1,0 0-16,1 0 0,-1-21 16,-21 0-1,0 0-15,0 0 16,-21 21 15,-1 0 0</inkml:trace>
  <inkml:trace contextRef="#ctx0" brushRef="#br0" timeOffset="16619.4">5165 2773 0,'0'-21'31,"-22"0"-31,22-1 16,0 1-16,-21 21 0,21-21 15,0 0-15,0 0 0,0 0 16,-21-1-16,0 1 0,0 0 16,0 0-16,-22 21 0,22 0 15,0 0-15,0 0 16,-22 0-16,1 21 0,21-21 0,-21 21 15,-1 0-15,22 22 0,-21-22 16,21 0-16,-1 21 0,-20 1 0,21-22 16,21 21-16,-21 1 0,21-22 15,-21 21-15,21-21 0,0 0 0,0 1 16,0 20-16,21-42 0,0 21 0,21 0 16,-21-21-16,22 0 0,-22 0 15,21 0-15,1 0 0,-22 0 0,21 0 16,0-21-16,-20 0 15,20 0-15,0 0 0,-21-1 0,22 1 16,-1 0-16,-21-21 0,22 21 0,-22-22 16,0 1-16,21 0 0,-21-1 15,1-20-15,-1 20 0,0-20 0,0-1 16,-21 22-16,0-21 0,21 20 16,-21-20-16,21 20 0,-21-20 0,0 21 15,0-1-15,0 22 0,0-21 16,0 21-16,0-1 0,-21 65 31,21-22-31,-21 21 16,21-21-16,0 22 15,0-1-15,-21 22 0,0-22 0,21 21 16,-21 1-16,-1-1 0,22 1 16,-21-1-16,0-20 0,21 20 0,-21 1 15,21-22-15,0 0 0,0 1 0,0-22 16,0 21-16,0-21 0,0 1 15,21-1-15,0-21 0,0 21 0,1-21 16,-1 0-16,0 0 16,21 0-16,-21 0 0,1-21 0,20 0 15,-21-1-15,21 22 0,-20-21 16,20-21-16,0 21 0,-21 0 0,22-22 16,-22 22-16,0-21 0,0 21 15,0-22-15,-21 22 0,0-21 16,0 21-16,0-1 0,0 1 0,-21 21 15,0 0-15,0 0 0,0 0 16,0 0-16,-1 0 0,1 21 0,-21-21 16,21 22-16,21-1 0,-21-21 15,21 21-15,0 0 16,21-21-16,0 0 16,0 0-16,0 0 0,0 21 15,1-21-15,-1 0 0,0 21 0,21-21 16,-21 22-16,1-22 15,-22 21-15,0 0 0,21 0 0,-21 0 16,0 0-16,0 1 0,0-1 0,0 0 16,0 0-16,0 0 0,0 0 15,0 1-15,0-1 0,0 0 16,21-21 0,0 0-16,0 0 15,0 0-15,1 0 0,-1-21 16,0 0-16,0 21 0,0-22 0,0 1 15,1 0-15,-1 0 0,0 0 0,0 0 16,0-1-16,-21 1 0,0 0 16,21 0-16,-21 0 0,0 0 15,0-1-15,0 44 32,0-1-32,0 0 0,0 0 15,-21 0-15,21 0 0,0 1 16,-21-22-16,21 21 0,0 0 0,0 0 15,0 0-15,0 0 16,0 1 0,0-44 15,0 1-31,0 0 16,0 0-16</inkml:trace>
  <inkml:trace contextRef="#ctx0" brushRef="#br0" timeOffset="16776.32">6096 2498 0,'0'0'0,"-21"-21"0,21-1 0,21 22 62,0 0-62,0 22 16</inkml:trace>
  <inkml:trace contextRef="#ctx0" brushRef="#br0" timeOffset="17211.98">6329 2604 0,'0'-22'31,"0"1"-15,21 21-1,0 0-15,0 0 16,0 21-16,1 1 16,-1-1-16,0 0 0,0 0 0,-21 21 15,0-20-15,21-1 0,-21 0 16,21 21-16,-21-21 0,0 1 0,0-1 16,0 0-16,0 0 0,0 0 15,0 0-15,0 1 0,0-44 47,22 22-47,-1-21 0,-21 0 16,21 0-16,0 0 0,-21-22 15,21 22-15,0 0 0,-21-21 0,22-1 16,-1 22-16,-21-21 0,21 21 16,-21-22-16,21 22 0,0 0 0,-21 0 15,0 42 16,0 0-15,0 0-16,0 1 16,0-1-16,0 0 0,0 0 15</inkml:trace>
  <inkml:trace contextRef="#ctx0" brushRef="#br0" timeOffset="17576.27">6900 2858 0,'85'-43'31,"-64"22"-31,0 21 0,-21-21 16,21 0-16,1 0 0,-1-1 0,0 1 16,-21 0-16,21 0 0,-21 0 0,21 21 15,-21-21-15,0-1 0,-21 22 16,0 0-1,0 0-15,0 0 0,-1 0 16,1 22-16,0-1 0,0 0 0,0 21 16,0-21-16,21 1 0,-22-1 15,22 21-15,0-21 0,0 0 16,0 1-16,0-1 0,0 0 0,0 0 16,0 0-16,22 0 0,-1-21 15,0 22-15,0-22 0,0 0 0,0 0 16,22 0-16,-22 0 0,0 0 0,0 0 15,22 0-15,-22 0 0,0 0 16,0-22-16,0 1 0,0 21 0,-21-21 16,22 0-16,-22 0 0</inkml:trace>
  <inkml:trace contextRef="#ctx0" brushRef="#br0" timeOffset="17904.34">7345 2667 0,'0'0'16,"0"-21"-16,0 0 0,0 0 0,0-1 15,0 1-15,0 0 0,0 0 16,21 21-16,0 0 0,-21-21 15,21 21-15,0 0 0,1 21 16,-1-21-16,0 21 0,0 0 0,-21 22 16,21-22-16,0 0 0,-21 21 15,0-21-15,0 22 0,22-22 0,-22 0 16,0 21-16,0-20 0,0-1 16,0 0-16,0 0 0,0 0 15,-22-21-15,1 0 16,21-21 15,0 0-31,0 0 0,0 0 16,0-1-16,21 1 0,-21-21 15,22 21-15,-1-22 0,-21 22 0,21 0 16,0-21-16,0 21 0,-21-1 16,21 1-16,1 0 0,-1 21 0,0-21 15,0 21-15,0 0 16,0 0-16</inkml:trace>
  <inkml:trace contextRef="#ctx0" brushRef="#br0" timeOffset="18128.22">8022 2773 0,'21'0'31,"0"0"-31,1-21 0,-22 0 0,0-1 15,0 1 1,-22 21 15,22 21-31,-21-21 16</inkml:trace>
  <inkml:trace contextRef="#ctx0" brushRef="#br0" timeOffset="19068.38">8530 2434 0,'0'-21'0,"0"42"0,0-21 32,0 21-32,0 1 15,0-1-15,0 21 0,0-21 16,0 22-16,0-22 0,0 0 0,0 21 15,0-21-15,0 22 0,0-22 0,0 0 16,0 0-16,0 0 0,0 1 16,0-44 31,0 1-47,0 0 15,0 0-15,0 0 0,0-22 16,0 22-16,21 0 0,0-21 0,-21-1 15,22 22-15,-1-21 0,0 0 16,0 20-16,0-20 0,0 21 0,22 0 16,-22 21-16,0-21 0,0 21 0,0 0 15,1 0-15,-1 21 0,0-21 16,0 42-16,0-21 0,-21 0 0,21 22 16,1-22-16,-22 21 0,21 1 15,-21-1-15,0-21 0,0 21 0,0-20 16,0 20-16,0-21 0,0 0 0,0 0 15,0 1-15,0-1 16,0 0-16,-21-21 0,-1 0 16,1 0-16,21-21 15,0 0 1,0-1-16,0-20 0,0 21 16,0 0-16,0-22 0,43 22 15,-22-21-15,0 0 0,0-1 0,0 22 16,0-21-16,22-1 0,-22 22 15,21 0-15,-21 0 0,22 21 0,-22 0 16,21 0-16,-21 0 0,22 0 0,-22 21 16,0 21-16,21-20 0,-20-1 15,-1 21-15,-21 0 0,0-20 16,21 20-16,-21 0 0,0-21 0,0 1 16,0 20-16,-21-21 0,21 0 15,-21 0-15,-1 1 0,22-1 0,-21 0 16,42-42 15,1 21-15</inkml:trace>
  <inkml:trace contextRef="#ctx0" brushRef="#br0" timeOffset="19567.84">10075 2498 0,'0'0'0,"0"-21"0,0-1 16,0 1-16,-21 0 0,0 21 16,0-21-16,0 0 0,-1 21 0,1 0 15,0 0-15,-21 0 0,21 0 16,-22 0-16,22 0 0,0 21 0,-21 21 16,20-21-16,1 22 0,0-22 0,0 21 15,0 1-15,21-1 16,0 0-16,-21 1 0,21-22 0,0 21 15,0-21-15,0 0 0,0 1 0,21-1 0,0-21 16,21 0 0,-21 0-16,1 0 0,-1 0 0,21 0 15,-21 0-15,0 0 0,22-21 16,-22-1-16,0 1 0,0 0 0,22 0 16,-22 0-16,-21 0 0,21-22 0,0 22 15,-21-21-15,21 21 0,-21-22 16,0 22-16,0 0 0,0 0 0,0 0 15,0-1-15,0 44 32,0-1-32,0 0 0,0 0 0,-21 21 15,21-20-15,0-1 0,-21 21 16,21-21-16,0 22 0,0-22 0,0 0 16,0 0-16,0 0 0,0 0 0,21 1 15,0-22-15,0 21 16,1-21-16,-1 0 0,21 0 0,-21 0 15,22 0-15,-22 0 0,0-21 16,21-1-16,-21 1 0,1 21 0,-1-21 16</inkml:trace>
  <inkml:trace contextRef="#ctx0" brushRef="#br0" timeOffset="20019.91">10520 2434 0,'0'0'0,"0"-21"0,-21 21 31,21 21-16,0 22-15,-22-22 0,22 0 16,0 21-16,0-21 0,0 22 0,0-22 16,0 21-16,0-21 0,0 1 0,0-1 15,-21 0-15,21 0 0,0 0 16,0 0-16,0 1 16,-21-22-16,21-22 31,0 1-16,0 0-15,0 0 0,0 0 16,0 0-16,21-1 0,0-20 0,-21 21 16,22-21-16,-1-1 0,0 22 0,0-21 15,0-1-15,22 22 0,-22 0 16,21 0-16,-21 0 0,22 21 0,-22 0 16,0 0-16,21 0 0,-21 0 15,22 21-15,-22 0 0,0 0 0,0 22 16,0-22-16,-21 21 0,0 0 0,0-20 15,0 20-15,0 0 0,0-21 16,0 22-16,0-22 0,-21 0 16,0 0-16,0 0 0,0 1 0,0-1 15,-1-21 1,22 21-16,22-21 16,-1-21-1,0 0-15,0 21 0,0-22 16</inkml:trace>
  <inkml:trace contextRef="#ctx0" brushRef="#br0" timeOffset="21036.34">11620 2392 0,'0'-21'0,"0"42"0,0-63 15,0 20-15,0 1 0,0 0 16,0 0-16,-21 21 15,0 0-15,0 0 0,0 0 0,0 0 16,-1 21-16,1 0 0,-21 22 0,21-22 16,-22 21-16,22 0 0,-21 1 15,21-1-15,0 0 0,-1-20 0,22 20 16,0-21-16,0 21 0,0-20 0,0-1 16,0 0-16,0 0 15,22-21-15,20 0 0,-21 0 0,0 0 16,0 0-16,22 0 15,-22 0-15,0-21 0,21 21 0,-20-21 16,-1 0-16,0-1 0,0 1 0,0 0 16,-21 0-16,21 0 0,-21-22 15,22 22-15,-22-21 0,0 21 0,0-22 16,0 22-16,0-21 0,0 21 0,0 0 16,0-1-1,-22 44 1,22-1-16,-21 21 0,0-21 15,21 22-15,0-22 0,0 21 0,0 0 16,0-20-16,0 20 0,0-21 0,0 21 16,0-20-16,0-1 15,0 0-15,21 0 0,0 0 0,1 0 16,20-21-16,-21 0 0,0 0 0,22 0 16,-1 0-16,-21 0 0,21 0 15,1 0-15,-22-21 0,21 21 0,1-21 16,-1 0-16,-21 0 0,0 0 15,22-22-15,-22 22 0,0-21 0,0-1 16,0 1-16,-21 0 0,0 21 0,0-22 16,0 1-16,0 21 0,0 0 15,0-1-15,-21 1 0,0 21 16,-21 0-16,20 0 0,1 0 0,0 0 16,-21 21-16,21 22 15,-22-22-15,22 0 0,0 21 0,0-20 16,0 20-16,-1 0 0,1-21 15,21 22-15,-21-22 0,21 21 0,0-21 16,0 1-16,0-1 0,21 0 16,0-21-16,1 0 15,-1 0-15,0 0 0,21 0 0,-21 0 16,1-21-16,-1 0 0,0 21 0,0-22 16,0 1-16,0 0 0,1 0 15,-22 0-15,0 0 0,21 21 0,-21-22 16,0 1-16,0 42 31,0 1-15,-21-1-16,21 21 0,0-21 15,-22 22-15,22-1 0,-21-21 0,21 21 16,0 1-16,0-1 0,0 22 0,0-22 16,0 0-16,0 22 0,0-22 15,0 22-15,0-22 0,0 21 0,0-20 16,0 20-16,0-20 0,0-1 15,-21 0-15,0 1 0,0-1 0,21-21 16,-21 0-16,-1 22 0,1-22 16,0-21-16,-21 21 0,21-21 0,-22 0 15,1 0-15,21 0 0,0 0 16,-1-21-16,22 0 16,0-1-16,0 1 0,0 0 0,0 0 15,0-21-15,22-1 0,-1 1 0,0 0 16,0-22-16,21 1 0,1-1 15</inkml:trace>
  <inkml:trace contextRef="#ctx0" brushRef="#br0" timeOffset="21387.35">12531 2582 0,'0'0'16,"21"0"-16,0 0 0,0-21 15,0 21-15,0 0 0,1-21 0,-1 21 16,0-21-16,0 0 0,0 0 16,0 21-16,1-22 0,-1 1 0,0 0 15,0 0-15,-21 0 0,0 0 0,0-1 16,0 1-16,0 0 0,-21 21 16,0 0-16,-22 0 0,22 0 15,0 21-15,-21 0 0,21 1 0,-22 20 16,22 0-16,0-21 0,0 22 15,0-1-15,-1 0 0,22 1 16,0-22-16,0 21 0,0-21 16,0 1-16,0-1 0,0 0 0,22 0 15,-1 0-15,0 0 0,0-21 16,0 0-16,0 0 0,1 0 16,-1 0-16,0 0 0,21 0 0,-21-21 15,1 21-15,20-21 0</inkml:trace>
  <inkml:trace contextRef="#ctx0" brushRef="#br0" timeOffset="21643.88">13504 2223 0,'0'0'0,"0"-22"16,-21 22-16,0 0 0,0 0 15,0 0-15,-1 0 0,22 22 0,-21-1 16,0 0-16,0 0 0,0 0 0,0 22 15,-1-1-15,1-21 0,0 21 16,0 22-16,0-43 0,21 21 0,-21 1 16,21-1-16,0 0 0,0-20 0,0 20 15,0-21-15,0 0 0,21 0 16,0 1-16,0-22 0,21 21 16,-20-21-16,-1 0 0,21 0 15,-21 0-15,22 0 0,-1 0 0,-21-21 16</inkml:trace>
  <inkml:trace contextRef="#ctx0" brushRef="#br0" timeOffset="21928.75">13864 2201 0,'21'0'15,"0"-21"-15,1 21 0,-1 0 0,0 0 16,0 0-16,0 21 15,0 1-15,1-1 0,-1 0 16,-21 0-16,0 21 0,0 1 0,0-1 16,0 0-16,0 1 0,0-1 0,0 0 15,-21 1-15,21-1 0,-22 0 16,1 1-16,21-22 0,-21 21 0,0-21 16,0 1-16,0-1 0,-1-21 15,1 21-15,0-21 16</inkml:trace>
  <inkml:trace contextRef="#ctx0" brushRef="#br0" timeOffset="22231.58">14330 2688 0,'0'0'0,"0"21"0,21-21 47,0 0-47,-21-21 16,0 0-1,0 0-15,-21 21 47,0 21-31,21 0-1,-21-21-15</inkml:trace>
  <inkml:trace contextRef="#ctx0" brushRef="#br0" timeOffset="23091.67">15473 1545 0,'0'-21'0,"0"42"0,0-84 16,0 42-16,21-1 0,-21 1 16,0 0-16,0 42 15,0 0-15,0 1 16,-21-1-16,0 21 0,-1 0 16,1 22-16,0-22 0,-21 22 0,21-1 15,-22 1-15,22-1 0,-21 1 16,21-22-16,-22 22 0,22-1 15,0 1-15,-21-22 0,20 21 0,22-20 16,-21 20-16,21-20 0,-21-1 16,21 0-16,0 1 0,0-22 0,0 0 15,0 21-15,21-42 0,22 21 16,-1-21-16,-21 0 0,21 0 16,-20 0-16,20 0 0,0-21 0,-21 0 15,22 0-15,-1 0 0,0 0 16,1-22-16,-22 22 0,21-21 0,-21-1 15,22 22-15,-22-21 0,0 0 16,-21 20-16,0 1 0,0 0 0,21 0 16,-21 0-16,-21 21 15,0 21 1,0 0-16,21 0 0,-21 0 16,21 1-16,-22-1 0,1 0 0,21 0 15,-21 0-15,21 0 0,0 1 16,0-1-16,0 0 0,21-42 47,0 0-47,-21-1 15,0 1-15</inkml:trace>
  <inkml:trace contextRef="#ctx0" brushRef="#br0" timeOffset="23267.57">15706 2011 0,'-22'0'47,"1"0"-31,21-21-16,-21 21 15,0 0-15,0 0 0</inkml:trace>
  <inkml:trace contextRef="#ctx0" brushRef="#br0" timeOffset="23460.46">14753 2117 0,'0'0'0,"0"21"0,-21-21 0,21 21 0,0 0 15,21-21 1,21 0-1,-20 0-15,20 0 0,-21 0 16,21 0-16,22 0 0,-22 0 0,1 0 16,20 0-16,-21-21 0,1 21 15,20 0-15</inkml:trace>
  <inkml:trace contextRef="#ctx0" brushRef="#br0" timeOffset="24220.03">15981 2201 0,'-21'22'16,"21"-1"0,0 0-16,-22-21 15,22 21-15,0 0 0,-21 0 0,21 1 16,0-1-16,0 0 0,0 0 15,0 0-15,0 0 0,-21 1 0,21-1 16,0 0-16,0 0 0,0 0 16,0 0-16,-21-21 15,21-21 17,0 0-17,0 0-15,0 0 0,0 0 16,0-1-16,0 1 0,0 0 0,0-21 15,21 21-15,0-1 0,0-20 16,1 21-16,-1 0 0,0 0 16,0-1-16,0 22 0,22-21 0,-22 21 15,0 0-15,0 0 0,0 0 16,0 0-16,1 21 0,-1-21 0,0 22 16,-21-1-16,0 21 0,0-21 0,0 0 15,0 22-15,0-22 0,0 21 16,0-21-16,0 1 0,0 20 0,0-21 15,0 0-15,0 0 0,-21 1 16,0-1-16,-1-21 16,1 0 15,21-21-31,0-1 0,0 1 16,0 0-16,0 0 0,21 0 15,-21 0-15,22-1 0,-1-20 0,0 0 16,0 21-16,0-22 0,22 22 15,-22 0-15,21-21 0,0 20 0,-20 1 16,20 0-16,0 21 0,-21 0 0,22 0 16,-22 0-16,21 0 0,-21 21 15,1-21-15,-22 21 0,0 22 0,21-22 16,-21 0-16,0 0 0,0 22 16,0-22-16,0 21 0,-21-21 15,-1 0-15,22 1 0,-21-1 0,0 0 16,0 0-16,0 0 0,21 0 15,-21-21-15,-1 22 0,22-44 47,22 1-47,-1 21 0,0-21 0</inkml:trace>
  <inkml:trace contextRef="#ctx0" brushRef="#br0" timeOffset="24551.84">16912 2413 0,'0'0'0,"21"0"15,0 0-15,1-21 16,-1 0-16,0 0 0,0 21 16,0-22-16,0 22 0,1-21 0,-1 0 15,0 21-15,0-21 0,-21 0 16,0 0-16,0-1 0,0 1 15,-21 21 1,0 0-16,0 0 0,-1 0 0,-20 0 16,21 21-16,-21 1 0,20-1 15,1 0-15,-21 0 0,21 21 16,0-20-16,21 20 0,0-21 0,-22 21 16,22-20-16,0-1 0,0 0 15,0 0-15,0 0 0,22 0 0,-1 1 16,0-22-16,0 0 0,0 0 0,0 0 15,1 0-15,20 0 0,0 0 16</inkml:trace>
  <inkml:trace contextRef="#ctx0" brushRef="#br0" timeOffset="25144.96">17865 1482 0,'0'0'16,"-22"0"-16,1 0 15,0 21-15,0 0 0,-21 0 16,20 22-16,-20-1 0,0 0 0,21 1 15,-22 20-15,1 1 16,0-1-16,-1-21 0,1 22 0,21-1 16,-22-20-16,22 20 0,0-20 0,0 20 15,21 1-15,0-22 0,0 0 16,0 1-16,0-1 0,21 0 0,0 1 16,0-22-16,1 0 0,20 0 15,0 0-15,1-21 0,-1 0 0,0 0 16,1 0-16,-1 0 0,21 0 15,-20-21-15,-1 0 0,0 0 0,1 0 16,-1-1-16,-21-20 0,22 0 0,-22-1 16,0 1-16,0 0 0,0-1 15,0-20-15,-21 21 0,0-22 16,0 1-16,0-1 0,0-21 16,0 22-16,0-1 0,-21 1 0,0-1 15,0 22-15,-21 0 0,20 21 16,-20-22-16,21 22 0,-21 21 0,20 0 15,-20 0-15,0 0 0,-1 0 16,22 21-16,-21 22 0,0-22 0,20 21 16,1 0-16,0 22 0,0-22 0,0 1 15,21-1-15,0 0 0,0 1 16,0-22-16,0 21 0,21-21 0,0 0 16,21 22-16,-20-22 15,-1-21-15,21 21 0,0 0 0,-20 0 16</inkml:trace>
  <inkml:trace contextRef="#ctx0" brushRef="#br0" timeOffset="25598.11">18246 2265 0,'0'0'0,"0"-21"15,-22 21 1,1 0-16,21 21 0,-21 0 15,0 0 1,21 0-16,-21 1 0,21 20 0,0-21 16,0 0-16,0 0 0,0 1 0,0-1 15,0 0-15,0 0 0,0 0 16,0 0-16,21-21 0,0 0 16,0 0-16,0 0 0,1 0 15,-1 0-15,21 0 0,-21-21 0,0 0 16,1 21-16,20-21 0,-21 0 15,0 0-15,0-22 0,22 22 0,-43 0 16,21 0-16,0-22 0,0 22 0,-21-21 16,21 21-16,-21 0 15,0-1-15,-21 22 32,0 22-32,0-1 0,0 0 0,21 0 15,0 21-15,-21-20 0,21-1 16,-22 0-16,22 21 0,0-21 0,0 1 15,0-1-15,0 0 0,22-21 16,-1 0-16,0 0 16,0 0-16,0 0 0,0-21 15,1 0-15,20-1 0</inkml:trace>
  <inkml:trace contextRef="#ctx0" brushRef="#br0" timeOffset="25904.17">19092 1482 0,'0'0'0,"0"-43"0,0 22 0,0 0 0,0 0 15,-21 21 1,0 21-16,0 0 0,0 0 16,-1 1-16,22 20 0,-21 0 15,0 22-15,0-22 0,21 22 0,-21-1 16,0 1-16,-1-1 0,1 1 0,0-1 15,0 1-15,21-1 0,-21-21 16,21 22-16,-21-22 0,21 1 16,0-1-16,0 0 0,0 1 15,0-22-15,0 21 0,0-21 0,0 0 16,21-21 0,0 0-16,0 0 0,0 0 15,0-21-15,1 21 0,-1-21 0,21 0 16,-21-21-16</inkml:trace>
  <inkml:trace contextRef="#ctx0" brushRef="#br0" timeOffset="26248.01">19389 2159 0,'0'-21'0,"0"42"0,0-63 0,-43 42 32,22 0-32,0 0 15,0 21-15,-22 0 0,22-21 16,0 21-16,0 0 0,-21 1 0,20-1 15,22 0-15,0 0 16,0 0-16,22-21 16,-22 21-16,21-21 0,0 22 15,0-22-15,0 21 0,0-21 16,1 21-16,-1 0 0,0 0 0,0-21 16,0 21-16,-21 1 0,21-1 15,-21 0-15,0 0 16,0 0-16,-21-21 0,0 0 0,0 21 15,-21-21-15,20 0 0,1 0 16,-21 0-16,21 0 0,0 0 0,-22 0 16,22 0-16,0 0 0,0 0 15,0-21-15,-1 21 0,22-21 0,-21 21 16,21-21-16,0 0 0,0 0 16,0-1-16</inkml:trace>
  <inkml:trace contextRef="#ctx0" brushRef="#br0" timeOffset="26515.91">18690 1926 0,'0'0'0,"21"0"32,0 0-32,1 0 15,20-21-15,0 21 0,1 0 0,-1 0 16,21 0-16,-20 0 0,-1 0 15,0 0-15,22-21 0,-22 21 0,1 0 16,-1 0-16,0 0 16,1 0-16,-22 0 0,0 0 0,0 0 15,0 0-15,-21-21 0,-21 21 32,0 0-17,21 21-15</inkml:trace>
  <inkml:trace contextRef="#ctx0" brushRef="#br0" timeOffset="27455.93">19770 2265 0,'0'21'16,"21"-21"31,0 0-47,0 0 15,-21-21-15,0 0 16,0 0-1,-21 21 1,0 0 0,0 0-16,-1 0 15,22 21-15,-21-21 16,42 0 78,-21-21-1,22 21-93,-22-22 16,21 22-16,-21-21 16,21 0-1,0 0-15,0 21 0,-21-21 16,21 21-16,-21-21 0,22-1 16,-1 22-16,-21-21 0,0 0 15,21 21-15,-21-21 16,21 21-16,-21 21 47,-21-21-32,21 21 95,-21 0-110,0 1 0,-1-1 15,22 0-15,-21 0 0,0 21 16,0-20-16,0 20 0,21-21 0,-21 21 16,21 1-16,-22-22 0,22 21 15,0 1-15,-21-22 0,21 0 0,0 0 16,0 0-16,0 0 0,0 1 15,0-1-15,21-21 0,1 0 0,-1 0 16,0 0-16,0 0 0,0 0 16,22-21-16,-22-1 0,0 1 15</inkml:trace>
  <inkml:trace contextRef="#ctx0" brushRef="#br0" timeOffset="27767.64">20256 2053 0,'43'-21'15,"-22"0"-15,0 21 16,0 0-16,0 0 16,1 0-16,-1 21 0,0 0 15,-21 0-15,0 1 0,0-1 16,0 0-16,0 0 0,0 0 0,0 22 15,-21-22-15,0 21 0,-1-21 16,22 22-16,-21-22 0,0 21 0,0-21 16,21 22-16,-21-22 0,0 0 15,21 0-15,0 0 0,-22 0 0,22 1 16,-21-22-16,21 21 16,0-42-1,21 21-15,1-22 0</inkml:trace>
  <inkml:trace contextRef="#ctx0" brushRef="#br0" timeOffset="28052.88">20680 2371 0,'0'21'31,"21"-21"-16,0 0 1,0 0-16,0-21 16,1 21-16,-22-21 15,-22 21 17,1 0-32,0 0 0,0 0 15,0 0-15,0 0 0,-1 21 16,1-21-1,0 0-15</inkml:trace>
  <inkml:trace contextRef="#ctx0" brushRef="#br0" timeOffset="29003.96">21759 1482 0,'-21'21'15,"42"-42"-15,-42 63 0,0-42 0,21 21 0,0 0 16,0 1-16,0-1 16,21-21-16,0 21 0,0-21 15,22 0-15,-22 0 0,21 0 16,-21 0-16,22 0 0,-1-21 0,0 0 16,1-1-16,-1 1 0,-21 0 15,22 0-15,-1 0 0,-21-22 16,21 22-16,-20-21 0,-1 21 15,0-22-15,0 1 0,-21 21 0,0-21 16,0-1-16,0 22 0,0-21 16,0 21-16,-21-1 0,0 22 15,0 0-15,-1 0 0,1 22 16,0-1-16,0 21 0,0 0 0,0-20 16,21 41-16,-22-21 0,1 1 15,21 20-15,-21-20 0,0 20 0,21 1 16,-21-1-16,21 1 0,0-1 15,0 1-15,0-22 0,-21 21 0,21 1 16,0-22-16,0 1 16,0-1-16,0 0 0,0 1 0,0-1 15,-22-21-15,22 21 0,-21-20 16,0-1-16,0 0 0,0 0 0,0 0 16,-1-21-16,-20 0 0,21 0 0,-21 0 15,-1 0-15,1 0 0,0-21 16,-1 21-16,1-21 0,0 0 0,20 0 15,1-1-15,-21 22 0,21-21 16,21 0-16,-21 21 0,21-21 0,0 0 31,0 0-31,21 21 0,0 0 0,0 0 16,0 0-16,22 0 0,-22-22 16,21 22-16,0 0 0,1 0 15</inkml:trace>
  <inkml:trace contextRef="#ctx0" brushRef="#br0" timeOffset="29739.77">22331 2096 0,'0'0'16,"-21"21"0,21 0-16,-22 0 15,1 0-15,21 0 16,-21 1-16,21-1 0,0 0 0,0 0 15,0 0-15,-21 0 0,21 1 16,-21-1-16,21 0 0,0 0 0,0 0 16,-21 0-16,21-42 47,0 0-47,0 0 15,0 0-15,21 0 0,-21-1 16,21-20-16,0 21 0,0 0 15,-21-22-15,21 22 0,1 0 0,-1-21 16,0 21-16,-21-1 0,21 1 16,0 21-16,0 0 0,1 0 0,-1 0 15,0 0-15,0 0 0,0 0 16,-21 21-16,21 1 0,1-1 0,-22 0 16,21 0-16,-21 21 0,0-20 15,0-1-15,0 0 0,0 21 0,0-21 16,0 1-16,0-1 0,-21 0 0,21 0 15,-22 0-15,1 0 0,21 1 16,-21-22-16,0 0 31,21-22-15,0 1-16,0 0 16,21 0-16,0 0 0,0 0 15,1-22-15,-1 22 0,21 0 0,-21-21 16,22 20-16,-1 1 0,0-21 15,1 21-15,-22 21 0,21-21 0,0 21 16,1 0-16,-22 0 0,0 0 16,0 0-16,0 21 0,-21 0 0,0 0 15,0 0-15,0 22 0,0-22 16,0 0-16,0 0 0,-21 21 16,0-20-16,0-1 0,0 0 15,21 0-15,-21 0 0,-1 0 0,1 1 16,21-1-16,-21-21 0,21 21 0,-21-21 15,21-21 32,21 0-47,-21-1 16,21 1-16,0 0 0,-21 0 16</inkml:trace>
  <inkml:trace contextRef="#ctx0" brushRef="#br0" timeOffset="33643.91">23326 2138 0,'0'-21'15,"0"0"-15,0-1 16,0 1-16,0 0 15,-22 42 17,22 0-32,-21 1 0,0-1 15,21 0-15,-21 21 0,21-21 16,0 22-16,0-1 0,-21 0 16,21 22-16,-21-1 0,21-20 0,-22 20 15,22 1-15,0-1 0,0-20 16,-21 20-16,21-21 0,-21 22 0,21-22 15,-21 1-15,21-1 0,0 0 16,0 1-16,-21-1 0,21 0 0,0-21 16,-21 22-16,21-22 0,0 0 0,0 0 15,0-42 17,0 0-32,0 0 0,21 0 0,0-22 15,0 1-15,-21 21 0,21-22 16</inkml:trace>
  <inkml:trace contextRef="#ctx0" brushRef="#br0" timeOffset="33960.73">23283 2244 0,'0'0'0,"0"-43"0,0 22 16,-21 0-16,21-21 0,0 21 16,0-1-16,0 1 0,0 0 0,0 0 15,0 0-15,21 0 0,0 21 16,1-22-16,20 1 0,-21 21 15,21 0-15,1 0 0,-1 0 16,-21 0-16,22 21 0,-22 1 0,21-1 16,-21 21-16,-21-21 0,0 22 15,0-22-15,0 21 0,0-21 0,0 0 16,-21 22-16,-21-22 0,21 0 16,-22 0-16,22-21 0,-21 21 0,-1 1 15,22-22-15,0 0 0,0 21 16,0-21-16,0 0 0,21-21 31,0-1-31,21 1 16,0 21-16,0-21 0,0 21 15,0 0-15</inkml:trace>
  <inkml:trace contextRef="#ctx0" brushRef="#br0" timeOffset="34551.97">23685 2350 0,'0'0'0,"22"0"0,-1 0 16,0 0-16,0 0 0,0 0 16,0-22-16,1 22 0,-1-21 15,21 0-15,-21 0 0,0 0 0,1 0 16,20-1-16,-21-20 0,21 0 16,-20-1-16,-1 1 0,0 0 15,0-22-15,0 22 0,0-22 0,1 1 16,-22-1-16,0 22 0,0-21 15,0 20-15,0 1 0,0 0 0,0 20 16,0 1-16,0 0 0,0 0 16,-22 42-16,22 0 15,-21 0-15,0 1 0,21 20 16,-21 21-16,0-20 0,21 20 0,-21 1 16,-1-1-16,22-20 0,-21 20 15,0 1-15,21-1 0,0-21 0,-21 1 16,21-1-16,0 0 0,0 1 15,0-1-15,0-21 0,0 22 16,0-22-16,0 0 0,0 0 16,21-21-16,0 21 0,0-21 0,1 0 15,-1 0-15,0 0 0,0-21 16,0 0-16,0 21 0,1-21 0,-1 0 16,0-22-16,0 22 0,-21 0 0,21-21 15,-21 20-15,21 1 0,-21 0 16,22 0-16,-22 0 0,0 0 0,0 42 31,0 0-31,-22 0 16,22 0-16,0 0 0,-21 1 15,21-1-15,0 0 0,0 0 16,0 0-16,0 0 0,0 1 16,0-1-1,0-42 16,21-1-31,1 1 0,-22 0 16</inkml:trace>
  <inkml:trace contextRef="#ctx0" brushRef="#br0" timeOffset="34727.32">24447 1863 0,'0'0'0,"-21"0"31,0 0-16,21 21-15,0 0 16,0 0 0,21 0-16,0-21 15,1 22-15,-1-22 16,0 0-16</inkml:trace>
  <inkml:trace contextRef="#ctx0" brushRef="#br0" timeOffset="36303.69">24892 1990 0,'0'0'0,"-21"0"0,0 0 0,-1 0 15,1 0-15,0 0 0,-21 0 16,21 21-16,-1 0 0,1-21 0,0 21 16,0 0-16,0 1 0,0-1 15,-1 21-15,1-21 0,21 0 0,0 1 16,0-1-16,0 0 0,0 21 0,0-21 15,0 1-15,0-1 0,21-21 16,1 21-16,-1 0 0,0-21 0,0 0 16,21 0-16,-20 0 0,20 0 15,-21 0-15,21 0 0,-20 0 0,20 0 16,0-21-16,-21 21 16,22-21-16,-1 0 0,-21-1 0,0 1 15,22-21-15,-22 21 0,0 0 16,-21-22-16,21 22 0,-21-21 0,21 21 15,-21-1-15,0 1 0,-21 42 32,0 1-17,21-1-15,0 21 0,-21-21 16,0 0-16,21 1 0,-21 20 16,21-21-16,0 0 0,0 0 0,0 1 15,0-1-15,0 0 0,0 0 16,21 0-16,0-21 15,0 0-15,0 0 0,0 0 0,1 0 16,-1 0-16,21 0 0,-21 0 16,0-21-16,22 0 0,-22 0 0,0 0 15,21-1-15,-20-20 0,-1 0 0,21-1 16,-21 1-16,0-21 0,1 20 16,20-20-16,-21-1 0,0-20 0,0 20 15,1 1-15,-1-1 0,0 1 16,-21 20-16,0 1 0,21 0 15,-21-1-15,0 1 0,0 21 16,0 0-16,0 42 16,0 0-1,-21 21-15,21-21 0,-21 22 0,0 20 16,21-20-16,-22 20 0,1 1 16,0-1-16,21-21 0,0 22 0,0-1 15,-21-20-15,21 20 0,-21-20 16,21-1-16,0 0 0,0 1 0,0-22 15,0 21-15,0-21 0,0 0 16,0 1-16,21-1 0,0-21 0,-21 21 16,21-21-16,0 0 0,1 0 15,-1 0-15,0 0 0,0-21 16,0 21-16,0-21 0,1-1 0,-1-20 16,0 21-16,0-21 0,21-1 15,-20 1-15,-1 0 0,0-22 0,0 1 16,0-1-16,0 1 0,22-22 15,-22 21-15,0 1 0,-21-1 0,21 1 16,0 21-16,1-1 0,-1 1 16,0 0-16,-21 20 0,21 1 0,-21 0 15,21 21-15,-21 42 32,0-20-32,-21-1 0,0 21 15,0 0-15,0 22 0,21-22 0,-22 22 16,1-1-16,0 22 0,0-22 15,0 1-15,0-1 0,-1-20 0,1 20 16,21-20-16,-21 20 0,21-21 16,0-20-16,0 20 0,0 0 0,0-21 15,0 1-15,0-1 0,21 0 16,0-21-16,1 0 0,-1 0 0,0 0 16,0 0-16,0 0 0,0 0 15,22 0-15,-22-21 0,0 0 0,0-1 16,22 1-16,-22 0 15,0 0-15,-21-21 0,21 20 0,0 1 16,-21 0-16,0 0 0,0 0 0,0 42 31,-21-21-31,21 21 16,-21 0-16,21 0 0,0 1 16,0-1-16,0 0 0,0 0 15,0 0-15,0 0 16,21-21-16,-21 22 0,21-22 15,0 0-15,1 0 0,-1 0 16,0 0-16,0 0 0,0-22 16,0 22-16,1-21 0,20 0 0,-21 21 15,0-21-15,0 0 0,1 0 16,-1-22-16,0 22 0,-21 0 0,21 0 16,-21 0-16,21-1 0,-21 1 15,0 0-15,0 0 0,-21 21 31,0 21-15,0 0-16,0 0 0,-1 1 16,1 20-16,0-21 0,0 21 0,0 1 15,0-22-15,-1 21 0,1 1 16,0-1-16,0 0 0,0 1 0,21 20 16,-21-21-16,21 1 0,-22-1 15,22 0-15,0 1 0,0-1 16,0 0-16,0 1 0,0-22 0,0 21 15,0-21-15,0 1 0,0 20 16,0-21-16,0 0 0,-21 0 16,21 1-16,-21-22 15,0 0 1,21-22-16,-21 1 16,0 0-16,21 0 15,0 0-15,0 0 0,0-1 16,0 1-16,0 0 0,0 0 0,0-21 15,0 20-15,0-20 16,0 0-16</inkml:trace>
  <inkml:trace contextRef="#ctx0" brushRef="#br0" timeOffset="36520.92">25739 1842 0,'0'0'0,"-22"0"15,22-22 1,22 22 0,-1 0-16,21 0 0,-21 0 0,0-21 15,22 21-15,-22 0 0,21 0 0,-21 0 16,22 0-16,-22 0 0,0-21 16,-21 0-1,0 0-15,0 0 0,0-1 16</inkml:trace>
  <inkml:trace contextRef="#ctx0" brushRef="#br0" timeOffset="36695.82">25463 1545 0,'0'0'0,"-21"0"0,0 0 31,21 21-15,21-21-1,0 0-15,1 0 16,-1 0-16,0 0 0,0 0 16</inkml:trace>
  <inkml:trace contextRef="#ctx0" brushRef="#br0" timeOffset="37632.58">27136 1990 0,'0'0'0,"0"-21"0,0-1 0,0 1 0,0 0 15,0 0-15,0 0 0,-22 21 32,22 21-32,-21 0 15,21 0-15,-21 22 0,0-22 16,21 21-16,-21 0 0,21-20 0,0 20 15,-21 0-15,-1 1 0,1-22 16,21 21-16,0-21 0,-21 0 0,21 1 16,-21-1-16,21 0 0,-21-21 15,42-21 17,0 0-32,0 21 15,0-22-15,1 1 0,-1 0 0,-21 0 16,42 0-16,-42 0 15,21-1-15,0-20 0,1 21 0,-1 0 16,0 0-16,0-1 0,-21 1 16,21 21-16,0 0 15,-21 21-15,0 1 16,0-1-16,0 0 0,0 0 0,0 0 16,0 22-16,0-22 0,0 0 15,0 0-15,0 21 0,0-20 0,0-1 16,0 0-16,0 0 0,22 0 15,-1-21-15,0 21 16,0-21-16,0 0 0,0 0 16,1 0-16,-1 0 0,0-21 15,0 0-15,0 21 0,-21-21 16,21 0-16,-21-22 0,22 22 0,-22-21 16,0 21-16,0-22 0,0 1 15,0 0-15,0-1 0,0 22 0,-22-21 16,1 0-16,0 20 0,21 1 15,0 0-15,0 0 0,-21 21 0,0 0 16,0 0 0,21 21-16,0 0 0,0 0 15,0 1-15,0-1 0,0 0 16,21 0-16,0 0 0,0 0 16,0-21-16,0 22 0,1-22 15</inkml:trace>
  <inkml:trace contextRef="#ctx0" brushRef="#br0" timeOffset="38683.83">28088 2011 0,'0'0'0,"0"-21"0,0 0 0,0-1 16,0 1-16,-21 0 0,0 21 16,0 0-16,-1 0 0,1 0 15,0 0-15,0 0 0,0 21 0,-22 0 16,22 1-16,0-1 0,-21 21 15,21-21-15,-1 22 0,-20-22 16,21 21-16,0-21 0,21 22 16,0-22-16,-21 0 0,21 21 0,0-21 15,0 1-15,0-1 0,0 0 16,0 0-16,21-21 0,0 21 0,0-21 16,0 0-16,0 0 0,22 0 15,-22 0-15,0 0 0,21-21 0,-20 0 16,-1 0-16,21 0 0,-21-1 15,0 1-15,1 0 0,-1 0 0,0-21 16,0 20-16,-21-20 0,0 0 16,21 21-16,0-22 0,-21 22 0,0-21 15,22 21-15,-22-1 16,0 44 0,0-1-16,-22 0 15,1 0-15,21 0 0,-21 22 0,21-22 16,0 21-16,-21-21 0,21 0 15,0 22-15,0-22 0,0 0 0,0 0 16,0 0-16,0 1 0,21-1 16,-21 0-16,21 0 0,0-21 0,1 0 15,-1 0-15,0 0 0,0 0 16,21 0-16,-20 0 0,-1 0 0,0-21 16,0 21-16,0-21 0,0 0 0,1-1 15,-1 1-15,0-21 16,-21 21-16,21 0 0,0-22 0,-21 22 15,0 0-15,21 0 0,-21 0 16,22-1-16,-22 44 31,-22-1-31,1 21 0,21-21 16,0 0-16,-21 1 0,21-1 16,-21 0-16,21 0 0,0 0 0,0 0 15,0 1-15,0-1 0,0 0 16,0 0-16,21-21 0,0 0 15,0 0-15,1 0 16,-1 0-16,0-21 16,0 0-16,0 21 0,0-21 15,1-22-15,-1 22 0,0 0 0,0-21 16,0-1-16,0 1 0,1 0 16,-1-1-16,0-20 0,0-1 0,0 1 15,0-1-15,1 22 0,-1-22 16,0 1-16,0 21 0,0-1 15,0 1-15,-21 0 0,0 20 0,0-20 16,0 21-16,0 0 16,-21 42-1,0 0-15,0 0 0,0 22 16,0-1-16,-1 0 0,1 22 16,0-1-16,0 1 0,0-1 0,21 1 15,0-1-15,0 1 0,-21-22 16,21 22-16,0-22 0,0 0 0,-22 1 15,22-1-15,0 0 0,0-21 16,0 22-16,0-22 0,0 21 0,0-21 16,0 1-16,0-1 15,0 0-15,22-21 0,-1 21 16,0-21-16,0 0 16,0 0-16,0 0 0,22 0 15,-22-21-15,0 21 0,0-21 16,22 0-16,-22-1 0,0 22 0,0-42 15,0 21-15,0 0 0,1 0 0,-22-1 16,0 1-16</inkml:trace>
  <inkml:trace contextRef="#ctx0" brushRef="#br0" timeOffset="38920.71">28850 1969 0,'0'0'0,"0"-22"31,21 22-31,0-21 0,1 21 16,-1 0-16,0 0 0,21-21 0,-21 21 15,22 0-15,-22 0 0,21-21 16,1 21-16,-22-21 0,21 21 0,-21 0 16,22 0-16,-22-21 0,0 21 15,-21-22-15,0 1 16,0 0-1,-21 0-15,0 21 0</inkml:trace>
  <inkml:trace contextRef="#ctx0" brushRef="#br0" timeOffset="39259.6">28448 1630 0,'0'0'0,"0"21"31,21-21-31,0 0 0,0-21 0,1 0 16,-1 21-16,-21-21 0,0-1 16,21 22-16,-21-21 15,0 0 1,-21 21-1,21 21 17,0 0-32,0 1 15,0-1 1,21-21-16,-21 21 16,21-21-16,0 0 0,0 0 15</inkml:trace>
  <inkml:trace contextRef="#ctx0" brushRef="#br0" timeOffset="41783.87">29887 1080 0,'0'0'0,"21"-22"0,1 22 15,-1-21-15,-21 0 0,21 21 16,0-21-16,-21 0 16,0 0-16,0-1 15,-21 22 32,0 22-31,21-1-1,-21 0-15,-1-21 0,1 21 0,21 0 16,-21 0-16,0 1 0,21 20 16,-21-21-16,0 0 0,-1 0 15,1 22-15,0-22 0,0 0 0,21 21 16,-21-20-16,0 20 0,-1 0 15,1 1-15,0 20 0,0-21 0,21 22 16,-21-22-16,0 22 0,-1-1 16,1 1-16,0-22 0,0 22 0,0-22 15,0 21-15,-1-20 0,1-1 16,21 0-16,0 1 0,0-1 0,0 22 16,0-22-16,0 0 0,0 1 15,0-1-15,0 0 0,0 1 16,21-22-16,1 21 0,-22-21 15,21 22-15,0-22 0,0 0 0,0 0 16,0 0-16,1 0 16,-1-21-16,0 0 0,0 0 15,0 0-15,0 0 0,1 0 16,-1 0-16,0 0 0,-21-21 16,0 0-16,21 21 0,0-21 15,0 0-15,-21 0 0,22-1 16,-1 1-16,-21 0 15</inkml:trace>
  <inkml:trace contextRef="#ctx0" brushRef="#br0" timeOffset="43123.53">30078 1715 0,'-21'-22'15,"-1"22"1,22-21-1,-21 21-15,21-21 16,0 0 0,0 0-16,21 21 15,1-21-15,-1 21 16,0 0-16,0 0 0,21 0 0,1-22 16,-1 22-16,0 0 0,-20 0 15,20 0-15,0 0 0,-21 0 16,22 22-16,-22-22 0,0 21 15,0 0-15,-21 0 0,0 0 0,0 0 16,0 1-16,0-1 0,0 21 16,-42-21-16,21 0 0,-22 1 0,22 20 15,-21-21-15,-22-21 0,22 21 16,0 0-16,-1 1 0,1-22 0,0 0 16,-1 21-16,22-21 0,0 0 15,0 0-15,0 0 0,42-21 31,0 21-15,0-22-16,0 22 16,1 0-16,-1 0 0,21 0 0,-21-21 15,0 21-15,22 0 0,-22 0 16,21 0-16,-21 0 0,22 0 0,-22 0 16,21 21-16,-21-21 0,1 22 15,-1-1-15,21-21 0,-21 21 0,-21 0 16,21 0-16,1 0 0,-22 1 15,0-1-15,0 0 0,0 0 0,0 0 16,0 0-16,-22 1 16,1-1-16,0 0 0,-21-21 15,-1 21-15,1 0 0,-21-21 16,20 0-16,-20 0 0,20 21 0,1-21 16,0 0-16,-1 0 0,1 0 15,0 0-15,21 0 0,-1 0 0,1 0 16,0-21-16,0 21 0,21-21 15,-21 21-15,21-21 16,21 21 15,0 0-31,0 0 0,0 0 16,1 0-16,-1 0 16,0 0-16,0-21 0</inkml:trace>
  <inkml:trace contextRef="#ctx0" brushRef="#br0" timeOffset="43560.24">30797 2286 0,'0'21'31,"-21"-21"-31,21 21 31,21-42 16,-21 0-31,22 21-16,-1-21 15,0 21 1,-21 21 15,0 0-31,0 0 16,0 1-16,-21-1 16,21 0-16,-21 0 0,-22 0 0,22 0 15,0-21-15,-21 22 0,20-1 16,1-21-16,-21 21 0,21-21 0,0 0 15,-1 0-15,1 0 0,0 0 16</inkml:trace>
  <inkml:trace contextRef="#ctx0" brushRef="#br0" timeOffset="44199.99">31051 1334 0,'0'0'0,"-21"0"0,0 0 15,42 0 1,0 0-16,1 0 16,20 0-16,-21 0 0,21 0 15,1 0-15,20 0 0,-20 0 16,-1 0-16,21 0 0,-20 0 0,-1 0 16,0 0-16,1 0 0,-1 0 15,0 0-15,-20 0 0,-1 0 16,-42 0-1,-1 0 1,-20 0-16,21 0 0,-21 0 16,-1 0-16,22 0 0</inkml:trace>
  <inkml:trace contextRef="#ctx0" brushRef="#br0" timeOffset="44471.83">31369 1355 0,'0'42'31,"0"-21"-31,0 0 0,0 1 16,0-1-16,0 21 0,-21 0 15,21 1-15,-21-1 0,21 0 0,0 22 16,-22-22-16,1 22 0,0-22 16,21 22-16,-21-22 0,21 0 0,-21 1 15,21-1-15,-21-21 0,21 21 16,0-20-16,0-1 0,0 0 0,0 0 15,21-21 17,0 0-32,0 0 15,-21-21-15,21 21 0,0-21 0,1 0 16</inkml:trace>
  <inkml:trace contextRef="#ctx0" brushRef="#br0" timeOffset="44695.64">31665 1905 0,'0'0'0,"0"21"32,0 0-32,0 1 15,0-1-15,0 0 0,0 0 16,0 0-16,0 22 0,0-22 0,0 0 16,-21-21-16,21 21 15,-21 0-15,21 0 0,-21-21 31,21-21-15,0 0 0</inkml:trace>
  <inkml:trace contextRef="#ctx0" brushRef="#br0" timeOffset="44867.98">31665 1778 0,'0'0'0,"0"-21"0,0 0 0,0 0 0,0-1 16,0 1-1,0 42 17,0 1-17,21-22-15,-21 21 0,0 0 0,22-21 16,-22 21-16,0 0 0,0 0 16</inkml:trace>
  <inkml:trace contextRef="#ctx0" brushRef="#br0" timeOffset="45581.19">31835 1990 0,'0'0'0,"0"63"16,0-42-1,0 1-15,0-1 16,0 0-16,-22 0 0,22 0 15,-21 0-15,21 1 16,0-1 0,-21-21-16,21-21 47,0-1-32,0 1-15,0 0 16,21 0-16,-21 0 0,0 0 0,21-1 15,1 1-15,-1 0 0,-21 0 16,21 0-16,0 0 0,0-1 0,0 22 16,1-21-16,20 21 0,-21 0 15,0 0-15,0 0 16,-21 21-16,22 1 0,-22-1 0,0 0 16,0 0-16,0 0 0,0 0 15,0 1-15,0-1 0,0 0 0,0 0 16,-22 0-16,22 0 0,-21-21 15,21 22-15,0-1 16,-21-21-16,0 0 31,21-21-15,0-1 0,21 1-16,0 0 15,0 0-15,1 0 0,-1 0 16,0-1-16,21 1 0,-21 0 0,22 0 15,-22 0-15,21 0 0,-21 21 16,22 0-16,-22 0 0,0 0 0,0 0 16,0 0-16,-21 21 15,0 0-15,0 0 0,0 0 16,0 0-16,0 1 0,0-1 16,0 0-16,-21-21 0,0 21 15,21 0-15,-21 0 0,21 1 16,-21-22-16,0 21 15,42-42 17</inkml:trace>
  <inkml:trace contextRef="#ctx0" brushRef="#br0" timeOffset="45925">32512 2159 0,'0'-21'16,"21"21"0,0 0-16,0 0 0,-21-21 15,22 21-15,-1 0 0,0-21 0,0 21 16,0-22-16,0 22 0,1-21 16,-22 0-16,21 21 0,-21-21 15,0 0-15,0 0 16,-21 21-1,-1 0-15,1 0 0,0 0 16,0 21-16,-21 0 0,20 0 16,1 0-16,0 0 0,0 1 15,0-1-15,21 0 0,0 0 0,-21 0 16,21 0-16,0 1 0,0-1 16,0 0-16,21-21 0,0 21 15,0-21-15,0 0 16,0 0-16,22 0 0,-22 0 15,0 0-15,0 0 0,22-21 0</inkml:trace>
  <inkml:trace contextRef="#ctx0" brushRef="#br0" timeOffset="46416.16">33020 1461 0,'-21'0'0,"0"0"31,-1 0-31,22 21 0,-21 0 16,21 0-16,-21 0 0,21 22 16,0-1-16,-21 0 0,21 1 15,-21 20-15,0-21 0,21 22 16,0-22-16,0 1 0,0-1 15,0 0-15,0-21 0,0 22 0,0-22 16,0 0-16,0 21 0,0-20 16,0-1-16,21-21 0,0 0 15,0 0-15,0 0 16,0 0-16,1 0 16,-1 0-16,0-21 0,0-1 0,-21-20 15,21 21-15,0-21 0,1-1 16,20 1-16,-21 0 0,0-1 0,0-20 15,1 20-15,-1-20 16,-21 21-16,21-1 0,-21 22 16,0-21-16,0 21 0,0-1 0,0 1 15,0 42 17,-21 1-32,21-1 0,0 0 15,-21 0-15,21 0 0,-22 0 16,22 22-16,0-22 0,0 0 15,0 0-15</inkml:trace>
  <inkml:trace contextRef="#ctx0" brushRef="#br0" timeOffset="46887.41">33232 2053 0,'0'0'0,"-22"0"15,1 21-15,0-21 16,21 22-16,-21-1 15,21 0 1,-21 0-16,21 0 16,-21 0-1,21 1 1,-22-22-16,22-22 62,0 1-62,22 0 16,-1 21-16,0-21 0,-21 0 16,21 0-16,0-1 0,0 22 15,1-21-15,-1 0 0,0 21 0,0 0 16,0-21-16,0 21 0,1 0 16,-1 0-16,0 0 0,-21 21 15,0 0 1,0 0-16,0 1 15,0-1-15,0 0 0,-21 0 16,0 0-16,-1 0 16,22 1-1,-21-22-15</inkml:trace>
  <inkml:trace contextRef="#ctx0" brushRef="#br0" timeOffset="47116.16">33591 2032 0,'0'21'16,"-21"0"-1,0 1-15,0-1 0,21 0 16,0 0-16,-21 0 15,21 0-15,-21-21 0,21 22 0,0-1 16,0-42 31,21 21-31</inkml:trace>
  <inkml:trace contextRef="#ctx0" brushRef="#br0" timeOffset="47284.58">33613 1778 0,'21'0'47</inkml:trace>
  <inkml:trace contextRef="#ctx0" brushRef="#br0" timeOffset="47564.42">33845 1588 0,'0'0'0,"0"21"0,0 21 16,0-21-16,0 0 0,0 22 0,-21-1 16,0 0-16,0-20 15,21 20-15,-21 0 0,0-21 0,-1 22 16,1-22-16,0 21 0,0-21 16,21 1-16,0-1 0,-21 0 15,21 0-15,0 0 16,21-21 15,0 0-31,0 0 0</inkml:trace>
  <inkml:trace contextRef="#ctx0" brushRef="#br0" timeOffset="47840.26">33845 2074 0,'-21'0'31,"0"0"-31,0 0 0,21 22 16,-21-22-16,21 21 0,0 0 16,0 0-1,21-21 17,0 0-32,-21 21 15,-21-21 48,0-21-48</inkml:trace>
  <inkml:trace contextRef="#ctx0" brushRef="#br0" timeOffset="48084.12">33613 1842 0,'0'0'0,"0"-22"0,21 22 0,0 0 15,0 0-15,0 0 16,0 0-16,1 0 0,-1 0 16,21 0-16,-21 0 0,0 0 0,-21 22 62</inkml:trace>
  <inkml:trace contextRef="#ctx0" brushRef="#br0" timeOffset="49780.22">29676 3112 0,'-22'0'0,"22"-22"15,-21 22-15,0 0 31,0 0-31,21 22 16,-21-22-16,21 21 16,0 0-16,-21-21 0,21 21 15,21-21 17,0 0-32,0 0 15,0 0-15,-21-21 31,0 0-31,0 0 16,-21 21 31,0 0-31,21 21-16,-21 0 0,21 0 15,-21-21-15,21 21 0,0 0 16,0 1-1,21-22 1,0 0 0,0 0-16,-21-22 15,21 22-15,0 0 0,-21-21 16,0 0-16,0 0 16,0 0-1,0 0-15,-21 21 31,0 0-31,0 0 16,21 21-16,0 0 0,-21 0 0,0 0 16,21 0-16,0 1 15,0-1-15,0 0 0,21-21 32,0 0-32,0 0 15,0 0-15,0 0 16,1-21-16,-22 0 15,0-1 1,0 1-16,0 0 0,0 0 16,-22 21-1,1 0 1,0 0-16,0 0 16,0 21-16,21 0 15,-21 0-15,21 1 0,0-1 16,0 0-16,0 0 0,0 0 15,0 0 1,21-21-16,0 0 16,0 0-1,0 0-15,0 0 0,-21-21 16,0 0-16,0 0 16,0 0-16,0 0 0,0-1 15,0 1-15,0 0 16,0 0-16,0 0 15,-21 21 1,0 21 0,21 0-16,-21 0 0,21 0 15,0 1-15,0-1 16,-21 0-16,21 0 0,0 0 16,0 0-1,21-21-15,0 0 16,0 0-1,0 0-15,-21-21 0,22 0 16,-22 0-16,0 0 16,0 0-16,0-1 15,-22 22 32,22 22-31,-21-22-1,21 21-15,0 0 32,0-42 46</inkml:trace>
  <inkml:trace contextRef="#ctx0" brushRef="#br0" timeOffset="52504.41">30501 3175 0,'21'0'16,"-21"-21"-16,0 0 0,0 0 16,0-1-1,0 44 17,0-1-32,0 0 15,-21 21-15,21-21 0,-21 22 16,21-1-16,-21 0 0,0 1 0,21-1 15,0 0-15,-22-20 16,1 20-16,21-21 0,-21 0 0,21 0 16,0 1-16,0-1 0,0-42 47,0-1-47,0 1 15,0 0-15,0-21 0,0 21 16,21-1-16,0-20 0,1 21 0,-22-21 15,21 20-15,0-20 0,0 21 16,0 0-16,0-22 0,1 22 16,-1 0-16,0 0 0,0 21 15,0 0-15,0 0 0,-21 21 16,22 0-16,-1 0 16,-21 1-16,0-1 0,0 21 0,0-21 15,0 22-15,21-22 0,-21 21 16,0-21-16,0 22 0,0-22 0,0 0 15,0 0-15,0 0 0,0 0 16,0 1-16,0-44 47,0 1-47,0 0 16,0 0-16,0 0 0,21-22 0,0 22 15,-21 0-15,21-21 16,1-1-16,-1 22 0,0-21 0,0 21 15,21 0-15,-20-22 0,-1 43 16,0-21-16,0 21 0,0 0 0,0 0 16,-21 21-16,22 0 15,-22 1-15,0 20 0,0-21 0,0 21 16,0 1-16,0-22 0,0 21 16,0 1-16,0-22 0,0 0 0,0 0 15,0 0-15,0 0 0,0 1 16,21-1-16,0-21 15,0 21-15,0-21 0,0 0 16,22 0-16,-22 0 0,0 0 0,0 0 16,22 0-16,-22-21 0,0 0 15,0-1-15,21 22 0,-20-42 16,-1 21-16,-21 0 0,21 0 0,0-22 16,-21 22-16,0 0 0,21 0 15,-21 0-15,0-1 0,-21 22 31,0 0-31,0 22 0,21 20 0,-21-21 16,-1 0-16,22 22 0,-21-22 16,21 0-16,0 21 0,0-21 0,0 1 15,0-1-15,0 0 16,0 0-16,0 0 0,21-21 0,1 21 16,20-21-16,-21 0 15,0 0-15,0 0 0,1 0 0,20 0 16,-21 0-16,21 0 0,-20-21 15,-1 0-15,21 21 0,-21-21 0,0 0 16,1-22-16,-1 22 0,0 0 16,0-21-16,0 21 0,-21-1 0,0-20 15,0 21-15,0 0 16,0 42 0,0 0-16,0 0 15,-21 0-15,0 22 0,0-22 16,21 0-16,0 21 0,-21-20 15,21-1-15,-22 0 0,22 0 16,-21 0-16,21 0 0,0 1 0,0-1 16,0-42 15,0-1-15,0 1-16,0 0 0,21 0 15,1 0-15,-1 0 0,-21-22 16,21 22-16,0-21 0,0 21 0,0-22 15,22 22-15,-22 0 16,0 0-16,0 0 0,22 21 0,-22 0 16,0 0-16,0 0 0,0 0 15,0 21-15,-21 0 0,0 0 0,0 21 16,0-20-16,0 20 0,0-21 16,0 21-16,-21-20 0,0 20 15,21-21-15,0 0 0,0 0 0,0 1 16,0-1-16,0 0 15,21-21-15,0 0 0,1 0 16,20 0-16,-21 0 0,0 0 16,22 0-16,-22 0 0,0 0 0,0-21 15,0 21-15,-21-21 16,0-1-16,21 1 0,-21 0 0,0 0 16,0-21-16,0 20 0,0 1 15</inkml:trace>
  <inkml:trace contextRef="#ctx0" brushRef="#br0" timeOffset="52716.29">31729 3112 0,'0'0'0,"-21"-22"15,21 44 48,0-1-63,0 0 15,0 0-15</inkml:trace>
  <inkml:trace contextRef="#ctx0" brushRef="#br0" timeOffset="53296.23">29781 4445 0,'0'0'16,"-21"0"-16,0 0 16,0 0-16,21 21 15,-21-21-15,21 21 16,0 1-16,0-1 0,0 0 16,21-21-1,0 0 1,0 0-16,0 0 0,1 0 15,-1 0-15,0-21 0,0 21 16,-21-21-16,21-1 0,-21 1 16,0 0-1,-21 21 1,21 21 31,21-21-32</inkml:trace>
  <inkml:trace contextRef="#ctx0" brushRef="#br0" timeOffset="53720.99">30819 4360 0,'0'0'16,"21"-21"-16,0 21 0,0-21 0,-21 0 15,0 0-15,-21 0 16,0 21-16,0 0 16,-22 0-16,22 0 0,0 0 0,-21 0 15,20 0-15,-20 0 16,21 21-16,0-21 0,0 21 0,-1 0 16,22 0-16,0 0 0,0 1 15,0-1-15,0 0 0,22 0 0,-1-21 16,0 21-16,0 0 0,0 1 15,22-1-15,-22 0 0,0 0 0,0 0 16,0 0-16,0-21 0,1 22 16,-1-1-16,-21 0 0,0 0 15,0 0-15,-21-21 16,-1 21-16,1-21 0,-21 0 0,21 0 16,-22 0-16,1 0 0,-21 0 0,20 0 15,1 0-15,0 0 16,20-21-16,-20 21 0,21-21 0,0 21 15,21-21 1,21 21-16,0 0 16,0-21-16,22 21 0,-22 0 15,21 0-15,0-21 0,-20 21 0</inkml:trace>
  <inkml:trace contextRef="#ctx0" brushRef="#br0" timeOffset="54015.82">31263 4424 0,'0'0'0,"21"-21"0,-42 21 47,0 21-47,0 0 16,0 0-16,-1 0 0,1 1 0,0-1 16,21 0-16,-21 21 0,21-21 15,-21 1-15,21-1 0,0 0 0,0 0 16,0 0-16,0 0 0,0 1 15,0-1-15,21-21 0,0 21 0,0-21 16,0 0-16,22 0 16,-22 0-16,0 0 0,21 0 0,1 0 15,-22 0-15,21 0 0,-21 0 16,22-21-16,-22 0 0,21-1 0,-21 22 16,-21-21-16,0 0 0,0 0 15,0 0-15,0 0 0,-21 21 0</inkml:trace>
  <inkml:trace contextRef="#ctx0" brushRef="#br0" timeOffset="54183.73">31136 4530 0,'21'0'16,"0"0"-16,1 0 16,-1 0-16,0 0 0,21 0 0,-21 0 15,22 0-15,-22 0 0,21 0 16,-21 0-16,22 0 0,-22 0 15,0-21-15,0 21 0,0-22 0,-21 1 16,0 0-16</inkml:trace>
  <inkml:trace contextRef="#ctx0" brushRef="#br0" timeOffset="54355.62">31348 4339 0,'21'0'31,"0"0"-16,0 0-15,22 0 0,-22 0 16,0 0-16,0 0 0,21 0 16,-20 0-16,-1 0 0,0 0 0,0 0 15,0 0-15,0 0 0,1 0 16,-1 0-16,0 0 0</inkml:trace>
  <inkml:trace contextRef="#ctx0" brushRef="#br0" timeOffset="54667.45">32343 4466 0,'0'0'0,"21"0"0,-21-21 15,0 0 1,0 0-16,-21 0 16,21-1-16,-22 22 0,-20 0 15,21 0-15,-21 0 0,20 0 16,-20 0-16,0 22 0,21-1 0,-22 0 15,1 0-15,21 0 0,-22 22 16,22-22-16,0 0 0,0 21 0,0-21 16,21 1-16,0-1 0,0 21 15,0-21-15,0 0 0,0 1 16,21-1-16,0 0 0,0 0 16,22-21-16,-22 0 0,0 21 15,0-21-15,0 0 0,0 0 16,1 0-16,-1 0 0</inkml:trace>
  <inkml:trace contextRef="#ctx0" brushRef="#br0" timeOffset="55052.23">30120 5398 0,'0'0'16,"-42"21"-16,21-21 0,-22 0 0,22 0 0,0 21 16,42-21 30,0 0-46,0 0 0,1 0 16,-1 0-16,0 0 0,-21-21 16,0 0-1,-21 21 32,21 21-31,-21-21-16,21 21 15,21-21 1</inkml:trace>
  <inkml:trace contextRef="#ctx0" brushRef="#br0" timeOffset="55328.07">30819 5249 0,'0'0'0,"0"-21"0,0 0 0,21 0 15,-21 42 17,0 0-32,0 0 15,0 1-15,-21 20 0,21-21 16,0 0-16,0 22 0,-22-22 0,22 0 16,-21 21-16,0-21 0,21 1 0,-21-1 15,21 0-15,0 0 0,0 0 16,0 0-16,0 1 15,0-44 1,21 22 0,0-21-16,0 0 0,1 0 0</inkml:trace>
  <inkml:trace contextRef="#ctx0" brushRef="#br0" timeOffset="55547.94">31115 5249 0,'0'0'0,"0"-21"0,0 0 0,21 21 16,-21-21-16,0 42 31,0 0-31,0 0 0,0 1 16,-21-1-16,21 0 0,0 0 0,0 0 15,-21 0-15,21 1 0,-21-1 16,21 0-16,0 0 16,0 0-16,-22 0 0,22 1 15,-21-22 1,0 0-1,0 0-15,21-22 0</inkml:trace>
  <inkml:trace contextRef="#ctx0" brushRef="#br0" timeOffset="55699.85">30734 5398 0,'0'0'0,"21"0"15,0 0 1,0 0-16,1 0 0,-1 0 15,0 0-15,0 0 0,21 0 16,-20 0-16,-1 0 0,21-22 0,-21 22 16,22 0-16</inkml:trace>
  <inkml:trace contextRef="#ctx0" brushRef="#br0" timeOffset="56371.54">31390 5249 0,'0'0'0,"21"0"32,-21 22 15,-21-1-32,0 0-15,21 0 16,0 0-16,-21-21 0,0 21 0,21 1 15,-22-1-15,22 0 0,-21 0 16,0 0-16,0 0 0,21 1 16,0-1-1,-21-21-15,21-21 47,21-1-31,0 1-16,-21 0 0,21 0 15,0 0-15,-21 0 0,22-1 0,-1 1 16,0 0-16,0-21 0,0 21 16,0-1-16,1 1 0,-1 0 0,0 0 15,0 21-15,0 0 0,0-21 16,1 21-16,-1 0 16,0 0-16,0 0 15,-21 21-15,0 0 0,0 0 16,-21-21-1,0 0-15,0 0 0,-1 0 16,1 0-16,0 0 0,0 0 16,0 0-16,0 0 0,-1 0 0,22 21 47,0 1-47,0-1 15,0 0-15,0 0 0,0 0 16,0 0-16,22 1 15,-22-1-15,21 0 0,0-21 0,-21 21 16,21 0-16,0-21 0,-21 21 16,21-21-16,1 0 0,-1 0 0,0 0 15,0 0-15,0 0 0,0 0 16,1 0-16,-1 0 0,0 0 0,0 0 16,21 0-16,-20-21 0</inkml:trace>
  <inkml:trace contextRef="#ctx0" brushRef="#br0" timeOffset="56692.36">32152 5334 0,'0'0'0,"21"-21"0,0 0 16,-21 0-16,0-1 0,0 1 16,-21 21-1,0 0 1,0 0-16,0 0 0,0 0 16,-1 0-16,1 21 0,0 1 0,0-22 15,21 21-15,0 0 0,0 0 16,0 0-16,0 0 15,0 1-15,21-22 16,0 21-16,0-21 0,-21 21 0,22-21 16,-1 21-16,0-21 0,-21 21 15,0 0-15,0 1 16,0-1-16,-21-21 16,0 21-1,-1-21-15,-20 0 0,21 0 16,0 0-16,0 0 0,-1 0 0,1 0 15,0 0-15,0 0 0,0 0 16,0 0-16,-1 0 0</inkml:trace>
  <inkml:trace contextRef="#ctx0" brushRef="#br0" timeOffset="57148.31">30184 6138 0,'-22'0'15,"1"0"-15,0 0 16,0 22 46,0-1-46,21 0-16,-21 0 0,-1-21 16,22 21-16,-21 0 15,0 1-15,0-22 16,21 21-16,21-21 31,0 0-31,22 0 0,-22 0 16</inkml:trace>
  <inkml:trace contextRef="#ctx0" brushRef="#br0" timeOffset="57408">30776 6181 0,'0'0'16,"0"-21"-16,0-1 15,-21 44 1,0-22-1,21 21-15,-21 0 0,0 21 16,21-21-16,0 1 0,-22 20 0,22-21 16,-21 21-16,21-20 0,-21-1 15,21 21-15,0-21 0,0 0 0,0 1 16,0-1-16,0 0 0,0 0 16,0 0-16,21-21 31,0 0-31,1-21 0</inkml:trace>
  <inkml:trace contextRef="#ctx0" brushRef="#br0" timeOffset="57691.86">30734 6181 0,'0'0'0,"0"-43"0,0 22 16,0 0-16,0 0 0,21 21 15,0 0-15,0 0 16,1 0-16,20 0 0,-21 0 0,0 0 15,22 21-15,-22-21 0,21 21 0,-21 0 16,0 1-16,22 20 0,-43-21 16,0 0-16,21 22 0,-21-22 0,0 0 15,0 0-15,-21 21 0,0-20 16,-1-1-16,-20 0 0,0 0 16,21-21-16,-22 21 0,1-21 15,0 0-15,-1 21 0,1-21 0,21 0 0,0 0 16,-1 0-16,1 0 15,42 0 1,1 0-16,-1 0 0,21-21 16</inkml:trace>
  <inkml:trace contextRef="#ctx0" brushRef="#br0" timeOffset="58195.79">31559 6160 0,'0'-22'31,"-21"44"-15,0-22-1,0 21-15,0 21 0,21-21 0,-21 0 16,-1 1-16,1 20 0,0-21 16,21 21-16,0-20 0,-21-1 0,21 21 15,0-21-15,-21 0 0,21 1 16,0-1-1,0-42 1,0-1 0,21 1-16,-21 0 15,0 0-15,21-21 0,0 20 16,0 1-16,-21-21 0,22 21 0,-1-22 16,0 22-16,-21 0 0,21-21 15,0 21-15,0-1 0,1 22 0,-22-21 16,21 21-16,0 0 0,0 0 15,0 0-15,0 0 0,-21 21 16,22-21-16,-22 22 0,0-1 16,0 21-16,0-21 0,0 0 0,0 22 15,0-22-15,0 0 0,-22 21 16,22-20-16,0-1 0,0 0 16,-21 0-16,21 0 0,0 0 15,0 1-15,0-1 0,-21-21 31,21-21-15,-21-1 0,0 22-16</inkml:trace>
  <inkml:trace contextRef="#ctx0" brushRef="#br0" timeOffset="58800.19">31327 6287 0,'0'0'15,"-22"-22"-15,1 22 0,0 0 16,63 0-1,-20 0 1,-1 0-16,0 0 0,0 0 0,21 0 16,-20 0-16,20 0 0,-21 0 15,21 0-15,1 0 0,-22 0 0,21 0 16,1 0-16,-22-21 0,21 21 16,0 0-16,-20-21 0,-1 21 0,21-21 15,-21 0-15,0 21 0,1-21 16,-1 21-16,-21-22 0,21 22 15,-21-21-15,0 42 32,-21 1-32,0-1 15,21 0-15,-22 0 0,1 0 16,21 0-16,-21 1 16,21-1-16,0 0 0,0 0 0,0 0 15,0 0-15,21-21 16,0 0-16,1 0 15,-1 0-15,0 0 16,0 0-16,0 0 0,0-21 0,1 21 16,-1-21-16,0 0 0,0 0 15,0 0-15,0 21 0,22-22 0,-43 1 16,21 0-16,0 0 16,0 0-16,-21 0 0,21 21 0,-42 21 31,0 0-16,0 0-15,21 0 0,-21 22 16,0-22-16,-1 0 0,1 21 0,0-21 16,0 22-16,0-22 0,21 0 15,0 0-15,-21 0 0,21 1 0,0-1 16,0 0-16,0 0 16,21-21-1,0 0 1,0 0-16,0-21 0,0 0 15,1 0-15,-1 21 16</inkml:trace>
  <inkml:trace contextRef="#ctx0" brushRef="#br0" timeOffset="59132">32597 6265 0,'0'0'0,"21"-21"0,0 0 0,0 0 16,0 21-16,0-21 0,1 21 0,-22-21 15,-22 21 16,1 0-31,0 0 0,0 21 16,0-21-16,21 21 0,-21 0 16,21 0-16,0 0 0,0 1 15,0-1-15,0 0 16,21 0-16,0 0 16,0 0-16,0-21 0,0 22 15,-21-1-15,22 0 0,-22 0 16,0 0-16,0 0 15,-22-21-15,1 0 0,0 0 16,0 0-16,0 22 0,0-22 16,-1 0-16,-20 0 0,21 0 0,0 0 15,0 0-15,-1 0 0,22-22 32,0 1-32,22 21 0,-1-21 0,21 21 15</inkml:trace>
  <inkml:trace contextRef="#ctx0" brushRef="#br0" timeOffset="59475.81">33210 5821 0,'0'0'0,"0"-21"0,0 0 16,-21 21-16,0 0 15,0 0 1,21 42-16,0-21 0,0 0 15,0 22-15,0-1 0,21 0 0,0 1 16,0-1-16,1 0 0,-22 1 16,0-1-16,0 0 0,0 1 15,0-1-15,0 0 0,-22 1 16,1-22-16,0 21 0,0 0 0,-21-20 16,-1 20-16,22-21 0,-21 0 15,-1 0-15,22 1 0,-21-1 0,0-21 16,20 21-16,-20-21 0,21 0 15,0 0-15,0 0 0,-1 0 0,44 0 47,-1-21-47,0 21 0,21-21 16,-21-1-16</inkml:trace>
  <inkml:trace contextRef="#ctx0" brushRef="#br0" timeOffset="59668.41">33401 6371 0,'0'-21'0,"0"0"31,0 42 32,21-21-48,-21 21-15</inkml:trace>
  <inkml:trace contextRef="#ctx0" brushRef="#br0" timeOffset="59893.28">33401 6625 0,'0'0'0,"-21"21"0,21 1 0,0-1 15,0 0-15,0 0 16,0 0-16,0 0 15,0 1-15,0-1 16,0 0-16,0 0 16,-21 0-16,21 0 0,-22 1 15,1-22-15,0 21 0,0 0 16,0-21-16,0 21 0,-22-21 0,1 21 16,0-21-16,-1 0 0,1 21 15,-22-21-15,22 0 0,-21 0 0</inkml:trace>
  <inkml:trace contextRef="#ctx0" brushRef="#br0" timeOffset="71283.62">10266 4233 0,'0'0'15,"0"-21"-15,0 0 16,0 0-16,0 0 15,0 0-15,0-1 0,0 1 16,0 0-16,0 0 0,0 0 16,0 0-16,0-1 0,0 1 15,0 0-15,21 0 0,-21 0 16,0 0-16,0-1 31,0 44 16,0-1-47,0 0 0,0 0 16,0 0-16,0 0 0,0 22 15,-21-22-15,21 0 0,-21 21 16,21-20-16,0 20 0,0 0 0,0-21 16,-22 22-16,22-1 0,0 0 15,0-20-15,-21 20 0,21 0 0,0 1 16,-21-1-16,21 0 0,0 1 15,-21-1-15,21 0 0,-21 22 0,0-22 16,21 22-16,-22-1 0,22-21 0,-21 22 16,0-1-16,21-20 0,0 20 15,-21-20-15,21-1 0,-21 21 16,21-20-16,-21 20 0,21-20 0,0 20 16,-22-21-16,22 1 0,-21 20 0,0-20 15,21-1-15,-21 0 0,21 22 16,-21-22-16,21 0 0,-21 1 15,21-22-15,-22 21 0,22 1 0,-21-1 16,0-21-16,21 21 0,-21-20 0,21-1 16,0 0-16,0 0 0,0 0 15,0-42 1,0 0 0,21-21-16,0 20 15,0 1-15,1-21 0,-1 0 0,0-1 16,21 1-16,-21-22 0,1 22 15</inkml:trace>
  <inkml:trace contextRef="#ctx0" brushRef="#br0" timeOffset="73272.64">10541 3958 0,'0'-21'0,"-21"21"16,0 0-16,21-21 0,-22 21 15,1 0 1,0 0-16,42 0 62,0 0-62,22 0 16,-22 0-16,0 21 0,0-21 16,22 0-16,-1 0 0,0 0 0,1 0 15,-1 0-15,21 0 0,-20 0 16,20 0-16,22 0 0,-22 0 0,1 0 16,21 0-16,-22 0 0,1 0 0,-1 0 15,22 0-15,-22 0 16,22 0-16,0 0 0,-1 0 0,1 0 0,0 0 15,-1 0-15,1 0 16,0 0-16,-22 0 0,22 0 0,-1 0 16,1 0-16,0 0 0,-1 0 15,1 0-15,21 0 0,0 0 0,0 0 16,-1 0-16,22 0 0,-21 0 16,0 0-16,21 0 0,0 0 0,-21 0 15,21 0-15,-21 0 0,0 0 0,-1 0 16,-20 0-16,0 21 0,-1 0 15,1-21-15,0 0 0,63 22 16,-63-22-16,-1 0 0,1 0 16,0 0-16,-1 0 0,1 0 15,-22 0-15,22 0 0,0 0 16,-22 0-16,22 0 0,0 0 0,-1 0 16,-20 0-16,20 0 0,-20 0 15,-1 0-15,-20 0 0,-1 0 0,0 0 16,1 0-16,-1 0 0,-21 0 15,0 0-15,22 0 0,-22 0 16,0 0-16,0 0 0,0 0 0,1 0 16,-1 0-16,0 0 0,0-22 15,0 22 1,-21 22 15,0-1-15,0 0-16,0 0 15,0 0-15,0 0 0,0 1 16,0-1-16,0 21 0,0-21 0,0 22 16,0-22-16,-21 21 0,21 0 15,0 1-15,-21-1 0,21 0 0,0 1 16,0-1-16,0 0 0,0 22 0,0-1 16,0-20-16,0 20 0,0 1 15,0-1-15,0-20 0,0 20 16,0 1-16,0-1 0,0-21 15,-21 22-15,21-1 0,0-20 0,0 20 0,-21-20 16,21 20-16,-22-21 16,1 22-16,21-22 0,-21 22 0,21-22 15,0 0-15,0 1 0,-21 20 0,21-20 16,0-1-16,0 0 0,0 1 16,-21-1-16,21 0 0,0 1 0,0-1 15,0 0-15,-21 22 0,21-22 16,-22 0-16,22 1 0,0-1 0,0-21 15,-21 22-15,21-1 0,-21-21 0,21 21 16,0-20-16,-21-1 16,21 0-16,-21 0 0,0 0 0,21 0 0,-22-21 15,1 22-15,0-22 0,0 0 16,-21 0-16,20 0 16,1 0-16,-21 0 0,21 0 0,-22 0 15,1 0-15,0 0 0,-1 0 0,-20 0 16,21 0-16,-22 0 0,22 0 15,-22 0-15,1 0 0,-1 0 0,-20 0 16,20 0-16,-21 0 0,1-22 16,-1 22-16,0 0 0,1 0 0,-1 0 15,0 0-15,-20 0 0,20 0 0,0 0 16,-21 0-16,22 0 16,-22 0-16,21-21 0,-21 21 0,22 0 15,-1 0-15,22 0 0,-22 0 0,21 0 16,-20 0-16,20 0 0,1 0 15,-1 0-15,-20 0 0,20 0 0,-21 0 16,1 0-16,-1 0 0,-21-21 0,22 21 16,-1 0-16,-21 0 0,21 0 15,1 0-15,-1 0 0,0 0 0,1-21 16,-1 21-16,22 0 0,-22 0 16,21-21-16,1 21 0,-1-21 0,22 21 15,-21 0-15,-1-22 0,1 22 0,-1 0 16,1-21-16,20 21 15,-20 0-15,-1 0 0,1-21 0,-1 21 16,22 0-16,-22 0 0,22 0 0,-21 0 16,20 0-16,-20 0 0,20-21 15,1 21-15,0 0 0,-1 0 0,22 0 16,-21 0-16,21 0 0,0 0 0,-1 0 16,1 0-16,0 0 0,0-21 15,0 21 1,0-21-1,21-1 1,-22 1 15,1 21-15,21-21-16,-21 21 16,0 0-1,0 0-15,0 0 16,-1 0-1,1 0-15,0 0 16,0 0-16,0 0 0,0 0 16,-1 0-16,1 0 15,0 0-15,0 0 0,-21 0 0,20 0 16,1 0-16,-21 0 16,21 0-16,-22 0 0,22-21 0,0 0 15,0 21-15,0 0 0,0 0 0,-1-21 16,1 21-16,0 0 0,0-22 15,0 1-15,0 21 0,21-21 16,-22 21-16,22-21 16,-21 21-16,21-21 0,0 0 15,0-1 1,21 22 0,1 0-16,-1 0 15,0 0-15,0 0 0,0 0 16</inkml:trace>
  <inkml:trace contextRef="#ctx0" brushRef="#br0" timeOffset="74016.22">6138 8848 0,'0'0'15,"0"-21"-15,0-1 0,0 1 0,-21 0 0,21 0 16,0 0-16,0 0 0,0-1 16,0 1-16,-21 0 0,0 42 46,21 0-46,0 22 0,0-1 0,0 22 16,0-1-16,0 22 0,0-22 0,0 22 16,0 0-16,0-1 0,0 1 15,0 0-15,-21 20 0,21 1 0,-22-21 16,22 21-16,-21 0 0,21-1 16,-21 1-16,0-21 0,21 21 0,0 0 15,-21-22-15,21 1 0,-21 0 0,21-22 16,0 1-16,-22-1 0,22 1 15,0-22-15,0 21 0,0-20 0,0-22 16,-21 21-16,21-21 0,0 1 0,0-44 31,0 1-31,0 0 16,0-21-16,0 21 0,0-22 0,0 1 16,0-22-16,21 1 0,-21-1 0,0 1 15,0-22-15,22 1 0</inkml:trace>
  <inkml:trace contextRef="#ctx0" brushRef="#br0" timeOffset="75032.64">6054 8827 0,'0'0'0,"21"0"15,0 0 1,0-22-16,21 22 0,1 0 0,20 0 16,1 0-16,20-21 0,1 21 15,21 0-15,0-21 0,0 0 0,21 21 16,0 0-16,21 0 0,0-21 16,0 21-16,21 0 0,1 0 0,-1-21 15,0 21-15,1-22 0,20 22 16,1 0-16,-22-21 0,0 21 15,1 0-15,20-21 0,-20 21 0,-1 0 16,-21-21-16,21 21 0,-20 0 16,-1 0-16,0 0 0,0 0 0,-21 0 15,21 0-15,-21 0 0,-21-21 16,0 21-16,0 0 0,-22 0 0,1 0 16,-21 0-16,-1 0 0,-21 0 0,22 0 15,-22 0-15,-21 0 0,22 0 16,-22 0-16,0 0 0,0 0 0,0 0 15,-21 21-15,0 0 16,0 0-16,0 0 0,0 22 16,0-22-16,-21 21 0,21 1 0,-21 20 15,21-21-15,0 22 16,-21-22-16,21 22 0,0-1 0,0-20 16,0 20-16,0 1 0,0-22 0,0 21 15,0 1-15,0-1 0,0 1 16,0-1-16,0 1 0,0-1 0,0-20 15,0 20-15,0-20 0,0-1 0,0 21 16,0-20-16,0-22 0,0 21 16,-21 1-16,21-1 0,-21-21 0,21 21 15,-22-20-15,22 20 0,-21-21 0,0 0 16,21 0-16,-21 1 16,0-1-16,0 0 0,-1 0 0,22 0 15,-21 0-15,0-21 0,0 22 0,0-1 16,0 0-16,21 0 0,-22-21 15,1 21-15,0 0 0,-21 1 0,21-22 16,-1 21-16,-20-21 0,0 21 0,21-21 16,-22 21-16,-20-21 0,20 21 15,1-21-15,-21 0 0,-1 0 0,1 21 16,20 1-16,-20-22 0,-22 0 0,22 0 16,-1 21-16,-21-21 0,22 0 15,-22 0-15,-21 0 0,22 0 0,-22 0 16,21 0-16,-21 0 0,1 0 15,-1 0-15,0 0 0,0 0 0,0 0 16,0 0-16,-21 0 0,22 0 16,-1 0-16,0-21 0,0 21 0,0 0 15,-21 0-15,21 0 0,-21 0 0,22 0 16,-22 0-16,0 0 0,0 0 16,0 0-16,21 0 0,0 0 0,-21 0 15,21 0-15,21 0 0,-20 0 0,-1 0 16,21 0-16,0 0 0,1 0 0,-22 0 15,42 0-15,-20 0 0,-1 0 16,22 0-16,-1 0 0,1 0 0,20 0 16,-20 0-16,42 0 0,-22 0 15,22 0-15,0 0 0,0 21 16,0-21-16,42 0 47,0 0-47,0-21 0</inkml:trace>
  <inkml:trace contextRef="#ctx0" brushRef="#br0" timeOffset="75827.99">17378 8573 0,'0'0'0,"-21"-22"0,-1-20 0,1 0 0,21 21 16,-21-22-16,0 1 0,21 21 16,0-22-16,-21 22 0,0 0 0,21 0 15,-22 21-15,1 0 16,0 21 0,0 21-16,21 1 15,-21-1-15,21 22 0,-21-1 0,-1 22 16,22-1-16,0 22 0,-21 0 0,0-21 15,0 21-15,21-1 0,-21 1 16,0 0-16,21 21 0,0-21 0,-22-21 16,1 20-16,21-20 0,-21 0 15,21-1-15,-21-20 0,21-1 0,0 1 16,0-1-16,0-20 0,0-1 0,0 0 16,-21 1-16,21-22 0,0 0 15,0 0-15,0-42 16,0 0-1,0 0-15,21-22 16,0 22-16,-21-21 0,0 0 0,21-22 16,-21 22-16,21-22 0,-21 1 0</inkml:trace>
  <inkml:trace contextRef="#ctx0" brushRef="#br0" timeOffset="76720.02">16976 8467 0,'0'0'0,"0"-43"0,-22 1 16,1 0-16,21 21 16,-21-1-16,21 1 0,0 0 0,0 0 15,0 0 1,42 0-16,-20 21 0,20-22 16,0 22-16,22-21 0,20 0 15,1 21-15,0-21 0,21 21 0,21-21 16,0 0-16,0 21 0,42-22 15,-21 22-15,21 0 0,22-21 0,-22 21 16,22 0-16,20 0 0,-20 0 16,21 0-16,-22 0 0,1 0 0,-1 0 15,1 0-15,-1-21 0,-21 21 16,1 0-16,-22 0 0,0 0 16,0 0-16,0-21 0,-21 21 15,0 0-15,0 0 0,-21 0 0,-21 0 16,21 0-16,-22 0 0,1 0 15,-21 0-15,20 0 0,-20 0 0,-1 0 16,1 0-16,-1 0 0,1 21 16,-1-21-16,-20 0 0,-1 21 0,0-21 15,-21 21-15,22 1 0,-22-22 16,-21 21-16,0 21 0,21-21 0,-21 22 16,0-1-16,0 0 0,0 22 15,-21-22-15,21 22 0,0-1 0,-21 1 16,21 20-16,-21-20 15,21 20-15,-22 1 0,1 0 0,21-22 16,-21 22-16,0-22 0,0 22 16,21 0-16,-21-22 0,-1 22 0,1-22 15,0 22-15,0-21 0,21-1 0,-21 1 16,0-1-16,-1 1 0,1-22 16,21 21-16,-21-20 0,0-1 0,0 0 15,21 1-15,-21-1 0,-1-21 16,1 22-16,0-22 0,0 0 0,0 21 15,0-21-15,-22 1 0,22-1 16,0-21-16,-21 21 0,-1 0 0,1-21 16,0 21-16,-1-21 0,1 0 15,-22 0-15,22 21 0,-21-21 0,-22 0 16,21 0-16,-20 0 0,-1 0 16,0 0-16,-20 0 0,20 0 0,-42 0 15,0 0-15,0 0 0,0 0 0,-21 0 16,0-21-16,-1 0 0,1 21 15,-21 0-15,21 0 0,-22-21 0,22 21 16,0 0-16,0 0 0,-21 0 16,20 0-16,22 0 0,-21 0 0,21 0 15,0 0-15,0 0 0,21 0 0,1 0 16,20 0-16,-21 0 0,21 0 16,1 0-16,20 0 0,-20 0 15,20 21-15,1-21 0,20 0 0,-20 0 16,42 0-16,-22 0 0,22 0 15,0 0-15,0 0 0,0 0 0,42 0 47</inkml:trace>
  <inkml:trace contextRef="#ctx0" brushRef="#br0" timeOffset="77315.89">16214 13547 0,'0'0'16,"-22"-21"-16,1-22 0,0 22 0,0-21 15,0 21-15,0-1 0,-1 1 0,1 21 16,0 0 0,0 0-16,21 21 15,0 22-15,0 20 0,0-20 0,0 41 16,0-20-16,0 20 0,0 1 15,0 0-15,0-1 0,-21 1 0,21 21 16,-21-21-16,21-1 0,0 22 16,0-21-16,-22-1 0,22-20 0,0 21 15,0-22-15,-21 1 0,21-1 0,0 1 16,0-22-16,0 0 0,0 1 16,0-1-16,0-21 0,0 0 0,0 0 15,0 1-15,0-44 31,0 1-31,0 0 0,0 0 0,21-21 16,-21-1-16,22 1 0,-22-22 0,21 1 16</inkml:trace>
  <inkml:trace contextRef="#ctx0" brushRef="#br0" timeOffset="78204.38">16171 13610 0,'0'0'0,"0"-63"0,0 20 16,21 1-16,1 21 0,-1-21 0,0 20 15,0 1-15,0 0 0,0 0 16,22 21-16,-1-21 0,22 0 0,-1 21 16,1-22-16,20 22 15,-20 0-15,42-21 0,-1 21 0,1 0 16,21 0-16,0 0 0,21 0 0,1 0 16,20 0-16,0 0 0,1 0 15,20 0-15,-21 0 0,22 21 0,-1-21 16,1 0-16,-1 22 0,-20-22 15,20 0-15,-20 0 0,-22 0 0,21 0 16,-21 0-16,22 0 0,-43 0 16,0 0-16,0 0 0,-22 0 0,1 0 15,-21 0-15,0 0 0,-1 0 16,-20 0-16,-1 0 0,1 0 16,-1 0-16,1-22 0,-22 22 0,0 0 15,1 0-15,-1 0 0,0 0 16,-20 0-16,-1 0 0,0 0 0,-21 22 15,0-1-15,0 0 16,0 0-16,0 21 0,0-20 16,-21 20-16,21-21 0,0 43 15,-21-22-15,21 0 0,-22 22 0,22-1 16,-21 1-16,21-1 0,-21 1 16,21-1-16,0 22 0,-21-22 0,0 22 15,21 0-15,-21-22 0,21 22 0,0 0 16,0-1-16,0-20 15,-22-1-15,22 22 0,0-22 0,-21 1 16,21-1-16,-21 1 0,21-1 16,-21 1-16,0-1 0,21 1 0,-21-1 15,21-20-15,-22 20 0,1-20 0,21 20 16,0-21-16,0 1 0,-21-1 16,0 22-16,21-22 0,-21 0 0,0 1 15,21-22-15,-22 21 0,1 0 16,-21-20-16,21-1 0,0 0 0,-22 21 15,22-42-15,-21 21 0,-1 1 16,-20-22-16,21 0 0,-22 0 0,-21 0 16,22 0-16,-22 0 0,1 0 15,-1-22-15,-21 1 0,0 0 16,0 0-16,-21 0 0,0-22 0,0 22 16,-21 0-16,0-21 0,0 21 0,0-22 15,-22 22-15,1 0 0,-21-21 16,-1 20-16,22 1 0,-22 0 0,1-21 15,-1 21-15,1-1 0,42 1 0,-22 0 16,22 0-16,21 21 0,-21-21 16,42 0-16,-21-1 0,21 22 0,22-21 15,-22 0-15,21 21 0,0-21 16,1 21-16,-1-21 0,0 21 16,22 0-16,-1-21 0,1 21 0,21-22 15,-22 22-15,43 0 0,-21 0 16,20 0-16,1 0 0,0 0 0,21-21 31,0 0-15,21 0-16,0 0 0,1 0 0</inkml:trace>
  <inkml:trace contextRef="#ctx0" brushRef="#br0" timeOffset="79195.89">20151 4191 0,'0'0'0,"0"-42"32,0 21-32,0 42 31,0 0-31,0 0 0,0 21 15,0-20-15,0 41 0,0-21 0,0 1 16,0 20-16,0-20 0,0 20 16,0 1-16,-22 20 0,1-20 0,0-1 15,0 22-15,0-22 0,-22 1 0,22-1 16,0 1-16,0-1 16,0-20-16,0-1 0,-1 0 0,1 1 15,21-1-15,-21-21 0,21 22 0,0-22 16,21-42-1,0 21 1,1-22-16,-1-20 0,-21 21 16,21-21-16</inkml:trace>
  <inkml:trace contextRef="#ctx0" brushRef="#br0" timeOffset="80019.42">20214 4149 0,'0'0'0,"0"-21"16,0-1-1,21 1 1,22 21-16,-22 0 16,21 0-16,0 0 0,1 0 0,20 0 15,1 0-15,-1 0 0,22 0 16,0 0-16,-1 0 0,22 0 0,0-21 15,0 0-15,42 21 0,-21 0 16,21-21-16,0 21 0,0-21 0,22 21 16,-22 0-16,21-22 15,1 22-15,-22 0 0,21 0 0,-42 0 16,21 0-16,-21 0 0,0 0 16,-21 22-16,0-22 0,-21 0 0,-1 0 15,1 0-15,-22 0 0,1 0 16,-22 0-16,1 0 0,-1 0 0,0 0 15,-21 0-15,22 0 0,-22 0 16,0 0-16,0 0 0,0 21 0,-21 0 16,0 0-16,0 21 15,0-20-15,0 20 0,0-21 0,0 21 16,0 1-16,0 20 0,0-20 0,0-1 16,0 0-16,0 1 15,0 20-15,0-21 0,0 1 0,0 20 16,0-20-16,0 20 0,0 1 15,0-22-15,0 0 0,0 22 0,0-22 16,0 0-16,0-20 0,0 20 16,-21 0-16,0-21 0,0 1 0,0-1 15,0 0-15,-1 0 0,1-21 0,-21 21 16,21-21-16,-22 0 0,1 21 16,0-21-16,-1 0 0,1 0 0,-21 0 15,20 0-15,-20 0 0,-1 0 0,1 0 16,-1 0-16,-20 0 0,20 0 15,-42 0-15,22 0 0,-22 0 16,-21 0-16,0 0 0,0 0 0,0 0 16,0 0-16,-21 0 0,21 0 15,-22 0-15,22 0 0,-21 0 0,21 0 16,21 0-16,1 22 0,-22-22 16,42 0-16,-21 0 0,21 21 0,1-21 15,20 0-15,-20 0 0,20 0 0,1 0 16,20 0-16,-20 0 0,20 0 15,1 0-15,0 0 0,-1 0 0,1 0 16,0 0-16,21 0 0,-22 0 0,22 0 16,0 0-16,-21 0 0,20 0 15,1 0-15,21-21 47</inkml:trace>
  <inkml:trace contextRef="#ctx0" brushRef="#br1" timeOffset="89000.03">4572 5080 0,'0'0'0,"-21"0"0,0 21 0,-1 0 15,1-21-15,0 0 16,0 0-16,0 0 0,0 0 0,-1 22 16,1-22-16,0 0 0,0 0 15,0 0-15,0 0 0,-1 0 16,1 0-16,0 0 0,0 0 0,0 0 15,0 0-15,-1 0 16,1 0 0,42 0 46,1 0-46,-1 0-16,0 0 0,0 0 0,21 0 15,-20 0-15,20 0 0,21 0 16,-20 0-16,20 0 0,1 0 0,-1 21 16,1-21-16,-1 0 0,1 0 15,-1 0-15,1 0 0,-1 0 16,1 0-16,-1 21 0,1-21 0,20 0 16,-20 0-16,-1 0 0,22 0 15,-21 0-15,20 0 0,-20 21 0,20-21 16,-20 0-16,-1 0 0,22 0 15,-21 0-15,-1 0 0,1 0 0,-1 0 16,1 21-16,-1-21 0,22 0 16,-22 0-16,1 0 0,20 0 0,-20 0 15,21 0-15,-22 0 0,22 0 16,-22 21-16,1-21 0,-1 0 16,1 0-16,-1 0 0,1 0 0,-1 0 15,1 0-15,-22 0 0,22 0 16,-22 0-16,21 22 0,1-22 0,-22 0 15,22 0-15,-22 0 0,22 0 16,-22 0-16,21 0 0,-20 0 0,20 0 16,-20 0-16,-1 0 0,21 0 0,-20 0 15,-1 0-15,22 0 0,-22 0 16,21 0-16,-20 0 0,20 0 0,-20 0 16,20 0-16,-21 0 0,1 0 15,-1 0-15,0 0 0,1 0 0,-1 0 16,-21 0-16,22 0 0,-1 0 0,-21 0 15,21 0-15,-20 0 0,-1 0 16,0 0-16,0 0 0,0 0 16,0 0-16,1 0 0,-1 0 15,0 0-15,0 0 0,0 0 16,0 0-16,1 0 16,-1 0-1,0 0 1,0 0 15,-21-22 0,0 1 1,-21 21-32,21-21 0</inkml:trace>
  <inkml:trace contextRef="#ctx0" brushRef="#br1" timeOffset="89631.92">9102 4974 0,'0'0'31,"0"21"0,21-21-31,0 22 16,0-22-16,0 21 0,0-21 16,1 21-16,-1-21 0,0 21 0,0-21 15,0 21-15,22-21 0,-22 21 16,0-21-16,0 0 0,0 22 15,22-22-15,-22 0 0,0 21 16,0-21-16,0 0 0,0 0 0,1 0 16,-1 0-16,0 0 0,0 0 15,-42 0 32,0 0-31,0 21-16,-1-21 0,1 21 15,0-21-15,0 21 0,0 0 16,0-21-16,-1 22 0,1-1 0,-21 0 16,21 0-16,0-21 15,-1 21-15,-20 0 0,21 1 0,0-1 16,0 0-16,-22 0 0,22 0 0,0 0 16,0 1-16,21-1 0,-21-21 15,-1 21-15,22 0 0,-21-21 0,21 21 16,-21-21-1,21 21 1,0-42 47,0 0-63,0 0 15</inkml:trace>
  <inkml:trace contextRef="#ctx0" brushRef="#br1" timeOffset="91540.35">4233 4043 0,'0'0'0,"0"-21"15,0 0 1,0-1 15,0 44 1,0-1-32,0 0 0,0 21 15,0-21-15,0 1 0,0 20 16,0-21-16,0 21 0,0 1 0,0-22 15,0 21-15,0-21 0,0 22 16,0-22-16,0 21 0,-21-21 0,21 1 16,0-1-16,0 0 0,0 0 15,0 0-15,0 0 16,0-42 15,0 0-15,0 0-16,0 0 15,0 0-15</inkml:trace>
  <inkml:trace contextRef="#ctx0" brushRef="#br1" timeOffset="91868.16">4191 3937 0,'0'0'0,"-42"-21"32,42 0-17,0 0 1,21 21-16,0 0 16,0-22-16,0 22 0,22 0 0,-22 0 15,21-21-15,0 0 0,1 21 16,-22 0-16,21 0 0,-21 0 0,1 0 15,-1 0-15,0 0 0,0 0 16,-42 0 15,0 21-31,0-21 16,-1 21-16,1-21 0,21 22 16,-21-1-16</inkml:trace>
  <inkml:trace contextRef="#ctx0" brushRef="#br1" timeOffset="92118.2">4254 4360 0,'0'0'16,"0"22"-16,22-22 31,-1 0-31,0 0 15,0-22-15,0 22 16,0-21-16,1 21 16,-1-21-16,0 21 0,-21-21 15,21 21-15,0 0 0,-21-21 0,21 21 16,-21-21-16</inkml:trace>
  <inkml:trace contextRef="#ctx0" brushRef="#br1" timeOffset="92368.06">4614 4233 0,'0'0'0,"0"22"0,0-1 32,0 0-32,0 0 0,0 0 0,0 0 15,0 1-15,0-1 16,0 0-16,0 0 0,0 0 15,0 0 1,0-42 47</inkml:trace>
  <inkml:trace contextRef="#ctx0" brushRef="#br1" timeOffset="92567.95">4657 4149 0,'0'0'0,"0"21"93,0 0-93,0 0 32</inkml:trace>
  <inkml:trace contextRef="#ctx0" brushRef="#br1" timeOffset="93080.66">4889 4276 0,'0'0'0,"0"21"0,-21 0 16,0 0-1,21 0-15,0 1 0,0-1 16,0 0-16,0 0 0,0 0 16,0 0-16,0 1 0,0-1 15,0 0-15,0 0 16,0-42 31,-21 0-47,21 0 15,0-1-15,0 1 16,0 0-16,0-21 0,0 21 16,0-1-16,21 1 0,0 0 15,0 0-15,1-21 0,-1 20 0,0 1 16,0 0-16,21 0 0,-20 21 0,20-21 15,0 21-15,-21 0 0,1 0 16,20 0-16,-21 0 0,0 21 0,0 0 16,1 0-16,-1 0 15,-21 1-15,0-1 0,0 21 0,0-21 16,0 0-16,0 1 0,0-1 16,0 0-16,0 0 0,0 0 0,-21 0 15,-1-21-15,22 22 16,-21-22-16,21-22 47</inkml:trace>
  <inkml:trace contextRef="#ctx0" brushRef="#br1" timeOffset="93648.33">5757 4276 0,'0'0'0,"0"-21"0,0-1 15,-21 22-15,0 0 16,0-21-16,0 21 0,-1 0 16,1 0-16,0 0 0,-21 0 15,21 21-15,-1-21 0,1 22 16,0-1-16,0 0 0,0 0 0,0 0 0,-1 0 15,1 1-15,0-1 16,21 0-16,0 0 0,-21 0 0,21 0 16,0 1-16,0-1 0,0 0 15,0 0-15,21-21 0,0 21 16,0-21-16,22 0 16,-22 0-16,0 0 0,21 0 0,-20-21 15,20 0-15,-21 21 0,21-21 0,-20 0 16,-1-1-16,21 1 0,-21 0 15,0-21-15,22-1 0,-22 22 0,0-21 16,-21 0-16,21-22 0,0 22 16,-21-1-16,0 1 0,0-21 0,0 41 15,0-20-15,0 0 16,0 21-16,0-1 0,0 1 0,0 0 16,-21 21-1,21 21-15,-21 0 0,21 1 16,0-1-16,0 21 0,0 0 0,0 1 15,-21-1-15,21 22 0,0-22 16,0 0-16,-21 1 0,21-1 0,0-21 16,0 21-16,0-20 0,0-1 15,0 0-15,0 0 0,0 0 0,0 0 16,21-21-16,0 0 16,0 0-1,0 0-15,1 0 0,-1-21 0,0 0 16,0 21-16</inkml:trace>
  <inkml:trace contextRef="#ctx0" brushRef="#br1" timeOffset="94235.97">6286 4022 0,'0'21'31,"22"-21"-15,-1 0 0,0 0-16,0-21 0,0 21 15,0-21-15,1-1 0,-1 22 16,0-21-16,0 21 0,0-21 0,-21 0 16,-21 0-1,0 21 1,0 0-16,-22 0 0,22 0 0,0 0 15,-21 0-15,21 21 0,-22-21 16,22 21-16,-21 0 0,21 0 0,-1 22 16,1-22-16,0 0 0,21 21 15,-21-20-15,21 20 0,0-21 16,0 0-16,0 0 0,0 1 16,21-1-16,0 0 0,0-21 0,1 21 15,-1-21-15,0 0 0,0 0 0,0 0 16,0 0-16,1 0 0,-1 0 15,21 0-15,-21 0 0,0 0 16,-42 0 0,0 0-1,0 0-15,0 0 0,0 0 16,-1 21-16,-20 0 0,21-21 0,-21 22 16,20-1-16,1 0 0,0-21 0,0 21 15,0 0-15,0 0 16,-1 1-16,22-1 0,0 0 0,0 0 15,0 0-15,0 0 0,22 1 16,-1-22-16,0 0 16,0 0-16,0 0 0,22 0 0,-22 0 15,21 0-15,0 0 0,-20-22 16,20 22-16,0-21 0,1 0 0</inkml:trace>
  <inkml:trace contextRef="#ctx0" brushRef="#br1" timeOffset="94516.81">6900 3768 0,'-84'-43'32,"62"65"-32,22-1 0,-21 0 0,21 0 15,-21 21-15,21 1 0,-21-1 0,0 0 16,21 22-16,0-22 0,0 22 15,-21-22-15,-1 22 0,22-22 0,-21 0 16,21 1-16,0-1 16,0-21-16,0 21 0,0-20 0,0-1 15,0 0-15,0 0 0,0 0 16,21-21 0,1 0-16,-1-21 15,-21 0-15,21 21 0,0-21 0</inkml:trace>
  <inkml:trace contextRef="#ctx0" brushRef="#br1" timeOffset="94872.6">6816 4424 0,'0'21'15,"21"-21"16,0 0-31,0 0 0,0 0 0,0 0 16,1-21-16,-1 0 0,0 0 16,0 21-16,-21-22 0,0 1 15,-21 21 17,0 0-32,0 0 0,-1 0 15,1 0-15,0 21 0,0 1 16,0-22-16,0 21 0,-1 0 15,1 0-15,21 0 0,0 0 0,0 1 16,-21-22-16,21 21 0,0 0 16,0 0-16,21 0 15,0-21-15,1 0 0,-1 0 16,21 0-16,-21 0 0,22 0 16,-22 0-16,21-21 0</inkml:trace>
  <inkml:trace contextRef="#ctx0" brushRef="#br1" timeOffset="95582.29">7324 4297 0,'0'0'0,"-22"0"32,22 21-32,-21 0 0,0 0 15,21 1-15,0-1 0,0 0 16,0 0-16,0 0 0,-21 0 15,21 1-15,0-1 0,0 0 16,0 0-16,0 0 16,-21-21-16,21 21 0,0 1 15,0-44 32,0 1-47,0 0 0,0 0 16,0 0-16,0 0 15,0-1-15,21 1 0,0-21 0,-21 21 16,21 0-16,0-1 0,1 1 16,-22 0-16,21 21 0,0-21 0,0 0 15,0 21-15,0 0 0,1 0 0,-1 0 16,0 0-16,0 0 0,-21 21 16,21 0-16,-21 0 0,21 0 0,-21 1 15,22-1-15,-22 0 0,0 0 16,0 0-16,0 0 0,0 1 15,0-1-15,0 0 16,-22-21-16,1 0 16,0 21-16,0-21 31,21-21-31,0 0 16,0 0-16,0-1 0,0 1 15,21 0-15,0 0 16,-21 0-16,21 0 0,1-1 0,-1 1 15,0 0-15,0 0 0,21 0 16,-20 21-16,-1 0 0,0 0 0,0 0 16,0 0-16,0 0 0,-21 21 15,22 0-15,-22 0 16,0 0-16,0 1 0,0-1 0,0 0 16,0 0-16,0 0 0,0 0 15,0 1-15,0-1 0,-22 0 0,1 0 16,21 0-16,-21-21 15,42-21 17</inkml:trace>
  <inkml:trace contextRef="#ctx0" brushRef="#br1" timeOffset="95968.07">8170 4360 0,'0'0'0,"21"0"0,1 0 0,-1 0 15,-21-21-15,21 21 0,0-21 16,0 21-16,-21-21 0,0 0 31,-21 21-31,0 0 0,0 0 16,0 0-16,-22 0 0,22 21 15,0-21-15,0 21 0,0 0 16,-1 0-16,1 1 0,21-1 0,-21 0 16,21 0-16,-21 0 0,21 0 15,0 1-15,0-1 0,0 0 0,0 0 16,0 0-16,21-21 15,0 0-15,0 0 0,1 0 16,-1 0-16,0 0 0,0 0 16,0 0-16,0 0 0,22-21 0,-22 0 15,0 21-15,0-21 0</inkml:trace>
  <inkml:trace contextRef="#ctx0" brushRef="#br1" timeOffset="96431.8">8467 4276 0,'0'0'15,"0"21"17,0 0-32,0 0 15,0 0-15,0 1 0,0-1 16,0 0-16,0 0 0,0 0 0,0 0 16,-22 1-1,22-1-15,-21 0 0,0 0 16,21 0-1,-21-21 1,21-21 15,0 0-31,0 0 0,0 0 16,0-1-16,0 1 0,0 0 16,21 0-16,-21 0 0,21 0 0,0-1 15,1 1-15,-1-21 0,0 21 0,21 0 16,-21 21-16,1-22 0,-1 22 15,21 0-15,-21 0 0,0 0 16,1 22-16,-22-1 0,21 0 16,-21 0-16,0 0 0,0 0 15,0 22-15,0-22 0,0 0 0,0 0 16,0 0-16,0 1 0,-21-22 16,21 21-16,-22 0 0,1-21 15,21 21-15,0-42 31,0 0-15,0 0-16</inkml:trace>
  <inkml:trace contextRef="#ctx0" brushRef="#br1" timeOffset="96703.65">9080 3768 0,'0'0'0,"0"21"16,0 0 0,-21 21-16,21-20 0,-21 20 0,0 21 15,0-20-15,21-1 0,-21 22 16,-1-22-16,1 0 0,21 1 0,-21-1 16,21 0-16,-21 1 0,21-22 15,0 21-15,0-21 0,0 0 16,0 1-16,0-1 0,21-21 15,0 0 1,0 0-16,1 0 0,-1 0 16,0 0-16,0-21 0,0-1 0</inkml:trace>
  <inkml:trace contextRef="#ctx0" brushRef="#br1" timeOffset="96956.18">8805 4149 0,'0'0'0,"-21"0"0,42 0 31,0 0-31,22 0 16,-1 0-16,0 0 0,1 0 16,-1 0-16,0-21 0,1 21 0,20-22 15,-20 22-15,-1-21 0,0 21 0,1 0 16,-22-21-16,21 21 0,-21 0 15,0 0-15,1 0 0,-1 0 16,-42 0 0,-1 0-16,1 0 0</inkml:trace>
  <inkml:trace contextRef="#ctx0" brushRef="#br1" timeOffset="97575.86">3408 5821 0,'0'0'0,"-21"-21"0,-22-85 31,43 85-31,-21 21 0,0 0 16,21-21-16,-21 21 0,-22 21 15,43 0-15,0 0 0,-21 21 16,0 1-16,21-1 0,-21 0 16,21 1-16,0-1 0,-21 22 15,21-22-15,-21 0 0,-1 1 16,22-1-16,0 0 0,0 1 0,-21-1 16,21-21-16,0 21 0,-21-20 15,21-1-15,0 0 0,0 0 0,21-21 31,0 0-31,-21-21 16,0 0-16,22-22 0,-22 22 16,21 0-16,-21-21 0</inkml:trace>
  <inkml:trace contextRef="#ctx0" brushRef="#br1" timeOffset="97787.73">3133 5694 0,'-22'-21'0,"44"42"0,-44-63 0,22 20 15,0 1-15,0 0 0,0 0 16,0 0-16,22 0 0,-1-1 16,21 22-16,-21-21 0,0 0 15,22 0-15,-1 21 0,0-21 0,1 21 16,-1-21-16,0 21 0,1 0 16,-1 0-16,0 0 0,-20 0 0,20 0 15,-21 0-15,-21 21 16,0 0-16,0 0 15</inkml:trace>
  <inkml:trace contextRef="#ctx0" brushRef="#br1" timeOffset="98007.61">3133 6054 0,'84'0'32,"-63"0"-32,22 0 15,-22 0-15,21-21 0,-21 21 0,1 0 16,20-22-16,-21 22 0,0 0 16,0-21-16,22 21 0,-22-21 0,0 21 15</inkml:trace>
  <inkml:trace contextRef="#ctx0" brushRef="#br1" timeOffset="98244.47">3683 6011 0,'0'0'0,"0"64"32,0-43-32,0 0 0,0 0 15,0 1-15,0-1 16,0 0-16,0 0 0,0 0 0,0 0 15,0 1 1,0-44 31,0 1-47,0 0 0</inkml:trace>
  <inkml:trace contextRef="#ctx0" brushRef="#br1" timeOffset="98420.37">3704 5863 0,'0'0'0,"0"-21"0,0 0 16,0 42 31,0 0-32,21-21-15,-21 21 0,0 1 16,0-1-16,0 0 15</inkml:trace>
  <inkml:trace contextRef="#ctx0" brushRef="#br1" timeOffset="98892.1">4022 6033 0,'0'42'31,"0"-21"-31,-22 0 0,22 0 16,0 1-16,0-1 0,0 0 16,0 0-16,0 0 0,0 0 0,-21 1 15,21-1-15,0 0 16,-21 0-16,21 0 0,0 0 16,0-42 30,0 0-46,0 0 16,0 0-16,0 0 0,0-1 0,0 1 16,0 0-16,0-21 0,21 21 0,0-1 15,1-20-15,-22 21 0,42 0 16,-21 0-16,0-1 0,0 1 0,22 21 16,-22 0-16,0 0 0,21 0 15,-20 0-15,-1 0 0,21 21 0,-21-21 16,-21 22-16,0-1 0,21 0 15,-21 21-15,0-21 0,0 1 0,0-1 16,0 0-16,0 0 0,0 0 16,-21 0-16,21 1 0,-21-1 15,21 0-15,21-21 47,0-21-47,1 21 0</inkml:trace>
  <inkml:trace contextRef="#ctx0" brushRef="#br1" timeOffset="99431.82">4974 6075 0,'0'0'16,"0"-21"-16,0 0 0,0-1 16,-21 1-1,0 21-15,-22 0 16,22 0-16,0 0 0,0 0 15,-21 0-15,20 21 0,-20 1 0,21-1 16,-21-21-16,20 42 0,1-21 16,-21 0-16,21 1 0,0-1 0,-1 0 15,22 0-15,0 21 0,-21-20 0,21-1 16,0 0-16,0 0 16,0 0-16,0 0 0,21 1 0,1-22 15,-1 0 1,0 0-16,21 0 0,-21 0 0,1 0 15,-1-22-15,21 1 0,-21 0 0,0 21 16,22-21-16,-22 0 0,21 0 16,-21-22-16,1 22 0,-1 0 0,0-21 15,0 20-15,0-20 0,0 0 16,1-1-16,-1 1 0,-21 0 0,21-1 16,0 1-16,-21 0 0,0-1 0,21 1 15,-21 0-15,21 21 0,-21-1 16,0 1-16,0 42 31,0 22-31,0-22 0,-21 21 16,0 1-16,0-1 0,21 21 15,-21-20-15,0-1 0,21 0 0,-22 1 16,1-1-16,21 0 0,-21-20 0,21 20 16,0-21-16,0 0 0,0 0 15,0 1-15,0-1 0,0 0 0,21-21 31,0 0-31,1 0 0,-22-21 16,21 21-16</inkml:trace>
  <inkml:trace contextRef="#ctx0" brushRef="#br1" timeOffset="99980.51">5397 5990 0,'22'0'16,"-1"0"-16,0 0 16,0-21-16,0 21 15,0-21-15,1 21 0,-1-21 0,21 21 16,-21-21-16,0-1 0,1 22 16,20-21-16,-21 21 0,0-21 15,-21 0-15,0 0 16,-21 21-1,0 0-15,-21 0 0,20 0 0,-20 21 16,0-21-16,-1 21 0,1 0 16,0 0-16,-1 1 0,22-1 0,-21 0 15,21 0-15,0 21 0,21-20 0,0-1 16,0 0-16,0 0 0,0 0 16,0 0-16,21-21 15,0 0-15,21 0 0,-21 0 16,1 0-16,20 0 0,-21 0 15,0 0-15,22 0 0,-22 0 0,0 0 16,-21-21-16,-21 21 31,0 0-31,-1 0 0,1 21 0,0-21 16,-21 22-16,21-1 0,-1 0 16,-20 0-16,21 0 0,0-21 0,0 21 15,21 1-15,0-1 0,-22 0 16,22 0-16,0 0 0,0 0 15,22 1 1,-1-22-16,0 0 0,0 0 16,0 0-16,22 0 0,-22 0 15,21-22-15,-21 1 0,22 21 16,-22-21-16,21 0 0</inkml:trace>
  <inkml:trace contextRef="#ctx0" brushRef="#br1" timeOffset="100276.34">6159 5630 0,'0'0'0,"0"-42"0,0 21 0,0 0 0,0 0 15,0-1-15,0 44 16,0-1-16,-21 0 16,0 21-16,21-21 0,-21 22 15,21 20-15,0-20 0,-21-1 16,0 21-16,21-20 0,-22-1 0,1 0 15,0 1-15,21-1 0,-21 0 0,0 1 16,21-22-16,0 21 0,0-21 16,-21 1-16,21-1 0,0 0 0,0 0 15,0 0 1,21-21 0,0-21-16,0 21 0,-21-21 15,21 0-15,0 21 0,1-21 16,-1-1-16</inkml:trace>
  <inkml:trace contextRef="#ctx0" brushRef="#br1" timeOffset="100624.14">6159 6117 0,'0'43'32,"22"-43"-32,-1 0 15,0 0 1,0 0-16,0 0 0,0 0 0,1-22 15,-1 22-15,21-21 0,-21 21 16,-21-21-16,21 21 0,1-21 16,-1 0-16,-21 0 15,-21 21 1,-1 0-16,1 0 0,0 0 16,0 0-16,0 0 0,0 0 0,-1 21 15,1 0-15,21 0 0,-21 0 16,21 0-16,-21 1 0,21-1 0,0 0 15,0 21-15,0-21 0,0 1 16,0-1-16,21 0 0,0-21 16,22 0-16,-22 21 0,21-21 0,0 0 15,1 0-15,-1 0 16,0 0-16,1 0 0,-1-21 0,0 0 0,-20 21 16,20-21-16,0-1 0</inkml:trace>
  <inkml:trace contextRef="#ctx0" brushRef="#br1" timeOffset="101251.79">6900 6054 0,'0'0'16,"-21"0"0,0 0-1,0 0-15,21 21 16,0 0-16,0 0 0,0 0 0,-21 1 16,21-1-16,0 0 0,0 0 15,0 0-15,-22-21 0,22 21 16,0 1-16,0-1 15,-21-21 17,21-21-17,0-1 1,0 1-16,0 0 0,0 0 16,0 0-16,21 0 0,1-22 15,-1 22-15,0 0 0,0 0 16,0 21-16,0-21 0,1-1 0,-1 1 15,0 21-15,0 0 0,0 0 16,0 0-16,1 21 0,-22 1 16,21-1-16,-21 0 15,0 0-15,0 0 0,0 0 16,0 1-16,0-1 0,0 0 0,0 0 16,0 0-16,0 0 0,0 1 15,-21-22-15,-1 0 16,1 0-16,0 0 15,21-22 1,0 1 0,0 0-16,21 21 0,0-21 15,1 0-15,-1 0 0,0-22 16,0 22-16,21 0 0,-20 0 16,20 0-16,-21-1 0,21 1 0,-20 0 15,-1 21-15,0 0 0,0 0 16,0 0-16,0 21 0,-21 0 0,0 1 15,0-1-15,0 0 0,0 0 0,0 0 16,0 0-16,0 1 0,0-1 16,-21 0-16,21 0 0,-21 0 0,0 0 15</inkml:trace>
  <inkml:trace contextRef="#ctx0" brushRef="#br1" timeOffset="101623.57">7620 6096 0,'21'0'15,"0"0"1,0 0-16,1 0 15,-1 0-15,0 0 0,0 0 0,0 0 16,0-21-16,1 21 0,-1-21 0,0 21 16,-21-21-16,21-1 15,-21 1 1,-21 21-16,0 0 16,0 0-16,-1 0 0,1 0 15,0 0-15,0 21 0,0 1 0,0-1 16,-1-21-16,1 21 0,0 0 15,0 0-15,21 0 0,0 1 0,0-1 16,0 0-16,0 0 0,0 0 16,0 0-16,21 1 15,0-22-15,0 0 0,1 0 16,-1 0-16,21 0 0,-21 0 0,22 0 16,-22 0-16</inkml:trace>
  <inkml:trace contextRef="#ctx0" brushRef="#br1" timeOffset="102096.3">8149 6011 0,'0'22'16,"0"-1"0,0 0-16,0 0 15,0 0-15,0 0 0,-21 1 16,21-1-16,-21 0 0,21 0 15,0 0 1,0 0-16,0 1 0,0-1 31,0-42 1,0-1-32,0 1 15,0 0-15,0 0 16,0 0-16,21 0 0,0-1 0,0 1 15,0 0-15,1-21 0,-1 21 0,21-1 16,-21 22-16,0-21 0,22 0 16,-22 21-16,0 0 0,0 0 0,0 0 15,1 0-15,-1 21 0,0-21 16,-21 21-16,0 1 0,0-1 16,0 0-16,0 0 0,0 0 0,0 0 15,0 1-15,0-1 0,-21 0 0,21 0 16,-21 0-16,21 0 0,0 1 15,-22-22-15,22 21 16,0-42 15</inkml:trace>
  <inkml:trace contextRef="#ctx0" brushRef="#br1" timeOffset="102368.15">8784 5694 0,'0'0'0,"0"-21"0,0 0 15,0 42 17,0 0-32,0 21 0,-21-21 0,0 22 15,0-1-15,-1 0 0,1 1 0,21-1 16,-21 0-16,0-20 0,21 20 15,-21 0-15,21-21 0,0 1 16,0-1-16,0 21 0,0-21 16,0 0-16,0 1 0,0-1 15,21-21 1,0 0-16,0 0 16,0-21-16</inkml:trace>
  <inkml:trace contextRef="#ctx0" brushRef="#br1" timeOffset="102759.92">9186 6011 0,'-21'-21'32,"0"21"-32,0 0 0,0 0 15,-1 21-15,1 1 0,0-22 0,21 21 16,-21 0-16,0 0 15,21 0-15,0 0 0,0 1 16,21-22 0,0 0-16,0 0 0,0 21 15,1-21-15,-1 0 0,0 0 0,0 0 16,0 0-16,0 21 0,1-21 16,-1 0-16,-21 21 15,0 0 1,0 0-16,-21-21 15,-1 0-15,-20 22 0,21-22 16,0 0-16,0 0 0,-22 0 0,22 21 16,0-21-16,0 0 0,0 0 15,-1 0-15,1 0 0,0 0 16,0 0 0</inkml:trace>
  <inkml:trace contextRef="#ctx0" brushRef="#br1" timeOffset="103071.74">8594 5884 0,'-22'0'31,"44"0"-31,-1 0 0,0-21 16,0 21-16,0 0 15,22 0-15,-1 0 0,-21 0 0,21 0 16,1 0-16,-22 0 0,21 0 0,-21-21 16,1 21-16,-1 0 0,0 0 15</inkml:trace>
  <inkml:trace contextRef="#ctx0" brushRef="#br1" timeOffset="109432.92">10880 4466 0,'21'0'16,"0"0"0,0-21-16,0 0 0,0 21 15,22-21-15,-22 21 0,0-21 16,0-1-16,0 22 0,1-21 0,-22 0 15,0 0 1,-22 21 0,1 0-16,-21 0 15,21 0-15,-22 0 0,22 0 16,-21 21-16,21-21 0,-22 21 16,22 0-16,-21-21 0,21 22 0,0-1 0,-1 0 15,22 0-15,0 0 16,0 0-16,0 1 15,22-22-15,-1 21 16,0 0-16,0-21 0,0 0 16,0 21-16,22-21 0,-22 21 0,0-21 15,0 21-15,22-21 0,-22 22 0,0-1 16,0-21-16,0 21 0,0 0 16,-21 0-16,0 0 0,0 1 15,0-1-15,0 0 0,-21 0 16,0 0-16,0 0 0,-21 1 15,-1-1-15,22-21 0,-21 0 16,-1 0-16,1 0 0,21 0 0,-21 0 16,20 0-16,-20 0 0,21 0 0,0-21 15,0 21-15,-1-22 0,1 1 16,0 0-16,21 0 0,-21 0 16,21 0-16,-21 21 15,21-22-15,21 22 16,0 0-1,-21-21-15,21 21 0,0 0 0,1 0 16,20-21-16</inkml:trace>
  <inkml:trace contextRef="#ctx0" brushRef="#br1" timeOffset="109807.71">11218 4699 0,'21'0'0,"1"0"16,-1-21-1,0 21-15,0-21 0,-21 0 16,21 21-16,0-22 16,1 22-16,-22-21 0,21 21 15,-21-21-15,-21 21 16,-1 0-16,1 0 15,0 0-15,0 0 0,-21 0 0,20 21 16,-20-21-16,0 21 0,21 1 16,-1 20-16,-20-21 0,21 0 0,21 22 15,0-22-15,-21 0 0,21 21 0,0-21 16,0 1-16,0-1 0,0 0 16,21 0-16,0-21 0,0 21 0,0-21 15,1 0-15,20 0 0,-21 0 16,21 0-16,1 0 0,-22 0 15,21 0-15,1-21 0,-1 0 0,-21 21 16,21-21-16</inkml:trace>
  <inkml:trace contextRef="#ctx0" brushRef="#br1" timeOffset="110263.45">11874 4530 0,'0'0'0,"-21"0"0,0 0 15,0 0-15,0 21 0,-22-21 16,22 21-16,0 0 0,0 0 0,-21 1 16,20-1-16,1 21 0,-21-21 15,21 22-15,0-22 0,-1 21 16,22-21-16,-21 22 0,21-22 0,0 0 16,0 0-16,0 0 0,0 0 15,21 1-15,1-22 16,-1 0-16,0 0 0,0 0 0,0-22 15,22 22-15,-22-21 0,21 0 16,-21 0-16,22 0 0,-22 0 0,0-1 16,0-20-16,0 21 0,0 0 15,-21-22-15,22 22 0,-22 0 0,0 0 16,0 0-16,0 0 0,0 42 31,-22-21-15,22 21-16,0 0 0,0 0 15,0 0-15,0 22 0,0-22 0,0 0 16,0 21-16,0-20 0,0-1 0,0 0 16,0 0-16,22 0 0,-1 0 15,0-21-15,0 0 16,0 0-16,0 0 16,1 0-16,-1-21 0,0 0 15,0 0-15</inkml:trace>
  <inkml:trace contextRef="#ctx0" brushRef="#br1" timeOffset="110600.26">12086 4699 0,'0'0'0,"0"-42"15,21 42 1,0-21-16,1 21 16,20 0-16,-21 0 0,0 0 0,0 0 15,22 0-15,-22 0 0,0 0 16,0 21-16,0-21 0,1 21 0,-1 0 15,-21 0-15,0 0 0,21 22 16,-21-22-16,0 0 0,0 0 0,0 22 16,0-22-16,0 0 0,-21 0 0,0 0 15,-1 0 1,1 1-16,0-22 0,0 0 16,21-22-1,0 1-15,0 0 16,0 0-16,0 0 0,0-22 15,21 22-15,-21 0 0,21 0 16,0 0-16,-21 0 0,22-1 0,-1 1 16,-21 0-16,21 0 0,0 21 15,0-21-15,-21 0 0,21 21 0,1 0 16</inkml:trace>
  <inkml:trace contextRef="#ctx0" brushRef="#br1" timeOffset="110884.24">12848 4551 0,'-106'0'32,"106"21"-32,-21 0 0,0 0 15,0 1-15,21-1 0,0 0 16,-21 21-16,21-21 0,0 1 15,-22 20-15,22-21 0,0 0 16,0 22-16,0-22 0,0 0 0,0 0 16,22 0-16,-1 0 15,0-21-15,0 0 0,0 0 0,0 0 16,1 0-16,-1 0 0,0 0 16,0-21-16,21 0 0,-20 0 0,20 0 15,-21 0-15</inkml:trace>
  <inkml:trace contextRef="#ctx0" brushRef="#br1" timeOffset="111335.99">13208 4255 0,'0'0'0,"-21"-22"32,21 44-32,0-1 15,0 0-15,0 0 0,0 21 16,0 1-16,0-22 0,0 21 0,0 1 15,0-1-15,0 0 0,0 1 16,0-1-16,0 0 0,0 1 0,-21-22 16,21 21-16,0 0 0,-22-20 0,22-1 15,0 0-15,0 0 0,0 0 16,-21-21-16,0 0 16,21-21-1,0 0 1,0 0-16,0 0 0,0-1 0,21 1 15,0 0-15,1-21 0,-1 21 16,0-22-16,0 22 0,0 0 0,0-21 16,22 20-16,-22 1 0,21 0 15,-21 0-15,22 21 0,-22 0 0,0 0 16,0 0-16,0 0 0,1 21 0,-1-21 16,0 21-16,-21 0 0,0 22 15,21-22-15,-21 0 0,0 21 16,0-20-16,0 20 0,0-21 0,0 0 15,0 0-15,0 1 0,0-1 16,-21 0-16,0 0 0,0-21 16</inkml:trace>
  <inkml:trace contextRef="#ctx0" brushRef="#br1" timeOffset="112348.16">14012 4636 0,'0'0'16,"21"0"-16,85-64 15,-63 64-15,-1-21 0,0 0 0,-21 0 16,22-22-16,-22 22 0,21 0 16,-21-21-16,1 20 0,-22-20 15,0 21-15,0 0 0,0-22 16,0 22-16,-22 0 0,1 21 15,0 0-15,0 0 0,-21 21 16,20 0-16,1 1 0,0-1 0,0 21 16,0 0-16,0 1 0,-1-1 0,1 0 15,0 22-15,21-22 0,0 22 16,-21-1-16,0-20 0,21 20 0,-21 1 16,21-1-16,0 1 0,0-1 15,0-21-15,0 22 0,0-22 0,0 22 16,0-22-16,0 0 0,21-20 0,-21 20 15,21-21-15,-21 0 16,21 0-16,-21 1 0,21-22 0,0 0 16,1 0-16,-1 0 0,0 0 15,0-22-15,0 1 0,0 0 16,1 0-16,-1 0 0,-21-22 0,0 22 16,21-21-16,-21 0 0,0-1 0,0 1 15,0 0-15,-21-1 0,0 1 16,-1 0-16,1 20 0,-21-20 0,21 21 15,0 0-15,-1 0 0,1-1 16,0 22-16,0-21 0,21 0 16,0 0-1,21 0 1,0 0-16,22 21 0,-22-22 0,21 22 16,0-21-16,1 21 0,-1-21 15,0 0-15,-20 21 0,20-21 0,0 0 16,1 21-16,-22-22 0,21 22 15,-21 0-15,0-21 0,1 21 0,-22 21 47,-22-21-47,1 22 0,0-1 0,0 0 16,21 0-16,-21 21 0,0-20 16,-1-1-16,22 21 0,0-21 15,0 0-15,0 1 0,-21-1 0,21 0 16,0 0-16,21-21 15,1 0-15,-1 0 0,0 0 16,0 0-16,0 0 0,22 0 0,-22-21 16,0 0-16,0 0 0,21-1 15,-20 1-15,-1 0 0,0 0 0,-21 0 16,0-22-16,0 22 0,0 0 16,0 0-16,0 0 0,0 0 0,-21-1 15,0 22-15,-1 0 0,1-21 16,0 21-16,-21 0 0,21 0 0,-1 0 15,1 0-15,0 0 0,21 21 0,0 1 16,0-1 0,0 0-16,21-21 15,0 21-15,1-21 0,-1 0 0,0 0 16</inkml:trace>
  <inkml:trace contextRef="#ctx0" brushRef="#br1" timeOffset="112691.96">15007 4636 0,'0'0'0,"0"-22"16,0 1-16,0 0 15,21 21 1,0 0-16,1 0 16,-1 0-16,0 0 0,0 0 15,0 21-15,0 0 0,1 1 16,-22 20-16,21-21 0,-21 0 0,0 0 15,0 22-15,0-22 0,0 21 16,-21-21-16,-1 1 0,1-1 0,21 0 16,-21-21-16,0 21 0,21-42 31,0 0-31,0 0 16,0-1-16,0 1 15,0 0-15,0 0 0,21-21 0,0 20 16,0 1-16,-21 0 0,22 0 15,-1 0-15,0 0 0,0-1 0,0 1 16,0 0-16,1 21 0,-1-21 0,0 21 16</inkml:trace>
  <inkml:trace contextRef="#ctx0" brushRef="#br1" timeOffset="112987.79">16087 4360 0,'-22'-21'15,"1"21"-15,0 0 16,21 21-16,-21 1 16,0 20-16,21-21 0,-21 0 0,21 22 15,0-1-15,0-21 0,-22 21 16,1-20-16,21 20 0,-21-21 0,21 21 15,0-20-15,0 20 0,0-21 0,-21 0 16,21 0-16,0 1 0,0-1 16,21-21 15,0-21-31,-21-1 0,21 1 16</inkml:trace>
  <inkml:trace contextRef="#ctx0" brushRef="#br1" timeOffset="113443.82">16256 4255 0,'0'0'15,"0"21"1,0 0-16,0 21 16,0-21-16,0 22 0,0-22 0,0 21 15,0 1-15,0-22 0,-21 21 16,21 0-16,-21 1 0,21-22 0,0 21 15,0-21-15,-22 1 0,22 20 16,0-21-16,-21-21 0,21 21 0,0 0 16,0-42 15,0 0-31,0 0 0,0 0 16,0 0-16,0-1 15,0 1-15,21 0 0,1-21 0,-1 21 16,-21-1-16,21 1 15,21 21-15,-21-21 0,1 0 0,-1 21 16,0 0-16,0 0 0,0 0 0,0 0 16,-21 21-1,22 0-15,-22 0 0,0 1 0,0-1 16,0 0-16,0 21 0,0-21 16,0 1-16,-22-1 0,22 0 0,0 0 15,0 0-15,22-42 47,-1 0-31</inkml:trace>
  <inkml:trace contextRef="#ctx0" brushRef="#br1" timeOffset="113807.61">16722 4614 0,'21'0'32,"0"0"-17,0 0-15,0 0 0,0 0 16,1 0 0,-1 0-16,-21-21 0,21 21 0,-21-21 15,21 21-15,-21-21 0,0 0 16,0 0-16,0-1 15,-21 22-15,0 0 0,0 0 16,-1 0-16,1 22 0,0-1 16,0 0-16,0 0 0,0 0 0,-1 22 15,1-22-15,0 0 0,21 0 16,0 0-16,0 22 0,0-22 0,0 0 16,0 0-16,21-21 15,0 0-15,1 0 0,-1 0 16,21 0-16,-21 0 0,0 0 15,1 0-15,20-21 0,-21 0 16,0 21-16,22-21 0</inkml:trace>
  <inkml:trace contextRef="#ctx0" brushRef="#br1" timeOffset="114084.45">15790 4445 0,'0'0'0,"-21"0"0,0 0 15,42 0 1,0 0-16,0 0 0,22 0 0,-1-21 16,0 21-16,1 0 0,-1 0 15,22-21-15,-1 21 0,1-21 0,-22 21 16,21 0-16,1 0 0,-22-22 15,1 22-15,-22 0 0,21 0 0,-21 0 16,-42 0 0,0 0-16,-21 0 15</inkml:trace>
  <inkml:trace contextRef="#ctx0" brushRef="#br1" timeOffset="114968">10562 5609 0,'0'0'0,"21"0"15,0 0 1,1 0-16,-1 0 0,0-21 0,21 0 16,-21 21-16,22-21 0,-22 0 15,0-1-15,0 22 0,0-21 0,-21 0 16,0 0-16,0 0 16,-21 0-16,0 21 0,0 0 15,-21 0-15,20 0 0,-20 0 16,0 0-16,-1 0 0,1 21 15,0 0-15,21-21 0,-22 42 0,22-21 16,-21 1-16,21 20 0,-1-21 0,1 0 16,0 22-16,21-22 0,0 0 15,0 21-15,0-21 0,0 1 0,21-1 16,0-21-16,1 0 16,-1 0-16,0 0 0,0 0 0,21 0 15,-20 0-15,-1 0 0,0 0 0,0 0 16,0 0-16,-21-21 0,0-1 15,-21 22 1,0 0 0,0 0-16,0 0 0,-22 0 0,22 22 15,-21-1-15,-1 0 0,22-21 0,-21 21 16,21 21-16,-22-20 0,22-1 16,0 0-16,0 0 0,21 0 0,0 0 15,0 1-15,0-1 0,0 0 0,0 0 16,21-21-16,0 21 15,0-21-15,22 0 0,-22 0 0,21 0 16,-21 0-16,22 0 0,-1 0 16,0-21-16,1 0 0,-1 0 0,0 0 15,1-1-15,-1 1 0</inkml:trace>
  <inkml:trace contextRef="#ctx0" brushRef="#br1" timeOffset="115231.85">11155 5334 0,'0'0'16,"0"-21"-16,0 0 0,0 0 0,0 42 31,0 0-31,0 21 0,-21-21 16,21 22-16,-22-1 16,1 0-16,21 1 0,-21 20 0,0-20 15,0 20-15,21-21 0,-21 1 0,-1-1 16,1 0-16,0 1 0,21-22 15,0 21-15,-21-21 0,21 1 0,0-1 16,0 0-16,21-21 16,0 0-1,0 0-15,1-21 0,-1 0 16,0 21-16,0-22 0</inkml:trace>
  <inkml:trace contextRef="#ctx0" brushRef="#br1" timeOffset="115584.29">11134 5863 0,'0'21'16,"0"1"-16,21-22 31,0 0-15,0 0-16,0 0 0,22 0 15,-22 0-15,0-22 0,0 22 0,0-21 16,0 21-16,1-21 0,-22 0 15,0 0-15,0 0 16,-22 21 0,1 0-16,0 0 0,0 0 15,0 0-15,0 0 0,-1 0 0,-20 21 16,21 0-16,0-21 0,0 21 16,-1 0-16,22 0 0,-21 1 0,21 20 15,-21-42-15,21 21 0,0 0 16,0 0-16,0 1 0,21-22 15,0 0-15,1 0 16,-1 0-16,21 0 0,-21 0 16,0 0-16,22-22 0,-22 22 0,21-21 15</inkml:trace>
  <inkml:trace contextRef="#ctx0" brushRef="#br1" timeOffset="116248.51">11620 5736 0,'-21'21'16,"21"1"0,-21-1-16,21 0 0,-21 0 15,21 0-15,-21 22 0,21-22 0,0 0 16,0 0-16,0 0 16,0 0-16,-21 1 0,21-1 15,0-42 32,21 21-47,-21-22 16,0 1-16,0 0 0,0 0 15,0 0-15,21 0 0,-21-1 16,21 1-16,0-21 0,-21 21 0,21 0 16,1-1-16,-1 1 0,0 0 15,0 21-15,0 0 16,0 0-16,1 0 0,-22 21 15,21 0-15,-21 1 0,0-1 16,21 0-16,-21 0 0,0 0 0,0 22 16,0-22-16,0 0 0,0 0 0,0 0 15,0 0-15,0 1 16,0-1-16,0 0 0,0-42 47,0 0-32,0-1-15,21 1 0,-21 0 16,21-21-16,0 21 0,1-1 16,-22 1-16,21 0 0,0-21 15,21 21-15,-21-1 0,1 1 0,20 21 16,-21-21-16,0 21 0,22 0 0,-22 0 16,0 0-16,0 21 0,0-21 15,0 21-15,-21 1 0,0-1 16,0 0-16,0 0 0,0 0 0,0 0 15,0 1-15,0-1 0,0 0 16,-21 0-16,21 0 0,-21-21 16,21 21-16,-21-21 0,42-21 47</inkml:trace>
  <inkml:trace contextRef="#ctx0" brushRef="#br1" timeOffset="116616.3">12382 5863 0,'22'0'15,"-1"0"-15,0 0 16,0 0-16,0 0 0,0-21 15,1 0-15,-1 21 0,0-21 16,-21 0-16,21-1 16,-21 1-16,0 0 15,-21 21-15,0 0 16,0 0-16,-1 0 0,1 21 16,0-21-16,0 21 0,0 1 0,0-1 15,-1 0-15,1 21 0,21-21 0,-21 1 16,21-1-16,-21 0 0,21 0 15,0 0-15,0 0 0,0 1 16,21-22 0,0 0-16,0 0 0,1 0 0,20 0 15,-21 0-15,0 0 0,0 0 0,22-22 16,-22 1-16,0 21 0,21-21 16</inkml:trace>
  <inkml:trace contextRef="#ctx0" brushRef="#br1" timeOffset="117052.05">12827 5736 0,'0'43'15,"-21"-22"-15,21 0 0,0 0 16,0 0-16,0 0 0,0 1 16,0-1-16,0 0 0,-21-21 0,21 21 15,0 0-15,0 0 0,-22-21 0,22 22 16,0-44 46,0 1-62,0 0 0,0 0 0,22 21 16,-1-21-16,-21 0 0,21-22 0,0 22 16,0 0-16,0 0 0,1-22 15,20 22-15,-21 0 0,0 0 0,0 21 16,1-21-16,20 21 0,-21 0 15,0 0-15,0 0 0,-21 21 0,0 0 16,22 0-16,-22 0 0,21 1 0,-21-1 16,0 0-16,0 21 0,0-21 15,0 1-15,0-1 0,0 0 16,0 0-16,0 0 0,-21 0 0,21 1 16,-22-22-16,22 21 15,22-42 16,-1-1-31,0 1 0</inkml:trace>
  <inkml:trace contextRef="#ctx0" brushRef="#br1" timeOffset="117307.9">13547 5419 0,'0'21'15,"0"0"-15,0 0 16,-22 0-16,22 22 0,-21-1 0,0 0 16,0-20-16,21 20 0,-21 0 0,0 1 15,-1-1-15,1-21 0,21 21 16,-21-20-16,21-1 0,0 21 0,0-21 16,0 0-16,0 1 15,42-22-15,-20 0 16,-1 0-16,0 0 0,0 0 15,0-22-15,0 22 0,1-21 16,-22 0-16</inkml:trace>
  <inkml:trace contextRef="#ctx0" brushRef="#br1" timeOffset="117471.81">13377 5779 0,'21'0'31,"1"0"-31,-1 0 0,0 0 16,0 0-16,0 0 0,0 0 0,1 0 16,-1 0-16,0 0 15,21 0-15,-21 0 0,22 0 0,-22-22 16</inkml:trace>
  <inkml:trace contextRef="#ctx0" brushRef="#br1" timeOffset="117719.67">14182 5800 0,'0'0'0,"0"21"0,0 0 16,0 0 0,0 0-16,0 1 15,0-1-15,0 0 0,-22 0 16,22 0-16,-21-21 15,21 21-15,0-42 47</inkml:trace>
  <inkml:trace contextRef="#ctx0" brushRef="#br1" timeOffset="117876.58">14139 5694 0,'0'0'0,"-21"-21"16,0 21-16,42 0 47,0 0-31,0 0-16,-21 21 0</inkml:trace>
  <inkml:trace contextRef="#ctx0" brushRef="#br1" timeOffset="118311.33">14499 5779 0,'0'21'0,"0"0"16,0 0-1,0 0-15,0 0 16,0 1-16,0-1 15,0 0-15,0 0 0,-21-21 16,21 21-16,-21-21 0,21 21 16,-21-21-1,-1 0-15,22-21 47,0 0-47,0 0 0,0 0 16,22 0-16,-22-1 0,21 1 15,0 0-15,21 0 0,-21-21 0,1 20 16,-1 1-16,21 0 0,-21 21 0,0-21 16,1 21-16,-1 0 0,0 0 15,0 0-15,0 21 0,0 0 16,-21 0-16,0 1 0,0-1 0,0 21 16,0-21-16,0 0 0,0 1 15,0-1-15,0 0 0,-21 0 0,0 0 16,21 0-16,-21-21 15,0 0 1</inkml:trace>
  <inkml:trace contextRef="#ctx0" brushRef="#br1" timeOffset="118807.88">15515 5567 0,'0'0'0,"0"-21"0,0 0 15,0-1 1,0 44-1,0-1-15,0 0 16,-21 0-16,21 0 0,-21 22 16,21-1-16,0-21 0,0 21 0,-21-20 15,21 20-15,-22-21 0,22 21 16,-21-20-16,21-1 0,0 0 0,0 0 16,0 0-16,0 0 15,21-21 1,1 0-1,-1 0-15,-21-21 0,21 0 0,0 0 16,0 21-16</inkml:trace>
  <inkml:trace contextRef="#ctx0" brushRef="#br1" timeOffset="119036.75">15811 5525 0,'0'0'0,"0"-22"0,0 1 15,0 85 16,0-43-31,0 21 0,0-21 16,0 22-16,0-22 0,0 21 0,0 1 16,0-22-16,0 0 0,-21 21 15,21-21-15,0 1 0,0-1 16,0 0-16,0 0 0,0 0 16,-21-21-1,21-21 1,-21 21-16,0-21 15</inkml:trace>
  <inkml:trace contextRef="#ctx0" brushRef="#br1" timeOffset="119212.65">15452 5779 0,'21'0'31,"0"0"-15,0 0-16,0 0 0,0 0 0,1 0 15,-1 0-15,0 0 0,0 0 16,21 0-16,-20 0 0,20 0 0,-21-22 16,21 22-16,-20-21 0,20 0 0,-21 21 15</inkml:trace>
  <inkml:trace contextRef="#ctx0" brushRef="#br1" timeOffset="119419.53">15960 5609 0,'21'0'16,"0"0"-16,0 0 15,0 0-15,0 0 0,1 0 16,20 0-16,-21-21 0,0 21 0,0 0 16,22 0-16,-22 0 0,0 0 15,21 0-15,-20 0 0,-1-21 0</inkml:trace>
  <inkml:trace contextRef="#ctx0" brushRef="#br1" timeOffset="119648.4">16171 5567 0,'0'85'15,"0"-64"1,0 0-16,0 21 0,0-21 15,0 1-15,0-1 0,0 21 0,0-21 16,-21 0-16,21 22 0,0-22 16,-21 0-16,21 0 0,0 0 0,0 1 15,-21-22-15,21 21 0,0 0 16,21-21 15,0-21-31,0 0 16</inkml:trace>
  <inkml:trace contextRef="#ctx0" brushRef="#br1" timeOffset="119889.26">16552 5609 0,'0'43'15,"0"-22"-15,0 0 16,0 0-16,-21 0 0,21 22 15,0-22-15,-21 21 0,0-21 16,21 0-16,0 1 0,0 20 16,-21-21-16,21 0 0,-22-21 0,22 21 15,0 1-15,0-1 16,0-42 15,0-1-31</inkml:trace>
  <inkml:trace contextRef="#ctx0" brushRef="#br1" timeOffset="120108.14">16573 5609 0,'0'0'0,"22"0"16,-1 0-16,0 0 16,0 0-16,-21 21 0,0 1 0,0-1 15,21 0-15,-21 0 0,21 0 16,-21 0-16,0 1 0,0-1 0,0 0 15,0 0-15,0 0 0,0 0 16,22-21-16,-22 22 16,21-22-1,-21-22 1,21 1-16</inkml:trace>
  <inkml:trace contextRef="#ctx0" brushRef="#br1" timeOffset="120328.01">17060 5588 0,'-21'0'0,"0"0"15,0 21-15,0 0 0,-1 1 0,1-1 16,0 0-16,0 0 0,0 0 16,0 0-16,-1 1 0,1-22 0,0 21 15,0 0-15,0 0 0,21 0 16,-21-21-16,21 21 0,21-21 31,0 0-15,0-21-16,0 0 0</inkml:trace>
  <inkml:trace contextRef="#ctx0" brushRef="#br1" timeOffset="120560.88">17039 5567 0,'21'0'15,"-21"21"1,0 0-16,0 0 16,-21 1-16,21-1 0,-21 0 0,0 21 15,21-21-15,-21 1 0,21 20 16,-22-21-16,1 0 0,21 22 0,0-22 16,0 0-16,-21-21 0,21 21 0,0 0 15,0 0 1,21-21-1,0 0 1,1-21-16</inkml:trace>
  <inkml:trace contextRef="#ctx0" brushRef="#br1" timeOffset="120811.73">17293 5525 0,'0'63'16,"-21"-42"-16,0 22 0,0-22 16,-1 21-16,1-21 0,0 22 0,21-1 15,-21-21-15,21 21 0,-21-20 16,21 20-16,0-21 0,0 0 0,0 0 16,0 1-16,0-1 0,21-21 15,0 0-15,0 0 0,0 0 16,1 0-16,-1 0 0,0 0 15,0 0-15,0 0 0,22 0 0,-22-21 16,0 21-16,21-22 0</inkml:trace>
  <inkml:trace contextRef="#ctx0" brushRef="#br1" timeOffset="121763.77">11769 6392 0,'0'0'0,"0"-21"16,0 0-1,21 0-15,0 21 0,0 0 16,21 0-16,-20-21 0,20 21 0,0 0 16,1 0-16,-22 0 0,21 0 0,0 0 15,-20-21-15,20 21 0,-21 0 16,0 0-16,0 0 0,-63 0 31,21 0-31</inkml:trace>
  <inkml:trace contextRef="#ctx0" brushRef="#br1" timeOffset="121993.26">11853 6350 0,'0'0'0,"0"21"0,0 0 15,0 1-15,0-1 0,0 21 0,0-21 16,0 0-16,0 22 0,0-22 15,-21 21-15,21-21 0,0 1 0,-21-1 16,21 0-16,0 0 0,0 0 0,0 0 16,0 1-16,21-22 31,0 0-15,0-22-16</inkml:trace>
  <inkml:trace contextRef="#ctx0" brushRef="#br1" timeOffset="122368.04">12065 6519 0,'0'-21'16,"0"0"0,21 21-1,0 0-15,0 0 16,1 0-16,-1 0 0,0 21 15,0 0-15,0 1 0,0-1 0,1 0 16,-22 21-16,0-21 0,0 1 16,0-1-16,0 0 0,0 0 0,0 0 15,0 0-15,-22 1 0,1-1 0,0-21 16,21 21-16,-21-21 16,21-21-1,0 0-15,0-1 0,0 1 16,0 0-16,0 0 15,0 0-15,21 0 0,-21-1 0,21 1 16,0 0-16,-21 0 0,22 0 16,-1 21-16,0 0 0,0-21 15,0 21-15,0 0 0,1 0 16,-1 0 0</inkml:trace>
  <inkml:trace contextRef="#ctx0" brushRef="#br1" timeOffset="122727.84">12425 6752 0,'0'0'0,"21"0"16,0 0 0,0 0-16,0 0 0,1-21 15,-1 0-15,0 21 0,0-21 0,0 21 16,0-21-16,1-1 0,-22 1 15,0 0-15,0 0 16,-22 21-16,1 0 16,0 0-16,0 0 0,0 0 15,0 21-15,-1 0 0,1 0 0,0 1 16,0-1-16,21 0 0,0 0 16,-21 0-16,21 0 0,0 1 15,0-1-15,0 0 0,0 0 0,0 0 16,0 0-16,21-21 0,0 0 15,0 0-15,0 0 16,22 0-16,-22 0 0,0 0 0,21 0 16,-20 0-16,-1-21 0,21 21 0,-21-21 15,0 0-15,1 0 0,-1 21 16,21-21-16</inkml:trace>
  <inkml:trace contextRef="#ctx0" brushRef="#br1" timeOffset="123103.62">12954 6604 0,'-21'0'15,"0"0"1,-1 21-16,1-21 0,0 21 16,21 1-16,-21-22 0,21 21 0,-21-21 15,21 21-15,0 0 16,21-21 0,0 0-16,0 0 0,0 0 15,1 0-15,-1-21 16,0 21-16,0-21 0,0 21 0,0-21 15,-21-1-15,0 1 16,0 0-16,0 0 0,0 0 16,0 0-16,-21-1 15,0 22 1,0 0-16,0 0 0,0 0 16,21 22-16,-22-1 0,1 0 0,0 0 15,0 0-15,0 22 0,21-22 16,-21 0-16,-1 0 0,22 0 0,0 0 15,0 1-15,0-1 0,0 0 0,0 0 16,22 0-16,-1-21 16,0 0-16,0 0 0,0 21 0,22-21 15,-22 0-15,21 0 0,-21 0 16,22 0-16</inkml:trace>
  <inkml:trace contextRef="#ctx0" brushRef="#br1" timeOffset="123568.36">13885 6350 0,'21'0'0,"-42"0"0,42-21 16,-42 21 15,0 0-31,0 21 16,0-21-16,-22 21 0,22 0 15,-21-21-15,21 22 0,-22-1 0,22 0 16,0 0-16,0 0 0,0 0 16,21 1-16,0-1 0,0 0 0,0 0 15,21 0-15,0-21 0,0 21 0,0 1 16,1-1-16,20-21 0,-21 21 15,0 0-15,22 0 0,-22-21 0,0 21 16,0 1-16,-21-1 16,21-21-16,-21 21 0,0 0 15,-21-21-15,0 0 16,0 0-16,0 0 0,-1 0 16,-20 0-16,21 0 0,-21 0 0,20 0 15,-20 0-15,21 0 0,0 0 16,21-21-16,0 0 15,0 0-15,21-1 16,0 1-16,0 0 0,0 0 16</inkml:trace>
  <inkml:trace contextRef="#ctx0" brushRef="#br1" timeOffset="123816.21">14182 6308 0,'0'0'0,"0"-21"0,0 42 47,0 21-47,-22-21 0,1 22 15,21-22-15,0 21 0,-21 0 0,0 1 16,0-1-16,21-21 0,-21 22 16,21-1-16,0-21 0,0 0 0,0 0 15,0 1-15,0-1 0,0 0 16,0 0-16,21-21 15,0 0 1,0-21-16,0 21 16</inkml:trace>
  <inkml:trace contextRef="#ctx0" brushRef="#br1" timeOffset="123964.13">13949 6625 0,'0'0'16,"21"0"-16,0 0 0,0 0 0,0-21 0,1 21 16,-1 0-16,21 0 0,-21 0 0,22 0 15</inkml:trace>
  <inkml:trace contextRef="#ctx0" brushRef="#br1" timeOffset="124351.91">14393 6646 0,'0'-63'31,"0"42"-31,21 21 0,1-21 16,-1 21-16,0 0 15,0 0-15,0 0 0,0 0 0,1 21 16,-1 0-16,0-21 0,-21 21 15,0 21-15,21-20 0,-21-1 16,21 0-16,-21 21 0,0-21 0,0 1 16,0-1-16,0 0 0,0 0 0,0 0 15,-21 0-15,0-21 16,0 0 0,21-21-1,0 0 1,0 0-16,0 0 0,0 0 15,21-1-15,-21-20 0,0 21 16,21 0-16,0 0 0,-21-1 16,21 1-16,1 21 0,-22-21 0,21 0 15,0 21-15,0 0 16,0 0-16</inkml:trace>
  <inkml:trace contextRef="#ctx0" brushRef="#br1" timeOffset="124875.99">15113 6625 0,'0'0'0,"0"-21"16,0 0-16,0 0 16,0 0-16,-21 21 15,0 0-15,21 21 16,-22 0-16,1 0 0,21 0 15,-21 0-15,21 1 0,-21-1 0,21 21 16,0-21-16,0 0 0,-21 1 16,21-1-16,0 21 0,0-21 15,0 0-15,0 1 0,21-1 16,0-21 0,0 0-16,0 0 0,1 0 0,-1 0 15,0 0-15,21 0 0,-21 0 16,1-21-16,-1 21 0,21-22 0,-21 1 15,0 21-15,1-21 0,-1 0 0,-21 0 16,21 0-16,0-1 0,0 1 16,-21 0-16,0 0 0,0-21 0,21 20 15,-21 1-15,0 0 0,0 42 32,-21 0-17,21 1-15,-21-1 0,21 0 16,0 0-16,0 0 0,-21 0 0,21 1 15,0-1-15,0 0 0,0 0 16,0 0-16,0 0 16,0 1-16,21-22 15,0 0-15,0 0 0,1 0 16,-1 0-16,0 0 16,0 0-16,0-22 0,0 22 0</inkml:trace>
  <inkml:trace contextRef="#ctx0" brushRef="#br1" timeOffset="125114.85">15790 6646 0,'0'0'0,"0"-21"31,-21 21-31,0 0 16,0 0-16,0 21 15,-1 1-15,1-1 0,0 0 0,21 0 16,-21 0-16,21 0 0,-21 1 15,21 20-15,0-21 0,0 0 16,0 0-16,0 1 0,0-1 0,21-21 16,0 0-16,0 21 0,0-21 15,1 0-15,-1 0 0,21 0 16,-21 0-16,0 0 0,1-21 16</inkml:trace>
  <inkml:trace contextRef="#ctx0" brushRef="#br1" timeOffset="125744.49">16171 6287 0,'0'0'0,"0"-43"0,0 22 0,0 0 15,0 0-15,-21 21 16,0 0-16,0 0 16,0 21-16,-1 0 0,22 0 15,-21 0-15,0 22 0,0-1 16,21 0-16,0 1 0,-21-1 15,21 22-15,-21-22 0,21 0 0,0 1 16,0-22-16,0 21 0,0 0 16,0-20-16,0-1 0,0 0 0,0 0 15,0 0-15,21-21 0,0 0 0,-21 21 16,21-21-16,0 0 0,0 0 16,1 0-16,-1-21 0,0 0 15,0 21-15,0-21 0,-21 0 16,21 0-16,1-1 0,-22 1 0,0 0 15,21 0-15,-21 0 0,21 21 0,-21-21 16,0 42 15,-21-21-31,21 21 0,-21 0 0,21 0 16,0 0-16,0 1 0,0-1 16,-22 0-16,22 0 0,0 0 15,0 0-15,22-21 16,-1 0-16,0 0 0,0 0 15,0 0-15,0 0 0,1 0 0,-1 0 16,0-21-16,0 0 0,0 21 16,0-21-16,-21 0 0,0 0 15,22-1-15,-1 1 0,-21 0 0,0 0 16,21 0-16,-21 0 16,0 42 15,0 0-31,0 0 15,0 0-15,-21 0 0,21 1 16,0-1-16,0 0 0,0 0 31,21-21-15,0 0-16,0 0 16</inkml:trace>
  <inkml:trace contextRef="#ctx0" brushRef="#br1" timeOffset="126092.29">16616 6752 0,'0'0'0,"0"-21"0,0 0 16,0 0-16,21 21 15,-21-21-15,21-1 0,0 1 16,0 0-16,1 21 0,-1 0 16,0 0-16,0 0 0,0 0 15,0 0-15,1 21 16,-22 0-16,0 1 0,0-1 15,0 0-15,0 0 0,0 21 0,0-20 16,0-1-16,0 0 0,0 0 16,-22-21-16,1 21 15,0-21 1,21-21 0,-21 21-16,21-21 0,0 0 15,0 0-15,0-1 0,0 1 16,21 0-16,0 0 0,-21 0 0,21 0 15,1-1-15,-22 1 0,21 0 16,0 0-16,0 21 0,-21-21 0,21 21 16,0-21-16,1 21 15,-1 0-15</inkml:trace>
  <inkml:trace contextRef="#ctx0" brushRef="#br1" timeOffset="126424.11">17039 6689 0,'21'0'0,"0"0"15,1 0-15,-1 0 0,0 0 16,0 0-16,0-21 0,0-1 0,1 22 16,-1-21-16,0 21 0,0-21 0,0 21 15,-21-21-15,0 0 16,-21 21-1,0 0-15,0 0 16,0 21-16,-1 0 16,1 0-16,21 0 0,0 1 0,-21-1 15,0 21-15,21-21 0,0 0 16,0 1-16,0-1 0,0 0 0,0 0 16,0 0-16,0 0 0,21-21 31,0 0-31,0 0 0,1 0 0,-1 0 15,0 0-15,0 0 0,0-21 0</inkml:trace>
  <inkml:trace contextRef="#ctx0" brushRef="#br1" timeOffset="126805.42">16023 6350 0,'0'0'0,"-42"0"0,21 0 0,-1 0 16,44 0-1,-1 0 1,21 0-16,-21 0 0,22-21 0,20 21 15,-21 0-15,22 0 0,-22 0 16,22 0-16,-1 0 0,-20 0 0,20 0 16,-21 0-16,1 0 0,-1 0 15,0 0-15,-20 0 0,20 0 0,-21 0 16,0 0-16,-21-21 16,-21 21 46</inkml:trace>
  <inkml:trace contextRef="#ctx0" brushRef="#br1" timeOffset="128948.39">11112 6816 0,'22'0'16,"-44"0"31,1 0-47,0 0 15,0 21-15,0-21 16,0 0-16,-1 21 0,1-21 0,0 21 16,0-21-16,0 21 0,0 1 15,-1-1-15,-20 0 0,21 0 0,-21 0 16,20 0-16,-20 1 0,21 20 0,-21-21 16,20 21-16,-20-20 15,0 20-15,-1 0 0,1 1 0,0-1 16,-1 0-16,1 1 0,0-1 0,-1 0 15,1 1-15,0-1 0,-1 0 16,-20-21-16,21 22 0,-1-1 0,1-21 16,0 22-16,20-1 0,-20-21 15,0 21-15,-1-20 0,1 20 0,0 0 16,-1-21-16,1 22 0,0-22 0,-1 21 16,1-21-16,0 22 0,-1-22 15,1 0-15,21 0 0,-21 0 0,20 1 16,1-1-16,0 0 0,0 0 15,0 0 1,0 0-16,21 1 16,-22-22-16,1 0 0,0 0 15,0 0 1,0 0-16,21-22 47,0 1-32,0 0-15,21 0 16,-21 0-16,21 21 0,-21-21 0,0-1 16,0 1-16</inkml:trace>
  <inkml:trace contextRef="#ctx0" brushRef="#br1" timeOffset="129392.13">9207 7916 0,'22'-21'0,"-1"21"32,-21 21-17,0 1-15,0-1 16,0 0-16,0 0 16,0 0-16,0 22 0,0-22 0,0 21 0,0-21 15,0 22-15,0-22 16,-21 21-16,21-21 0,-22 0 0,1 1 15,21 20-15,-21-21 0,21 0 0,-21-21 16,0 21-16,21 1 0,-21-1 16,42-21 31,-21-21-32,21 21-15,0 0 0,0 0 0,0 0 16,1 0-16,-1 0 0,0 0 15,0 0-15,0 0 0,22 0 0,-22 0 16,0 0-16,21 0 0,-21 0 16,1 0-16,-1 0 0,0 0 15,0 0-15,0 0 0,0 0 0,-42-22 47</inkml:trace>
  <inkml:trace contextRef="#ctx0" brushRef="#br1" timeOffset="130369.88">7578 7133 0,'-22'0'16,"22"-21"15,0 0-16,0 0-15,22 0 16,-1 21-16,0-22 0,0 22 16,0 0-16,0-21 0,1 21 0,20-21 15,-21 21-15,0 0 0,0 0 16,-21 21-16,0 0 16,0 1-16,0-1 0,0 0 15,0 0-15,0 21 0,-21-20 0,0-1 16,21 21-16,0-21 0,-21 0 0,21 22 15,-21-22-15,21 0 0,0 0 16,0 0 0,21-21-1,0 0-15,0 0 0,0 0 16,1-21-16,-1 21 0,21-21 0,-21 0 16,0 0-16,1 0 0,20-1 15,-21 1-15,21 0 0,-20 0 0,-1 0 16,0 0-16,0-1 0,0 1 15,0 0-15,-21 0 0,0 0 16,0 42 15,0 0-31,-21 0 16,21 0-16,-21 1 0,21-1 16,0 21-16,-21-21 0,21 22 0,0-1 15,0-21-15,-21 21 0,21-20 16,-21 20-16,21-21 0,0 0 15,0 22-15,0-22 0,-22 0 0,22 0 16,0 0-16,0 0 0,-21 1 0,21-1 16,0 0-16,-21-21 15,0 0 1,0 0-16,0 0 16,-1 0-16,1 0 0,-21 0 0,21 0 15,0 0-15,-1-21 0,-20 21 0,21-21 16,0 21-16,0-22 15,-1 1-15,44 21 47,-1 0-47,-21-21 0,21 21 0,0 0 16,0 0-16,0 0 0,1-21 0,-1 21 16</inkml:trace>
  <inkml:trace contextRef="#ctx0" brushRef="#br1" timeOffset="130776.65">8276 7387 0,'85'-42'31,"-64"21"-31,0 21 0,-21-21 15,21 21-15,0-22 0,1 22 0,-22-21 16,21 0-16,0 0 16,0 0-16,-21 0 15,-21 21 17,0 0-32,0 0 0,-1 0 0,22 21 15,-21-21-15,0 21 0,0 0 16,21 0-16,0 0 0,-21 1 0,21 20 15,-21-21-15,21 0 0,0 0 16,0 1-16,0-1 0,0 0 0,0 0 16,0 0-16,0 0 0,0 1 15,0-1 1,21-21 0,0 0-16,0 0 0,-21-21 15,21 21-15,0-22 0,1 1 16,-1 21-16</inkml:trace>
  <inkml:trace contextRef="#ctx0" brushRef="#br1" timeOffset="131240.65">8996 7176 0,'0'-22'15,"-21"22"1,-1 0-16,1 0 0,0 0 0,0 0 15,0 0-15,0 22 0,-1-1 16,1-21-16,0 21 0,0 0 0,0 0 16,21 0-16,-21 1 15,21-1-15,0 0 0,0 0 16,0 0-16,0 0 16,21-21-16,0 0 15,0 0-15,0 0 0,22 22 16,-22-22-16,0 0 0,0 0 15,0 0-15,0 0 0,1 21 0,-1-21 16,-21 21-16,0 0 16,-21-21-1,-1 21-15,1-21 0,-21 0 0,21 21 16,0-21-16,-22 0 0,22 22 0,0-22 16,0 0-16,0 21 15,-1-21-15,1 0 0,0 0 0,0 0 16,21 21-16,-21-21 15,0 0-15,42 0 63,0 0-47</inkml:trace>
  <inkml:trace contextRef="#ctx0" brushRef="#br1" timeOffset="132900.23">6329 9419 0,'0'-21'0,"0"0"31,21 0-15,0 21-16,0 0 0,0 0 16,1 0-16,-1 0 0,0 0 15,0 0-15,0 0 0,22 0 16,-22 0-16,0 21 0,0 0 0,0 21 15,0-20-15,1 20 0,-22 0 16,0-21-16,0 22 0,0-1 0,0 0 16,0 1-16,0-1 0,0-21 0,-22 22 15,1-22-15,0 0 0,0 0 16,0 0-16,21 0 0,-21-21 16,-1 0-16,22-21 15,0 0 1,0 0-16,0 0 0,0 0 0,22-1 15,-22 1-15,21-21 16,0 21-16,-21 0 0,21-22 0,0 1 16,0 21-16,1-22 0,-22 22 0,21 0 15,0 0-15,0 0 0,0 0 16,0-1-16,1 22 0,-1 0 0,0 0 16,0 0-16,0 0 15,-21 22 1</inkml:trace>
  <inkml:trace contextRef="#ctx0" brushRef="#br1" timeOffset="133280.01">6943 9758 0,'21'0'16,"0"0"-16,0-21 15,0 0-15,0-1 0,1 1 16,-1 21-16,0-21 0,-21 0 16,0 0-16,21 21 0,-21-21 0,0-1 15,0 1-15,0 0 0,0 0 16,-21 21 0,0 0-16,0 0 0,-1 0 15,1 21-15,0 0 0,0 0 16,0 1-16,0-1 0,-1 21 15,22-21-15,-21 0 0,21 22 0,-21-22 16,21 21-16,0-21 0,0 1 16,0-1-16,0 0 0,0 0 0,0 0 15,0 0-15,21-21 16,0 0-16,1 0 0,-1 0 16,0 0-16,0 0 0,0 0 0,0 0 15,1-21-15,-1 21 0,0-21 0,21 0 16,-21 0-16</inkml:trace>
  <inkml:trace contextRef="#ctx0" brushRef="#br1" timeOffset="134700.21">7535 9208 0,'-21'42'31,"0"-21"-31,0 0 0,21 0 0,-21 1 16,-1 20-16,22-21 0,0 21 16,-21 1-16,0-1 0,0 0 15,21 1-15,0-1 0,-21 0 0,21 1 16,-21-1-16,21-21 0,-22 22 0,22-22 16,0 21-16,0-21 0,0 0 15,0 1-15,0-1 0,0 0 16,22-21-1,-1 0-15,0 0 0,0 0 16,0-21-16,0 21 0,1-21 0,-1-1 16,21 1-16,-21 0 0,0-21 15,1 21-15,-1-1 0,0-20 16,0 0-16,0 21 0,-21-22 0,0 1 16,21 21-16,-21 0 0,0-1 15,0 1-15,0 0 0,0 42 31,0 0-31,0 1 16,0-1-16,-21 0 0,21 0 0,0 0 16,0 22-16,-21-22 0,21 0 0,0 0 15,-21 21-15,21-20 0,0-1 16,0 0-16,0 0 0,0 0 16,0 0-16,21-21 31,0 0-31,0 0 0,1 0 15,-1-21-15,0 21 0,0-21 0,0 0 16,0 21-16,1-21 0,-1 0 16,0-1-16,0 1 0,0 0 0,0 0 15,-21 0-15,0 0 0,0-1 16,22 1-16,-22 0 0,-22 21 47,22 21-47,-21 0 0,0 1 15,0-1-15,21 0 0,0 0 0,-21 0 16,21 0-16,-21 1 0,21-1 16,0 0-16,-22-21 0,22 21 15,0 0-15,0 0 16,22-21-16,-1 0 0,21 0 16,-21 0-16,0 0 0,22-21 0,-22 21 15,21-21-15,1 0 0,-22 0 0,21 0 16,-21-1-16,22 1 0,-22 0 15,0 0-15,0-21 0,-21 20 0,0 1 16,21 0-16,-21-21 0,0 21 16,0-1-16,0 1 0,-21 21 15,0 0-15,0 0 16,0 21-16,21 1 0,-22-1 16,1 0-16,0 0 0,21 0 15,0 22-15,0-22 0,0 0 0,0 0 16,0 0-16,0 0 0,0 1 15,0-1-15,0 0 0,21 0 16,0 0-16,1-21 0,-1 21 16,0-21-16,0 0 0,0 0 15,0 0-15,1 0 16,-1 0 0,0 0-16,0-21 0,0 0 15,0 0-15,1 0 16,-1 0-16,-21-1 0,21 1 15,-21 0-15,21 0 0,-21 0 16,21 0-16,-21-1 0,0 1 0,0 0 16,0 0-1,0 42 1,0 0-16,0 0 16,0 1-16,0-1 0,0 0 15,0 0-15,0 0 0,-21 0 0,0 1 16,21-1-16,-21 0 0,21 0 15,0 0-15,-21-21 16,-1 21-16,22-42 47,0 0-31,0 0-16,0 0 0,0 0 0,0-1 15,0 1-15,22-21 0,-1 21 16,0-22-16,0 22 0,0 0 0,0-21 15,22 21-15,-22-1 0,0 22 16,21 0-16,-20 0 0,20 0 0,-21 0 16,0 0-16,0 22 0,1-1 0,-1 0 15,0 0-15,-21 0 0,0 22 16,21-22-16,-21 21 0,0-21 0,0 22 16,0-22-16,0 0 0,-21 0 0,21 0 15,-21 0-15,0 1 16,-1-22-16,22 21 0,-21-21 15,0 0-15,0 0 0,0 0 32,21-21-32,-21 21 0</inkml:trace>
  <inkml:trace contextRef="#ctx0" brushRef="#br1" timeOffset="134904.09">7345 9398 0,'-21'0'0,"42"0"0,-21 0 31,21 0-31,0 0 0,21 0 0,1 0 16,-1-21-16,0 21 0,22 0 15,-1 0-15,-20 0 0,20 0 0,-20 0 16,20-21-16,-21 21 0</inkml:trace>
  <inkml:trace contextRef="#ctx0" brushRef="#br1" timeOffset="135204.92">9800 9377 0,'0'21'31,"0"0"-15,0 22-16,0-22 0,-21 21 16,0 0-16,21-20 0,0 20 0,-21 0 0,21 1 15,-22-1-15,22-21 16,-21 21-16,21-20 0,0-1 0,0 0 15,0 0-15,-21 0 0,21 0 0,0 1 16,-21-22 0</inkml:trace>
  <inkml:trace contextRef="#ctx0" brushRef="#br1" timeOffset="135371.82">9334 9694 0,'0'0'0,"43"0"31,-22 0-31,0 0 16,21 0-16,1 0 0,-1 0 0,22 0 15,-22-21-15,21 21 0,1-21 16,-1 21-16,1-21 0,-1 0 0,1 0 16,-1-1-16,1 22 0</inkml:trace>
  <inkml:trace contextRef="#ctx0" brushRef="#br1" timeOffset="135785.59">10350 9356 0,'0'-43'0,"0"149"0,-21-212 16,42 149-16,-63-86 0,21 43 0,0 0 0,0 0 16,-22 0-16,22 0 0,0 22 15,21 20-15,-21-21 0,0 21 0,21 1 16,-22-1-16,22 0 0,0 1 16,0-1-16,0 0 0,-21 1 0,21-1 15,0 0-15,0-20 0,0 20 0,0-21 16,0 0-16,-21 0 0,21 1 15,0-1-15,0-42 32,0-1-17,0 1-15,0 0 0,0 0 0,21-21 16,0 20-16,1 1 0,-1-21 16,21 21-16,-21-22 0,0 22 15,1-21-15,20 21 0,-21 0 0,0-1 16,22 22-16,-22 0 0,0 0 15,0 22-15,-21-1 0,0 0 16,21 0-16,-21 21 0,0-20 0,0 20 16,0-21-16,0 0 0,0 22 15,-21-22-15,0 0 0,21 0 0,-21 0 16,21 0-16,-21-21 0,42 0 47,0 0-47,0-21 0,0 0 15</inkml:trace>
  <inkml:trace contextRef="#ctx0" brushRef="#br1" timeOffset="136136.39">10753 9737 0,'0'21'16,"21"-21"15,0 0-31,0 0 0,21 0 0,-20 0 16,-1-21-16,0 21 0,21-21 15,-21 21-15,1-22 0,-1 1 16,0 0-16,0 21 0,-21-21 0,21 0 16,-21 0-16,0-1 0,-21 22 15,0 0-15,0 0 0,0 0 16,-22 0-16,22 22 0,-21-1 0,21 0 15,-1 0-15,-20 0 0,21 22 0,0-22 16,0 0-16,21 21 0,0-21 16,0 1-16,0-1 0,0 0 0,0 0 15,21-21-15,0 21 0,0-21 16,0 0-16,22 0 0,-1 0 0,-21 0 16,21 0-16,1 0 0,-1 0 15,0 0-15,1 0 0</inkml:trace>
  <inkml:trace contextRef="#ctx0" brushRef="#br1" timeOffset="136943.79">6435 10435 0,'21'-21'0,"-42"42"0,63-63 0,-21 21 16,0 0-16,-21-1 0,0 1 15,0 0-15,0 0 16,0 0-16,-21 21 16,0-21-16,-21 21 0,20 0 15,-20 0-15,21 0 0,-21 0 0,20 21 16,1-21-16,-21 21 0,21 0 15,0 0-15,21 22 0,-22-22 0,22 21 16,-21-21-16,21 0 0,0 22 16,0-22-16,0 0 0,0 0 0,0 0 15,21-21-15,1 22 0,-1-22 16,0 0-16,0 0 16,0 0-16,-21-22 0,21 22 0,1-21 15,-1 0-15,0 0 0,0 21 0,0-21 16,0 0-16,1-1 15,-22 1-15,0-21 0,21 21 0,-21 0 16,0-1-16,0 1 0,0 42 31,0 1-15,0-1-16,0 21 0,0-21 16,0 22-16,21-22 0,-21 21 0,0-21 15,0 22-15,21-22 0,-21 0 0,21 0 16,-21 0-16,21-21 0,1 21 15,-1-21-15,0 0 0,0 0 0,21 0 16,-20 0-16,20 0 0,-21 0 0,21-21 16</inkml:trace>
  <inkml:trace contextRef="#ctx0" brushRef="#br1" timeOffset="137399.59">7218 10351 0,'-43'-22'31,"22"22"-31,-21 0 0,21 0 16,0 22-16,-1-1 0,-20 0 0,21 0 15,-21 0-15,20 0 0,1 1 16,-21 20-16,21-21 0,0 0 16,-1 22-16,22-22 0,0 0 0,0 0 15,0 0-15,0 0 0,0 1 16,22-22-16,-1 0 0,0 0 15,0 0-15,21 0 0,-20 0 0,20 0 16,-21-22-16,21 22 0,-20-21 16,20 0-16,-21 0 0,21 0 0,-20 0 15,-1-1-15,0-20 0,0 21 0,0-21 16,-21 20-16,0-20 0,21 0 16,-21 21-16,0-22 0,0 22 0,0-21 15,0 21-15,0-1 0,0 1 16,-21 21-1,21 21 1,0 1-16,0-1 0,-21 21 0,21 0 16,-21-20-16,21 20 0,0 0 15,0 1-15,0-1 0,0 0 0,0-21 16,0 22-16,0-22 0,0 0 0,21 0 16,0 0-16,0 1 0,1-22 15,-1 0-15,0 0 0,0 0 0,0 0 16,22 0-16</inkml:trace>
  <inkml:trace contextRef="#ctx0" brushRef="#br1" timeOffset="137868.32">7853 10456 0,'0'0'0,"-43"-42"31,22 42-31,0 0 0,0 0 0,0 0 16,0 21-16,-1 0 0,1 1 15,0-1-15,0 0 0,0 0 0,0 0 16,-1 0-16,1 22 0,0-22 0,0 0 16,21 0-16,0 0 0,0 1 15,0-1-15,0 0 0,0 0 0,0 0 16,21-21 0,0 0-16,0 0 15,1 0-15,20-21 0,-21 0 0,21 21 16,-20-21-16,-1 0 0,21-1 0,-21 1 15,22-21-15,-22 21 0,0 0 16,0-22-16,0 1 0,0 0 0,-21-1 16,0 1-16,22 21 0,-22-22 0,0 22 15,0-21-15,0 21 16,0 42 0,0 0-16,-22 21 0,22-20 15,-21 20-15,21 0 0,-21-21 16,21 22-16,0-22 0,0 21 0,0-21 15,0 22-15,0-22 0,0 0 16,0 0-16,0 0 0,0 1 16,0-1-16,21-21 15,0 0-15,1 0 0,-1 0 16,0 0-16,0-21 16,0 21-16</inkml:trace>
  <inkml:trace contextRef="#ctx0" brushRef="#br1" timeOffset="138236.17">8191 10541 0,'0'-21'0,"0"0"16,0 0 0,22 21-16,-1 0 0,0 0 15,0 0-15,0 0 16,0 0-16,1 0 0,-22 21 0,21 0 15,0 0-15,-21 0 0,0 0 0,0 1 16,0-1-16,0 0 0,0 0 16,0 0-16,0 0 0,0 1 0,0-1 15,-21 0-15,0 0 0,-1-21 16,1 0 0,0 0-16,21-21 15,0 0 1,0 0-16,21-1 0,-21 1 15,21 0-15,1 0 0,-22 0 16,21 0-16,0-1 0,-21 1 0,21 0 16,0 0-16,0 0 0,1 0 15,-1 21-15,0-22 0,0 22 16,0 0-16,0 0 0</inkml:trace>
  <inkml:trace contextRef="#ctx0" brushRef="#br1" timeOffset="138591.87">8699 10689 0,'0'0'16,"22"0"-16,-1 0 0,0 0 16,0-21-16,0 0 15,0 21-15,1-21 0,-1 21 0,-21-21 16,21-1-16,-21 1 0,21 21 15,-21-21-15,0 0 0,0 0 0,0 0 16,-21 21-16,0 0 16,0 0-16,-1 0 0,1 0 0,0 0 15,0 21-15,0 0 0,0 0 16,21 0-16,-22 0 0,1 1 0,0 20 16,21-21-16,0 0 0,0 0 0,0 1 15,0-1-15,0 0 0,0 0 16,0 0-16,0 0 0,21-21 15,0 0-15,1 0 0,-1 0 16,0 0-16,0 0 0,21 0 16,1 0-16,-1-21 0,0 21 0,1-21 15,-1 0-15,0 0 0</inkml:trace>
  <inkml:trace contextRef="#ctx0" brushRef="#br1" timeOffset="138919.91">9377 10499 0,'0'0'0,"-21"0"16,-1 0-16,1 0 16,21 21-16,0 0 15,0 0-15,0 0 0,0 1 16,0-1-16,0 0 0,21 0 16,1 0-16,-1 0 15,0-21-15,-21 22 16,21-22-16,-21 21 0,0 0 15,-21-21 1,0 21 0,0-21-16,-1 0 0,-20 0 0,21 0 15,-21 0-15,20 0 0,-20 0 16,21 0-16,0 0 0,0 0 0,-1 0 16,22-21-1,22 21 1,-1 0-16,0-21 0,0 21 0,0 0 15,22-21-15,-22 21 0</inkml:trace>
  <inkml:trace contextRef="#ctx0" brushRef="#br1" timeOffset="139311.7">9864 10520 0,'0'0'15,"21"-21"-15,-21 0 0,-21 21 32,-1 0-32,1 0 0,0 0 0,0 0 15,0 0-15,0 0 0,-1 21 0,1 0 16,0-21-16,21 21 0,0 0 16,0 0-16,0 1 0,0-1 15,0 0-15,21 0 0,0-21 16,-21 21-16,22-21 0,-1 21 0,0-21 15,0 0-15,0 22 0,0-22 16,1 0-16,-1 21 0,0 0 0,0-21 16,-21 21-16,-21 0 15,0-21 1,-22 0-16,22 0 0,-21 0 0,21 0 16,0 21-16,-22-21 0,22 0 0,0 0 15,0 0-15,0 0 0,-1 0 16,44 0 15,-1 0-31,0-21 0,0 0 0</inkml:trace>
  <inkml:trace contextRef="#ctx0" brushRef="#br1" timeOffset="139916.51">10520 10308 0,'0'0'0,"0"-21"0,0 0 0,0 42 47,0 0-47,0 22 16,0-22-16,0 21 0,-21-21 15,21 22-15,-22-1 0,22-21 0,-21 21 16,21-20-16,0 20 0,0-21 15,-21 0-15,21 0 0,0 1 0,-21-22 16,21 21-16,0-42 328,0-1-312,0 1-1</inkml:trace>
  <inkml:trace contextRef="#ctx0" brushRef="#br1" timeOffset="140752.44">10266 10520 0,'0'0'0,"21"0"31,0 0-31,0 0 0,0 0 15,22 0-15,-22 0 0,0 21 16,0-21-16,22 0 0,-22 0 0,21 0 16,-21 0-16,22 0 0,-22 0 0,21 0 15,-21-21-15,22 21 0,-22-21 16,0 21-16,21-21 0,-21 21 0,-21-22 16,22 22-16,-22-21 0,0 0 15,0 0-15,0 0 16,0 0-1,0-1-15,-22 22 32,22 22 30,-21-1-46,21 0-16,0 0 0,-21 0 0,21 0 15,0 1-15,0-1 0,0 0 0,0 0 16,-21 21-16,21-20 0,0-1 16,-21 0-16,21 0 0,-21 0 15,21 0-15,0 1 0,0-1 0,-22-21 16,22 21-16,0 0 0,-21-21 0,21-21 62,0 0-62,0 0 16,21-1-16,1 1 0,-1 0 0,0 0 16,0 0-16,21 0 0,-20-1 15,20-20-15,-21 21 0,21 0 16,-20 0-16,20 21 0,-21 0 0,0 0 16,0 0-16,1 0 0,-1 21 15,-21 0-15,0 0 0,0 0 16,0 0-16,0 1 0,0-1 0,-21 0 15,-1 0-15,22 0 0,-21 0 0,21 1 16,-21-1-16,0-21 16,21 21-1,0-42 48,0 0-32,0-1 16,0 1-31</inkml:trace>
  <inkml:trace contextRef="#ctx0" brushRef="#br1" timeOffset="141783.67">10435 10435 0,'-21'0'15,"0"0"1,0 0-16,-1 21 0,22 1 15,-21-1-15,0 0 0,21 0 0,-21 0 16,21 0-16,0 1 0,0-1 16,0 0-16,0 0 0,0 0 15,0 0-15,0 1 16,21-22-16,0 0 0,0 0 16,1 0-16,-1 0 0,0 0 15,0 0-15,0 0 0,0-22 16,1 1-16,-1 0 0,0 0 15,-21 0-15,0 0 0,0-1 16,0 1-16,0 0 0,-21 0 16,0 0-16,-1 0 0,1-1 0,0 1 15,0 21-15,0-21 0,0 21 16,-1 0-16,1 0 16,21 21-16,0 0 15,21-21-15,1 0 16,-1 0-16,0 22 15</inkml:trace>
  <inkml:trace contextRef="#ctx0" brushRef="#br1" timeOffset="142369.38">10837 10372 0,'0'0'0,"0"-21"16,0-1-16,0 1 15,0 0-15,0 0 16,21 21-16,-21-21 0,22 21 16,-1-21-16,0 21 15,-42 0 32,21 21-47,-21 0 0,-1 0 0,1 0 16,21 22-16,-21-1 0,0 0 0,0 1 15,21-1-15,-21 0 0,-1 1 16,22-1-16,-21 0 0,21 1 0,-21-1 16,0 0-16,21 1 0,-21-22 0,0 21 15,-1 0-15,1 1 0,21-1 16,-21-21-16,0 22 0,0-1 0,21-21 16,0 21-16,0-20 0,0-1 15,0 0-15,0 0 0,0 0 16,0 0-16,21-21 0,0 0 0,0 0 15,0 0-15,22 0 0,-22 0 0,0-21 16,21 21-16,-20-21 0,-1 0 0,21 0 16,-21 0-16,0-1 0,1-20 15,-1 21-15,0-21 0,-21 20 0,0-20 16,0 0-16,0 21 0,0-22 0,0 1 16,0 0-16,-21-1 0,0 1 15,-1 21-15,1-22 0,0 22 0,21 0 16,0 0-16,0 0 0,21 21 31,0-21-31,1 21 0,-1 0 0,0 0 16,0-22-16,0 22 0,0-21 0,22 21 15,-22-21-15,21 21 0,1 0 16,-22-21-16,0 21 0,21 0 0</inkml:trace>
  <inkml:trace contextRef="#ctx0" brushRef="#br1" timeOffset="142864.1">6075 11367 0,'0'0'0,"0"-149"31,0 128-31,0 0 0,-21 21 16,-1 0-16,1 0 0,21 21 15,-21 0-15,0 22 0,21-22 0,-21 21 16,21 1-16,0-22 0,-21 21 0,21 0 15,0-20-15,-22 20 0,22-21 16,0 21-16,0-20 0,0-1 16,0 0-16,0 0 0,0 0 0,0 0 15,-21-21 1,0 0-16,0 0 16</inkml:trace>
  <inkml:trace contextRef="#ctx0" brushRef="#br1" timeOffset="143443.75">5588 11536 0,'0'-21'16,"0"42"-16,21-63 0,0 42 0,0-22 15,22 22-15,-1 0 0,0-21 16,1 21-16,-1 0 0,22-21 16,-22 0-16,21 21 0,-20-21 0,20 0 15,-20-1-15,-1 1 0,0 0 16,1 0-16,-1 0 0,0 0 0,-21-1 15,1 1-15,-1 0 0,0 0 0,-21 0 16,0 0-16,0-1 0,0 1 16,-21 0-16,0 21 15,-1 0-15,1 21 16,0 0-16,21 1 16,0 20-16,-21 0 0,0-21 0,21 22 15,-21-1-15,21 0 0,0 1 0,0-1 16,0 0-16,-22 1 0,22-1 15,0-21-15,0 22 0,-21-22 0,21 0 16,0 0-16,0 0 0,0 0 0,-21-21 16,21 22-16,0-44 31,0 1-31,0 0 16,0 0-16,0 0 0,21 0 15,-21-1-15,21 1 0,1 0 0,-1-21 16,0 21-16,0-1 0,0 1 15,22 0-15,-22 21 0,0 0 16,21 0-16,-21 0 0,1 0 0,-1 0 16,-21 21-16,0 22 0,0-22 0,0 0 15,0 0-15,0 21 0,0-20 16,0-1-16,0 0 0,0 0 0,-21 0 16,21 0-16,-22 1 0,22-1 15,22-21 16,-1 0-31,0-21 0,0 21 0,0-22 16,0 1-16,1 0 0,-1 0 16</inkml:trace>
  <inkml:trace contextRef="#ctx0" brushRef="#br1" timeOffset="143748.04">6837 11557 0,'0'0'0,"21"0"15,0 0-15,0 0 0,22 0 16,-22 0-16,0 0 0,0-21 0,21 21 16,-20-21-16,20 21 0,-21-21 15,0-1-15,0 22 0,1-21 0,-22 0 16,0 0 0,-22 21-16,1 0 15,0 0-15,-21 0 0,21 0 0,-22 21 16,1-21-16,21 21 0,-22 0 0,22 1 15,-21-1-15,21 0 0,0 21 16,21-21-16,0 1 0,0-1 0,0 0 16,0 0-16,21 0 0,0-21 15,0 0-15,0 0 0,22 0 16,-1 0-16,0 0 0,1 0 0,-1 0 16,0-21-16,1 21 0</inkml:trace>
  <inkml:trace contextRef="#ctx0" brushRef="#br1" timeOffset="144276.17">7895 11282 0,'0'0'16,"-21"0"-16,42 0 31,0 0-15,0 0-16,1 0 0,-1-21 0,0 21 15,0 0-15,0-21 0,0 21 0,1-22 16,-1 22-16,-21-21 16,-21 21-1,-1 0-15,-20 0 0,0 0 16,-1 0-16,1 0 0,0 0 16,-1 0-16,1 21 0,0-21 0,21 22 15,-22-1-15,22 0 0,21 0 0,0 0 16,0 0-16,0 1 0,0-1 15,0 0-15,21 0 0,0-21 0,1 21 16,-1-21-16,21 0 0,-21 0 0,22 21 16,-22-21-16,21 0 0,-21 0 15,0 0-15,22 0 0,-22 0 0,0 0 16,-21-21-16,-21 21 31,0 0-31,-22 0 0,22 0 16,-21 0-16,0 0 0,20 21 0,-20 1 15,21-1-15,-21 0 0,20 0 16,1 0-16,0 0 0,0 1 0,21-1 16,-21 0-16,21 0 0,0 0 15,0 0-15,21-21 16,0 22-16,0-22 0,22 0 0,-22 0 16,21 0-16,0 0 0,-20 0 0,20-22 15,21 1-15,-20 0 0,-1 0 16,0 0-16</inkml:trace>
  <inkml:trace contextRef="#ctx0" brushRef="#br1" timeOffset="144520.03">8509 11113 0,'0'0'0,"0"-22"0,-21 22 16,21 22-1,-21-1-15,21 0 0,0 21 0,-22 1 16,1-1-16,21 0 0,-21 1 15,0-1-15,21 0 0,-21 1 0,0-1 16,21 0-16,-22-21 0,22 1 0,0 20 16,-21-21-16,21 0 15,0 0-15,0 1 0,21-22 32,1 0-32,-1 0 15,-21-22-15,21 1 0,0 0 0,0 21 16</inkml:trace>
  <inkml:trace contextRef="#ctx0" brushRef="#br1" timeOffset="144860.03">8509 11494 0,'21'0'47,"0"0"-47,0 0 0,1 0 16,-1 0-16,0 0 15,0-22-15,0 22 16,-21-21-16,0 0 0,0 0 16,-21 21-1,0 0-15,0 0 16,0 0-16,-1 21 0,1-21 0,21 21 16,-21 0-16,0 1 0,21-1 15,-21 0-15,21 0 0,0 21 16,0-20-16,0-1 0,0 0 0,0 0 15,21-21-15,0 21 16,0-21-16,0 0 0,22 0 16,-22 0-16,0 0 0,21 0 0,1 0 15,-22-21-15,21 0 0,-21 21 16,22-21-16,-22 0 0,21 21 0</inkml:trace>
  <inkml:trace contextRef="#ctx0" brushRef="#br1" timeOffset="145455.43">9059 11451 0,'0'43'15,"0"-86"-15,-21 43 16,21 21 0,0 1-16,0-1 0,0 0 15,-21 0-15,21 0 0,0 0 0,0 1 16,0-1-16,0 0 0,0 0 16,-21-21-16,21 21 15,0-42 16,0 0-15,0 0-16,21 0 0,0-1 16,0 1-16,-21 0 15,21 0-15,1 0 0,-1 0 0,0-1 16,0 1-16,0 0 0,0 0 0,1 21 16,-1 0-1,0 0-15,0 21 0,-21 0 16,0 0-16,0 1 0,0-1 0,0 0 15,0 0-15,0 0 0,0 0 16,0 1-16,0-1 0,0 0 0,0 0 16,0 0-1,0-42 17,21 21-32,-21-21 0,0 0 15,21 0-15,-21-1 0,0 1 16,22 0-16,-1 0 0,0 0 0,0-22 15,0 22-15,0 0 0,1 0 16,20 0-16,-21 0 0,0 21 16,0 0-16,1 0 0,-22 21 15,21 0-15,-21 0 0,0 0 0,0 0 16,0 1-16,0 20 0,0-21 16,0 0-16,0 0 0,0 1 0,0-1 15,0 0-15,0 0 0,0 0 16,21-21 15,0 0-15,0-21-16,0 0 0</inkml:trace>
  <inkml:trace contextRef="#ctx0" brushRef="#br1" timeOffset="145796.25">9906 11557 0,'0'0'0,"21"0"16,-21 21-16,21-21 16,0 0-16,1 0 15,-1 0-15,0 0 0,0 0 16,0-21-16,0 0 16,1 0-16,-22 0 15,0-1-15,0 1 16,-22 0-16,1 21 0,0 0 15,0 0-15,0 0 0,0 0 16,-1 0-16,1 0 0,21 21 0,-21 0 16,0 1-16,21-1 0,-21 21 15,21-21-15,0 0 0,0 1 0,0-1 16,0 0-16,0 0 0,0 0 0,0 0 16,21 1-16,0-22 15,0 0-15,0 0 0,1 21 0,20-21 16,-21 0-16,21 0 0,-20 0 0,20 0 15,-21-21-15,0 21 0</inkml:trace>
  <inkml:trace contextRef="#ctx0" brushRef="#br1" timeOffset="146252.04">10435 11515 0,'0'0'16,"0"-21"-16,0 42 31,0 0-31,0 0 15,-21 0-15,21 0 0,0 1 16,0-1-16,-21 0 0,21 0 0,0 0 16,0 0-16,0 1 15,-21-22 1,21 21-16,-22-21 16,1 0-1,21-21 1,0-1-16,0 1 15,0 0-15,21 0 16,1 0-16,-1 0 0,0-1 0,0 1 16,21 0-16,-20-21 0,20 21 0,0-1 15,1 1-15,-1 0 0,0 0 16,-21 21-16,22 0 0,-22 0 16,0 21-16,0 0 0,-21 0 0,0 1 15,0-1-15,0 0 0,0 21 16,0-21-16,-21 1 0,21-1 0,-21 0 15,0 0-15,0 0 0,21 0 0,-22 1 16,1-1-16,0-21 16,21 21-16,21-21 31,0-21-31,1 21 16,-1-21-16,0 21 0</inkml:trace>
  <inkml:trace contextRef="#ctx0" brushRef="#br1" timeOffset="146524.9">11112 11282 0,'0'-42'0,"0"84"0,0-106 15,0 43-15,0 0 0,0 0 0,-21 21 32,21 21-32,-21 0 0,21 0 15,0 22-15,0-22 0,0 21 0,-21-21 16,21 22-16,0-1 0,-21-21 15,21 22-15,0-1 0,-21-21 0,21 21 16,0-20-16,0-1 0,0 21 16,0-21-16,0 0 0,0 1 15,0-1-15,21 0 16,0-21-16,0 0 16,0 0-16,0 0 0,1-21 15,-1 21-15,0-21 0,-21-1 16,21 1-16</inkml:trace>
  <inkml:trace contextRef="#ctx0" brushRef="#br1" timeOffset="146803.73">10943 11409 0,'0'0'0,"-21"0"15,21-21-15,21 21 16,0 0-16,0-21 0,1 21 15,-1 0-15,0 0 0,0 0 0,21-22 16,-20 22-16,-1 0 0,0 0 16,0 0-16,0 0 0,0 0 15,1 0-15,-22-21 16,21 21 15</inkml:trace>
  <inkml:trace contextRef="#ctx0" brushRef="#br1" timeOffset="157036.41">15536 7006 0,'0'-21'15,"0"0"1,21 21 46,1 0-62,-22 21 16,21-21-16,0 0 0,0 21 16,0-21-16,0 21 0,1-21 15,20 22-15,-21-1 0,0-21 16,22 21-16,-22 0 0,21 0 0,0 0 16,1 1-16,-1 20 0,0-21 15,22 0-15,-1 22 0,1-22 0,-1 21 16,1-21-16,-1 22 0,1-1 0,-1-21 15,1 21-15,-1 1 16,1-22-16,-1 21 0,1-21 0,-1 22 16,-20-1-16,20-21 0,-20 0 15,20 22-15,-21-22 0,22 0 0,-22 21 16,1-20-16,20-1 0,-21 0 16,1 0-16,-1 0 0,0 0 0,1 1 15,-1-22-15,0 21 0,-20-21 16,-1 0-16,0 0 0,0 0 0,0 0 15,0 0-15,1 0 16,-22-21 31,0-1-31,0 1-1,0 0-15,0 0 16,0 0-1</inkml:trace>
  <inkml:trace contextRef="#ctx0" brushRef="#br1" timeOffset="157520.13">17843 7705 0,'-21'0'16,"0"0"-16,21 21 16,0 0-1,21 0-15,0 0 16,-21 1-16,22-22 0,-1 21 0,0 0 16,0 0-16,0 0 0,0 0 15,-21 1-15,22-1 0,-1-21 0,0 21 16,-21 0-16,21 0 0,0 0 15,0-21 1,-21 22-16,-21-22 31,0 0-31,0 0 16,0 0-16,0 21 0,-22-21 16,1 0-16,0 0 0,-1 21 0,1-21 15,0 0-15,-1 21 0,1-21 16,0 0-16,-22 0 0,22 21 0,21-21 15,-22 0-15,1 0 0,21 0 0,0 0 16,-1 0-16,1 0 16,0 0-16,0 0 0,0 0 15,0 0 1,-1 0 0,22-21-1,0 0 1</inkml:trace>
  <inkml:trace contextRef="#ctx0" brushRef="#br1" timeOffset="158140.16">18373 7049 0,'0'-22'32,"0"44"-17,0-1 1,0 0-16,-22 21 0,1 1 16,21-22-16,-21 21 0,0 0 15,21 1-15,-21-1 0,21-21 0,-21 22 16,-1-22-16,22 21 0,0-21 15,0 0-15,0 1 0,-21-1 0,21 0 16,0 0-16,0-42 63,0 0-63,0 0 15,0-1-15</inkml:trace>
  <inkml:trace contextRef="#ctx0" brushRef="#br1" timeOffset="158488.96">18373 7006 0,'0'0'0,"21"0"31,0 21-31,0 1 15,0-1-15,0 0 0,1 21 16,20-21-16,-21 22 0,0-1 16,0 0-16,1 1 0,-1-1 0,0 0 15,0 1-15,-21-22 0,0 21 16,21-21-16,-21 1 0,21 20 0,-21-21 16,0 0-16,-21-42 62,21 0-62,-21 0 16,21 0-16,0-1 0,0-20 15,0 21-15,0 0 0,0-22 0,21 22 16,0-21-16,1 0 16</inkml:trace>
  <inkml:trace contextRef="#ctx0" brushRef="#br1" timeOffset="158775.79">18986 6795 0,'-42'105'32,"42"-62"-32,-21-22 0,0 21 15,0 1-15,-1-1 0,1 0 0,0 1 16,0-1-16,0 0 0,0 1 15,21-1-15,0-21 0,-22 21 0,22-20 16,-21-1-16,21 0 0,0 0 16,-21 0-16,21 0 0,0-42 78</inkml:trace>
  <inkml:trace contextRef="#ctx0" brushRef="#br1" timeOffset="159159.87">19050 7260 0,'-21'64'31,"0"-43"-31,21 0 0,0 0 0,-22 0 0,22 1 16,-21-1-16,21 0 0,0 0 16,0 0-16,0 0 0,0 1 0,0-1 15,0 0-15,21-21 0,1 21 16,-1-21-16,0 0 0,0 0 16,0 0-16,0 0 0,1 0 0,-1 0 15,0 0-15,0 0 0,0 0 16,0-21-16,1 0 0,-1 0 0,-21-1 15,0 1-15,0-21 0,0 21 16,0-22-16,0 22 0,0-21 0,0 21 16,0 0-16,-21-1 0,21 1 15,-22 21-15,1 0 0,0 0 0,0 0 16,0 0-16,0 0 0,-1 21 16,1 1-16,0-1 15,21 0-15,-21 0 0,0 0 0,21 0 16,0 1-16,-21-1 15</inkml:trace>
  <inkml:trace contextRef="#ctx0" brushRef="#br1" timeOffset="159787.51">17124 8742 0,'0'0'0,"-21"0"0,-22 0 15,43 21-15,0 0 16,21-21-16,1 0 15,20 0-15,0 0 0,1 0 0,20 0 16,-21 0-16,22 0 0,-1 21 16,1-21-16,-1 0 0,1 0 0,-1 0 15,1 0-15,-22 0 0,22 0 16,-43 0-16,21 0 0,-21 0 0,-21 22 16,-21-22-1,0 0-15,0 0 0,0 0 16,-22 0-16,22 0 0,-21 21 0,0-21 15</inkml:trace>
  <inkml:trace contextRef="#ctx0" brushRef="#br1" timeOffset="160072.34">17547 8869 0,'-21'0'15,"21"21"1,0 0-16,0 0 15,0 1-15,0 20 0,0-21 0,0 21 16,-21-20-16,21 20 0,-21 0 16,21-21-16,0 22 0,0-1 15,-22 0-15,1 1 0,21-22 0,-21 21 16,0 1-16,0-1 0,0-21 16,-1 21-16,22 1 0,-21-22 0,0 0 15,21 0-15,-21 0 0,21 1 0,21-22 31,0 0-15,0 0-16,1-22 0,-1 1 16,0 0-16</inkml:trace>
  <inkml:trace contextRef="#ctx0" brushRef="#br1" timeOffset="160309.21">17843 9356 0,'0'21'0,"0"-42"0,0 63 0,0-21 16,0 0-16,0 1 0,0 20 15,0-21-15,0 0 0,0 0 0,0 1 16,0-1-16,0 0 0,0 0 16,0-42 30,0 0-46,0 0 0,0-1 16,0 1-16</inkml:trace>
  <inkml:trace contextRef="#ctx0" brushRef="#br1" timeOffset="160480.1">17907 9186 0,'0'0'15,"0"-21"-15,0 0 0,0 0 16,-21 21-1,21-21-15,0 42 32,0 0-32,0 0 0,21-21 15,-21 21-15,21-21 0,-21 22 16,21-1-16,0-21 0</inkml:trace>
  <inkml:trace contextRef="#ctx0" brushRef="#br1" timeOffset="161235.85">18267 9313 0,'0'0'0,"-21"0"15,-1 0-15,22 22 16,-21-22 0,21 21-16,0 0 0,-21 0 15,21 0-15,0 0 16,0 1-16,0-1 0,0 0 0,0 0 15,0 0-15,0 0 0,0 1 16,0-1-16,0 0 0,0 0 0,0 0 16,0 0-16,0 1 15,-21-44 17,21 1-32,0 0 15,0 0-15,0 0 0,0 0 0,0-1 16,0 1-16,0 0 0,0-21 15,0 21-15,0-22 0,0 22 16,21 0-16,0 0 0,0-22 0,1 22 16,-1 21-16,0-21 0,21 0 15,-21 21-15,1 0 0,20 0 0,-21 0 16,21 0-16,-20 21 0,20-21 0,-21 21 16,0 0-16,0 1 0,1 20 15,-1-21-15,0 0 0,-21 22 0,0-22 16,21 21-16,-21-21 0,0 0 15,0 22-15,0-22 0,0 0 0,0 0 16,0 0-16,0 1 16,-21-22-16,0 0 15,0 0 1,-1-22-16,22 1 0,-21 0 16,21 0-16,0 0 0,0 0 15,0-1-15,0 1 0,0 0 0,21-21 16,1 21-16,-1-22 0,0 22 15,0 0-15,0 0 0,22 0 0,-22-1 16,0 1-16,21 0 0,-21 21 0,22 0 16,-22 0-16,0 0 0,21 0 15,-20 0-15,-1 21 0,-21 0 0,0 1 16,21-1-16,-21 0 0,0 21 16,0-21-16,0 22 0,0-22 15,0 21-15,0-21 0,0 22 0,0-22 16,0 0-16,-21 0 0,21 0 15,0 1-15,-21-22 0,21 21 16,-22-21-16,22-21 31,0-1-31,0 1 16,22 0-16,-1 0 0</inkml:trace>
  <inkml:trace contextRef="#ctx0" brushRef="#br1" timeOffset="161603.82">19177 9525 0,'21'0'0,"64"21"16,-64-21-16,21 0 0,1 0 16,-22 0-16,21 0 15,0 0-15,1-21 0,-1 21 0,-21-21 0,0 0 16,1 21-16,-1-21 0,-21-1 15,0 1-15,0 0 0,-21 0 16,-1 0-16,-20 21 16,21 0-16,0 0 0,-22 0 0,22 0 15,-21 0-15,21 0 0,-22 21 0,22 0 16,0 0-16,0 0 0,0 1 16,0 20-16,21-21 0,-22 21 15,22-20-15,0 20 0,0-21 0,0 21 16,0-20-16,22-1 0,-1 0 0,0 0 15,-21 0-15,42 0 0,-21-21 16,1 22-16,20-22 0,0 0 0,1 0 16,-1 0-16,0 0 0,1 0 15,-1 0-15,0-22 0,1 22 0,-22-21 16,21 0-16</inkml:trace>
  <inkml:trace contextRef="#ctx0" brushRef="#br1" timeOffset="162095.57">20383 9017 0,'-21'-21'0,"42"42"0,-63-42 16,21 21-16,0 0 0,0 0 0,-1 0 16,1 0-16,0 0 0,0 21 15,0 21-15,-22-20 0,22-1 0,0 21 16,0-21-16,0 22 0,0-1 15,-1 0-15,1 1 0,0-22 16,0 21-16,21 0 0,-21 1 0,21-1 16,0 0-16,0 1 0,0-1 15,0 0-15,0 1 0,21-22 0,0 21 16,0-21-16,0 1 0,1-1 0,-1 0 16,0 0-16,21 0 0,-21-21 15,1 0-15,20 0 0,-21 0 0,21 0 16,1 0-16,-22 0 0,21-21 0,-21 0 15,22 0-15,-22 0 0,21-22 16,-21 1-16,1 0 0,-1-1 0,0 1 16,0 0-16,-21-22 15,0 22-15,0-22 0,0 22 0,0-22 16,0 22-16,-21-21 0,0 20 0,-22 1 16,22 0-16,0 20 0,-21-20 15,21 21-15,-22 21 0,1 0 0,21 0 16,0 0-16,-1 0 0,-20 0 15,21 21-15,21 0 0,-21 22 0,21-22 16,0 0-16,0 21 0,0-21 0,0 22 16,0-22-16,0 21 0,21-21 15,0 1-15,0-1 0,0 0 0</inkml:trace>
  <inkml:trace contextRef="#ctx0" brushRef="#br1" timeOffset="162508.34">20807 9462 0,'0'0'0,"21"0"32,0 21-32,0 0 15,-21 0-15,21 0 0,-21 22 16,0-22-16,0 0 0,0 21 0,0-21 15,22 22-15,-22-22 0,0 21 16,0-21-16,0 1 0,0-1 16,0 0-16,0 0 0,0 0 0,0 0 15,0 1-15,0-44 32,0 1-32,21 0 15,0-21-15,0 21 16,-21-1-16,21-20 0,0 21 0,1-21 15,-22-1-15,21 1 0,0 21 0,0-22 16,0 22-16,0-21 0,-21 21 16,22 21-16,-22-21 0,21-1 0,0 22 31,0 0-31,0 0 0,0 0 16,-21 22-16,0-1 15,0 0-15</inkml:trace>
  <inkml:trace contextRef="#ctx0" brushRef="#br1" timeOffset="162836.16">21230 9758 0,'21'21'32,"0"-21"-32,1 0 0,20 0 15,-21-21-15,0 21 0,0-21 16,1 21-16,-1-21 0,0-1 15,0 1-15,0 0 0,0 0 0,1 0 16,-22 0-16,0-1 0,0 1 16,-22 21-16,1 0 15,0 0-15,0 0 0,0 0 0,0 0 16,-1 21-16,1 1 0,0-1 16,0 0-16,21 21 0,0-21 0,-21 1 15,21-1-15,0 21 0,0-21 0,0 0 16,0 1-16,0-1 0,0 0 15,0 0-15,21 0 0,0-21 16,0 0-16,0 21 16,1-21-16,-1 0 0,0 0 15,0 0-15</inkml:trace>
  <inkml:trace contextRef="#ctx0" brushRef="#br1" timeOffset="163232.93">21696 9631 0,'0'0'0,"0"-21"16,21 0-16,0-1 16,0 1-16,0 21 0,-21-21 0,22 21 15,-1 0-15,0 0 0,0 0 0,0 0 16,0 0-16,1 21 16,-22 0-16,0 1 15,0 20-15,0-21 0,0 21 0,0-20 16,0-1-16,-22 21 0,1-21 15,0 0-15,21 22 0,-21-22 0,0-21 16,21 21-16,-21 0 0,-1 0 16,1-21-1,21-21 1,0 0-16,0 0 16,0 0-16,0 0 0,21-1 0,1 1 15,-1 0-15,0-21 0,0-1 16,0 22-16,22-21 0,-22 0 15,21 20-15,0-20 0,-20 21 0,20-21 16,-21 20-16,0 1 0,0 0 0,1 21 16,-1-21-16,0 21 15,-42 0 1,0 0-16,-1 0 0</inkml:trace>
  <inkml:trace contextRef="#ctx0" brushRef="#br1" timeOffset="167044.54">30014 2604 0,'0'0'0,"-21"0"16,0 0-16,0 0 15,0 0-15,-1 0 16,1 0-16,0 0 0,0 0 16,0 0-16,0 0 0,-1 0 15,1 0-15,0 0 16,0 0-1,42 0 17,21 0-17,-20 0-15,20 0 16,0 0-16,1 0 0,-1 0 0,21 0 16,-20 0-16,20 21 0,1-21 15,-1 0-15,1 0 0,-22 0 0,22 0 16,-22 0-16,0 0 0,1 0 15,-22 21-15,21-21 0,-21 0 0,0 0 32,1 0-17,-44 0 17,1 21-32,0-21 15,0 0-15,0 0 0,0 0 16,-1 0-16,1 0 0,0 0 15,0 0-15</inkml:trace>
  <inkml:trace contextRef="#ctx0" brushRef="#br1" timeOffset="167464.31">29739 2709 0,'-21'0'0,"42"0"0,-84 0 16,41 0-16,1 0 0,0 0 0,0 0 16,21 22-1,-21-22-15,42 0 32,0 21-32,0-21 0,0 21 0,1-21 15,20 0-15,0 0 0,1 0 16,20 0-16,-21 0 0,22 0 0,-1 0 15,-20 0-15,20 0 0,1 0 16,-22 0-16,0 0 0,22 0 16,-22 0-16,-21 0 0,22 0 0,-22 0 15,21 0-15,-21 0 0,1 0 16,-1 0-16,0 0 16,-42 0 46,0 0-62,-1 0 0,1 0 16,0 0-16,0 0 15</inkml:trace>
  <inkml:trace contextRef="#ctx0" brushRef="#br1" timeOffset="167895.94">29739 2498 0,'0'0'0,"-21"0"15,0 0-15,0 0 0,21-21 16,21 21 15,0 0-15,21 0-16,-21 0 0,22 0 15,-1 0-15,0 0 0,1 0 0,20 0 16,-20 0-16,20 0 0,1 0 16,-1 0-16,-21 0 0,22 0 0,-22 0 15,1 0-15,-1 21 16,0-21-16,-21 0 0,22 0 0,-22 0 0,0 0 15,0 0 1,-21 21 15,-21 0-15,0-21-16,0 0 16,0 0-16,-1 0 15,1 0-15,0 0 0,0 0 0,0 0 16</inkml:trace>
  <inkml:trace contextRef="#ctx0" brushRef="#br1" timeOffset="168307.93">29781 2646 0,'-21'0'0,"42"0"0,-84 21 16,42-21-16,0 0 0,21 21 47,21-21-32,0 0-15,21 21 0,1-21 16,-1 0-16,0 0 0,22 22 16,-22-22-16,22 0 0,-1 0 15,1 0-15,-1 0 0,-21 0 16,22 0-16,-22 0 0,22 0 0,-22 0 15,-21 0-15,22 0 0,-22 0 16,21 0-16,-21 0 0,0 0 16,1 0-16,-44 0 62,1 0-62,0 0 16,0 0-16,0 0 0,0 0 0,-1-22 15,1 22-15,0-21 16,0 21-16</inkml:trace>
  <inkml:trace contextRef="#ctx0" brushRef="#br1" timeOffset="168651.74">29930 2498 0,'0'0'0,"-43"0"0,22 0 0,0 0 16,42 0 15,0 0-31,22 0 16,-1 0-16,0 0 0,1 21 0,20-21 16,1 0-16,-22 21 0,21-21 15,-20 0-15,-1 21 0,0-21 0,1 0 16,-1 0-16,-21 0 0,22 0 15,-22 0-15,0 21 0,0-21 16,-42 0 47,0 0-63,0 0 15,-1 0-15,-20 0 0,21 0 0,0 22 16,0-22-16</inkml:trace>
  <inkml:trace contextRef="#ctx0" brushRef="#br1" timeOffset="168933.58">29972 2731 0,'0'0'16,"-21"0"-16,0 0 0,-1 21 0,1-21 0,42 21 31,22-21-16,-22 0-15,21 0 0,1 21 16,-1-21-16,0 0 0,1 0 0,-1 0 16,0 0-16,1 0 0,-1 0 15,-21 0-15,21 0 0,-20 0 0,20 0 16,-21 0-16,0 0 0,0 0 16,1 0-16,-44 0 46,1 0-46,0 0 16,0 0-16</inkml:trace>
  <inkml:trace contextRef="#ctx0" brushRef="#br1" timeOffset="171812.37">18457 10816 0,'0'-21'16,"21"21"-16,-21-21 16,22 21-16,-22-21 15,0 0-15,0-1 16,0 1-16,0 0 16,0 0-1,-22 21 32,1 21-47,0 0 16,0 0-16,0 1 0,0 20 15,-1-21-15,1 21 0,0 1 0,0-22 16,0 21-16,21 1 0,0-1 0,-21 0 16,21 1-16,-22-1 0,22 21 15,-21-20-15,21-1 0,0 22 0,0-1 16,0-21-16,0 22 0,-21-22 15,21 22-15,0-22 0,-21 22 0,21-22 16,0 21-16,0 1 0,0-1 0,-21 1 16,21-1-16,0-20 0,0 20 15,0-20-15,0 20 0,0-21 0,0 1 16,0-1-16,0 0 0,0 1 16,-21-22-16,21 21 0,0 1 15,0-22-15,-22 21 0,22-21 0,-21 22 16,21-22-16,0 0 0,-21 0 0,21 0 15,0 0-15,0 1 16,0-1-16,0 0 16,0-42 62,0 0-78,0-1 15,-21 22-15,21-21 16,-21 21-16,21-21 0,-21 21 0</inkml:trace>
  <inkml:trace contextRef="#ctx0" brushRef="#br1" timeOffset="172224.14">17484 12510 0,'0'0'0,"-22"-43"31,22 22-31,0 0 16,22 21 0,62 0-1,-63 0-15,1 21 0,-1-21 16,21 21-16,-21 0 0,0 1 0,1-1 15,20 0-15,-21 21 0,0-21 16,0 22-16,1-22 0,-1 0 0,0 21 16,0-20-16,0 20 0,-21-21 0,21 0 15,-21 0-15,0 1 0,0-1 16,0 0-16,0 0 0,0 0 16,0 0-1,0-42 32,22 0-31,-22 0-16,0 0 15,21 0-15,0-1 0,0 1 16</inkml:trace>
  <inkml:trace contextRef="#ctx0" brushRef="#br1" timeOffset="172551.93">18478 12361 0,'0'0'0,"22"-21"0,-22-21 31,21 42-31,-42 21 31,-1 0-31,1 0 16,0 1-16,0-1 0,0 0 0,0 21 15,-22-21-15,22 22 0,-21-22 16,21 21-16,-22 1 0,22-1 16,0 0-16,-21-21 0,20 22 0,1-22 0,0 21 15,0-21-15,21 1 16,0-1-16,-21 0 0,21 0 0,-21 0 16,21-42 15,0 0-31,21 0 15,0 0-15,0-1 0,0 1 0,22 0 16</inkml:trace>
  <inkml:trace contextRef="#ctx0" brushRef="#br1" timeOffset="173311.75">19050 11980 0,'-21'0'16,"42"0"-16,-63-21 0,42 0 0,-22 0 15,22 0-15,0 0 0,0-1 0,0 1 16,22 0-1,-1 0-15,0 0 0,0 21 0,0-21 16,22 21-16,-22 0 0,0 0 16,21 0-16,-21 0 0,22 0 0,-22 0 15,0 21-15,0 0 0,0-21 0,-21 21 16,0 0-16,0 0 0,0 22 16,0-22-16,0 21 0,0 1 0,-21-22 15,0 21-15,0-21 0,0 22 0,0-22 16,-1 0-16,22 0 0,0 0 15,-21 0-15,21 1 0,0-1 16,21-21 0,1 0-16,-1 0 0,0 0 15,0 0-15,21 0 0,1 0 0,-22-21 16,21-1-16,1 1 0,-1 0 16,0-21-16,1 21 0,-22-22 0,21 1 15,-21 21-15,22-22 0,-22 1 16,0 21-16,-21-21 0,0 20 0,21 1 15,-21 0-15,0 0 0,-21 42 32,0 0-17,21 0-15,-21 22 0,-1-22 0,22 21 16,-21 1-16,21-1 16,-21 0-16,0 22 0,21-22 0,0 0 15,0 1-15,-21-1 0,21 0 16,0-20-16,-21 20 0,21-21 0,0 21 15,0-20-15,0-1 0,0 0 0,0 0 16,0 0-16,0 0 0,-22-21 16,22 22-16,-21-22 15,0 0-15,0 0 0,0 0 0,0 0 16,-1 0-16,1 0 0,0 0 16,0-22-16,0 1 0,0 21 15,-1 0-15,22-21 0,-21 21 0,21-21 16,0 0-1,0 0-15,21 21 16,1-22-16,-1 1 0,21 21 0</inkml:trace>
  <inkml:trace contextRef="#ctx0" brushRef="#br1" timeOffset="174016.28">20024 12107 0,'42'-21'16,"-21"21"-1,-21-21-15,21 0 0,0 21 0,1-21 16,-1 21-16,0-21 0,0-1 16,0 22-16,0-21 0,1 0 0,-22 0 15,21 0-15,-21 0 0,21 21 0,-21-22 16,0 1-16,0 0 15,-21 21 1,0 0-16,-1 0 0,1 21 0,0 0 16,21 1-16,-21-1 0,0 21 15,0-21-15,-1 22 0,1-1 0,21-21 16,0 21-16,-21 1 0,21-22 16,0 21-16,0-21 0,0 1 15,0-1-15,0 0 0,0 0 0,0 0 16,21 0-16,0-21 15,1 0-15,-1 0 0,0 0 0,21 0 16,-21 0-16,22 0 0,-1-21 0,-21 0 16,43 21-16,-22-21 0,0 0 15,1 0-15,-1-22 0,0 22 0,1-21 16,-1-1-16,0 22 0,-20-21 16,-1 0-16,0-1 0,0 22 0,-21 0 15,0 0-15,0 0 0,0-1 0,-21 22 16,0 0-1,0 0-15,-1 22 0,1-22 16,0 21-16,0 0 0,0 0 16,21 0-16,0 22 0,-21-22 0,21 0 15,0 0-15,0 21 0,0-20 0,21-1 16,-21 0-16,21 0 0,0 0 16,0 0-16,0-21 0,1 22 0,-22-1 15,21 0-15,0 0 16,-21 0-16,-21-21 15,-22 0 1,22 0-16,0 0 16,0 0-16,-21 0 0,20 0 0,1 0 0,-21 0 15,21 0-15,0 0 0,-1 0 16,1 0 0,0 0-16</inkml:trace>
  <inkml:trace contextRef="#ctx0" brushRef="#br1" timeOffset="175460.02">16531 13737 0,'0'0'0,"0"-21"32,0 0-32,0 0 15,0 0-15,0-1 16,0 1-16,0 0 16,-21 21 30,21 21-46,-21 0 0,21 1 16,0 20-16,-21 0 0,21-21 0,-22 22 16,22 20-16,-21-20 0,0-1 15,0 0-15,21 1 0,-21-1 0,0 0 16,-1 1-16,1-1 0,21 0 16,-21-21-16,0 22 0,21-22 0,-21 0 15,21 0-15,0 0 0,-21 1 0,-1-22 16,22-22 31,0 1-47,0 0 0,0 0 0,0 0 15</inkml:trace>
  <inkml:trace contextRef="#ctx0" brushRef="#br1" timeOffset="175816.05">16256 13822 0,'0'-85'32,"0"170"-32,0-191 0,0 85 0,0 0 15,0 0-15,21 21 0,0-22 16,0 1-16,1 21 0,20 0 16,-21 0-16,21 0 0,1 0 0,-22 0 0,21 21 15,1 1-15,-22-1 16,21 21-16,0 0 0,-20 1 0,-1-1 15,0 0-15,0 1 0,-21 20 16,0-20-16,0-1 0,0 0 0,0-21 16,0 22-16,0-1 0,0 0 15,0-20-15,0-1 0,0 21 0,0-21 16,0 0-16,-21 1 0,0-22 16,0 0 15,21-22-31,0 1 0,0-21 15,0 21-15,0 0 0,0-1 16,0-20-16,21 21 0,0-21 16</inkml:trace>
  <inkml:trace contextRef="#ctx0" brushRef="#br1" timeOffset="176123.52">17018 13462 0,'0'-21'15,"0"42"1,0 0-16,0 0 16,-21 22-16,21-1 15,-21 0-15,21 1 0,-22 20 0,1-20 16,21-1-16,-21 21 0,0-20 16,21-1-16,-21 22 0,0-22 0,-1 0 15,22-21-15,-21 22 0,0-1 16,21-21-16,-21 22 0,21-22 0,0 0 15,0 0-15,0 0 0,-21-21 16,21 21-16,0-42 31,0 0-31,21 0 16,-21 0-16,21 0 0,0-1 0,0 1 16,-21 0-16,22 0 0</inkml:trace>
  <inkml:trace contextRef="#ctx0" brushRef="#br1" timeOffset="176528.2">17103 13970 0,'-22'21'31,"22"0"-31,-21-21 16,0 22-16,21-1 0,0 0 0,-21 0 15,0 0-15,21 0 0,-21 1 16,21-1-16,0 0 0,0 0 0,0 0 15,0 0-15,0 1 0,0-1 16,0 0-16,0 0 16,21-21-16,0 0 0,0 0 15,0 0-15,0 0 0,1 0 16,-1 0-16,21-21 0,-21 0 0,0 0 16,1-1-16,-1 1 0,0 0 15,0 0-15,-21 0 0,0-22 0,0 22 16,0 0-16,0 0 0,0 0 0,0 0 15,0-1-15,-21 22 0,0 0 16,0 0-16,-1 0 0,1 0 16,0 0-16,0 0 0,0 0 15,0 0-15,-1 22 0,22-1 16,-21-21-16,21 21 0,21-21 31,1 0-31,-1 0 0,21 0 16,-21 0-16,22 0 0</inkml:trace>
  <inkml:trace contextRef="#ctx0" brushRef="#br1" timeOffset="177611.63">18119 13822 0,'0'-21'15,"0"0"1,0-1-16,0 1 16,0 0-16,21 21 15,-21-21-15,0 0 16,-21 21 0,-22 0-1,22 0-15,0 0 0,-21 21 0,20 0 16,-20-21-16,0 21 15,21 0-15,-22 1 0,22-1 0,0 0 0,0 0 16,0 0-16,21 0 0,0 1 16,0-1-16,21 0 15,0-21-15,0 21 0,21 0 16,-20-21-16,20 21 0,-21 1 16,21-1-16,-20 0 0,-1 0 0,21 0 15,-21-21-15,-21 21 0,21 1 0,-21-1 16,0 0-16,0 0 0,0 0 15,0 0-15,0 1 0,-21-1 0,21 0 16,-42-21-16,21 21 0,0-21 16,-22 21-16,22-21 0,-21 0 15,21 0-15,-22 0 0,22 0 0,-21 0 16,21 0-16,-22 0 0,22-21 16,0 0-16,0 21 0,21-21 0,0 0 15,-21 21-15,21-22 0,0 1 16,0 0-16,0 0 0,0 0 15,21 21 17,-21 21-32,0 0 15,21 0-15,0 0 0,0 1 16,-21-1-16,21 0 0,1 0 0,-22 0 16,21 0-16,0 1 0,0-22 15,0 21-15,0-21 0,1 0 16,-1 21-16,21-21 0,-21 0 0,22 0 15,-22 0-15,0 0 0,21 0 16,-21-21-16,22 21 0,-22-21 0,0-1 16,0 22-16,22-21 0,-22 0 0,-21-21 15,21 21-15,0-1 0,0 1 16,-21 0-16,0 0 0,0 0 0,0 0 16,0-1-16,0 1 15,-21 21 1,0 21-1,21 1-15,-21-1 0,0 0 16,21 0-16,0 0 0,-22 0 0,22 1 16,-21 20-16,21-21 0,0 0 15,0 0-15,0 1 0,0-1 0,0 0 16,0 0-16,21 0 0,1-21 16,-1 0-16,0 0 15,0 0-15,0 0 0,0 0 0,1 0 16,20-21-16,-21 0 0,0 0 15,22 0-15,-22-1 0,0 1 16,0 0-16,0 0 0,0-21 0,1 20 16,-1 1-16,-21 0 0,0 0 15,0 0-15,0 0 0,0-1 0,-21 22 32,-1 22-32,22-1 15,-21 0-15,21 0 0,0 0 0,0 0 16,-21 22-16,21-22 0,0 0 15,0 0-15,0 0 0,0 1 0,0-1 16,0 0-16,21 0 16,0-21-16,1 0 0,-1 0 15,0 0-15,0 0 0,0 0 0,22 0 16,-22 0-16,21-21 0</inkml:trace>
  <inkml:trace contextRef="#ctx0" brushRef="#br1" timeOffset="178340.44">19092 14118 0,'0'0'0,"-21"0"0,0-21 15,0 21-15,0 0 0,-1 0 16,22 21-16,-21-21 0,0 21 0,0 1 16,0-1-16,21 0 0,-21 0 15,-1 0-15,22 0 0,0 22 0,0-22 16,0 0-16,0 0 0,0 22 15,0-22-15,0 0 0,0 0 16,0 0-16,22 0 0,-1-21 16,21 0-16,-21 22 0,0-22 15,22 0-15,-1 0 0,0 0 0,-20 0 16,20 0-16,0-22 0,-21 1 16,22 0-16,-22 0 0,0-21 0,21 20 15,-20-20-15,-1 0 0,0-1 0,0 1 16,0 0-16,0-22 0,-21 22 15,22 0-15,-22-22 0,21 22 0,-21-1 16,0 22-16,0-21 0,0 21 16,0 0-16,-21 42 31,-1 0-31,1 21 16,21-21-16,0 1 0,-21 20 0,0-21 15,21 21-15,-21 1 0,21-22 16,0 21-16,-21 1 0,21-1 0,-22 0 15,22-21-15,0 22 0,0-1 0,0-21 16,0 22-16,0-22 0,0 0 16,0 21-16,0-21 0,0 1 15,0-44 17,0 1-17,0 0-15,0-21 0,0 21 16,22-22-16,-1 1 0,0 21 0,0-22 15,21 1-15,-20 21 0,20-21 16,0 20-16,1-20 0,-1 21 0,0 21 16,1-21-16,-22 21 0,21 0 0,-21 0 15,0 21-15,1-21 0,-1 21 16,-21 0-16,0 22 0,0-22 0,0 21 16,0-21-16,0 22 0,-21-22 15,-1 21-15,22-21 0,-21 22 0,21-22 16,-21 0-16,21 0 0,0 0 0,-21 0 15,21 1-15,-21-22 16,0 0-16,-1 0 16,1 0-1</inkml:trace>
  <inkml:trace contextRef="#ctx0" brushRef="#br1" timeOffset="179308.07">16891 14753 0,'0'0'0,"-21"0"0,42 0 31,0 0-15,0 0-16,22 0 0,-22 0 16,21 0-16,0 0 0,-20-21 0,20 21 15,0-21-15,1 21 0,-22-21 16,0 21-16,-21-21 0,0-1 16,-42 22-16,20 0 15,-20 0-15,21 0 0,-21 0 16,-1 0-16,1 0 0,0 0 0,-1 22 15,22-1-15,-21 0 16,21 0-16,-1 0 0,1 0 0,21 1 16,0-1-16,0 0 0,0 0 0,0 0 15,0 0-15,21-21 0,1 22 16,-1-1-16,21-21 0,-21 0 0,22 21 16,-22-21-16,21 0 0,-21 0 0,0 0 15,1 0-15,-1 0 0,-42 0 31,-1 0-31,1 0 0,0 0 16,-21 0-16,21 0 0,-22 21 0,1-21 16,0 21-16,20 0 0,-20 1 15,21-1-15,-21 0 0,20 0 16,1 21-16,21-20 0,0-1 0,0 21 16,0-21-16,0 0 0,0 1 15,21-1-15,1 0 0,-1 0 0,21-21 16,-21 0-16,22 21 0,-1-21 0,0 0 15,22 0-15,-22 0 0,22-21 16,-22 0-16,21 21 0,-20-21 0,20 0 16,-20-22-16,20 22 0,-21-21 15,1-1-15,-22 22 0,21-21 0,-21 0 16,1-1-16,-1 1 0,0 0 0,-21-1 16,0 1-16,0 0 0,0-1 15,0 22-15,0 0 0,0 0 16,0 0-16,0 42 15,0 0 1,0 0-16,0 0 0,-21 22 0,21-1 16,-21 0-16,-1-21 0,1 22 15,21-1-15,0 0 0,-21 1 0,21-1 16,-21 0-16,21 1 0,0-22 16,0 21-16,0-21 0,0 1 0,0-1 15,21 0-15,0 0 0,0-21 16,1 0-16,-1 0 15,0 0-15,0 0 0,0-21 0,0 0 0,1 0 16,-1 21-16</inkml:trace>
  <inkml:trace contextRef="#ctx0" brushRef="#br1" timeOffset="181095.98">17865 15177 0,'21'0'47,"0"0"-47,0 0 0,0 0 16,0 0-16,1-22 0,-1 1 15,0 21-15,0-21 0,0 21 0,-21-21 0,0 0 16,0 0 0,0-1-16,-21 22 15,0 0-15,0 0 0,0 0 0,-22 0 16,22 22-16,0-1 0,0 0 15,0 0-15,-1 0 0,1 22 0,0-22 16,21 0-16,0 21 0,0-21 16,0 1-16,0-1 0,0 0 0,0 0 15,21 0-15,0-21 0,1 21 0,-1-21 16,42 0 0,-20 0-16,-22 0 0,21 0 0,0 0 15,-20-21-15,20 0 0,0 21 0,1-21 16,-22 0-16,0 0 0,0-22 15,0 22-15,0 0 0,1-21 0,-22 20 16,21 1-16,-21 0 0,0 0 16,0 0-16,-21 21 15,21 21 1,-22 0-16,1 0 0,21 0 16,0 22-16,0-22 0,-21 0 0,21 0 15,-21 22-15,21-22 0,0 0 0,0 0 16,0 0-16,-21 0 15,21 1 1,0-44 15,0 1-31,0 0 0,0 0 16,21 0-16,-21-22 0,21 22 16,0 0-16,-21-21 0,21 21 0,1-22 15,-1 22-15,0 0 0,0 0 0,0 21 16,0 0-16,1 0 0,-1 0 15,0 0-15,-21 21 16,0 0-16,21 0 0,-21 0 16,0 22-16,0-22 0,0 0 15,0 0-15,0 22 0,0-22 0,0 0 16,0 0-16,0 0 0,0 0 16,0 1-16,0-1 0,0 0 15,21-21 1,-21-21-1,21 21-15,-21-21 0,0-1 0,0 1 16,22 0-16,-1 0 0,0 0 16,0-22-16,-21 22 0,21-21 0,0 21 15,1-22-15,20 22 0,-21 0 0,0 0 16,0 0-16,1 0 0,-1 21 16,0 0-1,-21 21-15,0 0 0,0 0 16,0 0-16,0 0 0,0 1 15,0-1-15,0 21 0,0-21 0,0 0 16,-21 22-16,21-22 0,0 0 16,0 0-16,0 0 0,0 1 0,0-1 15,21 0-15,0-21 0,0 21 0,0-21 16,1 0-16,-1 0 0,0 0 16,0 0-16,0 0 0,0 0 0,1 0 15,-1-21-15,0 0 16,0 0-16,0-1 0,-21 1 0,0-21 15,0 21-15,21-22 0,-21 22 16,0-21-16,0 21 0,0 0 16,0-1-16,0 1 0,-21 21 15,0 21-15,21 1 16,0-1-16,-21 0 0,21 0 16,-21 0-16,21 0 0,-21 22 0,21-22 15,0 0-15,0 0 0,0 0 16,0 1-16,0-1 0,21-21 15,0 0-15,0 21 0,0-21 16,0 0-16,1 0 0,-1 0 16,0 0-16,0 0 0,21-21 0,-20 21 0,-1-21 15,0-1-15,0 1 0,0 0 16,0 0-16,-21 0 0,22 0 16,-22-1-16,21 1 0,-21 0 0,0 0 15,-21 21 16,21 21-31,-22 0 0,1 0 0,21 1 16,-21-1-16,0 0 0,21 21 16,0-21-16,-21 1 0,0-1 15,21 0-15,-22 0 16,22-42 15,22 21-31,-1-21 16,0 0-16,-21-1 0,21 1 0,0 0 15,0 0-15,1 0 0,-1 0 0,0-1 16,21-20-16,-21 21 0,1 0 16,-1 21-16,-21-21 0,21 21 15,-21 21 1,0 0-16,0 0 0,0 0 0,0 0 16,0 22-16,0-22 0,0 0 0,0 21 15,0-20-15,0-1 16,0 0-16,0 0 0,21 0 0,0 0 0,0 1 15,1-22-15,-1 0 16,0 0-16,0 0 0,0 0 16,0 0-16,1 0 0,-1 0 15,0 0-15,0-22 0,-21 1 16,21 0-16,0 0 0,1-21 0,-22-1 16,21 1-16,0 0 0,-21-1 15,21 1-15,0-22 0,-21 22 0,21-21 16,-21 20-16,22 1 0,-22 21 15,0-22-15,0 22 0,0 0 16,-22 42 0,22 0-16,-21 1 0,0 20 15,0-21-15,0 21 0,0 1 16,-1-1-16,22 0 0,-21 22 0,0-22 16,21 1-16,-21-1 0,21 0 15,0-21-15,0 22 0,0-22 0,0 0 16,0 21-16,0-20 0,0-1 15,21-21-15,0 0 0,0 0 16,1 0-16,-1 0 0,0 0 0,0 0 16,0 0-16,0-21 0,1 21 15,-1-22-15,0 1 0,-21 0 0</inkml:trace>
  <inkml:trace contextRef="#ctx0" brushRef="#br1" timeOffset="181295.76">19981 15134 0,'0'21'31,"0"1"-31,21-22 0,1 0 16,-1 0-16,0 0 0,0 0 0,0 0 15,22 0-15,-22 0 0,0 0 16,0 0-16,21 0 0,-20 0 15,-1 0-15,21-22 0,-21 22 0</inkml:trace>
  <inkml:trace contextRef="#ctx0" brushRef="#br1" timeOffset="181868.07">20743 15113 0,'43'0'15,"-22"0"-15,0 0 16,0 0-16,0 0 0,0-21 0,1 21 16,-1-21-16,0 21 0,0-21 15,-21-1-15,0 1 0,0 0 16,0 0-16,0 0 15,-21 0-15,0 21 0,0 0 16,-1 0-16,-20 0 0,21 0 0,0 0 16,0 0-16,-1 21 0,-20-21 15,42 21-15,-21 0 0,0 0 0,21 0 16,0 22-16,0-22 0,0 0 16,0 0-16,0 22 0,0-22 15,21 0-15,0 0 0,0-21 0,0 21 16,1 0-16,-1-21 0,0 0 15,0 0-15,0 0 0,0 0 16,-42 0 15,0 0-31,-21 0 0,21 0 16,-1 0-16,1 0 0,-21 0 16,21 22-16,0-1 0,-1-21 0,1 21 15,0 0-15,21 0 0,0 0 16,0 1-16,0-1 0,0 0 15,0 0-15,0 0 0,0 0 16,21-21-16,0 0 0,22 22 16,-22-22-16,0 0 0,21 0 0,-20 0 15,20 0-15,-21 0 0,21 0 0,-20 0 16,20-22-16,-21 1 0,0 21 16,0-21-16</inkml:trace>
  <inkml:trace contextRef="#ctx0" brushRef="#br1" timeOffset="182128.04">21188 15198 0,'0'0'0,"0"21"0,21 0 16,-21 0-16,0 0 15,21 1-15,-21-1 0,21 0 0,0 0 16,-21 0-16,22 0 0,-1 1 0,0-1 15,0 0-15,0-21 0,-21 21 16,21 0-16,1-21 0,-22 21 16,21-21-16,0 0 15,-21-21 1,0 0 0,0 0-1</inkml:trace>
  <inkml:trace contextRef="#ctx0" brushRef="#br1" timeOffset="182359.91">21484 15325 0,'0'-85'16,"0"170"-16,0-191 16,-21 106-1,0 0 1,0 0-16,-1 0 0,22 21 0,-21 0 16,0-21-16,0 21 0,0 1 15,21 20-15,-21-21 0,-1 0 0,1 0 16,0 1-16,21-1 0,-21 0 15,21 0-15,-21-21 0,21 21 16,-21 0-16,21 1 0,21-22 47,0 0-47,0 0 0,0 0 0</inkml:trace>
  <inkml:trace contextRef="#ctx0" brushRef="#br1" timeOffset="182763.64">21929 15134 0,'0'0'16,"0"-21"-16,0 0 16,21 21-1,0 0-15,0 0 16,-21 21-16,0 0 0,0 0 0,0 1 15,0 20-15,0 0 0,0-21 16,0 22-16,0-1 0,-21 0 0,0 1 16,0-1-16,-1 0 0,1 1 15,0-1-15,0 0 0,0-20 0,-22 20 16,22 0-16,0 1 0,0-1 16,0 0-16,0 1 0,-1-1 15,1 0-15,21 1 0,-21-1 0,0 0 16,21 1-16,-21-22 0,21 21 0,0 0 15,0-20-15,0-1 0,0 21 16,0-21-16,0 0 0,0 1 16,0-1-16,21-21 15,0 0 1,0-21-16,-21-1 0,21 1 16,1 0-16,-1 0 0,0 0 15,0-22-15,0 22 0</inkml:trace>
  <inkml:trace contextRef="#ctx0" brushRef="#br1" timeOffset="183099.92">22077 15367 0,'0'0'0,"0"-42"0,0 21 0,0-22 16,0 1-16,0 21 0,0 0 0,21-1 15,0 1-15,0 0 0,0 0 16,1 21-16,-1-21 0,0 21 0,21 0 15,1 0-15,-1 0 0,-21 0 0,21 0 16,-20 0-16,20 21 16,-21-21-16,0 21 0,0 0 0,-21 0 0,0 22 15,0-22-15,0 0 16,0 21-16,-21-20 0,-21-1 0,21 21 16,0-21-16,-22-21 0,1 21 0,0 1 15,-1-22-15,22 21 0,-21-21 16,-1 0-16,22 21 0,0-21 0,0 21 15,0-21-15,0 0 0,-1 0 16,1 0 0</inkml:trace>
  <inkml:trace contextRef="#ctx0" brushRef="#br1" timeOffset="190713.02">17018 4784 0,'-21'0'16,"0"0"-16,-1 0 15,1 0 1,0 0-16,0 0 16,0 0-16,0 0 15,-1 0-15,1 0 16,0 0-16,0 0 31,42 0 63,0 0-79,0 0-15,1 0 16,-22 21 0,21-21-16,0 0 15,0 0-15,0 0 0,0 0 16,1 0 0,-1 0-16,0 0 0,0 0 15,0 0-15,0 0 16,1 0-16,20 0 0,-21 0 15,21 0-15,-20 0 0,20 0 0,0 0 16,1 0-16,-1 21 0,21-21 16,-20 0-16,-1 0 0,22 0 15,-22 0-15,0 0 0,22 21 0,-22-21 16,22 0-16,-22 0 0,0 0 16,22 0-16,-22 0 0,22 21 0,-1-21 15,-21 0-15,22 0 0,-1 22 16,1-22-16,-1 0 0,1 0 0,-1 0 15,-20 21-15,20-21 0,1 0 16,-22 0-16,22 0 0,-22 0 0,0 0 16,1 21-16,-1-21 0,0 0 15,1 0-15,-1 0 0,0 0 16,1 0-16,-1 0 0,0 0 0,1 21 16,-1-21-16,-21 0 0,21 0 15,1 0-15,-1 0 0,0 0 0,1 0 16,-1 21-16,0-21 0,1 0 15,-1 0-15,-21 0 0,22 0 0,-1 0 16,-21 0-16,0 0 0,22 21 16,-22-21-16,0 0 0,0 0 0,0 0 15,0 0-15,1 0 16,-22 22 78,-22-22-79</inkml:trace>
  <inkml:trace contextRef="#ctx0" brushRef="#br1" timeOffset="191720.45">22331 5757 0,'0'0'0,"0"-21"0,0 0 16,0 0-16,0 0 16,0 0-16,0-1 0,21 1 0,0 0 15,-21 0 1,21 21-16,0 0 15,-21 21 32,0 0-47,0 0 0,0 1 0,0-1 16,0 0-16,0 0 0,0 0 16,0 0-16,0 22 0,0-1 0,0-21 15,0 22-15,0-1 0,0 0 16,0 1-16,-21-1 0,21 0 0,-21 1 15,0-1-15,21 0 0,0 22 16,-21-22-16,0 0 0,-1 22 0,22-22 16,-21 22-16,0-22 0,21 0 15,-21 22-15,0-22 0,21 1 16,0-1-16,0 0 0,-21 1 0,21 20 16,0-21-16,-22 1 0,22-1 15,0 22-15,-21-22 0,21 0 0,0 22 16,0-22-16,0 0 0,-21 1 15,21-1-15,-21-21 0,21 22 0,0-22 16,0 21-16,-21-21 0,21 0 16,-21 1-16,21-1 0,-22 0 0,22 0 15,0 0-15,0 0 0,0 1 16,0-1-16,0 0 16,0 0-1,22-21 16,-22-21-31,0 0 16,21 21-16,0-21 0,0-1 16,0 1-16,-21 0 0,21 0 15,1 0-15,-1 0 0,0-1 0</inkml:trace>
  <inkml:trace contextRef="#ctx0" brushRef="#br1" timeOffset="193036.04">17187 4720 0,'0'0'0,"0"-21"31,21 0-15,1 21 0,-1-21-16,0 0 0,21 21 0,-21-22 0,22 1 15,-1 21-15,-21-21 0,22 0 16,-1 21-16,-21-21 0,21 21 15,-20 0-15,-1 0 0,0-21 0,-42 42 63,0-21-63,-22 0 0,22 21 0,-21-21 16,21 21-16,-22-21 0,1 21 15,0-21-15,-1 21 0,22-21 0,-21 0 16,-1 22-16,1-1 15,21-21-15,-21 0 0,20 0 0,1 0 0,-21 0 16,21 0 0,0 0-16,-1 0 0,22 21 47,22 0-47,-1 0 15,0-21-15,21 21 0,-21 1 0,1-1 16,20 21-16,0-21 0,1 22 15,-22-22-15,21 21 0,22-21 0,-22 22 16,0-22-16,1 21 0,-1-21 16,0 0-16,-21 22 0,22-22 15,-1 0-15,-21-21 0,0 21 0,1 0 0,-1-21 32,0 0-1,0-21-16</inkml:trace>
  <inkml:trace contextRef="#ctx0" brushRef="#br1" timeOffset="193748.24">20680 4255 0,'0'0'0,"0"-22"31,0 44-31,0 20 16,0-21-16,0 0 0,0 22 16,0-1-16,0-21 0,0 21 15,0 1-15,0-1 0,0 0 16,0 1-16,0-1 0,0-21 0,-21 22 15,-1-1-15,22-21 0,-21 21 16,21-20-16,0-1 0,0 0 0,0 0 16,-21-21-16,21 21 15,-21-21-15,21-21 16,0 0-16,-21 0 16,21 0-16,0-1 0</inkml:trace>
  <inkml:trace contextRef="#ctx0" brushRef="#br1" timeOffset="194087.42">20553 4212 0,'0'-21'16,"0"42"-16,0-63 0,21 21 0,0 0 15,0-1-15,0 22 0,22-21 16,-22 21-16,21 0 0,1 0 15,-1 0-15,21 0 0,-20 0 0,-1 0 16,-21 21-16,22 1 0,-22 20 16,0-21-16,-21 0 0,0 22 15,0-22-15,0 21 0,-21-21 16,0 22-16,-1-22 0,-20 0 0,0 0 16,-1 21-16,1-42 0,0 22 15,-1-1-15,22 0 0,-21-21 0,21 21 16,-22-21-16,22 0 0,0 0 15,21 21-15,21-21 32,0 0-32,1 0 15,20 0-15</inkml:trace>
  <inkml:trace contextRef="#ctx0" brushRef="#br1" timeOffset="194496.19">21124 4551 0,'0'0'0,"-21"0"0,-21 21 15,42 0-15,-43-21 0,43 21 0,-21 1 16,0-1-16,0 0 0,0 0 16,21 21-16,0-20 0,0-1 0,0 0 15,0 0-15,0 0 0,0 0 16,0 1-16,21-22 15,0 0-15,21 0 0,-20 0 16,-1 0-16,0 0 0,0 0 16,21 0-16,-20-22 0,-1 1 0,21 21 15,-21-21-15,0 0 0,1 0 16,-1-22-16,0 22 0,-21 0 0,0 0 16,0 0-16,0 0 0,0-1 15,-21 1-15,0 0 0,-1 0 0,1 21 16,0 0-16,-21 0 0,21 0 15,-1 0-15,1 0 0,0 0 0,0 0 16,0 0-16,21 21 16,0 0-1,21-21 1,0 0-16,0 0 16,0 0-16,22 0 0</inkml:trace>
  <inkml:trace contextRef="#ctx0" brushRef="#br1" timeOffset="194764.47">21717 4255 0,'0'0'0,"-21"0"16,0 0-16,-1 21 16,22 0-16,-21 0 0,0 21 15,0-20-15,21 20 0,-21 0 16,0-21-16,-1 22 0,22-1 15,0-21-15,-21 22 0,0-1 0,21-21 16,-21 21-16,21-20 0,0-1 16,0 21-16,0-21 0,0 0 15,0 1-15,21-22 16,0 0-16,0 0 16,1 0-16,-1-22 0,0 1 15,21 0-15,-21 0 0</inkml:trace>
  <inkml:trace contextRef="#ctx0" brushRef="#br1" timeOffset="195944.08">21971 4149 0,'0'21'31,"-21"0"-31,0 21 0,-1-20 16,22 20-16,-21 0 0,0 1 0,21-1 15,-21 0-15,0 1 0,0-1 16,21 0-16,-22 1 0,22-1 0,-21-21 16,21 21-16,0-20 0,0 20 15,0-21-15,0 0 0,0 0 16,21 1-16,1-22 16,-1 0-16,21 0 0,-21 0 15,0 0-15,1-22 0,-1 1 16,0 0-16,0 21 0,0-21 0,-21 0 15,21 0-15,-21-1 0,22 1 0,-22 0 16,0 0-16,0 0 0,0 0 16,0 42 15,-22 0-31,22 0 16,-21 0-16,21 0 15,0 1-15,0-1 0,0 0 0,0 0 16,0 0-16,0 0 15,0 1-15,21-22 0,1 21 16,-1-21-16,0 0 16,0 0-16,0 0 0,0 0 0,1 0 15,-1-21-15,0-1 0,0 1 16,0 21-16,0-21 0,1 0 0,20-21 16,-21 20-16,0 1 0,0 0 0,1 0 15,-1 21-15,-21-21 0,0 0 16,21 21-16,-21 21 31,-21 0-31,0 0 0,21 0 16,-22 0-16,1 1 0,21-1 15,0 0-15,-21 21 0,21-21 0,-21-21 16,21 22-16,-21-1 0,21 0 16,0-42-1,0 0 1,0-1-16,21 1 15,0 0-15,0 0 0,-21 0 0,21 0 16,1-1-16,-1 1 0,0 0 16,-21 0-16,21 0 0,0 0 0,0 21 15,1 0 1,-22 21 0,0 0-1,0 0-15,0 0 0,0 0 0,0 22 16,0-22-16,0 0 0,0 0 15,0 0-15,0 1 0,21-1 0,0 0 16,0 0-16,0-21 0,0 21 16,1-21-16,-1 0 0,21 0 0,-21 0 15,22 0-15,-22 0 0,21 0 0,0 0 16,1 0-16,-1-21 0,0 0 16,-20 0-16,20 0 0,-21-1 0,21 1 15,-20-21-15,-1 21 16,0 0-16,-21-22 0,0 22 0,0 0 15,0-21-15,0 20 0,0 1 16,0 0-16,-21 21 0,0-21 16,-1 21-16,-20 0 0,21 0 15,-21 21-15,20-21 0,1 21 0,-21 0 16,21 1-16,21-1 0,0 0 16,0 0-16,0 0 0,0 0 15,0 1-15,0-1 16,0 0-16,0 0 0,21 0 0,0 0 0,-21 22 15,0-22-15,0 0 0,21 0 16,-21 22-16,0-22 0,0 0 16,0 21-16,0-21 0,0 22 0,0-22 15,0 21-15,0-21 0,0 1 16,-21 20-16,21-21 0,0 0 0,0 0 16,0 1-16,-21-1 0,0 0 15,21 0-15,-21-21 16,-1 0-16,1 0 15,21-21 1,0 0-16,-21 0 0,21-1 16</inkml:trace>
  <inkml:trace contextRef="#ctx0" brushRef="#br1" timeOffset="196154.28">22542 4424 0,'0'0'0,"-21"0"0,0 0 31,42 21 16,0-21-47,1 0 0,-1 0 16,21 21-16,-21-21 0</inkml:trace>
  <inkml:trace contextRef="#ctx0" brushRef="#br1" timeOffset="196463.86">23791 4339 0,'-42'43'32,"42"-22"-32,0 0 0,-21 0 15,21 21-15,-21-20 0,21 20 16,0 0-16,-22 1 0,1-1 0,0 0 16,21 1-16,-21-1 0,21 0 15,-21 1-15,0-1 0,21-21 0,0 21 16,0-20-16,0-1 0,-22 0 15,22 0-15,0 0 16,0-42 0,0 0-1,0 0-15</inkml:trace>
  <inkml:trace contextRef="#ctx0" brushRef="#br1" timeOffset="196764.26">23495 4403 0,'0'0'0,"0"-21"0,0-22 16,21 43-16,0-21 0,22 21 15,-1 0-15,0 0 0,1-21 16,-1 21-16,21 0 0,-20 0 0,-1 0 16,22 0-16,-22 0 0,-21 21 15,21 0-15,-42 0 0,0 1 16,0-1-16,0 0 0,0 0 15,-21 0-15,-21 0 0,21 1 0,-22-1 16,1 0-16,0 0 0,-1 0 16,1-21-16,0 21 0,-1 1 0,22-22 15,0 0-15,0 21 0,0-21 16,21 21-16,21-21 16,0 0-1,0 0-15,0 0 0</inkml:trace>
  <inkml:trace contextRef="#ctx0" brushRef="#br1" timeOffset="197108.1">23855 4784 0,'84'21'31,"-62"-21"-31,-1 0 0,0 0 16,0 0-16,0 0 0,0-21 15,1 0-15,-1 21 0,0-22 0,0 22 16,-21-21-16,0 0 16,0 0-1,-21 21-15,0 0 16,0 0-16,-22 0 0,22 0 0,0 21 16,0 0-16,0 0 0,-1 1 15,1-1-15,21 0 0,0 21 0,0-21 16,0 1-16,0-1 0,0 0 15,0 0-15,0 0 0,0 0 16,21-21-16,1 0 16,-1 22-16,0-22 0,0 0 0,21 0 15,-20 0-15,-1-22 0,21 22 16,-21-21-16,0 21 0</inkml:trace>
  <inkml:trace contextRef="#ctx0" brushRef="#br1" timeOffset="197476.52">24342 4741 0,'0'0'0,"0"-21"0,21 21 16,0-21-1,0 21-15,0 0 0,0 0 16,1 0-16,-1 0 16,0 21-16,0 0 0,-21 1 15,21-1-15,-21 0 0,0 0 16,0 0-16,0 0 0,0 1 15,0-1-15,0 0 0,0 0 0,-21 0 16,0 0-16,0-21 16,21 22-16,-21-22 0,-1 0 15,22-22 1,0 1 0,0 0-16,0 0 15,22 21-15,-22-21 0,21 0 0,0-22 16,0 22-16,0 0 0,-21 0 15,21 0-15,1-1 0,-1 1 0,0 21 16,0-21-16,0 21 0,0 0 16,-21-21-16,22 21 0,-1 0 0,0-21 15,0 21-15,0 0 16</inkml:trace>
  <inkml:trace contextRef="#ctx0" brushRef="#br1" timeOffset="197703.8">24998 4657 0,'-43'0'0,"86"0"0,-43 21 16,0 0-16,0 0 16,0 0-16,-21 1 0,21-1 15,-22 0-15,22 0 0,0 0 0,-21 0 16,0 1-16,21-1 16,0 0-16,-21-21 0,21 21 15,0 0-15,0 0 16,0-42 15,0 0-31,0 0 16,0 0-16</inkml:trace>
  <inkml:trace contextRef="#ctx0" brushRef="#br1" timeOffset="197892.01">25019 4530 0,'0'0'0,"0"-21"31,0 42 16,0 0-31</inkml:trace>
  <inkml:trace contextRef="#ctx0" brushRef="#br1" timeOffset="198291.79">25379 4657 0,'-21'21'0,"-1"-21"0,1 0 0,21 21 15,-21-21-15,0 21 0,0 0 16,0 1-16,-1-1 0,22 0 16,0 0-16,-21 0 15,21 0-15,0 1 0,0-1 16,0 0-16,21-21 16,1 0-16,-1 0 15,0 0-15,0 0 0,0 0 16,0 0-16,1 0 0,-1-21 15,-21 0-15,21-1 0,0 1 16,-21 0-16,0 0 0,0 0 16,0 0-16,0-1 0,0 1 0,0 0 15,0 0-15,-21 0 16,0 21-16,0 0 0,-1 0 16,1 0-16,21 21 15,-21-21-15,21 21 16,0 0-1</inkml:trace>
  <inkml:trace contextRef="#ctx0" brushRef="#br1" timeOffset="198943.45">25908 4720 0,'0'0'0,"0"-21"0,0 0 16,-21 21-16,21-21 16,-21 21-16,-1 0 15,1 0-15,0 0 0,0 0 16,0 0-16,0 0 16,-1 21-16,1 0 0,0 0 0,0 0 15,0 1-15,0-22 0,21 42 16,0-21-16,-22 0 0,22 0 0,0 1 15,0-1-15,0 0 16,0 0-16,0 0 0,22-21 16,-1 0-1,0 0-15,0 0 0,0 0 16,0 0-16,1 0 0,-1-21 16,0 0-16,0 0 0,0 0 15,0-1-15,1 1 0,-1-21 0,0 21 16,21 0-16,-21-22 0,1 22 15,-1-21-15,21-1 0,-21 22 0,0-21 16,1 0-16,-1 20 0,-21-20 16,21 0-16,0 21 0,0-22 15,-21 22-15,21 0 0,1 0 0,-22 0 16,0-1-16,0 44 16,0-1-1,-22 0-15,1 21 0,0-21 16,0 22-16,0-1 0,0-21 0,-1 22 15,1-1-15,0-21 16,0 21-16,0-20 0,21 20 0,0-21 16,-21 0-16,21 22 0,0-22 15,0 0-15,0 0 0,0 0 0,0 0 16,0 1-16,21-22 16,-21 21-16,21-21 0,0 0 15,0 0-15,0 0 16,1 0-16,-1 0 0,0 0 15,0 0-15,-21-21 16,21 21-16,-21-22 16</inkml:trace>
  <inkml:trace contextRef="#ctx0" brushRef="#br1" timeOffset="207943.6">25950 8678 0,'0'-21'16,"21"0"-1,1 21 1,-22-21-16,0 0 16,0 0-1,0-1 1,-22 22 15,1 0-15,0 0-16,0 0 15,21 22-15,-21-22 16,21 21-16,-21 0 0,-1 0 0,22 0 16,0 0-16,-21 1 15,0 20-15,21-21 0,-21 0 0,21 0 16,-21 1-16,21 20 0,0-21 15,0 0-15,0 0 0,-21 1 0,21-1 16,0 0-16,0 0 0,0 0 16,0 0-16,0 1 0,0-1 15,0 0-15,0 0 0,21 0 16,0 0 0,-21 1-16,21-1 0,0-21 15,-21 21-15,21-21 0,1 0 16,-22 21-16,21-21 0,0 0 15,0 0-15,0 0 0,0 0 16,1 0-16,-1 0 0,0 0 16,0 0-16,0 0 0,0 0 0,1 0 15,-1-21-15,0 0 0,0 21 0,-21-21 16,21 21-16,0-22 16,-21 1-16,22 0 0,-22 0 0,21 0 15,0 0-15,-21-1 0,0-20 0,0 21 16,21 0-16,-21-22 0,0 22 15,0-21-15,0 21 0,0 0 0,0-22 16,0 22-16,0 0 0,0 0 16,0 0-16,-21-1 0,21 1 0,-21 0 15,0 21-15,21-21 0,-22 0 16,1 0-16,0 21 0,21-22 0,-21 22 16,0 0-16,0 0 0,-1 0 0,1 0 15,0 0-15,0 0 16,0 0-16,0 22 0,-1-22 15,1 21-15,0 0 0,0 0 16,0 0-16,0 0 0,21 1 0,-22-1 16,22 0-16,-21 0 0,21 0 15,0 0-15,-21 22 0,21-22 0,-21 0 16,21 21-16,0-20 0,0-1 0,0 0 16,0 21-16,0-21 0,0 1 15,0-1-15,0 0 0,21-21 16,0 21-16,0-21 15,1 0-15,-1 0 16,0 0-16,0 0 0,-21-21 0,21 0 16</inkml:trace>
  <inkml:trace contextRef="#ctx0" brushRef="#br1" timeOffset="208525.27">26543 8890 0,'0'21'32,"0"0"-32,0 1 31,21-22 16,-21-22-16,0 1-31,0 0 16,-21 21 15,0 0-16,21 21 1,0 0-16,0 1 16,21-22 31,0 0-32,0 0-15,0-22 16</inkml:trace>
  <inkml:trace contextRef="#ctx0" brushRef="#br1" timeOffset="209204.99">27093 8573 0,'-21'0'0,"42"0"31,0 0-31,1 0 15,-1 0-15,0 0 16,0-22-16,0 22 0,0 0 0,1 0 16,-1 0-16,0 0 0,21 0 15,-21 0-15,1 0 0,-1 0 16,0 0-16,0 0 0,-42 0 62,0 0-62,0 0 0,-1 0 16,1 0-16,0 0 0,0 0 16,0 0-16</inkml:trace>
  <inkml:trace contextRef="#ctx0" brushRef="#br1" timeOffset="209768.67">27136 8551 0,'-22'0'0,"1"0"16,0 0-16,21 22 15,-21-1-15,0 0 16,21 0-16,0 0 16,-21 0-16,21 1 0,0-1 15,-22 0-15,22 0 0,0 0 16,-21 0-16,21 1 0,0-1 16,0 0-16,-21-21 15,42 0 32,0-21-31,1 0-16,-1 21 0,0-22 15,0 22-15,0 0 0,0-21 16,1 21-16,-1 0 16,0 0-16,0 0 0,0 0 15,0 0-15,1 0 0,-1 0 16,0 21-16,0 1 0,0-22 0,-21 21 15,21-21-15,1 21 0,-22 0 0,21 0 16,-21 0-16,0 1 16,0-1-16,0 0 0,0 0 15,0 0-15,-21-21 16,-1 21-16,1 1 0,0-22 16,0 21-16,-21-21 0,20 0 0,-20 21 15,21-21-15,0 0 0,-22 0 16,22 0-16,0 0 0,0 21 0,0-21 15,0 0-15,-1 0 16,1 0-16,21-21 78,21 21-78,1 0 0,-1-21 0</inkml:trace>
  <inkml:trace contextRef="#ctx0" brushRef="#br1" timeOffset="210431.82">28469 8657 0,'0'0'0,"0"-21"0,0 0 15,0 0-15,0 0 16,0-1-16,-21 22 16,0-21-16,0 21 0,-1 0 15,1 0-15,0 0 0,0 0 16,0 0-16,0 0 0,-22 0 0,22 21 16,-21 1-16,21-22 0,-22 21 15,22 0-15,0 0 0,0 0 16,0 0-16,-1-21 0,22 22 0,0-1 15,0 0-15,0 0 16,22 0-16,-1-21 0,0 21 0,0-21 16,0 0-16,22 22 0,-22-22 15,0 0-15,21 21 0,-21 0 0,1-21 16,-1 0-16,0 21 0,0-21 0,0 21 16,0-21-16,-21 21 0,0 1 15,0-1-15,0 0 16,0 0-1,-21-21-15,0 21 0,0-21 0,0 0 16,-22 0-16,1 21 0,21 1 0,-21-22 16,-1 0-16,22 0 0,-21 0 15,21 21-15,-1-21 0,1 0 0,0 0 16,0 0-16,0 0 0,21-21 31,0-1-15,21 22-1,0-21-15,0 21 0,22-21 16,-22 21-16</inkml:trace>
  <inkml:trace contextRef="#ctx0" brushRef="#br1" timeOffset="210875.56">28575 8954 0,'0'0'0,"21"-22"0,0 22 0,0-21 15,1 21-15,-1-21 0,0 21 16,21-21-16,-21 0 0,1 21 16,20-21-16,-21-1 0,0 22 15,0-21-15,1 0 0,-1 21 0,-21-21 16,0 0-16,-21 0 15,-1 21 1,1-22-16,0 22 0,0 0 0,0 0 16,0 0-16,-1 0 0,1 22 15,0-1-15,0 0 0,0 0 0,0 0 16,-1 0-16,22 1 0,0-1 16,-21 21-16,21-21 0,-21 0 0,21 1 15,0 20-15,0-21 0,0 0 16,0 0-16,0 1 15,0-1-15,21 0 0,0-21 16,1 21-16,-1-21 0,0 0 16,0 0-16,0 0 0,0 0 15,22 0-15,-22 0 0,0 0 0,21-21 16,-20 0-16,-1 21 0,21-21 16,-21-1-16,22 1 0,-22 0 0</inkml:trace>
  <inkml:trace contextRef="#ctx0" brushRef="#br1" timeOffset="211468.23">29189 8827 0,'0'0'0,"21"0"15,0-22-15,0 1 16,-21 0-16,21 21 0,1-21 16,-22 0-16,21 21 0,0-21 15,-21-1-15,21 22 0,0-21 0,0 21 16,1 0-16,-1 0 0,-21-21 0,21 21 15,0 0-15,0 0 0,-21 21 47,-21 0-31,0-21 0,21 22-1,-21-22-15,21-22 31,0 1-15,0 0 0,0 0-16,0 0 0,-21 21 15,21-21-15,-22 21 16,1 0-16,0 0 16,0 0-16,0 0 0,0 21 15,-1 0-15,1 0 0,0 0 16,0 0-16,0 22 0,0-22 0,-1 21 15,1 1-15,0-22 16,21 21-16,0-21 0,0 0 0,0 22 16,0-22-16,0 0 0,21 0 0,0-21 15,1 21-15,-1-21 0,21 22 16,-21-22-16,0 0 0,22 0 0,-1 0 16,-21 0-16,22 0 0,-22-22 15,21 1-15,-21 21 0,0-21 0,1 21 16,-1-21-16,0 0 0,0 21 15,0-21-15,-21-1 16,0 1 0</inkml:trace>
  <inkml:trace contextRef="#ctx0" brushRef="#br1" timeOffset="-206572.63">26585 9927 0,'-21'0'0,"42"-21"94,0 0-78,1 0-16,-1 0 15,0-1-15,0 1 0,-21 0 16,21 0-16,-21 0 16,21 0-16,-21-1 0,0 1 0,0 0 15,0 0-15,0 0 16,0 42 15,-21 0-15,21 0-16,0 0 0,0 1 0,-21-1 15,0 21-15,21-21 16,0 0-16,-21 22 0,21-22 0,-21 0 16,21 21-16,-22-20 0,22-1 15,0 0-15,0 21 0,0-21 0,0 1 16,-21-1-16,21 0 0,0 0 15,0 0-15,0 0 0,0 1 16,0-1-16,0 0 16,0 0-1,-21-21 17,0 0-17,0 0-15,0 0 0,-22 0 16,22 0-16,0 0 0,0 0 15,0 0-15,-1 0 0,-20 0 16,21 0-16,0 0 0,0 0 0,-1 0 16,1 0-16,0 0 0,0 0 0,0 0 15,63 0 17,-21 0-17,0 0-15,1 0 0,-1 0 16,21 0-16,-21 0 0,22 0 0,-22 0 0,21 0 15,0 0-15,-20 0 0,20 0 16,-21 0-16,21 0 0,-20 0 16,20 0-16,-21 0 0,0 0 15,0 0-15,1 0 16,-1 0 31,0-21-47,0 0 0,0 21 15,0-21-15,1-1 0</inkml:trace>
  <inkml:trace contextRef="#ctx0" brushRef="#br1" timeOffset="-205885.03">27644 9821 0,'0'0'16,"21"0"-16,0 0 0,0 0 15,0-21-15,0 21 16,1-21 0,-1 21-16,-21-21 0,0 0 15,0 0 1,-21-1-1,-22 22-15,22 0 16,0 0-16,-21 0 0,20 0 16,-20 0-16,0 22 0,-1-1 0,22-21 15,-21 21-15,21 0 0,-22-21 16,22 21-16,0-21 0,0 21 0,21 1 16,0-1-16,0 0 15,0 0-15,21 0 16,0-21-16,0 21 0,1-21 15,-1 22-15,0-22 0,0 21 16,0-21-16,0 0 0,1 21 0,-1-21 16,0 21-16,0-21 0,-21 21 15,21-21-15,0 21 0,1-21 0,-1 22 16,0-22-16,-21 21 0,21-21 0,-21 21 16,21-21-16,-21 21 0,0 0 15,0 0 1,-21-21-1,0 22-15,0-22 0,0 0 0,-1 0 16,-20 0-16,21 21 0,0-21 0,0 0 16,-1 0-16,1 0 15,0 0-15,0 0 0,0 0 0,0 0 16,-1 0-16,1 0 0,0 0 0,0-21 16,0 21-1,42 0 63,0 0-78,0 0 0,0 0 16,1 0-16,-1 0 0,0 0 0</inkml:trace>
  <inkml:trace contextRef="#ctx0" brushRef="#br1" timeOffset="-204796.65">27982 10097 0,'43'0'15,"-22"0"-15,0 0 0,0 0 16,0 0-16,0 0 0,1 0 15,-1 0-15,21 0 0,-21 0 16,0 0-16,1-22 0,-1 22 0,0 0 16,0-21-16,0 0 0,0 0 15,-21 0-15,22 21 0,-22-21 16,21-1-16,-21 1 0,0 0 16,0 0-16,-21 21 15,-1 0-15,1 0 16,0 0-16,0 0 0,0 0 15,0 0-15,-1 21 0,1-21 0,0 21 16,0 0-16,0 1 0,21-1 16,-21 0-16,-1 0 0,22 0 15,-21 0-15,21 1 0,0-1 0,0 0 16,0 0-16,0 0 0,0 0 16,21 1-16,1-22 0,-1 0 15,0 21-15,0-21 0,0 0 0,0 0 16,1 0-16,-1 0 0,0 0 15,0 0-15,0 0 0,0 0 0,1 0 16,-22-21-16,21-1 0,0 22 16,0-21-16,0 0 0,0 0 0,22 0 15,-22 0-15,0-1 0,0 1 16,0 0-16,22 0 0,-22 0 0,0 0 16,0-1-16,22 22 0,-22-21 15,0 0-15,0 21 16,0 0-16,0 0 15,-21 21-15,22 0 16,-22 1 0,21-22-1,0 0 1,-21-22 15,0 1-15,0 0-16,0 0 15,0 0 1,-21 21-16,21-21 16,-21 21-16,-1 0 15,1 0-15,0 0 0,0 0 16,0 0-16,0 21 16,-1 0-16,1-21 0,0 21 0,0 0 15,21 0-15,-21 1 0,0-1 16,-1 0-16,1 0 0,0 0 0,21 0 15,0 1-15,-21-1 0,21 0 0,0 0 16,0 0-16,0 0 0,0 1 16,0-1-16,0 0 0,21-21 15,0 0-15,0 21 16,1-21-16,-1 0 0,0 0 0,0 0 16,21 0-16,-20 0 0,20 0 0,-21 0 15,21-21-15,-20 21 0,20-21 16,0 0-16,-21 21 0,22-22 0,-22 1 15,0 21-15,0-21 0,0 21 16,1 0-16,-1-21 0,0 21 16,-21-21-1,-21 21 48,0 0-48</inkml:trace>
  <inkml:trace contextRef="#ctx0" brushRef="#br1" timeOffset="-197032.82">25633 11282 0,'21'0'16,"0"0"-16,0 0 0,0 0 15,1 0-15,-1-21 0,0 21 16,0-21-16,0-1 0,0 22 16,1-21-16,-1 0 0,-21 0 0,21 21 15,-21-21-15,21 0 0,-21-1 16,0 1-16,0 0 0,0 0 15,0 0-15,0 0 16,-21 42 15,0 0-31,0 0 0,21 0 16,-22 22-16,1-1 0,21 0 0,0 1 16,-21-1-16,21 0 0,-21 1 15,21-1-15,0 0 0,0 1 16,0-22-16,0 21 0,0-21 0,0 22 15,0-22-15,0 0 0,0 0 16,0 0-16,-21 0 16,0-21-1,-1 0-15,1 0 16,0 0-16,0 0 0,0 0 0,0 0 16,-1-21-16,1 21 0,-21 0 15,21 0-15,0-21 0,-1 21 16,1 0-16,42 0 47,1 0-47,-1 0 0,0 0 0,0 0 15,21 0-15,-20 0 0,20 0 16,-21 0-16,21 0 0,1 0 0,-22 0 16,21 0-16,1 0 0,-1 0 15,-21 0-15,21 0 0,-20 0 0,-1 0 16,0 0-16,0 0 0,0 0 15,-21-21 32,0 0-47</inkml:trace>
  <inkml:trace contextRef="#ctx0" brushRef="#br1" timeOffset="-196804.95">26374 11409 0,'0'0'16,"0"-21"-1,21 21 48,0 0-48,0 0-15,0 0 0,0 0 16,1 0-16,-1 0 0,0 0 16</inkml:trace>
  <inkml:trace contextRef="#ctx0" brushRef="#br1" timeOffset="-196093.36">26945 11218 0,'0'0'0,"21"0"0,0 0 0,1 0 0,-1 0 16,0 0-16,21 0 0,-21 0 16,22 0-16,-22 0 0,21 0 0,-21 0 15,22 0-15,-1 0 0,-21 0 16,22 0-16,-22 0 0,0 0 0,21 0 31,-63 0-15,0-21-16,-21 21 15,20 0-15,-20 0 0,0 0 16,21 0-16,-22 0 0,1 0 0,21 0 16,-22 0-16,1 0 0,21 0 15,0 0-15,-22 0 0,22 21 0,0 1 16,0-22-16,0 21 0,0-21 15,21 21-15,-22 0 0,22 0 16,-21-21-16,21 21 16,0 1-16,21-22 31,1 0-31,-1 0 0,0 0 16,0 0-16,0 0 15,0 0-15,1 0 0,-1 0 16,21 0-16,-21 0 0,0 21 0,1-21 15,-1 21-15,0-21 0,0 21 16,0-21-16,0 21 0,1-21 0,-1 21 16,0 1-16,0-1 0,-21 0 15,0 0-15,0 0 0,0 0 16,0 1-16,0-1 0,0 0 0,-21 0 16,0-21-16,0 21 0,-22 0 15,1-21-15,21 22 0,-22-22 0,1 0 16,21 21-16,-21-21 0,20 0 0,-20 0 15,21 0-15,0 0 16,0 0-16,-1 0 0,1 0 0,0 0 16,0 0-1,21-21-15,-21 21 16,21-22-16,0 1 31,0 0-31,21 21 16,0-21-16,0 21 0</inkml:trace>
  <inkml:trace contextRef="#ctx0" brushRef="#br1" timeOffset="-195504.7">28003 11324 0,'0'0'0,"22"0"0,-1-21 0,0 0 16,0 21-16,0-21 0,0 21 15,1-21-15,-1-1 0,0 22 16,-21-21-16,21 0 0,-21 0 16,0 0-1,-21 21-15,0-21 16,0 21-16,-1 0 0,1 0 15,-21 0-15,0 0 0,20 0 0,-20 0 16,21 0-16,-21 0 0,20 21 16,1 0-16,-21 0 0,21 0 0,21 0 15,-21-21-15,21 22 0,-22-1 0,22 0 16,0 0-16,0 0 0,0 0 16,0 1-16,0-1 0,22 0 0,-1 0 15,0 0-15,0 0 16,0 1-16,0-1 0,1 0 0,-1 0 15,21 0-15,-21 0 0,0 1 0,1-1 16,-22 0-16,21 0 16,-21 0-16,0 0 0,-21 1 15,-1-22-15,1 0 16,-21 21-16,21-21 0,0 21 0,-22-21 16,22 0-16,-21 0 0,21 0 15,-22 0-15,22 0 0,0 0 0,-21 0 16,20 0-16,1 0 0,0 0 0,0 0 15,0 0 1,21-21-16,-21 21 0,21-21 16,0-1 15,21 22-31,0-21 0,0 21 16,0 0-16</inkml:trace>
  <inkml:trace contextRef="#ctx0" brushRef="#br1" timeOffset="-194648.19">28194 11663 0,'21'0'0,"21"0"15,-20 0-15,-1 0 0,0 0 16,0-21-16,21 21 0,-20-21 0,20 21 15,-21-22-15,0 1 0,0 0 16,1 0-16,-1 0 0,0 0 0,-21-1 16,0 1-16,0 0 0,0 0 15,0 0-15,0 0 0,-21 21 16,0 0-16,-1 0 0,1 0 16,0 0-16,0 0 0,0 21 0,0 0 15,-1 0-15,1 0 0,0 22 16,0-22-16,21 0 0,0 21 15,-21-21-15,21 22 0,0-22 0,0 21 16,0-21-16,0 1 0,0-1 16,0 0-16,21 0 0,0 0 0,0-21 15,0 0-15,1 0 0,-1 0 16,21 0-16,-21 0 0,0 0 0,22 0 16,-22 0-16,21-21 0,-21 0 15,22 0-15,-22 0 0,21-1 0,-21 1 16,1-21-16,20 21 0,-21 0 0,0-22 15,22 22-15,-22 0 0,0 0 16,21 0-16,-21-1 0,1 1 0,-1 21 16,0 0-16,0 0 15,0 0-15,0 0 0,-21 21 16,0 1-16,0-1 16,22-21-16,-22 21 0,21-21 62,-21-21-62,0 0 0,0-1 16,0 1-16,0 0 15,0 0-15,-21 0 16,-1 21-16,1-21 0,0 21 16,0 0-1,0 0-15,-22 0 0,22 21 0,0 0 16,0 0-16,0 0 0,-22 0 15,22 1-15,0-1 0,0 21 0,0-21 16,21 0-16,0 22 0,0-22 0,0 0 16,0 0-16,0 0 0,0 1 15,0-1-15,21 0 0,-21 0 0,21-21 16,0 0-16,22 21 0,-22-21 16,0 0-16,21 0 0,-21 0 0,22 0 15,-22 0-15,21-21 0,-21 21 16,1-21-16,20 0 0,-21 0 0,0 21 15,0-22-15,-21 1 16,22 0-16,-22 0 16,-22 21-1,1 0-15,0 0 16</inkml:trace>
  <inkml:trace contextRef="#ctx0" brushRef="#br1" timeOffset="-173619.88">26670 12340 0,'0'-21'62,"-21"21"-15,0-21-16,-1 0-15,1 21 0,21-21-16,0-1 15,0 1-15,0 0 16,0 0-16,0 0 15,21 0-15,1 21 0,-1-22 16,0 22-16,-21-21 0,21 21 16,0 0-16,0 0 15,1 0-15,-1 0 0,0 0 0,0 0 16,0 0-16,0 0 0,1 0 16,-1 21-16,0-21 0,0 22 0,0-1 15,-21 0-15,0 21 0,0-21 16,0 22-16,0-22 0,0 21 0,0 1 15,0-22-15,0 21 0,0 0 16,-21-20-16,0 20 0,0-21 0,0 21 16,-1-20-16,1-1 0,-21 21 15,21-21-15,0 0 0,-22 1 0,22-1 16,0 0-16,-21-21 0,20 21 16,-20-21-16,21 0 0,0 0 0,-22 0 15,22 0-15,0 0 0,0 0 16,-21 0-16,20-21 0,1 0 15,0 21-15,21-21 0,-21-1 0,21 1 16,-21 0-16,21 0 0,0 0 16,0 0-16,0-22 0,0 22 0,0 0 15,21 0-15,0 0 0,-21-1 0,21 22 16,0-21-16,1 21 0,-1 0 16,0 0-16,0 0 0,0 21 15,0 1-15,1-22 16,-22 21-16,21 0 0,0 0 15,-21 21-15,21-20 0,0-1 0,-21 0 16,0 0-16,21 0 0,1 0 16,-22 1-16,21-1 0,-21 0 0,0 0 15,21-21-15,0 0 16,0 0-16,0 0 16,1 0-16,-1 0 0,0 0 0</inkml:trace>
  <inkml:trace contextRef="#ctx0" brushRef="#br1" timeOffset="-173124.16">27940 12425 0,'0'0'0,"-106"-42"31,85 42-31,0 0 0,0 0 16,-1 0-16,1 0 0,-21 0 15,21 0-15,0 0 0,-1 0 0,1 0 16,21 21-16,-21 0 16,21 0-16,0 0 15,0 0-15,0 1 16,21-22-16,0 21 0,1 0 0,-1-21 15,0 21-15,0-21 0,0 21 0,0 0 16,1-21-16,-1 22 0,0-22 16,-21 21-16,0 0 0,21-21 0,-21 21 15,0 0-15,0 0 16,-21 1-16,0-22 16,0 0-16,-1 0 0,-20 0 15,21 0-15,0 0 0,0 0 0,-22 0 16,22 0-16,0 0 0,-21 0 15,20 0-15,1 0 0,0 0 16,0 0-16,0 0 0,21-22 16,0 1 15,21 21-31,0 0 16,0-21-16,22 0 0</inkml:trace>
  <inkml:trace contextRef="#ctx0" brushRef="#br1" timeOffset="-172351.82">28300 12700 0,'0'0'15,"21"0"-15,0-21 0,0 21 0,0-21 0,1 0 16,-1 21-16,0-22 0,0 1 15,0 0-15,0 0 0,1 0 16,-22 0-16,0-1 16,0 1-16,-22 21 15,1 0-15,0 0 16,0 0-16,0 0 0,0 21 16,-1-21-16,1 22 0,0-1 0,21 0 15,-21 0-15,21 0 0,-21 0 16,21 1-16,0-1 0,0 0 15,0 0-15,0 0 0,0 0 0,21 1 16,0-22-16,0 21 0,0-21 16,1 0-16,-1 0 0,0 0 0,0 0 15,0 0-15,0 0 0,1 0 16,-1 0-16,0-21 0,0-1 0,0 1 16,0 21-16,1-21 0,-1 0 15,0 0-15,0 0 0,0-1 0,0 1 16,1 0-16,-1 0 0,0 0 0,0 0 15,0 21-15,0 0 0,1-22 16,-1 22-16,0 0 16,0 22-1,-21-1 1,21-21-16,-21 21 16,21-21-1,1 0 1,-22-21-1,0 0 1,0-1-16,-22 22 16,1-21-16,0 21 15,0 0-15,0 0 0,0 0 16,-1 0-16,1 0 0,0 21 0,0 1 16,0-1-16,0 0 0,-1 0 15,1 0-15,0 0 0,21 1 0,0-1 16,0 21-16,0-21 0,0 0 15,0 1-15,0-1 0,21 0 0,0-21 16,1 21-16,-1 0 0,0-21 16,0 0-16,21 0 0,-20 0 0,20 0 15,-21 0-15,21 0 0,-20 0 16,20 0-16,-21-21 0,0 21 16,0-21-16,1 0 0,-1 21 0,-21-21 15,0-1 1</inkml:trace>
  <inkml:trace contextRef="#ctx0" brushRef="#br1" timeOffset="-171660.23">26585 13335 0,'0'0'0,"-21"-63"31,21 41-31,21 22 16,0 0-16,1 0 0,-1 0 16,0 0-16,0 0 0,0 22 15,0-1-15,1 0 0,-1 0 0,0 21 16,0 1-16,-21-22 0,0 21 15,0 1-15,0-1 0,-21 0 0,0 1 16,0-1-16,-1-21 0,-20 21 16,0-20-16,-1-1 0,1 0 15,21 0-15,-21 0 0,-1-21 0,1 0 0,0 0 16,20 0-16,-20 0 0,21 0 16,0 0-16,0-21 0,21 0 15,0 0-15,0 0 0,0-1 16,0 1-16,0 0 0,0-21 0,0 21 15,0-1-15,21 1 0,0 0 16,-21 0-16,21 0 0,0 21 0,0 0 16,1 0-16,-1 0 0,0 21 0,-21 0 15,21 0-15,0 0 0,0 22 16,-21-22-16,22 21 0,-1-21 0,-21 1 16,0 20-16,21-21 0,0 0 15,-21 0-15,21 1 0,-21-1 0,0 0 16,0 0-16,21 0 0,1 0 15,-1-21 1,0 0-16,0 0 16,0 0-16,0-21 15,1 0-15</inkml:trace>
  <inkml:trace contextRef="#ctx0" brushRef="#br1" timeOffset="-171469.34">27093 13716 0,'21'0'16,"1"0"-16,-1 0 15,0 0-15,0 0 16,0 0 0,0 0-16,-21-21 15,22 21-15,-1-21 0,0 21 16,0 0-16,-21-21 0</inkml:trace>
  <inkml:trace contextRef="#ctx0" brushRef="#br1" timeOffset="-171028.59">27601 13526 0,'0'0'16,"21"0"-16,1 0 0,-1 0 15,0 0-15,0 0 16,0 0-16,0-22 0,1 22 0,-1 0 15,0 0 1,-42 0 0,0 0-16,-1 0 15,1 0-15,-21 0 0,21 0 0,-22 22 16,1-22-16,0 21 0,21-21 0,-22 21 16,22 0-16,0-21 0,0 21 15,21 0-15,0 1 0,0-1 16,0 0-16,21 0 15,0 0-15,0 0 0,22 1 16,-22-1-16,0 0 0,0 0 16,0-21-16,0 21 0,1 0 0,-1 1 15,0-1-15,-21 0 16,0 0-16,-21-21 16,0 0-16,-1 21 0,1-21 15,0 0-15,-21 0 0,21 0 16,-22 0-16,22 0 0,0 0 0,0 0 15,0 0-15,-1 0 16,22-21 0,22 21-16,-1-21 15,0 21-15,0-21 0</inkml:trace>
  <inkml:trace contextRef="#ctx0" brushRef="#br1" timeOffset="-170635.82">28342 13695 0,'0'0'0,"21"-21"0,-21 0 16,0-1-16,0 1 0,0 0 15,0 0-15,0 0 0,-21 21 16,0-21-16,0 21 0,0 0 16,-1 0-16,1 0 0,0 0 15,0 21-15,0-21 0,0 21 0,21 0 16,-22 0-16,1 22 0,21-22 15,-21 0-15,21 0 0,0 0 0,0 0 16,0 22-16,21-22 0,0 0 16,1 0-16,-1 0 0,0-21 0,0 22 15,-21-1-15,21-21 0,0 21 16,1-21-16,-1 21 0,-42-21 47,-1 0-47,1 0 0,-21 0 0,21 0 15,-22 0-15,22-21 0,-21 21 16,21 0-16,0 0 0,-1 0 0,1 0 16,21-21-16,-21 21 0,42 0 31,0 0-31,1 0 0</inkml:trace>
  <inkml:trace contextRef="#ctx0" brushRef="#br1" timeOffset="-169909.23">28681 13885 0,'0'0'0,"21"-21"0,-21 0 0,0 0 16,21 21-16,0-21 16,0 0-16,1-1 0,-1 1 15,0 0-15,0 0 0,-21 0 16,21 21-16,-42 0 31,0 21-15,0 0-16,0 0 0,-1 0 15,1 1-15,0-1 0,21 21 0,0-21 16,0 0-16,0 1 0,0-1 16,0 0-16,0 0 0,0 0 15,21-21-15,0 0 16,1 0-16,-1 0 15,0 0-15,0-21 0,0 0 0,22 21 16,-22-21-16,0 0 0,21-22 16,1 22-16,-22-21 0,21 21 0,-21-22 15,22 22-15,-1 0 0,-21 0 16,0 0-16,0-1 0,1 22 0,-1 0 16,0 0-16,0 0 15,-21 22 1,0-1-1,0 0 1,21-21 0,0 0-16,-21-21 31,22 21-31,-22-21 0,0-1 0,0 1 16,0 0-16,0 0 15,-22 21 1,1 0-16,0 0 15,-21 0-15,21 42 0,-22-21 0,22 22 16,-21-22-16,21 21 0,-1 1 16,1-22-16,21 21 0,0-21 15,0 22-15,0-22 0,0 0 16,0 0-16,0 0 0,21 0 0,22 1 16,-22-1-16,21-21 0,1 0 0,-1 21 15,-21-21-15,21 0 0,1 0 16,-1 0-16,0 0 0,1 0 0,-22 0 15,21-21-15,-21 21 0,1-21 16,-22-1-16,0 1 16,-22 21-1,-20 0-15</inkml:trace>
  <inkml:trace contextRef="#ctx0" brushRef="#br1" timeOffset="-169164.64">26733 14880 0,'0'0'0,"22"0"47,-1 0-47,0 0 0,0 0 0,0 0 16,0 0-16,1 21 15,-1 1-15,0-1 0,-21 0 16,21 0-16,-21 0 0,0 22 16,0-22-16,0 0 0,-42 21 0,21-21 15,-1 1-15,-20-1 0,0 0 16,-1 0-16,1-21 0,0 21 0,21-21 15,-22 0-15,22 0 0,0 0 16,0 0-16,0 0 0,21-21 16,0 0-1,21 0-15,0 21 0,0 0 16,0-21-16,22 21 0,-22 0 0,21 0 16,22 0-16,-22 0 0,21 21 15,-20 0-15,20 0 0,-20 0 16,20 22-16,-21-22 0,1 21 15,-1-21-15,0 0 0,-20 22 0,-22-22 16,0 0-16,0 0 0,0 0 16,-22 1-16,-20-1 0,0-21 0,-1 0 15,-20 21-15,21-21 0,-22 0 16,22 0-16,-22 0 0,22 0 0,0 0 16,-1 0-16,1-21 0,0 0 0,20 21 15,1-22-15,0 22 0,21-21 16,0 0-1,21 21-15,0-21 16,1 21-16,20-21 0,0 21 16,1-21-16,20 21 0,1-22 0,-1 22 15</inkml:trace>
  <inkml:trace contextRef="#ctx0" brushRef="#br1" timeOffset="-168713.95">28025 15071 0,'21'-21'0,"-21"-22"15,0 22 1,-21 21-16,-1-21 0,1 21 0,0 0 16,-21 0-16,21 0 0,-22 0 15,1 0-15,21 0 0,-22 0 0,22 0 16,0 21-16,0 0 0,0-21 15,0 21-15,21 1 0,0-1 0,0 0 16,0 0-16,0 0 0,21 0 16,-21 1-16,21-1 0,21 21 15,-21-21-15,22 0 0,-22 1 0,21-1 16,-21 0-16,1 21 0,20-21 16,-21 1-16,0-1 0,-21 0 15,0 0-15,0 0 0,0 0 16,-21-21-16,0 0 15,-21 22-15,20-22 0,-20 0 16,0 0-16,21 0 0,-22 0 0,1 0 16,21 0-16,-22 0 0,22 0 15,0 0-15,0 0 0,0 0 0,0-22 16,42 1 15,0 0-31,0 21 16,21-21-16,-20 21 0</inkml:trace>
  <inkml:trace contextRef="#ctx0" brushRef="#br1" timeOffset="-167949.27">28236 15388 0,'0'0'0,"21"0"15,1 0-15,-1 0 0,0 0 16,0 0-16,21 0 0,-20 0 15,-1-21-15,0 21 0,0-21 0,21 21 16,-20-21-16,-1 21 0,0-21 16,0-1-16,0 1 0,-21 0 15,0 0-15,0 0 0,0 0 16,0-1-16,0 1 0,-21 0 0,0 21 16,0 0-16,0 0 0,-1 0 15,1 0-15,-21 21 0,21 0 0,0 1 16,-1 20-16,1-21 0,0 0 15,21 22-15,0-22 0,0 21 0,0-21 16,0 22-16,0-22 0,0 0 16,21 0-16,0 0 0,1 0 15,-1 1-15,0-22 0,0 21 0,0-21 16,22 0-16,-22 0 0,0 0 0,0 0 16,0 0-16,0 0 0,1 0 15,-1-21-15,0-1 0,0 1 16,0 0-16,-21 0 0,21-21 0,22 20 15,-22-20-15,0 0 0,0 21 16,0-22-16,1 1 0,20 21 0,-21 0 16,0-1-16,0 1 0,1 21 15,-1 0-15,0 0 0,0 0 0,-21 21 16,21 1 0,-21-1-16,0 0 0,0 0 15,0 0-15,0 0 16,21-21 15,-21-21-15,0 0-1,0 0-15,0 0 0,0 0 16,0-1-16,-21 22 16,0-21-16,0 21 0,0 0 15,0 0-15,-1 0 0,1 0 16,0 21-16,-21 1 0,21-1 0,-1 0 15,-20 21-15,21-21 0,-21 22 16,20-22-16,1 21 0,21-21 0,0 22 16,-21-22-16,21 0 15,0 21-15,0-20 0,0-1 0,0 0 16,21 0-16,-21 0 0,21-21 16,1 21-16,-1-21 0,21 0 0,0 0 15,1 0-15,-1 0 0,0 0 0,1 0 16,20 0-16,-20-21 0,-1 0 15,21 0-15,-20 0 0,-22 0 0</inkml:trace>
  <inkml:trace contextRef="#ctx0" brushRef="#br1" timeOffset="-167308.64">26649 14774 0,'-21'0'0,"42"0"0,-42 22 0,-1-22 16,1 0-16,0 0 16,21 21-1,21-21 17,0 0-32,1 0 15,-1 0-15,0 0 0,0 0 0,0 0 16,0 0-16,1 0 0,-1 0 15,0 0-15,0 0 0,0 0 0,0 0 16</inkml:trace>
  <inkml:trace contextRef="#ctx0" brushRef="#br1" timeOffset="-77379.9">13187 445 0,'21'0'0,"-21"21"0,0 0 16,0 0 0,0 0-16,21-21 15,-21 21 17,21-21-32,0 0 15,1 0-15,-22-21 16,0 0-16,21 0 0,-21 0 15,0 0-15,0-1 0,0 1 16,0 0-16,0 0 0,0 0 0,0 0 16,-21-1-16,21 1 0,-22 21 15,1-21-15,-21 21 0,21 0 0,0 0 16,-22 0-16,1 0 0,21 0 16,-22 0-16,1 21 0,21 0 0,-21 1 15,-1-1-15,22 0 0,0 21 16,0-21-16,0 1 0,-1-1 15,22 21-15,-21-21 0,21 0 0,0 1 16,0-1-16,0 0 0,21 0 16,1 0-16,-1-21 0,0 0 15,0 0-15,0 0 0,22 0 16,-1 0-16,-21 0 0,21 0 0,1 0 16,-1-21-16,0 0 0,1 21 15,-1-21-15,0 0 0,-20-1 16,-1 1-16,0 0 0,0 0 0,-21 0 15,0 0-15,21-1 0,-21 1 16,0 0 0,-21 21-1,21 21-15,0 0 0,-21 1 16,21-1-16,-21 0 0,0 0 16,21 0-16,0 22 0,0-22 0,-22 21 15,22-21-15,-21 22 0,21-1 0,-21 0 16,21-21-16,0 22 0,0-1 15,0 0-15,0 1 0,0-22 0,0 21 16,0-21-16,0 22 16,0-22-16,0 0 0,0 0 0,0 0 15,0 1-15,0-1 0,0 0 16,-21-21-16,0 0 16,0 0-16,-1 0 0,1 0 0,-21 0 15,21 0-15,0 0 0,-22-21 16,22 0-16,0 21 0,-21-22 0,20 1 15,1 21-15,0-21 0,0 0 0,0 0 16,0 21 0,21-21-16,0-1 31,21 22-15,21-21-16</inkml:trace>
  <inkml:trace contextRef="#ctx0" brushRef="#br1" timeOffset="-76835.34">13631 550 0,'85'-42'281,"-635"487"-265,1015-848-16,-401 361 0,-107 42 0,22 21 16,0 0-16,0-21 0,0 22 0,21-1 15,0 0-15,0 0 0,-21 0 16,21 0-16,0 1 16,0-1-1,21-21 1,0 0-16,0 0 0</inkml:trace>
  <inkml:trace contextRef="#ctx0" brushRef="#br1" timeOffset="-75256.47">13674 720 0,'21'-21'0,"0"21"16,-21-22 0,0 1-16,0 0 15,0 0 1,-21 21 31,0 0-47,-1 21 0,1 0 15,0 0-15,21 1 16,-21-1-16,0 0 0,0 21 0,21 1 16,-22-22-16,22 21 0,-21 0 15,0 1-15,21-1 0,0-21 0,0 22 16,0-22-16,0 21 0,0-21 0,0 0 15,0 1-15,0-1 0,21-21 16,0 21-16,1-21 0,-1 0 0,21 0 16,-21 0-16,0 0 0,22 0 15,-22 0-15,21 0 0,-21 0 16,22-21-16,-22 0 0,0-1 0,0 1 16,22 0-16,-22 0 0,-21-21 15,21 20-15,-21-20 0,21 0 0,-21-1 16,0 1-16,0 0 0,0 21 15,0-22-15,-21 1 0,0 0 16,0 20-16,-1 1 0,1 0 0,0 0 0,-21 0 16,21 0-16,-1-1 0,1 22 15,-21 0-15,21 0 0,-22 0 0,22 0 16,0 0-16,-21 22 0,21-1 16,-1 0-16,1 0 0,0 21 0,0-20 15,0 20-15,0 0 16,-1 1-16,22-1 0,0 0 0,0 1 15,0-22-15,0 21 0,0 0 0,0-20 16,0-1-16,0 0 0,22 0 16,-1 0-16,0 0 0,0-21 15,0 22-15,0-22 0,1 0 16,-1 0-16,21 0 0,-21-22 0,22 22 16</inkml:trace>
  <inkml:trace contextRef="#ctx0" brushRef="#br1" timeOffset="-74841.06">14351 677 0,'0'0'0,"-21"0"0,21 22 15,-21-1-15,-1-21 0,22 21 16,0 0-16,-21 0 0,21 0 15,-21 1-15,21-1 0,0 0 16,21-21 0,0 0-16,1 0 15,-1 0-15,0 0 0,0 0 16,21-21-16,-20 0 0,-1 21 0,-21-22 16,21 1-16,-21 0 0,0 0 15,21 0-15,-21 0 0,0-1 16,0 1-16,-21 21 0,0 0 0,0 0 15,-1 0-15,1 0 16,0 0-16,0 0 0,0 21 0,0-21 16,-1 22-16,22-1 0,0 0 15,-21 0-15,21 0 0,0 0 16,0 1-16,0-1 0,0 0 31,21-21-31,1 0 0,-1 0 0,0 0 16,21 0-16,-21-21 0</inkml:trace>
  <inkml:trace contextRef="#ctx0" brushRef="#br1" timeOffset="-74516.24">15261 296 0,'0'0'0,"0"-21"0,-42-21 31,21 42-31,-1 0 0,1 21 0,21 0 16,-42 0-16,21 1 0,0 20 15,-1 0-15,-20 1 0,21-1 0,-21 21 16,-1-20-16,22 20 0,-21-20 16,-1 20-16,22 1 0,-21-22 0,21 0 15,0 1-15,-22-1 0,22 0 16,21 1-16,-21-22 0,21 21 0,-21-21 15,21 0-15,0 1 0,0-1 16,21-21 15,0-21-31,-21-1 16,21 1-16,0 0 0</inkml:trace>
  <inkml:trace contextRef="#ctx0" brushRef="#br1" timeOffset="-74044.51">15240 868 0,'0'0'0,"0"21"0,-21 0 0,21 0 16,-21 1-16,21-1 31,21-21-16,0 0-15,0 0 0,0 0 16,-21-21-16,21-1 16,-21 1-16,0 0 0,0 0 15,0 0-15,0 0 16,-21 21-16,0 0 0,0 0 16,0 0-16,0 0 0,-1 0 15,1 21-15,0 0 16,21 0-16,-21-21 0,21 21 0,0 0 0,0 1 15,21-22 17,0 0-17,0 0-15,1-22 16,-22 1 0,0 0-16,0 0 15,-22 21 48,22 21-63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3:54:57.0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2476 1905 0,'-21'-21'47,"0"21"-31,0 0-16,21-21 0</inkml:trace>
  <inkml:trace contextRef="#ctx0" brushRef="#br0" timeOffset="1363.44">1926 1122 0,'-21'0'47,"21"21"-47,0 0 16,0 0-1,21-21 1,0 0-16,0 0 16,1 0-16,-1 0 0,0 0 15,21 0-15,-21 0 0,22 0 16,-22-21-16,21 0 0,-21 21 0,22-21 15,-1 0-15,-21 0 0,22-1 16,-22 1-16,0 0 0,0 0 0,-21 0 16,0-22-16,0 22 0,0 0 15,0 0-15,0 0 0,0 0 16,0-1-16,-42 1 0,21 0 0,-1 21 16,-20 0-16,21 0 0,-21 0 15,-1 0-15,1 0 0,0 0 16,-1 21-16,22 0 0,-21 1 15,-1-1-15,1 0 0,21 21 0,-21-21 16,20 22-16,1-1 0,0 0 16,0 1-16,21-1 0,0-21 0,0 22 15,0-22-15,0 21 0,0-21 16,0 0-16,21 1 0,0-22 16,0 21-16,1 0 0,-1-21 0,0 0 15,21 0-15,-21 0 0,1 0 16,-1 0-16,21 0 0,-21 0 0,0 0 15,1 0-15,-1-21 0,0 21 16,0-21-16,0 21 0,0-22 16,-63 22 15,21 0-31,0 0 0,0 0 16,-22 22-16,22-1 0,-21 0 15,21 0-15,-22 0 0,1 0 0,21 22 16,-22-1-16,22 0 0,-21 1 15,21-1-15,0 22 0,-1-22 0,22 0 16,0 1-16,0-1 0,0 0 16,0 1-16,0-22 0,22 0 0,-1 0 15,0 0-15,21-21 0,-21 0 16,22 0-16,-22 0 0,21 0 16,-21 0-16,22 0 0,-22-21 15,21 21-15,-21-21 0,22 21 0,-22-21 16,0 0-16,0-1 0,0 22 15,1-21-15,-1 0 0,0 0 0,21 0 16,-21 0-16,1-1 0</inkml:trace>
  <inkml:trace contextRef="#ctx0" brushRef="#br0" timeOffset="1855.53">2625 1545 0,'0'-21'0,"0"42"0,0-63 0,0 21 16,-22 21-16,22-21 16,0-1-1,0 44 16,22-1-31,-1-21 0,0 42 0,0-21 16,0 22-16,0-22 0,1 21 16,-1 0-16,0 1 0,0-22 0,0 21 15,-21 1-15,21-22 16,1 0-16,-22 0 0,0 0 0,21 0 16,-21 1-16,21-22 0,-21 21 15,0-42 16,0-1-31,0 1 0,0 0 16,0 0-16</inkml:trace>
  <inkml:trace contextRef="#ctx0" brushRef="#br0" timeOffset="2127.38">3006 1418 0,'0'0'0,"0"21"15,-22-21 1,1 22-16,0-1 0,0 0 0,0 21 16,0-21-16,-1 22 0,1-1 15,0 0-15,-21 1 0,21-22 0,-1 21 16,1 1-16,-21-1 0,21-21 16,21 0-16,-21 22 0,-1-22 15,22 0-15,0 0 16,22-21 15,-1-21-31,-21 0 0,21 0 0,0-1 16,0 1-16,0 0 0</inkml:trace>
  <inkml:trace contextRef="#ctx0" brushRef="#br0" timeOffset="2547.14">3217 1461 0,'-21'-22'31,"0"22"-15,0 0-16,0 22 16,21-1-16,0 0 0,0 0 15,0 0-15,0 22 0,0-1 0,0 0 16,0 1-16,0 20 0,0-21 15,0 22-15,0-1 0,0 1 0,0 21 16,0-22-16,0 22 0,0-22 16,0 22-16,0 0 0,0-1 0,0 1 15,0 0-15,0-22 0,0 22 16,0-1-16,0-20 0,0-1 0,0 1 16,0-1-16,0 1 0,0-1 15,0-20-15,-22-1 0,22 0 16,0-20-16,0-1 0,0 0 0,0 0 15,0-42 1,0 0 0,0 0-16,0-1 0,0-20 15,0 21-15,0-21 0,0-22 0,22 22 16,-22-22-16,21 1 0,-21-22 0,21 22 16,0-22-16</inkml:trace>
  <inkml:trace contextRef="#ctx0" brushRef="#br0" timeOffset="2890.94">3217 1693 0,'0'-42'0,"0"84"0,0-105 0,-21 42 16,21 0-16,0-22 0,0 22 16,0 0-16,21 0 0,0 0 15,22-1-15,-22 1 0,21 21 16,-21 0-16,22-21 0,-1 21 0,0 0 15,1 0-15,-1 21 0,-21-21 16,22 21-16,-22 1 0,0 20 0,0-21 16,-21 0-16,0 22 0,0-1 15,0-21-15,-21 21 0,-21-20 16,20 20-16,-20-21 0,21 21 16,-21-20-16,-1-1 0,1 0 0,21 0 15,-22-21-15,22 21 0,0 0 16,0-21-16,0 0 0,0 0 0,21 22 15,-22-22-15,44 0 32,-1-22-32,0 1 0,0 21 15,0-21-15,0 0 0</inkml:trace>
  <inkml:trace contextRef="#ctx0" brushRef="#br0" timeOffset="4595.85">3704 1884 0,'0'0'0,"21"0"31,-21-21-15,21 21-16,-21-21 0,22-1 0,-1 1 15,-21 0-15,21 0 0,0-21 16,0 20-16,0-20 0,1 0 0,-22-1 15,21 1-15,0-21 0,0 20 16,0-20-16,0 20 0,1-20 16,-1-1-16,-21 22 0,0 0 0,0-1 15,0 1-15,0 0 0,0 21 16,0-22-16,0 22 16,-21 21-1,-1 21-15,22 0 16,-21 22-16,21-22 0,0 21 0,-21 1 15,21-1-15,-21 0 0,0 1 16,21-1-16,0 21 0,0-20 0,-21-1 16,21 22-16,0-22 0,0 21 15,0-20-15,0-1 0,0 0 0,0 1 16,0-1-16,0-21 16,21 22-16,0-22 0,0 0 0,0 0 15,0-21-15,1 0 0,-1 0 16,0 0-16,0 0 0,0 0 0,0 0 15,22-21-15,-22 0 0,0 0 16,0-1-16,22 1 0,-22 0 0,0-21 16,0-1-16,0 22 0,0-21 15,1 0-15,-22 20 0,0-20 0,0 21 16,0 0-16,0 0 0,0-1 0,0 1 16,0 42 15,0 1-31,0-1 15,0 0-15,0 0 0,0 0 0,0 22 16,0-22-16,0 21 0,0-21 16,0 22-16,0-22 0,0 0 0,0 21 15,0-21-15,21 1 0,0-1 16,0-21-16,0 0 0,0 0 16,22 0-16,-22 0 0,0 0 15,21 0-15,-20 0 0,-1-21 0,21-1 16,-21 1-16,0 0 15,22-21-15,-22 21 0,0-22 0,0 1 0,0 21 16,1-22-16,-22 1 0,21 21 16,0-21-16,-21 20 0,0 1 15,21 0-15,0 0 0,0 21 16,1 21 15,-22 0-31,0 0 16,0 1-16,0-1 15,21-21 1,0 0 0,-21-21-1,0-1 1,0 1-16,0 0 16,0 0-16,0 0 15,-21 21-15,0 0 16,-1 0-1,22 21 1,-21 0-16,21 0 16,0 0-16,0 1 0,0-1 0,-21 0 15,21 0-15,0 21 0,0-20 16,0-1-16,0 21 0,0-21 0,0 0 16,0 22-16,0-22 0,0 0 15,21 0-15,-21 0 0,21 1 16,1-22-16,-1 21 0,0-21 0,0 0 15,0 0-15,0 0 0,1 0 16,20 0-16,-21 0 0,0-21 0,0-1 16,22 1-16,-22 0 0,0 0 15,0 0-15,0-22 0,1 1 0,-1 21 16,0-21-16,0 20 0,0-20 16,-21 21-16,0-21 0,21 20 0,-21 1 15,22 0-15,-22 0 0,-22 21 47,22 21-47,-21 0 16,21 0-16,0 1 0,0-1 0,0 21 15,0-21-15,0 22 0,0-22 16,0 21-16,0-21 0,0 0 0,21 1 16,1-1-16,-22 0 0,21 0 0,0 0 15,0-21-15,0 0 0,0 21 16,1-21-16,-1 0 0,0 0 0,21 0 15,-21 0-15,1-21 0,-1 0 16,0 21-16,0-42 0,21 21 0,-20-22 16,-1 22-16,0-21 0,0-22 15,0 22-15,-21 0 0,21-22 16,1 1-16,-1 20 0,0-20 0,-21-1 16,0 1-16,21 20 0,-21-20 15,0 21-15,0-1 0,0 1 16,0 21-16,0 0 0,0-1 0,0 1 15,0 0-15,-21 0 0,0 21 16,0 21 0,21 0-16,0 0 0,0 1 15,0 20-15,0 0 0,0 1 16,0 20-16,0-21 0,0 1 0,0 20 16,0-20-16,0-1 0,0 21 15,0-20-15,0-1 0,0 0 16,0 1-16,0-1 0,0 0 15,0 1-15,0-1 0,21-21 0,0 22 16,0-22-16,-21 0 0,21 0 0,0 0 16,1 0-16,-1-21 15,0 0-15,0 0 0,0 0 0,0 0 16,1 0-16,-1-21 0,0 21 16,21-21-16,-21 0 0,1-21 0,20 20 15,-21-20-15,0 21 0,22-21 16,-22 20-16,0-20 0,0 21 15,0-21-15,-21 20 0,0-20 0</inkml:trace>
  <inkml:trace contextRef="#ctx0" brushRef="#br0" timeOffset="4863.7">6075 1143 0,'0'0'15,"21"0"1,0 0-16,0 0 16,0 0-16,22-21 0,-22 21 15,21-21-15,-21 21 0,22-21 0,-1-1 16,0 22-16,1-21 16,-1 21-16,0-21 0,1 21 0,-22 0 15,21-21-15,-21 21 0,-21-21 16,-21 21-1,0 0-15,-21 0 16,21 0-16,-22 0 0</inkml:trace>
  <inkml:trace contextRef="#ctx0" brushRef="#br0" timeOffset="5079.09">5630 1101 0,'-63'21'32,"42"-21"-17,21-21 32,-22 21-31</inkml:trace>
  <inkml:trace contextRef="#ctx0" brushRef="#br0" timeOffset="5288.97">4530 1228 0,'0'0'16,"-22"0"-16,-20 21 31</inkml:trace>
  <inkml:trace contextRef="#ctx0" brushRef="#br0" timeOffset="7562.92">7281 1122 0,'43'-127'31,"-22"106"-31,-21 0 0,0-1 16,0 1-16,0 0 0,0 0 15,21 0-15,-21 0 0,0 63 47,0-21-47,0 21 0,0-20 16,0 41-16,0-21 0,0 1 16,0-1-16,-21 22 0,21-22 15,0 21-15,0-20 0,-21-1 0,21 22 16,-22-22-16,22 0 0,0-21 0,0 22 15,0-1-15,0-21 0,0 0 16,0 1-16,0-1 0,0-42 31,22-1-15,-1 1-16,-21 0 0,21 0 16,0-21-16,0-1 0,0 22 0,1-21 15,-22-1-15,21 1 0,0 0 16,0-1-16,0 1 0,0 0 15,1 21-15,-1-1 0,-21-20 16,0 21-16,21 21 0,-21 21 16,0 0-1,0 0-15,0 1 0,0 20 16,0-21-16,0 21 0,0 1 0,0-22 16,0 21-16,0 1 0,0-22 15,21 21-15,-21-21 0,0 0 0,0 22 16,21-22-16,0-21 0,1 21 15,-22 0-15,21-21 0,0 0 0,0 0 16,0 0-16,22 0 0,-22 0 16,0-21-16,21 0 0,-21 0 15,1 0-15,20-1 0,-21 1 0,0-21 16,0 0-16,1 20 0,-1-20 16,-21 0-16,21-22 0,-21 22 0,21-22 15,-21 1-15,0-1 0,0 22 16,0-21-16,0-1 0,0 22 0,0-1 15,0 1-15,0 21 0,0-21 16,0 20-16,0 1 0,-21 21 16,0 21-1,21 1-15,0-1 0,0 21 16,0 0-16,0 1 0,0 20 16,0-20-16,0 20 0,0-21 15,0 22-15,0-22 0,0 22 0,0-22 16,21 0-16,0 1 0,-21-1 15,21 0-15,0 1 0,-21-22 0,22 0 16,-1 0-16,0 0 0,0 1 16,0 20-16,0-21 0,22-21 0,-22 21 15,21-21-15,-21 0 0,22 0 0,-1 0 16,0 0-16,1-21 0,-1 0 16,0 21-16,1-21 0,-1 0 0,-21-1 15,22 1-15,-1-21 0,-21 21 16,0 0-16,0-22 0,1 22 15,-1-21-15,-21-1 0,0 22 16,0-21-16,0 0 0,0 20 0,0 1 16,0-21-16,-21 21 0,-1 0 0,1 21 15,21-22-15,-21 22 0,0 0 16,0 0-16,0 0 0,-1 0 0,-20 22 16,21-22-16,0 21 0,0 21 15,-22-21-15,22 0 0,0 22 0,21-1 16,-21-21-16,21 22 0,-21-1 15,21-21-15,0 21 0,0-20 0,0 20 16,0-21-16,0 0 0,0 0 16,0 1-16,21-1 0,0 0 15,0-21-15,0 0 0,0 0 0,1 0 16,-1 0-16,0 0 0,0 0 16,21-21-16,-20 0 0,-1 21 0,0-22 15,0 1-15,0 0 0,0-21 16,1 21-16,-22-22 0,21 22 0,-21-21 15,21 21-15,-21-22 0,0 1 0,0 21 16,21 0-16,-21-1 0,0 1 16,0 0-16,0 42 31,0 0-15,0 1-16,0 20 0,0-21 15,0 0-15,0 22 0,0-22 0,0 21 16,0-21-16,0 22 0,0-22 0,0 0 15,0 21-15,0-21 0,0 1 16,21-1-16,0-21 0,-21 21 0,22 0 16,-1-21-16,0 0 0,0 0 15,0 0-15,0 0 0,22 0 0,-22-21 16,0 0-16,0 0 0,0 21 16,1-22-16,-1 1 0,0 0 15,0 0-15,-21-21 0,21 20 0,0 1 16,-21-21-16,22 21 0,-1-22 15,-21 22-15,0-21 0,0 21 0,21 0 16,-21-1-16,0 1 0,0 0 16,0 42 15,0 0-31,0 1 0,0-1 16,0 21-16,0-21 0,-21 0 0,21 22 15,0-22-15,0 0 0,0 21 16,0-20-16,0-1 0,0 0 0,0 0 15,0 0-15,0 0 16,0 1-16,21-1 0,0-21 0,0 0 16,22 0-16,-22 0 0,0 0 0,21 0 15,-21 0-15,22 0 0,-1-21 16,-21-1-16,22 1 0,-1 21 0,-21-42 16,21 21-16,-20 0 0,20-22 15,-21 22-15,21-21 0,-20-1 0,-1 1 16,0-21-16,0 20 0,0-20 0,0 20 15,-21-20-15,0-1 0,22 22 16,-22-21-16,0 20 0,0 22 0,0-21 16,0-1-16,0 22 0,0 0 15,0 0-15,0 0 16,-22 21-16,22 21 31,-21 0-31,21 0 0,0 22 0,0-22 16,0 21-16,0 0 0,0 1 15,0-1-15,0 22 0,0-22 0,0 0 16,0 1-16,0-1 0,0 0 16,0 1-16,0-1 0,0 0 0,0 1 15,0-1-15,0-21 0,0 21 16,21-20-16,-21-1 0,0 21 0,0-21 16,22 0-16,-1 1 0,-21-1 0,21-21 15,0 21-15,-21 0 16,21-21-16,0 0 0,1 0 15,-1 0-15,0 0 0,0 0 16,0 0-16,0-21 0,1 21 16,-1-21-16,0 0 0,0-1 0,0 1 15,0 0-15,1 21 0,-1-21 16,0-21-16,0 20 0,0 1 0,-21 0 16,0 0-16,0 0 0,0 0 15,0-1-15,0 1 0</inkml:trace>
  <inkml:trace contextRef="#ctx0" brushRef="#br0" timeOffset="7807.78">10139 1080 0,'0'0'16,"21"0"15,0 0-31,0-22 0,0 22 0,22 0 15,-22 0-15,0-21 0,21 21 0,1 0 16,-22-21-16,21 21 0,1 0 16,-22 0-16,21-21 0,-21 21 0,0 0 15,1 0-15,-1 0 0,-21-21 16,21 21-16,-21-21 16,-21 21-1,0-22-15</inkml:trace>
  <inkml:trace contextRef="#ctx0" brushRef="#br0" timeOffset="8187.24">9673 804 0,'0'0'0,"-21"0"0,0 22 0,21-1 0,-21 0 16,21 0-16,0 0 16,21-21-1,0 0-15,0 0 0,0 0 0,0 0 16,1 0-16,-22-21 0,21 21 16,0-21-16,0 0 0,0 21 0,0-21 15,-21-1-15,0 1 16,0 0-16,0 0 0,-21 21 15,0 0 1,0 0-16,0 0 0,0 0 16,-1 0-16,1 21 0,0-21 15,21 21-15,0 0 0,0 1 16,-21-1-16,21 0 31,-21-21-31</inkml:trace>
  <inkml:trace contextRef="#ctx0" brushRef="#br0" timeOffset="8747.69">2900 2455 0,'0'0'0,"-43"0"16,-189 22 0,189-22-16,-20 0 15,20 0-15,1 0 0,0 0 0,-1 0 16,22 21-16,-21-21 0,21 0 15,0 0-15,-1 0 0,-20 0 32</inkml:trace>
  <inkml:trace contextRef="#ctx0" brushRef="#br0" timeOffset="8992.54">2667 2477 0,'21'0'16,"-42"0"-16,106 0 0,-43 0 0,43 0 16,-1 0-16,-20-22 0,20 1 15,43 21-15,0 0 0,0-21 0,22 21 16,-22 0-16,21 0 0,0-21 15,-21 21-15,21 0 0,0 0 0,0-21 16,1 21-16,-1 0 0,-21 0 0,0-21 16,0 21-16,0-22 0,-21 22 15,-1 0-15,1 0 0,-21 0 0,0-21 16,-22 21-16,1 0 0,-22 0 16,21 0-16,-41 0 0,-1 0 0,21 0 15,-21 0-15,0 0 31,1 0 1</inkml:trace>
  <inkml:trace contextRef="#ctx0" brushRef="#br0" timeOffset="9255.73">7472 2244 0,'0'0'0,"-21"0"0,-1 0 0,1 0 0,0 0 15,0 0-15,0 21 0,0-21 16,-1 0-16</inkml:trace>
  <inkml:trace contextRef="#ctx0" brushRef="#br0" timeOffset="9459.61">8932 5059 0,'0'0'0,"43"0"0,-1 0 15,85 0-15,-64 0 0,86 0 16,-65 0-16,-20 0 0,-1 0 0,1 0 16,-1 0-16,1 0 0,-1 0 0,-20 0 15,-1 0-15,0 0 0,-21 0 0,22 0 16,-22 0-16,0 0 0,0 0 0,0 0 16,1 0-16,-1 0 0,0 0 0,0 0 15,-42 0 16</inkml:trace>
  <inkml:trace contextRef="#ctx0" brushRef="#br0" timeOffset="9491.59">10033 2180 0</inkml:trace>
  <inkml:trace contextRef="#ctx0" brushRef="#br0" timeOffset="14275.99">7641 2201 0,'0'0'0,"0"22"0,-21-22 0,0 0 16,0 0-16,-1 0 15,1 0-15,0 0 16,0 0-16,0 0 0,0 0 0,-1 0 15,1 21-15,0-21 16,0 0-16,0 0 0,0 0 0,-1 0 16,1 0-16,0 0 15,0 0-15,0 0 16,42 0 62,0 0-62,0 0-16,0 0 0,1 0 15,20 21-15,-21-21 16,0 0-16,22 0 0,-22 0 0,21 0 16,0 0-16,1 0 0,-1 0 0,0 0 15,1 0-15,-1 0 0,0 0 16,1 0-16,-1 0 0,0 0 0,1 0 15,20 0-15,-20 0 0,-1 0 16,0 0-16,1 0 0,-1 0 0,21 0 16,-20 0-16,20 0 0,-20 21 15,20-21-15,1 0 0,-1 0 0,1 0 16,-1 0-16,1 0 0,-1 0 16,1 0-16,-1 0 0,1 0 15,-1 0-15,1 0 0,-1 0 0,-21 0 16,22 0-16,-22 0 0,22 0 15,-22 0-15,22 0 0,-22 0 0,0 0 16,1 0-16,-1 0 0,21 0 16,-41 0-16,20 0 0,0 0 0,1 0 15,-22 0-15,0 0 0,0 0 0,21 0 16,-20 0-16,-1 0 16,0 0-16,0 0 0,0 0 15,0 0 1,1 0 62,-1 0-62,0 0 15,-42 0 31,0 0-46,-1 0-16</inkml:trace>
  <inkml:trace contextRef="#ctx0" brushRef="#br0" timeOffset="29442.97">14817 889 0,'0'-21'15,"21"21"-15,0-21 16,0 21-16,0-21 16,0-1-1,1 22 1,-22-21-16,21 0 16,-21 0-1,0 0 16,-21 21-31,-1 0 0,1 0 16,0 0-16,0 0 16,0 0-16,0 0 15,-1 0-15,1 0 0,0 0 16,0 0-16,0 0 0,21 21 16,-21 0-16,-1-21 0,1 21 0,0 0 15,21 1-15,-21-1 16,0 0-16,21 0 0,0 21 0,0-20 15,-21 20-15,21-21 0,0 21 16,0 1-16,0-22 0,-22 21 0,22 1 16,0-1-16,0-21 15,0 21-15,0 1 0,0-22 0,-21 21 16,21-21-16,0 22 0,0-22 16,0 21-16,-21-21 0,21 1 0,0 20 15,0-21-15,0 21 0,0-20 0,0-1 16,0 0-16,0 21 0,0-21 15,0 1-15,0-1 0,-21 0 16,21-42 31,0 0-31,0-1-16,0-20 0,0 21 0,21 0 15,-21-22-15,0 1 16</inkml:trace>
  <inkml:trace contextRef="#ctx0" brushRef="#br0" timeOffset="30619.74">14647 804 0,'0'0'0,"-21"0"0,0 0 15,0 0 17,21-21-1,21 21-31,0 0 15,0 0-15,22 0 0,-22 0 16,21 0-16,0 0 0,1 0 0,20 0 16,1-21-16,-1 21 0,1 0 15,20 0-15,1 0 0,0 0 0,-1 0 16,22 0-16,-21 0 0,0-21 16,-1 21-16,1 0 0,0 0 15,-1 0-15,1 0 0,0 0 0,-1 0 16,-20 0-16,20-21 0,-20 21 15,-1 0-15,1 0 0,-1 0 0,1 0 16,-22 0-16,1 0 0,-1 0 16,0 0-16,-21 0 0,22-21 0,-22 21 15,0 0-15,0 0 0,0 0 16,1 0-16,-1 0 16,0 0-1,-21 21 16,0 0-31,0 0 16,0 0-16,0 0 16,0 1-16,0-1 0,0 0 0,0 0 15,0 0-15,0 0 0,0 1 16,0-1-16,0 21 0,0-21 0,0 0 16,0 22-16,0-22 0,0 0 15,0 21-15,0-20 0,0-1 0,0 21 16,-21-21-16,21 0 0,-21 1 15,21 20-15,0-21 0,0 0 16,0 0-16,-22 1 0,22-1 0,-21 0 16,21 0-16,0 0 0,0 0 15,0 1-15,-21-1 0,21 0 16,0 0-16,-21 0 16,21 0-16,0 1 15,0-1-15,-21-21 16,21 21-16,-21-21 15,21 21 1,-22-21-16,1 0 0,0 0 16,0 0-16,0 0 0,-22 0 0,22 0 15,-21 0-15,0 0 16,-1 0-16,1 0 0,0 0 0,-22 0 16,1 0-16,-1 0 0,1 0 15,-22 0-15,21 0 0,1 0 0,-22-21 16,1 21-16,-1 0 0,0 0 0,22 0 15,-22-21-15,0 21 0,1 0 16,20 0-16,-20 0 0,20 0 0,1 0 16,20 0-16,-20 0 0,20 0 15,-20 0-15,21 0 0,-1 0 0,22 0 16,-21 0-16,21 0 0,-22 0 16,22 21-16,0-21 0,0 0 15,0 0-15,-1 0 16,1 0-1</inkml:trace>
  <inkml:trace contextRef="#ctx0" brushRef="#br0" timeOffset="31235.51">12742 1503 0,'0'0'0,"-21"-21"0,0 21 16,21-21-16,-21 21 15,21-22-15,0 1 32,21 0-17,0 21-15,0 0 0,0 0 16,22-21-16,-1 21 0,0 0 0,22-21 16,-1 0-16,22 21 0,-21 0 15,20-22-15,1 22 0,-22 0 0,22-21 16,-21 21-16,-1 0 0,1 0 15,-1 0-15,1 0 0,-1-21 0,-21 21 16,1 0-16,-1 0 0,0 0 0,1 0 16,-22 0-16,0 0 15,0 0-15,0 0 0,1 0 0,-22 21 16,-22-21 15,1 0-15,0 0-16,0 0 0,0 0 0,0 0 15,-1 0-15,-20 0 0,21 0 0,-21 0 16,20 0-16</inkml:trace>
  <inkml:trace contextRef="#ctx0" brushRef="#br0" timeOffset="31563.32">12827 1439 0,'0'0'0,"-21"0"0,42 0 31,0 0-31,21 0 0,-20 0 16,20 0-16,0-21 0,22 21 0,-1-21 16,-20 21-16,20-21 0,1 21 15,-1 0-15,1-21 0,-1 21 0,1-21 16,-22 21-16,21 0 15,-20-22-15,-1 22 0,22-21 0,-43 21 16,21 0-16,-21 0 0,22-21 16,-22 21-16,-21-21 31,-21 21-15,-1 0-16,22-21 0,-21 21 15,0 0-15</inkml:trace>
  <inkml:trace contextRef="#ctx0" brushRef="#br0" timeOffset="32004.15">13758 910 0,'0'64'16,"0"-43"-16,0 0 15,0 0-15,21 0 0,1 1 16,-1-1-16,0-21 0,0 21 0,21 0 16,-20 0-16,-1 0 0,0-21 15,21 22-15,-21-22 0,22 0 16,-22 21-16,0-21 0,21 0 16,-20 0-16,20 0 0,-21 0 0,0 0 15,0 0-15,1 0 0,-1 0 16,0 0-16,-42 0 31,0 21-31,-22-21 16,22 21-16,-21 0 0,21 0 0,-22 1 15,1-1-15,21 0 0,-22 0 16,22 0-16,-21 0 0,21 1 0,0-1 16,-1 0-16,1 0 0,0 0 15,0 0-15,0 1 0,21-1 16,0 0-1,-21-21-15,21-21 32</inkml:trace>
  <inkml:trace contextRef="#ctx0" brushRef="#br0" timeOffset="49324.03">1460 3620 0,'0'0'0,"0"21"15,0 0 1,22-21 15,-1 0-15,0 0-16,0 0 0,0-21 0,0 0 15,1-1-15,20 22 0,-21-21 16,0 0-16,22 0 0,-22 0 0,0-22 16,21 22-16,-21 0 0,1 0 15,-1 0-15,-21 0 0,0-1 16,0-20-16,0 21 0,0 0 15,0 0-15,0-1 0,-21 22 16,-1 0-16,-20 0 0,21 0 16,-21 0-16,20 0 0,-20 0 15,0 0-15,-1 22 0,1-1 16,21 0-16,-21-21 0,-1 42 0,22-21 16,0 1-16,0-1 0,0 0 15,21 0-15,-22 0 0,22 0 0,0 1 16,0-1-16,22 21 0,-1-21 15,0 0-15,0 1 0,0-1 16,0 0-16,22 0 0,-22 0 0,0 0 16,21 1-16,-20-1 0,-1 0 15,21 21-15,-42-21 0,21 1 16,-21-1-16,0 21 0,0-21 16,0 22-16,0-1 0,-21-21 0,0 21 15,0 1-15,-22-22 0,1 0 16,-21 21-16,20-20 0,1-1 0,-22-21 15,22 21-15,0-21 0,-1 0 16,1 0-16,21-21 0,-21 0 16,20 21-16,1-43 0,0 22 0,0 0 15,0-21-15,21-1 0,-21 22 16,21-21-16,-22-1 0,22 22 0,-21-21 16,21 21-16,0 0 15,0-1-15,21 44 31,1-22-31,-22 21 16,21 21-16,-21-21 0,21 22 0,-21-22 16,21 21-16,-21 0 0,21 1 15,0-22-15,-21 21 0,22-21 0,-1 22 16,0-22-16,0 0 0,0 0 16,0-21-16,1 21 0,20-21 15,0 0-15,-21 0 0,22 0 0,-1 0 16,0-21-16,1 0 0,-22 0 15,21 0-15,1 0 0,-1-1 16,0 1-16,-21-21 0,1 21 16,20-22-16,-21 22 0,-21-21 0,21 21 15,-21-22-15,21 22 0,-21 0 16,22 0-16,-22 0 0,0 42 31,0 0-15,0 0-16,0 0 0,0 22 15,0-22-15,0 21 0,0-21 0,0 22 16,0-22-16,0 0 0,0 21 16,0-20-16,0-1 0,0 0 15,21-21-15,0 21 0,0-21 16,0 0-16,0 0 0,1 0 16,-1 0-16,0-21 0,0 0 15,21 0-15,-20-1 0,-1 1 16,0-21-16,21 21 0,-21 0 0,1-22 15,-22 22-15,21-21 0,-21 21 16,21-1-16,-21 1 0,0 0 0,0 0 16,0 0-16,0 0 0,0-1 15,0 44 17,0-1-32,0 0 0,0 0 15,0 21-15,0-20 16,0 20-16,0 0 0,0 1 0,0-1 15,-21 21-15,21-20 0,0 20 16,0-20-16,0 20 0,0 1 0,0-22 16,0 21-16,0 1 0,0-1 15,0 1-15,0-1 0,0-20 0,0 20 16,0-20-16,0 20 0,0-21 16,0 1-16,0-1 0,-21 0 0,21-20 15,-22 20-15,22-21 0,-21 0 16,0 0-16,-21 1 0,21-22 0,-1 0 15,-20 21-15,21-21 0,-21 0 16,-1 0-16,22-21 0,-21-1 16,-1 1-16,22 0 0,0-21 15,0-1-15,0 1 0,21 0 0,0-1 16,0-20-16,0-1 0,21 1 16,0-1-16,0 1 0,22-1 0,-22 1 15,21-1-15,0 22 0,1-21 16,-1-1-16,22 1 0,-22-1 15,21 1-15,1-1 0,-22 22 0,22-22 16,-22 22-16,22 21 0,-22-22 16,0 22-16,1 0 0,-22 0 0,21 21 15,-21 0-15,0 0 0,-21 21 16,22 0-16,-22 0 16,0 1-16,0 20 0,0-21 0,0 21 15,0-20-15,0 20 0,0-21 16,0 21-16,0-20 0,0-1 0,0 0 15,0 0-15,0 0 0,0 0 16,-22 1-16,22-44 47,0 1-47,0 0 16,0 0-16,22 0 0,-1-22 0,0 22 15,-21-21-15,21 21 0,0-22 16,0 22-16,1 0 0,-22-21 15,21 21-15,0-1 0,0 22 0,0-21 16,0 21-16,1-21 0,-1 21 16,0 0-16,-21 21 15,0 0-15,0 1 0,0 20 16,0-21-16,0 0 0,0 22 0,0-22 16,0 0-16,0 21 0,0-21 15,0 1-15,0-1 0,0 0 0,0 0 16,0 0-1,21-21-15,0 0 0,0 0 16,1 0-16,-1 0 16,21-21-16,-21 0 0,0 0 15,1 0-15,20-1 0,-21 1 16,21-21-16,-20 21 0,-1-22 0,21 1 16,-21 0-16,0-1 0,1 1 0,-22 0 15,21-1-15,-21 1 0,21 0 16,-21 21-16,0-22 0,0 22 0,0 0 15,0 0-15,0 0 0,0-1 16,0 44 15,0-1-31,-21 0 0,21 0 16,-21 21-16,21-20 0,-22 20 16,22 0-16,0 1 0,0-1 0,0 0 15,0 1-15,-21-1 0,21 0 16,0-21-16,0 22 0,0-1 0,0-21 15,0 0-15,21 1 0,1-1 16,-1 0-16,0 0 0,0-21 0,0 0 16,0 0-16,22 0 0,-22 0 0,0 0 15,21 0-15,1-21 0,-22 21 16,21-21-16,-21 0 0,22-1 0,-1-20 16,-21 21-16,0-21 15,22-1-15,-22 22 0,0-21 0,-21-1 16,21 22-16,-21 0 0,21-21 15,-21 21-15,0-1 0,0 1 16,-21 21-16,0 0 16,0 0-16,0 0 0,0 0 15,-1 21-15,1 1 0,0-1 0,0 0 16,0 0-16,0 21 16,-1-20-16,22 20 0,0-21 0,-21 21 0,21-20 15,0-1-15,0 0 0,0 0 16,0 0-16,0 0 0,0 1 0,21-22 15,1 0 1,-1 0-16,0-22 16,0 22-16,0-21 0,0 0 15,1 0-15,-22-21 0,21 20 16,0 1-16,-21-21 0,21 21 0,-21-22 16,0 22-16,0 0 0,21 0 15,-21 0-15,0 0 0,21 21 0,-21 21 31,0 0-15,0 0-16,0 0 0,0 22 0,22-22 16,-22 0-16,0 0 15,0 0-15,21 0 0,-21 1 0,0-1 16,0 0-16,21-21 0,0 21 16,0-21-16,0 0 15,1 0-15,-1 0 16,-21-21-16,21 0 0,0 0 15,-21-1-15,21 1 0,0 0 0,-21-21 16,22 21-16,-1-22 0,0 22 16,0-21-16,43-1 0,-22 1 15,-21 21-15,21 21 0,1-21 16,-1 21-16,-21 0 0,22 0 0,-22 0 16,21 0-16,-21 21 0,0-21 15,-21 21-15,0 0 0,22 22 16,-22-22-16,0 0 0,0 0 0,0 21 15,-22-20-15,1 20 0,21-21 16,-21 0-16,0 0 0,0 1 0,0-1 16,21 0-16,-22 0 0,1-21 15,21-21 17,0 0-32,21 0 15,1-22-15,-1 22 0,0 0 0,0-21 16,0-1-16,0 22 0,1-21 15,-1-1-15,0 22 0,0-21 16,0 21-16,0-22 0,1 22 0,-22 0 16,21 21-16,-21 21 31,0 0-31,-21 1 16,21 20-16,-22-21 0,22 21 0,-21-20 15,0 20-15,21 0 0,0 1 0,0-22 16,0 21-16,0 0 0,0-20 15,0-1-15,0 0 0,0 0 0,0 0 16,21-21-16,0 0 0,1 21 16,-1-21-16,21 0 0,-21 0 0,0 0 15,1 0-15,20-21 0,-21 0 16,21 0-16,-20 0 0,-1 0 16,0-1-16,0-20 0,0 21 0,0-21 15,1 20-15,-1-20 0,-21 21 0,0 0 16</inkml:trace>
  <inkml:trace contextRef="#ctx0" brushRef="#br0" timeOffset="49635.04">3810 3683 0,'0'0'0,"-21"0"0,0 0 0,-1 0 16,44 0-1,-1 0-15,0-21 16,0 21-16,21-21 0,1 21 0,-1-21 16,-21 21-16,22-22 0,-1 1 15,0 21-15,1-21 0,-1 21 16,0 0-16,1-21 0,-22 21 0,21 0 15,-21 0-15,0 0 0,-63 0 32,21 0-17,0 0-15</inkml:trace>
  <inkml:trace contextRef="#ctx0" brushRef="#br0" timeOffset="50214.9">1270 4741 0,'0'0'0,"-21"22"0,-22-22 16,22 0-16,-21 21 0,21-21 31,42 0-31,0 0 16,21 0-16,-20 0 0,41 0 0,1 0 15,-1-21-15,1 21 16,20-22-16,22 1 0,-21 21 0,21-21 15,-1 21-15,22-21 0,0 0 16,0 21-16,22-21 0,-22-1 0,21 22 16,0-21-16,0 21 0,0-21 15,22 21-15,-22-21 0,21 21 0,-21-21 16,0 21-16,22-21 0,-22 21 0,0-22 16,0 22-16,-21 0 0,0-21 15,0 21-15,-42 0 0,21-21 0,-22 21 16,-20 0-16,-1 0 0,-20-21 15,-1 21-15,0 0 0,-20 0 0,-1 0 16,0 0-16,0-21 16,-42 21 46,21-21-62,-21 21 16</inkml:trace>
  <inkml:trace contextRef="#ctx0" brushRef="#br0" timeOffset="50371.81">5609 4382 0,'0'0'0,"0"21"78,-21-21-62,0 21-16</inkml:trace>
  <inkml:trace contextRef="#ctx0" brushRef="#br0" timeOffset="52135.84">1037 6562 0,'0'0'0,"0"-21"15,0-1 1,0 1-16,0 0 0,0 0 16,0 0-16,0 0 15,0-1-15,0 1 0,0 0 16,0 0-16,0 0 0,0 0 0,0-1 15,0 1-15,0 0 16,0 0 0,0 0-16,0 42 47,-21 0-47,21 21 15,0-20-15,0 20 0,0 21 16,0-20-16,0 20 0,0-20 15,0 20-15,0 1 0,0-1 0,0 1 16,0-22-16,0 21 0,0 1 16,0-22-16,0 22 0,0-22 15,0 22-15,0-22 0,-21 0 0,21 1 16,0-22-16,0 21 0,0-21 16,0 0-16,0 1 0,0-1 0,0 0 15,0-42 16,0 0-31,0-1 16,0 1-16,0 0 0,0 0 16,0-21-16,0-1 0,0 1 15,21 21-15</inkml:trace>
  <inkml:trace contextRef="#ctx0" brushRef="#br0" timeOffset="52659.54">1312 6710 0,'21'0'0,"-42"0"0,42-21 16,1 21-16,-22 21 16,0 0-1,0 0-15,-22 0 0,22 1 16,-21 20-16,0 0 0,0-21 16,0 22-16,-22-1 0,22 0 15,0-20-15,-21 20 0,21 0 0,-1 1 16,1-22-16,0 0 0,0 21 15,21-21-15,-21 1 0,0-22 16,21-22 15,0 1-31,0 0 16,0-21-16,0 21 0,21-22 16,0 22-16,-21-21 0,21-1 0,0 1 15,0 21-15,1-21 0,-1 20 16,21-20-16,-21 21 0,0 0 15,1 0-15,-1 21 0,0 0 16,0 0-16,21 0 0,-20 0 0,-1 0 16,0 21-16,0 0 0,0 0 15,0 0-15,-21 22 0,22-22 16,-1 21-16,-21-21 0,21 22 0,-21-1 16,0 0-16,0-21 0,0 22 15,0-1-15,21-21 0,-21 0 0,21 1 16,-21-1-16,0 0 0,21-21 15,-21 21-15,22-21 16,-1-21 0,0 0-16,0 0 15,0-1-15,-21-20 0,21 21 16,1-21-16,-22-1 0,21 1 0</inkml:trace>
  <inkml:trace contextRef="#ctx0" brushRef="#br0" timeOffset="52947.87">1968 6202 0,'0'0'0,"0"-64"31,0 86-15,0-1-16,0 21 0,-21 0 16,21 1-16,-21 20 0,21 1 15,-21-1-15,21 22 0,0-22 0,-21 1 16,0-1-16,-1 1 0,22-1 15,0 1-15,-21-1 0,0-20 0,21-1 16,0 0-16,0 1 0,0-1 16,0-21-16,0 0 0,0 1 0,0-1 15,0 0-15,0-42 32,21 21-32,0-21 0,-21-22 15,22 22-15,-1-21 0,-21 21 16,0-22-16</inkml:trace>
  <inkml:trace contextRef="#ctx0" brushRef="#br0" timeOffset="53336.19">2011 6943 0,'0'0'0,"0"21"16,-21 64 0,21-64-1,0 0 1,21-21-16,0 0 0,0 0 15,0 0-15,0 0 16,1-21-16,-1 21 0,0-21 0,21-1 16,-21 22-16,22-21 0,-22 0 15,0 0-15,0 0 0,0 0 0,-21-1 16,22 1-16,-22 0 0,0 0 16,-22 0-16,1 21 0,0 0 15,0 0-15,0 0 0,0 0 16,-22 21-16,22 0 0,0 0 0,0 0 15,0 1-15,-1 20 0,1-21 16,0 21-16,21 1 0,-21-1 0,21 0 16,0-20-16,0 20 0,0-21 15,0 0-15,0 0 0,0 1 16,21-1-16,0 0 0,0-21 0,22 0 16,-22 0-16,21 0 0,1 0 15,-1-21-15,0 0 0,1-1 0,-1 1 16,21 0-16,-20-21 0,-1 21 15</inkml:trace>
  <inkml:trace contextRef="#ctx0" brushRef="#br0" timeOffset="53875.88">2963 6329 0,'0'0'0,"0"-42"0,0 20 0,0 1 0,-21 21 15,21-21-15,-21 21 16,0 0-16,21 21 0,-21 0 15,21 1-15,0 20 0,-22 0 16,22 1-16,-21 20 0,21 1 0,0-1 16,-21 22-16,0-22 0,0 1 0,0-1 15,21 1-15,0-22 0,-22 22 16,22-1-16,-21-21 0,21 1 0,0-1 16,0-21-16,0 22 0,0-22 15,0 0-15,0 0 0,0-42 31,0 0-31,0-22 16,0 22-16,0-21 16,21 21-16,-21-22 0,22 1 0,-1 0 15,0-1-15,0 1 0,0 21 16,0-21-16,22-1 0,-22 22 0,21 0 16,1 0-16,-22 0 0,21-1 0,0 22 15,1 0-15,-22 0 0,21 0 16,-21 22-16,22-1 0,-22 0 0,0 0 15,0 21-15,-21-20 0,0 20 16,0-21-16,0 21 0,0 1 0,-21-22 16,0 21-16,0 1 0,-22-1 15,1-21-15,0 21 0,-1-20 16,1 20-16,0-21 0,21 0 0,-22-21 16,1 21-16,21-21 0,-22 0 15,22 0-15,0 0 0,0 0 0,21-21 16,0 0-1,0 0-15,0-21 0,0 20 0,21 1 16,0-21-16,22 0 0,-22 20 16,21-20-16,-21 21 0</inkml:trace>
  <inkml:trace contextRef="#ctx0" brushRef="#br0" timeOffset="54183.7">3746 6350 0,'0'0'0,"0"-63"32,0 84-17,0 0-15,0 0 0,0 21 16,0-20-16,0 20 0,0 21 16,0-20-16,0 20 0,0-20 0,0 20 15,0 1-15,0-22 0,0 21 0,0-20 16,0-1-16,0 22 0,0-22 15,0 0-15,0 1 0,-21-22 0,21 21 16,0-21-16,0 0 0,-21 1 16,21-1-16,0 0 0,0-42 31,0 0-31,0-1 16,0 1-16,0 0 0,0-21 0,0 21 15,0-22-15</inkml:trace>
  <inkml:trace contextRef="#ctx0" brushRef="#br0" timeOffset="54527.91">3556 6477 0,'0'0'0,"-21"-21"0,21-21 0,-21-1 15,21 22-15,0-21 0,0 21 16,0-1-16,21 1 0,21 0 16,-21 0-16,22 21 0,-1-21 0,0 0 15,1 21-15,20 0 0,-21 0 16,22 0-16,-22 0 0,22 21 0,-22 0 15,0 21-15,22-21 0,-22 22 16,1-1-16,-1 0 0,0 1 0,-21 20 16,1-20-16,-1 20 0,-21-21 0,0 22 15,0-22-15,-21 1 0,-1 20 16,1-21-16,-21 1 0,0-1 0,-1 0 16,1 1-16,0-22 0,-22 21 15,22 1-15,-1-22 0,-20 21 0,21-21 16,-1 0-16,1 1 0,21-1 15,-22-21-15,22 21 0,42-21 47,22 0-47,-22-21 0,21 21 0,-21-21 16,22-1-16</inkml:trace>
  <inkml:trace contextRef="#ctx0" brushRef="#br0" timeOffset="55171.69">4445 7260 0,'0'0'0,"21"0"0,0 0 16,0-21-16,1 0 0,-22 0 15,21 0-15,0-1 0,0 1 16,0 0-16,0-21 0,1 21 0,-1-22 16,0 1-16,21 21 0,-21-22 0,1 1 15,-1 0-15,0 21 0,-21-1 16,0 1-16,0 0 0,0 0 0,-42 21 15,20 0 1,1 0-16,-21 0 0,21 21 0,-22 0 16,22 0-16,0 1 0,0-1 0,0 0 15,21 0-15,0 0 16,0 0-16,0 1 0,0-1 0,0 0 16,21 0-16,0 0 0,0-21 15,-21 21-15,21 1 0,1-22 16,-1 21-16,-21 0 0,21 0 0,0-21 15,-21 21-15,21 0 0,-21 1 16,21-1-16,-21 0 0,0 0 16,22-21-16,-1 0 15,0 0 1,0-21-16,0 21 16,0-21-16,1 0 0,-1-1 15,-21 1-15,21 0 0,0 0 16,0-21-16,0 20 0,1-20 0,-1 21 15,0 0-15,0-22 0,-21 22 16,0 0-16,0 42 31,0 0-31,0 1 16,0-1-16,0 0 0,0 0 0,0 0 16,-21 0-16,21 1 0,-21-1 0,21 0 15,-21 0-15,21 0 0,-22 0 16,22 1-16,0-1 0,0 0 15,0-42 32,0 0-47,22-1 16,-22 1-16,21 0 0,-21 0 0,21 0 16,-21 0-16,0-1 0</inkml:trace>
  <inkml:trace contextRef="#ctx0" brushRef="#br0" timeOffset="55379.07">5059 6668 0,'0'0'0,"-64"-43"32,64 22-17,21 21 16,1 0-31,-1 0 16,0 0-16,0 0 0,0 21 0,0-21 16,1 0-16,-1 0 0,0 21 0</inkml:trace>
  <inkml:trace contextRef="#ctx0" brushRef="#br0" timeOffset="56391.5">5355 6879 0,'0'0'0,"0"-21"16,0 0-1,0 0-15,0 0 16,21 21-16,0 0 0,1 0 16,-1 0-16,0 0 0,0 0 15,0 0-15,0 0 0,-21 21 0,0 0 16,22 0-16,-22 0 0,0 0 15,0 1-15,0-1 0,0 21 16,0-21-16,0 0 0,0 1 0,0-1 16,0 0-16,0 0 0,0 0 15,-22-21-15,22 21 0,0 1 16,22-22 0,-1-22-1,21 1-15,-21 0 0,0 0 0,1 0 16,-1 0-16,21-1 0,-21 1 15,22-21-15,-22 21 0,0-22 0,21 22 16,-21-21-16,1 21 0,-22-22 0,21 22 16,-21 0-16,21 0 0,-21 0 15,0 42 1,0 0 0,-21 0-16,0 22 15,21-22-15,-22 0 0,22 0 0,0 21 16,-21-20-16,21 20 0,-21-21 0,21 0 15,0 0-15,0 22 0,0-22 16,0 0-16,0 0 0,21 0 16,0-21-16,1 0 0,-1 0 15,21 0-15,-21 0 0,22 0 0,-22 0 16,21-21-16,0 21 0,1-21 0,-22 0 16,21 0-16,1 0 0,-22-1 15,0 1-15,21 0 0,-21-21 16,1 21-16,-22-22 0,21 22 0,-21 0 15,21-21-15,-21 20 0,0 1 16,0 0-16,0 0 0,-21 21 16,0 0-16,-1 0 0,1 21 15,21 0-15,-21 0 0,0 1 16,0-1-16,21 0 0,0 21 0,0-21 16,-21 1-16,21 20 0,0-21 0,0 0 15,0 0-15,0 1 0,0 20 16,0-21-16,0 0 0,21 0 15,0-21-15,0 0 0,0 0 16,22 0-16,-22 0 0,0 0 0,21 0 16,1 0-16,-22-21 0,21 21 15,-21-21-15,22 0 0,-22 0 16,21-22-16,-21 22 0,0 0 0,1-21 16,-1-22-16,-21 43 0,0-21 15,0 21-15,0-1 0,0 1 16,0 0-16,-21 0 0,-1 21 15,1 0-15,0 0 0,0 0 0,0 0 16,21 21-16,0 0 16,0 0-16,0 1 15,21-1-15,0-21 0,0 21 0,0 0 16,-21 0-16,22 0 0,-1 1 16,0-22-16,-21 21 0,0 0 0,0 0 15,0 0-15,21-21 0,-21 21 0,0 1 16,0-1-16,0 0 15</inkml:trace>
  <inkml:trace contextRef="#ctx0" brushRef="#br0" timeOffset="58443.15">7662 6350 0,'0'0'0,"0"-21"0,0 0 16,0 0-16,-21 21 31,0 0-31,21 21 15,0 21-15,0 0 0,-21-20 0,21 41 16,0-21-16,-21 1 0,21 20 16,0-20-16,0-1 0,0 0 0,-22 1 15,22-1-15,-21 0 0,21-21 0,-21 22 16,21-22-16,0 0 0,0 0 16,0 0-16,-21 1 15,21-44 16,0 1-31,0 0 0,0 0 0,0 0 16,0-22-16,0 22 0,0-21 16,21 21-16,-21-22 0,0 22 0,21-21 15,0 21-15,-21 0 0,22-1 16,-1 22-16,0 0 16,-21 22-16,0-1 0,21 0 15,-21 0-15,21 21 0,-21-20 16,21-1-16,-21 21 0,0-21 15,0 0-15,0 22 0,22-22 0,-1 0 16,0 0-16,0 0 16,0 1-16,0-22 0,1 0 0,-1 0 15,0 0-15,0 0 0,21 0 0,-20 0 16,20 0-16,-21-22 0,21 1 16,1 0-16,-22 0 0,21 0 0,1 0 15,-22-22-15,21 22 0,-21-21 0,0-1 16,1-20-16,-1 21 0,0-22 15,-21 1-15,21-1 0,-21 22 0,0-22 16,0 1-16,0 20 0,0 1 16,0 0-16,0-1 0,0 22 15,0 0-15,0 0 0,-21 21 0,0 0 16,0 0-16,-1 21 16,22 0-16,0 22 0,-21-1 0,0 0 15,21 1-15,-21 20 0,21 1 0,-21-22 16,0 21-16,21 1 0,-22-1 15,22 1-15,0-22 0,0 22 0,0-22 16,0 0-16,0 1 0,0-1 0,22-21 16,-1 22-16,0-22 0,0 0 15,0 0-15,0 0 0,22-21 0,-1 0 16,-21 0-16,22 0 0,-1 0 16,0 0-16,1 0 0,-1-21 15,0 0-15,1 0 0,-1 0 0,0-1 16,1-20-16,-22 21 0,21-21 0,-21 20 15,0-20-15,1 0 0,-22-1 16,0 1-16,0 21 0,0-21 0,0-1 16,-22 1-16,1 21 0,21 0 15,-21-1-15,0 1 0,0 21 0,-22 0 16,22 0-16,0 21 0,0 1 0,0-1 16,-22 0-16,22 21 0,0 1 15,0-22-15,0 21 0,0 0 0,-1 1 16,22-1-16,0 0 0,-21-20 0,21 20 15,0-21-15,0 21 0,0-20 16,0-1-16,0 0 0,0 0 0,21-21 16,1 0-16,20 0 15,-21 0-15,0 0 0,0 0 16,22-21-16,-22 21 0,21-21 0,-21 0 16,1-1-16,20 1 0,-21-21 15,0 21-15,0-22 0,1 22 0,-1-21 16,0-22-16,-21 43 0,21-21 15,-21 21-15,0 0 0,0-1 16,0 44 0,-21-1-1,21 0-15,-21 21 16,21-21-16,0 1 0,0-1 0,0 21 16,-21-21-16,21 0 0,0 1 15,0-1-15,0 0 0,0 0 16,0 0-16,21-21 0,0 21 0,0-21 15,0 0-15,0 0 0,1 0 16,-1 0-16,0 0 0,0 0 16,0 0-16,22-21 0,-22 0 0,0 0 15,0 0-15,0 0 0,0-1 0,1 1 16,-1-21-16,-21 21 0,0-22 16,21 22-16,-21 0 0,0-21 15,0 21-15,0-1 0,0 1 16,-21 42-1,21 1 1,0 20-16,0-21 0,-21 0 16,21 0-16,0 22 0,0-22 15,0 21-15,0-21 0,0 1 0,0-1 16,0 0-16,0 0 0,21 0 0,-21 0 16,21 1-16,0-22 0,0 21 15,0-21-15,1 0 0,-1 0 16,0 0-16,0 0 0,0-21 0,22 21 15,-22-22-15,0 1 0,21 0 16,-21 0-16,22 0 0,-22 0 16,0-22-16,21 1 0,-20 0 0,-1-1 15,21 1-15,-21-22 0,0 1 0,1 21 16,-1-22-16,0 1 0,-21-1 16,0 22-16,21-1 0,-21-20 0,0 42 15,0-22-15,0 22 0,0 0 16,0 0-16,0 0 0,-21 21 15,0 21-15,0 0 16,21 0-16,-22 0 0,22 1 16,-21 20-16,21 0 0,0 1 0,0-1 15,0 0-15,0 22 0,0-22 16,0 0-16,0 22 0,0-22 16,0 1-16,0-1 0,0 0 0,0 1 15,0-22-15,0 21 0,0-21 0,0 0 16,0 1-16,0-1 0,0 0 15,0 0-15,21-21 0,-21 21 0,22-21 16,-1 0-16,0 0 0,0 0 16,0 0-16,0 0 0,22 0 15,-22-21-15,0 0 0,21 0 0,-20 0 16,-1-1-16,21 1 0,-21 0 0,0 0 16,22 0-16,-22 0 0,0-22 15,0 22-15,0-21 0,-21 21 16</inkml:trace>
  <inkml:trace contextRef="#ctx0" brushRef="#br0" timeOffset="58692.01">9948 6456 0,'0'0'16,"-21"0"-16,0 0 0,0 0 0,42 0 31,0 0-16,0 0-15,22 0 0,-22 0 16,21-21-16,-21 21 0,22-21 0,-1 21 16,-21-22-16,21 1 0,1 21 15,-22-21-15,21 21 0,-21-21 0,1 21 16,-1 0-16,0 0 0,-21-21 0,0 0 16,0-1-1,-21 22-15</inkml:trace>
  <inkml:trace contextRef="#ctx0" brushRef="#br0" timeOffset="59015.88">9461 6160 0,'0'0'0,"-42"84"31,63-84 1,0 0-32,1 0 15,-1-21-15,-21 0 0,21 21 16,-21-21-16,0 0 16,0-1-16,-21 22 15,21-21-15,-21 21 16,21 21 31,21 1-32</inkml:trace>
  <inkml:trace contextRef="#ctx0" brushRef="#br0" timeOffset="63188.53">12700 6308 0,'0'-21'0,"0"-1"0,0 1 16,0 0-16,0 0 0,0 0 15,0 0-15,21-1 16,-21 1 15,0 42-15,0 1-16,0-1 0,0 0 0,-21 21 16,21 1-16,-21-1 0,0 21 15,21-20-15,-22 20 0,22-20 0,-21 20 16,21-21-16,-21 1 0,21-1 15,0 0-15,-21-20 0,21-1 0,-21 0 16,21 0-16,0 0 0,0 0 16,0-42-1,0 0 1,21 0-16,-21 0 0,21 0 16,0-1-16,0-20 0,1 21 15,-1-21-15,0-1 0,0 1 0,0 0 16,0-1-16,1 22 0,-1-21 0,0 21 15,0-1-15,0 1 0,-21 0 16,21 21-16,-21 21 16,22 0-16,-22 22 15,0-22-15,0 21 0,0 1 0,0-1 16,0 0-16,0 1 0,0-22 0,0 21 16,0 0-16,0-20 0,0 20 15,0-21-15,21 0 0,0 0 0,0-21 16,0 22-16,0-22 0,1 0 15,20 0-15,0 0 0,1 0 16,-22 0-16,21-22 0,0 1 0,1 21 16,-22-42-16,21 21 0,1 0 15,-22-22-15,0 1 0,0 0 0,21-22 16,-42 22-16,22-22 0,-22 1 16,0 20-16,0 1 0,0-21 0,0 20 15,0 1-15,0 21 0,-22-22 0,1 22 16,0 0-16,0 21 0,0 0 15,0 0-15,-1 0 0,1 0 16,0 0-16,0 0 0,21 21 0,-21 0 0,0 1 16,21-1-1,0 0-15,0 0 0,0 0 16,21 0-16,0 1 0,0-22 0,21 21 16,-20-21-16,20 0 0,-21 0 15,21 0-15,1 0 0</inkml:trace>
  <inkml:trace contextRef="#ctx0" brushRef="#br0" timeOffset="63439.39">14203 6350 0,'0'0'0,"0"21"31,21-21-16,0 0-15,0 0 0,0 0 0,1 0 16,-1 0-16,0 0 0,0 0 16,21 0-16,-20 0 0,-1 0 0,0 0 15,21 0-15,-21 0 0,1 0 0,-1 0 16,-21 21 15,-21-21-31,-1 22 0,-20-1 0</inkml:trace>
  <inkml:trace contextRef="#ctx0" brushRef="#br0" timeOffset="63599.3">14203 6625 0,'0'0'0,"-21"64"31,21-43-31,21-21 16,0 0-16,0 0 16,0 0-16,0 0 0,1 0 15,-1 0-15,0 0 0,21-21 16,-21 0-16,1 21 0,-1-22 0,0 22 15,0-21-15,0 21 0,0-21 16</inkml:trace>
  <inkml:trace contextRef="#ctx0" brushRef="#br0" timeOffset="64294.9">15473 6371 0,'-21'0'0,"42"0"0,-42-21 0,-1 21 16,22-21-16,0 0 0,0 0 15,0-1-15,0 1 16,22 0-16,-1 21 0,0-21 16,0 21-16,21 0 0,-20 0 0,-1 0 15,21 0-15,-21 0 0,22 0 16,-22 0-16,0 0 0,21 0 0,-21 21 16,1 21-16,20-20 0,-21 20 15,0 0-15,-21 1 0,21-1 16,-21 0-16,0 1 0,0-1 0,0 0 15,0 1-15,0-1 0,-21-21 16,21 21-16,-21-20 0,0-1 0,21 0 16,0 0-16,-21-21 0,0 0 31,21-21-31,0 0 16,0 0-16,0-1 15,0-20-15,21 21 0,0-21 0,0-1 16,0 1-16,0 0 0,22-1 0,-22-20 15,21 20-15,1 1 0,-1 0 16,0 21-16,1-1 0,-1-20 16,0 42-16,1-21 0,-22 21 0,21 0 15,-21 0-15,0 21 0,1 0 16,-1 0-16,-21 22 0,21-1 0,-21 0 16,0 22-16,0-22 0,0 1 15,-21-1-15,0 0 0,21 1 0,-22-1 16,1-21-16,21 21 0,-21-20 0,21-1 15,0 0-15,-21-21 0,21 21 16,0 0-16,0-42 47,21 21-47,0-21 0,0 0 0,-21 0 16,43-1-16,-22-20 0</inkml:trace>
  <inkml:trace contextRef="#ctx0" brushRef="#br0" timeOffset="64720.66">16827 6541 0,'0'21'31,"22"-21"0,-1 0-31,0 0 0,0-21 16,0 21-16,0-22 0,22 22 0,-22-21 15,21 0-15,-21 0 0,22 0 16,-22 0-16,21-1 0,-21 1 0,1 0 16,-1 0-16,0 0 0,-21 0 15,0-1-15,0 1 0,0 0 16,-21 21-16,0-21 0,-1 21 16,1 0-16,0 0 0,-21 0 15,21 21-15,-1 0 0,-20 0 0,21 1 16,0 20-16,0 0 0,-1 1 15,1-1-15,0 0 0,21 1 0,0-1 16,-21 0-16,21 1 0,0-22 16,0 21-16,0-21 0,0 0 15,0 1-15,0-1 0,0 0 0,21 0 16,0-21-16,0 0 0,1 0 16,-1 0-16,21 0 0,-21 0 15,22 0-15,-22 0 0,21-21 0,0 0 16,1 0-16,-1-1 0,-21 1 0,22 0 15,-1 0-15</inkml:trace>
  <inkml:trace contextRef="#ctx0" brushRef="#br0" timeOffset="65283.34">17738 6350 0,'0'0'0,"0"-21"16,0 0-16,0 0 0,0-22 16,0 22-16,0 42 31,0 0-31,-22 1 15,1 20-15,21 0 0,-21 1 16,0-1-16,21 0 0,-21 1 0,21-1 16,-21 0-16,-1-21 0,22 22 0,0-22 15,0 0-15,0 0 0,0 0 16,0 1-16,22-22 16,-1 0-1,0-22-15,0 1 0,0 21 16,0-21-16,1-21 0,-1 21 15,21-1-15,-21-20 0,0 21 16,22-21-16,-22-1 0,0 1 0,21 21 16,-20 0-16,-1-1 0,0 1 0,-21 0 15,0 42 1,0 0-16,0 22 16,0-22-16,0 21 0,-21 1 0,21-22 15,-21 21-15,21-21 0,0 22 16,0-22-16,0 21 0,0-21 15,21 0-15,0 1 0,0-1 16,0-21-16,22 21 0,-22-21 0,0 0 16,21 0-16,1 0 0,-22 0 0,21 0 15,0 0-15,1-21 0,-1 0 16,-21 21-16,22-22 0,-22-20 0,0 21 16,0-21-16,0 20 0,-21-20 0,0-21 15,0 20-15,0 1 0,0 0 16,0-1-16,-21 22 0,21-21 0,-21 21 15,0 21-15,0-22 0,-1 22 16,22-21-16,-21 21 0,0 0 0,0 0 16,0 0-16,0 0 15,21 21-15,0 1 16</inkml:trace>
  <inkml:trace contextRef="#ctx0" brushRef="#br0" timeOffset="66151.85">20426 5673 0,'0'0'0,"0"-21"0,0-22 16,0 22-16,0 0 0,0 63 31,-21-21-15,21 22-16,-22 20 0,1-20 0,0 20 15,0 1-15,0-1 0,-22 1 16,22-1-16,0 1 0,0-1 0,-21 1 16,20-22-16,1 21 0,0 1 15,0-22-15,0 1 0,0-22 0,21 21 16,-22-21-16,22 0 0,0 1 15,22-44 1,-1 1-16,0 0 16,0 0-16,21-21 0,-20-1 15,20 1-15,0 0 0,1-1 16,-1 1-16,21 0 0,-20-22 0,20 22 16,-20-22-16,-1 22 0,21 0 15,-41-1-15,20 22 0,-21 0 0,21 0 16,-20 21-16,-22 21 15,0 21-15,0-21 0,0 22 16,-22-22-16,22 21 0,-21 1 0,0-1 16,0 0-16,0 22 0,21-22 15,0 0-15,-21 1 0,21-1 0,0-21 16,0 22-16,0-22 0,0 0 16,21 0-16,0-21 0,0 0 0,0 0 15,22 0-15,-22 0 0,21 0 16,0 0-16,1-21 0,-1 0 15,0-22-15,1 22 0,-1-21 0,0 0 16,-20-1-16,20 1 0,0-22 0,-21 22 16,1-21-16,-1-1 0,0-21 15,-21 22-15,0-22 0,0 1 0,0 20 16,0 1-16,0-1 0,0 22 16,0-1-16,-21 22 0,21-21 0,-21 42 15,-1 0-15,1 0 0,0 21 16,0-21-16,0 42 0,0-20 0,-1 20 15,1-21-15,0 21 0,21 1 0,0-1 16,0 0-16,0-20 16,0 20-16,0-21 0,21 0 0,-21 22 15,43-22-15,-22-21 0,0 21 16,21 0-16</inkml:trace>
  <inkml:trace contextRef="#ctx0" brushRef="#br0" timeOffset="66487.78">21442 6244 0,'0'21'0,"0"-42"0,0 64 0,21-22 16,0-21 0,0 0-16,0 0 0,1 0 15,-1 0-15,0 0 0,21 0 0,-21-21 16,1 21-16,20-22 16,-21 1-16,21 0 0,-20 0 0,-1 0 15,0 0-15,0-1 0,0 1 0,-21 0 16,0 0-16,0-21 0,0 20 15,0 1-15,-21 21 0,0-21 0,0 21 16,0 0-16,-1 0 0,-20 21 16,0 0-16,21 1 0,-22-1 0,1 21 15,21 0-15,0-20 0,-22 20 0,22 0 16,0 1-16,21-22 0,0 21 16,0 0-16,0-20 0,0-1 0,0 21 15,21-21-15,0-21 0,22 21 16,-22 1-16,21-22 0,0 0 15,22 0-15,-22 0 0,22-22 0,-22 1 16,22 0-16,-22 0 0</inkml:trace>
  <inkml:trace contextRef="#ctx0" brushRef="#br0" timeOffset="67019.62">22564 5525 0,'0'0'0,"0"-43"0,0 1 0,0 0 0,0 20 15,-22 1-15,1 21 0,0 0 16,0 0-16,0 21 0,0 1 16,-1 20-16,1 0 0,0 22 15,0-22-15,0 22 0,21-1 0,-21 1 16,21 20-16,-22-20 0,1-1 16,21 1-16,0-22 0,0 22 0,-21-1 15,21-21-15,0 1 0,0-1 0,0 0 16,0 1-16,0-22 0,-21 21 15,21-21-15,0 1 0,0-44 32,0 1-32,0 0 15,0 0-15,0-21 0,0 20 0,0-20 16,0 21-16,21-21 16,0-1-16,22 22 0,-22-21 0,0-1 15,21 22-15,1 0 0,-1-21 16,21 21-16,1-1 0,-22 22 0,22 0 15,-1 0-15,1 0 0,-22 0 0,0 22 16,1-1-16,-1 0 0,0 0 16,-20 21-16,-22 1 0,0-22 0,0 21 15,0 1-15,0-1 0,-43-21 16,1 21-16,0-20 0,-22 20 0,1-21 16,-22 21-16,21-20 0,-20-1 0,-1-21 15,22 21-15,-22-21 0,43 0 16,-22 0-16,22 0 0,-1 0 15,1 0-15,21 0 0,0 0 0,0 0 16,21-21-16,0 0 16,0-1-16,0 1 0,0 0 15,21 0-15,0-21 0,0 20 0,21-20 0</inkml:trace>
  <inkml:trace contextRef="#ctx0" brushRef="#br0" timeOffset="71851.92">23262 5461 0,'0'0'0,"0"-21"16,21 21-16,-21-21 0,0 0 15,21-1-15,1 1 16,-1 21-16,-21-21 16,21 0-16,0 21 15,-21 21 1,0 0-16,0 0 15,0 1-15,-21 20 0,21 21 0,-21 1 16,0-1-16,21 1 0,-22-1 16,1 1-16,21 21 0,-21-43 0,0 21 15,21 1-15,-21-22 0,21 1 16,-21-1-16,21 0 0,0 1 16,0-22-16,0 0 0,0 0 0,0 0 15,0 0-15,21-21 16,0-21-1,-21 0-15,21 0 0,0 0 0,-21 0 16</inkml:trace>
  <inkml:trace contextRef="#ctx0" brushRef="#br0" timeOffset="72192.02">23199 5673 0,'0'0'0,"-22"-43"0,1 1 15,21 0-15,0 21 0,0-1 16,0-20-16,0 21 0,0 0 0,0 0 15,0-1-15,0 1 0,21 0 16,22 0-16,-22 0 0,21 21 0,1 0 16,20 0-16,1 0 0,-1 21 15,1 0-15,-1 21 0,1 1 0,-1-1 16,1 0-16,-22 22 0,0-1 16,1 1-16,-22-1 0,-21 1 0,0-1 15,0 1-15,-21-22 0,-1 22 16,-20-22-16,0 0 0,-22 1 0,1-1 15,-1-21-15,1 22 0,-1-22 0,1 0 16,-1 0-16,22 0 0,21 0 16,-22-21-16,22 0 0,0 0 15,0 0-15,42-21 32,0 21-32,0 0 0,1-21 0,20 21 15,-21 0-15,21-21 0,1 21 0</inkml:trace>
  <inkml:trace contextRef="#ctx0" brushRef="#br0" timeOffset="72763.69">23876 6350 0,'21'0'0,"-42"0"0,63 0 16,-21 0 0,-21-21-16,22 0 0,-1 21 15,0-21-15,0-1 0,0 1 0,0 0 16,22 0-16,-22 0 0,21-22 0,-21 22 15,22-21-15,-22 0 0,21 20 16,-21-20-16,1 0 0,-1 21 0,-21-1 16,0 1-16,0 0 0,-21 21 15,-1 0-15,1 0 0,-21 0 0,21 0 16,-22 0-16,22 0 0,-21 21 16,21 0-16,0 1 0,-1-1 0,22 0 15,0 0-15,0 0 0,0 0 16,0 1-16,22-1 0,-22 0 15,21 21-15,0-21 0,0 1 0,0-1 16,0 0-16,1 0 0,-22 0 0,0 22 16,21-22-16,-21 0 0,21-21 15,-21 21-15,0 0 0,0 0 0,21-21 16,0 0 0,0 0-16,1-21 15,-1 21-15,0-21 0,0 0 0,0 0 16,0 0-16,1-1 0,20 1 15,-21 0-15,0-21 0,0 21 0,1-22 16,-1 22-16,0 0 0,0 0 16,-21 0-16,0-1 0,0 44 31,0-1-31,0 0 0,0 0 16,-21 0-16,0 0 0,21 1 0,-21 20 15,21-21-15,0 0 0,-22 0 0,22 1 16,0-1-16,0 0 0,0 0 15,0-42 32,22 21-47</inkml:trace>
  <inkml:trace contextRef="#ctx0" brushRef="#br0" timeOffset="72923.59">24659 5990 0,'0'0'0,"0"-21"0,0 0 15,-21 0-15,0 0 0,21 42 47,0 0-47,21-21 16,-21 21-16,21-21 0,0 21 0,0-21 16,-21 21-16</inkml:trace>
  <inkml:trace contextRef="#ctx0" brushRef="#br0" timeOffset="73795.1">24955 6075 0,'0'-21'15,"0"42"17,0 0-32,0 0 15,0 0-15,0 1 0,0-1 16,0 0-16,0 0 0,0 0 15,0 22-15,0-22 0,0 0 0,0 0 0,0 0 16,0 0 0,0 1-16,22-22 15,-1 0-15,0 0 16,0-22-16,0 22 16,0-21-16,-21 0 0,22 0 0,-1 0 15,0 0-15,0-1 0,0-20 16,0 21-16,1 0 0,-22-22 0,21 22 15,0 0-15,0 0 0,-21 0 0,0 0 16,0 42 15,0 0-31,0 0 0,0 0 16,-21 0-16,21 1 0,-21-1 0,0 21 16,21-21-16,0 0 0,0 1 15,0 20-15,0-21 0,0 0 16,0 0-16,0 1 0,0-1 15,21-21-15,0 0 0,0 0 16,0 0-16,0 0 0,1 0 16,20 0-16,-21-21 0,21-1 0,-20 22 15,20-21-15,-21 0 0,0 0 16,22 0-16,-22 0 0,0-22 0,0 22 16,0 0-16,0 0 0,-21-22 15,0 22-15,0 0 0,0 0 16,0 0-16,-21 21 0,0 0 15,0 0-15,0 0 0,0 0 16,21 21-16,-22 0 0,1 0 16,21 0-16,-21 1 0,21-1 0,0 0 15,0 0-15,0 0 0,0 22 0,0-22 16,0 0-16,0 0 0,0 0 16,0 0-16,21 1 0,0-22 15,1 0-15,-1 0 0,0 0 16,0 0-16,0 0 0,0 0 0,22 0 15,-22-22-15,0 1 0,21 21 16,-20-21-16,-1-21 0,0 21 16,0-1-16,-21 1 0,0 0 0,0-21 15,0 21-15,0-1 0,0 1 16,0 0-16,0 42 16,0 0-1,0 1-15,0-1 0,0 0 16,0 0-16,0 0 0,0 0 0,0 1 15,0-1-15,0 0 0,0 0 0,0 0 16,0 0-16,0 1 16,0-1-16,21-21 15,0 0 1,1-21 0,-1-1-16,0 22 0</inkml:trace>
  <inkml:trace contextRef="#ctx0" brushRef="#br0" timeOffset="74395.75">26395 5948 0,'21'-42'0,"-42"84"0,42-127 16,0 64-16,-21-21 0,0 21 0,0 42 31,0 21-15,-21-21-16,0 22 0,21-1 0,-21 0 15,-1 1-15,1-1 0,21 0 16,-21 1-16,0-1 0,0 0 15,21 1-15,0-22 0,-21 21 0,21-21 16,-22 22-16,22-22 0,0 0 16,0 0-16,22-21 15,-1-21 1,0 0-16,0 0 0,0-1 16,0 1-16,1-21 0,-1 21 0,21-22 15,-21 22-15,0-21 0,22 21 16,-22-22-16,0 22 0,0 0 0,0 0 15,1 0-15,-22 42 16,0 0 0,0 0-16,0 0 0,0 22 0,0-22 15,-22 21-15,22-21 0,0 1 0,-21 20 16,21-21-16,0 0 0,0 0 16,0 1-16,0-1 0,0 0 0,21-21 15,1 0-15,-1 0 0,0 0 16,0 0-16,21 0 0,-20-21 15,-1 0-15,21-1 0,-21 1 0,22 0 16,-22-21-16,0 21 0,21-22 16,-21 1-16,1-22 0,-22 22 0,0-21 15,21-1-15,-21 1 0,0 20 0,0-20 16,0 20-16,0 1 16,0 21-16,0-21 0,-21 42 0,-1 0 15,1 0-15,0 0 16,0 21-16,0 0 0,21 0 0,-21 21 15,21-20-15,0 20 0,-22 0 16,22 1-16,0-22 0,0 21 0,0-21 16,22 22-16,-1-22 0,0 0 0,0 0 15,21 0-15,-20 0 0</inkml:trace>
  <inkml:trace contextRef="#ctx0" brushRef="#br0" timeOffset="75395.19">27453 6096 0,'0'0'0,"21"-21"15,22-85 1,-65 106 0,1 0-1,0 0-15,0 0 0,0 21 16,-22 0-16,22 1 0,0 20 0,0-21 16,0 0-16,-22 22 0,22-1 0,0-21 15,21 0-15,-21 22 0,21-22 16,-21 21-16,21-21 0,0 0 0,0 1 15,0-1-15,21 0 16,0-21-16,0 0 0,0 0 16,1 0-16,-1 0 0,0-21 0,0 21 15,21-21-15,-20-1 0,-1 1 16,0-21-16,21 21 0,-21-22 0,1 22 16,-1-21-16,0 0 0,0 20 0,0 1 15,0-21-15,-21 21 0,22 0 16,-44 42 15,1 0-31,21 0 0,-21 21 16,0-20-16,21-1 0,-21 0 0,21 21 15,0-21-15,0 1 0,0-1 16,0 21-16,0-21 0,0 0 0,0 1 16,0-1-16,21-21 15,0 0-15,0 0 16,0 0-16,1 0 0,-1 0 15,0-21-15,21-1 0,-21 1 16,1 0-16,-1 0 0,0-21 0,0 20 16,0 1-16,0-21 0,1 21 0,-1 0 15,0-22-15,-21 22 0,0 0 16,-21 21 15,0 21-31,-1 0 0,1 0 0,21 1 16,-21-1-16,21 0 0,-21 0 15,21 0-15,-21 22 0,21-22 16,0 0-16,0 0 0,0 0 0,0 0 16,0 1-16,21-22 0,0 21 0,0-21 15,0 0-15,1 0 0,-1 0 16,0 0-16,0 0 0,0 0 0,0 0 16,22 0-16,-22-21 0,0-1 15,21 1-15,-20 0 0,-1 0 0,0-21 16,0 20-16,0-20 0,0 0 0,1-22 15,-1 22-15,0-22 16,0 1-16,0-22 0,-21 22 0,21-1 16,1 22-16,-1-22 0,0 22 15,-21 0-15,0 21 0,0-1 0,0 1 16,0 0-16,0 42 16,0 0-1,0 1-15,0 20 0,0 0 0,-21 1 16,0-1-16,-1 21 0,22-20 15,-21 20-15,21-20 0,-21-1 0,21 21 16,-21-20-16,0-1 0,21 0 16,-21 1-16,21-1 0,0 0 0,-22-20 15,22 20-15,0-21 0,0 0 16,0 0-16,0 1 0,0-1 16,0 0-16,22 0 15,-1-21-15,0 0 0,0 0 16,0 0-16,0 0 0,1 0 0,-1-21 15,21 21-15,-21-21 0,0 21 0,1-21 16,20-1-16,-21 1 0,0 0 16,0 0-16,-21 0 0,22 0 0,-22-22 15,0 22-15,0 0 0,0-21 0</inkml:trace>
  <inkml:trace contextRef="#ctx0" brushRef="#br0" timeOffset="75595.08">28342 5884 0,'0'0'0,"-21"0"0,42 0 32,0 0-32,0 0 0,1 0 15,-1 0-15,0 0 0,21 0 16,-21-21-16,22 21 0,-22 0 0,21 0 16,1-21-16,-22 21 0,21 0 0,0 0 15,-20-21-15,-22 0 16,0 0-16,0-1 15,-22 1-15</inkml:trace>
  <inkml:trace contextRef="#ctx0" brushRef="#br0" timeOffset="75923.56">27982 5546 0,'0'0'0,"-21"0"0,0 0 0,0 0 15,0 0-15,-1 0 0,1 0 0,0 21 16,21 0-16,0 0 0,0 0 16,21-21-1,0 0-15,1 22 16,-1-22-16,0 0 0,0 0 16,21 0-16,-20 0 0,-1-22 0,0 22 15,0-21-15,-21 0 16,0 0-16,0 0 0,0 0 15,-21 21-15,0-22 16,0 22-16,-1 0 0,22-21 16,-21 21-16,42 0 31,22 0-15,-22 0-16,21 0 0</inkml:trace>
  <inkml:trace contextRef="#ctx0" brushRef="#br0" timeOffset="76387.64">29824 4741 0,'0'-21'0,"0"42"0,-21-63 0,-1 21 16,22 0-16,-21 21 15,0-21-15,0 21 16,0 0-16,0 0 16,-1 21-16,1 0 0,0 0 0,0 0 15,0 22-15,0-1 0,-1 0 16,-20 22-16,21-1 0,-21 1 0,-1-1 15,-20 1-15,20 20 0,-20 1 16,-1 0-16,22-1 0,-21 1 0,-1 21 16,22-21-16,-1-1 0,1 1 15,21-22-15,0 22 0,21-21 0,0 20 16,0-20-16,21-1 0,0 22 16,21-22-16,22-20 0,-22 20 15,22-20-15,-1-1 0,1 0 0,-22 1 16,22-22-16,-22 0 0,21 0 0,-20 0 15,-1-21-15,-21 0 0,22 0 16,-22 0-16,21 0 0,-21 0 0,0 0 16,1-21-16,-1 0 0,0 0 15,0 0-15</inkml:trace>
  <inkml:trace contextRef="#ctx0" brushRef="#br0" timeOffset="77865.64">29781 5969 0,'22'0'16,"-1"0"0,0 0-1,0 0-15,-21-21 16,21 21-16,-21-21 0,0 0 16,0-1-16,0 1 0,0 0 15,0 0-15,0-21 0,0 20 16,0 1-16,0 0 0,-21 0 15,0 0-15,0 21 0,21-21 0,-21 21 16,-1 0-16,1 0 0,0 0 16,0 21-16,0 0 0,0 0 0,-22 0 15,22 22-15,0-1 0,0 0 16,-22 1-16,22-1 0,0 0 0,-21 1 16,21-22-16,-1 21 0,1 0 15,21-20-15,0-1 0,0 0 0,0 0 16,0 0-16,43-21 0,-22 21 15,0-21-15,0 0 0,21 0 16,-20 0-16,20-21 0,-21 0 16,21 21-16,1-21 0,-1-21 15,0 20-15,1 1 0,-1-21 0,0 0 16,1-1-16,-1-20 0,0 20 16,-20-20-16,20-1 0,0 1 0,-21-1 15,22 1-15,-22-1 0,0 1 16,0 21-16,0-1 0,-21 1 0,0 0 15,0 20-15,0 1 0,0 0 16,-21 0-16,0 21 0,0 0 0,0 0 16,0 21-16,-1 0 0,-20 0 15,21 22-15,0-1 0,0 0 0,-1 1 16,1-1-16,0 22 0,0-22 16,0 21-16,0 1 0,-1-22 15,22 22-15,0-1 0,0-20 0,0-1 16,0 0-16,0 1 0,0-1 15,0-21-15,0 21 0,0-20 0,22-1 16,-22 0-16,21-21 0,21 21 16,-21-21-16,0 0 0,1 0 0,20 0 15,0 0-15,-21 0 0,22-21 0,-22 0 16,21 21-16,-21-43 0,22 22 16,-22 0-16,0-21 0,0-1 15,0 22-15,1-21 0,-22 0 0,0-1 16,0 1-16,0 21 0,0 0 15,0-1-15,-22 22 16,1 0-16,0 0 0,21 22 16,-21-22-16,21 21 0,-21 0 15,21 0-15,-21 0 0,21 0 0,0 1 16,0-1-16,0 0 0,0 0 16,0 0-16,0 0 0,21 1 0,-21-1 15,21 0-15,-21 0 0,21 0 16,-21 0-16,21-21 0,-21 22 15,21-22-15,-21 21 16,22-21 0,-1 0-1,0 0-15,-21-21 0,21 21 16,0-22-16,0 1 0,1 0 0,-1 0 16,0 0-16,-21 0 0,21-1 15,0 1-15,0 0 0,1 0 0,-22 0 16,0 0-16,0-1 0,21 22 0,-21 22 31,0-1-15,-21 0-16,21 0 0,0 0 15,0 0-15,-22 1 0,22-1 0,-21 0 16,21 0-16,0 0 16,0 0-16,-21 1 0,21-1 31,0-42 0,0-1-31,21 1 0,-21 0 0</inkml:trace>
  <inkml:trace contextRef="#ctx0" brushRef="#br0" timeOffset="78031.55">30713 5652 0,'0'0'0,"0"-22"0,0 1 0,0 0 0,0 0 16,-21 21-1,-1 0-15,22 21 32,0 0-32,0 0 15,22 1 1,-1-22-16,0 21 0</inkml:trace>
  <inkml:trace contextRef="#ctx0" brushRef="#br0" timeOffset="78892.06">30946 5821 0,'0'0'0,"-22"0"0,22 21 0,-21-21 15,21 21-15,-21 0 16,0 1-16,21-1 0,0 0 16,0 0-16,0 0 0,0 0 15,0 1-15,0-1 16,0 0-16,0 0 0,21-21 15,0 21-15,0-21 0,-21 21 16,22-21-16,-1 0 0,0 0 16,0 0-16,0 0 15,0 0-15,1 0 0,-1-21 0,-21 0 0,21 21 16,0-21-16,0 0 16,-21 0-16,0-1 0,21-20 0,-21 21 15,22 0-15,-22-22 0,21 22 16,-21 0-16,0 0 0,0 0 15,0 42 1,-21 0 0,21 0-16,-22 0 0,1 1 15,21-1-15,-21 21 0,21-21 0,0 0 16,0 1-16,-21-1 0,21 0 16,0 0-16,0 0 0,0 0 15,0 1-15,21-1 16,0-21-16,0 0 0,1 0 15,-1 0-15,0 0 0,0 0 16,0 0-16,0 0 0,1-21 0,-1 21 16,0-22-16,0 1 0,0 0 15,0 0-15,1 0 0,-1-22 0,0 22 16,0-21-16,-21 0 0,0 20 16,21-20-16,-21 21 0,0 0 0,0 0 15,-21 42 1,21 0-16,-21 0 15,0 0-15,0 0 0,-1 1 16,1 20-16,21-21 0,0 0 16,-21 22-16,21-22 0,0 0 0,0 0 15,0 0-15,0 0 0,0 1 16,21-22-16,0 0 16,1 0-16,-1 0 15,0 0-15,0 0 0,0 0 16,0-22-16,1 1 0,-22 0 15,21 0-15,0 0 0,0-22 0,-21 22 16,21-21-16,0 0 0,-21 20 16,0 1-16,22 0 0,-22 0 0,0 0 15,21 21-15,-21 21 16,0 0 0,0 0-16,0 0 0,-21 1 15,21 20-15,-22-21 0,22 0 0,-21 0 16,21 1-16,0-1 0,0 0 15,0 0-15,0 0 0,0 0 0,0 1 16</inkml:trace>
  <inkml:trace contextRef="#ctx0" brushRef="#br0" timeOffset="79163.89">31856 6160 0,'21'0'16,"-21"21"31,0 0-47,0 0 15,0 0-15,-21 0 16,21 1-16,-21-1 0,-1 0 15,1 0-15,21 0 0,-21 0 0,0 1 16,0-1-16,0 0 0,-1-21 16,1 21-16,0-21 0,0 0 15,42 0 17</inkml:trace>
  <inkml:trace contextRef="#ctx0" brushRef="#br0" timeOffset="79492.05">32364 5525 0,'0'0'0,"0"-22"0,-21 22 31,-1 22-15,22-1-16,-21 21 0,0 0 16,0 1-16,0-1 0,0 0 15,21 1-15,-22-1 0,1 0 0,0 1 16,21-1-16,0-21 0,0 22 16,0-22-16,-21 0 0,21 0 0,0 0 15,0 0 1,21-21-1,0-21 1,0 0-16,-21 0 0,22 21 0,-1-21 16</inkml:trace>
  <inkml:trace contextRef="#ctx0" brushRef="#br0" timeOffset="79864.96">32575 5694 0,'-42'21'31,"21"0"-31,0-21 16,21 21-16,-21 22 0,-1-22 0,22 0 15,-21 0-15,21 0 0,0 1 16,0 20-16,0-21 0,0 0 16,0 0-16,0 1 0,21-1 15,1-21-15,-1 0 0,0 21 16,0-21-16,0 0 0,0 0 0,1 0 15,20 0-15,-21 0 0,0-21 16,-21 0-16,21-1 0,-21 1 0,22 0 16,-22-21-16,0 21 0,0-22 15,0 1-15,0 21 0,0-22 16,0 22-16,0-21 0,-22 21 16,1 21-16,0-21 0,21-1 15,-21 22-15,0 0 0,0 0 16</inkml:trace>
  <inkml:trace contextRef="#ctx0" brushRef="#br0" timeOffset="80263.73">32724 5038 0,'0'0'16,"0"-21"-16,0-1 0,-22 22 0,44 0 31,-1 0-31,0 22 16,0-22-16,0 21 0,22 0 15,-22 21-15,21-21 0,0 22 16,1-1-16,-1-21 0,0 43 0,1-22 15,-22 0-15,0 22 16,0-1-16,-21 1 0,0-1 0,0 22 16,0-21-16,-21-1 0,0 1 15,-21-1-15,20-21 0,1 22 0,0-22 16,0 1-16,-21-1 0,20 0 16,1-21-16,21 22 0,-21-22 0,0 0 15,0 0-15,0 0 0,21 1 16,-22-22-16,1 21 0,21-42 47,0-1-32,43 1-15</inkml:trace>
  <inkml:trace contextRef="#ctx0" brushRef="#br0" timeOffset="80519.13">33464 6096 0,'-21'-21'0,"21"0"32,0 0-32,-21 21 0,21 21 78,0 0-63</inkml:trace>
  <inkml:trace contextRef="#ctx0" brushRef="#br0" timeOffset="80756">33401 6477 0,'0'0'16,"0"21"-16,21-21 0,-21 21 0,0 1 15,21-22-15,-21 21 16,0 0-16,0 0 0,0 0 16,0 0-16,0 1 15,-21-22-15,0 21 0,0 0 0,-22 0 16,22 0-16,0 0 0,-21-21 15,21 22-15,-22-1 0,1-21 0,21 21 16,-22-21-16,22 0 0,-21 0 16,21 21-16,0-21 0,-1 0 0</inkml:trace>
  <inkml:trace contextRef="#ctx0" brushRef="#br0" timeOffset="100964.25">32194 6668 0,'-21'0'15,"0"0"1,21 21 0,-21-21 15,0 0 0,0 0 16,-1 0-31,1 0-1,0 0 1,0 0-1,0 0 17,0 0-32,42 0 93,0 0-93,0 0 16,0 0-16,0 0 0,22 0 16,-1 0-16,0 0 0,22 0 15,-22 0-15,22 0 0,-22 0 16,22 0-16,-22 0 0,0 0 16,1 0-16,-1 0 0,-21 21 0,21-21 15,-20 0-15,-1 0 0,0 0 16,0 0-1,-42 0 95,0 0-110,0 0 15,-1 0-15</inkml:trace>
  <inkml:trace contextRef="#ctx0" brushRef="#br0" timeOffset="101363.88">31962 6879 0,'-22'0'31,"44"0"-15,-1 0 0,0 0-16,21 0 0,-21 0 0,22 0 15,-1 0-15,0 0 0,1 0 16,20 0-16,-20 0 0,-1 0 15,21 0-15,-20 0 0,-1 0 0,0 0 16,-20 0-16,20 0 0,-21 0 16,0 0-16,0 0 0,1 0 15,-1 0-15,0 0 32,-42-21 30,0 21-62,-1 0 0</inkml:trace>
  <inkml:trace contextRef="#ctx0" brushRef="#br0" timeOffset="124271.72">529 8319 0,'0'0'0,"0"-22"16,0 1-16,0 0 0,0 0 15,0 0-15,0 0 0,0-1 16,0 1-16,0 0 16,0 0-16,0 0 15,0 42 16,0 0-31,0 0 0,0 22 16,0-22-16,0 21 0,0 0 16,0 1-16,-21-1 0,21 22 0,-21-22 15,0 0-15,21 1 16,-22-1-16,1 0 0,21 1 0,-21-1 16,21-21-16,-21 21 0,0-20 15,21-1-15,0 0 0,0 0 16,0 0-16,0-42 31,21 21-31,-21-21 0,21 0 16,0 0-16,0-22 0,1 22 15,-1 0-15,-21-21 0,21 20 16,0 1-16,21-21 0,-20 21 0,-1 0 16,0-22-16,0 43 0,-21-21 15,21 0-15,0 21 0,1 0 16,-1 0-1,0 21-15,-21 0 0,21 0 0,-21 1 16,0-1-16,0 21 0,21-21 16,-21 22-16,0-22 0,21 21 15,-21-21-15,0 0 0,22 22 0,-1-22 16,0 0-16,0-21 16,0 0-16,0 0 0,1 0 15,-1-21-15,0 0 0,0 21 16,21-21-16,-20-1 0,-1-20 0,0 21 15,0 0-15,0-22 0,0 22 16,1-21-16,-1 0 0,-21 20 16,0-20-16,0 0 0,0-1 15,0 1-15,0 0 0,0-1 16,0 1-16,0 21 0,0 0 0,0 0 16,0-1-16,-21 1 0,-1 21 15,1 0 1,21 21-1,0 1-15,0-1 16,0 0-16,0 0 0,0 0 16,21 0-16,1-21 15,-1 22-15,0-1 0</inkml:trace>
  <inkml:trace contextRef="#ctx0" brushRef="#br0" timeOffset="124603.53">1672 8594 0,'21'21'16,"0"-21"0,1 0-1,-1 0-15,0 0 0,-21-21 0,21 0 16,-21-1-1,0 1-15,0 0 16,0 0-16,-21 21 31,0 0-31,0 0 16,-1 0 0,22 21-16,0 0 15,0 0 1,22-21-1,-1 0 1</inkml:trace>
  <inkml:trace contextRef="#ctx0" brushRef="#br0" timeOffset="126431">2265 8107 0,'0'0'0,"0"-42"0,0 20 0,21 1 16,-21 0-16,0 0 0,0 0 16,0 42 15,0 0-31,0 0 0,0 22 16,0-1-16,0 0 0,0 1 15,0-1-15,-21 0 0,21 22 0,-21-22 16,21 0-16,0 22 0,0-22 15,0 1-15,-22-1 0,22 0 0,0 1 16,0-22-16,0 21 0,22-21 16,-1 0-16,0 1 0,0-1 0,0-21 15,0 0-15,1 0 0,20 0 16,-21 0-16,0 0 0,22 0 0,-22 0 16,21-21-16,-21-1 15,22 1-15,-22-21 0,21 21 0,-21-22 16,22 1-16,-22 21 0,0-21 0,21-22 15,-21 22-15,1-1 0,-22-20 16,21-1-16,-21 22 0,21-21 0,-21 20 16,0 1-16,0 0 0,0-1 15,0 22-15,0 0 0,0 0 0,0 0 16,-21 21-16,0 0 16,21 21-16,-22 0 0,22 0 15,-21 21-15,21 1 0,-21-1 16,21 22-16,-21-22 0,21 0 0,0 22 15,0-22-15,-21 22 16,21-22-16,0 0 0,0 1 0,0-22 16,0 21-16,0-21 0,0 22 15,0-22-15,21 0 0,0-21 0,0 21 16,0-21-16,1 0 0,-1 0 16,21 0-16,-21 0 0,22-21 0,-22 0 15,21 0-15,-21-1 0,22 22 0,-22-21 16,0 0-16,21-21 0,-21 21 15,1-1-15,-1-20 0,-21 21 0,21 0 16,-21-22-16,21 22 0,-21-21 16,0 21-16,0 0 0,0-1 0,0 1 15,0 0-15,-21 42 32,21 0-32,-21 1 0,21-1 0,-21 21 15,21-21-15,0 22 0,0-22 16,-22 21-16,22-21 0,-21 22 0,21-22 15,-21 21-15,21-21 0,0 0 16,0 1-16,0-1 0,-21 0 0,21 0 16,0 0-16,0-42 47,0 0-47,0 0 0,0 0 0,21-1 15,0 1-15,-21 0 0,21-21 16,1-1-16,-1 22 0,0-21 15,0 0-15,0 20 0,0-20 0,1 21 16,-1 0-16,0 0 0,0 21 16,0 0-16,0 0 15,-21 21-15,0 0 0,22 0 16,-22 0-16,0 22 0,0-22 0,0 0 16,0 21-16,0-21 0,0 22 0,0-22 15,0 0-15,0 21 0,0-20 16,21-1-16,0-21 0,0 21 0,0 0 15,0-21-15,1 0 16,-1 0-16,21 0 0,-21 0 16,0 0-16,1-21 0,20 21 15,-21-21-15,0 0 0,22-1 0,-22 1 16,0 0-16,0-21 0,0 21 0,0-22 16,22-41-16,-22 41 15,0 1-15,-21-22 0,0 22 0,21-21 16,0 20-16,-21-20 0,0 20 15,0 1-15,0 21 0,0-21 0,0 20 16,0 1-16,0 0 0,0 42 31,0 0-31,-21 1 0,21 20 16,-21 0-16,0 1 0,21 20 16,0-21-16,0 22 0,-21-1 0,21-20 15,-21 20-15,21-20 0,0-1 0,0 0 16,0 1-16,0-22 0,0 21 15,0-21-15,0 0 0,0 1 0,21-1 16,0 0-16,0-21 0,0 0 16,0 0-16,1 0 0,-1 0 15,0 0-15,0-21 0,0 0 0,0 21 0,1-22 16,-1 1-16,0 0 0,21-21 16,-42 21-16,21-1 0,1-20 15,-1 0-15,0 21 0,-21-22 0,0 1 16,0 21-16,21 0 0,-21-1 15,0 1-15,0 0 0,21 21 0,-21 21 32,0 0-32,0 1 0,0-1 15,0 21-15,0-21 0,0 22 0,0-1 16,0-21-16,0 0 0,0 22 16,0-22-16,0 0 0,0 21 0,21-21 15,1 1-15,-22-1 0,21-21 16,0 21-16,0-21 0,0 0 0,0 0 15,22 0-15,-22 0 0,0 0 16,21 0-16,-20 0 0,20-21 16,-21 0-16,0-1 0,22 1 0,-22 0 15,0-21-15,0 21 0,0-22 0,0 1 16,1 0-16,-22-22 0,21 22 16,0-22-16,-21 1 0,21-64 15,-21 63-15,0 1 0,0 20 0,21-20 16,-21 21-16,0-1 0,0 22 15,0-21-15,0 21 0,0-1 0,-21 22 32,21 22-32,0-1 0,0 21 15,0 0-15,-21 1 0,21-1 16,0 22-16,0-1 0,0 1 16,-21-1-16,21 1 0,0-1 0,0-21 15,0 22-15,0-22 0,0 1 0,0-1 16,0-21-16,0 21 0,0-20 15,0-1-15,0 0 0,0 0 0,0 0 16,21-21-16,0 0 0,0 0 16,0 0-16,1 0 0,-1 0 15,0 0-15,0 0 0,0-21 0,0 0 16,1 0-16,-1 0 0,0-1 16,0-20-16,0 21 0,-21-21 15,0-1-15</inkml:trace>
  <inkml:trace contextRef="#ctx0" brushRef="#br0" timeOffset="126655.35">4762 7938 0,'0'0'0,"-21"0"16,21-22 15,21 22-15,-21-21-1</inkml:trace>
  <inkml:trace contextRef="#ctx0" brushRef="#br0" timeOffset="126867.14">3873 8255 0,'0'0'0,"-21"21"15,42-21 1,1 0 0,-1 0-16,21 0 0,-21 0 0,0 0 15,22-21-15,-1 0 0,0 21 16,-20-21-16,20 21 0,0-21 0,22-1 15,-22 22-15,-21-21 0,22 0 16,-22 21-16,21-21 0,-42 0 0,21 21 16</inkml:trace>
  <inkml:trace contextRef="#ctx0" brushRef="#br0" timeOffset="127530.92">6773 7408 0,'0'0'0,"21"-21"16,-21 0-16,0-42 16,0 41-16,-21 22 15,0 0-15,0 0 16,0 0-16,0 22 15,-22-1-15,22 21 0,-21-21 0,-1 22 16,1 20-16,0-21 0,-1 22 16,1-1-16,21 1 0,-21-1 0,-1 22 15,1 21-15,0-21 0,-1-1 16,22 1-16,-21 0 0,-1 20 0,22-41 16,-21 21-16,21-1 0,0 1 0,-1-22 15,22 1-15,0-1 0,0 43 16,22-63-16,-1-1 15,21-21-15,-21 21 0,22-20 0,-22-1 16,21 0-16,0-21 0,1 21 0,20-21 16,-20 0-16,-1 0 0,21 0 15,-20 0-15,-1-21 0,0 0 0,1 0 16,-1-1-16,0 1 0</inkml:trace>
  <inkml:trace contextRef="#ctx0" brushRef="#br0" timeOffset="128448.83">6794 8043 0,'0'0'0,"-21"0"0,0 0 16,21 22-16,0-1 15,0 0 1,0 0-1,21-21-15,0 0 16,1 0-16,-1 0 0,21 0 0,-21 0 16,22 0-16,-1 0 0,-21-21 0,21 0 15,1 0-15,-1 21 0,0-43 16,-20 22-16,20 0 0,-21 0 0,21 0 16,-20-1-16,-1 1 0,-21 0 15,0 0-15,0 0 0,0 0 0,-21-1 16,-1 1-16,-20 21 0,21 0 0,-21 0 15,-1 0-15,-20 0 0,20 0 16,-20 0-16,21 0 0,-1 21 16,-20 1-16,20-1 0,1 21 0,0-21 15,21 22-15,-1-1 0,1-21 16,0 21-16,21 1 0,0-1 0,0-21 16,0 22-16,21-22 0,0 0 15,1 21-15,20-21 0,-21 1 0,0-22 16,22 21-16,-1 0 0,0-21 0,-21 0 15,22 0-15,-1 0 0,-21 0 16,22 0-16,-22 0 0,0 0 0,-42 0 31,0 0-31,-22 0 16,22 0-16,-21 21 0,-1-21 16,1 21-16,0-21 0,-1 21 15,1 1-15,21-1 0,-21 0 0,20 0 16,1 0-16,0 0 0,21 22 0,0-22 15,0 0-15,0 0 0,0 0 16,0 1-16,42-1 0,-20 0 0,-1 0 16,0-21-16,21 21 0,-21-21 15,22 0-15,-1 0 0,-21 0 0,22 0 16,-22 0-16,21 0 0,0-21 0,-20 21 16,20-21-16,-21 0 15,0 0-15,0-1 0,22 1 0,-22 0 16,0-21-16</inkml:trace>
  <inkml:trace contextRef="#ctx0" brushRef="#br0" timeOffset="128679.68">7302 8340 0,'0'-21'0,"0"42"0,0-64 0,22 43 31,-1 22-31,0-1 16,-21 0-16,21 0 0,0 0 15,0 22-15,-21-22 0,22 0 0,-1 0 16,-21 0-16,21 0 15,-21 1-15,21-1 0,0 0 16,0-21 0,1-21 15,-1 0-31,0-1 0,-21 1 16,0 0-16,0 0 0,21 0 15</inkml:trace>
  <inkml:trace contextRef="#ctx0" brushRef="#br0" timeOffset="128871.52">7662 8319 0,'21'-22'15,"-42"44"1,0-22 0,0 21-16,0 0 0,0 0 15,-1 21-15,1-20 0,0-1 0,0 0 16,0 21-16,0-21 0,-1 1 16,-20 20-16,42-21 15,0 0-15,-21 0 0,21 1 16,21-22-1,0 0 1,0 0-16,1-22 0,-1 1 0,0 0 16,21 21-16</inkml:trace>
  <inkml:trace contextRef="#ctx0" brushRef="#br0" timeOffset="129200.23">8001 8234 0,'0'0'0,"0"21"16,0 0-16,-21 0 16,21 1-16,0-1 0,0 21 0,-21 0 15,21 1-15,-22-1 0,22 0 16,-21 1-16,21 20 0,0 1 0,0-1 16,-21 1-16,21 20 0,0-20 0,-21-1 15,21 22-15,0-21 0,0-1 16,0 1-16,0-1 0,0 1 0,-21-22 15,21 21-15,0-20 0,0 20 16,-21-20-16,21-1 0,0-21 16,0 21-16,0-20 0,0-1 0,0 0 15,0-42 1,0 0 0,0-1-16,0-20 0,0 21 0,0-21 15,0-1-15,0-20 0,0 20 0,0-20 16,0 21-16</inkml:trace>
  <inkml:trace contextRef="#ctx0" brushRef="#br0" timeOffset="129519.06">7705 8678 0,'0'0'0,"-22"-169"31,1 127-31,21 21 0,0-22 0,0 22 16,0 0-16,21-21 0,22 20 15,-22 1-15,21-21 0,1 21 0,-1 0 16,0-1-16,22 1 0,-22 0 0,0 21 15,1 0-15,-1 0 0,0 21 16,1 0-16,-22 1 0,0-1 0,-21 21 16,0-21-16,0 22 0,0-22 15,-21 21-15,0 0 0,-22-20 0,1 20 16,0-21-16,-1 0 0,1 0 0,-21 1 16,20-1-16,1 0 0,0 0 15,-1-21-15,1 0 0,21 21 16,0-21-16,-1 0 0,44-21 31,20 0-31,-21 21 16,21-21-16,-20 21 0,20-21 0,-21-1 15,21 22-15,-20-21 0</inkml:trace>
  <inkml:trace contextRef="#ctx0" brushRef="#br0" timeOffset="129827.94">8340 8509 0,'21'0'0,"0"0"0,-63 0 0,105 0 15,-42-21-15,0 21 16,1-21-16,-1 21 0,0-21 16,0 21-16,0-22 0,0 1 0,1 21 15,-1-21-15,0 0 0,-21 0 16,0 0-16,0-1 0,0 1 16,0 0-16,-21 21 0,0 0 0,-1 0 15,1 0-15,0 0 0,0 0 16,-21 0-16,20 21 0,1 0 0,0 1 15,0-1-15,0 0 0,0 0 16,-1 21-16,22-20 0,0 20 0,0-21 16,0 0-16,0 0 0,0 1 0,0-1 15,0 0-15,0 0 0,22 0 16,-1-21-16,0 0 16,0 0-16,21 0 0,1 0 0,-22 0 15,21 0-15,1-21 0,-1 0 16,0 0-16,1 0 0</inkml:trace>
  <inkml:trace contextRef="#ctx0" brushRef="#br0" timeOffset="130543.32">9165 8170 0,'0'0'0,"0"-21"16,-21 21 0,0 21-16,0-21 0,-1 22 15,1 20-15,0-21 0,0 0 16,-21 22-16,20-1 0,1-21 15,0 21-15,0 1 0,0-22 0,0 21 16,21-21-16,0 22 0,0-22 0,0 0 16,0 0-16,0 0 0,21 1 15,0-1-15,0 0 0,0-21 0,0 0 16,22 0-16,-1 0 0,-21 0 0,22 0 16,-1-21-16,0 0 0,1-1 15,-1 1-15,0 0 0,1-21 0,-1 21 16,0-22-16,1 1 0,-1 0 15,-21-22-15,21 1 0,-20-1 0,-1 1 16,0-1-16,0 1 0,0-1 16,-21 1-16,0 20 0,0-20 15,21 20-15,-21 1 0,0 21 0,0-21 16,0 20-16,-21 22 16,0 0-16,0 22 15,0-1-15,21 21 0,-21 0 0,-1 1 16,22-1-16,-21 22 0,21-1 15,-21-21-15,21 22 0,-21-1 0,21 1 16,-21-22-16,21 22 0,0-22 0,0 0 16,0 1-16,0-1 15,0-21-15,0 22 0,21-22 0,0 0 0,0 0 16,0 0-16,1 0 0,20-21 0,-21 0 16,21 0-16,1 0 15,-22 0-15,21 0 0,1-21 0,-22 21 16,21-21-16,0 0 0,-20 0 0,20 0 15,-21-1-15,21 1 0,-20-21 16,-1 21-16,0-22 0,-21 22 0,0 0 16,0-21-16,0 21 0,0-1 15,-21 22 1,0 0-16,-1 22 0,22-1 16,0 0-16,-21 21 0,21-21 15,-21 1-15,21 20 0,0-21 16,0 0-16,0 22 0,0-22 0,0 0 15,0 0-15,21 0 0,0-21 0,1 21 16,-1 1-16,0-22 0,21 0 16,-21 0-16,22 0 0,-22 0 0,21 0 15,1 0-15,-22 0 0,21-22 0,0 22 16,1-21-16,-1 0 0,0 0 16,1 0-16</inkml:trace>
  <inkml:trace contextRef="#ctx0" brushRef="#br0" timeOffset="131064.02">10943 8297 0,'0'0'16,"0"-21"-16,0 0 0,0 0 0,-21 21 0,0 0 16,0-21-16,-1 21 0,1 0 15,0 0-15,0 0 0,0 0 0,0 21 16,-1 0-16,1 0 0,0 0 0,0 1 16,0 20-16,0-21 0,-1 0 15,22 0-15,0 22 0,0-22 0,0 0 16,0 0-16,0 0 0,0 1 0,0-1 15,0 0-15,0 0 0,22-21 16,-1 21-16,0-21 16,0 0-16,21 0 0,-20 0 0,-1 0 15,0-21-15,0 0 0,0 0 16,22 0-16,-22-1 0,0-20 16,0 21-16,0-21 0,0-1 0,1 1 15,-1-22-15,0 22 0,-21-21 0,21-1 16,0 1-16,0-1 0,-21 1 15,0-1-15,22 1 0,-22 20 0,0-20 16,0 20-16,0 1 0,0 21 0,0 0 16,0 0-16,0-1 0,-22 22 15,1 0-15,0 0 0,0 0 16,0 22-16,0-1 0,21 21 0,-22-21 16,1 22-16,0-1 0,0 21 0,21 1 15,0-22-15,0 22 0,-21 20 16,21-20-16,0-1 0,0 1 15,0-22-15,0 22 0,0-22 0,0 22 16,0-22-16,0-21 0,21 21 0,0-20 16,0-1-16,0 0 0,1 0 0,-22 0 15,21-21-15,0 0 0,21 0 16,-21 0-16,1 0 0,-1 0 0,0-21 16,0 0-16,0 0 0,0 0 0,-21-1 15,0 1-15</inkml:trace>
  <inkml:trace contextRef="#ctx0" brushRef="#br0" timeOffset="131263.91">9525 8170 0,'0'0'0,"-64"0"0,22 22 0,0-1 15,-1-21-15,22 0 0,0 21 16,42-21-1,0 0-15,22 0 16,-1 0-16,0-21 0,1 21 0,20-21 16,1-1-16,-1 22 0,1-21 0,-1 0 15,22 0-15</inkml:trace>
  <inkml:trace contextRef="#ctx0" brushRef="#br0" timeOffset="134727.9">12255 7874 0,'0'-42'0,"0"84"0,22-105 0,-22 20 15,0 22-15,0-21 0,0-1 16,0 22-16,-22-21 0,1 21 16,0 0-16,0-1 0,-21 1 0,-1 21 15,1 0-15,0 0 0,-1 21 16,1-21-16,-22 43 0,22-22 0,-21 21 16,20 22-16,1-22 0,0 22 0,-1 20 15,1-20-15,0 20 0,20-20 16,1 21-16,0-22 0,21 22 0,0-22 15,0-20-15,0 20 0,0-21 0,0 1 16,0-1-16,21 0 0,0 1 16,1-22-16,-1 0 0,0 0 0,21 0 15,1 1-15,-1-22 0,0 0 16,1 0-16,-1 0 0,21-22 16,-20 1-16,-1 0 0,22 0 0,-22 0 15,0-22-15,22 22 0,-22-21 0,0 21 16,-20-22-16,20 1 0,-21 21 15,0-21-15,0-1 0,-21 22 0,0-21 16,0 21-16,0-1 0,0 1 0,-21 21 31,0 0-31,0 21 0,0 1 16,0-1-16,-1 0 0,22 21 16,-21-21-16,0 1 0,21 20 0,0-21 15,-21 21-15,21-20 0,0 20 16,0-21-16,0 0 0,0 0 0,0 1 15,0-1-15,0 0 0,21-21 16,0 21-16,0-21 0,1 0 16,20 0-16,-21 0 0,0-21 15,0 21-15,1-21 0,20 0 0,-21-1 16,0 1-16,0 0 0,1 0 0,-22 0 16,21-22-16,-21 22 0,0-21 15,0 21-15,0-22 0,0 22 0,0 0 16,0 0-16,-21 0 0,-1 0 0,1 21 15,0 0-15,0 0 16,-21 0-16,20 0 0,1 0 0,0 0 16,0 0-16,0 21 0,21 0 15,0 0 1,21-21-16,0 0 0,0 0 16,22 0-16,-22 0 0,21 0 0,-21 0 15,0 0-15,22 0 0,-1-21 16,-21 21-16,22 0 0,-1-21 0,-21 21 15,0 0-15,22 0 0,-22 0 16,0 0-16,-21 21 0,21 0 16,-21 0-16,0 0 0,0 1 0,0-1 15,0 21-15,0-21 16,-21 0-16,0 22 0,21-22 0,0 0 16,-21 0-16,-1 0 0,22 1 0,0-1 15,0 0-15,-21 0 16,21-42 15,0 0-31,21 0 16,1-1-16,-22 1 0,21-21 0,0 21 15,0 0-15,0-22 0,0 22 16,22-21-16,-22-1 0,0 22 0,0 0 16,22-21-16,-22 21 0,0 21 15,0-22-15,0 22 0,0 0 16,1 0-16,-1 22 0,0-22 0,-21 21 15,0 0-15,0 0 0,21 21 0,-21-20 16,0-1-16,21 21 0,-21-21 16,0 22-16,0-22 0,21 0 0,1 0 15,-1 0-15,0 0 0,-21 1 0,21-1 16,0 0-16,0-21 0,1 21 16,-1-21-16,21 0 0,-21 0 0,0 0 15,22 0-15,-22 0 0,0-21 0,21 21 16,-20-21-16,-1 0 0,21-1 15,-21 1-15,22 0 0,-22 0 16,0 0-16,0-22 0,0 22 0,0-21 16,1 21-16,-22-22 0,0 1 15,0 21-15,0-21 0,0 20 0,0 1 16,-22 0-16,1 0 0,-21 21 0,21 0 16,0 0-16,-22 0 0,22 0 15,-21 21-15,21 0 0,-22 0 0,22 22 16,0-22-16,0 21 0,0-21 0,21 22 15,0-22-15,-22 21 0,22-21 16,0 22-16,0-22 0,0 0 0,0 21 16,0-20-16,22-1 0,-1 0 15,0 0-15,0-21 16,0 0-16,0 0 0,1 0 0,-1 0 16,0 0-16,21-21 0,-21 0 0,1 0 15,-1-1-15,21 1 0,-21 0 16,0-21-16,1-1 0,-1 22 0,0-42 15,0 20-15,0 1 0,0-21 0,-21-1 16,22 1-16,-1-1 0,-21 1 16,21-1-16,-21 1 0,0 20 0,0 1 15,21-22-15,-21 22 0,21 21 0,-21-21 16,0 20-16,0 1 0,-21 42 31,0 22-31,21-1 16,-21 0-16,0 1 0,21-1 15,-22 22-15,1-1 0,21 1 0,-21-1 16,21 1-16,-21-1 0,21 1 16,0-22-16,0 21 0,0-20 0,0-1 15,0-21-15,0 22 0,0-22 0,0 21 16,21-42-16,0 21 0,0 0 16,1-21-16,-1 0 0,0 0 15,0 0-15,21 0 0,-20 0 0,-1-21 16,0 0-16,21 21 0,-21-42 15,1 21-15,20-1 0,-21 1 0,0-21 16,0 0-16,1 20 0,-1-20 16,0 21-16,-21 0 0,0 0 15,0-1-15,0 44 16,0-1 0,-21 0-16,0 0 0,21 0 15,-22 22-15,22-22 0,0 0 0,0 21 16,0-21-16,0 1 0,0-1 0,0 21 15,0-21-15,22 0 16,-1 1-16,0-1 0,0-21 0,0 0 16,0 0-16,1 0 0,-1 0 0,21 0 15,-21 0-15,0-21 0,1-1 16,-1 1-16,0 0 0,21-21 16,-21 21-16,1-22 0,-1 1 0,21-22 15,-21 22-15,0-21 0,1-1 16,-1-21-16,-21 22 0,21-1 0,-21 1 15,21-1-15,-21 1 0,0-1 0,0 22 16,0 0-16,0-1 0,0 22 16,0 0-16,0 0 0,-21 21 15,0 0-15,21 42 16,-21-21-16,-1 1 0,22 20 16,-21 0-16,21 22 0,0-22 15,-21 22-15,21-1 0,0 1 0,0-1 16,-21-21-16,21 22 0,0-22 15,0 22-15,0-22 0,0 0 0,0 1 16,0-22-16,0 21 0,0-21 16,0 1-16,0-1 0,0 0 15,21-21-15,0 0 16,0-21-16,1 21 16,20-21-16,-21-1 0,0 1 0,0 0 15,1 0-15,20-21 0,-21 20 0,0-20 16,-21 21-16,21 0 0,1 0 15,-22-1-15,0 1 0,0 42 32,0 1-32,0-1 0,-22 0 15,22 0-15,0 21 0,0-20 0,0-1 16,0 0-16,0 21 0,0-21 0,0 1 16,0-1-16,0 0 0,0 0 15,22-21-15,-1 21 0,0-21 0,0 0 16,0 0-16,0 0 0,1 0 15,20 0-15,-21 0 0,0-21 16,0 0-16,22 21 0,-22-21 0,21 0 16,-21-1-16,1-20 0,-1 21 15,0 0-15,0 0 0,0-1 16,0 1-16,-21 0 0,0 0 0,22 21 16,-22 21-1,-22 0-15,1 0 0,0 1 16,21-1-16,0 0 0,-21 0 0,21 0 15,-21 0-15,21 1 0,0-1 0,0 0 16,0 0-16,0 0 16,0 0-16,21-21 15,0 0-15,0 0 0,0 0 16,1 0-16,-22-21 0,21 21 16,0-21-16,0 0 0,-21 0 15,0 0-15,0-22 0,0 22 16,0 0-16,0 0 0,0 0 15,0-1-15,-21 1 0,21 0 0,-21 0 16,0 0-16,-1 0 0,1 21 16,21-22-16,-21 22 0,21-21 15,21 21 1,0 0 0,1-21-16,-1 21 0,21 0 15,-21-21-15,0 21 0,22 0 0,-1 0 16,-21 0-16,22 0 0,-1 0 15,0 0-15,-21 21 0,22 0 16,-22 0-16,0 1 0,0-1 0,0 0 16,-21 0-16,0 21 0,0-20 15,0-1-15,0 21 0,0-21 0,0 0 16,-21 1-16,21-1 0,0 0 0,0 0 16,-21 0-16,21 0 15,0-42 16,0 0-15,21 21-16,-21-21 0,21 0 0,1 0 16,-1-1-16,0-20 0,0 21 0,0 0 15,22-22-15,-22 22 0,21-21 16,-21 21-16,0 0 0,22-22 16,-22 43-16,0-21 0,0 0 0,0 21 15,1 0 1,-22 21-16,0 0 0,0 0 0,0 1 15,0-1-15,0 0 0,0 0 0,0 21 16,-22-20-16,22-1 0,0 0 16,0 0-16,0 0 0,0 0 0,0 1 15,0-1-15,0 0 0,0 0 0,22-21 16,-1 21-16,0-21 0,0 0 16,0 0-16,0 0 0,1 0 0,-1 0 15,21 0-15,-21 0 0,22 0 16,-22-21-16,0 0 0,21 0 0,-21 0 15,1-1-15,20 1 0,-21 0 16,0-21-16,43-22 0,-43 22 16,0 0-16,-21-1 0,0 22 0,21-21 15,-21 21-15,0-22 0,0 22 16,-21 0-16,0 21 16,0 0-16,0 0 0,-1 21 15,1 0-15,0 0 0,21 1 0,-21-1 16,21 0-16,0 21 0,0-21 0,0 1 15,0 20-15,0-21 0,21 0 16,0 0-16,0 22 0,1-22 16,-22 0-16,21 0 0,-21 0 0,21-21 15,-21 22-15,0-1 0,0 0 16,0 0 0,-21-21-1,0 0-15,-1 0 0,1 0 16,0-21-16,21 0 15,-21 21-15,21-21 0,-21-1 0,0 1 16</inkml:trace>
  <inkml:trace contextRef="#ctx0" brushRef="#br0" timeOffset="134960.04">16235 7832 0,'0'0'16,"-43"0"-16,22 0 0,0 0 0,0 0 0,0 0 16,0 0-16</inkml:trace>
  <inkml:trace contextRef="#ctx0" brushRef="#br0" timeOffset="135219.79">14838 8128 0,'0'0'0,"-43"21"0,22-21 0,0 0 15,21 21-15,21-21 16,0 0-16,22 0 16,-22 0-16,21 0 0,1-21 15,-1 21-15,0 0 0,22-21 0,-22 21 16,0-21-16,1 21 0,20-21 16,-20 21-16,-22 0 0,21-21 0,0 21 15,-20 0-15,-1 0 0,0-22 0,-21 1 16,0 0-1,-42 21-15</inkml:trace>
  <inkml:trace contextRef="#ctx0" brushRef="#br0" timeOffset="135407.35">14563 7938 0,'0'0'0,"-22"0"0,1 0 0,0 0 0,21 21 31,-21-21-15,42 0 15,0 0-15</inkml:trace>
  <inkml:trace contextRef="#ctx0" brushRef="#br0" timeOffset="137338.78">17970 8297 0,'-21'0'15,"21"22"16,-21-22-15,21 21 0,21-21 15,0 0-31,1 0 16,-1 0-16,0 0 15,0-21-15,0-1 16,-21 1-1,0 0-15,0 0 16,0 0-16,0 0 16,0-1-1,-21 22-15,0 0 16,0 22 0,21-1-16,-21 0 0,-1 0 0,22 0 15,-21 0-15,0 1 0,21-1 16,-21 0-16,21 0 0,0 0 15,0 0-15,0 1 16,21-22 15,0 0-31,0 0 16,1 0-16,-22-22 16,21 22-16,0-21 0,-21 0 15,21 21-15,-21-21 0,0 0 0,0 0 16,0-1-16,0 1 0,0 0 15,0 0-15,-21 21 16,0 0-16,0 0 16,-1 0-16,1 0 15,21 21-15,-21 0 0,21 0 16,0 1-16,0-1 0,0 0 16,0 0-1,0 0-15,0 0 0,0 1 16,21-22-1,0 0 1,1 0-16,-1 0 0,0 0 16,0-22-16,0 1 15,-21 0 1,0 0-16,0 0 0,0 0 16,0-1-16,0 1 0,0 0 15,0 0-15,0 0 0,-21 21 16,0 0-16,0 0 0,0 0 15,-1 0 1,1 21-16,21 0 16,0 0-16,-21 0 0,21 1 0,0-1 15,0 0-15,0 0 16,0 0-16,0 0 0,0 1 16,21-22-1,0 0 1,1 0-16,-1 0 0,0 0 15,0-22-15,-21 1 16,0 0-16,21 0 16,-21 0-16,0 0 0,0-1 15,0 1-15,0 0 16,0 0-16,-21 0 0,0 21 16,21-21-16,-21 21 0,0 0 15,-1 0-15,22 21 16,-21 0-16,0 0 15,21 0-15,0 0 0,-21 1 0,21-1 16,0 0-16,0 0 16,0 0-16,0 0 0,21-21 15,0 0-15,0 0 16,1 0-16,-1 0 16,0 0-16,0-21 15,0 0-15,0 0 16,-21 0-16,0 0 15,0-1-15,0 1 0,0 0 16,0 0-16,0 0 0,-21 0 0,0 21 16,0-22-16,0 22 15,0 0-15,-1 22 16,1-1-16,0 0 16,21 0-16,-21 0 0,21 0 0,0 1 15,0-1-15,0 0 0,0 0 16,0 0-16,0 0 15,21-21 1,0 0-16,0 0 16,1 0-16,-1 0 15,0 0-15,0-21 0,0 0 16,-21 0-16,21 21 0,-21-21 0,0 0 16,0-1-16,0 1 0,0 0 15,0 0-15,-21 21 16,0 0-16,0 0 15,0 0 1,0 21-16,21 0 16,0 0-16,0 1 31</inkml:trace>
  <inkml:trace contextRef="#ctx0" brushRef="#br0" timeOffset="165567.24">18902 7916 0,'0'-21'63,"-21"21"-48,-1 0 17,22-21-17,0 0 32,0 0-31,0 0-1,0-1-15,-21 1 16,0 0-16,21 0 16,-21 0-16,21 0 15,-21 21-15,21-22 0,-21 22 16,21-21-16,0 0 31,0 42 0,0 0-15,0 1-16,0-1 0,0 0 16,0 0-16,21 0 0,0 0 0,0 22 15,-21-22-15,21 21 0,-21-21 16,21 22-16,-21-1 0,0-21 0,22 22 15,-1-1-15,-21-21 0,21 21 16,-21-20-16,0 20 0,21-21 0,-21 0 16,21 0-16,-21 1 0,21-1 0,-21 0 15,0 0-15,0 0 0,0 0 16,0 1-16,0-1 0,0 0 16,0 0-1,0-42 63,0 0-62,0 0-16,0-1 16,0 1-16,0 0 0,22 0 15,-22 0-15,21 0 0</inkml:trace>
  <inkml:trace contextRef="#ctx0" brushRef="#br0" timeOffset="165940.04">19325 7620 0,'0'0'0,"0"-21"0,-21 21 31,0 0-15,21 21-16,-21 0 0,-1 0 15,22 1-15,-21 20 0,21-21 16,-21 21-16,21 1 0,-21 20 0,0-20 16,21 20-16,-21-21 0,-1 22 15,22-22-15,-21 1 0,21-1 0,0 0 16,-21 1-16,21-22 0,-21 21 0,21-21 15,0 0-15,0 1 0,0-1 16,0 0-16,0 0 0,0 0 16,0-42 31,0 0-32,21 21-15,0-21 0</inkml:trace>
  <inkml:trace contextRef="#ctx0" brushRef="#br0" timeOffset="166203.88">19452 8170 0,'0'0'0,"0"22"31,0-1-31,0 0 0,0 0 16,0 0-16,0 0 0,-21 1 0,21-1 15,-21-21-15,21 21 0,-21 0 0,21 0 16,0 0-16,0 1 16,-22-1-16,22 0 31,0-42 0,0 0-15,0-1-16,0 1 0</inkml:trace>
  <inkml:trace contextRef="#ctx0" brushRef="#br0" timeOffset="166399.76">19558 7916 0,'0'0'0,"0"-21"0,0 42 78,0 1-78,0-1 15,21 0-15</inkml:trace>
  <inkml:trace contextRef="#ctx0" brushRef="#br0" timeOffset="169307.57">19918 8086 0,'0'0'15,"21"-21"-15,0-1 16,-21 1-16,-21 21 31,0 0-15,0 0-16,-1 0 0,1 21 0,0 1 15,0-22-15,0 21 0,0 0 16,-1 0-16,22 0 0,0 0 16,0 1-1,0-1-15,0 0 0,22-21 16,-1 21-16,0 0 16,0-21-16,0 0 0,0 21 15,1-21-15,-22 22 0,21-22 0,0 21 16,-21 0-16,21 0 0,-21 0 15,0 0-15,0 1 16,0-1-16,0 0 0,-21 0 16,0-21-16,0 0 15,-1 0-15,1 21 0,0-21 0,0 0 16,0 0-16,-22 0 0,22 0 16,0 0-16,0 0 0,0 0 0,0-21 15,-1 21-15,22-21 16,-21 21-16,21-21 0,0 0 15,0-1-15,0 44 47,0-1-47,0 0 16,0 0-16,21-21 0,1 21 16,-1 0-16,0-21 0,0 0 15,0 0-15,0 0 16,1 22-16,-1-22 0,0 0 0,21 0 15,-21 0-15,1 0 0,20-22 0,-21 22 16,21-21-16,-20 0 0,20 21 16,0-21-16,-21 0 0,22 0 0,-22-1 15,21-20-15,-21 21 0,1 0 16,-1-22-16,-21 22 0,21-21 0,-21 21 16,21 0-16,-21-1 0,0 1 0,0 0 15,-21 42 16,0 0-31,0 1 0,21 20 0,0-21 16,-22 0-16,1 22 0,21-22 0,-21 21 16,21-21-16,0 22 0,0-22 15,0 0-15,0 0 0,0 0 0,0 0 16,21-21-16,0 22 0,1-22 16,-1 0-16,0 0 0,21 0 0,-21 0 15,22 0-15,-1 0 0,0 0 16,1-22-16,-1 1 0,0 0 0,1 0 15,-1-21-15,0 20 0,1-20 0,-22 0 16,0-1-16,0 1 0,0-21 16,1 20-16,-22-20 0,21 20 15,-21-20-15,0 21 0,0-1 0,0 1 16,0 0-16,0 20 0,0 1 16,0 0-16,-21 0 0,-1 21 15,1 21 1,21 0-16,-21 22 0,21-22 15,0 21-15,0 0 0,0 1 0,-21 20 16,21-20-16,-21-1 0,21 21 16,-21-20-16,21-1 0,0 0 0,0 1 15,-22-1-15,22-21 0,0 0 16,-21 22-16,21-22 0,0 0 0,0 0 16,0 0-16,0-42 46,0 0-46,21 0 0,-21 0 16,0 0-16,22-1 0,-1 1 16,0 0-16,0 0 0,0 0 0,-21 0 15,21-1-15,1 1 0,-1 0 0,0 21 16,0 0-16,0 0 0,0 0 16,1 0-16,-1 0 0,0 0 0,0 0 15,0 21-15,0 0 0,-21 1 16,0-1-16,22-21 0,-22 21 0,0 0 15,0 0-15,0 0 0,0 1 16,0-1-16,0 0 16,-22 0-16,1-21 0,0 21 15,0-21-15,0 0 0,0 0 0,-1 0 16,1 0-16,0 0 16,0 0-16,21-21 0,-21 21 15,0-21-15,21 0 16,-22 21-16,22 21 31,22 0-31,-1 0 16,0-21-1,0 21-15,0-21 16,0 22-16,1-22 0,-1 0 0,0 0 16,0 0-16,21 0 0,-20 0 15,20 0-15,0 0 0,-21 0 0,22-22 16,-1 1-16,-21 21 0,22-21 0,-22 0 15,0 0-15,0 0 0,0-22 16,0 22-16,1-21 0,-1 21 0,-21-22 16,0 22-16,0 0 0,0 0 15,0 0-15,0-1 0,0 1 0,0 42 32,0 1-17,0-1-15,-21 0 0,21 21 16,-22-21-16,22 1 0,-21 20 0,21-21 15,0 0-15,0 0 0,0 1 16,0-1-16,0 0 0,0 0 0,21 0 16,1 0-16,-1-21 15,0 0-15,0 0 0,0 0 0,0 0 16,22 0-16,-22 0 0,0 0 0,21-21 16,-20 21-16,-1-21 0,0 0 15,0 0-15,0-22 0,0 22 0,1-21 16,-1 0-16,0-22 0,0 22 0,0-22 15,0 1-15,-21 20 0,0-20 16,0-1-16,22 1 0,-22 21 16,21-22-16,-21 22 0,0-1 15,0 22-15,0-21 0,0 21 0,0 0 16,-21 42 15,21 0-31,-22 21 0,22-21 0,0 22 16,0-1-16,0 0 0,0 22 15,0-22-15,0 22 0,-21-1 0,21-20 16,0 20-16,0-21 0,0 1 0,0 20 16,0-20-16,0-22 0,0 21 15,0 0-15,0-20 0,21-1 0,-21 0 16,0 0-16,22 0 0,-1-21 16,0 21-16,0-21 15,0 0-15,0 0 0,1-21 16,-1 0-16,0 21 0,0-21 0,0-21 15,0 20-15,1 1 0,-1-21 16,0 21-16,-21-22 0,0 22 0,21 0 16,-21 0-16,0 0 0,0 0 15,0-1-15,0 44 16,0-1 0,0 0-16,-21 0 0,21 0 15,0 0-15,0 1 0,0 20 16,0-21-16,0 0 0,0 0 0,0 1 15,0-1-15,0 0 0,0 0 16,21-21-16,0 0 0,0 0 16,1 21-16,-1-21 0,0 0 0,21 0 15,-21 0-15,22-21 0,-22 0 16,0 0-16,21 0 0,-20-1 0,-1-20 16,21 0-16,-21-1 0,0 1 15,1-21-15,-1-1 0,-21 1 0,21 20 16,-21-20-16,21-1 0,-21 1 0,0-1 15,0 22-15,0 0 0,0-1 16,0 1-16,0 0 0,0 20 16,0 1-16,0 0 0,-21 0 15,0 21-15,0 0 0,-1 0 16,22 21-16,-21 0 0,0 0 0,21 22 16,0-22-16,-21 21 0,21 1 15,-21-1-15,21 21 0,0-20 0,0 20 16,0 1-16,0-22 0,0 22 15,0-22-15,0 21 0,0-20 0,0-1 16,0 0-16,0 1 0,0-1 0,0-21 16,0 0-16,21 1 15,0-1-15,-21 0 0,0 0 0,21-21 0,0 0 16,1 0-16,-1 0 0,0 0 16,0 0-16,0 0 0,0 0 15,22-21-15,-22 0 0,0 0 0,0-1 16,0-20-16,1 21 0,-1 0 15,-21 0-15,21-1 0,-21 1 16,0 42 15,0 1-31,0-1 0,0 0 16,0 0-16,0 0 0,0 0 0,0 1 16,0-1-16,0 0 15,21 0-15,0-21 16,0 0-16,1 0 0,-1 0 15,0 0-15,0 0 16,0 0-16,22 0 0,-43-21 0,21 0 16,0 0-16,0-1 0,0 1 0,-21 0 15,21-21-15,1 21 0,-22-1 16,0-20-16,0 21 0,21 0 0,-21 0 16,0-1-16,0 44 31,-21-1-31,21 0 15,0 0-15,-22 21 0,1-20 16,0 20-16,21-21 0,0 21 16,0 1-16,-21-1 0,21 0 0,0 1 15,0-1-15,0 0 0,0 22 16,0-22-16,0 22 0,0-1 0,0-20 16,0 20-16,0 1 0,-21-22 0,21 21 15,-21-20-15,21-1 0,0 0 16,-22 1-16,22-22 0,-21 0 0,21 0 15,-21 0-15,21 1 0,0-1 0,0-42 47,-21-1-47,21 1 16,0 0-16,0 0 0,0 0 0,0 0 16,-21-22-16,21 22 0,0-21 15,0 21-15</inkml:trace>
  <inkml:trace contextRef="#ctx0" brushRef="#br0" timeOffset="169548.44">22754 8107 0,'0'0'0,"0"-21"0,0 0 0,0-1 16,21 1-16,0 21 15,22-21-15,-22 0 0,0 21 0,21-21 16,-20 21-16,-1 0 0,21-21 16,-21 21-16,22 0 0,-22 0 0,0-22 15,0 22-15,0-21 0,0 21 0,-21-21 16,-21 21 0</inkml:trace>
  <inkml:trace contextRef="#ctx0" brushRef="#br0" timeOffset="169740.33">22288 7789 0,'-21'22'0,"42"-44"0,-63 44 16,21-22 0,21 21-1,-21-21 32</inkml:trace>
  <inkml:trace contextRef="#ctx0" brushRef="#br0" timeOffset="170120.13">21061 7811 0,'-21'0'0,"-22"42"31</inkml:trace>
  <inkml:trace contextRef="#ctx0" brushRef="#br0" timeOffset="171147.45">24342 7853 0,'0'0'0,"0"-21"0,0 0 0,-22 21 31,1 0-31,0 21 16,0 21-16,0-21 0,0 22 15,-1-1-15,1 0 0,0 1 16,0-1-16,0 0 0,0 1 0,-1-1 16,1 0-16,21 1 0,0-22 15,0 21-15,0-21 0,0 0 0,0 1 16,21-1-16,1-21 0,-1 21 0,0-21 15,0 0-15,0 0 0,22 0 16,-22 0-16,0 0 0,21 0 16,-21-21-16,1 0 0,20-1 0,-42 1 15,21 0-15,-21 0 0,21-21 16,-21 20-16,0-20 0,0 0 0,-21-1 16,0 1-16,0-21 0,-22 20 0,22 22 15,0-21-15,-21-1 0,21 22 16,-1 0-16,-20 0 0,21 0 0,21 0 15,-21 21-15,21-22 0,0 1 16,0 0-16,21 21 16,0-21-16,0 21 0,22-21 0,-1 21 15,0-21-15,1 21 16,20-22-16,-21 22 0,22 0 0,-1-21 16,-20 21-16,20 0 0,-20 0 15,-1 0-15,0 0 0,-21 0 0,1 0 16,-22 21-1,-22 1-15,1-1 16,0 0-16,0 21 0,0 1 0,0-1 16,-1 21-16,1 1 0,0-1 15,21 22-15,0 0 0,-21-22 0,21 22 16,0 0-16,0-1 0,0 1 16,0 0-16,0-1 0,0 1 0,0 0 15,0-1-15,0 1 0,21 0 0,-21-1 16,0 1-16,0-22 0,0 22 15,0-21-15,0-1 0,0 1 0,0-1 16,0 1-16,0-22 0,0 0 16,0 1-16,-21-1 0,21-21 0,-21 0 15,0 0-15,-1-21 16,1 0-16,21-21 16,-21 0-16,21-21 0,-21 21 0,21-22 15,-21 1-15,0-22 0,21 22 0,0-21 16,0-1-16,0 1 0,0 20 0,0-20 15,0-1-15,0 1 16,0-1-16,0 22 0,0-22 0,21 1 16,0-1-16,0 1 0,0-1 0,0 1 15,22-1-15,-22 22 0,21-21 16</inkml:trace>
  <inkml:trace contextRef="#ctx0" brushRef="#br0" timeOffset="171994.97">25315 7811 0,'0'0'0,"0"-22"15,0 1-15,0 0 16,0 0-16,21 0 15,1 0-15,-1-1 0,0 1 16,0 0-16,0 0 0,0 0 0,1-22 16,-1 22-16,-21 0 0,0 0 15,0 0-15,0 0 0,-21 21 16,-1 0-16,1 0 16,0 21-16,0-21 0,-21 21 15,20 0-15,1 21 0,-21-20 0,21-1 16,0 21-16,-1-21 0,1 0 15,21 1-15,0 20 0,0-21 0,0 0 16,0 0-16,21 1 16,22-1-16,-22 0 0,0-21 0,0 0 15,0 21-15,22-21 0,-22 0 0,0 0 16,0 0-16,0 0 0,1 0 16,-44 0 15,-20 0-31,21 0 0,-21 0 0,20 0 15,-20 21-15,21 22 0,-21-22 16,20 21-16,-20-21 0,21 22 16,0-1-16,0 0 0,-1-21 0,22 22 15,0-22-15,0 21 0,0-21 16,0 1-16,0-1 0,22 0 0,-1 0 16,0-21-16,0 21 0,21-21 0,-20 0 15,20 0-15,0 0 0,1 0 16,-1 0-16,0-21 0,1 0 0,-1 0 15,0 0-15,1-1 0,20-20 16,-21 0-16,1-1 0,-1 1 0,0-21 16,-20 20-16,20-20 0,-21 20 0,0-20 15,0-1-15,1 1 16,-22-1-16,21 1 0,-21-1 0,0 22 16,0-21-16,0 20 0,0 1 15,0 21-15,-21 0 0,21-1 0,-22 22 16,1 0-16,21 22 0,-21-1 0,0 0 15,0 21-15,21 1 0,-21 20 16,21-21-16,-22 22 0,1-1 0,21 1 16,0-1-16,0 1 0,-21 21 15,21-22-15,-21 1 0,21-1 0,0-21 16,0 22-16,0-22 0,0 1 0,0-1 16,0-21-16,0 0 0,0 0 15,0 1-15,0-1 0,21-21 16,0 0-16,0 0 15,1 0-15,-1-21 16,21-1-16,-21 1 0,0 0 0,1 0 16,-1-21-16</inkml:trace>
  <inkml:trace contextRef="#ctx0" brushRef="#br0" timeOffset="173623.83">26035 8128 0,'0'0'0,"0"21"16,-21 0-16,21 1 0,0-1 15,0 0-15,21-21 16,0 0-16,0 0 16,0 0-16,1 0 0,-1 0 15,21 0-15,-21 0 0,0-21 0,1 21 16,-1-21-16,-21-1 0,21 1 0,-21 0 16,0 0-16,0 0 0,0 0 15,0-1-15,0 1 0,-21 0 0,0 21 16,-1 0-16,1 0 0,0 0 15,0 0-15,-21 0 0,20 0 0,1 21 16,0 22-16,0-22 0,0 0 0,0 0 16,21 21-16,0-20 0,0-1 15,0 21-15,0-21 0,0 0 16,0 1-16,21-1 0,0-21 16,0 21-16,21-21 0,-20 0 0,-1 0 15,21 0-15,-21 0 0,22 0 0,-22 0 16,21 0-16,-21 0 0,22 0 15,-22-21-15,0 0 0,0-1 0,0 1 16,0 0-16,-21 0 0,0-21 0,22 20 16,-22 1-16,0 0 0,0 0 15,21 0-15,-21 42 32,-21 0-32,21 0 0,-22 0 15,22 1-15,0 20 0,0-21 0,0 0 16,0 22-16,0-22 15,-21 0-15,21 0 0,0 0 0,0 0 16,0 1-16,0-44 47,0 1-47,0 0 16,0 0-16,0-21 0,0 20 15,21 1-15,-21 0 0,0-21 0,0 21 16,0-1-16,22-20 0,-1 21 15,-21 0-15,21 21 16,0 21 0,-21 0-16,0 0 0,0 0 15,0 1-15,21-1 0,-21 0 0,0 0 16,0 0-16,21 22 0,-21-22 16,0 0-16,0 0 0,0 0 15,22-21-15,-22 21 0,21-21 16,0 0-1,-21-21 1,21 21-16,-21-21 0,0 0 0,0 0 16,21 0-16,0-1 0,-21 1 15,22 0-15,-22-21 0,21 21 16,0-1-16,-21-20 0,0 21 0,21 0 16,0 0-16,-21 42 31,0 0-31,0 21 15,0-21-15,0 1 0,0-1 0,0 21 16,-21-21-16,21 0 0,0 1 0,0-1 16,0 0-16,0 0 0,0 0 15,0 0-15,21 1 0,0-22 16,1 0-16,-1 0 16,0 0-16,0 0 0,0 0 0,0 0 15,22 0-15,-22-22 0,0 22 16,0-21-16,0 0 0,-21 0 15,22-21-15,-22 20 0,21 1 0,-21-21 16,0 21-16,0 0 0,0-1 0,0 1 16,0 0-16,0 0 0,-21 21 15,-1 0-15,1 0 0,0 0 16,21 21-16,0 0 0,-21 0 16,21 1-16,-21-1 0,21 0 0,0 0 15,0 0-15,0 0 0,0 1 0,0-1 16,0 0-16,21 0 0,0-21 15,-21 21-15,21-21 0,0 0 16,1 0-16,-1 0 0,0 0 16,0 0-16,0-21 15,0 0-15,1 0 0,-22 0 16,0-1-16,21 1 0,-21 0 16,21 0-16,-21 0 0,0 0 0,0-1 15,0 1-15,0 42 31,0 1-31,0-1 0,0 0 16,0 0-16,0 0 16,0 0-16,0 1 0,0-1 0,0 0 15,0 0-15,21-21 16,0 21-16,0-21 16,1 0-16,-1 0 0,0 0 15,0 0-15,0 0 0,0 0 16,-21-21-16,0 0 0,22 0 15,-1 0-15,-21-22 0,0 22 0,0-21 16,21-1-16,-21 1 0,21-21 16,-21 20-16,21-20 0,-21 20 0,0-20 15,21 21-15,-21-1 0,22-20 0,-22 20 16,0 1-16,0 0 0,0 21 16,0-1-16,0 1 0,0 0 0,-22 42 31,1 0-31,21 1 0,-21 20 15,21-21-15,0 21 0,0 1 0,0-1 16,0-21-16,0 43 0,0-22 16,0 0-16,0 22 0,0-22 0,0 22 15,0-22-15,0 0 0,0 1 16,0-1-16,0 0 0,0 1 0,0-22 16,0 0-16,0 21 0,0-20 0,21-22 15,-21 21-15,21 0 0,1-21 16,-1 0-16,0 0 0,0 0 15,0 0-15,0 0 0,1 0 0,-1 0 16,0-21-16,0 0 16,0 21-16,-21-22 0</inkml:trace>
  <inkml:trace contextRef="#ctx0" brushRef="#br0" timeOffset="173891.68">27390 7980 0,'63'0'15,"-42"0"1,0 0-16,1 0 0,-1 0 16,0 0-16,21 0 0,-21 0 0,22 0 15,-22-21-15,21 21 0,-21 0 16,22 0-16,-22-21 0,0 21 0,0 0 15,0 0-15,1-22 0,-44 22 32,1 0-17,-21 0-15,21 0 0</inkml:trace>
  <inkml:trace contextRef="#ctx0" brushRef="#br0" timeOffset="174851.87">20659 9102 0,'-22'0'15,"44"0"-15,-65 0 0,22 0 0,0 0 16,0 0-16,0 0 0,-1 0 0,-41 0 15,42 0-15,-22 0 0,22 0 16,-21 0-16,21-21 0,-22 21 16,22 0-16,-21 0 0,21 0 0,0 0 15,-1 0-15,1 0 0,0 0 16,42 0 15,0 0-31,1 0 0,-1 0 16,0 0-16,21 0 0,1 0 15,-1 0-15,21 0 0,1 0 0,-1 0 16,22 0-16,0 0 0,21 0 16,-22 0-16,22 0 0,0 0 0,21 0 15,0 0-15,0 0 0,0 0 0,21 0 16,0 0-16,0 0 0,1 0 16,-1 0-16,21 0 0,0 0 0,-20 0 15,20 0-15,0 0 0,1 0 16,-22 0-16,21 0 0,0 0 0,-20 0 15,-1 0-15,0 0 0,0 0 0,0 0 16,0 0-16,1-22 16,-22 22-16,21 0 0,-21 0 0,0 0 15,-21 0-15,21 0 0,0 0 16,-22-21-16,22 21 0,-42 0 0,21 0 16,-21-21-16,-1 21 0,1 0 0,-22 0 15,1-21-15,-1 21 0,1 0 16,-1-21-16,-20 21 0,20 0 0,-20 0 15,-1-21-15,0 21 0,1 0 16,-22 0-16,21 0 0,-21 0 0,0 0 16,1-22-16,-1 22 15,0 0 1,-42 0 31,0 0-32,-1 0-15,1 0 0,0 0 0,-21 0 16</inkml:trace>
  <inkml:trace contextRef="#ctx0" brushRef="#br0" timeOffset="205643.38">9991 11345 0,'0'22'16,"0"-1"-16,0 0 0,0 0 0,0 0 15,0 0-15,0 1 16,0-1-16,0 0 0,0 0 16,0 0-1,21-21-15,0 0 16,0 0-1,-21-21-15,21 21 16,0-21-16,-21 0 16,0 0-16,0-1 0,22-20 0,-1 21 15,-21-21-15,21-1 0,-21 1 0,0 0 16,21-1-16,0 1 0,0 0 16,-21-22-16,22 22 0,-22 21 0,21-22 15,0 1-15,-21 21 0,21 0 16,0-1-16,-21 1 0,0 0 0,21 21 15,1 0-15,-1 0 0,-21 21 16,21 0-16,0 1 16,-21-1-16,0 0 0,0 0 15,21 0-15,-21 0 16,0 1 0,0-44 30,0 1-46,0 0 16,0 0-16,0 0 16,-21 0-16,21-1 0,-21 22 15,0-21-15,21 0 0,-21 21 16,21-21-16,-22 21 0,1 0 16,0 0-16,0 0 0,0 0 15,0 21-15,-1 0 0,1-21 16,0 21-16,21 22 0,-21-22 15,0 0-15,0 21 0,21 1 0,-22-1 16,1 0-16,21 1 0,-21-1 16,21 0-16,0 22 0,0-22 0,0 1 15,0-1-15,0-21 0,0 21 0,0-20 16,21 20-16,0-21 0,1 0 16,-1-21-16,0 21 0,21 1 0,-21-22 15,1 0-15,-1 0 0,0 0 16,21 0-16,-21 0 0,22-22 0,-22 1 15,0 0-15,21 0 0,-20 0 16,20 0-16,-21-22 0,0 1 16,22 0-16,-22-1 0,0-20 0,21 20 15,-21-20-15,1-1 0,-1 22 0,-21 0 16,21-22-16,-21 22 0,21 0 16,-21-1-16,21 1 0,-21 0 0,0 20 15,0 1-15,0-21 0,0 21 16,0 0-16,0-1 0,-21 22 15,0 0-15,0 0 16,21 22-16,-21-1 0,-1 0 16,1 0-16,0 0 0,21 22 0,-21-22 15,21 21-15,-21 0 0,21 1 16,0-1-16,0 0 0,0 1 16,0-1-16,0 0 0,0 1 0,0-1 15,0 0-15,0 1 0,0-1 16,0-21-16,0 22 0,0-22 0,21 0 15,0 0-15,-21 0 0,21 0 16,0-21-16,-21 22 0,22-22 0,-1 0 16,0 0-16,0 0 0,0 0 0,0 0 15,1 0-15,-1-22 0,0 1 16,0 0-16,0 0 0,0 0 0,1 0 16,-1-22-16,0 22 0,0 0 15,-21-21-15,0 20 0,21 1 0,-21-21 16,21 21-16,-21 0 15,0 42 1,0 0 0,0 0-16,0 0 0,0 0 0,0 1 15,0-1-15,0 21 0,-21-21 16,21 0-16,0 1 0,0-1 0,0 0 16,0 0-16,0 0 15,0 0 1,0-42 15,21 0-31,-21 0 16,0 0-16,0 0 0,0-1 0,0 1 15,0 0-15,0 0 0,0 0 0</inkml:trace>
  <inkml:trace contextRef="#ctx0" brushRef="#br0" timeOffset="205904.23">11303 10880 0,'0'-21'31,"-21"21"0,0 0-15,21 21 15,0 0-15</inkml:trace>
  <inkml:trace contextRef="#ctx0" brushRef="#br0" timeOffset="206854.88">11599 10922 0,'-63'0'31,"42"21"-31,-1-21 16,1 21-16,21 1 0,-21-1 0,0 0 15,0 0-15,21 0 16,0 22-16,-21-1 0,21-21 0,-22 21 16,22 1-16,0-1 0,-21-21 0,21 22 15,0-22-15,0 21 0,0-21 16,0 0-16,21 1 0,1-1 0,-1-21 16,0 21-16,0-21 0,0 0 15,0 0-15,1 0 0,-1 0 0,21 0 16,-21 0-16,0-21 0,22 0 0,-22-1 15,21 1-15,-21 0 0,22 0 16,-22-21-16,21-1 0,1 1 0,-22 0 16,0-22-16,21 22 0,-21-1 0,1-20 15,-1 21-15,0-22 16,0 22-16,-21-1 0,0-20 0,0 21 16,0-1-16,0 22 0,0-21 0,0 21 15,0-1-15,0 44 31,0-1-31,0 0 0,0 21 16,0 1-16,0-22 0,0 21 0,-21 0 16,21 1-16,0-1 0,-21 0 0,21 1 15,-21-1-15,21 0 0,0 1 16,-22-1-16,22-21 0,-21 22 0,21-22 16,0 21-16,0-21 0,-21 0 15,21 1-15,-21-22 0,21 21 16,0-42 31,0-1-47,0 1 0,0 0 0,0 0 15,0-21-15,21 20 0,0 1 16,0-21-16,1 21 0,-1 0 0,0-1 16,0 1-16,21 0 0,-20 0 0,20 0 15,-21 21-15,21 0 0,-20-21 16,-1 21-16,0 0 0,21 0 0,-21 0 15,1 0-15,-22 21 16,0 0 0,0 0-16,-22-21 0,22 21 15,-42-21-15,21 21 0,-21 1 0,20-22 16,-20 21-16,0 0 0,-1-21 16,1 21-16,21-21 0,0 0 0,0 21 15,-1-21-15,22 21 0,0 1 16,0-1-1,0 0-15,22-21 0,-1 21 0,0 0 16,0-21-16,0 21 0,22 1 16,-22-22-16,0 21 0,21 0 0,-21-21 15,1 21-15,-1-21 0,0 0 16,0 21-16,0-21 16,0 0-16,1 21 15,-1-21 1,0 0-16,-21-21 15,21 21-15,0-21 0,0 0 16</inkml:trace>
  <inkml:trace contextRef="#ctx0" brushRef="#br0" timeOffset="207760.4">13589 11176 0,'0'0'16,"0"-21"-16,-21 0 15,0 21-15,-1-21 16,44 21 15,-1 0-15,0 0-16,0 0 0,21 21 0,1-21 15,-1 0-15,0 0 16,1 21-16,-1-21 0,22 0 0,-1 0 16,-21 0-16,22 0 0,-1 0 0,1 0 15,-1 0-15,1 21 0,-1-21 16,-20 0-16,20 0 0,-20 0 0,20 0 16,-21 0-16,-20 0 0,20 0 15,0 0-15,-21 0 0,1 0 0,-1 0 16,0 0-16,0 0 0,0 0 15,-21-21 1,0 0-16,0 0 16,0-1-16,-21 22 15,0-21-15,0 21 0,0-21 16,-1 0-16,1 21 0,0-21 0,-21 0 16,21 21-16,-1-22 0,-20 22 15,21 0-15,0-21 0,0 21 0,-1 0 16,1 0-16,0 0 0,0 0 15,0 0 1,42 21 15,0-21-15,21 0-16,-20 22 0,-1-22 0,21 0 16,-21 0-16,22 21 0,-22-21 15,21 0-15,-21 0 0,0 21 0,1-21 16,-1 0-16,0 21 0,0-21 15,0 0-15,0 0 16,-21 21-16,0 0 16,0 1-1,-21-22-15,0 21 16,0 0-16,0 0 0,0 0 0,-1 0 16,-20 1-16,21-1 0,0 21 15,0-21-15,-22 0 0,22 22 0,-21-22 16,21 21-16,-22-21 0,22 22 15,0-22-15,-21 0 0,20 0 0,1 0 16,0 1-16,0-1 0,0-21 16,0 21-16,21 0 0,0 0 15,-22-21-15,22 21 16,22-21 62,-22-21-62,0 0-1</inkml:trace>
  <inkml:trace contextRef="#ctx0" brushRef="#br0" timeOffset="209367.36">16235 10859 0,'0'-22'16,"0"1"0,0 0-16,0 0 15,0 0 1,0 0-16,0-1 15,-21 22-15,21-21 0,-22 21 0,1-21 16,0 21-16,0 0 16,0 0-16,0 0 0,-1 0 0,1 0 15,0 0-15,0 0 16,0 21-16,0 0 0,-1 1 0,1 20 16,0-21-16,0 21 0,0-20 15,21 20-15,0 0 0,0 1 0,-21-22 16,21 42-16,0-20 0,0-1 15,0 0-15,0 1 0,0-1 0,0 0 16,0 1-16,0-22 0,21 21 0,-21-21 16,21 0-16,21 1 0,-21-1 15,1 0-15,20-21 0,0 0 0,1 0 16,-1 0-16,-21 0 0,21 0 16,1 0-16,-1-21 0,0 0 15,1-1-15,-1 1 0,0 0 0,1-21 16,-1 21-16,-21-22 0,22 1 15,-22 0-15,21-1 0,-21-20 0,0 20 16,1 1-16,-1-21 0,0 20 0,0 1 16,-21-22-16,0 22 0,21-21 15,-21 20-15,0-20 0,21 20 0,-21 1 16,0 0-16,0-1 0,0 22 16,0-21-16,0 21 0,0 0 0,0-1 15,0 44 16,-21-22-31,21 42 0,-21-21 0,0 21 16,21 1-16,-21-1 0,21 0 16,-21 1-16,-1 20 0,22-20 0,0 20 15,-21-21-15,0 1 0,21-1 0,0 22 16,0-22-16,0 0 0,0 1 16,0-1-16,0 0 0,0 1 0,0-22 15,0 21-15,0-21 0,21 0 16,0 1-16,1-22 0,-1 21 15,0 0-15,0-21 0,0 0 0,0 0 0,1 0 16,-1 0-16,21 0 16,-21-21-16,0 0 0,22-1 0,-22 1 15,0 0-15,21 0 0,-20 0 0,-1-22 16,0 22-16,0-21 0,0 21 16,-21 0-16,0-1 0,21-20 0,-21 21 15,0 0-15,0 42 31,0 0-15,0 0-16,-21 22 0,21-22 16,0 0-16,0 21 0,0-21 15,-21 1-15,21-1 0,0 0 0,0 0 16,0 0-16,0 0 0,0 1 16,0-1-16,0-42 31,0-1-16,0 1-15,0 0 0,0-21 16,0 21-16,21-22 0,-21 1 16</inkml:trace>
  <inkml:trace contextRef="#ctx0" brushRef="#br0" timeOffset="209560.09">17335 10732 0,'0'0'0,"0"21"78,22 0-62,-1-21-16,0 0 15</inkml:trace>
  <inkml:trace contextRef="#ctx0" brushRef="#br0" timeOffset="210178.83">17801 10837 0,'0'-42'31,"-21"42"-31,0 0 0,0 0 15,-1 0-15,1 0 16,0 0-16,21 21 0,-21 0 16,0 1-16,0-1 0,21 0 0,-22 0 15,1 21-15,21-20 16,-21 20-16,21 0 0,-21-21 0,21 22 16,-21-1-16,21-21 0,0 22 0,0-1 15,0-21-15,0 0 0,0 0 16,21 1-16,0-1 0,0 0 0,0 0 15,1-21-15,-1 0 0,21 0 16,-21 0-16,0 0 0,1 0 0,-1 0 16,0 0-16,0 0 0,0 0 15,0 0-15,-21-21 0,0 0 16,22 21-16,-22-21 16,0-1-1,21 22 48,-21-21 109,0 0-172</inkml:trace>
  <inkml:trace contextRef="#ctx0" brushRef="#br0" timeOffset="213269.5">15896 10901 0,'0'0'0,"21"0"16,0 0-16,1 0 15,-1 0-15,21 0 0,-21-21 16,22 0-16,-1 21 0,0-22 16,1 1-16,-1 0 0,0 21 0,1-21 15,-1 0-15,0 0 0,-21-1 16,1 1-16,-1 0 0,-21 0 0,0 0 16,0 0-16,-21 21 0,-22-22 15,22 1-15,-42 21 0,20 0 0,-20 0 16,20 0-16,-20 0 0,-1 0 15,22 0-15,-21 21 0,20-21 0,22 22 16,-21-1-16,21 0 0,-1 0 16,1 0-16,21 0 0,0 1 0,0-1 15,0 0-15,21 0 0,1 0 0,-1 0 16,0 1-16,21-1 16,1 0-16,-22-21 0,21 21 0,0-21 15,1 0-15,-1 0 0,0 0 0,-20 21 16,-1-21-16,21 0 0,-21 0 15,-42 0 1,0 21-16,0-21 16,-22 0-16,1 22 0,0-22 0,-1 21 15,1 0-15,0 0 0,-1 0 0,22 0 16,-21 1-16,21-1 0,0 21 16,-1-21-16,22 22 0,-21-1 0,21-21 15,0 21-15,0-20 0,0 20 16,0-21-16,21 0 0,1 0 15,20 1-15,-21-1 0,21 0 0,-20-21 16,20 0-16,0 21 0,1-21 16,-1 0-16,0 0 0,1 0 0,-1-21 15,21 0-15,-20 21 0,20-21 0,-20-22 16,-1 22-16,21 0 0,-20-21 16,-1-1-16,0 1 0,1-22 0,-22 22 15,21-21-15,-21 20 0,1-20 16,-22 20-16,0-20 0,21-1 15,-21 1-15,0-1 0,0 1 0,0-1 0,0 1 16,0-1-16,0 22 16,0 0-16,0-1 0,0 1 0,0 21 15,0 0-15,0 0 0,-21 21 32,21 42-32,-22-21 0,22 21 15,0 1-15,0-1 0,0 22 16,-21-22-16,21 21 0,-21-20 0,21 20 15,-21-20-15,21 20 0,0-21 16,-21 22-16,21-22 0,-21 22 0,21-22 16,0 22-16,0-22 0,0 0 0,0 1 15,0-1-15,0 0 0,0 1 16,0-22-16,0 21 0,0-21 16,21 0-16,0-21 0,0 22 0,0-22 15,22 0-15,-22 0 0,21 0 16,-21 0-16,22 0 0,-1-22 0,0 22 15,1-21-15,-1 0 0,0 0 16,1-21-16,-22 20 0,21 1 0,0-21 16,-20 0-16,-1 20 0,0-20 0,-21 21 15,0-21-15,0 20 0,0 1 16,0-21-16,0 21 0,0 0 16,0-1-16,-21 22 0,0 0 15,-1 0-15,1 0 0,0 0 16,0 0-16,0 0 0,0 0 0,21 22 15,-22-1-15,1 0 0,21 0 16,-21 0-16,21 22 0,0-22 0,0 21 16,0-21-16,0 22 0,0-22 0,0 0 15,0 21-15,0-21 0,21 1 16,0-1-16,1 0 0,-1-21 0,0 21 16,21-21-16,-21 0 0,1 0 15,-1 0-15,0 0 0,0 0 16,21 0-16,-20-21 0,-1 0 15,21 0-15,-21-1 0,22 1 16,-22-21-16,21 21 0,-21-22 0,0 1 16,1 0-16,-1 21 0,0-22 0,0 22 15,-21-21-15,0 21 0,21-1 16,-21 1-16,0 0 0,0 0 16,-21 21-1,21 21 1,-21 0-16,21 0 15,-21 1-15,21-1 0,0 0 0,-21 21 16,21-21-16,0 22 0,0-1 16,0-21-16,0 22 0,0-22 15,-22 21-15,22-21 0,0 0 16,0 1-16,0-1 0,0 0 0,0 0 16,0 0-16,0-42 31,0 0-31,0 0 15,0 0-15,22-1 0,-1 1 0,-21-21 16,0 21-16,21-22 0,0 1 16,-21 0-16,21 21 0,0-22 0,-21 1 15,22 21-15,-1 0 0,-21-1 16,0 1-16,21 0 0,0 21 16,0 0-1,-21 21 1,21 0-16,-21 1 0,0 20 0,0-21 15,0 0-15,0 22 0,0-22 0,0 21 16,0-21-16,22 22 0,-22-22 16,21 0-16,-21 0 0,21 0 0,-21 0 15,0 1-15,21-22 0,0 21 16,0-21-16,1 0 16,-1-21-16,0-1 15,0 1-15,0 0 16,-21-21-16,21 21 0,-21-1 0,22-20 15,-1 21-15,-21-21 0,21-1 16,0 22-16,-21 0 0,21-21 16,0 20-16,-21 1 0,22 0 15,-22 0-15,21 21 0,0 0 16,-21 21 0,0 0-16,0 0 0,0 1 0,0-1 15,0 0-15,0 0 0,0 21 0,0-20 16,0 20-16,0-21 0,0 0 15,0 22-15,0-22 0,0 0 0,0 21 16,21-21-16,0 1 0,0-1 16,1 0-16,-1-21 0,0 0 15,0 21-15,0-21 0,22 0 16,-22 0-16,21 0 0,-21 0 16,22-21-16,-22 0 0,21 21 0,-21-21 15,22-22-15,-22 22 0,21 0 0,-21-21 16,0 20-16,1-20 0,-1 0 15,0 21-15,-21-22 0,21 1 0,-21 21 16,0 0-16,0-22 0,0 22 0,0 0 16,-21 0-16,0 21 15,0 0-15,-1 0 0,1 0 16,21 21-16,-21 0 16,21 0-16,-21 0 0,21 22 0,0-22 15,0 21-15,0 1 0,0-22 16,0 21-16,0-21 0,21 22 15,0-22-15,0 0 0,-21 0 0,22 0 16,-1 0-16,0 1 0,21-22 0,-21 0 16,1 0-16,20 0 0,0 0 15,-21 0-15,22-22 0,-1 22 0,0-21 16,-20 0-16,20 0 0,0 0 0,-21 0 16,1-22-16,-1 22 0,0-21 15,-21 21-15,0-22 0,21 22 0,-21 0 16,0 0-16,0 0 0,0-1 15,0 1-15,0 0 0,-21 42 32,21 0-17,-21 1-15,21-1 0,0 0 0,0 21 16,0-21-16,-21 22 0,21-22 0,0 21 16,0-21-16,-22 22 0,22-22 15,0 0-15,0 0 0,0 0 0,0 1 16,0-1-16,22-42 47,-22-1-47,21 1 0,0 0 0,-21 0 15,21-21-15,0 20 0,0-20 16,1 0-16,-1 21 0,0-22 16,0 1-16,0 21 0,0-22 0,1 22 15,-1 0-15,-21 0 0,21 0 16,0 21-16,0 0 0,0 21 15,-21 21 1,0-21-16,0 1 0,0-1 16,0 21-16,0-21 0,0 22 0,22-1 15,-22-21-15,0 0 0,0 22 16,21-22-16,0 0 0,-21 0 0,21 0 16,0 0-16,0-21 0,1 0 0,-1 22 15,0-22-15,0 0 16,21 0-16,-20 0 0,-1-22 0,21 22 15,-21-21-15,0 0 0,22 0 0,-22-21 16,0 20-16,0-20 0,0 0 16,1 21-16,-22-22 0,21 1 0,-21-22 15,21 22-15,0 0 0,-21-22 0,0 1 16,0 20-16,21-20 0,-21 21 16,21-1-16,-21 1 0,0 21 0,0-22 15,0 22-15,-21 42 16,0 1-1,21-1-15,-21 21 0,21 0 16,-21 1-16,21-1 0,0 22 0,-21-22 16,21 21-16,-22-20 0,22 20 15,0-20-15,-21 20 0,21-21 0,0 1 16,0 20-16,0-20 0,0-22 16,0 21-16,21 0 0,1-20 0,-1-1 15,0 0-15,0 0 0,0-21 16,0 0-16,1 0 0,-1 0 0,21 0 15,-21 0-15,0 0 0,1 0 0,20-21 16,-21 0-16,0 0 0,0-1 16,1-20-16,-1 21 0,0-21 15,-21-1-15,0 22 0,0-21 0</inkml:trace>
  <inkml:trace contextRef="#ctx0" brushRef="#br0" timeOffset="213451.4">20256 10901 0,'-63'21'16,"126"-42"-16,-126 63 0,63-21 16,21-21-16,0 0 15,0 0-15,22 0 0,-22 0 16,21 0-16,1 0 0,-1 0 0,0 0 16,1 0-16,-1-21 0,0 21 15,1-21-15,20 0 0,-21 21 16,1-21-16,20 0 0</inkml:trace>
  <inkml:trace contextRef="#ctx0" brushRef="#br0" timeOffset="213747.22">21336 10499 0,'-64'-64'32,"128"128"-32,-128-149 0,43 64 0,0 0 15,21 42 1,0 0-16,0 21 15,0-20-15,0 20 16,0 21-16,0-20 0,0-1 0,0 22 16,0-22-16,0 0 0,0 22 0,0-22 15,0 0-15,0 1 0,0 20 16,0-20-16,0-1 0,0-21 0,0 21 16,0 1-16,0-22 0,0 0 0,0 0 15,0 0-15,0 1 0,21-22 31,0 0-31,1-22 16,-1 1-16,0 0 0,0 0 0,21 0 16,-20-22-16</inkml:trace>
  <inkml:trace contextRef="#ctx0" brushRef="#br0" timeOffset="214063.83">21548 10964 0,'0'0'0,"0"-21"16,0 0-16,0 0 0,0 42 31,-22 0-31,22 0 15,-21 22-15,21-22 0,-21 21 0,21 1 16,0-22-16,0 21 0,0 0 16,0-20-16,0 20 0,0-21 0,21 0 15,0 0-15,1 1 0,-1-1 0,0-21 16,0 0-16,21 0 0,-20 0 16,-1 0-16,0-21 0,0 21 0,0-22 15,0 1-15,1 0 0,-1 0 16,0-21-16,-21 20 0,21-20 15,-21 0-15,0 21 0,0-22 0,0 1 16,0 21-16,0 0 0,-21-1 16,0 1-16,0 0 0,-1 21 0,1 0 15,0 0-15,0-21 0,0 21 0,0 0 16,-1 0 0,1 0-16,0 0 15,0 0-15</inkml:trace>
  <inkml:trace contextRef="#ctx0" brushRef="#br0" timeOffset="214243.73">21061 10816 0,'0'0'0,"21"0"31,0 0-31,0-21 0,0 21 0,1 0 16,-1 0-16,21-21 0,0 21 15,-20 0-15,20 0 0,0-21 0,1 21 16,-1-21-16,0 21 0,1-22 0,-1 22 16</inkml:trace>
  <inkml:trace contextRef="#ctx0" brushRef="#br0" timeOffset="-214472.14">22267 10520 0,'0'-21'0,"0"42"0,0-63 0,0 20 16,0 44 15,0-1-31,0 0 0,0 21 16,0 1-16,0-1 0,0 0 0,0 1 16,0-1-16,0 0 0,-21 22 0,21-22 15,-21 0-15,21 1 0,0 20 16,0-20-16,0-1 0,-21 0 0,21 1 15,0-22-15,-21 21 0,21-21 16,0 0-16,0 1 0,0-1 0,-22-21 31,22-21-15,0-1-16,0 1 16,0-21-16,0 21 0,0 0 15,0-22-15,0 22 0,0-21 0,22 21 16,-1-1-16,0-20 0,21 21 0,-21 0 15,1 0-15,20 21 0,0-22 16,-21 22-16,22 0 0,-22 0 0,21 0 16,-21 0-16,1 0 0,-1 22 15,0-1-15,-21 0 0,21 0 0,-21 21 16,0-20-16,0-1 0,-21 21 16,0-21-16,-22 0 0,22 1 0,-21-1 15,0 0-15,20 0 0,-20 0 0,21 0 16,0-21-16,-22 22 0,22-22 15,0 21-15,0-21 16,21-21 0,21 21-1,0-22-15,0-20 0,1 21 0,-1 0 16</inkml:trace>
  <inkml:trace contextRef="#ctx0" brushRef="#br0" timeOffset="-214117.34">22712 11091 0,'21'0'32,"0"0"-32,0 0 0,-21-21 15,21 21-15,1 0 0,-1 0 0,0-21 16,0 21-16,21-21 0,-20 21 16,-1-21-16,21 21 0,-21-21 0,0-1 15,1 22-15,-1-21 0,0 21 16,-21-21-16,21 21 0,-21-21 0,0 0 15,-21 21-15,0-21 0,0 21 16,-22 0-16,22 0 0,-21 0 16,21 0-16,-22 0 0,22 21 15,0 0-15,-21 0 0,20 0 0,1 0 16,0 1-16,21 20 0,0-21 16,-21 21-16,21-20 0,0-1 0,0 21 15,0-21-15,0 0 0,21 1 16,0-1-16,0-21 0,1 21 0,-1-21 15,0 21-15,21-21 0,1 0 0,-22 0 16,21 0-16,0-21 0,1 0 16,-1 0-16,0-1 0,1 22 0</inkml:trace>
  <inkml:trace contextRef="#ctx0" brushRef="#br0" timeOffset="-213408.97">23939 10689 0,'0'0'0,"0"-63"31,-21 42-31,0 21 0,0-22 0,0 22 16,0 0-16,-22 0 0,22 0 15,-21 22-15,21-1 0,-22 21 0,22-21 16,0 22-16,-21-22 0,20 21 0,1 0 16,0 1-16,0-1 0,0 0 15,21 1-15,0-1 0,0-21 0,0 22 16,0-1-16,0-21 0,0 21 15,0-20-15,21-1 0,0 0 16,0 0-16,22-21 0,-22 0 0,21 0 16,0 0-16,22 0 0,-22 0 15,1-21-15,20 21 0,-21-42 0,22 20 16,-22 1-16,1-21 0,-1 0 0,0-1 16,1 1-16,-22 0 0,21-1 15,-21-20-15,0-1 0,1 1 0,-22-1 16,0 1-16,21-1 0,-21 1 15,0-1-15,0 1 0,0 20 0,0 22 16,0-21-16,0 21 0,-21 21 16,-1 21-16,1 21 15,21 1-15,-21-1 0,0 0 16,0 22-16,21-22 0,-21 22 16,-1-1-16,22 1 0,-21-22 0,21 21 15,0-20-15,0-1 0,0 0 0,0 1 16,0-1-16,0 0 0,0-20 15,0 20-15,21-21 0,1 0 0,-1 0 16,0-21-16,0 22 0,0-22 0,0 0 16,1 0-16,-1 0 0,0 0 15,0-22-15,0 22 0,0-21 0,1 0 16,-1-21-16,0 21 0,-21-1 16,0 1-16,21 0 0,-21 0 0,21 0 15,-21 0-15,0 42 31,-21 0-15,21 0-16,-21 21 0,21-20 0,-21-1 16,21 0-16,0 0 0,0 0 15,0 0-15,0 1 0,0-1 0,0 0 16,21-21 15,0 0-31,-21-21 16,21 0-16,-21-1 0,21 1 0,-21 0 15</inkml:trace>
  <inkml:trace contextRef="#ctx0" brushRef="#br0" timeOffset="-213225.08">24638 10774 0,'0'0'0,"0"-21"0,0 0 0,0-1 16,-21 22 15,21 22-31,-21-1 15,21 0 1,0 0-16,0 0 16,21-21-1,0 0-15,0 0 0</inkml:trace>
  <inkml:trace contextRef="#ctx0" brushRef="#br0" timeOffset="-211549.03">24977 10816 0,'0'0'0,"0"-21"0,-22 21 32,1 0-32,0 0 0,0 21 15,0-21-15,0 21 0,-1 1 16,1-1-16,0 21 0,0-21 0,21 0 16,0 1-16,-21 20 0,21-21 15,0 0-15,0 0 0,0 1 0,0-1 16,0 0-16,0 0 0,0 0 15,21-21-15,0 21 0,0-21 16,0 0-16,22 0 0,-22 0 0,21 0 16,1 0-16,-22 0 0,21-21 0,0 0 15,1 0-15,-1 0 0,0 0 16,-20-1-16,20 1 0,-21-21 0,0 0 16,0-1-16,1 1 0,-1 0 15,0-1-15,0-20 0,-21 20 0,0-20 16,0 21-16,21-22 0,-21 22 0,0-1 15,0 1-15,0 21 16,0-21-16,0 20 0,0 44 31,0-1-31,0 0 0,0 21 0,-21 1 16,21-1-16,0 0 0,0 22 0,-21-22 16,21 0-16,-21 1 0,0-1 15,21 0-15,0 1 0,-22-1 0,22-21 16,-21 22-16,21-22 0,-21 0 15,21 0-15,0 0 0,0 0 0,-21 1 16,21-44 15,21 1-15,-21 0-16,21 0 0,0 21 0,1-21 16,-1 0-16,0-1 0,0 1 15,0 0-15,-21 0 0,21 21 0,1-21 16,-1 21-16,0 0 0,0-21 0,0 21 31,-42 0 0,0 0-31,0 0 0,0 0 16,-1 21-16,1-21 0,0 21 0,0-21 16,21 21-16,0 0 15,-21-21-15,21 21 0,-21 1 0,21-1 16,0 0-16,0 0 15,0 0-15,0 0 16,21 1-16,0-22 0,0 21 0,0-21 16,22 21-16,-22-21 0,21 0 15,0 0-15,1 21 0,-1-21 0,0 0 16,1 0-16,-1 0 0,0 0 0,1-21 16,-1 21-16,0-21 0,1 0 15,-1 21-15,0-22 0,-20 1 16,20 0-16,-21 0 0,0 0 0,0-22 15,-21 22-15,0 0 0,22-21 16,-22 21-16,0-1 0,0 1 0,0 0 16,0 0-16,0 0 0,-22 21 15,1 0-15,0 0 0,0 0 0,0 0 16,-22 21-16,22 0 0,0 0 0,-21-21 16,21 21-16,-1 22 0,1-22 15,0 0-15,0 0 0,21 0 0,-21 1 16,21-1-16,0 0 15,0 0-15,0 0 0,21-21 16,0 0-16,0 0 0,0 0 16,1 0-16,-1 0 0,0 0 15,0 0-15,21-21 0,-20 0 16,-1 0-16,0 21 0,0-21 16,0-1-16,0 1 0,-21 0 15,22 21-15,-22 21 31,0 0-31,0 1 16,0-1-16,0 0 0,0 0 0,0 0 16,0 0-16,0 1 15,0-1-15,21-21 0,0 0 16,0 0-16,0 0 0,0 0 0,1 0 16,-1 0-16,0-21 15,0 21-15,0-22 0,0 1 16,1 21-16,-22-21 0,21 0 0,0 0 15,-21 0-15,0-22 0,0 22 16,21-21-16,-21 21 0,21-22 0,-21 1 16,0 0-16,0-1 0,0 1 15,0-22-15,0 22 0,0 21 0,0-21 16,0 20-16,0 1 0,0 0 0,0 42 31,-21 0-31,0 1 0,21 20 0,-21 0 16,21-21-16,0 22 0,-21-1 15,21 0-15,0 1 0,0-1 0,0 0 16,0-20-16,0 20 0,0-21 16,0 21-16,0-20 0,0-1 15,0 21-15,0-21 0,0 0 0,0 1 16,0-1-16,0 0 16,0-42 15,21 21-31,0-21 0,-21-1 15,21 1-15,0 0 0,-21 0 16,21 0-16,1 0 0,-1-1 0,0 1 16,0 21-16,0-21 0,0 21 15,22 0-15,-22-21 0,0 21 0,0 0 16,0 0-16,1 0 0,-1 21 16,-21 0-16,21 0 15,-21 1-15,0-1 0,0 0 16,0 0-16,0 0 0,0 0 15,-21 1-15,0-1 0,-1 0 0,1 0 16,0-21-16,0 21 0,0-21 0,0 0 16,-1 21-16,1-21 0,0 0 15,0 0-15,0 0 0,0 0 16,21-21 0,0 0-16,0 0 15,21 0-15,0 0 0,-21-1 16</inkml:trace>
  <inkml:trace contextRef="#ctx0" brushRef="#br0" timeOffset="-211224.78">27474 10351 0,'-63'0'16,"63"21"-1,-21 0-15,-1 0 0,1 0 0,21 22 16,0-1-16,-21-21 0,21 21 16,-21 1-16,21-1 0,0 0 0,0 1 15,0-1-15,-21 0 0,21 1 16,0-22-16,0 21 0,0-21 0,0 22 16,0-22-16,0 0 0,0 21 0,0-20 15,0-1-15,0 0 16,0 0-16,21-21 31,-21-21-15,21 21-16,0-21 0,0 0 0,1-1 15,-22 1-15,21 0 16</inkml:trace>
  <inkml:trace contextRef="#ctx0" brushRef="#br0" timeOffset="-210869.79">27474 10943 0,'21'0'47,"1"0"-31,-1 0-1,0 0-15,0 0 0,0 0 16,0 0-16,1 0 0,-1 0 16,0-21-16,-21 0 15,0 0-15,0 0 16,-21 21-1,0 0 1,-1 0-16,1 0 0,0 21 0,0 0 16,0 0-16,0 0 0,21 0 15,0 1-15,-22-1 0,22 0 0,-21 21 16,21-21-16,0 1 0,0-1 0,0 0 16,0 0-16,0 0 15,21-21-15,1 0 0,-22 21 16,21-21-16,0 0 0,0 0 15,0 0-15,0 0 0,-21-21 16,22 0-16,-1 21 0,-21-21 16,21 21-16,-21-21 0</inkml:trace>
  <inkml:trace contextRef="#ctx0" brushRef="#br0" timeOffset="-184292.88">5313 13314 0,'0'-21'16,"0"0"0,0-1-16,0 1 15,0 0 1,0 0-1,0 0-15,0 0 16,0-1 0,0 1 15,-21 21-15,-1 0-16,22 21 15,0 1 1,-21-22-16,21 21 0,0 0 0,0 0 15,-21 0-15,21 0 0,0 1 16,0-1-16,0 0 0,0 21 0,0-21 16,0 22-16,-21-22 0,21 21 15,0 1-15,0-1 0,0 0 16,0 1-16,0 20 0,-21-21 16,21 1-16,0-1 0,0 22 0,0-22 0,0 0 15,-21 1-15,21-1 16,-22 21-16,22-20 0,-21-1 0,21 22 15,0-22-15,0 21 0,-21-20 16,21 20-16,-21-20 0,21-1 0,-21 21 16,21-20-16,0-1 0,0 0 15,0 1-15,0-1 0,0 0 0,-21 1 16,21-1-16,0 22 0,0-22 0,0 0 16,0 1-16,0-1 0,0 0 15,0 1-15,0-1 0,0 0 0,0 1 16,0-22-16,0 21 15,0-21-15,0 0 0,0 1 0,0-1 0,0 0 16,0 0-16,0 0 16,0 0-16,0-42 47,0 0-32,0 0-15,0 0 0,0 0 16,0-22-16,0 22 0</inkml:trace>
  <inkml:trace contextRef="#ctx0" brushRef="#br0" timeOffset="-183105.37">5165 13483 0,'0'0'0,"0"-21"0,0 0 15,-22 21-15,22-21 16,0 0 15,22 21-31,-1-22 16,0 22-16,0 0 0,0 0 16,0-21-16,22 21 0,-1 0 0,0 0 15,22-21-15,-1 21 0,-20 0 16,41 0-16,-20-21 0,-1 21 0,1-21 15,21 21-15,-22 0 0,22 0 0,-22-21 16,22 21-16,21 0 16,0 0-16,-1-22 0,1 22 0,21 0 15,-21 0-15,0-21 0,-21 21 16,20 0-16,-20 0 0,21 0 0,-21 0 16,-1-21-16,1 21 0,0 0 15,-1 0-15,-20 0 0,-1 0 0,1 0 16,-1 0-16,-20 0 0,20 0 15,-21 0-15,-20 0 0,20 0 0,0 0 16,-21 0-16,1 0 0,-1 0 0,21 0 16,-42 21-16,21-21 0,0 21 15,1 1-15,-1-22 0,-21 21 16,0 0-16,0 0 0,0 0 16,0 0-16,0 1 0,0-1 0,0 21 15,0 0-15,0-20 0,0 20 16,0 0-16,0 1 0,0-1 0,0 0 15,21 22-15,-21-22 0,0 0 16,0 1-16,21-1 0,-21 0 0,0 1 16,0 20-16,0-20 0,0-1 0,21 21 15,-21-20-15,0 20 0,0-20 16,0 20-16,0-21 0,0 22 0,0-22 16,0 22-16,0-22 0,0 0 15,0 1-15,0-1 0,0 0 16,0 22-16,0-22 0,0 1 0,0-1 15,0 0-15,0 1 0,0-1 16,0 0-16,0 1 0,-21-1 0,21 0 16,-21 1-16,21-22 0,0 21 15,0-21-15,-21 0 0,21 1 0,-21-1 16,21 0-16,0 0 0,-22 0 16,1 0-16,0 1 15,0-22-15,0 0 0,21 21 0,-21-21 16,-1 21-16,-20-21 15,21 0-15,0 21 0,0-21 0,-22 0 16,22 21-16,-21-21 0,-1 0 0,1 21 16,0-21-16,-1 22 0,1-22 15,-21 0-15,-1 21 0,1-21 0,-1 0 16,1 21-16,-1 0 0,-21-21 16,22 0-16,-22 21 0,22-21 0,-22 0 15,0 0-15,22 0 0,-22 0 0,1 0 16,-1 0-16,0 0 0,22 0 15,-22 0-15,22 0 0,-22 0 0,21 0 16,-20 0-16,-1 0 0,0 0 16,1 0-16,-22-21 0,0 21 0,0 0 15,22 0-15,-22 0 0,21 0 16,0 0-16,22 0 0,-1-21 16,1 21-16,21-21 0,-1 21 0,1 0 15,21 0-15,0 0 0,-22 0 16,22-21-16,0 21 0,0 0 15,21-22 1,0 1-16,21 0 16,0 0-16,-21 0 15,21 0-15,0-1 0</inkml:trace>
  <inkml:trace contextRef="#ctx0" brushRef="#br0" timeOffset="-182360.82">5757 13547 0,'0'0'0,"0"-21"0,0 42 46,0 0-46,0 0 0,0 0 16,0 0-16,0 1 0,0 20 0,0-21 16,0 21-16,0 1 0,0-22 15,0 21-15,0-21 0,0 1 0,0-1 16,0 0-16,0 0 0,0 0 16,0 0-16,21-21 0,1 22 15,-1-22-15,0 0 16,0 0-16,0 0 15,0-22-15,1 22 0,-22-21 0,21 0 16,0 21-16,0-21 0,-21 0 16,21 0-16,-21-22 0,21 22 0,-21 0 15,0-21-15,0 20 0,22 1 16,-22-21-16,0 21 0,0 0 0,0-1 16,0 1-16,21 0 0,-21 0 15,0 0-15,21 21 78</inkml:trace>
  <inkml:trace contextRef="#ctx0" brushRef="#br0" timeOffset="-181948.26">6477 13483 0,'0'0'0,"-21"0"32,0 0-17,-1 0-15,1 0 0,21 21 16,-21 1-16,0-22 0,0 21 16,0 0-16,21 0 0,-22-21 15,22 21-15,0 0 0,0 1 16,0-1-16,0 0 0,22-21 15,-1 21-15,21-21 0,-21 0 16,0 21-16,1-21 0,-1 21 0,21-21 16,-21 22-16,0-22 15,1 0-15,-1 21 0,0-21 0,-21 21 0,0 0 16,0 0 0,-21-21-16,0 21 0,-22-21 15,22 22-15,-21-22 0,21 0 0,-1 0 16,-20 21-16,21-21 0,0 0 15,0 0-15,-1 0 0,1 0 16,21-21 15,0-1-15,21 22-16,1-21 0,-1 0 0,0 0 16,0 0-16</inkml:trace>
  <inkml:trace contextRef="#ctx0" brushRef="#br0" timeOffset="-181721.4">7027 13504 0,'0'0'0,"0"-21"16,0 0-1,0 42 63,0 0-78,0 1 16</inkml:trace>
  <inkml:trace contextRef="#ctx0" brushRef="#br0" timeOffset="-181528.51">7070 13801 0,'0'0'0,"0"21"31,-22-21 32,22 21-48,-21 0-15</inkml:trace>
  <inkml:trace contextRef="#ctx0" brushRef="#br0" timeOffset="-181105.8">5736 14393 0,'0'0'0,"0"-21"16,-21 21-16,0 0 16,21 21-1,0 1-15,0-1 16,0 0-16,0 0 0,-21 0 0,21 22 16,0-22-16,0 21 0,-22-21 15,22 22-15,0-22 0,0 21 0,0-21 16,0 0-16,0 1 0,0-1 15,0 0-15,0 0 0</inkml:trace>
  <inkml:trace contextRef="#ctx0" brushRef="#br0" timeOffset="-180773.79">5651 14478 0,'0'-21'0,"0"42"0,0-63 0,0 21 15,22-1-15,-1 22 16,0-21-16,0 21 0,0 0 0,0 0 16,1-21-16,-1 21 0,21 0 0,-21 0 15,0 0-15,1 21 0,-1-21 16,0 21-16,0 1 0,-21-1 15,0 0-15,0 0 0,0 0 16,-21 0-16,0 1 0,0-1 16,-1 0-16,1 0 0,-21 0 15,21-21-15,0 21 0,-22 1 0,22-22 16,0 0-16,0 0 0,42 0 47,0 0-32,0-22-15,0 22 0,1-21 0</inkml:trace>
  <inkml:trace contextRef="#ctx0" brushRef="#br0" timeOffset="-180245.4">6223 14478 0,'0'85'15,"-21"-64"-15,21 0 16,-21 0-16,21 0 0,0 1 16,0-1-16,-22 0 0,22 0 0,-21-21 15,21 21-15,-21 0 0,21 1 0,0-1 16,0-42 31,21-1-47,-21 1 15,0 0-15,21 0 0,1 0 0,-22 0 16,21 21-16,-21-22 0,21 1 16,0 21-16,-21-21 0,21 21 15,0 0-15,1 0 16,-1 21-16,-21 0 0,21-21 16,-21 22-16,21-1 0,-21 0 15,0 0-15,21-21 0,0 21 0,1 0 16,-1-21-16,0 0 15,0 0-15,0 0 16,0 0-16,1 0 0,-1-21 16,0 21-16,-21-21 0,21 0 15,-21 0-15,21 0 0,-21-1 0,0 1 16,0-21-16,0 21 0,0 0 16,-21-1-16,21 1 15,-21 0-15,21 0 16,-21 21-1,42 0 17</inkml:trace>
  <inkml:trace contextRef="#ctx0" brushRef="#br0" timeOffset="-180000.54">6858 14393 0,'-21'0'0,"21"22"0,-21-1 16,-1 0-16,22 0 15,-21 0-15,21 0 0,0 1 16,0-1-16,-21 0 0,21 0 0,0 0 16,-21 0-16,21 1 15,0-1-15,0 0 0,0 0 16,0 0-16,0-42 47,21 21-47</inkml:trace>
  <inkml:trace contextRef="#ctx0" brushRef="#br0" timeOffset="-179745.68">6752 14415 0,'0'0'0,"64"-43"31,-43 22-31,0 21 0,21 0 16,-21 0-16,22 0 0,-22 0 15,0 0-15,21 21 0,-20 0 0,-1 1 16,0-22-16,0 21 0,-21 21 16,0-21-16,0 0 0,0 1 0,0-1 15,-21 0-15,0 0 0,0 0 0,-22 0 16,1 1-16,21-1 0,-22 0 15,22 0-15,0-21 0,-21 21 0,21-21 16,-1 0-16,22 21 16,-21-21-16</inkml:trace>
  <inkml:trace contextRef="#ctx0" brushRef="#br0" timeOffset="-179304.9">6032 15325 0,'0'0'15,"-21"-43"-15,21 22 0,0 0 0,0 42 32,0 22-17,0-22-15,0 0 0,0 21 16,0 1-16,-21-1 0,21-21 0,0 21 15,-21 1-15,21-22 0,0 21 16,0-21-16,0 1 0,0-1 16,0 0-16,0 0 0,0 0 0,21-42 47,-21 0-47,21 0 0,-21 0 15,0-1-15,0 1 0,0 0 0</inkml:trace>
  <inkml:trace contextRef="#ctx0" brushRef="#br0" timeOffset="-178768.63">5948 15219 0,'0'0'0,"0"-21"31,21 21-31,21 0 16,-21 0-16,22 0 0,-22 0 0,42 0 15,-20 0-15,20 0 0,1-21 0,-1 21 16,22-22-16,0 22 0,20-21 15,-20 0-15,21 21 0,-21-21 0,-1 0 16,22 21-16,-21-21 0,-1 21 16,1-22-16,0 22 0,-1 0 0,-20 0 15,-1-21-15,1 21 0,-1 0 16,-20 0-16,-1 0 0,-21 0 16,22 0-16,-22 0 0,0 0 15,-21 21-15,0 1 0,21-22 16,-21 21-16,0 0 0,0 0 0,0 0 15,0 0-15,0 1 0,0-1 16,0 0-16,0 0 0,0 21 0,0-20 16,0-1-16,0 21 0,0-21 0,0 0 15,0 1-15,0-1 0,0 0 16,0 21-16,0-21 0,0 1 0,0-1 16,-21 0-16,0 0 15,21 0-15,-21-21 0,-1 21 0,1 1 16,0-22-16,-21 21 0,-1 0 0,1-21 15,0 21-15,-22-21 16,1 21-16,-1-21 0,-20 21 0,-1-21 16,-21 22-16,21-22 0,-20 0 15,20 21-15,-21-21 0,21 0 0,1 0 16,-1 0-16,22 0 0,-22 0 0,21 0 16,22 0-16,-21 0 0,20 0 15,-20 0-15,42 0 0,-22-21 0,22 21 16,0 0-16,0-22 0,0 1 15,21 0-15,0 0 16</inkml:trace>
  <inkml:trace contextRef="#ctx0" brushRef="#br0" timeOffset="-177981.59">6392 15304 0,'0'0'0,"0"-22"0,21 22 16,-21 22 0,0-1-16,0 0 0,0 0 15,0 0-15,0 22 0,0-22 16,-21 21-16,0-21 0,21 22 0,-21-22 16,21 0-16,0 21 0,-21-21 15,0 1-15,21-1 0,-22 0 16,22 0-16,0 0 15,0-42 17,0 0-32,0 0 0,0 0 15,0-1-15,0 1 0,0 0 16,0 0-16,0 0 0,0 0 0,0-1 16,22 22-1,-1 22-15,-21-1 16,0 0-16,21 0 15,-21 0-15,21 0 0,-21 1 0,21-1 16,-21 0-16,21 0 0,-21 0 16,22-21-16,-22 21 0,21-21 15,0 0-15,0 0 0,0 0 0,0 0 16,1 0-16,-1 0 0,0 0 16,0 0-16,21-21 0,-20 0 0,-1 0 15,21 21-15,-21-21 0,0 0 16,1-1-16,-1 1 0,0 0 0,-21 0 15,0 0-15,0 0 0,0-1 16,0 44 15,0-1-15,0 0-16,0 0 0,-21-21 16,21 21-16,0 0 0,0 1 0,0-1 15,21-21 1,-21 21-16,21-21 0,0 0 0,0 0 15,1 0-15,-1 0 16,0 0-16,0 0 0,0-21 0,-21 0 16,21-1-16,-21 1 0,0 0 15,0 0-15,0 0 16,-21 0-16,0-1 0,0 22 16,0 0-16,0-21 15,-1 21-15,1 0 0,0 0 0,0 0 16,0 0-16,0 0 0,21 21 0,-22 1 15,22-1-15,0 0 16,0 0-16,22 0 16,-1-21-1,0 0-15,0 0 0</inkml:trace>
  <inkml:trace contextRef="#ctx0" brushRef="#br0" timeOffset="-177464.89">7366 15515 0,'-42'0'16,"20"0"-16,1 0 15,0 0-15,0 21 0,0-21 16,0 22-16,-1-22 0,1 21 0,21 0 16,-21-21-16,21 21 0,0 0 15,21-21 1,0 0-1,1 0-15,-1 0 0,0 0 0,0 0 16,0-21-16,0 0 0,1 21 0,-1-21 16,0 21-16,-21-21 15,21 21-15,-21 21 47,0 0-31,0 0-16,0 0 0,0 0 0,0 1 15,0-1-15,0 0 0,0 21 0,0-21 16,0 22-16,0-1 0,0-21 16,0 22-16,0-1 0,0 0 0,0 1 15,0-1-15,0 0 16,0 1-16,0-22 0,0 21 0,0-21 0,0 0 16,-21 1-16,21-1 0,-21 0 15,0-21-15,-1 0 16,1 0-16,0 0 0,0 0 15,0 0-15,21-21 0,-21 0 16,-1-1-16,1 1 0,0 0 0,21 0 16,-21 0-16,21 0 0,0-1 0,0 1 15,0 0-15,0 0 0,0 0 16,0 0-16,0-1 0</inkml:trace>
  <inkml:trace contextRef="#ctx0" brushRef="#br0" timeOffset="-177233.27">7641 15558 0,'0'42'32,"0"-21"-32,0 0 0,-21 0 15,21 1-15,-21-1 0,21 0 16,0 0-16,0-42 62</inkml:trace>
  <inkml:trace contextRef="#ctx0" brushRef="#br0" timeOffset="-177073.36">7599 15452 0,'0'0'16,"-21"0"-16,42 0 63,0 0-63</inkml:trace>
  <inkml:trace contextRef="#ctx0" brushRef="#br0" timeOffset="-176716.57">7768 15494 0,'0'21'0,"0"-42"0,21 63 0,-21-20 15,0-1-15,0 0 0,0 0 16,0 0-16,0 0 16,0 1-16,0-1 0,0 0 31,0-42 0,0 0-15,0-1-16,0 1 0,0 0 15,0 0-15,21 0 0,-21 0 0,22-1 16,-1 1-16,0 0 16,0 21-16,0 0 15,0 21 1,-21 0-16,0 1 0,0-1 0,0 0 15,0 0-15,0 0 0,0 0 16,0 1-16,0-1 0,-21 0 16,21-42 15,0 0-31</inkml:trace>
  <inkml:trace contextRef="#ctx0" brushRef="#br0" timeOffset="-175969">7980 13441 0,'0'0'16,"-21"0"-16,-1 0 15,1-21-15,21 0 16,0-1-16,0 1 0,0 0 16,0 0-16,0 0 0,21 0 15,1-1-15,-1-20 0,0 0 0,21-1 16,-21 1-16,43 0 16,-22-22-16,22 22 0,-1-22 0,1 1 15,42 21-15,-1-22 0,1 22 16,21-1-16,0 22 0,0-21 0,0 21 15,21 0-15,1-1 0,-1 22 0,0 0 16,0 0-16,-21 0 0,21 22 16,-21 20-16,-21-21 0,21 43 0,-21-22 15,0 21-15,-22 1 0,1-1 16,-21 1-16,-1 21 0,1-22 0,-22 1 16,-21-1-16,21 1 0,-20-1 0,-22-21 15,0 22-15,0-22 0,0 1 16,0-1-16,0 0 0,0-21 15,0 22-15,0-22 0,0 0 16,-22 0-16,1-21 0,0 0 16,0 0-16,0 0 0,0 0 0,-1 0 15,1-21-15,-21 21 0,21-21 16,0 0-16</inkml:trace>
  <inkml:trace contextRef="#ctx0" brushRef="#br0" timeOffset="-175737.69">10795 13504 0,'0'0'0,"-21"0"0,0 22 0,21-1 16,-22 0-16,22 0 0,-21 0 16,21 0-16,0 1 0,0-1 0,0 0 15,0 0-15,0 0 16,21-21-16,1 21 0,-1-21 16,0 0-16,0 0 0,0 0 15,22 0-15,-22 0 0,0-21 0,21 0 16,-21 21-16,1-21 0,20 0 0,-21 0 15,0-1-15,22 1 0,-22-21 16,0 21-16,0 0 0,-21-1 0,21 1 16,0 0-16</inkml:trace>
  <inkml:trace contextRef="#ctx0" brushRef="#br0" timeOffset="-175192.31">11917 13610 0,'0'-42'0,"0"84"0,0-126 15,0 41-15,0 22 0,-21 0 0,21 0 16,0 0-16,-22 21 15,1 42 1,21-21-16,0 21 0,0 22 0,0-1 0,0 1 16,0 21-16,0-1 15,0 1-15,0 0 0,0-1 0,0 22 16,0-21-16,0 21 0,0-22 0,0 1 16,0 0-16,0-1 0,0 1 15,-21 0-15,21-1 0,0-20 0,0 20 16,0-20-16,0-1 0,0 1 0,0-22 15,0 22-15,0-22 0,0-21 16,0 22-16,0-22 0,0 0 0,0-42 31,21 0-31,-21-22 16,21 22-16,-21-21 0,0-22 0,0 1 16,0-1-16,22 1 0,-22-22 15</inkml:trace>
  <inkml:trace contextRef="#ctx0" brushRef="#br0" timeOffset="-174424.75">11980 13504 0,'0'0'0,"-21"-42"16,21 0-16,0 21 0,0-1 0,0 1 0,0 0 16,42 21-1,-20-21-15,20 0 16,0 21-16,22 0 0,-1-21 0,1 21 15,-1 0-15,22-22 0,0 22 16,-1-21-16,22 0 0,0 21 0,21-21 16,0 21-16,0 0 0,0-21 15,0 21-15,21 0 0,-21 0 0,0-21 16,-21 21-16,21 0 0,-21 0 16,0-22-16,-22 22 0,1-21 0,-22 21 15,22 0-15,-43 0 0,22-21 16,-22 21-16,1 0 0,-1 0 0,0 0 15,-21 0-15,1 0 0,-1 0 16,-21 21-16,0 0 16,21 1-16,-21-1 0,0 0 0,0 0 15,0 21-15,0-20 0,0 20 16,0-21-16,-21 21 0,21 1 0,0-22 16,0 42-16,-21-20 0,21-1 15,0 22-15,0-22 0,-22 21 0,22-20 16,0 20-16,0 1 0,0-1 0,0-20 15,0 20-15,0 1 0,0-1 16,0 1-16,0-1 0,0 1 0,0-1 16,0-21-16,0 22 0,0-1 15,0-20-15,22-1 0,-22 0 16,21 22-16,-21-22 0,0-21 0,0 22 16,0-1-16,21 0 0,-21 1 15,0-22-15,0 21 0,0-21 0,0 22 16,0-22-16,0 21 0,0-21 0,0 1 15,0-1-15,0 21 0,0-21 16,-21 0-16,0 1 0,21-1 16,-22-21-16,1 21 0,0 0 0,0-21 15,-21 21-15,20-21 0,-20 21 16,0-21-16,-1 0 0,-20 22 0,-1-22 16,-20 0-16,-1 0 0,-21 21 15,0-21-15,-21 0 0,0 0 16,-21 21-16,0-21 0,0 21 0,0-21 15,0 0-15,21 21 0,21-21 16,0 21-16,0-21 0,21 0 0,22 22 16,-64-1-16,63-21 0,22 0 15,0 0-15,21 0 0,-22 0 16,22 0-16,21-21 16,0-1-16,21 1 15,0 0-15,22 0 0,-22-21 16</inkml:trace>
  <inkml:trace contextRef="#ctx0" brushRef="#br0" timeOffset="-173664.9">12171 13441 0,'-43'0'31,"22"0"-31,0 21 0,0 0 0,0 0 16,0 1-16,-1-1 0,1 21 0,0-21 16,21 22-16,0-1 0,-21 0 15,21-21-15,0 22 0,0-22 0,0 21 16,0-21-16,21 1 0,0 20 15,0-21-15,1 0 0,20-21 16,-21 21-16,21-21 0,-20 0 0,20 22 16,0-22-16,-21 0 0,22 0 15,-1 0-15,0 0 0,-20 0 0,20-22 16,-21 1-16,21 21 0,-20-21 16,-1 0-16,0-21 0,-21 20 0,0-20 15,0 21-15,0-21 0,0-1 0,0 1 16,0 0-16,0-1 0,-21 22 15,21-21-15,-43 21 0,22-22 0,0 22 16,-21 21-16,21-21 0,-22 0 16,1 21-16,21 0 0,-22 0 0,1 0 15,0 0-15,21 0 0,-22 0 16,1 0-16,21 21 0,-22 0 16,22-21-16,0 21 0,0-21 0,0 21 15,0-21-15,-1 0 0,1 22 16,0-22-16,0 0 0,0 0 0</inkml:trace>
  <inkml:trace contextRef="#ctx0" brushRef="#br0" timeOffset="-172021.27">8488 14245 0,'0'0'0,"-21"0"0,-1 0 0,1 0 16,0 0-16,0 0 15,0 0-15,0 0 0,-1 0 16,1 0-16,42 0 78,1 0-78,-1 0 16,0 0-16,0 0 0,0 0 15,0 0-15,22 0 0,-1 0 0,0 0 16,1 0-16,20 0 0,1 0 16,-1 0-16,1 0 0,20 0 0,-20 0 15,21 0-15,-1 0 0,1 0 0,0 0 16,20 0-16,-20 0 0,21 0 15,0 0-15,21 0 0,-21 0 0,-1 0 16,1 0-16,0 0 0,0 0 16,0 0-16,21 0 0,-21 0 0,-1 0 15,1 0-15,0 0 0,0 0 0,-21 0 16,-22 0-16,22-21 16,-22 21-16,1 0 0,-1 0 0,-20 0 15,20 0-15,-21-21 0,1 21 0,-22 0 16,21 0-16,-21 0 0,1 0 15,-1 0-15,-21-21 0,-21 21 125,-1 0-125,22-21 0,-21 21 0</inkml:trace>
  <inkml:trace contextRef="#ctx0" brushRef="#br0" timeOffset="-171637.49">11811 14034 0,'0'-22'31,"-21"22"-15,0 0 0,21 22 15,21-1-31,0-21 16,0 0-16,0 0 0,0 21 0,1-21 15,20 0-15,-21 21 0,0-21 16,0 21-16,1-21 0,-1 0 0,0 0 15,0 21-15,0-21 0,0 0 16,1 0-16,-1 22 0,-21-1 16,0 0-1,0 0 1,-21 0-16,-1-21 0,-20 21 0,0 1 16,-1-1-16,1 0 0,-21 0 0,20 0 15,-20 0-15,-1-21 0,22 22 16,0-1-16,-22-21 0,22 21 0,-1-21 15,22 0-15,-21 0 0,0 0 16,20 0-16,-20 0 0</inkml:trace>
  <inkml:trace contextRef="#ctx0" brushRef="#br0" timeOffset="-170641.57">8572 14224 0,'-21'0'0,"0"0"16,21-21-1,0 0-15,21 21 16,22-21-16,-22 21 0,0-22 0,21 22 15,1-21-15,-1 21 0,0-21 16,1 0-16,-1 21 0,21-21 0,-20 21 16,-1-21-16,0-1 0,1 22 15,-1 0-15,0 0 0,1-21 0,-22 21 16,0 0-16,0 0 0,0 0 0,-42 0 31,0 0-15,0 21-16,0-21 0,-22 0 15,22 22-15,-21-22 0,0 0 0,-1 21 16,22-21-16,-21 21 0,-1-21 0,1 0 16,21 0-16,-21 0 0,-1 21 15,22-21-15,-21 0 0,21 0 0,-1 0 16,1 0-16,0 0 0,0 0 16,0 0-16,0 0 0,-1 0 0,1 21 15,0-21-15,0 0 16,21 21-16,0 1 15,0-1-15,0 0 16,0 0 0,21-21-16,0 21 0,0 0 0,1 1 15,20-1-15,-21 21 0,0-21 16,0 0-16,1 1 0,20 20 0,-21-21 16,0 0-16,0 22 0,1-22 0,-1 0 15,0 0-15,-21 21 0,21-42 16,0 22-16,0-1 0,1 0 0,-22 0 15,21-21-15,0 21 16,0-21-16,-21-21 63,0 0-48,0 0 1,0 0-1</inkml:trace>
  <inkml:trace contextRef="#ctx0" brushRef="#br0" timeOffset="-162193.11">17801 13610 0,'0'21'47,"21"-21"-16,0-21-31,1 0 16,-1 0-16,-21 0 16,21 0-16,0-1 0,0 1 15,-21-21-15,21 21 0,1-22 0,-1 1 16,0 0-16,0-1 0,0-20 15,22 21-15,-22-22 0,0 1 0,0-1 16,0 1-16,-21 20 0,21-20 16,-21 20-16,22 1 0,-22 0 0,0-1 15,0 22-15,0 0 0,0 0 16,0 0-16,-22 21 16,1 0-16,21 21 0,-21 0 15,0 0-15,0 0 0,21 22 16,-21-1-16,-1 22 0,1-1 0,0-21 15,0 22-15,0-1 16,0 1-16,21-1 0,-22 1 0,22-22 16,-21 22-16,21-22 0,0 0 15,0 1-15,0-1 0,0 0 0,0 1 16,21-22-16,1 21 0,-1-21 0,0 1 16,0-22-16,0 21 0,22-21 15,-22 0-15,21 0 0,-21 0 0,22-21 16,-1-1-16,-21 1 0,21 0 15,-20-21-15,20 21 0,-21-22 0,0 22 16,0-21-16,1-1 0,-1 1 0,0 21 16,0-21-16,0-1 0,-21 1 15,0 21-15,21 0 0,-21-22 16,0 22-16,0 0 16,0 42-1,0 0 1,0 0-16,0 1 0,0-1 0,-21 21 15,21-21-15,0 22 0,0-22 0,0 0 16,0 21-16,0-21 0,0 1 16,0 20-16,0-21 0,0 0 0,21 0 15,1 1-15,-1-1 0,0 0 16,0-21-16,0 0 0,0 0 16,1 0-16,-1 0 0,0 0 0,0 0 15,0-21-15,0 0 16,1-1-16,-1 1 0,0 0 0,0-21 15,0 21-15,0-22 0,1-20 16,-1 20-16,0-20 0,0 21 0,0-22 16,0 1-16,1-22 0,-22 21 15,21 22-15,0-21 0,-21 20 0,0-20 16,0 20-16,21 22 0,-21-21 0,0 21 16,0 0-16,0-1 0,-21 22 31,21 43-31,-21-22 15,21 21-15,-21 1 0,21-1 0,0 0 16,-22 22-16,22-1 0,-21 1 16,21-1-16,0 1 0,0-22 15,0 22-15,0-22 0,0 0 0,0 1 16,0-1-16,0 0 0,21-21 16,1 22-16,-1-22 0,-21 0 0,21 0 15,0 0-15,0 1 0,22-22 16,-22 0-16,0 0 0,21 0 0,-21 0 15,22 0-15,-22-22 0,21 1 0,1 0 16,-22 0-16,21 0 0,0-22 16,-20 1-16,20 0 0,-21-1 0,0 1 15,22-21-15,-22-1 16,0 1-16,0-1 0,0-21 0,-21 22 16,21-1-16,1 1 0,-22 21 0,0-22 15,0 22-15,0-1 0,0 1 16,0 0-16,0 21 0,0-1 0,0 1 15,-22 21 1,1 21-16,0 22 0,0-22 16,0 21-16,21 1 0,-21 20 0,-1-21 15,1 22-15,21-1 0,0 1 16,0-1-16,0 1 0,0-1 0,0 1 16,0-1-16,0-20 0,0 20 15,0-20-15,0-1 0,21-21 16,1 21-16,-22 1 0,21-22 0,0 21 15,0-21-15,0 1 0,0-1 16,22-21-16,-22 21 0,0-21 0,21 0 16,1 0-16,-22 0 0,21 0 15,1-21-15,-1 0 0,0-1 0,22 1 16,-22 0-16,0 0 0,1-21 0,-1 20 16,0-20-16,-20 0 0,20 21 15,-21-22-15,0 22 0,0-21 0,1 21 16,-22-22-16,21 22 0,-21 0 15,0 0-15,-21 21 16,-1 0-16,1 0 0,0 21 16,-21-21-16,21 21 0,-1 21 15,1-20-15,-21 20 0,21-21 0,0 21 16,21-20-16,0 20 0,0 0 16,0-21-16,0 1 0,0 20 0,0-21 15,0 0-15,21 0 0,0 1 0,0-1 16,0 0-16,22-21 0,-22 0 15,21 0-15,0 0 0,1 0 0,-1 0 16,0 0-16,1 0 0,-1-21 16,0 0-16,1-1 0,-1 1 0,-21 0 15,22 0-15,-22 0 0,0-22 16,0 22-16,0-21 0,-21 21 16,0 0-16,0-22 0,0 22 0,0 0 15</inkml:trace>
  <inkml:trace contextRef="#ctx0" brushRef="#br0" timeOffset="-161720.7">18986 12996 0,'0'0'16,"22"0"-16,-1 0 0,0 0 0,21 0 15,1 0-15,-1-21 0,21 21 16,1-21-16,-22 21 0,22-21 0,-1 0 15,1 21-15,-1-21 0,1 21 16,-22-22-16,22 1 0,-22 21 0,0-21 16,-21 21-16,22-21 0,-43 0 15,0 0 1</inkml:trace>
  <inkml:trace contextRef="#ctx0" brushRef="#br0" timeOffset="-161535.8">18732 12679 0,'0'0'0,"-21"0"0,21-21 31,0 0-15</inkml:trace>
  <inkml:trace contextRef="#ctx0" brushRef="#br0" timeOffset="-158709.8">22225 12488 0,'0'-21'0,"0"42"0,21-84 0,-21 21 0,0 20 16,0 1-16,-21-21 0,0 21 15,0 0-15,-1 21 0,1 0 0,-21 0 16,0 0-16,20 0 0,-20 21 16,-21 0-16,20 21 0,1 1 0,-22-1 15,22 0-15,-21 22 0,20-1 16,1 1-16,0 20 0,-1 1 0,22-21 16,-21 20-16,21-20 0,21-1 0,0 1 15,0-1-15,0-20 16,21 20-16,0-21 0,21 1 0,-21-22 15,22 21-15,-1-21 0,0 1 16,1-1-16,20-21 0,-20 0 0,-1 0 16,21 0-16,-20 0 0,-1 0 0,0-21 15,1-1-15,-22 1 0,21 0 16,1 0-16,-1 0 0,-21-22 0,21 22 16,-20-21-16,-1 21 0,0-22 15,0 1-15,0 0 0,-21 21 0,0-22 16,0 22-16,0 0 0,0 0 15,0 0-15,-21 21 16,0 21-16,0 0 0,21 0 16,-21 0-16,-1 0 0,1 22 15,21-22-15,0 21 0,-21 1 0,21-22 16,0 21-16,0-21 0,0 22 16,0-22-16,0 0 0,21 21 0,0-21 15,1-21-15,-1 22 0,0-1 16,21-21-16,1 0 0,-22 0 0,21 0 15,0 0-15,1 0 0,-22 0 0,21-21 16,1-1-16,-22 22 0,21-42 16,-21 21-16,0 0 0,1 0 0,-1-22 15,-21 22-15,0-21 0,0-1 16,0 1-16,-21 0 0,-1-1 16,1 1-16,0 0 0,-21 21 0,-1-1 15,1 1-15,0 0 0,21 21 16,-22 0-16,1 0 0,0 21 0,-1 0 15,22 1-15,0 20 0,0-21 16,0 21-16,21 1 0,-22-1 0,22-21 16,0 22-16,0-1 0,0-21 0,22 21 15,-1-20-15,0-1 0,21 0 16,-21 0-16,22 0 0,-1-21 0,0 21 16,1-21-16,-1 0 0,22 0 15,-22 0-15,0-21 0,1 0 16,-1 21-16,0-21 0,1 0 15,-1 0-15,-21-1 0,21-20 0,-20 21 16,-1 0-16,0-22 0,0 1 0,-21 21 16,21 0-16,-21 0 0,21-1 15,-21 1-15,0 42 16,0 1-16,0-1 16,0 21-16,0-21 0,-21 0 0,21 1 15,-21 20-15,21-21 0,-21 0 0,21 0 16,0 1-16,0-1 0,0 0 15,21-21 17,0 0-32,0 0 0,1 0 0,-1-21 15,0 0-15,0-1 0,0 1 16,0 0-16,1 0 0,20 0 16,-21 0-16,0-22 0,0 22 0,1 0 15,-22 0-15,21 0 0,-21-1 16,21 22-16,-21 22 15,0-1-15,0 0 0,0 0 16,0 0-16,0 0 16,0 1-16,0-1 0,0 0 0,0 0 15,0 0-15,0 0 0,21 1 16,0-1-16,0-21 0,1 0 16,-1 0-16,0 0 0,21 0 0,-21 0 15,22 0-15,-1 0 0,-21-21 16,22-1-16,-22 1 0,21 0 0,-21 0 15,0 0-15,1-22 0,-1 1 0,0 0 16,-21-1-16,0-20 0,21-1 16,0 1-16,-21-1 0,21-20 0,1 20 15,-1 1-15,-21-1 16,21 22-16,-21 0 0,21-1 0,-21 22 16,0 0-16,0 42 15,0 0-15,0 22 16,-21-1-16,0 0 0,0 22 0,-1-1 15,1 1-15,0-22 0,0 22 16,0-1-16,0 1 0,21-1 0,-22-21 16,22 1-16,0-1 0,0 0 15,0 1-15,0-1 0,22-21 0,-1 0 16,0 1-16,0-1 0,0 0 0,0 0 16,22-21-16,-22 0 0,21 0 15,1 0-15,-22 0 0,21 0 0,0 0 16,1 0-16,-22-21 15,21 0-15,1 0 0,-1-1 0,0 1 16,1-21-16,-22 21 0,21-22 0,-21 1 16,0 21-16,1-21 0,-22-1 15,0 22-15,0-21 0,0 21 0,0-1 16,0 1-16,-22 21 0,1 0 16,-21 0-16,21 0 0,0 21 0,-22 1 15,22-1-15,-21 0 0,21 0 16,-22 21-16,22-20 0,0-1 0,0 0 15,21 21-15,0-21 0,0 1 16,0-1-16,0 0 0,0 0 16,21-21-16,-21 21 15,21-21-15,0 0 0,0 0 0,1 0 16,-1 0-16,0-21 0,0 21 16,0-21-16,22 0 0,-22 0 0,0-1 15,-21 1-15,21 0 0,0-21 16,0 21-16,-21-1 0,0 1 0,22 0 15,-22 0-15,0 0 0,0 42 32,0 0-32,0 0 0,-22 0 0,1 1 15,21-1-15,-21 0 0,21 0 16,0 0-16,0 0 0,0 1 0,0-1 16,0 0-16,21 0 15,0 0-15,1-21 16,-1 0-16,0 0 0,21 0 0,-21 0 15,1 0-15,20 0 0,0 0 16,1 0-16,-1-21 0,-21 0 0,21 21 16,1-21-16,-22 0 0,21-1 15,-21-20-15,1 21 0,-1 0 16,-21-22-16,0 22 0,21 0 0,-21 0 0,0 0 16,21 21-16,-21 21 15,-21 0 1,0 0-16,21 0 0,-21 1 15,21-1-15,0 0 0,0 21 16,0-21-16,0 1 0,0-1 16,0 0-16,0 0 15,21-21-15,0 0 0,0 0 16,0 0-16,0 0 0,1 0 16,-1 0-16,0 0 0,0 0 0,0-21 15,0 21-15,-21-21 0,22 0 0,-1-1 16,0 1-16,-21 0 0,0 0 15,21 0-15,0 0 0,-21-1 0,0 1 16,0 0-16,0 42 47,0 0-47,0 1 0,0-1 0,-21 0 16,0 0-16,21 0 0,0 0 15,-21 1-15,21-1 16,0 0-16,21-21 31,0 0-31,0 0 0,0 0 16,1-21-16,-1 21 0,0-21 15,0-1-15,0 1 0,22 0 16,-22 0-16,0-21 0,21 20 0,-21 1 16,1-21-16,-1 21 15,0 0-15,0-1 0,-21 1 0,21 21 16,-21 21-1,0 1-15,0-1 0,-21 21 16,21-21-16,-21 22 0,0-1 0,21-21 16,-21 21-16,21-20 0,0-1 15,0 0-15,0 0 0,21 0 0,0 0 16,0-21-16,0 0 0,0 22 0,22-22 16,-22 0-16,0 0 0,0 0 15,0-22-15,1 22 0,-1-21 0,0 0 16,0 0-16,0 0 0,0 0 15,1-1-15,-1-20 0,0 21 16,0-21-16,0-1 0,-21 1 0,21-22 16,1 22-16,-22 0 0,0-1 15,21 22-15,-21 0 0,21 0 0,-21 42 16,0 0 0,0 22-16,-21-22 0,0 21 0,-1 0 15,22 1-15,-21-22 0,0 21 16,21 1-16,0-22 0,-21 21 0,21-21 15,-21 0-15,21 1 0,0-1 0,0 0 16,0 0 0,0-42 15,0 0-31,0 0 0,0-1 16</inkml:trace>
  <inkml:trace contextRef="#ctx0" brushRef="#br0" timeOffset="-158512.91">26056 12552 0,'0'0'0,"-21"-21"0,21 0 0,-21-1 15,0 22-15,-1-21 16,1 21 15,0 21 16,0-21-47,0 0 0</inkml:trace>
  <inkml:trace contextRef="#ctx0" brushRef="#br0" timeOffset="-158245.08">23368 12848 0,'0'0'0,"-21"21"0,42-21 16,0 0 0,21 0-16,1 0 0,20 0 0,-20 0 15,20-21-15,1 21 0,-1-21 16,22 21-16,-22-21 0,1 0 0,-1 21 15,1-21-15,-1 21 0,-20-22 16,-1 22-16,0-21 0,1 21 0,-43-21 16</inkml:trace>
  <inkml:trace contextRef="#ctx0" brushRef="#br0" timeOffset="-157080.58">17886 12975 0,'21'0'16,"0"-21"-16,21 0 16,-20 21-16,20-21 0,0 21 0,22-21 15,-22-1-15,22 22 0,-1-21 16,1 0-16,20 0 0,-20 0 16,-22 0-16</inkml:trace>
  <inkml:trace contextRef="#ctx0" brushRef="#br0" timeOffset="-110865.16">7556 9292 0,'0'0'0,"-21"0"16,0 21-16,0-21 0,0 0 15,0 0-15,-1 0 16,1 0-16,0 0 0,0 0 16,0 0-16,0 0 0,-1 0 15,1 0-15,0 0 16,0 0-16,0 0 16,0 0-16,-1 0 0,1 0 15,0 0-15,0 0 16,0 0-1,0 0-15,42 0 47,0 0-31,0 0-16,0 0 0,0 0 0,1 0 16,-1 0-16,21 0 0,-21 0 15,22 0-15,-1 0 0,0 0 16,1-21-16,-1 21 0,0 0 0,22 0 15,-22 0-15,22-21 0,-22 21 16,21 0-16,1 0 0,-1 0 0,1-21 16,-22 21-16,22 0 0,-1 0 15,1-21-15,-1 21 0,1 0 0,-1 0 16,22-21-16,-22-1 0,22 22 0,0 0 16,-1-21-16,1 21 0,0 0 15,-22 0-15,22-21 0,-22 21 0,22 0 16,-43 0-16,22 0 0,-1 0 0,1 0 15,-1-21-15,-20 21 0,20 0 16,1 0-16,-1 0 0,1 0 16,-1 0-16,-20 0 0,20 0 0,1 0 15,-1 0-15,1-21 0,-1 21 16,-21 0-16,22 0 0,-1 0 0,1 0 16,-1 0-16,1 0 0,-1-21 0,1 21 15,-1 0-15,1 0 0,-1 0 16,1 0-16,-1 0 0,22 0 0,-21 0 15,-1-22-15,1 22 0,-1 0 16,1 0-16,-1 0 0,-21 0 16,22 0-16,-1 0 0,-20 0 0,20 0 0,1 0 15,-1 0-15,1 0 0,-1 0 16,1 0-16,-1 0 0,1 0 16,20-21-16,-20 21 0,21 0 0,-22 0 15,22 0-15,-22 0 0,22 0 16,0 0-16,-1 0 0,1 0 0,-22 0 15,22-21-15,0 21 0,-22 0 0,22 0 16,-22 0-16,1 0 0,-1-21 16,1 21-16,-22 0 0,22 0 0,-1-21 15,1 21-15,-22 0 0,22 0 0,-1-21 16,1 21-16,-22-22 0,21 22 16,1 0-16,-22-21 0,22 21 0,-22 0 15,0-21-15,1 21 0,-1 0 16,0-21-16,1 21 0,-22 0 15,21-21-15,1 0 0,-22 21 0,0 0 16,21 0-16,-21-22 0,1 22 16,-1 0-16,0 0 0,0-21 0,0 21 15,0 0-15,1 0 16,-1 0-16,-21-21 62,-21 21-30,-1 0-17</inkml:trace>
  <inkml:trace contextRef="#ctx0" brushRef="#br1" timeOffset="-23790.63">11472 9186 0,'0'0'0,"-21"0"0,-21 0 0,-1 0 15,22 0-15,-21 0 0,21 0 0,0 0 16,-22 0-16,22 0 0,0 0 0,0 0 16,-22 0-16,22 0 15,0 0-15,0 0 0,0 0 16,0 0-16,42 0 47,0 0-47,0 0 15,0 0-15,0 0 0,1 0 0,-1 0 16,21 0-16,-21 22 0,22-22 0,-22 0 16,21 0-16,0 0 0,1 0 15,-1 0-15,0 0 0,22 0 0,-22 0 16,22 0-16,-22 0 0,22 0 15,-1 0-15,22 0 0,-22 0 0,1 0 16,20 0-16,-20 0 0,21 0 16,-1 0-16,-20 0 0,20 0 15,1 0-15,0 0 0,21 0 0,-22 0 16,22 21-16,0-21 0,-21 0 0,20 0 16,-20 0-16,21 0 0,-21 0 15,20 0-15,-20 0 0,21 0 0,0 21 16,0-21-16,-22 0 0,22 0 0,0 0 15,-21 0-15,20 0 0,-20 0 16,0 0-16,21 0 0,-22 0 0,22 0 16,0 21-16,-21-21 0,20 0 15,-20 0-15,21 0 0,-21 0 0,-1 0 16,1 0-16,0 0 0,20 0 16,-20 0-16,0 0 0,-1 21 15,1-21-15,0 0 0,-1 0 0,1 0 16,-21 0-16,20 0 0,-20 0 0,-1 0 15,1 0-15,-1 0 0,1 0 16,-1 0-16,1 0 0,-22 0 0,22 21 16,-1-21-16,-21 0 0,22 0 0,-22 0 15,1 0-15,-1 0 0,0 0 16,1 0-16,-1 0 0,0 0 0,1 0 16,-1 0-16,-21 0 0,21 0 15,1 0-15,-22 0 0,21 0 16,-21 0-16,22 0 0,-22 0 0,21 0 15,-21 0-15,22 0 0,-22 0 16,0 0-16,0-21 0,0 0 0,1 21 16,-1-21-16,0 21 0,0-21 0,0 21 15,0-21-15,1-1 0,-22 1 16,21 0-16,0 0 0,-21 0 0,0 0 16,21-22-16,0 22 0,-21-21 0,21 21 15,-21-22-15,0 22 0,0-21 16,0 21-16,0-22 0,0 22 0,0-21 15,0 21-15,0-22 0,0 22 16,-21 0-16,0-21 0,21 20 16,-21 1-16,0-21 0,0 21 0,21 0 15,-22-1-15,1-20 0,0 21 16,0 0-16,0 0 0,0-1 0,-1 1 16,1 0-16,-21-21 0,21 42 15,0-21-15,-22-1 0,22 1 0,-21 0 16,21 0-16,-22 0 0,1 0 15,21-1-15,-22 1 0,1 21 0,-21-21 16,20 0-16,-20 0 0,20 0 0,-20 21 16,-1-22-16,-20 1 0,-64 0 15,84 21-15,-21 0 0,1-21 16,-1 21-16,-21 0 16,22-21-16,-22 0 0,0 21 0,-21 0 15,21 0-15,0-22 0,0 22 0,1 0 16,-1 0-16,-21 0 0,21-21 15,0 21-15,-21 0 0,21 0 0,0 0 16,1 0-16,-1 0 0,0 0 16,0 0-16,0 0 0,-21 0 0,21 0 15,-21 0-15,22 0 0,-22 0 0,0 0 16,21 0-16,-21 0 16,0 0-16,0 0 0,-21 0 0,21 0 15,0 0-15,0 0 0,0 0 16,21 0-16,-21 0 0,0 0 0,21 0 15,-21 0-15,21 0 0,-21 0 0,21 0 16,0 0-16,-21 0 0,22 0 16,-22 0-16,21 0 0,-21 0 0,0 0 15,21 0-15,0 0 0,0 0 0,-21 0 16,21 21-16,1-21 0,-22 0 16,21 0-16,0 0 0,-21 0 0,21 0 15,0 0-15,22 0 0,-22 0 16,0 22-16,0-22 0,21 0 15,-20 0-15,20 0 0,-21 0 0,21 0 16,1 0-16,-1 0 0,0 0 16,22 0-16,-22 21 0,22-21 0,-1 0 15,-20 0-15,20 21 0,1-21 16,-22 0-16,21 0 0,1 21 0,-1-21 16,1 0-16,-22 0 0,43 21 0,-22-21 15,1 0-15,21 0 0,-22 0 16,22 0-16,-22 0 0,22 0 0,-22 0 15,22 0-15,-21 0 0,20 0 16,-20 0-16,-1 0 0,22 0 0,-22 0 16,1 0-16,-1 21 0,22-21 15,-21 0-15,20 0 0,-20 22 16,20-22-16,1 0 0,0 21 0,-1-21 16,22 21-16,-21-21 0,21 21 15,0 0-15,-22 0 0,22-21 0,0 22 16,0-1-16,-22 0 0,22 21 0,0-21 15,0 1-15,0 20 0,0-21 16,-1 0-16,1 22 0,0-22 0,0 21 16,21-21-16,0 22 0,0-1 15,-21-21-15,21 21 0,0 1 0,0-22 16,0 21-16,0 1 0,21-1 16,0 0-16,0-21 0,22 22 15,-22-1-15,21-21 0,0 22 0,1-1 16,-1-21-16,0 0 0,1 22 15,20-22-15,1 0 0,-1 0 0,1 21 16,-1-20-16,22-1 0,0 0 0,-1-21 16,-20 21-16,20 0 0,1 0 15,0-21-15,-1 22 0,1-1 0,0-21 16,-1 0-16,22 21 0,-21-21 0,0 0 16,20 0-16,-20 0 0,21 0 15,-21 0-15,-1 0 0,1 0 0,21 0 16,-22 0-16,1 0 0,21 0 0,-21 0 15,-1 0-15,1 0 16,0 0-16,-1 0 0,1 0 0,0 0 16,-22 0-16,1 0 0,-1 0 0,22 0 15,-22-21-15,1 21 0,-1 0 16,1 0-16,-1 0 0,1 0 0,-1 0 16,1 0-16,-1 0 0,1 0 0,-1-21 15,-20 21-15,20-22 0,-21 1 16,22 21-16,-22-21 0</inkml:trace>
  <inkml:trace contextRef="#ctx0" brushRef="#br1" timeOffset="-23620.64">11409 9229 0,'0'0'0,"21"0"31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4:01:08.9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11832 910 0,'0'0'0,"-21"0"0,21-21 16,0 0 0,0 0-16,0 0 15,-21-1 1,0 22 0,21-21-16,-22 21 46,22 21-46,0 1 16,0-1 0,0 0-16,0 0 0,0 21 0,0-20 15,0-1-15,0 21 0,0 0 16,0-20-16,0 20 0,0 0 0,0 1 16,0-1-16,0 0 0,0 1 15,0-1-15,0 21 0,0-20 0,0 20 16,0 1-16,0-1 0,22 1 15,-22-1-15,0-20 0,0 20 0,0 1 16,0-1-16,0-21 0,0 22 16,0-1-16,0-20 0,0 20 0,0 1 15,0-1-15,0 1 0,0-1 0,0 1 16,0-1-16,0-20 16,0 20-16,0 1 0,0-22 0,0 0 15,0 22-15,0-22 0,0 0 0,0 22 16,0-22-16,0 1 0,-22-1 15,22 0-15,0 1 0,-21-1 0,21 0 16,0 1-16,0-22 0,0 0 16,0 0-16,0 0 0,21-21 31,-21-21-31,22-21 0,-22 21 16</inkml:trace>
  <inkml:trace contextRef="#ctx0" brushRef="#br0" timeOffset="1775.66">11811 1037 0,'0'0'0,"0"-21"0,0 0 31,21 21 32,21 0-63,-20 0 15,-1 0-15,21 0 0,0 0 0,1 0 16,-1 0-16,22 0 0,-22 0 16,21 0-16,-20 0 0,20 0 0,1 0 15,-1 0-15,22 0 0,-22 0 16,22 0-16,0 0 0,21 0 15,-22 0-15,22 0 0,0 0 16,-21 0-16,20 0 0,-20-21 0,0 21 16,21 0-16,-1 0 0,1-21 15,0 21-15,0 0 0,0 0 0,0-22 16,-1 22-16,-20 0 0,21 0 16,21-21-16,-21 21 0,0 0 0,21 0 15,-22 0-15,22 0 0,-21 0 16,-21 0-16,21 0 0,-22-21 0,1 21 15,0 0-15,-1 0 0,1 0 16,0 0-16,-1 0 0,1 0 16,-21 0-16,20 0 0,-20 0 15,20 0-15,-20 0 0,-1 0 0,-20 0 16,20 0-16,-20 0 0,20 0 16,-21 0-16,1 0 0,-1 0 0,0 0 15,-20 0-15,20 0 0,-21 0 16,0 0-16,0 0 0,1 0 15,-1 0-15,0 0 0,0 0 32,0 0-32,-21 21 47,0 0-47,0 1 15,0-1-15,0 0 0,0 0 0,0 21 16,0-20-16,0 20 0,0-21 15,0 21-15,0 1 0,0-1 0,0 0 16,0 1-16,0-1 0,0 22 16,0-22-16,0 21 0,0 1 0,0-1 15,0-20-15,0 20 0,0 1 16,0-1-16,0-20 0,0 20 16,0 1-16,0-22 0,0 21 0,0-20 15,0 20-15,0-20 0,0 20 0,0 1 16,0-22-16,0 21 0,0-20 15,0 20-15,0-20 0,0-1 16,0 0-16,0 1 0,0-1 0,0 0 16,0 1-16,0-22 0,0 21 0,0 0 15,0-20-15,0 20 0,0-21 16,0 21-16,0-20 0,0-1 0,0 21 16,0-21-16,0 0 0,0 1 15,0-1-15,0 0 0,-21 0 16,0-21-16,0 21 15,0-21-15,-1 0 0,1 0 16,0 0-16,0 0 16,0 0-16,0 0 15,-1 0-15,1 0 0,0 0 0,0 0 16,0 0-16,0 0 0,-22 0 0,22 21 16,-21-21-16,21 0 0,-22 0 15,1 0-15,0 0 0,-1 0 0,1 22 16,-22-22-16,1 0 0,-1 0 0,1 0 15,-1 0-15,1 0 0,-1 0 16,1 21-16,-22-21 0,22 0 0,-1 0 16,1 0-16,-22 0 15,22 0-15,-1 0 0,1 0 0,-22 0 16,21 0-16,1 0 0,-22 0 0,22 0 16,-1 0-16,-20 0 0,20 0 15,-21 0-15,22 0 0,-22 0 0,1 0 16,20 0-16,-21 0 0,1 0 0,20 0 15,-20 0-15,-1 0 0,21 0 16,1 0-16,-22 0 0,22 0 0,20 0 16,-20 0-16,-1 0 0,1 0 15,21 0-15,-22 0 0,22 0 16,-22 0-16,1 0 0,20 0 0,-20 0 16,21 0-16,-22 0 0,1 0 15,20 0-15,-20 0 0,20 0 0,-20 0 16,21-21-16,-1 21 0,1 0 0,-22-22 15,22 22-15,0 0 0,-1 0 16,1-21-16,0 21 0,-1 0 0,-20 0 16,21-21-16,-1 21 0,1 0 15,0 0-15,-1 0 0,1 0 0,0-21 16,20 21-16,-20 0 0,21 0 0,0 0 16,-22 0-16,22 0 0,0 0 15,0 0-15,0 0 0,0 0 16,-1 0-16,1 0 0,0 0 15,0 0-15,0 0 16,0 0 0,42 0 46,0 0-62</inkml:trace>
  <inkml:trace contextRef="#ctx0" brushRef="#br0" timeOffset="2712.17">7006 6011 0,'-21'-21'16,"21"0"-1,-21 21-15,0 0 0,-1 0 16,1 0 0,0 21-16,21 0 15,0 1-15,0-1 0,0 0 16,0 0-16,0 21 0,0 1 0,0-1 16,0 0-16,0 22 0,0-1 15,0 1-15,0-1 0,0 1 16,0-1-16,21 22 0,-21-21 0,0-1 15,0 22-15,0-22 0,0 22 16,0-22-16,0 1 0,0-1 0,0 1 16,0-1-16,0 1 0,0-22 0,0 1 15,0-1-15,0 0 0,0 1 16,0-22-16,0 21 0,0-21 0,0 0 16,0 1-16,0-1 0,0 0 0,21 0 15,-21 0 1,0-42 15,0 0-31,0 0 0,0 0 16,0-1-16,0 1 0</inkml:trace>
  <inkml:trace contextRef="#ctx0" brushRef="#br0" timeOffset="4412.2">6837 6054 0,'-21'0'0,"42"0"32,0 0-32,0 0 0,21 0 15,-20-21-15,20 21 0,0 0 0,1 0 16,-1 0-16,0 0 0,22-22 0,-22 22 16,22-21-16,20 21 15,-20 0-15,20 0 0,22 0 0,-21-21 16,21 21-16,0 0 0,-1 0 15,1-21-15,0 21 0,0 0 0,0 0 16,21-21-16,-21 21 0,21 0 0,-22 0 16,22-21-16,-21 21 0,21 0 15,0 0-15,0-22 0,0 22 0,0 0 16,0 0-16,0 0 0,0-21 16,-21 21-16,0 0 0,0-21 0,0 21 15,21 0-15,-22 0 0,1 0 16,-21 0-16,21 0 0,0 0 0,-22 0 15,1 0-15,0 0 0,-22 0 16,1 0-16,20 0 0,-41 0 16,20 0-16,-21 0 0,1 0 0,-1 0 15,0 0-15,-20 0 0,20 0 16,-21 21-16,0-21 0,0 0 16,1 21-16,-1 1 0,0-1 15,0 0-15,-21 0 16,21 0-16,-21 0 0,21-21 15,-21 22-15,0-1 0,0 0 16,0 0-16,0 0 0,0 0 0,0 22 16,0-22-16,0 0 0,0 0 0,0 22 15,0-22-15,0 21 16,0 0-16,0-20 0,0 20 0,22 0 16,-22 1-16,21-1 0,-21 0 0,0 1 15,0-1-15,0 0 0,0 1 16,0-1-16,0 0 0,0 1 0,0-1 15,0 0-15,0 22 0,0-22 0,0 0 16,0 22-16,0-22 0,0 1 16,-21 20-16,21-21 0,0 1 0,-22 20 15,22-20-15,-21-1 0,21 0 0,0 1 16,-21-1-16,0 0 0,0 1 16,21-1-16,-21 0 0,-1 1 15,1-1-15,21-21 0,-21 21 0,0 1 16,0-22-16,21 21 0,-21-21 15,-1 22-15,22-22 0,-21 0 0,0 0 16,21 0-16,-21 1 0,0-1 0,0 0 16,-1-21-16,1 21 15,0-21-15,0 0 0,0 0 16,0 0-16,-1 21 0,1-21 16,0 0-16,0 0 0,0 0 15,-22 0-15,22 0 0,-21 0 0,21 0 16,-22 0-16,1 0 0,0 0 0,-1 0 15,-20 21-15,21-21 0,-22 0 16,22 0-16,-22 0 16,22 0-16,-22 0 0,1 0 0,-1 22 0,22-22 15,-21 0-15,-1 0 0,1 0 0,-1 0 16,22 0-16,-22 0 0,1 0 16,-1 0-16,1 0 0,-22 0 0,22 0 15,-1 0-15,-21 0 0,22 0 0,-22 0 16,22 0-16,-1 0 0,1 21 15,-1-21-15,1 0 0,-1 0 0,1 0 16,-1 0-16,1 0 0,-22 0 0,22 0 16,-1 0-16,1 0 0,-22 0 15,21 0-15,1 0 0,-1 0 0,1 0 16,21 0-16,-22 0 0,22 0 16,-1 0-16,1 0 0,0 0 15,-1 0-15,1 0 0,0 0 0,-1 0 16,1 0-16,21 0 0,-21 0 0,-1 0 15,1 0-15,0 0 0,20 0 16,-20 0-16,0 0 0,21 0 0,-22 0 16,22 0-16,0 0 0,-21 0 0,20 0 15,1 0-15,0 0 0,0 0 16,0 0-16,0 0 0,-1 0 16,1 0-16,0 0 0,0 0 0,0 0 15,0 0-15,-1 0 0,1 0 16,0 0-1,0 0-15,0 0 16,0 0 0,-1 0 15,1 0-15,0 0-1,0 0 1,0 0-1,0 0 1,-1 0-16,22-21 16,-21 21-16,0 0 15,21-22-15,-21 22 0,21-21 0,-21 0 16,0 0-16,-1 21 16,22-21-16,-21 0 15,21-1-15,-21 1 16,21 0-1,0 0-15,0 0 0,0 0 16,0-1-16,21 1 0,0 0 0,-21 0 16,0 0-16,0-22 0,0 22 15,0 0-15,0 0 0,0 0 16,-21 0-16,0 21 16,0-22-16,0 22 0,0 0 15,-1 0-15,22-21 0,-21 21 0,21-21 16,0 0-16</inkml:trace>
  <inkml:trace contextRef="#ctx0" brushRef="#br0" timeOffset="5436.25">16870 5652 0,'0'0'0,"0"42"15,0 0-15,0 1 0,0-1 0,0 21 16,0-20-16,0 20 0,-21 22 0,21-22 16,0 22-16,0 0 0,-22-1 15,22 22-15,0-21 0,0 0 0,0 20 16,-21-20-16,21 0 0,-21-1 15,21 1-15,-21 0 0,21 21 0,0-43 16,0 22-16,-21-22 0,21 22 0,0-22 16,-21 1-16,21-22 0,-22 22 15,22-1-15,0-20 0,0-1 16,0 0-16,0 1 0,0-1 0,0-21 16,0 0-16,0 0 0,-21-21 15,21-21 1,0-21-1,0 21-15,0 0 0,0-22 16</inkml:trace>
  <inkml:trace contextRef="#ctx0" brushRef="#br0" timeOffset="6791.54">16870 5906 0,'42'0'0,"-84"0"0,126 0 15,-41 0-15,20 0 0,1-22 16,20 22-16,-20 0 0,42-21 0,-22 21 16,1 0-16,21-21 0,0 0 15,0 21-15,-1-21 0,22 21 0,22 0 16,-22 0-16,21-21 0,-21 21 15,21 0-15,-21 0 0,21 0 0,0 0 16,22 0-16,-43 0 0,21 0 16,-21 0-16,0 0 0,0 0 0,-21 0 15,21 0-15,-22 0 0,22 0 16,-21 0-16,0 0 0,-21 0 16,21 0-16,-22 0 0,1 0 0,0 0 15,-22 0-15,22 0 0,-22 0 16,1 0-16,-1 21 0,1-21 0,-1 0 15,-20 0-15,20 0 0,-21 0 16,1 21-16,-1-21 0,-21 0 0,22 0 16,-22 21-16,0-21 0,0 0 15,0 21-15,0-21 0,1 21 0,-22 1 16,21-22-16,0 21 16,-21 0-16,21 0 0,-21 0 0,21 0 15,0 1-15,-21 20 16,0-21-16,22 0 0,-22 22 0,21-22 15,-21 21-15,21 0 0,-21 1 16,0-1-16,0 0 0,0 1 0,0 20 16,21-20-16,-21-1 0,0 21 0,0-20 15,0-1-15,0 22 0,0-22 16,0 0-16,0 22 0,-21-22 0,0 0 16,21 22-16,-21-1 0,21-20 15,-22 20-15,1 1 0,21-22 0,0 22 16,-21-1-16,0-21 0,0 1 15,21 20-15,-21-20 0,-1-1 16,22 0-16,-21 1 0,21-1 0,-21 0 16,21 1-16,-21-1 0,0 0 15,21 1-15,-21-1 0,-1-21 0,1 21 16,0-20-16,0 20 0,0-21 0,-22 0 16,22 0-16,-21 1 0,21-1 15,-22 0-15,1 0 0,0-21 0,-1 21 16,1-21-16,0 0 0,-1 21 15,1-21-15,0 0 0,-22 0 0,22 22 16,-22-22-16,22 0 0,-21 0 0,-1 0 16,1 0-16,-1 21 15,1-21-15,-1 0 0,1 0 0,-22 0 16,21 0-16,-20 21 0,20-21 0,-20 0 16,20 0-16,-21 0 0,22 0 15,-22 0-15,22 0 0,-22 0 0,22 0 16,-1 0-16,-21 0 0,22 0 0,-22 0 15,22 0-15,-1 0 0,-20 0 16,20 0-16,1 0 0,-22 0 0,21 0 16,-20 0-16,20 0 0,1 0 0,-22 0 15,22 0-15,-1 0 0,1 0 16,-1 0-16,1 0 0,20 0 0,-20 0 16,-1 0-16,22 0 0,-22 0 15,22 0-15,-21 0 0,-1 0 16,22 0-16,-22 0 0,1 0 0,20 0 15,-20 0-15,-1 0 0,22 0 16,0 0-16,-1 0 0,-20 0 0,21 0 16,-1 0-16,22 0 0,-21 0 0,-1-21 15,1 21-15,21 0 0,-21 0 16,-1 0-16,22 0 0,-21 0 0,21 0 16,-1 0-16,1 0 0,0 0 0,0 0 15,0 0-15,0 0 16,-1 0-16,1 0 15,0 0 1,0 0-16,0 0 0,0 0 16,-1 0-16,1 0 15,0 0-15,0 0 16,42 0 31</inkml:trace>
  <inkml:trace contextRef="#ctx0" brushRef="#br0" timeOffset="7503.92">17081 11515 0,'0'0'0,"0"-21"0,-42-43 16,42 43-16,0 0 15,-21 0-15,21-1 0,-21 1 0,21 0 16,-21 0-16,21 0 0,0 0 16,0-1-16,0 1 0,-22 0 15,22 0-15,0 0 16,0 42 0,0 0-1,0 21-15,0 1 0,0-1 0,0 0 16,0 1-16,0 20 0,0 1 15,-21-1-15,21 1 0,0-1 0,0 1 16,0 20-16,-21 1 0,21 0 0,-21-1 16,21-20-16,-21 21 0,21-1 15,0-20-15,0-1 0,0 22 0,0-22 16,0 1-16,-21 21 0,21-22 16,0-21-16,0 22 0,-22-1 15,22-20-15,0-1 0,0 0 0,0 1 16,0-1-16,0-21 0,-21 0 0,21 22 15,0-22-15,0 0 0,0 0 16,0-42 15,0 0-31,21-21 16,-21 20-16,0-20 0,0 0 16,22-1-16,-22 1 0</inkml:trace>
  <inkml:trace contextRef="#ctx0" brushRef="#br0" timeOffset="8920.12">16976 11282 0,'0'0'0,"0"-21"0,-22 0 16,22-1-16,0 1 15,0 0-15,0 0 0,0 0 16,22 21-16,-1-21 16,0 21-16,0 0 0,21-22 0,1 22 15,-1 0-15,22-21 0,-22 21 0,43-21 16,-22 21-16,22 0 0,-1-21 16,1 21-16,0-21 0,21 21 0,21 0 15,0-21-15,0 21 0,21-22 16,0 22-16,-21 0 0,21-21 0,0 21 15,0 0-15,1 0 0,-1-21 0,0 21 16,0 0-16,-21 0 0,0 0 16,0 0-16,0 0 0,21 0 15,-42 0-15,21 0 0,0 0 16,-21 0-16,0 0 0,-22 0 0,22 0 16,-21 0-16,0 0 0,-1 0 0,1 0 15,0 0-15,-22 0 0,1 0 16,-1 0-16,1 0 0,-1 0 0,-21 0 15,1 0-15,-1 0 0,0 0 16,-20 0-16,-1 0 0,0 0 0,0 0 16,0 21-16,0-21 0,1 21 15,-1-21-15,-21 22 16,21-1-16,-21 0 0,0 0 16,21 0-16,-21 22 0,21-22 15,-21 21-15,0-21 0,0 22 16,21-1-16,-21 21 0,22-20 0,-22-1 15,0 0-15,0 22 0,21-22 16,-21 22-16,0-22 0,21 22 0,-21-1 16,0 1-16,0-1 0,0 1 0,0 20 15,21-20-15,-21-1 0,0 1 16,21-1-16,-21 1 0,0-22 0,0 22 16,0-1-16,0-21 0,0 22 0,0-22 15,0 22-15,0-22 0,0 0 16,0 22-16,0-22 0,0 1 0,0-1 15,0 0-15,-21 1 0,21-1 16,-21 0-16,21-21 0,-21 22 16,21-22-16,-21 21 0,21 1 0,-22-22 15,1 21-15,21-21 0,-21 22 0,0-22 16,0 21-16,0-21 0,-1 0 16,1 22-16,0-22 0,0 0 0,-21 0 15,20-21-15,-20 21 0,21 1 0,-21-1 16,20-21-16,-20 21 0,0-21 15,-1 0-15,1 0 0,0 21 0,-1-21 16,1 0-16,0 0 0,-1 0 0,-20 0 16,21 0-16,-22 0 0,1 0 15,20 0-15,-20 0 0,-1 0 16,1 0-16,-1 0 0,-20 0 0,20 0 16,1 0-16,-1 0 0,-21 0 15,22 0-15,-1 0 0,1 0 0,-1 0 16,1 0-16,-22 0 0,22 0 0,-1 0 15,1 0-15,-22 0 0,22 0 16,-1 0-16,-21-21 0,1 21 0,20-21 16,-20 21-16,-1 0 0,21 0 0,-20-21 15,20 21-15,-20 0 0,20 0 16,-21-22-16,22 22 0,-22 0 0,22 0 16,-22-21-16,22 21 0,-22 0 15,21 0-15,1 0 0,-22 0 0,22 0 16,-1 0-16,22 0 0,-22 0 15,22 0-15,0 0 0,-1 0 0,1 0 16,0 0-16,-1 0 0,1 0 0,0 0 16,-1 0-16,22 0 0,-21 0 15,0 0-15,20 0 0,-20 0 0,21 0 16,0 0-16,-22 0 0,22 0 0,-21 0 16,21 0-16,0 21 0,-22-21 15,22 0-15,0 0 0,-21 0 0,20 0 16,-20 0-16,0 0 0,21 0 0,-22 0 15,22 0-15,0 0 0,-21 0 16,20 0-16,1 0 0,0 0 16,0-21-16,0 21 0,0-21 31,-1 0-15,22 0-1,0 0-15,0-1 16,0 1-16,0 0 15,0 0-15,0 0 0,0 0 0,0-1 16,0 1-16,0 0 0,0 0 16,0 0-16,0 0 0,0-1 15,0 1-15,0 0 16,0 0-16,-21 0 16,21 0-16,0-1 15,0 1-15,0 0 0,0 0 16,0 0-16,0-22 15</inkml:trace>
  <inkml:trace contextRef="#ctx0" brushRef="#br0" timeOffset="9844.98">16637 8213 0,'0'21'0,"-21"0"16,21 0-16,0 0 0,0 1 0,0-1 15,0 0-15,0 0 16,0 0-16,-21-21 0,-1 0 31</inkml:trace>
  <inkml:trace contextRef="#ctx0" brushRef="#br0" timeOffset="10871.91">20066 1863 0,'-21'0'0,"21"-21"0,0-1 32,-21 22-32,21-21 0,0 42 31,-22 1-31,22-1 15,0 0-15,-21 0 0,21 0 16,0 22-16,0-1 0,0 0 16,0 1-16,0-1 0,0 0 15,0 22-15,0-1 0,-21 1 0,21-1 16,0 1-16,-21-1 0,21 1 16,0-1-16,0 1 0,0-1 0,0-20 15,0-1-15,-21 0 0,21 1 0,0-1 16,0 0-16,0-21 0,0 22 15,0-22-15,0 0 0,-21 0 0,21 0 16,0-42 15,21 0-31,0 0 16,-21-21-16,21 20 0,0 1 16</inkml:trace>
  <inkml:trace contextRef="#ctx0" brushRef="#br0" timeOffset="12028.31">20129 1926 0,'-21'-21'0,"42"42"0,-42-63 31,42 42 16,1 0-47,-1 0 0,0 0 16,0 0-16,21 0 0,1 0 0,20 0 15,1 0-15,-1 0 0,22 0 16,0-21-16,20 21 0,-20 0 0,21 0 16,0 0-16,21-21 0,-21 21 15,21 0-15,0 0 0,0 0 0,0 0 16,0 0-16,0 0 0,0 0 15,0 0-15,-22 0 0,22 0 16,0 0-16,0 0 0,-21 0 16,0 0-16,0 0 0,0 0 0,0 0 15,-1 21-15,1-21 0,-21 0 16,21 0-16,-22 0 0,-20 21 0,21-21 16,-22 0-16,-21 0 0,22 0 15,-43 0-15,21 21 0,-20-21 0,20 0 16,-21 0-16,0 0 15,-21 21-15,21 0 16,-21 1-16,0-1 16,0 0-16,0 21 15,0-21-15,0 1 0,0 20 16,0-21-16,-21 21 0,21 1 0,-21-1 16,0 0-16,21 1 0,0-1 0,0 22 15,-21-22-15,21 0 0,-21 22 16,21-22-16,0 22 0,-22-22 0,22 0 15,0 1-15,-21-1 0,21 0 16,-21 1-16,21-1 0,0 0 0,-21-21 16,0 22-16,0-1 0,21-21 15,-22 0-15,1 22 0,21-22 0,-21-21 16,0 21-16,0 0 0,0 0 16,-1-21-16,1 22 0,-21-22 15,21 0-15,0 0 0,-22 21 0,1-21 16,21 0-16,-22 0 0,1 0 15,0 0-15,-1 0 0,-20 0 0,21 0 16,-1 0-16,-20 0 0,-1 0 0,1 0 16,-1 0-16,1 0 0,-22 0 15,0 0-15,1 0 0,-1 0 0,0 0 16,1 0-16,-1-21 0,-21 21 16,22 0-16,20 0 0,-21 0 0,1 0 15,-1 0-15,0 0 0,1 0 0,20 0 16,-20 0-16,-1 0 0,21 0 15,-20 0-15,20 0 0,-20 0 16,20-22-16,-21 22 0,1 0 16,20 0-16,-20 0 0,-1-21 0,21 21 15,1 0-15,-1 0 0,22-21 0,-21 21 16,20 0-16,1 0 0,0 0 16,20 0-16,-20 0 0,21-21 0,-21 21 15,20 0-15,1 0 0,-21 0 16,21 0-16,0-21 0,-22 21 0,22 0 15,0 0-15,0 0 0,0 0 16,-1-21-16,1 21 0,0 0 16,0-22-1,0 22 1,21-21 0,-21 21-16,-1 0 15,1 0 1,0 0-1,0 0 1,21-21 62</inkml:trace>
  <inkml:trace contextRef="#ctx0" brushRef="#br1" timeOffset="17092.25">12531 3725 0,'0'0'0,"21"0"0,0-42 16,0 42-1,0 0-15,-21-21 0,21 0 0,-21 0 16,22 21-1,-22 21 32,-22-21-31,1 21-16,0 0 0,0 21 0,0-20 16,-22-1-16,22 21 0,-21-21 0,21 22 15,-22 20-15,1-21 0,0 22 16,-1-22-16,1 22 0,-21-1 0,-1 1 15,1-1-15,-1 22 0,1-22 16,-22 1-16,-63 105 0,84-105 16,-20 20-16,-1-20 0,21 21 15,-20-22-15,20 1 0,-20-1 0,20 1 16,1-22-16,-1 21 0,1-20 16,20-1-16,1-21 0,0 22 0,20-22 15,1 21-15,0-42 0,0 21 16,21 0-16,-21-21 15,21-21 1,21 0-16,0 0 0,0 0 0,0-22 16,1 22-16,-1-21 0,21 21 15</inkml:trace>
  <inkml:trace contextRef="#ctx0" brushRef="#br1" timeOffset="18239.75">12425 1397 0,'0'-21'0,"0"0"32,0 0-17,0-1-15,0 1 16,0 0 0,0 0-1,-21 21 1,-1-21-16,1 21 0,0 0 15,0 0-15,0 0 0,0 0 16,-1 0-16,-20 0 0,21 21 0,0 0 16,-22-21-16,22 21 0,-21 0 15,21 1-15,0 20 0,-1-21 0,1 21 16,0-20-16,0 20 0,21 0 16,-21 1-16,21-1 0,0 21 0,0-20 15,0-1-15,0-21 0,0 22 16,0-1-16,0-21 0,0 0 15,21 22-15,0-43 0,0 21 16,0 0-16,1 0 0,-1-21 0,0 0 16,21 0-16,-21 0 0,1 0 0,-1 0 15,21 0-15,-21 0 0,0-21 16,1 0-16,-1 21 0</inkml:trace>
  <inkml:trace contextRef="#ctx0" brushRef="#br1" timeOffset="18706.49">12573 1503 0,'0'0'16,"-21"21"0,0 0-16,-1 0 0,22 1 15,0-1-15,-21 0 0,21 21 16,-21-21-16,21 22 0,-21-22 0,21 0 15,0 21-15,0-20 0,0-1 16,0 0-16,0 0 0,0 0 16,0 0-16,21-21 15,0 0-15,0 0 0,1 0 16,-1 0-16,0 0 0,0 0 16,0 0-16,0-21 0,1 0 15,-1 0-15,0 21 0,0-21 0,0 0 16,0-22-16,-21 22 0,22 0 15,-22 0-15,0-22 0,0 22 0,0 0 16,0 0-16,-43 0 0,22 0 16,0-1-16,0 1 0,0 21 0,-1 0 15,1 0-15,0 0 0,0 0 16,0 0-16,0 0 0,-1 21 16,22 1-16,0-1 15,0 0-15,0 0 0,0 0 0,0 0 16,0 1-16,22-22 15,-1 0 1,0 0-16,0 0 0,0 0 16,0 0-16</inkml:trace>
  <inkml:trace contextRef="#ctx0" brushRef="#br1" timeOffset="19196.22">12933 1545 0,'0'0'0,"21"0"31,-21 21-31,0 1 0,0 20 16,0-21-16,0 0 0,0 0 15,0 1-15,0 20 0,0-21 16,0 0-16,0 64 16,0-64-1,-21-21 1,0 0-1,21-21 1,0 0 0,-22 0-16,22-1 15,0 1-15,0 0 0,0 0 16,0-21-16,0 20 0,22 1 0,-1-21 16,0 21-16,0 0 0,21-1 0,-20 1 15,20 21-15,0-21 0,-21 21 16,22 0-16,-1 0 0,-21 0 15,22 0-15,-22 0 0,21 0 0,-21 21 16,0 0-16,1 1 0,-22-1 16,0 0-16,21 21 0,-21-21 0,0 1 15,0-1-15,0 0 0,0 21 16,-21-21-16,21 1 0,-22-1 0,1-21 16,21 21-16,0 0 0,-21-21 15,0 21-15,42-42 31,0 0-31,0 21 16,-21-21-16,22 0 0</inkml:trace>
  <inkml:trace contextRef="#ctx0" brushRef="#br1" timeOffset="21188.09">13885 1524 0,'-21'-21'32,"0"0"-32,0 21 0,0 0 15,-1 0-15,1 0 0,0 0 16,0 21-16,0-21 0,0 21 16,-1 0-16,1 0 0,0 22 15,0-22-15,0 21 0,21-21 0,-21 1 16,21 20-16,-22-21 0,22 0 0,0 0 15,0 1-15,0-1 0,0 0 16,0 0-16,22-21 0,-1 0 16,0 0-16,0 0 0,0 0 15,0 0-15,1 0 0,-1 0 0,21-21 16,-21 0-16,0 21 0,22-21 16,-22-1-16,21 1 0,-21-21 15,1 21-15,-1-22 0,0 22 0,0-21 16,0 0-16,0 20 0,1-20 15,-22 0-15,0 21 0,0-22 16,0 22-16,0-21 0,0 21 0,0-1 16,0 1-16,0 0 0,0 0 0,-22 42 31,22 0-15,-21 0-16,21 1 0,0 20 15,0-21-15,0 21 0,0-20 0,0 20 16,-21 0-16,21 1 0,0-22 15,0 21-15,0-21 0,0 22 16,0-22-16,0 0 0,0 0 16,0 0-16,21 0 0,-21 1 0,21-22 15,1 0-15,-1 0 16,0 0-16,0 0 0,0 0 0,0-22 16,1 22-16,20-21 0,-21 0 0,0 0 15,0 0-15,1 0 0,-1-1 16,0 1-16,0 0 0,-21 0 0,0 0 15,21 0-15,-21-1 0,21 1 16,-21 42 15,0 1-15,0-1-16,0 0 0,0 0 16,0 21-16,0-20 0,0-1 0,0 0 15,0 0-15,0 0 0,0 0 16,0 1-16,22-1 0,-1-21 15,0 0-15,0 0 0,0 0 16,0 0-16,1 0 0,-1 0 16,0-21-16,0 21 0,0-22 0,0 1 15,1 0-15,-1 0 0,0 0 16,-21 0-16,0-22 0,21 22 0,-21-21 16,21-1-16,-21 22 15,21-21-15,-21 0 0,0 20 0,0-20 16,22 21-16,-22-21 0,0 20 15,0-20-15,0 21 0,0 0 0,0 0 16,0 42 0,0 0-1,0 0-15,0 0 0,-22 0 16,22 22-16,-21-1 0,21-21 0,0 22 16,0-1-16,0-21 0,0 21 15,0 1-15,0-1 0,0-21 0,0 22 16,0-22-16,0 21 0,0-21 15,0 0-15,0 1 0,0-1 16,0 0-16,21-21 16,1 0-16,-1 0 15,0 0-15,0-21 0,0 21 0,0-21 16,22-1-16,-22 1 0,0 0 16,21 0-16,-20 0 0,-1 0 0,21-22 15,-21 22-15,0 0 0,1 0 16,-1 0-16,0-1 0,0 1 0,0 0 15,-21 42 17,0 0-32,0 1 15,0 20-15,0-21 16,0 0-16,-21 0 0,21 1 0,0-1 16,0 0-16,0 0 0,0 0 15,0 0-15,0 1 0,21-1 16,0-21-16,1 0 15,-1 0-15,0 0 0,0 0 0,0 0 16,0 0-16,1-21 16,-1-1-16,21 22 0,-21-21 0,0 0 15,1 0-15,-1 0 0,-21 0 16,21-1-16,0 1 0,0 0 0,-21 0 16,0 0-16,0 0 0,0-1 15,0 44 16,0-1-31,0 0 16,0 0-16,0 21 0,0-20 0,0-1 16,0 0-16,0 0 0,0 0 15,0 0-15,0 1 0,0-1 16,21-21 0,1 0-16,-1 0 0,0 0 15,0 0-15,-21-21 16,0-1-16,21 1 15,-21 0-15,0 0 0,0 0 16,0 0-16,0-1 16,0 1-16,-21 0 0,21 0 0,-21 21 15,21-21-15,0 0 0,0-1 16,0 1-16,0 0 0,0 0 16,0 0-16,21 21 15,0-21-15,0 21 0,1 0 0,-1 0 16,0 0-16,0 0 0,21 0 0,-20 0 15,20 0-15,-21 21 0,21 0 16,-20 0-16,-1 0 0,21 0 0,-21 1 16,0 20-16,1-21 0,-22 21 15,0-20-15,0 20 0,0-21 0,0 0 16,0 0-16,0 1 16,0-1-16,0 0 0,0 0 0,-22 0 15,1-21 1,0 0-1,21-21 1,0 0-16,0 0 16,0 0-16,0-1 0,21-20 0,0 21 15,1-21-15,-1-1 0,21 22 16,-21-21-16,22-1 0,-22 22 0,21-21 16,0 21-16,-20-22 0,20 22 15,-21 21-15,21-21 0,-20 21 16,-1 0-16,21 0 0,-21 0 15,-21 21-15,21 0 0,-21 22 16,0-22-16,0 21 0,0-21 16,0 22-16,0-1 0,0-21 0,0 22 15,0-1-15,0-21 0,0 0 16,-21 0-16,21 1 0,-21-1 0,21 0 16,-21-21-1,0-21 1,21 0-1,-21-1-15,-1 1 0,22-21 16</inkml:trace>
  <inkml:trace contextRef="#ctx0" brushRef="#br1" timeOffset="21387.97">16044 1228 0,'0'0'0,"-21"0"16,0 0-16,0 0 0,0 0 31,-1 0 0,22 21-31,-21-21 32,0 0-32,0 0 15</inkml:trace>
  <inkml:trace contextRef="#ctx0" brushRef="#br1" timeOffset="21595.85">14944 1397 0,'-43'0'0,"86"0"0,-107 21 16,64 0 0,21-21-1,0 0 1,1 0-16,20 0 0,-21 0 15,0 0-15,22 0 0,-22-21 0,21 21 16,-21 0-16,0 0 0,1-21 0,-1 21 16,-21-21-16</inkml:trace>
  <inkml:trace contextRef="#ctx0" brushRef="#br1" timeOffset="21783.74">14499 1312 0,'0'0'0,"-42"0"31,42 22 1,21-22-17,-21 21-15,0 0 16</inkml:trace>
  <inkml:trace contextRef="#ctx0" brushRef="#br1" timeOffset="22275.51">12763 2625 0,'0'0'0,"0"-21"0,0-22 0,0 22 0,0 0 16,0 0-16,0 42 31,0 0-16,0 21-15,0-20 16,0-1-16,0 0 0,-21 0 0,21 21 16,0-20-16,0-1 0,-21 0 15,21 0-15,-21-21 0,21 21 0,0 0 16,0 1-16,21-22 31</inkml:trace>
  <inkml:trace contextRef="#ctx0" brushRef="#br1" timeOffset="22633.3">13208 2604 0,'0'-22'0,"0"44"0,-21-44 15,0 22-15,-1 0 16,1 0-16,0 0 0,0 22 0,-21-1 15,20-21-15,1 21 0,21 0 16,-21 0-16,21 0 16,21-21-1,0 22-15,1-22 0,-1 0 16,21 0-16,-21 0 0,0 21 16,1-21-16,20 0 0,-21 21 15,0 0-15,0 0 16,-21 0-16,0 1 15,0-1-15,-21-21 0,0 21 0,0-21 16,0 0-16,-22 21 0,22-21 16,0 0-16,0 0 0,-21 0 0,20 0 15,1 0-15,0 0 16,21-21-16,0 0 16,0 0-16</inkml:trace>
  <inkml:trace contextRef="#ctx0" brushRef="#br1" timeOffset="22829.19">12785 2371 0,'0'0'0,"-22"-21"0,1 21 0,0 0 0,0 0 16,21-22-16,-21 22 15,42 0 16,0 0-15,21 0-16,-20 0 0,-1 0 16</inkml:trace>
  <inkml:trace contextRef="#ctx0" brushRef="#br1" timeOffset="23319.42">14224 2477 0,'0'0'16,"21"-22"-16,21 22 0,1-21 0,-22 21 15,0-21-15,0 21 0,0-21 0,-21 0 16,0 0 0,-21 21-16,0 0 0,0 0 15,-21 0-15,-1 0 0,1 0 16,0 0-16,-1 0 0,1 0 0,0 21 15,-1-21-15,1 21 0,0 0 0,-1 0 16,22 0-16,0 1 0,0-1 16,21 0-16,0 0 0,0 21 0,0-20 15,21-1-15,0 0 16,0 0-16,22 0 0,-1 0 0,0 1 16,1-1-16,-1-21 0,21 21 15,-20 0-15,-22 0 0,21-21 0,-21 21 16,1 1-16,-1-22 0,-21 21 15,0 0-15,-21 0 16,-1-21-16,-20 21 0,0-21 0,-1 0 16,1 0-16,-21 0 0,20 0 15,1 0-15,0 0 0,-1 0 0,1 0 16,0 0-16,20 0 0,1 0 16,0 0-16,0 0 0,21-21 0,0 0 15,0 0-15,21 0 16,0 21-16,0-22 15,22 22-15,-22-21 0,21 0 0,1 21 16,-1-21-16</inkml:trace>
  <inkml:trace contextRef="#ctx0" brushRef="#br1" timeOffset="23828.16">14647 2561 0,'0'0'0,"-21"0"31,0 0-31,0 0 0,0 0 0,-1 0 16,1 21-16,21 1 0,-21-1 15,0 0-15,0 0 0,0 0 16,21 0-16,-22 1 0,22 20 0,-21-21 0,21 0 16,-21 0-16,21 1 0,0-1 15,0 0-15,0 0 16,0 0-16,21-21 15,0 0-15,1 0 16,-1 0-16,0 0 0,0 0 16,-21-21-16,21 0 0,0 21 15,1-21-15,-22 0 0,21-1 0,0 1 16,-21 0-16,21-21 0,-21 21 16,0-1-16,21-20 0,-21 21 0,0-21 15,0 20-15,0 1 0,0 0 16,0 0-16,0 42 15,0 21 1,0-20-16,0-1 16,0 0-16,0 21 0,0-21 0,0 22 15,0-22-15,0 0 0,0 0 16,0 0-16,0 1 0,0-1 0,0 0 16,0 0-16,21-21 15,1 0-15,-1 0 16,0 0-16,0-21 0,-21 0 15,21 21-15,0-21 0,1-1 16,-22 1-16,21 0 0,0-21 0,-21 21 16</inkml:trace>
  <inkml:trace contextRef="#ctx0" brushRef="#br1" timeOffset="24259.48">14986 2286 0,'0'0'0,"21"-21"0,-21 0 15,0 0-15,0-1 0,-21 22 31,0 22-31,0-1 0,21 0 16,0 21-16,0 1 0,-22-1 16,22 0-16,-21 1 0,21-1 0,0 0 15,0 22-15,0-43 0,0 21 16,0 1-16,0-22 0,0 21 0,0-21 16,0 0-16,0 1 0,0-1 15,21-21-15,1 0 0,-1 0 16,0 0-16,0 0 15,0 0-15,0-21 16,1 21-16,-1-22 0,0 1 0,0 0 16,0 0-16,0 0 0,-21 0 0,0-1 15,22 1-15,-22-21 0,21 21 16,-21 0-16,0 42 31,0 0-31,0 0 0,0 0 16,0 0-16,0 1 15,0-1-15,0 0 0,0 0 16,0 0-16,0 0 0,21-42 63,-21 0-63,21 21 0,-21-21 0</inkml:trace>
  <inkml:trace contextRef="#ctx0" brushRef="#br1" timeOffset="24432.38">15303 2392 0,'0'0'0,"0"-21"0,-21 0 0,0 21 47,21 21-16,-21-21-16,0 0-15</inkml:trace>
  <inkml:trace contextRef="#ctx0" brushRef="#br1" timeOffset="24612.28">14774 2582 0,'0'0'0,"-21"22"31,0-1-31,42-21 31,0 0-31,22 0 16,-22 0-16,0 0 0,21 0 0,1 0 15,-1-21-15,0-1 0,1 22 16,-1-21-16</inkml:trace>
  <inkml:trace contextRef="#ctx0" brushRef="#br1" timeOffset="24991.36">15621 2477 0,'-21'0'16,"0"0"-1,-1 0-15,1 21 0,0-21 16,0 21-16,0-21 0,21 21 16,-21 0-16,-1-21 0,1 21 0,0 1 15,21-1 1,21-21-1,0 21-15,1-21 0,-1 0 16,0 0-16,0 0 0,21 21 16,-20-21-16,-1 21 0,0-21 15,0 0-15,-21 21 16,0 1-16,0-1 16,-21 0-1,0-21-15,0 0 0,-1 21 0,-20-21 16,21 0-16,0 21 0,-22-21 0,22 21 15,0-21-15,0 0 0,0 0 16,42 0 15,0 0-31,0-21 16,0 0-16,1 21 0</inkml:trace>
  <inkml:trace contextRef="#ctx0" brushRef="#br1" timeOffset="25819.46">15706 2731 0,'0'0'0,"21"0"0,0-22 16,21 22-16,-21-21 0,1 0 16,-1 21-16,21-21 0,-21 0 0,0 0 15,1-1-15,-1 1 0,0 0 16,0 0-16,0-21 0,0 20 0,1 1 16,-22-21-16,0 21 0,0 0 15,21-22-15,-21 22 0,0 0 0,0 0 16,0 0-16,-21 42 31,-1-21-15,22 21-16,-21 0 0,0 21 15,21-20-15,-21 20 0,21 0 0,0 22 16,-21-22-16,21 0 0,-21 22 16,21-22-16,0 22 0,-22-22 0,22 22 15,0-1-15,0-21 0,0 22 16,0-1-16,0 1 0,0-1 0,0 1 15,0 21-15,-21-22 0,21 1 0,-21-1 16,0 1-16,21-22 0,0 21 16,0-20-16,0-1 0,0 0 0,0 1 15,0-22-15,0 21 0,21-21 16,0 1-16,0-22 16,1 0-16,20 0 0,-21 0 0,0 0 15,0 0-15,1-22 0,20 1 16,-21 0-16,0 0 0,0 0 0,1-22 15,-1 22-15,0-21 0,-21 0 0,0-1 16,0 1-16,0 0 0,0-22 16,0 1-16,0-1 0,-21 1 0,-22-1 15,22 22-15,0-22 0,-21 22 16,-1-22-16,22 43 0,-21-21 16,0 0-16,20 20 0,-20 1 0,21 21 15,21-21-15,-21 21 0,21-21 16,0 0-1,21 21 1,0 0-16,0-21 0,0 21 16,1-22-16,20 22 0,-21-21 15,21 0-15,-20 21 0,20-21 0,-21 0 16,0 0-16,22-1 0,-22 1 0,0 0 16,0 0-16,-21 0 0,0-22 15,21 22-15,-21 0 0,0 0 0,0 0 16,0 0-1,0 42 17,0 0-32,-21 0 15,21 0-15,0 0 0,0 1 16,0-1-16,0 0 0,0 0 0,0 0 16,0 0-16,0 1 15,0-44 16,0 1-15,0 0-16</inkml:trace>
  <inkml:trace contextRef="#ctx0" brushRef="#br1" timeOffset="25980.37">16319 2413 0,'-21'0'31,"21"21"-31,0 0 32,0 1-17,21-22-15</inkml:trace>
  <inkml:trace contextRef="#ctx0" brushRef="#br1" timeOffset="26312.18">16552 2604 0,'0'0'16,"21"0"-16,1 0 0,-1 0 15,0-22-15,0 22 0,-21-21 16,21 21-16,0-21 0,22 0 0,-22 21 16,0-21-16,-21 0 0,21-1 15,0 22-15,-21-21 0,0 0 0,0 0 16,-21 21-1,0 0-15,0 0 16,0 21-16,0-21 0,-1 21 16,1 0-16,0 1 0,0-1 15,0 0-15,0 21 0,21-21 0,-22 1 16,22-1-16,0 0 0,0 0 16,0 0-16,0 0 0,0 1 15,22-22-15,-1 0 0,0 21 16,0-21-16,0 0 0,0 0 0,1 0 15,-1 0-15,21 0 0,-21-21 16</inkml:trace>
  <inkml:trace contextRef="#ctx0" brushRef="#br1" timeOffset="26823.94">17124 2477 0,'0'0'0,"0"-22"0,0 1 0,0 0 15,0 0-15,0 0 16,-21 21-16,-1 0 0,1 0 0,0 0 15,0 0 1,21 21-16,0 0 0,-21-21 0,0 42 16,21-20-16,-22-1 0,22 0 15,0 0-15,0 21 0,0-20 0,-21-1 16,21 0-16,0 0 0,0 0 16,0 0-16,0 1 0,0-1 15,21-21-15,1 0 0,-1 0 16,0 0-1,0 0-15,0 0 0,0-21 0,1-1 16,-1 22-16,0-21 0,21 0 16,-21-21-16,1 21 0,-1-1 0,0-20 15,-21 0-15,21-1 0,0 1 16,0 0-16,-21-1 0,22 1 0,-1 0 16,-21-1-16,21 22 0,0-21 0,-21 0 15,21-1-15,-21 22 0,0-21 16,0 21-16,0-1 0,0 44 31,-21-1-31,0 0 16,0 21-16,0-21 0,21 22 15,-22-1-15,1 0 0,0 1 0,21 20 16,0-20-16,0-1 0,0 0 16,0 22-16,0-43 0,0 21 0,21 1 15,0-22-15,22 21 0,-22-21 0,21 0 16,1-21-16,-1 22 0,0-22 15,22 0-15,-22 0 0,0 0 0,22 0 16,-1-22-16,-20 1 0</inkml:trace>
  <inkml:trace contextRef="#ctx0" brushRef="#br1" timeOffset="37180.98">7514 3895 0,'-21'0'0,"0"-21"31,0 21-31,21-22 16,-22 22-16,22-21 16,0 0-16,0 0 15,22 0-15,-1 21 16,0 0-16,-21-21 0,21 21 15,0 0-15,0-22 0,1 22 16,-1 0-16,0 0 0,0 0 16,0 0-16,-21 22 15,21-1-15,-21 0 16,0 0-16,0 0 0,0 0 0,0 1 16,0 20-16,0-21 0,0 0 15,0 0-15,0 22 0,0-22 0,0 0 16,0 0-16,0 0 0,0 1 15,0-1-15,0 0 16,22-21-16,-1 0 0,0 0 16,21 0-16,-21 0 0,1-21 15,20 0-15,-21-1 0,0 1 0,22 0 16,-22 0-16,21 0 0,-21 0 16,22-1-16,-22 1 0,0 0 0,0 0 15,0 0-15,-21 0 0,0-1 16,21 1-16,-21 0 0,0 0 0,0 0 15,0 0-15,0-1 16,0 44 15,0-1-31,0 0 16,0 0-16,-21 0 0,21 0 16,-21 1-16,21 20 0,-21 0 0,21-21 15,0 22-15,-21 20 0,0-20 16,21-1-16,0 0 0,0 22 0,0-22 15,0 0-15,0 22 0,0-22 16,0 1-16,0-1 0,0 0 0,0 1 16,0-1-16,0 0 0,0 1 15,0-22-15,0 21 0,0-21 0,0 22 16,0-22-16,0 0 0,0 0 0,-22 0 16,1 0-16,0-21 0,0 22 15,0-22-15,-22 0 0,22 0 16,0 0-16,-21 0 0,21 0 0,-22 0 15,22-22-15,-21 1 0,21 0 16,-1 0-16,-20 0 0,21 0 0,21-22 16,-21 22-16,21-21 0,-21 21 15,21-22-15,0 22 0,0 0 0,0-21 16,0 20-16,21 1 0,-21 0 0,21 0 16,21 0-16,-21 0 0,1-1 15,20 1-15,0 0 0,-21 0 0,22 0 16,-1 0-16,-21-1 0,22 1 15,-22 0-15,21 0 0</inkml:trace>
  <inkml:trace contextRef="#ctx0" brushRef="#br1" timeOffset="38025.04">8403 4085 0,'0'0'0,"21"0"16,0 0-1,-21-21-15,22 0 16,-1 0-16,0 21 16,0-21-16,0-1 0,0 1 15,-21 0-15,0 0 16,0 0-1,0 0-15,-21 21 32,0 0-32,0 0 0,21 21 0,-21-21 15,21 21-15,-21 0 0,-1 0 16,22 0-16,0 22 0,0-22 0,-21 21 16,21 1-16,0-22 0,-21 21 15,21-21-15,0 22 0,0-22 16,0 0-16,0 0 0,0 0 0,0 0 15,0 1-15,21-22 16,0 0-16,1 0 16,-1 0-16,0 0 15,21 0-15,-21 0 0,1-22 0,20 1 16,-21 0-16,21 21 0,1-21 0,-22 0 16,21 0-16,1-22 0,-1 22 15,0 0-15,1-21 0,-22 20 0,21-20 16,-21 21-16,22 0 0,-22-22 15,0 22-15,0 0 0,-21 0 16,0 0-16,21 0 0,-21-1 0,-21 22 31,0 0-31,0 22 16,0-22-16,-1 21 16,1 0-16,0 0 0,0 0 0,0-21 15,21 21-15,0 1 0,0-1 0,0 0 16,0 0-16,0 0 0,0 0 15,0 1-15,0-1 0,21 0 16,0 0-16,0-21 0,-21 21 16,21 0-16,1-21 0,-1 22 0,0-1 15,0-21-15,-21 21 16,21-21-16,-21 21 16,0 0-16,0 0 15,-21-21-15,21 22 16,-21-22-16,-21 0 0,20 21 0,1-21 15,-21 0-15,21 0 0,-22 0 0,22 21 16,-21-21-16,21 0 0,0 0 16,-1 0-16,1 0 0,0 0 0,21-21 47,21 0-47,0 21 0,1-22 0,-1 1 15,0 21-15</inkml:trace>
  <inkml:trace contextRef="#ctx0" brushRef="#br1" timeOffset="39477.19">7599 6795 0,'-64'-22'32,"64"1"-32,-21 21 15,21-21-15,-21 0 0,21 0 16,0 0-16,0-1 16,0 1-16,0 0 0,0 0 15,21 0-15,0 0 16,-21-1-16,21 1 0,1 0 0,-1 21 15,21 0-15,-21 0 0,0 0 16,1 0-16,20 0 0,-21 0 0,0 21 16,0 0-16,22 1 0,-22 20 15,-21-21-15,0 21 0,21-20 0,-21 20 16,0 0-16,0 1 0,0-22 0,0 21 16,-21-21-16,21 22 0,-21-22 15,0 0-15,-1 0 0,1 0 0,21 0 16,-21-21-16,21 22 0,-21-22 15,21 21-15,0-42 32,0-1-17,0 1-15,0 0 0,21 0 16,0 0-16,0 0 0,1-1 16,-1-20-16,21 21 0,-21 0 0,0-22 15,22 1-15,-22 21 0,21-21 16,1 20-16,-22-20 0,0 21 0,21 0 15,-21 0-15,1-1 0,-1 22 16,0 0-16,-21 22 16,21-1-16,-21 0 0,0 21 0,0-21 0,0 1 15,0 20-15,0 0 0,0-21 16,0 22-16,0-22 0,-21 0 16,21 21-16,0-20 0,0-1 0,-21-21 15,21 21-15,0 0 0,0 0 16,21-42 31,-21 0-47,21 21 15,0-21-15,-21 0 0</inkml:trace>
  <inkml:trace contextRef="#ctx0" brushRef="#br1" timeOffset="39863.98">8445 6773 0,'0'0'0,"22"0"15,-1 0 1,0 0-16,0 0 0,0 0 16,0 0-16,-21-21 0,22 21 0,-1-21 15,0 0-15,0 21 0,0-21 16,0 0-16,1 21 0,-22-22 0,0 1 15,0 0-15,0 0 16,-22 0 0,1 21-16,0 0 0,0 0 0,0 0 15,-22 21-15,22 0 0,0 0 16,0 0-16,0 1 0,0-1 0,-1 0 16,22 0-16,0 21 0,0-20 15,0-1-15,0 21 0,0-21 0,0 0 16,0 1-16,0-1 15,0 0-15,0 0 0,0 0 16,22-21-16,-1 0 0,0 0 0,-21 21 16,21-21-16,0 0 15,0 0-15,1 0 0,-1 0 0,0-21 0,21 0 16,-21 21-16</inkml:trace>
  <inkml:trace contextRef="#ctx0" brushRef="#br1" timeOffset="40131.83">8975 6541 0,'0'21'0,"21"-21"0,0 21 16,0 0-16,-21 21 0,21-20 15,0-1-15,-21 21 0,22-21 0,-1 0 16,-21 22-16,0-22 0,21 0 0,0 0 15,-21 0-15,0 1 0,21-1 16,-21 0-16,21-21 0,-21 21 0,0-42 63,0 0-63,22 21 0</inkml:trace>
  <inkml:trace contextRef="#ctx0" brushRef="#br1" timeOffset="40376.69">9313 6541 0,'-42'21'16,"21"0"-16,0 0 16,-1 0-16,1 22 0,0-22 15,0 0-15,0 21 0,-22-21 0,22 1 16,0 20-16,0-21 0,0 0 0,0 0 15,-1 1-15,1-1 0,21 0 16,-21 0-16,21 0 16,21-21-1,0 0 1,1 0-16,-1-21 0,21 21 0,-21-21 16,0 0-16</inkml:trace>
  <inkml:trace contextRef="#ctx0" brushRef="#br1" timeOffset="40663.53">9694 6244 0,'0'64'31,"-21"-22"-31,21 0 16,-21-20-16,0 20 0,21 0 0,-21 1 15,-1 20-15,22-21 0,0 1 0,-21-22 16,0 21-16,21 1 0,-21-22 16,21 21-16,0-21 0,0 0 0,0 1 15,0-1-15,0 0 0,0 0 16,0 0-16,21-21 16,0 0-16,0-21 15,1 21-15,-22-21 16,21 0-16</inkml:trace>
  <inkml:trace contextRef="#ctx0" brushRef="#br1" timeOffset="40908.37">9419 6625 0,'0'0'0,"-21"0"15,21-21-15,21 21 16,0-21-16,0 21 15,1 0-15,-1 0 0,0-21 0,21 21 16,-21 0-16,22 0 0,-1-21 0,0 21 16,-20 0-16,20-22 0,0 22 15,1 0-15,-1 0 0,-21 0 16,0 0-16,0 0 0,1 0 0,-44 0 31,1 0-15,0 22-16</inkml:trace>
  <inkml:trace contextRef="#ctx0" brushRef="#br1" timeOffset="42335.47">8086 8043 0,'0'-63'16,"0"42"-1,0 0-15,0-1 0,0 1 0,21 0 16,0 0-16,0-21 0,0 20 16,-21 1-16,21-21 0,1 21 15,-22 0-15,0-22 0,21 1 0,-21 21 16,0-22-16,0 22 0,0-21 0,0 0 16,0 20-16,0 1 0,0 0 15,0 0-15,0 0 0,-21 21 16,-1 0-16,1 0 15,0 21-15,21 21 0,-21-21 16,0 22-16,0-22 0,21 21 16,-22 1-16,1-1 0,21 0 15,0 1-15,-21-1 0,0-21 0,21 21 0,0 1 16,0-1-16,0-21 0,0 22 16,0-22-16,0 0 0,0 0 15,0 0-15,21 0 0,0-21 0,0 0 16,1 0-16,-1 0 0,0 0 0,21 0 15,-21 0-15,1-21 0,20 0 16,-21 21-16,21-21 0,-20 0 0,-1-22 16,0 22-16,21 0 0,-21 0 15,1 0-15,-1 0 0,-21-22 0,0 22 16,21 0-16,-21 0 0,0 0 16,-21 21 15,21 21-31,-21 0 0,21 0 15,0 0-15,0 0 0,-22 22 16,22-22-16,0 0 0,0 0 0,0 22 16,0-22-16,0 0 0,0 0 15,0 0-15,0 0 0,22 1 16,-1-22-16,0 0 0,0 0 16,0 0-16,0 0 0,1-22 15,-1 1-15,0 21 0,0-21 0,21 0 16,-20 0-16,-1 0 0,0-1 15,0 1-15,0 0 0,0 21 16,-21-21-16,0 0 0,0 0 0,0-1 16,0 1-16,0 42 31,0 1-15,0-1-16,0 0 0,-21 0 15,21 0-15,0 0 0,-21 1 16,21-1-16,0 0 0,0 0 0,0 0 15,0 0-15,0 1 0,0-44 47,0 1-31,21 21-16,-21-21 0,21 0 16,1 0-16,-22 0 0,21-1 0,0 1 15,-21 0-15,21 0 0,0 0 16,0 0-16,-21-1 0,22 1 0,-1 0 15,0 0-15,0 21 0,0 0 16,0 0-16,-21 21 16,0 0-1,0 0-15,22-21 0,-22 22 0,0-1 16,0 0-16,0 0 0,0 0 16,0 0-16,0 1 0,0-1 15,0 0-15,0 0 0,21 0 0,-21 0 16,21-21-16,0 0 15,-21 22-15,21-22 0,0 0 0,1 0 16,-1 0-16,0 0 0,0-22 16,0 22-16,0-21 0,22 0 15,-22 0-15,0 0 0,0 0 0,0-1 16,1 1-16,-1 0 0,0 0 0,0 0 16,0 0-16,0-1 0,-21 1 15,22 0-15,-22 0 0,0 0 0,0 0 16,-22 21-1,1 0 1,0 0-16,21 21 0,-21-21 0,21 21 16,-21 0-16,21 0 0,-21 0 0,21 22 15,0-22-15,0 0 0,0 0 16,0 0-16,0 1 0,0-1 0,0 0 16,0 0-16,21 0 0,0-21 15,0 0-15,21 0 16,-20 0-16,-1 0 0,0 0 0,21-21 15,-21 0-15,22 21 0,-22-21 0,21 0 16,-21-1-16,1 1 0,-1 0 16,0 0-16,0 0 0</inkml:trace>
  <inkml:trace contextRef="#ctx0" brushRef="#br1" timeOffset="42580.37">8784 7557 0,'-21'0'0,"42"0"0,-63 0 0,21 21 16,-1-21-16,1 0 16,21 21 15,21-21-16,1 0-15,-1 0 16,0 0-16,21 0 0,-21 0 16,22 0-16</inkml:trace>
  <inkml:trace contextRef="#ctx0" brushRef="#br1" timeOffset="42968.14">10562 7345 0,'0'0'0,"-63"-85"31,41 85-31,1 0 0,0 0 0,0 0 16,0 0-16,0 0 0,-1 21 15,1 1-15,0 20 0,0-21 16,0 0-16,21 22 0,-21-1 0,21 0 16,-22-21-16,1 22 0,21-1 15,0 0-15,0-20 0,0 20 0,0-21 16,0 21-16,0-20 0,0-1 16,0 0-16,0 0 0,0 0 15,21 0-15,1-21 0,-22 22 0,21-22 16,0 0-16,0 0 0,0 0 0,0 0 15,1 0-15,-1 0 0,0 0 16,0 0-16,0 0 0,0-22 0,22 1 16,-22 0-16,0 21 0,0-21 0,0 0 15</inkml:trace>
  <inkml:trace contextRef="#ctx0" brushRef="#br1" timeOffset="43355.92">10753 7641 0,'0'-21'0,"0"0"31,-22 21-31,1 21 16,21 0-16,-21 0 16,21 1-16,-21-1 0,21 0 15,0 0-15,-21-21 0,21 21 0,0 0 16,0 1-16,0-1 0,0 0 16,0 0-16,21 0 15,0-21-15,0 0 0,0 0 16,1 0-16,-1 0 0,0 0 0,0 0 15,21 0-15,-20-21 0,-1 0 0,21 21 16,-21-21-16,0 0 0,1 21 16,-1-22-16,0 1 0,0 0 15,-21 0-15,21-21 0,-21 20 0,0 1 16,0 0-16,0 0 0,-21 0 16,0 0-16,0-1 0,0 22 0,-1 0 15,-20 0-15,21 0 0,0 0 0,-22 0 16,22 0-16,-21 0 0,21 22 15,0-1-15,-1 0 0,1-21 0,0 21 16,21 0-16,0 0 0,0 1 0,0-1 16,0 0-1,21-21-15,22 21 0,-22-21 16</inkml:trace>
  <inkml:trace contextRef="#ctx0" brushRef="#br1" timeOffset="44231.42">11493 7599 0,'0'0'0,"-21"-85"15,0 85-15,0-21 16,0 21-16,0 0 0,-1 0 16,1 0-16,0 0 15,-21 0-15,21 0 0,-1 0 0,1 21 16,0 0-16,0 1 0,0-1 0,0 0 15,-1 0-15,1 0 0,0 0 16,21 1-16,0-1 0,0 21 0,-21-21 16,21 0-16,0 1 0,0-1 0,0 0 15,0 0-15,21 0 16,0-21-16,0 0 0,1 21 16,-1-21-16,0 0 0,0 0 0,0 0 15,0 0-15,1-21 0,-1 0 16,0 21-16,0-21 0,0 0 0,0 0 15,22-1-15,-22 1 0,0-21 16,0 21-16,0-22 0,-21 1 0,22 0 16,-1-1-16,0 1 0,0-21 15,-21 20-15,21 1 0,0-22 0,-21 22 16,0 0-16,22-1 0,-22 22 16,21-21-16,-21 21 0,0 0 15,-21 42 16,-1 0-31,22 0 0,0 0 0,-21 22 16,0-22-16,21 21 0,0 0 0,0 1 16,0-22-16,-21 21 0,21 1 15,0-1-15,-21-21 0,21 21 16,0 1-16,0-22 0,0 21 0,0-21 16,0 1-16,0-1 0,0 21 15,0-21-15,0 0 0,0 1 16,0-1-16,0 0 0,21-21 15,0 0-15,0 0 16,0 0-16,1 0 0,-1 0 16,0 0-16,21 0 0,-21-21 15,1 21-15,-1-21 0,0-1 16,0 22-16,0-21 0,0 0 0,1 0 16,-1 0-16,0 0 0,-21-1 15,0 1-15,0 0 0,0 0 16,0 0-16,0 0 0,0-1 15,-21 22 1,0 0-16,-1 22 0,1-1 16,0 0-16,0 0 0,21 0 15,0 0-15,0 1 0,0-1 0,0 0 16,0 0-16,0 0 0,0 0 16,0 1-16,0-1 15,21-21-15,0 0 0,0 0 16,1 21-16,-1-21 0,0 0 0,0 0 15,0 0-15,0 0 16,1 0-16,-1-21 0,0 21 0,0-21 16,-21-1-16,21 1 0,-21 0 15,21 0-15,-21 0 16</inkml:trace>
  <inkml:trace contextRef="#ctx0" brushRef="#br1" timeOffset="47376.1">16489 3471 0,'0'0'0,"-21"0"15,-1 0 32,22 22-31,0-1 0,22 0-16,-1 0 15,0 0-15,0 0 0,0 1 16,0-1-16,22 21 0,-22-21 15,21 0-15,-21 22 0,22-1 0,-22-21 16,21 22-16,-21-1 0,1 21 16,20-20-16,-21-1 0,21 22 0,1-1 15,-1-21-15,-21 22 0,22-22 16,20 22-16,-21-22 0,1 22 0,-1-1 16,22-21-16,-22 22 0,0-1 15,22 1-15,-1-1 0,-20-20 0,20 20 16,-21 1-16,22-22 0,-22 0 0,1 22 15,-1-22-15,0 1 0,1-1 16,-1-21-16,-21 21 0,21 1 16,-20-22-16,20 21 0,-21-21 15,21 1-15,-20 20 0,-1-21 0,0 0 16,0 0-16,0-21 0,-21 22 0,21-1 16,1 0-16,-1 0 15,-42-42 63,-1 0-62,22 0-16,-21 21 16,0-22-16</inkml:trace>
  <inkml:trace contextRef="#ctx0" brushRef="#br1" timeOffset="47760.88">17632 5482 0,'0'0'0,"0"-21"16,21 21 31,0 0-47,0 0 0,0 0 0,1 21 15,-1-21-15,0 21 0,0-21 0,21 22 16,-20-1-16,20-21 0,-21 21 16,21 0-16,-20 0 0,20-21 0,-21 21 15,0 1-15,22-22 0,-22 21 16,0-21-16,0 0 0,0 21 15,0-21-15,1 0 0,-1 0 16,-21-21 31,0 0-47,0-1 16,0 1-16,0 0 0</inkml:trace>
  <inkml:trace contextRef="#ctx0" brushRef="#br1" timeOffset="47996.74">18436 5249 0,'0'0'0,"0"-21"32,0 42-17,0 1 1,-21-22-16,21 21 0,-21 0 0,21 21 15,0-21-15,0 1 0,-21-1 0,21 0 16,-22 0-16,1 0 0,21 0 16,0 1-16,-21-1 0,0 0 0,21 0 15,-21-21-15,0 21 0,-1-21 16,1 0-16,0 0 0</inkml:trace>
  <inkml:trace contextRef="#ctx0" brushRef="#br1" timeOffset="48940.21">10456 5186 0,'64'0'32,"-64"21"-32,0 0 15,0 0-15,0 1 0,0-1 16,0 0-16,0 0 0,21 21 15,-21-20-15,0-1 0,0 0 0,0 21 16,0-21-16,0 1 0,0-1 0,0 0 16,0 0-16,0 0 15,0 0-15,0 1 32,21-22-32,0 0 15,0 0-15,1 0 0,-1 0 16,0 0-16,0 0 0,0-22 15,0 22-15,22-21 0,-22 0 0,21 21 16,1-21-16</inkml:trace>
  <inkml:trace contextRef="#ctx0" brushRef="#br1" timeOffset="49156.11">11345 5419 0,'-42'21'31,"21"0"-31,-22 0 0,22-21 0,-21 21 16,0 1-16,-1-1 0,1 0 16,-22 0-16,22 0 0,0 0 0,21 1 15,-22-1-15,1 0 0,21 0 0,-22-21 16,22 21-16,0-21 0,42 0 47</inkml:trace>
  <inkml:trace contextRef="#ctx0" brushRef="#br1" timeOffset="49888.15">19367 4466 0,'0'-42'16,"0"63"31,-21 0-47,0 22 0,21-22 0,-21 21 15,21 0-15,0 1 0,-21-1 16,0 0-16,-1 1 0,22-1 0,-21 22 15,0-22-15,21 0 0,-21-21 0,21 22 16,-21-1-16,0-21 0,21 0 16,0 1-16,0-1 0,0 0 0,0 0 15,0-42 17,0 0-32</inkml:trace>
  <inkml:trace contextRef="#ctx0" brushRef="#br1" timeOffset="50199.86">19135 4551 0,'0'0'0,"0"-21"0,21 0 16,-21-1-16,21-20 0,-21 21 16,21 21-16,0-21 0,0 0 0,1 21 15,20 0-15,-21 0 0,21 0 0,-20 21 16,20 0-16,0 0 15,-21 0-15,22 22 0,-1-22 0,0 21 16,-20 0-16,20-20 0,-21 20 16,0 0-16,0 1 0,1-1 0,-1 0 15,-21 1-15,0-1 0,21-21 0,-21 21 16,0-20-16,0-1 0,0 0 16,0 0-16,-21-21 31,0 0-31,21-21 15,0 0-15,0 0 16,0-1-16,0 1 0,0 0 16</inkml:trace>
  <inkml:trace contextRef="#ctx0" brushRef="#br1" timeOffset="50609.88">20151 4466 0,'-22'21'31,"1"1"-31,0 20 16,0-21-16,0 0 0,0 22 15,-1-1-15,1 0 0,0 1 16,0-1-16,0 0 0,0 1 0,-1-1 16,1 0-16,0 1 0,21-22 15,-21 21-15,21-21 0,0 0 0,0 1 16,0-1-16,0 0 0,21-21 15,0 0-15,0 21 0,22-21 0,-22 0 16,0 0-16,0 0 0,22-21 0,-22 21 16,21-21-16,-21 0 0,22-1 15,-22 1-15,21-21 0,-21 21 0,0-22 16,1 1-16,-22 0 16,0-1-16,0 1 0,0 0 0,0-1 15,0 22-15,-22-21 0,1 21 16,0 21-16,0-21 0,0 21 0,-22 0 15,22 0-15,0 0 0,0 0 0,-21 0 16,20 21-16,1 0 0,0 0 16,0 0-16,0 22 0,0-22 0,-1 21 15,1-21-15,0 22 0,21-1 16</inkml:trace>
  <inkml:trace contextRef="#ctx0" brushRef="#br1" timeOffset="52644.47">17441 6837 0,'0'0'0,"-21"0"0,0 0 0,21 21 15,0 0 1,0 0-16,0 1 0,21-22 15,0 21-15,0-21 0,1 0 16,-1 0-16,21 0 0,-21 0 0,0 0 16,22 0-16,-1 0 0,-21 0 0,22 0 15,-1 0-15,-21-21 0,21-1 16,-20 22-16,20-21 0,-21 0 0,0 0 16,0 0-16,1 0 0,-22-1 15,0 1-15,0 0 0,0-21 0,0 21 16,0-1-16,0 1 0,0-21 15,0 21-15,-22 21 0,22-21 16,-21 21-16,0 0 0,0 0 16,0 21-16,21 0 0,-21 0 15,-1 21-15,1 1 0,21-1 0,-21 0 16,0 1-16,21-1 0,0 22 16,-21-22-16,21 21 0,-21-20 0,21 20 15,0-20-15,0 20 0,0-21 0,0 22 16,0-22-16,0 1 0,0-1 15,0-21-15,0 21 0,0-20 0,0 20 16,0-21-16,-22 0 0,1-21 16,0 21-16,21 1 0,-21-22 0,0 0 15,-22 0-15,22 0 0,0 0 16,-21 0-16,21 0 0,-22 0 16,22-22-16,-21 1 0,21 21 0,-22-21 15,1 0-15,21 0 0,0 0 0,-22-1 16,22 22-16,0-21 0,0 0 15,0 21-15,-1 0 16,22 21-16,0 0 16,0 1-16,0-1 0,22 0 15,-1 0-15,-21 0 0,21 0 0,21 1 16,-21-1-16,1 0 0,-1 0 16,0-21-16,21 21 0,-21-21 0,22 0 15,-22 0-15,21 0 0,-21 0 16,22 0-16,-1 0 0,-21 0 15,22 0-15,-1 0 0,-21-21 0,21 21 16,1-21-16,-22 0 0,21 0 16,-21-1-16,1 1 0,-1 0 0,0-21 15,0 21-15,0-1 0,0-20 0,-21 21 16,0 0-16,0 0 0,0-1 16,0 44 15,0 20-31,-21-21 0,21 0 15,-21 0-15,21 1 0,0 20 0,0-21 16,0 0-16,0 0 16,0 1-16,0-1 0,0 0 15,21-21-15,0 0 0,1 21 0,-1-21 16,0 0-16,0 0 0,0 0 16,0 0-16,1 0 0,-1 0 0,21-21 15,-21 0-15,0 21 0,1-21 16,20-1-16,-42 1 0,21 21 0,0-21 15,0 0-15,-21-21 0,22 20 0,-22 1 16,0 0-16,0 0 16,0 0-16,-22 42 15,1-21-15,0 21 16,21 0-16,-21 0 16,21 1-16,0 20 0,-21-21 0,0 0 15,21 0-15,0 1 0,0-1 16,-22-21-16,22 21 0,0 0 0,-21-21 15,21 21-15,21-21 32,1-21-17,-1 0-15,0 0 0,0 0 16,0-1-16,-21 1 0,21 0 16,1 0-16,-1 0 0,0 0 15,0-1-15,0 1 0,0 0 0,1 0 16,-1 21-16,0 0 15,-21 21 1,0 0-16,0 0 0,0 1 16,0-1-16,0 0 0,0 0 0,0 0 15,0 0-15,21 1 0,-21-1 0,0 0 16,0 0-16,21 0 0,0-21 16,1 21-16,-1-21 0,0 0 15,0 0-15,0 0 0,22 0 0,-22 0 16,0 0-16,0 0 0,0 0 15,0-21-15,1 21 0,-1-21 16,21 0-16,-42 0 0,21 0 0,0-1 16,1 1-16,-1 0 0,-21 0 15,0 0-15,21 0 0,-21-1 0,21 1 16,-21 0-16,0 42 31,0 0-31,0 1 0,-21-1 16,21 0-16,0 0 0,-21 0 15,21 0-15,0 1 0,0-1 0,0 0 16,0 0-16,0 0 0,21 0 16,0-21-16,0 0 15,0 0-15,22 0 0,-22 0 16,0 0-16,0 0 0,22 0 0,-22 0 16,21 0-16,-21-21 0,0 0 15,22 21-15,-22-21 0,0 0 0,0 0 16,22-1-16,-43 1 0,21 0 15,0 0-15,-21-21 0,21 20 0,-21-20 16,0 21-16,0 0 0,0 0 0,0-1 16,-21 1-16,0 0 0,0 21 15,-1 0-15,1 0 0,0 21 0,0 0 16,0 1-16,-22-1 0,22 0 16,0 21-16,21-21 0,0 22 15,-21-22-15,21 21 0,0-21 0,0 1 16,0-1-16,0 0 0,21 0 15,0 0-15,0 0 0,22-21 0,-22 22 16,21-22-16,1 0 0,-22 0 0,21 0 16,0 0-16,1 0 0,-1 0 15,0 0-15,-20-22 0,20 22 0,-21-21 16,0 0-16,0 21 0,1-21 0,-22 0 16,0-22-16,0 22 0,0 0 15,0-21-15</inkml:trace>
  <inkml:trace contextRef="#ctx0" brushRef="#br1" timeOffset="52852.35">18690 6922 0,'0'0'15,"0"42"1,0-21-16,0 0 15,21-21 1,0 21-16,1-21 0,-1 0 16,0 0-16,0 0 0,0 0 15,0 0-15,22 0 0</inkml:trace>
  <inkml:trace contextRef="#ctx0" brushRef="#br1" timeOffset="53384.04">20510 6773 0,'0'0'16,"-21"0"-16,0 0 0,0 0 0,0 0 15,0 0-15,-1 0 0,-20 0 16,21 22-16,-21-1 0,20 0 0,1 21 15,-21 1-15,21-22 0,-22 21 0,22 22 16,-21-22-16,21 21 0,0-20 16,-1 20-16,1-20 0,0 20 0,21-21 15,0 1-15,0-1 0,0 0 16,0 1-16,0-22 0,0 21 0,21-21 16,0 1-16,1-1 0,-1 0 0,0 0 15,21-21-15,-21 0 0,22 0 16,-1 0-16,0 0 0,1 0 0,-1 0 15,0 0-15,22-21 0,-22 0 0,1 0 16,-1-1-16,0 1 16,1-21-16,-1 21 0,-21-22 0,21 1 15,-20-21-15,-22-1 0,0 22 0,21-22 16,-21 1-16,0-1 0,0 22 16,-21-22-16,-1 22 0,1 0 0,0-1 15,0 22-15,-21 0 0,-1 0 16,1 0-16,0 21 0,-1 0 0,1 0 15,21 21-15,-22 0 0,1 0 16,0 0-16,21 22 0,-22-22 0,22 21 16,0 1-16,0-1 0,0-21 0,21 21 15,0 1-15,0-1 16,0 0-16,0-20 0,0-1 0,21 0 16,0 0-16,0 0 0,21 0 0</inkml:trace>
  <inkml:trace contextRef="#ctx0" brushRef="#br1" timeOffset="53775.82">20807 7387 0,'0'0'16,"0"-21"-16,0 0 16,0 42-1,21 0-15,-21 0 16,0 1-16,0 20 15,0-21-15,0 0 0,0 0 16,0 1-16,0-1 0,0 0 0,0 0 16,21 0-16,-21 0 0,0 1 15,21-1-15,-21 0 0,21 0 16,1-21-16,-1-21 31,-21 0-31,0 0 16,0-1-16,21 1 0,-21 0 15,0 0-15,21 0 0,-21-22 16,0 22-16,0 0 0,21 0 0,-21 0 16,21 0-16,-21-1 0,22 22 15,-1 0 1,0 0-16,0 0 16,0 0-16</inkml:trace>
  <inkml:trace contextRef="#ctx0" brushRef="#br1" timeOffset="54112.63">21188 7493 0,'21'0'47,"0"0"-47,-21-21 0,21 21 15,0 0-15,1-21 0,-22 0 16,0-1-16,0 1 16,-22 21 15,1 0-31,0 21 16,0 1-16,21-1 0,-21 0 15,0 0-15,21 0 0,-22 0 16,22 1-16,0-1 0,0 0 0,0 0 15,0 0-15,0 0 0,22-21 16,-1 22-16,0-22 16,0 0-16,0 0 0,0 0 15,1 0-15,20 0 0,-21 0 16,0 0-16</inkml:trace>
  <inkml:trace contextRef="#ctx0" brushRef="#br1" timeOffset="54459.43">21484 7514 0,'0'-21'0,"0"42"0,0-63 0,0 21 15,21 0-15,-21-1 0,0 1 16,0 0-16,0 0 16,21 21-16,1 0 0,-1 0 15,0 0-15,0 0 16,-21 21-16,21 0 16,-21 0-16,0 1 0,0 20 0,0-21 15,0 0-15,0 0 0,0 1 16,0-1-16,0 0 0,0 0 0,0 0 15,0 0-15,0 1 0,0-1 16,0-42 31,0-1-47,0 1 16,21 0-16,1-21 0,-22 21 15,21-1-15,0 1 0,-21 0 16,21-21-16,0 21 0,0-1 0,-21 1 15,22 0-15,-1 21 0,-21-21 0,0 0 16,21 21-16,0 0 0,-21-21 16,21 21-16</inkml:trace>
  <inkml:trace contextRef="#ctx0" brushRef="#br1" timeOffset="55248.04">18394 8573 0,'0'0'0,"0"-43"31,0 22-31,0 42 32,-21-21-32,21 43 15,0-22-15,0 21 0,0 0 0,-22 1 16,22 20-16,0 1 0,-21-1 16,21 22-16,-21-22 0,21 1 0,0 21 15,-21-22-15,21 22 0,-21-22 16,21 22-16,-21 0 0,21-1 15,0 1-15,0-22 0,0 22 0,0-21 16,0-1-16,0 1 0,0-1 16,-22 22-16,22-22 0,0 1 0,-21-22 15,21 22-15,0-22 0,0 21 0,-21-20 16,21-22-16,-21 21 0,21 1 0,-21-22 16,21 0-16,-21 0 0,21 0 15,0 0-15,0 1 0,0-1 0,-22-21 16,22 21-16,-21-21 15,21 21 1,-21-21 0,0 0-1,21-21-15,0 0 0,0 0 16,0-1 0</inkml:trace>
  <inkml:trace contextRef="#ctx0" brushRef="#br1" timeOffset="55567.86">17780 10456 0,'0'-21'0,"0"42"0,-21-42 15,21 0-15,-21 21 0,21-21 16,21 21 15,0 21-31,0 0 16,0 0-16,0-21 0,1 22 0,-1-1 15,0 0-15,0 21 0,0-21 0,0 1 16,1 20-16,-1-21 0,0 0 16,0 0-16,0 22 0,-21-22 0,0 0 15,0 0-15,21 0 0,-21 1 0,22-1 16,-1-21 15,0-21-15,0 21-16,-21-22 0,21 1 15,0 0-15,-21 0 0,22 0 16,-1-22-16,0 22 0</inkml:trace>
  <inkml:trace contextRef="#ctx0" brushRef="#br1" timeOffset="55783.74">18627 10224 0,'0'21'15,"-22"0"1,22 0-16,-42 0 15,21 0-15,0 1 0,0 20 0,-1-21 16,1 21-16,-21-20 0,21 20 0,0-21 16,-1 21-16,1-20 0,0-1 15,0 0-15,21 0 0,-21 0 16,42-21 15,0 0-31,0-21 0,-21 0 16,43 0-16</inkml:trace>
  <inkml:trace contextRef="#ctx0" brushRef="#br1" timeOffset="56424.74">19029 9821 0,'0'0'0,"0"-21"0,0 0 16,0 0-16,0 0 0,0 0 15,0-1-15,0 1 16,0 0-16,21 21 0,0-21 16,0 0-16,0 21 0,1 0 0,-1 0 15,0 0-15,0 0 0,0 0 16,0 0-16,1 0 0,-22 21 0,21 0 16,0 0-16,-21 0 0,0 22 15,0-22-15,0 21 0,0 1 16,0-22-16,0 21 0,0-21 0,0 22 15,0-22-15,-21 0 0,21 0 0,-21 0 16,21 0-16,0 1 16,21-22-1,0 0-15,0 0 0,0 0 0,0 0 16,1-22-16,-1 22 0,21-21 16,-21 0-16,22 0 0,-22 0 0,21 0 15,-21-22-15,22 22 0,-22-21 0,21 21 16,-21-22-16,0 22 0,1-21 15,-1 21-15,-21-1 0,0 1 16,0 0-16,0 42 31,-21 0-31,-1 1 0,22-1 16,-21 21-16,21 0 0,0-20 0,-21 20 16,21 0-16,-21 1 0,21-1 15,-21 0-15,21 1 0,0-1 0,0 0 16,-21 1-16,21-22 0,-22 21 0,22 0 15,0-20-15,0 20 0,-21-21 16,21 0-16,-21 22 0,21-22 0,-21-21 16,21 21-16,-21 0 0,0-21 31,-1 0-31,1-21 16,21 0-16,0 0 0,0-1 15,0 1-15,0 0 0,0 0 16,0-21-16,0 20 0,21-20 0,1 21 15,-1-21-15</inkml:trace>
  <inkml:trace contextRef="#ctx0" brushRef="#br1" timeOffset="57068.37">19960 9948 0,'0'0'0,"21"0"0,0 0 31,1 0-31,-1-21 15,0 21-15,0 0 16,-21-21-16,21 21 0,0-21 16,1 0-16,-22 0 15,0-1-15,0 1 16,0 0-16,0 0 0,0 0 16,-22 21-1,1 0-15,0 0 16,21 21-16,0 0 0,-21 0 0,0 0 15,0 22-15,21-22 0,0 21 16,0-21-16,-22 1 0,22 20 16,0-21-16,-21 0 0,21 0 0,0 1 15,0-1-15,0 0 0,0 0 0,0 0 16,21-21-16,1 0 0,-1 21 16,0-21-16,0 0 0,0 0 0,0 0 15,1 0-15,-1 0 0,21-21 0,-21 0 16,22 21-16,-22-21 0,21 0 15,-21 0-15,22-1 0,-1-20 0,-21 21 16,21 0-16,-20-22 0,-1 1 0,0 21 16,0-21-16,0 20 0,0-20 15,-21 21-15,0 0 0,0 0 16,-21 21 0,0 0-16,0 0 15,21 21-15,-21 0 0,21 21 0,-21-21 16,21 1-16,0-1 0,0 21 0,0-21 15,0 0-15,0 1 0,0-1 16,0 0-16,21 0 0,-21 0 0,21 0 16,-21 1-16,0-1 0,0 0 15,0 0 1,-21-21-16,0 0 16,-1 0-16,1 0 0,-21 0 0,21 0 15,0 0-15,-1 0 16,1 0-16</inkml:trace>
  <inkml:trace contextRef="#ctx0" brushRef="#br1" timeOffset="58956.06">17420 11578 0,'0'0'0,"-21"0"15,0 0 1,21 21 15,0 1-31,0-1 16,0 0-16,0 0 15,21 0-15,0-21 16,-21 21-16,21-21 0,0 0 0,1 0 16,-1 0-16,0 0 0,0 0 15,0 0-15,0 0 0,22 0 0,-22 0 16,21 0-16,-21-21 0,22 0 0,-22 21 15,0-21-15,21 0 0,-20 0 16,-1-1-16,0 22 0,-21-21 0,0 0 16,0 0-16,0 0 0,0 0 15,0-1-15,-21 22 16,21-21-16,-21 21 16,-1 0-16,1 21 15,0 1-15,0 20 0,21-21 16,0 0-16,-21 22 0,21-22 0,0 21 15,-21-21-15,21 22 0,0-1 16,0 0-16,0 1 0,0 20 0,0-21 16,0 1-16,0-1 0,0 0 15,0 1-15,0-1 0,0-21 0,0 22 16,0-22-16,0 0 0,0 0 16,0 0-16,-22 0 0,1-21 0,0 22 15,0-22-15,0 0 0,0 0 16,-1 0-16,-20 0 0,21 0 0,-21 0 15,20-22-15,-20 22 0,21-21 16,-21 0-16,20 0 0,1 0 0,0 0 16,0-1-16,0 1 0,0 0 0,21 0 15,0 0-15,0 0 0,0 42 32,21 0-17,0 0-15,0 0 0,0 0 0,0 1 16,1-1-16,-22 0 0,42 0 0,-21 0 15,0-21-15,0 21 0,22-21 16,-22 0-16,21 0 0,-21 0 16,22 0-16,-1 0 0,0 0 0,-20 0 15,20 0-15,0-21 0,1 0 16,-22 21-16,21-21 0,0 0 0,-20 0 16,20-1-16,-21 1 0,0-21 15,0 21-15,1 0 0,-22-1 0,0 1 16,0-21-16,0 21 0,0 0 15,0-1-15,-22 22 16,22 22-16,-21-1 16,21 0-16,-21 0 0,21 21 15,0-20-15,0-1 0,-21 21 0,21-21 16,0 0-16,-21 1 0,21-1 16,0 0-16,0 0 0,0 0 15,0-42 32,0 0-47,0 0 16,0 0-16</inkml:trace>
  <inkml:trace contextRef="#ctx0" brushRef="#br1" timeOffset="59119.97">18076 11896 0,'0'0'0,"0"-21"0,0-1 16,0 1-16,0 42 47,0 1-47,0-1 15,21-21-15,1 0 16,-22 21-16,21-21 0,0 21 0</inkml:trace>
  <inkml:trace contextRef="#ctx0" brushRef="#br1" timeOffset="59832.23">18415 12023 0,'0'21'15,"-42"64"1,20-64-16,22 0 16,-21 0-16,21 0 0,0 0 15,0 1-15,0-1 0,0 0 0,-21 0 16,21 0-16,0 0 15,0 1-15,0-1 16,0-42 31,0-1-47,0 1 16,0 0-16,0 0 0,0 0 15,0 0-15,0-1 0,21 1 0,-21 0 16,21-21-16,1 21 0,-1-1 0,0 1 15,0 0-15,0 0 0,0 21 16,1 0-16,-1 0 0,0 0 0,0 0 16,0 0-16,0 21 15,-21 0-15,22 0 0,-22 1 0,0-1 16,0 0-16,0 0 0,0 0 0,0 0 16,0 1-16,0-1 0,0 0 15,0 0-15,0 0 16,0 0-16,0-42 62,0 0-62,0 0 0,0 0 16,0 0-16,0-1 0,21-20 16,-21 21-16,21 0 0,0 0 15,0-1-15,0 1 0,1 0 0,-1 0 16,0 21-16,0 0 0,0 0 0,0 0 15,1 21-15,-1 0 16,-21 22-16,0-22 16,0 0-16,21 0 0,-21 21 15,0-20-15,0-1 0,0 21 0,0-21 16,0 0-16,0 1 0,0-1 0,0 0 16,-21-21-16,21 21 0,0 0 15,0-42 32,0 0-47,0 0 16,21 0-16,0-1 0</inkml:trace>
  <inkml:trace contextRef="#ctx0" brushRef="#br1" timeOffset="60195.93">19092 12192 0,'21'0'31,"1"0"-31,-1 0 16,0 0-16,0 0 0,0-21 15,0 21-15,1 0 0,-1-21 0,0 21 16,21-21-16,-21 21 0,1-22 16,-1 1-16,-21 0 0,0 0 15,0 0 1,-21 21-16,-1-21 15,1 21-15,0 0 0,0 0 0,-21 0 16,20 21-16,1-21 0,0 21 16,0 0-16,0 0 0,0 0 0,-1 22 15,22-22-15,0 0 0,0 21 0,0-20 16,0-1-16,0 0 0,0 0 16,0 0-16,22 0 0,-1 1 0,0-22 15,0 21-15,0 0 0,22-21 0,-22 0 16,21 0-16,0 0 15,1 0-15,-1 0 0,0 0 0,1 0 16,-1-21-16,0 0 0,1 21 0</inkml:trace>
  <inkml:trace contextRef="#ctx0" brushRef="#br1" timeOffset="61451.73">20151 11663 0,'0'0'0,"0"-21"0,0 0 0,0-1 16,0 1-16,-22 21 16,1 0-1,0 21-15,0 1 0,21-1 16,-21 0-16,0 21 0,-1 1 16,22-22-16,-21 21 0,0 22 0,0-22 15,21 0-15,-21 22 0,21-22 16,-21 0-16,21 1 0,0-1 0,0 0 15,0 1-15,0-22 0,0 21 0,0-21 16,21 1-16,0-1 0,0 0 16,0-21-16,0 21 0,22-21 0,-22 0 15,0 0-15,0 0 0,22 0 0,-22 0 16,21-21-16,-21 0 0,22 21 16,-22-43-16,21 22 0,0 0 15,-20-21-15,20 21 0,-21-22 0,0 1 16,22-22-16,-22 22 0,-21-21 15,21 20-15,-21-20 0,0 20 0,0-20 16,0 21-16,0-22 0,-21 22 0,0-1 16,-1 1-16,-20 0 0,21 21 15,-21-1-15,-1 1 0,1 0 0,0 21 16,20 0-16,-20 0 0,0 21 16,-1 0-16,22 1 0,-21-1 0,21 21 15,0 0-15,-1 1 0,1-1 16,21 22-16,0-22 0,0 21 0,0-20 15,0 20-15,0-20 0,0 20 16,0-21-16,21 1 0,1-1 0,-1 0 16,0-20-16,0 20 0,21-21 15,-20 0-15,20 0 0,0-21 0,1 0 16,-1 0-16,0 0 0,1 0 0,-1 0 16,0 0-16,1-21 0,-1 21 15,0-21-15,1 0 0,-22 0 0,21 0 16,-21-22-16,0 22 0,1-21 15,-1 21-15,-21-22 0,0 22 0,0-21 16,0 21-16,0-1 0,0 1 16,-21 21-1,21 21 1,-22 1-16,1 20 0,21-21 0,-21 0 16,21 22-16,0-22 0,0 21 15,0-21-15,0 22 0,0-22 0,0 0 16,0 0-16,0 0 0,0 0 0,0 1 15,21-22-15,0 21 16,1-21-16,-1 0 0,0 0 0,0 0 16,0 0-16,0 0 0,1-21 15,-1-1-15,0 1 0,0 21 0,0-21 16,0 0-16,-21 0 0,0 0 0,22-22 16,-1 22-16,-21 0 0,21 0 15,-21 0-15,0-1 0,0 1 16,0 0-16,0 42 31,0 0-31,-21 1 0,21-1 0,-21 0 16,21 0-16,0 0 0,-22 0 0,22 22 15,0-22-15,0 0 16,0 0-16,0 0 0,22 1 16,-1-22-16,0 0 0,0 0 15,0 0-15,0 0 0,1 0 16,-1-22-16,0 22 0,21-21 0,-21 0 15,1 0-15,-1 0 0,0-22 16,0 22-16,0-21 0,22 0 16,-43-1-16,21-20 0,0 20 0,0-20 15,0 21-15,-21-1 0,0-20 16,0 20-16,0 1 0,21 0 0,-21 21 16,0-22-16,0 22 0,0 0 0,0 0 15,-21 21 1,0 21-16,0 0 0,0 0 15,0 22-15,21-22 0,-22 21 0,1 0 16,21 1-16,0 20 0,-21-20 16,21 20-16,-21-21 0,21 1 15,0 20-15,0-20 0,0-1 0,0 0 16,0-21-16,0 22 0,0-22 16,0 0-16,21 0 0,-21 0 0,21 1 15,0-22-15,1 0 16,-1 0-16,0 0 0,0 0 15,0 0-15,0 0 0,1-22 0,-1 1 16,0 0-16,0 0 0,-21 0 16</inkml:trace>
  <inkml:trace contextRef="#ctx0" brushRef="#br1" timeOffset="61672.6">21272 11832 0,'0'0'16,"22"0"0,20 0-16,-21 0 15,0 0-15,22 0 0,-1 0 16,0 0-16,1 0 0,-1 0 0,-21-21 16,21 21-16,1-21 0,-1 21 0,-21 0 15,0 0-15,1 0 0,-1 0 16,0 0-16</inkml:trace>
  <inkml:trace contextRef="#ctx0" brushRef="#br1" timeOffset="62425.36">18881 12996 0,'0'0'0,"-22"0"0,22 22 16,22-22-1,-1 0-15,0 0 16,0 0-16,21 0 0,-20 0 16,20 0-16,0-22 0,1 22 0,-1-21 15,0 0-15,-21 21 0,22-21 16,-22 21-16,21-21 0,-21 0 15,-21-1-15,0 1 0,0 0 16,-21 0-16,0 0 0,0 21 16,-21 0-16,-1 0 0,1 0 15,0 0-15,-1 21 0,1 0 0,0-21 16,-1 21-16,22 22 0,-21-22 16,21 0-16,-1 21 0,22-21 0,0 1 15,0 20-15,0-21 0,0 0 0,0 0 16,0 1-16,0-1 0,22-21 15,20 21-15,-21-21 0,0 21 16,0-21-16,22 0 0,-22 0 0,0 0 16,21 0-16,-20 0 0,-1 0 15,-21-21-15,0 0 16,-21 21-16,-1-21 16,1 21-16,-21 0 0,0 0 15,20 0-15,-20 0 0,0 0 0,21 0 16,-22 21-16,22 0 0,0-21 0,0 21 15,0 0-15,-1 0 0,22 1 16,0-1-16,0 0 0,0 0 0,0 0 16,0 0-16,22 1 15,-1-22-15,0 0 0,0 21 16,0-21-16,0 0 0,22 0 0,-22 0 16,0 0-16,21 0 0,1 0 0,-1 0 15,-21 0-15,22-21 0,-1-1 16,0 22-16,1-21 0,-1 0 0,0 0 15,1 0-15</inkml:trace>
  <inkml:trace contextRef="#ctx0" brushRef="#br1" timeOffset="62644.24">19579 13060 0,'0'0'16,"21"0"0,0 0-16,-21 21 0,22 0 15,-1-21-15,0 21 16,-21 1-16,21-1 0,0 0 0,0-21 15,1 21-15,-1 0 0,0 0 0,0 1 16,0-22-16,0 21 0,1 0 16,-1-21-16,-21-21 47,0 0-47,21 21 15,-21-22-15</inkml:trace>
  <inkml:trace contextRef="#ctx0" brushRef="#br1" timeOffset="62852.12">19981 13039 0,'0'0'0,"-21"0"31,0 21-31,0-21 16,0 21-16,-1 0 0,1 0 0,0 1 16,0-1-16,0 0 0,-22 0 15,22 0-15,0 0 0,0 1 0,0-1 16,0 0-16,-1-21 0,1 21 0,0 0 15,21 0-15,21-21 32,0 0-32,1 0 0,-1 0 0,0 0 15,21-21-15</inkml:trace>
  <inkml:trace contextRef="#ctx0" brushRef="#br1" timeOffset="63217.91">20299 13039 0,'0'0'0,"-21"0"31,-1 0-15,22 21-16,0 0 0,-21 21 16,21-20-16,0-1 0,0 21 0,0 0 0,0-20 15,0 20-15,0 0 0,0 1 16,0 20-16,0-21 0,0 22 15,0-22-15,0 22 0,0-1 0,0-20 16,0 20-16,-21 1 0,21-22 16,-21 21-16,21-20 0,0-1 0,-21 0 15,21 1-15,-21-1 0,21 0 0,-22 1 16,22-22-16,0 0 0,0 0 16,0 0-16,0 1 0,0-1 0,0-42 31,0-1-31,0 1 15,0 0-15,0 0 16,0-21-16,0 20 0,22-20 0,-1 0 16,-21-1-16,21 1 0,0-21 0,-21 20 15</inkml:trace>
  <inkml:trace contextRef="#ctx0" brushRef="#br1" timeOffset="63491.75">20320 13420 0,'0'0'0,"21"-64"0,-21 22 15,0 0-15,0-1 0,0 1 16,0 0-16,21-1 0,-21 22 0,21 0 15,-21 0-15,22 0 0,-22-1 0,21 1 16,0 21-16,21 0 16,-21-21-16,1 21 0,20 0 0,0 0 15,1 0-15,-1 0 0,-21 21 0,21-21 16,1 21-16,-22 1 0,0-1 16,0 0-16,0 21 0,-21-21 0,0 22 15,0-22-15,0 21 0,-21-21 0,0 22 16,0-22-16,-21 0 0,-1 0 15,-20 0-15,20 1 0,-20-22 0,21 21 16,-22-21-16,22 0 0,-1 21 0,1-21 16,21 0-16,0 0 0,0 0 15,-1 0-15,1-21 0,21 0 16,0-22-16</inkml:trace>
  <inkml:trace contextRef="#ctx0" brushRef="#br1" timeOffset="64392.15">22394 6922 0,'0'0'0,"-21"0"0,0 0 15,0 0-15,0 0 16,42 0 31,21 0-47,0 0 0,1 0 15,20 0-15,1 0 0,-1 0 0,22 0 16,21 0-16,0 0 0,-1 0 16,1 0-16,0 0 0,21 0 0,0 0 15,0 0-15,-21 0 0,0 0 0,0 0 16,-22 0-16,1 0 0,0 0 15,-1 0-15,-20 0 0,-1 0 0,-20 0 16,20 0-16,-21 0 0,-20 0 0,20 0 16,-21 0-16,-21-22 15,0 1 1,0 0 0,-21 21-16,0-21 0,0 0 15</inkml:trace>
  <inkml:trace contextRef="#ctx0" brushRef="#br1" timeOffset="65540.21">23918 3366 0,'0'0'0,"21"-22"0,1 1 16,-1 21-16,-21-21 15,0 42 17,0 0-32,0 1 0,0-1 0,0 21 15,0 0-15,0 1 0,0-1 16,0 0-16,0 22 0,0-1 0,0 1 15,0-1-15,0 22 0,0-21 16,0 41-16,0-20 0,0 0 0,0-1 16,0 22-16,0-21 0,0 21 15,0 0-15,0 21 0,0-22 16,0-20-16,0 21 0,0 0 0,0 0 16,21 21-16,-21-22 0,21-20 15,-21 21-15,0-21 0,21 20 0,-21-20 16,21 0-16,-21-22 0,0 1 15,0 20-15,0-20 0,0-22 0,0 22 16,0-22-16,0 0 0,0-20 0,0 20 16,0-21-16,0 0 0,0 0 15,0 1-15,0-44 32,0 1-17,0 0-15,-21-21 16,21 21-16,-21-1 0,21 1 0</inkml:trace>
  <inkml:trace contextRef="#ctx0" brushRef="#br1" timeOffset="66159.34">24892 4509 0,'0'-22'0,"0"44"31,0-1-15,-21 0-16,21 0 0,-21 0 0,21 22 15,-22-1-15,22-21 0,0 21 16,0 1-16,-21-1 0,21 0 0,-21-20 16,21 20-16,0-21 0,0 0 15,0 0-15,0 1 0,0-1 0,0 0 16,0 0 0,0-42-1,0 0-15,0 0 16,0-1-16</inkml:trace>
  <inkml:trace contextRef="#ctx0" brushRef="#br1" timeOffset="66436.19">24807 4487 0,'0'0'16,"0"-21"-16,0 0 0,0 0 0,21 0 16,-21 0-16,22 21 0,-1 0 15,0 21-15,0 0 0,-21 0 16,21 0-16,0 22 0,-21-22 15,22 21-15,-1 0 0,-21 1 0,21-1 16,-21 0-16,0-20 0,21 20 16,-21 0-16,21 1 0,-21-22 0,0 21 15,0-21-15,0 0 0,0 1 0,0-1 16,0 0 0,0-42 15,0 0-31,21 21 0,-21-22 15,0-20-15,0 21 0,22-21 0,-1 20 16</inkml:trace>
  <inkml:trace contextRef="#ctx0" brushRef="#br1" timeOffset="66668.05">25336 4233 0,'0'0'0,"0"-21"0,0 42 31,0 1-31,0 20 0,0-21 15,0 21-15,-21 1 0,0-1 16,21 0-16,-21 1 0,0-1 0,21 0 16,-21-20-16,-1 20 0,22 0 0,0 1 15,-21-22-15,21 21 0,-21-21 16,21 0-16,-21 1 0,21-1 0,0 0 16,0 0-16,21-42 31</inkml:trace>
  <inkml:trace contextRef="#ctx0" brushRef="#br1" timeOffset="66975.92">25400 4657 0,'0'0'0,"0"21"15,0 0-15,0 0 0,0 0 0,-21 1 16,21-1-16,0 0 0,0 0 0,0 0 15,0 22-15,0-22 16,0 0-16,0 0 0,21-21 16,-21 21-1,21-21-15,0 0 0,0 0 0,1 0 0,-1-21 16,0 0-16,0 21 0,0-21 16,0 0-16,-21-1 0,0 1 15,0 0-15,0 0 0,0-21 0,0 20 16,-21 1-16,0 0 0,0 21 15,0 0-15,0 0 0,-1 0 16,1 0-16,0 0 0,0 0 0,0 0 16,0-21-16,-1 21 0,1 0 15,0 0-15</inkml:trace>
  <inkml:trace contextRef="#ctx0" brushRef="#br1" timeOffset="67828.44">17822 2201 0,'-21'22'0,"42"-44"0,-84 44 16,20-22-16,22 0 0,0 0 15,-21 0-15,21 0 0,-1 0 0,22 21 16,22-21 0,-1 0-16,21 21 15,0-21-15,1 0 0,20 0 0,22 0 16,0 21-16,-1-21 0,22 0 15,0 0-15,0 0 0,21 0 16,-21 0-16,21 0 0,-22 0 16,22 0-16,-21 0 0,21 0 0,-21 0 15,0 0-15,0 0 0,-22 0 16,1 0-16,-21 0 0,-1 0 0,-21 0 16,-20 0-16,20 0 0,-21 0 0,-21-21 46,-21 21-46,0 0 16,0-21-16,-1 21 0,1 0 0,0-21 16</inkml:trace>
  <inkml:trace contextRef="#ctx0" brushRef="#br1" timeOffset="68208.23">19621 2117 0,'0'0'0,"-21"0"0,0 0 15,0 0-15,42 21 47,0-21-47,0 0 0,1 0 16,-1 0-16,0 0 0,0 0 15,21 21-15,-20-21 0,-1 0 0,0 0 16,21 0-16,-21 0 0,1 0 16,-1 0-16,-21 21 31,-21 0-31,-1-21 16,1 22-16,0-22 0,0 21 0,-21 0 15,20 0-15,-20 0 0,0 0 16,21 1-16,-22-1 0,22 0 15,-21 0-15,21 0 0,-1 0 0,22 1 16,0-1-16</inkml:trace>
  <inkml:trace contextRef="#ctx0" brushRef="#br1" timeOffset="68608.36">20532 2244 0,'0'0'0,"0"-21"15,0-1-15,0 1 16,0 0 0,0 42-1,0 0 1,0 1-16,0-1 0,-22 0 0,22 21 16,-21 1-16,21-1 15,0 0-15,-21 22 0,0-22 0,0 22 16,21-22-16,0 0 0,-21-21 0,-1 22 15,22-22-15,0 21 0,0-21 16,0 1-16,0-1 0,22-21 16,-1 0-1,0 0-15,0-21 0,0 21 16</inkml:trace>
  <inkml:trace contextRef="#ctx0" brushRef="#br1" timeOffset="68916.17">20405 2392 0,'0'0'0,"0"-21"0,0 0 16,0-22-16,0 22 16,0 0-16,0-21 0,0 20 0,0 1 15,21 21-15,21-21 0,-21 0 0,22 21 16,-22 0-16,21 0 0,0 0 16,1 0-16,-1 0 0,0 21 0,1 0 15,-22 0-15,0 1 0,0 20 16,-21-21-16,0 21 0,0 1 0,0-1 15,0-21-15,-42 22 0,21-1 16,-22-21-16,1 0 0,0 0 0,-1 1 16,1-1-16,0 0 15,-1 0-15,22-21 0,0 0 0,0 21 0,0-21 16,42 0 15,0 0-31,0 0 0,22-21 16,-22 0-16,21 21 0</inkml:trace>
  <inkml:trace contextRef="#ctx0" brushRef="#br1" timeOffset="69280.36">21018 2477 0,'0'0'0,"0"21"16,-21 0-1,0-21-15,0 42 0,0-21 16,21 1-16,0-1 0,-21 0 0,21 21 15,-22-21-15,22 1 0,0-1 16,0 0-16,0 0 0,22 0 16,-1-21-1,0 0-15,0 0 0,0 0 16,0 0-16,1 0 0,-1-21 16,0 21-16,0-21 0,0 0 0,0 0 15,1-1-15,-1 1 0,-21-21 0,0 21 16,0-22-16,0 22 0,0-21 15,0 21-15,-21-22 0,21 22 16,-22 0-16,1 21 0,0 0 16,-21 0-16,21 0 0,-1 0 0,1 21 15,0-21-15,0 21 0,0 1 16,21-1-16,0 0 0,0 0 0,0 0 16,0 0-16,21-21 15,0 0-15,21 0 16</inkml:trace>
  <inkml:trace contextRef="#ctx0" brushRef="#br1" timeOffset="69552.22">21505 2096 0,'0'-22'31,"0"44"-31,0-1 15,-21 0-15,21 0 0,-21 21 0,0-20 16,21 20-16,0 0 0,-21 22 16,21-22-16,-22 0 0,1 22 0,21-22 15,0 1-15,0-1 0,0 0 16,0-21-16,0 22 0,0-22 0,0 0 16,0 0-16,0 0 0,21-21 15,1 0 1,-1 0-16,0-21 0,0 0 15,0 0-15,0 0 0</inkml:trace>
  <inkml:trace contextRef="#ctx0" brushRef="#br1" timeOffset="70679.74">21844 2074 0,'0'0'15,"0"22"1,-21-1-16,0 0 15,21 0-15,-22 0 0,1 22 16,21-1-16,-21-21 0,21 21 16,-21 22-16,0-22 0,21 1 0,-21-1 15,21 21-15,0-20 0,-22-1 0,22 0 16,0-20-16,0 20 0,0-21 16,0 0-16,0 0 0,0 1 0,22-1 15,-1-21 1,21 0-16,-21 0 0,0-21 15,1-1-15,-1 1 0,0 21 16,21-21-16,-21-21 0,1 21 0,-1-1 16,0 1-16,0-21 0,-21 21 0,21 0 15,-21-1-15,21 1 16,-21 42 0,0 1-1,0-1-15,-21 21 0,21-21 16,0 0-16,-21 1 0,21-1 15,0 0-15,0 0 0,0 0 0,0 0 16,21-21-16,0 22 0,1-22 16,-1 0-16,0 0 0,0 0 15,0 0-15,0 0 0,1 0 0,20-22 16,-21 1-16,0 21 0,22-21 16,-22 0-16,21 0 0,-21 0 0,0-1 15,1 1-15,-22 0 0,0 0 16,21 21-16,-42 21 31,21 0-31,-22 0 16,1 1-16,21-1 0,-21 0 15,0 0-15,21 0 0,-21 0 16,21 1-16,0-44 47,21 22-47,0-21 0,0 21 15,-21-21-15,21 0 0,1 0 0,-1 0 16,0-1-16,-21 1 0,21 0 0,0 0 16,-21 0-16,0 0 15,21 21-15,-21 21 16,0 0-16,0 0 16,0 0-16,0 0 15,0 1-15,-21 20 0,21-21 0,0 0 16,0 0-16,0 1 15,21-1-15,1-21 0,-1 21 0,0-21 16,0 0-16,0 0 0,22 0 0,-22 0 16,21 0-16,0 0 15,1 0-15,-22 0 0,21-21 0,1 21 0,-1-21 16,0 21-16,-21-22 16,1 1-16,20 0 0,-21 0 0,0 0 15,-21-22-15,0 22 0,0-21 16,0 0-16,0 20 0,0-20 0,0 21 15,0 0-15,-21 0 0,0 21 0,0 0 16,0 0-16,-22 0 0,22 21 16,0 0-16,-21 0 0,20 0 0,1 0 15,0 22-15,0-22 0,0 21 16,21-21-16,0 22 0,0-22 0,0 21 16,0-21-16,0 22 15,0-1-15,0-21 0,0 22 0,21-22 16,0 21-16,-21-21 0,0 22 0,0-1 15,21 0-15,-21-21 0,0 22 16,0-1-16,0 0 0,0 1 0,0-1 16,-21-21-16,0 22 0,0-22 15,0 21-15,-1-21 0,1 0 0,0-21 16,-21 22-16,21-1 0,-1-21 0,-20 0 16,21 0-16,0 0 0,0 0 15,21-21-15,-22-1 0,22 1 16,0-21-16,0 21 15,0 0-15,0-22 0</inkml:trace>
  <inkml:trace contextRef="#ctx0" brushRef="#br1" timeOffset="70872.78">22521 2328 0,'-21'-21'0,"42"42"0,-63-42 0,42 0 15,-21 21-15,42 0 47,0 0-47,0 0 16,0 0-16,1 21 0,-1-21 0,21 0 16</inkml:trace>
  <inkml:trace contextRef="#ctx0" brushRef="#br1" timeOffset="71144.03">23622 2223 0,'0'0'16,"-21"0"0,0 0-16,-1 0 15,1 21-15,21 0 0,-21 0 0,0 21 16,21 1-16,-21-1 0,21 0 15,0 22-15,-21-22 0,21 22 0,-22-22 16,22 0-16,-21 1 0,21-1 16,0 0-16,0-20 0,0-1 0,0 21 15,0-21-15,0 0 0,21-21 32,-21-21-17,22 21-15</inkml:trace>
  <inkml:trace contextRef="#ctx0" brushRef="#br1" timeOffset="71423.78">23453 2434 0,'0'0'0,"0"-42"15,0-43 1,0 64-16,0 0 0,0 0 0,21 0 16,0-1-16,0 22 0,21-21 0,-20 21 15,20 0-15,0 0 0,1 0 16,-1 0-16,-21 0 0,21 0 0,-20 0 15,-1 21-15,0 1 0,-21-1 16,0 0-16,0 0 0,0 0 0,-21 22 16,0-22-16,-1 21 15,-20-21-15,21 22 0,-21-22 0,-1 0 16,1 0-16,0 0 0,20 0 16,-20 1-16,21-1 0,0-21 0,21 21 15,0 0-15,21-21 31</inkml:trace>
  <inkml:trace contextRef="#ctx0" brushRef="#br1" timeOffset="71743.86">23749 2773 0,'0'0'0,"21"0"15,0 0-15,0 0 0,1 0 0,-1-21 16,0 21-16,0-21 0,0-1 16,0 22-16,1-21 0,-1 0 0,0 21 15,-21-21-15,0 0 0,-21 21 32,0 0-32,-1 0 0,1 21 15,0 0-15,-21 0 0,21 0 16,-1 1-16,1-1 0,21 0 15,0 0-15,-21 0 0,21 0 16,0 1-16,0-1 0,0 0 0,0 0 16,21-21-16,0 0 15,1 21-15,-1-21 0,0 0 0,21 0 16,-21 0-16,22 0 0,-1 0 0</inkml:trace>
  <inkml:trace contextRef="#ctx0" brushRef="#br1" timeOffset="72096.11">24215 2688 0,'0'-21'0,"0"42"0,0-63 16,0 21-16,0 0 15,21 21-15,0 0 16,0 0 0,0 0-16,0 21 0,1 0 15,-1 0-15,-21 0 0,0 0 16,21 1-16,-21-1 0,0 21 0,0-21 15,0 0-15,0 1 0,0-1 16,0 0-16,0 0 0,0 0 16,-21-21-16,0 0 0,-1 0 31,22-21-15,0 0-16,0 0 15,0 0-15,22 21 0,-1-22 16,-21 1-16,21 0 0,0 0 0,0 0 15,0 0-15,1-1 0,-22 1 16,21 0-16,0 21 0,0-21 0,0 21 16,0 0-16,1-21 15,-1 21-15</inkml:trace>
  <inkml:trace contextRef="#ctx0" brushRef="#br1" timeOffset="72644.25">24786 2604 0,'0'0'0,"-21"0"31,0 21-31,0 0 16,-1 0-16,1-21 16,0 21-16,0 0 0,0 1 0,21-1 15,0 0-15,-21 0 0,21 0 16,0 0-16,0 1 0,0-1 0,0 0 16,21-21-1,0 0-15,0 0 16,0 0-16,0 0 0,1 0 15,-1-21-15,0 21 0,21-21 16,-21-1-16,1 1 0,-1 0 16,-21 0-16,21 0 15,-21 0-15,0-1 0,0 1 0,0 0 16,0-21-16,-21 42 0,0-21 16,-1-1-16,1 22 0,0 0 0,0 0 15,0 0-15,21 22 31,21-22-31,0 0 16,0 0-16,0 0 0,22 0 16,-1 0-16,-21 0 0,22 0 0,-22 0 15,21 0-15,-21 0 0,0 0 16,22 0-16,-22 21 0,0-21 16,-21 21-16,0 0 0,0 0 15,0 0-15,0 1 16,0-1-16,-21 0 0,21 0 0,0 0 15,-21-21-15,0 21 0,21 1 16,-22-1-16,22 0 0,0 0 16,0-42 31,22 21-32,-22-21-15</inkml:trace>
  <inkml:trace contextRef="#ctx0" brushRef="#br1" timeOffset="72807.49">25231 2434 0,'-43'0'16,"22"21"-16,21 1 15,0-1 1,0 0-16,21 0 15,0-21-15</inkml:trace>
  <inkml:trace contextRef="#ctx0" brushRef="#br1" timeOffset="73328.23">25654 2667 0,'0'-21'31,"-21"21"-31,0 0 16,-1 0-16,1 0 0,0 0 15,0 0-15,0 21 0,0 0 16,-1 0-16,1-21 0,0 22 0,0-1 16,21 0-16,0 0 0,0 0 15,-21 0-15,21 1 0,0-1 16,0 0-16,0 0 15,21-21-15,0 0 16,0 0-16,0 0 0,1 0 0,-1 0 16,0 0-16,0 0 0,0 0 15,0-21-15,1 0 0,20 21 0,-21-21 16,0-1-16,0 1 0,1-21 16,-1 21-16,0-22 0,-21 1 0,21 0 15,0-1-15,0 1 0,1 0 16,-1-1-16,-21 1 0,21 0 0,-21-1 15,0 22-15,0-21 0,0 21 16,-21 21 0,-22 0-16,22 0 0,0 42 15,-21-21-15,21 22 0,-22-1 16,22 0-16,0 1 0,0-1 0,21 21 16,0-20-16,0-1 0,0 0 15,0 1-15,21-1 0,0 0 0,0-20 16,22-1-16,-22 0 0,0 0 15,0 0-15,0 0 0,0-21 0,22 0 16,-22 0-16,0 0 0,0 0 16,0 0-16</inkml:trace>
  <inkml:trace contextRef="#ctx0" brushRef="#br1" timeOffset="73511.46">26120 2836 0,'-43'0'16,"43"22"-1</inkml:trace>
  <inkml:trace contextRef="#ctx0" brushRef="#br1" timeOffset="86720.26">2942 9483 0,'0'-21'0,"0"-1"16,0 1 0,0 42 30,0 1-46,0 20 0,0-21 16,0 21-16,0 1 0,-21-1 16,21 0-16,0 1 0,0 20 0,0-20 15,0 20-15,0-21 0,-21 1 16,21-1-16,0 0 0,0 1 0,0-22 16,0 21-16,0-21 0,0 1 15,0-1-15,0 0 0,0 0 0,0 0 16,21-21 15,-21-21-15,0 0-16,0 0 0,21 0 0,0-1 15</inkml:trace>
  <inkml:trace contextRef="#ctx0" brushRef="#br1" timeOffset="87297.93">3514 9610 0,'-22'-21'31,"1"21"-31,0 0 0,0 0 15,0 21-15,21 0 0,-21 0 16,21 0-16,-22 0 0,22 22 16,0-22-16,-21 21 0,0-21 0,21 22 15,-21-1-15,21-21 0,0 22 16,0-22-16,0 21 0,0-21 0,0 0 16,0 1-16,0-1 0,0 0 15,0 0-15,0 0 0,21-21 16,-21 21-16,21-21 0,0 0 0,22 0 15,-22 0-15,0 0 0,0 0 16,22 0-16,-22 0 0,0 0 0,21-21 16,-21 21-16,1-21 0,20 21 15,-21-21-15,0 0 0,0 0 0,1-1 16,-1 1-16,-21 0 0,21 0 0,-21-21 16,21 20-16,-21-20 0,0 21 15,0-21-15,0-1 0,0 1 0,0 0 16,0-1-16,-21 22 15,0-21-15,0 21 0,-1-1 0,1 1 16,0 21-16,0-21 0,0 21 0,0 0 16,-1 0-16,1 0 0,0 0 15,0 0-15,0 0 0,0 21 16,-1-21-16,1 21 0,21 1 0,-21-22 16,21 21-16,-21-21 0,21 21 0,0 0 15,0 0-15,0 0 16,-21 1-16,21-1 0,0 0 15</inkml:trace>
  <inkml:trace contextRef="#ctx0" brushRef="#br1" timeOffset="88388.09">3217 11663 0,'0'-21'15,"-21"21"1,0 0-1,0 0-15,21 21 0,-21-21 16,-1 21-16,22 21 0,-21-20 0,0-1 16,21 21-16,-21 0 0,21 1 15,-21-1-15,0 22 0,21-22 0,0 21 16,0-20-16,-22-1 0,22 0 16,0 1-16,0-1 0,0 0 0,0 1 15,0-22-15,0 0 0,22 0 0,-1 0 16,0-21-16,0 0 0,0 0 15,0 0-15,1 0 0,20 0 0,-21 0 16,21-21-16,-20 0 16,20 0-16,0 0 0,-21 0 0,22-22 15,-22 1-15,0 21 0,0-22 16,0 1-16,1 0 0,-22-1 0,0-20 16,0 21-16,0-1 0,0 1 0,-22 0 15,22-1-15,-42 1 0,21 21 16,0 0-16,-22-1 0,22 1 0,-21 0 15,21 21-15,-22 0 0,22 0 16,0 0-16,0 21 0,0 0 0,0 1 16,-1-22-16,22 21 0,0 0 15,0 21-15,0-21 0,0 1 16,0-1-16,0 0 0,0 21 16,0-21-16,0 1 0,22-22 0,-1 21 15</inkml:trace>
  <inkml:trace contextRef="#ctx0" brushRef="#br1" timeOffset="88587.97">3641 12065 0,'-22'0'15,"1"0"-15,42 0 47,1 0-47,-1 0 16,0-21-16,0 21 0</inkml:trace>
  <inkml:trace contextRef="#ctx0" brushRef="#br1" timeOffset="88860.82">4233 11769 0,'21'0'32,"1"0"-32,-1 0 15,21-21-15,-21 21 0,0 0 0,22 0 16,-22-22-16,0 22 0,21 0 0,-20 0 15,20-21-15,-21 21 0,0 0 16,-42 0 15,0 0-31,-21 0 16,20 0-16</inkml:trace>
  <inkml:trace contextRef="#ctx0" brushRef="#br1" timeOffset="89239.6">4212 11790 0,'0'0'0,"-21"0"0,0 21 0,21 0 0,-21 0 16,21 1-16,0-1 0,0 0 16,0 0-16,0 0 15,0 0-15,21-21 32,0 0-17,0 0-15,21 0 0,-20 0 16,-1 0-16,0 0 0,0 0 0,21 0 15,-20 0-15,-1 0 0,0 22 0,0-22 16,0 21-16,0 0 0,1-21 16,-1 21-16,-21 0 0,21 0 0,-21 1 15,0-1-15,0 0 0,-21 0 16,0 0-16,-1 0 0,-20 1 0,0-1 16,21 0-16,-22 0 0,1-21 0,0 21 15,-1 0-15,22-21 0,-21 22 16,21-22-16,-1 0 0,1 0 0,0 0 15,0 0-15,0 0 16,0 0-16,21-22 16,0 1-1,0 0-15,21 0 16,0 0-16</inkml:trace>
  <inkml:trace contextRef="#ctx0" brushRef="#br1" timeOffset="89732.33">5122 11980 0,'21'0'0,"-21"-21"15,22 0-15,-1 0 16,-21 0-16,21 0 0,0 21 15,-21-22-15,21 1 0,-21 0 16,0 0-16,-21 0 31,0 21-31,0 0 0,0 21 16,-1-21-16,1 21 0,0 0 0,0 0 16,0 1-16,0-1 0,21 0 0,-22 0 15,22 0-15,0 0 16,0 1-16,0-1 0,0 0 0,0 0 15,22 0-15,-1 0 0,0 1 16,0-1-16,-21 0 0,21 0 0,0 0 16,-21 0-16,22 1 0,-22-1 15,0 0 1,0 0-16,-22 0 16,1-21-16,0 0 0,0 0 0,0 0 15,-22 0-15,22 0 0,-21 0 16,21 0-16,0 0 0,-1 0 0,1 0 15,0 0-15,0 0 16,21-21 0,0 0-16,21 0 0,0 0 15,0 21-15,22-22 16</inkml:trace>
  <inkml:trace contextRef="#ctx0" brushRef="#br1" timeOffset="90483.96">5524 12150 0,'0'0'16,"22"0"-16,-1-21 15,0 21-15,-21-22 16,21 1-16,0 0 16,0 0-16,-21 0 0,0 0 15,22-1-15,-22 1 16,0 0-16,0 0 0,0 0 0,-22 21 15,1 0-15,0 0 16,0 0-16,0 0 0,0 0 16,21 21-16,-22 0 0,22 21 0,-21-20 15,21 20-15,-21-21 0,21 21 16,0-20-16,0-1 0,0 21 0,0-21 16,0 0-16,0 1 0,0-1 0,21 0 15,0-21-15,1 21 16,-1-21-16,0 0 0,0 0 15,0 0-15,0 0 0,22 0 0,-22-21 16,0 21-16,0-21 0,0 0 16,22-1-16,-22 1 0,0 0 0,0 0 15,22 0-15,-22 0 0,0-22 0,0 22 16,0 0-16,0-21 0,-21 20 16,22 1-16,-1-21 0,0 42 0,-21-21 15,21 0-15,0 21 16,-21 21 15,0 0-15,0-42 46,0 0-46,0-1-1,-21 22 1,0 0-16,0 0 0,0 22 16,21-1-16,-22 0 15,1 0-15,0 0 0,21 22 16,-21-22-16,0 21 0,21-21 0,0 22 16,0-22-16,0 21 0,0-21 15,0 0-15,0 1 0,0-1 0,21-21 16,0 21-16,0-21 0,0 0 0,22 0 15,-22 0-15,21 0 0,-21 0 16,22 0-16,-22-21 0,21 21 0,-21-21 16,22-1-16,-22 1 0,0 0 15,0 0-15,0 0 0,1 0 0,-1-22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4:22:21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1609 0,'21'0'15,"-21"21"32</inkml:trace>
  <inkml:trace contextRef="#ctx0" brushRef="#br0" timeOffset="1983.49">1016 508 0,'-21'-21'0,"21"0"31,-21 21-31,21-21 16,0-1-16,0 1 15,-22 21-15,22-21 16,-21 21-16,21-21 16,0 42 31,0 0-47,0 0 15,0 1-15,0-1 0,0 0 16,0 0-16,0 21 0,0-20 0,0 20 15,0-21-15,0 21 0,0 1 16,0-22-16,0 21 0,0-21 16,0 1-16,0 20 0,21-21 0,1 0 15,-1 0-15,0-21 0,0 22 16,0-22-16,22 0 16,-22 0-16,21 0 0,-21 0 0,22 0 0,-1-22 15,0 1-15,1 0 16,-1 0-16,0 0 0,1 0 0,-22-22 15,21 22-15,-21-21 0,0 21 16,1-22-16,-1 1 0,0 21 16,-21-22-16,21 1 0,-21 0 0,0-1 15,0 1-15,0 0 0,0-1 16,0 22-16,0-21 0,0 21 16,0-22-16,0 22 0,0 0 15,0 0-15,0 42 31,0 21-31,0-20 16,0 20-16,-21-21 16,0 21-16,21 1 0,-21 20 0,21-20 15,0-1-15,-22 0 0,22 22 16,-21-22-16,21 22 0,0-22 0,0 21 16,0-20-16,0 20 0,0 1 15,0-1-15,0-20 0,0 20 16,0 1-16,21-22 0,-21 0 0,22 22 15,-22-22-15,0 0 0,0 22 16,0-22-16,0 1 0,0-1 16,0 0-16,0 1 0,0-1 15,0-21-15,0 21 0,-22-20 16,22-1-16,-21 0 0,0-21 0,0 21 16,-21-21-16,20 0 0,-20 0 15,0 0-15,-22 0 0,22 0 16,-22-21-16,1 0 0,21 0 0,-22-1 15,22 1-15,-1 0 0,1 0 16,0 0-16,21 0 0,-1-1 0,1 1 16,21 0-16,-21 0 15,21 0-15,0 0 16,21 21 15,0 0-31,1 0 0,-1 0 16,0 0-16,0 0 0,0 0 15,0 0-15</inkml:trace>
  <inkml:trace contextRef="#ctx0" brushRef="#br0" timeOffset="2847">1926 1355 0,'0'-21'0,"-21"21"47,21 21-32,0 0-15,0 0 0,0 0 16,0 0-16,0 22 16,0-22-16,0 0 0,0 21 0,0-20 15,0 20-15,0-21 0,0 21 16,0-20-16,0-1 0,0 0 0,0 0 16,0 0-16,0-42 31,0 0-16,0 0-15,0-43 16,21 22-16,-21 21 0,21-22 16,-21 1-16,0 21 0,21-21 15,-21-1-15,22 22 0,-1-21 0,-21 21 16,21-1-16,0 1 16,-21 0-16,21 0 0,0 21 15,1 0-15,-1 0 0,0 21 16,0 0-1,-21 0-15,21 1 0,-21-1 0,0 0 16,0 0-16,0 0 0,21 22 16,-21-22-16,0 0 0,0 0 0,0 0 15,0 0-15,0 1 0,0-1 16,0 0 0,22-21-16,-1-21 31,-21 0-31,0-1 15,21 1-15,0 21 0,-21-42 16,21 21-16,0 0 0,-21-1 0,22-20 16,-1 21-16,0-21 0,0 20 15,0 1-15,0 0 0,22 0 16,-22 21-16,0-21 0,0 21 0,0 0 16,1 0-16,-1 0 0,0 21 15,-21 0-15,21 0 0,-21 0 16,0 1-16,21-1 0,-21 0 15,0 0-15,0 21 0,0-20 0,0-1 16,0 0-16,0 0 0,0 0 16,0 0-16,0 1 0,0-1 15,0 0-15,0 0 16,0-42 15,0 0-15,0 0-16,0-1 0</inkml:trace>
  <inkml:trace contextRef="#ctx0" brushRef="#br0" timeOffset="3339.72">3217 783 0,'0'0'16,"-21"-21"-16,21 0 0,-21 0 16,0 21-16,21-21 0,-21 21 0,-1 0 15,1 0 1,0 0 0,21 21-16,-21 0 0,21 0 15,0 0-15,0 22 0,0-1 16,0 0-16,0 1 0,0-1 0,0 21 15,0 1-15,0-1 16,0 1-16,0-1 0,0 1 0,0-1 16,0 22-16,0-21 0,0 20 15,0 1-15,0 0 0,0-1 0,0 1 16,0 0-16,0-1 0,0 1 16,0 0-16,0-1 0,0 1 0,0 0 15,0-1-15,-21-20 0,21 20 16,0-20-16,-21-1 0,21 1 0,0-22 15,0 1-15,0-1 0,0 0 16,0-21-16,0 1 0,0-44 31,0 1-15,0-21-16,0 21 0,0-22 0,21 1 16,-21 0-16,0-1 0,21-20 15,0-1-15,-21 1 0,21-22 0,0 22 16</inkml:trace>
  <inkml:trace contextRef="#ctx0" brushRef="#br0" timeOffset="3735.49">3196 1312 0,'0'0'0,"0"-42"0,0 21 16,-21 0-16,21 0 15,-21-1-15,21 1 0,0 0 16,0 0-16,0 0 15,0 0-15,0-1 16,21 1 0,0 21-16,0-21 0,0 21 15,1 0-15,20 0 0,-21 0 16,0 21-16,0 0 0,1-21 16,20 22-16,-21-1 0,0 0 0,0 0 15,-21 0-15,0 0 0,22 1 16,-22-1-16,0 0 0,0 0 15,0 0-15,-22 0 0,1-21 16,0 22-16,0-1 0,0-21 0,0 21 16,-1 0-16,-20-21 0,21 0 15,0 0-15,0 21 0,-1-21 0,1 21 16,0-21 0,42 0 15,0 0-31</inkml:trace>
  <inkml:trace contextRef="#ctx0" brushRef="#br0" timeOffset="4412.1">3641 1461 0,'21'0'31,"0"0"-31,-21-22 16,0 1-16,21 21 0,0-21 16,0 0-16,1 0 0,-1 0 0,0-22 15,0 22-15,0-21 0,22-1 16,-22 1-16,0-21 0,0 20 16,0-20-16,22-1 0,-22 1 15,-21 20-15,21-20 0,0-1 0,-21 22 16,0 0-16,0-1 0,0 1 15,0 0-15,0 21 0,0-1 0,0 1 16,-21 21 0,0 0-16,21 21 15,-21 1-15,21-1 0,-22 21 16,1 0-16,21-20 0,-21 41 16,21-21-16,0 1 0,-21 20 0,21 1 15,-21-1-15,21 1 0,0-22 16,0 22-16,0-1 0,0-21 15,0 1-15,0 20 0,0-20 16,0-22-16,0 21 0,0-21 0,21 22 16,0-22-16,0-21 0,0 21 15,1 0-15,-1-21 0,0 0 0,0 0 16,21 0-16,-20 0 0,-1 0 16,21-21-16,-21 0 0,22 0 0,-22-1 15,0 1-15,0-21 0,0 21 16,0-22-16,1 1 0,-1 21 0,0-21 15,-21 20-15,0-20 0,0 21 16,0 0-16,0 0 0,0 42 31,0 0-15,-21 21-16,0-21 0,21 1 16,0 20-16,0-21 0,0 0 0,0 22 15,0-22-15,0 0 0,0 0 16,0 0-16,0 0 0,0 1 15,21-22 1,0 0-16,0 0 0,0 0 16,-21-22-16,21 1 0,1 0 15,-1 0-15,-21 0 0</inkml:trace>
  <inkml:trace contextRef="#ctx0" brushRef="#br0" timeOffset="4721.93">4614 847 0,'0'0'0,"-21"0"0,0 0 0,0 0 0,0 0 16,-1 0-16,1 0 16,21 21-16,-21-21 0,21 21 15,21-21 1,0 0 0,1 0-16,-1 0 15,0-21 1,-21 0-1,0 0-15,-21 21 16,0 0 0,-1 0-16,1 0 15,0 0-15,21 21 0,-21 0 0,21 0 16,-21 0-16,21 0 0,0 1 16,0-1-16,0 0 0,0 0 0,0 0 15,0 0-15,21-21 16,-21 22-16</inkml:trace>
  <inkml:trace contextRef="#ctx0" brushRef="#br0" timeOffset="5815.5">4995 1164 0,'0'0'15,"0"-21"-15,0 0 0,21 21 0,-21-21 16,0 0-16,0-1 16,0 1-1,-21 21 1,0 0-16,21 21 16,-21-21-16,0 22 15,0 20-15,-1-21 0,22 0 0,-21 22 16,0-22-16,0 21 0,21-21 15,-21 22-15,21-22 0,0 0 0,0 21 16,0-21-16,0 1 0,0-1 16,21-21-16,0 21 0,0-21 0,22 0 15,-22 0-15,0 0 0,21 0 16,-21 0-16,22 0 0,-1 0 0,-21-21 16,22 0-16,-22-1 0,21 1 15,-21 0-15,22 0 0,-22 0 0,0-22 16,0 22-16,-21-21 0,21 21 15,-21-22-15,21 22 0,-21-21 16,0 21-16,0 0 0,0-1 16,-21 22-1,21 22-15,-21-1 0,21 0 16,-21 0-16,21 0 0,0 22 16,0-22-16,0 0 0,0 0 0,0 21 15,0-20-15,0-1 0,0 0 16,0 0-16,21 0 0,0 0 15,0-21-15,1 0 0,-1 0 16,0 0-16,21 0 0,-21 0 16,1 0-16,20 0 0,0 0 0,-21-21 15,22 0-15,-22 0 0,21 0 16,-21-22-16,22 22 0,-22-21 16,0 0-16,0-22 0,0 22 0,1-22 15,-1 1-15,0-1 0,0 1 16,-21-1-16,21 1 0,-21-1 0,0 22 15,0 0-15,0-22 0,0 43 16,0-21-16,0 20 0,0-20 0,0 21 16,-106 63 15,85-21-15,21 22-16,0-22 0,-21 42 0,21-20 15,-21 20-15,21-20 0,0 20 16,0 1-16,0-1 0,0 1 0,-21-1 15,21 1-15,0-1 0,0-21 16,0 1-16,0 20 0,0-42 0,0 22 16,0-1-16,21-21 0,-21 0 0,0 22 15,21-22-15,0 0 0,-21 0 16,0 0-16,21-21 0,1 0 16,-1 0-1,-21-21 32,21 0-31,-21 0-1,21 21 48,0 0-48,0-21 32,-21 0-31,0-1-16,0 1 16</inkml:trace>
  <inkml:trace contextRef="#ctx0" brushRef="#br0" timeOffset="6147.31">5694 868 0,'0'0'32,"21"0"-32,0 0 15,21 0-15,1-21 0,-1 0 16,0 21-16,1-22 0,-1 22 0,0-21 16,22 21-16,-22-21 0,1 21 15,-22 0-15,21-21 0,0 21 16,-20 0-16,-1-21 0,0 21 15,-21-21 1,-21 21 0,0 0-16,-1 0 0</inkml:trace>
  <inkml:trace contextRef="#ctx0" brushRef="#br0" timeOffset="6344.3">5461 720 0,'0'0'16,"-21"0"-16,0 0 16,42 0 46,0 0-46</inkml:trace>
  <inkml:trace contextRef="#ctx0" brushRef="#br0" timeOffset="7167.42">6879 995 0,'0'0'0,"0"-21"0,0 0 0,0-1 0,0 1 15,0 0-15,0 0 0,0 0 16,0-22-16,0 22 0,0 0 15,0 0-15,0 0 0,0 0 0,0-1 16,0 1-16,0 42 31,0 1-31,0 20 0,0 0 16,0 1-16,0 20 0,0-21 0,0 22 16,-21-1-16,21 1 0,0-22 15,-21 22-15,0-22 0,21 0 0,0-20 16,0 20-16,0-21 0,-22 0 15,22 0-15,0 1 0,0-1 0,22-21 47,-22-21-47,21-1 0,0 1 0,0 0 16,-21 0-16,21-21 0,0 20 16,1-20-16,-1 0 0,0-1 0,0 1 15,-21-21-15,21 20 0,0 1 16,-21 0-16,0 20 0,22 1 0,-22 0 15,0 0-15,21 21 0,-21 21 16,0 0-16,0 0 16,0 22-16,0-1 0,0 0 15,0 1-15,0-22 0,0 21 0,0 1 16,0-1-16,0-21 16,21 0-16,0 22 0,-21-22 0,21-21 15,0 21-15,1 0 0,-1-21 16,0 0-16,0 0 0,0 0 15,0 0-15,1-21 0,-1 0 16,0 0-16,0-1 0,0 1 0,0-21 16,1 0-16,-22-1 0,21 1 15,-21-22-15,0 22 0,0-21 0,0-1 16,0 1-16,0-1 0,0 22 16,-21-22-16,-1 22 0,22 21 0,-21-22 15,21 22-15,0 0 16,-21 21-16,0 0 15,21 21-15,0 0 16,0 1-16,0-1 0,0 0 0,0 0 16,0 21-16,0-20 0,0 20 15,0-21-15,0 21 0,0 1 0,0-22 16</inkml:trace>
  <inkml:trace contextRef="#ctx0" brushRef="#br0" timeOffset="8223.79">8107 995 0,'0'0'0,"0"-21"0,0 0 16,0-1-16,0 1 0,0 0 0,-21 21 16,-1-21-16,1 21 0,0 0 15,0 0-15,0 0 0,0 0 0,-1 21 16,1 0-16,0 0 0,0 22 15,-21-22-15,20 21 0,1 1 0,0-1 16,21 0-16,-21 1 0,21-22 16,0 21-16,0 0 0,0-20 0,0 20 15,0-21-15,0 0 0,0 0 16,21-21-16,0 22 0,0-22 16,1 21-16,-1-21 0,0 0 0,0 0 15,0 0-15,22-21 0,-22-1 16,0 1-16,0 0 0,0 0 0,0 0 15,1 0-15,-1-22 0,0 1 16,0 0-16,-21-1 0,21 1 0,-21 0 16,21-1-16,-21 22 0,0-21 15,0 21-15,0-1 0,0 44 32,0 20-32,0-21 0,0 0 15,0 22-15,-21-1 0,21-21 0,0 21 16,0 1-16,0-22 15,0 21-15,0-21 0,0 1 0,0 20 16,21-21-16,-21 0 0,22-21 16,-1 21-16,-21 1 0,21-22 0,0 0 15,0 0-15,0 0 0,1 0 16,-1 0-16,0 0 0,21-22 0,-21 1 16,1 0-16,-1 21 0,0-42 0,0 21 15,0-1-15,0-20 0,1 0 16,-1 21-16,0-22 0,-21 1 0,0 0 15,0 20-15,21-20 0,-21 21 16,0 0-16,0 42 31,-21 0-31,21 0 16,0 0-16,0 22 0,0-22 0,-21 21 16,21 1-16,0-22 0,0 0 15,0 21-15,0-21 0,0 1 0,21-1 16,-21 0-16,21 0 0,0 0 15,0-21-15,1 21 0,-1-21 0,0 0 16,0 0-16,0 0 0,22 0 16,-22 0-16,0 0 0,0-21 0,21 0 15,-20 0-15,-1 0 0,0 0 0,0-1 16,0-20-16,0 0 0,1-1 16,-1-20-16,0 21 0,-21-22 15,21 1-15,0-1 0,0 22 16,-21-1-16,0-20 0,0 21 0,0 20 15,0-20-15,0 21 0,0 0 16,0 0-16,0-1 0,0 44 31,0-1-31,0 21 16,0-21-16,0 22 0,0-1 0,0 21 16,0-20-16,0 20 0,0-20 15,0 20-15,0-21 0,0 22 0,0-22 16,0 1-16,0-1 0,0 0 15,0-21-15,22 22 0,-22-22 16,21 0-16,-21 0 0,21 0 0,-21 1 16,21-1-16,0-21 0,0 0 15,1 0-15,-1 0 0,0 0 16,0 0-16,0 0 0,22-21 16,-22 21-16,0-22 0,0 1 0,0 0 15,22 0-15,-22-21 0,0 20 0,0-20 16,-21 21-16</inkml:trace>
  <inkml:trace contextRef="#ctx0" brushRef="#br0" timeOffset="8480.03">9165 910 0,'0'0'15,"-21"0"-15,0 0 0,42 0 31,0-21-31,0 21 0,0 0 0,22 0 16,-22-21-16,21 21 0,-21-21 16,1 21-16,20 0 0,-21-21 0,0 21 15,0 0-15,1 0 0,-1-22 16,0 22-16,-21-21 31,-21 0-15,0 21-16,-1 0 0,1 0 15</inkml:trace>
  <inkml:trace contextRef="#ctx0" brushRef="#br0" timeOffset="8787.86">8509 614 0,'0'0'0,"-21"0"0,0 0 0,-1 0 0,1 21 16,21 0-16,-21-21 15,21 21-15,-21-21 0,21 22 0,0-1 16,21-21 0,21 0-16,-20 0 15,-1 0-15,21 0 0,-21 0 16,22-21-16,-22 21 0,0-22 0,0 1 16,-21 0-1,-21 21 1,0 0-16,0 0 15,-1 0-15,1 0 16,0 21-16,0 0 16,42-21-1</inkml:trace>
  <inkml:trace contextRef="#ctx0" brushRef="#br0" timeOffset="11491.95">15049 212 0,'0'0'0,"22"0"0,20-85 31,-21 64-31,0 0 0,-21 0 16,0-22-16,21 22 0,1 21 16,-22 21 77,0 22-77,0-22-16,0 0 0,0 21 0,0-21 16,0 22-16,0-22 0,0 21 15,0-21-15,0 22 0,0-22 16,0 21-16,0-21 0,0 22 0,0-22 16,0 21-16,0-21 0,0 1 15,0 20-15,0-21 0,0 21 0,0-20 16,0 20-16,21-21 0,-21 21 15,21 1-15,-21-22 0,0 21 0,0 1 16,0-22-16,0 21 0,21 0 16,-21-20-16,0 20 0,0 0 0,0-21 15,0 22-15,0-22 0,0 21 16,0-21-16,0 22 0,0-22 16,0 21-16,0-21 0,0 1 0,0 20 15,0-21-15,-21 0 0,21 22 16,0-22-16,-21 0 0,21 21 0,0-21 15,0 22-15,0-22 0,0 0 0,0 21 16,-21-20-16,21-1 0,0 21 16,0-21-16,0 0 0,0 22 0,0-22 15,0 0-15,-22 21 0,22-20 16,0-1-16,0 21 0,0-21 0,-21 22 16,21-22-16,0 21 0,0-21 0,0 22 15,0-1-15,0 0 16,0 1-16,0-1 0,0-21 0,0 21 15,-21 1-15,21-1 0,0 0 0,0 1 16,0-1-16,0 0 0,0 1 16,0-22-16,0 21 0,0 1 0,0-1 15,0 0-15,0 1 0,0-1 0,0 0 16,0 1-16,0-1 0,0 0 16,0 22-16,0-22 0,0 0 0,0 1 15,0-1-15,0 0 0,0 1 0,0-1 16,0 0-16,0 1 0,0-1 15,0 0-15,0 1 0,0-1 0,0 0 16,0 22-16,0-22 0,0 1 16,0-1-16,0 21 0,0-20 15,0-1-15,21 0 0,-21 1 0,0-1 16,0 0-16,21 1 0,-21-1 16,0 0-16,0 1 0,0 20 0,0-20 15,0-1-15,0 0 0,22 1 0,-22 20 16,0-21-16,0 1 0,21-1 15,-21 22-15,0-22 0,0 0 0,0 1 16,0-1-16,0 0 0,0 22 0,0-22 16,0 0-16,0 1 0,0-1 15,21 0-15,-21 22 0,0-22 0,0 1 16,0-1-16,0 0 0,0 1 16,0-1-16,21 0 0,-21 1 15,0-1-15,21 0 0,-21 1 0,0-22 16,0 21-16,0 22 0,0-22 0,0 0 15,0 22-15,21-22 0,-21 22 16,0-22-16,0 0 0,0 22 0,0-22 16,0 22-16,0-22 0,0 0 0,0 22 15,0-22-15,0 0 0,0 22 16,0-22-16,0 22 0,0-1 0,0-20 16,0 20-16,0 1 0,0-22 0,0 21 15,0-20-15,0 20 0,0-20 16,0 20-16,0 1 0,0-22 15,0 21-15,0 1 0,0-22 0,0 22 16,0-1-16,0-20 0,-21 20 16,21 1-16,0-22 0,0 21 0,0 1 15,0-22-15,0 22 0,0-1 0,0 1 16,0-22-16,0 22 0,0-1 16,0 1-16,0-1 0,-21 1 0,21-1 15,0 1-15,0-1 0,0 1 0,0-22 16,0 21-16,0 1 0,0-1 0,0 1 15,0-1-15,0 1 0,0-1 16,0 1-16,0-1 0,0 1 0,0-1 16,0 1-16,0-1 0,0 1 15,0-1-15,0 1 0,0-1 16,0 1-16,0-1 0,0 1 0,0-1 16,0 1-16,0-1 0,0 1 0,-21-1 15,21 1-15,0-1 0,0 1 16,0-1-16,0 1 0,0-1 0,0 1 15,0-1-15,0 1 0,0-1 0,0 1 16,0-1-16,0 1 0,0-1 16,0-20-16,0 20 0,0 1 0,0 20 15,0-20-15,0-1 0,0-20 0,0 20 16,0 1-16,0-1 0,0 1 16,0-1-16,0 1 0,0-1 15,-21 1-15,21-1 0,0 1 0,0-22 16,0 22-16,0-1 0,0 1 0,0-1 15,0-21-15,0 22 0,0-1 16,0-20-16,0 20 0,0 1 0,0-1 16,0 1-16,0-22 0,0 22 0,0-1 15,0 1-15,0-22 0,0 21 16,0 1-16,0-22 0,0 22 0,0-1 16,0 1-16,0-1 0,0 1 0,0-1 15,0 1-15,0-1 0,0 1 16,0-1-16,0-20 0,0 20 15,0 1-15,0-1 0,0 1 0,0-1 16,0 1-16,0-1 0,0 1 16,0-1-16,0 1 0,0-1 0,0 1 15,0-1-15,0 1 0,0-1 0,0 1 16,0-1-16,0 1 0,0-1 16,0 22-16,0-22 0,0 1 0,0-1 15,0 1-15,0-1 0,0 1 0,0-1 16,0 1-16,0 20 0,0-20 15,0-1-15,0 1 0,0-1 0,0 1 16,0-1-16,0 1 0,0-1 16,0 1-16,0-1 0,0 1 15,0-22-15,0 22 0,21-1 0,-21 1 16,0-1-16,21-20 0,-21 20 16,0 1-16,0-22 0,0 21 0,21-20 15,-21-1-15,0 22 0,0-22 16,0 21-16,21-20 0,-21-1 0,0 22 15,0-22-15,22 0 0,-22 22 16,0-22-16,0 0 0,0 1 0,0-1 16,0 0-16,0 1 0,0-1 15,0-21-15,0 22 0,0-22 0,21 0 16,-21 21-16,21-21 0,-21 1 16,0-1-16,21-21 15,-21-21 1,0-1-16,0 1 15,0-21-15,0 0 0,21-1 0</inkml:trace>
  <inkml:trace contextRef="#ctx0" brushRef="#br0" timeOffset="13371.88">16383 550 0,'-21'0'15,"0"0"-15,-1 0 0,1 0 16,21 22-16,-21-22 0,0 0 15,21 21-15,-21-21 0,21 21 0,-21 0 16,21 0 0,0 0-16,0 1 15,0-1-15,0 0 0,0 0 16,21 0 0,0-21-16,0 0 0,-21 21 0,21-21 15,22 0-15,-22 0 0,0 0 16,0 0-16,21 0 0,-20 0 0,20 0 15,-21-21-15,21 0 0,1 21 16,-22-21-16,21 0 0,-21 0 0,22-1 16,-22 1-16,0 0 0,0 21 15,0-21-15,1 0 0,-22 0 0,0-1 16,0 1-16,0 0 0,0 0 16,0 0-16,-22 0 0,1-1 15,0 1-15,-21 21 0,21 0 0,-22 0 16,1 0-16,0 0 0,-1 0 15,1 0-15,0 21 0,-1 1 0,1-1 16,0 0-16,-1 21 0,1-21 16,21 22-16,0-22 0,-22 21 0,43 1 15,-21-1-15,21 0 0,0 1 16,0-1-16,0 0 0,0 1 0,21-22 16,-21 21-16,21-21 0,1 0 15,-1 1-15,21-1 0,-21 0 0,0-21 16,22 0-16,-22 0 0,21 0 15,-21 0-15,22 0 0,-22 0 16,0 0-16,0 0 0,0 0 0,1-21 16,-1 0-16,-21-1 15,0 1-15,0 0 16,-21 21-16,-1 0 0,1 0 16,0 0-16,-21 0 0,21 0 0,-22 0 15,1 0-15,21 21 0,-22 0 16,1 1-16,21 20 0,-21-21 15,20 21-15,1 1 0,0-22 0,0 21 16,0 1-16,0-1 0,21 0 0,0-21 16,0 22-16,0-1 0,0-21 15,0 22-15,21-22 0,0 0 16,0 0-16,21 0 0,-20 0 0,20-21 16,0 0-16,1 0 0,-1 0 15,0 0-15,1 0 0,-1 0 0,0 0 16,1-21-16,-1 0 0,-21 21 0,21-21 15,-20 0-15,20 0 0,-21-1 16</inkml:trace>
  <inkml:trace contextRef="#ctx0" brushRef="#br0" timeOffset="13647.97">17187 974 0,'0'0'0,"-21"-21"31,21 42-15,0 0-16,0 0 15,0 21-15,21-20 0,0-1 16,-21 0-16,22 21 0,-1-21 0,-21 22 16,21-22-16,0 0 0,0 0 15,-21 22-15,21-22 0,1 0 0,-1 0 16,0-21-16,0 21 0,-21 0 0,21-21 15,0 0-15,1 0 16,-1 0 0,0-21-16</inkml:trace>
  <inkml:trace contextRef="#ctx0" brushRef="#br0" timeOffset="13919.82">17632 931 0,'0'0'0,"0"-21"0,-21 21 32,-1 0-32,1 0 15,0 21-15,0 1 0,0-1 16,0 0-16,-1 0 0,1 21 16,0 1-16,0-22 0,-21 21 0,20 1 15,-20-1-15,21 0 0,-21 1 0,20-1 16,1-21-16,-21 21 0,21-20 15,0-1-15,21 21 0,0-21 0,0 0 16,0 1-16,21-22 16,0 0-1,21-22-15,-21 1 0,1 21 16</inkml:trace>
  <inkml:trace contextRef="#ctx0" brushRef="#br0" timeOffset="14303.6">17843 889 0,'0'0'0,"0"-21"0,0-21 15,0 63 17,0 0-32,0 0 0,0 0 15,-21 22-15,21-1 0,0-21 0,-21 43 16,21-22-16,0 0 0,0 22 0,0-22 15,-21 22-15,21-22 16,-21 21-16,21 1 0,-21-1 0,21 22 16,-22-21-16,22-1 0,0 1 0,0-1 15,-21 1-15,21-1 0,-21 1 16,21-1-16,0 1 0,0-1 0,-21 1 16,21-1-16,-21 1 0,21-22 0,-21 21 15,21-20-15,0-1 0,0-21 16,0 22-16,0-22 0,0 0 15,0-42 1,21 21-16,0-21 16,0-22-16,-21 22 0,21-21 0,0-1 15,1 1-15,-1 0 0,-21-22 0,21 22 16,0-22-16,0 1 0</inkml:trace>
  <inkml:trace contextRef="#ctx0" brushRef="#br0" timeOffset="14661.39">17928 1080 0,'0'0'0,"0"-22"0,-63-147 31,63 148-31,-22 0 0,22 0 16,0-1-16,0 1 16,22 21-16,-1 0 15,0 0-15,0-21 0,0 21 0,22 0 16,-22 0-16,21 0 0,0 21 0,-20-21 15,20 21-15,0 1 0,-21-1 16,64 85 0,-85-64-16,0 0 0,0-21 15,0 22-15,-21-22 0,0 21 0,0-21 16,-22 1-16,1-1 0,21 0 16,-22 0-16,1 0 0,21 0 0,-21-21 15,20 22-15,1-22 0,0 0 16,0 0-16,0 0 15,42 0 17,0 0-32,0-22 0,0 1 0,1 21 15,-1-21-15,21 21 0</inkml:trace>
  <inkml:trace contextRef="#ctx0" brushRef="#br0" timeOffset="16240.11">18415 1312 0,'0'0'0,"21"22"31,0-22-31,0 0 16,1 0 0,-1-22-16,0 22 0,-21-21 0,21 0 15,0 0-15,0 0 0,1 0 16,20-22-16,-21 1 0,0 0 0,0-1 15,22 1-15,-22-22 0,0 22 16,0-21-16,0 20 0,1-20 0,-1-1 16,0 22-16,0 0 0,-21-22 15,0 22-15,0-1 0,21 22 0,-21-21 16,0 21-16,0 0 0,0-1 16,-21 44-1,0-1 1,21 0-16,0 21 0,-21-21 15,0 22-15,21-1 0,-22 0 0,22 22 16,0-22-16,-21 1 0,21 20 16,-21-21-16,21 22 0,0-22 0,0 22 15,0-22-15,0 0 0,0 1 16,0-1-16,0 0 0,0-20 0,0-1 16,21 0-16,0 0 0,1 0 15,-1 0-15,0-21 0,0 0 16,0 0-16,0 0 0,1 0 15,20-21-15,-21 0 0,0 0 16,22 0-16,-22 0 0,0-1 0,0-20 16,21 21-16,-20-21 0,-22-1 15,21 1-15,-21 21 0,21-22 0,-21 22 16,0-21-16,0 21 0,0 0 16,-21 21-1,0 42 1,21-21-16,0 0 15,0 22-15,-22-22 0,22 21 0,0 0 0,0 1 16,0-22-16,0 21 0,0 1 16,0-22-16,0 0 0,22 0 15,-22 0-15,21 0 0,0 1 0,0-1 16,0-21-16,22 0 0,-22 0 16,0 0-16,0 0 0,0 0 0,22 0 15,-22-21-15,0-1 0,21 1 16,-21 0-16,1 0 0,20-21 0,-21-1 15,21 1-15,-20 0 0,20-1 16,-21 1-16,0 0 0,0-1 0,1 22 16,-1-21-16,0 21 0,-21-1 15,0 44 1,0-1 0,0 0-1,0 0-15,0 0 0,0 0 0,0 1 16,0-1-16,0 0 0,0 0 15,0 0-15,0 0 16,21-21 0,-21-21-1,0 0-15,21 0 16,-21 0-16,0 0 0,0-1 0,0 1 16,0 0-16,0 0 0,0 0 15,0 0-15,0-1 0,0 1 16,-21 21-16,21-21 0,-21 21 15,0 0-15,0 0 16,-1 21-16,22 0 0,-21-21 0,0 43 16,21-22-16,-21 0 0,21 21 15,-21-20-15,21 20 0,0 0 0,0-21 16,-21 22-16,21-1 0,0-21 16,0 22-16,0-22 0,0 0 0,0 21 15,0-21-15,21 1 0,0-1 0,0-21 16,-21 21-16,21 0 0,0-21 15,22 0-15,-22 0 0,0 0 0,0 0 16,22 0-16,-22-21 16,21 0-16,-21 21 0,22-21 0,-1-1 15,-21-20-15,21 21 0,-20-21 0,20 20 16,0-20-16,-21 0 0,1-1 16,-1 1-16,0 0 0,0-1 0,0 22 15,-21 0-15,21 0 0,-21 0 16,0 0-16,0 42 15,0 0-15,-21 0 16,0 0-16,0 22 0,21-22 0,0 21 16,-21 0-16,21-20 0,-21 20 15,21 0-15,0-21 0,0 22 0,0-22 16,0 0-16,0 0 0,0 0 16,0 1-16,21-1 0,0-21 15,0 21-15,0-21 0,0 0 0,22 0 16,-22 0-16,0 0 0,21 0 15,-20 0-15,20 0 0,-21-21 0,0 0 16,22-1-16,-22 1 0,0-21 0,0 21 16,21-43-16,-20 22 0,-1-22 15,0 22-15,-21-21 0,21-22 0,0 21 16,0 1-16,-21-1 0,0 1 16,0-1-16,22 1 0,-22-1 0,0 22 15,21 0-15,-21 21 0,0-22 16,0 22-16,0 0 0,0 42 31,0 21-31,-21-20 0,21 20 16,-22-21-16,22 21 0,0 22 0,0-22 15,0 1-15,-21 20 0,21-21 16,-21 22-16,21-1 0,0 1 0,0-22 16,0 22-16,0-22 0,0 0 15,0 1-15,0-1 0,0 0 0,0-20 16,0 20-16,21-21 0</inkml:trace>
  <inkml:trace contextRef="#ctx0" brushRef="#br0" timeOffset="16343.42">21167 1334 0,'0'-22'0,"0"44"0,21-65 15,0 43-15,0-21 0,0 0 0,0 0 16,1 0-16,-1-22 0,0 22 16,0 0-16,-21-21 0,21 20 0,-21-20 15,21 21-15,-21-21 0,0 20 16,0-20-16</inkml:trace>
  <inkml:trace contextRef="#ctx0" brushRef="#br0" timeOffset="16507.32">20786 593 0,'0'0'0,"0"21"16,42-21-1,-42 21-15,21-21 16,21 0-16,1 0 0</inkml:trace>
  <inkml:trace contextRef="#ctx0" brushRef="#br0" timeOffset="16587.28">21272 572 0,'0'0'0,"22"0"0,-1 0 16,0 0-16,-21-22 16,21 22-16,-21-21 15</inkml:trace>
  <inkml:trace contextRef="#ctx0" brushRef="#br0" timeOffset="16819.15">20362 487 0,'0'0'16,"-21"0"-16,21 21 0,-21-21 15,0 0 64,0 0-79</inkml:trace>
  <inkml:trace contextRef="#ctx0" brushRef="#br0" timeOffset="17036.02">19600 529 0,'-42'21'31,"423"-84"47</inkml:trace>
  <inkml:trace contextRef="#ctx0" brushRef="#br0" timeOffset="17519.21">22288 529 0,'0'-21'16,"0"0"-16,0 0 16,0 0-1,0 42 32,0 0-47,-21 0 0,0 21 0,0-20 16,0 20-16</inkml:trace>
  <inkml:trace contextRef="#ctx0" brushRef="#br0" timeOffset="18044.21">22013 1185 0,'-63'85'16,"63"-64"-1,0 0-15,0 1 0,0-1 16,0-42 15,21 21-31,0-22 16,-21-20-16,21 21 0,22-21 15,-22 20-15,0-20 0,0 21 0,0-21 16,0-1-16,1 1 0,-1 0 16,21-1-16,-21 1 0,0 0 0,1 20 15,-1-20-15,-21 21 0,21 0 16,0 42-1,-21 0-15,0 0 0,0 22 16,0-22-16,0 21 16,0 0-16,0 1 0,0-1 0,0 0 15,0-20-15,0 20 0,0 0 0,0-21 16,0 1-16,0-1 0,21 0 16,-21 0-16,21 0 0,1-21 0,20 0 15,-21 0-15,0 0 16,22 0-16,-22 0 0,21 0 0,0-21 15,1 0-15,-1 0 0,-21 0 0,22-1 16,-22-20-16,-21 0 0,21-1 16,21 1-16,-21 0 0,1-22 0,-1 22 15,21-22-15,-21 22 0,-21-21 16,0 20-16,0-20 0,0 20 16,0 1-16,0 0 0,0-1 0,0 22 15,0 0-15,0 0 0,0 0 16,-21 21-1,21 21 1,-21-21-16,21 21 0,0 0 16,-21 0-16,0 1 15,21-1-15,-22-21 0,1 0 16</inkml:trace>
  <inkml:trace contextRef="#ctx0" brushRef="#br0" timeOffset="19020.43">22204 402 0,'0'0'0,"21"-84"31,-21 62-15,0 44-1,0-1-15,0 0 16,0 21-16,-21 1 0,0-1 16,-1 0-16,22 1 0,-21 20 0,0-21 15,0 22-15,0-22 16,0 22-16,-1-22 0,22 22 0,-21-22 16,0 0-16,21 1 0,-21-22 0,21 21 15,0-21-15,0 0 0,0 1 16,0-1-16,0 0 15,21-21 1,0-21-16,0 0 16,1-1-16,-1 1 0</inkml:trace>
  <inkml:trace contextRef="#ctx0" brushRef="#br0" timeOffset="20283.29">23516 953 0,'21'0'0,"-42"0"0,63-22 15,-20 22-15,-22-21 0,21 0 16,0 0-16,-21 0 0,0 0 15,0-1-15,0 1 0,21 0 16,-21 0-16,0 0 0,0 0 16,0-1-16,0 1 15,0 0-15,-21 21 0,0 0 16,0 0-16,-1 0 16,1 0-16,-21 21 0,21 0 15,0 1-15,-1 20 0,1 0 0,0 1 16,0-22-16,-21 21 0,42 0 15,-22 1-15,1-1 0,21 0 0,-21-20 16,21 20-16,-21-21 0,21 0 16,0 0-16,0 1 0,0-1 0,0 0 15,21-21-15,0 0 16,0 0-16,1 0 16,-1 0-16,0 0 0,0-21 0,0 0 15,0 21-15,1-22 0,-1-20 16,0 21-16,0 0 0,0-22 0,0 1 15,1 21-15,-1-21 0,-21-1 16,21 1-16,-21 0 0,21 20 0,-21 1 16,0 0-16,0 0 0,0 42 31,0 0-31,0 0 0,-21 1 16,21 20-16,0-21 0,0 21 15,-21-20-15,21 20 0,0-21 0,0 21 16,0-20-16,0-1 0,0 21 15,0-21-15,0 0 16,0 1-16,21-22 0,0 0 0,-21 21 16,21-21-16,22 0 0,-22 0 15,0 0-15,0 0 0,21-21 0,-20 21 16,20-22-16,-21 1 0,21 0 16,-20 0-16,20-21 0,-21 20 0,0-20 15,0 21-15,1-21 0,-1-1 16,0 1-16,0 21 0,-21 0 0,21-22 15,-21 22-15,0 0 16,0 42 0,0 0-16,-21 0 15,21 1-15,-21-1 0,0 0 16,21 21-16,0-21 0,0 22 0,-21-22 16,21 21-16,-22-21 0,22 22 15,0-22-15,0 21 0,0-21 0,0 1 16,0-1-16,22 0 0,-22 0 0,21 0 15,0-21-15,0 21 0,0-21 16,0 0-16,1 0 0,20 0 0,-21 0 16,0 0-16,0 0 0,1-21 15,-1 0-15,0 21 0,0-21 16,0-21-16,22 20 0,-22-20 0,0 21 16,-21-21-16,21-22 0,0 22 15,0-22-15,1 1 0,-1 20 0,0-20 16,-21-1-16,21 1 0,0 21 15,0-22-15,1 1 0,-1 20 0,0-20 16,0 20-16,0 1 0,0 0 16,1-1-16,-1 22 0,-21 0 0,0 63 31,0-20-31,-21 20 0,-1 0 16,1 1-16,0-1 0,0 0 0,0 1 15,21 20-15,-21-21 16,-1 1-16,22-1 0,-21 22 0,21-22 15,0 0-15,0 22 0,0-22 16,0 0-16,-21 1 0,21-1 0,0-21 16,0 22-16,0-22 0,0 21 0,0-21 15,0 0-15,21 1 16,0-22-16,1 0 0,-1 0 0,0 0 16,0 0-16,21 0 0,-20 0 15,-1 0-15,21 0 0,0-22 0,-20 1 16,20 21-16,-21-21 0,21 0 15,-20 0-15,20-22 0,-21 22 0,21 0 16,-20 0-16,-1-21 0,0 20 16,-21 1-16,0-21 0,0 21 15,0 0-15,0-1 0</inkml:trace>
  <inkml:trace contextRef="#ctx0" brushRef="#br0" timeOffset="20535.15">24617 529 0,'0'0'0,"-21"0"0,42 0 31,0 0-31,0 0 16,0 0-16,0 0 0,22 0 0,-22 0 15,21 0-15,-21 0 0,22 0 16,-22 0-16,21 0 0,-21 0 0,22 0 15,-22-21-15,21 21 0,-21 0 0,1-21 16,-1 21-16,0-21 16,-21 0-16,0-1 15</inkml:trace>
  <inkml:trace contextRef="#ctx0" brushRef="#br0" timeOffset="20863.96">24172 339 0,'-21'0'0,"42"0"0,-42 21 0,21 0 16,0 0-16,0 0 16,21-21-16,0 0 15,1 0-15,-1 0 0,0 0 16,0 0-16,0 0 0,0-21 15,1 21-15,-22-21 0,0 0 16,0 0-16,0 0 16,-22-1-16,1 22 15,0-21-15,0 21 0,0 0 16,0 0-16,-1 21 16,1-21-16,21 22 15,-21-1-15,0 0 16,21 0-16,-21 0 0,0-21 0,21 21 15,-22-21-15,1 22 0</inkml:trace>
  <inkml:trace contextRef="#ctx0" brushRef="#br0" timeOffset="22207.16">783 2180 0,'0'21'15,"0"1"1,0-1 0,21 0-16,0-21 15,1 21-15,-1-21 16,0 0-16,0 0 0,21 0 0,-20 0 16,20 0-16,0 0 0,22 0 15,-1 0-15,1 0 0,-1 0 16,22 0-16,0 0 0,-1 0 0,1 0 15,0 0-15,20-21 0,-20 21 16,21 0-16,0-21 0,0 21 0,21-21 16,-22 21-16,22-22 0,0 22 15,0-21-15,0 21 0,0-21 0,22 21 16,-1-21-16,21 0 0,-21 21 16,22-21-16,-1 21 0,0-22 15,1 22-15,20-21 0,-21 21 0,22 0 16,-22-21-16,22 21 0,-1-21 15,-20 21-15,-1-21 0,21 21 0,1 0 16,-22-21-16,22 21 0,-1 0 16,-20-22-16,-1 22 0,0 0 0,1-21 15,-1 0-15,0 21 0,-21-21 0,1 21 16,-1 0-16,-21-21 0,21 21 16,-21-21-16,-21 21 0,0 0 0,-1-22 15,1 22-15,-21-21 0,-22 21 16,1 0-16,-1 0 0,1-21 15,-22 21-15,1 0 0,-22 0 0,0 0 16,0 0-16,0 0 0,0-21 16,-21 0 15,-21 21-31,0 0 0,21-21 16,0-1-1,0 1-15</inkml:trace>
  <inkml:trace contextRef="#ctx0" brushRef="#br0" timeOffset="23787.74">16108 1842 0,'-21'0'0,"-1"0"0,1 0 0,0 0 16,0 0-16,0 0 15,0 0-15,-1 0 0,1 0 32,21 21-1,21-21-16,1 0-15,-1 0 16,0 21-16,0-21 0,0 0 16,0 0-16,22 0 0,-22 0 0,21 0 15,1 0-15,-1 0 0,0 0 16,22 0-16,-22 0 0,0 21 0,1-21 16,-1 0-16,22 0 0,-22 0 0,21 0 15,-20 0-15,20 0 0,-20 0 16,20 0-16,1 0 0,-1 0 0,1 0 15,-1 0-15,1 0 0,20 0 16,-20 0-16,-1 0 0,1 0 16,-1 0-16,1 0 0,-1 0 0,1 0 15,-1 0-15,1 0 0,-1 0 16,1 0-16,20 0 0,-20 0 0,21-21 16,-22 21-16,22 0 0,-22 0 15,22 0-15,-22 0 0,22 0 0,-21 0 16,-1 0-16,22-21 0,-22 21 0,1 0 15,-1 0-15,1 0 0,-1 0 16,1 0-16,20-21 0,-20 21 0,21 0 16,-22 0-16,22 0 15,-22-22-15,22 22 0,-22 0 0,22 0 16,-21 0-16,20 0 0,1 0 0,0 0 16,-22 0-16,22 0 0,-1 0 15,1 0-15,0 0 0,-22 0 0,22 0 16,-22 0-16,1 0 0,21 0 15,-22 0-15,1 22 0,-1-22 0,1 0 16,20 0-16,-20 0 0,20 21 16,-20-21-16,21 0 0,-22 0 0,22 21 15,-22-21-15,22 0 0,-22 0 16,1 0-16,-1 0 0,22 21 0,-21-21 16,-1 0-16,1 0 0,20 0 15,-20 0-15,20 0 0,-20 0 16,-1 0-16,22 0 0,-21 21 0,-1-21 15,1 0-15,-1 0 0,1 0 16,-1 0-16,1 0 0,-1 0 0,22 0 16,-22 0-16,1 0 0,20 0 15,-20 0-15,-1 0 0,22 0 0,-21 0 16,-1 0-16,1 0 0,-1 0 0,1 0 16,-1 0-16,-21 0 0,22 0 15,-22 0-15,1 0 0,-1 0 16,0 0-16,1 0 0,-1 0 0,0 0 15,1 0-15,-22 0 0,21-21 16,0 21-16,-20 0 0,20 0 0,-21 0 16,0-21-16,22 21 0,-22 0 15,0 0-15,0 0 0,0 0 0,0-21 16,1 21-16,-1 0 16,-42 0 62,21-21-63,-22 21-15</inkml:trace>
  <inkml:trace contextRef="#ctx0" brushRef="#br0" timeOffset="-168568.6">3895 3535 0,'0'0'0,"-22"-21"15,22 0-15,0-1 0,0 1 16,0 0 0,22 42 15,-1 0-31,0 1 0,0-1 15,0 21-15,0-21 0,1 22 0,20-1 16,-21 0-16,21 1 0,1-1 16,-1 0-16,0 1 0,1 20 15,20-21-15,1 22 0,-1-22 0,-20 1 16,20-1-16,-21 0 0,1 1 16,-1-22-16,0 21 0,1-21 0,-22 0 15,0 1-15,0-1 0,0-21 16,1 21-16,-22-42 47,0 0-47,-22-22 15,22 22-15,0 0 0,0-21 0,-21-1 16,21 22-16,0-21 0</inkml:trace>
  <inkml:trace contextRef="#ctx0" brushRef="#br0" timeOffset="-168176.8">4953 3429 0,'0'0'0,"0"-21"0,-21 21 16,0 0-1,-1 0-15,22 21 0,-21 0 16,0 0-16,-21 1 15,21 20-15,-22 0 0,1 1 0,-22 20 16,1-21-16,-1 43 0,-20-21 16,20 20-16,-20-20 0,-1 20 0,0 1 15,22-21-15,-22-1 0,22 1 16,-1-1-16,1-21 0,20 1 0,-20-1 16,20 0-16,1-20 0,21-1 15,-21 0-15,20 0 0,1 0 0,0 0 16,42-42 46,0 0-46,1 21-16,-1-21 0,0 0 16,0 0-16,21-1 0</inkml:trace>
  <inkml:trace contextRef="#ctx0" brushRef="#br0" timeOffset="-166947.95">17484 3747 0,'21'-22'0,"-21"1"16,0 0-16,0 0 15,0 0 1,21 21-1,-21 21 1,0 0 0,0 0-16,0 0 15,0 1-15,0 20 0,0-21 0,0 0 16,0 22-16,0-1 0,0-21 16,0 21-16,0 1 0,0-1 0,0 0 15,0 1-15,0-22 0,0 21 16,-21 1-16,21-22 0,0 21 15,0-21-15,0 0 0,0 1 16,0-1-16,0 0 0,0 0 0,0 0 16,0 0-16,21-21 15,0 0 1,0 0-16,0 0 16,1 0-16,-1 0 0,21-21 0,-21 0 15,22 0-15,20 0 0,-21 0 0,22-22 16,-1 1-16,43 0 0,-21-1 15,21 1-15,21-22 0,0 22 0,-21-21 16,21 20-16,21 1 0,-21 0 16,21-1-16,-21 1 0,0 0 15,0-1-15,-21 1 0,0 0 16,-1 20-16,-41-20 0,21 21 0,-22 0 16,1 0-16,-22-1 0,21 1 15,-20 0-15,-22 0 0,21 21 0,-21-21 16,22 21-16,-22 0 0,0-21 15,0 21-15,0 0 0,1 0 0,-22-22 16,21 22 0,-42 0 140</inkml:trace>
  <inkml:trace contextRef="#ctx0" brushRef="#br0" timeOffset="-158425.74">2371 5884 0,'-22'0'31,"1"22"-31,0-22 15,0 21 17,42-21 421,-21-21-391,0-1-30</inkml:trace>
  <inkml:trace contextRef="#ctx0" brushRef="#br0" timeOffset="-157764.24">1397 5927 0,'-21'-21'0,"0"21"0,-1 0 16,1 0-16,0 0 16,0 0-1,0 0-15,0 0 16,-1 0 15,22-22 0,22 22-15,-1 0-16,21 0 0,-21 0 0,22 0 16,-1 0-16,0-21 0,22 21 15,-22 0-15,22 0 0,-1-21 0,1 21 16,-1 0-16,1 0 0,20-21 16,-20 21-16,20 0 0,-20 0 15,21 0-15,-1 0 0,-20 0 16,20 0-16,-20 0 0,-1 0 15,-20 0-15,20 0 0,-20 0 0,-22 0 16,0 0-16,0 0 0,0 0 16,-42 0 15,0 0-31,0 0 0,0 0 16,-1 0-16,1 0 15,0 0-15,0 0 0,0 0 16,0 0-16,-22 0 0,22 21 15</inkml:trace>
  <inkml:trace contextRef="#ctx0" brushRef="#br0" timeOffset="-157385.46">2032 5927 0,'0'-21'31,"-21"21"-31,0 0 16,-1 21 15,22 0-31,-21-21 0,21 21 16,0 0-16,0 0 0,0 22 15,-21-22-15,21 21 0,-21 1 0,0-1 16,21-21-16,-21 43 0,-1-22 15,22 0-15,-21 22 0,0-22 0,0 22 16,21-22-16,-21 0 0,0 1 16,21-22-16,0 21 0,-22-21 15,1 22-15,21-22 0,-21 0 0,21 0 16,0-42 31,0 0-47,21-22 15,0 22-15</inkml:trace>
  <inkml:trace contextRef="#ctx0" brushRef="#br0" timeOffset="-157136.6">2180 6308 0,'0'0'15,"42"0"-15,-20 0 0,-1 0 0,0 0 16,-21 21-16,0 0 0,0 0 15,0 0-15,0 22 0,0-22 16,0 21-16,-21-21 0,0 22 16,21-22-16,-22 21 0,1-21 15,0 1-15,21-1 0,0 0 16,0 0-16,-21 0 0,21 0 0,-21-21 16,21-21 15,21 0-31,-21 0 15,21 0-15</inkml:trace>
  <inkml:trace contextRef="#ctx0" brushRef="#br0" timeOffset="-156804.58">2371 6160 0,'0'0'0,"-22"0"31,22 21-16,0 0 1,22-21 15,-1 0-31,0 0 0,0 0 0,-21-21 16,21 21-16,-21-21 0,21 21 16,-21-22-16,0 1 0,-21 21 15,0 0-15,0-21 16,0 21-16,0 0 0,-1 0 15,-20 0-15,21 0 0,0 0 16,0 21-16,21 0 16,0 1-16,0-1 15,21 0-15,0 0 16,0-21-16,21 21 0,-20-21 0,20 0 16,-21 0-16,21 0 0</inkml:trace>
  <inkml:trace contextRef="#ctx0" brushRef="#br0" timeOffset="-155884.09">2942 6223 0,'-21'21'16,"0"-21"-16,21 21 16,-21 1-16,-1-1 0,1 21 0,21-21 15,-21 22-15,0-22 0,21 21 16,-21 0-16,0-20 0,21 20 0,-22 0 15,22-21-15,0 1 0,-21 20 16,21-21-16,0 0 0,-21 0 16,21-42 15,0 0-31,0 0 16,21 0-16,0-22 0,-21 22 15,22-21-15,-22 21 0,0-22 16,21 1-16,0 21 0,-21-21 0,21 20 15,0-20-15,0 21 0,-21 0 16,22 0-16,-1 21 0,0 0 16,0 0-16,0 21 15,-21 0-15,21 0 0,-21 0 16,22 0-16,-22 22 0,0-22 16,0 21-16,0 1 0,0-22 0,0 21 15,0-21-15,0 0 0,0 1 16,0-1-16,0 0 0,0 0 0,0 0 15,21-21 1,0-21 0,-21 0-1,21 0-15,0 0 0,0-22 0,-21 22 16,22-21-16,-1 21 0,0-22 16,0 1-16,0 0 0,0 20 0,1-20 15,-22 21-15,21 0 0,0 0 16,0-1-16,-21 1 0,21 21 0,0 0 31,-21 21-31,22 1 0,-22-1 16,0 0-16,0 0 15,0 0-15,0 22 0,0-22 0,0 21 16,0 0-16,0-20 0,0 20 16,0-21-16,0 0 0,0 22 0,21-22 15,0 0-15,0 0 0,0-21 16,0 21-16,1-21 0,20 0 0,-21 0 15,0 0-15,22 0 0,-1 0 16,-21-21-16,21 0 0,1 0 0,-22 0 16,21-1-16,-21 1 0,1-21 15,20 21-15,-21-22 0,0 22 16,-21-21-16,0 21 0,21-22 0,-21 22 16,0 0-16,0 0 0,0 0 15,0 0-15,-21 21 16,0 0-16,0 0 0,0 21 15,0 0-15,-1 0 0,22 21 16,0-20-16,-21 20 0,21-21 16,-21 21-16,21-20 0,0 20 0,0-21 15,0 0-15,0 0 0,0 1 16,0-1-16,0 0 0,21-21 0,0 0 16,1 21-16,-1-21 0,0 0 15,21 0-15,-21-21 16,1 21-16,-1-21 0,0 0 15,0-1-15,0 1 0</inkml:trace>
  <inkml:trace contextRef="#ctx0" brushRef="#br0" timeOffset="-154396.7">4635 5715 0,'0'0'0,"-84"64"31,63-22-31,-1 0 0,1 1 0,0-1 16,0 21-16,-21-20 0,20 20 15,1 1-15,0-1 0,0 1 0,0-22 16,0 22-16,21-1 0,0-21 16,0 22-16,0-22 0,0-21 0,0 22 15,0-1-15,42-21 0,-21 0 16,0 1-16,0-22 0,22 0 0,-1 0 15,-21 0-15,22 0 0,-1 0 16,0-22-16,22 1 0,-22 0 0,0-21 16,1 21-16,-1-22 0,0-20 15,1 20-15,-22-20 0,21 21 16,-21-22-16,1 1 0,20 20 0,-21-20 16,0-1-16,0 1 0,-21-1 15,22 1-15,-22 20 0,21-20 0,-21 21 16,0-1-16,0 22 0,0 0 15,0 0-15,-21 21 16,-1 21-16,22 0 0,-21 21 16,0 1-16,0-1 0,21 22 0,-21-22 15,0 21-15,-1 1 0,22-1 16,0-20-16,-21 20 0,21 1 0,0-1 16,-21-20-16,21 20 0,0-21 15,0 1-15,0-22 0,21 21 16,0-21-16,1-21 0,-1 22 0,0-22 15,21 0-15,-21 0 0,22 0 16,-22 0-16,21-22 0,1 1 0,-1 0 16,0 0-16,1-21 0,-22 20 15,21-20-15,0 0 0,1-1 0,-22 1 16,21 0-16,-21 21 0,1-22 16,-1 22-16,0-21 0,-21 21 0,0-1 15,-21 44 1,0-1-1,-1 0-15,1 0 0,0 0 0,0 22 16,0-22-16,21 21 16,0 0-16,-21-20 0,21 20 0,-22-21 15,22 21-15,0-20 0,0-1 16,0 0-16,-21 0 0,21 0 0,0 0 16,0-42 15,21 0-31,-21 0 0,22-21 15,-1 20-15,0-20 0,0 21 16,-21-21-16,21-1 0,0 22 0,1-21 16,-1 21-16,0-1 0,0 1 15,0 0-15,0 0 0,1 0 0,-1 21 16,0 0-16,0 0 16,-21 21-16,0 0 15,21 0-15,-21 0 0,0 1 0,0-1 16,0 21-16,0-21 0,0 22 15,0-22-15,0 21 0,0-21 0,21 0 16,-21 1-16,0-1 0,22 0 16,-1 0-16,0-21 0,0 0 0,0 0 15,0 0-15,1 0 0,-1 0 0,0 0 16,21-21-16,-21 21 0,1-21 16,-1-22-16,0 22 0,0 0 0,0-21 15,0 21-15,1-22 0,-1 22 16,-21-21-16,0 21 0,21-22 15,-21 22-15,0 0 0,0 0 0,0 0 16,0 42 15,0 0-31,0 0 0,-21 0 16,21 0-16,-21 22 0,21-1 0,0-21 16,0 22-16,0-1 0,0-21 15,0 21-15,0-20 0,0-1 0,0 0 16,21 0-16,0 0 0,-21 0 15,21-21-15,0 0 0,0 0 0,1 0 16,-1 0-16,0 0 0,21 0 16,-21-21-16,22 21 0,-22-42 15,21 21-15,-21 0 0,22-22 0,-22 1 16,21 0-16,1-1 0,-22 1 16,21-22-16,-21 22 0,22-21 0,-22-1 15,0 22-15,0-22 0,0-20 0,0 20 16,1 22-16,-1-22 0,-21 1 15,0 20-15,0 1 0,0 21 0,0-21 16,0 20-16,0 1 0,-21 21 16,-1 21-1,1 22-15,0-22 0,0 42 16,0-20-16,0 20 0,-1 1 16,22-1-16,-21-20 0,0 20 15,0 1-15,0-1 0,0 1 0,21-22 16,0 0-16,0 22 0,-22-22 0,22 0 15,0 1-15,0-22 0,0 21 16,0-21-16,0 1 0,0-1 0,22-21 16,-22 21-16,21-21 0,0 0 15,0 0-15,21 0 0,-20 0 0,-1-21 16,0 21-16,21-21 0,-21-1 16,22 1-16,-22 0 0,0-21 0,21 21 15,-20-22-15,-1 22 0,0-21 16,0-1-16,-21 22 0</inkml:trace>
  <inkml:trace contextRef="#ctx0" brushRef="#br0" timeOffset="-154200.81">6752 5990 0,'0'0'0,"21"0"15,0 0 1,1 0-16,20 0 0,-21 0 0,21 0 15,1 0-15,-22 0 16,21 0-16,1-21 0,-22 21 0,21-21 0,-21 21 16,22-21-16,-22 21 0,0-21 15,0-1-15,-21 1 16,0 0-16</inkml:trace>
  <inkml:trace contextRef="#ctx0" brushRef="#br0" timeOffset="-153916.93">6223 5779 0,'0'0'0,"-21"0"0,21 63 32,21-63-17,0 0-15,0 0 0,0 0 16,1-21-16,-1 0 15,0 0-15,0 21 0,-21-22 0,0 1 16,0 0-16,0 0 16,-21 21-16,0 0 0,0-21 0,-1 21 15,1 0-15,0 0 0,0 0 16,21 21-16,-21-21 0,21 21 16,0 0-1</inkml:trace>
  <inkml:trace contextRef="#ctx0" brushRef="#br0" timeOffset="-153400.11">9271 5779 0,'0'0'0,"21"-22"0,64-62 31,-64 63-31,-21-1 0,21-20 0,-21 21 0,21 0 16,-21 0-16,0-1 0,0 1 15,-21 21-15,0 0 16,0 0-16,0 21 0,-22-21 16,22 43-16,-21-22 0,-1 21 15,1 22-15,0-22 0,-1 22 0,1-1 16,0 1-16,-1-22 0,1 21 15,0 1-15,21-22 0,-22 1 0,22-1 16,21 0-16,0 1 0,0-1 16,0 0-16,0-21 0,42 22 0,-20-22 15,-1 0-15,21 0 0,0-21 16,1 0-16,20 21 0,-20-21 0,-1 0 16,21 0-16,-20 0 0,20-21 0,-20 0 15,-1 0-15,21 21 16,-20-21-16,-1-22 0</inkml:trace>
  <inkml:trace contextRef="#ctx0" brushRef="#br0" timeOffset="-152569.23">9927 6117 0,'0'0'0,"0"-42"0,0 21 15,0 0-15,0-1 0,0 1 16,-21 0-16,0 21 0,0 0 0,-1 0 16,1 0-16,-21 0 0,0 0 15,20 21-15,-20 0 0,0 1 0,21-1 16,-22 0-16,22 0 0,0 21 0,0-20 15,0 20-15,21-21 0,0 0 16,0 22-16,0-22 0,0 0 16,0 0-16,0 0 0,0 0 15,0 1-15,21-22 0,0 0 16,0 0-16,21 0 0,-20 0 0,-1 0 16,21-22-16,-21 1 0,22 0 15,-22 0-15,0 0 0,21 0 0,-21-1 16,1-20-16,-1 21 0,0 0 15,0-22-15,-21 22 0,0 0 0,0 0 16,-21 42 15,0 0-31,0 0 0,21 1 0,-22-1 16,22 0-16,-21 0 16,21 0-16,0 0 0,0 1 0,0-1 15,0 0-15,21 0 0,1 0 16,-1-21-16,0 0 0,21 0 15,-21 0-15,22 0 0,-1 0 0,0 0 16,-20-21-16,20 0 0,0 21 16,1-21-16,-1 0 0,0-1 0,-21 1 15,22 0-15,-22 0 0,0-21 0,0 20 16,0 1-16,1 0 0,-22-21 16,0 21-16,0-1 0,-22 22 31,22 22-31,-21-1 15,0 0-15,0 0 0,0 21 0,0-20 16,-1-1-16,22 0 0,-21 21 16,0-21-16,21 1 0,0-1 0,0 0 15,0 0-15,21-42 47,0 0-47,1 21 0,-1-21 16,0-1-16,0 1 0,0-21 0,0 21 15,1 0-15,-1-1 16,21 1-16,-21 0 0,0 0 0,1 21 0,-1 0 16,0 0-1,-21 21-15,0 0 16,0 0-16,0 1 0,0-1 0,0 21 16,0-21-16,0 0 0,0 1 15,0-1-15,21 0 0,-21 0 0,0 0 16,21 0-16,0-21 0,1 22 15,-1-22-15,0 0 0,0 0 0,21 0 16,1 0-16,-22 0 0,21-22 0,1 1 16,-1 21-16,0-21 0,1 0 15,-1 0-15,0 0 0,1-1 16,-1-20-16,0 21 0,-21 0 0</inkml:trace>
  <inkml:trace contextRef="#ctx0" brushRef="#br0" timeOffset="-151675.39">11811 5376 0,'0'0'0,"-42"0"31,20 22-31,1 20 15,0-21-15,21 21 0,-21 22 0,0-22 16,0 22-16,-1 20 0,1-20 0,0-1 16,21 1-16,-21-22 0,0 22 15,21-22-15,0 0 0,0 1 0,-21-1 16,21 0-16,-22-20 0,22 20 16,0-21-16,0 0 0,0 0 0,-21-21 15,21-21 1,0 0-1,0 0-15,0-21 0,0 20 16,0 1-16,21 0 16,1-21-16,-1 21 0,0-1 0,0-20 15,0 21-15,22 0 0,-22 0 16,21 21-16,0-22 0,1 22 0,41 0 16,-41 0-16,-1 0 0,0 22 15,1-1-15,-22 0 0,0 0 16,0 0-16,-21 0 0,0 1 0,0-1 15,0 0-15,-21 0 0,0 0 16,0 0-16,0 1 0,-22-22 0,1 21 16,0 0-16,-1-21 0,1 21 0,21-21 15,-22 0-15,1 0 16,21 0-16,0 0 0,0 0 0,-1 0 16,1 0-16,21-21 15,21 21 16,1 0-31,-1 0 16,0 0-16,0 0 0,0 0 0,0 21 16,22-21-16,-22 0 0,21 21 15,-21-21-15,22 0 0,-1 0 0,0 0 16,1 0-16,-1 0 0,0 0 16,1 0-16,-1-21 0,22 21 0,-22-21 15,0 0-15,1 0 0,20-1 16,-21 1-16,1 0 0,-1 0 15,-21 0-15,22 0 0,-22-1 0,21 1 16,-42 0-16,21 0 0,-21 0 16,0 0-16,0-1 0,-21 22 15,-21 0-15,21 0 0,-1 22 16,-20-1-16,0 0 0,-1 0 16,22 0-16,-21 22 0,21-22 0,0 21 15,-1-21-15,22 22 0,0-22 16,0 21-16,0-21 0,22 0 0,-1 1 15,0-1-15,21 0 0,-21 0 0,22-21 16,-1 0-16,0 0 16,1 0-16,-1 0 0,0 0 0,1 0 15,-1-21-15,0 21 0,-20-21 0,20 0 16,-21-1-16,0 1 0,0 21 16,-21-21-16,0 0 0,0 0 0</inkml:trace>
  <inkml:trace contextRef="#ctx0" brushRef="#br0" timeOffset="69118.96">0 18098 0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4T04:45:20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2265 1757 0</inkml:trace>
  <inkml:trace contextRef="#ctx0" brushRef="#br0" timeOffset="1167.68">2582 1185 0,'21'0'0,"-21"22"0,0-1 15</inkml:trace>
  <inkml:trace contextRef="#ctx0" brushRef="#br0" timeOffset="7407.94">2773 1270 0,'-21'0'141,"-1"0"-141</inkml:trace>
  <inkml:trace contextRef="#ctx0" brushRef="#br0" timeOffset="11776.03">2730 1334 0,'22'0'15,"-1"0"142,-21-22-79,0 1-47,0 0-15,0 0-16,-21 0 15,-1 0 1,22-1-1,-21 22-15,0-21 16,21 0-16,-21 21 0,0 0 16,0 0 15,-1 0 0,1 0 63,0 0-47,0 0-32,0 0 32,0 0 0,-1 0-16,1 0-15,0 0 15,0 0-15,21 21 0,-21-21-16,21 21 0,-21-21 0,-1 22 15,22-1 1,-21 0-16,0 0 15,21 0-15,0 0 16,0 1-16,-21-1 0,21 0 16,0 0-16,0 0 15,0 0-15,0 1 16,0-1-16,0 0 0,21 0 16,-21 0-16,21 0 0,0 1 15,-21-1-15,22-21 0,-1 21 0,-21 0 16,21-21-16,0 21 0,0-21 15,0 0-15,1 0 0,-1 0 16,0 0-16,21 0 0,-21 0 0,1 0 16,-1 0-16,0 0 15,21 0-15,-21 0 0,1 0 0,-1-21 0,0 0 16,0 0-16,0 21 16,0-21-16,1-1 0,-1-20 0,0 21 15,0 0-15,0-22 0,-21 22 16,21-21-16,-21 0 0,22-1 0,-22-20 15,0 20-15,21 1 0,-21-21 16,21-1-16,-21 22 0,0-22 16,0 22-16,0 0 0,21-22 0,-21 22 15,0 21-15,0-22 0,0 1 16,0 21-16,0 0 0,0-1 16,0 1-16,0 0 0,0 0 15,0 0-15,0 42 31,-21 0-31,21 0 16,0 22-16,-21-22 0,21 21 0,0 0 16,0 22-16,0-22 0,0 22 15,0-22-15,-21 22 0,21-1 0,0-21 16,0 22-16,0-22 0,0 22 16,0-22-16,0 0 0,0 1 15,0-22-15,0 21 0,0 1 0,0-1 16,0-21-16,0 21 15,0-20-15,0-1 0,0 21 0,21-21 16,-21 0-16,21-21 0,0 22 16,-21-1-16,21-21 0,0 0 0,1 0 15,-1 0-15,0 0 16,0-21-16,0-1 0,0 1 0,1 0 16,-1 0-16,0 0 0,0 0 15,0-1-15,0 1 0,-21-21 0,22 21 16,-1 0-16,0-22 0,-21 22 15,0 0-15,21 0 0,-21 0 0,0-1 16,21 1-16,-21 0 16,0 42 15,0 0-31,0 1 16,0 20-16,0-21 15,0 0-15,0 0 0,0 1 16,0-1-16,0 0 0,0 0 0,0 21 15,0-20-15,0-1 0,0 0 16,21 0-16,1-21 0,-1 0 16,0 0-16,21 0 15,-21 0-15,1-21 0,20 21 0,0-21 16,-21 0-16,1-1 0,20 1 16,-21 0-16,0 0 0,22 0 15,-22 0-15,-21-1 0,21-20 16,0 21-16,-21 0 0,21 0 0,-21-1 15,0 1-15,0 0 0,0 0 16,0 0 0,0 42 15,0 0-31,0 0 16,0 0-16,0 1 0,0-1 0,0 21 15,0-21-15,0 22 0,0-1 16,0 0-16,0 1 0,0-1 15,0 21-15,0 1 0,0-22 16,0 22-16,0-1 0,0-20 0,0 20 16,21-21-16,-21 22 0,22-22 15,-22 22-15,0-22 0,0 22 0,21-22 16,-21 21-16,21-20 0,-21-1 0,0 0 16,0 1-16,0-1 0,0-21 15,0 22-15,0-22 0,0 0 0,0 0 16,-21 0-16,0-21 15,-1 0-15,1 0 0,0 0 16,-21 0-16,21 0 0,-1-21 16,-20 0-16,21 0 0,-21-22 15,20 22-15,1-21 0,0 0 0,0-1 16,0 1-16,21 0 0,0-1 16,0 1-16,0-22 0,0 22 0,0 0 15,21-22-15,0 22 0,0-22 16,22 22-16,-22-21 0,21-1 0,-21 1 15,22-1-15,-1 1 0,0-1 16,1 22-16,-1-22 0,0 22 0,-21 0 16,22-1-16,-1 1 0,0 0 15,1 20-15,-22 1 0,0 0 0,0 0 16,0 0-16,1 21 0,-1 0 16,-21 21 15,0 0-31,0 0 0,0 0 0,0 1 15,0 20-15,0-21 0,0 21 16,0-20-16,0-1 0,0 21 0,0-21 16,0 22-16,0-22 0,0 0 15,0 0-15,-21 0 0,21 0 0,0 1 16,0-1 0,0-42-1,0-1 1,0 1-16,0 0 0,0-21 0,0 21 15,21-1-15,-21-20 16,21 0-16,-21 21 0,21-22 0,0 22 16,0-21-16,1 21 0,-1-1 15,0 1-15,0 0 0,0 0 0,0 21 16,1 0-16,-1 0 0,0 0 16,0 0-16,0 0 0,-21 21 15,21 0-15,-21 22 0,22-22 16,-22 0-16,0 0 0,21 0 0,0 22 15,-21-22-15,21 0 0,-21 0 16,21 0-16,-21 0 0,21-21 0,1 22 16,-1-22-1,0 0-15,0 0 16,0 0-16,-21-22 0,21 1 16,1 0-16,-1 0 0,-21 0 0,21 0 15,0-1-15,0-20 0,-21 21 16,21-21-16,1 20 0,-22-20 0,21 21 15,0 0-15,0 0 0,-21-1 16,21 1-16,0 0 0,1 21 16,-1 0-16,0 0 15,-21 21-15,21 0 0,0 1 16,-21-1-16,0 21 0,21-21 16,-21 0-16,22 1 0,-22-1 0,0 0 15,0 0-15,0 0 16,21-21-16,-21 21 15,0-42 17,0 0-17,0 0-15,0 0 16,0 0-16,0-1 0,-21 1 0,21 0 16,-22 0-16,1 0 0,0 0 15,21-1-15,-21 22 0,0 0 0,0-21 16,-1 21-16,1 0 0,0 0 15,0 21-15,0-21 0,0 22 16,21-1-16,-22 21 16,1-21-16,21 0 0,-21 22 0,0-1 15,21-21-15,0 22 0,-21-1 16,21 0-16,-21-21 0,21 22 0,0-1 16,0 0-16,0-20 0,0-1 15,0 0-15,21 0 0,0 0 0,0 0 16,0-21-16,0 0 0,1 0 15,-1 0-15,21 0 0,-21-21 0,0 0 16,22 0-16,-22 0 0,21 0 0,-21-1 16,1-20-16,-1 21 0,0-21 15,0-1-15,0 1 0,0 21 0,1-22 16,-22 1-16,0 21 16,0 0-16,0-22 0,0 22 0,0 0 15,0 0-15,0 42 31,0 0-31,0 0 16,-22 22-16,22-22 0,0 0 16,0 21-16,0-20 0,0-1 15,0 21-15,0-21 0,0 0 0,22 1 16,-1 20-16,-21-21 0,21 0 16,0-21-16,0 21 0,0-21 0,1 0 15,-1 0-15,0 0 0,21 0 16,-21 0-16,1 0 0,20-21 15,-21 0-15,0 0 0,0 0 0,22 0 16,-22-1-16,0-20 0,0 21 16,-21-21-16,21 20 0,1-20 0,-22 21 15,0 0-15,0-22 0,0 22 16,0 0-16,0 0 0,0 42 31,0 0-31,0 0 16,0 1-16,0-1 0,0 0 15,0 21-15,0-21 0,0 1 16,0 20-16,-22 0 0,22-21 0,0 22 16,0-22-16,0 0 0,0 21 15,0-20-15,0-1 0,0 0 0,0 0 16,0 0 0,0-42-1,0 0-15,22 0 16,-22-22-16,21 22 0,-21-21 15,0 21-15,0-22 0,21 1 0,0 0 16,-21 21-16,21-22 0,-21 22 16,0-21-16,21 21 0,1-1 0,-22 1 15,0 0-15,21 21 16,0 0 0,-21 21-16,0 0 15,21 1-15,-21 20 0,0-21 0,21 0 16,-21 22-16,0-22 0,0 0 15,21 21-15,-21-21 0,0 1 0,0 20 16,22-21-16,-1 0 0,0-21 0,-21 21 16,21-21-16,0 0 0,0 0 15,1 0-15,-1 0 0,0 0 0,0-21 16,0 21-16,0-21 0,22 0 16,-22-21-16,0 20 0,0 1 0,0-21 15,1 21-15,-1-22 16,0 22-16,0 0 0,0-21 0,-21 21 15,21-1-15,1 1 0,-1 21 0,-21-21 16,0 0-16,0 42 31,0 0-31,0 0 16,0 1-16,0-1 0,0 0 0,0 0 16,0 0-16,0 22 0,0-22 15,0 0-15,0 0 0,0 0 16,0 0-16,0 1 0,21-1 0,0 0 15,-21 0-15,21-21 0,0 21 0,1-21 16,-1 0-16,0 0 16,0 0-16,0 0 0,0 0 15,1-21-15,-1 0 0,0 21 0,0-21 16,0 0-16,-21-1 0,21-20 16,1 21-16,-22 0 0,0-22 0,21 22 15,-21 0-15,21-21 0,-21 21 16,0-1-16,0 1 0,0 0 15,0 42 1,0 0 0,0 1-16,0-1 0,0 21 0,0-21 15,0 0-15,0 22 0,0-22 16,0 0-16,0 0 0,0 0 16,0 1-16,0-1 0,0 0 15,0 0-15,21-21 0,0 0 16,0 0-16,1 0 15,-1 0-15,0 0 0,0-21 16,-21 0-16,21 0 0,0-1 0,-21 1 16,0 0-16,22 0 0,-1 0 15,0-22-15,-21 22 0</inkml:trace>
  <inkml:trace contextRef="#ctx0" brushRef="#br0" timeOffset="12107.84">7281 953 0,'0'0'0,"-21"21"0,21 0 0,0 0 15,-21 0-15,21 0 0,0 1 0,0-1 16,0 0-16,0 0 16,21-21-16,0 0 15,0 0-15,1 0 16,-1-21-16,0 0 0,0 21 15,-21-21-15,21-1 0,0 1 16,-21 0-16,22 0 0,-22 0 0,0 0 16,0-1-16,0 1 0,0 0 15,0 0-15,-22 21 0,1 0 0,0 0 16,0 0-16,0 0 16,21 21-16,-21 0 0,21 0 0,-22-21 15,22 22-15,0-1 0,-21 0 16,21 0-16,0 0 0,0 0 15</inkml:trace>
  <inkml:trace contextRef="#ctx0" brushRef="#br0" timeOffset="14845.79">7726 1693 0,'0'-21'47,"0"0"-47,0 0 16,21 0-16,-21 0 0,0-1 16,21-20-16,0 21 0,-21-21 0,21 20 15,1-20-15,-1 0 0,0-1 16,-21 22-16,21-21 0,0 0 0,0 20 15,1 1-15,-1 0 16,0 0-16,0 0 0,0 21 0,0 0 16,-21 21-1,22 0-15,-22 0 0,0 0 0,0 1 16,0-1-16,0 0 16,0 0-16,0 0 0,21-21 31,0 0-16,-21-21-15,21 0 16,-21 0-16,0 0 16,0-1-16,0 1 0,0 0 15,0 0 1,-21 0-16,0 21 0,0 0 16,-1 0-16,1 0 15,0 0-15,0 21 0,0 0 16,0 0-16,-1 0 0,1 1 15,0 20-15,0-21 0,0 21 0,21 1 16,-21-22-16,21 21 0,0 1 0,0-1 16,0-21-16,0 21 0,0 1 15,21-22-15,0 0 0,0 21 0,21-20 16,-20-1-16,-1-21 0,21 21 16,-21-21-16,22 0 0,-22 0 0,21 0 15,0 0-15,-20 0 16,20-21-16,-21 0 0,21-1 0,-20 1 15,20-21-15,-21 21 0,21-22 0,-20 1 16,20 0-16,-21-1 0,21 1 16,1 0-16,-22-1 0,21 1 0,1 0 15,-22-1-15,21 1 0,-21 21 16,22 0-16,-22 0 0,0 21 0,0 0 16,0 0-16,0 0 0,1 0 15,-22 21-15,0 0 0,0 0 16,21 0-16,-21 0 0,21 22 0,-21-22 15,0 0-15,0 21 0,0-20 0,21-1 16,-21 0-16,21 0 0,-21 0 16,21-21-1,1 0-15,-1 0 16,0 0 0,-21-21-16,0 0 0,0 0 0,0 0 15,0-22-15,0 22 0,0 0 16,0 0-16,0 0 0,0-22 15,0 22-15,-21 0 0,0 0 0,-1 21 16,1-21-16,0 21 0,0 0 16,0 0-16,0 0 0,-1 0 0,1 21 15,0 0-15,-21 0 0,21 0 16,-1 0-16,1 22 16,0-1-16,-21-21 0,21 22 0,-1-1 0,22 0 15,-21-21-15,21 22 0,-21-1 16,21-21-16,0 22 0,0-22 0,0 21 15,0-21-15,0 0 0,0 1 16,21-1-16,0-21 0,-21 21 0,22-21 16,-1 0-16,0 0 0,0 0 15,0 0-15,22-21 0,-22 0 0,0-1 16,21 1-16,-21 0 0,1-21 16,-1 21-16,21-22 0,-21 1 0,0 0 15,1-1-15,-22 1 0,21 0 0,0-1 16,-21 1-16,0 0 15,21 20-15,-21 1 0,21-21 0,-21 21 16,0 0-16,0 42 31,0 0-31,0 0 0,0 0 16,0 0-16,0 1 0,0 20 16,0-21-16,0 21 0,0-20 0,0 20 15,0 0-15,0-21 0,0 22 16,0-22-16,21 0 0,1 0 0,-22 0 15,21 1-15,0-1 0,0 0 16,0-21-16,0 0 0,1 0 16,-1 0-16,0 0 0,0 0 0,21 0 15,-20-21-15,-1 0 0,21-1 16,-21 1-16,0 0 0,22-21 0,-22 21 16,0-22-16,0 1 0,0-22 15,1 22-15,-22-21 0,21-1 0,-21 22 16,21-22-16,-21 1 0,0 20 15,0-20-15,0 21 0,0 20 0,0-20 16,0 21-16,0 0 0,0 0 0,-21 42 47,21 0-47,-21 21 16,21 1-16,0-1 0,0 0 0,0 22 15,0-22-15,0 22 0,-22-22 16,22 21-16,0-20 0,0 20 0,0-20 15,0-1-15,0 0 0,0 1 0,0-22 16,22 21-16,-22 0 0,21-20 16,0-1-16,0 0 0,0 0 0,0-21 15,1 0-15,-1 0 0,0 0 16,21 0-16,-21 0 0,22 0 0,-1-21 16,-21 0-16,22 0 0,-22-1 0,21-20 15,-21 21-15,22-21 16,-22-1-16,0 1 0,0-22 0,0 22 15,0-21-15,1-1 0,-1 1 16,-21-1-16,21 1 0,-21-1 0,0 22 16,0-1-16,0 22 0,0 0 15,0 0-15,0 0 0,0 0 0,0 42 32,0 0-32,0 0 15,0 21-15,0 1 16,0-1-16,0 0 0,0 22 0,-21-22 15,21 22-15,0-22 0,0 22 0,0-22 0,0 21 16,0-20-16,0-1 16,0-21-16,0 22 0,0-1 0,21-21 15,0 21-15,-21-20 0,21-1 16,0 0-16,1 0 0,-1 0 0,0-21 16,0 0-16,0 0 0,0 0 0,22 0 15,-22 0-15,0 0 0,0-21 16,0 0-16,1 0 0,20 0 0,-21-1 15,0 1-15,0-21 0,1 21 16,-1-22-16,0 22 0,0-21 16,-21 21-16,0 0 0,21-1 0,0 1 0,-21 0 15,0 0 1,0 42 0,0 0-1,0 0-15,0 1 0,0-1 0,0 0 16,0 0-16,0 0 0,0 0 0,0 1 15,0 20-15,0-21 0,0 0 16,22-21-16,-22 21 0,21 1 0,-21-1 16,21-21-16,0 0 0,0 0 15,0 0-15,1 0 0,-1 0 0,0 0 16,0 0-16,0-21 0,0-1 0,1 1 16,-1 0-16,0 0 0,0 0 15,0-22-15,-21 22 0,21-21 0,1 21 16,-22 0-16,21-22 15,-21 22-15,0 0 0,21 0 0,-21 0 16,21 21-16,-21-22 0,0 1 16,0 42 15,0 1-31,0-1 0,0 0 16,0 0-16,0 0 0,0 22 0,0-22 15,0 21-15,-21-21 0,21 22 16,0-1-16,-21 0 0,21 1 15,0 20-15,0-21 0,0 22 0,0-22 16,0 22-16,0-22 0,0 22 16,0-22-16,21 21 0,-21 1 0,0-22 15,21 22-15,-21-1 0,0 1 0,0-22 16,21 22-16,-21-1 0,21 1 16,-21-22-16,0 21 0,0-20 0,22-1 15,-22 0-15,0 1 0,0-1 0,0-21 16,0 0-16,0 1 0,0-1 15,0 0-15,0 0 0,-22-21 16,1 0 0,0-21-16,0 0 15,0 0-15,0-1 0,-1 1 0,-20-21 16,21 21-16,21-22 0,-21 1 0,0 0 16,-1-1-16,1-20 0,21 21 15,0-22-15,0 1 0,0-1 0,0 1 16,0-1-16,0 22 0,0-22 0,0 1 15,0-1-15,0 22 0,21-22 16,1 22-16,-1 0 0,0-22 0,-21 22 16,21 0-16,0 20 0,0-20 15,1 21-15,-1 0 0,0 0 0,0 21 16,0-22-16,0 22 0,-21-21 0,22 21 16,-1 0-1</inkml:trace>
  <inkml:trace contextRef="#ctx0" brushRef="#br0" timeOffset="16019.67">3027 2307 0,'0'0'0,"-127"0"32,106 0-32,-1 0 0,1 0 15,0 0 1,42 0 15,0 0-15,1 0-16,-1 0 0,0 0 15,21 0-15,-21 0 0,22 0 16,-22 0-16,21 0 0,1 0 16,-1 0-16,0 0 0,22 0 0,-22 0 15,22 0-15,-1 0 0,1 0 16,20 0-16,-20 0 0,20 0 0,1 0 16,0 0-16,-1 0 0,1-21 15,0 21-15,21-21 0,-1 21 0,1 0 16,0 0-16,21-21 0,-21 21 15,21 0-15,-21 0 0,21-21 0,-21 21 16,21 0-16,-22 0 0,22-22 0,-21 22 16,0 0-16,0 0 15,21 0-15,-21-21 0,21 21 0,-21 0 16,21 0-16,0 0 0,-22 0 16,22-21-16,0 21 0,0 0 0,0 0 15,0 0-15,0 0 0,22-21 0,-22 21 16,21 0-16,-21 0 0,21 0 15,0 0-15,0 0 0,0 0 0,-21-21 16,22 21-16,-22 0 0,21 0 16,-21 0-16,0 0 0,0 0 0,21 0 15,-21 0-15,0-21 0,-21 21 0,21 0 16,-21 0-16,21-22 0,-22 22 16,22 0-16,-21 0 0,21 0 15,-21-21-15,0 21 0,0 0 16,-22 0-16,1 0 0,21-21 0,-21 21 15,-1 0-15,1 0 0,-22 0 0,22 0 16,-21-21-16,-1 21 0,1 0 16,-22 0-16,0 0 0,1 0 0,-1 0 15,-21 0-15,0 0 0,0 0 16,-21-21-16,22 21 16,-44 0 77</inkml:trace>
  <inkml:trace contextRef="#ctx0" brushRef="#br0" timeOffset="22020.79">5313 3090 0,'0'-21'0,"-21"21"16,21-21-16,0 0 15,0 42 64,0 0-79,0 0 15,21 1-15,0 20 0,0 0 0,0-21 16,-21 22-16,21-1 0,1 22 15,-1-22-15,0 0 0,21 1 0,-21-1 16,1 21-16,-1-20 0,0-22 16,21 21-16,-21 1 0,1-1 0,-1-21 15,0 0-15,0 22 0,-21-22 0,21 0 16,-21 0-16,21 21 0,-21-20 16,0-1-16,0 0 0,22 0 15,-22-42 16,0 0-15,0 0-16,0-1 16,0 1-16,0 0 0,0 0 15,0 0-15</inkml:trace>
  <inkml:trace contextRef="#ctx0" brushRef="#br0" timeOffset="22516.18">5842 3027 0,'0'-21'15,"-21"21"48,0 21-63,-1 0 16,1 0-1,0 0-15,0 22 0,0-22 0,0 21 16,-1 22-16,1-22 0,-21 22 0,21-1 15,-22 1-15,22-22 0,-21 21 16,21 1-16,-22-22 0,22 22 0,-21-22 16,21 22-16,-22-22 0,22 21 15,-21-20-15,21-1 0,0 0 0,-22-20 16,22 20-16,0-21 0,21 0 16,-21 0-16,42-42 46,0 0-30,0 0-16,0 0 0,1 21 16,-1-21-16,0-1 0,0-20 0,0 21 15</inkml:trace>
  <inkml:trace contextRef="#ctx0" brushRef="#br0" timeOffset="22943.99">6202 3577 0,'0'-21'31,"-21"21"-31,-1 0 16,22 21-1,-21-21-15,21 21 0,0 1 0,0 20 16,0-21-16,0 21 0,0-20 16,0 20-16,0 21 0,0-20 0,0 20 15,0 1-15,0-1 0,0 1 16,0-1-16,0 1 0,0-1 0,0 1 16,0-1-16,0 1 0,0-1 15,0 1-15,0-1 0,0 1 16,0-22-16,0 22 0,0-22 0,-21 0 15,21 1-15,0-22 0,0 21 0,0-21 16,0 0-16,0 1 16,0-44-1,0 1-15,0 0 16,0 0-16,0 0 0,0-22 16,0 1-16,0 0 0,0-1 0,0-20 15,0 21-15</inkml:trace>
  <inkml:trace contextRef="#ctx0" brushRef="#br0" timeOffset="23319.79">6054 3789 0,'0'-21'16,"0"42"-16,0-63 0,0 20 0,0 1 0,0 0 15,0 0-15,0 0 16,0 0-16,0-1 0,21 1 0,0 0 15,0 0-15,0 0 0,22 21 16,-22-21-16,21-1 0,-21 22 0,22 0 16,-1 0-16,0 0 15,1 0-15,-22 0 0,21 0 0,0 43 16,-20-22-16,-1 0 0,0 21 16,0-20-16,-21 20 0,0-21 0,0 21 15,0 1-15,-21-22 0,0 21 0,-22-21 16,1 1-16,21 20 0,-21-21 15,-1 0-15,1 0 0,0 1 0,20-1 16,-20-21-16,21 21 0,0-21 16,0 0-16,-1 0 15,22-21 1,22 0-16,-1-1 16,0 1-16,0 21 15,0-21-15,0 0 0</inkml:trace>
  <inkml:trace contextRef="#ctx0" brushRef="#br0" timeOffset="23911.98">7197 3556 0,'0'-21'16,"0"-43"-1,-22 64 1,1 0-16,0 0 0,0 0 16,0 0-16,0 0 0,-1 0 15,1 22-15,0-1 0,0 0 0,0 0 16,0 0-16,-1 22 0,1-1 16,0-21-16,0 21 0,0 1 0,21-22 15,0 21-15,-21 1 0,21-22 0,0 21 16,0-21-16,0 22 0,0-22 15,0 0-15,0 0 0,21 0 16,0-21-16,0 0 16,0 0-16,0 0 0,-21-21 0,22 0 15,-1 21-15,0-21 0,0 0 16,0-1-16,0-20 0,1 21 16,-1 0-16,0-22 0,0 22 0,-21-21 15,0 0-15,21 20 0,-21-20 16,0 0-16,21 21 0,-21-22 0,0 22 15,0 0-15,0 0 0,0 0 0,0 42 32,0 0-17,0 0-15,0 21 0,0-20 16,0 20-16,0 0 0,0-21 0,0 22 16,0-1-16,0 0 0,0-20 15,0 20-15,0-21 0,0 21 0,0-20 16,0-1-16,0 0 0,0 0 15,0 0-15,22-21 16,-1 0 0,0-21-16,0 21 0,-21-21 15,21 0-15,0-22 0,1 22 16,-22 0-16</inkml:trace>
  <inkml:trace contextRef="#ctx0" brushRef="#br0" timeOffset="24228.45">7683 3027 0,'0'0'0,"-21"0"32,21 21-32,-21 21 0,21-20 15,0 20-15,0 0 0,0 1 16,0 20-16,0-21 0,-21 22 0,21-22 15,0 22-15,-21-22 0,21 22 16,-21-22-16,21 0 0,0 1 0,-22-1 16,1 0-16,21-21 0,-21 22 15,21-22-15,0 21 0,0-21 16,0 1-16,0-1 0,0 0 16,21-42-1,0 21 1,1-21-16,-22-1 0,21 1 0,0-21 15,0 21-15</inkml:trace>
  <inkml:trace contextRef="#ctx0" brushRef="#br0" timeOffset="24804.12">8043 2942 0,'0'21'31,"0"1"-31,0-1 0,0 0 16,0 21-16,21 1 0,-21-1 15,0 0-15,0 1 0,0 20 0,0 1 16,0-22-16,0 21 0,0 1 0,0-22 16,0 1-16,0-1 0,0 0 15,0 1-15,0-1 0,0-21 0,0 21 16,-21-20-16,21-1 0,0 0 15,0 0-15,0 0 0,0-42 47,0 0-47,0 0 0,0 0 16,0-1-16,0-20 0,0 21 0,0-21 16,0 20-16,0-20 0,0 21 15,21-21-15,-21-1 0,22 22 0,-1 0 16,0-21-16,0 20 0,0 1 15,0 0-15,1 0 0,-1 0 0,21 0 16,-21 21-16,0-22 0,22 22 16,-22 0-16,0 0 0,0 0 0,0 22 15,1-1-15,-1 0 0,0 0 0,-21 21 16,21-20-16,-21 20 16,0 0-16,0-21 0,0 22 0,0-22 15,0 21-15,0-21 0,0 1 0,-21-1 16,0 0-16,21 0 0,-21 0 15,21 0-15,-22 1 0,22-1 16,-21-21-16,21-21 47,0-1-47,-21 1 0,21 0 16,0 0-16</inkml:trace>
  <inkml:trace contextRef="#ctx0" brushRef="#br0" timeOffset="25052">7429 3429 0,'0'0'0,"-42"0"31,63 0-15,0 0-1,1 0-15,-1 0 0,21 0 16,-21 0-16,22 0 0,-22 0 16,21 0-16,-21 0 0,22 0 0,-22-21 15,21 21-15,-21 0 0,0 0 0,22 0 16,-22 0-16,0-21 16,0 21-16</inkml:trace>
  <inkml:trace contextRef="#ctx0" brushRef="#br0" timeOffset="25939.49">9419 2985 0,'0'-22'0,"0"44"0,0-65 0,0 22 16,0 0 0,0 42 15,0 0-31,0 0 15,0 22-15,0-22 0,0 21 16,0 1-16,0-1 0,0 0 0,0 22 16,0-22-16,0 22 0,0-22 15,0 21-15,0-20 0,0-1 0,0 0 16,0 1-16,0-1 0,0-21 16,0 22-16,0-22 0,0 0 0,0 0 15,0 0-15,0 0 0,0 1 0,-21-1 16,0-21-1,21-21 1,0-1 0,0 1-16,0 0 0,0 0 15,0 0-15,0 0 0,21-1 16,-21 1-16,21-21 0,0 21 16,-21-22-16,21 22 0,1 0 0,-1-21 15,21 21-15,-21-1 0,22 1 0,-22-21 16,21 42-16,0-21 0,1 0 15,-1 21-15,0 0 0,1 0 0,-22 0 16,21 0-16,1 21 0,-22 0 16,21-21-16,-21 42 0,0-21 0,1 1 15,-22 20-15,0-21 0,0 21 0,0-20 16,0 20-16,0-21 0,-22 0 16,1 22-16,-21-22 0,21 0 15,-22 0-15,1 0 0,0 0 0,-1 1 16,1-22-16,0 21 0,-1-21 15,22 0-15,-21 21 0,21-21 0,0 0 16,-1 0-16,1 0 0,0 0 0,21-21 31,0 0-15,21 21-16,0-22 16,1 1-16,-1 21 0,0-21 0,21 0 15</inkml:trace>
  <inkml:trace contextRef="#ctx0" brushRef="#br0" timeOffset="26672.07">10435 3408 0,'0'42'31,"0"-21"-15,0 22-16,0-22 0,0 0 0,-21 0 15,21 22-15,0-22 0,0 0 16,0 0-16,0 21 0,0-20 0,0-1 16,0 0-16,0 0 0,0 0 15,21-21-15,0 0 16,0 0-16,1 0 0,-1 0 0,0 0 16,0 0-16,21 0 0,-20 0 15,20 0-15,-21-21 0,0 0 0,22 0 16,-22 21-16,0-21 0,0-22 0,0 22 15,0 0-15,1 0 0,-1-22 16,0 22-16,-21 0 0,0-21 0,0 21 16,0-1-16,0 1 0,21 0 0,-21 0 15,0 0-15,0 42 47,0 0-31,0 21-16,0-20 0,0 20 0,0 0 15,0-21-15,0 22 0,0 20 16,0-20-16,0-1 0,0 21 0,0-20 16,0 20-16,0 1 0,0-1 0,0 1 15,0-1-15,0 1 0,0-1 16,0 1-16,0-1 0,21-20 0,-21 20 16,0 1-16,0-1 0,0 1 0,0-1 15,0-21-15,0 22 16,0-22-16,0 1 0,0 20 0,0-42 0,-21 22 15,21-22-15,-21 0 0,21 0 0,-21 0 16,0-21 0,-1 0-16,1 0 0,0-21 15,0 0-15,0 0 0,0-22 0,-1 22 16,1-21-16,0-22 0,0 22 0,0-21 16,0-1-16,-1 22 0,1-22 15,21-20-15,0 20 0,0 1 0,0-22 16,0 21-16,21 1 0,1-1 0,-1 1 15,21-1-15,-21 22 0,0 0 16,22-1-16,-1 1 0,-21 0 0,22 21 16,-1-1-16,0-20 0,-21 21 15,22 0-15,-22 0 0,21-1 0,-21-20 16,1 21-16,-1 0 0,21 0 16</inkml:trace>
  <inkml:trace contextRef="#ctx0" brushRef="#br0" timeOffset="27212.13">12044 2667 0,'0'0'0,"-21"0"0,-22 0 0,22 0 16,0 0-16,0 0 0,42 0 31,0 21-31,21-21 0,-20 0 0,41 0 16,-21 0-16,22 0 0,-22 0 0,22 0 15,-1 0-15,1 0 0,-1 0 16,1 0-16,-1 0 0,1 0 0,-1 0 16,-20 0-16,20 0 15,-42 21-15,22-21 0,-22 0 0,0 0 0,-21 22 16,-21-22 0,0 0-16,-1 0 15,-20 0-15,0 21 0,-1-21 0,22 0 16,-21 0-16</inkml:trace>
  <inkml:trace contextRef="#ctx0" brushRef="#br0" timeOffset="27503.96">12446 2752 0,'0'21'31,"0"0"-15,0 0-16,0 0 0,0 22 0,0-22 15,0 21-15,0-21 0,0 22 16,0-1-16,0 0 0,0 22 0,0-22 16,0 22-16,0-22 0,0 0 0,0 22 15,0-22-15,0 1 0,0-1 16,0-21-16,0 21 0,0-20 0,0 20 16,0-21-16,0 0 0,0 0 15,0 1-15,21-22 31,0-22-15,-21 1-16,0 0 0,21 0 16,1 21-16</inkml:trace>
  <inkml:trace contextRef="#ctx0" brushRef="#br0" timeOffset="27956.09">12679 3366 0,'0'0'15,"0"-22"-15,0 1 0,0 0 16,0 0-16,21 0 16,0 21-16,-21-21 0,21 21 15,0 0-15,1 0 0,-1-22 16,0 22-16,0 0 0,0 0 16,22 0-16,-22 22 0,21-1 0,-21 0 15,22 0-15,-22 0 0,21 22 16,-21-22-16,0 21 0,1-21 0,-22 22 15,0-22-15,21 21 0,-21-21 16,0 22-16,0-22 0,0 0 0,0 0 16,0 0-16,0 0 0,-21 1 0,21-1 15,-22-21 1,22-21 0,0-1-1,0 1-15,0 0 0,0 0 16,0 0-16,0-22 0,0 22 15,0-21-15,22 21 0,-22-22 16,21 1-16,0 21 0,-21-21 0,21 20 16,0-20-16,0 21 0,-21 0 0,22 0 15,-1 21-15,0-22 0,0 1 16,0 21-16,0 0 0,1 0 16,-1 0-1,0 21-15,0 1 0,0-1 16</inkml:trace>
  <inkml:trace contextRef="#ctx0" brushRef="#br0" timeOffset="28960.55">13970 3429 0,'0'0'0,"21"0"0,21-21 31,-42 0-31,0 0 0,0-1 0,0 1 15,0 0-15,0 0 0,0 0 0,-21 0 16,0-1-16,0 1 0,0 21 16,0-21-16,-1 21 0,1 0 15,0 0-15,0 0 0,0 0 0,0 0 16,-22 21-16,22 0 0,0 1 16,0-1-16,21 0 0,-21 21 0,-1-21 15,1 22-15,21-1 0,0-21 16,0 22-16,0-1 0,-21 0 0,21-21 15,0 1-15,0 20 0,0-21 0,0 0 16,0 0-16,21-21 0,0 22 16,1-22-16,-1 0 0,0 0 15,0 0-15,0 0 0,22 0 0,-22-22 16,0 22-16,0-21 0,0 0 16,0 0-16,1 21 0,-1-21 15,-21-22-15,21 22 0,0 0 16,-21 0-16,0-21 0,0 20 0,0-20 15,0 0-15,0 21 0,0-1 0,0-20 16,0 21-16,0 0 16,0 0-16,0 42 15,0 0-15,0 0 16,0 21-16,0-20 0,0-1 16,0 21-16,0-21 0,0 22 0,0-1 15,0-21-15,0 0 0,0 0 16,0 22-16,21-22 0,0 0 15,1 0-15,-1-21 16,0 0-16,0 0 0,0 0 16,0 0-16,1 0 0,-1 0 0,0 0 15,-21-21-15,21 0 0,0 21 0,0-21 16,1 0-16,-22-1 0,21 1 16,-21-21-16,21 21 0,-21-22 0,21 22 15,-21-21-15,0 21 0,0 0 16,0-22-16,21 22 0,-21 0 15,0 42 1,0 0 0,0 0-16,0 22 0,0-22 15,0 21-15,0-21 0,0 22 0,0-22 16,0 21-16,0-21 0,21 1 16,-21-1-16,22 0 0,-1 0 0,-21 0 15,21 0-15,0-21 0,0 22 16,0-22-16,1 0 0,-1 0 15,0 0-15,0 0 0,0-22 16,0 1-16,-21 0 16,22 0-16,-1-21 0,-21 20 15,0-20-15,21 21 0,0-21 0,0-1 16,-21 22-16,21-21 0,1 21 16,-22-22-16,0 22 0,21 0 15,0 0-15,-21 42 31,0 0-15,0 0 0,0 0-16,0 1 0,0-1 15,0 0-15,0 0 16</inkml:trace>
  <inkml:trace contextRef="#ctx0" brushRef="#br0" timeOffset="29376.31">14965 3450 0,'42'21'15,"-21"-21"-15,0 0 16,1 0-16,-1 0 0,0 0 0,0 0 0,21-21 16,-20 21-16,20-21 0,-21 21 15,21-21-15,-20 21 0,-1-21 16,0 0-16,0 21 0,-21-22 0,0 1 16,21 0-16,-21 0 0,0 0 15,0 0-15,0-1 0,0 1 0,-21 21 16,0-21-16,0 21 0,0 0 15,-1 0-15,1 0 0,-21 21 0,21-21 16,0 43-16,-22-22 0,22 0 0,0 21 16,0 1-16,0-1 0,-1-21 15,1 21-15,21 1 0,0-22 0,0 21 16,0-21-16,0 22 0,0-22 16,0 0-16,21 0 0,1-21 15,-1 21-15,0 1 0,0-22 0,0 0 16,0 0-16,22 0 0,-22 0 15,21 0-15,-21 0 0,22 0 0,-22 0 16,21-22-16,-21 1 0,22 21 0,-22-21 16</inkml:trace>
  <inkml:trace contextRef="#ctx0" brushRef="#br0" timeOffset="29797.07">15642 3344 0,'0'-21'0,"0"42"0,0-63 0,0 21 15,21 21-15,-21-21 0,21 21 0,1-21 16,-1 21-16,0 0 0,0 0 16,0-22-16,0 22 0,1 0 15,20 0-15,-21 0 0,0 22 0,0-1 16,1-21-16,-1 42 0,0-21 16,-21 0-16,0 22 0,0-1 0,0-21 15,0 22-15,0-22 0,0 21 0,0-21 16,0 0-16,0 22 0,0-22 15,0 0-15,0 0 0,0 0 16,-21-21-16,0 0 16,-1 0-1,22-21 1,0 0-16,0 0 16,0 0-16,0 0 0,0-1 0,0 1 15,0-21-15,22 21 0,-1-22 0,-21 1 16,21 21-16,0-21 0,0-1 15,-21 22-15,21 0 0,1-21 0,-22 20 16,21 22-16,0-21 0,0 21 16,0 0-16,0 0 15,1 0-15,-1 0 0,0 0 0,0 0 16,0 0-16,0 21 16</inkml:trace>
  <inkml:trace contextRef="#ctx0" brushRef="#br0" timeOffset="30255.81">16806 3344 0,'0'0'0,"21"0"0,1-63 32,-1 42-32,-21 0 0,0-1 0,0 1 15,0 0-15,0 0 0,0 0 0,0 0 16,-21 21-1,-1 0-15,1 0 0,-21 0 0,21 0 16,-22 21-16,22 0 0,0 0 0,-21 0 16,21 0-16,-1 22 15,1-22-15,0 0 0,21 0 0,0 0 16,0 1-16,0-1 0,0 0 0,0 0 16,21 0-16,0-21 0,22 21 15,-22 1-15,21-22 0,-21 21 0,22-21 16,-22 21-16,0-21 0,21 21 15,-20 0-15,-1 0 0,0 1 16,-21-1 0,-21-21-1,0 21-15,-1-21 0,1 0 0,-21 0 16,21 0-16,-22 21 0,22-21 0,-21 0 16,0 0-16,20 0 0,-20 0 15,21 0-15,0 0 0,0 0 0,-1 0 16,1 0-16,42 0 31,1 0-31,-1-21 0,21 21 16,-21-21-16</inkml:trace>
  <inkml:trace contextRef="#ctx0" brushRef="#br0" timeOffset="30515.66">17187 3196 0,'0'0'0,"0"43"31,-21-22-31,21 0 0,0 0 0,0 21 0,-21-20 16,21 20-16,0-21 0,0 21 16,0 1-16,-21-22 0,21 0 0,0 21 15,0-20-15,0-1 0,0 0 0,0 0 16,0 0-16,21-21 31,0 0-31,-21-21 16,21 21-16,0-21 0,-21 0 15</inkml:trace>
  <inkml:trace contextRef="#ctx0" brushRef="#br0" timeOffset="30835.99">17187 2942 0,'-21'0'0,"42"0"0,-63 0 0,21 0 16,21 21-1,21 1 1,0-22 0,0 0-16,0 0 0,1 0 15,-1 0-15,0 0 0,-21-22 16,21 22-16,-21-21 0,0 0 15,0 0-15,-21 0 16,0 21-16,0-21 0,-1 21 16,1 0-16,0 0 0,0 0 0,0 0 15,0 0-15,-1 0 16,22 21-16,0 0 16,0 0-16,0 0 0,0 0 15,22 1-15,-1-1 0,0 0 0,0 0 16,0 0-16</inkml:trace>
  <inkml:trace contextRef="#ctx0" brushRef="#br0" timeOffset="31344.7">17738 3175 0,'-43'21'15,"22"-21"1,21 21-16,-21 1 15,21-1-15,0 0 0,-21 0 16,21 0-16,0 0 0,0 1 16,0-1-16,0 0 0,0 0 15,0 0-15,0 0 0,0 1 0,0-1 16,0 0-16,0 0 16,-21-21 15,21-21-16,0 0-15,0 0 16,0-1-16,0 1 0,0 0 0,0-21 16,0 21-16,21-22 15,0 22-15,0-21 0,0-1 0,0 22 16,1 0-16,20-21 0,-21 21 16,21-1-16,1 1 0,-1 0 0,0 21 15,-20 0-15,20-21 0,0 21 0,-21 0 16,22 0-16,-22 21 0,0 0 15,-21 22-15,0-22 0,0 21 0,0 0 16,0 1-16,0-1 0,-21 0 16,0 1-16,0-22 0,-1 21 0,1 1 15,0-22-15,0 0 0,0 0 16,0 0-16,21 0 0,-22 1 16,44-22 15,-1 0-31,0-22 0,0 1 0,21 21 15</inkml:trace>
  <inkml:trace contextRef="#ctx0" brushRef="#br0" timeOffset="32040.3">19113 3069 0,'0'0'16,"0"-21"-16,-21 21 0,0-21 0,0 21 0,0 0 15,0 0-15,-22 0 16,22 0-16,-21 0 0,-1 0 0,1 0 16,0 21-16,-1 0 0,1 0 15,-21 1-15,20-1 0,1 21 0,0 0 16,-1-20-16,22 20 0,0 0 0,0-21 16,21 22-16,0-22 0,0 0 15,0 0-15,0 0 0,21 1 0,0-1 16,0 0-16,22-21 0,-22 0 15,21 0-15,0 0 0,1 0 0,-22 0 16,21-21-16,1 21 0,-22-21 16,21-1-16,-21 1 0,0 0 0,1-21 15,-1 21-15,0-22 0,0 1 16,-21 21-16,0-22 0,21 22 16,-21-21-16,21 21 0,-21 0 0,0-1 15,0 44 16,0-1-31,0 0 16,0 0-16,-21 0 0,21 22 0,-21-1 16,21 0-16,-21 1 0,21-1 0,0 0 15,0 1-15,0-1 0,0 21 16,0-20-16,0-1 0,0 22 0,0-22 16,0 21-16,0-20 0,0 20 15,0 1-15,0-1 0,0-20 16,0 20-16,0 1 0,0-22 0,0 21 15,0-20-15,0 20 0,0-20 16,-21-1-16,21 0 0,0 1 0,0-1 16,-21 0-16,21 1 0,-22-22 0,1 0 15,21 0-15,0 0 0,0 0 16,-21-21-16,0 0 0,0 0 0,0-21 16,-1 0-16,22 0 0,-21 0 15,0-22-15,21 22 0,-21-21 16,21 0-16,-21-1 0,21 1 0,0-22 15,0 22-15,0-21 0,0 20 16,0 1-16,0-22 0,21 22 16,0-21-16,0 20 0,0 1 0,22 0 15,-22-1-15,21 1 0,-21-22 16,22 22-16,-1 0 0</inkml:trace>
  <inkml:trace contextRef="#ctx0" brushRef="#br0" timeOffset="32477.11">21061 1969 0,'0'0'0,"0"-22"32,-21 22-17,-1 22-15,1-1 0,0 0 16,-21 21-16,-1-21 0,1 43 16,-21-22-16,20 22 0,-20-1 0,-1 22 15,1 0-15,-22 20 16,22-20-16,-22 0 0,21 21 0,-20-22 15,20 22-15,-20-21 0,20 21 0,1-22 16,-1 1-16,1 0 0,20-22 16,1 1-16,0-1 0,20-21 0,-20 22 15,21-22-15,0 1 0,0-1 16,-1-21-16,22 0 0,0 0 0,-21 1 16,21-1-16,-21-21 15,21-21 1,0-1-16,0 1 0,-21 21 15,21-21-15</inkml:trace>
  <inkml:trace contextRef="#ctx0" brushRef="#br0" timeOffset="37248.21">1037 5017 0,'0'0'16,"0"21"-16,0 0 0,0 21 16,0-21-16,0 22 0,0-1 0,0 0 15,0 1-15,0-1 0,0 0 0,21 1 16,0-22-16,-21 0 16,22 0-16,-1 0 0,21 1 0,-21-22 15,22 0-15,-1 0 0,0 0 0,1-22 16,-1 1-16,0 0 15,1 0-15,-1 0 0,0 0 0,1-22 16,-1 1-16,0 21 0,1-22 16,-1 1-16,-21 0 0,0-1 0,0 1 15,1 0-15,-22-1 0,21-20 16,-21 21-16,0-1 0,0 22 16,0-21-16,-21 21 0,21-1 0,-22 1 15,1 21-15,0 0 16,21 21-16,-21 1 15,21 20-15,-21 21 0,21-20 0,0 20 16,0 22-16,0-22 0,0 22 16,0-21-16,0 20 0,0 1 15,0-22-15,0 22 0,0 0 0,0-22 16,0 22-16,0-22 0,0 1 16,0-22-16,0 22 0,0-22 0,0 0 15,-21 1-15,21-22 0,-22 0 16,1 0-16,21 0 0,-21 1 15,0-22-15,0 0 0,0 0 16,-1 0-16,-20 0 0,21-22 16,0 1-16,0 0 0,-22 0 15,22 0-15,-21-22 0,-1 22 16,22-21-16,-21 0 0,0 20 0,20-20 16,1 21-16,-21 0 0,21 0 15,21-1-15,0 44 16,0-1-16,0 0 15,0 0-15,21 0 0,-21 22 16,42-22-16,-21 0 0,1 21 0,20-21 16,-21 1-16,21-1 0,1 0 15,-22 0-15,21-21 0,1 21 16,-1-21-16,21 0 0,-20 0 0,-1 0 16,0 0-16,1 0 0,-1 0 15,0 0-15,1-21 0,-1 0 16,-21 21-16,22-21 0,-22 0 0,0-1 15,21-20-15,-21 21 0,1 0 16,-22 0-16,21-22 0,-21 22 0,21 0 16,-21-21-16,0 20 0,21 22 15,-21-21-15,0 0 0,0 42 32,0 0-17,0 1-15,0-1 0,0 0 0,0 0 16,0 0-16,-21 0 0,21 1 15,0-1-15,0 0 0,0 0 16,0 0-16,-21 0 0,21 1 16,0-1-16,0 0 0,0 0 15,0 0 1,-21-21 15,-1 0 0,22-21 157,0 0-188,0 0 16,0 0-1,0-1-15,0 1 0,0 0 0,22 0 16,-1 0-16,0 0 0,0-22 15,0 22-15,0 0 0,1 0 0,-1 0 16,0-1-16,21 22 0,-21 0 16,1 0-16,-1 0 0,0 22 15,0-1-15,-21 0 0,0 21 16,21-21-16,-21 22 0,21-22 0,-21 21 16,0-21-16,0 1 0,0 20 15,22-21-15,-22 0 0,21 0 0,-21 1 16,21-22-16,-21 21 0,21 0 15,0-21 1,-21-21 62,0 0 78,21 21-124,-21-22-32,22 1 0,-1 0 15,0 0 1,0 0-16,0 0 0,0-1 16,1 1-16,-1 0 0,0-21 0,0 21 15,21-22-15,-20 22 16,-1 0-16,21 0 0,-21 0 0,0-1 15,1 1-15,-1 21 0,0 0 16,0 0-16,0 0 0,-21 21 16,21 1-16,-21-1 15,0 0-15,0 0 0,0 0 0,0 22 16,0-22-16,0 0 0,0 0 16,0 0-16,0 0 0,22 1 15,-1-22 16,0-22-31,-21 1 0,0 0 16,0 0 0,0 0-16,0 0 0,0-1 15,0 1-15,0 0 16,-21 0-16,0 0 0,-1 21 0,1-21 16,0 21-16,0 0 0,0 0 0,0 0 15,-22 0-15,22 0 0,0 21 16,0 0-16,0-21 0,-22 21 0,22 0 15,0 22-15,0-22 0,0 0 16,-1 21-16,22-21 0,0 22 0,-21-22 16,21 0-16,0 0 0,0 22 15,0-22-15,0 0 0,0 0 0,0 0 16,21 0 0,1-21-16,-1 0 0,0 0 0,0 0 15,0 0-15,0 0 0,1-21 16,-1 0-16,0 21 0,21-21 0,-21 0 15,1 0-15,-1-1 0,0-20 0,21 21 16,-21-21-16,1 20 0,-1-20 16,0-21-16,0 20 0,0-20 0,0 20 15,1-20-15,-22-1 0,0 1 16,21-1-16,-21 1 0,21-64 16,0 63-16,-21 1 15,21-1-15,-21 1 0,0 21 0,21-22 0,-21 22 16,0 21-16,0-22 15,0 22-15,0 0 0,0 42 32,0 21-32,0 1 0,-21-1 0,0 0 15,21 1-15,0 20 0,-21 1 0,21-22 16,-21 22-16,21-1 0,-21 1 16,21-22-16,0 21 0,0 1 0,0-1 15,0 1-15,0-22 0,0 22 16,0-22-16,0 22 0,0-22 15,0 0-15,0-21 0,0 22 16,21-22-16,0 0 0,0 0 0,0 0 16,0-21-16,1 0 0,-1 0 0,21 0 15,-21 0-15,22 0 0,-1 0 16,-21 0-16,21-21 0,1 0 0,-1 0 16,-21 0-16,22 0 0,-22-22 15,21 22-15,-21 0 0,0-21 0,1 20 16,-22-20-16,0 21 0,0-21 15,0 20-15,0-20 0,0 21 0,0 0 16,0 0-16,-22 21 16,1 0-16,0 0 15,0 21-15,0 0 0,0 0 16,-1 21-16,1-20 0,0 20 16,21-21-16,0 21 0,-21-20 0,21 20 15,0 0-15,0-21 0,0 1 16,0-1-16,21 0 0,0 0 15,0 0-15,1-21 0,-1 0 0,0 0 16,21 0-16,-21 0 0,22 0 16,-1 0-16,-21-21 0,22 0 0,-1 21 15,0-21-15,-21-22 0,22 22 0,-22 0 16,21-21-16,-21 21 0,1-22 16,-1 22-16,0-21 0,0-1 15,-21 1-15,0 21 0,0-21 0,0 20 16,0 1-16,0 0 0,0 0 15,0 42 17,0 0-32,0 22 0,0-22 15,0 21-15,0 0 0,0-20 0,0 20 16,0 21-16,0-20 0,0-1 16,0 0-16,0 22 0,0-22 0,0 22 15,0-22-15,21 22 0,-21-1 16,21-21-16,1 22 0,-22-1 0,0-20 15,0 20-15,21-20 0,-21 20 16,0-21-16,0 1 0,0 20 0,0-20 16,0-1-16,0 0 0,-21 1 15,21-22-15,0 21 0,0 0 0,-22-20 16,22-1-16,-21 0 0,21 0 0,0-42 31,0 0-15,0-22-16,21 22 0,-21-21 0,22 21 15,-22-22-15,0 1 0,21 0 16,0-22-16,-21 22 0,0-22 0,0-20 16,0 20-16,21-20 0,-21 20 0,0-21 15,0 1-15,0-1 16,0 0-16,0 22 0,0-22 0,0 22 16,0-1-16,0 1 0,0-1 0,0 22 15,21 0-15,-21 20 0,0-20 16,0 21-16,21 0 0,1 0 0,-22-1 15,21 22-15,0 0 0,0 0 16,0 0-16,0 0 0,1 22 0,-1-1 16,0 0-16,0 0 0,21 21 0,-20-20 15,-1 20-15,0 0 0,0-21 16,-21 22-16,0-22 0,0 21 0,0-21 16,0 22-16,0-22 0,0 0 15,-21 0-15,0 0 16,0-21-16,-1 0 0,1 0 15,0 0-15,0 0 0,0 0 16,0 0-16,-1 0 0,1-21 0,21 0 16,-21 21-16,21-21 0,-21 21 0,21-21 15,0 42 32,0 0-47,21 0 0,0-21 16,-21 21-16,21 1 0,1-1 0,-1-21 15,0 21-15,0-21 16,0 0-16,0 21 0,22-21 0,-22 0 16,21 0-16,-21 0 0,22 0 0,-1 0 15,0-21-15,1 21 16,-22-21-16,21 0 0,1-1 0,-22 1 0,21 0 16,0 0-16,-20-21 0,-1 20 15,0-20-15,0 21 0,0-21 0,-21-1 16,0 22-16,0-21 0,0 21 0,0-1 15,0 1-15,0 0 0,-21 21 16,0 0-16,0 0 16,0 0-16,-1 21 0,1 22 15,0-22-15,0 0 0,21 21 16,-21-21-16,21 22 0,0-22 16,0 21-16,0-21 0,0 22 15,0-22-15,21 0 0,0 21 0,0-20 16,0-1-16,1 0 0,20-21 0,-21 21 15,21-21-15,1 0 0,-1 0 16,0 0-16,-20 0 0,20 0 0,0 0 16,1-21-16,-1 0 0,0 0 0,-21-1 15,1 22-15,20-21 0,-21-21 16,0 21-16,-21 0 0,21-1 16,-21-20-16,22 21 0,-22 0 0,0 0 0,0-1 15,0 1-15,0 0 0,0 0 16,-22 21-1,1 0-15,0 21 16,21 0-16,0 0 16,0 1-16,0-1 0,0 0 0,0 0 15,0 0-15,0 0 0,0 1 0,0-1 16,-21 0-16,21 0 16,0 0-16,0 0 0,-21 1 15,21-1 1,-21-21 109,21-21 31</inkml:trace>
  <inkml:trace contextRef="#ctx0" brushRef="#br0" timeOffset="38387.58">5948 5842 0,'21'42'31,"-21"-20"-31,0-1 0,0 0 16,0 0-16,0 0 0,0 22 0,0-22 15,0 0-15,0 0 0,0 0 0,-21 0 16,21 1-16,-21-1 0,21 0 16,-22 0-16,22 0 0,0-42 46,0 0-30,0 0-16,22 0 0,-1-1 16,0-20-16,-21 21 0,21 0 15,0-22-15,0 1 0,1 21 0,-1-21 16,0-1-16,0 22 0,0 0 16,22-21-16,-22 20 0,0 1 0,0 21 15,0 0-15,0 0 0,1 21 16,-22 1-16,21-1 15,-21 0-15,0 0 0,0 21 0,21-20 16,-21 20-16,0-21 0,21 21 0,-21-20 16,21 20-16,-21-21 0,21 0 15,1 0-15,-1 1 0,0-1 0,0-21 16,0 0-16,0 21 0,1-21 16,-1 0-16,0 0 0,21 0 0,-21 0 15,22-21-15,-22 21 0,21-21 0,-21-1 16,22 1-16,-22 0 0,21 0 15,-21 0-15,1-22 0,20 22 0,-21-21 16,0 0-16,0-22 0,-21 22 0,22-22 16,-22 22-16,21-22 15,-21 22-15,21-21 0,-21 20 0,0-20 16,0 20-16,0 1 0,0 0 0,0 21 16,0-22-16,0 22 15,0 42 1,0 0-16,0 1 15,0 20-15,-21-21 0,21 21 0,-21 22 16,21-22-16,-22 22 0,22-22 0,0 22 16,0-1-16,0-21 0,0 22 15,0-22-15,0 1 0,0-1 0,0 0 16,0 1-16,0-22 0,0 21 0,0-21 16,0 0-16,0 1 15,22-22-15,-1 21 0,0-21 0,0 0 16,0 0-16,0 0 0,1 0 15,-1 0-15,0-21 0,-21-1 16,21 22-16,0-21 0,-21 0 0,21 0 16,-21 0-16,0-22 0,0 22 0</inkml:trace>
  <inkml:trace contextRef="#ctx0" brushRef="#br0" timeOffset="38572.47">6752 5694 0,'0'0'0,"0"21"16,21-21 0,22 0-16,-22 0 15,0 0-15,21 0 0,-21 0 0,22 0 16,-1 0-16,0 0 0,1 0 16,-22-21-16,21 0 0,1 21 0,-1-21 15,-21-1-15,21 22 0</inkml:trace>
  <inkml:trace contextRef="#ctx0" brushRef="#br0" timeOffset="40155.85">8869 5842 0,'0'0'0,"0"-21"31,0 0-31,21 0 0,0 21 0,0-22 16,-21 1-16,21 0 0,1 0 0,-22 0 16,0 0-16,0-22 0,0 22 15,0 0-15,0-21 0,0 20 0,0 1 16,-22-21-16,1 21 0,0 0 0,-21-1 16,21 1-16,-22 21 0,1 0 15,0 0-15,20 0 0,-20 0 0,0 21 16,-1 1-16,22 20 0,-21-21 15,21 21-15,0 1 0,-1 20 0,1-20 16,0 20-16,21-21 0,0 22 16,0-22-16,0 1 0,0-1 15,0 0-15,0 1 0,0-22 0,0 0 16,21 0-16,0 0 0,1 0 0,-1-21 16,0 0-16,0 0 0,21 0 0,-20 0 15,20 0-15,0-21 0,1 0 16,-1 0-16,0 0 0,1 0 0,-1-22 15,0 22-15,-21 0 0,22-21 16,-22-1-16,0 1 0,0 0 0,0-1 16,1 1-16,-22 0 0,0 20 0,0-20 15,0 21-15,0 0 0,0 0 16,0 42 0,0 0-1,0 0-15,0 21 0,-22-20 16,22 20-16,0-21 0,0 21 0,0 1 15,0-22-15,0 21 0,0-21 0,0 1 16,22-1-16,-1 0 0,0 0 16,0 0-16,0-21 0,22 0 15,-22 0-15,0 0 0,0 0 0,0-21 16,22 0-16,-22 21 0,0-21 16,0 0-16,0-22 0,22 22 15,-22 0-15,-21-21 0,21 20 0,0-20 0,-21 21 16,0-21-16,0 20 15,0 1-15,0 0 0,0 0 0,-21 21 16,0 21 0,21 0-16,0 0 0,0 22 15,-21-22-15,21 21 0,0-21 0,-22 22 16,22-22-16,0 21 0,0-21 0,0 1 16,0-1-16,0 0 0,0 0 15,22-21 1,-1 0-1,0 0-15,0 0 0,-21-21 16,21 21-16,0-21 0,1 0 0,-1-1 0,0 1 16,0 0-16,0 0 0,0 0 15,1 0-15,-1-1 0,0 1 16,0 0-16,0 21 0,0 0 16,1 0-16,-22 21 15,0 0-15,0 1 0,21-1 16,0 21-16,-21-21 0,21 0 0,0 1 15,0-1-15,1 0 0,-1 0 0,0-21 16,0 21-16,21-21 0,-20 0 16,20 0-16,-21 0 0,21 0 15,1 0-15,-1 0 0,-21 0 0,22 0 16,-1-21-16,-21 21 0,21-21 0,1 0 16,-22 0-16,0-1 0,0 1 15,0 0-15,1-21 0,-1 21 0,-21-1 16,0-20-16,0 0 0,0 21 15,0-22-15,0 22 0,-21 0 0,-1 0 16,1 0-16,0-1 0,0 22 0,0 0 16,-22 0-16,22 0 0,-21 22 15,21-1-15,-22 21 0,22-21 0,0 22 16,0-1-16,0-21 0,0 21 0,-1 1 16,22-22-16,-21 21 0,21-21 15,0 1-15,0-1 0,0 0 16,21 0-16,1 0 0,-1-21 0,0 0 15,0 0-15,0 0 0,22 0 0,-22 0 16,0 0-16,0 0 0,21-21 16,-20 0-16,-1 0 0,0 0 0,21-1 15,-21-20-15,1 21 0,-1-21 0,-21-1 16,21-20-16,0 20 0,-21 1 16,21-21-16,-21 20 0,0-20 0,21-1 15,-21 1-15,22-1 0,-22 1 16,0-1-16,21 1 0,0 20 0,0 1 15,-21 0-15,0 21 0,0-1 16,0 44 0,0 20-16,0 0 0,-21 1 15,21 20-15,-21 1 0,21-1 0,-21 1 16,21-1-16,0 1 0,-22-1 16,22 1-16,0-1 0,0-21 0,0 22 15,0-22-15,0 1 0,0-1 0,0-21 16,0 21-16,0-20 0,22-1 15,-1 0-15,-21 0 0,21-21 0,0 0 16,0 0-16,0 0 0,1 0 16,-1-21-16,0 21 15,0-21-15,0 0 0,0-1 0,1 1 16</inkml:trace>
  <inkml:trace contextRef="#ctx0" brushRef="#br0" timeOffset="45435.95">12700 5525 0,'21'0'0,"0"0"15,-21-22-15,21 22 16,-21-21-16,22 0 16,-1 0-16,-21 0 15,0 0-15,0-1 16,0 1-16,0 0 0,0 0 15,-21 0-15,-1 21 0,1-21 16,0 21-16,0 0 0,0 0 0,-22 0 16,22 0-16,0 0 0,0 21 15,0 0-15,-22 0 0,22 0 16,0 22-16,-21-1 0,21 0 0,-1 1 16,22-1-16,-21 0 0,21 1 0,-21-1 15,21 0-15,0 1 0,0-22 16,0 21-16,0-21 0,0 0 0,0 1 15,21-1-15,0 0 0,1-21 0,-1 0 16,0 0-16,0 0 0,21 0 16,-20 0-16,-1-21 0,21 0 0,-21-1 15,22 1-15,-22 0 0,21 0 0,-21-21 16,22-1-16,-22 1 0,0 0 16,21-1-16,-21 1 0,1 0 15,-1-22-15,-21 22 0,21-22 0,-21 1 16,21 20-16,-21-20 0,0-1 15,0 1-15,0-1 0,0 22 0,0-21 16,0 20-16,0 1 0,-21 21 16,0-22-16,21 22 0,-21 21 15,-1 21-15,22 1 16,-21 20-16,21 21 0,0-20 16,0 20-16,0 1 0,0-1 0,-21 1 15,21-1-15,0 1 0,0-1 0,0 1 16,0-22-16,0 22 0,0-22 15,0 0-15,21 1 0,0-1 16,1-21-16,-1 21 0,0-20 0,21-22 16,-21 21-16,1-21 0,20 0 15,0 0-15,-21 0 0,22 0 0,-22-21 16,21 21-16,1-22 0,-22 1 16,21 0-16,-21-21 0,0 21 0,22-1 15,-22-20-15,-21 21 0,21-21 0,-21 20 16,0 1-16,0-21 0,0 21 15,0 0-15,-21 21 16,0 0-16,0 0 16,-1 21-16,1 0 0,0 0 15,0 21-15,0-20 0,21 20 16,0-21-16,0 21 0,0 1 0,0-22 16,0 21-16,0-21 0,0 1 15,21-1-15,0 0 0,0 0 0,0 0 16,22-21-16,-22 0 0,21 0 0,1 0 15,-22 0-15,21 0 0,0 0 16,1-21-16,-22 21 0,21-21 0,-21 0 16,22 0-16,-22-1 0,0-20 0,0 21 15,0 0-15,-21-22 0,0 22 16,0-21-16,22 21 0,-22-22 0,0 22 16,0 0-16,0 0 0,0 0 0,-22 21 31,1 21-31,21 0 15,0 0-15,0 22 0,-21-22 0,21 21 16,0 0-16,-21 22 0,21-22 16,0 1-16,0 20 0,0-21 0,0 22 15,0-22-15,0 22 0,0-22 0,0 22 16,0-1-16,0-21 0,0 22 16,0-1-16,-21 1 0,21-1 0,0 1 15,0-1-15,-21 1 0,21-22 0,-22 22 16,22-22-16,0 0 0,-21 1 0,0-1 15,21-21-15,0 0 0,0 1 16,0-1-16,0 0 0,0-42 31,0 0-31,0-1 0,21 1 0,0-21 16,-21 21-16,0-22 0,22-20 16,-1 21-16,0-22 0,-21 1 0,0-1 15,21-21-15,0 22 0,-21-22 0,0 22 16,0-22-16,21 0 0,-21 1 15,22-1-15,-22 0 0,0 1 0,0 20 16,21-20-16,-21 20 0,21 1 0,-21-1 16,21 22-16,-21-1 0,0 1 15,21 0-15,0 21 0,-21-1 0,22 1 16,-1 0-16,0 21 16,0 0-16,0 21 15,0-21-15,1 43 0,-1-22 0,0 0 16,0 21-16,0 1 0,0-22 15,1 21-15,-1 0 0,-21 1 0,0-1 16,0 0-16,0-20 0,0 20 16,0-21-16,-21 0 0,-1 0 0,1 1 15,-21-22-15,0 0 16,20 0-16,1 0 0,0 0 0,0 0 16,0-22-16,0 1 15,-1 0-15,1 0 0,21 0 0,-21 0 16,0-1-16,21 1 0,0 0 15,-21 21-15,21 21 32,0 0-17,0 1-15,21-1 0,-21 0 0,21 0 16,0-21-16,-21 21 0,21 0 0,1 1 16,-1-22-16,21 0 0,-21 21 15,22-21-15,-22 0 0,21 0 0,-21 0 16,22 0-16,-1 0 0,0 0 0,1-21 15,-22-1-15,21 22 16,0-21-16,1 0 0,-22-21 0,21 21 16,-21-1-16,22-20 0,-22 21 0,0-21 15,-21-1-15,0 22 0,21 0 16,-21-21-16,0 20 0,0 1 16,0 0-16,-21 21 15,0 0-15,0 0 0,0 21 16,-1 0-16,1-21 0,21 43 15,-21-22-15,21 0 0,-21 21 16,21-20-16,0 20 0,0-21 0,0 0 16,0 22-16,0-22 0,0 0 0,42 21 15,-21-21 1,1 1-16,-1-22 0,0 21 0,0-21 16,21 0-16,-20 0 0,20 0 0,0 0 15,-21 0-15,22 0 0,-1-21 16,-21-1-16,22 1 0,-22 0 0,21 0 15,-21 0-15,0 0 0,1-22 0,-1 22 16,0-21-16,-21-1 0,0 22 16,0-21-16,0 21 0,0 0 0,0-1 15,0 1-15,-21 21 16,0 21-16,21 1 16,0 20-16,-22-21 15,22 0-15,-21 22 0,21-22 0,0 21 16,0-21-16,0 0 0,0 22 15,0-22-15,0 0 0,0 0 0,0 0 16,0 1-16,0-44 31,0 1-15,0 0-16,0 0 0,21-21 16,1 20-16,-1-20 0,0 21 15,-21-21-15,21 20 0,0 1 0,0-21 16,1 21-16,-1 0 0,0 21 15,0-22-15,0 22 16,0 22-16,-21-1 16,0 0-16,0 0 0,0 0 15,22 0-15,-22 1 0,21-1 0,-21 0 16,21 0-16,0 0 0,0 0 0,0 1 16,1-1-16,-1-21 0,21 21 15,-21-21-15,22 0 0,-22 0 16,21 0-16,0 0 0,1 0 0,-22 0 0,21 0 15,1 0-15,-22-21 0,21 0 16,-21-1-16,22 1 0,-22 0 16,0 0-16,0-21 0,0 20 0,0-20 0,-21 0 15,0 21-15,0-22 16,0-20-16,-21 20 0,0 22 16,0 21-16,0-21 0,0 21 0,-1 0 15,1 0-15,-21 21 0,21-21 16,0 21-16,-22 1 0,22 20 0,0-21 15,0 21-15,0-20 0,-1 20 16,22-21-16,0 21 0,0-20 0,0 20 16,0-21-16,0 0 0,0 0 0,22 1 15,-22-1-15,21 0 0,0-21 16,0 0-16,0 0 0,0 0 0,1 0 16,-1 0-16,0 0 0,0-21 15,0 0-15,0-1 16,1 1-16,-1 0 0,-21-21 0,0-1 15,21 1-15,-21 0 0,21-1 0,-21 1 16,21-21-16,-21-1 0,0 1 16,0-1-16,0 1 0,0-1 0,0 1 15,0 20-15,0 1 0,0 0 16,0-1-16,0 22 0,0 0 0,0 0 16,0 42-1,0 0-15,0 0 16,0 22-16,0-1 0,0 0 0,0 22 15,0-1-15,0 1 0,0-22 16,0 22-16,0-1 0,0-21 16,0 22-16,0-22 0,0 1 0,0 20 15,21-42-15,-21 22 0,22-1 16,-1-21-16,0 21 0,0-20 0,0-1 16,0-21-16,22 21 0,-22-21 0,0 0 15,21 0-15,-20 0 0,20 0 16,-21-21-16,21 0 0,-20 21 0,20-22 15,-21-20-15,21 21 0,-20 0 0,-1-22 16,0 22-16,0-21 16,-21 0-16,0 20 0,0-20 0,0 21 0,0-21 15,0 20-15,0 1 16,-21 21-16,0 0 0,0 0 16,-1 0-16,1 21 0,0 1 0,21-1 15,-21 0-15,21 0 0,-21 21 16,21-20-16,0 20 0,0-21 0,0 0 15,0 22-15,0-22 0,21 0 0,0 0 16,-21 0-16,21 0 0,0-21 16,22 22-16,-22-22 0,0 0 0,0 0 15,0 0-15,22 0 0,-22 0 16,0-22-16,0 1 0,0 0 0,1 21 16,-1-21-16,0-21 0,0 20 15,0 1-15,-21-21 0,0 21 16,21 0-16,-21-1 0,0 1 0,22 0 15,-22 42 1,-22 0 0,22 1-16,-21-1 0,21 0 0,0 0 15,0 0-15,-21 22 0,21-22 0,0 0 16,0 0-16,-21 0 0,21 0 16,0 1-16,21-22 31,0-22-16,-21 1-15,21 0 0,-21 0 0,22 0 16,-22 0-16,21-1 0,0 1 16,-21-21-16,21 21 0,0 0 15,0-1-15,-21 1 0,22 0 0,-1 21 16,-21 21 0,0 0-16,0 1 15,0-1-15,0 21 0,0-21 0,0 0 16,0 22-16,21-22 0,0 0 15,-21 0-15,21 0 0,0 1 0,1-1 16,-1 0-16,0 0 0,0-21 0,0 0 16,0 0-16,1 0 0,-1 0 15,21 0-15,-21 0 0,0-21 0,1 0 16,-1 21-16,0-43 0,0 22 16,0 0-16,0-21 0,1-1 15,-1 1-15,0 0 0,0-1 0,-21-20 16,21-1-16,0 1 0,-21-1 0,0-20 15,22 20-15,-1 1 0,-21-1 16,0 22-16,0 0 0,0-1 0,0 22 16,0 0-16,0 0 0,-21 42 15,-1 0 1,1 0-16,0 22 0,0-1 16,0 0-16,0 22 0,21-22 15,0 22-15,0-1 0,0-21 0,0 22 0,0-1 16,0-20-16,0 20 15,0-20-15,21-1 0,-21 0 0,21 1 16,-21-1-16,0-21 0,21 21 0,0-20 16,0-1-16,-21 0 15,22-21-15,-1 0 0,0 0 0,0 0 16,0 0-16,0-21 0,1 0 16,-1-1-16,-21 1 0</inkml:trace>
  <inkml:trace contextRef="#ctx0" brushRef="#br0" timeOffset="45616.07">17780 5228 0,'0'0'0,"-21"0"0,-22 0 15,22 0-15,21 21 16,0 1 0,21-1-16,22-21 15,-22 0-15,0 0 0,21 0 16,1 0-16,-22 0 0,21 0 0,1 0 15,-1 0-15,-21-21 0,21 21 16,1-22-16</inkml:trace>
  <inkml:trace contextRef="#ctx0" brushRef="#br0" timeOffset="46071.52">19558 4720 0,'0'0'0,"0"-21"0,0 0 15,0 0-15,0 0 0,0-1 16,21 22-16,0 0 16,0 22-16,1-1 0,20 21 15,-21 0-15,21 1 0,-20 20 0,20 1 16,-21-22-16,21 22 0,1-1 0,-22 1 15,21-1-15,-21 1 16,22-22-16,-22 0 0,21 1 0,-21-1 16,1 0-16,20-21 0,-21 1 0,0-1 15,-21 0-15,21 0 0,1-21 16,-22-21 0,0 0-16,0 0 0,0-1 15,0 1-15</inkml:trace>
  <inkml:trace contextRef="#ctx0" brushRef="#br0" timeOffset="46308.38">20489 4847 0,'0'0'0,"0"-21"15,0-21-15,-21-1 16,0 43-16,0 0 0,-22 0 16,22 22-16,-21-1 0,21 0 0,-22 0 15,1 21-15,0 1 0,-1-1 16,22 0-16,-21-20 0,0 20 0,-1 0 15,22 1-15,-21-1 0,21-21 0,-22 21 16,22-20-16,0-1 0,21 21 16,0-21-16,0 0 0,0 1 15,21-22 1,21 0-16,-20 0 0,20 0 16,0-22-16,22 22 0</inkml:trace>
  <inkml:trace contextRef="#ctx0" brushRef="#br0" timeOffset="46628.2">20743 4890 0,'0'-22'15,"0"44"1,0-1-16,-21 0 0,21 21 16,-21 1-16,21-1 0,-21 21 0,21-20 15,0 20-15,0 1 0,0-1 0,0 22 16,0-22-16,0 22 0,0-21 15,0 20-15,0 1 0,0-22 0,0 22 16,0-21-16,0-1 0,0 1 16,0-22-16,0 21 0,0 1 15,-21-22-15,21 1 0,-22-1 0,22 0 16,-21 1-16,21-22 0,0 0 0,0 0 16,0 0-16,0-42 31,0 0-31,21-21 15,1 20-15,-1-20 0,-21 0 0,0-1 16,21 1-16,-21-21 16,21 20-16</inkml:trace>
  <inkml:trace contextRef="#ctx0" brushRef="#br0" timeOffset="46900.05">20680 5546 0,'0'0'16,"0"-85"-16,0 22 0,0-1 0,0 1 0,0-1 15,0 22-15,0-22 0,0 43 16,21-21-16,0 21 0,0-22 0,22 22 15,-22 21-15,0-21 0,0 21 0,21 0 16,-20 0-16,-1 0 0,21 21 16,-21-21-16,0 42 0,1-20 0,-22-1 15,21 21-15,-21 0 0,0-20 16,0 20-16,0 0 0,0-21 0,-21 22 16,-1-22-16,1 0 0,0 0 0,-21 0 15,21 1-15,-22-22 16,22 21-16,-21-21 0,21 0 0,-22 0 15,22 0-15,0 0 0,42 0 32,21 0-32,-20 0 15,20-21-15,0 21 0</inkml:trace>
  <inkml:trace contextRef="#ctx0" brushRef="#br0" timeOffset="47379.77">21569 5144 0,'0'0'0,"21"-22"16,-21-105 0,0 106-16,-21 0 15,0 0-15,-1 21 0,1 0 16,-21 0-16,21 21 0,0 0 0,-22 0 16,22 1-16,-21 20 0,21-21 0,-1 21 15,1 1-15,0-1 0,0 0 16,21-20-16,0 20 0,0-21 0,0 0 15,0 0-15,0 1 0,0-1 0,0 0 16,21-21-16,0 21 16,0-21-16,1 0 0,-1 0 15,0 0-15,-21-21 0,21 21 0,0-21 16,22 0-16,-22-1 0,0 1 16,0 0-16,0-21 0,0 21 0,-21-22 15,22 1-15,-1 0 0,0-1 16,-21 1-16,0 21 0,21 0 0,-21-1 15,0 1-15,21 21 0,-21 21 16,0 1-16,0-1 16,0 0-16,0 0 0,-21 21 0,21-20 15,0 20-15,0-21 0,0 21 16,0-20-16,0-1 0,0 0 0,0 21 16,21-21-16,0-21 0,1 22 15,-1-1-15,0-21 0,0 0 16,21 21-16,-20-21 0,-1 0 0,21 0 15,-21 0-15,0-21 0,1 21 0,20-21 16,-21-1-16,0 1 0,0 0 16,1-21-16</inkml:trace>
  <inkml:trace contextRef="#ctx0" brushRef="#br0" timeOffset="47660.61">22204 4445 0,'0'0'16,"0"-63"-16,0 20 0,21-20 0,-21 42 0,21-22 15,-21 22-15,0 42 16,0 0 0,0 22-16,0-1 0,0 0 0,0 22 15,0-1-15,0 1 0,-21-1 16,21 1-16,0-1 0,-21 1 0,21-1 16,0 1-16,0-22 0,0 22 15,0-22-15,0 0 0,0 1 0,0-1 16,0-21-16,0 22 0,0-22 0,0 0 15,0 0-15,21-21 16,0 0 0,0-21-16,0 21 15,1-21-15,-1 0 0,0-22 16,0 22-16</inkml:trace>
  <inkml:trace contextRef="#ctx0" brushRef="#br0" timeOffset="48162.32">22839 4403 0,'21'-21'0,"-42"42"0,42-64 0,-21 65 31,0-1-31,-21 0 0,0 21 16,21 1-16,-22-22 0,22 21 16,0 22-16,0-22 0,0 21 0,-21-20 15,21 20-15,-21-20 0,21 20 16,0-21-16,0 1 0,0-1 15,0 0-15,-21 1 0,21-22 0,0 21 16,0-21-16,-21 1 0,21-1 0,0 0 16,0-42 31,0 0-47,0-1 0,0 1 15,0-21-15,21 21 0,-21-22 0,21 22 16,21-21-16,-20 0 0,-1-1 15,21 1-15,-21 21 0,22-22 16,-1 22-16,0-21 0,-21 42 16,22-21-16,-1 21 0,-21 0 0,0 21 15,1 0-15,-1 0 0,0 0 16,-21 22-16,0-22 0,0 21 0,0 1 16,0-1-16,0-21 0,-21 21 0,0 1 15,21-22-15,-22 0 0,1 0 16,21 0-16,-21 1 0,21-1 0,-21 0 15,21 0-15,-21-21 16,0 0-16,21-21 47,0 0-47</inkml:trace>
  <inkml:trace contextRef="#ctx0" brushRef="#br0" timeOffset="48425.17">22013 4911 0,'0'0'0,"-21"0"0,0 0 16,21-21-16,21 21 16,0 0-1,0 0-15,22-22 0,-1 22 0,-21 0 16,22 0-16,-1 0 0,0 0 15,22 0-15,-22-21 0,0 21 0,1 0 16,-1 0-16,0-21 0,1 21 16,-1 0-16,-21 0 0,0 0 0,1 0 15,-22-21-15</inkml:trace>
  <inkml:trace contextRef="#ctx0" brushRef="#br0" timeOffset="50980">6689 5884 0,'0'-21'0,"0"0"0,0 0 16,-22 21 0,22-21-16,-21 21 15,0 0-15,21-21 0,-21 21 16,0 0-16,0 0 0,-1 0 0,1 0 16,0 0-16,0 21 15,0-21-15,0 21 0,-1 0 0,1 0 16,21 0-16,0 1 0,-21-1 15,21 0-15,0 0 0,-21 21 0,21-20 16,0-1-16,0 0 0,0 0 16,0 0-16,0 0 0,21 1 15,0-22-15,0 0 0,1 0 16,-1 0-16,0 0 16,0 0-16,0 0 0,0-22 0,1 22 15,-1-21-15,0 0 0,0 0 0,0 0 16,0 0-16,1-1 0,-1-20 15,-21 21-15,21-21 0,-21-1 0,21 1 16,-21 0-16,0-22 0,0 22 0,0-22 16,0 22-16,0-22 0,0 1 15,0 21-15,0-22 0,0 1 0,0-1 16,-21 1-16,21 20 0,-21-20 16,21 20-16,-21 1 0,21 21 15,0 0-15,0 0 0,-22 21 0,1 21 16,21 21-16,0 0 15,-21 1-15,0-1 0,21 22 0,-21-1 16,21 1-16,0 20 0,0-20 16,0-1-16,0 22 0,-21-22 0,21 1 15,0-1-15,0-20 0,0 20 16,0-20-16,0-1 0,0-21 0,21 21 16,-21-20-16,0-1 0,21-21 0,0 21 15,0-21-15,0 0 16,1 0-16,-1 0 0,0 0 0,-21-21 15,21 0-15,0-1 0</inkml:trace>
  <inkml:trace contextRef="#ctx0" brushRef="#br0" timeOffset="51832.47">6794 5990 0,'43'21'16,"-22"-21"-16,0 0 15,0-21-15,0 21 16,-21-21-16,22 21 0,-1-21 16,-21 0-16,0 0 15,-21 21 1,-1 0-1,1 21-15,0-21 16,21 21-16,-21 0 0,21 0 0,0 0 16,0 1-16,0-1 0,0 0 15,0 0-15,0 0 0,0 0 16,21-21-16,0 22 0,0-22 16,1 0-1,-1 0-15,0 0 0,0-22 16,0 1-16,0 0 0,1 0 15,-1 0-15,-21 0 16,21-1-16,-21 1 0,0 0 0,0 0 16,0 0-16,0 42 47,0 0-47,0 0 15,0 0-15,0 1 0,0-1 16,0 0-16,0 0 0,0 0 15,21 0 1,0-21-16,0 0 16,1 0-16,-1 0 15,0-21-15,-21 0 0,21 21 0,-21-21 16,21 0-16,-21 0 0,21-1 16,-21-20-16,0 21 0,22-21 0,-22-1 15,21 1-15,-21-22 0,0 22 16,0-21-16,0 20 0,0-20 0,21-1 15,-21 1-15,0 20 0,0-20 0,0-1 16,0 22-16,0-21 0,0 20 16,0 22-16,0-21 0,0 21 15,0 42 1,0 0-16,-21 21 0,21 1 16,0 41-16,0-41 0,-21 20 15,21-21-15,0 22 0,0-22 16,0 22-16,0-1 0,0 1 0,0-22 15,0 22-15,0-22 0,0 0 0,21 1 16,-21-1-16,0 0 0,0-21 16,0 1-16,21 20 0,-21-21 0,21-21 15,-21 21-15,21-21 16,0 0-16,-21-21 16,0 0-1,0 0-15,0 0 16</inkml:trace>
  <inkml:trace contextRef="#ctx0" brushRef="#br0" timeOffset="52028.25">7154 5694 0,'0'0'16,"0"-21"0,43 21-16,-22-21 0,21 21 15,-21 0-15,22-22 0,20 22 0,-21-21 16,1 21-16,-1 0 0,22-21 0,-22 21 15,21 0-15,-20-21 0,20 21 16,-20-21-16,-22 21 0,21 0 16,-21 0-16,0 0 0,-63 0 15</inkml:trace>
  <inkml:trace contextRef="#ctx0" brushRef="#br0" timeOffset="53444.37">952 7176 0,'0'0'0,"-21"0"15,21-22 17,21 22-32,1 0 15,20 0-15,-21 0 0,21 0 16,1-21-16,20 21 0,1-21 0,-1 21 15,1 0-15,20-21 0,-20 21 16,21 0-16,-1-21 0,1 21 16,0 0-16,-1 0 0,22-21 0,-21 21 15,21 0-15,-1 0 0,1-22 16,0 22-16,0-21 0,0 21 0,0 0 16,-1 0-16,1-21 0,0 21 15,21 0-15,-21 0 0,21 0 0,-21 0 16,21-21-16,-21 21 0,21 0 15,-22 0-15,22 0 0,0-21 0,0 21 16,0 0-16,0 0 0,0 0 0,0 0 16,0-21-16,0 21 0,22 0 0,-22 0 15,21 0-15,-21 0 16,21 0-16,-21-22 0,0 22 0,21 0 16,0 0-16,0 0 0,-21 0 0,22-21 15,-22 21-15,21 0 0,-21 0 16,21 0-16,-21-21 0,21 21 0,0 0 15,-21 0-15,0 0 0,0-21 0,0 21 16,21 0-16,-21 0 0,0 0 16,0-21-16,0 21 0,0-21 0,22 21 15,-22 0-15,21-22 0,-21 22 0,21 0 16,-21-21-16,21 21 0,-21-21 16,21 21-16,-21 0 0,21-21 15,1 21-15,-22 0 0,21-21 0,-21 21 16,0 0-16,0-21 0,0-1 15,0 22-15,0 0 0,0-21 0,0 21 16,-21-21-16,21 21 0,0-21 0,0 21 16,0-21-16,21 21 0,-21-21 15,0 21-15,0 0 0,0-22 0,0 22 16,0-21-16,0 21 0,0 0 0,-21-21 16,21 21-16,0 0 0,-22 0 15,22 0-15,-21 0 0,0 0 0,21 0 16,-21-21-16,21 21 0,-21 0 0,21 0 15,-21 0-15,21 0 16,-22 0-16,1 0 0,21 0 0,-21 0 16,0 0-16,21-21 0,-21 21 0,0 0 15,-1 0-15,1 0 0,0 0 16,-21-21-16,21 21 0,-1 0 0,-20 0 16,21-22-16,0 22 0,-22 0 15,22-21-15,0 21 0,-21-21 0,-1 21 16,22 0-16,-21-21 0,0 21 15,20 0-15,-20-21 0,21 21 0,0 0 16,-22-21-16,1 21 0,21 0 0,-21 0 16,-1-22-16,1 22 0,0-21 15,-1 21-15,1 0 0,0 0 16,-1-21-16,1 21 0,21 0 0,-22 0 16,1-21-16,0 21 0,-1 0 0,1 0 15,0 0-15,-1-21 0,22 21 16,-21 0-16,21 0 0,-22 0 0,22 0 15,-21 0-15,0 0 0,-1 0 16,1 0-16,0-21 0,-1 21 0,1 0 16,-22 0-16,22 0 0,0 0 0,-1-22 15,-20 22-15,21 0 0,-1 0 16,-20-21-16,20 21 0,-20 0 0,21 0 16,-22 0-16,1-21 0,20 21 15,-20 0-15,-1 0 0,1 0 16,-1 0-16,1 0 0,-22 0 0,22 0 15,-22 0-15,0 0 0,-21 0 16,1 0-16,-1 0 0,0 0 0,0 0 16,0 0-16,-42 0 31,0 0-31,0 0 0,-22 0 0,1 0 16,0 0-16,-1 0 0,-20 0 15,-1 0-15</inkml:trace>
  <inkml:trace contextRef="#ctx0" brushRef="#br0" timeOffset="54763.84">6964 4191 0,'0'0'0,"-21"0"0,-1 0 15,44 0 17,-1 0-17,0 0-15,21 0 16,-21 0-16,1 0 0,20 0 16,-21 21-16,21-21 0,1 0 0,-1 0 15,0 0-15,1 0 0,20 0 0,-20 0 16,20 0-16,22 0 0,-22 0 15,22 0-15,0 0 0,-1 0 0,1 0 16,0 0-16,20 0 0,-20 0 16,0 0-16,21 0 0,-1 0 0,1 0 15,0 0-15,0 0 0,0 0 0,0 0 16,-1 0-16,1 0 16,0 0-16,21 0 0,0 0 0,-21 0 0,21 0 15,0 0-15,0 21 16,0-21-16,-21 0 0,21 0 0,0 22 15,-21-22-15,21 0 0,0 0 0,0 21 16,0-21-16,0 0 0,-22 0 16,44 21-16,-22-21 0,0 0 0,0 0 15,0 0-15,0 0 0,0 21 16,0-21-16,0 0 0,0 0 0,0 21 16,0-21-16,0 0 0,21 0 0,-21 0 15,-21 21-15,21-21 0,0 0 16,0 0-16,21 0 0,-21 0 0,-21 0 15,21 22-15,0-22 16,-22 0-16,22 0 0,0 0 0,-21 0 0,21 0 16,0 0-16,-21 0 0,0 0 15,21 0-15,-21 0 0,0 0 16,-1 0-16,1 0 0,0 0 0,21 0 16,-21 0-16,0 0 0,0 0 15,-22 0-15,22 0 0,0 0 0,-21 0 16,-1 0-16,22 0 0,-21-22 15,-1 22-15,1 0 0,0 0 0,-1-21 16,-20 0-16,-1 21 0,1 0 0,-22-21 16,22 21-16,-22 0 15,0 0-15,-20-21 0,20 21 0,0 0 16,-21 0-16,1 0 0,-1-21 16,0 21-16,0 0 0,0 0 0,0 0 15,-21-22 32,-21 22-31,-21 0-16,21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003C-9888-417B-90C2-1B4D6952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ED0C8-2E4B-4024-A8BF-CD02CCA0D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F0DC-B61A-4DBF-BC74-A4F2D502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D928-61E6-4FC3-B3E0-73224E43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4E96-5641-4D2A-8880-7AF1D60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8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98A8-8800-41E2-9AF4-549C57A1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A70A-EDFF-440E-9384-E4796DA4A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A78B-ED07-4BEF-B981-92FE4EA4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A8FF-B529-4F3E-AF2D-A940ADD7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6EBD-F6FC-49B6-AFAC-D590DE31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04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15005-B5BC-44E6-8A00-401D9E595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C316B-1855-43D5-A4D6-8C348A9E3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3329-9433-4A65-A98F-58A351A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B145-1BF5-4E4B-BAC7-237008E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B97A-C9F9-4F01-BE6D-771CD0E6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B57C-32AA-4900-802B-3DE20791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6C9C-734E-4626-8780-4DBDBADE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3C67-8A34-4E91-AF6B-42EFFDF7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C9B9-8F1E-479F-8F10-A452FB5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E2ED-B9CB-43CD-A46E-1A229D3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8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8920-A036-46C0-B6DC-28059E26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DC1D4-B54E-47C8-B119-BC5753A1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FB27-7D1B-4430-9940-E1429FD7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44DD-7C3C-47DF-84CC-0868216F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C2C-BAB1-403E-AD9F-F1C7910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2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2106-08E5-4644-AD17-0FAD8BAE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5640-784F-4166-98F5-814E3661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C553D-EBD8-4757-96C8-70AFFE5F0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391B-CF91-481E-9114-37ABA2A8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C96B3-1AD2-478E-9EFD-AC9F4EBD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4E05D-90D3-42A4-8FB9-E0FB0A51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9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A286-B280-481D-8F0B-D5B76413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4A71D-401D-454A-A634-E6B9AB49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C036-D4D7-4369-AFB0-7B8F1D6F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66E48-3DCC-4CB8-B76D-D588AF783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D719C-105C-48E6-8AFE-93BA15361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B236E-CA69-40AE-9D73-4EB2BDD9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6F9FF-21A9-4682-A69E-913E91FD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219BE-E827-4F41-9168-C10E6FA9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8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D8E4-32BA-451B-B3C5-E6E539D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E9DAB-FC85-4214-980F-6DEFAE14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1F4EB-259D-405A-ACEB-556BFE52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C0E9D-C812-42D4-B3F0-FF0FE773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9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77AAE-1BD8-4941-9656-CCB0CEEA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DB5B7-E81B-4127-8E37-C2DDF770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0EACF-355F-4E09-8DB1-44EC9665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3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FBFC-3133-488A-9B4F-31A96BDE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36C7-D1B9-4D64-97D7-3785E7CA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08B88-1E0D-4F40-98E1-44C50D7C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1DCD2-F108-4A71-ACB0-55F688B5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67759-A091-423D-BD1C-A3AE30E8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F10C6-8332-493E-B23D-1FF58224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E892-34AD-4D86-BAEF-89FDAD41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46F60-C39B-4706-A0A6-FFA87512C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E012-F258-4CE2-9B86-018A642D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D183-9DDA-49D6-A664-DDA25790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2E87-EE6F-418D-832F-A292351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A8F1-35D1-47A8-80CD-A2060F9B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A1185-F042-41FD-80DE-57EC64EA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D9D9-E0A4-4FE1-9DF2-A1BFD101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D6F2-D065-467B-94E1-F898F27AE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48FF-770C-46B2-9872-11CFC5952BF4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DADA-24ED-47B9-AA3E-74B6FE90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8C31-A303-4452-9A38-23EB64B13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B6CD-7385-4E2B-B006-39E4DDA48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2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CD8CC3-B477-4C92-A1B0-00E120A74C11}"/>
                  </a:ext>
                </a:extLst>
              </p14:cNvPr>
              <p14:cNvContentPartPr/>
              <p14:nvPr/>
            </p14:nvContentPartPr>
            <p14:xfrm>
              <a:off x="228600" y="297360"/>
              <a:ext cx="9372960" cy="28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CD8CC3-B477-4C92-A1B0-00E120A74C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88000"/>
                <a:ext cx="9391680" cy="29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05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8B6347-B560-444D-A88F-9E6EBDE28369}"/>
                  </a:ext>
                </a:extLst>
              </p14:cNvPr>
              <p14:cNvContentPartPr/>
              <p14:nvPr/>
            </p14:nvContentPartPr>
            <p14:xfrm>
              <a:off x="60840" y="0"/>
              <a:ext cx="1160568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8B6347-B560-444D-A88F-9E6EBDE28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1162440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32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1F1627-7746-4DDD-B2C9-668B81A3DE00}"/>
                  </a:ext>
                </a:extLst>
              </p14:cNvPr>
              <p14:cNvContentPartPr/>
              <p14:nvPr/>
            </p14:nvContentPartPr>
            <p14:xfrm>
              <a:off x="495360" y="160200"/>
              <a:ext cx="8976600" cy="620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1F1627-7746-4DDD-B2C9-668B81A3DE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50840"/>
                <a:ext cx="899532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6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E3EF8-B244-4E2C-89EF-A018B26DB0F3}"/>
                  </a:ext>
                </a:extLst>
              </p14:cNvPr>
              <p14:cNvContentPartPr/>
              <p14:nvPr/>
            </p14:nvContentPartPr>
            <p14:xfrm>
              <a:off x="221040" y="60840"/>
              <a:ext cx="7963200" cy="340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E3EF8-B244-4E2C-89EF-A018B26DB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1480"/>
                <a:ext cx="7981920" cy="34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98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0D1FDE-12E6-4196-871F-9D86C40FFC63}"/>
                  </a:ext>
                </a:extLst>
              </p14:cNvPr>
              <p14:cNvContentPartPr/>
              <p14:nvPr/>
            </p14:nvContentPartPr>
            <p14:xfrm>
              <a:off x="708480" y="236160"/>
              <a:ext cx="728532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0D1FDE-12E6-4196-871F-9D86C40FFC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226800"/>
                <a:ext cx="730404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18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BE418F-A172-43AE-9AF8-815ABD9D4707}"/>
                  </a:ext>
                </a:extLst>
              </p14:cNvPr>
              <p14:cNvContentPartPr/>
              <p14:nvPr/>
            </p14:nvContentPartPr>
            <p14:xfrm>
              <a:off x="45720" y="23040"/>
              <a:ext cx="1213884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BE418F-A172-43AE-9AF8-815ABD9D4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3680"/>
                <a:ext cx="1215756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67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376910-29C8-4963-A4D9-F71712018716}"/>
                  </a:ext>
                </a:extLst>
              </p14:cNvPr>
              <p14:cNvContentPartPr/>
              <p14:nvPr/>
            </p14:nvContentPartPr>
            <p14:xfrm>
              <a:off x="129600" y="213480"/>
              <a:ext cx="1191780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376910-29C8-4963-A4D9-F717120187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04120"/>
                <a:ext cx="1193652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07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192801-A5DD-41EA-A7D4-926B443BDA34}"/>
                  </a:ext>
                </a:extLst>
              </p14:cNvPr>
              <p14:cNvContentPartPr/>
              <p14:nvPr/>
            </p14:nvContentPartPr>
            <p14:xfrm>
              <a:off x="1044000" y="281880"/>
              <a:ext cx="8359560" cy="491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192801-A5DD-41EA-A7D4-926B443BD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272520"/>
                <a:ext cx="837828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63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4A8DBD-3165-4746-98BF-BCE901A3178C}"/>
                  </a:ext>
                </a:extLst>
              </p14:cNvPr>
              <p14:cNvContentPartPr/>
              <p14:nvPr/>
            </p14:nvContentPartPr>
            <p14:xfrm>
              <a:off x="0" y="0"/>
              <a:ext cx="9098640" cy="684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4A8DBD-3165-4746-98BF-BCE901A31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117360" cy="68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6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4CE-7F67-42C0-A5B3-38489662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1FC5-73EF-4D7B-A191-F9348EA0A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E483D8-D911-47CA-BE18-1E025B891246}"/>
                  </a:ext>
                </a:extLst>
              </p14:cNvPr>
              <p14:cNvContentPartPr/>
              <p14:nvPr/>
            </p14:nvContentPartPr>
            <p14:xfrm>
              <a:off x="335160" y="167760"/>
              <a:ext cx="8031960" cy="248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E483D8-D911-47CA-BE18-1E025B8912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58400"/>
                <a:ext cx="8050680" cy="25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66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2021-06-14T03:33:30Z</dcterms:created>
  <dcterms:modified xsi:type="dcterms:W3CDTF">2021-06-14T05:04:47Z</dcterms:modified>
</cp:coreProperties>
</file>