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8T03:10:03.8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4911 1947 0</inkml:trace>
  <inkml:trace contextRef="#ctx0" brushRef="#br0" timeOffset="26928.69">9885 487 0,'0'-21'16,"0"0"0,0-1-1,0 1-15,0 0 16,0 0 0,0 0-16,0 0 0,0-1 15,0 1 1,0 0-16,21 0 0,-21 0 15,0 0-15,0-1 16,0 1-16,0 0 0,0 0 16,0 0-1,0 0-15,0-1 16,-21 22-16,0 0 31,21 22 0,0-1-31,0 0 0,0 0 0,0 0 16,0 0-16,0 22 0,0-22 16,0 0-16,0 21 0,0 1 0,0-22 15,0 21-15,0 1 16,0-22-16,0 21 0,0 0 0,0 1 16,0-1-16,0 0 0,0 1 0,0-1 0,0 0 15,0 1-15,0-1 16,0 22-16,0-22 0,0 0 0,0 22 15,0-22-15,0-21 16,0 0-16,0 22 0,0-22 16,0 0-16,21 0 0,-21 0 0,0 1 15,0-1 1,0-42 15,0-1-15,0 1-16,0 0 0,0 0 15,0 0-15,0 0 0,0-1 16,0 1-16</inkml:trace>
  <inkml:trace contextRef="#ctx0" brushRef="#br0" timeOffset="27595.23">9356 339 0,'0'0'0,"-43"-64"15,43 43 1,0 0-16,0 0 0,0 0 15,0-1-15,21 1 16,-21 0-16,43 0 0,-1 0 16,-21 0-16,22 21 15,-1-22-15,0 22 0,22-21 0,-22 21 0,22 0 16,-1-21-16,1 21 0,-1 0 0,1 0 16,105 21-1,-63 0-15,-43 1 16,-20 20-16,-1-21 0,0 0 15,1 22-15,20-22 0,-21 21 0,1 0 16,-1-20-16,43 62 16,-22 1-16,1-22 15,-43-20-15,0-1 0,-21 0 0,0 1 16,0-1-16,0 0 0,0 1 16,-21-1-16,0 22 0,0-22 0,-64 21 15,43-20-15,-1-1 16,1-21-16,0 22 0,-22-22 0,-63 42 15,64-42-15,-1 22 16,-21-22-16,1 0 0,-1 0 16,0-21-16,-147 43 15,83-22-15,107-21 16,-21 0-16,20 0 0,1 0 0,0 0 16,-1 0-16,22 0 0,0 0 0,0 0 15,0 0-15,21-21 47,0-1-31,21 1-1,0 21-15,0-21 0,0 0 16,22 21-16</inkml:trace>
  <inkml:trace contextRef="#ctx0" brushRef="#br0" timeOffset="28427.76">10943 826 0,'0'-22'0,"-21"22"16,21-21-1,0 0 1,0 0-16,21 21 15,-21-21 1,21 21-16,0 0 16,1 0-16,-1 0 0,0 0 15,0 0-15,0 21 16,22 0-16,-22 0 0,0 0 16,0 1-16,0-1 0,0 0 0,1 21 15,-1-21-15,0 22 0,0-1 16,0 43-16,-21-22 15,0-42-15,0 22 16,0-1-16,0-21 0,-21 0 16,21 1-16,-21-1 15,0-21 1,0 0 0,21-21-16,0-1 15,0 1-15,0 0 16,0-21-16,0 21 0,0-22 0,21-84 15,0 85 1,0 0-16,-21 20 0,21-20 0,0 0 16,1 21-16,-22-1 0,21 1 0,0 0 15,-21 0-15,0 0 0,21 21 16,0-21-16,0 21 47,1 21-16</inkml:trace>
  <inkml:trace contextRef="#ctx0" brushRef="#br0" timeOffset="29004.25">11896 720 0,'0'0'0,"0"-21"31,-22 21-31,1 0 16,0 0-16,0 0 16,0 21-16,21 0 0,-21 0 15,-1 0-15,22 22 0,-21-22 16,21 21-16,0-21 0,-21 22 15,21-22-15,-21 21 0,21 0 0,-21-20 16,21 20-16,0-21 0,0 0 16,0 22-16,0-22 0,0 0 0,0 0 15,0 0-15,21 22 16,0-22-16,0 0 0,0-21 16,1 0-16,-1 0 0,0 0 15,21 0-15,-21 0 0,1 0 0,20 0 16,-21 0-16,21-21 0,22 0 15,-1-22 1,-41 22-16,-1 0 0,0-21 0,0 20 16,0-20-16,-21 0 0,0 21 0,0-22 15,0 1-15,0 0 0,0-1 0,0 1 16,-21 0-16,0-1 0,-21 22 16,20 0-16,-20 0 0,21 0 0,-21-1 15,20 22-15,1 0 0,-21 0 16,21 0-16,0 0 0,-1 0 0,-20 0 15,21 0-15,0 22 16,0-1-16,-1-21 0,22 21 16,0 0-16,0 0 0,0 0 15,0 1-15,0-1 16,0 0-16,22 0 0,-1-21 16,0 0-16,0 0 0,0 0 15,22 21-15</inkml:trace>
  <inkml:trace contextRef="#ctx0" brushRef="#br0" timeOffset="29436.61">12531 762 0,'0'0'0,"0"-21"0,-22 21 31,1 0-31,21 21 31,0 0-31,0 0 0,0 22 16,0-22-16,0 21 0,0-21 0,0 22 15,0-1-15,0 0 0,0 1 16,0 20-16,0-20 0,0-1 0,0 21 16,0-20-16,0 20 0,0-20 15,0 20-15,0 1 0,0-1 16,0 1-16,0-1 0,-21 128 15,-21-22 1,42-127-16,0 1 0,-21 20 16,21-21-16,-22 1 0,22 20 15,0-42-15,0 22 0,0-22 0,0 0 16,0 0-16,0 0 16,0-42 15,0 0-31,0 0 0,0 0 15,0-22-15,0 22 0,0-21 16,0-43 0,0 22-16</inkml:trace>
  <inkml:trace contextRef="#ctx0" brushRef="#br0" timeOffset="29879.49">12361 910 0,'0'0'0,"0"-21"0,0 0 0,0 0 16,0 0-16,0-1 16,21 1-16,1 21 0,-22-21 0,21 21 15,21-21-15,-21 21 0,0 0 16,1-21-16,20 21 0,-21 0 15,21 0-15,-20 0 0,20 0 0,-21 0 16,21 21-16,1-21 0,-22 21 16,21 0-16,1 43 15,20 42-15,-63-85 0,0 21 16,0 0-16,0-20 16,0 20-16,0 0 0,-21 1 15,-21-1-15,20-21 0,1 0 0,-21 0 16,0 1-16,20-22 0,-62 42 15,-1-21 1,64-21-16,0 0 0,0 21 16,-1-21-16,1 0 0,0 0 15,21-21 1,0 0 0,21 21-16,0-21 0,1 0 15,-1 21-15</inkml:trace>
  <inkml:trace contextRef="#ctx0" brushRef="#br0" timeOffset="30437.17">13462 360 0,'0'0'16,"21"0"-16,-21-21 0,0 42 62,0 21-62,0-21 0,0 22 16,0-22-16,0 21 0,-21 1 15,21-1-15,0 21 0,0 1 0,0-22 16,0 22-16,0-1 0,0 1 0,0-22 16,0 22-16,0-22 0,0 0 15,0 1-15,-21-1 0,21-21 0,0 21 16,0 1-16,0-22 16,0 0-16,0-42 31,0 0-16,0 0-15,0-1 0,0 1 16,0-21-16,0-43 0</inkml:trace>
  <inkml:trace contextRef="#ctx0" brushRef="#br0" timeOffset="30955.87">13039 339 0,'0'0'0,"-22"-43"31,22 22-31,0 0 0,22 21 16,-1-21-16,0 21 16,0 0-16,21-21 0,1 21 0,41-21 15,-20 21-15,-22-22 16,22 22-16,-1-21 0,1 21 0,-22 0 15,43 0-15,-22 0 0,1 0 16,-1 21-16,107 43 16,-86-22-16,-41 1 0,-1-1 15,-21 0-15,21 1 0,-20-1 16,-1 64-16,-21-64 0,0 22 16,0-22-16,0 21 0,0 1 15,-21-1-15,-1-20 0,1 20 16,0-20-16,-21-1 0,-1 0 0,1 1 15,0-1-15,-1-21 0,-20 21 16,21-20-16,-1-1 0,1 0 0,-106 21 16,63-42-1,43 0-15,-22 0 16,22 0-16,21 0 0,0 0 0,-1 0 16,1 0-16,0 0 0,0 0 15,0-21 1,21 0-1,0 0 1,21 21-16,0-21 16,0 21-16,0 0 0,1-22 0,-1 22 15,0-21-15</inkml:trace>
  <inkml:trace contextRef="#ctx0" brushRef="#br0" timeOffset="31611.72">14626 931 0,'0'0'0,"21"-21"0,0 0 0,-21 0 16,0 0-16,0 0 0,0-1 16,-21 22-1,0 0 1,0 0-16,0 0 15,0 22-15,21-1 0,-43 21 16,22 22-16,21-22 0,-21-21 16,0 21-16,21-20 0,0 20 15,0-21-15,0 21 0,-21-20 0,21 20 16,0-21-16,0 0 0,0 0 16,0 1-16,42 20 15,0-21 1,-21-21-16,1 0 0,-1 0 0,0 0 15,0 0-15,0 0 0,22 0 16,-22 0-16,0-21 0,64-21 16,-43-1-1,-21 1-15,21 21 0,-20-22 0,-1 1 16,-21 0-16,21-1 0,-21 1 0,0 0 16,0-1-16,0 1 0,-42-64 15,-22 64 1,43 21-16,0 0 0,-22 21 15,22 0-15,0 0 0,0 0 0,0 0 16,0 0-16,-1 0 0,-20 21 16,0 42-1,-1 22-15,43-43 16,0 1-16,-21-22 0,21 21 16,0 0-16,0-20 0,0 20 0,0-21 15,0 21-15,0 22 16,21-22-1,1-21-15,-1 1 0,0-1 0,0-21 16,0 0-16,0 0 16,-21 21-16,22-21 0,-1 0 0,0 0 15,0 0-15,0-21 0,0 21 16,-21-21-16,22-1 16,-1 22-16</inkml:trace>
  <inkml:trace contextRef="#ctx0" brushRef="#br0" timeOffset="32391.27">15473 720 0,'0'0'0,"0"-21"0,-21 21 15,-1 0 1,1 0-1,21 21-15,0 0 0,0 0 16,0 0-16,0 22 0,0-1 16,0-21-16,-21 21 0,21 1 0,0-1 15,0 0-15,0-20 0,0 20 0,0 0 16,0-21-16,0 22 0,0-22 16,0 21-16,0-21 0,21 22 15,0-22-15,1 0 16,-1-21-1,0 0-15,0 0 0,0 0 0,0 0 16,1 0-16,-1 0 16,0-21-16,0 0 0,0 0 15,0-1-15,1 1 0,-1-21 0,0 21 16,0-22-16,-21 1 0,21 21 16,-21-21-16,21-1 0,-21 22 0,0 0 15,0 0-15,0 0 0,0-1 0,0 1 16,0 42 15,0 1-15,0-1-16,0 0 0,0 21 15,0-21-15,0 1 0,0 20 0,0-21 16,0 43-16,0-1 16,0-42-16,0 0 15,0 1-15,0-1 16,22-21-16,-1 0 0,0 0 15,0 0-15,0 0 0,0 0 16,1 0-16,20 0 0,-21-21 16,0 21-16,0-22 0,22 1 0,-22 0 15,0-21-15,21-22 16,-20 1-16,-22 42 0,0-1 16,0-20-16,0 21 0,0-21 15,0 20-15,0 1 0,0 0 16,-22 0-16,1 21 0,-42-21 15,20 21 1,22 0-16,0 0 0,0 0 16,0 0-16,21 21 15,0 0 1,21-21 15,0 0-31,0 0 0,0 0 16</inkml:trace>
  <inkml:trace contextRef="#ctx0" brushRef="#br0" timeOffset="33015.92">16425 804 0,'0'0'16,"0"22"30,0-1-46,0 0 0,0 0 16,0 0-16,0 0 0,0 1 16,0 20-16,0 21 15,0-41-15,0 20 0,0-21 0,0 43 16,0-43-16,0 0 16,21 21-16,-21 22 15,0-43-15,0 0 16,0-42 31,0 0-47,0 0 15,0-1-15,0-20 16,0 0-16,0 21 0,0-22 0,0 22 16,22-64-16,-22 64 0,21-21 15,0 0-15,-21-1 0,21 22 16,0-21-16,0 21 0,22-43 15,20 22 1,-42 21-16,22-1 0,-1 22 16,-21-21-16,22 21 0,-1 0 0,0 0 0,22 0 15,20 0 1,-62 21-16,-1 1 0,21 20 0,-21 0 16,0 1-16,-21-1 0,22 21 15,-22-20-15,0 20 0,0-20 0,0 20 16,0 22-16,0-1 15,0-41-15,0-1 0,0-21 16,0 22-16,-22-22 0,22 0 16,0 0-16,0 0 0,-21-21 0,21 21 15,-21 1-15,0-22 16,0-22 15,0 1-31</inkml:trace>
  <inkml:trace contextRef="#ctx0" brushRef="#br0" timeOffset="34005.86">10647 2011 0,'-43'0'0,"86"0"0,-128 0 0,43 0 15,-43-21 1,-21 21-16,64-21 0,0 21 16,-22 0-16,22 0 0,-1 0 15,22-22-15,-21 22 0,21 0 16,0 0-16,-22 0 0,22 0 0,0 0 16,0-21-16,0 21 15,42 0 16,0 0-31,0 0 0,0 0 16,22 0-16,-1 0 16,21 0-16,86 0 15,-107 0-15,0 0 0,22 0 16,-1-21-16,1 21 0,-1 0 16,1 0-16,-1 0 0,22 0 0,0 0 15,-1 0-15,1 0 0,0 0 16,-1-21-16,86 21 15,126 0-15,-190 0 0,0 0 16,21 0-16,0 0 0,-22 0 16,22 0-16,0 0 0,0 0 0,0 0 15,276-21 1,-149 21-16,-127 0 16,21 0-16,127 0 0,-127-21 15,-21 21-15,21 0 0,-21 0 16,0-22-16,21 22 0,1 0 0,-22 0 15,0-21-15,21 21 0,-21 0 0,-21 0 16,21 0-16,84-21 16,-105 21-16,0 0 0,84-21 15,-84 21-15,-21 0 0,0 0 16,-1 0-16,-20 0 0,20 0 0,65 0 16,-65 0-1,-41 0-15,-22 0 0,0 0 16,0 0-16,-21-21 15,-21 21 17,0 0-17,0 0-15,-1 0 0,1 0 16,0 0-16,-21 0 0,-43-21 16,-21 21-16,43 0 0,-22 0 15,0 0-15</inkml:trace>
  <inkml:trace contextRef="#ctx0" brushRef="#br0" timeOffset="35131.1">9991 2117 0,'0'0'0,"-22"0"0,1 0 0,0 0 0,0 0 15,0 0 1,0 0 0,21-21-16,0-1 46,21 22-30,0 0-16,0 0 16,0 0-16,0 0 15,1 0-15,20 0 0,-21 0 0,0 0 16,22-21-16,-22 21 0,21 0 16,0 0-16,-20 0 0,20 0 0,0 0 15,1 0-15,-1 0 0,0 0 16,1-21-16,-1 21 0,21 0 0,-20 0 15,63 0-15,-43 0 0,22 0 16,-22 0-16,1 0 0,20 0 16,-20 0-16,21 0 0,-22-21 0,22 21 15,-22 0-15,1 0 0,20 0 0,-20 0 16,169 0 0,21-21-1,-148 21-15,-22 0 0,22 0 0,-21-21 16,21 21-16,-1 0 0,1 0 15,0-22-15,0 22 0,0 0 0,105 0 16,-20-21 0,-106 21-16,20 0 0,-20 0 0,21-21 15,0 21-15,0 0 0,-22 0 0,22-21 16,0 21-16,0 0 0,0 0 16,105 0-16,1-21 15,-106 21-15,21 0 0,-43 0 0,22 0 16,0 0-16,-21-21 0,-1 21 15,1 0-15,0 0 0,-1 0 16,-20 0-16,21 0 0,63-22 16,-64 22-16,-20 0 0,-1 0 15,1 0-15,-1 0 0,1 0 0,-22 0 16,1 0-16,20 0 0,-21-21 16,1 21-16,41 0 15,-62 0-15,-1 0 0</inkml:trace>
  <inkml:trace contextRef="#ctx0" brushRef="#br0" timeOffset="35303.51">17124 1820 0,'-21'0'15,"-43"22"1,64-1-16,-21-21 16,0 0 30,0 0-46,-1 0 16</inkml:trace>
  <inkml:trace contextRef="#ctx0" brushRef="#br0" timeOffset="44571.31">18309 445 0,'0'0'0,"0"-22"16,21 22-16,-21-21 15,21 21-15,-21-21 16,0 0-16,22 0 0,-1 21 15,-21-21-15,0-1 0,21 1 16,-21 0-16,21 21 0,-21-21 0,21 0 16,-21 0-16,0-1 0,0 1 15,0 0-15,21 0 16,-21 0 0,-21 21 30,0 21-46,21 0 0,-21-21 0,0 21 16,0 0-16,21 22 0,-22-22 16,1 21-16,0 1 0,0-22 0,0 21 15,0 0-15,-1 22 0,1-22 16,0 1-16,0 20 0,0 1 0,0-1 16,-1 1-16,1-1 0,0 1 15,0-1-15,21 1 0,-21-1 0,0 43 16,-22 63-1,43-126-15,-21-1 16,0 21-16,21-20 0,0-1 0,-21 0 16,0 1-16,-1-1 0,22-21 15,-21 22-15,-21 41 16,21-41-16,21-22 16,-21 0-16,-1 0 0,22 0 15,-21-21-15,21-21 31,21 0-15,-21 0-16,22 0 0,-1 21 16,21-22-16</inkml:trace>
  <inkml:trace contextRef="#ctx0" brushRef="#br0" timeOffset="46772.06">19304 699 0,'-21'0'15,"21"-22"-15,-21 22 16,21-21 0,0 0-1,0 0-15,0 0 16,21 0 0,0-1-16,-21 1 15,0 0-15,0 0 16,0 0-1,0 42 32,0 0-47,0 0 16,-21 0-16,0 1 0,-22 62 16,22-41-16,0-1 15,21 21-15,-21-20 0,0-1 0,-1 22 16,-20 41-16,21 1 15,0-63-15,0 20 0,21-21 16,-22 1-16,1-1 0,0 0 0,0-20 16,21 20-16,-21-21 0,0 21 15,21-20-15,-22-1 0,22 0 0,-21 0 16,21 0-16,-21-21 16,0 0-1,0 0 1,21-21-16,0 0 0,0 0 0,-21 0 15,21-1-15,0-20 0,-22 21 0,22-21 16,0-1-16,-21 22 0,21-21 16,0 21-16,0-22 0,0 22 15,0 0-15,0 0 0,0 0 0,0-43 16,0 43 0,0 42 15,0 0-31,21 0 15,-21 1-15,0-1 0,43 42 16,-43-42-16,21 22 0,0-22 16,0 0-16,-21 21 0,21-20 15,1-1-15,-1 0 0,0 0 0,0 0 16,21 22-16,-20-43 16,-1 0-16,21 21 0,-21-21 0,0 0 15,22 0-15,-22 0 0,21-21 16,-21 21-16,64-64 15,-21 22-15,-43 21 16,0-22-16,0 22 0,0-21 16,0 21-16,-21-22 0,22 22 0,-22-21 0,0 21 15,21-1-15,-21 1 16,-21 42 15,-1 1-31,1-1 0,21 0 16,-21 42-16,0-20 15,21-1-15,-21-21 16,21 22-16,0-22 0,0 0 0,0 0 16,0 0-16,0 0 0,0 1 15,0-1 1,0-42 0,0-1-1,0-20-15,0 21 16,0 0-16,0-22 0</inkml:trace>
  <inkml:trace contextRef="#ctx0" brushRef="#br0" timeOffset="47150.84">19579 804 0,'-21'22'31,"21"-1"-31,-21-21 0,21 21 0,-21 0 15,21 0-15,0 0 0,0 1 16,0-1-16,0 0 16,21-21-1,0 0-15,0 0 16,0 0-16,0 0 0,1-21 0,-1 0 16,-21-1-16,21 1 0,-21 0 15,0 0-15,0 0 0,0 0 16,0-1-16,0 1 15,-21 21 1,0 0-16,-1 0 0,1 0 16,0 0-16,21 21 0,-21 1 15,21-1-15,-21 0 16,21 0-16,0 0 16,0 0-16,0 1 0,0-1 15,21 0 1,0-21-16,0 0 0</inkml:trace>
  <inkml:trace contextRef="#ctx0" brushRef="#br0" timeOffset="47699.53">19981 1122 0,'0'0'16,"21"0"-16,1 0 0,-1-21 31,-42 21 0,-1 0-31,1 0 16,0 21-16,0-21 0,21 21 16,-21-21-16,0 21 0,21 0 0,-22 1 15,1 20 1,21-21-16,0 0 0,0 0 15,0 1-15,0-1 16,0 0-16,21-21 16,1 21-16,-1 0 0,0-21 15,0 21-15,0-21 16,0 22-16,22-1 16,-22 0-16,0 0 15,-21 0-15,0 0 16,-21-21-1,0 0-15,-22 22 0,22-22 16,-63 0 0,41 0-16,22 0 0,-21 0 0,21 0 15,-22 0-15,22 0 0,-21 0 16,21 0-16,-1 0 0,-20 0 16,21-22-16,0 22 15,0 0-15,-1 0 16,44 0-1,-1 0 1,0 0-16,0 0 0,0-21 16,22 0-16,-22 0 0,21 0 0</inkml:trace>
  <inkml:trace contextRef="#ctx0" brushRef="#br0" timeOffset="48099.69">20616 614 0,'0'0'0,"0"-21"0,0 0 16,0-1-16,0 1 0,0 0 15,0 0-15,-21 21 16,0 0-16,21 21 16,-21 0-1,0 0-15,21 22 0,-22-22 0,1 21 16,21 1-16,0-1 0,-21 0 15,0 1-15,21 20 0,0 1 0,-21-22 16,0 21-16,-1 1 16,22-1-16,-21 43 0,21-21 15,0-43-15,-21 1 16,21-1-16,0-21 0,0 21 0,0-20 16,0 41-1,0-42-15,0 0 0,21-21 0,0 0 16,1 0-16,-1 0 0,0 0 15,0 0-15,0 0 0,22 0 16,-43-21-16,21 0 0,0 0 16,21-21-16,-21 20 15,1 1-15,-22 0 0,0 0 16,0 0-16,0-22 0</inkml:trace>
  <inkml:trace contextRef="#ctx0" brushRef="#br0" timeOffset="48305.57">20193 1185 0,'-21'0'0,"42"0"0,-63 0 0,42-21 0,-22 21 15,44 0 17,-1 0-32,0-21 0,0 21 15,0 0-15,22 0 0,-1 0 0,-21-21 16,21 0-16,43 0 15,0-1-15,-43 1 16,22 0-16,-22 0 0</inkml:trace>
  <inkml:trace contextRef="#ctx0" brushRef="#br0" timeOffset="48652.37">21484 635 0,'21'-21'0,"-42"42"0,42-63 16,-21 21-16,0-1 15,0 1 1,-21 21-16,0 0 16,0 21-1,0 1-15,21-1 16,0 21-16,0-21 0,-22 22 0,1-1 16,21 21-16,-21 1 0,21-22 15,-42 149-15,21-128 16,21 1-16,-22-22 0,22 22 15,0-22-15,-21 0 0,21 1 16,-21-1-16,21 0 0,-21 43 16,21-43-1,0-21-15,0 1 16,0-44 0,0 1-1,0 0-15,0-21 0,21 21 16,0-22-16,0-41 0</inkml:trace>
  <inkml:trace contextRef="#ctx0" brushRef="#br0" timeOffset="49337.98">21251 762 0,'0'0'16,"-21"-21"-16,0 0 0,0 0 0,0-1 16,21 1-16,0 0 15,0 0-15,0 0 16,0 0-16,21 21 0,42-43 15,-20 43-15,-1-21 16,0 21-16,64-21 16,-64 21-16,22 0 0,-22 0 0,22 0 15,-22 0-15,22 0 0,63 42 16,-106-21-16,21 1 16,-21-1-16,0 21 0,-21 22 15,0-22-15,0 0 0,-21 1 0,0-1 16,-21 0-16,-1 1 0,1-1 15,-64 43-15,64-43 16,-22-21-16,22 21 0,0-20 16,-22-1-16,43-21 0,-21 21 0,21 0 15,-1-21-15,22-21 32,0 0-32,22 0 15,-1-1-15,0 22 0,0-21 16,21 0-16,-20 0 0,-1 0 0,21 0 15,-21-1-15,22 22 0,-22 0 16,21-21-16,22 21 16,-43 0-16,21 0 0,-21 21 15,22-21-15,-22 22 0,42-1 16,-42 0-16,1 0 0,-1 0 0,21 22 16,-21 41-1,-21-63-15,0 1 0,0-1 16,0 21-16,0-21 0,-21 22 15,0-22-15,0 0 0,-85 42 16,21-20 0,22-43-16,20 21 15,-62 0-15,62 0 0,1-21 16,0 0-16,-1 0 0,22 21 0,-21-21 16,-43 0-1,64 0 1,21-21 31,21 21-47,21-21 0,-20 0 0,20 0 15,0 0-15,22-1 0</inkml:trace>
  <inkml:trace contextRef="#ctx0" brushRef="#br0" timeOffset="50361.4">22627 1080 0,'-21'-22'0,"42"44"0,-63-65 15,21 22-15,21 0 0,-22 21 16,1-21-16,0 21 15,0 0-15,0 0 16,0 21-16,21 0 0,-22 0 16,1 0-16,0 22 0,21-22 0,-21 21 15,21 1-15,-21-22 0,0 21 16,21 0-16,0 1 0,-22-22 0,1 85 16,21-43-1,0-42-15,0 1 0,0-1 16,21 0-16,1 0 0,-1-21 0,0 21 15,0-21-15,0 0 0,0 0 16,1 0-16,-1 0 0,0 0 0,0-21 16,0 21-16,0-21 0,-21 0 15,0 0-15,22-22 0,-22 22 0,0 0 16,0-21-16,0-1 0,0 22 16,0-21-16,0-1 0,0 22 0,-22-21 15,22 21-15,0-22 0,-21 22 16,21 0-16,0 0 0,0 0 15,0 0-15,0-1 16,21 22-16,-21-21 16,22 0-16,20 21 0,-21 0 15,21 0-15,-20 0 0,20 0 0,0 0 16,-21 0-16,22 21 0,-22 0 16,21-21-16,-21 22 0,1 20 0,-1-21 0,0 0 15,0 0-15,-21 22 0,0-22 16,0 21-16,0-21 0,0 1 0,0 20 15,0-21-15,0 0 0,0 22 16,0-22-16,0 0 0,-21 0 16,21 0-16,-21 0 0,21 1 15,-21 20 1,-1-42-16,1 21 0,21-42 47,0 0-47,0 0 0,0-1 15,0 1-15,43-21 0,-43 0 16,21 20-16,0-20 0,0 0 16,21-1-16,64-126 15,-85 148 1,1-21-16,-1-1 0,42-41 16,-63 62-16,0 1 0,21 0 15,-21 0-15,0 42 16,0 0-1,0 0-15,0 22 0,-42 20 16,42-20-16,-21-1 0,0 0 16,21 1-16,-21-1 0,21 0 15,-22 64 1,22-42-16,0-43 0,0 0 16,0 42-16,0-41 15,0-1-15,22-21 0,-1 21 0,21 0 16,64-21-1,-21 0-15,-43 0 16,0-21-16,-21 21 0,22-21 16,-22 0-16,21-1 0,-21 22 15,1-21-15,-22 0 0,0 0 0,0-21 16,0 20 0</inkml:trace>
  <inkml:trace contextRef="#ctx0" brushRef="#br0" timeOffset="51126.48">18288 1905 0,'0'0'15,"-21"0"-15,0 0 16,42 0 62,0 0-78,0 0 16,0 0-16,0 0 0,64 0 15,-43 0-15,1 0 0,20 0 16,1 0-16,-1 0 0,1 0 0,20 0 16,-20 0-16,42-21 0,-22 21 0,128 0 15,148-21 1,-233 0-16,0-1 0,0 22 15,21 0-15,0-21 16,0 21-16,1 0 0,-1 0 0,21 0 16,-21 0-16,0 0 0,1 0 15,-1 0-15,-21 0 0,21 0 0,-21 0 16,-21 0-16,21 0 0,-21 0 0,-1 0 16,-20 0-16,21 0 0,-21 0 15,-1 0-15,-20 0 0,-1 0 0,-20 0 16,20 0-16,1 0 15,-43 0 1,0 0-16,-42 0 31,0 0-31,-1 0 16,1 0-16,0 0 0,-85 0 16,64 0-16</inkml:trace>
  <inkml:trace contextRef="#ctx0" brushRef="#br0" timeOffset="52035.96">18690 2074 0,'-21'0'0,"42"0"0,-63 0 16,21 0-16,-1 0 16,1 0-16,0 0 0,0 0 15,0 0-15,0 0 16,-1 0-16,1 0 15,21-21 1,21 0 47,1 21-63,-1 0 0,0 0 0,0 0 15,0 0-15,22 0 0,-22 0 16,21 0-16,-21 0 0,22 0 0,-1 0 15,0 0-15,1 0 0,-1 0 16,21 0-16,1 0 0,-22 0 0,43 0 16,-22 0-16,22 0 0,0 0 0,-1 0 15,86 0-15,20 0 16,-84 0-16,0-21 0,0 21 16,21 0-16,-21 0 15,21 0-15,-22 0 0,22 0 0,-21 0 16,0 0-16,21 0 0,85 0 15,21 0-15,-128 0 16,-20 0-16,21 0 0,84 0 16,-105 0-16,0 0 0,-1 0 15,-20 0-15,21 0 0,126 0 16,-147 0-16,-22 0 16,22 0-16,-22 0 0,-21 0 0,21 0 15,-20 0-15,-1 0 0,0 0 16,0-21-16,0 21 125,-21-21-110</inkml:trace>
  <inkml:trace contextRef="#ctx0" brushRef="#br0" timeOffset="52183.87">23029 1969 0,'-21'0'31,"21"21"-15,-21-21-16,0 0 31,0 21-16,-1-21-15,1 0 16,0 0-16,-21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8T03:12:13.2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1355 4276 0,'-22'0'47,"1"0"-32,0 0 1,0 0-16,0 0 0,0 0 15,-22 0-15,22 0 0,-21 0 16,-22 0-16,43 0 0,-21 0 16,21 0-16,-1 0 15,1 0-15,0 0 16,42 0 46,0 0-62,1 21 16,20-21-16,0 0 0,1 0 16,-1 0-16,21 0 0,-20 0 0,20 0 15,1 0-15,-1 0 0,22 0 16,-22 0-16,1 0 0,-1 0 0,1 0 16,-22 0-16,22 0 15,-1 0-15,1 0 0,-22 0 0,22 0 16,-22 0-16,21 0 0,-20 0 15,41 0-15,1 0 16,-43 0-16,1 0 0,-22 0 16,0 0-16,0 0 0,0 0 0,1 0 15,-1 0-15,-21-21 16,-21 21 15,-1-21-15,1 21-16,0 0 15,21-22-15,-21 22 16</inkml:trace>
  <inkml:trace contextRef="#ctx0" brushRef="#br0" timeOffset="831.52">2074 3916 0,'-21'-21'16,"21"0"-16,-21 21 31,21 21-16,0 0 1,0 0-16,21 0 0,0 0 16,0-21-16,1 22 0,-1-1 15,0 0-15,0-21 0,21 21 16,1 0-16,-1 0 0,-21-21 16,22 22-16,-1-22 0,0 0 0,43 21 15,42 0 1,-85-21-16,1 0 0,-22 0 15,21 0-15,-21 0 0,0 0 16,1 0-16,-1 0 16,-21 21 15,-21-21-31,-1 0 16,1 21-16,0 0 0,0-21 0,0 22 15,0-22-15,-22 42 16,-20-21-16,20 0 15,22 0-15,-21 1 0,-43 20 16,43-21-16,0 21 0,-1-20 16,1-1-16,21 0 0,-22 0 0,22 0 15,0 0-15,0 1 0,0-1 16,0 0-16,21 0 0,0 0 16,-22 0-16,1 1 0,21-1 15,0 0 16,21-42 173,1 21-204,-1-21 15,0 21-15</inkml:trace>
  <inkml:trace contextRef="#ctx0" brushRef="#br0" timeOffset="1715.37">3450 3704 0,'0'0'0,"0"21"47,0 1-47,0-1 0,0 0 15,0 0-15,0 0 0,0 0 16,21 1-16,-21-1 0,0 0 0,21 21 16,1-21-16,-22 1 0,21-1 15,0-21-15,0 21 0,21 0 16,-20-21-16,20 0 16,-21 0-16,21 0 0,22-21 15,-43 0-15,21 21 0,-20-21 0,20-1 16,-21 1-16,0 0 0,22-42 15,-43-1 1,0 43-16,0 0 0,0-22 16,0 22-16,0 0 0,0 0 15,0 0-15,-22 21 32,1 0-32,21 84 31,0-62-31,-21 62 15,21-20 1,0-22-16,-21 22 0,21-22 16,0 0-16,0 1 0,0-1 0,0 0 15,0 22-15,0-22 0,0 22 16,0 63 0,0-85-16,0-21 0,-21 21 15,21 1-15,0-22 0,0 0 0,-21 0 16,21 0-16,0 1 0,0-1 0,-22 0 15,-20-21 1,21 0-16,0 0 0,-43 0 16,43 0-1,-21 0-15,21-21 0,-22 0 0,22 21 16,-64-43 0,22 22-16,42 21 0,0 0 15,-1 0-15,1 0 0</inkml:trace>
  <inkml:trace contextRef="#ctx0" brushRef="#br0" timeOffset="1779.33">3344 4678 0,'64'0'16,"-43"0"0,0 0-16,21 0 0,-20 0 0</inkml:trace>
  <inkml:trace contextRef="#ctx0" brushRef="#br0" timeOffset="2497.58">4699 4360 0,'0'0'0,"0"-21"0,0 0 0,0 0 15,-21 0-15,0 0 16,-22-1-16,22 22 15,0 0-15,-43 0 0,22 0 16,21 0-16,-21 0 0,20 22 16,-20-22-16,21 21 0,-64 63 15,64-41 1,0-1-16,0-21 0,0 22 0,21-1 0,0-21 16,-22 21-16,22-20 0,0 20 15,0-21-15,0 21 0,0-20 0,0 41 16,22-42-16,-1 0 15,0 1-15,0-22 0,21 0 16,-20 0-16,20 0 0,-21 0 0,21 0 16,1-22-16,-1 1 0,0 0 0,22-21 15,-22-1 1,-21 22-16,22-21 0,-22 21 0,0-22 16,0 1-16,0 0 0,1-22 0,-1 22 15,0-22-15,-21 1 0,0-1 16,21 1-16,0-85 15,-21 105-15,0 1 0,0 0 16,0 21-16,0-22 0,0 22 16,0 0-1,0 42 1,0 0-16,0 0 16,-21 1-16,21 20 0,0 0 15,0 1-15,0-1 0,-21 21 0,21 1 16,-21-22-16,21 22 0,0-22 15,0 64-15,0-21 16,0-43-16,0 0 0,0 1 0,0-1 16,0-21-16,0 0 15,0 0-15,0 1 0,0-1 0,21-21 16,0 0 0,0 0-16,0 0 0,1 0 15,-1-21-15,-21-1 0,21 22 0,0-21 16,-21 0-16,21 0 15,0 0-15</inkml:trace>
  <inkml:trace contextRef="#ctx0" brushRef="#br0" timeOffset="2891.36">5165 4551 0,'0'0'0,"0"21"16,21-21 15,0 0-31,0 0 0,0-21 16,0 21-16,1-21 15,20 0-15,-21 21 0,0-22 0,0 1 16,1 0-16,-1-21 0,0 21 16,-21-1-16,0 1 0,21-21 15,-21 21-15,0 0 16,-21 21-16,0 0 0,0 0 15,-1 0-15,1 21 0,0 0 16,0 0-16,-43 43 16,43-22-1,21-21-15,0 21 0,-21 1 0,21-1 16,0-21-16,0 0 0,0 1 16,0-1-16,0 0 0,0 0 15,0 0-15,21-21 0,0 21 0,1-21 16,-1 0-16,0 0 0,21 0 15,-21 0-15,22 0 0,-22 0 0,21-21 16,1 0-16,-22 0 0,21 0 0,0 0 16</inkml:trace>
  <inkml:trace contextRef="#ctx0" brushRef="#br0" timeOffset="2981.31">5927 4276 0,'0'-21'0,"0"-1"16</inkml:trace>
  <inkml:trace contextRef="#ctx0" brushRef="#br0" timeOffset="3312.12">5884 4212 0,'0'43'32,"0"-22"-32,0 0 15,0 0-15,0 21 0,0-20 16,0-1-16,0 0 0,0 21 0,0-21 16,0 22-16,0-22 0,0 0 0,0 0 15,0 22-15,0-22 0,21 21 16,-21-21-1,22-21-15,-22-21 32,0 0-17,0 0-15,0-22 0,0 22 16,0-42-16,0 42 16,0-1-16,21-20 0,0 21 0,-21 0 15,21 0-15,0-22 0,0 22 0,1 0 16,-1 0-16,21 21 0,-21-21 15,0-1-15,1 22 0,20 0 0,-21 0 16,0 0-16,22 22 16,-22-1-16,21 21 15,-42-21-15,0 0 0,0 43 16,0-22-16,0-21 0</inkml:trace>
  <inkml:trace contextRef="#ctx0" brushRef="#br0" timeOffset="3434.05">6413 4614 0,'22'0'0,"-1"-21"16</inkml:trace>
  <inkml:trace contextRef="#ctx0" brushRef="#br0" timeOffset="3602.95">6689 3852 0,'0'0'0,"0"-21"16,0 0-16,21 21 15,-21-21-15</inkml:trace>
  <inkml:trace contextRef="#ctx0" brushRef="#br0" timeOffset="3784.85">6731 3831 0,'0'21'15,"0"128"1,0-107 0,0 0-16,0 1 0,0 20 0,0-21 0,-21 22 15,21-22-15,0 1 16,-21 126 0,-1-63-16,22-85 15,0 21-15,0-21 0,0 1 16,0-1-16,0 0 0,0 0 0,0 0 15,22-21 1,-1 0-16,0 0 16,0 0-16,0 0 0,-21-21 15</inkml:trace>
  <inkml:trace contextRef="#ctx0" brushRef="#br0" timeOffset="4059.69">7006 4614 0,'42'-63'15,"-42"42"1,0 0-16,0-1 0,0 1 0,22 0 15,-22 0-15,0 0 0,0 0 16,0 42 15,0 0-15,0 0-16,0 0 0,0 0 0,0 22 16,0-22-16,0 21 15,0 1-15,0-22 0,0 0 16,0 0-16,0 0 0,0 0 15,0 1-15,21-22 32,-21-22-17,21 1-15,0 0 0,-21 0 16,21 0-16,-21 0 0</inkml:trace>
  <inkml:trace contextRef="#ctx0" brushRef="#br0" timeOffset="5271.23">6286 4339 0,'0'-21'15,"22"21"17,-1 0 14,-21 21-46,0 0 16,0 1-16,21-1 0,-21 0 0,0 0 16,0 0-16,0 0 0,0 1 15,0 20-15,0-21 0,0 21 16,0-20-16,0-1 0,0 0 16,0 0-16,0 0 15,0-42 32,0 0-47,0 0 16,21 0-16</inkml:trace>
  <inkml:trace contextRef="#ctx0" brushRef="#br0" timeOffset="5632.03">6350 4106 0,'21'0'16,"0"0"-16,22 0 16,-22 0-16,21-21 0,-21 21 15,22 0-15,-1 0 0,0-21 16,1 21-16,-22 0 0,0-21 0,21 21 16,-63 21 15,0-21-16,21 21-15</inkml:trace>
  <inkml:trace contextRef="#ctx0" brushRef="#br0" timeOffset="6123.75">7048 4170 0,'0'21'16,"22"-21"0,-1 0-16,0 0 15,0 0 1,0 0-16,0-21 16,-21 0-16,22 21 0,-22-21 15,21 21-15,-21-22 16,0 1-16,0 0 0,0 0 0,0 0 15,-21 21-15,-1 0 0,1 0 16,-21 0 0,21 0-16,21 21 15,-21-21-15,21 21 16,0 0-16,0 0 0,-22-21 0,22 22 16,0-1-16,0 0 0,0 0 15,0 0-15,22-21 16,-1 0-1,0 0-15,0 0 0</inkml:trace>
  <inkml:trace contextRef="#ctx0" brushRef="#br0" timeOffset="7884.74">7472 4318 0,'21'0'16,"0"0"-16,0 0 0,0 0 15,1 0-15,20-21 0,-21 0 0,0 21 16,22-21-16,-22-1 0,63-41 15,-62 42-15,-1 0 16,0-1-16,-21 1 0,0-21 16,0 21-16,0 0 0,0-22 15,0 22-15,-21 0 16,0 0-16,-1 0 0,1 21 16,0 0-16,0 0 15,0 0-15,0 0 16,21 21-16,-22 0 0,1 21 0,21-21 15,0 22-15,0-22 16,-21 21-16,0 43 0,21-43 16,-21 1-16,21 41 0,-21-41 15,-1-1-15,22 0 0,-21 1 16,21 20-16,0-21 0,-21 22 0,0 42 16,21 21-1,0-85-15,0 22 0,-21 63 16,21-85-16,-21 21 0,21-20 0,0-1 15,0 0-15,0 1 0,0-1 16,0 22-16,0-1 16,0-42-16,0 0 0,0 1 0,0-1 15,21 0-15,0-21 16,0 0-16,0 0 16,0 0-16,1-21 15,-1 0-15,42-22 0,-42 22 0,1-21 16,-1 21-16,21-22 0,-21 22 15,0-21-15,1-1 0,20 1 0,-42 0 16,21-1-16,0-62 16,-21-22-1,0 84-15,-21 22 0,-21-42 16,-1 41-16,22-20 0,0 21 0,-21 21 16,21-21-16,-1 0 0,-20 21 15,21-22-15,0 22 16,0-21-16,42 21 31,0 0-31,0 0 16,0 0-16,0 0 0,22 0 15,-22 0-15,21 0 0,1-21 0,-22 21 16,21-21-16,0 21 0,1-21 0,-22 0 16,21-1-16,1 22 15,20-42-15,-21 21 0,-20 0 0,-1 0 16,21-22-16,-21 22 15,0 0-15,1 21 0,-22-21 16,21 0-16,-21-1 16,0 44 15,0-1-15,0 0-16,0 0 0,0 0 15,0 0-15,0 1 0,0-1 16,0 0-16,0 0 15,21 0-15,0-21 0,21 21 16,1-21 0,-22 0-16,0 0 0,0 0 15,22 0-15,-22 0 0,0-21 16,0 0-16,0 21 0,0-21 0,22 0 16,-22 0-1,0-1-15,21-20 0,-42 21 0,0 0 16,22 0-16,-22-1 0,21 1 0,-21 0 15,0 0-15,0 0 16,0 42 15,0 0-15,0 0-16,0 0 0,0 22 16,0-1-1,0 0-15,0-20 0,0 41 16,0-21-16,0-20 0,0 20 0,0 0 15,0 1-15,21 20 0,0-21 16,0 64-16,22 42 16,-43-105-16,21 20 0,-21-20 15,0 20-15,21-21 0,-21 22 16,0-22-16,0 22 0,0-22 0,0 22 16,0-22-16,0 64 0,0 21 15,0-85 1,0 0-16,0 1 0,0-22 15,-21 21-15,21-21 0,0 1 0,0 20 16,0-21-16,-21 0 0,21 0 16,-22-21-16,1 0 15,0 0-15,0 0 0,0 0 16,0-21-16,-22 0 0,-41-21 16,-1-22-1,64 22-15,-64-43 16,43 43-16,21 0 0,-43-64 15,43 42-15,0 1 0,21 20 0,0-20 16,-21 21-16,21-1 0,0-20 16,0 20-16,0 1 0,0 21 0,42-85 15,-42 64 1,21 21-16,0-1 0,0-20 16,1 21-16,-1 0 0,0-22 0,21 22 15,-21 0-15,22 0 0,-22 0 16,21 0-16,43-22 15,-43 22-15,-21 21 0,-21-21 16,22 0-16,-22 0 47,0-1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8T03:14:13.4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12107 3556 0,'0'0'0,"21"-21"16,1 0-16,-1 0 16,-21-1-16,21 1 15,0 0 1,-21 0-16,21 21 16,-21-21-1,0 42 16,0 0-15,-21 0-16,0 0 16,0 1-16,0-1 0,-1 0 0,1 0 15,0 21-15,-21-20 0,21-1 0,-22 0 16,1 21-16,-22 1 16,22-1-16,0-21 0,-1 0 15,1 0-15,21 1 0,-21-1 16,20 0-16,-20 0 0,21 0 0,0 0 15,-43 22-15,64-22 16,-21-21-16,21 21 16,-21-21-16,21-21 47,21 21-32,0 0-15,0 0 16,1 0-16,-1 0 0,0 0 15,0 0-15,0 0 16,22 0-16,-22 21 0,21-21 0,0 21 16,-20-21-16,20 21 0,0 1 0,-21-22 15,22 21-15,-1 0 0,-21-21 16,0 21-16,22-21 0,-22 21 0,0-21 16,0 21-16,0-21 15,-21 22-15,22-22 0,-22 21 16,21-21-1,-21-21 32,0-1-31,0 1-16,21 0 0,-21 0 0</inkml:trace>
  <inkml:trace contextRef="#ctx0" brushRef="#br0" timeOffset="705.11">13060 3556 0,'0'-21'0,"0"42"0,21-42 16,0 0-16,0 21 0,-21-21 0,21-1 15,1 1-15,-22 0 16,0 0 0,0 0-1,-22 21 1,1 0-16,-21 0 0,21 0 15,0 0-15,-43 21 16,22 0-16,21-21 0,-43 42 16,22-20-16,21-1 0,-1 0 15,1-21-15,0 21 0,21 0 0,0 0 16,-21 1-16,21-1 16,0 0-16,0 0 0,21 0 15,0-21-15,0 21 16,1-21-16,-1 22 0,21-22 15,-21 0-15,0 21 0,1-21 0,20 0 16,0 21-16,22-21 16,-43 0-16,21 21 0,-21-21 15,22 21-15,-22-21 16,0 21-16,-21 1 16,0-1-16,-21 0 15,0-21-15,0 0 0,-22 21 16,22-21-16,0 0 0,0 21 15,-22-21-15,22 0 0,0 0 0,-21 0 16,21 0-16,-22 21 0,22-21 16,0 0-16,0 0 0,-64 0 15,64 0 1,0 0-16,0 0 0,-1 0 16,1 0-1,42 0 16,22 0-15,-22-21-16,21 21 0</inkml:trace>
  <inkml:trace contextRef="#ctx0" brushRef="#br0" timeOffset="1175.08">13398 3810 0,'0'0'0,"0"21"31,22-21-15,-1 0-16,0 0 0,0 0 0,0 0 15,43-21-15,-43 21 16,0-21-16,0 21 0,0-21 0,22 0 15,-22-1-15,-21 1 0,0 0 16,0 0-16,0 0 16,-21 21-16,0-21 15,-1 21 1,1 0-16,0 0 0,0 0 0,0 0 16,0 0-16,-1 21 0,1-21 15,-21 42-15,21-21 0,21 0 16,0 1-16,-21 20 0,-1-21 15,22 0-15,0 0 0,0 1 16,0-1-16,0 0 0,0 0 16,0 0-16,0 0 0,22-21 15,-1 22-15,-21-1 0,21-21 16,0 0-16,0 0 0,0 0 0,1 0 16,-1 0-16,0 0 0,0 0 15,0-21-15,0 21 0,64-64 16,-43 43-16</inkml:trace>
  <inkml:trace contextRef="#ctx0" brushRef="#br0" timeOffset="1547.13">14118 2985 0,'0'0'0,"-21"0"0,0 0 0,0 0 16,-1 21-16,1 0 15,21 0-15,-21 0 0,21 22 0,0 20 16,0-21-16,0 22 0,0-22 16,-21 1-16,21 20 0,0-21 15,0 22-15,-21-22 0,21 1 0,0-1 16,0 0-16,-21 1 0,21-22 15,-22 63 1,22-20-16,0-43 16,0 0-16,22-21 47,-1-21-47,0 0 15,0 21-15,0-21 0,0 0 0,1 21 16,-1-22-16,-21 1 0</inkml:trace>
  <inkml:trace contextRef="#ctx0" brushRef="#br0" timeOffset="1964.89">14224 3747 0,'-21'0'16,"21"21"-1,21-21 16,0 0-31,0 0 0,0 0 16,1 0-16,-1 0 16,0 0-16,0-21 0,0-1 0,0 22 15,1-21-15,-1-21 16,0 21-16,-21 0 0,0-1 16,0 1-16,0 0 0,-21 21 15,0 0 1,-1 0-16,1 0 0,-21 21 15,0 0-15,20 1 0,1-1 16,-21 42 0,21-42-16,21 1 0,-21-1 0,21 0 15,0 0-15,0 0 0,0 0 16,0 1-16,0 20 16,21-42-16,0 21 0,0-21 15,0 0-15,0 0 0,22 0 16,-22 0-16,21 0 0,-21 0 0,22-21 15,20 0-15,-42 0 0,1-1 16,20 22-16,-21-21 16,0 0-16</inkml:trace>
  <inkml:trace contextRef="#ctx0" brushRef="#br0" timeOffset="2254.73">14922 3598 0,'0'0'0,"0"-21"0,0 0 16,0 0-16,-21 21 15,0 0 1,0 0-16,0 0 16,0 0-16,21 21 0,-22 0 15,1-21-15,0 21 0,21 1 16,-21-1-16,21 0 0,-21 0 0,0 64 16,21-64-16,0 0 15,0 0-15,0 0 0,0 1 16,0-1-16,0 0 15,42-21-15,0 0 16,-21 0-16,1 0 0,20 0 16,-21 0-16,21 0 0,-20 0 0,20-21 15,-21 0-15,21 21 0,-20-22 16,-1 1-16,21 0 0</inkml:trace>
  <inkml:trace contextRef="#ctx0" brushRef="#br0" timeOffset="2603.52">15430 3133 0,'0'-21'0,"0"42"0,0-64 0,0 22 15,0 0-15,-21 21 16,0 0-16,0 0 0,0 0 16,0 0-1,-1 21-15,22 0 0,0 1 16,-21 41-16,21-21 15,0 1-15,0-1 0,-21 0 0,21 1 16,0-1-16,0 0 0,0 1 0,-21 41 16,21-41-16,0-1 15,-21-21-15,21 22 0,-21-22 16,21 0-16,0 21 0,0-21 0,0 1 16,0-1-16,21-21 15,0 0-15,-21 21 0,21-21 0,0 0 16,0 0-16,1 0 0,-1 0 15,21 0 1,-42-21-16,21 21 0,22-43 16,-22 43-16,-21-21 0,21 0 0,-21 0 15,21 0-15</inkml:trace>
  <inkml:trace contextRef="#ctx0" brushRef="#br0" timeOffset="2855.38">15155 3577 0,'0'0'0,"-21"0"0,0 0 0,0 0 15,0 0-15,42 0 32,0 0-32,0 0 0,0 0 15,22 0-15,-22 0 0,21 0 0,0 0 16,1 0-16,-22 0 0,21 0 0,-21 0 15,22 0-15,-22 0 16,0-21-16,0 21 0,0 0 0,1 0 16,-1-21-16,0 21 0,0-21 15,-21 0-15,21 21 0</inkml:trace>
  <inkml:trace contextRef="#ctx0" brushRef="#br0" timeOffset="3452.04">16087 3175 0,'0'0'15,"-22"-21"-15,1 0 0,0 0 16,21-1-16,-21 22 15,21 22 17,0-1-32,0 0 0,0 0 15,21 0-15,0 0 0,-21 1 0,21-1 16,1 0-16,20 0 0,21 21 16,43 22-1,-63-43-15,-1 0 16,0 0-16,1-21 0,-22 22 0,21-22 15,-21 0-15,0 0 0,1 0 0,-1 0 16,0 0-16,0 0 0,0 0 16,0 0-1,-42 21 17,0-21-32,-21 0 15,21 21-15,-22 0 0,1-21 0,0 21 16,-22 0-16,22 1 0,-64 20 15,0 21 1,64-41-16,-1-1 0,1 0 0,0 0 16,21 0-16,-22 0 0,22 1 0,0-1 15,21 0-15,-21 0 0,0 0 16,21 0-16,0 1 16,0-1-1,0-42 16,0-1-31,0 1 16,0 0-16</inkml:trace>
  <inkml:trace contextRef="#ctx0" brushRef="#br0" timeOffset="29263.38">910 7345 0,'-42'0'16,"21"0"-1,-1 0-15,1 0 16,0 0-16,0 0 15,0 0-15,0 0 16,-1 0-16,1 0 16,0 0-16,0 0 15,21 21-15,-21-21 16,0 0-16,63 0 31,-21 0-31,0 0 16,22 0-16,-1 21 0,0-21 15,1 0-15,-1 0 0,21 0 0,1 0 16,-1 0-16,22 0 0,0 0 16,-1 0-16,192 0 15,-107 0 1,-84 0-16,-22 0 0,64 0 16,-63 0-16,-22 0 0,21 0 15,-20 0-15,-1 0 0,-21-21 0,64 21 16,-64-21-1,-21 0-15,21 21 0,-21-21 16,-21-1 15,0 22-15,0 0-16</inkml:trace>
  <inkml:trace contextRef="#ctx0" brushRef="#br0" timeOffset="29708.13">2222 7091 0,'0'0'16,"-42"0"0,21-21-16,21 42 31,0 0-31,0 0 15,0 0-15,0 1 16,21-1-16,0 0 0,0 0 0,1-21 16,20 21-16,-21-21 0,21 0 0,-20 0 15,20 0-15,0 0 16,85 0 0,-106-21-16,1 21 0,-1-21 15,0 21-15,-21-21 0,-21 21 31,0 0-31,-1 0 0,-62 0 16,20 42-16,1-21 0,20 0 16,1 22-16,0-22 0,21 21 15,-22 1-15,-20 62 16,42-83-16,21 20 16,0-21-16,0 21 0,-22 1 15,22-22-15,0 0 0,0 0 16,22-42 31</inkml:trace>
  <inkml:trace contextRef="#ctx0" brushRef="#br0" timeOffset="30463.3">3577 6900 0,'0'0'0,"0"-21"0,0 0 0,0 0 0,0 0 15,0 0-15,-21-1 0,21 1 16,-21 0-16,0 21 31,21 21-31,0 0 16,0 22-16,0-22 0,0 21 15,-22 1-15,22 20 0,0 43 16,0 0-16,0-43 16,0 1-16,0-22 0,0 22 15,-21-22-15,21 0 0,0 1 0,0-1 16,0-21-16,0 21 0,-21 1 15,21-22-15,0 0 16,-21-21-16,21-21 16,0 0-1,0 0-15,0-1 0,0-20 16,21-21-16,0 20 0,22-41 16,-22 41-16,0 1 15,21 0-15,1-1 0,-22 1 16,21 0-16,22 20 0,-22 1 0,0 0 0,-21 21 15,64 0 1,0 64-16,-64-43 16,0 0-16,-21 64 0,21-43 15,-21-21-15,0 21 0,0 1 16,0-22-16,0 21 0,-21 43 16,21-64-1,0 0-15,-21-21 0,21 21 16,0-42 15,21 0-31,0 21 16,0-21-16</inkml:trace>
  <inkml:trace contextRef="#ctx0" brushRef="#br0" timeOffset="31018.98">4805 7430 0,'0'0'0,"0"-22"0,0 1 16,0 0-16,0 0 0,0 0 0,0-22 15,0 22-15,0 0 0,0-21 0,-21 21 16,-1-1-16,1 1 0,0 21 16,0-21-16,0 21 0,-22 0 15,1 0-15,21 0 0,-21 0 16,20 21-16,-41 22 15,42-1-15,0-21 0,-1 21 0,1 1 16,-21-1-16,21 0 0,21-20 0,-21 20 16,-1 0-16,1 64 15,21-64-15,0-20 0,0 20 16,21-21-16,1 0 16,-1-21-16,0 0 0,0 0 0,0 0 15,64 0 1,-64-21-16,21 21 0,-20-21 15,-1 0-15,42-43 0,-42 43 16,-21-21-16,22 21 0,-1-22 0,-21 1 16,0 0-16,0-64 15,0 63-15,0 65 32,0-1-32,0 0 15,-21 21-15,-1 1 0,22-22 0,-21 85 16,21-64-1,0-21-15,0 0 0,0 43 16,21-64-16,1 21 0,-1 0 0,0-21 16,0 0-16,0 0 0,0 0 15,1 0-15,-1 0 0,0 0 16,21 0-16,-21 0 0,1-21 0,20 0 16,-21 0-16</inkml:trace>
  <inkml:trace contextRef="#ctx0" brushRef="#br0" timeOffset="31500.7">5165 7303 0,'0'0'0,"-22"0"0,1 0 15,21 21-15,-21-21 16,21 21-16,0 0 0,0 21 16,0 1-1,-21-1-15,21-21 0,0 43 16,0-43-16,0 0 0,0 0 0,0 0 15,0 1-15,0-1 0,-21 0 16,21 0-16,0 0 16,0-42 15,0 0-15,0 0-16,0 0 0,0-1 0,0-20 15,0 21-15,0-21 0,0-1 16,21 22-16,0-21 0,0-1 0,0 1 15,1 21-15,20 0 0,-21-22 16,21 22-16,-20 21 0,20-21 16,-21 21-16,85 0 15,-64 21-15,1 22 16,-22-1-16,0-21 0,0 0 0,-21 22 16,21-1-16,-21-21 0,0 21 0,0-20 15,0-1-15,-21 0 0,-21 42 16,-1-20-1,43-22-15,-21-21 0,21 21 16,21-21 15,1 0-31,-1 0 16,21 0-16,-21 0 0,22-21 0</inkml:trace>
  <inkml:trace contextRef="#ctx0" brushRef="#br0" timeOffset="32089.37">6519 7493 0,'0'0'15,"0"-21"-15,0 0 0,0 0 0,0-1 16,-21 22-16,0-21 0,21 0 16,-21 0-16,0 0 0,-22 0 15,22 21-15,0 0 0,0 0 0,0 0 16,-1 0-16,-20 21 0,-43 42 15,43 1 1,21-43-16,0 21 0,0 1 0,-1-22 16,1 21-16,21-21 0,-21 0 15,21 22-15,0-22 0,0 0 0,0 43 16,42-43 0,1-21-16,-22 0 0,0 0 15,0 0-15,0 0 0,22 0 0,-22 0 16,21-21-16,-21 21 0,1-22 15,20-20-15,0 0 16,43-106-16,-64 105 16,0-20-16,22-64 0,-22 84 15,0-20-15,0-43 16,-21 64-16,0 21 0,0-22 0,0 22 16,0 0-16,0-21 0,-21 42 31,0 21-31,0 0 15,21 21-15,-22-21 0,22 64 16,-21-21-16,21-22 0,-21 21 16,21-20-16,0-1 0,0 22 15,0-22-15,0 0 0,0 1 0,0-1 16,0 0-16,21-21 0,0 1 0,1 20 16,20-21-1,-21 0-15,43 0 0,-43-21 0,0 0 16,42 0-16,-41 0 0,-1 0 15,21-42-15,0 21 0,-20 0 16,-1 0-16,0-1 0,21-20 16,-21 21-16</inkml:trace>
  <inkml:trace contextRef="#ctx0" brushRef="#br0" timeOffset="32396.19">7260 6900 0,'0'-21'0,"0"0"0,0 0 15,0 0-15,0 0 32,0 42-32,0 0 0,0 0 15,-21 43-15,21-1 16,0-21-16,0 1 0,0 63 16,0-43-16,0 1 0,0-22 15,0 0-15,0 22 0,-42 84 31,42-63-31,0-64 16,0 0-16,0 0 0,0 0 16,0-42 15,21 0-31,0 0 0,0 0 16,0-22-16,0 22 0,1-21 15</inkml:trace>
  <inkml:trace contextRef="#ctx0" brushRef="#br0" timeOffset="32808.96">7599 7430 0,'0'0'0,"0"63"32,21-63-17,0 0-15,0 0 0,0 0 16,1 0-16,-1 0 0,0 0 0,0 0 15,0 0-15,22-21 0,-22 0 16,0 0-16,42-22 16,-41 22-16,20-21 0,-42 21 0,0-1 15,0 1-15,0 0 16,0 0-16,0 0 0,-21 21 0,0-21 16,-1 21-16,-20 0 0,-21 0 15,-1 0 1,43 21-16,-21 0 0,20 0 0,1 21 15,0-20-15,0 20 0,0 0 0,0 1 16,-1-1-16,22 0 0,-21 1 16,21 41-16,0 1 15,43-64-15,-22 0 0,0 0 16,21 1-16,-21-22 0,22 0 0,-22 0 16,21 0-16,1 0 0,20 0 15,-21 0-15,-20-22 16,41 1-16,-42 0 0,0 21 0,22-21 15,-22 0-15</inkml:trace>
  <inkml:trace contextRef="#ctx0" brushRef="#br0" timeOffset="33568.08">9123 7366 0,'-21'0'0,"42"0"0,-64 0 0,22 0 15,0 0-15,0 0 16,0 0-16,0 0 0,-1 0 16,44 0 15,-1 0-31,21 0 0,0 0 16,22 0-16,-1 0 0,1 0 0,-1 0 15,22 0-15,-21 0 0,20 0 0,22 0 16,-21 0-16,21 0 0,63 0 15,-84 0-15,84 0 16,-106 0-16,22 0 0,-43 0 16,22 0-16,-22 0 0,1 0 0,-1 0 15,-21 0-15,0 0 0,0 0 16,1-21-16,-22 0 16,-43 21-1,22-21-15,0 21 0,0-22 0,0 22 16,-1 0-16,1-21 0,0 21 0,21-21 15,-21 21-15</inkml:trace>
  <inkml:trace contextRef="#ctx0" brushRef="#br0" timeOffset="34127.76">10414 6964 0,'0'0'0,"0"-21"0,-42 0 32,20 21-17,22 21 1,0 0 0,0 0-16,22 0 0,-1 0 0,0-21 15,0 22-15,0-1 0,0 0 0,22 0 16,-22 0-16,21 0 0,1-21 15,-1 22-15,0-1 0,1-21 0,-1 0 16,106 21 0,-106-21-16,1 0 0,20 0 15,-20 0-15,-1 0 0,-21 0 0,21 0 16,-20 0-16,-1 0 0,-21-21 16,0 0-1,0-1-15,-21 22 0,-1 0 16,-20 0-16,21 0 0,-21 0 15,-1 0-15,1 0 0,0 0 0,-1 0 16,1 22-16,0-1 0,-1 0 0,-63 64 16,64-43-1,0-21-15,21 21 0,-22-20 16,-20 62-16,42-63 0,-1 1 16,1 20-16,0 0 0,21-21 15,0 1-15,-21-22 16,21 21-16,0-42 62</inkml:trace>
  <inkml:trace contextRef="#ctx0" brushRef="#br0" timeOffset="35235.79">7874 8678 0,'0'0'0,"-21"0"0,21 22 15,0-1-15,21-21 32,21 0-17,-21 0-15,1 0 16,20 0-16,0 0 0,-21-21 15,22 21-15,-1-22 0,-21 22 0,22-21 16,20 0-16,-42 0 0,22 21 16,-22-21-16,0 0 0,0-1 15,-21 1-15,0 0 0,0 0 16,0 0-16,-21 0 16,0 21-16,0 0 0,-1 0 15,-20 0-15,21 0 0,-21 0 0,-1 0 16,-84 21-1,21 21-15,64-21 0,0 0 16,-1 1-16,1-1 0,21 21 16,0-21-16,0 0 0,-1 22 0,22-22 15,0 21-15,0-21 0,0 22 16,0-22-16,22 42 0,-1-41 16,0-1-16,0 0 0,43 21 15,41 1 1,-62-22-16,-1 0 0,0-21 15,1 21-15,-1 0 0,0-21 0,-20 21 0,20 1 16,0-22-16,1 21 0,-22 0 16,21 0-16,-21-21 0,43 42 15,-43-20-15,-21-1 0,21 0 16,-21 0-16,0 0 0,0 0 16,-42 1-16,-1-1 15,-41 21-15,41-21 0,1 0 16,-21 1-16,-1-22 0,1 21 0,-22-21 15,21 0-15,-20 21 0,20-21 16,1 0-16,-1 0 0,1 0 0,-1 0 16,22 0-16,-64-42 15,43 20-15,41 1 16,1 0-16,21 0 0,0 0 16,-21 0-16,21-1 0,-21 1 0,21 0 31,21 21 16,0 0-47,0 0 15,1 0-15,-1 0 0,0 0 0</inkml:trace>
  <inkml:trace contextRef="#ctx0" brushRef="#br0" timeOffset="35727.51">8467 9398 0,'21'0'0,"21"0"31,-21 0-31,0 0 0,43-21 16,-1 0-1,-41 0-15,-1 21 0,42-43 16,-20 22-16,-22 0 0,0 21 16,0-42-16,-21 20 0,0 1 0,0 0 15,0 0-15,0 0 0,0 0 0,-42-43 16,-1 64 0,1-21-16,21 21 15,-21 0-15,20 0 0,1 0 0,-21 21 16,21-21-16,0 21 0,-22 0 0,22 1 15,-42 62 1,20 1-16,22-64 0,21 21 16,-21-20-16,21 20 0,0 0 0,0-21 15,0 22-15,0-22 0,0 21 16,0-21-16,42 43 16,-21-43-16,22 21 15,-22-42-15,21 0 0,-21 22 0,22-22 16,-1 0-16,-21 0 0,22 0 15,-1-22-15,0 22 0,1-21 0,-22 0 16,21 0-16,0 0 0,43-43 16,-21 1-16,-22 20 15,-21 1-15</inkml:trace>
  <inkml:trace contextRef="#ctx0" brushRef="#br0" timeOffset="36111.29">9525 8446 0,'0'-22'0,"0"44"0,0-65 16,0 22-16,0 0 0,0 0 15,-21 42 17,21 0-32,0 0 0,0 0 15,-21 22-15,21-22 0,0 21 0,-22 1 16,22-1-16,0 0 0,-21 1 0,21 84 15,-21 42 1,0-127-16,21 85 16,0-84-16,-21-1 0,21 0 15,-21 1-15,21-1 0,-22-21 16,22 85-16,0-21 16,0-64-16,-21-21 15,21 21-15,0 0 0,0 0 16,21-21-1,1 0-15,-22-21 16,21 0-16,42-21 16,-20-1-16,-22 22 15,0 0-15,21 0 0</inkml:trace>
  <inkml:trace contextRef="#ctx0" brushRef="#br0" timeOffset="36540.05">9758 9292 0,'0'21'16,"0"1"-16,21-22 31,0 0-31,0 0 0,0 0 16,1 0-16,-1 0 0,0 0 0,0-22 15,0 1-15,22 21 0,-22-21 0,21 21 16,-21-21-16,0 0 0,1 0 15,-1-1-15,-21-20 16,0 21-16,0-21 0,0 20 16,0 1-16,-21 21 0,21-21 15,-64 21-15,43 0 16,-21 0-16,20 21 0,-41 22 16,42-22-16,-43 21 0,43-21 15,0 22-15,0-22 16,0 0-16,-1 21 0,22-21 0,0 1 15,0 20-15,0-21 0,0 0 0,22 64 16,-22-64 0,21 0-16,0-21 0,0 21 0,0-21 15,22 0-15,-22 0 0,0 0 16,21 0-16,-21 0 0,22 0 0,-22 0 16,21 0-16,-21 0 0,22-21 15,-1 21-15,0-21 0,-20 0 0,20 21 16,0-21-16</inkml:trace>
  <inkml:trace contextRef="#ctx0" brushRef="#br0" timeOffset="36864.86">10795 9123 0,'0'-21'0,"0"42"0,0-63 16,0 20-16,0 1 0,0 0 15,0 0-15,0 0 0,-21 21 16,0 0-16,-1 0 15,1 0-15,0 0 0,0 21 16,0 0-16,0 0 0,-1 0 16,22 1-16,-21 20 0,0-21 0,0 64 15,0-22 1,0-42-16,21 1 0,0-1 16,0 0-16,0 21 0,0-21 15,21 1-15,0-1 0,0 0 0,0-21 16,22 21-16,-22-21 15,42 0-15,-20 0 0,-1 0 16,0 0-16,1 0 0,-1-21 0,0 21 16,1-21-16,20 0 0,-21-1 0,1 1 15,-1 0-15,43-42 16</inkml:trace>
  <inkml:trace contextRef="#ctx0" brushRef="#br0" timeOffset="37233.66">11557 8509 0,'0'0'0,"0"-42"0,-21 21 0,21-43 16,0 43-1,-21 21 1,-1 0 0,22 21-16,0 0 0,-21 0 15,21 1-15,-21 20 0,0-21 16,0 64-16,21-64 0,0 42 15,-21 22-15,21-43 0,-22 22 16,22-22-16,0 22 0,0-22 16,-21 0-16,0 85 15,0-42-15,21-43 16,0-20-16,0-1 0,0 21 0,0-21 16,0 0-16,0 1 0,0-1 0,21 0 15,0-21-15,0 0 0,1 0 16,-1 0-16,42 0 15,-42 0-15,1 0 0,20-21 16,-21 0-16,21 21 0,-20-22 0,-1 1 16,21 0-16,-21 0 0,22 0 0,-22 0 15</inkml:trace>
  <inkml:trace contextRef="#ctx0" brushRef="#br0" timeOffset="37512.37">11493 8784 0,'0'0'0,"-105"0"31,126 0-15,0 0-16,0 0 16,21 0-16,-20 0 0,20 0 0,43 0 15,-43 0-15,43 0 16,-64 0-16,21-21 0,0 21 15,1 0-15,-22 0 0,21 0 16,-21 0-16,1 0 0,-1 0 0,0 0 0,0 0 31,-21-21-31,0 0 16,-21 21 0</inkml:trace>
  <inkml:trace contextRef="#ctx0" brushRef="#br0" timeOffset="48559.45">13970 8932 0,'0'0'0,"21"0"0,0-21 15,0 0-15,1 21 0,-22-21 16,21 21-16,0-21 0,0 0 16,-21-1-16,21 1 0,-21 0 15,0 0-15,0 0 16,-21 21-16,0 0 15,0 0-15,0 0 0,-22 0 0,1 0 16,21 0-16,-22 0 0,1 0 0,0 21 16,21-21-16,-22 21 0,1 0 15,-22 22-15,1 20 16,42-42-16,21 0 0,0 1 0,-21 20 16,21-21-16,0 0 0,21 22 15,21-1 1,-21-21-16,22 0 0,-22-21 15,21 21-15,-21 1 16,22-22-16,-1 21 0,0 0 0,1-21 16,-22 21-16,85 21 15,-64-20-15,-21-22 0,0 0 16,-21 21-16,0 0 16,-21-21-16,0 0 0,-21 21 15,-1-21-15,1 0 0,-64 21 16,64-21-16,-22 0 15,1 0-15,-1 0 0,22 0 0,-22 0 16,22 0-16,0 0 0,-1 0 0,1-21 0,21 21 16,-21 0-16,20 0 0,1-21 15,0 21 1,42 0 0,0 0-1,1 0-15,41-21 16,-42 21-16,22 0 15,-22-21-15,21 21 0</inkml:trace>
  <inkml:trace contextRef="#ctx0" brushRef="#br0" timeOffset="48916.28">14922 9144 0,'0'0'0,"-21"0"16,42 0 15,1 0-15,-1 0-16,0 0 0,0 0 0,21 0 15,1 0-15,-22 0 16,21 0-16,1 0 0,20 0 16,1 0-16,-43 0 0,0 0 15,-42 0 17,0 0-32,-1 0 15,1 0-15,0 0 0,0 0 16,0 0-16</inkml:trace>
  <inkml:trace contextRef="#ctx0" brushRef="#br0" timeOffset="49166.14">14795 9335 0,'0'21'0,"0"-42"0,0 63 15,0-21 1,22-21-1,-1 0-15,0 0 0,0 0 16,21 0-16,-20 0 0,62 0 16,-63 0-1,22 0-15,-22 0 0,0 0 0,0 0 16,0 0-16,22 0 16,-43-21-16,21 21 0,-21-21 15</inkml:trace>
  <inkml:trace contextRef="#ctx0" brushRef="#br0" timeOffset="49964.68">16256 9081 0,'0'0'16,"-42"-43"-1,20 22-15,22 0 16,-21 21-16,21-21 0,0 0 0,0-1 16,0 1-16,0 0 15,0 0-15,0-21 16,21 20-16,1 1 0,-1 0 0,0 0 16,21 21-16,-21-21 0,22 21 15,-1 0-15,-21-21 0,22 21 0,-1 0 16,64 21-16,-43 0 15,-20 0-15,-22 21 16,0-20-16,0 20 0,0-21 0,0 21 16,-21 1-16,0-1 15,0 64-15,0-85 0,0 0 16,0 22-16,0-22 0,-21 0 16,21 0-16,-21 0 0,0 0 0,21 1 15,-21-22-15,0 0 16,-1 0-1,22-22 1,0 1-16,-21 21 16,21-42-16,0-43 15,0 64-15,0-21 0,21 21 16,1-22-16,-1 1 0,-21 21 16,42-22-16,-21 22 0,0-21 0,43 0 15,-22 20-15,1 1 0,41 21 16,-41-21-16,-1 21 15,0 0-15,1 21 0,-22 0 16,21 1-16,-21 20 0,0-21 0,1 21 16,-22 1-16,0 20 15,0 22-15,0-64 0,0 21 16,-22-20-16,-20 41 0,21-42 16,0 0-16,0 1 15,-1-22-15,22 21 0,0 0 16,0-42 15,0 0-31,22 21 0,20-43 16</inkml:trace>
  <inkml:trace contextRef="#ctx0" brushRef="#br0" timeOffset="50393.44">17611 9102 0,'0'0'0,"0"21"16,0 0 0,21-21-1,0 0-15,0 0 0,0 0 0,0 0 16,22 0-16,-22 0 0,21 0 0,-21-21 16,22 21-16,-22-21 15,21 21-15,1-21 0,-1-22 16,-21 22-16,0 0 0,-21-21 15,0 20-15,0 1 0,0-21 16,-21 21-16,-21 0 16,21 21-16,-22 0 0,22 0 0,0 0 15,0 0-15,-22 0 0,22 21 16,-21 0-16,21 21 0,0-21 0,-43 85 16,64-63-1,-21-1-15,21-21 0,0 21 0,0 22 16,0-43-16,0 0 15,42 43-15,-21-43 16,-21 0-16,22-21 0,-1 0 16,0 0-16,0 0 0,0 0 0,0 0 15,22 0-15,-22 0 0,0 0 0,21-21 16,-20 21-16,62-64 16,-63 43-16,22 0 0</inkml:trace>
  <inkml:trace contextRef="#ctx0" brushRef="#br0" timeOffset="51035.07">18605 8805 0,'0'0'0,"0"-21"0,0 42 32,-21-21-32,21 22 0,-21-1 15,0 0-15,21 0 0,-21 21 0,0 1 16,-1 20-16,1 1 15,21-22-15,-21 0 0,21-20 16,-21 41-16,0-42 0,21 0 16,0 1-16,0-1 0,0 0 15,21-21 32,0-21-47,0 0 0,0-1 16,1 1-16,-1 0 0,0-21 0,0 21 15,0-22-15,0 22 0,22-21 0,-22 21 16,0-22-16,0 22 0,0 0 16,1 21-16,-1-21 0,0 21 15,-21 21-15,0 0 16,0 0-16,0 0 0,0 1 16,0 41-16,0 1 15,0-43-15,21 0 0,-21 0 16,0 0-16,0 0 0,21 1 0,-21-1 15,21 0-15,1-21 0,-1 21 16,0-21-16,0 0 0,0 0 16,43 0-16,-22 0 15,-21-21-15,0 0 0,1 21 16,-1-21-16,0-22 0,-21 22 0,21-21 16,0-1-16,-21 1 0,21 0 0,-21-1 15,0-20-15,0 21 0,0-1 16,0 1-16,0 0 0,0 20 15,0 1-15,0 0 0,0 0 0,0 0 16,-21 21-16,21-21 0,-21 21 16,0 0-1</inkml:trace>
  <inkml:trace contextRef="#ctx0" brushRef="#br0" timeOffset="51816.63">20722 8509 0,'0'0'0,"21"0"0,0 0 0,1 0 16,-1 0-16,0 0 0,0 0 16,21-21-16,-20 21 0,20 0 15,-21-21-15,0 21 0,22-21 16,-22 21-16,0-22 0,0 1 0,0 21 16,0-21-16,1 0 0,-22-21 15,0-1-15,0 1 16,-22 21-16,1 0 0,-21-1 15,21 1-15,-43 21 0,22-21 0,-22 21 16,1 0-16,-1 0 0,-20 0 0,-43 21 16,0 22-1,84-22-15,1 21 0,0-21 0,21 22 16,-1-1-16,1-21 0,21 21 16,0-20-16,0 20 0,0 0 0,21-21 15,43 43-15,-1-1 16,-20-41-16,-1 20 0,0-21 15,22 0-15,-22 22 0,1-22 16,20 0-16,-21 0 0,1 21 0,20-20 16,-20-1-16,20 21 15,-21-21-15,1 22 0,-22-22 0,-21 0 16,0 0-16,0 0 16,0 0-16,-21-21 0,-22 22 15,22-1-15,-21-21 0,-85 21 16,0-21-1,63 0-15,22 0 0,-43 0 0,22 0 16,21 0-16,-1 0 0,1 0 0,0 0 16,-1 0-16,22-21 0,0 21 0,-43-43 15,43 43 1,21-21-16,0 0 16,21 21-1,1-21-15,-1 21 0,42-21 16,-42 0-16,1-1 15,20 22-15,0-21 0,1 21 0,20-21 16</inkml:trace>
  <inkml:trace contextRef="#ctx0" brushRef="#br0" timeOffset="52228.62">21315 8975 0,'0'0'0,"21"0"15,0 0-15,0 0 16,0 0 0,1-21-16,-1 21 0,0 0 15,0-22-15,0 1 0,0 0 16,22-21-16,-22 21 16,-21-1-16,0 1 0,0-21 15,0 21-15,0 0 0,0-1 0,0 1 16,-21 0-16,0 21 0,-22-21 15,22 21-15,0 0 0,-21 0 16,20 21-16,1 0 0,0 0 0,0 1 16,0 20-16,0-21 0,-1 21 0,1 1 15,0-1-15,21 0 0,0 1 16,0-22-16,0 21 0,0-21 16,0 22-16,0-22 0,0 42 15,21-20 1,0-43-16,1 21 0,20-21 15,-21 0-15,0 0 0,0 0 0,43 0 16,-43 0-16,21 0 0,43-64 16,-21 22-1,-22 21-15</inkml:trace>
  <inkml:trace contextRef="#ctx0" brushRef="#br0" timeOffset="52574.42">22331 7895 0,'0'0'15,"0"-21"-15,-21 21 16,-1 0-16,1 21 16,21 22-16,-21-22 0,0 42 0,21-20 15,-21-1-15,0 85 0,-1-85 16,1 22-16,0-1 0,0 1 15,0 20-15,21-20 0,-43 63 16,22-64-16,0 1 0,-21 42 16,21-64-16,-1 43 15,22-43-15,0-21 0,0 0 16,0 22-16,0-22 0,0 0 16,22-21 15,-1-21-31,0 21 0,-21-21 0,21 0 15,-21-1-15,64-20 0,-43 21 16</inkml:trace>
  <inkml:trace contextRef="#ctx0" brushRef="#br0" timeOffset="52944.24">22310 8996 0,'0'21'31,"21"-21"-15,0 0-16,0 0 0,0 0 0,22 0 16,-22 0-16,21-21 0,-21 21 15,0-21-15,22 0 0,-22-1 16,0 1-16,21-21 0,-20 21 0,-22 0 16,0-1-16,0 1 0,0 0 0,0 0 15,-43 21 1,1 0-16,21 0 0,-22 0 15,22 21-15,-21 21 0,21-20 16,-22 20-16,-20 21 16,21 1-16,42-22 0,-22-21 15,22 22-15,-21-22 0,21 0 0,0 0 16,0 0-16,0 1 0,0-1 16,0 0-16,21 0 0,43 0 15,-22-21-15,1 0 0,-1 0 16,0 0-16,1 0 0,-1 0 15,21 0-15,-20-21 0,-1 21 16,22-21-16</inkml:trace>
  <inkml:trace contextRef="#ctx0" brushRef="#br0" timeOffset="53232.08">23241 8827 0,'0'0'0,"0"-22"0,0 1 0,0 0 15,0 0-15,-21 21 31,0 0-31,21 21 16,-22 0-16,1 0 16,0 1-16,0 41 0,21-21 15,-21 1-15,0-22 0,21 21 0,-22-21 0,22 1 16,0 20-16,0-21 0,0 0 16,0 0-16,22 22 15,20-22 1,0-21-16,-21 0 0,1 0 15,-1 0-15,0 0 0,42 0 16,-41-21-16,20 0 0,0-22 16,1 22-16,-22-21 0,21-1 15,-21 1-15,22 0 0</inkml:trace>
  <inkml:trace contextRef="#ctx0" brushRef="#br0" timeOffset="53559.89">23707 8763 0,'0'0'0,"21"-63"0,42-64 16,-42 63-16,1 1 15,-22 20-15,21-20 0,-21 20 16,21-20-16,-21 21 0,0 20 0,0-20 0,0-21 31,0 20-31,-21 64 31,0 1-31,-1 20 16,22-21-16,-21 21 0,0 1 0,21-1 16,-21 0-16,-43 107 15,43-44-15,0-41 16,0-1-16,21-20 0,-21 20 15,0 1-15,-1-1 0,22-20 0,0 20 16,0-21-16,0 1 0,0 63 16,0-43-1,22-42-15,-1 0 16,-21 1-16,21-22 0,0 0 0,0 0 16,0 0-16,1 0 0,-1 0 0,0 0 15,42-22-15,-20 22 0,-22-21 16,21 0-16,-21 0 0,22-21 15,-1-1-15</inkml:trace>
  <inkml:trace contextRef="#ctx0" brushRef="#br0" timeOffset="53857.79">23685 8678 0,'-21'-21'0,"42"42"0,-63-42 0,42 0 31,21 21-31,0-21 16,1 21-16,20 0 0,-21 0 15,21-21-15,1 21 0,-1 0 0,0 0 16,43 0-16,21 0 16,-85 0-16,0 0 15,0 0-15,1 0 0,-22-21 0,21 21 16,0 0-16,-21-22 15,21 22 17</inkml:trace>
  <inkml:trace contextRef="#ctx0" brushRef="#br0" timeOffset="62229.35">25188 7684 0,'0'-22'31,"21"1"-16,-21 0 1,22 21 0,-22-21-16,21 0 15,-21 0 1,0-1 15,-21 22 16,-1 0-47,1 0 0,0 0 0,-21 43 16,-22-22-1,43-21-15,-21 21 0,21 0 0,-1-21 16,-20 21-16,21 1 0,0-22 0,-22 21 16,22 0-16,0 0 0,0 21 0,0 1 15,0 20 1,-1-20-16,1-1 0,21-21 15,0 21-15,0 1 0,-21-1 16,0 64-16,0 0 16,21-64-16,-21-21 15,21 22-15,-22-22 0,22 21 0,0-21 16,0 0-16,-21 22 0,0-22 16,21 21-16,-21-21 0,21 64 15,-21 0-15,21-43 16,0 0-16,0-20 0,0 20 15,0-21-15,0 21 0,0 43 16,21-43 0,-21-20-16,21 20 0,-21-21 15,21 0-15,-21 0 0,21 1 0,1-1 16,-22 0-16,21 0 0,0 0 0,-21 0 16,21 1-16,0-1 0,-21 0 0,21 0 15,1 0-15,-1-21 0,0 21 16,21 43-16,1-43 15,-22 0-15,0 0 0,0-21 16,0 22-16,0-1 0,1-21 16,-1 21-16,0-21 0,0 21 0,0-21 15,0 21-15,1-21 0,-1 21 16,0-21-16,0 0 0,0 22 16,0-22-16,1 0 15,-1 0 1,0 0-1,-21-22 1,0 1-16,21 0 16,-21 0-16,0 0 0,0 0 0,0-1 15,0 1-15</inkml:trace>
  <inkml:trace contextRef="#ctx0" brushRef="#br0" timeOffset="65516.7">25358 8107 0,'0'-21'0,"0"0"32,0 42-1,0 0-15,0 0-16,0 0 15,0 0-15,0 1 0,0-1 0,0 0 16,0 0-16,0 0 0,0 0 15,0 1-15,0-1 0,0 0 16,0 0-16,21-21 47,0 0-47,0 0 16,0-21-16,0 0 0,1 21 0</inkml:trace>
  <inkml:trace contextRef="#ctx0" brushRef="#br0" timeOffset="65703.59">25654 8128 0,'0'0'0,"0"-21"16,0 42 15,-21-21-31,0 21 16,21 0-16,0 1 0,0-1 15,-22 0-15,22 0 0,0 0 16,0 0-16,0 1 15,22-1 1,-1-21-16,0 0 0</inkml:trace>
  <inkml:trace contextRef="#ctx0" brushRef="#br0" timeOffset="66376.47">26458 8678 0,'0'0'0,"21"0"31,1 0-31,-22-21 15,0 0-15,0 0 0,21 0 16,0 0-16,-21-1 16,0 1-16,0 0 0,0 0 15,0 0-15,0 0 0,0-1 0,0 1 16,-42 0 0,-1 21-16,22-21 0,0 21 0,0 0 15,-22 0-15,22 0 0,-21 21 0,21-21 16,-22 21-16,1 0 0,21 22 15,-85 41-15,43-20 16,20-22-16,22 1 0,0-22 16,21 21-16,0 0 15,0-20-15,0 20 0,0-21 0,21 0 0,-21 0 16,127 43 0,-106-64-16,22 0 15,-1 0-15,-21 0 0,21 0 0,-20-21 16,20 21-16,-21-21 0,21-1 0,-20 1 15,-1-21-15,0 21 0,0-22 16,0 22-16,0-21 0,1-64 16,-22 85-16,21-43 15,-21 43-15,0 0 16,0 0-16,-21 21 16,21 21-1,-22 0-15,22 0 0,0 1 16,0-1-16,0 0 0,0 42 15,0-41-15,0-1 0,0 0 16,0 21-16,0-21 0,22 1 16,-22-1-16,63 21 15,-21-21-15,-20-21 0,-1 0 16,42 0-16,-20 0 0</inkml:trace>
  <inkml:trace contextRef="#ctx0" brushRef="#br0" timeOffset="66913.39">27474 8594 0,'0'-21'0,"0"42"0,0-64 0,0 22 15,0 0-15,0 0 0,0 0 0,0 0 16,-21 21-16,0-22 0,0 1 16,-22 21-16,22 0 0,0-21 0,0 21 15,-21 0-15,20 0 0,-20 0 0,-64 64 16,22-1-1,62-42-15,-20 22 0,21-1 16,0-21-16,0 21 0,21 1 0,-22-1 16,22 0-16,0-20 0,0 20 15,22-21-15,-1 0 0,0 0 0,0 1 16,21-1-16,-20-21 0,20 0 0,0 0 16,43 0-1,-43 0-15,43 0 0,-64-21 16,21-1-16,22-41 0,-22 21 15,-21-1-15,22 1 0,-22 0 16,0-1-16,21 1 0,-20-22 0,20-41 16,-42 41-1,21 1-15,-21-1 0,21 22 0,-21-64 16,0 64-16,0-1 0,0 1 0,0 21 16,0 0-16,-21 21 15,0 21 1,0 0-16,21 21 0,-21 1 15,21-1-15,0 0 0,0 1 16,0-1-16,-22 64 0,22 42 16,0-106-16,0 1 15,0-1-15,0 0 0,0-21 16,0 43-16,22-22 0,-22-21 16,21 1-16,0-1 0,0-21 15,43 21-15,-22-21 0,0 0 16</inkml:trace>
  <inkml:trace contextRef="#ctx0" brushRef="#br0" timeOffset="67440.48">28533 8678 0,'21'0'0,"-42"0"0,63-21 0,-42 0 0,0 0 16,21 0-16,-21 0 16,0-1-16,0-20 15,0 21-15,-21 21 0,0-21 0,0 0 16,-1 21-16,1 0 0,0 0 15,0 0-15,0 0 0,-22 0 0,22 21 16,-21-21-16,21 21 0,-22 21 16,-20 1-16,42-1 15,-22-21-15,22 21 0,0 1 0,0-1 16,21-21-16,0 22 0,0-1 0,0-21 0,21 0 16,0 0-16,22 22 15,20-22-15,-21-21 16,1 0-16,20 0 15,-20 0-15,-22 0 0,21-21 0,0-22 16,-20 22-16,20-21 0,0 21 16,-21-22-16,22-20 0,-22 21 0,85-128 15,-64 43 1,-21 43-16,0 20 0,1 1 0,-1-1 16,-21 1-16,21-1 0,-21 22 15,0-1-15,0 22 0,0-21 0,0 21 16,0 42 15,-21 0-31,0 21 0,-1 1 0,1-1 16,21 22-16,-21-22 0,0 21 0,0 1 15,21-1-15,0 1 0,-21-22 16,-1 22-16,22-22 0,0 22 0,0-22 16,0 0-16,0 1 0,0-1 0,0-21 15,0 21-15,0 22 16,43-43-1,-22-21-15,21 0 0,-21 0 0</inkml:trace>
  <inkml:trace contextRef="#ctx0" brushRef="#br0" timeOffset="67523.95">29231 8700 0,'-42'-22'15,"84"44"-15</inkml:trace>
  <inkml:trace contextRef="#ctx0" brushRef="#br0" timeOffset="67875.74">29189 8530 0,'21'-21'15,"0"0"-15,21 0 16,-20 21-16,-1-21 0,21-1 0,0 22 16,-20 0-16,20 0 0,0 0 0,-21 0 15,64 22 1,-43 20-16,-42-21 16,0 0-16,0 43 0,0-22 15,0-21-15,0 22 0,-21-22 16,0 21-16,0-21 0,21 22 0,-21-22 15,0 0-15,-1 0 0,1 0 0,0-21 16,21 21-16,-21-21 16,0 0-16,21-21 15,0 0-15,0 0 0,0-21 16,0 20-16,21 1 0,0-21 16,0 21-16,0-22 0,22-20 15,-22 21-15,0 20 0,0-20 16,0 21-16,1 21 0,-1-21 0,0 0 15,0 21-15,0 0 16,0 0 0,1 0-16,-22 21 0,21 0 15,0 0-15,-21 0 16,21 0-16</inkml:trace>
  <inkml:trace contextRef="#ctx0" brushRef="#br0" timeOffset="68823.32">29972 8636 0,'21'0'0,"-42"0"0,63 0 16,-21 0-16,1 0 16,-1 0-16,0 0 0,42-42 15,-20-1 1,-22 22-16,-21 0 0,21 0 16,-21 0-16,0 0 15,-21 21 1,0 0-1,0 0-15,-1 21 0,1-21 0,0 21 16,0 0-16,0 0 0,0 0 0,-1 22 16,1-22-16,0 0 0,0 21 15,21-20-15,-21 41 16,21 22-16,0-64 16,21 0-16,0 0 0,0-21 15,22 21-15,-1 1 0,-21-22 0,21 0 0,1 0 16,20 0-16,22 0 15,0-43-15,-43 22 16,0 0-16,1-21 0,20-22 16,-21 43-16,-20-21 0,20-22 15,-42 1 1,0 41-16,0 1 0,-21 21 31,0 0-31,-1 21 0,1-21 16,21 22-16,0-1 0,-21 0 15,21 0-15,-21 0 0,21 0 16,0 1-16,0 20 0,0-21 0,0 0 16,0 0-16,21 1 0,0-1 15,-21 0-15,43 0 16,-22 0-16,-21 0 16,-21-21 15,-1 0-16,1-21-15,0 21 16,0-21-16,0 21 16,21 21 15,21-21-15,0 0-16,0 21 0,22 1 15,-1-22-15,-21 0 0,64 0 16,-43 0-16,0 0 0,1 0 15,-1 0-15,0 0 0,1-22 16,63-62-16,-43 20 16,-42 22-16,0 0 15,1 20-15,-22-20 0,21 0 16,-21 21-16,0-1 0,0 1 0,0 0 16,-21 21-16,-1 0 0,1 0 15,0 0-15,0 21 16,21 0-16,0 1 15,0 20-15,0-21 0,0 0 0,0 22 16,21-22-16,-21 0 0,0 21 16,21-21-16,-21 22 0,0 41 15,0-62-15,0 20 16,-21-42-16,-21 42 16,-1-42-16,22 0 0,0 21 0,-21-21 15,21 0-15,-1 0 0,1 0 0,0 0 16,0 0-16,0 0 15</inkml:trace>
  <inkml:trace contextRef="#ctx0" brushRef="#br0" timeOffset="69435.99">27051 9525 0,'0'0'0,"21"-42"0,-21 21 16,0-1-16,0 1 0,0 0 16,-21 21 15,21 21-31,0 0 0,-21 22 15,21-1-15,0 0 16,0 1-16,-21 20 0,-1-20 0,22-1 16,-21 21-16,0 22 0,0-43 15,0 43-15,21-43 0,0-20 16,-21-1-16,21 21 0,0-21 16,0 0-16,0 1 0,0-44 46,0 1-46,0 0 0</inkml:trace>
  <inkml:trace contextRef="#ctx0" brushRef="#br0" timeOffset="69521.17">26437 9906 0,'0'0'0,"-21"0"0</inkml:trace>
  <inkml:trace contextRef="#ctx0" brushRef="#br0" timeOffset="70087.39">26331 9970 0,'21'0'0,"22"0"15,63 0 1,-64 0-16,0-22 0,22 22 16,-22 0-16,43-21 0,-22 21 0,1-21 15,-1 0-15,22 0 0,-22 0 16,1-1-16,42-20 16,-22-43-16,-62 64 0,-1-21 15,0 0-15,-21-1 0,0 1 16,0 21-16,0-22 0,0 22 0,0 0 15,-21 0-15,-22 21 16,22 21 0,21 0-16,0 0 0,0 22 15,0-1-15,0 0 0,0 1 0,0 63 16,0-64-16,0 21 0,0 22 16,0-43-16,0 43 15,0-43-15,0 1 0,-21-1 16,0 0-16,21-20 0,-21-1 15,0 0-15,21 0 16,-22-21-16,22-21 31,0 0-31,0 0 0,0-1 0,0 1 16,0 0-16,22 0 16,-22-21-16,42-22 0,-21 22 0,21-1 15,-20 22-15,-1-21 0,21 21 16,-21 0-16,22-1 0,-22 22 0,0 0 15,21 0-15,-21 0 0,64 0 16,-43 43 0,-20-22-16,-22 21 0,0-21 15,21 1-15,-21 20 0,0-21 0,0 43 16,0-43-16,0 0 0,0 0 16,-21-21-16,21 21 0,0 0 0,-43 1 15,22-22 1,21-22-1,0 1 1,0 0-16,0 0 0,21 0 16</inkml:trace>
  <inkml:trace contextRef="#ctx0" brushRef="#br0" timeOffset="70506.14">27919 10012 0,'21'0'15,"-21"21"1,21-21-16,0 0 16,0 0-16,1 0 15,-1 0-15,0 0 0,21 0 0,43-21 16,-43 0 0,1 0-16,-22 21 0,0-22 15,-21 1-15,21 0 0,-21 0 16,0 0-16,0 0 0,-21 21 15,0-22-15,-22 22 16,1 0-16,21 0 16,0 0-16,0 22 0,-22-22 0,22 21 15,0 0-15,0 0 0,0 0 0,-1 0 16,1 22-16,0-1 16,21 22-16,0-43 0,0 0 15,0 0-15,0 0 0,0 0 0,0 1 16,21-1-16,0-21 15,1 0-15,-22 21 0,42-21 16,0 0-16,1 0 16,-22 0-16,0 0 0,0-21 0,0 21 15,0-21-15,1-1 0,41-20 16,-42 21-16</inkml:trace>
  <inkml:trace contextRef="#ctx0" brushRef="#br0" timeOffset="73009.64">29485 10139 0,'0'0'0,"-21"0"0,0 21 0,0-21 16,-1 21-16,22 0 16,0 1-1,22-22 1,-1 0-16,0 0 15,0 0-15,0 0 0,0 0 16,1 0-16,-1-22 0,-21 1 16,21-21-16,-21 0 15,0 20-15,0-20 16,0 21-16,-21 0 0,0 0 16,-1-1-16,-20 22 0,21-21 0,-21 21 15,20 0-15,-20 0 0,0 0 16,-1 0-16,-41 21 0,41 1 15,1-1-15,21 0 0,-21 21 16,20-21-16,-20 1 0,21 20 0,21-21 16,0 21-16,0-20 0,0 20 15,0-21-15,21 0 16,0 0-16,0-21 0,1 0 16,20 0-16,-21 0 0,21 0 0,1 0 15,-1 0-15,0 0 0,1 0 0,63-63 16,-43-1-1,-21 43-15,1-63 16,-1 41-16,-21 1 0,0-22 16,1 1-16,-22 21 0,21-22 0,-21 22 15,0-43 1,0 64-16,0-21 0,0 20 0,0 44 16,-21-22-16,-1 42 15,22-21-15,0 21 0,0 1 16,-21-22-16,21 21 0,0 43 15,0-43-15,0 1 16,0-22-16,0 21 0,0-21 0,0 0 0,21 22 16,-21-22-16,43 21 15,-22-21-15,0-21 0,0 0 16,0 0-16,1 0 16,-1 0-16</inkml:trace>
  <inkml:trace contextRef="#ctx0" brushRef="#br0" timeOffset="73108.59">29887 10033 0,'0'-21'0,"0"42"0</inkml:trace>
  <inkml:trace contextRef="#ctx0" brushRef="#br0" timeOffset="73411.42">29908 9948 0,'22'-21'16,"-1"21"-16,21 0 15,-21 0-15,0 0 0,22 0 16,-22 0-16,85 0 15,-64 43-15,-42-22 16,0 0-16,0 21 0,0-21 16,0 1-16,0-1 0,-21 0 15,0-21-15,21 21 0,-21 0 0,-22-21 16,22 21-16,0-21 16,0 0-16,21-21 15,0 0 1,0 0-1,0 0-15,42-22 0,-21 22 16,0-42-16,1 42 0,-1-22 16,0 22-16,0 0 0,0 0 15,0 21-15,1-21 0,-1 21 0,0 0 16,21 0-16,-21 0 16,1 0-16,-1 0 0,-21 21 15,21-21-15,-21 21 16</inkml:trace>
  <inkml:trace contextRef="#ctx0" brushRef="#br0" timeOffset="73790.22">30670 9885 0,'22'0'0,"-44"0"0,44-21 16,-22 0 0,-22 21-1,1 0-15,0 21 0,21 0 16,-21 0-16,0-21 0,0 21 0,-1 0 15,1 22-15,0-22 0,0 0 16,21 0-16,0 0 0,-21 22 0,21-22 16,0 0-16,0 0 0,0 0 15,21 1-15,0-1 0,21-21 16,-20 21-16,-1-21 16,0 0-16,21 0 0,-21 0 0,22 0 15,-22-21-15,0 0 0,21 21 16,-20-22-16,-1-20 0,0 21 0,-21 0 15,0-22-15,0-20 16,0 21-16,0-1 0,0-20 16,-21 42-16,21-1 0,-21 1 15,-1 21-15,1 0 0,0 0 0,0 0 16,0 0-16,0 0 0,-1 21 16,22 1-16,0-1 15,0 0-15,0 0 16,22-21-16</inkml:trace>
  <inkml:trace contextRef="#ctx0" brushRef="#br0" timeOffset="74080.05">31200 9864 0,'0'0'0,"0"-21"0,0 42 31,0 0-31,0 0 16,0 0-16,0 0 0,0 22 15,0-22-15,0 21 0,-22 43 16,22 21-16,0-64 16,0 22-16,-21 20 0,0-20 15,21-22-15,-21 0 0,-43 64 16,64-85 0,-21 1-16,0-1 0,21 0 0,-21 0 15,21 0-15,21-42 31,0 0-31,0 0 16,1 0-16,-1-22 0,0 1 0</inkml:trace>
  <inkml:trace contextRef="#ctx0" brushRef="#br0" timeOffset="74149.02">31305 10075 0,'-21'-42'15,"42"84"-15</inkml:trace>
  <inkml:trace contextRef="#ctx0" brushRef="#br0" timeOffset="74339.89">31136 9885 0,'0'-21'15,"21"21"-15,0 0 16,22 0 0,-1 0-16,-21 0 0,22 0 0,-22 0 15,21 0-15,-21 0 0,0 21 0,1 0 16,-1-21-16,0 21 0,-21 64 16,-21-43-1,-22-21-15,22-21 16,0 22-16,-21-1 0,21-21 0,-22 21 0,22 0 15,-21-21-15,21 21 0,-1-21 16,-41 21-16,42 1 16</inkml:trace>
  <inkml:trace contextRef="#ctx0" brushRef="#br0" timeOffset="75111.46">29210 10901 0,'0'0'0,"0"-21"0,0 0 0,0-22 15,-21 43-15,0 0 16,-1 0-16,-20 21 16,42 1-16,-21-1 0,0 21 15,0-21-15,-1 22 0,22-1 0,-21 0 16,-21 43 0,-22 42-16,43-85 15,21-21-15,-21 22 0,0-22 0,21 0 16,-21 0-16,21 0 0,-21-21 31,21-21-31,0 0 16,0 0-16,0 0 0,0-22 15,21 22-15,-21-21 0,21 0 0,21-22 16,-21 22-16,-21 21 0,22-1 16,-1 1-16,0 0 0,0 21 15,-21 21 1,0 0-16,0 1 15,0 20-15,0-21 0,21 21 16,0-20-16,-21 20 0,0-21 16,22 0-16,-1-21 0,0 21 15,0 1-15,21-22 0,-20 0 0,-1 0 16,21 0-16,64 0 16,-64 0-16,1-22 0,-1 1 15,0-21-15,1 21 0,-22-22 16,-21 1-16,21-43 15,-21 43-15,0 0 0,0-1 0,0-20 16,0 21-16,-21-43 16,0 43-16,-22 20 0,22 1 0,0 0 15,-21 21-15,-1 0 0,-20 0 16,42 21-16,-22 0 0,-20 22 16,42-22-16,21 42 15,-22-20-15,22-22 0,0 21 16,0-21-16,0 1 0,22 20 0,-1-21 15,42 43-15,-20-43 16,-1 0-16,-21-21 16,21 0-16,1 0 0,-22 0 0,21 0 15,-21 0-15,22 0 0,-1 0 0</inkml:trace>
  <inkml:trace contextRef="#ctx0" brushRef="#br0" timeOffset="76348.25">29972 11028 0,'0'0'0,"0"-21"15,-21 21 17,0 0-32,-1 0 0,1 21 0,0-21 15,0 21-15,0 0 0,21 0 0,-21 1 16,-1-1-16,22 0 0,-21 0 16,21 21-16,0 22 15,0-43-15,43 0 16,-22 0-16,0-21 0,0 0 0,0 0 15,0 0-15,1 0 16,-1 0-16,21 0 0,-21-42 16,-21 21-16,0 0 15,0-22-15,0 22 0,0 0 16,0-21-16,0 21 0,-21-1 0,0 1 16,0 0-16,-43-21 15,43 21-15,0 21 16,42 0 15,0 0-31,22 0 0,-22 0 16,0 0-16,21 0 0,-21 0 15,22 0-15,-22 0 0,21 0 0,1 0 16,-22 0-16,21 0 0,-21 0 16,0 0-16,1 0 15,-22 21 1,0 0-16,-22 0 15,22 0-15,-21 0 0,21 1 16,-42 41 0,42-21-16,0-20 0,-21-1 0,21 0 15,0 0-15,0 0 16,21-21 0,0 0-16,0 0 0,0 0 15,1 0-15,-1 0 0,0 0 0,0-21 16,0 21-16,0-21 0,22 0 15,-22 0-15,0-1 0,43-62 16,-43 63-16,-21-1 16,21 1-16,-21 42 47,-21 1-47,21-1 0,-21 21 15,21-21-15,-22 0 0,22 1 0,0 20 16,0 0-1,0-21-15,0 1 16,22-22-16,-1 0 0,-21 21 0,21-21 16,0 0-16,0 0 0,0 0 15,1 0-15,20-43 16,-21 1-16,-21 21 0,0 0 16,21 0-16,-21-22 0,0 22 15,0 0-15,0-21 0,0 20 0,0 1 16,0 0-16,-21 0 15,21 0-15,-21 21 16,42 0 15,0 0-31,0 0 0,1 0 16,-1 0-16,0 0 0,0 0 16,0 0-16,0 0 0,1 0 15,-1 0-15,0 21 16,-21 0-16,0 0 0,0 0 15,0 1-15,0-1 0,0 0 16,0 0-16,0 0 0,0 0 16,0 1-16,0-1 15,-21-21-15,0 0 16,-1 0 15,22-21-31,0-1 0,0 1 16,0-21-16,22 21 15,-1 0-15,21-43 16,-21 43-16,22 0 0,-1 0 0,0-1 0,1 1 16,-22 0-16,106 0 15,-85 21-15,0 21 16,-20 0-16,-1 22 16,-21-22-16,0 21 0,0 0 15,0-20-15,0-1 0,-21 0 0,21 0 16,0 0-16,-43-21 15,22 0-15,21-21 32,0 0-32,0 0 0,0 0 15</inkml:trace>
  <inkml:trace contextRef="#ctx0" brushRef="#br0" timeOffset="76667.75">32025 10012 0,'-21'0'31,"0"0"-31,0 21 15,21 0-15,-22 0 0,22 1 16,0-1-16,0 0 16,-21 0-16,21 0 0,-21 0 15,21 1-15,0-1 16,0 0 0,21-21 15,0-21-31</inkml:trace>
  <inkml:trace contextRef="#ctx0" brushRef="#br0" timeOffset="76863.64">32173 10054 0,'0'0'0,"0"-21"0,21 21 0,1 0 16,-22 21 15,0 0-31,0 1 0,-22-1 16,22 0-16,-21 0 15,21 0-15,-21 0 0,21 1 0,0-1 16,21-21 15,0-21-15</inkml:trace>
  <inkml:trace contextRef="#ctx0" brushRef="#br0" timeOffset="77459.89">31835 7747 0,'0'-21'0,"21"21"31,0 0-31,0 21 0,0-21 16,0 21-16,1-21 0,20 21 15,0 1-15,43 41 0,-43-21 16,22 1-16,-22 20 0,22 1 16,-22-1-16,21 1 0,86 190 15,-86-85 1,-42-63-16,0 0 0,22 84 16,-22-84-16,-21 21 15,0-21-15,0 21 0,21-21 0,-21 21 0,0 84 16,-42 22-1,-1-127-15,1 0 0,0 0 0,-64 84 16,21-105 0,22 0-16,-22-22 0,0 22 0,22-43 15,-170 127-15,148-147 16,22 20-16,21-21 0,-22 0 16,43 0-16,-21 1 0,20-1 0,1-21 15,0 0-15,42-21 31,0-1-31,1 1 0,-1-21 16,0 21-16,21-22 0,1 1 16</inkml:trace>
  <inkml:trace contextRef="#ctx0" brushRef="#br0" timeOffset="77804.17">33041 9779 0,'0'0'0,"0"-21"0,21 42 79,-21 0-79,0 0 0,0 1 15,0-1-15,0 0 0,0 0 16,0 0-16,0 0 0,0 1 0,0-1 15</inkml:trace>
  <inkml:trace contextRef="#ctx0" brushRef="#br0" timeOffset="78007.06">33105 10456 0,'0'22'0,"0"-44"0,0 65 0,0-22 0,0 0 15,0 0-15,0 0 0,0 1 16,0 41-16,0-42 15,0 0-15,-22 22 0,1-22 0,0 0 16,0 21-16,-21 1 16,-1-1-16,1-21 0,0 0 15,-1 1-15,1-1 0,-212 42 16,169-63-16</inkml:trace>
  <inkml:trace contextRef="#ctx0" brushRef="#br0" timeOffset="108503.27">4043 10795 0,'0'0'0,"0"-21"0,0 0 0,0 0 16,0-1-16,0 1 0,0 0 15,0 0 1,0 42 15,0 0-15,0 0-16,0 1 0,0-1 0,0 0 15,0 64-15,0 20 16,0-62-16,0-1 16,-21 0-16,21 1 0,0-1 0,0 0 15,0-20-15,-22 20 0,22-21 0,0 21 16,0-20-16,0-1 0,0 21 15,0-21-15,-21 0 16,21-42 15,0 0-15,0 0-16,0 0 0,0 0 16</inkml:trace>
  <inkml:trace contextRef="#ctx0" brushRef="#br0" timeOffset="108892.05">4360 11134 0,'0'0'0,"0"21"15,21-21 1,1 0 0,-22-21-1,21 0 1,-21-1-16,0 1 16,0 0-16,0 0 31,-21 21-31,-1 21 15,22 0 1,-21-21-16,21 21 16,0 1-16,0-1 15,21-21 1,1 0 0,-22-21-16,21 21 0</inkml:trace>
  <inkml:trace contextRef="#ctx0" brushRef="#br0" timeOffset="109593.44">5757 10880 0,'21'0'0,"1"0"0,-1 0 16,0 0 0,0 0-16,0 0 0,0 0 15,1-21-15,-1 21 0,21-22 16,-21 1-16,0 21 16,1-21-16,-1 21 0,21-42 15,-21 21-15,0-1 0,-21 1 0,0 0 16,0 0-16,0 0 15,0 0-15,-42 21 16,-43 0-16,-20 0 16,62 0-16,-20 0 0,20 21 15,-20-21-15,21 21 0,-22 0 16,22 0-16,-1 0 0,22-21 0,-63 85 16,62-43-1,22-20-15,22-1 16,-1 0-16,0 0 0,21 0 15,-21 0-15,22 1 0,-1-1 16,-21-21-16,64 42 0,-43-21 16,43 43-16,-43-43 0,1 0 15,-22 0-15,21 0 0,-21 22 16,0-22-16,1 0 0,-22 0 0,0 0 16,0 1-16,0-1 0,-22 21 15,1-21-15,-63 0 16,41 1-16,-20-1 0,-1-21 0,1 0 15,-1 0-15,22 0 0,-22 0 16,22 0-16,0 0 0,-22-21 0,1-1 16</inkml:trace>
  <inkml:trace contextRef="#ctx0" brushRef="#br0" timeOffset="109679.39">5165 11324 0,'0'-63'16,"0"126"-16,0-147 0,0 62 16,21 22-16,0-21 0,0 0 15,0 0-15,0 0 0,22 21 16,-1-21-16,0-1 0,22 22 0,-22-21 15,1 0-15</inkml:trace>
  <inkml:trace contextRef="#ctx0" brushRef="#br0" timeOffset="110073.17">6435 11261 0,'0'0'16,"21"-21"-16,21-1 0,-21 1 0,0 21 15,43-63-15,-43 42 0,21-22 16,-20 22-16,-1 0 16,-21 0-16,0 0 0,0-1 0,0 1 15,-21 21-15,-1 0 16,-20 0-16,21 0 0,-21 0 15,20 0-15,-20 21 0,0-21 0,21 22 16,-43 41-16,22-42 16,21 22-16,-1-22 0,1 21 0,0 0 15,21-20-15,-21 20 0,21 21 16,0 1-16,0-43 16,21 0-16,0 0 0,0-21 15,1 22-15,20-22 0,-21 0 0,21 0 16,1 0-16,-22 0 0,127-43 15,0-41 1,-105 62-16</inkml:trace>
  <inkml:trace contextRef="#ctx0" brushRef="#br0" timeOffset="110369">7154 10435 0,'0'-21'0,"0"42"0,0-63 15,0 21-15,0 0 0,-21 21 16,21 21-16,0 21 16,-21-21-16,21 22 15,0-1-15,0 0 0,0 1 0,0-1 16,0 21-16,0-20 0,0-1 0,0 0 16,0 22-16,0-22 0,0 1 0,-21 20 15,21-21-15,-21 1 0,21-1 16,0 0-16,-22 22 15,22-43-15,0 21 0,0-20 16,0-1-16,0 0 0,22-21 31,-22-21-31,21 0 0,0-1 16,-21 1-16</inkml:trace>
  <inkml:trace contextRef="#ctx0" brushRef="#br0" timeOffset="110755.78">7366 11070 0,'0'0'15,"0"21"1,21-21 0,0 0-1,0 0-15,-21-21 0,22 21 16,-1-21-16,0 21 0,0-21 15,-21 0-15,21 21 0,0-21 0,1-1 16,-22-20 0,0 21-16,-22 21 15,1 0-15,0 0 0,0 0 16,-43 0-16,22 42 16,21-21-16,0 1 0,0-1 0,-1 0 15,22 0-15,0 0 16,-21 0-16,21 22 0,0-22 0,0 0 15,0 43 1,0-43-16,43 21 0,-22-42 0,0 21 16,0-21-16,21 0 15,-20 0-15,-1 0 0,63-21 16,22-21-16,-63 21 16</inkml:trace>
  <inkml:trace contextRef="#ctx0" brushRef="#br0" timeOffset="111236.5">8107 10922 0,'0'0'0,"0"-21"15,-21 21-15,-1 0 16,1 0-16,0 0 0,0 21 16,0-21-16,0 21 0,-1 0 15,22 1-15,-21-1 0,0 0 16,0 85-1,0-43-15,21-42 16,0 22-16,0-1 0,0-21 0,21 0 16,0 1-16,0-22 15,0 21-15,1 0 0,-1-21 0,0 0 16,21 0-16,-21 0 0,1 0 0,20 0 16,-21 0-16,21-21 0,1 0 15,20-43 1,-20 43-16,-22-21 0,0 20 0,21-20 0,-21 0 15,1-1-15,-1 1 0,0 0 0,0-1 16,0 1-16,-21-21 0,21-64 16,1 42-1,-22 43-15,0-1 0,0 22 0,0 0 16,0 0-16,0 0 0,0-1 16,0 44-1,-22 20 1,22-21-16,0 21 0,0-20 0,0 20 15,-21 21-15,21-20 0,0-1 16,-21 0-16,21 1 0,-21 41 16,21 1-16,0-43 0,0 1 15,0-1-15,-21 0 0</inkml:trace>
  <inkml:trace contextRef="#ctx0" brushRef="#br0" timeOffset="111319.45">8572 11409 0,'0'0'16,"22"0"-16,-1 0 15,0 0-15,42-42 16,-41 20-1,-1 1-15,0 0 0,0 0 0,0-21 16</inkml:trace>
  <inkml:trace contextRef="#ctx0" brushRef="#br0" timeOffset="111443.38">8594 10880 0,'-43'0'0,"86"0"0,-107 21 16,43-21-16,21 21 15</inkml:trace>
  <inkml:trace contextRef="#ctx0" brushRef="#br0" timeOffset="111524.72">8657 10943 0,'42'0'15,"-84"0"-15,106 0 0,-43 0 0,21-21 0,-21 21 16,22 0-16,-22 0 0,0-21 16,0 21-16,43-21 15,-64 0-15,21 21 0</inkml:trace>
  <inkml:trace contextRef="#ctx0" brushRef="#br0" timeOffset="112437.25">8530 11282 0,'0'21'16,"0"0"-16,0 0 16,0 1-16,0-1 15,21-21 1,0 21-16,1-21 15</inkml:trace>
  <inkml:trace contextRef="#ctx0" brushRef="#br0" timeOffset="112485.22">8848 11218 0,'0'-21'15</inkml:trace>
  <inkml:trace contextRef="#ctx0" brushRef="#br0" timeOffset="113457.71">5228 11451 0,'0'21'16,"-21"-21"-16,21 22 15,0-1 17,21-21-32,0 21 15,0-21-15,1 21 0,-1-21 0,0 0 16,0 0-16,21 0 0,-20 0 15,62 0-15,-41 0 0,-1-21 16,0 21-16,1-21 0,-1 0 16</inkml:trace>
  <inkml:trace contextRef="#ctx0" brushRef="#br0" timeOffset="114464.13">9271 10753 0,'0'0'0,"0"-21"15,21 21-15,-21-22 0,0 1 0,0 0 16,21 0-16,-21 0 0,21 0 16,-21-1-16,0 1 0,0 0 15,0 0-15,22 21 0,-22-21 16,0 42-1,0 0 1,0 0-16,0 22 0,0 84 16,0-85-16,0 0 0,0 22 15,0-22-15,0 0 0,0 1 16,-22-1-16,22 0 0,-21 1 0,21-1 16,0-21-16,0 0 0,-21 22 0,21-22 15,-21 0-15,21 0 16,0-42-1,0 0 1,0 0-16,0 0 0,21-1 16,-21 1-16</inkml:trace>
  <inkml:trace contextRef="#ctx0" brushRef="#br0" timeOffset="115051.81">9250 10668 0,'-21'0'0,"42"0"0,-42-21 16,-1 21-16,22-21 0,0-22 16,0 22-1,22 0-15,-1 21 0,21-42 16,-21 42-16,0 0 0,22-21 16,-22 21-16,0 0 0,21 0 15,1 0-15,-22 21 0,21-21 16,1 21-16,20 64 15,-63-43-15,0-21 0,0 21 16,0-20-16,-21 20 0,0-21 0,-22 21 16,22-20-16,-21-1 0,0 21 0,-1-21 15,1-21-15,0 21 0,20 1 16,-20-22-16,21 0 0,0 0 16,21-22-1,21 1-15,0 21 16,0-21-16,0 21 0,43-42 15,21 42 1,-43 0-16,0 0 0,1 0 0,20 0 16,-21 0-16,22 0 0,-22 0 15,1 21-15,-1-21 0,0 21 0,43 43 16,-85-43-16,0 21 16,0-21-16,0 0 0,-21 22 15,0-22-15,-22 0 0,1 21 0,0-20 16,-22-1-16,22 0 0,-22 0 0,22 0 15,-64 0-15,64-21 16,-43 0-16,43 0 16,-1 0-16,22 0 0,-21 0 0,21 0 15,0 0-15,-1 0 0,22-21 0,0 0 16,0 0 0,0 0-16,22 0 15,-1 21-15,0-22 0,0 1 0,0 21 16,22-21-16,-22 0 0,21 0 15</inkml:trace>
  <inkml:trace contextRef="#ctx0" brushRef="#br0" timeOffset="115667.46">10266 10837 0,'0'0'0,"0"22"47,0-1-47,0 0 16,0 0-16,-21 0 0,21 22 15,-22-1-15,1-21 0,21 0 16,0 22-16,0-1 0,0-21 16,0 0-16,0 0 0,21-21 0,1 22 15,-1-22-15,0 21 16,0-21-16,0 0 0,43 0 0,-43-21 15,21-1-15,-21 22 0,22-21 16,-1 0-16,-21 0 0,22 0 0,-1-22 16,-21 1-16,21 0 15,-42 21-15,22-1 0,-22 1 16,0 0-16,0 0 0,-22 21 31,22 21-15,-21-21-16,21 21 0,0 22 15,0-22-15,0 0 0,0 21 16,0-21-16,0 22 0,0-1 0,0 0 16,0 22-16,0-22 0,0 1 15,0-1-15,0 21 0,0-20 16,0-1-16,21 0 0,-21 1 0,22-1 16,-22 0-16,0 1 0,0-22 0,0 21 15,0-21-15,0 22 0,0-1 16,-22-21-16,1 0 0,0-21 15,-21 22-15,21-22 0,-1 0 0,-83 0 16,41 0 0,22-22-16,21 1 0,-1 21 15,-20-21-15,21 0 0,0 21 0,21-21 16,0 0-16,0-1 0,21-41 16,21 21-1,-21 20-15,1 1 16,-1 0-16</inkml:trace>
  <inkml:trace contextRef="#ctx0" brushRef="#br0" timeOffset="115988.28">11049 10626 0,'0'0'0,"0"-21"0,0-22 16,0 1-16,0 21 0,0-64 15,0 64 1,0 42 0,21 0-16,0 0 15,0 22-15,1-1 0,-1 0 0,21-20 16,0 83-16,-20-41 16,-1-22-16,-21 1 0,21 41 15,-21-63-15,0 22 0,0-22 16,0 0-16,0 21 0,0-20 15,0-1-15,0 0 0,-21-21 16,21-21 15,0 0-31,21-1 0,-21 1 16</inkml:trace>
  <inkml:trace contextRef="#ctx0" brushRef="#br0" timeOffset="116218.15">11578 10435 0,'0'-21'0,"0"42"0,21-63 0,-21 21 16,0 42 0,0 21-1,-21-21-15,0 22 0,21-1 0,-42 43 16,20-1 0,1-41-16,0-1 0,0-21 15,0 22-15,21-1 0,-21-21 0,-1 21 16,1 1-16,21-22 0,0 0 15,0 0-15,0 0 0,21-21 16,64 0 0,-64 0-16</inkml:trace>
  <inkml:trace contextRef="#ctx0" brushRef="#br0" timeOffset="116741.84">12001 10901 0,'0'-21'0,"0"42"0,0-63 16,0 20-16,0 1 0,0 0 16,0 0-16,0 0 0,-21 0 0,0 21 15,-21-43-15,21 43 16,-1 0-16,1 0 0,-21 0 16,21 0-16,0 21 0,-1 1 0,-20 41 15,21-42-15,0 22 16,0-1-16,-1-21 0,1 21 0,0 1 15,21-22-15,0 21 0,0-21 0,0 1 16,0-1-16,0 21 16,42-21-16,-20-21 15,-1 0-15,0 0 0,0 0 0,0 0 16,0 0-16,43-21 0,-43 0 16,21 0-16,-20 0 0,-1-1 15,0-20-15,0 21 0,43-64 16,-64-21-1,0 64-15,0 21 0,0 0 16,0 0-16,0 42 31,-22 0-31,22 0 0,-21 0 16,21 22-16,0-22 0,0 21 0,0-21 16,0 43-16,0-1 15,0-42-15,21 1 0,1-1 16,-22 0-16,21-21 0,0 21 15,0-21-15,0 0 0,0 0 0,1 0 16,20 0-16,0-21 0,-21 21 16,1-21-16,-1 0 0,0-22 15,0 22-15,21-42 0</inkml:trace>
  <inkml:trace contextRef="#ctx0" brushRef="#br0" timeOffset="117651.32">12488 10351 0,'0'0'0,"0"-22"0,-21 22 0,0 22 32,21-1-32,-21 0 0,21 21 15,0 22-15,0 20 16,0-41-16,0-1 0,0 43 16,0-43-16,0 0 0,0 1 15,0-1-15,0 0 0,0-20 0,0 20 16,21 0-16,-21-21 15,21 1-15,-21-1 0,0 0 0,42-21 16,-20 0-16,-1 0 16,0 0-16,0 0 0,0-21 15,0 0-15,1-1 16,20-41-16,-42 42 16,21 0-16,0-1 0,-21-20 0,21 21 15,-21 0-15,22 0 0,-22-1 0,0 1 16,21 21-16,-21-21 15,0 42 1,0 0-16,0 1 16,0-1-16,0 0 0,0 0 15,0 21-15,0 22 16,0-43-16,0 0 0,21 22 16,0-43-16,0 21 0,-21 0 15,21-21-15,1 0 0,-1 0 16,21 0-16,22-21 15,-43 0-15,0 21 0,0-22 16,0 1-16,0 0 0,1 0 16,-1-21-16,0 20 0,0 1 0,0-21 15,0 21-15,-21 0 0,0-1 0,22 1 16,-1 21-16,-21-21 16,21 21-1,-21 21-15,0 0 16,0 1-16,0-1 15,0 0-15,0 0 0,0 64 16,0-22 0,0-42-16,0 1 0,21-1 15,-21 0-15,21-21 0,0 21 16,22 0-16,-22-21 0,0 0 16,43 0-16,-1 0 15,-21-21-15,-20 0 0,20 0 0,0 0 16,-21-1-16,1 1 0,20 0 15,0-42-15,-21 41 16,1-20-16,-22-21 0,0 20 16,21 22-16,-21-21 0,0 21 15,0-1-15,0 1 0,-21 21 16,-1 0-16,-20 21 16,0 43-16,42-43 15,-21 21-15,21-20 0,0 20 16,0-21-16,0 0 0,0 64 15,0-64-15,42 21 16,-21-42-16,0 22 0,0-22 16,1 0-16,20 0 0,43 0 15,-43 0-15,0 0 0,1 0 0,62-43 16,-20-20 0,-64 42-1,0 21-15</inkml:trace>
  <inkml:trace contextRef="#ctx0" brushRef="#br0" timeOffset="118759.69">4064 12488 0,'0'0'0,"0"-21"31,-21 21-31,21-21 0,0 0 16,0 0-16,0 0 16,21-1-16,0 1 0,21 0 15,-20 0-15,-1 21 16,21 0-16,-21 0 0,0 0 0,1 0 15,20 0-15,-21 21 0,0 0 16,0 0-16,22 43 16,-22-22-16,-21 43 0,0-22 15,0-20-15,-21 20 0,0-20 0,-1-1 16,-20 21-16,0-20 0,-1-1 16,1 0-16,-21 1 0,20-22 15,1 21-15,0-21 0,-1 1 0,1-22 16,0 0-16,20 0 0,-41 0 15,42-22-15,0 1 16,-1 0-16,22 0 0,0-64 16,0 64-16,0-21 0,0-1 15,0 1-15,0 0 0,0-1 0,0 22 16,0 0-16,22 0 0,-1 21 16,21 0-16,22 21 15,-43 0-15,21 22 0,-21-22 16,22 21-16,-22 0 0,0 1 0,21-22 15,-21 21-15,1 1 0,-1-22 16,0 21-16,-21-21 0,21 0 0,0 1 16,-21-1-16,21 0 0,-21 0 15,22-21-15,-1 0 16,0-21 0,0 0-16</inkml:trace>
  <inkml:trace contextRef="#ctx0" brushRef="#br0" timeOffset="118943.58">4678 12785 0,'0'0'0,"21"0"0,0 0 63,0 0-63,0 0 31</inkml:trace>
  <inkml:trace contextRef="#ctx0" brushRef="#br0" timeOffset="119602.21">5969 12679 0,'0'-21'15,"21"0"1,0-1-16,0 1 16,1 0-16,-1 0 0,0 0 15,0 0-15,64-43 16,-43 22-16,-42 21 16,21-1-16,-21-20 0,0 21 15,0 0-15,-21 21 0,0 0 0,0 0 16,-22 0-16,-84 21 15,0 21 1,64-21-16,-1 1 0,1 20 0,21-21 16,-1 21-16,1 1 0,0-22 15,20 21-15,1-21 0,21 1 0,0 20 16,0-21-16,21 0 0,22 0 0,84 43 16,21 21-1,-106-64-15,22 0 16,-22 0-16,0 0 0,-20 22 15,20-22-15,-21 0 0,0 0 0,-21 0 16,0 0-16,0 1 0,0-1 0,-21 0 16,-21 0-16,-1 0 0,1 0 0,-21-21 15,-128 22 1,85-22-16,43 0 16,20 0-16,-41-22 0,41 1 15,22 0-15,0 0 0,0 0 16,21 0-16,0-1 0,0-20 15,0 21-15,0 0 0,0 0 0,21-1 16,0 1-16,22 0 0,84-21 16,-85 42-16,0-21 15,1 21-15</inkml:trace>
  <inkml:trace contextRef="#ctx0" brushRef="#br0" timeOffset="119992.99">6540 13039 0,'0'0'0,"22"0"0,-1 0 0,0-21 16,21-1-16,-21 1 0,1 0 15,-1 0-15,0 0 0,0 0 0,0-1 16,0-20-16,1 21 0,-22-43 15,0 43-15,0-21 16,0 21-16,-22 0 0,-41-22 16,42 43-16,-22 0 0,22 0 0,-21 0 15,0 0-15,20 21 0,-20 1 16,0 41-16,21 64 16,21-85-16,0 1 0,0-1 15,0 0-15,0 1 0,0-1 16,21-21-16,0 22 0,0-22 0,0 0 15,64 21-15,-64-42 16,21 0-16,-20 0 0,20 0 16,43 0-16,-64-21 15,21 0-15,0 0 0,1 0 0,-1-1 16,-21-20-16</inkml:trace>
  <inkml:trace contextRef="#ctx0" brushRef="#br0" timeOffset="120275.82">7324 12171 0,'0'0'0,"0"-42"0,0 20 16,0 1-16,0 0 0,0 42 15,0 0-15,0 1 16,0 20-16,0 0 0,0 1 0,0 20 16,0 43-16,0 21 15,0-64-15,-22 1 16,22-1-16,0 1 0,0-1 0,0 1 15,0-22-15,0 1 0,0-1 0,0 0 16,0 1-16,0-1 16,0-21-16,0 0 0,22-21 15,-1 0 1,0-21-16,0 0 16,0 0-16,0-22 0,-21 22 15,22-21-15</inkml:trace>
  <inkml:trace contextRef="#ctx0" brushRef="#br0" timeOffset="120632.62">7620 12785 0,'21'42'31,"-21"-21"-31,21 0 16,0-21-16,1 0 15,-1 0-15,0 0 0,21 0 16,-21 0-16,1 0 0,-1-21 15,21 0-15,-21 21 0,22-21 0,-22 0 16,0 0-16,0-1 0,-21 1 0,0 0 16,0 0-16,0 0 15,-21-22-15,-21 43 16,20 0-16,1 0 0,0 0 16,0 22-16,-21-1 0,20 0 15,1 0-15,0 21 0,0-20 0,21 20 16,0-21-16,-21 21 0,21 43 15,0-21 1,21-43-16,0 0 0,0 0 16,0-21-16,22 0 0,20 0 15,-20 0-15,-1 0 0,0 0 16,1-21-16,-1 0 0,0 0 0,1 21 16</inkml:trace>
  <inkml:trace contextRef="#ctx0" brushRef="#br0" timeOffset="121137.33">8530 12573 0,'0'0'16,"-21"0"-16,0 0 15,0 0-15,21 21 16,-22 0-16,1 1 0,0 41 16,21-21-16,0 1 15,-21-22-15,21 21 0,-21 22 16,21-22-16,0-21 0,0 22 0,0-22 15,0 0-15,21 0 0,0 0 16,0-21-16,22 0 16,-1 0-16,-21 0 0,64-21 15,-43 0-15,-21 0 0,22 0 0,-1-1 16,0 1-16,-21-21 0,22 0 16,-1-43-16,0-21 15,-20 43-15,-22-1 0,0 1 16,0-1-16,0 22 0,21-22 0,-21 1 15,0-64 1,0 84-16,0 22 0,0 42 31,0 1-31,-21-1 0,21 85 16,-22-22-16,22-41 16,0 20-16,0-21 0,0 1 15,0 20-15,0-20 0,0 20 0,0-21 16,0 22-16,0-22 0,0 1 0,0-1 15,0 21 1,0-41-16,22-1 0,-22 0 0,42-21 16,-21 0-16,0 0 0,0 0 15,1 0-15,-1 0 0,0 0 0,42-64 16,-20-20 0</inkml:trace>
  <inkml:trace contextRef="#ctx0" brushRef="#br0" timeOffset="121318.23">8848 12552 0,'-43'0'16,"86"0"-16,-107 0 0,43 0 0,42 0 31,0 0-31,22 0 16,-22 0-16,21 0 0,0 0 0,1 0 15,20 0-15,-20 0 0,41-21 16,1 0-1,-43-1-15,1 22 0,-22-21 0</inkml:trace>
  <inkml:trace contextRef="#ctx0" brushRef="#br0" timeOffset="121747.98">9969 12256 0,'0'0'0,"0"-22"0,0 1 16,0 0-16,0 0 0,0 42 31,0 0-31,0 22 0,0 20 16,0-21-16,-21 1 16,21-1-16,-21 0 0,21 22 0,-21-22 15,21 1-15,-21 20 0,21-21 16,-21 1-16,21-22 0,-22 21 0,22-21 15,0 43-15,0-22 16,22-42 0,-1 0-16,0 0 15,-21-21-15,21 0 0,-21 0 16,21 0-16,-21-1 0</inkml:trace>
  <inkml:trace contextRef="#ctx0" brushRef="#br0" timeOffset="122289.68">9800 12361 0,'-42'-21'0,"84"42"0,-105-63 0,41 21 0,1 0 16,0 0-16,21-1 0,0 1 15,0 0-15,0 0 0,21 0 0,64-43 16,0 22 0,-22 21-16,-21 21 0,22 0 15,-1-21-15,-20 21 0,20 0 0,1 0 16,-22 21-16,0 0 0,1 0 0,-1 0 15,0 43-15,-20-1 16,-22-42-16,0 22 16,-22-1-16,-20-21 0,21 0 0,-21 22 15,-22-22-15,22 0 0,-1 0 0,-20 0 16,-43 1 0,64-22-16,21 0 0,63-22 31,-21 1-31,21 21 0,-20-21 15,20 21-15,0 0 0,64-21 16,-64 21-16,1 0 16,-22 0-16,21 0 0,1 21 0,-22 0 0,21-21 15,-21 21-15,0 1 0,1-1 0,-1 42 16,-21-42-16,0 1 16,0-1-16,-21 0 0,-1 21 0,1-21 15,-21 1-15,0-1 0,-1 0 16,1 0-16,0-21 0,-1 21 0,1 0 15,-43-21-15,-21 0 16,85 0-16,21-21 31,21 21-31,1-21 16,-1 0-16,85-21 16,-64 20-16,64 1 15,-64 0-15,0 0 0,1 0 16,-1 21-16</inkml:trace>
  <inkml:trace contextRef="#ctx0" brushRef="#br0" timeOffset="122801.4">10880 12531 0,'0'0'0,"0"21"15,0 0 1,0 0-16,0 0 0,-22 1 16,22-1-16,0 0 0,0 0 15,0 0-15,0 0 0,0 1 0,0-1 16,22 0-16,-1 0 0,0-21 15,0 0-15,0 0 0,0 0 16,22 0-16,20 0 16,43-42-16,-85 21 15,22-1-15,-22 1 0,0 0 16,0 0-16,0 0 0,0 0 0,-21-22 16,0 22-16,0 0 0,0-21 15,0 20-15,0 1 0,0 42 31,0 1-15,0-1-16,0 21 0,0-21 16,0 22-16,-21-22 0,21 21 15,0 0-15,0 22 0,0-22 0,0 22 16,0-22-16,0 22 0,0-22 0,21 148 16,-21-147-1,0 20-15,0 1 0,0-1 16,0 1-16,0-1 0,0 22 0,0-22 15,0 107-15,-42-86 16,21-41-16,0-1 16,0-21-16,-1 0 0,-20 1 0,0-1 15,21-21-15,-22 0 0,1 0 0,21 0 16,-22 0-16,-62-64 16,41 1-1,43 42-15,0-22 0,21 1 0,0 0 0,0-1 16,0-20-16,21 20 0,0-20 0</inkml:trace>
  <inkml:trace contextRef="#ctx0" brushRef="#br0" timeOffset="124956.18">11472 12510 0,'0'0'16,"-21"0"-16,42 0 31,0 0-31,1 0 15,-1-22-15,21 22 0,-21-21 16,22 21-16,-1-21 0,0 0 16,1 0-16,-1 0 0,21-1 0,-20-20 15,-1 21-15,0-21 0,-20-1 0,41-84 16,-63 0 0,0 106-16,0-21 15,0 21-15,0-1 0,-21 22 16,0 0-16,0 22 15,21 20-15,0 43 0,0-22 16,0-21-16,0 22 0,0-1 16,0 1-16,0-22 0,0 22 0,21-1 15,-21-20-15,21 20 0,-21-21 0,0 1 16,0 84 0,0-85-16,0 22 0,0-43 15,0 0-15,-21 21 16,0-42-16,-1 21 0,1-21 15,-21 0-15,21 0 0,-64-42 16,22 0 0,41 42-16,-41-64 15,42 64-15,21-21 16,0 42 15,0 0-31,21-21 16,0 22-16,0-22 0,0 0 0,1 0 15,41 0 1,64 0-16,-85 0 16,1 0-16,-1 0 0,22-22 0,-22 1 15,0 21-15,1-21 0,-1 0 16,0 0-16,43-22 0,-64 22 16,0 0-16,22-21 0,-43 21 15,0-1-15,-22 22 31,1 22-31,21-1 16,-21 0-16,21 0 0,0 0 16,-21 0-16,21 1 0,-21-1 0,21 0 15,0 0-15,0 0 0,21-21 32,0-21-17,0 0-15,0 21 0,-21-21 16,22 0-16,-1-1 0,0 1 0,0 0 15,0 0-15,22-21 16,-1 20-16,-42 1 16,21 21-16,0 0 0,-21 21 15,0 1-15,0-1 16,0 0-16,21 0 0,-21 0 0,22 0 16,-22 1-16,0-1 0,42 0 15,0 21 1,-21-42-16,1 0 0,20 0 0,-21 21 15,21-21-15,-20 0 0,20 0 0,0 0 16,1 0-16,20-21 0,-21 0 16,1 0-16,-1 21 0,0-21 0,43-64 15,-43 22 1,-42 41-16,0 1 0,0-21 16,0 21-16,0 0 0,0-22 0,0 22 15,-21 0-15,0 21 0,-21-21 0,-1 21 16,1 0-16,21 0 15,-85 42 1,64 0-16,21 1 0,-1-22 16,1 0-16,21 0 0,0 22 0,0-22 15,0 0-15,0 0 0,0 0 16,21 0-16,1 1 0,-1-1 0,0-21 16,0 0-16,0 0 0,0 0 15,22 0-15,-22 0 0,0 0 0,0 0 16,0-21-16,22 21 0,-22-22 0,0 1 15,0-21-15,0 21 0,1 0 0,-1-22 16,0 1-16,-21 0 0,21-64 16,0 0-1,-21 42-15,0 22 0,21-21 0,-21-1 16,0 22-16,0-1 0,0 22 16,0-21-16,0 21 0,0 0 0,-21 21 31,21 21-31,-21 21 0,21-21 15,-21 22-15,21-1 0,0 21 0,0-20 16,0 20-16,0 22 16,0 21-16,0-64 0,0 0 15,0 1-15,21-1 0,0 0 0,0-20 16,1 20-16,-1-21 0,21 0 0,-21 0 16,22 1-16,62-22 15,-41 0 1,-22 0-16,-21-22 0,22 22 15,-1-21-15,-21 0 0,22-21 0,-22 21 16,0-1-16,0-20 0,-21-43 16,0 43-16,0 21 15,0 0-15,0 0 0,-42 21 16,21 0-16,-1 0 0,1 0 0,0 21 16,0 0-16,0 0 0,0 0 0,21 22 15,-22-1-15,22 21 16,0-20-16,0-22 0,43 21 15,-43-21-15,21 1 0,0-1 16,0-21-16,0 0 0,1 0 16,-1 0-16,21 0 15,0 0-15,-20-21 0,-1-1 16,0 1-16,0 0 0,0 0 16,0-21-16,1 20 0,-1-20 0,21 21 15,-21-21-15,64-43 16,-64 64-16,21 21 0,-20-21 15,-1 21-15,21 0 0,-21 0 0,0 0 16,1 21-16,-1-21 0,0 21 16,0 0-16,-21 0 0,0 0 0,21 43 15,-21 21 1,-21-64-16,0 0 0,21 0 0,-21 0 16,0 0-16,-1 1 15,1-22-15,0 21 0,0 0 0,0-21 16,21-21 15,21 0-31,-21-1 0,21 22 16,0-21-16,0-21 0,1 21 0,20 0 15,-21-22-15,0 22 0,0-21 16,1-1-16,62-41 16,-63 20-1,1 43-15,-44 21 16,1 21-16,0 0 15,0 1-15,0 20 0,0-21 16,-1 21-16,1-20 0,0 20 0,0 21 16,21 1-1,0-43-15,0 0 0,21 0 0,0 1 16,0-1-16,1 0 0,20 0 16,-21-21-16,21 0 0,-20 0 0,105 0 15,-85 0-15,-21 0 16,21 0-16,1-21 0,-1 21 0,-21-21 15,0 0-15,22-1 0,-22 1 16,-21 0-16,0 0 0,0 0 0</inkml:trace>
  <inkml:trace contextRef="#ctx0" brushRef="#br0" timeOffset="126121.67">4022 14012 0,'-43'-42'15,"43"21"1,0 0-16,0 0 15,0-1-15,0 1 0,21 0 16,1 0-16,-1 21 0,0-21 16,0 21-16,43-21 15,-43 21-15,21 0 0,-21 21 0,22 0 16,20 64-16,-42-64 16,-21 21-16,0 0 15,0 1-15,0-22 0,0 21 0,-42 1 0,21-1 16,0-21-16,-64 43 15,64-22-15,-43 0 16,22-42-16,21 21 0,0-21 16,21-21-1,0 0-15,0 0 0,0 0 16,21 0-16,0-1 16,0 1-16,21 0 0,1 0 15,-1 21-15,-21 0 16,22 0-16,-22 0 0,21 21 0,0 0 15,-20 0-15,20 1 0,-21 20 16,0-21-16,0 21 0,-21 1 16,0-22-16,0 21 0,-21 1 0,-21-22 15,21 21-15,-64 0 16,64-20-16,-64 20 0,43-21 16,0 0-16,-1-21 0,22 0 15,-21 0-15,21 0 0,-22 0 0,22 0 16,0 0-16,0-21 0,21 0 15,-21 0-15,21 0 16,0-1-16,0 1 0,0 0 16,0 0-1,21 21-15,0 0 0,0-21 0,0 21 16</inkml:trace>
  <inkml:trace contextRef="#ctx0" brushRef="#br0" timeOffset="126311.56">4847 14415 0,'0'0'0,"42"0"0,-20 0 15,41 0 1,-42 0 0,0 0 15</inkml:trace>
  <inkml:trace contextRef="#ctx0" brushRef="#br0" timeOffset="126852.25">6181 14203 0,'0'0'0,"21"-21"0,0-22 0,0 22 15,0 0-15,0-21 0,1-1 16,-1 22-16,-21-21 0,0-22 16,0 22-16,-21 21 15,-22 21-15,22 0 0,-21 0 16,-22 21-16,22 0 0,-85 22 15,-42 41 1,105-41-16,22-1 0,-22 21 16,64-41-16,0 20 0,0-21 15,0 21-15,0-20 0,106 41 16,0-21 0,-43-20-16,-20-1 0,20 0 15,-20 0-15,20 0 0,-21 0 0,1 1 16,-22-1-16,21 0 0,-21 0 0,1 0 15,-22 22-15,-64-1 16,43-21-16,-43 0 16,-41 0-16,20-21 15,21 0-15,1 0 0,-22 0 0,22 0 16,-107 0 0,128 0-16,21-21 0,-21 21 0,20-21 15,1 0-15,0 0 0,21 0 0,0-1 16,21 1-16,0 0 15,1 21-15,62-42 16,-41 42-16,-1-21 0,21 21 0,-20-22 16,20 22-16,-20-21 0,20 21 15,-21-21-15</inkml:trace>
  <inkml:trace contextRef="#ctx0" brushRef="#br0" timeOffset="127209.05">6456 14542 0,'21'0'0,"-42"0"16,63 0-16,-21 0 16,0 0-16,22-22 15,-22 1-15,42-21 0,-20 21 16,-1 0-16,-21-1 0,22 1 16,-1 0-16,-21-21 0,0 21 0,0-1 15,-21 1-15,0 0 0,0 0 0,0 0 16,-42-22-1,21 43-15,-21 0 0,20 0 0,-20 0 16,0 0-16,21 22 0,-22-1 0,22 21 16,-21-21-16,21 22 0,-1-1 15,1 0-15,0 22 0,21-22 0,0 85 16,0-42 0,0-43-16,21-21 0,43 22 15,-43-22-15,21-21 0,-21 0 16,22 0-16,-1 0 0,0 0 15,85-43-15,-21 1 16,-63 21-16,-1-21 0,0-1 16</inkml:trace>
  <inkml:trace contextRef="#ctx0" brushRef="#br0" timeOffset="127465.9">7514 13822 0,'0'-21'16,"0"42"-16,0-63 0,0 20 0,-21 44 15,21 20 1,0-21-16,0 21 0,-21 107 16,21-107-1,0 21-15,0 1 0,-21 63 16,21-64-16,0-20 0,0 20 0,0-20 16,0-1-16,-22 0 0,22 1 15,0 20-15,0-42 0,0 0 16,22-21-1,-1 0-15,0-21 16,0 21-16,0-21 0,0 0 16,1-21-16</inkml:trace>
  <inkml:trace contextRef="#ctx0" brushRef="#br0" timeOffset="127807.71">7768 14457 0,'42'0'15,"-20"0"-15,-1 0 16,42 0 0,-42-21-16,1 21 0,-1-21 15,0 21-15,0-22 0,0 1 0,0 0 16,1 0-16,-22 0 0,0-22 16,0 1-1,-22 42 1,1 0-16,0 21 0,0-21 15,0 21-15,-22 1 0,22 20 16,-21 21-16,21-41 0,0 20 16,-1 43-16,22-64 0,-21 21 15,21-21-15,0 0 0,0 1 16,0-1-16,0 21 16,0-21-16,43-21 0,-22 0 0,0 0 15,21 0-15,-21 0 16,22 0-16,-1-21 0,-21 21 0,22-21 15,-1 0-15,0 0 0</inkml:trace>
  <inkml:trace contextRef="#ctx0" brushRef="#br0" timeOffset="128301.42">8488 14266 0,'0'0'0,"0"-21"0,0 0 16,0 0-16,-21 21 15,-1 0-15,1 0 0,0 0 16,0 21-16,0 0 15,21 0-15,-21 22 0,21-22 0,0 85 16,0-64-16,0-21 16,0 22-16,0-1 15,0-21-15,0 0 0,0 0 0,21 1 16,-21-1-16,84 0 16,-41-21-16,-1 0 0,-21 0 15,22 0-15,41-21 0,-41 0 16,-1-1-16,43-41 0,-64 42 15,0-22-15,42-105 16,-41 85-16,20-43 16,-42 42-16,0 1 0,0-1 0,21 1 15,-21 21-15,0-1 16,0 1-16,0 0 0,0 20 0,0 1 0,-21 42 31,21 1-31,-21-1 0,0 21 0,-1 0 16,1 1-16,0-1 0,0 0 0,0 22 15,0-22-15,21 22 0,0-1 16,-22-20-16,22 20 0,0-21 0,0 1 16,0 20-16,0-42 0,0 22 0,22-1 15,-22-21-15,21 0 0,0 1 16,21-1-16,-21-21 0,1 0 16,20 0-16,-21 0 0,0 0 0,0 0 0,22-21 15,-22-1-15,21-41 16,-21-1-16</inkml:trace>
  <inkml:trace contextRef="#ctx0" brushRef="#br0" timeOffset="128491.31">8826 14161 0,'-42'0'0,"84"0"0,-105 0 16,21 0-16,20 0 0,1 0 15,42 0 1,1 0-16,-1 0 15,42 0 1,22 0-16,-43 0 0,1 0 0,-1 0 16,0 0-16,1 0 0,-22-22 15,21 1-15,-21 21 0,0-21 0,1 21 16</inkml:trace>
  <inkml:trace contextRef="#ctx0" brushRef="#br0" timeOffset="128945.06">9885 13885 0,'-21'-21'0,"42"42"0,-42-84 0,-1 42 15,22 0-15,0-22 16,0 22-16,-21 21 0,21 21 15,-21-21 1,21 43-16,0-22 0,0 21 0,0 0 16,0 1-16,0-1 0,0 0 0,0 22 15,0-22-15,0 1 0,0 20 16,0-21-16,0 1 0,0-1 0,0 0 16,0 1-16,0-1 0,0-21 15,0 0-15,21 1 0,-21-1 0,21 0 16,1-21 15</inkml:trace>
  <inkml:trace contextRef="#ctx0" brushRef="#br0" timeOffset="129483.75">9694 14097 0,'-21'-42'15,"42"84"-15,-42-105 0,21 20 0,0 22 0,0 0 16,0 0-16,0-22 0,21 22 15,22 0-15,-22 0 0,21 0 0,-21 0 16,22 21-16,-1-22 0,21 1 16,-20 21-16,41 0 15,-20 0-15,-22 0 0,1 0 0,20 21 16,-21 22-16,-20-22 0,-1 0 16,-21 21-16,0-20 0,-43 126 15,-41-85 1,41-42-16,1 1 15,0-1-15,-1 0 0,22-21 0,0 21 16,-21-21 0,63-21-1,0 21-15,21-21 16,-20 0-16,20 21 0,0-22 0,1 22 16,-1 0-16,43 0 15,63 0 1,-127 0-16,21 0 0,1 22 0,-22-1 15,21 0-15,-21 0 0,-21 0 16,0 0-16,0 1 0,0 20 16,-21-21-16,-21 0 0,-64 43 15,-21-1 1,85-63-16,-22 21 0,22 1 16,-1-22-16,1 0 0,21 0 0,0 0 15,-22 0-15,43-22 16,0 1-1,22 21-15,-1-21 16,42 0-16,-20 0 16,-1 0-16,0-1 0,1 1 0,20 0 15,-21 0-15,22 0 0</inkml:trace>
  <inkml:trace contextRef="#ctx0" brushRef="#br0" timeOffset="130048.42">11070 14161 0,'21'0'0,"-275"42"0,529-84 0,-317 42 0,84 21 31,-42 0-31,0 0 0,-21 21 16,0 1 0,21-1-16,0-21 0,0 0 15,0 1-15,0 20 0,0-21 0,21 0 16,0 0-16,1-21 0,41 0 16,-21 0-16,22 0 15,-22 0-15,-21 0 0,64-42 16,-64 42-16,22-21 15,-22 0-15,21-22 0,-21 22 0,0 0 16,22-64-16,-43 22 16,0 42-1,0 0-15,0 42 32,0 0-17,0 0-15,0 21 0,0-20 0,0 20 16,0 0-16,0 1 0,0 62 15,21 1 1,0-42-16,-21-1 0,0 1 0,0-1 16,21 22-16,-21-22 0,21 107 15,-21-86-15,22-20 0,-1 21 0,-21-1 16,21-20-16,-21 20 0,0-20 16,0-1-16,0 22 0,0-21 0,0-22 15,0 21-15,0-20 0,0-22 0,0 21 16,0-21-16,-21-21 0,0 0 15,-1 0-15,-62-63 16,63 42-16,-22-22 16,22 1-16,0 21 0,-21-43 15,20 22-15,1 0 0,0-1 0,21-20 16,0 21-16,0-22 0,0-105 16,21 63-16,0 42 15,22-63 1,-1 64-16,-21-1 0,64-63 0</inkml:trace>
  <inkml:trace contextRef="#ctx0" brushRef="#br0" timeOffset="130421.21">12086 13589 0,'0'-42'0,"0"84"0,21-105 0,0 41 16,-21 1-16,0 0 0,0 0 16,22 21-16,-1 0 0,-21 42 15,0-21-15,21 22 0,0-1 16,0 22-16,-21-1 0,64 106 15,-22-63 1,-21-63-16,-21-1 0,0 0 0,0 1 16,21-1-16,-21 0 0,0-21 15,0 1-15,0-1 0,0 0 0,0 0 16,0-42 15,22 0-31,-22 0 0,21-1 16,0-20-16,-21 21 0</inkml:trace>
  <inkml:trace contextRef="#ctx0" brushRef="#br0" timeOffset="130674.07">12742 13504 0,'0'-21'0,"0"42"0,0-63 0,21 21 0,-21 0 16,-21 42-1,21 0-15,-21 0 0,-21 43 16,-22 84-1,43-85-15,0-20 0,-21 20 16,20 1-16,1-22 0,0 0 0,0 22 16,0-22-16,0 1 0,21-22 0,0 42 15,0-20 1,0-22-16,21-21 16,0 0-16,21 0 15,-21-21-15,1-1 16,-1 1-16,21 0 0,-21 0 0</inkml:trace>
  <inkml:trace contextRef="#ctx0" brushRef="#br0" timeOffset="130871.95">12954 13864 0,'0'0'0,"0"21"16,0 1-16,0-1 0,0 0 0,0 0 15,0 0-15,0 22 0,0-22 0,-21 0 16,21 0-16,0 0 0,-21 0 15,21 1-15,0-1 0,0 21 16,0-21 0,0-42-1,0 0-15,21 21 16,-21-21-16,21 0 0</inkml:trace>
  <inkml:trace contextRef="#ctx0" brushRef="#br0" timeOffset="131039.86">13060 13674 0,'0'0'0,"-21"0"16,-1 0-1,1 21-15,0 0 0,21 0 16,0 0 0,21-21-16,0 0 15,1 0-15,-1 0 0,0 0 0,0 22 16,0-22-16</inkml:trace>
  <inkml:trace contextRef="#ctx0" brushRef="#br0" timeOffset="131459.62">13568 13864 0,'0'-21'16,"-21"21"-16,-1 0 15,1 0-15,0 0 0,0 0 16,0 0-16,0 21 0,-1 0 0,1 1 16,0-22-16,0 21 0,0 0 0,21 0 15,0 0-15,0 0 16,0 1-16,21-22 0,0 21 0,0-21 16,22 21-16,-22-21 0,0 21 15,64 0-15,-64-21 16,0 21-16,0-21 0,0 22 15,-21-1-15,0 0 16,0 0-16,-21 0 16,0-21-16,0 0 0,-85 21 15,64-21-15,-1 0 16,1 0-16,0 0 0,20 0 0,-20 0 16,21 0-16,0 0 0,0 0 0,21-21 15,0 0 1,21 0-16,0 21 15,0 0-15,21-21 0,-20 0 0,-1 21 16,21-22-16,0 1 0,-20 0 16</inkml:trace>
  <inkml:trace contextRef="#ctx0" brushRef="#br0" timeOffset="131667.5">13949 13843 0,'0'0'0,"0"64"31,0-43-31,0 0 0,0 21 0,0-21 16,0 1-16,0-1 0,0 21 16,0-21-1,0 0-15,0 1 0,21-22 16,0 0 0,-21-22-1,0 1 1,0 0-16</inkml:trace>
  <inkml:trace contextRef="#ctx0" brushRef="#br0" timeOffset="131971.32">13949 13653 0,'0'0'0,"0"21"31,21-21-15,0 0-16,0 0 0,0 0 15,1 0-15,-1 0 16,0 0-16,-21-21 0,0-1 16,0 1-16,0 0 15,0 0-15,-21-21 16,0 42-16,-22 0 0,22-22 0,0 22 16,0 0-16,0 0 0,-22 0 15,22 22-15,21 41 16,0-42-16,0 0 15,21 1-15,0-22 0,1 21 16,20-21-16,-21 0 0,21 0 0,1 0 16,41 0-16</inkml:trace>
  <inkml:trace contextRef="#ctx0" brushRef="#br0" timeOffset="132488.03">14584 13314 0,'0'-21'15,"0"42"-15,0-63 0,0 20 16,-21 22-16,21 22 16,0-1-16,0 21 15,0-21-15,0 0 0,0 22 16,0-1-16,0 0 0,0 22 0,0 42 16,0-64-16,0 22 15,0-22-15,0 21 0,0 22 16,-22-43-16,22-20 0,0 20 15,0-21-15,0 21 0,0-20 0,-21-1 16,21 0-16,-21-21 16,21-21-1,0 0 1,0-1-16,0-20 16,21 21-16,0 0 0,22-43 15,-1 1-15,-21 20 0,22 22 16,-22 0-16,21 0 15,0 0-15,-20 0 0,20 21 0,0 0 16,1 0-16,-1 0 0,43 63 16,-43-21-1,-21-20-15,-21-1 0,0 42 16,0-42-16,-21 1 0,0 20 0,-22-21 16,22 0-16,-21 0 0,-85 22 15,85-22-15,20-21 16,-20 0-16,0 21 0,21-21 15,-1 0-15,1 0 0,0 0 0,21-21 16,0-21 0,0 20-16,21 1 15,0 0-15,22 0 0,-22-21 16</inkml:trace>
  <inkml:trace contextRef="#ctx0" brushRef="#br0" timeOffset="132759.87">15367 13250 0,'21'0'0,"-42"0"0,42-21 0,-21 0 16,0 42-1,0 0 1,0 22-16,0-22 0,0 21 16,0 1-16,0-1 0,-21 21 0,21-20 15,0 20-15,0 1 0,0-1 16,0-20-16,0 20 0,0-21 0,0 1 15,0 20-15,0 22 16,0-64-16,0 0 16,21-21-16,0 21 0,0-21 15,1-21 1,-1 0-16,0 0 16,0 0-16</inkml:trace>
  <inkml:trace contextRef="#ctx0" brushRef="#br0" timeOffset="133089.69">15600 13864 0,'21'0'16,"0"0"-1,0-21-15,0 21 16,1-21-16,-1 21 0,0-21 0,42 0 16,-41 21-16,-1-22 0,0 1 15,0 0-15,0 0 0,-21 0 16,0-22-16,0 22 15,-21 21 1,0 0-16,0 0 0,0 21 0,-22 1 16,22-1-16,0 21 0,0-21 15,0 22-15,-1-22 0,1 21 16,21 0-16,-21 43 16,21-64-16,0 43 0,0-43 15,0 0-15,21-21 16,0 0-16,1 0 0,-1 0 0,0 0 15,0 0-15,0 0 0,22 0 0,-22 0 16,21-21-16,-21 0 0,22 0 16</inkml:trace>
  <inkml:trace contextRef="#ctx0" brushRef="#br0" timeOffset="133740.31">16319 13335 0,'-42'0'0,"84"0"0,-147 0 0,62 0 15,1 0-15,0 0 0,20 0 0,1-21 16,0 21-16,42 0 16,0 0-16,22 0 15,-1-21-15,0 21 0,22 0 16,-22 0-16,22-21 0,-1 21 0,1 0 16,-1 0-16,1-22 0,-1 22 0,-20 0 15,-1 0-15,0 0 0,1 0 16,-22-21-16,0 21 0,0 0 0,-42 0 31,0 0-31,0 0 0,-1 0 16,1 0-16,0 0 0,-21 0 15,21 0-15,-22 0 16,1 0-16,21 0 0,0 0 16,-1 0-16,1 0 15,0 0 16,21 21-15,-21 1-16,21-1 16,0 21-16,-21-21 0,21 22 0,0 20 15,0 22 1,0-22-16,0-20 0,0-1 0,0 64 16,0-64-16,0-21 0,0 22 15,0-22-15,0 21 0,0-21 16,0 0-16,0 1 0,21-22 47,0 0-47,0 0 0,-21-22 15,43 1-15,-22 0 0,0 0 16</inkml:trace>
  <inkml:trace contextRef="#ctx0" brushRef="#br0" timeOffset="134108.1">16870 13737 0,'21'0'0,"85"0"31,-85-21-31,42 21 16,-41-21-16,-1 21 0,63-42 16,-62-1-1,-22 22-15,0 0 0,0 0 16,0 0-16,-22-1 15,-20 22-15,21 0 0,0 0 0,-22 0 16,1 0 0,-21 43-16,20-22 0,22 0 15,-21 64-15,21-43 0,21-21 16,-22 22-16,22-1 0,0 0 16,0-21-16,0 22 0,0-22 0,22 0 15,-1 0-15,0 0 0,42 22 16,-20-43-16,-1 0 15,-21 0-15,43 0 0,-22 0 16,0 0-16,22 0 0,-22 0 0,1-21 16,-1-1-16,0 1 0,1 0 0,-1 0 15,-21 0-15,21 0 0</inkml:trace>
  <inkml:trace contextRef="#ctx0" brushRef="#br0" timeOffset="134352.96">17674 13462 0,'0'0'15,"21"0"-15,-21 21 16,0 0 0,21 22-16,-21-22 15,22 0-15,-22 21 0,0-20 0,21 20 16,0-21-16,-21 21 0,21-20 0,0-1 16,43 63-1,-22-41-15,-21-43 16,0 21-16,1-21 15,-1 0-15,0 0 16,-21-21 0,0 0-16,0-1 0,0-20 15,0 21-15</inkml:trace>
  <inkml:trace contextRef="#ctx0" brushRef="#br0" timeOffset="134567.84">18034 13547 0,'0'0'15,"-21"-21"1,0 21-16,21 21 15,-22 0-15,1 0 0,0 0 16,0 0-16,-21 43 0,-22-1 16,43-41-16,0-1 0,0 21 15,-1-21-15,1 0 0,21 1 16,0-1-16,-21-21 0,21 21 16,0 0-16,21-21 31,0 0-31,1 0 0,-1 0 15,-21-21-15,21 0 0,0 21 0,21-21 16</inkml:trace>
  <inkml:trace contextRef="#ctx0" brushRef="#br0" timeOffset="134887.67">18351 13229 0,'22'-42'0,"-44"84"0,44-105 0,-22 42 0,0-1 16,0 1-16,-22 21 31,22 21-31,-21 22 16,21-22-16,0 0 0,-21 21 0,21 1 15,-21-1-15,0 0 0,21 1 0,0 20 16,0-20-16,-21 62 16,-1 1-16,22-63 0,0-1 15,0-21-15,0 21 0,0 1 0,0-22 16,22 0-16,-1 0 0,0 0 15,-21 1-15,42-1 16,1-21 0,-22 0-16,0 0 0,0-21 15,0-1-15,0 1 0,-21 0 16,0 0-16,22 0 0,-1-22 0,0-20 16</inkml:trace>
  <inkml:trace contextRef="#ctx0" brushRef="#br0" timeOffset="135115.53">18140 13504 0,'-43'0'16,"86"0"-16,-107-21 0,107 0 31,-22 21-31,0 0 0,21 0 16,1-21-16,-1 21 0,0 0 0,1-21 15,-1 21-15,0 0 0,1-21 16,-1 21-16,-21-22 0,43 22 15,-43-21-15,21 21 16,-42-21-16,0 0 16,-21 21-1,0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8T04:41:50.0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7556 7768 0,'43'-21'16,"-22"0"-1,0 21-15,-21-21 32,-21 21-1,0 0-31,0 0 0,-1 0 15,1 0-15,0 0 0,0 0 0,0 0 16,0 0-16,-1 21 0,1-21 0,0 21 16,0-21-16,0 21 15,0-21-15,-1 21 0,1-21 0,0 22 16,0-1-16,0 0 0,0-21 0,-1 21 16,22 21-16,-21-20 0,0-1 15,0 0-15,0 21 0,0 1 0,-1-1 16,1-21-16,21 21 0,-21 1 15,0-1-15,0 0 0,0 1 0,-1-1 16,22 0-16,-21-20 0,0 20 0,21 0 16,0 1-16,-21-1 0,0 0 15,21 1-15,-21-1 0,21 0 0,0 1 16,0 20-16,0 22 16,0-22-16,0-20 0,0 20 15,0-21-15,0 1 0,0-1 0,0 0 16,0 22-16,0-22 0,21 1 0,0-1 15,0 21-15,-21-20 0,21-1 16,-21 0-16,21 22 0,1-22 0,-1 1 16,0-1-16,-21-21 0,42 64 15,-21-64-15,1 21 0,-22-21 16,21 1-16,0-1 0,-21 0 0,0 0 16,21 0-16,0-21 0,-21 21 15,21-21-15,-21-21 16,0 0-1,0 0-15,0-21 0,0-1 16,0 1-16,22-22 0</inkml:trace>
  <inkml:trace contextRef="#ctx0" brushRef="#br0" timeOffset="1855.87">7535 7811 0,'0'0'0,"-21"0"16,0 0-1,0 0-15,42 0 63,0 0-47,0 0-16,0 0 0,1 0 15,-1 21-15,0-21 0,0 0 0,0 0 16,0 21-16,22-21 15,-1 0-15,0 0 0,1 21 0,-22-21 16,21 0-16,1 0 0,-1 0 16,21 0-16,-20 0 0,20 0 15,1 0-15,-1 0 0,22-21 0,21 21 16,-22 0-16,22-21 0,0 21 0,0 0 16,0 0-16,0-21 15,-1 21-15,1-22 0,127 22 0,-127 0 16,21 0-16,-21 0 0,21 0 0,-21 0 15,-1 0-15,-20 0 0,21-21 16,0 21-16,21 0 0,-21 0 16,-1 0-16,1 0 0,21 0 0,-21 0 15,0 0-15,0 0 0,-22 0 0,22-21 16,0 21-16,-21 0 0,21 0 16,-22 0-16,22 0 0,-21 0 0,-1 0 15,-20 0-15,21 0 0,-22 0 16,1 0-16,20-21 0,-20 21 0,-1 0 15,22 0-15,-22 0 0,1 0 0,-1 0 16,1 0-16,-1-21 0,1 21 16,-1 0-16,1 0 0,-1-21 0,-20 21 15,20 0-15,-20 0 0,20 0 0,-21-22 16,1 22-16,20 0 16,-20 0-16,20 0 0,-21-21 0,22 21 15,-1 0-15,1 0 0,-22 0 0,22-21 16,-1 21-16,1 0 0,-22 0 15,22 0-15,-1-21 0,-21 21 0,22 0 16,-22 0-16,22-21 0,-1 21 16,-20 0-16,20 0 0,1-21 0,84 21 15,-85 0-15,22-22 0,-22 22 16,1 0-16,-1 0 0,1-21 16,21 21-16,-22 0 0,1 0 0,63-21 15,-64 21-15,22 0 16,-22-21-16,22 21 0,0-21 15,-22 21-15,22 0 0,-1-21 0,1 21 0,-21 0 16,84-22-16,-64 22 16,-20-21-16,21 21 0,-22-21 15,22 21-15,-22 0 0,22 0 0,-22-21 16,22 0-16,-21 21 0,20-21 16,-20 21-16,-1-22 0,1 22 0,20-21 15,-20 0-15,-1 21 0,22-21 0,-21 21 16,-1-21-16,22 0 0,-22 21 15,22-22-15,-22 1 0,1 21 0,-1-21 16,1 21-16,-1-21 0,1 21 16,-1 0-16,1-21 0,-22 21 15,22 0-15,-1-21 0,1 21 0,-1 0 16,1 0-16,-1-22 0,22 22 16,-22 0-16,1-21 0,21 21 0,-22-21 15,1 21-15,-1 0 0,22 0 0,-22-21 16,1 21-16,20 0 0,-20 0 15,21 0-15,-1-21 0,1 21 0,-22 0 16,107 0-16,-86 0 16,-20 0-16,21 0 0,-1-21 0,-20 21 15,20 0-15,1 0 0,-21 0 0,20 0 16,22 0-16,-21 0 0,-1 0 16,1 0-16,0 0 0,-1 0 15,1 0-15,0 0 0,-1 0 0,1 0 16,0 0-16,-1 0 0,1 0 15,0 0-15,-1 0 0,1 0 0,-21 0 16,20 0-16,1 0 0,-22 0 16,1 0-16,-1 0 0,1 0 0,21 0 15,-22 0-15,1 0 0,-1 0 0,1 0 16,20 0-16,-20 0 0,-1 0 16,64 0-16,0 0 15,-84 0-15,-1 0 0,21 0 16,-20 0-16,-1 0 0,0 0 0,1 0 15,-22 0-15,21 0 0,-21 0 16,43 0-16,-43 0 16,21 0-16,-20 0 0,-1 0 15,0 0-15,0 0 16,0 0 0,0 0-16,1 0 15,-1 0-15,0 0 16,0 0-16,0 0 0,0 0 15,1 0-15,-1-22 0,0 22 16,0 0-16,0 0 0,0 0 0,1 0 16,-1 0-16,0 0 0,0 0 0,0 0 15,0 0-15,1 0 0,-1 0 16,21 0-16,-21 0 0,0 0 16,22 0-16,-22 0 0,21-21 0,-21 21 15,1 0-15,20 0 0,-21 0 16,0 0-16,0 0 0,1 0 15,-1 0-15,-42 0 79,-1 0-64,22-21 16,22 21-31,20 0 0</inkml:trace>
  <inkml:trace contextRef="#ctx0" brushRef="#br0" timeOffset="9696.2">6837 10329 0,'21'0'31,"0"0"-31,0 0 16,0 0-16,1 0 16,-1 0-16,0 0 15,0 22 1,0-22-16,0 0 16,1 0-16,-1 0 0,0 0 15,0 0-15,0 0 16,22 0-16,-22 0 0,0 0 15,0 0-15,0 0 0,0-22 16,22 22-16,-22 0 0,21 0 0,-21-21 16,22 21-16,-1 0 0,-21 0 0,22 0 15,-1 0-15,-21-21 0,21 21 0,22 0 16,-22 0-16,1 0 16,-1 0-16,0 0 0,-21 0 0,22 0 15,-1 0-15,0-21 0,22 21 0,21 0 16,-43-21-16,0 21 15,22-21-15,-22 21 0,22 0 0,-1-22 16,1 22-16,-1 0 0,1-21 16,20 21-16,-20 0 0,-1-21 0,1 21 15,-1 0-15,1 0 0,-1-21 16,1 21-16,-1-21 0,1 21 0,-1 0 16,22 0-16,-22-21 0,1 21 0,21 0 15,-22 0-15,22 0 0,-22-22 16,22 22-16,-22 0 0,22 0 0,-21 0 15,20 0-15,128-21 16,-127 21-16,-1 0 0,-20 0 16,20 0-16,1 0 0,-21 0 15,20 0-15,-20 0 0,20 0 0,43 0 16,-42 0-16,-21 0 0,-1 0 16,22 0-16,-22 0 0,22 0 0,0 0 15,-1-21-15,1 21 0,-22 0 16,107 0-16,-86 0 0,1-21 15,0 21-15,-1 0 0,1 0 0,0 0 16,-1 0-16,22 0 0,-21 0 16,0 0-16,-1 0 0,1 0 0,0 0 15,-1 0-15,1 0 0,0 0 16,-1 0-16,1 0 0,0 0 0,-1 0 0,1 0 16,0 0-16,-1 0 15,1 0-15,84 0 0,-84 0 16,0 0-16,-1 0 0,1 0 0,0 0 15,-1 0-15,22 0 0,-21 0 0,-1 0 16,1 0-16,0 0 0,84 21 16,-105-21-16,20 0 0,1 0 15,0 0-15,-1 0 0,1 0 0,0 0 16,-1 0-16,1 0 0,63 0 16,-63 0-16,-22 0 0,22 0 15,-22 21-15,22-21 0,-21 0 0,20 0 16,-20 0-16,20 0 0,1 0 15,63 0-15,-84 0 16,20 0-16,-20 0 0,-1 0 0,1 0 16,-1 0-16,22 0 0,-21 0 0,-1 0 15,1 0-15,-1 0 0,22 0 16,-22 0-16,1 0 0,20 0 16,-20 0-16,-1 0 0,22 0 0,-21 0 0,-1 0 15,1 0-15,20 0 0,-20 0 0,20 0 16,-20 0-16,21 0 0,-1 0 15,-20 0-15,20 0 0,1 0 16,-21 0-16,20-21 0,-20 21 0,-1 0 0,22 0 16,-22 0-16,1 0 0,21 0 15,-1 0-15,-20 0 0,20 0 16,-20 0-16,21 0 0,-1 0 0,-20 0 16,20 0-16,-20 0 0,21 0 15,-22 0-15,1 0 0,-1 0 0,22 0 16,42 0-16,-43 0 0,-20 0 15,-1 0-15,1 0 0,-1 21 0,1-21 16,-1 0-16,1 0 0,-1 21 16,-20-21-16,20 0 0,1 22 15,-22-22-15,85 21 0,-85-21 0,22 21 16,-1-21-16,1 21 0,-22-21 16,22 21-16,42 0 15,-64 1-15,21-22 0,-20 21 0,-1 0 16,0 0-16,1-21 0,-1 21 0,0 0 15,1 22-15,20-1 16,-20-21-16,-1 0 0,0 1 0,1-1 16,-22 21-16,21-21 0,0 0 0,1 1 15,-1 20-15,0-21 0,1 0 16,-1 0-16,0 1 0,1 20 0,-1-21 16,0 0-16,1 0 0,-1 22 0,0-22 15,1 0-15,-1 0 0,-21 22 0,22-22 16,-1 0-16,-21 21 15,21-21-15,1 1 0,-1 20 0,0-21 16,-20 21-16,20-20 0,0 20 0,1-21 16,-1 21-16,21-20 0,-20 20 0,-1-21 15,0 21-15,22-20 16,-22-1-16,64 42 0,-64-20 0,22-22 16,-22 0-16,22 21 0,-22-21 0,0 1 15,22-1-15,-22 21 0,22-21 0,-1 22 16,-20-22-16,20 0 15,1 21-15,-1-21 0,1 1 0,-1 20 0,1-21 16,20 0-16,-20 22 0,-1-22 0,1 0 16,-1 0-16,22 0 0,-22 0 15,1 1-15,21-1 0,-22 0 16,85 21-16,106 22 16,-169-43-16,0-21 0,-1 21 15,1 0-15,0 0 0,-1-21 16,1 22-16,0-1 0,-1-21 0,170 42 15,-148-21-15,-21-21 16,84 21-16,-84-21 0,-1 0 16,22 22-16,-21-22 0,21 0 15,169 21-15,-190-21 16,-1 0-16,22 0 0,-21 0 0,-1 0 16,1 0-16,0 0 0,-1 0 15,1 0-15,0 0 0,-1 0 16,1-21-16,-21 21 0,20 0 0,1-22 15,-22 22-15,1-21 0,-1 21 16,1 0-16,-1-21 0,1 21 0,-1-21 16,1 21-16,-22-21 0,22 21 0,-1-21 15,-20 21-15,20-22 0,-21 1 16,1 21-16,20-21 0,-20 0 0,-1 21 16,0-21-16,1 0 0,-1-1 0,0 1 15,1 0-15,-1 0 16,0 0-16,1 21 0,-1-21 0,-21-1 15,21 1-15,1 0 0,-1-21 16,-21 21-16,64-1 0,0-20 16,-43 21-16,0 0 0,1 0 15,-1-1-15,0 1 0,1 0 16,-22 0-16,21 0 0,0 0 0,1-1 16,41-20-16,-41 42 15,-22-21-15,64-21 0,-43 42 16,0-22-16,1 1 0,-1 0 15,21 21-15,-20-21 0,20-21 16,-20 42-16,-1-22 16,0 1-16,1 0 0,-22 0 0,21 0 15,0-22-15,-20 22 0,41-21 16,-42 0-16,22 20 0,-22-20 16,0 21-16,21-21 0,-21 20 15,1-20-15,-1 21 0,21-21 0,-21 20 16,0-20-16,1 21 0,-1-21 15,0 20-15,21-20 0,-21 0 0,-21-1 16,0 22-16,0-21 0,0 0 16,0-1-16,0 1 0,0 0 0,0-1 15,0 1-15,0-22 0,0 22 16,0 0-16,0-1 0,0 1 16,0 0-16,0-1 0,0 1 0,0 0 15,0 21-15,0-64 16,0 43-16,0-1 0,0 1 0,0 0 15,0-1-15,0 1 0,0 0 0,0-22 16,0 22-16,0-1 0,0 1 16,0 0-16,0-1 0,0-20 15,0 21-15,0-1 0,0 1 16,0 0-16,0-1 0,0 22 0,0-21 16,0-1-16,0 1 0,0 0 0,0-1 15,0 1-15,0 21 0,0-21 0,0-1 16,0 22-16,0-21 0,0-22 15,0 43-15,0-21 16,0 21-16,0-1 0,0-20 0,0 21 16,0 0-16,0 0 0,0-22 15,0 22-15,-63-21 0,42 21 16,-22-1-16,22-20 0,0 21 16,-21 0-16,21 0 0,-1-1 0,-20 1 15,21 0-15,0 0 0,-22 0 16,22 0-16,-21-1 15,-22-41-15,43 42 0,-21 0 0,21-1 16,0 1-16,-22 0 0,22 0 16,-21 0-16,21 0 0,-22-1 0,22 1 15,0 0-15,-21 0 0,20 0 16,1 0-16,-21-1 0,21 1 16,0 0-16,-1 0 0,-20 0 0,21 0 15,0-1-15,-22 1 0,22 0 16,-21-21-16,21 21 0,-22-1 0,22 1 15,-21 21-15,0-21 0,-1 0 16,-20-21-16,20 20 16,1 22-16,0-21 0,-1 0 0,1 0 15,0 0-15,-1 21 0,22-21 0,-21-1 16,0 22-16,-1-21 16,-63-21-16,64 42 15,0-21-15,-1 21 0,1-21 16,21 21-16,-21 0 0,-1-22 0,1 22 15,-22-21-15,22 21 0,0-21 0,-1 21 16,-41-21 0,41 21-16,-20 0 0,21-21 0,-1 21 15,1 0-15,-22 0 0,22-21 0,0 21 16,-22 0-16,22 0 0,0-22 0,-64 22 16,63 0-16,-20 0 0,-1 0 15,22 0-15,-21 0 0,-1 0 16,1 0-16,-1 0 0,1 0 0,-1 0 15,1 0-15,-1 0 0,1 0 16,-1 0-16,1 0 0,-1 0 16,-84 0-16,84 0 0,1 0 15,-1 0-15,1 0 0,-22 0 0,22 0 16,-1 22-16,1-22 0,-1 0 16,-20 0-16,41 0 0,-20 0 0,-1 0 15,1 0-15,-1 0 0,22 0 0,-22 0 16,1 0-16,-1 0 0,22 0 15,-21 0-15,-1 21 0,-42-21 16,43 0-16,20 0 0,-20 0 16,21 0-16,-1 0 0,1 0 0,0 0 15,-1 0-15,1 0 0,0 0 16,-1 0-16,22 0 0,-21 0 0,-43 0 16,64 0-16,-21 0 0,-1 0 15,22 0-15,-21-21 0,21 21 16,-22 0-16,22 0 0,-21 0 0,21 0 15,-43-22-15,43 22 0,-21-21 16,20 21-16,-20 0 0,21 0 16,0-21-16,-22 21 0,22 0 0,0 0 15,-21-21-15,21 21 0,-1 0 16,-20-21-16,21 21 0,0 0 0,-22-21 16,22 21-16,0-22 0,-21 22 15,21-21-15,-1 21 0,-20-21 0,21 21 16,0-21-16,0 21 0,-22 0 15,22-21-15,0 21 0,-21-21 0,20 21 16,1 0-16,0-22 0,-21 22 0,21 0 16,-1 0-16,1 0 0,0 0 15,-21-21-15,21 21 0,-1 0 0,1 0 16,0 0-16,0 0 0,0 0 16,0 0-16,21 21 0,-22-21 15,1 22-15,0-22 0,0 21 0,0-21 16,0 21-16,-22-21 0,22 21 15,0 0-15,0-21 0,0 21 16,-1 1-16,1-1 0,0 0 16,0-21-16,21 21 0,-21 0 15,0 0-15,21 1 16,0-1-16,-22-21 0,22 21 16,-21-21-16,21 21 0,-21-21 0,21 21 15,-21-21-15,0 0 0,21 21 16,0 1-16,-21-22 0,-1 0 15,1 0-15,21 21 0,-21-21 0,0 0 16,0 0-16,0 21 0,-1-21 16,1 0-16,0 0 15,0 0-15,0 0 0,21-21 16,0 0-16,21 21 0,0-22 16,21 1-16,1-21 0,-1 21 15,0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8T03:46:36.6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2667 5207 0,'0'-21'16</inkml:trace>
  <inkml:trace contextRef="#ctx0" brushRef="#br0" timeOffset="1312.77">4551 1926 0,'-21'-21'0,"42"42"0,-42-63 16,21 21-16,0 0 16,0-1-16,-22 22 0,22-21 15,0 0-15,-21-21 16,21 21-16,0-1 16,-21 22 15,0 22-31,21-1 15,-42 21-15,20 0 16,22 1-16,-21 41 0,21-41 16,-21-1-16,21 0 0,-21 22 15,21-1-15,-21 64 0,21-63 16,0 21-16,-21 63 16,-1-85-16,22 128 15,0-149-15,0 22 0,0-22 16,0 0-16,0 1 0,0-1 15,0-21-15,0 21 0,0-20 16,0 41-16,0-42 16,0-42 15,0 0-15,0 0-16,0-22 0,0 22 0,0-21 15,0 21-15,0-22 0</inkml:trace>
  <inkml:trace contextRef="#ctx0" brushRef="#br0" timeOffset="2964.33">4508 2032 0,'0'-21'16,"-21"21"-16,0 0 16,21-21-1,21 21 32,0 0-31,1 0-16,-1 0 0,21 0 0,-21 0 15,22 0-15,-22 0 0,21 0 16,43 0-16,-22 0 0,-20 0 16,-1 0-16,21-21 0,-20 21 15,20 0-15,43 0 0,-42 0 16,-1 0-16,128-22 16,-43 22-16,-64 0 15,-20 0-15,21-21 0,-22 21 16,22 0-16,-22 0 0,22 0 15,0-21-15,-1 21 0,1 0 0,211 0 16,-211 0 0,0 0-16,-1-21 0,1 21 15,84 0-15,-84 0 0,21 0 16,-22 0-16,22 0 0,0 0 16,106 0-16,-128 0 0,22 0 15,-21 0-15,21 0 0,-22 0 16,213 0-1,-107 0-15,-84 0 0,-21 0 16,105 0-16,-105 0 16,0 0-16,20 0 0,-20 0 0,0 0 15,21 0-15,-22 0 0,22 21 16,-21-21-16,-1 0 0,1 0 16,-21 0-16,20 0 0,-20 0 0,63 0 15,0 0 1,-64 0-16,-20 21 0,84-21 15,-64 0-15,-21 0 0,22 0 16,-22 0-16,22 0 0,-22 0 0,43 0 16,-43 0-16,22 0 15,-43 21-15,0-21 0,0 0 16,0 0 0,0 0-16,-21 22 15,0-1 1,0 0-1,0 0-15,0 0 0,0 0 16,0 1-16,-21-1 16,21 21-16,0-21 0,-21 0 0,21 1 15,0 20-15,0 43 16,-21-1 0,21-41-16,0-1 0,-21 0 15,21 1-15,0-1 0,0 0 0,0 43 16,-21-43-16,21 1 0,0-22 15,0 21-15,-22 0 0,22 64 16,-21-85 0,21 22-16,0-22 0,-21 21 15,21-21-15,0 1 0,0 20 16,-21-21-16,21 0 16,-21-21-16,0 43 0,-1-22 15,1-21-15,21 21 16,-21-21-16,0 0 0,0 0 15,21 21-15,-21-21 0,-1 0 0,1 0 16,-63 0 0,41 0-16,1 0 0,21 0 15,-22 0-15,1 0 16,0 0-16,-1 0 0,-20 0 0,21-21 16,-22 21-16,1 0 0,-1-21 0,-126 21 15,105-21 1,21 21-16,-20-22 0,-43 22 15,42 0-15,22-21 0,-86 21 16,65 0-16,-1-21 0,0 21 16,1 0-16,-22-21 0,21 21 0,-21 0 15,1 0-15,20-21 0,0 21 16,-169 0 0,106 0-16,63 0 0,22 0 0,-22 0 15,1 0-15,-1 0 16,0 0-16,1 0 0,-1 0 0,-21 0 15,21 0-15,1 0 0,-1 0 16,0 0-16,-20 0 0,-149 0 16,169 0-16,0 0 15,22 0-15,-22 0 0,22 0 0,-22 0 16,21 0-16,-20 0 0,20 0 0,-20 0 16,20 0-16,-21 0 0,-84 0 15,0 0 1,105 0-16,-20 0 0,20 0 15,1 0-15,-22 0 0,21 0 0,1 0 0,-1 0 16,1 0-16,-1 0 16,-126 0-16,84 0 15,43 0-15,-1 0 16,22 0-16,-22 0 0,22 0 0,0 0 16,-1 0-16,1 0 0,0 0 15,-85 0 1,84 21-16,22-21 0,0 0 15,0 0-15,0 0 0,-1 0 16,1 0-16,21 21 0,-21-21 16,0 0-1,0 0 17,21 21-32,-21-21 0,21-21 46,0 0-46,21 0 0</inkml:trace>
  <inkml:trace contextRef="#ctx0" brushRef="#br0" timeOffset="3628.59">10096 2286 0,'0'0'0,"-21"0"16,0 0-16,0 0 0,0 0 15,-22 0 1,22 0-16,42 0 15,22 0 1,-1 0-16,0 0 0,22 0 0,-1 0 16,22 0-16,127 0 15,-128 0-15,1 0 0,0 0 16,-22 0-16,1 0 0,-1 0 16,1 0-16,-22 0 0,-21 0 0,22 0 15,-22 0-15,-64 0 31,22 0-31,-21 21 0,0-21 0,-1 0 16,1 0-16,0 0 0,-22 0 16,22 21-16,-1-21 0,-20 0 0,21 0 15</inkml:trace>
  <inkml:trace contextRef="#ctx0" brushRef="#br0" timeOffset="5415.65">10033 2413 0,'0'-21'0,"0"42"0,0-63 16,0 21-1,21 21 1,0 0-16,0 21 16,1 0-16,-1 0 0,0 0 15,-21 0-15,42 43 16,1-1-16,-22-20 0,0-1 15,21 43-15,-21-43 0,1 0 16,-1 1-16,0-1 0,0 0 16,-21-20-16,42 62 15,-20-20 1,-1-43-16,-21 0 0,0 0 16,21-21-16,0 0 15,0 0-15,-21-21 16,21 0-16,-21 0 0,22 0 15,-1-1-15,0-20 16,0 0-16,0-1 0,0 1 0,1 0 16,20-22-16,-21 22 0,0-22 15,43-41-15,-1-1 16,-20 63-16,-22 1 0,0 21 16,21 0-16,-21-22 0,1 22 15,-22 0-15,42 0 0,-63 21 47,0 21-47,-1-21 0,1 21 16,-21 0-16,0 1 0,-64 20 15,0 21-15,42-41 16,1-1-16,-1 0 0,1 0 16,-1 0-16,22 0 0,-64 1 0,64-22 15,21 0-15,-22 0 0,1 0 16,21 0-1,42-22 1,0 1-16,0 21 16,43-21-16,-1-21 15,-20 42-15,-22-21 0,64-1 16,-43 22-16,-21-21 16,21 0-16,-20 21 0,-1 0 0,0 0 15,-21-21-15,-21 21 16,0 0-16,-22 0 15,22 0-15,-21 0 0,-1 0 16,1 0-16,-21 0 0,20 21 0,1-21 16,0 0-16,20 0 0,1 0 15,0 21-15,42-21 32,0 0-32,1 0 0,20 0 15,-21 0-15,21 0 0,22-21 16,-22 21-16,22-21 15,-43 21-15,0 0 0,0 0 0,-21-21 32,-42 21-32,21 0 15,0 0-15,-22 0 0,22 0 16,-21 0-16,21 0 0,-22 0 0,22 0 16,63 0 30,-20 0-46,-1 0 0,42 0 16,1 0-16,-43 0 0,21 0 16,-21 0-16,1 0 0,-1-21 15,0 21-15,21 0 16,-63 0 0,0 0-16,0 0 15,0 0-15,-22 0 0,22 0 16,-21 21-16,21-21 0,-1 0 15,-41 21-15,42-21 16,21 21-16,0 0 0,21 0 31,21-21-31,-21 0 0,22 0 16,-22 0-16,21 0 0,1 0 0,-1 0 16,-21 22-16,21-22 0,-20 0 15,20 0-15,-21 21 16,-21 0-16,-21-21 15,-21 21-15,-1-21 16,1 21-16,0-21 0,-1 21 0,1-21 16,0 22-16,-1-22 0,22 21 15,-21-21-15,21 0 0,-1 21 16,22 0 0,22-21-16,-1 0 0,0 21 0,0-21 15,21 0-15,-20 0 0,-1 0 16,21 0-16,-21 0 0,0 0 0,22 0 15,-22 0 1,0 0-16,-42 0 16,-21 0-1,20 0-15,1 0 0,-21 21 0,0-21 16,-22 22-16,43-22 0,0 21 16,0-21-16,21 21 15,21-21 1,0 0-16,0 0 15,0 0-15,0 0 0,43 0 16,-1 0-16,-41 0 16,-1 0-16,0 0 0,0 0 0,-21 21 31,0 0-15,-21-21-16,0 0 0,0 21 15,-22-21-15,22 22 0,0-1 0,0-21 16,0 21-16,-1 0 0,1 0 15,21 0 1,0 1-16,21-1 16,1-21-16,-1 0 0,0 21 15,0-21-15,0 0 0,0 0 16,1 0-16,-1 21 0,0-21 16,0 0-16,-21 21 0,21-21 15,0 21 1,-21 1-1,-21-22 1,0 0 31,0 0-47,0-22 16</inkml:trace>
  <inkml:trace contextRef="#ctx0" brushRef="#br0" timeOffset="14168.12">6329 2561 0,'0'0'0,"21"0"0,-21-21 0,21 0 15,0 21-15,0-21 0,1 0 16,-22-1-16,21 1 0,0 0 16,-21 0-16,21 0 0,0 0 0,-21-1 15,21 1-15,-21 0 0,0 42 32,0 0-32,0 1 0,-21 20 15,21 0-15,-21 1 0,0-1 16,0 0-16,0 22 0,-1-22 15,22 0-15,-21 1 0,0-1 0,0 0 16,-21 64 0,20-63-16,22-22 15,0 0-15,0-42 32,0 0-17,22-1-15,-1 1 0,0-21 0,-21 21 16,21-22-16,0 1 0,0-21 15,1 20-15,-22-20 0,21 20 0,0-20 16,-21 21-16,21-22 0,-21 22 16,21-1-16,-21 22 0,0-21 0,21 0 15,1 42-15,-1 0 16,-21 21 0,21 21-16,0 0 0,0 1 0,-21-1 15,21 0-15,1 22 16,20 84-16,-21-106 15,21 43-15,-20-64 16,20 43-16,-21-22 0,0-21 16,-21 0-16,21 1 0,-21-1 15,-21-21 17,-21 0-32,21-21 0</inkml:trace>
  <inkml:trace contextRef="#ctx0" brushRef="#br0" timeOffset="14362.01">6244 2815 0,'0'0'0,"42"-21"0,-20 21 0,-1-21 16,0 21-16,21-21 0,1 21 16,-1-21-16,0 21 0,85 0 15,-84-22-15,20 22 0,1 0 16,-22 0-16,0 0 0,1 0 15,-1 22-15,-21-22 0,0 21 0,0 0 16,-21 0-16</inkml:trace>
  <inkml:trace contextRef="#ctx0" brushRef="#br0" timeOffset="14763.78">6667 3937 0,'0'-21'0,"0"42"0,0-84 0,0 41 0,0-20 16,0 21-16,0 0 0,0 0 15,0-1-15,-21 22 16,21 22 0,0-1-16,0 0 0,0 21 0,0-21 15,0 22-15,0-1 0,-21 64 16,21-21-16,0-43 16,0 0-16,0 1 0,0-1 15,0-21-15,0 21 0,0-20 0,0-1 16,0 0-16,0 0 0,21-21 31,0-21-31,-21 0 16,0 0-16,0-1 0,0 1 15,0 0-15,0-21 0,0 21 0</inkml:trace>
  <inkml:trace contextRef="#ctx0" brushRef="#br0" timeOffset="15236.51">6625 4085 0,'0'-42'0,"0"84"0,-21-105 0,0 20 0,21 1 15,0-64 1,0 85-16,0 0 15,21 0-15,0 0 0,21-1 0,-20 1 0,20 0 16,0 21-16,22 0 0,-22 0 16,0 0-16,107 21 15,-65 22-15,-41-22 16,-22 21-16,-21-21 0,0 0 16,0 22-16,0-22 0,-21 21 0,-1-21 15,-20 1-15,0 20 0,-43 0 16,-63 22-1,106-64-15,-1 0 0,1 0 0,21 0 16,0 0-16,-1 0 0,1 0 16,21-21-16,0-1 15,21 22-15,1-21 0,41 21 16,-21 0-16,1 0 0,-1 0 16,0 0-16,1 0 0,20 0 0,-20 0 15,-1 0-15,0 21 0,1 1 16,20-1-16,-42 0 15,22 64-15,-43-64 16,0 21-16,-22-21 0,1 0 16,0 22-16,-21-22 0,-64 21 15,-63 1-15,105-22 16,22-21-16,-22 0 0,22 0 16,0 0-16,-1 0 0,1 0 0,21 0 15,-22 0-15,1-21 16</inkml:trace>
  <inkml:trace contextRef="#ctx0" brushRef="#br0" timeOffset="15780.19">6879 5630 0,'0'0'16,"21"-21"-16,0 0 0,1 0 0,-22 0 0,21 0 16,-21-1-16,0 1 0,21 21 0,-21-21 15,0 0-15,0 0 0,-21 21 16,0 0-1,-22 0-15,-20 42 16,-22 22-16,43-22 0,-1 0 16,1 1-16,0 20 0,-1-21 0,1 22 15,21-22-15,0 1 0,0 20 16,21-42-16,0 106 16,21-106-1,0 1-15,21-22 0,1 0 0,-1 21 16,0-21-16,1 0 0,-1 0 0,0 0 15,22 0-15,-22 0 0,0 0 0,1-21 16,-22 21-16,42 0 16,-20-22-16,-22 22 0,0-21 0,0 21 15</inkml:trace>
  <inkml:trace contextRef="#ctx0" brushRef="#br0" timeOffset="16287.9">6540 7112 0,'0'0'0,"22"-21"0,-22 0 0,0 42 32,0 0-17,0 0-15,0 22 0,0-22 16,0 21-16,0 22 0,0-22 0,-22 21 16,1-20-16,0 63 15,21-64-15,0 0 0,-21 1 0,0-1 0,21 0 16,-21-21-16,21 22 0,0-22 15,0 0-15,0 0 0,0 22 16,0-22-16,0 0 16,0-42 15,21 0-31,-21-1 0,0 1 16,0 0-16</inkml:trace>
  <inkml:trace contextRef="#ctx0" brushRef="#br0" timeOffset="16704.68">6265 7133 0,'0'0'0,"-21"0"0,21-21 16,0 0-16,0 0 15,21 21 1,0 0-1,1 0-15,20 0 0,-21 0 0,64 21 16,-1 0 0,-20 0-16,-22 0 0,64 22 15,-42-1-15,-22-21 0,0 22 0,22-1 16,-22-21-16,-21 21 0,22 1 16,-22 20-16,-21 1 15,0-22-15,0 0 0,-21-20 16,-22 20-16,1-21 0,0 21 15,-22-20-15,1-1 0,-1 0 0,1 21 16,-1-21-16,-105 43 16,105-64-16,22 21 0,0 0 15,-1-21-15,1 0 0,21 21 0,0-21 16,-1 0-16,1 0 16,0 0-16,42 0 31,0 0-31,1 0 0</inkml:trace>
  <inkml:trace contextRef="#ctx0" brushRef="#br0" timeOffset="17191.7">6392 8827 0,'0'0'0,"0"-22"0,21 1 0,-21 0 16,0 0-16,0 0 0,0 0 0,22-1 16,-22 44 15,0-1-31,0 0 0,0 0 0,0 21 16,21 43-16,-21-43 15,0 1-15,0-1 0,0 22 16,0-22-16,0 0 0,0 1 0,0-1 15,0 0-15,0 1 0,0-1 0,0 0 16,0-21-16,0 22 16,-21-22-16,21 21 0,0-21 0,0 1 15,0-1-15,21-21 16,0 0 0,-21-21-16,0-1 0,21 1 15,-21 0-15,21 0 0,-21 0 0,0 0 16</inkml:trace>
  <inkml:trace contextRef="#ctx0" brushRef="#br0" timeOffset="17454.97">6562 8890 0,'0'0'0,"0"-21"0,-22 21 16,22-21-16,-21 21 0,21-21 15,0-1-15,21 1 16,1 21-16,-1-21 0,0 21 15,21-21-15,-21 21 0,22 0 16,-1-21-16,-21 21 0,22 0 16,-1 0-16,-21 0 0,21-21 0,-20 21 0,-1 0 15,0 0-15,21 0 16,-21 0-16,1 0 16,-22 21-1,0 0-15,-22 0 0,1-21 16,-21 21-16,21 0 0</inkml:trace>
  <inkml:trace contextRef="#ctx0" brushRef="#br0" timeOffset="17644.86">6562 9102 0,'0'21'0,"0"-42"0,-22 63 16,1-21-16,21 0 16,21-21-1,1 0-15,-1 0 0,0 0 16,0 0-16,21 0 15,22-21-15,-43 21 0,0-21 16,43 0-16,-22 0 0,-21 21 16,0-21-16,1-1 0,-1 1 15,-21 0-15,0 0 0,0 0 0,21 0 16</inkml:trace>
  <inkml:trace contextRef="#ctx0" brushRef="#br0" timeOffset="18545.4">4699 3683 0,'0'0'0,"-21"-21"0,21 0 16,-21 21-16,-1 0 15,1 21-15,21 0 0,-21 0 16,0 0-16,0 22 0,0-1 16,-22 85-16,1 21 15,21-84-15,0 20 0,21-20 16,-22-1-16,22 1 0,0-22 0,0 22 16,0-22-16,0 0 0,0-20 15,64 62 1,-22-63-16,1-21 0,-1 0 0,0 0 15,22 0-15,-1 0 0,22 0 0,0-21 16,-1 21-16,22-21 0,21 21 16,21-21-16,149-43 15,338 22-15,-381 21 0,0 0 16,21 0-16,0-1 16,21 1-16,1 0 0,-1 0 0,0 0 15,-21 21-15,1-21 0,-1 21 0,-21 0 16,190 0-1,-253 0-15,-22 0 0,-21 0 0,-21 0 16,-21 0-16,-21 0 0,-1 21 0,-20-21 16,-22 0-16,-21 0 0,22 0 0,-22 0 15,-42 0 1,0 0 0,-22 0-16,1 0 0</inkml:trace>
  <inkml:trace contextRef="#ctx0" brushRef="#br0" timeOffset="18927.9">5080 4763 0,'0'0'0,"21"-22"31,-21 44-31,0 20 0,0 0 16,0 1-16,0-1 0,0 21 0,-21-20 15,0 20-15,0 22 0,-22-22 0,22 1 16,-21 21-16,-1-22 0,1 22 16,0-22-16,-85 170 15,42-127-15,64-43 16,0-20-16,0-1 16,21 0-16,0-20 0,63 20 0,-21-42 15</inkml:trace>
  <inkml:trace contextRef="#ctx0" brushRef="#br0" timeOffset="19144.78">6329 8932 0,'84'0'0,"-168"0"0,274 0 16,-63-21-16,212 0 0,42 0 16,-169 0-16,20 21 0,213-254 15,-212-148-15,0-22 0,275-274 16,-276 444-16,22 63 0,-21 43 16,0 21-16,-21 42 0,-22 22 15,191-22-15,-84 43 16,-170 21-16,0 21 0,-22 0 15,65-21-15,-107 21 0,1 0 16,-22 0-16,-21 0 0,0 0 16,-63 0-16,21 0 15,-43 0-15,-63 0 0,43 0 16</inkml:trace>
  <inkml:trace contextRef="#ctx0" brushRef="#br0" timeOffset="19963.02">5080 6117 0,'-21'0'0,"42"0"0,-85 0 15,43 0-15,0 0 0,0 0 16,0 21-16,0-21 0,-1 0 16,22 22-16,22-22 15,20 0 1,-21 0-16,43 0 0,147 0 15,-105 0 1,0 0-16,42 0 0,0-22 0,22 1 16,-1 21-16,43-21 0,-1 21 0,1-21 15,42 0-15,-21 21 0,21 0 16,529-21-16,-275-1 16,-254 22-16,0-21 0,-21 21 15,0 0-15,-22 0 0,1 0 16,-22 0-16,-20-21 0,-1 21 0,0-21 15,191 0 1,-169 21-16,-128-21 0,1 21 16,20 0-16,-62-22 15,-1 22-15,0-21 0,-42 21 32,0 0-17,-22 0-15,1 21 0,-22 1 16,1-22-16,-22 21 0,1 0 0,-128 0 15</inkml:trace>
  <inkml:trace contextRef="#ctx0" brushRef="#br0" timeOffset="20363.79">4932 7112 0,'0'21'0,"0"-42"0,-21 63 15,21-20-15,-22-1 0,1 21 16,0-21-16,21 0 16,0 1-16,0-1 15,42 0 1,-20-21-16,20 0 15,0 0-15,-21 0 0</inkml:trace>
  <inkml:trace contextRef="#ctx0" brushRef="#br0" timeOffset="20545.68">8128 7324 0,'63'0'0,"-126"0"0,232 0 16,-21 0-16,22 0 0,-1 0 0,22-21 15,-22 21-15,21 0 0,1 0 0,-22 0 16,1 0-16,-22 0 0,0 0 15,-21 0-15,-21 0 0,0 0 16,-22 0-16,1 0 0,-22 0 0,22 0 16,-43 0-16,-63 0 15,-21 0 1,0 0-16,-1 0 0,-20 0 0,-1 21 16,-84 0-16</inkml:trace>
  <inkml:trace contextRef="#ctx0" brushRef="#br0" timeOffset="21715.55">4487 6414 0,'0'-22'16,"0"44"-16,0-65 0,0 22 16,0 0-16,21 42 31,-21 0-31,22 0 16,-22 22-16,0-1 0,21 0 0,-21 22 15,0-22-15,0 22 0,0-22 16,0 22-16,0-1 0,-21-21 0,-1 22 15,22-22-15,-21 22 0,0-22 0,0 22 16,0-22-16,0 0 0,-1 1 16,22 20-16,0-21 0,0-20 15,0 41 1,0-42 0,22-21-16,-1 0 0,0 0 15,0 0-15,21 0 0,1 0 16,-1 0-16,0 21 0,22-21 0,-1 0 15,1 0-15,-1 0 0,22 0 0,190 0 16,-21 0 0,-106 0-16,1 0 0,20 0 15,0 0-15,22 0 0,-1-21 0,22 0 16,21 21-16,0-21 0,-1 0 0,276 0 16,-254-1-16,254 1 15,-254 0-15,-21 21 16,0 0-16,212 0 0,-234 0 15,149 0-15,-212 0 0,0 0 16,85 0 0,-127 0-16,42 0 0,-105 0 0,-1 0 15,21 0-15,-41 0 16,-44 0 0,1 21-16,-21-21 15,0 0-15,-64 43 0,42-43 16,-20 21-16,20-21 0,-21 21 15,-20 0-15,-1 0 0</inkml:trace>
  <inkml:trace contextRef="#ctx0" brushRef="#br0" timeOffset="22089.33">4530 8784 0,'-43'21'16,"22"1"-16,0-22 0,0 21 0,0-21 16,21 21-16,0 0 15,0 0-15,0 0 0,0 1 31,21-1-31</inkml:trace>
  <inkml:trace contextRef="#ctx0" brushRef="#br0" timeOffset="22296.18">8530 8932 0,'0'0'0,"42"0"0,43 0 0,0 0 16,42-21-16,-21 21 0,21 0 15,0-21-15,-22 0 0,22 21 0,191-21 16,-128 0 0,-126 21-16,21 0 0,-22-22 15,-21 22-15,22-21 0,-43 21 0,21-21 16,-20 0-16,-1 21 0,-21-21 0,0-22 16</inkml:trace>
  <inkml:trace contextRef="#ctx0" brushRef="#br0" timeOffset="22328.16">10287 8382 0,'0'-21'0,"0"0"0,0-22 0</inkml:trace>
  <inkml:trace contextRef="#ctx0" brushRef="#br0" timeOffset="24416.63">11366 3493 0,'0'-22'0,"0"1"15,0 0 1,0 0-16,0 0 0,0 0 15,0-1-15,22 1 16,-22 0-16,0 0 16,0 42 31,0 0-47,0 0 0,-22 1 15,1 20-15,0 0 0,21 1 16,-21-22-16,0 21 15,0 0-15,-1 1 0,1-1 0,0 0 16,-21 1-16,21 20 0,-1 1 0,1-1 16,0 22-16,0 0 0,0-22 15,21 22-15,-21-1 0,21 1 0,0 0 16,0 21-16,0-22 0,0 1 16,0 21-16,0-22 0,21 170 15,-21-169-15,0 0 16,0-1-16,0 1 0,0 63 15,0-63-15,-21 0 0,21-22 16,-22 22-16,22-1 0,-21 255 16,0-191-1,0-63-15,21 0 0,0 63 16,-21-64-16,21 1 0,0 0 16,0-22-16,0 22 0,0 0 0,-21-22 15,21 1-15,0-1 0,0 22 0,0-22 16,0 43-1,0-42-15,0-1 0,0-21 0,0 22 16,0-22-16,0 22 0,0-22 0,0 0 16,0 1-16,0-1 0,0-21 0,0 22 15,0-22-15,0 0 0,0 21 16,-22-21-16,22 1 0,-21-1 0,21 0 16,0 0-16,0 21 15,0-20 1,0-1-16,0 0 0,-21 0 15,0 0-15,0 0 16,0 1 0,-1-22-16,22 21 0,-42 0 15,21 0-15,0 0 16,0 0-16,-1-21 0,1 22 16,0-1-16,0-21 15,-21 42-15,20 0 16,1-20-16,0-1 15,0 0-15,21 0 16,-21 0-16,0 0 0,-1-21 16,1 22-16,0-1 15,-64 21-15,64-21 16,0 0-16,-21-21 0,21 22 0,-22-22 16,1 0-16,0 0 0,-1 21 15,1-21-15,-22 0 0,1 0 0,-64 0 16,-42 0-16,84 0 15,0 0-15,-21 0 0,1 0 16,-1 0-16,0 0 0,-21 0 0,21 0 16,0 0-16,-21 0 0,0 0 0,-275 0 15,127 21 1,148-21-16,-21 0 0,0 0 16,-1 21-16,-20-21 0,21 0 15,0 0-15,-22 21 0,22-21 0,0 0 16,-318 21-16,43 1 15,296-22 1,-21 0-16,21 0 0,0 0 0,0 0 16,0 0-16,0 0 0,0 0 0,21 0 15,0 0-15,0 0 0,-105 0 16,20 0-16,107 0 16,-1-22-16,21 22 0,1 0 0,-1 0 15,1-21-15,21 21 0,-1-21 0,1 21 16,21 0-16,-43-21 15,43 21-15,0 0 16,0 0-16,21-21 0,-21 21 16,21-21 140,0-1-156,0 1 0,0-21 16,0 21-16</inkml:trace>
  <inkml:trace contextRef="#ctx0" brushRef="#br0" timeOffset="25606.99">4530 2858 0,'0'0'16,"0"-22"-16,0 1 0,-22 0 0,22 0 15,0-21-15,-21 20 16,0 22 0,21 22-1,0 20-15,-21-21 0,21 21 16,0 1-16,-21-1 0,21 22 16,-21 168-16,-1-147 15,1 21-15,0 0 0,21 0 16,0 21-16,-21 0 0,21 21 15,-21-21-15,21 0 0,-21 21 0,21 0 16,0 0-16,0-21 0,-22 21 0,22 1 16,0-22-16,-21 148 15,21-148-15,0 0 0,0 0 16,0 0-16,0 0 0,-21 0 0,0 0 16,0 0-16,21 0 0,-21 0 0,-22 127 15,1-106-15,21-21 16,0 0-16,-1-21 0,-20 21 0,21 0 15,0-21-15,0-1 0,-1 1 16,22-21-16,-21 0 0,21-1 0,-21 1 16,0-22-16,0 64 15,21-63-15,-21 42 0,-1-64 16,22 22-16,-21-22 0,21-21 16,0 21-16,-21 22 0,0-22 15,21-21-15,0 1 0,-21 20 16,21-21-1,0-42 32,21 21-47,-42 0 63,21-21-63,-21 21 0,-1-21 15,22-1 1,-21 22-16,21-21 0</inkml:trace>
  <inkml:trace contextRef="#ctx0" brushRef="#br0" timeOffset="25705.94">3683 9081 0,'0'-22'16,"0"1"-1,-21 21-15,21-21 16,0 0-16,-21 21 0,21-42 0</inkml:trace>
  <inkml:trace contextRef="#ctx0" brushRef="#br1" timeOffset="38839.99">6477 2307 0,'-21'0'15,"0"0"1,-1 0-1,44 0 32,20 0-31,-21 0-16,0 0 0,22-21 16,-1 21-16,-21 0 0,21 0 0,1 0 15,20 0-15,-20 0 16,-22 0-16,0 0 0,-63 0 31,20 0-31,-20 0 0,0 0 16,-1 21-16,1 0 0,0-21 15,-22 0-15,22 22 0,0-22 16,20 0-16,-62 21 16,63-21-16,-1 0 0,22 21 31,22-21-31,-1 0 15,21 0-15,-21 0 0,22 0 0,20 0 16,22 0 0,-43 0-16,0 0 0,-20 0 15,20 0-15,-21 0 0,0 0 16,0 0-16,-21 21 0,-21-21 16,0 0-16,-21 21 0,-85 0 15,0 22 1,84-43-1,1 0-15,21 0 0,0 21 0,0-21 16,-1 0-16,1 0 0,21 21 16,21-21-1,1 0-15,20 0 16,-21 0-16,21 0 0,-20 0 16,20 0-16,-21 0 0,21 0 0,-20 0 15,20 0-15,-21 0 0,0 0 16,0 0-16,1 21 15,-22 0 1,-22-21-16,1 0 0,-21 22 16,0-22-16,-1 21 0,1-21 15,21 21-15,-22-21 0,1 0 0,0 21 16,21-21-16,-1 0 16,44 0-1,-1 0 1,21 0-16,-21 0 0,64 0 15,-43 0-15,1 0 0,-1 0 16,-21 0-16,21 0 0,1 0 16,-22 0-16,21 0 0,-21 0 0,1 0 15,-44 21 1,1-21-16,-21 0 16,21 0-16,-22 21 0,1 1 0,0-22 15,-1 0-15,-62 21 16,41-21-16,43 21 15,42-21 1,0 0 0,0 0-16,1 0 0,41 21 15,-42-21-15,22 0 16,-1 0-16,-21 0 0,21 0 0,1 0 16,-22 0-16,21 0 0,-21 0 15,1 0-15,-1 0 0,-42 0 31,-22 21-31,22-21 0,-21 0 0,-22 21 16,22-21-16,0 0 0,-1 22 16,-63-1-1,85-21-15,0 0 0,21 21 16,21-21 0,0 0-16,22 0 15,-22 0-15,21 0 0,43 0 16,-64 0-16,43 0 15,-43 0-15,21 0 16,-42 21-16,-21-21 16,0 0-16,-22 21 15,1-21-15,0 21 0,-1-21 0,1 22 16,0-22-16,21 0 0,-1 21 16,-20-21-16,42 21 15,21-21 1,0 0-16,22 0 15,-22-21-15,21 0 0</inkml:trace>
  <inkml:trace contextRef="#ctx0" brushRef="#br1" timeOffset="39792.53">4614 1969 0,'0'-22'32,"-21"22"-1,0 0-31,0 0 16,0 0-16,-1 0 0,1 0 15,0 0-15,0 0 0,-21 22 16,20-22-16,1 21 0,-21 21 15,21-21-15,0 0 0,-1 1 16,22-1-16,0 21 0,0 0 16,0-20-16,-21 20 0,21 21 0,0-20 15,0 63 1,0-43-16,0 43 0,0-43 0,0-20 16,0-1-16,0 22 0,0-22 15,0 0-15,0 1 0,0-1 0,0 0 16,0-21-16,0 43 15,21-22-15,-21-21 0,0 1 16,0-44 31,0 1-47,0 0 0,0 0 16,0 0-16,22 0 0</inkml:trace>
  <inkml:trace contextRef="#ctx0" brushRef="#br1" timeOffset="41925.24">4487 1863 0,'21'0'32,"1"0"-17,-1 0-15,0 0 0,21 0 16,-21 0-16,1 0 0,20 0 15,0 0-15,-21 0 0,22 0 16,-1 0-16,43 0 0,-43 0 16,0 0-16,22 0 0,-22 0 15,1 0-15,20 0 0,-21 0 16,22 0-16,-1 0 0,1 0 0,-22 0 16,22 21-16,-1-21 0,1 0 15,147 0-15,-168 0 16,84 0-16,-64 21 15,1-21-15,-1 0 0,1 0 0,-1 0 16,1 0-16,-1 0 0,22 21 16,127-21-1,-149 0-15,22 0 0,-22 0 0,1 0 16,20 0-16,-20 0 0,-1 0 16,22 0-16,-21 0 0,20 0 0,64 0 15,1 0 1,-86 0-16,1 21 0,20-21 0,-20 0 15,-1 0-15,1 0 0,20 0 16,-20 0-16,-1 0 0,1 0 0,21 0 16,63 0-1,0 0-15,-85 0 0,1 0 16,-1 0-16,1 0 0,-1 0 16,-20 0-16,20 0 0,22-21 15,0 21-15,-43 0 16,0 0-16,1 0 0,20 0 0,-21 0 15,1 0-15,-1 0 0,0 0 16,1 0-16,-1 0 0,0 0 0,64 0 16,-42 0-1,-22 0-15,0 0 0,1 0 16,-1 0-16,-21 0 0,22 0 0,-1 0 0,-21 0 16,21 0-16,1 0 0,20 0 15,43 0 1,-64 0-16,1 0 15,-1 0-15,0 21 0,1-21 0,-1 0 16,22 0-16,-22 0 0,0 0 16,1 0-16,20 0 0,-21 0 0,-20 0 15,20 0-15,0 0 0,-21 0 16,22 0-16,-22 0 0,0 0 0,0 0 16,0 0-16,1 0 0,-1 0 0,0 0 15,0 0-15,0 0 16,0 0-16,-21-21 0,22 21 15,-1 0 1,0 0-16,0 0 16,0 0-1,0 0 1,-21 21 0,0 1-1,0-1-15,0 0 16,0 0-1,0 0-15,0 0 0,0 1 16,0-1-16,0 0 0,0 0 16,0 21-16,0-20 0,0 20 15,0-21-15,0 0 16,0 0-16,-21 22 0,21-22 16,0 0-16,0 21 0,0-20 0,0 20 15,0-21-15,0 85 16,0-64-1,0 1-15,0-22 0,0 0 0,0 0 16,0 0-16,0 0 0,-21 1 16,21-1-16,0 0 0,-21 0 0,21 0 0,0 0 15,0 1-15,0-1 0,0 42 16,0-42 0,-21 1-16,21-1 0,0 0 15,-21 0-15,21 0 0,0 0 16,0 1-16,-22-22 0,1 21 0,21 0 15,-42 0 1,42 0-16,-42 0 0,20 1 0,1-1 16,0-21-16,21 21 15,-21-21-15,0 0 0,0 21 16,-1 0-16,1-21 0,0 0 0,21 21 16,-21-21-16,0 0 0,0 0 15,-1 0-15,-62 0 16,20 0-16,22 0 15,0 0-15,-1 0 0,1 0 16,0 0-16,-1 0 0,1 0 0,0 0 16,-1 0-16,1 0 0,-22 0 15,-41 0-15,-44-21 16,86 21-16,-22 0 0,1 0 16,-22-21-16,21 21 0,-21 0 0,0 0 15,22 0-15,-22 0 0,21 0 0,-126 0 16,-1 0-1,127 0-15,-21 0 0,22 0 0,-22 0 16,21 0-16,1 0 0,20 0 16,-148 0-1,64 0-15,85 0 0,-1 0 16,1 0-16,-1 0 0,1 0 16,-22 0-16,22 0 0,-1 0 0,1 0 15,-1 0-15,-84-21 16,84 21-16,-63-21 0,64 21 15,21-21-15,-22 21 0,22 0 16,-22 0-16,22-22 0,0 22 16,-22 0-16,22 0 0,-1-21 0,-41 21 15,-1-21 1,0 21-16,43 0 0,21 0 0,-21-21 16,20 21-16,1 0 0,-42 0 15,42 0-15,-22 0 16,22 0-16,0 0 15,0 0-15,0 0 0,-22 0 0,22 0 16,0 0-16,0 0 0,0 0 16,-22 0-16,1 0 0,0 0 15,-1 0-15,22 0 16,-21 0-16,21 0 0,-22 0 0,1 0 16,21 0-16,-22 0 0,1 0 0,0 0 15,-64 0 1,21-21-16,64 21 15,0 0-15,0 0 0,0 0 16,-1 0-16,-20 0 0,21 0 16,0 0-16,-22 0 0,22 0 15,-42 0-15,-1 0 16,22 0-16,0 0 0,-1 0 16,1 0-16,0 0 0,-1 0 0,1 0 15,0 0-15,-1 0 0,1 21 16,-43-21-16,43 21 0,-22-21 15,22 21-15,0-21 16,21 21-16,-1-21 16,1 0-16,42 0 31,1 0-15,-1 0-16,0 0 15</inkml:trace>
  <inkml:trace contextRef="#ctx0" brushRef="#br1" timeOffset="42328.01">3133 12658 0,'0'0'0,"0"381"31,-22-275-31,1-1 0,21 1 0,-21-21 16,0 0-16</inkml:trace>
  <inkml:trace contextRef="#ctx0" brushRef="#br1" timeOffset="57212.05">4254 4106 0,'0'22'203</inkml:trace>
  <inkml:trace contextRef="#ctx0" brushRef="#br1" timeOffset="58857.09">4297 4191 0,'0'21'16,"0"0"47,-21 1-48,-1-22 1,1 0-16,21 21 15,-21-21-15,0 0 0,0 0 16,0 21-16,-1-21 16,1 0-16,0 0 15,21 21-15,-21-21 16,0 0-16,0 0 16,-1 21-16,1-21 15,0 0-15,0 0 0,0 0 16,0 0-16,-1 0 0,22 21 15,-21-21-15,0 0 0,0 0 0,-21 0 16,20 0-16,1 0 16,0 0-16,-21 0 0,21 0 15,-1 0-15,1 0 0,0 0 16,0 0-16,0 0 0,0 0 16,-1 0-16,1 0 0,0 0 0,0 0 15,0 0-15,0 0 0,-1-21 16,1 21-16,0 0 0,0 0 0,-21 0 15,20-21-15,1 21 0,0 0 16,0 0-16,0-21 0,-22 21 16,22 0-16,0 0 0,0-21 0,0 21 15,0 0-15,-1-21 0,1 21 16,0-22-16,0 22 0,0-21 0,0 21 16,-1-21-16,1 21 15,0-21-15,0 21 0,21-21 16,-21 21-16,0-21 0,-1-1 15,1 22-15,21-21 0,-21 21 16,0-21-16,0 0 16,0 0-16,-1 0 0,1-1 15,0 1-15,0 0 0,0 0 16,0 0-16,-1 21 16,1-21-16,0 21 0,0-22 0,0 1 15,0 21-15,-1-21 0,1 21 16,0-21-16,0 21 0,0-21 0,0 0 15,-1-1-15,1 1 16,21 0-16,-21 0 16,0 21-16,21-21 0,0 0 15,-21-1-15,21 1 16,-21 21-16,21-21 0,0 0 16,-22 0-16,22 0 15,0-1-15,0 1 0,0 0 16,0 0-16,0 0 15,0 0-15,0-1 0,0 1 0,0 0 16,22 21-16,-22-21 0,21 0 16,-21 0-16,0-1 0,0 1 15,21 21-15,-21-21 0,21 21 0,-21-21 16,0 0-16,21 0 16,0-1-16,-21 1 15,22 0-15,-1 0 16,0 0-16,-21 0 15,21 21 1,0-22-16,0 1 0,1 21 16,-22-21-16,21 21 15,0-21-15,0 21 0,0-21 16,0 0-16,1 21 16,-1 0-16,-21-22 0,21 22 15,0 0-15,0-21 0,0 21 16,1-21-16,-1 21 0,0 0 15,-21-21-15,21 21 0,0-21 0,0 21 16,1 0-16,-1-21 0,0 21 16,0 0-16,0-22 0,0 22 0,1 0 15,-22-21-15,21 21 16,0 0-16,0 0 0,0-21 0,0 21 16,1-21-16,41 21 15,-21-21-15,-20 21 0,-1-21 16,0 21-16,21 0 0,-21 0 15,1 0-15,-1-22 0,21 22 0,-21 0 16,22 0-16,-22 0 0,21 0 16,-21 0-16,22 0 0,-1 0 0,0 0 15,1 0-15,-1 0 0,0 0 16,1 0-16,-1 0 0,-21 0 16,21 0-16,1 0 0,-22 0 0,21 0 15,1 0-15,-22 0 0,42 0 16,-42 0-16,22 0 15,-22 0-15,0 0 0,21 0 0,-20 0 16,20 0-16,-21 0 0,21 0 16,1 0-16,-1 0 0,-21 0 0,22 0 15,-1 0-15,0 0 0,-21 0 0,22-21 16,-22 21-16,21 0 0,-21 0 16,1 0-16,-1 0 0,0 0 15,0 0 1,0 0-1,-21-21 79,0 0-63,0 0-31,-21 21 0,0-21 16,0 21-16</inkml:trace>
  <inkml:trace contextRef="#ctx0" brushRef="#br1" timeOffset="60757.81">4699 2265 0,'0'-21'15,"-21"21"32,0 0-31,21 21 0,0 0-1,0 0-15,0 0 16,21-21-16,0 0 15,0 22-15,0-1 16,0-21-16,1 21 0,-1-21 16,0 0-16,0 21 0,0-21 0,0 21 15,1-21-15,-1 21 0,21-21 16,-21 22-16,22-22 16,-22 0-16,0 21 0,21-21 15,-21 21-15,1-21 16,-1 0-16,0 0 0,21 21 15,-21-21 1,-21 21 78,-21-21-94,0 21 15,0 1-15,0-22 16,0 0-16,-1 21 0,1-21 0,0 21 16,0-21-16,-21 21 0,20-21 15,1 21-15,-42 0 16,20-21-16,22 22 0,-21-22 0,21 21 16,0-21-16,-1 21 0,1 0 15,-21-21-15,21 21 0,0-21 0,-43 43 16,22-22-1,42 0-15,-21-21 0,-1 0 16,22 21-16,-21-21 16,21 21-1,0-42 48,21 0-48,1 0-15,-1 21 0,0-21 16,0-1-16,0 1 0,43 0 16,-1-21-1,-42 21-15,22-1 0,-22 1 16,21 21-16,-21-21 0,22 0 0,-22 21 16,0-21-16,0 21 0,22-21 15,-22-1-15,0 22 0,0-21 16,0 21-16,0 0 15,-21-21-15,0 0 47,0 0 0,-21 0-31,0 21-16,0 0 0,0-22 15,0 22-15,-1-21 0,1 0 16,0 21-16,-21 0 0,-1-21 16,-20 0-16,42 21 15,0 0-15,-22-21 16,22 21-16,0 0 0,0 0 0,0-22 16,-1 22-1,1 0 1,21-21-16,0 0 31,21 21 94,1 0-109,-1 21-16,0-21 0,0 21 15,0-21-15,0 22 0,1-22 16,-1 21-16,0-21 0,0 21 16,0 0-16,0-21 0,22 21 0,-22-21 0,0 21 15,21 1-15,-20-22 0,41 21 16,-42 0-16,0-21 15,1 0-15,-1 21 0,0 0 16,0-21-16,-42 21 94,0-21-94,0 0 0,-1 22 15,1-22-15,0 21 0,-21-21 16,21 21-16,-1 0 0,-20-21 0,21 21 16,-21 0-16,20-21 0,-20 22 0,21-22 15,0 21-15,-22 0 0,22-21 16,0 0-16,0 0 0,0 21 0,0 0 16,-1-21-1,1 0-15,0 21 0,0-21 0,0 0 16,0 0-1,21 22-15,-22-22 0,1 0 32,0 0-1,21-22 31,-21 22-62,0 0 32,21-21-32,-21 21 15,-1 0-15</inkml:trace>
  <inkml:trace contextRef="#ctx0" brushRef="#br1" timeOffset="62535.79">4614 5292 0,'0'21'0,"0"-42"0,0 63 15,0-21-15,0 0 32,0 1-32,0-1 15,-21-21 1,0 21-16,0-21 0,0 21 15,-1-21-15,1 21 0,0-21 16,0 0-16,0 21 0,0-21 16,-22 22-16,-20-1 15,-43 0-15,85-21 16,-22 21-16,22-21 16,-21 0-16,0 0 0,20 21 0,-20-21 15,0 0-15,-1 0 0,1 0 0,-64 0 16,64 0-16,0 0 15,-1 0-15,1 0 0,-64 0 16,64 0-16,-1 0 0,-20 0 16,21 0-16,-1-21 0,-20 21 15,-85-21-15,42-21 16,63 42-16,1-22 0,-21 1 16,20 0-16,1 0 0,0 0 15,-1 0-15,1-1 0,-22 1 0,22 0 16,0 0-16,-1-21 15,1 20-15,-43-41 0,43 42 16,0 0-16,-22-43 0,22 22 16,21 21-16,-64-64 15,22 21-15,41 22 16,1 0-16,0 21 16,21-22-16,-21 1 0,0 0 0,21-1 15,-21 22-15,21-21 0,0-1 0,-64-62 16,64 62-1,0 1-15,-21 0 0,0-1 0,0-41 16,-1 41-16,22 1 0,-21 0 16,0-1-16,0 1 0,21 0 15,-21-1-15,21 1 0,-21 21 16,-1-85 0,22 42-16,-21 43 15,21 0-15,0-21 0,0 21 0,0-22 16,0 22-16,0 0 0,0-21 15,0-1-15,0 22 0,0-21 0,0-1 16,0 22-16,21-63 16,-21 62-16,0-20 15,22 21-15,-1-21 0,0-22 16,0 43-16,-21-21 0,21 20 16,0-20-16,1 21 0,-1 0 0,21-43 15,0 22-15,1 0 16,-22-1-16,21-20 15,-21 42-15,1-1 0,-1 1 16,21 0-16,-21 0 0,0 0 16,1 0-16,-1-1 0,0 22 0,21-21 15,22-21-15,63 21 16,-85 0 0,0-1-16,1 22 0,20-21 0,-20 21 15,-1-21-15,0 21 0,1 0 16,84-42-1,-43 42-15,-41-21 16,-1 21-16,0 0 0,1 0 0,-1-22 16,21 22-16,-20 0 0,-1 0 15,0 0-15,1-21 0,105 21 16,-106 0-16,1 0 16,-1 0-16,0 0 0,1 0 0,-1 0 15,0 0-15,1 0 0,-1 0 16,0 0-16,64 0 15,-85 0-15,43 21 16,-43-21-16,0 0 0,0 0 0,0 0 16,1 0-16,20 0 0,-21 0 15,21 0-15,1 0 16,-22 0-16,0 0 16,0 0-1,-42 0 79,0 0-94</inkml:trace>
  <inkml:trace contextRef="#ctx0" brushRef="#br1" timeOffset="63273.37">4000 1820 0,'0'22'63,"0"-1"-63,0 0 15,0 0 1,22-21-16,-22 21 0,42 0 16,-21 1-16,0-22 15,0 21-15,1 0 0,-1 0 16,0-21-16,0 21 16,0-21-16,22 43 15,-22-43-15,0 0 0,0 21 16,0-21-16,0 21 0,1-21 15,-1 0-15,0 0 16,0 0 0,-21 21 46,-21-21-46,0 0-16,0 0 0,21 21 15,-22-21-15,1 0 0,0 21 16,0-21-16,0 22 0,-43-1 16,43 0-1,0-21-15,0 0 0,21 21 16,-21-21 0,-1 0-16,1 0 78,21-21-47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8T03:50:47.9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12382 487 0,'0'0'15,"0"-21"-15,-21 0 0,21-1 0,0 1 16,-21 0-16,21 0 0,0 0 16,0 0-16,0-1 0,0 1 0,0 0 15,0-21-15,0 21 16,-21 21-16,21 21 31,0 21-15,0-21-16,0 22 15,0 62-15,0-62 0,0 20 16,0 22-16,0-22 0,0 22 16,0-21-16,-21-1 0</inkml:trace>
  <inkml:trace contextRef="#ctx0" brushRef="#br0" timeOffset="110.93">12234 1376 0,'0'21'0,"0"21"15,0-20-15,0-1 16,0-42 15,0-1-31,0-20 16,0 21-16,0 0 0,0 0 16</inkml:trace>
  <inkml:trace contextRef="#ctx0" brushRef="#br0" timeOffset="559.66">11769 635 0,'0'0'0,"-43"-21"0,22 0 16,0 0 0,21-1-16,-21 1 0,21 0 15,0 0-15,0 0 0,0 0 16,21-1-16,0 1 0,21 0 0,-20 0 15,20 0-15,0 0 0,22-1 16,-1 1-16,22 0 0,-22 21 0,1 0 16,-1 0-16,22 0 0,-21 0 15,-1 0-15,22 0 0,169 85 16,-191-64 0,1 21-16,-22 1 0,22-1 0,-43 0 15,21 22-15,-21-1 0,0-20 0,-21 20 16,0 1-16,0-1 0,-21 1 15,0-1-15,-21-21 0,-1 1 0,-84 63 16,64-85 0,-64 42-16,42-42 0,-21 1 15,1 20-15,62-42 0,-20 21 16,-22-21-16,43 21 0,-1-21 16,22 0-16,-21 0 0,21 0 15,0 0-15,-1 0 0,22-21 31,0 0-31,0 0 16,22 0-16</inkml:trace>
  <inkml:trace contextRef="#ctx0" brushRef="#br0" timeOffset="1681.03">12213 804 0,'0'0'15,"0"-21"-15,0 0 0,0 0 16,21 0 0,-21 0 15,21 21-15,-21 21-1,22 0 1,-22 0-16,0 21 15,0 1-15,0-22 0,0 42 0,0-20 16,0-1-16,0 0 0,-22 22 16,1-22-16,21 1 0,-21-1 15,21 0-15,0 1 0,-21 20 16,0-21-16,21 1 16,-21-22-16,21 0 0,0 0 15,0-42 16,21 0-31,0 0 0,0 0 16,0-1-16</inkml:trace>
  <inkml:trace contextRef="#ctx0" brushRef="#br0" timeOffset="2231.71">13293 953 0,'0'-22'0,"0"44"0,21-65 0,0 43 15,-21-21-15,21 0 16,0 21 0,0 0-16,1 0 15,-1 0-15,0 0 0,-21 21 16,21 0-16,0 0 0,0 1 0,-21 20 16,22 64-1,-1 0-15,-21-64 16,0 0-16,0-21 0,0 1 15,0 20-15,-21-21 0,21 0 0,-22-21 16,22 21-16,-21-21 0,0 0 16,21-21-1,0 0 1,0 0-16,0 0 0,0 0 16,0-1-16,0 1 0,0 0 15,21-21-15,0 21 0,-21-22 0,22 22 16,-1-21-16,21-43 15,-42 64-15,21 0 0,0 0 16,-21-1-16,22 22 16,-1 0-16,0 0 15,0 0 1,-21 22-16</inkml:trace>
  <inkml:trace contextRef="#ctx0" brushRef="#br0" timeOffset="2700.45">14055 995 0,'0'0'0,"21"-21"0,-21 0 16,0-1-16,0 1 16,0 0-16,0 0 15,-21 42 1,-1 0-1,1 0-15,-21 43 16,21-43-16,0 21 16,-1-20-16,1 20 0,0 0 0,21-21 15,0 22-15,0-1 0,0 0 16,0-20-16,0-1 0,0 0 16,0 0-16,21-21 15,0 21-15,1-21 0,-1 0 16,21 0-16,-21 0 0,43-21 15,42-21-15,-85 21 16,21-1-16,-21-20 0,0 21 16,1 0-16,-22-22 0,0 1 0,0 21 15,0-21-15,0 20 0,0-20 16,-22 21-16,-20-21 16,21 20-16,-21 22 0,20 0 0,-20 0 15,21 0-15,-21 0 0,20 0 16,1 0-16,0 22 0,0-1 0,21 21 15,-21-21 1,21 0-16,0 1 0,0-1 0,0 0 16,21 0-16</inkml:trace>
  <inkml:trace contextRef="#ctx0" brushRef="#br0" timeOffset="3063.24">14690 953 0,'0'0'0,"0"-22"0,0-20 16,0 21-1,0 42 1,0 21 0,0-20-16,0-1 15,0 21-15,0 0 0,0 1 0,0 105 16,0-42-1,0-43-15,0-20 16,0 20-16,0 1 0,0-1 0,0 1 16,0-1-16,0-21 0,0 22 0,0-22 15,0 22-15,0-22 0,0-21 16,0 22-16,-22 41 16,1-41-16,21-65 46,0 1-46,0 0 0,0-21 0,0 21 16,21-22-16,1 1 0</inkml:trace>
  <inkml:trace contextRef="#ctx0" brushRef="#br0" timeOffset="3404.05">14711 1037 0,'0'0'15,"0"-21"-15,-21 0 0,-1 0 0,22 0 16,0-1 0,22 22-16,-1 0 15,0 0-15,0 0 0,0 0 16,0 0-16,22 0 0,-22 0 0,21 0 16,1 0-16,-22 0 15,21 0-15,-21 0 0,64 64 16,-85-22-16,0-21 15,0 1-15,0-1 0,0 0 16,-21 0-16,0 0 0,-22 0 0,1 1 16,0-1-16,-1 0 0,22 0 15,-21-21-15,-1 21 0,22 0 16,0-21-16,0 0 0,0 22 0,0-22 16,42-22-1,-21 1 1,42 21-16,-21-21 0</inkml:trace>
  <inkml:trace contextRef="#ctx0" brushRef="#br0" timeOffset="4288.54">15875 466 0,'0'0'0,"-21"-64"31,0 64-31,21 21 16,0 1-1,-22-1-15,22 21 0,-21-21 0,21 22 16,-21-1-16,21 0 0,-21 22 15,21-22-15,-21 0 0,-22 128 16,22-128-16,0 22 0,21-22 16,-21 0-16,0 1 0,0-1 15,-1 0-15,1-21 0,0 1 0,0-1 16,0 21-16,0-21 16,-1-21-16,1 0 15,21-21 1,0 0-1,0 0-15,0 0 0,0-22 0,0 22 16,21-21-16,-21-1 0,22 22 0,-1-21 16,0 0-16,0-1 15,0 22-15,-21-21 0,21 21 0,1-22 16,-1 43 0,-21 21-16,21 1 15,-21-1-15,0 0 0,0 0 16,0 21-16,0-20 0,0 20 0,0 43 15,0-1 1,0-63 0,0 1-16,21-1 0,0-21 15,0 0-15,1 21 0,-1-21 0,0 0 16,21 0-16,22 0 16,-1-42-16,-20 20 0,-1 1 15,43-42-15,-43 42 0,0-22 16,1 1-16,-1-22 0,-21 22 15,0-21-15,43-86 16,-64 44 0,0 62-16,0-20 0,-21 20 0,-1 1 0,1 0 15,-21-1-15,21 1 16,-22 21-16,1-21 0,0 20 0,-1 1 16,1 21-16,0 0 0,-1 0 0,1 0 15,0 0-15,-1 21 0,-62 106 16,83-42-1,22-43-15,0 22 16,0-22-16,0 1 0,0 41 16,22-63-16,-1 22 15,-21-22-15,21 0 0,0 0 0,0 0 16,0 1-16,1-1 0,20-21 0,-21 0 16,0 21-16,0-21 15,22 0-15,20 0 0,-20 0 0,-1 0 16,-21-21-16,64 21 15</inkml:trace>
  <inkml:trace contextRef="#ctx0" brushRef="#br0" timeOffset="4749.28">16764 762 0,'0'0'0,"21"0"0,-21-21 15,-21 21 1,0 0-16,0 0 15,-1 0-15,1 0 0,0 21 16,21 0-16,-21 0 0,0 22 16,-22 20-16,1 1 15,21-22-15,21 0 16,-21-20-16,21 20 0,0-21 0,-21 21 16,21 1-16,0-22 0,0 0 15,21 0-15,0-21 16,0 0-16,64 21 0,-43-21 15,0 0-15,-20 0 0,20-21 16,0 0-16,1 0 0,-1 21 0,-21-42 16,21 20-16,22-41 15,-43 42-15,-21-64 16,0 64-16,0-21 0,0-1 16,0 1-16,-21 21 0,0-22 0,0 22 15,-1 0-15,-20 21 0,21-21 0,-21 21 16,20 0-16,-83 0 15,83 21-15,1-21 0,-21 21 16,21 0-16,0 1 0,21-1 16,-22 0-16,22 0 0,-21 0 0,21 0 15,0 1-15,0 20 0,21-42 16,1 21-16,-1-21 0,0 0 16,0 0-16,21 0 0</inkml:trace>
  <inkml:trace contextRef="#ctx0" brushRef="#br0" timeOffset="5847.65">17357 741 0,'21'0'0,"-42"0"0,42-21 0,0 21 16,-21 21 15,-21 0-31,21 0 0,-21 22 0,21-22 15,0 21-15,0-21 16,-22 22-16,22-1 0,-21-21 0,21 21 16,0 1-16,0-22 0,0 64 15,0-64-15,0 0 16,0 0-16,21 0 0,1-21 0,-1 0 16,0 0-16,0 0 15,0 0-15,0 0 0,22-21 16,-1 0-16,-21 21 0,0-21 15,22-22-15,-22 22 0,0 0 0,0-21 16,0 21-16,1-22 0,-22 22 16,21-21-16,-21-1 0,21 1 15,-21 21-15,0 0 16,0 42 0,0 0-16,-21 0 15,21 0-15,-21 22 0,21-22 16,-22 21-16,22-21 0,0 1 0,0 20 15,0-21-15,0 0 0,0 0 0,0 1 16,0-1-16,22-21 0,20 21 16,-21-21-16,0 0 0,0 0 15,22 0 1,-1-21-16,0 21 0,-20-21 0,-1-1 16,0 1-16,-21 0 0,21 0 15,-21-21-15,0 20 0,0-20 16,0 21-16,0-43 0,0 22 15,-21 21-15,0 0 0,0 0 16,-43-1 0,64 1-1,0 0 1,21 21 0,0-21-16,1 21 0,20-21 0,0 21 15,1-21-15,-1 21 0,21-22 16,-20 22-16,-1 0 0,0 0 15,-20 0-15,-1 0 0,21 0 0,-21 0 16,-21 22-16,21-1 0,-21 0 16,22 0-16,-22 0 0,0 0 15,0 85-15,0-63 16,0-22-16,0 21 0,0-21 16,0 43-16,0-22 0,0-21 15,0 0-15,0 1 0,-22-1 16,22 0-16,0 0 15,-21-21-15,0 0 32,0-21-32,21 0 15,0 0-15,0-1 16,0-20-16,0 21 16,0 0-16,21 0 0,0-22 0,0 1 15,1 0-15,20-1 0,-21 22 16,64-64-16,42 1 15,-85 63-15,0-1 16,-20 1-16,20 21 0,0 0 0,-21 0 16,1 0-16,20 21 0,-21 1 0,0-1 15,0 0-15,-21 21 16,0-21-16,22 22 0,-22-1 0,0 0 0,0 1 16,0-1-16,0 0 0,0-20 15,0 20-15,-22-21 0,1 21 0,21-20 16,-21 20-1,0-21-15,0-21 16,0 0 0,-1 0-1,1-21-15,0 21 16</inkml:trace>
  <inkml:trace contextRef="#ctx0" brushRef="#br0" timeOffset="6532.26">12636 1736 0,'-42'0'15,"84"0"-15,-126 21 0,41-21 0,1 0 0,0 0 16,-1 0-16,1 0 0,0 0 16,-1 0-16,22 0 0,-21 0 15,21 0-15,-43 0 0,43 0 16,0 0-16,0 0 0,0 0 15,42 0 17,0 0-17,0 0-15,0 0 0,0 0 0,22 0 16,-22 0-16,21 0 0,1 0 0,-1 0 16,0-21-16,22 21 0,126-21 15,-84-1 1,-21 22-16,-1 0 0,22 0 0,0 0 15,0 0-15,0 0 0,0 0 16,-1 0-16,22 0 0,0 0 0,276-21 16,-128 0-1,-127 0-15,21 0 16,-21 21-16,-21 0 0,22 0 0,-1 0 16,106 0-16,-106 0 0,0 0 15,275 0 1,-274 0-16</inkml:trace>
  <inkml:trace contextRef="#ctx0" brushRef="#br0" timeOffset="6795.11">20870 1672 0,'0'0'0,"-211"0"0,20 0 16,22 0-16,42 0 15,21 0-15,-63 0 0,126 0 16,1 0-16,0 0 0,-1 0 15,22 0-15,0 0 0</inkml:trace>
  <inkml:trace contextRef="#ctx0" brushRef="#br0" timeOffset="10090.9">11663 1715 0,'-21'0'16,"-1"0"-1,1 0 1,0 0 0,0 0-1,0 0-15,0 0 0,-1 0 16,22 21-16,-21-21 0,0 0 16,-21 0-16,-22 21 15,43 0-15,0-21 0,0 21 16,0-21-16,-1 0 0,1 0 15,0 0 1,21 21 31,21-21 0,0 0-47,1 0 15,-1 0 1,0 0-16,0 0 16,0 0-16,0 0 15,1 0-15,-1 0 0,0 0 16,0 0-16,0 0 0,0 0 16,22 0-1,-22 0-15,0-21 0,21 21 16,-20 0-16,-1 0 0,21 0 0,-21 0 15,22-21-15,-22 21 0,63 0 16,-41 0-16,-22 0 0,106 0 31,-42 0-31,-64 0 0,21 0 0,0-21 16,1 21-16,-1 0 0,0 0 0,1 0 16,-1 0-16,0 0 15,1 0-15,-1 0 0,0 0 0,1 0 16,-1 0-16,0-21 0,1 21 15,-1 0-15,43 0 0,-43 0 16,0 0-16,1 0 0,-1 0 0,0 0 16,-20 0-16,20 0 0,0-21 15,1 21-15,-22 0 0,21 0 0,-21 0 16,22 0-16,-1 0 0,-21 0 16,21-22-16,-20 22 0,20 0 0,43 0 15,-43 0 1,-21 0-16,21 0 0,1 0 0,-22 0 15,21 0-15,1-21 0,-1 21 16,0 0-16,-21 0 0,22 0 16,-1 0-16,0 0 0,1 0 0,-1 0 15,0 0-15,43 0 16,0 0-16,-43 0 0,-21 0 16,64 0-16,-64 0 0,21 0 15,-20 0-15,20 0 0,0 0 16,-21 0-16,22 0 0,-22 0 0,21 0 15,1 0-15,20 0 16,43-21-16,-85 21 16,21 0-16,1 0 0,-22 0 0,21 0 15,-21 0-15,22 0 16,-1 0-16,-21 0 0,22 0 0,62 0 16,-83 0-1,20 0-15,-21 0 0,85 0 16,-85 0-16,0 0 0,22 0 15,-22 0-15,21 0 0,43 0 16,-43 0-16,-21 0 16,22 0-16,-1 0 0,-21 0 15,21 0-15,-20 0 0,20 0 0,0 0 16,22 0 0,-1 0-16,-42 0 0,22 0 0,-22 0 15,21 0-15,1 0 0,-22 0 16,21 0-16,-21 0 0,22 0 15,-22 0-15,85 0 16,-85 0-16,0 0 0,21 0 16,-21 0-16,43 0 0,-43 0 15,0 0-15,22 0 0,-22 0 16,21 0-16,0 0 0,-20 0 0,62-21 16,-41 21-16,-1 0 0,-21 0 15,21 0-15,1 0 0,-22 0 16,21 0-16,-21 0 0,22 0 0,-22 0 15,0 0-15,21 0 16,-20 0-16,41 0 0,-21-21 16,1 21-16,-22 0 15,0 0-15,21 0 0,-20 0 0,-1 0 16,21 0-16,-21 0 0,22 0 16,-22 0-16,0 0 0,21 0 15,-21 0-15,43 0 0,-43 0 16,0 0-16,22 0 0,-22 0 0,0 0 15,21 0-15,-21 0 0,1 0 0,20 0 16,-21 0-16,43 0 16,41 0-1,-83 0-15,-1 0 0,21 0 16,-21 0-16,0 0 0,22 0 0,-22 0 16,0 0-16,21 0 0,-20 0 15,20 0-15,21 0 16,-41 0-16,-1 0 0,0 0 0,21 0 15,-21 0-15,1 0 0,20 0 16,-21 0-16,0 0 0,22 0 0,-22 0 16,21 0-16,-21 0 0,22 21 15,41-21 1,-41 0-16,-22 0 0,0 0 16,21 0-16,-21 0 0,1 0 0,20 0 15,-21 0-15,0 0 0,0 0 16,1 0-16,62 0 15,-41 0-15,-1 0 0,-21 0 16,21 21-16,-20-21 0,-1 0 16,21 0-16,-21 0 0,0 0 0,22 0 15,-22 0-15,21 0 0,1 21 16,41-21 0,-63 0-16,22 0 0,-22 0 0,21 0 15,-21 0-15,22 0 0,-22 0 16,21 0-16,-21 21 0,1-21 0,62 0 15,-41 0 1,-22 0 0,0 0-16,0 0 0,-42 0 125,0 0-110,0 0-15,-22-21 0</inkml:trace>
  <inkml:trace contextRef="#ctx0" brushRef="#br0" timeOffset="11912.44">13906 1905 0,'22'-21'0,"-44"42"0,65-42 0,-22 21 16,0-21-16,0 21 15,-21-21-15,43 21 16,-43-22-16,21 22 16,-42 0 15,-1 0-16,1 0-15,0 0 0,-21 22 0,-1-1 16,1 0-16,0 0 0,-22 0 0,1 0 16,-1 1-16,-20-1 0,-22 21 15,-233 64 1,212-85-16,21 21 0,-21 1 16,21-1-16,-21 0 0,0 1 0,22-1 15,-1 0-15,-21 1 0,21-1 16,21 0-16,-21-20 0,1 20 0,-1-21 15,0 21-15,-169 22 16,127-22-16,84-42 16,1 21-16,20-21 0,1 0 0,0 0 15,20 0-15,1 0 0,21-21 47,21 0-31,1 0-16,-1 21 0,0-21 15,-21 0-15</inkml:trace>
  <inkml:trace contextRef="#ctx0" brushRef="#br0" timeOffset="12393.59">11388 2328 0,'0'0'0,"21"0"0,0-21 16,-42 42 31,0 1-47,-1-1 15,1 0-15,0 0 0,0 0 0,-85 64 16,85-64 0,-21 21-16,-1-20 0,-63 41 15,64-42-15,0 0 0,-22 1 0,22-1 16,0 0-16,-1 0 0,1-21 15,0 21-15,20-21 0,1 0 0,0 0 16,21-21 15,21 21-31,0 0 0,1 0 16,41 0-16,-21 0 0,1 0 16,-1 0-16,0 0 0,1 21 15,-1 0-15,0-21 0,1 22 16,20-1-16,64 21 15,-84-21-15,20 0 0,-21 1 16,22-1-16,-22 0 16,-21-21-16,22 0 0,-22 21 15,0-21-15,0 0 0,0 0 16,1 0 0,-1 0-16,0-21 15</inkml:trace>
  <inkml:trace contextRef="#ctx0" brushRef="#br0" timeOffset="13253.28">17611 1905 0,'0'0'0,"-22"-21"0,1 21 16,0 0-16,0 0 0,0 0 0,0 0 15,-22 0 1,43-21-16,-21 21 0,0 0 15,21 21 17,21 0-17,0-21-15,0 21 16,1 0-16,-1 1 0,21-1 0,0 0 16,1 0-16,41 21 15,22 22-15,-42-43 0,-1 21 16,1-20-16,-1 20 15,22 0-15,0 1 0,-1-1 0,1 0 16,21 1-16,-22-1 0,1 21 0,21-20 16,-21-1-16,317 149 15,-296-170 1,-22 21-16,22 0 0,-21-20 0,63 41 16,-85-42-16,1 0 0,-22-21 15,-21 22-15,22-22 0,-1 21 16,-21-21-1,-21-21 17,0-1-32,0 1 15,-21 21-15,21-21 16,0 0-16,-21 21 0,21-21 16</inkml:trace>
  <inkml:trace contextRef="#ctx0" brushRef="#br0" timeOffset="13670.05">20066 2815 0,'0'0'0,"-42"-42"31,42 63 0,0 0-15,0 0-16,0 1 0,0-1 15,0 0-15,21 0 16,0 0-16,0 0 0,0 1 16,0-22-16,22 42 0,20-42 15,-42 0-15,1 0 16,-1 21-16,0-21 0,0 0 16,0 0-1,-42 0 1,0 21-16,0-21 15,0 21-15,-1-21 0,-20 22 16,21-22-16,-21 21 0,20-21 16,-20 21-16,21 0 0,-43 0 15,22 0-15,0 22 16,-1-43-16,22 21 0,-21-21 16,21 21-16,0-21 15,-1 0-15,1 0 16,0 0-16,0 0 15,0 0-15</inkml:trace>
  <inkml:trace contextRef="#ctx0" brushRef="#br0" timeOffset="15130.21">3217 2709 0,'-21'22'0,"42"-44"0,-42 65 16,21-22-16,0 0 15,-21 0-15,21 0 0,0 1 16,0-1 0,21-21-1,0 0 1,0 0-16,1-21 0,41-22 15,-42 22-15,22 0 0,-22 0 16,0 0-16,0-22 0,0 22 16,0 0-16,1-21 0,-1 20 0,-21 1 15,21-21-15,-21 21 16,0-43-16,0 43 0,0 0 16,-21 0-16,0 21 0,-1-21 15,-20 21-15,0 0 0,-1 0 0,1 0 0,0 21 16,-64 0-1,0 42-15,64-41 0,-1-1 16,1 21-16,21 0 0,-21-20 16,20 20-16,1-21 0,21 21 0,0-20 15,0-1-15,0 0 0,21 21 16,22 1 0,-22-22-16,0 0 0,0-21 0,22 21 15,-22 0-15,0-21 0,21 21 0,-21 1 16,22-22-16,-22 21 0,64 21 15,-43 0 1,-42-20-16,0-1 0,0 21 16,-21-21-16,0 0 0,-1 22 15,-20-22-15,0 21 0,-22-21 0,1 22 16,-64-1 0,63-21-16,-84 0 0,85-21 0,-1 0 15,22 0-15,-22 0 0,22-21 16,-22-21-16,22 21 0,21 0 15,0-1-15,0-20 16,-1-43-16,22 64 16,22 21-16,-1-21 15,0 0-15,0 21 0,21 0 0,1-21 16,-1 21-16,0-21 0,85 21 16,-21 0-1</inkml:trace>
  <inkml:trace contextRef="#ctx0" brushRef="#br0" timeOffset="15427.96">3598 3006 0,'-21'0'31,"0"21"-31,21 0 16,0 0-16,-21 0 16,21 1-16,0-1 0,-21 21 0,21-21 15,0 0-15,0 22 0,0-1 16,-22 43 0,22-64-16,0 0 0,0-42 46,0 0-46,22 0 16</inkml:trace>
  <inkml:trace contextRef="#ctx0" brushRef="#br0" timeOffset="15793.75">3641 2794 0,'0'0'16,"-22"0"-16,1 0 15,0 0-15,0 21 16,21 0 0,21-21-1,0 0-15,22 0 16,-22 0-16,0 0 16,0 0-16,0 0 0,0-21 0,22-21 15,-43 21 1,0 0-16,0-1 15,-21 22-15,-1-21 0,1 21 16,0 0-16,-21 0 0,21 0 16,-22 0-16,1 21 15,21 1-15,0-1 16,21 0-16,0 0 0,0 0 0,0 0 16,21 1-1,0 20-15,0-21 0,0-21 16,-21 21-16,21-21 0,1 21 0,-1-21 15,0 0-15</inkml:trace>
  <inkml:trace contextRef="#ctx0" brushRef="#br0" timeOffset="16295.46">3916 2963 0,'0'22'46,"0"-1"-46,0 0 16,0 21-16,0 1 16,0-22-16,0 0 15,0 0-15,0 0 0,0 0 0,0 1 16,0-1-16,0 0 0,0 0 0,0 0 16,0 0-16,0 1 15,-21-22 1,-1 0-1,22-22-15,0 1 0,0 0 16,0 0-16,0 0 0,0 0 16,0-1-16,0-20 15,0 21-15,0 0 0,0-43 16,22 43-16,-1 0 0,21 0 0,-21 0 16,0-1-16,1 1 0,83 0 15,-62 21 1,-1 0-16,-21 0 0,22 0 15,-22 21-15,0 0 0,0 1 0,0-1 16,0 0-16,-21 0 0,0 0 0,0 0 16,0 22-16,0-22 0,-21 21 15,0-21-15,0 1 0,21 20 16,-21-42-16,21 21 16,-21-21-16,21-21 46,21 0-46</inkml:trace>
  <inkml:trace contextRef="#ctx0" brushRef="#br0" timeOffset="17005.06">5101 2963 0,'0'0'0,"0"-21"0,0 0 15,0 0-15,0 0 16,-21 21-16,-43 0 16,22 0-1,21 0-15,0 0 0,-22 0 0,22 21 16,-21 0-16,21 0 0,-22-21 0,22 21 16,-63 64-1,62-43-15,22-20 0,0-1 16,0 21-16,0-21 15,0 0-15,0 1 0,22-22 16,-1 0-16,21 0 0,0 0 16,22-22-1,-22 22-15,-21-21 0,43-21 16,-43 21-16,21 0 0,-20-1 0,-1 22 16,0-21-16,21-21 15,-42 21-15,0 0 0,0-1 0,0 1 16,0 42 31,0 1-47,0-1 0,0 0 15,0 0-15,0 0 0,0 0 0,0 22 16,0-1-16,0 0 0,0 1 0,0-1 16,0 0-16,0 22 15,0-22-15,0 22 0,0-1 0,0-20 16,0 20-16,0 106 15,0-42-15,0-63 16,0-1-16,0-20 0,0 20 16,0 1-16,0-22 0,0 0 0,-21 1 0,0-22 15,0 21-15,-22-21 0,22 1 16,-21-1-16,0 0 0,-1-21 16,1 0-16,-22 0 0,1 0 0,-64 0 15,42 0-15,-63-42 16,85 20-16,-1 1 0,-21-21 15,43 0-15,0 20 0,-1-20 16,22 21-16,0-21 0,21 20 16,0-20-16,0 21 0,0-21 0,0 20 15,21-83 1,0 83-16,1-20 0,-1 21 0,21-21 16,22-22-16,-22 22 0,0-1 15</inkml:trace>
  <inkml:trace contextRef="#ctx0" brushRef="#br0" timeOffset="17320.87">5524 2350 0,'-21'-22'0,"42"44"0,-63-44 16,21 22-16,0 0 0,0 0 15,-1 0-15,1 22 0,21 41 16,-21-21-16,0 1 0,0 41 16,21-20-16,-21-1 15,21 1-15,-22-22 0,22 22 16,-42 147-16,42-168 16,0-1-16,0 0 0,0 1 15,0-22-15,0 0 0,0 0 16,0 0-16,0 1 0,21-22 15,0 0-15,1 0 16,-1-22-16,21 1 0,-21-21 16,0 21-16</inkml:trace>
  <inkml:trace contextRef="#ctx0" brushRef="#br0" timeOffset="17685.66">5567 3006 0,'0'21'0,"0"0"0,0 0 32,21-21-17,0 0-15,0 0 0,0 0 0,1 0 16,20 0-16,-21-21 16,0 21-16,0-21 0,1 0 0,-1 21 15,0-21-15,0-1 0,0 22 0,-21-21 16,0 0-16,0-21 15,-21 21-15,0 21 16,0 0-16,0 0 0,-22 0 16,22 0-16,-21 0 0,21 0 0,-22 21 15,22 0-15,-21 0 0,-1 21 16,43-20-16,0-1 16,-21 0-16,21 0 0,0 43 15,0-43-15,0 0 0,21 0 0,1 0 16,20 0-16,-21-21 15,0 0-15,22 0 0,-22 0 0,63 0 16,-20-21-16</inkml:trace>
  <inkml:trace contextRef="#ctx0" brushRef="#br0" timeOffset="18236.34">7705 2519 0,'0'0'0,"21"-85"32,-21 64-32,0 0 0,-21 21 15,-1 0-15,-20 0 16,-43 21-16,-20 21 15,62-20-15,1 20 0,-22-21 16,22 21-16,0-20 0,-43 41 16,64-42-16,-21 0 0,20 22 15,1-1-15,21 0 16,21-20 0,1-22-16,20 0 0,-21 21 0,21-21 15,1 0-15,-1 21 0,0-21 16,1 21-16,84 0 15,-43 22-15,-62-43 16,-1 21-16,0 0 0,0-21 16,-21 21-16,0 0 0,0 0 15,-21 1-15,0-1 0,-85 21 16,21-21 0,43-21-16,0 0 0,-43 21 15,64-21-15,-22 0 0,1 0 0,21 0 16,0 0-16,-22-21 0,22 21 15,0-42-15,0 21 16,21 0-16,0-1 0,0 1 16,0 0-16,21 21 15,0-21-15,0 21 0,1-21 0,62 0 16,-63 21-16</inkml:trace>
  <inkml:trace contextRef="#ctx0" brushRef="#br0" timeOffset="18613.14">7916 3027 0,'21'0'16,"1"0"0,-1 0-16,0-21 0,0 21 15,0-21-15,0 21 0,1-22 16,-22 1-16,63-21 15,-42 21-15,-21 0 0,0-1 16,0 1-16,0 0 16,0 0-16,-21 21 0,0 0 15,-21 0-15,-22 0 0,1 42 16,20-21-16,1 1 16,21 20-16,-22-21 0,22 21 0,0 1 15,0-1-15,0-21 0,0 22 0,21-1 16,-22 0-16,22 22 15,0-22-15,22-21 16,-1 0-16,0-21 0,0 0 0,0 0 16,22 0-16,-1 0 0,-21 0 0,21 0 15,1-21-15,84-42 16,-106 42-16,64-43 16</inkml:trace>
  <inkml:trace contextRef="#ctx0" brushRef="#br0" timeOffset="18920.96">8826 1926 0,'0'0'0,"-21"21"0,0 1 0,0 20 15,-21 0-15,20 1 16,22-1-16,-21 21 0,-21 64 15,0 85-15,20-148 16,22-1-16,-21 22 0,0-22 16,0-20-16,21 20 0,-21 1 0,21-22 15,-21 0-15,21 1 0,-22 20 16,22-21 0,0-20-16,0-1 0,22-21 15,-1 0-15,0-21 16,-21-1-16,21 1 0,43-42 15</inkml:trace>
  <inkml:trace contextRef="#ctx0" brushRef="#br0" timeOffset="19284.75">8826 3006 0,'0'0'0,"0"21"0,22-21 31,-1 0-15,0 0-16,0 0 0,0 0 16,22 0-16,-22-21 0,0 0 0,0 21 15,0-22-15,0 1 0,43-21 16,-43 0 0,-21 20-16,0 1 0,0 0 15,-21 0-15,0 21 0,0 0 16,-1 0-16,1 0 0,-21 0 0,0 21 15,-43 43 1,64-43-16,0 0 0,-1 21 16,22-21-16,0 1 0,-21-1 0,21 21 15,0-21-15,0 0 16,0 1-16,0-1 0,21 0 0,1-21 16,41 21-1,1-21-15,-22 0 16,-21 0-16,21 0 0,1-21 0,-1 21 15</inkml:trace>
  <inkml:trace contextRef="#ctx0" brushRef="#br0" timeOffset="19552.59">9525 2879 0,'0'0'16,"0"-21"-16,-21 21 15,0 0-15,-1 0 0,-20 21 16,0 21-1,21-21-15,-1 0 0,22 1 16,0-1-16,-21 0 0,21 0 16,-21 0-16,21 0 0,0 22 0,0-22 15,0 0-15,0 0 16,0 22 0,21-43-16,22 0 0,-22 0 0,0 0 15,21 0-15,-21 0 0,1-22 0,20 22 16,-21-21-16,21 0 0,1 0 15,-22 0-15,64-43 0</inkml:trace>
  <inkml:trace contextRef="#ctx0" brushRef="#br0" timeOffset="19848.43">10118 2265 0,'0'0'0,"0"-21"0,0 0 15,-22-1-15,1 22 16,0 0-16,0 0 15,0 0-15,0 22 0,-1-1 16,22 0-16,-21 0 0,0 21 16,0 43-16,0-43 0,-22 85 15,22-84-15,0 84 16,0-85-16,0 22 0,21-22 16,-21 0-16,21 1 0,0-1 15,0-21-15,0 64 16,0-43-16,0-21 15,0 0-15,21-21 0,-21 22 0,21-22 16,0 0-16,0 0 0,0 0 16,1 0-16,-1-22 0,0 22 15,0-21-15,0 0 0,22 0 0,-22 0 16</inkml:trace>
  <inkml:trace contextRef="#ctx0" brushRef="#br0" timeOffset="20085.3">9715 2646 0,'0'0'15,"-21"0"-15,42 0 16,1 0-16,-1 0 16,0 0-16,21 0 0,1 0 0,-1 0 15,43 0-15,-43 0 16,0 0-16,1 0 0,-1 0 0,0 0 15,-21 0-15,22 0 16,-64 0 15,-1 0-31</inkml:trace>
  <inkml:trace contextRef="#ctx0" brushRef="#br0" timeOffset="21095.72">2138 4255 0,'-21'0'0,"-1"-22"32,1 22-17,21-21-15,21 21 47,1 0-47,-1-21 16,21 21-16,0 0 15,22 0-15,-1 0 0,1 0 0,-1-21 16,22 21-16,0 0 0,-1 0 16,1-21-16,0 21 0,-1 0 0,340-43 15,-318 22 1,21 21-16,-22-21 16,149 0-16,-127 0 0,22 21 0,-1-21 15,0 21-15,0-22 0,21 22 16,318-21-1,-148 0-15,-170 0 0,1 21 16,20-21-16,1 21 0,-22 0 0,0-21 16,22 21-16,-22-22 0,0 22 15,1 0-15,-1-21 0,0 21 0,-20-21 16,20 21-16,-21 0 0,254-21 16,-275 21-1,0 0-15,0-21 0,-42 21 0,105-21 16,-105 21-16,-21-22 0,-1 22 0,1 0 15,-22 0-15,-21-21 0,0 21 16,22 0-16,-22 0 16,-21-21 15,21 21-15,-42 0-1,-22 0-15,65 0 78,-22-21-78</inkml:trace>
  <inkml:trace contextRef="#ctx0" brushRef="#br0" timeOffset="22455.46">18246 3281 0,'0'-21'0,"0"42"0,-22-63 16,1 20-16,21 1 0,0 0 0,-21 0 15,0-21 1,21 20-16,-21 22 15,21 22-15,-21-1 16,-1 0-16,22 21 0,0 1 0,-21-1 16,0 21-16,21-20 0,-21 63 15,-21 63 1,20-127-16,22 1 0,0-1 16,0 21-16,-21 1 15,21-22-15,0-21 0,0 22 0,0-22 16,0 0-16,0 0 0,0 0 15,0-42 1,0 0 0,0 0-16,0 0 0,0 0 15</inkml:trace>
  <inkml:trace contextRef="#ctx0" brushRef="#br0" timeOffset="23043.13">17780 3514 0,'0'-21'0,"0"42"0,-21-64 0,21 22 0,0 0 16,0 0-16,0 0 0,0 0 16,0-1-16,0 1 0,0-21 15,0 21-15,0 0 0,21-22 16,0 43-16,21-21 16,1 21-16,-22 0 0,0 0 15,21 0-15,-20 0 0,-1 42 0,21-20 16,-21 20-16,0 0 0,1 1 0,-1 20 15,0-21-15,-21 1 0,21 20 16,-21 22-16,0 42 16,0-85-16,0-21 0,-21 22 15,21-22-15,-21 0 0,21 0 16,0 0-16,-21-21 31,21-21-31,0 0 16,-22 0-16,22 0 0,0 0 0,0-1 15,0 1-15,0-21 0,22 21 16,41-106-16,-42 84 16,0 1-16,1-21 0,20 20 0,-21 1 15,21 0-15,1 20 0,-1-20 16,0 21-16,1 0 0,20 0 16,22 42-1,-64 21-15,0-21 0,0 22 16,-21-22-16,0 21 0,0 0 0,0 1 15,0-1-15,0 0 0,0 1 16,-21 63-16,-21-22 16,21-63-16,21 22 15,-21-22-15,-1 0 0,22 0 0,0 0 16,0 1-16,-21-1 0,21 0 0,21-42 47,1 0-47,-1-1 0,0 1 15,0 0-15</inkml:trace>
  <inkml:trace contextRef="#ctx0" brushRef="#br0" timeOffset="24287.42">18944 3662 0,'0'0'0,"21"0"16,0 0-1,-21 21 1,0 0-16,0 0 15,0 1-15,-21-1 0,21 0 16,0 0-16,0 0 0,-21 0 0,21 22 16,0-22-16,0 0 0,0 0 15,0 0-15,0 1 16,21-22-16,0 21 0,1-21 16,-1 0-16,0 0 0,0 0 15,64-43 1,-43 1-16,0 21 0,-20 0 15,-1 21-15,21-43 0,-21 22 16,0 0-16,1 0 0,-1 0 0,0 0 16,-21-1-16,0-62 15,0 63 1,0 42 0,-21-21-1,0 21-15,21 0 0,-22 21 16,22 1-16,-21-1 15,0-21-15,21 0 0,-21 1 16,21 20-16,0-21 0,0 21 16,0-20-16,21-22 0,0 21 15,0-21-15,43 0 16,-43 0-16,0 0 16,22 0-16,20-43 0,-21 43 0,-20-21 15,20 0-15,0-21 0,-21 21 16,22-1-16,20-62 15,-20-1-15,-22 43 16,-21 21-16,0-22 0,21 1 0,-21 0 16,21 20-16,-21-20 0,0 21 0,0 0 15,0 0-15,0 42 32,-21-21-32,0 42 0,21-21 15,0 0-15,-21 22 0,-1-1 0,1 0 16,0-20-16,21 20 0,-63 106 15,63-84 1,0-22-16,0-21 0,0 21 16,0-20-16,0-1 0,21 0 0,0-21 15,0 21-15,0-21 0,0 0 0,43 0 16,-1-21 0,-41 0-16,20 0 0,0-1 15,-21 1-15,22 0 0,-22-21 16,21 21-16,-21-1 0,1-20 15,20 0-15,21-64 16,-63 64-16,43-43 0,-43 43 16,21-1-16,-21 1 0,0 21 15,0-22-15,0 1 0,21 21 0,-21 0 16,0 0-16,-21 42 31,21 0-31,0 0 0,-21 21 16,0 1-16,21-1 0,-22 0 15,22 1-15,0-1 0,-21 0 0,21 1 16,-21-1-16,21 0 0,0 1 16,0 20-16,0 1 15,0-22-15,0-21 0,0 22 16,21-22-16,0 0 0,1 0 0,-1 0 16,0-21-16,0 0 0,0 21 15,0-21-15,22 0 16,-1 0-16,0-42 0,1 21 0,-22 0 15,0 0-15,21-1 0,-20 1 16,-1 0-16,0-21 0,0 21 0,-21-22 16,21 22-16,0-42 15,-21-1-15,22 43 16,-22 0-16,0 0 0,0 42 31,0 0-31,0 0 16,0 21-16,-22 22 15,22-43-15,0 21 0,0-20 16,0-1-16,0 0 0,0 0 0,0 0 16,0 0-16,22 1 0,-22-1 0,42-21 15,0 0 1,-21 0-16,1 0 0,20-43 16,0 22-16,-21 0 0,1 0 15,-1 0-15,0 0 16,0-1-16,43-83 15</inkml:trace>
  <inkml:trace contextRef="#ctx0" brushRef="#br0" timeOffset="24495.3">21124 3281 0,'0'0'0,"-21"0"31,0 0-31,0 0 16,21 21 47</inkml:trace>
  <inkml:trace contextRef="#ctx0" brushRef="#br0" timeOffset="24701.18">20299 3662 0,'0'0'0,"21"0"47,0 0-47,0 0 0,22 0 15,-22 0-15,0 0 0,21-21 16,-21 21-16,22-21 0,-1 21 0,0-22 16,1 22-16,-1-21 0</inkml:trace>
  <inkml:trace contextRef="#ctx0" brushRef="#br0" timeOffset="25283.85">22204 3260 0,'21'0'16,"-42"0"-16,63-21 0,-21 21 0,0-22 16,22 1-16,-22 21 0,0-21 0,0 0 15,22 21-15,-22-21 0,63-43 16,-84 43-1,0 0-15,-21 21 16,-21 0-16,0 0 16,-1 0-16,1 0 0,0 0 0,-1 0 15,-63 42-15,22 1 16,41-22-16,1 0 0,0 42 16,21-41-16,21 20 15,0-21-15,0 0 0,0 0 0,0 1 16,84 41-1,-63-42-15,22 0 0,-22 1 16,64-1-16,-43 0 16,0 0-16,1-21 0,-1 21 0,0 0 0,-21 1 15,64 20 1,-64 21 0,-21-41-16,-42-1 0,21 0 15,-43-21-15,-20 42 16,20-42-16,22 21 0,-22-21 0,-105 0 15,127 0 1,-1 0-16,22 0 0,-21 0 0,-1-21 16,22 0-16,0 21 0,0 0 15,21-21-15,0 0 16,0 0 0,21 21-16,0 0 0,0 0 15,1-22-15,-1 22 16,0 0-16,0-21 0,21 21 0,-20 0 15</inkml:trace>
  <inkml:trace contextRef="#ctx0" brushRef="#br0" timeOffset="25693.61">22648 3641 0,'21'0'0,"-42"0"0,64 0 15,-22 0-15,0 0 0,0 0 16,0-21-16,22 21 16,-22-22-16,0 22 0,0-21 0,21 0 15,1 0-15,-22 0 0,0-22 16,-21 22-16,21 0 16,-21 0-16,0-21 0,0 20 0,0 1 15,-63-42-15,20 42 16,22-1-16,-21 22 0,21 0 15,-22 0-15,22 22 0,0-22 0,-21 21 16,-1 42-16,1-20 16,42-22-16,-21 21 0,0 43 15,21-1-15,0-41 16,0-22-16,0 21 0,0-21 16,21 22-16,0-22 0,0 0 15,0 0-15,22-21 0,-22 0 0,106 21 16,-42-42-1,-43 21-15,21-21 0,-20 0 0,-1 0 16,0 0-16,1-22 0,-1 22 0,0-21 16</inkml:trace>
  <inkml:trace contextRef="#ctx0" brushRef="#br0" timeOffset="26003.43">23707 2371 0,'0'0'0,"0"-21"0,0-1 0,0 1 16,-22 21-16,1 0 16,0 21-16,0 1 0,21 20 15,0 0-15,-21 1 16,21 20-16,0-21 0,-21 85 16,21-63-16,0 21 0,0-22 0,-22 1 15,1 20-15,21-20 0,-21 20 0,-21 43 16,-1 64-1,43-149-15,-21 1 0,21-1 16,0 0-16,0-21 0,0 1 0,0-1 16,0 0-16,0 0 0,21-21 15,1 0 1,-1-21-16,-21 0 16,21 21-16,0-21 0,0-22 0,0 22 15</inkml:trace>
  <inkml:trace contextRef="#ctx0" brushRef="#br0" timeOffset="26387.22">23770 3471 0,'21'22'31,"-21"-1"-31,21-21 0,1 21 16,-1-21-16,0 21 0,0-21 16,21 0-1,1 0-15,-22 0 0,0 0 0,0-21 16,0 0-16,22 21 0,-22-21 15,0-1-15,0 1 0,0-42 16,-21-1 0,0 43-16,0 0 0,-21 0 15,0 0-15,-21 21 0,21 0 0,-43 0 16,43 0-16,-21 21 0,20 0 16,-41 42-1,-1 22-15,43-43 16,21 1-16,-21-22 0,21 21 0,0-21 15,0 22-15,0-22 0,0 0 16,0 0-16,21 0 0,0 1 0,1-22 16,-1 21-16,0-21 0,21 0 0,-21 0 15,22 0-15,84 0 16,-43 0-16,-41 0 16,20-21-16,-20-1 0,20 1 15,-21 21-15,1-21 0</inkml:trace>
  <inkml:trace contextRef="#ctx0" brushRef="#br0" timeOffset="26972.05">24807 3366 0,'0'0'0,"0"-43"0,0 1 16,0 21-16,0 0 0,-21-1 15,0 22 1,0 0-16,0 0 0,-1 22 16,1-1-16,0 0 0,0 0 0,21 0 15,-21 22-15,21-1 16,-21-21-16,-1 64 0,22-64 0,0 21 15,0-21-15,0 22 0,0-22 0,0 0 16,22 0-16,-1 0 0,0 1 16,0-22-16,0 21 0,0-21 0,1 0 15,20 0-15,0 0 0,-21 0 16,22 0-16,-1 0 0,0 0 16,1 0-16,-1 0 0,0-21 0,1-1 15,-22 1-15,21 0 0,-21 0 0,1-21 16,20-1-16,-21-20 0,0-1 15,0 1-15,22-1 0,-22 1 0,0-22 16,0 22-16,0-22 0,-21 21 0,0 1 16,22-1-16,-22 1 0,21-43 15,-21 85-15,0-21 0,0 20 16,0 1-16,0 0 16,-21 21-16,-1 0 15,1 21-15,21 0 16,-21 1-16,21-1 0,0 21 15,0-21-15,-21 22 0,21 20 0,0-21 16,0 1-16,0 20 0,0 1 16,0-1-16,0 1 0,-21-1 0,21 1 15,0-1-15,0 1 0,0 84 16,0-106 0,0 1-16,0-22 0,42 42 15,-42-42-15,21-21 0,0 22 0,1-1 16,-1-21-16,0 0 0,0 0 0,0 0 15,0 0-15,1 0 0,105-64 16,-85 22 0,-21 0-16,0 20 0,0-20 15,1 21-15,-22-21 0,0-1 16</inkml:trace>
  <inkml:trace contextRef="#ctx0" brushRef="#br0" timeOffset="27249.46">25209 2985 0,'0'0'0,"22"0"31,-1 0-31,0 0 16,21 0-16,1 0 0,-1 0 0,21 0 15,-20 0-15,20 0 0,1 0 16,-1 0-16,1 0 0,-1 0 0,85-43 15,-105 43 1,-22 0-16,0 0 0,0 0 0,0 0 16,1 0-16,-1 0 0,-42 0 31,-1 0-31,-20 0 16,21 0-16,-43 21 0</inkml:trace>
  <inkml:trace contextRef="#ctx0" brushRef="#br0" timeOffset="28283.58">18246 4403 0,'-22'0'0,"44"0"0,-86 21 0,22-21 16,21 0-16,-22 0 0,22 21 0,-21-21 15,-1 0-15,22 0 16,0 0-16,21 21 0,21-21 31,22 0-15,-22 21-16,21-21 0,0 0 0,1 0 15,20 0-15,-20 0 0,20 0 0,1 0 16,-1 0-16,1 0 0,-1 0 16,22 0-16,-22 0 0,22-21 0,63 21 15,64 0 1,-106-21-16,-1 21 0,1 0 15,21 0-15,0 0 0,0 0 0,-21 0 16,42 0-16,-21 0 0,0 0 0,21 0 16,-21 0-16,22 0 0,-1-21 15,296 21-15,-147 0 16,-149-21-16,0 21 16,21-21-16,1 21 0,-1 0 0,-21 0 15,21-22-15,-20 22 0,20 0 0,-21 0 16,0 0-16,22-21 0,-43 21 15,21 0-15,-21 0 0,0-21 0,0 21 16,127 0-16,-127-21 0,-21 21 16,21 0-16,-22 0 15,-20 0-15,21 0 0,-21-21 0,-1 21 16,-20 0-16,-1 0 0,64 0 16,-84 0-16,20 0 15,-42 0-15,0-21 0,1 21 16,-22-22 78,-22 22-79,1-21 1,0 21-16,0 0 0,-21 0 15</inkml:trace>
  <inkml:trace contextRef="#ctx0" brushRef="#br0" timeOffset="35419.6">889 5948 0,'0'21'16,"-21"-21"-16,21 21 16,-21-21 46,-1 0-62,1 21 16,-21-21-16,21 0 0,-22 0 15,22 22-15,0-22 0,-21 0 16,-22 21-16,43-21 16,0 0-16,-21 0 0,20 0 15,1 0-15,0 0 0,0 0 16,0 21-16,42-21 62,0 0-62,0 0 16,0-21-16,1 21 0,-1 0 0,21 0 16,0 0-16,1-21 0,-1 21 15,0 0-15,22 0 0,-22-22 0,64 22 16,0 0 0,-43 0-16,-20 0 0,20 0 0,-20 0 15,20 0-15,-21 0 16,1 0-16,-1 0 0,0 0 0,1 0 15,-1 0-15,0 0 16,43-21-16,-64 21 16,0 0-16,1 0 15,-22-21 17,0 0-1,-22 21-31,22-21 15</inkml:trace>
  <inkml:trace contextRef="#ctx0" brushRef="#br0" timeOffset="35663.47">1355 5567 0,'0'0'0,"-43"-21"0</inkml:trace>
  <inkml:trace contextRef="#ctx0" brushRef="#br0" timeOffset="36963.71">1312 5609 0,'0'0'0,"21"0"0,-21 21 16,0 1-1,0-1-15,0 0 0,22 0 16,-1 0-16,0 0 0,0 1 16,0-1-16,0 0 0,22-21 15,-22 21-15,0 0 0,21-21 16,1 0-16,-22 21 0,21-21 0,1 0 15,-22 0-15,21 0 0,-21 0 16,22 0-16,-22 0 0,0 0 0,0 0 16,0 0-16,0 0 15,1 0-15,-22 22 47,-22-22-47,1 21 16,0-21-16,21 21 0,-21 0 15,0-21-15,-22 21 0,22 0 16,-21 1-16,0-1 0,-1 0 0,-41 21 16,41-21-16,-41 22 15,41-22-15,22 0 16,-21 0-16,21-21 0,-1 21 0,1 1 16,0-1-16,0-21 0,21 21 15,-21-21-15,21 21 0,0 0 16,0 0-1,0 1 17,-21-22 15,21-22 93,0 1 157,0 0-203</inkml:trace>
  <inkml:trace contextRef="#ctx0" brushRef="#br0" timeOffset="39638.94">3260 5503 0,'0'0'0,"0"22"31,21-22 48,0 0-64,0-22 1,0 1-16,0 21 15,1-21-15,-1 21 0,0-42 0,42 21 16,-41 21-16,-1-22 0,-21 1 16,0 0-16,0 0 15,0 0-15,0 0 16,0-1-16,-21 22 16,-1 0-16,1 0 0,-21 0 0,0 0 15,20-21-15</inkml:trace>
  <inkml:trace contextRef="#ctx0" brushRef="#br0" timeOffset="40035.23">2900 5440 0,'0'0'0,"-21"21"16,-1 0-16,22 0 0,0 1 16,-21-1-16,21 21 0,0-21 15,0 0-15,0 1 0,0-1 0,21 0 16,-21 0-16,22 0 0,20 0 16,-21 1-16,21-1 0,-20-21 15,20 21-15,-21-21 16,127 42-1,-105 1-15,-1-43 16,-21 21-16,-21 0 0,0 0 0,0 0 16,0 0-16,0 22 0,0-22 0,-21 0 15,-21 0-15,20 22 0,-20-22 16,-85 42-16,85-42 16,-1 1-16,1-22 15,0 0-15,-1 0 0,1 0 0,21 0 0,-21 0 16,20 0-16,1 0 0,-21-43 15,0 22 1,20 0-16,22 0 0,-21 0 16,21-1-16,-21 1 0,21 0 15,0 0 1,0 0-16,21 21 16,0 0-16,1 0 15,20 0-15,-21 0 0,0 0 16,0 0-16,1 0 0,-1 0 0,0 0 15</inkml:trace>
  <inkml:trace contextRef="#ctx0" brushRef="#br0" timeOffset="40807.94">3196 5525 0,'0'0'0,"0"21"0,0 0 16,21-21 15,0 0-15,1-21-16,-1 21 15,0-21-15,0 21 0,-21-22 16,21 1-16,0 21 0,1-21 0,-1 21 16,0-21-16,21-21 15,-21-1 1,-21 22-16,0 0 0,0 0 15,0 0-15,0-1 16,0 1-16,0 0 16,-21 21-16,21-21 15,-21 21-15,0 0 0,0 0 16,0 0-16,-1 0 0,1 0 0,-21 0 16,-22 42-16,1-21 15,21 1-15,20-22 16,-20 21-16,21 0 0,0-21 0,-22 21 15,22-21-15,21 21 16</inkml:trace>
  <inkml:trace contextRef="#ctx0" brushRef="#br0" timeOffset="41983.74">3852 5863 0,'0'0'16,"-21"21"-16,0 1 0,0-22 15,21 21-15,-21-21 16,21 21-1,21-42 17,0 21-17,0-21-15,0-1 0,0 22 16,1-21-16,-22 0 0,21 0 0,0 0 16,0 0-16,0-1 0,-21 1 0,0 0 15,0 0-15,0-21 16,0 20-16,-21 22 15,0 0-15,0 0 16,0 0-16,-22 0 0,22 22 16,0-1-16,0 0 0,-43 21 15,43-21-15,0 22 0,0-1 16,0-21-16,-1 22 0,1-1 16,21-21-16,-21 21 0,21 22 0,0-22 15,0-21-15,0 43 16,42-22-1,-20-42-15,-1 21 0,0-21 16,0 0-16,0 0 0,0 0 16,1 0-16,20-21 0,-21 21 0,85-84 15,-85 62 1,21 1-16,-20 0 0</inkml:trace>
  <inkml:trace contextRef="#ctx0" brushRef="#br0" timeOffset="42342.97">4403 5038 0,'0'-21'16,"0"42"-16,0-64 0,0 22 15,-22 21-15,22 21 16,0 1-16,0 20 0,0 0 15,0-21-15,0 43 0,0-22 0,0 64 16,0 0 0,-21-43-16,21 1 0,-21-22 0,21 22 15,-21-1-15,21-20 0,0 20 0,-21-21 16,21 1-16,-21-1 0,21 64 16,-22-43-1,22-41-15,0-1 16,22-42 15,-22-1-15,0 1-16,21 21 0,0-21 15,-21 0-15,21-21 0,0 20 0</inkml:trace>
  <inkml:trace contextRef="#ctx0" brushRef="#br0" timeOffset="42740.43">4635 5948 0,'0'0'0,"22"0"16,-1 0-16,0 0 16,0 0-16,0-21 0,0 21 15,43-43-15,-22 1 16,-21 21-16,1 0 15,-22 0-15,21-1 0,-21 1 0,21 21 16,-21-63-16,0 42 16,-21 21-1,0 0-15,-1 0 0,1 0 0,0 0 16,0 21-16,-43 21 16,1 0-16,42-20 15,0 20-15,-1-21 0,1 21 0,0-20 16,0 20-16,21-21 0,-21 43 15,21-43-15,0 0 16,0 0-16,0 0 0,42-21 16,-21 21-16,0-21 0,1 0 15,-1 0-15,0 0 0,0 0 0,64-42 16,-22 21 0</inkml:trace>
  <inkml:trace contextRef="#ctx0" brushRef="#br0" timeOffset="43352.08">5355 5588 0,'0'0'0,"-21"0"16,0 0 0,0 0-16,-1 0 0,1 42 15,-21 1 1,21-22-16,0 0 0,21 43 15,-22-43-15,22 21 0,-21-21 0,21 22 16,0-22-16,0 0 0,0 64 16,0-22-1,0-42-15,0 0 16,21-21-16,1 0 0,-22 22 16,21-22-16,0 0 0,0 0 0,0 0 15,43-22-15,-22 1 16,-21 21-16,0-21 0,22 0 15,-1 0-15,-21-22 0,22 22 16,-22-21-16,21 0 0,-21 20 0,22-20 0,-22 0 16,21-64-1,-21 64-15,0-64 0,1 63 16,-22 1-16,42-43 0,-42 43 16,0 0-16,0 21 0,21-22 15,-21 22-15,0 0 0,21-21 16,-21 63-1,0 0 1,0 0-16,0 21 0,-21-20 0,0 20 16,21 0-16,-21 1 0,21-1 0,-21 21 15,-1-20-15,1 20 0,21-20 16,0-1-16,0 21 0,-21 22 16,21-43-16,0-20 0,0 20 15,0-21-15,0 0 0,0 0 16,0 1-16,0-1 0,0 0 0,21 0 15,0-21-15,1 0 16,-1 0-16,0 0 16,0 0-16,-21-21 0,21 21 15,-21-21-15,21 0 0,1-1 0,-22 1 16,0 0-16</inkml:trace>
  <inkml:trace contextRef="#ctx0" brushRef="#br0" timeOffset="43584.95">5673 5694 0,'0'0'0,"21"0"31,0 0-31,0 0 0,21 0 16,-20-21-16,-1 21 0,21 0 15,-21-21-15,0 21 0,1 0 16,20-22-16,-21 22 0,0 0 0,0 0 15,1-21-15,-1 21 0,0-21 0,0 21 16</inkml:trace>
  <inkml:trace contextRef="#ctx0" brushRef="#br0" timeOffset="44388.17">7281 5271 0,'0'0'0,"-21"-22"0,21-20 16,-21 0-16,21 21 0,-21-1 16,21 1-16,0 0 0,-21 0 15,-1 21-15,1 0 16,0 0-16,0 0 0,0 0 16,-22 42-16,22-21 0,0 22 15,0-22-15,-21 21 0,20 1 0,1-1 16,-21 0-16,21 22 0,0-22 15,-1 22-15,1-1 0,21-21 0,0 22 16,0 42-16,0 21 16,0-85-1,0-21-15,43 0 0,-22 1 0,0-1 16,21 0-16,-21-21 0,22 0 0,-22 0 16,21 0-16,1 0 0,-1 0 15,-21 0-15,64-42 0,-43 20 16,0 1-16,43-21 0,-43 0 15,1-1-15,-22 22 0,21-21 16,-21-1-16,1 1 0,20-148 16,-42 84-1,-21 63-15,0 1 0,-1-21 16,-20 41-16,21-20 0,-21 0 16,-1 21-16,1-1 0,0 1 0,-1 21 15,-41 0-15,-22 21 16,63 1-16,22-1 15,-21 21-15,21-21 0,-22 22 0,22-22 16,0 21-16,0 0 0,21 1 16,0-1-16,0 0 0,0 1 0,0-1 15,0 0-15,0 1 0,21 20 16,0-20-16,0-22 0,1 0 16,20 0-16,21-21 0,-20 0 15,-22 0-15,21 0 0</inkml:trace>
  <inkml:trace contextRef="#ctx0" brushRef="#br0" timeOffset="44908.34">7874 5525 0,'-64'21'31,"43"0"-31,21 0 0,-21 21 15,21-20-15,0-1 16,-21 42-16,21-42 0,-21 1 16,21-1-16,0 21 0,0-21 0,0 0 15,0 1-15,-21-22 16,21 21-16,0 0 0,0 0 16,0-42 30,-22 0-46,22 0 0,0-1 16,0-20-16,0 21 0,0 0 0,0-22 16,64-62-1,-43 62-15,0 22 0,43-42 16,-43 41-16,0 1 0,21 21 0,-20 0 16,20 0-16,-21 0 0,0 0 15,22 21-15,-22 1 16,0-1-16,0 21 0,-21-21 0,21 22 15,-21-22-15,0 21 0,0-21 16,0 22-16,0-22 0,0 0 0,0 0 16,0 0-16,-21 0 0,0 22 15,0-22-15,21-42 47,21 0-31,0-1-16,-21 1 15</inkml:trace>
  <inkml:trace contextRef="#ctx0" brushRef="#br0" timeOffset="45300.12">8361 5715 0,'0'0'15,"21"0"1,0 0-16,0 0 15,0 0-15,-21-21 16,22 21-16,20-42 16,0 20-16,-42 1 0,21 21 15,1-21-15,-1 0 0,-21 0 16,0 0-16,0-1 0,0 1 16,0 0-16,0 0 0,-21 21 15,-1 0-15,1 0 0,0 0 16,0 0-16,0 0 0,0 21 15,-1 0-15,22 0 0,-21 1 16,0-1-16,0 21 0,21-21 0,0 43 16,0 20-1,0-41-15,0-22 0,0 21 16,21-21-16,-21 1 0,21-22 0,0 21 16,1-21-16,-1 0 0,0 0 15,42 0-15,-41 0 16,-1 0-16,21 0 0,-21 0 0,22-21 15,-22-1-15,21 22 0,-21-21 0,22 0 16</inkml:trace>
  <inkml:trace contextRef="#ctx0" brushRef="#br0" timeOffset="45775.85">9250 5165 0,'0'0'0,"0"-21"15,0-1-15,0 1 16,21 21-16,0-21 0,0 21 16,0 0-16,1 0 15,-22 21-15,21 0 0,0 1 16,0-1-16,-21 21 0,0-21 0,0 22 16,21 41-16,0-20 15,-21-22-15,0 0 0,0 1 16,22-1-16,-22-21 0,0 22 0,0-22 15,0 21-15,0-21 0,0 0 16,0 1-16,0-44 31,0 1-15,0 0-16,0-21 0,0 21 16,0-22-16,0 1 0,0 21 15,0-43-15,0 22 0,42-85 16,0 0-1,-21 85-15,1 20 0,-22-20 16,21 21-16,0 0 0,-21 0 0,21-1 16,0 1-16,0 21 0,1 0 15,-1 0 1,0 0-16,-21 21 16,0 1-16,0-1 0,0 0 15,0 0-15,0 0 16,0 0-16</inkml:trace>
  <inkml:trace contextRef="#ctx0" brushRef="#br0" timeOffset="46399.49">10139 5546 0,'21'0'0,"-42"0"0,63 0 15,-21 0-15,0-21 0,-21-1 16,22 1-16,-1 0 16,-21 0-16,0-21 15,0 20-15,0 1 0,0 0 0,0 0 16,0 0-16,0 0 0,0-1 16,-21 1-16,-1 21 0,1 0 15,0 0-15,0 0 0,-21 21 16,20-21-16,1 22 0,0-1 0,-21 21 15,21-21-15,-1 0 0,1 22 16,-21 63 0,21-22-16,21-63 15,0 1-15,0 20 0,0-21 16,0 0-16,21-21 0,0 0 16,0 21-16,0-21 0,1 0 15,-1 0-15,0 0 0,21-21 0,-21 0 16,1 21-16,-1-21 0,42-21 15,1-43 1,-43 43-16,0 20 0,-21-20 16,21 0-16,-21 21 0,21-22 0,-21 1 15,0 21-15,0 0 0,0-1 0,0 1 16,0 0-16,0 42 31,0 0-31,-21 1 0,0 20 0,21-21 16,-21 21-16,21-20 0,0 20 15,-21-21-15,21 21 0,0-20 0,0 20 16,0-21-16,0 0 0,0 0 16,0 1-16,42 41 15,-21-63-15,0 0 0,1 0 16,-1 0-16,0 0 0,0 0 16,0 0-16,0-21 0,1 0 0,-1 21 15,0-21-15,0-1 0,0-20 0,0 21 16,1 0-16</inkml:trace>
  <inkml:trace contextRef="#ctx0" brushRef="#br0" timeOffset="47416.91">10774 4911 0,'0'0'0,"0"-85"16,-21 85 31,21 21-47,0 0 0,-22 22 0,22-22 15,0 42-15,0-20 0,0-1 16,0 0-16,-21 1 0,21-1 16,0 0-16,0 1 0,0-1 15,-21 0-15,21 1 0,0-22 0,0 21 16,0-21-16,0 22 0,0-22 0,0 0 16,0 21-16,0-20 0,0-1 15,0 0-15,0 0 0,0 0 16,21-21-16,0 0 0,1 0 15,-1 0-15,0 0 16,0-21-16,0 21 0,22-85 16,-1 43-1,-42 0-15,21 21 0,0-43 16,-21 43-16,21-21 0,-21 20 16,22 1-16,-22 0 15,0 42 16,0 0-15,0 1-16,0 20 0,0-21 16,0 0-16,0 64 15,0-64-15,0 0 0,0 0 16,0 1-16,0-1 0,21 0 0,-21 0 16,21 0-16,0-21 0,0 0 15,0 0-15,1 0 16,-1 0-16,0 0 0,0 0 15,0-21-15,0 21 0,1-21 0,-1 0 16,0 0-16,0-1 0,0-20 0,-21 21 16,21 0-16,1-22 0,-22 22 15,21 0-15,-21 0 0,0 0 0,0 0 16,21 21-16,-21 21 31,0 0-15,0 0-16,0 0 0,0 0 15,0 1-15,0 20 16,0 21-16,0-41 16,21-22-16,-21 42 0,21-21 0,0-21 15,1 21-15,-1-21 0,0 21 16,0-21-16,0 0 0,22 0 16,-22 0-16,0 0 0,21 0 0,-21 0 15,22-21-15,-22 0 0,85-21 16,-43-1-1,-42 22-15,1 0 0,20-42 16,-21 41-16,0-20 0,-21 21 16,21-21-16,-21 20 0,0-20 0,0 0 15,0 21-15,-21 21 16,0 0-16,0 0 0,0 0 0,0 0 16,-22 42-16,1 21 15,21-41-15,0 20 0,-1 0 16,1-21-16,21 22 0,-21-1 15,21-21-15,0 0 0,0 22 0,0-22 16,21 0-16,0 0 0,1-21 0,-1 21 16,0-21-16,0 0 0,21 22 15,-20-22-15,20 0 0,-21 0 0,21 0 16,1 0-16,-22 0 0,21-22 0,1 22 16,-22-21-16,42 0 0,-42 0 15,22 0 1,-22 0-16,0-1 0,0-41 15</inkml:trace>
  <inkml:trace contextRef="#ctx0" brushRef="#br0" timeOffset="48719.07">2603 7726 0,'0'21'0,"0"-42"0,43 42 31,-22-21-31,0 0 16,0-21-16,0 0 0,-21 0 16,22 21-16,-1-22 0,-21 1 0,0 0 15,0-21-15,0 21 0,0-1 16,0 1-16,-21-21 0,-22 0 15,22 20-15,-21 1 0,-1 0 16,-20 0-16,-64 21 16,106 21-1,-22 0-15,-20 43 0,42-22 16,-22 0-16,43 1 0,-21-1 0,0 0 16,21 1-16,-21 41 15,21-41-15,0-1 0,0-21 16,0 22-16,0 20 15,0-42-15,0 0 0,0 1 0,21-1 16,0-21-16,0 0 0,1 0 0,41 0 16,-21-43-1,1 22-15,-22 0 0,21 0 0,-21-21 16,22 20-16,-22-20 0,21 21 0,-21-21 16,1-1-16,-1 22 0,-21-21 15,0-43-15,21 0 16,-21 64-16,0 0 15,0 0-15,0 42 16,0 21 0,0-20-16,-21-1 15,21 42-15,0-20 0,0-1 16,0 0-16,0-21 0,0 22 0,0-1 16,0-21-16,0 22 0,21-22 15,0 0-15,43 42 16,-43-41-16,21-22 15,-21 0-15,0 0 0,22-22 16,-22 1-16,21 0 0,-21 0 0,22 0 16,-22 0-16,21-22 0,-21 22 0,43-64 15,-22 1 1,-21 41-16,-21 1 0,22 0 0,-22-22 16,21 1-16,-21 20 0,0-20 0,0-1 15,0-20-15,0-1 16,0 64-16,0 0 0,0 0 15,0 42 1,0 0-16,0 0 0,0 21 16,0 1-16,-21-1 0,21 22 0,0-22 15,-22 21-15,1 43 16,21 21-16,0-84 16,0 20-16,0-21 0,0 1 15,0-1-15,0 0 0,0 1 0,0-22 16,21 0-16,-21 0 0,64 22 15,-22-43-15,-21 0 16,22 0-16,-22-22 0,0 1 16,0 21-16,0-21 0,1 0 0,-1-21 15,-21 20-15,0 1 0,0 0 0</inkml:trace>
  <inkml:trace contextRef="#ctx0" brushRef="#br0" timeOffset="48932.95">3048 7599 0,'0'0'0,"21"0"31,0 0-31,0 0 0,1 0 0,-1 0 16,0 0-16,21-21 0,-21 21 15,22 0-15,-22-21 0,21-1 16,-21 22-16,22-21 0,105 0 15,-127 0 1,21 0-16,-20 21 0</inkml:trace>
  <inkml:trace contextRef="#ctx0" brushRef="#br0" timeOffset="49579.58">4953 7811 0,'0'0'0,"21"0"0,0 0 0,0 0 0,1 0 16,-1-22-16,-21 1 0,42 0 16,-21 0-16,0 0 0,1 0 15,-1-1-15,-21 1 0,0 0 16,0 0-16,0 0 0,0 0 0,0-22 15,0 22-15,0 0 0,0 0 0,0 0 16,-64-43 0,43 43-16,0 21 0,0 0 15,0 0-15,-22 0 0,1 21 0,21 0 0,-22 0 16,1 1-16,21 20 0,0 0 16,-43 43-16,22 0 15,21-43-15,0 0 0,21 1 16,0-22-16,0 21 0,0 0 15,0-20-15,0-1 0,21 0 0,0 0 16,0-21-16,21 0 16,-20 0-16,41 0 0,-42 0 0,0-21 15,22 0-15,-22 0 0,0-1 16,0 1-16,64-63 16,-43 20-16,-21 22 15,1-1-15,-1 1 0,0 0 0,-21-1 16,21 1-16,0 0 0,-21-1 15,0 22-15,0-21 0,0 21 0,21 0 16,-21 42 0,0 0-16,0 21 15,0-21-15,0 22 0,0-1 0,0-21 16,0 64-16,0-22 16,0-41-16,22 20 0,-22 0 15,0-21-15,21 1 0,0-22 16,-21 21-16,21-21 0,0 0 0,0 0 15,1 0-15,-1 0 16,0-21 0,0 21-16,0-22 0,0 1 0</inkml:trace>
  <inkml:trace contextRef="#ctx0" brushRef="#br0" timeOffset="51288.68">6689 7747 0,'0'0'15,"21"-21"16,0 0-31,0 0 0,0-1 16,0 1-16,1 0 0,-1-21 16,0 21-16,0-22 0,0 22 15,0-21-15,1-1 0,20-62 16,-21-1-16,-21 63 16,21-20-16,-21-85 0,0 105 15,0 1-15,0 0 0,0-1 16,0 22-16,0-21 15,-21 42-15,0 0 16,21 21 0,0 0-16,0 0 0,0 1 0,0 20 15,0 0-15,0 1 0,0-1 0,0 0 16,0 22-16,0-22 0,0 22 16,0-22-16,0 21 0,0-20 0,0 63 15,0-64-15,0 0 0,0 43 16,21-64-16,0 0 0,0 0 15,1 1-15,-1-1 0,0 0 16,64-21 0,-1 0-16,-63 0 15,1 0-15,20-21 0,-21 0 0,21-1 16,-20 1-16,-1 0 0,21 0 16,-21-21-16,0 20 0,1-20 0,-1 0 15,0 21-15,0-22 0,0 1 0,-21 21 16,0 0-16,0-22 0,0 22 15,0 42 17,-21 0-32,0 1 0,21-1 0,-21 0 15,21 0-15,0 21 0,0-20 16,0 20-16,0-21 0,0 21 0,0 22 16,21-22-1,-21-21-15,21-21 0,0 22 16,0-22-16,22 0 0,-22 0 15,64 0-15,-43 0 16,-21-22-16,21 22 0,-20-21 0,20 0 16,-21 0-16,0 0 0,0 0 0,1-1 15,-1-20-15,0 21 0,0-21 16,-21-1-16,0-41 16,0 20-16,0 43 0,0 0 15,0 42 16,0 0-31,-21 0 16,21 0-16,0 1 0,0 20 0,0-21 16,-21 21-16,21-20 0,0-1 15,0 21-15,-21-21 0,21 0 0,0 43 16,0-43 0,0 0-16,0-42 46,0 0-46,21 0 0,-21 0 0,21-1 16,-21 1-16,21 0 0,-21-21 0,21 21 16,0-22-16,-21 22 15,43-42-15,-43 20 0,21 22 16,0 0-16,0 0 0,0 21 16,1-21-16,-1 21 15,-21 21-15,21-21 0,-21 21 16,0 0-16,0 0 0,0 22 0,21-22 15,-21 0-15,0 0 0,0 0 0,21 22 16,-21-22-16,0 0 0,0 0 16,0 0-16,0 0 0,21-21 0,1 22 15,-1-22 1,0 0-16,0 0 0,0 0 16,0 0-16,-21-22 15,22 1-15,-22 0 0,21 0 16,0 0-16,0-43 0,21 1 15,-20 20-15,-1 1 16,-21 21-16,21 0 0,0-22 0,0 22 16,0 21-16,22-42 15,-22 42-15,-21 21 16,0 0 0,21 0-16,-21 1 0,0-1 0,0 0 15,0 21-15,0-21 0,0 43 16,0-22-16,21 1 15,-21-22-15,0 0 0,21 0 16,1 0-16,-22 0 0,21-21 0,0 22 16,0-22-16,0 0 0,0 21 0,43-21 15,-22 0 1,-21 0-16,1 0 0,20-21 16,-21-1-16,0 1 0,0 0 15,1 0-15,-1 0 0,0 0 0,0-1 16,21-62-1,-42 41-15,0 1 0,0 21 0,0-64 16,0 64-16,0 0 16,0-21-16,0 20 0,0 1 15,-21 21-15,0 0 0,0 0 16,0 21-16,21 1 16,-21-1-16,-1 0 0,22 85 15,-21-43 1,21-20-16,0-1 0,0-21 0,0 21 15,0-20-15,0-1 0,0 21 0,21-21 16,1-21-16,-1 21 0,42 1 16,22-22-1,-64 0-15,21 0 0,1 0 16,-22-22-16,0 22 0,0-21 16,22 0-16,-22 0 0,0 0 15,21-64-15,-21 43 0,1-22 16,-22 22-1,0 0-15</inkml:trace>
  <inkml:trace contextRef="#ctx0" brushRef="#br0" timeOffset="51691.44">8022 6541 0,'0'0'0,"-21"21"0,21 0 16,0 0-16,0 0 0,0 0 15,21-21 1,0 0-1,0 0-15,-21-21 16,0 0-16,22 21 16,-22-21-16,0 0 0,0 0 15,0-1-15,-22 1 16,22 42 31,0 1-47,0-1 15,-21-21-15,21 21 0,-42 0 16,42 0-16,-21-21 0</inkml:trace>
  <inkml:trace contextRef="#ctx0" brushRef="#br0" timeOffset="52003.26">6667 7070 0,'0'0'16,"22"0"0,-1 0-16,0 0 0,0 0 15,0 0-15,22 0 0,20-21 16,-21 21-16,-20 0 15,20 0-15,0 0 0,-21-22 16,22 22-16,-22 0 0,0 0 0,21 0 16,-20 0-16,-1 0 0</inkml:trace>
  <inkml:trace contextRef="#ctx0" brushRef="#br0" timeOffset="53011.3">14690 5567 0,'-22'0'0,"1"0"16,0 0-16,0 0 15,0 0 1,0 0-16,-1 0 16,22 21-16,-21-21 0,0 0 31,42 0 0,0 0-31,-21 21 0,43-21 16,-22 0-16,21 0 0,-21 0 0,22 0 15,-1 0-15,64 0 16,21 0-16,-64 0 0,1 0 16,21-21-16,-22 21 0,22 0 15,-22 0-15,1-21 0,-1 21 0,1 0 16,-1 0-16,1-21 0,63 0 15,-64 21 1,-42 0-16,-21-22 31,0 1-15,-21 21 0,0 0-16,21-21 15,-21 21-15</inkml:trace>
  <inkml:trace contextRef="#ctx0" brushRef="#br0" timeOffset="53507.03">15684 5228 0,'-21'0'31,"0"0"-31,0 21 16,21 1-16,0-1 16,0 0-1,0 0-15,21 0 0,21 0 16,-20 1-16,-1-1 0,21-21 0,-21 21 16,0-21-16,22 0 0,-22 21 15,42 0-15,43-21 16,-63 0-16,-22 0 15,42 0-15,-42 0 0,1 0 16,-1 0-16,0 0 16,-42 0-1,0 0-15,-22 0 16,22 0-16,-21 0 0,21 0 16,-22 21-16,1 1 0,-22 20 15,22-21-15,21 0 0,-21 0 0,20 1 16,-20 20-16,21-21 15,0 0-15,-22 22 0,22-22 0,0 0 16,0 0-16,0 0 0,0 0 0,21 22 16</inkml:trace>
  <inkml:trace contextRef="#ctx0" brushRef="#br0" timeOffset="57322.97">17293 5588 0,'0'-21'32,"0"0"-1,0 0-31,0-1 31,0 1 0,0 42 32,0 1-63,0-1 16,0 0-16,0 21 0,0 22 15,0 20-15,0-41 0,0-1 16,0 0-16,0-20 15,0 20-15,0 0 0,0 106 16,0-126 0,0-1-16,0 21 0,0-21 0,0 0 15,0 1-15,0-44 47,0 1-47,0 0 16,0 0-16,0 0 0,0 0 15,0-1-15,0 1 0,0 0 0,0 0 16,0-21-16,0 20 0,0-20 0,0 21 16,0-64-1,0 22-15,21 20 0,-21 1 16,21 0-16,-21-1 0,22 22 16,-1-21-16,0 21 0,-21 0 0,21 21 15,0 0-15,43 0 16,-43 21-1,0 0-15,-21 0 0,21 0 0,0 22 16,1-22-16,-22 21 0,0-21 16,0 22-16,21-1 0,-21-21 0,0 21 15,0-20-15,0 20 0,0-21 0,0 0 16,0 43-16,0-43 16,0 0-16,0 0 0,0 0 15,0-42 16,0 0-15,21 21-16,-21-21 0,21 0 16,-21 0-16,21-22 0,0 22 0,-21-21 15,22 21-15,-1-22 16,0 1-16,0-43 0,0 43 0,0 0 16,22-1-16,-22 22 0,0 0 15,-21 0-15,0 0 0,21 21 0,0 0 16,-21 42-1,22-21-15,-22 21 16,0 22-16,0 21 16,0-43-16,0 0 0,0 1 0,0-22 15,0 21-15,0-21 0,0 22 16,0-22-16,0 0 0,21 0 0,21 21 16,-21-42-16,0 0 15,1 0-15,-1 0 16,0 0-16,0 0 0,21 0 0,1-21 15,-1 0-15,-21 21 16,0-21-16,1 0 0,-1 0 0,21-43 16,-21 43-16,0-21 0,1-1 15,-1 22-15,-21-21 16,21-1-16,-21-62 16,0 41-16,0 43 15,0 0-15,0 42 16,0 0-1,0 0-15,0 22 0,0-1 16,0-21-16,-21 64 16,21-43-16,0 0 0,0-20 0,0 20 15,0-21-15,0 21 0,21 22 16,21-22 0,-21-42-16,1 0 15,-1 0-15,0 0 0,0 0 0,0 0 16,0 0-16,1 0 0,-1-21 15,0 21-15,0-21 0,43-21 16,-43 20-16,0-20 0,0 21 16,0-21-16,0-1 0,1 1 15,-1-43-15,-21 43 0,0 21 16,21-22-16,-21 1 16,0 0-16,0 63 15,0 0 1,-21 0-16,21 0 15,0 22-15,0-22 0,-21 21 0,21 1 16,-22-1-16,22 0 0,0-21 0,0 22 16,0-1-16,0-21 0,0 22 15,0-22-15,0 0 0,0 0 0,43 21 16,-22-20 0,0-22-16,0 0 0,0 0 0,22 0 15,-22 0-15,0 0 0,0 0 0,22 0 16,-22 0-16,21-22 0,22 1 15,-22 0-15,-21 0 0,21 0 16,-20 0-16,41-43 0,-21 22 16,-20-1-16,-1-20 15,0 21-15,0-22 0,0 22 0,0-22 16,-21 22-16,22-106 16,-1 84-16,-21 43 15,0 0-15,0-21 0,0 63 31,-21-21-31,-1 21 0,1 21 16,21 22 0,-21-22-16,21 0 0,-21 1 0,21 20 15,0-20-15,0-1 0,0 0 0,0 22 16,0-22-16,0 0 0,0-20 0,0 83 16,21-41-1,0-43-15,0 0 16,-21 0-16,22-21 0,-1 0 15,0 0-15,0 0 0,0 0 0,0 0 16,22 0-16,41-63 16,-62 42-16,-1 0 15,42-43-15,-20 22 0,-1 21 16,-21-43-16,0 22 0,22-22 16,-22 1-16,0-1 0,0 22 0,0-22 15,-21 22-15,21 0 0,1-1 16,-22 22-16,0-21 0,0 21 15,0 0-15,-22 42 32,1 0-32,0 0 0,0 21 15,21 1-15,-21-1 0,0 0 16,21 22-16,-22-22 0,22 22 0,0-22 16,0 64-16,0-64 0,0 1 15,0-1-15,0 0 0,0 22 16,22-43-16,-1 0 0,-21 0 15,21 0-15,0-21 0,0 0 16,22 0-16,-1 0 0,43 0 16,-64 0-1,42-42-15,-42 21 16,22 0-16,-22 0 0,0-22 0,0 22 16,0-21-16,1 21 0,20-64 15,-21 0 1,-21 64-16,0 0 0,21 21 15,-21 21-15,0 0 0,0 0 16,0 1-16,0 20 0,0 43 16,0-22-1,0-42-15,21 0 0,-21 1 0,0-1 16,0 0-16,22-21 0,-1 21 0,0-21 16,0 0-16,0 0 15,0 0 1,1 0-16,-1 0 0,-21-21 0,21 0 15,0 0-15,-21-1 0,0-20 16,0 21-16,21-21 0,-21-22 16</inkml:trace>
  <inkml:trace contextRef="#ctx0" brushRef="#br0" timeOffset="57515.86">21082 5376 0,'-42'0'31,"20"0"-15,1 22 46,0-22-62</inkml:trace>
  <inkml:trace contextRef="#ctx0" brushRef="#br0" timeOffset="57708.75">20193 5715 0,'0'0'0,"-21"21"16,21 0-16,21-21 31,0 0-31,0 0 0,22 0 15,-1-21-15,-21 21 0,21 0 16,1-21-16,20 21 0,-20-21 0,41 0 16,-20 0-16,-22 21 0</inkml:trace>
  <inkml:trace contextRef="#ctx0" brushRef="#br0" timeOffset="58072.54">21526 5652 0,'-21'-22'0,"42"44"0,-63-44 0,42 1 15,-21 0-15,21 0 0,0 0 16,-21 21-16,0 0 16,21 21-1,0 0-15,0 21 0,-22-20 0,22 20 16,0 64-16,0-43 15,0-20-15,0 84 16,0-64-16,0 1 0,0-22 16,-21 21-16,21 1 0,-21-1 0,0 107 15,0-86 1,0-41-16,21-1 0,0-21 16,0 0-16,0 1 0,0-1 0,-22 0 15,44-21 16,-22-21-31,21 0 0,0-1 16,-21 1-16,21-21 0,0 21 0,-21-22 16,21 1-16</inkml:trace>
  <inkml:trace contextRef="#ctx0" brushRef="#br0" timeOffset="58363.37">21336 5779 0,'0'0'0,"0"-43"0,0 22 16,0 0-16,0 0 0,0 0 15,21-1-15,0 1 0,0 0 16,22 21-16,-22-21 0,21 21 0,1 0 16,-1 0-16,0 0 0,64 0 15,-64 0-15,22 42 16,-22-21-16,-21 22 16,1-22-16,-1 21 0,-21 1 0,0-22 0,0 21 15,-21 0-15,-1-20 0,1 20 0,-21-21 16,21 0-16,-22 0 15,1 1-15,0-1 0,-1 0 0,22-21 16,-42 21-16,42-21 0,-1 0 16,1 0-1,21-21-15,0 0 16,21 0-16,1-1 0,-1 1 16</inkml:trace>
  <inkml:trace contextRef="#ctx0" brushRef="#br0" timeOffset="58647.21">22267 5038 0,'0'0'16,"0"21"0,0 0-16,0 0 0,0 22 0,0 20 15,0-21-15,0 43 16,0-43-16,0 1 0,0 20 15,0-20-15,0-1 0,0 21 0,0-20 16,0 41-16,-21 1 16,21-64-16,0 0 15,0 22-15,0-22 16,21-42 15,-21 0-31,21 21 16,1-22-16</inkml:trace>
  <inkml:trace contextRef="#ctx0" brushRef="#br0" timeOffset="58968.03">22458 5715 0,'21'0'15,"0"0"1,0 0 0,0 0-16,1 0 0,-1 0 15,0-21-15,0 21 0,0-21 16,0 21-16,22-21 0,-22-1 0,0 22 15,0-21-15,0 0 0,1 0 0,-1 0 16,-21 0-16,0-1 16,-21 22-1,-1 0-15,1 0 0,-21 22 16,21-1-16,-22 0 0,1 0 0,21 21 16,-21 1-16,20-22 0,1 21 0,21-21 15,0 22-15,-21-22 0,21 21 16,0-21-16,0 1 0,0-1 15,0 0-15,0 0 0,21 0 16,0-21-16,43 0 16,-43 0-16,21 0 0,22 0 15,-22-21-15,1 0 0,-22 0 0</inkml:trace>
  <inkml:trace contextRef="#ctx0" brushRef="#br0" timeOffset="59447.75">23580 5207 0,'0'0'15,"0"-21"-15,0 0 16,0 0 0,21 21-16,0-22 15,0 22-15,0 0 0,0 0 16,1 0-16,20 0 0,43 43 15,-43 20-15,-21-20 16,0-22-16,0 21 0,-21 0 16,0 1-16,0-1 0,0 22 0,0-22 15,0 0-15,0 1 0,0-1 16,0-21-16,0 21 0,0 22 16,0-43-16,0-42 46,0 0-46,0 0 0,0-1 0,22-20 16,-22 0-16,0-1 0,21 1 16,0 0-16,0-1 0,0 1 0,0 0 15,1-22-15,20-20 16,0-1-16,-21 43 0,1 20 16,-1-20-16,-21 21 15,0 0-15,21 21 0,0 0 16,-21 21-1,21 0-15,-21 0 16,21 0-16,-21 1 0,0-1 16,0 0-16,22 0 0</inkml:trace>
  <inkml:trace contextRef="#ctx0" brushRef="#br0" timeOffset="61107.8">24892 5588 0,'0'0'16,"0"-21"-16,21 0 0,0 0 16,0-1-16,-21 1 15,22-42-15,-22 42 0,21-1 16,-21-20-16,0 21 0,0 0 16,0 0-16,0-1 0,0 1 0,0 0 15,-21 21-15,-1 0 0,1 0 16,0 0-16,-21 21 0,21 0 0,-22 1 15,22-1-15,-21 0 0,21 0 16,-22 21-16,22-20 0,0 20 0,0-21 16,0 21-16,21-20 0,-22 62 15,22-63-15,0 1 0,0-1 16,0 21-16,0-21 0,0 0 16,22-21-16,-1 0 15,0 0-15,0 0 0,0 0 0,0 0 16,22-42-16,20 0 15,-42 21-15,22-1 16,-22-20-16,21 21 0,-21-21 0,1 20 16,-1-20-16,0 21 0,-21-21 0,0 20 15,21 1-15,-21 0 16,0 42 0,0 0-16,0 1 15,-21-1-15,21 0 0,0 0 0,0 21 16,0-20-16,0 20 0,0-21 15,0 0-15,0 43 16,21-43-16,0 0 0,22 0 16,-22 0-16,0 1 0,0-22 15,0 0-15,0 0 0,22 0 0,-22 0 16,0 0-16,0-22 0,0 1 0,1 0 16,-1 0-16,0 0 0,64-85 15,-22-42 1,-63 105-16,21 1 0,0-21 15,-21 20-15,22-20 0,-22 20 16,0 1-16,0 0 0,0 21 0,0-22 16,0 1-1,0 63 17,0 0-32,-22 0 0,22 22 15,0-22-15,-21 21 0,21 64 16,0-21-1,-21-64-15,21 21 0,0 1 0,0-1 16,0 0-16,0-21 0,0 22 16,0-22-16,21 21 0,-21-21 15,21 1-15,1-1 0,-22 0 0,21-21 16,0 0-16,0 0 0,0 0 0,0 0 0,1 0 16,-1 0-16,0-21 15,64-43-15,-43 22 16,-21 21-16,-21-22 15,21 22-15,0 0 0,-21 0 0,0 0 16,0 0-16,22 21 0,-22-22 16,0 44 15,-22-22-31,22 21 0,0 0 16,0 0-16,0 0 0,0 0 15,0 1-15,0-1 0,0 0 16,22-21-1,-1 0-15,0 0 16,0 0-16,0 0 16,0 0-16,1 0 0,-1-21 0,42-22 15,-42 43 1,1-21-16,-1 0 0,-21 0 0,21 0 16,0 0-16,-21-1 0,21 1 15,-21 0-15,21 21 16,-21 21 15,0 0-31,0 1 0,0-1 16,-21-21-16,21 21 0,0 0 0,0 0 15,0 0-15,0 1 16,0-1-16,64 63 16,-43-62-16,21-22 15,-21 21-15,1 0 0,20-21 0,-21 0 16,0 0-16,0 0 0,1 0 0,-1 0 15,0 0-15,21-21 16,-21-64 0,-21 64-16,22 0 0,-22-22 15,0 22-15,21 0 0,-21 0 0,0 0 16,0 0-16,0-1 0,-21 22 31,-1 0-31,1 0 16,0 22-16,0-1 15,21 0-15,0 0 0,-21 0 16,21 0-16,-21 1 0,21-1 16,0 0-16,0 0 15,0 0-15,0 0 0,21-21 16,0 0-16,0 0 16,0 0-16,0 0 0,1 0 15,-1 0-15,0 0 0,0 0 16,-21-21-16,21 21 0,0-21 15,-21 0-15,0 0 0,22 0 16,-1-22 0,-21 22-16,0 0 0,0 42 47,0 0-47,-21 0 0,21 1 15,-22-1-15,22 21 16,0-21-16,0 0 0,-21 22 15,21-22-15,0 0 16,0 0-16,-21 0 16,21 1-1,-21-22-15,0 0 0,0 0 16,-1 0-16</inkml:trace>
  <inkml:trace contextRef="#ctx0" brushRef="#br0" timeOffset="62208.17">17589 7091 0,'0'0'0,"-21"0"16,21-21-16,-21 0 0,0 21 16,21-22-16,0 1 15,0 0-15,0 0 0,0 0 16,0 0-1,0-1-15,21 22 16,0 0 0,0 0-16,1 0 15,-1 0-15,0 0 16,0 0-16,0 0 0,0 0 16,1 0-16,-1 0 15,0 0 1,-21-21-1,0 0 32,21 42-15,-21 0-32,21 1 15,-21-1-15,21 0 0,-21 0 16,0 21-16,22 43 0,-1-43 15,-21 1-15,0 20 0,0 22 16,21-43-16,-21 43 16,0-43-16,0 1 0,0-22 15,0 0-15,0 0 0,0 0 0,0 0 16,0-42 15,0 0-31,0 0 0,0 0 16,0 0-16,0-22 0,21 1 0,-21 21 15,0-22-15,0-20 0,21 21 16,0-22-16,1 22 0,-22-22 0,42-42 16,-42 43-16,21 21 15,0-1-15,0 1 0,1 21 16,-22-22-16,21 22 0,0 0 0,0 21 31,0 0-31,-21 21 16,0 0-16,0 1 0,0-1 15,21 0-15,-21 0 16,0 0-16,22-21 0,-22 21 0,0 22 16,0-22-16</inkml:trace>
  <inkml:trace contextRef="#ctx0" brushRef="#br0" timeOffset="63151.63">17992 7133 0,'0'-21'0,"0"42"0,-22-42 0,1 21 0,0 0 16,21-21-1,-21 21-15,21-21 16,0 0-16,21-1 16,0 1-16,0 21 0,1-21 15,-1 0-15,0 21 0,21-21 0,-21 21 16,22 0-16,-22-21 0,21 21 0,-21 0 15,1 0-15,41 0 16,-42 21-16,22 0 0,-43 0 16,21 0-16,-21 0 0,21 1 0,-21 20 15,0-21-15,0 21 0,0-20 0,0-1 16,-21 0-16,0 21 0,21-21 16,-22 1-16,1-22 15,0 0 1,21-22-1,0 1-15,0 0 16,0 0-16,0 0 0,0 0 0,0-22 16,0 22-16,0 0 0,0 0 0,0-22 15,0 22-15,-21 0 0,21-21 16,0 21-16,-106-1 16,64 1-16,21 21 0,-1 0 15,1 0-15,0 0 16,-21 21-16,21 1 0,-1-1 0,1 21 0,0 0 15,0 1-15,-43 63 16,43-64-16,21 64 16,0-64-16,0 0 0,0 43 15,0-64-15,0 22 0,0-22 16,0 0-16,21 0 0,1 0 0,-1 22 16,42-43-1,-42 0-15,22-22 0,20 1 16,-42 0-16,22 0 15,-22-21-15,21 20 0,-21 1 0,22-21 16,20-43-16,-20 43 16,-22-43-16,-21 43 15,21-43-15,-21 43 0,0 21 16,0 0-16,0-1 0,0 1 0,-21 21 31,21 21-31,0 1 0,-21 20 0,21 0 16,-22-21-16</inkml:trace>
  <inkml:trace contextRef="#ctx0" brushRef="#br0" timeOffset="63527.42">18330 7514 0,'0'21'16,"0"-42"-16,0 64 0,21-22 0,1-21 16,-22 21-16,21 0 0,0-21 15,-21 21-15,21-21 0,0 0 0,0 0 16,22 0-16,-22 0 0,0 0 0,21 0 16,1-21-16,-22 0 0,21 0 0,22-22 15,-22 22-15,-21-21 16,0 21-16,22-22 0,-22 1 15,0-21-15,-21 20 0,21-20 0,0-22 16,-21 22-16,22 20 0,-22 1 16,0 0-16,0-1 0,0 22 15,0-42 1,0 84 0,0 0-16,0 0 0,-22 21 0,22 1 15,-21-1-15,21 0 0,0 22 0,0-22 16,0 128-1,0-86-15,0-41 16,0-1-16,21-21 0,-21 21 0,0-20 16,22-1-16,20 21 15,-21-42-15,0 0 0,22 0 16,-1 0 0,-42-21-16,21 0 0,0 0 15,-21-1-15,0 1 0,0 0 0,0-21 16,0 21-16,0-22 0</inkml:trace>
  <inkml:trace contextRef="#ctx0" brushRef="#br0" timeOffset="63721.31">18881 7133 0,'21'0'47,"0"0"-47,0 0 15,0 0-15,0 0 0,43 0 16,-43 0-16,43-21 16,-22 21-16,0 0 0,-21-21 0,22 21 15,-1 0-15,0 0 0,22-21 0</inkml:trace>
  <inkml:trace contextRef="#ctx0" brushRef="#br0" timeOffset="64292.98">20680 7451 0,'21'0'0,"-42"0"0,63 0 0,-21 0 16,0 0-16,1 0 0,-1-21 16,-21-1-16,21 1 0,-21 0 15,0 0-15,0 0 0,0 0 16,0-1-16,0-20 0,0 0 15,0-22 1,-21 43-16,0 0 0,-1-21 16,1 20-16,0 22 0,-21 0 0,21 0 15,-1 0-15,-20 0 0,21 22 16,-43 41-16,1 22 16,42-43-16,0 0 0,-22 1 0,22-1 15,0 0-15,21 1 0,0-1 16,0-21-16,0 22 0,0-22 0,0 42 15,21-42 1,0-21-16,0 0 0,22 0 16,-22 0-16,0 0 0,21-21 0,-20 21 15,20-21-15,0 0 0,-21 0 16,22 0-16,-1-43 16,0 43-16,1-43 0,-43 22 15,42-85-15,-42 106 16,0-21-16,21 20 0,-21 1 15,0 0-15,0 42 16,0 0-16,0 1 0,0-1 16,0 21-16,0-21 0,0 22 15,0-1-15,0-21 0,0 21 0,0 22 16,43-22 0,-22-21-16,0 1 0,21-1 15,1-21-15,-22 0 0,21 0 16,0 0-16,1 0 0,-1 0 0,22 0 15,-22-21-15</inkml:trace>
  <inkml:trace contextRef="#ctx0" brushRef="#br0" timeOffset="65770.14">21886 7430 0,'21'0'31,"-21"-22"-31,22 22 15,-22-21-15,21 21 0,0-21 0,-21 0 16,21 0-16,0 0 0,0-1 16,1-20-16,-1 21 0,42-106 15,-42 42 1,1 22-16,-1 20 0,0-20 0,0-1 16,-21 22-16,0-21 0,0-1 15,0 22-15,0-1 0,0 22 0,0 0 16,0 0-16,-21 63 15,0-21 1,0 22-16,-1-1 0,22 22 0,-21-22 16,0 21-16,21 1 0,-21-22 15,21 22-15,0-22 0,0 22 0,0-22 16,0 64 0,0-64-16,21 22 0,0-22 15,0-21-15,43 21 0,-43-20 16,21-1-16,-20-21 0,20 0 15,-21 0-15,21 0 0,1-21 0,-22-1 16,21 1-16,1 0 0,41-64 16,-41 64-1,-22-21-15,0 21 0,0-22 0,0 22 16,0-21-16,-21 21 0,0 0 0,0-1 16,0 44 15,0-1-31,-21 0 0,21 0 0,-21 0 15,21 22-15,0-22 0,0 0 16,0 21-16,0 1 0,42-1 16,-20-21-16,-1 0 0,0-21 15,0 21-15,0-21 0,22 0 16,-22 0-16,21 0 0,-21 0 0,22 0 16,-1 0-16,21-42 15,-20 0-15,-1 21 16,-21-1-16,0-20 0,1 21 0,-1-21 15,0-1-15,0 22 0,-21 0 0,21-21 16,-21 20-16,0 1 16,0 42-1,-21 1 1,0 20-16,0-21 0,21 0 16,0 0-16,0 22 0,0-22 0,-21 0 15,21 43-15,0-43 16,-22 0-16,22 0 0,0 0 0,0 0 15,0 1-15,0-44 32,0 1-17,0 0-15,0 0 0,0 0 0,22 0 16,-22-22-16,21 22 16,0-21-16,-21 21 0,42-43 15,22-21-15,-43 64 16,21 0-16,-21 0 0,1 21 15,-1 0-15,0 0 0,0 0 16,0 21-16,-21 0 16,0 0-16,0 1 0,0-1 15,0 21-15,0-21 0,0 0 0,0 22 16,0-22-16,21 0 0,-21 0 0,0 0 16,22 22-1,-22-22-15,21-21 16,0 0-1,-21-21-15,0 0 16,21-1-16,0 1 0,-21 0 0,21 0 16,22-43-16,-22 43 15,0 0-15,0-21 0,0 21 0,22-22 16,-22 22-16,42-42 16,1 41-16,-43 1 15,0 21-15,0 0 0,-21 21 16,0 1-16,0-1 15,0 0-15,0 0 0,0 0 16,0 0-16,0 43 0,22-22 16,-22-21-16,21 1 0,-21 20 0,21-21 15,0 0-15,0 0 0,0 1 16,1-22-16,-22 21 0,21-21 0,21 0 16,-21 0-16,22 0 15,-1-21-15,-21 21 0,0-22 16,0 1-16,22 0 0,-22-21 0,21 21 15,-21-22-15,1 22 0,20-21 0,-21-1 16,21-20 0,1-1-16,-43 22 0,0 21 15,0-21-15,-21 42 16,-1 0-16,-20 0 0,21 0 16,0 21-16,0 0 0,-1 0 0,1 21 15,0-20-15,21-1 0,0 21 16,0 0-16,0-20 0,0 20 15,0-21-15,21 21 16,-21-20-16,21-1 0,1 0 0,-1 0 16,0-21-16,0 21 0,64-21 15,-1 0 1,-62-21-16,-1 0 0,0 21 16,0-21-16,0 0 0,0-1 15,1-20-15,-1 21 0,0 0 0,-21-22 16</inkml:trace>
  <inkml:trace contextRef="#ctx0" brushRef="#br0" timeOffset="65995">24109 6498 0,'-21'0'0,"42"0"0,-64 0 16,22 0-16,0 0 31,0 0 32</inkml:trace>
  <inkml:trace contextRef="#ctx0" brushRef="#br0" timeOffset="66267.85">22246 6795 0,'0'0'0,"-42"21"0,21 0 0,-1-21 15,1 21-15,42-21 16,1 21-16,-1-21 0,21 0 15,-21 0-15,22 0 0,-1 0 16,0 0-16,22 0 0,-22 0 16,0 0-16,22 0 0,21-21 15,-43 21-15,0 0 0,-21 0 16,22-21-16,-22 21 0,0 0 0,-21-21 16,-21 21-1,0 0-15,0 0 16</inkml:trace>
  <inkml:trace contextRef="#ctx0" brushRef="#br0" timeOffset="67595.8">974 10774 0,'0'0'0,"-43"0"0,1 0 0,-22 0 16,43 0-16,-21 0 16,21 0-16,-22 0 0,22 0 0,0 0 15,0 21-15,0-21 16,0 0-16,-1 0 0,44 0 31,-1 21-31,21-21 0,0 0 0,22 0 16,-1 0-16,1 0 0,21 0 15,-1 0-15,22 0 0,85 0 16,-107 0-16,1 0 0,0 0 16,-1-21-16,-20 21 0,20 0 0,-41 0 15,20 0-15,1 0 0,-22 0 16,0-21-16,1 21 0,41 0 16,-84-21-1,0 0 1,-21 21-16,0-22 15,0 22-15,0 0 0,0-21 16,-22 0-16,22 21 0,-21-21 0,-1 21 16,22 0-16,-21 0 0,21-21 15,-22 21-15,22 0 0,-21 0 0,21-21 16,0 21 0,42 0-1,0 0-15,0 0 16,21 0-16,1 0 0,-22 0 0,21 0 15,1 0-15,-1 0 0,0 21 0,43-21 16,-64 21 0,21-21-16,-20 21 0,20-21 0,-21 42 15,-21-20 1,0-1-16,0 0 0,0 21 0,-21-21 0,0 1 16,-22 20-16,22-21 0,-21 21 0,0-20 15,-1 20-15,1-21 0,-85 85 16,63-64-1,43-21-15,0 1 0,-21 20 16,42-21-16,21-42 31</inkml:trace>
  <inkml:trace contextRef="#ctx0" brushRef="#br0" timeOffset="68195.46">3514 10118 0,'21'-21'16,"-42"42"-16,42-64 0,0 43 0,-21-21 0,0 0 16,0 0-16,-21 21 15,-43 0 1,43 0-16,0 0 16,-21 21-16,20-21 0,-20 42 0,21-20 15,0 20-15,0-21 0,-1 21 0,1 1 16,-21 20-16,21 1 0,0-1 15,42 64-15,-42-42 0,-22 42 16,43-85-16,0 22 0,-21-22 16,21 22-16,0-22 0,21 0 15,-21 1-15,0-1 0,0 0 0,21-21 16,1 1-16,-1-1 16,42 0-16,-42-21 0,22 0 15,-1 0-15,0-21 0,1 0 0,-1-1 16,0 1-16,85-42 15,-84 42-15,-1-22 0,22-20 16,-22-1-16,21-20 16,-41 41-16</inkml:trace>
  <inkml:trace contextRef="#ctx0" brushRef="#br0" timeOffset="68391.35">3831 10097 0,'-21'-22'16,"0"1"-16,0 0 0,-43 0 15,22 0-15,-1 0 16,1 21-16,0 0 0,-1 0 0,1 0 15,0 21-15,-1-21 0,22 21 0,-21 0 16,21 21-16,0-20 0,-22 62 16,22-41-16,21-1 15,0 0-15,0 22 0,0-22 0,0 0 16,0 22-16,42 21 16,22 20-16,-22-83 0,-21 20 15,22-21-15,-22-21 0</inkml:trace>
  <inkml:trace contextRef="#ctx0" brushRef="#br0" timeOffset="68759.14">4127 10668 0,'0'64'16,"0"-43"-1,-21 0-15,21 0 0,0 21 16,0-20-16,0-1 0,0 0 16,-21 0-16,21 43 15,-21-22-15,21-21 0,0 0 16,0 0-16,0 1 0,0-1 16,0 0-1,0-42 32,0 0-31,0-1 15,0 1-15,0 0-1</inkml:trace>
  <inkml:trace contextRef="#ctx0" brushRef="#br0" timeOffset="70079.14">3789 10054 0,'0'0'15,"0"-21"-15,0 0 0,0 0 16,-21 21 0,-1-21-16,1-1 15,0 22-15,0-21 0,0 21 16,0 0-16,-1 0 0,1 0 0,0 0 15,0 0-15,0 0 0,0 21 16,-22 1-16,-20 20 16,20-21-16,22 0 0,-21 22 15,21-22-15,0 21 0,-1 0 16,1 1-16,0-1 0,0 0 0,21 1 0,0-1 16,0 64-1,-21 21-15,21-85 16,0 1-16,0 41 0,0-41 15,0-1-15,0-21 0,0 21 16,21-20-16,21 62 16,-21-63-16,-21 1 0,22-1 15,-1-21-15,0 21 0,0-21 16,0 0-16,0 0 0,1 0 0,62-21 16,1 0-1,-64-1-15,21 1 0,22-21 16,-22 0-16,1 20 0,-1-20 0,-21 21 15,21-21-15,-20 20 16,62-105-16,-41 43 16,-43 41-16,0-20 0,0 21 15,0-43-15,0 43 16,0-1-16,0 1 0,-22 0 0,1 20 16,-106-83-1,64 62-15,42 22 16,-22 0-16,1 21 0,21 0 0,-22 0 15,-20 0-15,21 0 16,20 0-16,1 21 0,-21 0 16,21 0-16,0 1 0,-43 83 15,43-41 1,21-22-16,-21-21 0,21 22 16,0-1-16,0 0 0,0-20 0,0 20 15,21-21-15,0 21 0,0-20 16,22-1-16,-22 0 0,21 0 0,43 21 15,-1-42 1,-62 0-16,20 0 16,-21 0-16,0 0 0,0 0 0</inkml:trace>
  <inkml:trace contextRef="#ctx0" brushRef="#br0" timeOffset="71604.27">4318 10478 0,'-21'0'31,"0"0"-31,-1 0 0,22 21 16,0 0-16,-21 0 0,21 0 15,0 0-15,-21 1 0,21 20 0,0-21 16,0 0-16,0 22 0,0-22 16,-21 21-16,21-21 0,-21 0 0,21 22 15,0 20-15,0-20 16,0-22-16,-21 0 16,21 0-16,0-42 46,0 0-46,0 0 16,0-1-16,0 1 16,0 0-16,0 0 0,0 0 0,0 0 15,21-22-15,0 1 16,0 21-16,-21 0 0,42-43 16,-20 64-16,-22-21 0,42-21 15,-21 42-15,0 0 0,0 0 16,1 0-16,-1 21 15,0-21-15,-21 21 0,21 0 16,-21 0-16,0 0 0,0 1 16,0-1-16,0 0 0,0 0 15,21 21-15,-21-20 0,0-1 16,21 21-16,-21-21 0,22-21 16,-1 21-16,0-21 0,0 0 15,43 0 1,-1 0-16,-42-21 15,22 21-15,-22-21 0,0 0 16,0 0-16,0 0 0,0-1 0,1 1 16,-1-21-16,0 21 0,42-106 15,-41 63-15,-1 22 16,0-22-16,-21 22 0,21 0 16,-21-1-16,21 1 0,-21 0 0,0-1 0,0 22 15,0 0-15,0 0 0,0 0 16,0 42 15,0 0-31,0 0 0,0 0 0,-21 1 16,21-1-16,0 21 0,-21 64 15,21-64-15,0 1 16,0 20-16,0-21 0,0 1 0,0-1 16,0-21-16,0 22 0,0-1 0,0 0 15,0 22 1,21-43-16,0 0 15,0-21-15,1 0 0,-1 0 0,0 0 16,0 0-16,21 0 0,-20 0 0,20-21 16,-21 21-16,0-21 0,43-22 15,-1-20 1,-42 42-16,1 0 0,-1-22 16,0 1-16,-21 21 0,0 0 15,0-1-15,0 44 31,0-1-15,0 0-16,0 0 0,0 0 16,0 0-16,0 1 0,0-1 15,42 21 1,-21-21-16,1-21 16,-1 0-16,0 0 0,0 0 0,0 0 15,22 0-15,-22 0 0,21 0 0,-21-21 16,22 0-16,-22 0 0,0 21 0,21-21 15,-21-1-15,43-62 16,-43 41-16,-21 22 16,21 0-16,-21 0 0,0 0 15,0 0-15,0-1 16,0 44 0,0-1-1,0 0-15,0 0 16,0 0-16,0 22 0,0-22 15,0 21-15,0-21 0,-21 22 0,21-1 16,0 0-16,0 1 0,0-1 0,0 0 16,0 128-1,0-43-15,0-64 0,0-21 16,0 85-16,0-63 0,21-1 16,-21 1-16,0-1 0,0-20 0,21 20 15,-21-20-15,22 41 16,-22-41-16,0-1 0,0-21 15,0 21-15,0-20 0,0-1 0,-22-21 16,1 0-16,0 21 0,0-21 0,0 0 16,0 0-16,-22-21 0,-41 0 15,41-1-15,-63-41 16,64 21-16,0-1 0,21 1 0,-22 0 16,22-1-16,0 1 0,0-22 0,21 22 15,-21 0-15,21-22 0,0 22 0,0-64 16,42 21-1,-21 22-15,21 21 0,-20-1 16,-1 1-16,21 0 0,0-1 0,1 22 16,-1-21-16,0-1 0,1 22 15,-1-21-15,22-22 0,-22 43 16,0-21-16</inkml:trace>
  <inkml:trace contextRef="#ctx0" brushRef="#br0" timeOffset="72380.2">7535 10372 0,'0'0'0,"21"-43"15,1 22-15,-1 0 16,0 21-16,0-21 16,0 0-16,0 21 0,22-43 15,-22 22-15,0 0 0,-21 0 0,21 0 16,-21 0-16,0-1 16,0 1-16,0 0 0,0 0 0,-21 0 15,0 21-15,-21 0 0,20 0 0,-20 0 16,0 0-16,-1 0 0,1 0 0,-21 0 15,20 21-15,1 0 0,-64 43 16,85-43-16,-21 21 16,42-21-16,0 0 15,0 43-15,0-43 16,21 0-16,0 22 0,0-22 0,0 0 16,22 21-16,-22-21 0,21 1 0,-21 20 15,22-21-15,-1 0 0,-21 0 0,21 1 16,22 41-1,-43-21-15,-21-20 16,0-1-16,0 0 0,-63 21 0,20-21 16,22-21-16,-21 22 15,-22-22-15,22 21 0,0-21 0,-128 0 16,1 0 0,127 0-16,-1 0 0,1-21 15,21-1-15,-22 1 0,1-21 16,21 21-16,0-22 0,21 1 15,0 0-15,0 21 0,0-1 16,0-20-16,21 0 16,0 21-16,21 21 0,-20 0 15,-1-22-15,0 22 0,21 0 0,-21 0 16,22 0-16,-22 0 0,21 0 0,-21 0 16,22 0-16</inkml:trace>
  <inkml:trace contextRef="#ctx0" brushRef="#br0" timeOffset="72747">7789 10605 0,'0'0'0,"21"0"0,1 0 16,-1 0-16,0 0 0,0-22 15,0 1-15,22 0 16,-22 0-16,0 0 0,21-22 15,-21 22-15,1 0 0,-1 0 0,-21 0 16,0 0-16,0-1 0,0 1 16,-21 21-1,-1 0-15,-20 0 16,21 21-16,-21 1 0,-1-1 0,22 0 16,-21 21-16,-1 1 0,22-22 15,0 21-15,0 0 0,-21 43 16,42 21-16,0-85 15,0 0-15,0 0 0,21 1 0,0-1 16,0-21-16,0 21 0,0-21 16,1 0-16,-1 0 0,63 0 15,-62 0-15,20-21 16,0 0-16,-21-1 0,22 1 0,-22-21 16,21 21-16,1-22 0</inkml:trace>
  <inkml:trace contextRef="#ctx0" brushRef="#br0" timeOffset="73028.85">8594 9821 0,'0'0'15,"0"-42"-15,0 21 0,0 0 0,0 0 0,0-1 16,0 1-16,-22 21 0,1 0 16,21 21-16,0 22 15,0 20-15,-21-20 0,21-1 16,-21 64-16,0-64 15,21 22-15,-21-22 0,21 21 0,-22 1 16,1-22-16,21 22 0,0-22 16,-21 22-16,0-22 0,21 0 0,-21 43 15,21-64-15,0 43 16,0-43-16,0 0 16,21-21-1,0-21-15,0 0 0,0-1 16,22-20-16</inkml:trace>
  <inkml:trace contextRef="#ctx0" brushRef="#br0" timeOffset="73419.66">8763 10372 0,'0'21'31,"21"-21"-31,0 0 16,0 0-16,1 0 15,-1 0-15,0 0 16,0 0-16,0 0 0,22-21 16,-1-22-1,-21 22-15,0 21 0,-21-21 0,21 0 0,-21 0 16,0 0 0,-21 21-16,0 0 15,0 0-15,0 0 0,0 0 0,-22 21 16,22-21-16,-21 21 0,21 0 0,-22 0 15,1 43-15,0-1 16,20-20-16,1-22 0,21 21 16,0-21-16,0 22 0,0-22 0,0 0 15,0 0-15,0 0 0,0 0 16,21 1-16,1-22 0,-1 0 0,0 21 16,106-21-1,-64-21-15,-20-1 16,-1 1-16,0 21 0,1-21 15,-22 0-15,21 0 0</inkml:trace>
  <inkml:trace contextRef="#ctx0" brushRef="#br0" timeOffset="74010.33">9588 10308 0,'0'0'0,"22"0"16,-22-21-16,0 0 0,0 0 0,0 0 16,0-1-16,-22 22 15,1 0 1,0 0-16,0 0 15,0 22-15,0-1 0,-1 21 16,22-21-16,-21 0 0,21 22 0,-21-22 16,0 21-16,21 1 0,0-22 15,0 85 1,0-64-16,0-21 0,0 0 16,0 0-16,21 1 0,0-22 0,0 0 15,22 21-15,-1-21 0,-21 0 16,22 0-16,-1-21 0,-21 21 15,21-22-15,64-41 16,-63 42-16,-1-22 0,0 22 0,1-21 16,-22 0-16,21-1 0,0 1 15,-20 0-15,20-22 0,-21 22 0,0-22 16,0 22-16,1-22 0,-1 22 0,0-85 16,-21 42-1,0 43-15,0 0 0,0-1 0,0 22 16,0 0-16,0 0 0,-21 21 15,0 0-15,-1 42 16,1-21-16,21 1 0,0 20 16,0-21-16,0 21 0,0 1 15,0-1-15,0 0 0,0 22 0,0-22 16,0 106 0,-21-63-16,21-21 0,0-22 15,-21 0-15,21 1 0,0-1 0,0 0 16,0-21-16,0 22 0,0-22 15,0 0-15,0 0 0,21 22 16,0-43-16,0 0 16,1 0-16,20 0 15,-21-22-15,0 22 0,0-21 0,1 0 16,-1 0-16,0 0 0,0 0 0,0-64 16,0 64-1,-21 0-15</inkml:trace>
  <inkml:trace contextRef="#ctx0" brushRef="#br0" timeOffset="74261.17">10160 10181 0,'0'0'0,"0"-21"32,21 21-32,0 0 15,0 0-15,22 0 0,-22-21 0,21 21 16,-21 0-16,22-21 0,-1 21 15,0-21-15,1 21 0,-1 0 0,22-22 16,-22 22-16,-21 0 0,21 0 0,1 0 16,-22 0-16,0-21 0,0 21 0,-42 21 47,-21-21-32,21 22-15,-1-22 0</inkml:trace>
  <inkml:trace contextRef="#ctx0" brushRef="#br0" timeOffset="74954.28">3577 12277 0,'0'0'0,"-21"-21"0,21-1 0,0 1 16,0 0-16,0 0 15,0 0-15,-21 21 16,0 0-16,-1 0 0,22 21 15,-42 42-15,42-20 16,-21-1-16,21 0 0,-21 1 0,21 63 16,0-43-16,0 1 0,-21-1 15,21-21-15,0 22 0,0-1 16,0-20-16,-22 41 0,22 1 16,0-64-1,0 0-15,22-21 16,-1 0-1,-21-21 1,0 0-16,0 0 0,0-21 16,0 20-16,0 1 0,0-21 0</inkml:trace>
  <inkml:trace contextRef="#ctx0" brushRef="#br0" timeOffset="75564.58">3196 12425 0,'0'0'0,"-21"-21"0,0 0 15,0-43 1,21 43-16,21 0 16,0-22-16,0 22 0,0 0 15,22 0-15,-1 0 0,0 0 16,1-1-16,105-20 16,-21 42-16,-85 0 15,22 0-15,-22 21 0,0 0 0,1 22 16,-1-22-16,-21 21 0,0 1 0,-21-22 15,0 21-15,0 43 16,-21-43-16,-42 43 16,20-43-16,1-21 0,-64 43 15,64-22-15,-1-21 0,1 0 0,0 1 16,21-22-16,-22 0 0,22 0 0,0 0 16,21-22-1,0 1-15,0 0 0,21 0 16,-21 0-16,42 0 0,-20-1 15,41-20-15,1 21 16,-22 0-16,-21 21 0,21 0 16,1 0-16,-1 0 0,0 0 0,1 0 15,-1 21-15,0-21 0,-20 21 16,20 0-16,-21 0 0,0 1 0,0 20 16,1 43-1,-22-43-15,0-21 0,-22 21 0,-20-20 16,-21 62-16,41-63 15,-20 1-15,0 20 0,-1-21 0,1 0 0,-21 0 16,-86 1 0,44-22-16,62 0 15,1 0-15,0 0 0,-1 0 16,1 0-16,21 0 0,0-22 16,-1 1-16,1 21 0,21-21 0,-21 0 0,21-21 15,0 20 1,21 1-16,0 21 0,64-42 15,-43 21-15,1 21 16,-22-21-16,21 21 0,22-22 16</inkml:trace>
  <inkml:trace contextRef="#ctx0" brushRef="#br0" timeOffset="76255.72">4318 12637 0,'0'0'15,"0"21"-15,0 0 16,0 0-16,0 0 0,0 0 16,0 1-16,0 20 0,0 0 15,0 43 1,0-64-16,0 0 16,21 0-16,0 1 0,0-22 0,1 21 15,-1-21-15,0 0 0,0 0 0,85 0 16,-21-21-1,-64-1-15,42 1 16,-20 0-16,-22 0 0,0-21 16,0 20-16,0 1 0,0 0 0,-21 0 15,22-43-15,-22 22 16,0 21-16,0 0 0,0-22 16,-22 43-16,1-21 15,0 21 1,21 21-1,0 1-15,0 20 0,0-21 0,0 21 16,0 1-16,0-1 0,0 0 16,0 1-16,0 20 0,0-20 15,0 20-15,0-21 0,0 22 0,21-1 16,-21 1-16,43 63 16,-43-64-16,0 1 0,21-1 0,-21 1 15,21 21-15,-21-22 0,0 64 16,0-63-16,0-22 0,0 148 15,0-84 1,0-63-16,-21-1 0,0 0 0,-1 43 16,1-64-16,0 0 0,0 0 15,-21 1-15,20-22 0,1 0 16,-42-22 0,-1-20-16,43 21 0,0-21 15,-21-1-15,20-20 0,1 20 16,-21-20-16,21-1 0,0-20 0,21-1 15,0 0-15,0-169 16,0 106-16,21 85 16,0-1-16,0 1 0,0 20 15,0-20-15,22 21 0,-1 20 0,0-20 0,1 0 16,-1 21-16,85-85 16,-63 85-16</inkml:trace>
  <inkml:trace contextRef="#ctx0" brushRef="#br0" timeOffset="77136.67">6202 12679 0,'0'0'15,"0"-21"-15,0 0 16,0-1 0,-21 22-16,21-21 0,0 0 15,0 0-15,0 0 16,21 0-16,-21-1 0,21 1 0,0 0 0,0 0 16,0 0-16,22 0 15,-22 21-15,0-22 0,0 22 0,22 0 16,-22 0-16,21 0 0,-21 22 15,0-1-15,1 0 0,-22 0 16,0 21-16,21 22 0,-21-43 16,0 21-16,0 1 0,0 63 15,0-64 1,0-21-16,0 0 0,21 0 16,-21 1-16,21-22 0,0 0 15,0 0-15,1 0 0,-1 0 0,0-22 16,0 1-16,21 0 0,-20 0 15,41-21-15,-42-1 0,43-20 16,-43 42-16,21-22 0,-42 22 16,21-21-16,-21 21 0,22-1 15,-22 1-15,0 0 0,0 0 0,-22 21 16,1 0 0,0 0-16,0 21 15,21 0-15,-21 0 0,21 22 0,0-22 16,0 21-16,0 1 0,0 20 0,0-21 15,0 1-15,0 20 0,0 1 16,0-22-16,0 22 0,0-1 16,0 1-16,0-22 0,0 127 15,21-105-15,-21 42 16,0-64-16,0 0 0,0 1 16,0-1-16,0 0 0,0 1 15,0-22-15,-21 21 0,0-21 0,-1 0 0,-62 1 16,20-22-1,22 0-15,0 0 0,-64 0 16,63-22-16,1 1 0,-21 0 16,20 0-16,1 0 0,0 0 15,-43-64-15,85 21 16,0 43-16,0-21 16,0-22-16,21 22 0,0 21 15,0-21-15,22-1 0</inkml:trace>
  <inkml:trace contextRef="#ctx0" brushRef="#br0" timeOffset="78046.14">7408 12340 0,'0'0'0,"-21"0"0,0 0 16,-43 43-1,64-22-15,-21 0 0,0 0 0,0 43 16,21-43-16,0 21 16,0-21-16,0 22 0,-21-22 0,21 21 15,0-21-15,0 22 0,0-22 0,0 0 16,42 21-16,-21-21 16,0-21-16,1 0 0,-1 0 15,21 0-15,-21 0 0,0 0 0,1-21 16,20 21-16,-21-21 0,21 0 0,-20 0 15,-1 0-15,42-43 16,-20 1-16,-43 41 16,0-20-16,0 0 0,0 21 0,0-22 15,0 22-15,-22 0 0,-20-43 16,21 64-16,-21-21 0,20 21 16,-20 0-16,21 0 0,-43 21 15,22 1-15,21-1 0,0 0 0,0 0 16,-1 0-16,1 22 0,21-1 15,0 21-15,0 1 16,0-22-16,0-21 0,21 22 0,1-22 16,-1 0-16,0 0 0,0 0 15,21 1-15,-20-1 0,20-21 0,-21 0 16,64 0-16,-43 0 16,43-43-16,-64 43 15,21-21-15,1 0 0,-1-21 0,-21 21 16,21-1-16,-20 1 0,-1-21 0,0 21 15,0-22-15,-21 22 0,21-42 16,-21 20-16,0 22 0,21 0 16,-21 0-16,-21 42 31,21 0-31,-21 0 16,0 1-16,21-1 0,0 0 15,0 0-15,0 21 0,0-20 0,0-1 16,0 0-16,0 0 0,0 0 0,21 43 15,0-64 1,0 0-16,1 0 0,20 0 16,0 0-16,-21-21 0,22-1 15,-22 1-15,21 0 0,-21 0 16,64-43 0,-64 43-16,0-42 0,1 20 15,-22 22-15,21-42 0,-21 42 0,0-1 16,0 1-16,-21 21 15,-1 0 1,22 21-16,-21 1 0,21-1 0,-21 21 16,21-21-16,0 22 15,0-22-15,0 63 16,0-62-16,0-1 0,0 21 16,0-21-16,21-21 0,0 21 0,1 1 0,41-22 15,1 0 1,-43 0-16,21 0 0,0 0 0,1-22 15,-1 1-15,0 0 0</inkml:trace>
  <inkml:trace contextRef="#ctx0" brushRef="#br0" timeOffset="78376.96">9821 11980 0,'0'-42'16,"0"84"-16,0-105 0,0 21 15,-42 20-15,21 1 0,0 0 16,-22 21-16,22 0 0,0 0 0,-43 0 16,1 42-1,42-20-15,-22-1 0,22 21 16,-21 0-16,21 1 0,0-1 0,-64 106 16,64-42-1,21-64-15,-21 1 0,21-1 16,0 0-16,0 1 0,0-1 0,21-21 15,-21 0-15,21 22 0,21-22 0,-21 0 16,43 0-16,21-21 16,-43 0-16,0 0 0,22 0 15,-22 0-15,22 0 0,-22-21 0,21 21 16,-20-21-16,20 0 0,-20 0 0,-1-1 16,0 1-16</inkml:trace>
  <inkml:trace contextRef="#ctx0" brushRef="#br0" timeOffset="79643.1">10223 12404 0,'0'-43'15,"-21"149"-15,42-169 0,-21-1 0,0 22 0,-21 21 16,0 0-16,0-1 0,-21 22 16,-1 0-16,1 0 15,21 0-15,0 0 0,-22 0 0,22 22 16,0-1-16,0 0 0,-43 42 16,64-41-16,-42 41 15,21-42-15,21 22 0,0-22 16,0 0-16,0 0 0,0 0 0,0 0 0,0 1 15,0-1-15,0 0 0,21-21 16,21 0-16,1 0 16,-22 0-16,0 0 0,21 0 15,-21-21-15,1 21 0,-1-21 0,0-1 16,0 1-16,0 0 0,0 0 0,1 0 16,-22-64-1,21 22-15,-21 41 0,0 1 16,0 0-16,-21 42 31,21 0-31,0 1 16,0-1-16,0 0 0,0 0 0,0 0 15,0 0-15,0 1 0,0 20 16,21 0 0,0-42-16,0 21 0,0 1 0,0-22 15,1 0-15,-1 0 0,0 0 0,21 0 16,-21 0-16,1 0 0,20 0 15,0-22-15,-21 1 0,22 0 16,-22 0-16,0 0 0,0 0 0,0-22 16,-21 1-16,22 21 0,-22-22 15,0 22-15,0 0 0,0 0 16,0 0-16,0 0 16,0 42-1,0 0-15,-22 0 0,22 0 16,-21 22-16,21-22 0,0 0 15,0 0-15,-42 64 16,42-43 0,0-21-16,0 0 0,-21-21 15,21 22-15,-21-22 16,21-22 0,0 1-16,0 0 15,0 0-15,0-21 16,21 20-16,0 1 0,0-42 15,0 42-15,0-1 0,1-20 0,-1 21 16,0 21-16,21-21 0,-21 0 16,1 21-16,-1 21 15,0 0-15,-21 0 16,21 21-16,-21-20 0,21-1 16,-21 0-16,0 0 0,0 0 0,21 0 15,1 1-15,-1-1 16,42 0-16,-42 0 15,1-21-15,-1 0 0,0 0 0,21 0 16,-21 0-16,43 0 0,-43-21 16,0 21-16,64-64 15,-64 22 1,0 21-16,-21 0 0,21-22 0,-21 22 16,0-21-16,0 21 0,0 0 15,0-1-15,0 1 0,0 0 0,0 0 16,0 42-1,0 0-15,0 0 16,0 1-16,0-1 0,-21 21 16,21-21-16,-21 0 0,21 1 0,0-1 15,-21 63-15,21-62 16,0-1-16,0 0 0,0 0 16,0-42 15,0 0-16,0 0-15,0-1 16,0 1-16,21-21 16,0 0-16,0-1 0,1 22 15,-1-21-15,-21 21 0,21-1 0,0 22 16,0-21-16,0 0 0,1 21 16,-1 0-16,0 0 0,0 0 15,0 0-15,0 21 0,-21 0 16,22 1-16,-22-1 0,0 0 0,0 0 15,0 21-15,0-20 0,0-1 16,0 0-16,0 0 0,0 0 0,0 22 16,0-22-1,-22-21-15,44 0 32,-1-21-17,0 21-15,0-22 0,0 1 16</inkml:trace>
  <inkml:trace contextRef="#ctx0" brushRef="#br0" timeOffset="80071.85">12255 12086 0,'-21'0'0,"42"0"0,-63 0 0,21 0 0,0 0 15,0 0-15,-1 21 16,1-21-16,0 22 0,21-1 15,-42 42-15,-22 22 16,43-64-16,21 21 0,-21-20 16,21-1-16,-21 21 0,21-21 15,0 0-15,0 1 0,0-1 0,0 0 16,21 0-16,21-21 16,-21 0-16,1 0 0,-1 0 15,0 0-15,0 0 0,21-21 16,1 0-16,-22 0 0,0-1 15,0 22-15,22-84 16,-43 20 0,0 43-16,0-21 0,0 21 0,0-22 15,0 22-15,-22 0 0,1 21 16,0-21-16,0 0 0,0 21 0,-85 0 16,64 0-16,20 0 15,-20 21-15,21 0 0,0-21 0,0 21 16,-1 0-16,22 0 0,-21-21 0,21 22 15,0-1-15,21-21 0,1 0 16,20 0-16,0 0 0</inkml:trace>
  <inkml:trace contextRef="#ctx0" brushRef="#br0" timeOffset="80415.64">12763 11748 0,'0'0'0,"0"-43"0,0 22 16,0-21-16,0-22 16,0 43-1,-21 21 1,21 21-16,0 0 0,0 1 0,-21 41 16,-21 43-1,42-43-15,-21-20 0,21-1 16,-22 0-16,22 22 0,0-22 15,0 1-15,0-1 0,-21 0 0,21 22 16,0-22-16,0-21 0,0 0 16,0 1-16,0-1 0,0 0 15,43 0-15,-1 0 16,-21-21-16,0 0 16,0 0-16,1 0 15,-1-21-15,0 0 16,0 0-16,0 21 0,-21-21 0,0-1 15,21 22-15</inkml:trace>
  <inkml:trace contextRef="#ctx0" brushRef="#br0" timeOffset="80679.8">12531 11896 0,'0'0'0,"-22"0"0,-20 0 16,63 0-1,22 0 1,-22 0-16,21 0 0,0 0 0,22 0 16,-22 0-16,1 0 0,20 0 15,1 0-15,-22 0 0,21 0 16,22 0-16,-43 0 0,1 0 16,-1 0-16,-21 0 0,0 0 0,-21-21 31,-21 21-16,0 0 1,0 0-16</inkml:trace>
  <inkml:trace contextRef="#ctx0" brushRef="#br0" timeOffset="81712.21">5376 15007 0,'21'0'32,"1"0"-17,-22-21 1,0 0-16,0 0 16,-22 21-1,1-21-15,0 21 0,0 0 0,0 0 0,-22-22 16,22 22-1,-21 0-15,21 0 0,0 22 0,-1-22 16,-20 21-16,21 0 0,-21 0 0,20 0 16,1 22-16,-21-22 0,21 21 15,-22 22-15,43-22 0,0 21 16,0-20-16,0-1 0,0-21 16,0 22-16,0-22 0,0 0 15,22 21-15,-1-21 0,0 1 16,0-22-16,64 0 15,-64 0-15,0 0 16,0 0-16,22-22 0,-22 1 0,21 0 16,0-21-16,-20 21 0,20-22 0,0 1 15,1 0-15,-1-1 0,0 1 16,1-22-16,-1 22 0,64-170 16,-85 85-1,-21 85-15,21-21 0,-21-1 16,0 22-16,0-22 0,0 22 0,0 0 15,0 20-15,0-20 0,-21 42 0,21-21 16,-21 21-16,-22 21 16,22 0-16,21 22 0,-21-1 15,0 64-15,21-43 0,0-20 16,0 20-16,-21 1 0,21-1 16,0 1-16,0 63 15,0-64-15,21 43 0,-21-64 16,21 1-16,-21-22 0,21 21 0,0-21 15,-21 0-15,22 1 0,-1-22 0,0 0 16,0 0-16,21 0 16,1 0-16,-22-22 0,0 1 15,0 0-15</inkml:trace>
  <inkml:trace contextRef="#ctx0" brushRef="#br0" timeOffset="82095.99">6054 15155 0,'0'0'16,"0"22"-16,0-1 0,21-21 31,0 0-15,-21-21-16,21 21 0,0-22 0,0 1 15,22 21-15,-22-21 0,0 0 16,0 0-16,0 0 0,1-1 0,-1 1 15,0 0-15,0-42 16,-21 41 0,0 1-16,-21 21 0,0 0 15,-22 0-15,22 0 0,0 21 0,0 1 16,-21-1-16,20 0 0,-62 85 16,41-43-1,22-20-15,0-1 0,21 43 16,0-64-16,-21 21 0,21-21 15,0 0-15,0 1 0,0-1 0,42 0 16,-21-21 0,22 0-16,-22 0 0,0 0 15,0-21-15,22 21 0,-22-21 16</inkml:trace>
  <inkml:trace contextRef="#ctx0" brushRef="#br0" timeOffset="82531.74">6943 14923 0,'0'0'16,"-22"0"-1,1 0-15,0 0 0,0 0 16,0 0-16,0 0 0,-1 0 16,1 21-16,-21-21 0,21 21 0,0 0 15,-1-21-15,1 21 0,0 0 0,0 1 16,21-1-16,0 0 15,0 0-15,0 0 0,42 0 16,-21-21-16,22 22 16,-22-1-16,21-21 0,1 21 15,-22 0-15,21 0 0,-21-21 16,22 43 0,-43-22-16,0 0 0,0 0 15,0 0-15,-22 0 0,1-21 16,0 22-16,0-1 0,-21-21 0,20 0 15,-20 21-15,21-21 0,-21 0 0,20 0 16,-20 0-16,21 0 0,0 0 16,-22 0-16,1-21 0,42 0 15,-21 21-15,21-22 0,-21 22 0,21-21 16,0 0-16,0 0 16,21 21-1,0 0-15,-21-21 0,21 21 0,0 0 16,1-21-16,-1-1 0</inkml:trace>
  <inkml:trace contextRef="#ctx0" brushRef="#br0" timeOffset="82947.5">7027 15219 0,'0'0'0,"21"21"31,1-21-31,-1 0 15,0 0-15,0 0 0,0-21 0,22 0 16,-22 0-16,21 21 0,22-43 16,-1 1-16,-21 21 15,1 21-15,20-43 16,-42 22-16,1 0 0,-1 0 0,0 0 0,-21 0 16,0-1-16,0 1 0,0-21 15,-42 42 1,20-21-16,1 21 0,-21 0 0,0 0 15,-1 21-15,22 0 0,-21-21 16,21 21-16,-1 22 0,-20-22 16,21 0-16,0 21 0,0 1 0,-1 20 15,22-21-15,-21 1 16,21-1-16,0 0 0,0 1 0,0-22 16,21 0-16,1 21 0,-1-20 0,0-1 15,0-21-15,85 21 16,-21-21-16,-64 0 0,21-21 15,0 0-15,1-1 16,-1 1-16,-21 0 0,22 0 0,-1 0 16,-21 0-16,21-22 0</inkml:trace>
  <inkml:trace contextRef="#ctx0" brushRef="#br0" timeOffset="83259.32">8297 14161 0,'21'-64'0,"-42"128"0,42-149 0,1 43 16,-22 20-16,0 1 0,0 42 31,0 1-31,0-1 0,-22 21 0,22 0 0,-21 1 16,0 20-16,21-20 0,0 20 0,-21 1 16,21-1-16,-64 149 15,64-149-15,-21 1 16,0-1-16,0-20 0,0 20 0,0 1 15,-1-22-15,1 0 0,21 1 0,-21-1 16,21 0-16,-21 22 16,21-22-16,0-21 0,21-21 31,0 0-31,0 0 0,1-21 16,-1 0-16,0 21 0,0-21 15,0 0-15,0-1 0</inkml:trace>
  <inkml:trace contextRef="#ctx0" brushRef="#br0" timeOffset="83663.09">8361 15092 0,'0'42'16,"0"-21"0,21-21-16,-21 22 15,21-22-15,0 0 0,22 0 16,-22 0-16,21 0 0,-21-22 15,0 22-15,64-42 16,-21 0-16,-43 21 16,0-1-16,-21 1 0,0 0 15,0 0-15,0 0 0,0 0 16,0-1-16,0 1 0,0 0 0,-21 21 16,0 0-16,-22 0 0,1 0 15,0 21-15,20-21 16,1 21-16,-21 1 0,21 20 0,-22 0 15,1 1-15,42-22 0,-21 21 16,0 0-16,0-20 0,21 20 0,0-21 16,0 43-16,0-1 15,21-42-15,0 0 16,0-21-16,0 0 0,0 0 16,22 0-16,63 0 15,-22-21-15,-41 0 0,-1 21 16,64-42-16,-64 21 15,0-1-15</inkml:trace>
  <inkml:trace contextRef="#ctx0" brushRef="#br0" timeOffset="84279.74">9356 14901 0,'0'-21'0,"0"42"0,0-63 16,-22 42-16,1 0 15,0 0-15,0 0 0,21 21 16,-21-21-16,-22 21 15,43 1-15,-21-1 0,0 0 0,0 0 16,21 0-16,-21 0 0,21 22 0,-21-1 16,21 0-16,0-20 15,0-1-15,0 21 0,21 0 16,0-42-16,0 22 0,0-1 16,43-21-16,-43 0 0,21 0 15,1 0-15,-1 0 0,0 0 16,85-43-1,-84 22-15,-1 0 0,-21 0 16,21-43-16,-20 22 16,-1 0-16,0-1 0,0 1 15,0 0-15,0-22 0,43-147 16,-64 126-16,42-63 16,-21 84-16,-21 1 0,0-1 15,0 22-15,0 0 0,0-1 0,0 1 16,0 21-16,0 0 0,-21-1 15,0 22 1,0 0-16,21 22 0,0-1 0,-21 0 16,21 0-16,-21 21 0,21 1 0,0 41 15,0 22 1,-22-42-16,22-1 0,-21 1 16,21-1-16,-21-20 0,21 20 0,0 1 15,0 20-15,0-41 16,0-1-16,0 0 0,0 43 15,0-43-15,0 1 0,21-22 16,0 0-16,1 0 0,20-21 16,-21 0-16,0 0 0,22 0 15,-1 0-15,-21 0 0,85-42 16,-21-1 0,-64 43-16,0-21 0,21 0 15,-21 0-15,1 0 0,-1 0 0,-21-1 16,21 1-16,-21 0 0,21 0 0</inkml:trace>
  <inkml:trace contextRef="#ctx0" brushRef="#br0" timeOffset="84610.55">9885 14584 0,'21'0'32,"0"0"-32,0 0 0,85-21 15,-42 21 1,-22-21-16,0 21 0,1 0 0,-1-22 16,0 22-16,1-21 0,-1 21 0,-21 0 15,21 0-15,-20-21 0,-1 21 0,0 0 16,0 0-16,-21-21 15,0 0 1,-21 21 0,0 0-1,0 0-15,-1 0 0,1 0 16,0 0-16,0 0 0</inkml:trace>
  <inkml:trace contextRef="#ctx0" brushRef="#br0" timeOffset="114175.08">14753 9843 0,'0'21'0,"0"-42"0,-21 42 15,0-21-15,0 0 0,-1 0 16,1 0 0,0 0-16,42 0 62,0 0-62,22 0 16,-22 0-16,21 0 0,1 0 0,20 0 15,1 0-15,20 0 0,1 0 16,0-21-16,-1 21 0,1-22 0,21 22 16,-22 0-16,22 0 0,85-21 15,20 21-15,-126-21 16,21 21-16,-21 0 0,-1 0 15,-20-21-15,-1 21 0,1 0 0,-22 0 16,0 0-16,1 0 0,-1-21 16,-21 21-16,0 0 0,1 0 31,-22-21-31,-22 21 62,1-22-62</inkml:trace>
  <inkml:trace contextRef="#ctx0" brushRef="#br0" timeOffset="114672.79">17081 9716 0,'-42'42'15,"21"-21"-15,0 0 0,-22 0 0,22 22 16,-21-22-16,0 21 0,20 1 16,-20-22-16,0 21 0,-1-21 0,1 43 15,0-43-15,21 0 16,-1 0-16,1 0 0,21 1 16,-21-1-16,0-21 31,21-21-16,21-1-15,-21 1 0</inkml:trace>
  <inkml:trace contextRef="#ctx0" brushRef="#br0" timeOffset="115142.88">18902 9694 0,'21'0'31,"0"0"-16,-21-21-15,21 21 0,-21-21 16,21 21-16,1-21 0,-22 0 16,0 0-1,21 21 1,0-22 0</inkml:trace>
  <inkml:trace contextRef="#ctx0" brushRef="#br0" timeOffset="116351.2">16785 9335 0,'0'0'0,"0"-22"16,-21 22-16,21-21 0,0 0 15,-21 21-15,0 0 16,21-21-16,-22 21 31,22 21-31,0 0 16,0 0-16,0 1 15,0-1-15,22 0 16,-1 0-16,0 0 0,0 0 16,0 1-16,22-22 0,-22 21 15,21-21-15,-21 21 0,22-21 16,20 21-16,-21-21 0,22 0 0,-22 0 15,22 0-15,-22 0 0,0 21 0,1-21 16,-1 0-16,0 0 0,-20 0 16,41 21-1,-63 1-15,0-1 0,0 0 16,-21 0-16,-21 0 0,20 0 16,-20 1-16,-21 20 0,20-21 15,-20 21-15,-1-20 0,-20 20 16,41 0-16,-20-21 0,20 22 0,-20-1 15,21-21-15,20 0 0,-20 22 16,21-22-16,0-21 0,0 21 0,21 0 16,21-21-1,0 0-15,0 0 16,0-21-16</inkml:trace>
  <inkml:trace contextRef="#ctx0" brushRef="#br0" timeOffset="117071.95">19304 9610 0,'0'0'0,"21"0"0,0 0 0,-21-21 15,21 21-15,1-22 0,-1 22 16,0-21-16,0 0 0,0 0 0,0 21 15,22-42 1,-1-1-16,-21 43 0,-21-21 0,0 0 16,0-21-16,-21 20 15,-21 22-15,21 0 0,-22 0 16,1 0-16,-85 0 16,63 0-16,22 22 0,-21-1 0,20 0 15,-20 0-15,20 0 0,1 22 16,21-22-16,0 21 0,-22 43 15,43-64 1,0 21-16,0-21 0,0 1 0,22-1 0,-1 0 16,0-21-16,21 21 0,-21 0 0,22 0 15,-1-21-15,0 22 0,22-1 16,-22-21-16,1 21 0,62 21 16,-62-42-16,-1 21 0,0 1 15,1-1-15,-22 0 0,0 0 0,-21 0 16,0 0-16,0 1 0,0-1 0,-42 0 15,21-21-15,-22 21 16,-41 21-16,20-42 0,1 0 16,-43 22-16,63-22 0,1 0 15,0 0-15,-1 0 0,22 0 16,-21 0-16,21 0 0,0-22 0,-1 1 16,1 21-16,21-21 0,-21 0 15,21 0 1,21 21-1,0-21-15,1 21 0,-1 0 16,0-22-16,0 22 0,0-21 16,0 21-16</inkml:trace>
  <inkml:trace contextRef="#ctx0" brushRef="#br0" timeOffset="117490.71">19727 9991 0,'0'0'0,"21"0"16,1 0-1,-22-21-15,21-1 0,0 22 16,0-21-16,0 0 0,0 0 0,1 21 16,41-64-16,-42 43 15,0 0-15,-21 0 0,22 0 16,-22 0-16,0-1 0,0 1 0,0-21 15,0 21-15,-22 0 16,1 21-16,0 0 0,-21 0 0,21 0 16,-22 0-16,22 21 0,-21 0 0,21 0 15,-1 0-15,1 22 0,0-22 16,-21 63-16,42 1 16,0-64-16,0 22 0,0-1 15,0-21-15,0 21 0,0-20 0,42 62 16,22-41-1,-43-43-15,0 0 16,0 0-16,21 0 0,-20 0 16,-1 0-16,0 0 0,0-22 0,21 1 15,-20 0-15,-1 0 0,0 0 16,21-22-16,-21 1 0,1 21 0</inkml:trace>
  <inkml:trace contextRef="#ctx0" brushRef="#br0" timeOffset="117759.56">20447 9123 0,'0'-21'0,"0"42"0,-21-42 15,21 42-15,0 21 16,-21 1-16,21-22 0,0 21 16,-22 0-16,22 1 0,-21 20 15,21-20-15,0 20 0,0 1 0,-21-22 16,21 21-16,-21-20 0,21 20 15,-21 43-15,21-64 16,0-20-16,0 20 0,0-21 0,0 0 16,0 0-16,21-21 31,0-21-15,0 0-16,-21-21 15,21 21-15</inkml:trace>
  <inkml:trace contextRef="#ctx0" brushRef="#br0" timeOffset="118124.35">20574 9800 0,'0'21'16,"21"-21"0,0 0-1,0 0-15,1 0 0,20 0 16,-21-21-16,0 21 0,0-21 15,1 0-15,-1 21 0,0-21 16,0 0-16,-21-1 0,0 1 16,0 0-16,0 0 0,0 0 15,0 0-15,-21 21 16,0 0-16,-22 0 0,22 0 16,0 21-16,-42 21 0,20 0 15,1 1-15,-43 84 16,64-64-1,21-20-15,0-22 0,0 42 16,0-42-16,21-21 0,0 22 0,1-1 16,20-21-16,-21 0 0,85 0 15,-85 0-15,64-21 16,-43-1-16,-21 22 0,22-21 16,-1 0-16,-21 0 0</inkml:trace>
  <inkml:trace contextRef="#ctx0" brushRef="#br0" timeOffset="118674.03">21336 9567 0,'0'0'0,"0"-21"0,0 0 15,0 0-15,-21 21 16,0 0-16,-1 0 0,1 21 16,21 0-16,0 0 0,-21 22 15,21-22-15,-21 21 0,21 1 16,0-1-16,0 21 0,0-20 15,0-1-15,0-21 0,0 0 16,0 22-16,0-22 0,21 0 16,0 0-16,22 0 0,-22-21 0,0 0 15,0 0-15,0 0 0,22 0 16,-22 0-16,21 0 0,-21 0 0,22 0 16,-22-21-16,21 0 0,-21 0 0,0-21 15,1 20-15,20-20 0,-21-21 16,21-43-16,-20 42 0,-1 1 15,-21-1-15,0 1 0,21-1 16,-21 1-16,0-1 0,0 22 16,0-22-16,0 22 0,0 0 0,0 21 15,0-22-15,0 22 16,-21 42 0,21 0-16,0 1 0,0 20 0,0-21 15,-21 21-15,21 22 0,0-22 16,0 1-16,-22 20 0,22 1 0,0-22 15,0 21-15,0-20 0,0 20 16,0-20-16,0-1 0,0 0 16,0-21-16,0 22 0,0-22 0,0 42 15,43-41 1,-22-22-16,0 0 16,0 0-16,0 0 0,1 0 0,-1-22 15,0 1-15,0 0 16,0 0-16,-21-21 0,0 20 0,21 1 15,-21 0-15</inkml:trace>
  <inkml:trace contextRef="#ctx0" brushRef="#br0" timeOffset="118883.91">21632 9546 0,'0'0'15,"-21"0"-15,42 0 31,0 0-31,1 0 0,-1 0 16,0 0-16,21 0 0,-21 0 16,1-21-16,-1 21 0,21 0 0,-21 0 15,0 0-15,1-21 0,-1 21 0,0 0 16,0 0-16,-21-21 0,21 21 16,0-21-16,-21-1 15</inkml:trace>
  <inkml:trace contextRef="#ctx0" brushRef="#br0" timeOffset="119696.45">23326 9673 0,'42'-42'16,"-21"42"-16,-148 63 0,254-168 16,-190 189-16,126-190 0,-63 85 0,0 0 0,0-21 15,0 21-15,-85-85 16,64 85-1,0-1-15,0 1 0,0 0 16,0 0-16,-1 0 0,1 21 0,0 0 16,-21 0-16,21 0 0,-22 0 0,1 21 15,21 0-15,-22 0 0,1 0 0,21 22 16,-21-1-16,20 0 16,1 1-16,0-1 0,0 0 0,21 1 0,0-1 15,0 0-15,0 1 0,0 20 16,0-42-16,21 1 15,21 20-15,-20-21 0,-1-21 0,0 0 16,0 0-16,21 0 16,-20 0-16,20 0 0,-21 0 0,21 0 15,-20-21-15,-1 0 0,21 0 0,-21-1 16,0-20-16,22 21 0,-22-21 16,0-1-16,0 22 0,0-21 0,-21-1 15,22 1-15,-22 0 0,21-1 16,-21 22-16,0-21 0,0 21 15,0 0-15,0 42 16,-21-21 0,21 42-16,0-21 0,0 0 15,0 22-15,0-22 0,0 21 0,0-21 16,0 22-16,0-22 0,21 0 16,0 21-16,-21-20 0,21-1 0,0 0 15,22-21-15,-22 21 0,0-21 16,0 21-16,21-21 0,-20 0 0,20 0 15,-21 0-15,21-21 0,1 0 0,-22 0 16,0 0-16,0-1 0,22 1 16,-22 0-16</inkml:trace>
  <inkml:trace contextRef="#ctx0" brushRef="#br0" timeOffset="120149.19">23961 9292 0,'0'0'0,"0"21"16,0 1-16,0-1 15,-22 0-15,22 21 0,-21-21 0,21 1 16,0 20-16,0-21 0,0 21 16,-21-20-16,21 83 15,0-83-15,0-1 16,0 0-16,0-42 47,0 0-47,0-1 15,-21-62 1,21 63-16,0-22 0,0 22 16,0-21-16,0 21 0,0-1 0,21-20 15,0 21-15,0 0 0,1 0 0,20-1 16,-21 1-16,21 21 0,-20 0 16,-1 0-16,21 0 0,-21 0 0,22 0 15,-22 21-15,0 1 0,0-1 0,0 0 16,0 21-16,-21-21 0,0 22 15,0-22-15,0 21 0,0 1 0,0-22 16,0 21-16,0-21 0,0 0 16,0 1-16,-21-1 0,21 0 15,0 0-15,-21 0 0,0-21 16,21 21-16,0-42 31,0 0-31,21 21 0,0-21 16,22 0-16</inkml:trace>
  <inkml:trace contextRef="#ctx0" brushRef="#br0" timeOffset="120747.85">25294 9377 0,'0'-21'0,"0"42"0,0-63 16,0 20-16,-21 1 15,-21 21-15,20-21 0,-41 21 16,42 0-16,-22 0 0,1 0 16,0 0-16,-1 0 0,1 21 15,0 0-15,-1 1 0,22 20 0,-21-21 0,21 21 16,0-20-16,-1 20 0,22 0 16,0-21-16,0 22 0,0-1 0,0 0 15,0 1-15,0-22 0,22 0 16,-1-21-16,0 21 0,0-21 15,0 0-15,22 0 0,-22 0 16,21 0-16,-21 0 0,22 0 0,-22-21 16,85-42-1,-64-1-15,0 43 0,-21-21 16,1-1-16,-1 1 0,0 0 16,0-1-16,0-20 0,0 20 0,1-20 15,-22-1-15,42-41 0,-21 41 16,0 1-16,-21 20 0,21-20 15,-21 42-15,22-22 0,-22 22 16,0 0-16,0 42 16,0 21-16,-22 1 0,1-1 15,0 22-15,21-1 0,-21 1 16,21-1-16,-21 1 0,21-22 16,0 21-16,0 1 0,0-22 0,0 22 15,21 20-15,21 1 16,-21-64-16,1 0 15,-1 1-15,0-1 0,0 0 0,21-21 16,-20 0-16,20 0 0,0 0 0,-21 0 16,106-21-1,-84 0-15,-22-1 0,0 1 16,-21 0-16,0 0 0,0 0 16,0 0-16,-21 21 0</inkml:trace>
  <inkml:trace contextRef="#ctx0" brushRef="#br0" timeOffset="121623.35">19706 11748 0,'0'-22'31,"0"1"-16,0 0-15,0 0 0,0 0 16,0 0-16,0-1 0,0 1 0,0-21 16,0 21-16,0 0 0,-21-22 15,0 22-15,-64-42 16,22 41-16,41 22 16,-20 0-16,0 22 0,21-1 15,-22 0-15,1 0 0,21 21 0,-22 1 16,22-1-16,-21 0 0,21 1 15,0-1-15,-1 22 0,1-22 0,21 21 16,0-20-16,0 20 0,-21-20 16,21-1-16,0 0 0,0 1 0,0-22 15,21 0-15,0 0 0,43-21 16,-43 0-16,21 0 0,1 0 16,-1-21-16,0 0 0,1-22 0,-1 22 15,0-21-15,1 0 0,-1 20 16,0-20-16,1 0 0,-22-1 15,21-20-15,-21 21 0,22-1 0,-22 1 16,0-22-16,0 22 0,-21 0 16,0-1-16,21 1 0,-21 0 15,0 21-15,0-1 0,-21 44 16,21-1 0,0 21-16,0 0 0,0 1 15,0-1-15,0 0 0,-21 1 0,21-1 0,0 0 16,0 22-16,0-22 0,0 1 15,0-22-15,0 63 16,0-62-16,0 20 0,21-21 0,-21 0 16,0 0-16,21-21 0,1 0 15,-1 0-15,0 0 16,0 0-16,0-21 0,-21 0 0,21 0 16,1-21-16,-1 20 0</inkml:trace>
  <inkml:trace contextRef="#ctx0" brushRef="#br0" timeOffset="121890.19">20341 11134 0,'0'-21'0,"0"42"0,0-64 0,0 22 0,0 42 32,0 1-32,0 20 0,0 0 15,0 1-15,0-1 0,0 21 0,0-20 16,0 20-16,0-20 0,0 20 15,0-21-15,0 1 0,-21 20 0,21-20 16,-21-1-16,21 0 0,-21 1 0,21-1 16,0 0-16,0 1 0,0-22 15,0 0-15,0 21 0,0-21 0,0 1 16,21-22 0,0-22-1,0 22-15,0-21 0</inkml:trace>
  <inkml:trace contextRef="#ctx0" brushRef="#br0" timeOffset="122300.96">20976 11578 0,'0'0'16,"21"-21"-16,0 21 0,-21-21 0,22 21 16,-22-21-16,0 0 15,-22 21-15,1 0 0,0 0 0,0 0 16,-21 0-16,20 21 0,-20 0 15,0 0-15,21 0 0,-22 0 16,22 1-16,-21-1 0,21 0 0,-1 0 16,1 0-16,21 0 0,0 1 15,0-1-15,0 0 0,0 0 16,21-21-16,22 0 0,-22 21 0,0-21 16,21 0-16,-20 21 0,20-21 15,0 22-15,-21-22 0,22 21 0,-22-21 16,0 21-16,0-21 0,0 21 0,1-21 15,-22 21-15,0 0 0,0 1 16,-22-1 0,1-21-16,-42 21 0,20-21 0,22 21 15,-21-21-15,0 21 0,-1-21 16,1 0-16,21 0 0,-22 0 0,22 0 16,0 0-16,0 0 0,0 0 0,21-21 15,0 0 1,0 0-1,21 21-15,0-21 0,21-1 16</inkml:trace>
  <inkml:trace contextRef="#ctx0" brushRef="#br0" timeOffset="122687.74">21590 11599 0,'0'0'0,"-21"0"15,0 22 1,-1-22-16,1 21 16,0 0-16,0 0 0,0 0 0,0 0 15,21 22-15,-22-22 0,22 0 0,-21 21 16,21-20-16,0 41 16,0 22-16,21-85 15,1 21-15,-1 0 0,0-21 16,0 0-16,0 0 0,22 0 0,-1 0 15,-21 0-15,21-21 0,85-43 16,-42-20 0,-43 41-16,-42 22 15,22-21-15,-22 21 0,0-22 0,0 1 16,0 21-16,-22 0 0,1 0 0,-63-1 16,41 22-1,22 0-15,-21 0 0,21 0 16,-1 0-16,1 0 0,0 22 0,0-22 15,21 21-15</inkml:trace>
  <inkml:trace contextRef="#ctx0" brushRef="#br0" timeOffset="123559.66">23029 11494 0,'0'0'0,"-42"-43"32,42 22-32,0 0 15,0 0-15,21 0 16,0-1-16,0 1 0,1 0 0,-1 0 15,0 0-15,0 0 0,0-1 0,22 22 16,-22 0-16,63 22 16,-62 62-1,-1-63-15,-21 22 0,0-1 16,0 0-16,0 1 0,-21 41 16,-1-41-16,22-1 0,0 0 15,0-20-15,-21-1 0,21 21 16,0-21-16,0 0 0,0 1 15,21-22-15,1 0 0,-1 0 16,21 0-16,-21-22 16,22 1-16,41 0 0,-41 0 0,-22-21 15,21 20-15,0-20 0,1 21 16,-22-21-16,0-1 0,21 22 16,-42-21-16,22-1 0,-22 22 0,21-21 15,-21 21-15,0 0 0,0-1 16,0 44-1,-21-1-15,21 0 16,-22 0-16,22 21 0,0-20 0,0 20 16,-21 0-16,21 1 0,-21 105 15,21-42 1,0-43-16,0 1 0,0-1 0,0 1 16,0-1-16,0 1 0,0-1 15,0 1-15,0-1 0,0 1 0,-42 84 16,21-106-16,21 22 15,-22-43-15,1 21 16,-21 22-16,0-43 0,20 0 16,-62 0-16,63-21 0,-22 0 15,22 0-15,-42-21 16,-22-43-16,64 43 16,0-21-16,-1 21 0,22-22 0,0 1 15,0 21-15,0-21 0,0-1 16,0 22-16,0-21 0,43-22 15,-1-42-15,-21 85 16,22-21-16</inkml:trace>
  <inkml:trace contextRef="#ctx0" brushRef="#br0" timeOffset="124564.11">24469 11303 0,'0'0'0,"0"-21"0,0 0 0,0 0 0,0-1 16,-22 1-1,-20 0-15,21 21 16,0 21-16,0 0 0,-1 1 0,1-1 16,21 0-16,-21 21 0,21 1 0,-21-22 15,21 21-15,-21 0 16,21 1-16,0 20 0,0-20 15,0-22-15,0 0 0,0 21 0,0-21 16,21 1-16,0-1 0,21 0 16,22-21-1,-43 0-15,0 0 0,22 0 0,-22 0 16,0-21-16,21 0 0,-21 21 16,1-22-16,-1 1 0,0-21 0,0 21 15,21-43-15,-42 22 16,0 0-16,0-1 0,0 22 15,0-64-15,0 43 0,0 21 0,-21-21 16,0 20-16,0 1 0,0 0 16,-43 21-1,22 0-15,21 0 0,0 21 16,-1 0-16,1 1 0,21-1 16,-21 21-16,0-21 0,21 22 0,-21-1 15,21-21-15,0 85 16,0-43-1,0-41-15,21 20 0,0-21 0,0 0 16,0 0-16,1-21 0,41 22 0,-21-22 16,-20 0-16,20 0 0,43 0 15,42-22 1,-85 22-16,-21-21 0,21 0 16,1 0-16,-22 0 0,0 0 15,21-22-15,-20 22 0,-1 0 0,-21-43 16,21 22-16,-21 21 0,0 0 15,0 0 1,0 42 0,0 0-16,0 0 0,0 0 15,0 0-15,0 22 0,-21-22 16,21 0-16,0 0 0,0 22 0,0-22 16,0 0-16,0 21 15,21-21 1,0-21-16,0 0 0,0 0 15,22 0-15,-22 0 0,0 0 16,0 0-16,22-21 0,-22 0 0,21 21 16,-21-21-16,22 0 0,41-64 15,-20-21 1,-43 64-16,-21 0 0,0-1 16,0 22-16,0-21 0,0 21 0,0-1 15,-21 22 1,0 43-16,-1-22 15,1 0-15,21 21 0,0 1 16,-21-22-16,21 21 0,-21 1 0,21-1 16,0-21-16,0 0 0,0 22 15,0-22-15,0 0 0,21 21 16,21-21-16,-20 1 0,-1-22 16,21 0-16,-21 0 0,0 0 15,22 0-15,-22 0 0,21 0 0,-21 0 16,1 0-16,-1-22 0,0 1 15,-21 0-15,0 0 16,-21 21-16</inkml:trace>
  <inkml:trace contextRef="#ctx0" brushRef="#br0" timeOffset="125087.81">19748 13547 0,'0'0'0,"0"-21"0,-21-1 16,0 1-16,21 0 0,-21 0 15,0 0-15,0 0 0,-1 21 0,1-22 16,0 22-16,-21 0 16,21 0-16,-128 43 15,65-1-15,20 0 0,22 1 16,-22 63-16,22-43 16,21 1-16,21-22 0,0 21 0,0 1 15,0-22-15,0 1 0,0 20 16,0-21-16,21 1 0,106 41 15,-21-20 1,-64-43-16,22 0 0,-22-21 16,22 0-16,-22 0 0,0 0 0,1 0 15,20 0-15,-21 0 0</inkml:trace>
  <inkml:trace contextRef="#ctx0" brushRef="#br0" timeOffset="125954.32">20405 13822 0,'0'-21'0,"0"42"0,0-63 0,0 20 16,-22 1-16,1 21 0,0 0 0,0 0 15,-43 0 1,-20 43-16,63-22 0,-22 21 16,22-21-16,0 0 0,0 22 15,-22 20-15,22-42 16,21 22-16,0-22 0,0 64 15,0-64-15,0 0 16,0 0-16,43 0 16,-1-21-16,-21 0 0,43 0 15,-22-21-15,0 21 0,1-21 16,-1 0-16,-21 0 0,21-1 0,1 1 16,-22-21-16,0 21 0,0-22 0,0 22 15,-21-21-15,0 0 0,0-43 16,0 64-1,0 42 17,-21 0-32,21 0 0,-21 22 0,21-22 15,0 0-15,0 42 16,0 1-16,0-43 0,21 0 16,0 0-16,1-21 0,20 22 0,-21-1 15,0-21-15,22 0 0,-1 0 16,-21 0-16,106 0 15,-106-21-15,22-1 0,-1 1 16,-21 0-16,0 0 0,0 0 16,1 0-16,-1-1 0,0-41 15,-21 42-15,0-22 0,0 22 0,0 0 16,-21 21 0,0 21-1,21 0-15,0 1 16,-22 62-16,1-20 15,21-22-15,-21-21 0,21 0 16,0 1-16,0-1 0,-21 0 16,21 21-1,-21-42 1,21-21 0,0 0-16,0 0 15,0 0-15,0-22 0,0 22 16,0-21-16,0 21 0,21-22 15,0 1-15,0 0 0,0-1 0,22 1 16,-22 0-16,0 20 0,21-20 16,1 21-16,41 21 15,-41 0-15,-1 0 0,0 21 0,-20 0 0,20 0 16,0 22-16,-21-22 0,22 21 16,-22-21-16,0 22 0,-21-22 0,0 42 15,0-41-15,0-1 16,0 0-16,0 0 0,0 0 15,0 0-15,-21 1 0,0-1 16,0-21-16</inkml:trace>
  <inkml:trace contextRef="#ctx0" brushRef="#br0" timeOffset="126647.96">23008 13991 0,'0'0'0,"0"-21"0,21 21 16,0-21-16,-21 0 0,22 0 0,-1 21 16,-21-43-16,0 22 0,0 0 15,0 0-15,0-43 0,0 22 16,0 21-16,0 0 0,0-1 16,-21 1-16,-1 0 0,-20 21 15,21 0-15,0 0 0,-22 21 0,1-21 16,-43 64-16,64-22 15,-21-21-15,0 22 0,-1-1 0,22 21 16,-21-20-16,21-1 0,21 0 0,-22-20 16,22 20-16,0 0 0,0 1 15,64 20 1,-43-63-16,21 0 0,-20 0 16,20 0-16,0 0 0,1 0 0,-1 0 15,0-21-15,1 21 0,-1-21 0,21-43 16,-41 43-16,20-42 15,-21 20-15,0-20 16,-21-43-16,0 64 0,21-22 16,-21 1-16,0-1 0,0 22 15,0-1-15,0-20 0,0 42 0,0 0 16,0-1-16,0 1 0,0 42 16,0 1-1,0-1-15,0 21 0,0 64 16,0 0-1,0-64-15,0 22 0,0-22 0,0 21 16,0-20-16,0-1 0,0 0 16,0 1-16,0-22 0,22 21 0,-22-21 15,0 1-15,0-1 0,21 0 0,21 0 16,0-21 0,-20 0-16,-1 0 15,0 0-15,0-21 0,0 0 0,0 0 16,1-1-16</inkml:trace>
  <inkml:trace contextRef="#ctx0" brushRef="#br0" timeOffset="127039.63">23601 13949 0,'-21'0'31,"-1"21"-31,22 0 16,0 0-1,22-21-15,-1 0 16,0 0-16,21 0 0,-21 0 15,1 0-15,20 0 0,-21-21 16,0 21-16,22-21 0,-22 21 0,0-21 16,0 0-16,0 0 0,0-22 15,-21 22-15,0 0 0,0 0 16,0 0-16,0-1 0,-21 1 16,0 21-16,-21 0 0,21 0 15,-1 0-15,-20 21 0,21-21 0,-64 85 16,22-21-1,63-43-15,-21 21 16,21-21-16,0 22 0,0-22 0,0 0 16,0 21-16,0-21 0,0 1 0,0-1 15,63 21 1,1-21-16,-43-21 16,0 0-16,21 0 0,1 0 0,-22 0 15,21-21-15,0 0 0,1 0 16,-1 0-16,0-1 0,-20 1 0</inkml:trace>
  <inkml:trace contextRef="#ctx0" brushRef="#br0" timeOffset="127440.4">24490 13822 0,'21'-21'15,"-148"148"-15,233-233 0,-64 64 0,-21 20 0,-21 1 0,0 0 16,-21 21 0,0 0-16,0 0 0,-22 0 15,22 0-15,-21 21 0,21 0 16,0 1-16,-22-1 0,22 0 0,0 0 15,-43 43-15,64-43 16,0 0-16,0 0 0,0 0 16,0 0-16,0 1 15,22-1-15,-1-21 0,0 0 16,0 21-16,43-21 16,-1 42-16,-42-42 15,0 21-15,-21 1 0,0-1 16,0 0-1,-21-21-15,0 21 0,0-21 16,0 0-16,0 0 0,-1 0 0,-20 0 16,21 0-16,0 0 0,-22 0 15,22 0-15,-21 0 16,21 0-16,21-21 16,-21 21-16,21-21 15,0 0 16,21 21-31,-21-22 16,21 1-16,0 21 0,0-21 0,0 21 16</inkml:trace>
  <inkml:trace contextRef="#ctx0" brushRef="#br0" timeOffset="127817.18">24596 14055 0,'0'0'16,"21"0"-16,-21-21 0,21 21 0,0 0 15,-21-22-15,42 1 0,-20 21 16,-1-21-16,0 0 0,0 21 16,0-21-16,0 0 0,43-43 15,-64 22 1,0 21-16,0-1 0,0 1 16,0 0-16,-21 21 15,0 0-15,-1 0 16,1 21-16,0 0 0,0 1 15,-21-1-15,-1 42 16,-20 43-16,42-85 0,21 0 16,0 22-16,0-22 0,0 0 15,0 0-15,0 0 0,0 1 0,21-1 16,21 0-16,-21-21 0,22 0 16,-22 0-16,0 0 15,21 0-15,1 0 0,-22 0 0,21 0 16,-21-21-16,22 0 0,41-43 15,-41 22 1,-22-1-16,21 1 0,0-43 16</inkml:trace>
  <inkml:trace contextRef="#ctx0" brushRef="#br0" timeOffset="128123.01">25379 13123 0,'0'0'15,"21"-42"-15,-21 0 0,0 21 0,21-22 0,-21 22 16,0 42-1,0 0 1,-21 1-16,21-1 0,-21 21 0,21 0 16,-21 1-16,-1 20 0,22-20 15,0 20-15,0 1 0,-21-1 0,21 1 16,-21-1-16,21 128 16,-21-149-16,21 21 0,-21-20 15,0-1-15,21 43 0,0-64 16,-22 21-16,22-21 0,0 1 0,-21-1 15,21 0-15,0 0 16,21-42 15,1 0-31,-1 21 16,0-21-16,0-22 0,21 22 0,-20 0 16,41-43-16</inkml:trace>
  <inkml:trace contextRef="#ctx0" brushRef="#br0" timeOffset="128489.8">25612 13928 0,'-22'42'32,"1"-42"-32,21 21 0,0 0 15,21-21 1,1 0-16,-1 0 0,0 0 16,21 0-16,-21 0 0,1 0 15,41-42-15,-42 42 16,0-21-16,1 0 0,-22 0 15,21 21-15,0-43 0,-21 22 0,0-21 16,0-1 0,0 22-16,-21 21 0,0 0 15,-1 0-15,1 0 0,-21 0 0,21 21 16,0-21-16,-22 22 0,22-1 0,-21 42 16,42-42-16,-21 1 15,21-1-15,-22 21 0,22-21 0,0 0 16,0 1-16,0-1 0,0 0 0,0 21 15,22-42-15,-1 21 16,-21 1-16,21-22 0,0 0 16,21 21-16,-20-21 0,20 0 15,-21 0-15,0 0 0,22 0 0,-22 0 16,21-21-16,-21 21 0,22 0 16</inkml:trace>
  <inkml:trace contextRef="#ctx0" brushRef="#br0" timeOffset="129068.47">26479 13758 0,'0'0'0,"0"-21"0,22 0 16,-22 0-16,0 0 15,-22 21 1,1 0-16,0 21 0,0 0 16,0 0-16,0 0 0,-1 1 15,1 20-15,0-21 0,21 0 0,-21 22 16,21-22-16,-21 21 0,21-21 0,0 0 15,0 22-15,0 20 16,21-42-16,0-21 16,0 22-16,0-22 0,1 0 0,-1 0 15,0 0-15,0 0 0,21 0 16,-20 0-16,62-43 16,-20 22-16,-22 0 15,-21-21-15,22 20 0,-22-20 16,0 0-16,0-1 0,0-20 15,0-1-15,1 1 0,-1-1 0,21-84 16,-42 85-16,21 20 0,-21-20 16,21 21-16,-21-1 0,0-41 15,-21 84 1,0 0-16,0 0 16,0 0-16,0 21 0,21 0 0,-22 21 15,22-21-15,-21 22 0,0 84 16,21 42-1,0-105-15,0-22 0,0 21 16,0-20-16,0-1 0,0 0 16,0 1-16,0-22 0,0 21 15,0-21-15,0 43 16,0-43-16,21-21 16,0 21-16,1-21 0,-1 0 15,0 0-15,0 0 0,0 0 0,0 0 16,22 0-16,-1-42 15,0 21 1,-20 0-16,-22-1 0,0 1 0,0 0 16</inkml:trace>
  <inkml:trace contextRef="#ctx0" brushRef="#br0" timeOffset="129332.32">26776 13526 0,'0'0'0,"21"0"16,0 0 0,0-22-16,22 22 0,-1 0 0,0 0 15,1 0-15,-1 0 16,85-21-16,-106 21 0,21 0 16,-20 0-16,-1 0 0,0 0 15,-21-21 1,0 0-1,0 0 17,-21 21-32,0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E1DA-F53B-484F-9674-D487E126C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A1940-B666-4CBA-BCC1-E2FAFE404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A89E9-391A-4CF1-A7FD-C3D41E96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2A36-EE40-4725-8646-1B9B41A17351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0B7B9-84AD-4217-B417-293E3D51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47C58-6DAE-4FD1-847E-3C894918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7BD48-FB46-40D7-AD10-98EDD6C15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65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CDEB-4D19-413E-8491-D98472C7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F252C-2A97-48EB-9401-630A5D56D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7D803-91AF-49A7-AC31-65A5C5A0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2A36-EE40-4725-8646-1B9B41A17351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48A89-8101-41AE-9F36-F678AD79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2B0BF-7F9C-4F90-AB31-3DA3B6BB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7BD48-FB46-40D7-AD10-98EDD6C15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19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5E57A-CEB5-44F5-B58D-322904136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7FC78-6510-4831-BC91-86AD8B49F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40418-55C2-4FD0-B637-C563B2FF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2A36-EE40-4725-8646-1B9B41A17351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D1A6F-0851-4D73-94CD-0AABA02AA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82EB0-730C-47B6-91F1-4A256255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7BD48-FB46-40D7-AD10-98EDD6C15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02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52CC-6020-43A8-8CCD-50DDD8566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EE450-8FD9-46B8-8512-1A5834944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C5193-6827-4AB7-9B76-D5E4E4142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2A36-EE40-4725-8646-1B9B41A17351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CA132-C0A4-4E39-B44E-45A38CBB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545DA-0045-481B-8570-14F82F9E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7BD48-FB46-40D7-AD10-98EDD6C15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11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0FBD-C7C8-4677-8F4C-E0C2B745E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621B8-FD02-4435-8171-908459D64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1FBF9-4482-40F8-8E94-670E4F6C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2A36-EE40-4725-8646-1B9B41A17351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F4F0E-73D9-4D62-97CD-85FF0E6E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10E65-B3D6-4D37-ACE6-F24D21C4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7BD48-FB46-40D7-AD10-98EDD6C15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6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7424-C1A6-4409-8F24-DABC2869E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58D34-85EE-4B5F-A079-A419BDC39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AE1CE-5C7B-498D-AC73-CD896A006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258CC-E32A-49F0-A56C-2D1D8C69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2A36-EE40-4725-8646-1B9B41A17351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1A454-2EBA-4667-B4AA-5EDA9C1F1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08F34-84CC-40D0-B021-5C5F31C5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7BD48-FB46-40D7-AD10-98EDD6C15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26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1CC8-AB95-4FEF-9EB1-19B9C3284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D9C0A-171D-49E9-8A96-44DEB13EB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34602-0997-4E03-A7C9-347D5A3DD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81BEC-7CCA-45E5-8084-5D7D8A451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BB5D9-C889-4EFC-9681-53E59F016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E063A4-9588-437D-919E-C8067DD3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2A36-EE40-4725-8646-1B9B41A17351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A40CA-47DC-4943-89C0-943D917D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B176C-BBF0-4B9F-A73E-A754880D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7BD48-FB46-40D7-AD10-98EDD6C15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66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18F9-8694-4B54-9B68-29247E60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72446E-A126-42D7-A690-DA6E7453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2A36-EE40-4725-8646-1B9B41A17351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012EE-C7BE-405F-8452-65BA69C3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22C14-001B-4E18-B653-377AACF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7BD48-FB46-40D7-AD10-98EDD6C15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8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E8D8AF-655A-48F2-847C-BF138DC7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2A36-EE40-4725-8646-1B9B41A17351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355EF-1B94-4C52-A797-B6D1140E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BB3EF-E012-4F14-B896-F6E4CA41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7BD48-FB46-40D7-AD10-98EDD6C15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10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36A3-D569-4A6F-9E6C-9732173E7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581A5-F254-479B-8C3A-2E6F3BE2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3CC20-8B4E-40B5-8941-B0FF48AAF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0D090-2A7F-4FE6-A95C-66875E29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2A36-EE40-4725-8646-1B9B41A17351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EB600-7048-4907-B733-DD7C88FE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F0A80-3FB9-4A66-8A2C-25B814E98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7BD48-FB46-40D7-AD10-98EDD6C15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06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2168-1EFC-4DA4-BB4F-D1C20DE76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D14C9B-DAC2-411C-A9BF-1F78CDE46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40A03-E023-4F83-9179-5F2B01736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5C23F-1ADD-4871-82FB-E63AEDC2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2A36-EE40-4725-8646-1B9B41A17351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5DA23-E2DD-47CB-92EA-0304D6CA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DC976-8438-4B44-8E1F-D683BCA2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7BD48-FB46-40D7-AD10-98EDD6C15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42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CD4579-9B80-41ED-8EB2-E70FCE7BF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2D87A-813F-4B8D-8693-AEEA074C1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A258E-81B5-4121-8013-09D464D94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02A36-EE40-4725-8646-1B9B41A17351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FCDC4-23C5-4738-8D4C-2F7D417E4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DEBA3-C95B-496A-AD26-8C2F6684B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BD48-FB46-40D7-AD10-98EDD6C15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09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037A-1BBB-4FD4-8EDF-0941DAD91D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DD408-9E08-4623-858E-9BA30E47C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F7B45D-B50B-4FAB-B62F-1BCF9244E466}"/>
                  </a:ext>
                </a:extLst>
              </p14:cNvPr>
              <p14:cNvContentPartPr/>
              <p14:nvPr/>
            </p14:nvContentPartPr>
            <p14:xfrm>
              <a:off x="1767960" y="0"/>
              <a:ext cx="6766920" cy="92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F7B45D-B50B-4FAB-B62F-1BCF9244E4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8600" y="-9360"/>
                <a:ext cx="6785640" cy="9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E33ECD-5502-4725-BB43-84F864F4BE95}"/>
                  </a:ext>
                </a:extLst>
              </p14:cNvPr>
              <p14:cNvContentPartPr/>
              <p14:nvPr/>
            </p14:nvContentPartPr>
            <p14:xfrm>
              <a:off x="327600" y="1310760"/>
              <a:ext cx="2918880" cy="945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E33ECD-5502-4725-BB43-84F864F4BE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240" y="1301400"/>
                <a:ext cx="2937600" cy="9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933A353-47D0-40E6-A4AC-11E88E314BD8}"/>
                  </a:ext>
                </a:extLst>
              </p14:cNvPr>
              <p14:cNvContentPartPr/>
              <p14:nvPr/>
            </p14:nvContentPartPr>
            <p14:xfrm>
              <a:off x="213480" y="1074600"/>
              <a:ext cx="11704680" cy="4747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933A353-47D0-40E6-A4AC-11E88E314BD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4120" y="1065240"/>
                <a:ext cx="11723400" cy="47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FF5BD5C-94DF-4A88-8700-171110707584}"/>
                  </a:ext>
                </a:extLst>
              </p14:cNvPr>
              <p14:cNvContentPartPr/>
              <p14:nvPr/>
            </p14:nvContentPartPr>
            <p14:xfrm>
              <a:off x="2453760" y="2385000"/>
              <a:ext cx="9730800" cy="2172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FF5BD5C-94DF-4A88-8700-17111070758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44400" y="2375640"/>
                <a:ext cx="9749520" cy="219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482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037A-1BBB-4FD4-8EDF-0941DAD91D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DD408-9E08-4623-858E-9BA30E47C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BD25DF-A76A-433D-A506-232951D56FB7}"/>
                  </a:ext>
                </a:extLst>
              </p14:cNvPr>
              <p14:cNvContentPartPr/>
              <p14:nvPr/>
            </p14:nvContentPartPr>
            <p14:xfrm>
              <a:off x="518040" y="609480"/>
              <a:ext cx="3802680" cy="4260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BD25DF-A76A-433D-A506-232951D56F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80" y="600120"/>
                <a:ext cx="3821400" cy="427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148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037A-1BBB-4FD4-8EDF-0941DAD91D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DD408-9E08-4623-858E-9BA30E47C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9DE506-8F5E-4BE5-81D3-F0AA88D6744A}"/>
                  </a:ext>
                </a:extLst>
              </p14:cNvPr>
              <p14:cNvContentPartPr/>
              <p14:nvPr/>
            </p14:nvContentPartPr>
            <p14:xfrm>
              <a:off x="129600" y="68760"/>
              <a:ext cx="9700560" cy="553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9DE506-8F5E-4BE5-81D3-F0AA88D674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59400"/>
                <a:ext cx="9719280" cy="555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193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2021-06-18T03:18:25Z</dcterms:created>
  <dcterms:modified xsi:type="dcterms:W3CDTF">2021-06-18T04:54:25Z</dcterms:modified>
</cp:coreProperties>
</file>