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2T02:35:41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677 0,'-21'0'16,"21"-21"-16,0 0 16,-21 21-1,21-21-15,-22 21 16,22-21-16,0 0 15,0-1 1,0 1 0,0 42 31,0 1-32,0-1-15,0 0 0,0 0 0,0 0 16,0 22-16,0-1 0,0 0 15,0 1-15,0-1 0,0 21 16,0 1-16,0-1 0,0-20 0,0 20 16,0 1-16,0-1 15,-21 1-15,0-1 0,21 1 0,0 20 16,-21-20-16,-21 211 16,42-211-1,-22-1-15,22 1 0,-21-1 0,21 1 16,-21-1-16,21 1 0,0 20 15,0-20-15,0-1 0,-21 1 0,21-22 16,0 149 0,0-149-16,0-21 0,0 0 15,0 22-15,0-22 0,21-21 16,-21 21-16,0 0 0,21-21 31,-21-21-31,0 0 16,0 0-16,0-1 0,21-20 15</inkml:trace>
  <inkml:trace contextRef="#ctx0" brushRef="#br0" timeOffset="1877.64">1714 677 0,'0'-21'16,"-21"21"-1,21-21 1,-21 21 15,21-21 1,21 21-32,0 0 15,1 0-15,-1 0 0,0 0 0,21 0 16,-21-21-16,1 21 0,20 0 15,0 0-15,-21 0 16,22 0-16,-1 0 0,22 0 0,-22 0 16,0 0-16,22-21 0,-1 21 15,1 0-15,-1 0 0,22 0 0,-22 0 16,22 0-16,0 0 0,-1 0 16,1 0-16,0 0 0,-1 0 0,1 0 15,0-22-15,-1 22 0,22 0 16,-21 0-16,0 0 0,-22 0 15,22 0-15,-22 0 0,22 0 0,-22 0 16,1 0-16,-1 0 0,22 0 16,-21 0-16,20 0 0,-20 0 15,20 0-15,-20 0 0,-1 0 0,22 0 16,-21 0-16,-22 0 0,21 0 16,-20 0-16,-1 0 0,0-21 0,1 21 15,-22 0-15,21 0 0,-21 0 16,1 0-16,-1 0 0,0 0 15,0 0-15,0-21 0,0 21 16,-21 21 31,0 0-31,0 1-16,0-1 15,0 0-15,0 0 16,0 0-16,0 0 0,0 1 0,0-1 15,0 21-15,0-21 0,0 22 16,0-22-16,0 21 0,0 0 16,0 1-16,0-1 0,0 0 0,0 1 15,0-1-15,0 0 0,0 1 16,0-1-16,0 0 0,0 1 0,0-1 16,0 0-16,0 1 0,0-1 0,0 0 15,0 1-15,0-1 0,0 0 16,0 22-16,0-22 0,0 1 15,0-1-15,0 0 0,0 1 16,0-1-16,0 0 0,0-21 0,0 22 16,0-1-16,0 0 0,0-20 15,0 20-15,0 0 0,0 1 0,0-22 16,0 21-16,0 0 0,0-20 0,0 20 16,0-21-16,0 21 0,0-20 15,-21 20-15,21-21 0,0 0 0,0 0 16,0 1-16,-21-1 0,21 0 15,0 0-15,0 0 0,0 0 0,-21 1 16,21-1-16,-21 0 16,21 0-1,-21-21-15,-1 21 0,1-21 16,21 21-16,-21-21 0,0 0 16,0 22-16,0-22 15,-1 0-15,1 21 0,0-21 0,0 0 16,0 0-16,0 0 15,-1 21-15,-20-21 0,21 0 0,0 0 16,-22 0-16,1 0 0,0 21 0,-1-21 16,1 21-16,0-21 0,-1 0 15,-20 0-15,21 0 0,-1 21 0,1-21 16,-22 0-16,22 0 0,0 0 0,-1 22 16,1-22-16,0 0 15,-1 0-15,1 0 0,-21 21 0,20-21 16,1 0-16,-22 0 0,22 21 15,-21-21-15,20 0 0,-211 21 32,212-21-32,0 0 0,-22 0 0,22 21 15,-1-21-15,1 0 0,0 0 0,-1 0 16,1 0-16,0 0 0,21 0 16,-22 0-16,1 0 0,0 0 0,-1 0 15,1 0-15,0 0 0,20 0 16,-20 0-16,0 0 0,21 0 0,-22 0 15,1-21-15,21 21 16,-22 0-16,22 0 0,-21 0 0,21 0 16,-22 0-16,22 0 0,-21 0 15,21-21-15,0 21 0,-22 0 0,22 0 16,0 0-16,0 0 0,0 0 16,-1 0-16,1 0 0,0 0 15,0 0-15,0 0 16,0 0-16,-1 0 15,22-21-15,-21 21 16,0 0-16,0 0 0,0 0 16,0 0-1,-1 0-15,1-21 16,0 21 0,0 0-16,0 0 15,0 0 1</inkml:trace>
  <inkml:trace contextRef="#ctx0" brushRef="#br0" timeOffset="2003.68">1609 3112 0,'21'0'78,"0"0"-78,0-22 16,0 1-16,0 21 0,1-21 15,-22 0-15</inkml:trace>
  <inkml:trace contextRef="#ctx0" brushRef="#br0" timeOffset="3596.7">6519 529 0,'0'0'0,"0"-21"16,0 0-1,0 0 1,0 42 15,0 0-15,0 21-16,0-20 0,0 20 16,0 0-16,0 1 15,0-1-15,0 0 0,0 22 0,0-1 16,0-20-16,0-1 0,0 21 15,0-20-15,0-1 0,0-21 0,0 22 16,0-22-16,0 0 0,0 0 0,0 0 16,0 0-16,0 1 0,0-44 47,0 1-47,0 0 15</inkml:trace>
  <inkml:trace contextRef="#ctx0" brushRef="#br0" timeOffset="4252.84">6498 529 0,'0'0'15,"0"-21"-15,0 0 16,0 0-16,21 21 0,0-21 16,1 21-16,-22-22 15,21 22-15,21-21 0,-21 21 0,0 0 16,1 0-16,20 0 0,-21 0 16,0 0-16,22 21 0,-22-21 0,0 22 15,-21 20-15,0-21 0,0 0 16,0 22-16,0-1 0,0-21 0,-21 21 15,-22 1-15,22-1 0,-21 0 0,21-20 16,-22 20-16,22-21 0,-21 0 16,21 0-16,0 1 0,-1-22 0,1 0 15,21-22 17,0 1-17,21 21-15,1-21 0,-1 0 0,0 0 16,0 21-16,0-21 0,0-1 15,1 22-15,-1-21 0,21 21 0,-21 0 16,22 0-16,-22 0 0,21 0 16,0 21-16,-20 1 0,20-1 0,-21 0 15,0 0-15,0 21 0,1-20 16,-1 20-16,-21 0 0,0-21 0,0 22 16,0-1-16,0-21 0,-21 22 15,-1-22-15,-20 21 0,21-21 0,-21 0 16,-1 1-16,1-1 0,0 0 15,-1 0-15,1-21 0,0 0 16,-22 21-16,43-21 0,-21 0 0,-1 0 16,1 0-16,21 0 0,-22-21 15,22 21-15,0-21 0,0 21 0,21-21 16,0 0-16,0-1 16,0 1-16,0 0 0,0 0 15,21 0-15,0 21 16,0 0-16,1-21 0,-1 21 0,0-22 15</inkml:trace>
  <inkml:trace contextRef="#ctx0" brushRef="#br0" timeOffset="4696.66">7070 953 0,'0'0'0,"42"-85"31,-21 85-31,0 0 0,0-21 0,1 21 16,-1 0-16,0 0 0,0 0 16,0 0-16,0 21 0,1-21 15,20 21-15,-21 0 0,0 0 0,0 1 16,1 20-16,-22-21 0,0 0 15,0 22-15,0-22 0,0 0 0,0 21 16,0-21-16,0 1 0,0-1 16,0 0-16,-22-21 0,22 21 0,-21-21 15,0 0-15,21-21 32,0 0-32,0 0 15,0-1-15,0 1 0,0 0 0,0 0 16,0-21-16,0 20 15,0 1-15,21 0 0,0 0 0,1 0 16,-22 0-16,21-1 0,0 1 16,0 21-16,0 0 0,-21-21 0,21 21 15,1 0-15,-1 0 0,0-21 16,0 21-16</inkml:trace>
  <inkml:trace contextRef="#ctx0" brushRef="#br0" timeOffset="5131.92">7980 826 0,'-21'21'0,"-1"0"0,1 0 16,0 21-16,21-20 15,-21-1-15,0 0 0,21 0 0,-21 21 16,-1-20-16,22-1 0,0 0 15,-21 21-15,21-21 0,0 1 0,0-1 16,0 0-16,0 0 16,0 0-16,21-21 0,1 0 15,-1 0-15,0 0 0,0 0 0,0 0 16,22 0-16,-22 0 16,0-21-16,0 0 0,0 21 0,0-21 0,1 0 15,-1-1-15,0 1 0,-21-21 16,21 21-16,-21-22 0,0 22 15,0-21-15,0 21 0,0-22 16,0 22-16,0 0 0,-21 0 0,0 0 16,0 21-16,-64 0 31,64 0-31,21 21 0,-21 0 16,-1-21-16,22 21 0,0 0 0,0 1 15,0-1-15,0 0 16,0 0-16,22 0 15</inkml:trace>
  <inkml:trace contextRef="#ctx0" brushRef="#br0" timeOffset="5768.74">8424 826 0,'0'0'0,"0"21"31,0 0-15,0 0-16,0 0 0,0 0 15,0 22-15,-21-22 0,21 0 0,0 21 16,0-20-16,0-1 0,0 0 16,0 21-16,0-21 0,0 1 0,0-1 15,0 0-15,0 0 16,21-21-1,0 0-15,1 0 16,-22-21-16,21 0 16,0 0-16,0-1 0,-21 1 0,21 0 15,0 0-15,-21 0 0,22 0 16,-1-22-16,-21 22 0,0 0 16,21 0-16,0 0 15,-21 42 1,0 0-1,21 0-15,-21 0 0,0 0 0,0 1 16,0-1-16,0 0 0,0 0 0,0 0 16,0 0-16,21 1 0,-21-1 15,22 0-15,-22 0 0,21-21 0,0 0 16,-21 21-16,21-21 0,0 0 16,0 0-16,1 0 0,20 0 0,-21-21 15,0 21-15,0-21 0,1 0 16,-1 0-16,0-1 0,-21 1 15,21-21-15,-21 21 0,21-22 0,-21 1 16,0 0-16,0-1 0,0 1 16,0 0-16,0 21 0,0-22 0,0 22 15,0 0-15,0 0 0,-21 0 16,0 21-16,0 0 31,21 21-31,-21 0 16,21 0-16,0 0 0,0 0 15,0 1-15,0-1 0</inkml:trace>
  <inkml:trace contextRef="#ctx0" brushRef="#br0" timeOffset="6224.48">9483 783 0,'0'0'0,"21"0"0,-21-21 0,0 0 16,-21 21 0,-1 0-16,1 0 0,0 0 15,21 21-15,-21 0 0,0-21 16,0 21-16,-1 1 0,1-22 0,0 21 16,21 0-16,0 0 0,0 0 15,0 0-15,0 1 16,0-1-16,0 0 0,21 0 15,0-21-15,1 21 16,-1-21-16,0 21 0,0 1 16,0-22-16,0 0 0,1 21 15,-1 0-15,0-21 0,-21 21 16,21-21-16,-21 21 0,0 0 16,0 1-16,-21-1 15,0-21-15,0 0 16,-1 21-16,1-21 0,-21 0 0,21 0 15,0 0-15,-1 0 0,1 0 16,0 0-16,0 0 0,0 0 16,0 0-16,21-21 47,0 0-47,21 21 0,0-22 15</inkml:trace>
  <inkml:trace contextRef="#ctx0" brushRef="#br0" timeOffset="6587.79">9758 1080 0,'0'0'0,"21"-22"15,0 22-15,0-21 16,0 0-16,1 0 0,-1 21 0,0-21 15,0 0-15,0-1 0,22 1 0,-22 0 16,0 0-16,0 0 0,-21 0 16,0-1-16,21 1 0,-21 0 15,-21 21 1,0 0-16,0 0 16,0 21-16,-1 0 0,1 1 15,0-1-15,0 0 0,0 21 0,0-21 16,21 1-16,-22 20 0,22-21 0,0 0 15,0 0-15,0 1 0,0-1 16,0 0-16,0 0 0,22-21 16,-1 0-16,0 21 0,0-21 15,0 0-15,22 0 0,-22 0 16,0 0-16,0 0 0,0-21 16,0 21-16,1-21 0</inkml:trace>
  <inkml:trace contextRef="#ctx0" brushRef="#br0" timeOffset="6935.59">10266 826 0,'0'0'0,"21"-64"31,0 64-31,0 0 16,0 0-16,1 0 0,-1 0 0,0 0 15,0 0-15,0 0 0,0 21 0,1-21 16,-1 21-16,0 1 0,21 105 31,-21-106-31,-21 0 0,0 21 0,0-21 16,0 1-16,0-1 0,0 0 15,0 0-15,-21 0 0,0-21 16,21 21-16,-21-21 16,21-21-1,0 0-15,0 0 16,0 0-16,0 0 0,0-1 0,0 1 15,0-21-15,21 21 0,0 0 16,-21-22-16,21 22 0,1 0 0,-1 0 16,-21-22-16,21 22 0,0 0 15,0 21-15,0-21 0,1 0 0</inkml:trace>
  <inkml:trace contextRef="#ctx0" brushRef="#br0" timeOffset="7731.65">12213 593 0,'64'0'31,"-43"0"-31,0 0 0,0-21 0,0-1 16,22 22-16,-22-21 0,0 0 0,0 21 15,0-21-15,0 0 0,22 0 16,-43-1-16,21 1 0,-21 0 0,0 0 15,0 0-15,0 0 0,0-1 16,-21 1-16,0 21 0,-1 0 0,-20 0 16,0 0-16,-22 0 0,22 0 15,-22 0-15,22 21 0,-21 1 0,20-1 16,1 0-16,0 0 0,-1 21 16,22-20-16,-21-1 0,21 0 0,21 0 15,0 0-15,0 0 0,0 1 16,0-1-16,0 0 0,21 0 15,0 0-15,21 0 0,1 22 0,-22-22 16,21 0-16,0 0 0,1 22 16,-1-22-16,-21 0 0,22 21 0,-22-21 15,21 1-15,-42 20 0,21-21 16,-21 0-16,0 0 0,0 1 0,0-1 16,-21 0-16,0 0 0,-21 0 0,-1-21 15,1 0-15,-22 0 0,22 0 16,-21 0-16,20 0 0,1 0 15,-22 0-15,22-21 0,21 21 16,-21-21-16,20 0 0,1 0 0,0-1 16,0 1-16,21 0 0,0 0 15,0-21-15,0 20 0,0 1 0,0 0 16,21 0-16,21 0 16,-20 21-16,20-21 0,0 21 0,1-22 15,-1 22-15,0 0 0,22 0 0</inkml:trace>
  <inkml:trace contextRef="#ctx0" brushRef="#br0" timeOffset="8063.98">12721 720 0,'-21'21'31,"21"0"-16,0 0-15,-21 0 0,21 22 0,0-1 16,0 0-16,-21 1 0,21-1 16,0 0-16,0 22 0,0-22 0,0 22 15,0-22-15,0 22 0,-22-1 0,22 1 16,0-1-16,0 1 0,0-1 16,0 1-16,-21-1 0,21 1 15,-21-22-15,21 21 0,-21-20 0,21-1 16,-21 0-16,21-20 0,0 20 15,0-21-15,0 0 0,0-42 32,0 0-17,0 0-15,0-22 0,0 22 0,0-21 16</inkml:trace>
  <inkml:trace contextRef="#ctx0" brushRef="#br0" timeOffset="8392.35">12636 974 0,'0'-43'0,"0"86"0,0-128 0,0 64 16,0 0-16,0 0 0,0-1 15,0 1-15,0 0 0,0 0 0,22 0 16,-1 0-16,0 21 0,0-22 16,21 22-16,-20 0 0,20 0 15,0 0-15,-21 0 0,22 0 0,-1 0 16,-21 0-16,22 22 0,-22-1 15,0 0-15,-21 0 0,0 21 16,0-20-16,0-1 0,0 0 0,-21 21 16,0-21-16,-1 1 0,1-1 15,-21 0-15,21 0 0,-22-21 0,1 21 16,21-21-16,-21 0 0,20 0 16,1 21-16,0-21 0,0 0 0,21-21 46,21 21-46,0-21 16</inkml:trace>
  <inkml:trace contextRef="#ctx0" brushRef="#br0" timeOffset="8775.73">13314 910 0,'21'0'16,"0"-21"0,0 0-16,0 21 15,-21-21-15,22 0 0,-1 21 0,0-22 16,-21 1-16,21 0 0,-21 0 16,21 21-16,-21-21 0,0 0 0,0-1 15,-21 22 1,0 0-16,-21 0 15,20 22-15,-20-1 0,21 0 16,0 0-16,-22 21 0,22-20 16,0 20-16,0 0 0,0-21 0,0 22 15,21-22-15,0 0 0,0 0 0,0 22 16,0-22-16,0 0 16,0 0-16,21-21 0,0 0 0,0 0 15,21 21-15,149-42 31,-170 0-31,21 0 0,-20 0 16,20-1-16,-21 1 0</inkml:trace>
  <inkml:trace contextRef="#ctx0" brushRef="#br0" timeOffset="9228.73">13928 614 0,'0'0'15,"-22"0"1,1 0-1,21 21-15,-21 0 0,0-21 0,21 43 16,-21-22-16,0 0 0,-1 0 0,22 21 16,0 1-16,0-22 0,-21 21 15,21-21-15,0 22 0,0-22 0,0 21 16,0-21-16,0 1 16,0-1-16,0 0 0,21 0 0,1 0 15,-1-21-15,0 0 0,0 0 0,0 0 16,22 0-16,-22 0 0,21 0 15,0-21-15,-20 0 0,20 0 0,0 0 16,-21-1-16,22 1 0,-22-21 16,21 21-16,-21-22 0,1 1 0,-1 21 15,0-21-15,-21 20 0,0 1 16,0 0-16,21 21 0,-21-21 0,-21 42 31,0 0-15,21 0-16,0 22 0,0-22 15,-21 0-15,21 21 0,-22-20 16,22-1-16,0 0 0,-21 0 0,21 0 16,0 0-16,0 1 0,0-1 0,0 0 15,0-42 32,21 0-47,-21-1 0</inkml:trace>
  <inkml:trace contextRef="#ctx0" brushRef="#br0" timeOffset="9387.64">14330 614 0,'0'0'15,"-21"-21"1,-1 21-16,1 0 16,42 0 15,-21 21-16,0 0-15,22 0 0</inkml:trace>
  <inkml:trace contextRef="#ctx0" brushRef="#br0" timeOffset="10776.33">14393 1037 0,'64'0'31,"-43"0"-31,0-21 0,0 21 0,0-21 16,1 0-16,-1 0 0,0-1 15,21 1-15,-21-21 0,22 21 0,-22-22 16,21 22-16,1-21 0,-1 21 16,-21-22-16,21 22 0,-20-21 0,20 21 15,-42 0-15,21-22 0,-21 22 16,0 0-16,0 0 0,0 0 15,0-1-15,-21 22 0,21-21 16,-21 21-16,0 0 0,-1 0 16,1 0-16,21 21 0,0 1 15,-21-1-15,21 0 0,-21 0 16,21 21-16,-21 1 0,21-1 0,-21 0 16,21 22-16,-22-1 0,22 1 15,0-1-15,-21 1 0,0 21 0,0-22 16,21 1-16,-21-1 0,0 1 15,21 20-15,-22-20 0,1-1 0,0 1 16,21-1-16,-21 1 0,21-1 16,-21 1-16,21-22 0,-21 22 15,21-22-15,-22 0 0,1 1 0,21-1 16,-21 0-16,21 1 0,0-22 0,0 21 16,0-21-16,0 0 0,0 1 15,21-1-15,0-21 0,1 0 16,-1 0-16,21 0 0,-21 0 0,0-21 15,22 21-15,-1-22 0,-21 1 16,22 0-16,-1 0 0,0 0 0,-21 0 16,22-22-16,-1 1 0,-21 0 0,0-1 15,22 1-15,-22-22 0,-21 22 16,0-21-16,21-22 0,-21 21 0,0 1 16,0-1-16,-21 1 0,0 21 0,0-22 15,-22 22-15,22-22 16,-21 22-16,-1 21 0,1-22 0,21 22 15,-21 0-15,20 0 0,1 0 16,0 0-16,0 21 0,21-22 16,21 1 15,0 21-31,0 0 0,1 0 0,-1-21 16,0 21-16,21-21 0,1 21 15,-22-21-15,21 0 0,0-1 0,1 1 16,-1 0-16,0 0 0,1 0 15,-1 0-15,0-1 0,-20 1 0,20 0 16,-21 0-16,0 0 16,0 21-16,-21-21 0,0-1 0,0 1 15,0 42 17,0 1-17,0-1-15,0 0 0,0 0 16,0 0-16,0 0 0,0 1 0,0-1 15,0 0-15,22 0 0,-22 0 16,21 0-16,0-21 0,-21 22 0,21-22 16,0 0-16,0 0 0,1 0 15,-1 0-15,0 0 0,0 0 16,0 0-16,0-22 0,1 1 0,-1 0 16,0 0-16,0 0 0,0 0 15,0-22-15,-21 22 0,22 0 0,-1 0 16,0 0-16,0-1 0,0 1 15,0 21-15,-21-21 0,22 21 0,-1 0 16,0 0-16,0 0 16,0 0 62,-21-21-63,0 0-15,0 0 16,-21 21 0,0 0-1,0 0-15,0 0 16,-1 0 0,1 21-16,0 0 0,21 0 15,-21 0-15,0 0 0,21 1 16,0-1-16,-21 0 0,-1 0 15,22 0-15,0 22 0,0-22 16,0 0-16,0 0 0,0 0 0,0 0 16,0 1-16,0-1 0,22 0 0,-1-21 15,0 0-15,-21 21 0,21-21 16,0 0-16,0 0 0,1 0 0,-1 0 16,0-21-16,21 21 0,-21-21 15,1 0-15,-1-1 0,21 1 0,-21 0 16,0 0-16,1-21 0,-1 20 15,0 1-15,-21 0 0,0 0 0,0-21 16,0 20-16,0 1 0</inkml:trace>
  <inkml:trace contextRef="#ctx0" brushRef="#br0" timeOffset="11155.83">15642 296 0,'0'0'16,"-21"0"-16,21 22 0,0-1 0,0 0 16,0 0-1,21-21 1,0 0-16,0 0 15,1 0-15,-1 0 0,0 0 16,0 0-16,-21-21 0,21 21 16,-21-21-16,0 0 0,0-1 15,0 1-15,0 0 0,-21 21 16,0 0-16,0 0 16,0 0-16,-1 0 15,1 0 1,0 21-16,0-21 0,21 21 15,-21 1-15,0-22 16,-1 0-16,22 21 0</inkml:trace>
  <inkml:trace contextRef="#ctx0" brushRef="#br0" timeOffset="12912.33">6223 2985 0,'0'0'0,"0"-22"16,21 22-16,0-21 0,-21 0 15,0 0 1,-21 21 0,0 0-16,0 0 15,0 0-15,-1 0 0,1 0 0,-21 0 16,21 21-16,0 0 0,-1 0 15,1 1-15,0 20 0,-21-21 0,21 21 16,-1 1-16,1-1 0,0 0 16,0 22-16,0-22 0,0 1 0,-1 20 15,1-21-15,21 1 0,0-22 16,0 21-16,0-21 0,0 22 16,0-22-16,21 0 0,1-21 0,20 21 15,-21-21-15,0 21 0,0-21 16,22 0-16,-22 0 0,21 0 0,-21 0 15,22-21-15,-22 0 0,0 0 0,21 0 16,-20 0-16,-1-1 0,21 1 16,-21-21-16</inkml:trace>
  <inkml:trace contextRef="#ctx0" brushRef="#br0" timeOffset="15020.93">6731 2519 0,'0'0'0,"0"-21"0,0-22 0,0 22 16,0 0-16,-21 21 0,21 21 15,-21 0 1,21 1-16,0 20 0,-22-21 16,22 21-16,0 1 0,0 20 0,0-20 15,0-1-15,0 0 0,0 1 16,0 20-16,0-21 0,0 1 0,-21-1 15,21 22-15,0-22 0,-21 21 16,21-20-16,-21-1 0,21 0 16,0 1-16,0-1 0,0 0 0,-21-20 15,21 20-15,0-21 0,-21 0 16,21 0-16,0 1 0,0-44 31,0 1-15,0 0-16,0 0 0,0 0 15,0 0-15,0-22 0,0 22 0,21-21 16,0-1-16,0 22 0,0-21 16,22 0-16,-22-1 0,0 22 15,21 0-15,-21-21 0,22 20 0,-22 1 16,21 21-16,-21-21 0,1 21 16,-1-21-16,21 21 0,-21 0 15,0 0-15,-21 21 0,22 0 0,-22 0 16,0 1-16,0-1 0,0 21 15,0-21-15,0 0 0,0 22 0,0-22 16,0 21-16,0-21 0,0 1 16,0-1-16,-22 0 0,22 0 0,0 0 15,0 0-15,22-21 32,-1 0-32,0 0 0,0 0 0,0 0 15,0 0-15,1-21 16,-1 0-16,0 0 0,0 0 0,0 0 15,0-1-15,1-20 0,20 21 16,-21-21-16,0 20 0,22-20 0,-22 21 16,0 0-16,-21-22 0,0 22 0,21 21 15,-21-21-15,0 0 0,-21 21 16,0 0-16,0 0 16,-1 0-16,1 0 15,0 0-15,21 21 0,-21-21 16,21 21-16,21-21 31,0 0-15,0 0-16,1 0 0,-1 0 15,0 0-15,0 0 0,0 0 16,0 0-16,1 0 16,-22 21-16,0 1 15,0-1-15,0 0 0,0 0 16,0 0-16,0 0 0,0 1 15,0 20-15,0-21 0,0 0 0,0 0 16,-22 1-16,22-1 0,0 0 16,0 0-16,0 0 0,0 0 15,0 1-15,0-1 0,22 0 16,-1-21-16,0 0 16,0 0-16,0 0 0,0 0 0,1 0 15,-1 0-15,0 0 0,21-21 0,-21 21 16,1-21-16,-1-1 0,21 1 15,-21 0-15,0 0 0,1-21 0,-1 20 16,21-20-16,-21 21 0,0-21 16,-21 20-16,22-20 0,-1 21 0,-21 0 15,21 0-15,-21-1 0,0 1 16,0 42 15,0 1-15,0-1-16,0 0 0,-21 0 0,21 0 15,-21 0-15,-1 22 0,22-22 0,0 0 16,0 21-16,-21-20 0,21-1 16,0 0-16,0 0 0,0 0 15,21 0 1,1-21-16,-1 0 0,0 0 16,0 0-16,0 0 0,0-21 0,1 21 15,-1-21-15,0 21 0,-21-21 16,0 0-16,21 0 0,-21-1 0,0 1 15,0-21-15,0 21 0,0 0 16,0-1-16,0 1 0,-21 0 16,0 0-16,21 0 0,-21 21 0,-1 0 15,1-21-15,0 21 0,0 0 16,0 0-16,42 0 47,0 0-47,0 0 0,0 0 15,1 0-15,-1 0 0,0-22 16,0 22-16,0-21 0,0 21 0,1 0 16,-1 0-16,0-21 0,0 21 0,21 0 15,-20 0 1,20 21 0,-42 0-16,0 1 15,0-1-15,0 0 0,0 0 16,0 0-16,0 22 0,0-22 0,0 0 15,0 0-15,0 0 0,0 0 16,0 1-16,0-1 0,0 0 0,0 0 16,0 0-16,0 0 15,0 1 1,-21-44 15,21 1-15,0 0-16,0 0 0,0 0 15,0 0-15,0-22 0,0 22 0,21 0 16,0-21-16,0 20 0,-21 1 0,21-21 16,1 21-16,-1 0 0,0-1 15,0 1-15,0 21 0,0-21 0,22 0 16,-22 21-16,21 0 0,-21-21 16,1 21-16,20 0 0,-21 0 0,0 0 15,0 0-15,1 21 0,-1-21 0,0 21 16,-21 0-16,0 0 15,0 1-15,0 20 0,0-21 0,0 0 16,0 22-16,0-22 0,0 21 0,0-21 16,0 0-16,0 1 0,0-1 15,0 0-15,0 0 0,0 0 0,-21 0 16,0 1 0,-1-22-1,22-22 1,0 1-16,0 0 15,0 0-15,0 0 0,0 0 0,0-22 16,0 22-16,22-21 0,-1 21 16,0-22-16,0 22 0,0-21 15,0 21-15,1-1 0,20-20 0,-21 21 16,0 0-16,0 0 0,22 21 16,-22-22-16,0 22 0,0 0 0,0 0 15,1 0-15,-1 0 0,-21 22 0,0-1 16,21 0-16,-21 0 0,21 0 15,-21 22-15,0-22 0,0 0 0,0 21 16,0-21-16,0 22 0,0-22 16,0 0-16,0 21 0,0-20 0,-21-1 15,21 0-15,-21 0 0,21 0 32,0-42-1,0 0-16,0 0-15,0 0 16</inkml:trace>
  <inkml:trace contextRef="#ctx0" brushRef="#br0" timeOffset="15544.05">9588 3217 0,'0'22'0,"22"-22"0,-1 0 31,0 0-31,0 0 0,0 0 16,0-22-16,1 22 0,-1 0 0,0-21 16,21 21-16,-21-21 0,1 0 15,20 21-15,-21-21 0,0 21 0,0-21 16,1-1-16,-1 1 0,-21 0 15,0 0-15,0 0 0,0 0 16,0-1-16,-21 1 16,-1 21-16,1 0 15,0 0-15,0 0 0,0 0 0,0 21 16,-1-21-16,-20 22 0,21-1 16,0 0-16,-22 0 0,22 0 15,0 0-15,0 22 0,0-22 0,0 21 16,-1-21-16,22 22 0,-21-22 15,21 21-15,0-21 0,0 1 0,0-1 16,0 0-16,0 0 0,21 0 0,1 0 16,-1-21-16,0 22 0,0-22 15,0 0-15,22 0 0,-22 0 0,0 0 16,0 0-16,0 0 0,22 0 0,-22 0 16,0 0-16,0-22 0,0 22 15,0-21-15,1 21 0,-1 0 16,-21-21-16,0 0 15,0 0 1,0 0 0</inkml:trace>
  <inkml:trace contextRef="#ctx0" brushRef="#br0" timeOffset="18731.9">931 5398 0,'0'0'0,"21"0"16,-21-22-16,22 22 15,-22-21-15,21 21 0,-21-21 16,0 0-16,0 0 16,0 0-1,0-1-15,0 1 0,0 0 16,-21 0-16,-1 0 0,1 0 15,0 21-15,0-22 0,0 22 16,0 0-16,-1 0 0,-20 0 0,21 0 16,-21 0-16,-1 22 0,1-1 15,0 0-15,-1 0 16,22 21-16,-21 1 0,-1-1 0,1 0 16,21 1-16,-21 20 0,20-20 0,1 20 15,0 1-15,21-22 0,0 21 16,0-20-16,0 20 0,0-20 15,0-1-15,0 0 0,21-21 16,0 22-16,1-22 0,20 0 0,0 0 16,1-21-16,-1 0 0,0 21 15,1-21-15,-1 0 0,0 0 0,1 0 16,-1-21-16,0 21 0,1-21 16,-1 0-16,0 0 0,1 0 0,-22-22 15,21 22-15,0-21 0</inkml:trace>
  <inkml:trace contextRef="#ctx0" brushRef="#br0" timeOffset="21100.49">1418 4466 0,'0'0'0,"-21"0"0,0 0 0,21 21 16,-21 22-16,-1-22 0,1 21 0,21 1 16,0 20-16,-21 1 0,21-1 15,-21 22-15,21-22 0,-21 22 16,21-22-16,0 22 0,0-21 0,0-1 16,0 1-16,0 20 0,0-41 15,0 20-15,0 1 0,0-1 0,0-21 16,0 1-16,0-1 15,0 0-15,0-20 0,0-1 0,0 0 16,0 0-16,0 0 0,0-42 47,-21 0-47,21 0 16,0 0-16,0-1 0,0-20 0,0 21 15,0-21-15,0-1 0,0 1 16,21 21-16,0-22 0,-21 1 15,21 21-15,0-21 0,0 20 0,1 1 16,-1 0-16,0 0 16,21 0-16,-21 21 0,1 0 0,-1 0 15,0 0-15,0 0 0,0 0 16,0 0-16,1 21 0,-1 0 0,0 0 16,0 0-16,-21 22 0,0-22 15,0 21-15,0 1 0,0-22 0,21 21 16,-21 0-16,0-20 0,0 20 15,0-21-15,0 21 0,0-20 0,0-1 16,21 0-16,-21 0 0,22 0 16,-1-21-1,0 0-15,0 0 0,0 0 16,0 0-16,1-21 0,-22 0 16,21 0-16,0 0 0,0-1 15,0 1-15,0-21 0,1 0 0,-1 20 16,0-20-16,0 0 0,0-1 15,0 1-15,1 21 0,-22-21 0,21 20 16,-21-20-16,0 21 0,0 0 16,-21 21-1,-1 0-15,1 0 0,21 21 16,-21-21 0,21 21-16,0 0 0,0 0 15,0 1 1,21-22-16,-21 21 0,21-21 15,-21 21-15,22-21 0,-22 21 16,21 0-16,0 0 0,-21 1 0,0-1 16,0 0-16,21 0 0,-21 0 15,0 0-15,21 1 0,-21-1 0,0 0 16,0 0-16,0 0 0,21 0 16,-21 1-16,22-1 0,-1-21 0,-21 21 15,21-21-15,0 0 0,0 0 16,0 0-16,1 0 0,-1 0 15,0-21-15,21 21 0,-21-21 16,1-1-16,20 1 0,-21-21 16,0 21-16,22 0 0,-22-22 0,0 1 15,0 21-15,0-22 0,0 22 16,-21-21-16,0 21 0,22 0 0,-22-1 16,0 1-16,0 0 15,-22 42 16,22 0-31,-21 1 16,21-1-16,0 0 0,0 0 16,0 21-16,0-20 0,0-1 0,0 21 15,0-21-15,0 22 0,0-22 16,0 0-16,0 0 0,0 0 16,21 0-16,1-21 0,-1 22 0,0-22 15,-21 21-15,21-21 0,0 0 16,0 0-16,1 0 0,-1 0 0,0-21 15,0-1-15,0 22 0,0-21 16,1 0-16,-22 0 0,0 0 0,21 0 16,-21-22-16,21 22 0,-21-21 15,0 21-15,0-22 0,0 1 0,0 21 16,0-22-16,0 22 0,-21-21 16,0 21-16,-1 0 0,1 21 15,0-22-15,0 22 0,0 0 0,0 0 16,-1 0-16,1 0 0,-21 0 15,21 22-15,21-1 0,-21 0 0,-1 0 16,22 0-16,-21 22 0,21-22 16,0 21-16,0 0 0,0-20 0,0 20 15,0-21-15,0 21 0,0-20 16,21-1-16,1 0 0,-1 0 0,0 0 16,0-21-16,0 0 0,127 21 31,-126-42-31,-1 21 0,21-21 15,-21 0-15,0 0 0,22 0 0,-22-1 16,21 1-16,-21 0 0,1-21 16,-1 21-16,0-1 0,0 1 15,0 0-15,-21 0 0,21 0 0,-21 0 16,22 21-16,-22-22 16,0 44 15,0-1-31,0 0 0,0 0 0,0 0 15,0 0-15,0 1 0,0-1 16,0 0-16,0 0 0,-22 21 0,22-20 16,0-1-16,0 0 0,0 0 15,0 0-15,0 0 16,0 1-16,0-44 31,0 1-15,0 0-16,0 0 15,0 0-15,0 0 0,0-22 0,22 22 16,-22 0-16,21-21 0,0 20 0,-21-20 16,21 21-16,0-21 0,0 20 15,-21 1-15,22 0 0,-1 0 0,0 21 16,0-21-16,0 21 0,0 0 16,1 0-16,-1 0 15,0 21-15,-21 0 0,0 0 16,21 0-16,0 1 0,-21-1 0,21 0 15,-21 21-15,0-21 0,0 22 0,0-22 16,22 0-16,-22 0 0,0 22 16,0-22-16,21 0 0,-21 0 15,0 0-15,0 0 16,21-21-16,0 0 16,-21-21-1,21 0-15,0 0 16,1 0-16,-22 0 0,21-1 0,0 1 15,-21 0-15,21-21 16,0 21-16,0-22 0,1 22 0,-22 0 16,21 0-16,0 0 0,0-1 0,0 22 15,-21-21-15,21 21 16,1 0-16,-22 21 31,0 1-31,0-1 0,0 0 0,0 0 16,0 0-16,0 0 0,0 1 0,0-1 15,0 21-15,0-21 0,0 0 16,0 1-16,0-1 0,21-21 0,-21 21 16,21 0-16,0-21 0,0 21 15,0-21-15,1 0 16,-1 0-16,0 0 0,0 0 0,0 0 16,0-21-16,22 21 0,-22-21 15,21 0-15,1 0 0,-22-1 0,21 1 16,-21 0-16,22 0 0,-22 0 15,0-22-15,0 22 0,0-21 0,0 21 16,-21 0-16,0-22 0,0 22 0,0 0 16,0 0-16,0 0 0,0-1 15,0 1-15,-21 21 0,0 0 16,0 0-16,0 0 0,0 21 16,-1 1-16,22-1 15,0 0-15,-21 21 0,21-21 0,0 1 16,0 20-16,0-21 0,0 21 15,0-20-15,0 20 0,0-21 0,0 0 16,21 0-16,1-21 0,-1 22 0,0-22 16,0 0-16,21 0 0,-20 0 15,-1 0-15,21 0 0,-21 0 0,0 0 16,22-22-16,-22 22 0,0-21 0,-21 0 16,21 0-16,0 0 15,-21-22-15,22 22 0</inkml:trace>
  <inkml:trace contextRef="#ctx0" brushRef="#br0" timeOffset="21932.07">5927 4614 0,'0'0'16,"0"-42"-1,-22 42 1,1 0-16,0 0 15,21 21-15,-21 0 0,0 1 16,0-1-16,-1 21 0,1 0 0,21 1 16,-21-1-16,0 22 0,0-1 0,0-21 15,-1 22-15,22-1 0,0 1 16,-21-22-16,21 1 0,-21 20 0,21-21 16,0 1-16,0-1 0,0 0 15,0-20-15,21 20 0,0-21 0,22 0 16,-22 22-16,0-43 0,21 21 15,1 0-15,-22-21 0,21 0 16,1 0-16,-1 0 0,-21 0 0,21-21 16,1 0-16,-1-1 0,0 1 0,-20 0 15,20 0-15,0-21 0,1 20 16,-22-20-16,21 0 0,-21-1 0,0 1 16,1 0-16,-1-22 0,0 1 15,-21-1-15,0 1 0,0-1 0,0 1 16,0-1-16,-21 22 0,0-22 15,-1 22-15,1 0 0,0-1 0,-21 22 16,21 0-16,-22 0 0,22 0 0,-21 21 16,-1 0-16,22 0 15,-21 0-15,0 21 0,-1 0 0,1 0 0,0 0 16,-1 22-16,1-1 0,0 0 16,20 1-16,1-1 0,0 22 15,0-1-15,21-21 0,0 22 0,0-22 16,0 1-16,0 20 0,0-21 15,21 1-15,0-1 0,0 0 0,22-20 16,-22 20-16,21-21 0,1 0 0,-22 0 16,21 1-16,0-1 0,1-21 15,-22 0-15,21 0 0</inkml:trace>
  <inkml:trace contextRef="#ctx0" brushRef="#br0" timeOffset="22339.83">6858 5186 0,'0'0'0,"0"21"47,0 0-47,0 22 0,0-22 15,0 21-15,0-21 0,-21 22 0,21-1 16,0 0-16,0 22 0,0-1 0,0-20 15,-21 20-15,21 1 0,-22-1 16,22 22-16,-21-22 0,21 1 16,0-1-16,-21 22 0,0-22 0,21 22 15,-21-21-15,0 20 0,21 1 16,-22-22-16,1 22 0,0-21 0,0-1 16,21 1-16,-21-1 0,0 1 0,-1-1 15,1 1-15,0-22 0,21 21 16,-21-20-16,0-1 0,21 0 0,0-20 15,-21 20-15,-1-21 0,22 0 0,0-42 32,0 0-17,22 0-15,-1-22 0,-21 1 0,42 0 16,-21-22-16,0 1 0,1-1 0,-1 1 16,0-1-16,0-20 0,0-1 0</inkml:trace>
  <inkml:trace contextRef="#ctx0" brushRef="#br0" timeOffset="22703.63">6625 5567 0,'-21'-42'0,"42"84"0,-42-106 0,21 22 0,0 21 16,0 0-16,0-22 0,0 22 0,0 0 16,0 0-16,0 0 15,0 0-15,21-22 0,0 22 0,22 0 16,-22 0-16,21 21 0,-21-21 15,22-1-15,-1 22 0,0 0 0,-21 0 16,22 0-16,-1 0 0,-21 0 0,22 0 16,-22 22-16,21-22 0,-21 42 15,-21-21-15,0 0 0,21 22 0,-21-22 16,0 0-16,0 21 0,-21-21 0,21 22 16,-21-22-16,0 0 0,0 21 15,-22-20-15,22-1 0,0 0 16,-21 0-16,21-21 0,-22 21 0,22 0 15,0-21-15,0 22 0,0-22 16,-1 0-16,22 21 0,-21-21 0,21-21 31,21-1-15,1 1-16,-1 0 0,0 0 16</inkml:trace>
  <inkml:trace contextRef="#ctx0" brushRef="#br0" timeOffset="24556.48">7472 4445 0,'0'0'0,"0"-21"0,-21 21 31,21 21-31,0 0 0,-22 0 15,22 1-15,-21 20 0,21 0 0,-21 1 16,21-1-16,0 0 0,0 22 16,-21-1-16,21 1 0,-21-1 0,21 1 15,0-22-15,0 22 0,0-22 0,0 170 32,0-170-17,0-21-15,0 0 0,21-21 0,0 0 0,0 0 16,0 0-1,1 0-15,-1 0 0,21 0 0,-21-21 16,0 0-16,1 0 0,-1 0 0,21-1 16,-21-20-16,0 21 0,1-21 15,-1 20-15,0-20 0,0 21 0,-21-21 16,21 20-16,0-20 0,-21 21 16,22 0-16,-22 0 0,0-1 15,0 44 16,0-1-31,0 0 0,0 0 16,-22 21-16,22-20 0,0-1 0,0 21 16,0-21-16,0 22 0,0-22 15,0 0-15,0 21 0,0-21 0,0 1 16,22-1-16,-1 0 0,0-21 0,-21 21 16,21-21-16,0 0 0,0 0 15,1 0-15,-1 0 0,21 0 0,-21 0 16,0 0-16,1 0 0,20-21 0,-21 0 15,0 0-15,0-1 0,1 1 16,-1-21-16,0 21 0,0-22 0,-21 22 16,21 0-16,0-21 0,-21 21 15,0-1-15,0 1 0,22 0 16,-22 0-16,0 42 31,0 0-15,-22 0-16,22 1 0,0 20 0,0-21 15,0 0-15,0 0 0,-21 22 16,21-22-16,0 0 0,0 0 0,0 0 16,0 1-16,0-1 0,0 0 0,21 0 15,1-21-15,-1 0 16,0 0-16,0 0 0,0 0 16,0 0-16,1 0 0,-1 0 15,0-21-15,0 0 0,0 0 16,0 21-16,1-22 0,-1-20 0,-21 21 15,0 0-15,0-22 0,0 22 0,0-21 16,0 0-16,0-1 0,0 22 16,0-21-16,-21 21 0,21-22 0,-22 22 15,1 21-15,0-21 0,-21 21 0,21 0 16,-1 0-16,1 0 0,0 21 16,0 0-16,0 0 0,21 1 15,-21 20-15,21-21 0,0 0 0,0 22 16,0-22-16,0 0 0,0 21 15,0-21-15,0 1 0,21-1 0,0 0 16,0-21-16,0 21 0,64-21 16,-64 0-16,21 0 15,1 0-15,-22 0 0,21 0 0,1-21 16,-1 21-16,0-21 0,1 0 16,-1-1-16,-21 1 0,21 0 0,-20-21 15,20 21-15,-21-1 0,0 1 0,0 0 16,-21 0-16,0 0 0,22 21 15,-22-21-15,0 42 16,0 0 0,0 0-16,-22 0 15,22 22-15,0-22 0,0 0 16,0 21-16,-21-21 0,21 1 0,0-1 16,-21 0-16,21 21 0,0-21 15,0 1-15,0-1 0,0 0 16,-21-21-16,21 21 0,0-42 47,0 0-32,0 0-15,0-1 0,0-20 16,21 21-16,-21 0 0,21-22 0,0 22 16,-21 0-16,22-21 0,-1 21 15,0-1-15,-21-20 0,21 21 16,0 0-16,0 0 0,1-1 0,-1 22 15,0 0-15,0-21 0,0 21 0,0 0 16,1 21-16,-22 1 16,0-1-16,21 0 0,-21 0 0,21 0 15,-21 0-15,0 22 0,0-22 0,0 0 16,0 21-16,0-20 0,0-1 16,0 0-16,0 0 0,0 0 0,0 0 15,0 1-15,21-1 0,-21 0 16,21-21-16,-21 21 15,21-21 1,1 0-16,-1 0 0,0 0 0,0 0 16,0 0-16,0 0 0,1-21 15,-1 21-15,21-21 0,-21 0 0,22-1 16,-22 1-16,21 0 0,0-21 0,-20 21 16,20-22-16,0 1 0,-21 21 15,1-22-15,-1 1 0,0 21 0,0-21 16,-21 20-16,21 1 0,-21 0 0,0 0 15,0 0-15,-21 21 16,0 0-16,0 0 0,0 21 16,-1-21-16,1 21 0,0 0 15,0 0-15,21 22 0,-21-22 16,21 0-16,0 0 0,-21 0 0,21 1 16,0-1-16,0 0 0,0 0 0,21 0 15,0-21-15,0 21 0,0 1 16,0-22-16,1 21 0,-1-21 0,21 0 15,-21 0-15,0 21 0,22 0 0,-22-21 16,0 0-16,0 0 0,0 21 16,-21 0-16,22-21 0,-22 22 15,0-1 1,-22-21-16,1 0 0,0 0 16,0 21-16,0-21 0,0 0 15,-1 0-15,1 0 0,0 0 0,0 0 16,0 0-16,0 0 0,-1 0 15,1 0-15,0 0 0,0 0 0,0 0 16,0 0-16,-1 0 16,1-21-16,0 21 0,0-21 15,0 21-15,0-22 0</inkml:trace>
  <inkml:trace contextRef="#ctx0" brushRef="#br0" timeOffset="24979.57">8509 4572 0,'0'21'0,"-21"22"16,42-43-1,0 0-15,0 0 0,0 0 16,1 0-16,-1 0 0,0 0 16,-21-22-16,21 22 0,0 0 0,-21-21 15,21 21-15,-21-21 0,0 0 16,-21 21-1,0 0-15,0-21 0,0 21 16,0 0-16,-1 0 0,1 0 16,21 21-16,-21-21 0,0 21 15,21 0-15,-21-21 16,21 21-16,-21-21 16,-1 0-1</inkml:trace>
  <inkml:trace contextRef="#ctx0" brushRef="#br0" timeOffset="25331.42">7366 4911 0,'0'0'0,"21"0"15,0 0 1,0 0-16,1 0 0,-1 0 0,0 0 16,0 0-16,0 0 0,22-21 15,-22 21-15,0 0 0,21 0 0,-21 0 16,1 0-16,-1 0 0,0 0 0,0-22 15,0 22-15,0 0 16,1 0 15,-22-21 1</inkml:trace>
  <inkml:trace contextRef="#ctx0" brushRef="#br0" timeOffset="26944.59">9419 3556 0,'0'0'0,"0"21"0,0 0 16,0 1-16,0-1 0,0 21 15,0-21-15,0 0 0,0 22 16,0-1-16,0 0 0,0-20 0,0 20 16,0 0-16,0 1 0,0-1 0,0 0 15,0 1-15,-21-1 0,21-21 16,0 21-16,0-20 0,0-1 0,0 0 15,0 0-15,0 0 0,0 0 16,0 1-16,-21-22 16,21-22-1,0 1 1</inkml:trace>
  <inkml:trace contextRef="#ctx0" brushRef="#br0" timeOffset="27300.62">9631 3429 0,'0'21'31,"0"22"-31,0-22 0,0 21 0,-21-21 15,21 22-15,0-1 16,0 0-16,-22 1 0,22-1 0,-21 21 16,21-20-16,0-1 0,0 22 0,-21-22 15,21 0-15,0 1 0,-21-1 16,21 0-16,0 1 0,-21-1 0,21-21 16,0 21-16,0-20 0,0-1 15,0 0-15,0 0 0,0 0 16,0 0-16,0-42 47,-21 0-47,-1 0 15</inkml:trace>
  <inkml:trace contextRef="#ctx0" brushRef="#br0" timeOffset="27596.1">9144 4170 0,'63'21'16,"-63"0"-16,22 0 16,-1 1-16,0-1 0,0 0 15,0 0-15,0 0 0,-21 0 0,22 1 16,-1-22-16,0 21 0,0 0 15,-21 0-15,0 0 0,21 0 0,-21 1 16,21-22-16,-21 21 0,0 0 16,0-42 31,0 0-32</inkml:trace>
  <inkml:trace contextRef="#ctx0" brushRef="#br0" timeOffset="27881.45">9969 3937 0,'0'21'16,"-21"0"-16,0 1 0,0-1 15,0 0-15,-22 21 0,22-21 0,0 22 16,-21-22-16,21 21 0,-22 1 16,22-22-16,-21 21 0,21-21 0,-1 22 15,1-22-15,0 0 0,0 0 16,0 0-16,21 0 0,0 1 16,0-1-16,21-21 31,0-21-16</inkml:trace>
  <inkml:trace contextRef="#ctx0" brushRef="#br0" timeOffset="28732.47">16065 2307 0,'0'0'0,"22"0"16,-22-21-16,21 21 0,-21-21 16,0 0-16,0 42 31,0 0-31,0 21 16,0 1-16,0-1 0,0 22 15,0-1-15,0 22 0,0-22 0,-21 1 16,21-1-16,-22 1 0,1-22 15,21 22-15,0-22 0,-21 0 16,21 1-16,-21-1 0,21 0 16,0-21-16,0 22 0,0-22 0,0 0 15,0 0-15,0-42 32,0 0-32,0 0 15,21 0-15,-21-1 0</inkml:trace>
  <inkml:trace contextRef="#ctx0" brushRef="#br0" timeOffset="29035.81">16108 2328 0,'-21'0'0,"42"0"0,-42-21 16,21 0-1,21 21 1,0 0-16,21-21 16,-21 21-16,1-21 15,-1 21-15,21 0 0,-21 0 0,0 0 16,22 0-16,-22 0 0,0 0 16,0 0-16,22 0 0,-22 0 0,0 0 15,0 0-15,0 0 16,-21 21-1,-21-21 1,21 21 0,-21 0-16</inkml:trace>
  <inkml:trace contextRef="#ctx0" brushRef="#br0" timeOffset="29304.66">16023 3006 0,'21'0'16,"0"0"0,1 0-16,-1 0 0,0 0 0,0 0 15,0 0-15,0-21 0,1 21 0,-1 0 16,0-22-16,21 22 0,-21-21 15,1 21-15,-1 0 0,0 0 16,0 0-16,0 0 16,-21-21-1,21 21-15</inkml:trace>
  <inkml:trace contextRef="#ctx0" brushRef="#br0" timeOffset="29592.49">16679 2836 0,'0'22'16,"0"-1"0,0 0-16,-21 0 15,21 0-15,0 0 0,0 1 0,0-1 16,0 0-16,0 0 0,0 0 15,0 0-15,0 1 0,0-1 16,0 0-16,0 0 16,0-42 31,0 0-47,0 0 0</inkml:trace>
  <inkml:trace contextRef="#ctx0" brushRef="#br0" timeOffset="29820.36">16722 2625 0,'0'0'0,"-22"-21"16,1 21 15,21 21 16,0 0-32,21-21 1,-21 21-16</inkml:trace>
  <inkml:trace contextRef="#ctx0" brushRef="#br0" timeOffset="30344.06">16849 2858 0,'0'0'0,"-22"0"0,22-22 31,0 1-31,0 0 15,22 0 1,-1 21-16,0 0 16,0 0-16,0 0 15,43 21 1,-43 0-16,0-21 0,0 21 16,0 1-16,1-1 0,-22 0 15,0 21-15,0-21 0,0 1 0,0-1 16,0 0-16,0 0 0,0 0 0,0 0 15,0 1-15,0-1 0,0 0 16,-22 0-16,1-21 16,21-21 31,0 0-47,0 0 0,0-1 15,0 1-15,21 0 0,1 0 0,-22-21 16,21 20-16,0-20 0,-21 21 15,21 0-15,0-22 0,0 22 0,-21 0 16,22 0-16,-1 21 0,-21-21 16,21 21-16,0 0 15</inkml:trace>
  <inkml:trace contextRef="#ctx0" brushRef="#br0" timeOffset="30787.81">17357 2942 0,'42'0'31,"-21"0"-31,0 0 0,0 0 0,1 0 16,-1 0-16,-21-21 0,21 21 16,0-21-16,0 21 0,0-21 15,1 0-15,-1 21 0,-21-22 0,21 22 16,-21-21-16,21 0 0,-21 0 16,0 0-16,-21 21 46,0 0-46,0 0 0,-1 0 0,1 21 16,0 0-16,0 0 0,0 0 16,0 1-16,-1-1 0,1 0 0,21 0 15,0 0-15,-21 0 0,21 1 16,0-1-16,0 0 0,0 0 0,0 0 16,0 0-16,0 1 0,0-1 15,21-21-15,0 21 16,1-21-16,-1 0 0,0 0 15,0 0-15,0 0 0,0 0 16,-21-21-16,22 21 0,-1-21 0,21 21 16,-21-22-16</inkml:trace>
  <inkml:trace contextRef="#ctx0" brushRef="#br0" timeOffset="32351.42">18182 2223 0,'0'-22'0,"-21"44"31,0-1-31,21 0 16,-21 0-16,21 0 0,0 22 0,-22-1 15,1 0-15,21 1 0,-21 20 16,21 1-16,0-1 0,-21 1 0,0-1 16,21 1-16,-21-1 0,21 1 15,-22-1-15,1 22 0,21-22 0,-21 1 16,0-1-16,21 1 0,-21-1 16,21 1-16,0-1 0,-21 1 0,-1-22 15,1 22-15,21-1 0,0-21 0,-21 22 16,0-22-16,21 22 0,-21-1 15,0-20-15,-1 20 0,22-21 16,-21 1-16,0-1 0,21 0 0,-21-20 16,21 20-16,0-21 0,0 0 15,0 0-15,0 1 0,21-22 16,0 0-16,0 0 0,1 0 16,-1-22-16,21 22 0,0-21 15,-20 0-15,20 0 0,0 0 0,-21-22 16,22 22-16,-1 0 0,-21-21 15,22-1-15,-22 1 0,21 0 0,-21-1 16,0-20-16,1 21 0,-22-22 0,0 22 16,0-22-16,0 22 0,0-22 15,-22 22-15,1 0 0,0-1 16,0 1-16,-21 0 0,20-1 0,-20 22 16,0-21-16,-1 21 0,1 21 15,0-21-15,21-1 0,-22 22 0,22 0 16,0-21-16,21 0 15,21 0 1,0 21 0,0-21-16,1 21 0,-1-21 0,0 21 15,21-22-15,1 1 0,-22 0 0,21 0 16,0 0-16,1 0 0,-1-1 16,0 1-16,1 0 0,-1 0 0,0 0 15,-20 0-15,20-22 16,-21 43-16,0-21 0,22 0 0,-43 0 15,21 0-15,0 21 0,-21-22 16,0 44 31,-21-1-47,21 0 0,-21 0 16,-1 0-16,22 0 0,-21 22 15,21-22-15,0 0 0,-21 21 0,0-20 16,21 20-16,0-21 0,0 0 15,0 22-15,0-22 0,0 0 16,0 0-16,21-21 0,0 0 16,0 0-16,1 0 15,20 0-15,-21 0 0,0 0 0,0-21 16,1 21-16,-1-21 0,-21 0 16,21-1-16,-21 1 0,21 0 0,-21-21 15,0 21-15,0-1 0,0 1 16,0 0-16,0 0 0,-21 0 0,0 0 15,21-1-15,-21 22 0,-1-21 0,22 0 16,-21 21-16,21-21 16,0 0-16,0 0 31,21 21-31,1-22 0,-1 22 16,0 0-16,21-21 0,-21 21 15,1 0-15,20-21 0,-21 21 0,21 0 16,-20 0-16,-1-21 0,21 21 0,-21 0 15,0 0-15,22 0 0,-22 0 16,0 21-16,0 0 0,0 0 0,1 1 16,-1-1-16,-21 0 0,0 0 15,0 0-15,0 0 0,0 22 0,0-22 16,0 0-16,-21 0 0,21 0 16,-22 1-16,1-1 0,21 0 0,0 0 15,-21 0-15,0 0 16,0 1-16,21-1 0,-21-21 15,21-21 17,0-1-17,21 22-15,0-21 0,-21 0 16,21-21-16,0 21 0,0-1 0,22-20 16,-22 21-16,0-21 0,0-1 15,22 22-15,-22-21 0,0 21 16,0-1-16,-21 1 0,0 0 0,21 0 15,-21 0-15,-21 21 47,21 21-47,0 0 0,-21 0 16,0 0-16,0 22 0,21-22 16,-22 21-16,1 1 0,21-22 0,0 21 15,-21 0-15,21-20 0,0 20 16,-21-21-16,21 0 0,0 0 0,0 1 15,0-1-15,0 0 0,21-21 16,0 21-16,0-21 0,22 0 0,-22 0 16,21 0-16,-21 0 0,22 0 15,-1 0-15,0 0 0,-20 0 16,20-21-16,0 21 0,-21-21 0,22 21 16,-22-21-16,0-1 0,-21 1 15</inkml:trace>
  <inkml:trace contextRef="#ctx0" brushRef="#br0" timeOffset="32976.06">15981 3704 0,'-21'0'0,"42"0"0,-64 0 16,22 0-16,0 0 15,42 0 1,0 0-16,1 0 16,20 0-16,-21 0 0,21 0 0,22 0 15,-22 0-15,22 0 0,-1 0 16,22 0-16,-22 0 0,22 0 0,21 0 15,-21 0-15,20 0 0,22 0 16,-21 0-16,21 0 0,0 0 0,0 0 16,0 0-16,-21 0 0,21 0 0,0 0 15,0 0-15,-21 0 0,21 0 16,-21 0-16,21-21 0,-43 21 16,22 0-16,0 0 0,-21 0 0,-1 0 15,-20 0-15,21 0 0,-22 0 16,1 0-16,-1 0 0,191 0 31,-233 0-31,0 0 0,-21-21 16,0 0 15,-21 21-31,0-21 16,0 21-16,0 0 15,0 0-15</inkml:trace>
  <inkml:trace contextRef="#ctx0" brushRef="#br0" timeOffset="33091.99">19262 3641 0,'0'0'0,"-43"21"32,22-21-32</inkml:trace>
  <inkml:trace contextRef="#ctx0" brushRef="#br0" timeOffset="33792.58">14753 4487 0,'0'0'0,"0"-21"31,0 42-16,-21 1-15,21-1 0,0 21 16,0-21-16,0 43 0,0-22 0,-21 43 16,21-22-16,-21 1 0,21 20 0,-22-20 15,22 21-15,0-22 0,0 1 16,-21-1-16,21 1 0,-21-1 0,21-21 16,-21 22-16,21-22 0,0 1 15,0-22-15,0 21 0,0-21 0,0 0 16,0 1-16,0-44 31,21 1-31,-21 0 16,21-21-16,-21 21 0</inkml:trace>
  <inkml:trace contextRef="#ctx0" brushRef="#br0" timeOffset="34075.79">14647 4614 0,'0'-21'0,"0"-21"31,21 21-31,149-22 32,-128 43-32,0-21 15,1 21-15,-1 0 0,0 0 0,1 0 16,-22-21-16,21 21 0,1 0 15,-22 0-15,0 0 0,0 0 0,0 0 16,0 0-16,-21 21 0,0 0 16,0 1-1,-21-1-15,0-21 0,0 21 16,-21-21-16,20 21 0</inkml:trace>
  <inkml:trace contextRef="#ctx0" brushRef="#br0" timeOffset="34297.66">14647 5207 0,'0'0'0,"0"21"0,0 0 15,21-21 1,1 0-16,-1 0 16,0 0-16,0 0 0,0 0 15,0 0-15,22-21 0,-22 21 16,0-21-16,21 21 0,-20 0 15,-1-21-15,0 21 0,0 0 0,0 0 16,-21-21-16,21 21 0,1 0 16</inkml:trace>
  <inkml:trace contextRef="#ctx0" brushRef="#br0" timeOffset="34556.51">15219 5144 0,'0'21'32,"0"0"-32,0 0 0,0 0 0,0 0 15,0 1-15,0-1 0,0 0 0,-21 0 16,21 0-16,0 22 0,0-22 16,-22 0-16,22 0 0,0 0 15,0 0-15,0 1 0,0-1 16,0 0-1,0-42 17,0 0-32,0-1 0,0 1 15,0 0-15,22 0 0</inkml:trace>
  <inkml:trace contextRef="#ctx0" brushRef="#br0" timeOffset="34756.4">15261 4953 0,'0'0'0,"0"-21"0,0 0 16,0 0-16,21 21 63,-21 21-63,21-21 15,-21 21-15,22 0 16,-1 0-16,0-21 0,-21 21 0,0 1 15,21-22-15</inkml:trace>
  <inkml:trace contextRef="#ctx0" brushRef="#br0" timeOffset="35192.15">15536 5186 0,'0'-21'15,"21"0"-15,-21-1 16,22 22-16,-1 0 0,-21-21 0,21 21 16,0 0-16,0 0 0,0 0 15,1 0-15,-1 0 0,0 0 16,0 21-16,0 1 0,0-1 0,-21 0 16,22 0-16,-1 0 0,-21 22 15,0-22-15,0 21 0,21-21 16,-21 22-16,0-22 0,0 0 0,0 21 15,0-21-15,0 1 0,0-1 16,0 0-16,-21 0 0,0-21 16,21-21 15,0 0-31,0 0 0,0-1 0,0 1 16,0 0-16,0 0 0,21-21 15,0 20-15,-21-20 0,21 21 16,0-21-16,0 20 0,-21-20 0,22 21 15,-1 0-15,0 0 0,0-1 16,0 22-16,0-21 0,1 21 0,-1 0 16,0 0-16,0 0 0,21 0 0,-20 0 15,-1 0-15,0 0 16,0 0-16</inkml:trace>
  <inkml:trace contextRef="#ctx0" brushRef="#br0" timeOffset="35599.91">16319 5334 0,'0'0'0,"22"0"16,-1 0 0,0 0-16,0 0 0,0-21 0,0 21 15,1-21-15,-1 21 0,0-21 0,0-1 16,0 22-16,22-21 0,-22 21 15,-21-21-15,21 0 0,-21 0 0,21 21 16,-21-21-16,0-1 16,-21 22-16,0 0 15,0 0-15,-1 0 0,1 0 0,0 0 16,-21 22-16,21-22 0,-22 21 16,22 0-16,-21 0 0,21 0 15,-1 22-15,22-22 0,0 0 0,-21 0 16,21 21-16,0-20 0,0-1 15,0 0-15,0 0 0,0 0 0,21 0 16,1-21-16,-22 22 0,21-1 16,0-21-16,0 0 0,0 0 0,0 0 15,1 0-15,-1 0 0,21 0 0,-21 0 16,0 0-16,1 0 0,20-21 16,-21 21-16,0-22 0,0 1 0,22 0 15,-22 21-15</inkml:trace>
  <inkml:trace contextRef="#ctx0" brushRef="#br0" timeOffset="36977.15">17039 5165 0,'21'-21'15,"-42"42"-15,63-85 0,-20 43 0,-22-21 0,0 21 16,21-22-16,-21 1 0,0 0 16,0 20-16,0-20 0,0 21 0,0 0 15,0 0-15,0-1 0,0 1 16,-21 21-1,-1 21-15,22 1 16,0 20-16,-21-21 0,0 21 16,21 1-16,0 20 0,-21-20 15,21 20-15,-21-21 0,0 22 16,21-1-16,-22 1 0,1-1 0,21-20 16,-21 41-16,0-20 0,21-1 0,-21 22 15,0-21-15,21 20 0,-22-20 16,1-1-16,21 22 0,-21 0 0,0-1 15,0-20-15,0 20 0,-1 1 0,1 0 16,21-22-16,-21 1 0,0-1 0,0 1 16,0-22-16,-1 22 0,1-22 15,21-21-15,-21 21 0,21-20 0,-21 20 16,21-21-16,0 0 0,0 0 16,21-21-16,0 0 15,0 0-15,22-21 0,-22 21 16,21-21-16,-21 0 0,22-21 0,-1 20 15,0-20-15,1 21 0,-1-21 0,0-1 16,1 1-16,-1-22 0,0 1 16,-20-1-16,-1 1 0,0-1 0,0 1 15,-21-22-15,21 22 0,-21-1 0,0 1 16,0-22-16,-21 43 0,0-22 16,-21 22-16,20 0 0,-20-1 0,21 1 15,-21 21-15,-1-22 0,22 22 16,0 21-16,-21-21 0,20 0 0,22 0 15,-21 21-15,21-21 0,0-1 16,0 1 0,21 0-16,1 0 15,-1 0-15,21 0 0,-21-1 0,0 1 16,1 0-16,20 0 0,-21 0 16,21 0-16,1-1 0,-22 1 0,21 0 15,1 0-15,-22 0 0,0 0 0,21-1 16,-21 1-16,1-21 0,-1 21 15,0 0-15,0-1 0,-21 1 16,0 0-16,0 42 31,-21 0-31,21 22 16,-21-22-16,0 0 16,21 21-16,0-20 0,-22-1 0,22 21 15,-21-21-15,21 0 0,0 22 0,0-22 16,0 0-16,0 0 0,0 0 15,0 1-15,21-22 0,1 0 16,-1 0-16,0 0 16,21 0-16,-21 0 0,1 0 0,-1 0 15,0-22-15,0 1 0,0 21 0,0-21 16,-21 0-16,0 0 0,0 0 16,0-1-16,0 1 0,0 0 0,0 0 15,0 0-15,-21 0 0,21-1 16,-21 1-16,0 21 0,0-21 15,0 21-15,21-21 0,-22 21 16,22-21 0,22 0-16,-1 21 15,21 0-15,-21 0 0,0-22 0,22 22 16,-22 0-16,21 0 0,1 0 16,-22 0-16,21 0 0,-21 0 0,22 0 15,-22 0-15,21 22 0,-21-1 16,0 0-16,1 0 0,-1 0 15,-21 0-15,0 1 0,0-1 0,0 0 16,0 21-16,0-21 0,-21 1 16,-1-1-16,1 0 0,0 0 0,0 0 15,0 0-15,0-21 0,-1 22 16,22-44 15,22 1-31,-22 0 16,21 0-16,0 21 0,0-21 15,0-22-15,0 22 0,1 0 0,-1 0 16,0-21-16,0 20 0,21-20 16,-20 21-16,-1 0 0,0 0 0,-21-1 15,21 1-15,-21 0 0,21 21 16,-21-21-16,-21 21 16,0 21-1,21 0-15,-21 0 0,0 1 16,-1-1-16,1 0 0,21 0 0,0 21 15,-21-20-15,21 20 0,0-21 0,0 0 16,0 22-16,0-22 0,0 0 16,0 0-16,0 0 0,0 0 0,21-21 15,-21 22-15,21-22 0,1 0 16,-1 0-16,0 0 0,0 0 0,0 0 16,22-22-16,-22 22 0,21-21 0,0 0 15,1 0-15</inkml:trace>
  <inkml:trace contextRef="#ctx0" brushRef="#br0" timeOffset="37499.85">19029 4466 0,'-21'0'0,"42"0"0,-64 0 15,22 0-15,0 0 0,0 0 0,0 21 16,0 1-16,-1-1 0,-20 0 16,21 0-16,0 21 0,-22 1 15,22-1-15,-21 22 0,21-22 0,0 21 16,-22 1-16,22-22 0,21 22 0,-21-22 16,21 0-16,0 22 0,0-22 15,0-21-15,0 22 0,0-1 0,21-21 16,0 0-16,0 1 0,1-1 15,-1 0-15,21-21 0,-21 0 0,22 0 16,-22 0-16,21 0 0,0 0 0,-20 0 16,20 0-16,0-21 0,-21 0 15,22-1-15,-1 1 0,-21-21 0,22 0 16,-22-1-16,21 1 0,-21 0 16,0-22-16,1 1 0,-1-1 15,0-21-15,-21 22 0,21-1 0,-21 22 16,0-21-16,0 20 0,-21 1 15,0 0-15,0 20 0,-1 1 0,-20 0 16,0 21-16,21 0 0,-22 0 0,1 0 16,21 21-16,-22 0 0,1-21 15,21 22-15,-21-1 0,20 21 0,1-21 16,0 0-16,0 1 0,0-1 16,0 0-16,21 21 0,0-21 0,0 1 15,0-1-15,0 0 0,0 0 16,0 0-16,0 0 15</inkml:trace>
  <inkml:trace contextRef="#ctx0" brushRef="#br0" timeOffset="37932.6">19473 4995 0,'0'0'0,"0"-21"16,0 42 0,-21 85 15,21-63-31,-21-22 0,21 21 16,0 0-16,0 1 0,-21-1 15,21 0-15,-21 1 0,-1 20 0,22 1 16,-21-22-16,0 43 0,0-22 0,21 1 15,-21-1-15,0 1 0,-1-1 16,1 1-16,0-1 0,0 1 0,0-1 16,0 1-16,-1 20 0,1-20 15,0-22-15,0 22 0,21-1 16,-21-20-16,0-1 0,-1 0 0,22 1 16,0-1-16,0-21 0,0 21 0,0-20 15,0-1-15,0 0 0,0 0 16,22-21-1,-1-21-15,0 0 16,0-22-16,0 22 0,0-21 16,1 21-16,-22-43 0,21 22 15,0-22-15,0 1 0</inkml:trace>
  <inkml:trace contextRef="#ctx0" brushRef="#br0" timeOffset="38283.55">19431 5165 0,'0'0'0,"21"-43"0,-21 22 15,21 0-15,0 0 0,-21 0 0,22 0 16,-1-1-16,0 22 0,0-21 16,0 21-16,0 0 0,1 0 0,20 0 15,-21 0-15,0 0 0,0 0 16,1 21-16,-1 1 0,0-1 0,0 0 15,-21 0-15,21 21 0,-21-20 16,0-1-16,0 21 0,0-21 16,0 22-16,0-22 0,-21 0 0,21 0 15,-21 0-15,-21 0 0,20 1 0,-20-1 16,21-21-16,-21 21 0,20-21 16,-20 0-16,21 0 0,-21 0 0,20 0 15,1 0-15,0 0 0,0 0 0,21-21 31,21 0-15,0-1-16,0 22 0,1-21 16</inkml:trace>
  <inkml:trace contextRef="#ctx0" brushRef="#br0" timeOffset="39652.11">20468 4382 0,'0'-22'16,"0"44"-16,0-65 0,-21 64 31,0 1-31,21-1 0,-21 0 16,-1 21-16,1 1 0,0-1 0,21 0 15,-21 1-15,0-1 0,0 21 16,-1-20-16,1 20 0,0 1 15,21-22-15,-21 22 0,0-22 0,21 0 16,0 1-16,0-1 0,0-21 0,0 21 16,0-20-16,0-1 0,0 0 15,0 0-15,21-21 0,0 0 16,0 0-16,0 0 16,1 0-16,20-21 0,-21 21 0,0-21 15,0 0-15,1-1 0,20 1 0,-21-21 16,0 21-16,22 0 15,-22-22-15,0 22 0,0-21 0,0 21 16,0-22-16,1 22 0,-22 0 16,21 0-16,-21 0 0,0-1 15,0 44 1,0-1-16,-43 0 16,43 0-16,-21 0 0,0 22 0,0-22 15,0 21-15,0-21 0,21 22 16,0-22-16,-22 21 0,22-21 0,0 0 15,0 1-15,0-1 0,0 0 0,0 0 16,22-21-16,-1 21 16,0-21-16,0 0 0,0 0 0,0 0 15,22 0-15,-22 0 0,0-21 16,21 0-16,-20 21 0,-1-42 16,21 20-16,-21 1 0,0 0 0,1-21 15,-1 21-15,21-1 0,-42-20 16,21 21-16,0-85 31,-21 127-15,0 0-1,-21 1-15,0-1 0,21 0 16,-21 0-16,21 21 0,0-20 0,-21-1 16,21 0-16,0 0 0,0 0 15,0 0-15,0 1 0,0-1 16,21-21-16,0 21 15,0-21-15,0 0 0,1 0 16,-1 0-16,0 0 16,0-21-16,-21 0 0,0-1 15,0 1-15,0 0 0,0 0 0,0 0 16,0 0-16,0-1 0,0-20 16,0 21-16,0 0 0,-21 0 0,0 21 15,21-22-15,-21 22 0,-1 0 16,1 0-16,21-21 47,21 21-47,1 0 15,-1 0-15,0-21 0,0 21 16,0 0-16,0-21 0,1 0 0,-1 21 16,21 0-16,-21 0 0,0 0 0,1-21 15,-1 21-15,0 0 16,0 21-16,0 0 15,-21 0-15,0 0 0,0 0 16,0 1-16,0-1 0,0 0 0,0 0 16,0 0-16,0 0 0,0 1 15,0-1-15,0 0 0,0 0 0,0 0 16,0 0-16,0 1 16,0-1-16,-21-21 46,21-21-30,0-1-16,0 1 16,0 0-16,0-21 0,21 21 15,0-1-15,1 1 0,-1-21 16,0 0-16,21 20 0,-21-20 0,22 21 16,-22 0-16,21 0 0,-21-1 0,22 1 15,-22 21-15,0 0 16,0 0-16,0 0 0,1 0 0,-1 0 15,0 0-15,-21 21 0,0 22 16,0-22-16,0 0 0,0 21 0,0-20 16,0 20-16,0-21 0,0 21 0,0-20 15,0 20-15,0-21 0,-21 0 16,21 22-16,-21-22 0,21 0 16,0 0-16,0 0 0,0 0 31,21-21-16,-21-21-15,21 0 0,0 0 16,21 0-16,-20 0 0</inkml:trace>
  <inkml:trace contextRef="#ctx0" brushRef="#br0" timeOffset="40084.28">22479 4911 0,'0'-21'0,"0"42"0,0-64 0,0 22 15,0 0-15,0 0 0,0 0 16,-21 21 0,0 0-16,-22 0 0,22 21 0,0 0 15,-21 0-15,20 0 0,1 1 16,0-1-16,21 0 0,0 0 16,0 0-16,0 0 0,0 1 15,0-1-15,0 0 0,21 0 16,0-21-16,1 0 0,-1 21 0,0-21 15,0 0-15,21 0 0,-20 0 16,-1 0-16,0 0 0,0 21 0,0-21 16,0 0-16,1 0 0,-22 22 15,21-22-15,-21 21 0,0 0 16,0 0-16,0 0 16,0 0-16,0 1 0,-21-22 15,-1 21-15,1 0 0,-21-21 16,21 21-16,-22-21 0,22 0 0,-21 21 15,0-21-15,20 0 0,-20 0 16,21 0-16,0 0 0,0 0 0,-1 0 16,1 0-16,0 0 0,0 0 0,0-21 15,21 0 1,0 0-16,-21 21 0,21-21 0,-22-1 16,22 1-16</inkml:trace>
  <inkml:trace contextRef="#ctx0" brushRef="#br0" timeOffset="40311.19">21548 4403 0,'0'0'0,"-64"-21"31,43 21-15,0 0-16,0 0 31</inkml:trace>
  <inkml:trace contextRef="#ctx0" brushRef="#br0" timeOffset="40568.33">19748 4636 0,'-21'0'0,"42"0"0,-21 0 16,22 0-16,-1 0 15,0 0-15,21 0 0,1 0 16,-22 0-16,21 0 0,0 0 0,1 0 15,-1 0-15,-21 0 0,22-22 16,-1 22-16,-21 0 0,21 0 0,-20-21 16,-1 21-16,0 0 0,0 0 0,0-21 15,-21 0 1</inkml:trace>
  <inkml:trace contextRef="#ctx0" brushRef="#br0" timeOffset="41713.21">6456 3852 0,'-21'0'16,"42"0"-16,-64 0 0,22 0 0,0 0 0,0 0 16,0 0-16,0 0 15,-1 22 1,1-22-1,0 21-15,21 0 32,21-21-17,22 0-15,-22 0 16,21 0-16,0 0 0,1 0 0,20 0 16,1 0-16,-1 0 0,22-21 15,0 21-15,-1 0 0,22-21 16,-21 21-16,21 0 0,-1-22 0,22 22 15,0 0-15,0-21 0,0 0 16,0 21-16,0-21 0,0 21 0,0-21 16,-21 21-16,21-21 0,0 21 0,-21 0 15,0-22-15,0 22 0,0 0 16,-22 0-16,1 0 0,-22-21 0,22 21 16,-21 0-16,-22 0 0,21 0 15,-41 0-15,20 0 0,-21 0 0,0 0 16,0 0-16,-21-21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2T02:45:51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6837 2836 0,'-21'0'15,"-1"22"-15,1-22 0,0 21 16,0-21-16,21 21 16,21-21-1,0 21-15,-21 0 0,21-21 16,1 21-16,-22 1 0,21-22 15,-21 21-15,0 0 0,0 0 0,0 0 16,0 0-16,0 1 16,0-1-16,-21 0 0,-1 0 15,-20-21-15,21 0 16,0 0-16,0 0 0</inkml:trace>
  <inkml:trace contextRef="#ctx0" brushRef="#br0" timeOffset="1496.16">6985 1270 0,'0'-21'31,"-21"21"-31,21 21 16,-21-21-1,21 21-15,-22-21 0,22 21 16,-21 1-16,21-1 0,0 0 15,0 0-15,-21 0 0,21 0 16,-21 1-16,21-1 0,-21 21 16,21-21-16,0 0 0,0 22 15,0-22-15,0 0 0,0 21 0,0-20 16,0 20-16,0-21 0,0 21 16,0 1-16,0-22 0,0 21 0,0-21 15,0 22-15,0-1 0,0-21 16,0 22-16,0-22 0,0 21 0,0-21 15,0 22-15,0-1 0,0-21 16,0 21-16,0 1 0,0-1 0,0-21 16,0 22-16,0-1 0,0 0 15,0 1-15,21-1 0,-21-21 0,21 21 16,-21 1-16,0-1 16,21 0-16,-21 1 0,0-22 0,0 21 15,0 1-15,0-1 0,0 0 16,0 1-16,0-1 0,0 21 0,0-20 15,0-1-15,0 22 0,0-22 16,0 0-16,0 1 0,0-1 0,0 21 16,21-20-16,-21-1 0,0 0 0,0 1 15,0-1-15,0 0 0,0 1 16,0 20-16,0-20 0,0 20 0,0 1 16,0-22-16,0 21 0,0 1 15,0-1-15,0-20 0,0 20 16,0 1-16,0-1 0,0 1 0,0-1 15,0 1-15,0-1 0,0 1 16,0 20-16,0-20 0,0-1 0,0 1 16,0-1-16,0 1 0,0 21 15,0-22-15,0 1 0,0 20 0,0 1 16,0-22-16,0 22 0,0-21 16,0 20-16,0-20 0,0 20 0,0 1 15,0 0-15,-21-1 0,21-20 0,0 21 16,-21-1-16,21 1 0,0-22 15,0 1-15,0 21 0,0-22 0,0 22 16,0-1-16,0-20 0,0 21 16,0-22-16,0 22 0,0-22 15,0 22-15,0-22 0,0 1 0,0-1 16,0 1-16,0 21 0,0-22 16,0 1-16,0-1 0,0 1 0,0-1 15,0 1-15,0-22 0,0 0 0,0 22 16,0-22-16,0-21 0,0 22 15,0-22-15,0 21 0,0-21 0,-21 0 16,0-21 0,21-42-1,-21 21-15,21-21 0,-22-22 16,22 1-16</inkml:trace>
  <inkml:trace contextRef="#ctx0" brushRef="#br0" timeOffset="4283.92">7027 1334 0,'-21'0'32,"0"0"-17,42 0 48,0 0-48,0 0-15,1 0 16,-1 0-16,0 0 16,0 0-16,0 0 0,0 0 0,1 0 15,20 0-15,-21 0 0,21 0 16,1 0-16,-1 0 0,0 0 0,22 0 16,-1 0-16,1 0 0,-1 0 15,1 0-15,21 0 0,-1 0 0,1 0 16,0 0-16,20 0 0,-20 0 15,21 0-15,0 0 0,0 0 0,-1 0 16,1 0-16,21 0 0,-21 0 16,0 0-16,0 0 0,0 0 0,21 0 15,-22 21-15,22-21 0,0 0 16,0 0-16,-21 0 0,21 21 16,0-21-16,0 0 0,0 0 0,0 0 15,0 0-15,21 0 0,-21 0 16,0 0-16,0 21 0,0-21 0,0 0 15,0 0-15,22 0 0,-22 0 16,21 0-16,-21 0 0,0 0 0,0 0 16,0 0-16,0 0 0,0 0 0,0 0 15,0 0-15,0 0 0,-21 0 16,21 0-16,0 0 0,-22 0 0,22 0 16,0 0-16,0 0 15,-21 0-15,21 0 0,-21 0 0,21 0 16,0 0-16,-21 0 0,21 0 15,0 0-15,0 0 0,-21 0 0,0 0 16,-1-21-16,1 21 0,-21 0 0,21 0 16,-22 0-16,22-21 0,-21 21 15,0 0-15,20 0 0,-20 0 0,21-21 16,-21 21-16,-1 0 0,1 0 16,-22-22-16,22 22 0,0 0 0,-22 0 15,22-21-15,-22 21 0,22-21 16,-21 21-16,-1 0 0,-21-21 0,22 21 15,-22 0-15,22 0 16,-22-21-16,0 21 0,1 0 0,-22 0 16,21-21-16,1 21 0,-22 0 15,0 0-15,0 0 0,0-22 0,0 22 16,1 0 0,-22 22 15,0-1-16,0 0 1,0 0-16,0 0 0,0 0 0,-22 1 16,22-1-16,-21 0 0,0 0 15,0 21-15,21-20 0,0 20 16,-21-21-16,21 21 0,0 1 0,-21-1 16,21 0-16,0 22 0,0-22 15,0 1-15,0-1 0,21 21 0,-21-20 16,21 20-16,-21-20 0,0-1 15,21 21-15,-21 1 0,21-1 0,0 1 16,-21-1-16,22 22 0,-22-21 16,0 20-16,21-20 0,-21 20 0,21-20 15,-21 21-15,0-22 0,0 22 16,21-22-16,-21 22 0,21 0 16,-21-22-16,0 22 0,0-22 0,0 22 15,0-22-15,21 22 0,-21 0 16,22-1-16,-22 1 0,0 0 0,0 21 15,21-22-15,-21 1 0,21 0 16,-21-1-16,0 1 0,0 21 0,21-22 16,-21 1-16,21 21 0,-21-21 0,0-1 15,0-20-15,21 20 0,-21 1 16,22 0-16,-22-1 0,0 1 0,21 0 16,0-1-16,-21-20 0,21 21 15,0-22-15,-21 22 0,21-1 0,1 1 16,-22-21-16,0 20 0,21 1 0,-21 0 15,21-22-15,-21 22 16,0-22-16,0 22 0,0-22 0,0 22 16,0-21-16,0-1 0,0 22 15,0-22-15,0 1 0,0-1 0,0 1 16,0-1-16,0 1 0,0-22 0,0 22 16,0-1-16,0 1 0,0-22 15,0 21-15,0 1 0,0-22 0,0 22 16,0-22-16,0 22 0,-21-22 0,21 0 15,0 22-15,-21-22 0,21 0 16,0 1-16,0-1 0,-22 0 0,22 1 16,0 20-16,-21-20 0,21-1 15,0 0-15,-21 1 0,21-1 16,0 0-16,0 1 0,0-1 0,-21-21 16,21 21-16,-21-20 0,21 20 15,0-21-15,0 0 0,-21 0 0,21 1 16,-22-1-16,22 0 0,-21 0 0,21 0 15,0 0-15,-21-21 16,0 22-16,0-22 0,0 21 16,-1-21-16,1 0 0,0 21 15,0-21-15,0 0 0,0 0 16,-1 0-16,-20 0 0,21 0 16,-21 0-16,20 0 0,-20 0 0,-21 0 0,20 0 15,-20 0-15,-1 0 16,1 0-16,-22 0 0,22 0 0,-22 0 15,0 0-15,1 0 0,-1 0 0,0 0 16,1 0-16,-22 0 0,21 0 16,-21 0-16,-21 0 0,21 0 0,1 0 15,-22 0-15,21 0 0,-21 0 0,0 0 16,0 0-16,0 0 0,0 0 16,0 0-16,0 0 0,0 0 0,-21 0 15,21 0-15,0 0 0,0 0 16,-22 0-16,22 0 0,-21 0 15,21 0-15,0 0 0,-21 0 0,21 0 0,-21 0 16,0 0-16,21 0 0,-21 0 16,21 0-16,-22 0 0,22 0 15,0 0-15,-21-21 0,21 21 0,0 0 16,0 0-16,21 0 0,-21 0 0,0-21 16,0 21-16,0 0 0,0 0 15,0 0-15,22 0 0,-22-22 0,21 22 16,0 0-16,0 0 0,0 0 0,0 0 15,1 0-15,-22 0 0,21 0 0,0 0 16,21 0-16,-21 0 16,22 0-16,-22-21 0,0 21 0,21 0 15,-20 0-15,20 0 0,0 0 0,-21 0 16,22 0-16,-1 0 0,0 0 16,22 0-16,-22-21 0,1 21 0,20 0 15,-21 0-15,1 0 0,20 0 0,-20 0 16,-1 0-16,21 0 0,1 0 15,-22 0-15,22 0 0,-1 0 0,22-21 16,-22 21-16,22 0 0,-21 0 0,20 0 16,1 0-16,0 0 0,20-21 15,-20 21-15,0 0 0,21 0 0,-1 0 16,-20 0-16,21-21 0,0 21 16,0 0-16,-1 0 0,1 0 0,0 0 15,0-22-15,0 22 16,0 0-16,21-21 15,0 0 1,0 0 0,0 0 15,0 0-15,0-1-16,0 1 0,0 0 15,0 0-15,0 0 16,0 0-16,0-1 0,0 1 0,0 0 15,0 0-15,0-21 0,0 20 16,0-20-16,0 21 0,0-21 16,0 20-16,0 1 0,0-21 0,0 21 15,0 0-15,0-1 0,0 1 0,0 0 16,0 0-16,0 0 0,0 0 16,0-1-16,0 1 0,0-21 0,0 21 15,0-22-15,0 1 0,0 0 0</inkml:trace>
  <inkml:trace contextRef="#ctx0" brushRef="#br0" timeOffset="5203.39">7599 1778 0,'0'21'46,"0"0"-46,0 1 0,0-1 16,21 0-16,-21 0 0,0 21 16,0-20-16,0 20 0,0-21 0,0 21 15,0-20-15,0 20 0,0-21 16,0 0-16,0 0 0,0 1 0,0-1 16,0 0-16,0 0 0,0 0 15,0 0-15,0-42 47,0 0-47</inkml:trace>
  <inkml:trace contextRef="#ctx0" brushRef="#br0" timeOffset="6016.92">7895 1588 0,'0'0'0,"0"-22"0,-21 22 0,21-21 16,-21 21-16,0 0 0,21-21 0,-22 21 16,1 0-16,0-21 0,0 21 15,0-21-15,0 21 0,-1 0 16,1 0-16,0 0 0,0 0 15,0 0-15,0 0 0,-1 0 0,-20 0 16,21 21-16,0 0 0,0 0 16,-22-21-16,22 21 0,0 22 0,0-22 15,0 0-15,-1 21 0,1-20 16,0 20-16,0-21 0,0 0 16,0 22-16,21-1 0,0-21 15,-22 0-15,22 22 0,0-22 0,-21 21 16,21-21-16,0 22 0,0-22 15,0 0-15,0 21 0,0-21 0,0 1 16,0 20-16,0-21 0,0 0 16,21 0-16,-21 22 0,22-22 0,-22 0 15,21 21-15,0-20 0,0-1 16,-21 0-16,21 0 0,0-21 0,1 21 16,-1 0-16,0 1 0,0-22 0,0 21 15,22-21-15,-22 0 16,21 0-16,-21 0 0,22 21 0,-1-21 0,-21 0 15,21 0-15,1 0 16,-1 0-16,0-21 0,1 21 0,-1-21 16,0 21-16,-20-22 0,20 1 15,-21 21-15,21-21 0,-20 0 0,-1 0 16,0 0-16,0-1 0,0 1 16,-21 0-16,21 0 0,-21 0 0,22 0 15,-22-22-15,21 22 0,-21 0 0,0-21 16,0 20-16,21-20 0,-21 21 15,0 0-15,0-22 0,0 22 0,0-21 16,0 21-16,0-22 0,0 22 16,0 0-16,0-21 0,0 21 0,0-22 15,0 22-15,-21 0 16,0-21-16,21 20 0,-22-20 0,1 21 16,21 0-16,-21 0 0,0-1 15,0 1-15,0 0 0,-1 21 0,1-21 16,0 21-16,0 0 0,0-21 15,0 21-15,-22 0 0,22 0 0,0 0 16,0 0-16,-22 0 0,22 0 16,-21 0-16,0 0 0,20 0 0,-20 0 15,21 21-15,0-21 0,-22 21 16,22-21-16,0 21 0,0-21 16,0 21-16,0 1 0,-1-1 0</inkml:trace>
  <inkml:trace contextRef="#ctx0" brushRef="#br0" timeOffset="13427.66">8911 3408 0,'0'-21'15,"-21"21"-15,21-21 0,-21 21 32,21 21-17,0 0-15,0 0 0,0 0 16,0 22-16,0-22 0,0 21 0,0 0 16,0 1-16,0-1 0,0 0 15,0 1-15,0 20 0,0 1 0,0-1 16,21 1-16,-21-1 0,21 1 15,-21-1-15,0 22 0,0-22 16,21 1-16,-21-1 0,0 22 0,0-21 16,0 20-16,0 1 0,0-22 15,0 22-15,0 0 0,0-1 0,0-20 16,21 21-16,-21-1 0,0-20 16,0 20-16,0 1 0,0-21 0,0 20 15,22-20-15,-22 20 0,0-20 0,0-1 16,0 1-16,21-22 0,-21 22 15,0-1-15,0-20 0,0 20 0,0-21 16,0 1-16,0-1 0,0 0 0,0 1 16,0-1-16,0 0 15,0-20-15,0-1 0,0 0 0,0 0 16,0 0-16,21-21 31,-21-21-31,0 0 0,21 0 0,-21-22 16,0 22-16,0-42 0,0 20 0,0-20 15</inkml:trace>
  <inkml:trace contextRef="#ctx0" brushRef="#br0" timeOffset="14879.82">8953 3535 0,'0'-21'15,"0"0"1,0-1 0,0 1-1,0 0 1,22 21 0,-1 0-1,0 0-15,-21-21 0,21 21 0,0 0 16,0 0-16,1 0 0,20 0 15,-21-21-15,0 21 0,22 0 16,-22 0-16,21 0 0,0 0 16,1-21-16,-1 21 0,0 0 0,1 0 15,20 0-15,-20 0 0,20 0 16,1 0-16,20 0 0,-20 0 16,-1 0-16,22 0 0,-22 0 15,22 0-15,-21 0 0,20 0 0,1 0 16,-22 0-16,22 0 0,0 0 15,-1 0-15,1 0 0,0 0 0,-1 0 16,-20 0-16,21 0 0,-22 0 16,1 0-16,-1 0 0,-21 0 0,22 0 15,-22 0-15,22 0 0,-22 0 16,22 0-16,-22 0 0,21 0 0,-20 0 16,-1 0-16,0 0 0,1 21 15,-1-21-15,-21 0 0,22 0 0,-22 21 16,0-21-16,21 21 0,-21-21 15,1 21-15,-1 0 16,0 1-16,-21-1 0,0 0 16,21 0-16,-21 0 0,21 0 15,-21 1-15,0-1 0,0 0 0,0 0 16,0 0-16,0 22 0,0-22 16,0 21-16,0-21 0,0 22 0,0-1 15,0 21-15,0-20 0,0-1 16,0 22-16,0-22 0,0 21 0,-21-20 15,21-1-15,0 22 0,-21-22 16,21 21-16,0-20 0,0-1 0,0 0 16,-21 22-16,21-1 0,-21-20 15,21 20-15,0-20 0,0 20 16,-22 1-16,22-22 0,0 21 0,-21-20 16,21-1-16,0 22 0,0-22 15,0 0-15,0 1 0,0-1 0,0 21 16,0-20-16,0-1 0,0 0 0,0 1 15,0-1-15,0 22 0,0-43 16,0 21-16,21 0 0,-21 1 0,0-22 16,22 21-16,-22-21 0,0 22 15,0-22-15,0 0 0,0 21 0,0-20 16,0-1-16,0 0 0,0 0 16,0 0-16,0 0 0,-22 1 15,1-1-15,0 0 0,21 0 16,0 0-16,-21-21 0,0 21 0,0 1 15,-1-22-15,1 21 0,21 0 16,-42-21-16,21 21 0,0-21 0,-1 21 16,1-21-16,-21 21 0,21-21 15,-22 22-15,22-22 0,-21 21 0,0-21 16,-1 21-16,1-21 0,0 0 0,-1 21 16,-20 0-16,20-21 15,1 0-15,-21 21 0,-1-21 0,22 0 16,-22 0-16,22 22 0,-22-22 0,1 0 0,-1 0 15,1 21-15,-1-21 16,1 0-16,-1 0 0,1 0 0,-22 21 16,22-21-16,-22 0 0,0 0 0,-20 0 15,20 0-15,0 21 0,-21-21 16,22 0-16,20 0 0,1 0 0,-1 0 16,1 21-16,20-21 0,1 0 0,0 0 15,-1 0-15,1 0 0,21 0 16,0 0-16,-22 0 0,22 0 0,0 0 15,-21 0-15,21 0 0,-1 0 16,1 0-16,0-21 0,-21 21 0,21 0 16,-1 0-16,1 0 0,0 0 15,21-21-15,-21 21 16,21-21-16,0 0 0,0-1 16</inkml:trace>
  <inkml:trace contextRef="#ctx0" brushRef="#br0" timeOffset="15688.37">12954 3683 0,'0'-21'16,"0"42"-16,0-63 16,-21 42 15,21 21-31,0 0 16,0 0-16,-21 0 0,21 1 15,0 20-15,0 0 0,0 1 0,0 20 16,0 1-16,0-1 0,0 1 15,0-1-15,0 22 0,0-22 0,0 1 16,0-1-16,0 22 0,0-22 0,-22 22 16,22 0-16,0-1 0,0 1 15,0 0-15,0-22 0,0 22 0,0-22 16,0 22-16,0-21 16,0-1-16,0 22 0,0-22 0,0 1 15,0-1-15,0 1 0,0-1 0,0 1 16,0-22-16,0 22 0,0-22 15,0 21-15,22-20 0,-22-1 0,0 0 16,0 22-16,0-22 0,0 1 0,0-1 16,0 0-16,0 1 0,0-22 15,0 21-15,0-21 0,0 0 0,0 1 16,0-1-16,0-42 31,0-1-31,0 1 16,0 0-16,0-21 0,0 21 15,0-22-15,0 1 0</inkml:trace>
  <inkml:trace contextRef="#ctx0" brushRef="#br0" timeOffset="17239.47">12996 3831 0,'-21'0'15,"21"-21"-15,0 0 16,21 0-1,0 21 1,1 0-16,20 0 0,-21-21 0,21-1 16,1 22-16,-1 0 0,0-21 15,22 21-15,-22 0 0,22-21 0,-22 21 16,22 0-16,-1-21 0,22 21 16,-22 0-16,22-21 0,0 0 0,-1 21 15,22 0-15,-21 0 0,-1-22 16,1 22-16,0 0 0,-1 0 0,-20-21 15,21 21-15,-1-21 16,1 21-16,21 0 0,-22 0 0,1-21 16,21 21-16,-21 0 0,-1 0 15,-20-21-15,-1 21 0,1 0 0,-1 0 16,-20-21-16,20 21 0,-21 0 16,-20 0-16,20 0 0,0 0 0,-21 0 15,22 0-15,-22 0 0,0 0 16,0 0-16,0 0 0,1 0 0,-1 0 15,0 0-15,0 0 0,0 0 16,0 21-16,1 0 16,-22 0-16,0 0 15,0 0-15,0 1 0,0-1 16,0 0-16,0 0 0,21 0 16,-21 0-16,0 22 0,21-22 0,-21 21 15,21-21-15,-21 22 0,0-1 0,21 22 16,-21-22-16,21 21 0,-21 1 15,0-22-15,0 22 0,0-1 0,0-20 16,0 20-16,0-21 0,0 22 16,0-1-16,0 1 0,0-22 0,0 22 15,-21-1-15,21 1 0,0-1 16,-21 1-16,21-1 0,-21-20 16,21 20-16,0-21 0,0 22 0,0-22 15,0 1-15,0 20 0,0-21 16,0 1-16,0-1 0,0 0 0,-21 22 15,21-22-15,0 1 0,0-1 16,-21-21-16,21 21 0,0 1 0,0-1 16,0-21-16,0 22 0,-22-22 0,22 0 15,-21 21-15,21-21 0,0 1 16,-21-1-16,21 0 0,0 0 0,0 0 16,-21 0-16,21 1 0,-21-1 15,21 0-15,0 0 0,-21 0 0,-1 0 16,22 1-16,-21-1 0,0 0 0,0 0 15,21 0-15,-21-21 16,0 21-16,-1 1 0,1-22 0,0 21 16,0 0-16,0-21 0,0 21 0,-1-21 15,1 21-15,0-21 0,0 21 16,0-21-16,0 0 0,-1 22 0,1-22 16,0 0-16,-21 21 0,21-21 0,-22 0 15,22 21-15,-21-21 0,21 0 16,-22 0-16,22 21 0,-21-21 0,-1 21 15,1-21-15,21 0 0,-21 0 16,-1 21-16,1-21 0,0 0 16,20 0-16,-20 22 0,0-22 0,21 0 0,-22 0 15,1 0-15,21 21 16,-22-21-16,22 0 0,-21 0 0,21 0 16,-22 0-16,22 0 0,-21 0 0,0 0 15,-1 0-15,22 0 0,-21 0 16,-1 0-16,1 0 0,0 0 0,-1 0 15,1 21-15,21-21 0,-21 0 0,-1 0 16,22 0-16,-21 0 0,-1 0 16,22 0-16,-21 0 0,21 0 0,-22 0 15,22 0-15,-21 0 0,21 0 0,-22 0 16,22 0-16,-21 0 16,21 0-16,-22 0 0,22 0 0,-21 0 15,21 0-15,0 0 0,-22 0 0,22 0 16,0 0-16,0 0 0,0 0 15,-1 0-15,1 0 0,0 0 0,0 0 16,0 0-16,0 0 0,-1 0 0,1 0 16,0 0-16,0 0 0,0 0 15,0 0-15,-1 0 0,1 0 16,0 0 62,0 0-62,0 0-1,21-21-15</inkml:trace>
  <inkml:trace contextRef="#ctx0" brushRef="#br0" timeOffset="17371.39">13081 6795 0,'21'0'0,"0"0"31,0-22-15,1 1 0,-1 21-16,0 0 0,0-21 15,0 21-15,0-21 0,1 21 16,-1-21-16,0 0 0</inkml:trace>
  <inkml:trace contextRef="#ctx0" brushRef="#br0" timeOffset="22687.6">9631 1397 0,'-21'0'15,"-1"0"1,1 0 15,21-21 47,21 21 376,1 0-423,-1 0-31,0 0 15,0-21 1,0 21 0,0 0-16,1 0 15,-1 0-15,0 0 16,0 0-16,-21-21 16,21 21-16,0 0 15,1 0-15,-1 0 16,0 0-16,0 0 15,0 0-15,0 0 16,1 0-16,-1 0 16,0 0-16,0 0 0,0 0 15,0 0-15,1 0 16,-1 0-16,0 0 0,0 0 0,0 0 16,0 0-16,1 0 15,-1 0-15,0 0 0,0 0 0,0 21 16,0-21-16,1 0 15,-1 0-15,-21 21 0,21-21 0,0 0 16,0 21-16,0-21 16,1 21-16,-1-21 15,0 0 1,0 21-16,0-21 0,0 0 16,-21 22-16,22-22 0,-22 21 15,21-21-15,0 0 0,0 21 0,0-21 16,0 21-16,1-21 15,-1 21-15,0 0 0,0 1 16,0-22-16,-21 21 0,21 0 16,1-21-16,-1 21 0,-21 0 15,21 0-15,0-21 0,-21 22 16,0-1-16,21 0 0,0-21 0,-21 21 16,22 0-16,-22 0 0,21 1 15,0-1-15,0 0 16,-21 0-16,0 0 0,21-21 15,-21 21-15,21 1 0,-21-1 0,0 0 16,0 0-16,22 0 0,-22 0 16,21 1-16,-21-1 15,0 0-15,0 0 0,0 0 16,0 0-16,0 1 0,21-22 16,-21 21-16,0 0 0,0 0 0,0 0 15,21 0 1,-21 1-16,0-1 0,0 0 0,21 0 15,-21 0-15,0 0 0,0 1 16,0-1-16,0 0 0,0 0 0,0 0 16,0 0-16,0 1 0,0-1 0,0 0 15,0 0-15,0 0 16,0 0-16,0 1 0,0-1 0,0 0 16,0 0-16,0 0 15,0 0-15,0 1 0,0-1 16,0 0-16,0 0 0,0 0 15,0 0-15,0 1 16,0-1-16,0 0 16,0 0-16,0 0 15,0 0-15,0 1 0,-21-22 16,21 21-16,0 0 0,0 0 16,0 0-16,0 0 15,-21-21-15,21 22 0,0-1 0,0 0 16,0 0-1,0 0-15,0 0 0,-21 1 16,21-1 0,-21-21-16,21 21 15,0 0 1,0 0 46,-22-21 32,1 0-94,0-21 16,21 0-16,-21 0 15,0 0-15</inkml:trace>
  <inkml:trace contextRef="#ctx0" brushRef="#br0" timeOffset="23344.22">10435 2942 0,'21'0'46,"0"0"-30,1 0-16,-1 0 16,0 0-16,0 0 15,0 21-15,0-21 0,1 0 0,-1 22 16,0-22-16,21 21 16,-21-21-16,1 21 0,-1-21 0,21 21 15,-21-21-15,0 21 0,1 0 0,-1-21 16,0 22-16,0-1 0,0 0 15,0 0-15,1-21 0,-1 21 0,0 0 16,0 1-16,0-1 0,0 0 16,1 0-16,-1 0 0,0 0 15,-21 1-15,21-22 0,-21 21 16,0 0-16,21-21 0,-21 21 16,21 0-16,-21 0 0,0 1 15,22-22-15,-22 21 16,21-21-16,-21 21 15,0 0-15,21-21 32,-21 21-17,0-42 17,0 0-17,0 0 1,0 0-16,0-1 0,0 1 15,21 0-15,-21 0 0,21 0 16,-21 0-16,21-22 0,-21 22 16,0 0-16,22 0 0</inkml:trace>
  <inkml:trace contextRef="#ctx0" brushRef="#br0" timeOffset="25631.95">11726 2794 0,'0'-42'32,"-21"63"14,0-21-46,21 21 0,-21-21 16,0 21-16,-1 0 0,1 1 0,21-1 16,-21 0-16,0 0 0,0 0 15,0 0-15,-1 1 0,22 20 0,-21-21 16,0 0-16,0 0 0,0 1 16,0 20-16,21-21 0,-22 21 0,1-20 15,0-1-15,21 0 0,-21 21 0,21-21 16,-21 1-16,21-1 0,0 0 15,-21 0-15,-1 0 16,22 0-16,-21 1 0,21-1 16,0 0-1,0-42 48,0 0-48,0-1-15,0 1 0,0 0 16,0 0-16,-21 0 16,21 0-16,-21-1 0,21 1 0,-21 0 15,21 0-15,-21 0 0,-1 0 16,22-1-16,-21 1 0,0-21 16,0 21-16,0 0 0,0-1 0,-1 1 15,-20 0-15,21 0 0,0 0 16,0 0-16,-22-1 0,22 1 0,0 21 15,-21-21-15,20 0 0,1 0 0,0 21 16,-21-21-16,21 21 0,-1-22 16,1 22-16,0 0 0,0 0 0,21-21 15,-21 21-15,0 0 16,-1 0-16,44 21 62,-1-21-46,0 22-16,0-22 0,0 21 16,0-21-16,1 0 0,-1 0 15,0 21-15,0-21 0,0 0 0,0 21 16,1-21-16,-1 0 0,0 21 16,0 0-16,21-21 0,-20 0 0,-1 22 15,0-22-15,21 21 0,-21-21 16,1 21-16,-1-21 0,21 21 15,-21-21-15,0 21 0,1 0 0,20 1 16,-21-22-16,0 21 0,0 0 16,1 0-16,-1 0 0,-21 0 0,21 1 15,0-1-15,-21 0 0,0 0 0,0 0 16,21 0-16,-21 1 0,21-1 16,-21 0-16,0 0 0,0 0 15,0 0-15,22 1 16,-22-1-16,21-21 15,-21 21-15,0 0 32,21-21-1,-21-21-15,21 0-16,-21 0 15,0-1-15,0 1 16,21 0-16,-21-21 0,21 21 0,-21-22 15,0 22-15,22-21 0,-1-1 0,0 22 16,-21-21-16,21 21 0,0-22 16,-21 22-16,21-21 0,1 21 0,-22 0 15,21-1-15,-21 1 0,21-21 16,-21 21-16,21 0 0,-21-1 16,0 1-16,21 0 0,-21 0 0,0 0 15,21 0-15,-21-1 0,0 1 16,0 42 31,0 1-32,0-1-15,-21 0 16,0-21-16,21 21 0,-21-21 16,0 21-16,21 0 0,-21-21 0,-1 22 15,22-1-15,-21 0 0,0 0 0,0 0 16,0 0-16,0 1 15,21 20-15,-22-21 0,1 21 0,0-20 16,0 20-16,0-21 0,21 21 16,-21-20-16,21 20 0,-22-21 0,22 0 15,0 22-15,-21-22 0,21 0 0,0 0 16,-21 0-16,21 0 0,0 1 16,0-1-16,0 0 0,0 0 15,0 0-15,-21 0 16,21 1-16,21-44 78,-21 1-62,21 0-16,0 0 0,-21 0 15,0 0-15,22-1 0,-1 1 16,0 0-16,-21-21 0,21 21 0,0-22 15,-21 1-15,21 21 0,1-22 16,-1 1-16,-21 21 0,21-21 0,0 20 16,0 1-16,-21-21 0,21 21 15,-21-22-15,0 22 0,22 0 16,-22 0-16,21 0 0,-21 0 0,0-1 16,21 1-16,-21 0 0,0 42 46,-21-21-30,21 21-16,-21 1 0,-1-1 16,22 0-16,-21 0 0,21 0 15,0 0-15,0 1 0,-21-1 0,21 0 16,-21 0-16,21 0 0,-21 22 0,21-22 16,-21 0-16,21 21 0,0-21 15,0 22-15,-22-22 0,22 21 16,0-21-16,-21 1 0,21 20 0,0-21 15,0 0-15,0 0 0,-21 1 16,21-1-16,0 0 0,-21 0 0,21 0 16,0 0-16,0 1 15,0-1 1,-21-21 31,0-21-47,21-1 15,0 1-15,0 0 16,-22 0-16,22 0 0,-21 0 0,21-1 16,0 1-16,-21 0 15,0 0-15,0 0 0,0 21 0,-1-21 16,1-1-16,0 1 0,0 0 0,0 21 16,0-21-16,-22 0 0,22 0 15,0-1-15,-21 1 0,20 0 16,-20 0-16,21 0 0,-21 0 15,20 21-15,-20-22 0,21 1 0,0 0 16,0 21-16,-22-21 0,22 21 16,0-21-16,0 0 15,0 21-15,-1 0 16,1-22 0,0 22-1,21 22 79,0-1-94,-21-21 16</inkml:trace>
  <inkml:trace contextRef="#ctx0" brushRef="#br0" timeOffset="31440.45">2921 11790 0,'21'0'15,"0"-21"1,-21 0 0,0-1-1,0 1-15,0 0 16,0 0-16,0 0 16,0 0-16,0-1 15,-21 1-15,0 0 16,0 0-16,-22 21 0,22-21 0,0 21 15,0 0-15,0 0 0,-22 0 16,22 0-16,-21 0 0,21 0 0,-22 0 16,22 21-16,-21 0 0,21 0 15,-22 0-15,22 1 0,-21-1 0,21 21 16,0-21-16,-1 22 16,1-1-16,0-21 0,21 21 0,-21 1 15,21-1-15,0 0 0,0-20 16,0 20-16,0-21 0,0 21 0,21-20 15,0-1-15,0 0 0,1 0 16,-1 0-16,0-21 0,0 0 0,21 0 16,-20 0-16,-1 0 0,21 0 15,0 0-15,-20-21 0,20 0 0,-21 0 16,21 0-16,1-1 0,-22 1 0,21-21 16,-21 0-16,1-1 0,-1 1 15,0 0-15,0-22 0,0 22 0,0-22 16,1 1-16,-22-1 15,0 22-15,21-43 0,-21 22 0,21 20 16,-21-20-16,0-1 0,21 22 16,-21 0-16,0-1 0,0 22 0,0-21 15,0 21-15,0 0 0,0-1 16,-21 22-16,21-21 0,-21 21 16,0 0-16,21 21 0,0 1 15,0-1-15,0 21 0,0 0 16,0 1-16,0 20 0,0 1 0,-22-1 15,22 1-15,0-1 0,0 1 16,0-1-16,0 1 0,0-1 16,0 1-16,0-22 0,0 22 15,0-22-15,0 0 0,0-21 0,0 22 16,22-22-16,-22 0 0,21 0 0,-21 0 16,21-21-16,0 0 0,0 0 15,0 0 1,1-21-16,-1 21 0,-21-21 15,0 0-15,0 0 0,21 0 0</inkml:trace>
  <inkml:trace contextRef="#ctx0" brushRef="#br0" timeOffset="31916.07">3323 11832 0,'0'0'0,"0"-21"0,0 0 16,0 0-1,0 0-15,0-1 16,21 1-16,0 21 0,1 0 0,-22-21 16,21 21-16,21 0 0,-21 0 15,0 0-15,1 0 0,-1 0 0,21 0 16,-21 21-16,0 0 15,1 1-15,20-1 0,-21 0 0,0 0 16,-21 0-16,21 22 0,-21-22 0,0 0 16,0 0-16,0 21 0,0-20 15,0-1-15,0 0 0,0 0 0,-21 0 16,0 0-16,21-42 31,0-21-15,0 21-16,0 0 0,0-1 15,0 1-15,0-21 0,0 21 0,0 0 16,0-1-16,21 1 0,-21 0 16,21 0-16,1 0 0,-1 0 15,0 21-15,-21-22 16,21 22-16,0 0 0,0 0 0,1 0 16,-1 0-16,-21-21 0,21 21 15,0 0-15</inkml:trace>
  <inkml:trace contextRef="#ctx0" brushRef="#br0" timeOffset="32151.94">4149 11705 0,'0'21'16,"0"1"-16,0-1 15,0 0-15,0 0 16,0 0-16,0 0 0,0 1 0,0-1 15,0 0-15,0 0 0,0 0 16,0 0-16,0 1 0,0-1 16,0 0-16,0-42 31,0 0-15,0-1-16,0 1 15,0-21-15</inkml:trace>
  <inkml:trace contextRef="#ctx0" brushRef="#br0" timeOffset="32311.84">4106 11515 0,'0'0'0,"-21"0"16,0-21-16,21 42 47,0 0-32,0 0-15</inkml:trace>
  <inkml:trace contextRef="#ctx0" brushRef="#br0" timeOffset="32743.73">4318 11642 0,'0'21'16,"21"0"0,0 0-16,-21 0 15,21-21-15,1 22 16,-22-1-16,21 0 0,-21 0 0,21 21 0,-21-20 16,0-1-16,21 0 0,-21 0 15,21 21-15,-21-20 0,0-1 16,0 0-16,0 0 0,0 0 15,21-21 1,1 0 0,-22-21-16,0 0 15,0-21-15,0 20 0,0 1 16,0-21-16,21 21 0,-21-22 0,0 22 16,21 0-16,-21-21 0,21 21 15,-21-1-15,0 1 0,21 0 16,0 0-16,1 21 0,-22-21 0,21 0 0,0 21 15,0 0 1,0 0-16,0 0 16,-21 21-1,0 0 1</inkml:trace>
  <inkml:trace contextRef="#ctx0" brushRef="#br0" timeOffset="33115.9">4932 11875 0,'21'0'0,"0"0"0,43-43 32,-64 22-32,21 0 0,0 21 0,0-21 15,-21 0-15,21-1 0,-21 1 0,21 0 16,-21 0-16,0 0 15,0 0-15,0-1 16,-21 22 0,0 0-16,0 22 0,0-1 15,0-21-15,21 21 0,-22 0 0,1 21 16,21-20-16,-21-1 0,21 0 16,0 21-16,0-21 0,0 1 15,0-1-15,0 21 0,0-21 0,0 0 16,0 1-16,21-22 0,-21 21 15,21 0-15,1-21 0,-1 0 16,0 0-16,0 0 0,0 0 0,0 0 16,1 0-16,-1 0 0,0-21 15,-21 0-15,21-1 0,0 1 0,0 0 16</inkml:trace>
  <inkml:trace contextRef="#ctx0" brushRef="#br0" timeOffset="33516.67">5376 11663 0,'0'0'0,"0"-21"16,0 0-16,0-1 0,0 1 16,0 0-16,21 21 15,1-21-15,-1 21 16,0 0-16,0 0 0,21 0 0,-20 0 16,-1 0-16,21 0 0,-21 0 15,22 21-15,-22 0 0,0 0 0,0 1 16,0-1-16,0 0 0,1 0 15,-1 21-15,-21-20 0,21-1 16,-21 0-16,0 0 0,0 21 0,0-20 16,0-1-16,0 0 0,0 0 0,-21 0 15,0-21-15,-1 0 16,22-21 0,0 0-1,0 0-15,0 0 0,0-1 16,0 1-16,0 0 0,0-21 0,0 21 15,22-1-15,-1-20 0,0 21 16,-21 0-16,21-22 0,0 22 16,-21 0-16,21 0 0,1 0 0,-1 0 0,0-1 15,0 1-15,0 21 0,0-21 16,1 21-16,-1 0 0,0 0 16,0 0-16,0 0 0</inkml:trace>
  <inkml:trace contextRef="#ctx0" brushRef="#br0" timeOffset="33840.49">6456 11748 0,'0'21'16,"0"0"-1,21-21-15,0 0 16,0 0-16,0 0 15,1-21-15,-1 0 0,0 21 16,-21-22-16,21 22 0,-21-21 0,0 0 16,0 0-16,0 0 15,0 0-15,-21 21 16,0 0-16,0 0 16,-1 0-16,1 21 15,21 0-15,-21-21 0,21 21 16,-21-21-16,21 21 0,0 0 15,0 1 1,21-22 0,0 0-16,0 0 0</inkml:trace>
  <inkml:trace contextRef="#ctx0" brushRef="#br0" timeOffset="35536.44">7493 11853 0,'0'22'0,"0"-44"0,0 65 32,0-64-1,0-1-16,0 1-15,21 21 0,0-21 0,0-21 16,22 21-16,-22-1 0,0-20 16,21 0-16,1-1 0,-22 1 0,21 0 15,1-22-15,-22 22 0,0 0 0,21-22 16,-21 22-16,1-1 0,-22 22 16,0-21-16,0 21 0,0 0 0,-22 21 15,1 0-15,0 0 0,0 0 16,0 21-16,-22 0 0,22 0 15,0 0-15,0 22 0,0-1 16,21-21-16,0 21 0,0 1 0,0-1 16,0 0-16,21 1 0,0-1 15,0-21-15,22 22 0,-22-22 0,0 21 16,0-21-16,0 22 0,0-22 16,-21 0-16,22 0 0,-22 0 0,21 0 15,-21 1-15,0-1 0,-21-21 31,-1 0-31,1 0 0,0 0 0,0 0 16,0-21-16,0-1 0,-1 22 16,1-21-16,0 0 0,0 0 0,0 0 15,0 21-15,-1-21 0,1 21 32,21 21-17,0 0-15,0 0 16,0 0-16,21-21 0,-21 21 15,22 1-15,-1-1 0,0 0 0,21 0 16,-21-21-16,1 0 0,-1 0 16,0 21-16,21-21 0,-21 0 15,22 0-15,-22 0 0,21-21 0,-21 0 16,22 21-16,-22-21 0,0 0 0,21-1 16,-20 1-16,-1-21 15,0 21-15,0-22 0,0 22 0,0-21 16,1 0-16,-1-1 0,0 22 0,-21-21 15,0 21-15,21-22 0,-21 22 16,21 0-16,-21 0 0,0 42 31,0 0-31,0 0 16,0 0-16,-21 22 0,21-22 0,-21 0 16,21 21-16,0-20 0,0 20 15,0-21-15,0 0 0,0 22 0,0-22 16,0 0-16,0 0 0,21 0 15,0-21-15,0 0 0,1 0 16,-1 0-16,0 0 0,21 0 0,-21 0 16,1 0-16,20-21 0,-21 0 0,0 21 15,22-21-15,-22 0 16,0-1-16,0 1 0,0-21 0,0 21 16,1 0-16,-1-22 0,0 22 0,-21 0 15,0 0-15,21 0 0,-21-1 16,21 1-16,-21 42 31,0 1-15,0-1-16,0 0 0,0 0 0,-21 0 15,21 0-15,0 22 0,0-22 16,0 0-16,0 0 0,0 0 16,0 1-16,21-1 0,0-21 0,-21 21 0,22-21 15,-1 0-15,0 21 0,0-21 16,0 0-16,0 0 0,1 0 15,-1 0-15,0 0 0,0-21 0,0 21 16,0-21-16,1 0 0,-1-1 16,0 1-16,0-21 0,0 21 0,0-22 15,-21 1-15,0 21 0,22-21 0,-22-1 16,21 22-16,-21-21 0,0 21 16,21-1-16,-21 1 0,0 0 0,0 0 15,-21 42 16,0-21-31,21 42 0,-22-20 16,22-1-16,0 21 0,0-21 0,0 22 16,0-22-16,0 21 0,0-21 15,0 22-15,0-22 0,0 0 0,0 0 16,22 0-16,-22 0 0,21 1 0,0-22 16,0 21-16,0-21 0,0 0 15,1 0-15,-1 0 0,0 0 0,21 0 16,-21 0-16,1 0 0,20-21 0,-21-1 15,0 22-15,22-21 0,-22 0 16,0-21-16,0 21 0,0-1 16,0-20-16,1 21 0,-1-21 0,-21-22 15,21 22-15,-21 21 16,0-1-16,0 1 0,0 0 0,0 42 31,-21 0-31,21 1 16,-21-1-16,21 0 0,0 0 0,0 21 15,0-20-15,-22 20 0,22-21 0,0 0 16,0 0-16,0 1 0,0-1 16,0 0-16,0 0 0,0 0 0,0 0 15,22 1-15,-1-22 16,0 0 0,0 0-16,0 0 0,-21-22 15,21 22-15,1-21 0,-22 0 0,21 0 16</inkml:trace>
  <inkml:trace contextRef="#ctx0" brushRef="#br0" timeOffset="35896.24">9927 10986 0,'-21'0'0,"42"0"0,-63 0 0,21 0 0,-1 0 15,1 0-15,0 21 0,0-21 0,21 21 16,0 0-1,0 0-15,0 0 0,0 1 16,21-22-16,0 21 0,0-21 16,1 0-16,-1 0 0,0 0 15,0 0-15,0 0 0,0-21 0,1-1 16,-1 22-16,0-21 0,-21 0 16,0 0-16,0 0 0,0 0 15,0-1-15,-21 22 0,0 0 16,-1 0-16,1 0 0,0 0 15,0 0-15,-21 0 0,20 0 0,1 0 16,0 22-16,21-1 0,-21 0 0,21 0 16,-21 0-16,21 0 15,0 1-15,0-1 0,0 0 16,0 0-16,21 0 0,0-21 0,0 0 16,22 0-16,-22 0 0,21 0 15</inkml:trace>
  <inkml:trace contextRef="#ctx0" brushRef="#br0" timeOffset="36219.94">10520 10795 0,'0'0'0,"0"-21"16,-21 21 15,-1 21-31,22 0 0,-21 0 0,21 1 15,0 20-15,-21-21 0,0 21 16,21 1-16,-21 20 0,21-20 0,0 20 16,-21-21-16,21 22 0,-22-22 0,22 22 15,-21-22-15,21 0 0,-21 1 16,21-1-16,0 0 0,0-20 0,0-1 16,0 21-16,0-21 0,0 0 0,0 1 15,21-22 1,0 0-16,1 0 0,-1 0 15,0 0-15,-21-22 16,0 1-16,21 0 0,0-21 16,-21 21-16,0-1 0</inkml:trace>
  <inkml:trace contextRef="#ctx0" brushRef="#br0" timeOffset="36379.94">10181 11409 0,'0'0'16,"-21"0"-16,0 0 0,21 21 31,21-21-31,0 0 16,0 0-16,0 0 0,22 0 0,-22 0 15,21 0-15,-21 0 16,22 0-16,-1 0 0,-21-21 0,22 0 16</inkml:trace>
  <inkml:trace contextRef="#ctx0" brushRef="#br0" timeOffset="37119.79">11155 11113 0,'0'0'0,"0"-22"0,-21 22 15,-1 0 1,1 0-16,0 0 0,0 0 0,0 22 16,0-22-16,-22 21 0,22 21 15,0-21-15,0 0 0,0 22 16,21-1-16,-22-21 0,22 22 0,-21-1 15,21-21-15,0 21 0,0-20 16,0 20-16,0-21 0,21 0 0,1 0 16,-1 1-16,21-1 0,-21-21 0,22 21 15,-22-21-15,21 0 0,0 0 16,1 0-16,-22 0 0,21 0 0,1 0 16,-22-21-16,21 0 0,-21-1 0,0 1 15,1 0-15,-1-21 0,0-1 16,0 1-16,0 0 0,-21-22 15,0 22-15,0-22 0,0 1 0,21 21 16,-21-22-16,0 22 0,0-1 16,0 1-16,0 21 0,0-21 0,0 20 15,0 1-15,0 0 0,-21 42 32,21 22-32,0-22 15,0 0-15,0 21 0,0 1 0,0-1 16,0 0-16,-21 1 0,21 20 15,0-21-15,0 22 0,0-22 0,-21 1 16,21-1-16,0 0 0,0-21 0,0 22 16,0-22-16,0 0 0,-21 0 15,21 0-15,0 1 0,-21-22 16,21-22 15,0 1-31,0-21 16,0 21-16,0 0 0,21-22 0,0 1 15,0 21-15,0-22 0,0 1 16,1 0-16,-1-1 0,21 22 0,0 0 16,-20-21-16,20 42 0,0-21 0,-21 21 15,22 0-15,-22 0 0,21 0 16,-21 21-16,1 0 0,-1 0 0,-21 0 16,0 22-16,0-1 0,0-21 0,0 21 15,0-20-15,0 20 16,0 0-16,0-21 0,0 1 0,0-1 15,0 0-15,0 0 0,-21 0 0,21 0 16,21-42 15,0 0-15,0 0-16</inkml:trace>
  <inkml:trace contextRef="#ctx0" brushRef="#br0" timeOffset="37387.74">12171 10837 0,'0'0'16,"-21"0"-16,21-21 16,21 21-16,0 0 0,0 0 15,21 0-15,1 0 0,-22-21 0,21 21 16,1-21-16,-1 21 0,0 0 0,1 0 15,-1 0-15,-21-21 0,21 21 16,-20 0-16,20 0 0,-21 0 0,0 0 16,0 0-16,-42 0 31,0 0-15,0 0-16,0 0 0</inkml:trace>
  <inkml:trace contextRef="#ctx0" brushRef="#br0" timeOffset="37639.93">12488 10774 0,'0'21'0,"0"-42"0,-21 42 15,21 0-15,-21 0 0,21 1 16,0 20-16,0-21 16,0 0-16,0 22 0,-21-22 0,21 21 15,0 0-15,0 1 0,0-1 0,0 0 16,0 1-16,0-1 0,0-21 15,0 22-15,0-1 0,0-21 0,0 0 16,0 0-16,0 1 0,0-1 0,0 0 16,0 0-16,0 0 15,0-42 17,21 0-32,-21 0 0</inkml:trace>
  <inkml:trace contextRef="#ctx0" brushRef="#br0" timeOffset="38020.29">12785 11240 0,'-22'0'0,"44"0"0,-22-22 0,-22 22 31,22 22-31,-21-1 0,0-21 16,21 21-16,-21 0 0,21 0 0,-21 0 15,21 1-15,0-1 0,0 0 0,0 0 16,0 0-16,0 0 0,0 1 15,0-1-15,0 0 0,0 0 16,21-21-16,0 0 0,0 0 16,0 0-16,22 0 0,-22 0 15,0 0-15,0-21 0,22 0 16,-22 0-16,0-1 0,0 1 0,0 0 16,0-21-16,1 21 0,-1-22 15,-21 1-15,0 0 0,0 20 0,0-20 16,0 21-16,-21 0 0,-1 0 0,1-1 15,0 22-15,-21 0 0,21 0 16,-22 0-16,22 0 0,0 0 0,-21 22 16,20-1-16,1 0 0,0 0 0,21 0 15,0 0-15,-21 1 0,21-1 16,0 0-16,0 0 16,21-21-16,0 0 0,0 0 15</inkml:trace>
  <inkml:trace contextRef="#ctx0" brushRef="#br0" timeOffset="38337.15">13801 10816 0,'0'-21'0,"0"42"0,-22-42 31,1 42-31,0 0 0,0 1 15,0-1-15,0 0 0,-1 21 0,1-21 16,0 22-16,0-1 16,0 0-16,21 1 0,-21 20 0,21-20 15,-22-1-15,22 21 0,0-20 0,0-1 16,0 0-16,0-20 0,0 20 16,0-21-16,22 21 0,-1-20 0,0-1 15,0 0-15,21-21 0,-20 21 0,20-21 16,-21 21-16,21-21 0,-20 0 15,20 0-15,-21 0 0,21 0 0,-20-21 16,20 0-16,-21 0 0,21 0 16,-20-1-16</inkml:trace>
  <inkml:trace contextRef="#ctx0" brushRef="#br0" timeOffset="38671.48">14414 10753 0,'22'-21'31,"-1"21"-31,0 0 0,0 0 0,21 0 0,-20 21 16,-1 0-16,21 0 0,-21 21 16,0-20-16,22 20 0,-22-21 15,0 21-15,0 1 0,0-1 0,-21 0 16,22 1-16,-22-1 0,0 0 0,0 1 15,0-1-15,0 0 0,-22 1 16,1-22-16,0 21 0,0-21 0,-21 1 16,20 20-16,1-21 0,0-21 15,-21 21-15,21 0 0,-1-21 0,22 22 16,-21-22-16,0 0 16,42 0 15,0-22-31,22 1 0</inkml:trace>
  <inkml:trace contextRef="#ctx0" brushRef="#br0" timeOffset="39231.15">15452 11261 0,'-22'0'0,"44"0"0,-44 21 0,22 0 0,-21-21 16,21 21-16,0 0 16,0 1-1,21-22 1,1 0-16,-1 0 16,-21-22-16,0 1 0,21 21 0,-21-21 15,21 0-15,-21 0 0,0 0 16,0-1-16,-21 22 31,21 22-31,-21-22 0,0 21 16,21 0-16,-22 0 0,22 0 15,0 0-15,0 1 16,0-1-16,22-21 31,-1 0-15,0 0-16,-21-21 15,21-1-15,-21 1 16,0 0-16,0 0 0,0 0 16,0 0-1,-21 21-15,0 0 16,0 21 0,21 0-16,-22-21 0,22 21 15,0 0-15,0 0 16,0 1 15,0-44 0</inkml:trace>
  <inkml:trace contextRef="#ctx0" brushRef="#br0" timeOffset="42060.12">17103 11028 0,'0'0'0,"0"-21"16,0 0-16,21 21 0,-21-22 15,21 22-15,-21-21 16,0 42 0,0 1-1,0-1-15,0 21 0,-21-21 16,21 22-16,-21-1 0,21 0 15,0 1-15,0-1 0,-22 0 0,1 1 16,21-1-16,-21 0 0,21-21 0,0 22 16,0-22-16,0 0 0,0 0 15,0 0-15,0 1 16,21-22 15,0 0-31,1-22 0,-1 1 0,0 21 16,-21-21-16,21-21 0,0 21 15,0-22-15,1 22 0,-1-21 0,0-1 16,0 22-16,-21-21 0,21 0 0,0 20 16,1 1-16,-22 0 0,0 0 15,21 21-15,0 0 0,-21 21 32,0 0-32,0 0 0,0 1 15,0 20-15,0-21 0,0 21 0,0-20 16,0 20-16,0-21 0,0 21 15,0-20-15,0-1 0,21 0 0,-21 0 16,21 0-16,0-21 0,-21 21 0,22-21 16,-1 0-16,0 0 0,0 0 15,21 0-15,-20 0 0,-1 0 0,0 0 16,21-21-16,-21 0 0,1 0 0,-1 0 16,0-22-16,0 22 0,0-21 15,0 0-15,1-1 0,-22 1 0,21-22 16,-21 22-16,21 21 0,-21-21 15,0 20-15,0-20 0,0 21 16,21 0-16,-42 42 31,21 0-15,0 0-16,-21 22 0,21-22 0,-21 21 16,21 0-16,-22 1 0,22-22 15,0 21-15,0 1 0,0-22 0,0 21 16,0-21-16,0 0 0,0 1 0,22-1 15,-1-21-15,0 21 0,0-21 16,0 0-16,0 0 0,1 0 16,-1 0-16,21 0 0,-21 0 0,0 0 15,22-21-15,-22 0 0,21-1 16,-21 1-16,1 0 0,20 0 0,-21-21 16,0-1-16,0 22 0,1-21 15,-22-1-15,21 22 0,-21-21 0,21 21 16,-21 0-16,-21 42 31,0 0-31,21 0 0,0 0 16,-22 0-16,22 22 0,-21-22 0,21 0 15,0 0-15,0 0 0,0 1 16,0-1-16,0 0 0,0 0 0,0 0 16,0 0-1,21-21 1,1 0-16,-22-21 15,21 0-15,-21 0 0</inkml:trace>
  <inkml:trace contextRef="#ctx0" brushRef="#br0" timeOffset="42403.82">18224 10732 0,'0'0'0,"-21"0"0,-21 0 16,21 0-16,0 0 15,-1 0-15,1 21 16,21 0-16,0 0 16,21-21-1,1 0-15,-1 0 0,0 0 16,0 0-16,0 0 0,22 0 0,-22-21 16,0 21-16,-21-21 15,21 21-15,-21-21 0,0-1 0,0 1 16,0 0-16,-21 21 15,0 0-15,0-21 0,-1 21 0,1 0 16,0 0-16,0 0 0,0 21 16,0 0-16,-1-21 0,1 21 15,21 22-15,0-22 0,0 0 16,0 0-16,0 0 0,0 22 16,0-22-16,0 0 0,0 0 0,21 0 15,1-21-15,-1 22 0</inkml:trace>
  <inkml:trace contextRef="#ctx0" brushRef="#br0" timeOffset="42932.03">18754 10986 0,'0'0'0,"-22"0"16,1 0-16,0 21 15,21 0-15,-21 0 0,0 21 16,21-20-16,0-1 0,0 21 16,0-21-16,0 22 0,0-22 0,-21 21 15,21-21-15,0 22 0,0-22 0,0 21 16,0-21-16,0 0 0,0 1 16,0-1-16,0 0 15,0-42 16,0 0-31,0-1 16,0 1-16,0 0 0,0-21 16,21 21-16,0-22 0,-21 1 0,21 0 15,0-1-15,0 22 0,22-21 0,-22-1 16,21 22-16,-21 0 0,22-21 16,-1 21-16,0 21 0,1-22 0,-1 22 15,22 0-15,-22 0 0,-21 0 0,21 22 16,1-1-16,-22 0 0,0 0 15,0 0-15,0 22 0,-21-1 16,0 0-16,0-21 0,0 22 0,0-1 16,0-21-16,0 0 0,-21 22 15,0-22-15,0 0 0,0 0 0,0-21 16,21 21-16,-22 1 0,1-22 16,0 0-16,21-22 31,21 1-16</inkml:trace>
  <inkml:trace contextRef="#ctx0" brushRef="#br0" timeOffset="43515.85">20129 11007 0,'0'-21'0,"0"42"0,0-64 0,-21 22 0,0 0 16,0 0-16,0 0 0,-22 0 16,22 21-16,0 0 0,0 0 15,0 0-15,-22 0 0,1 0 0,21 21 16,-21 0-16,-1 0 0,1 0 16,0 0-16,-1 22 0,1-1 15,0 0-15,20 1 0,1 20 0,0-20 16,21-1-16,0 0 0,0-21 0,0 22 15,21-22-15,0 21 0,22-21 16,-1 1-16,-21-22 0,22 21 16,-1-21-16,0 0 0,1 0 0,-1 0 15,0 0-15,-21 0 0,22-21 0,-1 21 16,-21-22-16,0-20 0,22 21 16,-22-21-16,0-1 0,0 1 0,0 0 15,1-22-15,-22 1 0,21-1 0,0 1 16,-21-1-16,0 1 0,0-22 15,21 21-15,-21 1 0,0-1 0,0 22 16,0-21-16,0 41 0,0-20 16,0 21-16,0 0 0,-21 21 31,21 21-31,-21 0 0,0 21 0,21-20 16,0 41-16,-22-21 0,1 22 0,21-22 15,-21 22-15,21-1 0,0-20 16,0 20-16,0 1 0,0-22 0,0 21 15,0-20-15,0 20 0,0-20 0,0-22 16,0 21-16,0 0 0,0-20 16,0-1-16,0 0 0,0 0 0,21-21 15,0 0-15,1 0 16,-1 0-16,0 0 0,0-21 16,0 0-16,22 0 0</inkml:trace>
  <inkml:trace contextRef="#ctx0" brushRef="#br0" timeOffset="44003.92">20807 10986 0,'0'0'0,"0"-22"0,0 1 0,0 0 15,0 0-15,-21 21 16,-1 0-16,1 0 16,0 0-16,0 0 0,0 21 15,0 0-15,-1 0 0,1 22 16,0-22-16,0 21 0,0-21 0,0 22 15,21-1-15,0 0 0,-22 1 0,22-22 16,0 21-16,0-21 0,0 1 16,0-1-16,0 0 0,22 0 15,-1 0-15,0-21 0,21 0 0,-21 0 16,22 0-16,-22 0 0,21 0 0,1 0 16,-22-21-16,21 0 0,-21 0 15,0 0-15,22-1 0,-22-20 0,0 0 16,0-1-16,0 22 0,-21-21 15,0 0-15,22-1 0,-22 22 0,0 0 16,0-21-16,0 20 0,-22 1 16,1 0-16,0 21 15,0 0-15,-21 0 0,20 0 0,-20 0 16,0 0-16,21 0 0,-22 0 0,22 21 16,0 0-16,-21 1 0,20-1 15,1 21-15,0-21 0,21 22 0,0-22 16,-21 21-16,21-21 0,0 0 0,0 22 15,0-22-15,0 0 0,0 0 16,0 0-16,21 1 0,0-22 0,0 21 16,1-21-16,-1 0 0,0 0 15,0 0-15,0 0 0,0 0 0,1 0 16,-1 0-16,21-21 0,-21 21 0</inkml:trace>
  <inkml:trace contextRef="#ctx0" brushRef="#br0" timeOffset="44804.23">21399 10922 0,'0'0'0,"0"-21"0,0 0 0,22 21 16,-1-21-16,-21 42 31,0 0-31,0 0 16,0 21-16,0-20 0,-21 20 15,21-21-15,-22 21 0,22 1 16,-21-1-16,21-21 0,0 22 0,0-1 16,0-21-16,-21 21 0,21-20 15,0-1-15,0 0 0,0 0 0,0 0 16,0 0-16,0 1 0,21-22 16,0 0-1,1 0-15,-1 0 0,0-22 16,0 22-16,0-21 0,0 0 0,1-21 15,20 21-15,-21-22 0,0 22 16,22-21-16,-22 21 0,21-22 16,-21 22-16,0-21 0,1 42 0,-22-21 15,21-1-15,-21 44 32,0-1-17,0 0-15,0 0 0,0 0 0,0 0 16,-21 1-16,21 20 0,0-21 0,-22 0 15,22 0-15,0 1 0,0-1 16,0 0-16,0 0 0,0 0 16,22-21-16,-1 0 0,-21 21 0,21-21 15,0 0-15,0 0 0,0 0 16,1 0-16,20 0 0,-21-21 16,0 21-16,22-21 0,-22 0 15,0-21-15,0 20 0,21-20 0,-20 0 16,-1-1-16,0 1 0,-21 0 0,0-1 15,21 1-15,-21 0 0,0 21 16,0-22-16,0 1 0,0 21 0,-21 0 16,21-1-16,-21 1 0,0 21 0,-1 0 15,1-21-15,0 21 0,0 0 16,21 21 0,0 0-1,21-21-15,0 0 16,0 0-16,1 0 15,-1 0-15,0 0 0,0 0 16,0 0-16,0 0 0,1 0 0,-1 0 16,0 0-16,0-21 0,0 21 0,-21-21 15,21 21-15,1 0 16,-1-21-16,-21 0 47,0 0-47,-21-1 15</inkml:trace>
  <inkml:trace contextRef="#ctx0" brushRef="#br0" timeOffset="61731.46">23304 10160 0,'22'0'15,"-22"-21"1,-22 21 15,1 0-31,0 0 16,0 0-16,0 21 0,0-21 15,-1 21-15,1 0 0,0 1 16,0-1-16,0 21 0,-22-21 16,22 22-16,0-22 0,0 21 0,0 0 15,0-20-15,-1 20 0,1 0 16,0-21-16,0 22 0,21-1 16,0 0-16,-21-20 0,21 20 0,0-21 15,0 21-15,0-20 0,0 20 16,0-21-16,0 21 0,21-20 0,-21-1 15,21 0-15,-21 21 0,21-21 16,-21 1-16,21-1 0,-21 0 0,22 0 16,-1 0-16,-21 0 0,21 1 15,-21-1-15,21-21 0,-21 21 16,21-21-16,0 0 16,1 0-16,-1 0 0,0 0 15,0 0-15,0 0 16,0 0-1,1 0-15,-22-21 16,21 21-16,0-21 0,0-1 16,-21 1-16,21 0 15</inkml:trace>
  <inkml:trace contextRef="#ctx0" brushRef="#br0" timeOffset="63323.54">24342 10075 0,'0'0'0,"-22"0"0,1 0 15,21 22 16,21-1-15,1-21-16,-1 21 0,0-21 16,0 21-16,0 0 0,0-21 0,1 21 15,-1 1-15,0-1 0,21 21 0,-42-21 16,21 22-16,1-1 0,-22 0 16,0 1-16,21-1 0,-21 0 0,0 1 15,0-1-15,0 0 0,0 1 0,0-1 16,0 0-16,-21 1 15,21-22-15,-22 21 0,22-21 0,-21 22 0,0-22 16,0 0-16,21 21 0,-21-21 16,0 1-16,-1-1 0,1 0 15,21 0-15,-21 0 0,0 0 0,0-21 16,0 22-16,-1-1 0,1-21 0,0 0 16,0 0-16,0 0 15,0 0-15,-1 0 16,1 0-16,21-21 15,0-1-15,0 1 0,43 0 16</inkml:trace>
  <inkml:trace contextRef="#ctx0" brushRef="#br0" timeOffset="63675.34">25717 10605 0,'0'-22'16,"-21"22"-16,-21-21 15,21 21 48,21 21-32,0 1-31,0-1 16,0 0-16</inkml:trace>
  <inkml:trace contextRef="#ctx0" brushRef="#br0" timeOffset="63996.16">25548 11282 0,'0'21'16,"0"-42"-16,0 63 15,0-21-15,0 1 16,0-1-16,-21-21 0,21 21 16,0 0-16,0 0 15,-21 0-15,0 1 16,21-1-16,-22-21 0,1 21 0,21 0 15,-21-21-15,0 21 0,0-21 16,0 21-16,-1 1 0,1-22 0,0 21 16,0-21-16,0 0 0,-22 21 0,22-21 15,0 0-15,-21 0 16,21 0-16,-22 21 0</inkml:trace>
  <inkml:trace contextRef="#ctx0" brushRef="#br0" timeOffset="64522.85">8382 12785 0,'0'0'15,"-21"0"-15</inkml:trace>
  <inkml:trace contextRef="#ctx0" brushRef="#br0" timeOffset="65896.06">4127 12700 0,'-42'0'0,"84"0"0,-105 0 16,42 0-16,0 0 0,-1 0 0,1 0 15,0 0-15,0 0 0,0-21 16,0 21-16,42 0 47,0 0-31,0 0-16,0-21 0,22 21 0,-22 0 15,21 0-15,0 0 0,1 0 16,-1 0-16,0 0 0,22 0 15,-1 0-15,1 0 0,-1 0 0,1 0 16,-1-21-16,22 21 0,-21 0 0,20 0 16,-20 0-16,20 0 0,-20 0 15,21 0-15,-1 0 0,1 0 0,0-22 16,-1 22-16,22 0 0,-21 0 0,21 0 16,-1 0-16,-20-21 0,21 21 0,0 0 15,0 0-15,-1 0 0,1 0 16,21 0-16,-21 0 0,21-21 15,-21 21-15,21 0 0,-21 0 0,21 0 16,0 0-16,0 0 0,0 0 0,0-21 16,0 21-16,0 0 0,0 0 15,0 0-15,21 0 0,0-21 0,0 21 16,0 0-16,1 0 0,-1-21 0,0 21 16,0 0-16,0 0 0,22-22 15,-22 22-15,0 0 0,21 0 0,-21-21 16,22 21-16,-1 0 0,-21 0 15,22 0-15,-22-21 0,21 21 0,0 0 16,1 0-16,-1-21 0,0 21 0,-20 0 16,20 0-16,0 0 0,1-21 15,-1 21-15,-21 0 0,21-21 0,-20 21 16,-1 0-16,21 0 0,-21 0 16,0 0-16,1-22 0,-1 22 0,0 0 15,0 0-15,0 0 0,0 0 0,1-21 16,-1 21-16,0 0 0,-21 0 15,21-21-15,0 21 0,0 0 0,1 0 16,-1-21-16,0 21 0,-21 0 0,21 0 16,-21-21-16,21 21 0,-21 0 15,0 0-15,0 0 0,0-21 0,0 21 16,0 0-16,0 0 0,-21-22 16,21 22-16,0 0 0,-21 0 15,21-21-15,-21 21 0,21 0 0,-21-21 16,-1 21-16,1-21 0,0 21 0,0 0 15,0-21-15,0 21 0,-1-21 16,1 21-16,0 0 0,0-22 0,0 22 16,0-21-16,-22 21 0,22 0 0,0-21 15,-21 21-15,20 0 0,1-21 16,0 21-16,-21 0 0,-1 0 0,22-21 16,-21 21-16,0 0 0,-1 0 0,1 0 15,0 0-15,-22 0 0,22-21 16,-1 21-16,-20 0 0,21 0 15,-22-22-15,22 22 0,-43 0 16,22 0-16,-1-21 0,-21 21 0,1 0 16,20 0-16,-42 0 0,22 0 0,-1 0 15,-21 0-15,0-21 0,1 21 16,20 0-16,-21 0 0,0 0 16,-42 0 93,0 0-93,0 0-16,0 0 0,-22 0 0,22-21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2T03:00:25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7175 7303 0</inkml:trace>
  <inkml:trace contextRef="#ctx0" brushRef="#br0" timeOffset="66.95">7281 4466 0,'43'0'16</inkml:trace>
  <inkml:trace contextRef="#ctx0" brushRef="#br0" timeOffset="2664.08">11536 6752 0,'-21'0'16,"-1"0"-16,1 0 15,0 0 1,0 0-16,0 0 15,0 0 1,-1 0 0,44 0 109,-1 0-125,0 0 15,0 0-15,0 0 16,0 0-16,1 0 0,-1 0 16,0 0-16,0 0 0,0 0 0,0 0 15,1 0-15,20 0 0,-21 0 16,0 0-16,0 0 0,22 0 0,-22 0 15,21 0-15,-21 0 0,22 0 0,-22 0 16,21 0-16,1 0 0,-1 0 16,-21 0-16,21 0 0,1 0 0,-1 0 15,0 0-15,1 0 0,-1 0 16,-21 0-16,22 0 0,-1 0 0,0-21 16,1 21-16,-22 0 0,21 0 15,-21 0-15,22 0 0,-1 0 0,-21 0 16,21 0-16,-20 0 0,20 0 0,-21 0 15,21 0-15,-20 0 0,-1 0 16,0-21-16,0 21 0,0 0 0,-42-21 94</inkml:trace>
  <inkml:trace contextRef="#ctx0" brushRef="#br0" timeOffset="3384.94">11620 6795 0,'0'21'31,"22"-21"1,-1 0-32,0 0 15,0 0-15,0 0 0,22 0 16,-1 0-16,-21 0 0,21 0 0,1 0 16,-1 0-16,0 0 0,1 0 0,-1 0 15,0 0-15,1 0 0,-1-21 16,-21 21-16,22 0 0,-1 0 15,0 0-15,-21 0 0,22 0 0,-22 0 16,0 0-16,21 0 0,-20 0 16,-1-22-16,0 22 0,0 0 0,21 0 15,-20 0-15,-1 0 0,0 0 0,0 0 16,0-21-16,0 21 0,1 0 16,-1 0-16,0 0 0,-42 0 140</inkml:trace>
  <inkml:trace contextRef="#ctx0" brushRef="#br0" timeOffset="4148.28">16827 6096 0,'0'0'0</inkml:trace>
  <inkml:trace contextRef="#ctx0" brushRef="#br0" timeOffset="5248.64">16827 6117 0,'0'0'0,"0"-21"32,22 0-17,-22 0 1,0 0-16,0-1 16,0 1-16,0 0 15,0 0-15,0 0 16,0 0-16,0-1 0,0 1 0,0 0 15,0 0-15,0 0 0,0 0 16,-22-1-16,22 1 0,-21 0 16,21 0-16,-21 0 0,21 0 15,0-1-15,-21 1 0,21 0 0,-21 0 16,0 0-16,21 0 0,-22-1 16,1 22-16,21-21 0,0 0 0,-21 0 15,0 0-15,0 0 0,0-1 16,-1 1-16,1 0 15,0 21-15,0-21 0,0 0 0,0 0 16,-1 21-16,1-22 16,0 22-16,0 0 0,0-21 15,0 21-15,-22-21 0,22 0 0,0 21 16,0-21-16,0 21 0,-1-21 16,-20 21-16,21-22 0,0 22 0,-22-21 15,22 21-15,-21 0 0,21-21 0,0 21 16,-22 0-16,22 0 0,-21-21 15,21 21-15,-22 0 0,22 0 0,-21-21 16,21 21-16,-22 0 0,22 0 16,-21 0-16,21-21 0,-22 21 0,1 0 15,0 0-15,-1 0 0,1 0 0,0 0 16,-1-22-16,1 22 0,0 0 16,-1 0-16,1 0 0,0 0 15,-1 0-15,1 0 0,0 0 0,-1 0 16,1 0-16,0 0 0,20 0 15,-20 0-15,0 0 0,21 0 0,-22 0 16,22 0-16,-21 0 0,-1 0 16,22 0-16,-21 22 0,0-22 0,20 0 15,-20 0-15,0 0 0,-1 21 0,1-21 16,0 0-16,21 0 0,-22 0 16,1 21-16,21-21 0,-22 0 0,22 0 15,-21 21-15,21-21 0,-22 0 0,22 0 16,0 21-16,-21-21 0,21 0 15,-1 21-15,-20-21 0,21 0 16,0 22-16,0-1 0,-22-21 16,22 0-16,0 21 0,0-21 0,0 21 15,-22-21-15,22 21 0,0-21 0,0 21 16,0-21-16,-1 22 0,-20-22 16,21 21-16,0-21 0,0 21 0,-1-21 15,1 21-15,0-21 0,0 21 0,-21-21 16,20 21-16,1-21 0,0 22 15,0-22-15,0 21 0,0 0 0,-1-21 16,1 21-16,0-21 0,0 21 0,0 0 16,0-21-16,-1 22 0,1-1 15,0 0-15,0 0 16,0 0-16,0-21 0,21 21 16,-22 1-16,22-1 0,-21-21 0,21 21 15,0 0-15,-21 0 0,0-21 0,21 21 16,-21 1-16,21-1 0,0 0 15,-21 0-15,21 0 0,-22 0 16,1 1-16,21-1 0,0 0 16,0 0-16,-21 0 15,21 0-15,-21-21 0,21 22 16,0-1-16,0 0 16,0 0-1,-21-21 1,0 0 46,-1 0-30,22-21-32</inkml:trace>
  <inkml:trace contextRef="#ctx0" brushRef="#br0" timeOffset="5744.36">12277 5757 0,'0'-21'16,"21"21"0,0 0-1,0 0 1,-21 21-16,21 1 15,0-22-15,-21 21 0,0 0 16,22 0-16,-1 0 0,-21 0 0,21 1 16,-21-1-16,21 0 0,-21 0 0,21 0 15,0-21-15,-21 21 0,0 1 16,22-1-16,-1 0 0,-21 0 16,0 0 15,21-21 0,0 0 0,-21-21-31,0 0 16,21 0 0</inkml:trace>
  <inkml:trace contextRef="#ctx0" brushRef="#br0" timeOffset="6119.74">13039 5800 0,'-22'0'47,"1"21"-47,0 0 15,0-21-15,0 21 0,-22 0 16,22 1-16,-21-1 0,21 0 16,-22 0-16,22 0 0,0 0 0,0-21 15,0 22-15,0-1 0,21 0 16,-22-21-16,1 21 15,21 0 1,-21-21 31</inkml:trace>
  <inkml:trace contextRef="#ctx0" brushRef="#br0" timeOffset="10520.1">19198 8446 0,'0'21'16,"0"-42"30,0-1-30,0 1 0,-21 0-16,0 0 15,0 0-15,-1 21 0,22-21 0,-21-1 16,0 1-16,0 0 0,21 0 0,-21 0 16,0 0-16,-1-22 0,1 22 15,0 0-15,0 0 0,0-22 0,0 22 16,-1 0-16,1 0 0,0 0 15,0 0-15,-21-1 0,20 1 0,1 0 16,-21 0-16,21 0 0,-22 0 16,22 21-16,-21-22 0,0 1 0,20 21 15,-20-21-15,0 0 0,21 21 16,-22-21-16,1 21 0,21-21 0,-22 21 16,1 0-16,21-22 0,-21 22 0,-1 0 15,22-21-15,-21 21 0,21 0 16,-22 0-16,1-21 0,21 21 0,-22 0 15,1-21-15,0 21 0,21 0 16,-22 0-16,1 0 0,0-21 0,-1 21 16,1 0-16,21 0 0,-22-21 0,1 21 15,0 0-15,-1 0 16,1 0-16,0-22 0,-1 22 0,22 0 16,-21 0-16,0 0 0,-1 0 0,1-21 15,21 21-15,-22 0 0,1 0 16,0 0-16,21 0 0,-22 0 0,1 0 15,0-21-15,-1 21 0,1 0 0,0 0 16,-1 0-16,1 0 0,0 0 16,-1 0-16,1 0 0,0 0 0,-1 0 15,1 0-15,0 0 0,-1 0 16,1 0-16,0 0 0,-1 0 0,1 0 16,0 0-16,-1 0 0,1 21 0,21-21 15,-22 0-15,1 0 16,0 0-16,-1 0 0,22 21 0,-21-21 15,0 0-15,-1 0 0,22 0 0,-21 22 16,-1-22-16,1 0 0,21 0 16,-21 21-16,-1-21 0,22 0 0,-21 0 15,-1 0-15,22 21 0,-21-21 0,21 0 16,-22 0-16,22 21 0,0-21 16,-21 0-16,21 21 0,-1-21 0,1 0 15,-21 21-15,21-21 0,0 0 0,-1 22 16,1-1-16,0-21 0,0 21 15,0-21-15,-22 21 16,22-21-16,0 21 0,0-21 0,0 21 16,0-21-16,-1 22 0,1-22 15,0 21-15,0 0 0,0-21 0,0 21 16,-1-21-16,1 21 0,-21 0 0,21 1 16,0-22-16,-1 21 0,1 0 15,0 0-15,-21-21 0,21 21 0,-1 0 16,1 1-16,21-1 0,-21-21 0,0 21 15,0 0-15,21 0 0,-21-21 16,-1 21-16,1-21 0,21 22 0,-21-22 16,0 21-16,21 0 31,-21-21-31,0 0 16</inkml:trace>
  <inkml:trace contextRef="#ctx0" brushRef="#br0" timeOffset="10550.08">13864 8170 0</inkml:trace>
  <inkml:trace contextRef="#ctx0" brushRef="#br0" timeOffset="10979.83">13779 7832 0,'0'0'0,"0"-21"16,0 42 31,0 0-47,0 0 0,0 0 15,0 0-15,22 1 0,-22-1 16,21 0-16,-21 0 0,0 0 16,0 22-16,21-22 0,-21 0 0,21 0 15,-21 0-15,0 22 0,0-22 16,0 0-16,0 0 0,0 0 16,0 0-1,21-21-15,0-21 63,-21 0-48,0 0-15,22 21 16,-1 0-16</inkml:trace>
  <inkml:trace contextRef="#ctx0" brushRef="#br0" timeOffset="11268.67">14351 8107 0,'0'21'31,"0"0"-31,0 0 0,-21-21 16,0 22-16,-1-1 0,1 0 15,0-21-15,0 21 0,0 0 16,0-21-16,-1 21 0,1-21 0,0 0 16,0 22-16</inkml:trace>
  <inkml:trace contextRef="#ctx0" brushRef="#br0" timeOffset="11811.79">13208 8954 0,'0'0'0,"-21"0"0,-22 0 16</inkml:trace>
  <inkml:trace contextRef="#ctx0" brushRef="#br0" timeOffset="12208.57">13039 8975 0,'21'0'62,"0"0"-46,0 0-16,0 0 15,0 0-15,1 0 0,20 0 0,-21 0 16,0 0-16,22 0 0,-22 0 0,21 0 16,0 0-16,-20 0 15,20 0-15,0 0 0,-21 0 0,22 0 0,-1 0 16,-21 0-16,22 0 0,-1 0 16,-21 0-16,21 0 0,1 0 15,-1 0-15,0 0 0,1 0 0,-1 0 16,0 0-16,1 0 0,-1 0 0,0 0 15,1 0-15,-22 0 0,21 0 16,1 0-16,-22 0 0,21 0 0,-21 0 16,0 0-16,1 0 0,-1 0 0,0 0 15,0 0-15,0 0 0,0 0 16,1 0-16,-1 0 16,0 0-16,-21-21 78</inkml:trace>
  <inkml:trace contextRef="#ctx0" brushRef="#br0" timeOffset="12253.54">14584 8954 0</inkml:trace>
  <inkml:trace contextRef="#ctx0" brushRef="#br0" timeOffset="12290.52">14584 8996 0,'-43'0'0</inkml:trace>
  <inkml:trace contextRef="#ctx0" brushRef="#br0" timeOffset="12352.48">14520 9017 0,'-21'0'31,"21"-21"-31</inkml:trace>
  <inkml:trace contextRef="#ctx0" brushRef="#br0" timeOffset="12388.46">14393 9038 0,'0'0'15,"-21"0"-15</inkml:trace>
  <inkml:trace contextRef="#ctx0" brushRef="#br0" timeOffset="14380.08">741 8276 0,'0'-21'0,"0"0"31,21 21-31,-21-21 0,21 21 16,-21-21-16,0-1 16,0 1-16,0 0 15,0 0 1,0 0-16,-21 21 0,0 0 15,0 0-15,-1 0 16,1 0-16,0 0 0,0 21 0,0-21 16,0 21-16,-1 0 0,1 22 15,-21-22-15,21 21 0,0-21 16,-22 22-16,22-1 0,0-21 0,0 21 16,21 1-16,0-1 0,0-21 15,0 22-15,0-22 0,0 21 0,0-21 16,0 0-16,0 22 0,21-22 15,0 0-15,0-21 0,0 21 16,1 0-16,-1-21 0,0 0 16,21 0-16,-21 0 0,1 0 0,20 0 15,-21 0-15,0 0 0,22-21 16,-22 0-16,0 0 0,0 21 16,0-42-16,0 20 0,1 1 0</inkml:trace>
  <inkml:trace contextRef="#ctx0" brushRef="#br0" timeOffset="14992.73">1016 7874 0,'-21'0'16,"42"0"-16,-63 0 0,42 21 15,0 0-15,0 1 16,0-1-16,0 21 0,0-21 16,0 22-16,0-1 0,0 0 0,0 1 15,0-1-15,0 0 0,0 1 16,0-1-16,0 0 0,0-21 0,0 22 16,0-1-16,0-21 0,0 22 15,0-22-15,0 0 0,0 21 16,0-21-16,0 1 0,0-1 15,0 0-15,0-42 47,0 0-47,0-1 16,0 1-16,0 0 0,0 0 16,0-21-16,0 20 0,21 1 0,-21-21 15,21 21-15,0 0 0,-21-22 16,21 22-16,0 0 0,1 0 0,-1 0 15,21 21-15,-21-22 0,0 22 16,1-21-16,20 21 0,-21 0 16,0 0-16,0 0 0,1 21 15,-1 1-15,0-1 0,-21 0 0,0 0 16,0 0-16,0 0 0,0 22 16,0-22-16,0 0 0,0 0 0,0 22 15,0-22-15,0 0 0,-21 0 16,21 0-16,-21 0 0,21 1 15,0-44 48,0 1-63,21 0 16</inkml:trace>
  <inkml:trace contextRef="#ctx0" brushRef="#br0" timeOffset="15284.56">1736 8255 0,'0'0'16,"0"-21"-16,-22 21 47,22 21-47,0 0 0,0 0 0,0 1 15,0-1-15,0 0 0,0 21 16,0-21-16,0 1 0,0-1 0,0 0 16,0 21-16,0-21 0,0 1 15,0-1-15,0 0 0,0 0 16,0-42 31,0 0-47,0 0 0</inkml:trace>
  <inkml:trace contextRef="#ctx0" brushRef="#br0" timeOffset="15685.33">1651 7916 0,'0'0'16,"-21"0"-16,0 22 15,-1-1-15,22 0 16,0 0-16,0 0 0,0 0 16,0 1-16,0-1 0,0 0 0,0 0 15,22 0-15,-1-21 16,0 21-16,0-21 0,0 0 16,0 0-16,1-21 15,-22 0-15,21 0 0,-21 0 16,0 0-16,0-1 0,0-20 15,0 21-15,0 0 0,0 0 16,0-1-16,0 1 0,-21 21 16,-1-21-16,1 21 0,0 0 15,0 0-15,0 0 0,0 0 16,-1 0-16,22 21 16,0 0-16,0 1 15,0-1-15,0 0 16,0 0-1,0-42-15,22 21 0,-1 0 16</inkml:trace>
  <inkml:trace contextRef="#ctx0" brushRef="#br0" timeOffset="16044.13">1968 7789 0,'0'22'31,"0"-1"-31,0 0 0,0 0 16,0 0-16,0 22 0,0-22 0,0 21 15,0 0-15,0 1 0,0-1 16,0 0-16,-21 22 0,21-22 0,0 1 15,0-1-15,0-21 0,0 21 16,-21 1-16,21-22 0,0 0 0,-21 21 16,21-20-16,0-1 15,0 0-15,0 0 0,0 0 16,-21-21-16,21-21 47,0 0-47,0 0 15,21 21-15</inkml:trace>
  <inkml:trace contextRef="#ctx0" brushRef="#br0" timeOffset="16800.68">2625 8340 0,'0'-21'0,"0"42"0,0-64 16,0 22-16,-22 21 0,22-21 16,-21 0-16,0 0 0,0 21 0,21-21 15,-21-1-15,0 22 0,-1 0 16,1 0-16,0 0 0,0 0 15,0 0-15,0 0 0,-1 0 0,1 22 16,0-22-16,0 21 0,0 0 16,0 0-16,-1 0 0,1 0 15,0 22-15,21-22 0,-21 0 0,21 0 16,-21 0-16,21 22 0,0-22 16,0 0-16,0 0 0,0 0 0,0 1 15,0-1-15,0 0 16,21-21-16,0 21 0,0-21 15,0 0-15,1 21 0,-1-21 16,0 0-16,0 0 0,21 0 0,-20 0 16,-1 0-16,0-21 0,21 21 0,-21-21 15,1 0-15,20 0 16,-21-1-16,0 1 0,22 0 0,-22 0 16,0-21-16,0 20 0,0-20 15,0 0-15,1-1 0,-22 1 0,21-21 16,0 20-16,0-20 0,-21 20 15,0-20-15,21 21 0,0-1 0,-21 1 16,0 21-16,0-22 0,0 22 0,0-21 16,0 21-16,0 0 0,0-1 15,-21 22 1,0 0 0,0 0-16,0 0 0,21 22 0,0-1 15,-21 0-15,21 0 16,-22 21-16,22 1 0,-21-22 0,21 21 15,0 1-15,0 20 0,0-21 16,-21 1-16,21 20 0,0-20 0,0-1 16,0 0-16,0 1 0,0-1 0,0-21 15,0 21-15,0-20 0,0 20 16,0-21-16,0 0 0,0 0 0,21 1 16,-21-1-16,21-21 15,-21 21-15,22-21 0,-1 0 16,0 0-1,0 0-15,0 0 0</inkml:trace>
  <inkml:trace contextRef="#ctx0" brushRef="#br0" timeOffset="16924.38">3006 8594 0,'42'0'31,"-63"0"-16</inkml:trace>
  <inkml:trace contextRef="#ctx0" brushRef="#br0" timeOffset="16972.34">3006 8615 0,'0'0'16</inkml:trace>
  <inkml:trace contextRef="#ctx0" brushRef="#br0" timeOffset="20939.97">1333 9017 0,'0'-21'16,"-21"21"-16,21-21 0,0 0 15,0-1-15,0 1 16,0 0-1,0 42 17,0 0-17,0 1-15,0 20 0,0-21 16,-21 21-16,0 1 0,0-22 0,21 21 16,-21 1-16,-1-1 0,22 0 15,-21 1-15,0-1 0,0-21 0,21 21 16,0-20-16,0 20 0,-21-21 15,21 0-15,-21 0 0,21 1 16,0-1-16,0 0 16,0 0-16,21 0 15,0-21-15,0 0 0,0 0 16,0 0-16,22 0 0,-22 0 0,21 0 16,1 0-16,-1 0 0,0 0 15,1 0-15,-1 0 0,21 0 0,-20 0 16,-1 0-16,0 0 0,1 0 15,-1 0-15,0 0 0,-20 0 16,20 0-16,-21 0 0,21 0 16,-20 0-16,-1 0 0,0 0 0,0 0 15,0 0-15,0 0 0,1 0 16,-22-21 15,0 0-15,0 0-16,0 0 15,0-1 1,0 1-16</inkml:trace>
  <inkml:trace contextRef="#ctx0" brushRef="#br0" timeOffset="21416.12">1947 9356 0,'0'-21'0,"-21"21"16,21 21 15,0 0-15,21 0 0,0-21-16,1 21 0,-1 0 15,0-21-15,0 0 0,0 22 16,0-22-16,1 0 0,-1 21 15,0-21-15,21 0 0,-21 0 16,1 0-16,-1 0 0,0 0 16,0 0-16,0 0 0,0 0 15,-42 0 17,0 21-32,0-21 15,0 21-15,0 0 0,-1 0 0,-20-21 16,21 22-16,0-1 0,0 0 15,-22 21-15,22-21 0,0 1 0,0-1 16,0 21-16,-1-21 0,1 0 16,21 1-16,-21-1 0,21 0 15,-21-21-15,21 21 0,-21 0 0,21 0 32,0-42-1,21 0-31,0 21 0</inkml:trace>
  <inkml:trace contextRef="#ctx0" brushRef="#br0" timeOffset="25460.22">3302 9546 0,'0'0'0,"0"-21"0,0 0 0,21 0 0,0 21 15,0 0-15,-21 21 0,0 0 0,0 0 16,0 0-16,0 1 16,0-1-16,0 0 15,-21-21 16,21-21-15,0 0-16,0-1 16,0 1-16,0 0 0,0 0 15</inkml:trace>
  <inkml:trace contextRef="#ctx0" brushRef="#br0" timeOffset="26012.2">3344 8827 0,'-21'-43'16,"0"22"-16,21 0 15,0 42 48,0 0-63,0 0 0,0 22 0,0-22 15,0 21-15,0-21 0,0 22 16,0-1-16,0 0 0,-21 1 0,21-22 16,42 21-16,-21 1 0,-21-1 0,0 0 15,0-21-15,0 22 0,0-1 16,0-21-16,0 0 0,0 22 0,0-22 16,0 0-16,0 0 15,-21 0-15</inkml:trace>
  <inkml:trace contextRef="#ctx0" brushRef="#br0" timeOffset="26132.21">3323 9673 0,'0'-21'62,"0"0"-62,0 0 0,0 0 16,0-1-16,0 1 16,0 0-16,0 0 0</inkml:trace>
  <inkml:trace contextRef="#ctx0" brushRef="#br0" timeOffset="26348.26">3154 8911 0,'0'0'0,"0"-21"0,-43 21 0,43-21 16,0 0-16,0 0 15,0-1-15</inkml:trace>
  <inkml:trace contextRef="#ctx0" brushRef="#br0" timeOffset="26508.27">3746 8911 0,'-21'85'15,"21"-64"1,0 21-16,-21-20 0,0 20 0,0-21 0,-22 21 16,22-20-16</inkml:trace>
  <inkml:trace contextRef="#ctx0" brushRef="#br0" timeOffset="26624.33">3429 9356 0,'0'0'0,"-21"0"15,0 0-15,-1 0 32,22-21-1,0-1-31,22 22 16,-1 0-16</inkml:trace>
  <inkml:trace contextRef="#ctx0" brushRef="#br0" timeOffset="27931.82">3344 8742 0,'0'0'0,"0"-21"16,-21 21-16,0 0 31,21 21-15,0 0-16,0 0 0,0 22 0,0-22 16,0 21-16,0 0 0,0 1 15,0 20-15,0-20 0,0-1 0,0 0 16,0 22-16,0-22 0,0 0 15,-21 1-15,21-1 0,0 0 16,0 1-16,0-1 0,0 0 0,-21 1 16,21-22-16,0 21 0,-22-21 15,22 1-15,0-1 0,0 0 0,0 0 16,0 0 0,0-42-1,0 0 1,0 0-16,0 0 0,0-1 15,0-20-15,0 21 0,0 0 16</inkml:trace>
  <inkml:trace contextRef="#ctx0" brushRef="#br0" timeOffset="28388.63">3111 8784 0,'0'-21'0,"22"0"31,-1 0-31,0 21 0,0 0 15,0 0-15,22-21 0,-22 21 0,21 0 16,0 0-16,1 0 0,-1 0 16,0 0-16,1 0 0,-22 21 0,21 0 15,-21 0-15,1 0 0,-1 0 16,-21 22-16,0-1 0,0 0 0,0-20 16,0 20-16,-21 0 0,-1 1 15,-20-1-15,21-21 0,-21 21 0,-1 1 16,22-22-16,-21 0 0,-1 0 15,22 0-15,-21 1 0,21-22 0,0 21 16,-1-21-16,1 0 0,0 0 16,21 21-16,-21-21 15,42-21 17,0 21-17</inkml:trace>
  <inkml:trace contextRef="#ctx0" brushRef="#br0" timeOffset="30500.25">4000 9419 0,'0'0'16,"22"-21"-16,-22 0 0,0 0 15,0 0-15,0-1 16,0 1-16,0 0 0,0 0 16,0 0-16,0 0 0,-22 21 15,1-22-15,0 22 16,0-21-16,0 21 0,0 0 15,-1 0-15,1 0 0,0 0 16,0 21-16,0-21 0,21 22 16,-21-1-16,-1 0 0,22 0 0,-21-21 15,21 42-15,0-20 0,-21-1 16,21 0-16,0 0 0,-21 0 0,21 0 16,0 1-16,0-1 0,0 0 15,0 0-15,0 0 0,0 0 16,0 1-16,21-22 15,0 0-15,0 0 16,1 0 0,-1 0-16,0-22 0,-21 1 15,21 21-15,0-21 0,0 0 0,-21 0 16,22 0-16,-1-1 0,-21 1 0,0-21 16,21 21-16,-21 0 0,21-1 15,-21 1-15,0 0 0,0 0 0,21 21 16,-21-21-16,0 0 0,21 21 15,-21-22-15,22 22 16,-22 22 0,0-1-1,0 0-15,0 0 0,0 0 16,0 0-16,0 1 16,0-1-16,0 0 0,0 0 15,0 0-15,0 0 0,0 1 16,0-1-16,0 0 0,0 0 15,0 0-15,21-21 16,0 0 0,0 0-16,0 0 15,0 0-15,1-21 16,-1 0-16,0 21 0,0-21 16,0 0-16,0-1 0,1 1 0,20 0 15,-21 0-15,0 0 0,0 0 16,1-1-16,-1 1 0,0 0 15,0 0-15,-21 0 0,21 21 0,-21-21 16,-21 21 0,0 0-16,0 0 15,0 0-15,-1 0 0,22 21 16,0 0 0,0 0-16,0 0 15,0 0-15,0 1 16,0-1-16,22-21 15,-22 21-15,21-21 16,-21 21-16,0 0 0,21-21 0,-21 21 16,0 1-16,21-1 0,-21 0 0,0 0 15,21-21 1,0 21-16,1-21 0,-22 21 16,21-21-16,0 0 0,0 0 15,0 0-15,0 0 0,1 0 16,-1 0-16,0 0 0,21 0 15,-21 0-15,1-21 16,-1 21-16,21-21 0,-21 0 0,0 0 0,1 21 16,20-21-16,-21-1 0,-21 1 0,21 0 15,0 0-15,-21 0 16,22 0-16,-22-1 0,0 1 0,0 0 16,0 0-16,0 0 0,0 0 15,-22 21 1,1 0-16,0 0 0,0 0 15,0 21 1,0 0-16,21 0 0,-22 0 16,22 0-16,-21 1 0,21-1 0,-21 0 15,21 0-15,0 0 0,0 0 16,0 1-16,0-1 0,0 0 0,21 0 16,0 0-16,1-21 15,-1 21-15,0-21 0,0 0 16,0 0-16,0 0 0,1 0 0,-1 0 15,21 0-15,-21 0 0,0 0 16,22 0-16,-22 0 0,21-21 0,-21 0 16,22 0-16,-22 0 0,0 0 0,0 21 15,0-22-15,1 1 0,-1 0 16,-21 0-16,0 0 0,0 0 0,0-1 16,0 1-16,0 0 15,-21 21 1,-1 21-1,22 0 1,0 1-16,0-1 16,-21 0-16,21 0 0,0 0 15,0 0-15,-21 1 0,21-1 16,0 0-16,0 0 0,0 0 16,0 0-16,0-42 46,0 0-46,21 0 16,0 0-16,-21 0 0,22-1 0,-1 1 16,0 0-16,0 0 0,-21 0 15,21 0-15,0-1 0,1 1 0,-1 0 16,0 0-16,21 21 0,-21 0 16,-21-21-16,22 21 0,-1 0 0,0 0 15,-21 21 1,0 0-16,0 0 0,0 0 15,0 1-15,0-1 0,0 0 0,0 0 16,0 0-16,0 0 16,0 1-16,0-1 0,0 0 15,21-21-15,0 0 0,-21 21 16,21-21-16,1 0 0,-1 0 0,0 0 16,0 0-16,0 0 0,0 0 0,1-21 15,20 21-15,-21-21 0,0 0 16,0-1-16,22 1 0,-22 0 15,0 0-15,0 0 0,0-22 0,-21 22 16,22-21-16,-22 0 0,21-1 16,-21 1-16,0 0 0,0-1 0,0 1 15,21 0-15,-21-1 0,0 1 0,0 21 16,0-22-16,0 22 0,0 0 16,0 0-16,0 0 0,0 0 0,-21 21 31,21 21-16,0 0-15,0 0 0,-21 21 16,21-20-16,0 20 0,0 0 0,-22 1 16,22-1-16,0 0 0,0 1 15,0-1-15,0 0 0,0 1 0,0-1 16,0-21-16,0 21 0,0-20 16,0-1-16,0 0 0,0 0 0,0 0 15,0 0-15,0 1 0,0-1 16,22-21-16,-1 0 15,0 0-15,0 0 16,0 0-16,0 0 0,1 0 16,-22-21-16,21 21 0,0-22 15,0 1-15,0 0 0,0 0 16,-21 0-16,0 0 0,0-1 16,0 1-16</inkml:trace>
  <inkml:trace contextRef="#ctx0" brushRef="#br0" timeOffset="30780.09">6075 9081 0,'0'0'0,"-21"0"0,-1 0 16,44 0 0,-1 0-16,0 0 15,0-22-15,0 22 0,22 0 16,-22-21-16,21 0 0,-21 21 15,22 0-15,-22-21 0,21 21 0,-21 0 16,22 0-16,-22-21 0,21 21 0,-21 0 16,0 0-16,1 0 0,-1 0 15,0-21-15,0 21 0,0 0 16,-42 0 15,0 0-15</inkml:trace>
  <inkml:trace contextRef="#ctx0" brushRef="#br0" timeOffset="31464.08">3535 10075 0,'0'0'0,"-21"0"0,-1 22 0,1-22 0,-21 21 15,21-21-15,-22 21 16,22 0-16,0 0 0,-21 0 0,21 22 16,-1-1-16,1 0 0,21 1 15,0-1-15,-21 0 0,21 1 0,0 20 16,0-20-16,0-22 0,0 21 0,21 0 16,0-20-16,1-1 0,-1 0 15,21 0-15,-21 0 0,22-21 0,-22 0 16,21 0-16,0 0 0,1 0 15,-22 0-15,21 0 0,-21-21 0,22 21 16,-22-21-16,21 0 0,-21 0 16,1-1-16,-1-20 0,21 21 0,-21-21 15</inkml:trace>
  <inkml:trace contextRef="#ctx0" brushRef="#br0" timeOffset="31807.88">4022 10033 0,'-22'0'16,"22"21"-16,0 0 15,0 1-15,0-1 0,0 0 0,0 0 16,-21 21-16,21-20 0,0 20 16,0 0-16,0 1 0,0-1 15,0 0-15,-21 1 0,21-22 0,0 21 16,-21 0-16,21-20 0,0-1 15,0 21-15,0-21 0,-21-21 0,21 21 16,0 1-16,0-1 16,-21-21-1,21-21 1,0-1-16,0 1 0,0 0 16,0 0-16,0 0 0,21-22 0,0 1 15,0 21-15,-21-21 0,21-1 16,0 1-16,22 21 0,-22-22 0,0 22 15,0 0-15,22 0 0,-22 21 16</inkml:trace>
  <inkml:trace contextRef="#ctx0" brushRef="#br0" timeOffset="31972.79">4508 10372 0,'-21'0'0,"42"0"0,-63 0 15,21 0-15,0 21 0,21 0 0,-21 0 16,21 0-16,-22 22 0,1-1 0,21-21 16,-21 22-16,21-22 0,-21 0 15,21 21-15,-21-21 0,21 1 0,0-1 16,0-42 31,0-1-47,0 1 15,0 0-15,21 0 0</inkml:trace>
  <inkml:trace contextRef="#ctx0" brushRef="#br0" timeOffset="32308.73">4826 10308 0,'0'0'16,"0"-21"-1,0 42 32,0 0-31,0 1-16,0-1 15,0 0-15,0 0 0,0 0 16,0 0-16,0 1 0,0-1 0,0 0 16,0 0-16,0 0 0,0 0 15,0 1-15,0-1 0,-21 0 16,0 0 15,21-42 0,0 0-31,0 0 16</inkml:trace>
  <inkml:trace contextRef="#ctx0" brushRef="#br0" timeOffset="32812.44">4805 9991 0,'-21'21'31,"21"0"-31,-22-21 0,22 21 16,0 0-16,0 1 0,0-1 15,22-21 1,-1 0-16,0 0 16,0 0-16,0 0 0,0 0 15,1 0-15,-22-21 0,21-1 16,-21 1-16,0 0 15,0 0-15,0 0 16,0 0-16,0-1 0,-21 22 16,-1 0-16,1 0 15,0 0-15,0 0 16,0 22 0,21-1-16,0 0 15,0 0-15,0 0 16,21-21-1,0 0-15,0 0 16,0 0-16</inkml:trace>
  <inkml:trace contextRef="#ctx0" brushRef="#br0" timeOffset="33160.24">5376 9906 0,'-21'21'16,"0"0"-16,21 1 0,0-1 16,0 0-16,0 0 0,-21 0 15,21 22-15,-21-22 0,21 21 0,0-21 16,0 22-16,-22-1 0,22 0 0,-21 1 15,21-1-15,-21 0 0,21 1 16,0-22-16,0 21 0,-21-21 0,21 0 16,0 1-16,-21-1 0,21 0 15,0 0-15,0 0 16,0-42 15,0 0-31,0 0 16,21 0-16</inkml:trace>
  <inkml:trace contextRef="#ctx0" brushRef="#br0" timeOffset="33903.82">5969 10287 0,'0'-21'16,"0"42"-16,0-63 0,0 21 15,-21 21-15,0 0 0,-1 0 0,1 0 16,0 0-16,0 0 16,0 0-16,0 0 0,-22 0 0,22 21 15,0-21-15,-21 21 0,20 0 0,-20 21 16,21-20-16,0-1 0,0 21 15,-1-21-15,1 0 0,21 22 0,-21-22 16,21 0-16,0 0 0,0 0 16,0 1-16,0-1 0,0 0 15,0 0-15,21-21 16,0 0-16,1 0 0,-1 0 0,0 0 16,0 0-16,21 0 0,-20 0 15,-1-21-15,0 21 0,21-21 0,-21 0 16,22-1-16,-22 1 0,0-21 15,0 21-15,0-22 0,1 1 0,-1 0 16,0 21-16,0-22 0,0 1 0,0 0 16,1-1-16,-22 1 0,0 0 15,21 20-15,-21-20 0,0 0 0,0 21 16,0-22-16,0 22 0,0 0 16,0 0-16,0 0 0,0-1 15,0 1-15,0 0 0,0 42 31,0 0-15,0 1-16,0 20 0,0-21 16,0 0-16,0 22 0,0-1 15,-21-21-15,21 21 0,0 1 0,0-1 16,0-21-16,-22 22 0,22-1 16,-21 0-16,21 1 0,0-1 0,0-21 15,0 21-15,0 1 0,-21-22 0,21 21 16,0-21-16,0 1 0,0-1 15,0 0-15,0 0 0,0 0 16,21 0-16,0-21 16,1 22-16,-1-22 0,0 0 15,0 0-15,0 0 0,0 0 0,1 0 16,-1-22-16,0 22 0,21-21 0,-21 0 16,1 0-16,20 21 0,-21-21 15,0 0-15,0-22 0,-21 22 0,0 0 16</inkml:trace>
  <inkml:trace contextRef="#ctx0" brushRef="#br0" timeOffset="34799.31">4127 10329 0,'0'-21'16,"22"21"0,-1 0-16,-21-21 0,21 21 15,0 0-15,0 0 16,0-21-16,1 21 15,-1 0-15,0 0 0,0 0 16,0 0-16,0 0 0,1 21 16,-1 0-16,-21 0 0,0 1 15,21-1-15,-21 0 0,21 0 0,-21 0 16,21 0-16,-21 22 0,0-22 0,0 0 16,0 0-16,21 0 0,-21 22 15,0-22-15,0 0 0,0 0 0,0 0 16,0 1-16,0-1 0,-21 0 15,0 0-15,21 0 16,-21 0-16,0 1 0,0-22 16,21 21-1,-22-21-15,22-21 78</inkml:trace>
  <inkml:trace contextRef="#ctx0" brushRef="#br0" timeOffset="34992.21">4403 10859 0,'0'-22'47</inkml:trace>
  <inkml:trace contextRef="#ctx0" brushRef="#br0" timeOffset="36252.03">7260 8234 0,'0'-21'15,"21"21"1,-21 21 31,0 0-47,0 0 0,0 0 0,0 22 16,0-22-16,0 0 0,0 21 0,0-20 15,0 20-15,0-21 0,0 0 16,0 22-16,0-22 0,0 0 15,0 0-15,-21 0 0,21 0 16,0 1-16,0-1 16,0-42 15,0-1-31,0 1 16,0 0-16</inkml:trace>
  <inkml:trace contextRef="#ctx0" brushRef="#br0" timeOffset="36996.03">7260 7895 0,'0'0'16,"-21"0"-16,0 0 0,0 0 15,-1 0-15,1 21 0,0-21 0,0 22 0,0-1 16,0 0-16,-1 21 0,1-21 16,21 1-16,-21 20 0,0 0 15,0 1-15,0-22 0,21 21 16,0 0-16,0 1 0,0-1 0,0-21 15,-22 22-15,22-1 0,0-21 0,0 21 16,0-20-16,0-1 0,0 21 16,0-21-16,0 0 0,0 22 0,22-22 15,-22 0-15,21 21 0,-21-20 0,0-1 16,21 0-16,0 0 0,-21 0 16,21 0-16,0 1 0,1-22 0,-1 21 15,0-21-15,0 0 16,21 0-16,-20 0 0,-1 0 15,0 0-15,0 0 0,21 0 0,-20 0 16,20-21-16,0-1 0,-21 1 16,22 21-16,-22-21 0,21 0 0,1 0 15,-22-22-15,0 22 0,0 0 0,0 0 16,0-21-16,1 20 0,-1 1 16,-21-21-16,21 21 0,-21-22 0,0 22 15,0-21-15,0 21 0,0 0 0,0-22 16,0 22-16,0 0 0,0-21 15,0 20-15,0 1 0,0-21 0,0 21 16,0 0-16,-21-22 16,0 22-16,-1 0 0,1 0 0,0-22 15,21 22-15,-21 0 0,0 0 0,0 21 16,-1-21-16,1 0 0,0 21 16,0 0-16,0 0 0,-22 0 0,22 0 15,0 0-15,0 0 0,0 0 16,-22 21-16,22 0 0,0-21 0,0 21 15,-21-21-15,20 21 0,1-21 0,0 21 16,21 1-16,-21-22 0,0 21 16,0 0-16,21 0 0,0 0 15,-22 0-15,22 1 16,-21-1-16,21 0 0,0 0 16,0 0-16</inkml:trace>
  <inkml:trace contextRef="#ctx0" brushRef="#br0" timeOffset="38208.58">7197 9885 0,'-22'0'31,"22"-21"16,22 0-31,-1 21-16,0 0 15,0-22-15,0 22 16,0 0-16,1 0 15,-1 0-15,-21 22 16,21-22-16,-21 21 16,0 0-16,0 0 0,0 0 15,0 0-15,-21 1 0,21-1 16,-21 0-16,-1 0 0,1 0 0,0 0 16,0 1-16,0-22 0,0 21 0,-1-21 15,1 0-15,0 21 0,0-21 31,21-21-15,21 0 0,0 21-16,0 0 15,1-22-15,-1 22 0,0 0 16,0 0-16,0 0 16,0 0-16,1 0 0,-1 0 15,0 0-15,0 0 0,0 0 16,0 0-16,1 0 0,-22 22 15,21-1-15,-21 0 0,0 0 16,0 0-16,-21 0 16,-1 1-16,1-1 0,0 0 0,0 0 15,-21 0-15,20-21 0,1 21 0,0 1 16,0-22-16,0 21 0,0-21 16,-1 0-16,1 0 0,0 0 0,0 0 15,0 0-15,0 0 0,-1 0 16,22-21-1,-21 21-15,21-22 0,0 1 0,0 0 16,0 0-16,0 0 16,0 0-16</inkml:trace>
  <inkml:trace contextRef="#ctx0" brushRef="#br0" timeOffset="38936.58">7260 9567 0,'-21'0'0,"42"0"0,-63 0 16,21 0-16,-1 0 0,1 0 15,0 22-15,-21-1 0,21 0 0,-1 0 16,1 0-16,0 0 0,-21 22 16,21-22-16,-1 21 0,1-21 0,0 22 15,21-1-15,0-21 0,-21 22 0,21-1 16,-21-21-16,21 21 16,0 1-16,0-22 0,0 21 0,0-21 15,0 22-15,0-22 0,0 21 0,21-21 16,0 1-16,-21 20 0,21-21 15,0 0-15,-21 0 0,22 1 0,-1-1 16,0 0-16,0 0 0,0-21 0,0 21 16,1-21-16,-1 0 0,0 0 15,21 0-15,-21 0 0,22 0 0,-22 0 16,21 0-16,-21 0 0,22 0 16,-1-21-16,-21 21 0,22-21 0,-1 21 15,0-21-15,-21 0 0,22 21 16,-22-22-16,21 1 0,-21 0 15,1 0-15,-1 0 0,0 0 0,0-1 16,0 1-16,0 0 0,-21-21 0,0 21 16,22-1-16,-22-20 0,0 21 15,0-21-15,0-1 0,0 22 0,0-21 16,0-1-16,0 22 0,-22-21 0,1 0 16,21 20-16,-42-20 0,21 21 15,0 0-15,-22 0 0,22-22 16,-21 22-16,21 21 0,-22-21 0,1 0 15,21 0-15,-22 21 0,22 0 0,-21-22 16,21 22-16,-22 0 0,22 0 16,-21 0-16,21 0 0,-22 0 15,22 0-15,0 22 0,-21-1 0,21-21 16,-1 21-16,1 0 0,0 0 16,0 0-16,21 1 0,0-1 0,-21-21 15,21 21-15,0 0 0,-21 0 0,21 0 16</inkml:trace>
  <inkml:trace contextRef="#ctx0" brushRef="#br0" timeOffset="41895.68">21061 11642 0,'-21'0'15,"-1"0"1,1 0-16,0 0 16,0 0-16,0 0 15,0 0 1,-1 0-16,44 0 78,-1 0-78,21 0 0,-21 0 0,0 0 16,22 0-16,-22 0 0,21 0 0,1 0 15,-1 0-15,0 0 0,1 0 16,20 0-16,-21 0 0,1 0 0,-1 0 16,0 0-16,1 0 0,-1 0 15,-21 0-15,22 0 0,-22 0 0,0 0 16,0 0-16,0-21 0,0 21 15,-42 0 64,-21 0-79,21 0 15,0 0-15,-1 0 0</inkml:trace>
  <inkml:trace contextRef="#ctx0" brushRef="#br0" timeOffset="42360.42">20828 11726 0,'0'0'16,"-21"0"-16,42 0 47,0 0-47,0 0 16,0 0-16,1 0 0,20 0 0,-21 0 15,21 0-15,-20 0 0,20 0 0,0 0 16,1 0-16,-1 0 15,0 0-15,1 0 0,-1 0 0,21 0 16,-20 0-16,-1 0 0,0 0 0,1 0 16,-1-21-16,-21 21 0,22 0 15,-22 0-15,0 0 0,0 0 0,0 0 16,0 0-16,1 0 0,-1 0 16,0 0 15,0 0-16,-21-21 1,0 0 15,0 0-15</inkml:trace>
  <inkml:trace contextRef="#ctx0" brushRef="#br0" timeOffset="43020.55">22288 11621 0,'0'0'0,"-21"0"47,0 0-31,0 0-16,0 0 15,0 0-15,-1 21 0,1-21 16,0 21-16,0 0 0,0-21 0,0 21 15,-1 0-15,1 1 0,0-1 16,0 0-16,0 0 0,-22-21 16,22 21-16,0 0 0,0 1 0,0-1 15,0 0-15,-1 0 0,1 0 16,0 0-16,21 1 0,-21-22 16,21 21-16,-21 0 0,21 0 15,0-42 79,0 0-78,0 0-16,0-1 15,21 1-15,-21 0 0</inkml:trace>
  <inkml:trace contextRef="#ctx0" brushRef="#br0" timeOffset="43643.98">21823 11324 0,'-21'0'0,"21"-21"0,0 42 47,0 0-31,0 1-1,21-1-15,0 0 16,0-21-16,0 21 0,0 0 16,1-21-16,-1 21 15,21-21-15,-21 22 0,0-22 0,1 21 16,-1-21-16,0 21 0,0-21 15,0 0-15,0 21 0,1-21 0,-1 0 16,0 0-16,0 21 0,0-21 0,0 0 16,1 0-1,-44 0 48,1 0-63,21 21 15,-21-21-15,0 22 16,0-22-16,21 21 0,-21-21 0,-1 21 16,1-21-16,0 21 0,0 0 0,0-21 15,0 21-15,-22 1 0,22-1 16,0-21-16,0 21 0,0 0 0,-1 0 16,22 0-16,-21-21 15</inkml:trace>
  <inkml:trace contextRef="#ctx0" brushRef="#br0" timeOffset="45079.44">23474 11155 0,'0'0'15,"0"-21"1,-21 21 46,21 21-46,-22 0-16,22 0 16,-21 0-16,0 1 0,21-1 15,0 0-15,-21 21 0,0-21 16,0 22-16,21-22 0,-22 21 0,1-21 15,0 22-15,0-1 0,21-21 16,-21 0-16,0 22 0,-1-22 0,22 0 16,-21 0-16,0 0 0,0 1 0,21-1 15,-21 0-15,0 0 0,21 0 16,-22 0-16,1-21 16,21 22-16,21-44 46,1 1-46,-1 0 16,0 0 0,0 0-16,0 0 0,0-1 15,1 22 1,-22-21-16,21 21 16,0 0-1,0 0-15,0 0 16,0 0-16,1 0 15,-1 0-15,0 0 16,0 0-16,0 0 16,0 0-16,1 0 15,-1-21 1,0 0 0,-21 0-16,21 0 0,-21-1 15,0 1-15,21 0 0,-21 0 0,21 0 16,-21 0-16,0-1 0,0 1 15,0 0-15,0 0 16,0 0-16,0 42 47,0 0-47,0 0 0,0 0 16,-21-21-16,21 22 0,0 20 0,-21-21 15,0 0-15,21 0 0,0 1 0,0-1 16,-21 0-16,21 21 15,-21-21-15,21 1 0,-22-1 0,22 0 16,-21 0-16,21 0 0,0 0 0,0 1 16,0-1-16,-21 0 0,21 0 15,0 0-15,-21-21 0,21 21 0,0 1 16,0-1-16,21-42 328,-21-1-312,21 22-16</inkml:trace>
  <inkml:trace contextRef="#ctx0" brushRef="#br0" timeOffset="49004.67">11261 12975 0,'-22'0'31,"1"0"-31,0 0 31,0 0-31,0 0 16,0 0-16,-1 0 15,1 0 1,0 0 0,42 0 109,0 0-110,1 0-15,-22 21 0,21-21 0,0 0 16,0 0-16,0 0 0,0 0 16,1 0-16,-1 0 0,0 0 15,0 0-15,0 0 0,0 0 0,1 0 16,-1 0-16,0 0 0,0 0 0,0 0 15,0 0-15,1 0 16,-1 0-16,0 0 0,0 0 0,0 0 0,22 0 16,-22 0-16,0 0 15,0 0-15,21 0 0,-20 0 0,-1 0 16,0 0-16,21 0 0,-21 0 0,1 0 16,-1 0-16,0 0 0,21 0 15,-21 0-15,1 0 0,-1 0 0,21 0 16,-21 0-16,0 0 0,22 0 0,-22 0 15,0 0-15,21 0 0,-20 0 16,-1 0-16,21 0 0,-21 0 0,22 0 16,-22 0-16,21 0 0,-21 0 15,0 0-15,1 0 0,20 0 16,-21 0-16,0 0 0,0 0 0,1 0 16,-1 0-16,0 0 0,0 0 15,0 0-15,22 0 0,-22 0 0,0 0 16,0 22-16,0-22 0,22 0 0,-22 0 15,0 0-15,21 0 0,-21 0 16,22 0-16,-22 0 0,21 0 0,-21 0 16,1 0-16,20 0 0,-21 0 15,0 0-15,22 0 0,-22 0 0,0 0 16,21 0-16,-21 0 0,1 0 0,20 0 16,-21 0-16,0 0 0,0 0 15,22 0-15,-22 0 0,0 0 16,21 0-16,-20 0 0,-1 0 15,0 0-15,0 0 0,21 0 0,-20 0 16,-1 0-16,0 0 0,21 0 0,-21 21 16,1-21-16,20 0 0,-21 0 15,0 0-15,22 0 0,-22 0 0,0 0 16,21 0-16,-21 0 0,1 0 16,-1 0-16,0 0 0,21 0 0,-21 0 15,1 0-15,-1 0 0,0 0 16,0 0-16,21 0 0,-20 0 0,-1 0 15,0 0-15,0 0 0,0 0 16,0 0-16,1 0 0,-1 0 16,0 0-16,0 0 15,0 0-15,0 0 16,1 0 31,-22-21 47</inkml:trace>
  <inkml:trace contextRef="#ctx0" brushRef="#br0" timeOffset="49700.27">16912 0 0,'-21'0'32,"42"0"61,0 0-61</inkml:trace>
  <inkml:trace contextRef="#ctx0" brushRef="#br0" timeOffset="51811.5">16764 12552 0,'-21'0'32,"21"21"30,-43-21-31</inkml:trace>
  <inkml:trace contextRef="#ctx0" brushRef="#br0" timeOffset="52491.85">16827 12573 0,'-21'0'31,"0"0"-15,0 0-16,0 0 16,0 0-16,-1 0 15,1 0-15,0 0 0,0 21 16,0-21-16,0 0 16,-1 0-16,1 0 31,42 0 0,1 0-15,-1 0-16,0 0 0,0 0 15,0 0-15,22 21 0,-22-21 0,0 0 16,21 0-16,-21 0 0,22 0 16,-1 0-16,0 0 0,1 0 0,-1 0 15,22 0-15,-22 0 0,21 0 16,-20 0-16,20 0 0,-20 0 0,-1 0 15,21 0-15,-20 0 0,-1 0 0,0 0 16,1 0-16,-1 22 16,0-22-16,-20 0 0,20 0 0,-21 0 15,21 0-15,-20 0 0,-1 0 0,0 0 16,0 0-16,0 0 0,0 0 16,1 0-16,-1 0 0,0 0 0,0 0 15,0 0-15,0 0 16,-21-22-1,-21 1 48</inkml:trace>
  <inkml:trace contextRef="#ctx0" brushRef="#br0" timeOffset="53180.33">17695 12340 0,'0'21'31,"0"1"-31,0-1 16,21 0-16,1-21 15,-22 21-15,21-21 0,0 21 0,0-21 16,0 21-16,0-21 0,1 0 0,-1 22 15,21-22-15,-21 0 0,0 0 16,22 21-16,-22-21 0,21 0 16,-21 0-16,1 0 0,-1 0 0,0 0 15,21 0-15,-21 0 16,1 0-16,-1 0 31,-42 0 0,-1 0-15,1 0-16,0 0 16,0 0-16,0 0 0,0 0 15,-1 21-15,1 0 16,0-21-16,0 21 0,0-21 16,0 21-16,-1 1 0,1-1 15,0 0-15,0 0 0,0 21 0,0-20 16,-1-1-16,22 0 0,-21 0 0,0 0 15,0 22-15,0-22 0,0 0 16,21 0-16,-22 0 0,1 0 16,21 1-1,21-22 48,1 0-63,-1-22 15,0 22 1</inkml:trace>
  <inkml:trace contextRef="#ctx0" brushRef="#br0" timeOffset="54115.91">19135 12510 0,'0'21'0,"0"-42"78,0-1-46,0 1-17</inkml:trace>
  <inkml:trace contextRef="#ctx0" brushRef="#br0" timeOffset="55612.05">19092 12594 0,'0'21'16,"0"-42"46,0 0-46,0 0-16,21 0 16,1 0-16,-22-1 15,0 1-15,21 21 0,-21-21 16,21 0-16,-21 0 15,21 0-15,-21-1 16,0 44 78,0-1-94,0 0 15,0 0-15,0 0 16,0 0-16,0 1 0,0-1 16,0 0-16,0 0 0,0 0 15,0 0-15,0 1 0,-21-1 16,21 0-16,0 0 0,0 0 16,0 0-16,0 1 0,0-1 0,0 0 15,0 0-15,0 0 16,0 0-16,0 1 15,0-1-15,0 0 0,0 0 32,0 0-17,-21-21 63,21 21-78,-21-21 32,-1 0-32,1 0 15,0 0 1,0 0-16,0 22 16,0-22-16,-1 0 15,1 0 1,0 0 15,0 0-15,0 0 15,42 0 63,0 0-79,0 0-15,0 0 0,1 0 16,-1 0-16,21 0 0,-21 0 0,22-22 16,-22 22-16,21 0 0,-21 0 15,22 0-15,-22 0 0,0 0 0,21-21 16,-21 21-16,1 0 0,-1 0 15,0 0-15,0 0 16,-42 0 312,21-21-312,-21 21 15,0 0 0,-1 0-15</inkml:trace>
  <inkml:trace contextRef="#ctx0" brushRef="#br0" timeOffset="63523.57">9271 15896 0,'21'0'47,"0"0"-47,0 0 16,1 0-16,-1 0 16,0 0-16,0 0 0,0 0 0,0 0 15,1 0-15,-1 0 0,0 0 16,21 0-16,-21 0 0,1 0 15,-1 0-15,21 0 0,-21 0 0,22 0 16,-1 0-16,0 21 0,1-21 16,-1 0-16,0 0 0,1 0 15,-1 0-15,0 0 0,1 0 0,-1 22 16,0-22-16,-21 0 0,22 0 16,-1 0-16,0 0 0,1 0 0,-1 0 15,-21 0-15,22 0 0,-1 0 16,0 0-16,1 0 0,-1 0 0,-21 0 15,21 0-15,1 0 0,-1 0 0,0 0 16,1 0-16,-1 0 0,0 0 16,1 0-16,-1 0 0,0 0 0,1 0 15,-1 0-15,0 0 0,-20 0 16,20 0-16,0 0 0,1 0 16,-22 0-16,21 0 0,-21 0 0,22 0 15,-22 0-15,21 0 0,-21 0 16,22 0-16,-22 0 0,21 0 0,0 0 15,1 0-15,-1 0 0,0 0 16,1 0-16,-1 0 0,0 0 0,1 0 16,20 0-16,-20 0 0,-1 0 0,0 0 15,1 0-15,-1 0 0,0 0 16,1 0-16,-1 0 0,0 0 0,1 0 16,-22 0-16,21 0 0,0 0 15,1 21-15,-1-21 0,0 0 0,1 0 16,-1 0-16,0 0 0,1 0 15,20 0-15,-20 0 0,-1 0 16,21 0-16,-20 0 0,-1 0 0,22 0 16,-22 0-16,0 0 0,22 0 0,-22 0 15,0 0-15,1 0 0,-1 0 16,-21 0-16,22 0 0,-1 0 0,0 0 16,1 0-16,-1 0 0,0 0 15,22 0-15,-22 0 0,0 0 0,22 0 16,-22 0-16,22 0 0,-22 0 0,22 0 15,-22 0-15,21 0 0,-20 0 16,-1 0-16,0 0 0,22 0 16,-22 0-16,1 0 0,-1 0 15,-21 0-15,21 0 0,1 0 0,-1 0 16,0 0-16,1 0 0,-1 0 0,0 0 16,22 0-16,-22 0 0,1 0 15,-1 0-15,0 0 0,1-21 0,-1 21 16,-21 0-16,21 0 0,1 0 15,-1 0-15,0 0 0,-20 0 0,20 0 16,-21-22-16,21 22 0,1 0 0,-22 0 16,21 0-16,-21 0 0,22 0 15,-22 0-15,21 0 0,-21 0 0,22 0 16,-1 0-16,-21 0 0,22 0 16,-22-21-16,21 21 0,0 0 15,-20 0-15,20 0 0,0 0 0,1 0 16,-22 0-16,21 0 0,0 0 15,1 0-15,-22-21 0,21 21 0,1 0 16,-22 0-16,0 0 0,21 0 16,-21 0-16,22 0 0,-22 0 0,0 0 15,0 0-15,22 0 0,-22 0 0,0 0 16,0 0-16,21 0 0,-20 0 16,-1 0-16,0-21 0,21 21 0,-21 0 15,1 0-15,20 0 0,-21 0 16,0 0-16,22 0 0,-22 0 15,0 0-15,21 0 0,-21 0 0,1 0 16,20 0-16,-21 0 0,21 0 0,-20 0 16,20 0-16,-21 0 0,0 0 15,22 0-15,-22 0 0,0 0 0,21 0 16,-21 0-16,1 0 0,-1 0 16,21 0-16,-21 0 0,0 0 0,1 0 15,-1 0-15,0 0 0,0 21 0,0-21 16,0 0-16,1 0 0,-1 0 15,0 0-15,0 0 0,0 0 0,22 0 16,-22 0-16,0 0 16,0 0-16,0 0 0,22 0 0,-22 0 15,0 0-15,21 0 0,-21 0 0,1 0 16,20 0-16,-21 0 0,0 0 16,0 0-16,22 0 0,-22 0 0,0 0 15,0 0-15,0 0 0,1 0 16,-1 0-16,0 0 0,0 0 15,0 0 1,0 0 0,-21-21 46</inkml:trace>
  <inkml:trace contextRef="#ctx0" brushRef="#br0" timeOffset="65924.33">9525 16870 0,'0'0'0,"-21"0"15,21-21 1,0 0 15,21 21-15,0 0-1,0 0-15,0-22 16,1 22-16,-1 0 0,0 0 16,0 0-16,0 0 0,22 0 15,-22 0-15,21 0 0,-21 0 16,22 0-16,-22 0 0,21-21 0,0 21 15,-20 0-15,20 0 0,0 0 16,1 0-16,-1 0 0,0 0 0,1 0 16,-1 0-16,0 0 0,1 0 0,-1 0 15,0 0-15,22 0 0,-22 0 16,22 0-16,-1 0 0,1 0 0,-1 0 16,1 0-16,20 0 0,-20 0 15,-1 0-15,1 21 0,-1-21 0,1 0 16,-1 0-16,1 22 0,-1-22 15,1 0-15,-1 0 0,1 0 16,-1 21-16,22-21 0,-22 0 0,22 0 16,0 0-16,-22 0 0,22 0 15,-22 0-15,1 21 0,21-21 0,-22 0 16,1 0-16,-22 0 0,21 0 16,1 0-16,-1 0 0,-20 0 0,20 0 15,-20 21-15,20-21 0,-21 0 16,22 0-16,-22 0 0,1 0 0,-1 0 15,-21 0-15,21 0 0,-20 0 0,20 0 16,-21 0-16,0 0 0,0 0 16,1 0-1,-44 0 48,1-21-63,0 21 15,0 0-15,0 0 0</inkml:trace>
  <inkml:trace contextRef="#ctx0" brushRef="#br0" timeOffset="66052.25">13229 16912 0,'21'43'46,"-21"-22"-46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2T03:30:44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741 593 0,'-21'0'0</inkml:trace>
  <inkml:trace contextRef="#ctx0" brushRef="#br0" timeOffset="553.47">741 508 0,'0'0'0,"-21"-21"16,-1 21 47,1 0-48,0 21-15,0 0 16,21 0-16,0 1 0,-21-1 15,0 0-15,21 21 0,-22-21 0,22 22 16,-21-22-16,21 21 16,-21 1-16,0-1 0,21 0 0,0-21 15,-21 22-15,21-1 0,-21 0 16,-1-20-16,22 20 0,0-21 16,-21 0-16,21 0 0,-21 22 0,21-22 15,-21-21-15,21 21 0,0 0 16,0 0-16,-21-21 0,21-21 47,0 0-32,0 0-15,21 0 0</inkml:trace>
  <inkml:trace contextRef="#ctx0" brushRef="#br0" timeOffset="988.23">571 593 0,'0'0'0,"0"-21"0,22 21 15,-1-22 1,0 22-16,0-21 15,0 21-15,0 0 0,1-21 16,-1 21-16,0 0 0,21 0 0,-21 0 16,1 0-16,-1 0 0,0 0 15,0 21-15,0-21 0,22 21 0,-43 1 16,21-1-16,0 0 0,0 21 16,-21-21-16,0 1 0,0 20 15,0 0-15,0 1 0,0-22 0,0 21 16,0 0-16,0-20 0,0 20 15,0-21-15,0 21 0,0-20 0,-21-1 16,21 21-16,-21-21 0,21 0 16,-21 1-16,21-1 0,0 0 15,0 0-15,0 0 16,-22-21 15,22-21-15,0 0-16</inkml:trace>
  <inkml:trace contextRef="#ctx0" brushRef="#br0" timeOffset="1280.05">423 1101 0,'0'0'0,"-21"0"0,0 0 15,42 0 1,0 0 0,0 0-16,22 0 0,-1-21 15,-21-1-15,22 22 0,-1-21 16,0 21-16,1 0 0,-1-21 0,0 21 16,-21 0-16,1 0 0,-1 0 15,0 0-15,0 0 0,-21-21 0,0 0 63</inkml:trace>
  <inkml:trace contextRef="#ctx0" brushRef="#br0" timeOffset="1687.82">1249 487 0,'0'0'16,"0"-21"-16,0 0 0,0-1 15,0 44 32,0-1-47,-21 0 0,21 0 16,0 0-16,0 22 0,0-1 15,0-21-15,0 21 0,0 1 16,0-1-16,0 22 0,-22-22 0,22 0 16,0 1-16,0-1 0,-21 0 0,21 1 15,0-1-15,-21-21 16,21 21-16,0-20 0,0-1 0,0 0 15,0 0-15,0 0 16,0-42 15,0 0-31,21 21 16,0-21-16</inkml:trace>
  <inkml:trace contextRef="#ctx0" brushRef="#br0" timeOffset="2192.71">1418 1016 0,'21'0'47,"0"0"-47,1 0 0,-1-21 15,0 21-15,0-21 0,0 21 16,0-21-16,1-1 0,-1 22 0,0-21 16,0 0-16,0 21 0,-21-21 15,0 0-15,0 0 16,-21 21-1,0 0 1,0 0-16,-22 0 0,22 21 16,0 0-16,0 0 0,0 0 15,0 0-15,-1 22 0,22-22 16,-21 21-16,0-21 0,21 1 16,0 20-16,0-21 0,-21 0 15,21 0-15,0 1 0,0-1 0,0 0 16,0 0-16,21 0 15,0-21 1,0 0-16,1 0 0,-1 0 16,0 0-16,0 0 0,0-21 0,0 21 15,1-21-15,-1 0 0,0 21 16,0-21-16,0-1 0</inkml:trace>
  <inkml:trace contextRef="#ctx0" brushRef="#br0" timeOffset="2671.83">1926 953 0,'0'0'0,"0"-22"0,0 1 16,0 0-1,0 0-15,0 0 16,21 0-16,0 21 15,1 0-15,-1 0 16,0 0-16,0 0 16,0 0-16,0 0 0,1 21 15,-1-21-15,0 21 0,0 0 0,0 0 16,0 0-16,-21 22 0,0-22 16,22 0-16,-22 21 0,21-20 0,-21-1 15,0 21-15,0-21 0,0 0 16,0 1-16,0-1 0,0 0 0,-21 0 15,-1 0-15,1-21 16,21-21 15,0 0-15,0 0-16,0 0 0,0-1 16,0 1-16,0-21 0,0 21 0,0 0 15,0-22-15,0 22 0,0 0 16,0 0-16,0 0 0,21-1 0,1 1 15,-1 0-15,-21 0 16,21 0-16,0 0 0,0 21 0,-21-22 16,21 22-16,1-21 0,-1 0 15,0 21-15</inkml:trace>
  <inkml:trace contextRef="#ctx0" brushRef="#br0" timeOffset="3084.68">2836 402 0,'0'0'0,"-21"21"31,21 1-16,-21-1-15,21 21 16,0-21-16,0 0 0,0 22 16,0-1-16,-21-21 0,21 22 15,-21-1-15,21 0 0,-22 1 0,22-1 16,0 0-16,0 1 0,-21-1 16,21 0-16,0 1 0,-21-22 0,21 0 15,0 21-15,0-21 0,0 1 16,0-1-16,0 0 0,0 0 0,0 0 15,21 0 1,0-21-16,1 0 16,-1 0-1,0-21-15,0 0 16,0 0-16,0 0 16,-21 0-16,22-1 0,-22 1 0</inkml:trace>
  <inkml:trace contextRef="#ctx0" brushRef="#br0" timeOffset="3225.4">2646 847 0</inkml:trace>
  <inkml:trace contextRef="#ctx0" brushRef="#br0" timeOffset="3436.28">2688 826 0,'64'0'16,"-43"0"-16,0 0 16,0-22-16,21 22 0,-20 0 0,-1 0 15,0-21-15,0 21 0,0 0 16,0 0-16,-21-21 31,-21 21-15,572 254 62</inkml:trace>
  <inkml:trace contextRef="#ctx0" brushRef="#br0" timeOffset="3880.96">3662 847 0,'0'0'0,"0"-43"32,-21 43-17,-1 0 1,22 22-1,0-1-15,-21 0 16,21 0-16,0 0 16,-21 0-16,21 1 15,0-1-15,0 21 0,0-21 0,0 0 16,0 1-16,0 20 0,0 0 16,0-21-16,0 22 0,0-1 0,0 0 15,0 1-15,0-1 0,0 22 16,0-22-16,0 21 0,0 1 0,0-1 15</inkml:trace>
  <inkml:trace contextRef="#ctx0" brushRef="#br0" timeOffset="4019.88">3450 2434 0,'0'-84'31,"21"41"-31,-21 1 0</inkml:trace>
  <inkml:trace contextRef="#ctx0" brushRef="#br0" timeOffset="4280.89">3260 974 0,'0'-21'0,"0"42"78</inkml:trace>
  <inkml:trace contextRef="#ctx0" brushRef="#br0" timeOffset="6764.1">2857 804 0,'-21'0'0,"0"0"15,0 0-15,0 0 16,0 22-16,-1-22 16,1 0-16,0 21 15,0-21-15,0 0 0,0 0 0,-1 0 16,44 0 46,-1 0-62,0 0 0,0 0 16,0 0-16,22 0 0,-22 0 16,21 0-16,0-21 0,-20 21 0,20 0 15,-21 0-15,21-22 0,-20 22 16,-1 0-16,0 0 0,0 0 0,0 0 16</inkml:trace>
  <inkml:trace contextRef="#ctx0" brushRef="#br0" timeOffset="7631.77">3619 931 0,'0'-21'0,"22"21"15,-22 21 79,0 1-94,0-1 16,0 0-16,0 0 0,-22-21 15,22 21-15,-21 0 0,21 1 16,0 20-16,0-21 0,-21 0 0,21 0 16,-21 1-16,21 20 0,-21-21 15,21 0-15,-21 0 0,21 1 0,0 20 16,0-21-16,-22 0 0,22 0 15,-21 1-15,21 20 0,0-21 0,0 0 16,-21 22-16,21-22 0,-21 21 16,21-21-16,-21 22 0,21-22 0,0 21 15,0-21-15,0 22 0,0-22 16,0 0-16,0 0 0,0 21 16,0-20-16,0-1 0,0 0 0,0 0 15,0 0-15,0 0 0,0 1 16,0-1-16,-21-21 0,21 21 0,0 0 15,-22 0-15,22 0 0,0 1 16,0-1-16,0 0 0,0 0 0,0 0 16,0 0-16,0 1 15,0-1-15,0 0 0,0 0 16,0-42 46,0 0-62,0 0 0</inkml:trace>
  <inkml:trace contextRef="#ctx0" brushRef="#br0" timeOffset="8247.5">3450 931 0,'0'-21'31,"0"0"-31,0 0 16,21 0 0,0 21-16,-21-21 0,22-1 15,-1 22-15,0 0 16,-21-21-16,21 0 0,0 21 0,0 0 15,1 0-15,-1-21 0,0 21 16,0 0-16,0 0 0,22 0 0,-22 0 16,0 0-16,0 0 0,0 21 15,0 0-15,22 0 0,-22 1 0,0-1 16,0 21-16,-21-21 16,21 22-16,-21-22 0,0 21 0,0-21 15,0 22-15,0-22 0,0 21 16,0-21-16,-21 0 0,0 1 0,-21-1 15,21 21-15,-1-21 0,-20-21 16,21 21-16,-21 1 0,20-1 0,-20-21 16,21 21-16,0-21 0,0 0 15,-1 0-15,1 0 0,0 0 0,0 0 16,0 0 0,21-21 15,0 0-31,21 21 0,0-22 15</inkml:trace>
  <inkml:trace contextRef="#ctx0" brushRef="#br0" timeOffset="8847.67">4360 804 0,'0'0'16,"0"-21"-1,-21 21-15,0 0 16,0 0-16,21 21 15,-21 1-15,21-1 16,-22 0-16,1 0 0,21 0 0,-21 0 16,0 22-16,0-22 0,21 0 15,-21 21-15,21-20 0,-22 20 0,1-21 16,21 0-16,0 0 16,0 22-16,0-22 0,0 0 0,0 0 15,0 0-15,0 1 16,21-22-16,1 0 0,-1 0 15,0 0-15,0 0 0,0 0 16,0 0-16,1 0 0,20 0 0,-21 0 16,0-22-16,22 22 0,-22-21 15,21 0-15,-21 0 0,0 0 0,1 0 16,-1-22-16,0 22 0,-21-21 16,21 21-16,-21-22 0,0 22 0,0-21 15,0 21-15,-21-22 16,0 22-16,0 0 0,-1 0 0,1 0 15,0 21-15,0-22 0,0 22 16,0 0-16,-1 0 0,1 0 16,21 22 15,0-1-31,0 0 16,0 0-16,21-21 15,1 0-15</inkml:trace>
  <inkml:trace contextRef="#ctx0" brushRef="#br0" timeOffset="9317.4">4889 868 0,'0'0'0,"0"-21"15,-21 21 1,21 21 15,0 0-15,0 21-16,0-20 16,-21-1-16,21 21 0,0-21 0,0 22 15,0-1-15,-21 0 0,21 1 16,-21-1-16,21 0 0,0 22 0,0-22 15,-21 0-15,21 22 0,-22-1 16,22-20-16,0 20 0,0 1 0,-21-1 16,0 1-16,21-22 0,-21 22 15,21-22-15,0 21 0,-21-20 0,0-1 16,21 0-16,-22 1 0,22-1 0,0-21 16,0 22-16,0-22 0,0 21 15,0-21-15,0 0 0,0 1 0,0-1 16,0 0-16,0 0 15,0-42 17,22 0-32,-1-22 15,-21 22-15,0 0 0,21-21 16,0 21-16,-21-22 0</inkml:trace>
  <inkml:trace contextRef="#ctx0" brushRef="#br0" timeOffset="9760.14">4805 953 0,'0'0'0,"0"-22"0,0 1 16,0 0 0,21 0-16,0 21 0,0 0 0,-21-21 15,21 21-15,1 0 0,-1-21 16,0 21-16,0 0 0,0 0 0,22 0 16,-22 0-16,0 0 15,0 21-15,0 0 0,0 0 16,-21 0-16,22 0 0,-22 22 15,0-22-15,0 0 0,0 0 0,0 0 16,-22 22-16,1-22 0,0 0 16,0 0-16,0 0 0,0-21 0,-1 22 15,1-1-15,0-21 0,0 21 16,0-21-16,0 0 0,21 21 16,21-42 30,0 0-30</inkml:trace>
  <inkml:trace contextRef="#ctx0" brushRef="#br0" timeOffset="10287.84">5567 847 0,'0'-21'0,"0"42"0,0-64 15,0 22-15,0 0 16,-21 21 15,21 21-31,0 0 0,-22 1 16,22-1-16,-21 21 0,21-21 15,-21 0-15,21 1 0,0 20 0,0-21 16,0 0-16,-21 22 0,21-22 16,0 0-16,0 0 0,0 0 0,0 0 15,0 1-15,0-1 0,0 0 16,21 0-16,0-21 0,0 21 16,1-21-1,-1 0-15,0 0 0,0 0 0,0 0 16,0 0-16,22-21 0,-22 0 15,0 0-15,0 0 0,-21-1 0,21 1 16,1-21-16,-1 21 0,-21-22 16,0 1-16,0 21 0,21-21 0,-21 20 15,0 1-15,0-21 0,0 21 16,0 0-16,0-1 0,0 1 16,0 42 46,21-21-46,-21 22-16</inkml:trace>
  <inkml:trace contextRef="#ctx0" brushRef="#br0" timeOffset="10743.58">6181 826 0,'0'0'0,"0"21"63,0 0-63,-22 0 0,22 21 15,0-20-15,0 20 0,0-21 0,0 21 16,-21 1-16,21-1 0,0 0 16,-21 1-16,21 20 0,0-20 0,0-1 15,0 21-15,-21-20 16,0 20-16,21 1 0,-21-22 0,21 22 16,0-1-16,0-21 0,-22 1 0,22 20 15,0-20-15,-21-1 0,21 0 16,0 22-16,0-22 0,0 0 0,0 1 15,0-1-15,-21 0 0,21 1 16,0-22-16,0 21 0,-21 1 0,21-1 16,0-21-16,0 21 0,0-20 0,0-1 15,0 0-15,0 0 0,21-21 32,0-21-17,-21 0-15,21 0 16,-21-1-16,0-20 0,22 21 0,-22-21 15</inkml:trace>
  <inkml:trace contextRef="#ctx0" brushRef="#br0" timeOffset="11283.94">6181 931 0,'0'-21'0,"0"42"0,0-63 15,0 21-15,0 0 0,0 0 16,0-1-16,21 22 15,-21-21-15,21 21 16,0 0 0,0 0-16,0 0 0,1 0 15,-1 0-15,0 0 16,0 0-16,21 0 0,-20 0 16,-1 0-16,0 0 0,0 0 0,0 0 15,0 21-15,1 1 0,-1-1 16,-21 0-16,0 0 0,0 0 15,0 0-15,0 1 0,0-1 16,0 0-16,-21 0 0,-1 0 0,1 0 16,-21 1-16,21-1 0,0 0 15,-1 0-15,1-21 0,-21 21 0,21-21 16,21 21-16,-21-21 0,-1 0 16,1 22-16,21-1 0,-21-21 0,0 0 31</inkml:trace>
  <inkml:trace contextRef="#ctx0" brushRef="#br0" timeOffset="12584.65">7599 974 0,'0'-21'0,"-21"21"15,-1 0-15,1 0 16,0 0-16,0 0 0,0 0 16,0 0-16,-1-22 15,1 22-15,0 0 0,0 0 16,0 0 0,0 0-16,-1 0 0,1 0 15,0 0-15,0 0 31,42 0 32,0 0-47,0 0-16,1 0 0,-1 0 15,0 0-15,0 0 0,21 0 16,-20 0-16,41 0 0,-21 0 0,22 0 15,-22 0-15,22 0 0,20 0 0,-20 0 16,-1 22-16,1-22 0,-1 0 16,-20 0-16,20 0 0,-20 0 15,-1 0-15,21 0 0,-41 0 16,20 0-16,0 0 0,1 0 0,-22 0 16,21 0-16,-21 0 0,0 0 15,1 0-15,-1 0 0,0 0 16,0 0-1,-21-22 64,0 1-79</inkml:trace>
  <inkml:trace contextRef="#ctx0" brushRef="#br0" timeOffset="13352.01">8382 656 0,'0'21'78,"0"1"-78,0-1 16,0 0-16,0 0 16,21-21-16,-21 21 0,21 0 15,-21 1-15,21-22 0,1 21 16,-1 0-16,-21 0 0,42-21 0,-21 21 16,0 0-16,1-21 0,20 22 15,-21-22-15,21 0 0,-20 0 0,-1 21 16,21-21-16,-21 0 0,0 0 15,1 0-15,-1 0 0,0 0 0,21 0 16,-21 0-16,1 0 0,-1 0 16,0-21-16,0 21 0,-21-22 15,21 22-15,-21-21 16,0 0 15,-21 21-31,0 0 16,0 0-16,0 0 0,-1 0 15,1 0-15,0 21 0,0-21 16,0 21-16,0 1 0,-22-1 0,22-21 16,-21 21-16,21 0 0,-22 0 15,22 0-15,-21 1 0,21 20 0,-1-21 16,-20 0-16,21 0 0,0 1 16,0-1-16,-1 0 0,1 0 0,0 0 15,0-21-15,21 21 0,-21 1 16,0-1-16,21 0 15,-22-21 1,44 0 62</inkml:trace>
  <inkml:trace contextRef="#ctx0" brushRef="#br0" timeOffset="25440.58">9906 1080 0,'0'21'16,"21"-21"-1,-21-21 1,0-1-16,21 22 0,-21-21 15,0 0-15,0 0 16,0 0-16,0 0 16,0-1-16,0 1 15,0 0-15,0 0 0,-21 21 16,0-21-16,0 21 0,0 0 16,-1 0-16,1 0 0,0 0 15,0 21-15,0 0 0,0-21 0,-1 21 16,-20 0-16,21 1 0,0-1 15,0 0-15,-1 21 0,1-21 0,0 1 16,21-1-16,0 21 0,-21-21 16,21 0-16,0 1 0,0-1 0,0 0 15,0 0-15,0 0 0,0 0 16,0 1-16,21-1 0,0-21 16,0 0-16,1 0 0,-1 0 0,0 0 15,0 0-15,0 0 16,0 0-16,1-21 0,20 21 0,-21-22 15,21 1-15,-20 0 0,20 0 16,-21-21-16,0 20 0,0-20 0,1 0 16,-1-1-16,0 1 0,0-21 0,0 20 15,0 1-15,1-22 0,-22 22 16,21-21-16,0 20 0,0 1 0,-21-22 16,0 22-16,21 0 0,-21 21 15,0-22-15,21 22 0,-21 0 16,0 0-16,0 0 0,-21 21 15,0 21 1,21 0-16,-21 0 0,0 0 16,0 22-16,-1-1 0,22 0 0,-21 1 15,0-1-15,0 0 0,0 22 0,0-22 16,-1 22-16,1-1 0,0-21 16,0 22-16,21-22 0,-21 1 0,21-1 15,0 0-15,0-21 0,0 1 16,0 20-16,0-21 0,0 0 0,21-21 15,0 21-15,0-21 0,0 0 0,1 0 16,-1 0-16,0 0 16,0 0-16,0 0 0,0 0 0,1 0 15,-1 0-15,0-21 0,0 0 16,0 0-16,0 0 0</inkml:trace>
  <inkml:trace contextRef="#ctx0" brushRef="#br0" timeOffset="25923.61">10308 1037 0,'0'-21'16,"0"0"-1,0 0-15,0 0 16,0-1-16,0 1 15,21 21-15,-21-21 0,21 21 0,1 0 16,-1 0-16,0 0 0,0 0 16,0 0-16,0 0 0,1 0 15,-1 21-15,0 0 0,0 1 16,0-1-16,-21 21 0,0-21 16,0 0-16,0 22 0,0-22 0,0 0 15,0 0-15,0 22 0,0-22 16,0 0-16,0 0 0,-21 0 15,0-21-15,21 21 0,-21-21 0,21-21 47,0 0-47,0 0 16,0 0-16,0 0 0,0-1 0,0-20 16,0 21-16,0-21 0,21 20 0,0 1 15,-21-21-15,21 21 0,0 0 16,-21-1-16,22 22 0,-1-21 0,-21 0 15,21 21-15,0 0 0,0 0 16,-21-21-16,21 21 0,1 0 16,-1 0-1,0 0-15</inkml:trace>
  <inkml:trace contextRef="#ctx0" brushRef="#br0" timeOffset="26188.46">11049 889 0,'-21'42'31,"21"-20"-31,0-1 0,-21 0 16,21 0-16,-22 0 0,22 0 15,-21 1-15,21-1 0,0 0 0,0 0 16,-21 21-16,0-20 15,21-1-15,-21 0 0,21 0 16,0-42 31,0 0-47</inkml:trace>
  <inkml:trace contextRef="#ctx0" brushRef="#br0" timeOffset="26371.35">10985 741 0,'0'0'0,"-21"-21"0,0 21 15,0 0 1,21 21 31,21-21-47,0 21 0</inkml:trace>
  <inkml:trace contextRef="#ctx0" brushRef="#br0" timeOffset="26688.17">11261 889 0,'0'0'0,"21"0"47,-21 21-47,0 0 0,0 1 16,21 20-16,-21-21 0,0 0 16,21 0-16,-21 22 0,0-22 15,0 0-15,0 0 0,0 0 16,0 1-16,0-1 0,0 0 0,21 0 15,-21 0-15,21-21 32,-21-21-17,22 0-15,-1 0 16,-21 0-16</inkml:trace>
  <inkml:trace contextRef="#ctx0" brushRef="#br0" timeOffset="26932.03">11599 804 0,'0'22'31,"-21"-1"-15,0 0-16,21 21 0,-21-21 0,21 22 16,-21-1-16,-1-21 0,1 22 15,21-22-15,-21 21 0,0-21 0,21 22 16,0-22-16,0 0 0,-21 0 0,21 0 15,21-21 32,0-21-47,0 0 16</inkml:trace>
  <inkml:trace contextRef="#ctx0" brushRef="#br0" timeOffset="27352.79">11705 1080 0,'21'0'15,"0"0"1,1 0-16,-1 0 0,0-22 15,0 1-15,0 21 0,-21-21 16,21 0-16,-21 0 0,22 21 0,-22-21 16,0-1-16,0 1 0,0 0 0,0 0 15,-22 21 1,1 0-16,0 0 16,0 0-16,21 21 0,-21 0 15,0 0-15,-1 1 0,22-1 0,0 0 16,-21 21-16,0-21 0,21 1 15,-21-1-15,21 21 0,0-21 16,0 0-16,0 1 0,0-1 0,0 0 16,0 0-16,0 0 15,21-21 1,0 0-16,0 0 16,22 0-16,-22 0 0,0 0 15,0-21-15,22 0 0,-1 21 0</inkml:trace>
  <inkml:trace contextRef="#ctx0" brushRef="#br0" timeOffset="27846.5">12234 931 0,'0'0'0,"-21"0"0,21-21 0,0 0 16,0 0-1,21 21 1,0 0-16,1-21 0,-1 21 16,0 0-16,0 0 0,0 0 0,0 0 15,1 21-15,-1-21 0,0 21 16,0 0-16,-21 0 0,21 1 16,0-1-16,-21 0 0,0 0 0,0 0 15,0 0-15,0 1 0,0 20 16,0-21-16,0 0 0,0 0 0,0 1 15,-21-1-15,0 0 16,0 0-16,0-21 16,21-21 15,0 0-31,0 0 0,0-1 16,0 1-16,0-21 0,21 21 0,0 0 15,-21-22-15,21 1 16,0 21-16,-21-22 0,22 22 0,-1 0 15,-21 0-15,0 0 0,21 0 16,0-1-16,0 22 0,-21-21 16,21 21-16,1 0 15,-1 0 1,0 21-16,-21 1 16,0-1-16,0 0 15</inkml:trace>
  <inkml:trace contextRef="#ctx0" brushRef="#br0" timeOffset="28139.34">12996 1185 0,'21'0'31,"1"0"-31,-1 0 0,0 0 16,0-21-16,0 0 16,-21 0-16,0 0 15,-21 21 1,0 0 0,0 0-16,0 0 15,-1 0-15,22 21 0,-21 0 16</inkml:trace>
  <inkml:trace contextRef="#ctx0" brushRef="#br0" timeOffset="29212.24">14224 804 0,'0'0'0,"21"0"0,0 0 0,-21-21 16,21 0-16,1 21 0,-22-21 15,21 21-15,0-21 16,0 0-16,-21-1 15,-21 22 17,0 0-32,0 0 0,-22 0 0,22 0 15,0 0-15,-21 0 0,20 22 16,-20-1-16,21-21 0,-21 21 0,20 0 16,1 0-16,0 0 0,0 1 15,0-1-15,21 0 0,0 0 16,0 0-16,21 0 0,0 1 15,0-22-15,0 21 0,1 0 16,-1-21-16,21 21 0,-21 0 0,0-21 16,22 21-16,-22 1 0,0-1 15,0-21-15,0 21 0,1 0 0,-22 0 16,0 0-16,0 1 16,-22-22-16,1 0 15,-21 21-15,21-21 0,-22 0 0,1 0 16,0 0-16,-1 0 0,1 0 0,21 0 15,-21 0-15,20 0 0,1 0 16,0 0-16,0 0 0,0 0 16,21-21-16,0-1 15,21 22 1,0 0-16,0 0 0,22-21 0,-22 21 16,0 0-16,0-21 0</inkml:trace>
  <inkml:trace contextRef="#ctx0" brushRef="#br0" timeOffset="30203.67">14711 826 0,'0'0'0,"21"-22"0,-21 1 15,-21 42 16,21 1-31,-21-1 16,-1 0-16,22 0 0,0 21 0,0-20 16,-21-1-16,21 21 0,-21-21 15,21 22-15,0-22 0,0 0 16,0 21-16,0-21 0,-21 1 0,21-1 16,0 0-16,0 0 15,21-21 1,0-21-1,0 0-15,1 0 16,-1-1-16,0-20 0,-21 21 0,21 0 16,0 0-16,0-22 0,-21 22 15,22-21-15,-1 21 0,-21-1 0,21-20 16,0 21-16,0 0 0,-21 0 16,21 21-16,1 0 15,-22 21 1,0 0-16,0 0 0,0 0 15,0 0-15,0 1 0,0 20 0,0-21 16,0 0-16,0 0 0,0 22 16,0-22-16,0 0 0,0 0 0,0 0 15,0 1-15,0-1 16,21-21-16,0 0 0,0 0 16,0 0-16,0 0 0,1 0 15,20 0-15,-21-21 0,0-1 16,0 1-16,1 0 0,-1 0 0,0 0 15,0-22-15,0 22 0,0-21 16,1 21-16,-1-22 0,-21 1 16,21 21-16,-21 0 0,21-22 0,-21 22 15,21 21-15,-21-21 0,0 0 16,-21 21 15,21 21-31,0 21 16,-21-20-16,0-1 0,21 21 0,-21-21 15,21 22-15,0-22 0,0 21 16,0-21-16,0 22 0,0-22 0,0 0 16,0 0-16,0 0 0,0 0 0,0 1 15,21-22 1,0 21-16,0-21 0,0 0 0,0 0 16,1 0-16,-1 0 0,21 0 0,-21-21 15,0-1-15,22 22 0,-22-21 16,0 0-16,0 0 0,0 0 0,1-22 15,-1 22-15,0 0 0,-21-21 16,21 21-16,-21-1 0,21 1 0,-21 0 16,0 0-16,0 42 47,0 0-47,0 0 0,-21 1 0,21-1 15,-21 0-15,21 0 0,0 0 16,0 0-16,0 1 0,0-1 15,0 0-15,0 0 0,0 0 0,0 0 16,21-21 0,0 0-1,0 0-15,1-21 16,-22 0-16,21 0 0,0-21 16</inkml:trace>
  <inkml:trace contextRef="#ctx0" brushRef="#br0" timeOffset="30536.48">15917 572 0,'0'0'0,"-21"21"0,0-21 16,21 21-16,-21 0 0,21 0 31,21-21-16,0 0 1,0 0-16,-21-21 16,21 21-16,-21-21 0,0 0 15,0 0-15,-21 21 16,0-22 0,0 22-16,0 0 0,0 0 15,-1 22 1,22-1-16,0 0 15,0 0-15,0 0 0,22-21 16,-1 0 0,0 0-16,0 0 0</inkml:trace>
  <inkml:trace contextRef="#ctx0" brushRef="#br0" timeOffset="30868.29">16425 2794 0,'0'0'15,"0"-381"-15,0-42 0,0 63 0,0 64 16,0 42-16,-21 84 0,21 43 0,0 43 16,-21 20-16,21 22 0,0 21 0,-21 21 15,0 21-15,21 0 16,-22 0-16,1 21 0,21 1 15,-21-22-15,0 21 0,0 1 16,0-1-16,-1 0 0,22 1 0,-21-22 16,0 21-16,21-21 0,-21 22 0,21-22 15,0 0-15,0 0 16,0 0-16,21-21 16,0-21-1,0 21-15,1-21 16,-1 0-16,-21 0 0,21-1 0</inkml:trace>
  <inkml:trace contextRef="#ctx0" brushRef="#br0" timeOffset="31535.91">16425 402 0,'0'0'0,"0"-21"0,0 0 16,0 0-16,0 0 15,0 42 17,0 0-17,0 0-15,0 0 16,-21 22-16,21-22 0,-21 0 0,21 21 15,0-21-15,-21 22 0,21-1 16,-21 0-16,-1-20 0,1 20 16,21 0-16,-21 1 0,0-1 0,0-21 0,21 21 15,-21 1-15,21-22 16,-22 0-16,22 0 0,0 0 0,0 1 16,0-1-16,0 0 0,0 0 15,22-21 1,-1 0-16,0 0 15,0-21-15,0 21 16,0-21-16,1 0 0,-1 21 0,0-22 16,0 1-16,0 0 0</inkml:trace>
  <inkml:trace contextRef="#ctx0" brushRef="#br0" timeOffset="31864.71">16065 720 0,'0'0'0,"22"0"31,-1 0-15,0 0-16,0 0 0,0-21 0,0 21 0,22 0 15,-22 0-15,21 0 0,-21 0 16,1 0-16,-1 0 0,21 0 16,-21-22-16,0 22 15,1 0 48</inkml:trace>
  <inkml:trace contextRef="#ctx0" brushRef="#br0" timeOffset="32247.49">16764 677 0,'0'-42'15,"-21"42"17,0 0-32,-1 0 15,1 0-15,0 21 0,0 0 16,0 1-16,0-1 0,-1 0 0,1 21 15,0-21-15,21 22 0,-21-22 16,0 21-16,21-21 0,0 22 0,0-22 16,0 0-16,0 21 0,0-20 15,0-1-15,0 0 0,0 0 16,21-21-16,0 0 0,0 21 16,0-21-16,1 0 0,20 0 0,-21 0 15,0 0-15,0 0 0,22-21 0,-22 0 16,0 0-16,0 0 15,22-1-15</inkml:trace>
  <inkml:trace contextRef="#ctx0" brushRef="#br0" timeOffset="32832.16">17251 233 0,'0'0'15,"-64"21"1,64 0 0,0 0-16,-21 22 0,0-22 0,0 21 15,21 1-15,-21-1 0,21-21 16,-22 21-16,22 1 0,-21-1 0,0 0 16,21 1-16,0-1 0,0 0 15,-21 1-15,21-22 0,0 21 0,-21-21 16,21 1-16,0-1 0,0 21 15,0-21-15,-21 0 0,21 1 16,-22-1-16,22 0 16,0-42 31,0 0-47,0-1 15,0 1-15,22 0 16,-1 0-16,-21 0 0,21-22 0,0 22 15,0 0-15,0 0 0,1 0 16,-1 0-16,0-1 0,0 1 0,0 0 16,0 0-16,1 21 0,20 0 0,-21 0 15,0 0-15,0 0 0,1 0 16,-1 0-16,-21 21 0,21 0 16,-21 0-16,0 22 0,0-22 15,0 0-15,0 21 0,0-20 0,0 20 16,-21-21-16,0 0 15,-1 0-15,22 1 0,-21-1 0,0 0 16,0 0-16,0 0 0,0-21 0,21 21 16,0-42 31,0 0-47,21 0 0</inkml:trace>
  <inkml:trace contextRef="#ctx0" brushRef="#br0" timeOffset="33139.98">17632 572 0,'0'0'0,"0"-22"0,-21 22 0,21-21 16,21 21-1,21-21-15,-21 21 0,0-21 16,22 21-16,-22 0 0,21 0 0,-21 0 16,22 0-16,-1 0 0,-21 0 15,22 0-15,-1 0 0,-21 0 0,21 0 16,-20 0-16,-1 0 0,0 0 16,0 0-16,-42 0 46,0 0-46,0 0 0,-1 0 16,1 0-16</inkml:trace>
  <inkml:trace contextRef="#ctx0" brushRef="#br0" timeOffset="33427.81">17949 508 0,'-21'0'15,"21"21"-15,0 0 16,0 1-16,0-1 16,-21-21-16,21 21 0,-21 0 15,21 21-15,-21-20 0,21-1 0,0 21 16,-22 0-16,1 1 0,21-22 16,-21 21-16,0 1 0,0-22 0,21 21 15,-21-21-15,21 22 0,-22-22 0,22 0 16,0 0-16,-21 0 0,21 0 15,0 1 1,0-44 0,21 22-1,1-21-15,-1 0 0</inkml:trace>
  <inkml:trace contextRef="#ctx0" brushRef="#br0" timeOffset="33812.58">18161 762 0,'-85'0'31,"85"42"-31,-21-20 0,0-1 16,21 21-16,-21-21 0,21 0 0,-21 22 15,21-22-15,0 0 0,-22 0 16,22 0-16,0 1 0,0-1 15,0 0-15,0 0 0,22-21 16,-1 0-16,0 0 16,0 0-16,0 0 0,0 0 0,1 0 15,-1-21-15,0 0 0,0 0 0,0-1 16,0 1-16,1 0 0,-1-21 16,-21 21-16,0-22 0,0 1 0,0 21 15,0 0-15,0-1 16,0 1-16,0 0 0,-21 21 15,-1 0-15,1 0 0,0 0 16,0 0-16,0 0 16,21 21-16,-21-21 0,21 21 0,0 1 15,0-1 1</inkml:trace>
  <inkml:trace contextRef="#ctx0" brushRef="#br0" timeOffset="33973.5">18923 466 0,'0'0'0,"0"-21"15</inkml:trace>
  <inkml:trace contextRef="#ctx0" brushRef="#br0" timeOffset="34127.41">18838 529 0,'-21'43'31,"21"-22"-31,-21 0 0,0 21 0,21-21 16,-21 22-16,-1-1 0,1-21 0,0 22 15,21-1-15,0 0 0,-21-21 0,21 22 16,0-22-16,0 0 0,0 0 16,0 0-16,0 1 0,21-22 15,0 21-15,0-21 0,1 0 0,-1 0 16,0 0-16,0 0 0,21 0 15,-20-21-15,-1 21 0</inkml:trace>
  <inkml:trace contextRef="#ctx0" brushRef="#br0" timeOffset="34443.23">19283 381 0,'0'0'16,"21"0"0,0 0-16,0 0 0,0 0 0,1 0 15,-1 21-15,0 0 0,0 1 16,0-1-16,22 0 0,-22 0 0,-21 21 16,21-20-16,-21 20 0,0-21 0,0 21 15,0 1-15,0-1 0,0 0 16,0-20-16,0 20 0,-21 0 15,0 1-15,-1-22 0,1 21 0,0-21 16,0 0-16,0 22 0,0-22 0,-1-21 16,1 21-16,21 0 0,-21-21 15,0 0-15,21 21 0,-21-21 16,0 0-16</inkml:trace>
  <inkml:trace contextRef="#ctx0" brushRef="#br0" timeOffset="34476.21">19346 1101 0,'21'0'0,"-42"0"0,64-21 0</inkml:trace>
  <inkml:trace contextRef="#ctx0" brushRef="#br0" timeOffset="34628.12">19897 910 0,'-22'0'15</inkml:trace>
  <inkml:trace contextRef="#ctx0" brushRef="#br0" timeOffset="34791.03">19960 931 0,'0'-21'31,"0"0"-15,-21 21 15,0 0-31,21 21 0,-21-21 15,21 21-15,-22-21 16,22 22-16,-21-22 0,21 21 16,-21-21-16</inkml:trace>
  <inkml:trace contextRef="#ctx0" brushRef="#br0" timeOffset="34841">19897 889 0</inkml:trace>
  <inkml:trace contextRef="#ctx0" brushRef="#br0" timeOffset="35787.46">21124 1947 0,'0'0'0,"21"-783"31,1 720-31,-22 20 0,21 1 16,0 0-16,-21 21 0,0-1 15,21 1-15,0 0 0,-21 0 0,21 0 16,-21 0-16,0-1 0,0 1 16,0 0-16,0 0 0,0 0 15,0 0-15,0-1 0,-21 22 16,0-21-16,0 0 0,-21 21 15,20-21-15,1 21 0,0 0 0,0 0 16,0 0-16,0 0 16,-22 0-16,22 21 0,0 0 0,-21-21 15,20 21-15,1 1 0,-21 20 16,21-21-16,21 0 0,-21 22 0,-1-22 16,22 21-16,0-21 0,-21 22 15,21-22-15,0 21 0,0-21 0,0 0 16,21 1-16,1-1 0,-1-21 0,0 21 15,0-21-15,0 0 0,0 0 16,1 0-16,-1 0 0,0 0 0,0 0 16,0 0-16,0 0 0,22-21 15,-22 0-15,0-1 0,0 1 0,0-21 16,-21 21-16,22-22 16,-1 22-16,0-21 0,-21 0 0,0 20 15,0-20-15,21 21 0,-21 0 0,0-22 16,0 22-16,0 0 15,-21 21 17,21 21-32,0 0 0,-21 1 15,21 20-15,-21-21 0,21 21 16,0-20-16,0 20 0,0 0 0,0-21 16,0 22-16,0-22 0,0 0 15,0 0-15,0 0 0,0 1 0,0-1 16,21-21-16,0 0 0,0 0 15,0 0-15,0 0 16,1 0-16,20 0 0,-21-21 0,0-1 16,0 22-16,22-21 0</inkml:trace>
  <inkml:trace contextRef="#ctx0" brushRef="#br0" timeOffset="36096.28">21759 169 0,'0'0'0,"0"-21"16,-21 21 15,0 0-31,21 21 16,0 1-16,-21-1 0,0 21 0,-1 0 15,22-20-15,-21 20 0,0 21 16,0-20-16,21-1 0,-21 0 0,0 1 15,21 20-15,-22-20 0,1-1 16,21 0-16,-21 1 0,21-1 0,0 0 16,0 1-16,0-22 0,0 21 0,0-21 15,0 0-15,0 1 0,0-1 16,21-21 0,0 0-16,1 0 15,-1 0-15,0-21 0</inkml:trace>
  <inkml:trace contextRef="#ctx0" brushRef="#br0" timeOffset="36508.04">21844 783 0,'0'0'0,"-21"0"16,42 0 15,0 0-31,0 0 16,0 0-16,1 0 0,-1-21 0,0 0 15,0 21-15,0-21 0,0 21 16,-21-21-16,22 21 0,-22-22 16,0 1-16,-22 21 15,1 0 1,0 0-16,0 0 0,0 0 0,0 21 15,-1 1-15,1-1 0,0 0 16,0 0-16,0 0 0,0 0 0,-1 1 16,22 20-16,0-21 15,0 0-15,0 0 0,0 22 0,0-22 16,0 0-16,0 0 16,0 0-16,22 1 0,-1-22 15,0 0-15,0 0 0,0 0 16,0 0-16,22 0 0,-22 0 15,0 0-15,0-22 0,0 1 0</inkml:trace>
  <inkml:trace contextRef="#ctx0" brushRef="#br0" timeOffset="36919.81">22288 762 0,'-21'-42'31,"21"21"-15,21-1-1,1 22-15,-1 0 0,0 0 0,0 0 16,0 0-16,0 22 16,1-1-16,-1 0 0,0 0 15,-21 0-15,0 22 0,21-1 16,-21 0-16,0-21 0,0 22 0,0-22 15,0 0-15,0 0 0,-21 0 16,21 1-16,-21-1 0,0 0 16,-1 0-16,1-21 15,21-21 1,0 0 0,0 0-16,0-1 0,0 1 0,0 0 15,21 0-15,1 0 0,-22-22 16,0 22-16,21-21 0,0 21 0,-21 0 15,21-22-15,-21 22 0,21 0 16,0 0-16,1 21 0,-22-21 0,21-1 16,0 22-16,0-21 0,0 21 15</inkml:trace>
  <inkml:trace contextRef="#ctx0" brushRef="#br0" timeOffset="37272.6">23093 318 0,'0'0'0,"0"-22"0,0 1 31,0 42-15,0 1-1,0-1-15,0 0 0,0 0 0,-21 0 16,21 22-16,-22-1 0,22-21 0,-21 21 15,21 1-15,0-1 0,-21 0 16,0 1-16,21-1 0,-21 0 0,21 1 16,0-1-16,-21-21 0,-1 22 15,22-1-15,0-21 0,-21 0 0,21 0 16,0 1-16,0-1 0,0 0 16,21-21-1,1 0-15,-1 0 16,0 0-16,0-21 15,0 21-15,-21-21 0,21-1 0,1 1 16,-1-21-16,0 21 0</inkml:trace>
  <inkml:trace contextRef="#ctx0" brushRef="#br0" timeOffset="37487.48">22712 614 0,'42'0'16,"-21"0"-1,0 0-15,22 0 0,-22 0 16,0 0-16,0 0 0,22 0 16,-22 0-16,0 0 0,21 0 0,-21 0 15,1 0-15,-1 0 0,0 0 0,0 0 16</inkml:trace>
  <inkml:trace contextRef="#ctx0" brushRef="#br0" timeOffset="37824.29">23791 466 0,'0'0'16,"-42"-21"-16,21 21 0,0 0 16,-1 0-1,1 0-15,0 21 16,0-21-16,21 21 0,-21 0 0,0 0 16,-1 22-16,22-22 0,-21 21 15,0-21-15,0 22 0,21-22 0,0 21 16,-21 0-16,0-20 15,21 20-15,0-21 0,0 0 0,0 22 16,0-22-16,0 0 0,0 0 16,21 0-16,0-21 0,0 0 15,0 0-15,0 0 0,1 0 0,-1 0 16,0 0-16,21 0 0,-21-21 16</inkml:trace>
  <inkml:trace contextRef="#ctx0" brushRef="#br0" timeOffset="38179.08">24172 466 0,'64'-21'15,"-43"21"1,0 0-1,-21 21-15,21 0 0,0 0 16,1 0-16,-1 0 0,0 1 0,-21-1 16,0 21-16,21-21 0,-21 22 0,0-22 15,0 21-15,0 0 0,0 1 16,0-22-16,-21 21 0,21-21 0,-21 22 16,0-22-16,-22 0 15,22 0-15,0 0 0,0 1 0,0-22 16,-1 21-16,1-21 0,0 0 0,0 0 15,21-21 32,0-1-47,21 22 0</inkml:trace>
  <inkml:trace contextRef="#ctx0" brushRef="#br0" timeOffset="38555.87">25167 656 0,'42'-21'16,"-42"0"31,0 0-47,0 0 31,-21 21-15,21 21 31,0 0-32</inkml:trace>
  <inkml:trace contextRef="#ctx0" brushRef="#br0" timeOffset="39260.46">24511 1482 0</inkml:trace>
  <inkml:trace contextRef="#ctx0" brushRef="#br0" timeOffset="50291.23">25061 1143 0,'0'0'0,"21"0"0</inkml:trace>
  <inkml:trace contextRef="#ctx0" brushRef="#br0" timeOffset="50587.06">25146 1101 0,'0'0'0,"0"-21"31,-21 21-15,0 0 15,42 0 32,0 0-48,-42-22 48,0 22-63,-1-21 47</inkml:trace>
  <inkml:trace contextRef="#ctx0" brushRef="#br0" timeOffset="51015.62">25146 1037 0,'0'0'0,"21"0"31,-21 21-15,0 1-16,0-1 15,-21-21 1,21 21 0,-21-21-16,0 0 0,-1 0 15,1 0-15,0 0 0,0 0 16,0 0-1,21-21 17,0 0-32,21 21 0,-21-22 15,21 22-15,-21-21 0,42 42 16,-20-21-16,-1-21 16,0 21-16,0 0 15,-21 21 32,0 1-31,-21-22-16,21 21 0,-21-21 0,0 0 15,-1 0 1,22-21 31,0-1-47,0 1 31</inkml:trace>
  <inkml:trace contextRef="#ctx0" brushRef="#br0" timeOffset="51167.53">25209 1122 0,'0'63'31,"0"-41"-31,0-1 0,0 0 16,-21 0-16,0 0 0,0 22 0,-21-22 15,20 0-15,-20-21 0,0 21 16,-1-21-16,1 21 0,0-21 0</inkml:trace>
  <inkml:trace contextRef="#ctx0" brushRef="#br0" timeOffset="54247.76">10075 2223 0,'21'0'16,"1"-22"-16,-22 1 15,21 0 1,-21 0-16,21 0 16,-21 0-1,0-1-15,0 1 16,-21 21-16,0 0 15,-1 0-15,1 0 0,0 0 16,0 0-16,-21 0 0,20 21 16,1 1-16,0-1 15,0 0-15,0 0 0,0 21 0,-1-20 16,22-1-16,-21 21 0,0 0 16,0-20-16,21 20 0,0 0 0,0 1 15,0-22-15,0 21 0,0-21 0,0 22 16,0-22-16,0 0 0,21 0 15,0 0-15,0 0 0,22-21 0,-22 0 16,21 0-16,1 0 0,-22 0 16,21 0-16,0 0 0,1-21 0,-22 21 15,21-21-15,1-21 0,-1 21 16,-21-1-16,21-20 0,-20 21 0,-1-21 16,0-1-16,0 1 0,0 21 0,-21-22 15,0 1-15,0 0 16,0-1-16,0 22 0,0-21 0,0 21 15,-21 0-15,0-1 0,0 1 16,-22 21-16,22-21 0,0 21 0,-21 0 16,21 0-16,-22 0 0,22 21 0,-21-21 15,21 21-15,-1 1 0,-105 62 32,106-63-32,21 1 0,0-1 15,0 0-15,0 0 16,21-21-16,1 21 15</inkml:trace>
  <inkml:trace contextRef="#ctx0" brushRef="#br0" timeOffset="54556.58">10731 2096 0,'0'0'0,"-42"-43"32,42 64-32,0 1 15,0 20 1,-21-21-16,21 0 0,-21 22 0,21-22 16,0 21-16,0 0 0,-21 1 0,-1-1 15,22-21-15,-21 22 0,21-1 16,0-21-16,-21 21 0,21-20 0,0-1 15,-21 0-15,21 0 0,0 0 16,0-42 15,21 0-31,0 0 0,-21 0 0</inkml:trace>
  <inkml:trace contextRef="#ctx0" brushRef="#br0" timeOffset="54987.39">11091 2117 0,'-21'0'0,"0"21"16,-21 0-16,20 0 0,1 0 16,-21-21-16,0 22 0,20-1 15,-20 0-15,0 0 0,-1 0 0,1-21 16,21 21-16,-21 1 15,20-1-15,-20-21 0,21 21 0,0-21 16,0 0-16,21 21 16,0 0 15,21-21-31,-21 21 16,21-21-16,0 0 0,0 22 0,-21-1 15,21-21-15,1 21 0,-1 0 16,0 0-16,0-21 0,0 21 0,0 1 15,1-1-15,-1 0 0,0 0 0,21 0 16,-21-21-16,1 21 16,-1 1-16,0-22 0,0 0 0,0 0 15,0 0-15,1 0 16,-1 0-16,0 0 16,0-22-16,-21 1 0,21 21 15,-21-21-15,21 0 16,1 0-16</inkml:trace>
  <inkml:trace contextRef="#ctx0" brushRef="#br0" timeOffset="55372.16">11726 2307 0,'0'0'16,"-21"0"-16,0 0 0,0 0 0,0 0 0,-1 0 15,1 0-15,42 0 32,1 0-32,-1 0 15,21 0-15,-21 0 0,22 0 0,-1 0 16,0 0-16,1 0 0,20 0 15,-21 0-15,22 0 0,-22 0 16,1 0-16,20 0 0,-21 0 0,1 0 16,-1 0-16,-21 0 0,22 0 15,-22 0-15,0 0 0,0-21 0,0 21 16,0 0-16,-21-21 31,0 0-15,0 0-16,-21 21 15</inkml:trace>
  <inkml:trace contextRef="#ctx0" brushRef="#br0" timeOffset="55747.95">12277 2138 0,'0'0'0,"21"0"16,0 0-16,0 0 0,0 0 0,0 0 16,1 21-16,-1-21 0,0 0 15,0 0-15,0 0 0,0 21 0,1-21 16,-1 0-16,0 0 0,0 0 0,0 0 16,0 0-16,-21 21 31,0 1-16,0-1-15,-21-21 0,0 21 16,0 0-16,0-21 0,0 21 0,-1 22 16,1-22-16,0 0 0,0 0 15,0 0-15,0 0 0,-1 22 0,1-22 16,0 0-16,0 0 0,21 0 16,0 1-16,-21-22 0,21 21 0,-21-21 15,21 21-15,-22-21 0</inkml:trace>
  <inkml:trace contextRef="#ctx0" brushRef="#br0" timeOffset="57131.67">13970 2117 0,'0'0'0,"21"0"16,0 0-16,0 0 16,1-21-1,-22-1-15,21 22 0,-21-21 16,21 21-16,-21-21 0,21 0 0,-21 0 16,0 0-16,0-1 15,0 1-15,0 0 0,0 0 0,-21 21 16,0-21-16,0 21 0,-1 0 15,1 0-15,0 0 0,0 0 16,-21 0-16,20 0 0,-20 0 0,21 21 16,0 0-16,-22 21 0,22-20 15,0-1-15,0 21 0,0-21 0,21 22 16,-21-22-16,21 21 0,-22-21 16,22 0-16,0 22 0,0-22 0,0 0 15,0 0-15,0 0 0,0 1 16,22-1-16,-1-21 0,0 0 15,0 0-15,0 0 0,0 0 16,1 0-16,20 0 0,-21 0 0,0-21 16,22-1-16,-1 22 0,-21-21 0,21 0 15,-20 0-15,20 0 16,-21 0-16,0-1 0,22-20 0,-22 21 16,0 0-16,-21 0 0,21-1 0,-21 1 15,21 0-15,-21 0 0,0 0 16,-21 42 15,0 0-31,0 0 0,21 0 16,0 1-16,0-1 0,-21 0 15,21 0-15,0 0 0,0 0 0,0 1 16,0-1-16,0 0 0,0 0 0,21 0 16,0-21-1,0 0-15,0 0 0,0 0 16,1 0-16,20 0 0,-21 0 0,0 0 15,0 0-15,1 0 0</inkml:trace>
  <inkml:trace contextRef="#ctx0" brushRef="#br0" timeOffset="57428.49">14859 1905 0,'-64'0'16,"43"0"0,0 0-16,0 0 0,0 21 15,21 0-15,-21 1 0,-1 20 0,1-21 16,0 0-16,0 0 0,21 22 0,-21-22 16,21 0-16,-21 21 0,21-20 15,0-1-15,0 0 0,0 0 0,0 0 16,0 0-16,21-21 15,0 0-15,0 0 0,0 22 0,0-22 16,1 0-16,20 0 0,-21 0 16,21 0-16,-20-22 0,20 1 15,-21 21-15,21-21 0,-20 0 0</inkml:trace>
  <inkml:trace contextRef="#ctx0" brushRef="#br0" timeOffset="57719.84">15452 1884 0,'0'0'16,"-22"-21"-1,1 21-15,0 0 0,0 0 16,0 0-16,0 0 0,-1 0 16,1 21-16,0 0 0,0 0 15,0 0-15,-22 1 0,22 20 0,0-21 16,0 0-16,21 22 0,0-22 0,-21 0 15,21 0-15,0 21 0,0-20 16,0-1-16,21 0 0,-21 0 16,21-21-16,0 21 0,0-21 15,1 0-15,20 0 0,-21 0 0,0 0 16,22 0-16,-22 0 0,21 0 0,-21-21 16,0 21-16,1-21 0,-1 0 15,0 21-15</inkml:trace>
  <inkml:trace contextRef="#ctx0" brushRef="#br0" timeOffset="58484.43">15621 2074 0,'0'0'0,"0"22"16,21-22 15,0 0-31,0 0 0,1 0 15,-1 0-15,0 0 0,0 0 0,0 0 16,0-22-16,1 1 0,-1 21 16,0-21-16,0 0 0,-21 0 15,21 21-15,-21-21 16,0-1-16,0 1 0,0 0 16,-21 21-16,0 0 0,0 0 15,0 0-15,-1 0 0,1 0 16,0 0-16,0 0 0,0 21 0,0 0 15,-1 1-15,22-1 0,-21 0 16,0 21-16,21-21 0,-21 1 0,21-1 16,0 0-16,0 0 0,0 0 15,0 0-15,0 1 0,0-1 16,21-21-16,0 0 0,0 21 0,1-21 16,-1 0-16,0 0 0,0 0 15,21 0-15,1 0 0,-22 0 16,21 0-16,1 0 0,-1-21 15,0 0-15,1 21 0,-22-22 0,21 1 16,0 0-16,-20 21 0,20-21 0,-21 0 16,0 0-16,0-1 0,1 1 15,-22 0-15,0 0 0,0 0 0,0 0 16,0-1 0,0 1-16,-22 21 31,1 0-16,21 21-15,0 1 0,0-1 16,-21 0-16,21 0 0,-21 0 16,21 22-16,-21-22 0,21 0 0,0 21 15,0-21-15,-21 22 0,21-1 16,0 0-16,-22 1 0,22-1 0,0 0 16,0 1-16,0 20 0,-21-20 0,21-1 15,0 21-15,0-20 0,0-1 16,0 0-16,-21 1 0,0-1 0,21 0 15,-21 1-15,21-1 0,0 0 0,0-20 16,-21 20-16,21-21 16,-22 0-16,22 0 0,0 1 0,0-1 15,22-42 17,-22-1-32,21 1 0,0 0 15,0-21-15,-21 21 0,21-22 16,0 1-16</inkml:trace>
  <inkml:trace contextRef="#ctx0" brushRef="#br0" timeOffset="58831.23">16362 1905 0,'21'-21'16,"0"0"-1,-21 0-15,21 21 0,0 0 16,1-22-16,-1 22 0,0 0 0,0 0 16,0 0-16,0 0 0,22 22 15,-22-1-15,0 0 0,0 0 0,0 0 16,-21 22-16,0-22 0,22 21 16,-22-21-16,0 0 0,0 22 0,0-22 15,-22 21-15,1-21 0,-21 1 0,21-1 16,-22 0-16,1-21 15,0 21-15,-22 0 0,22-21 0,0 0 16,20 21-16,-20-21 0,21 0 16,0 0-16,0 0 0,42 0 31,0 0-31,0 0 0,0-21 16,0 0-16,1 21 0</inkml:trace>
  <inkml:trace contextRef="#ctx0" brushRef="#br0" timeOffset="59184.03">17081 1461 0,'-21'-22'15,"21"44"1,-21-22-16,21 21 16,-21 0-16,21 21 0,0-21 0,-21 22 15,21-1-15,-21 0 0,-1 22 16,22-22-16,-21 1 0,21 20 0,-21-21 16,21 1-16,0-1 0,0 0 15,0-20-15,-21 20 0,21-21 16,0 0-16,0 0 0,0 1 0,0-1 15,21-21 1,0 0-16,0 0 0,1 0 0,-1 0 16,0 0-16,0-21 0,0 21 0,0-22 15,-21 1-15,22 0 0,-1 0 16</inkml:trace>
  <inkml:trace contextRef="#ctx0" brushRef="#br0" timeOffset="59435.89">16870 1842 0,'63'0'31,"-42"0"-31,1 0 0,-1 0 16,21 0-16,-21-22 0,22 22 0,-1 0 15,-21 0-15,21-21 0,-20 21 16,20-21-16,-21 21 0,0 0 0,22 0 16,-22 0-16,0 0 15,0 0-15</inkml:trace>
  <inkml:trace contextRef="#ctx0" brushRef="#br0" timeOffset="59628.78">18034 1672 0,'0'0'15,"0"-21"-15</inkml:trace>
  <inkml:trace contextRef="#ctx0" brushRef="#br0" timeOffset="59807.67">17886 1884 0,'-43'106'32,"43"-64"-32,0-21 0,-21 0 15,21 22-15,0-22 0,0 0 0,0 0 16,0 0-16,0 1 15,0-1-15,0 0 0,21 0 16,1-21-16,-1 0 16,0 0-16,0 0 0,0 0 0,22 0 15,-22-21-15,0 21 0,21-21 0,-21 0 16</inkml:trace>
  <inkml:trace contextRef="#ctx0" brushRef="#br0" timeOffset="60124.49">18521 1693 0,'0'-42'15,"21"42"-15,0-21 16,0 21-16,0 0 16,1 0-16,-1 0 0,0 0 15,0 0-15,21 0 0,-20 21 0,-1 0 16,0 0-16,0 1 0,-21-1 15,0 21-15,21-21 0,-21 22 0,0-1 16,0 0-16,0-21 0,0 22 0,0-1 16,-21 0-16,21-20 0,-21 20 15,0-21-15,0 21 0,-1-20 0,1-1 16,21 0-16,-21 0 16,0-21-16,21 21 0,-21-21 0,21 21 15,-21-21 1,21-21-1,-22 21-15</inkml:trace>
  <inkml:trace contextRef="#ctx0" brushRef="#br0" timeOffset="60560.24">17992 1693 0,'-22'43'31,"1"-22"-31,21 0 0,-21 0 15,21 0-15,0 1 0,-21-1 0,21 0 16,-21 21-16,21-21 0,-21 1 0,21-1 16,0 0-16,0 0 0,0 0 15,0 0-15,0 1 16</inkml:trace>
  <inkml:trace contextRef="#ctx0" brushRef="#br0" timeOffset="61495.5">8996 3493 0,'0'-22'0,"0"1"0</inkml:trace>
  <inkml:trace contextRef="#ctx0" brushRef="#br0" timeOffset="61728.37">9059 3408 0,'0'0'0,"0"-21"16,0 0-16,-42 21 15,21-22-15,0 22 16,-1 0-16,1 0 0,0 0 16,0 0-16,0 0 0,-22 0 15,22 0-15,-21 22 0,0-1 0,20 21 16,-20-21-16,42 22 0,-42-1 0,21 0 15,-43 1-15,22-1 0,21 0 16,-1 1-16,22-1 0,0 0 0,0 1 16,0-1-16,0-21 0,0 21 0,0 1 15,22-22-15,-1 0 0,0 0 16,21 0-16,-42 1 0,43-1 16,-1-21-16,0 0 0,1 0 0,-1 0 15,0 0-15,-21-21 0</inkml:trace>
  <inkml:trace contextRef="#ctx0" brushRef="#br0" timeOffset="61974.23">9377 3620 0,'-43'63'15</inkml:trace>
  <inkml:trace contextRef="#ctx0" brushRef="#br0" timeOffset="62111.14">9229 4106 0,'21'0'15,"0"0"-15,0 0 16,0 0-16,0 0 16,1-21-16,-1 0 0,0 0 15,0 0-15,0 0 0,-21-22 0,64 22 16,-43-21-16</inkml:trace>
  <inkml:trace contextRef="#ctx0" brushRef="#br0" timeOffset="62160.12">9673 3725 0,'0'0'16,"0"-21"-16,0 0 16</inkml:trace>
  <inkml:trace contextRef="#ctx0" brushRef="#br0" timeOffset="62272.05">9631 3704 0,'0'21'31,"-21"-21"0</inkml:trace>
  <inkml:trace contextRef="#ctx0" brushRef="#br0" timeOffset="62813.24">9652 3747 0,'0'-22'16</inkml:trace>
  <inkml:trace contextRef="#ctx0" brushRef="#br0" timeOffset="62875.2">9673 3704 0,'0'-21'15,"-21"0"1,-21 0-1</inkml:trace>
  <inkml:trace contextRef="#ctx0" brushRef="#br0" timeOffset="62939.17">9546 3620 0,'-21'0'16,"42"0"-16,-63-22 15,21 22-15,-1 0 0,-20 0 16</inkml:trace>
  <inkml:trace contextRef="#ctx0" brushRef="#br0" timeOffset="63007.13">9334 3683 0,'0'0'0,"0"21"15,-21-21-15,0 21 16,21 1-16,-21-22 0,21 21 0,0 0 15,0 0-15,-42 21 0</inkml:trace>
  <inkml:trace contextRef="#ctx0" brushRef="#br0" timeOffset="63266.65">9652 3662 0</inkml:trace>
  <inkml:trace contextRef="#ctx0" brushRef="#br0" timeOffset="63411.84">9610 3768 0,'0'21'0,"0"-42"0,0 63 0,0-21 0,0 0 16,0 1-16,0-1 0,0 0 16,21-21-16,0 0 15,-21-21 32,0 0-47,0-1 16</inkml:trace>
  <inkml:trace contextRef="#ctx0" brushRef="#br0" timeOffset="67987.25">9546 3810 0,'21'0'16,"0"-21"15,-21 0-31,0 0 16,0-1-1,0 1-15,0 0 16,0 0 0,-21 21-16,21-21 15,-21 21-15,0 0 16,0 0-16,0 0 15,-1 0-15,1 0 16,0 0-16,0 0 16,0 21-16,0 0 15,21 0-15,-22 0 16,22 1-16,-21-1 0,21 0 16,0 0-16,0 0 0,0 0 15,0 1-15,0-1 16,0 0-16,0 0 0,0 0 0,0 0 15,0 1-15,0-1 16,0 0-16,21-21 16,1 21-16,-1-21 15,0 0-15,0 0 16,0 0-16,0 0 0,1-21 16,-1 21-16,-21-21 0,21 0 15,0 21-15,0-22 0,0 1 0,1 0 16,-1 0-16,-21 0 0,21 0 15,0-1-15,-21 1 0,21 0 0,-21 0 16,0 0-16,21 21 0,-21-21 16,0-1-16,22 1 0,-22 0 15,0 0 1,-22 21 31,22 21-47,0 0 0,-21 0 15,0-21-15,21 22 0,0-1 0,0 0 16,0 0-16,0 0 0,0 0 16,0 1-16,0-1 0,0 0 0,0 0 15,0 0-15,0 0 16,21-21-16,0 0 0,1 0 16,-22 22-16,21-22 0,0 0 15,0 0-15,0 0 0,0 0 0,1 0 16,-1 0-16,0 0 0,0-22 0,0 1 15,0 21-15,1-21 0,-1 21 16,0-21-16,0 0 0,0 21 0,0-21 16,1-1-16,-1 1 0,-21 0 15,0 0-15,21 21 0,-21-21 0,0 0 16,0-1-16,21 22 0,-21-21 0,0 0 16,-21 21-16,21-21 15,-21 21 1,21 21-1,-21 0 1,21 0-16,-22-21 0,22 22 0,0-1 16,0 0-16,-21 0 0,21 0 15,0 0-15,0 1 0,0-1 16,0 0-16,0 0 0,-21-21 0,21 21 16,0 0-16,-21 1 0,21-1 15,0 0-15,0-42 47,0 0-31,0-1-16,21 1 0,0 0 15,-21 0-15,21 0 0,-21 0 0,0-1 16,22 1-16,-22 0 0,21 21 16,0-21-16,0 0 0,0 0 15,0 21-15,1 0 16,-22-22-16</inkml:trace>
  <inkml:trace contextRef="#ctx0" brushRef="#br0" timeOffset="69279.52">10329 3789 0,'0'21'16,"0"-42"-16,0 63 0,0-21 16,0 1-16,21-1 0,-21 0 15,22-21-15,-22 21 0,21 0 16,-21 0-16,21-21 16,-21 22-16,21-22 15,0 0-15,0 0 16,1-22-16,-22 1 15,21 0-15,0 21 0,-21-21 16,0 0-16,21 0 0,-21-1 0,21 1 16,-21-21-16,21 21 0,-21 0 15,22-1-15,-1 1 0,-21 0 0,21 21 16,0-21-16,0 21 16,0 0-16,1 0 0,-1 0 15,0 0-15,0 0 16,-21 21-16,0 0 15,0 0 1,0 1 0,-21-22-1,21-22 32,0 1-31,0 0-16,-21 0 15,0 42-15,-1-42 16,1 21 0,21-21-16,-21 21 0,0 0 15,0 0-15,21 21 16,-21 0-16,-1 0 16,22 0-16,0 1 0,0-1 15,0 0-15,0 0 0,0 0 16,0 0-16,0 1 0,0-1 0,0 0 15,0 0-15,0 0 0,0 0 16,0 1-16,0-1 0,22-21 16,-1 21-16,0-21 0,0 21 15,0-21-15,0 0 0,1 0 0,-1 0 16,0 0-16,0 0 0,21 0 0,-20-21 16,20 21-16,0-21 15,-21 0-15,1 21 0,20-22 0,-21 1 16,21 0-16,-20 21 0,-1-21 15,0 0-15,0 0 0,0-1 0,0 1 16,1 0-16,-22 0 0,0 0 16,0 0-16,0-1 0,0 1 15,0 0-15,0 0 0,0 0 16,-22 21 0,1 0-16,0 0 15,0 0-15,0 0 16,0 21-16,-1 0 0,1-21 0,21 21 15,0 0-15,-21 1 0,21-1 16,-21 0-16,21 0 0,0 0 16,0 0-16,0 1 0,0-1 0,0 0 15,0 0-15,21 0 0,0-21 16,-21 21-16,21 1 0,1-22 16,-1 0-16,0 21 0,0-21 15,0 0-15,0 0 0,1 0 16,-1 0-16,0 0 0,0 0 0,21 0 15,-20-21-15,-1-1 0,0 22 0,0-21 16,0 0-16,0 21 0,-21-21 16,22 0-16,-1 0 0,0-1 15,0-20-15,-21 21 0,21-21 16,-21 20-16,21-20 0,-21 0 0,0 21 16,0-22-16,0 1 0,0 0 0,0-1 15,0 22-15,0-21 0,0 21 16,0-22-16,0 22 0,0 0 0,0 0 15,43 0-15,-43-1 0,-21 22 16,-1 0 0,22 22-1,-21-1-15,21 0 0,0 0 0,0 0 16,0 22-16,-21-22 0,21 21 0,0 0 16,-21 1-16,21-22 15,0 21-15,0 1 0,0-22 0,0 21 16,0-21-16,-21 22 0,21-22 15,0 0-15,0 21 0,0-21 0,0 1 16,0-1-16,0 0 0,0 0 16,0 0-16,21-21 15,-21 21-15,21-21 0,0 0 0,0 0 16,1 0-16,-1 0 16,0 0-16,-21-21 0,21 21 0,0-21 15,0 21-15,1 0 0,-1-21 16,0 21-16,0-21 15,0 21-15,-21-21 0,0-1 16,21 22-16,-21-21 0,22 21 16</inkml:trace>
  <inkml:trace contextRef="#ctx0" brushRef="#br0" timeOffset="69810.22">12171 3620 0,'0'0'0,"-21"0"32,-1 0-32,44 0 31,-1 0-31,21 0 15,-21 0-15,0 0 0,22 0 16,-1 21-16,-21-21 0,22 0 16,-1 0-16,0 0 0,1 0 0,-1 0 15,0 0-15,1 0 0,-1 0 0,21 0 16,-20 0-16,-1 0 0,0-21 16,1 21-16,-1 0 0,0 0 0,-20 0 15,20 0-15,-21 0 16,0 0-16,-21-22 31,0 1 0</inkml:trace>
  <inkml:trace contextRef="#ctx0" brushRef="#br0" timeOffset="70307.44">12933 3429 0,'63'21'31,"-42"-21"-31,1 21 0,-1-21 0,0 0 0,0 0 16,0 0-16,0 0 0,22 0 16,-22 0-16,0 0 0,0 0 15,0 0-15,1 0 0,-1-21 16,0 21-16,-21-21 15,-21 21 17,0 0-32,-1 21 15,1 0-15,0-21 0,0 22 16,0-1-16,0 0 0,-22 0 0,22 0 16,0 22-16,-21-22 0,20 0 15,-20 0-15,21 0 0,0 0 0,0 1 16,-22-22-16,43 21 0,-21 0 0,0 0 15,21 0 1</inkml:trace>
  <inkml:trace contextRef="#ctx0" brushRef="#br0" timeOffset="72176.36">14647 3704 0,'0'0'0,"0"-21"0,21 0 16,1 0-16,-22 0 15,0-1-15,0 1 16,0 0-16,0 0 15,-22 0-15,1 21 16,0-21-16,0 21 0,0 0 16,0 0-16,-1 0 15,1 0-15,0 0 0,0 21 16,0-21-16,0 21 0,-1 0 0,-20 0 16,21 0-16,0 1 0,0-1 15,-1 0-15,22 0 0,-21 0 0,21 0 16,-21 22-16,21-22 0,0 0 0,0 0 15,0 0-15,0 1 0,0-1 16,0 0-16,21-21 0,0 21 0,1 0 16,-1-21-16,21 0 15,-21 0-15,0 0 0,1 0 0,20 0 16,-21-21-16,0 0 0,22 21 16,-22-21-16,0 0 0,0-1 15,0 1-15,0-21 0,1 21 0,-1-22 16,0 22-16,0-21 0,0 0 15,-21-1-15,21 1 0,1-22 0,-22 22 16,0 0-16,0-22 0,0 22 16,0 0-16,0-1 0,0 1 0,0 21 15,0-22-15,0 22 0,0 0 16,0 0-16,0 0 0,0 0 0,-22 21 31,22 21-15,0 0-16,-21 0 15,21 0-15,0 22 0,0-1 0,0 0 16,0 1-16,0-1 0,-21 0 0,21 22 16,0-22-16,-21 0 0,21 1 15,0-1-15,-21 0 0,21 1 0,0-22 16,0 21-16,0-21 0,0 1 16,0-1-16,0 0 0,0 0 0,21-21 15,0 21-15,0-21 16,0 0-16,22 0 0,-22 21 0,0-21 15,21 0-15,-20 0 0,20 0 16,-21 0-16,21 0 0,-20 0 16,-1-21-16,21 21 0,-21-21 0,0 21 15,1-21-15,-1 0 0,0 21 0,0-21 16,-21-1-16,21 1 0,0 0 16,-21 0-16,22 0 0,-22 0 15,0-1-15,0 1 0,0 0 0,0 0 16,0 0-16,0 0 0,0-1 0,0 1 15,0 0-15,-22 42 47,22 0-47,0 1 0,-21-1 16,21 0-16,0 0 16,0 21-16,0-20 0,-21-1 0,21 0 15,-21 0-15,21 0 0,0 0 0,0 1 16,0-1-16,-21 0 0,21 0 15,0 0 1,0-42 15,0 0-31</inkml:trace>
  <inkml:trace contextRef="#ctx0" brushRef="#br0" timeOffset="73215.75">15875 3493 0,'0'0'0,"0"-22"0,21 22 0,-21-21 0,0 0 16,0 0-1,0 0-15,-21 21 16,0 0-16,0 0 15,-1 0-15,1 0 0,0 0 16,0 21-16,0 0 0,0-21 16,-1 21-16,1 0 0,0 1 0,21-1 15,-21 0-15,21 0 16,0 0 0,21-21 30,-21-21-14,0 0-17,-21 21 32,21 21-31,-21-21-1,21 21-15,0 0 16,0 1 0,0-1-1,0 0-15,0 0 16,21-21-16,0 0 16,21 0-16,1 0 0,-43 21 15,21-21 1,0 0-16,0 0 0,0 0 15,1 21-15,-1-21 16,0 22-16,-21-1 16,0 0-1,0 0-15,-21 0 16,0 0-16,-1-21 0,1 22 16,0-22-16,0 21 15,0-21-15,0 0 0,-22 0 16,22 0-16,0 0 0,0 0 0,0 21 15,-1-21-15,1 0 0,0 0 16,0 0-16,0 0 16,21-21-1,0 0 1,0-1 0,0 1-16,0 0 15</inkml:trace>
  <inkml:trace contextRef="#ctx0" brushRef="#br0" timeOffset="80235.72">15325 3154 0,'0'0'0,"21"0"0,-42 21 62,-1 0-62,22 0 16,0 1-16,0-1 16,22-21 15,-1 0-31,0 0 15,0 0-15,0-21 16,0-1-16,-21 1 16,22 0-16,-22 0 15,0 0-15,0 0 16,-22 21 0,1 0-16,0 0 0,0 0 15,0 21-15,0-21 0,-1 21 16,22 0-16,-21-21 15,21 21-15,-21 0 0,21 1 16,0-1 0,21-21-1,0 0 1,1 0 0,-1-21-1</inkml:trace>
  <inkml:trace contextRef="#ctx0" brushRef="#br0" timeOffset="81493">16277 3556 0,'0'0'0,"0"-42"16,0 21 0,0-1-1,0 1-15,0 42 47,0 1-47,-21-22 0,21 21 16,-21 0-16,0 0 15,21 0-15,0 0 0,0 1 16,-22-1-16,22 0 0,-21 0 0,21 0 16,0 0-16,-21 1 15,21-1-15,-21-21 0,21 21 0,0 0 16,0 0 0,0-42 46,0 0-62,0 0 16,0 0-1,0-1-15,21 1 0,-21 0 16,21 0-16,-21 0 0,0 0 16,21-1-16,-21 1 0,22 0 15,-22 0-15,21 0 16,-21 0-16,21-1 0,0 22 0,-21-21 15,21 21-15,0-21 0,1 21 0,-1-21 16,0 21-16,0 0 16,0 0-16,0 0 0,1 0 15,-1 21-15,-21 0 16,0 0-16,0 1 0,21-1 16,-21 0-16,0 0 0,0 21 15,0-20-15,0-1 0,0 0 16,0 0-16,0 0 0,0 0 15,0 1-15,-21-22 16,21 21-16,-21-21 16,21-21 15,0-1-15,0 1-1,0 0-15,0 0 0,0 0 0,0 0 16,0-1-16,0 1 15,21 0-15,0 0 0,-21 0 16,21 0-16,0-1 0,0 22 0,-21-21 16,22 0-16,-1 21 0,0 0 15,0-21-15,0 21 0,0 0 0,1 0 16,-1 0-16,0 0 0,0 0 16,-21 21-16,0 0 0,0 0 15,21 1-15,-21-1 0,0 0 16,0 0-16,0 0 0,0 0 15,0 1-15,0-1 0,0 0 0,0 0 16,-21 0-16,21 0 0,0 1 16,-21-1-1,0 0 1</inkml:trace>
  <inkml:trace contextRef="#ctx0" brushRef="#br0" timeOffset="81807.82">17039 3450 0,'0'0'16,"0"21"-1,0 1-15,0-1 16,0 0-16,0 0 0,0 0 16,0 0-16,0 1 0,-21-1 15,0 0-15,21 0 0,-21 0 0,21 0 16,0 1-16,-22-22 15,22 21-15,0-42 47,0-1-47</inkml:trace>
  <inkml:trace contextRef="#ctx0" brushRef="#br0" timeOffset="82167.61">16976 3196 0,'0'0'0,"-22"21"15,22 1 1,0-1-16,22-21 15,-1 0 1,0 0-16,0 0 16,-21-21-16,21-1 15,-21 1 1,0 0 0,-21 21-16,0 0 0,0 0 15,0 0 1,-1 0-16,22 21 15,0 0-15,0 1 16,0-1 0,22 0-16,-1-21 15</inkml:trace>
  <inkml:trace contextRef="#ctx0" brushRef="#br0" timeOffset="82716.3">17589 3471 0,'0'0'0,"0"-21"16,22 21-1,-22-21-15,-22 21 32,1 0-32,0 0 15,0 0-15,0 0 0,0 0 16,-1 0-16,-20 21 0,21-21 0,0 21 16,0-21-16,-1 22 0,22-1 15,-21-21-15,21 21 16,0 0-16,0 0 15,21-21-15,1 21 0,-1 1 16,0-22-16,0 21 0,0-21 16,0 21-16,1 0 0,-1-21 15,-21 21-15,21-21 0,0 0 0,0 21 16,-21 1 0,0-1-1,-21-21 1,0 0-16,0 0 0,0 21 15,-22-21-15,22 0 0,-21 0 0,-1 0 16,22 0-16,-21 21 0,21-21 0,-22 0 16,22 0-16,0 0 0,0 0 15,0 0-15,0 0 16,21-21 0,21 0-16,0 21 15</inkml:trace>
  <inkml:trace contextRef="#ctx0" brushRef="#br0" timeOffset="83276.97">18076 3429 0,'-21'-42'31,"0"42"-31,0 0 0,0 0 16,-1 0-16,1 21 15,0 0-15,0 0 16,0 0-16,0 1 15,21-1-15,0 0 16,0 0 0,21 0-1,0-21-15,-21 21 16,21-21-16,0 0 16,0 22-16,1-22 0,-1 0 15,0 21-15,0 0 16,0 0-1,-21 0 1,0 0-16,-21-21 16,0 0-16,0 22 0,0-22 0,-1 21 15,1-21-15,0 0 0,0 0 0,0 0 16,0 0-16,-1 0 0,1 0 16,0 0-16,0 0 0,0 0 0,0 0 15,-1 0 1,22-21-1,0-1 1,0 1 0</inkml:trace>
  <inkml:trace contextRef="#ctx0" brushRef="#br0" timeOffset="83665.75">18627 3196 0,'-43'0'31,"22"0"-31,0 0 0,0 21 0,0 1 0,21-1 16,-22 0-16,1 0 0,0 21 0,0-20 16,0-1-16,21 21 0,-21-21 15,21 22-15,-22-22 0,22 0 0,0 0 16,0 21-16,0-20 0,0-1 16,0 0-16,0 0 0,0 0 15,22 0 1,-1-21-16,0 0 0,0 22 15,0-22-15,0 0 0,22 0 16,-22 0-16,0 0 0,0-22 16,0 22-16,1-21 0,-1 21 0</inkml:trace>
  <inkml:trace contextRef="#ctx0" brushRef="#br0" timeOffset="84067.52">18902 3154 0,'0'-21'16,"0"42"-16,0-63 16,21 42-1,0 0 1,0 0-16,0 0 15,-21 21-15,22-21 0,-1 21 0,0 0 16,-21 0-16,21 0 0,-21 22 16,21-22-16,-21 0 0,0 0 0,0 22 15,0-22-15,0 0 0,0 0 16,0 21-16,0-20 0,0-1 16,0 0-16,0 0 0,-21-21 15,0 21-15,0 0 0,0 1 0,-1-1 16,1-21-16,0 0 0,21 21 15,-21-21 1,0 0 0,21-21-1,21 0 1,0 21-16,-21-22 0</inkml:trace>
  <inkml:trace contextRef="#ctx0" brushRef="#br0" timeOffset="84328.37">19706 3196 0,'0'-21'31,"0"42"32,0 0-47</inkml:trace>
  <inkml:trace contextRef="#ctx0" brushRef="#br0" timeOffset="84600.21">19685 3641 0,'0'0'15,"0"21"-15,21-21 0,0 0 16,-21 21-16,0 0 15,0 0-15,0 1 16,0-1-16,0 0 16,0 0-16,0 0 15,0 0-15,-21 1 0,0-22 16,0 21-16,-22 0 0,22 0 0,-21-21 16,0 21-16,20-21 15,-20 0-15,0 0 0,21 0 0</inkml:trace>
  <inkml:trace contextRef="#ctx0" brushRef="#br0" timeOffset="85047.96">19706 2011 0,'0'-21'16,"21"0"-1,0 21 16,-21 21 1,0 0-17,0 0-15</inkml:trace>
  <inkml:trace contextRef="#ctx0" brushRef="#br0" timeOffset="85263.83">19664 2371 0,'0'0'0,"42"84"31,-42-62-31,0-1 0,0 0 16,0 0-16,0 0 15,-21 0-15,0-21 0,0 22 0,-1-1 16,1 0-16,0-21 0,-21 21 15,-1-21-15,22 21 0,-21-21 16,0 0-16</inkml:trace>
  <inkml:trace contextRef="#ctx0" brushRef="#br0" timeOffset="97912.24">825 5482 0,'0'-21'31,"0"0"-15,0 0-16,0 0 16,0-1-1,0 1-15,0 0 0,0 0 16,0 0-16,0 0 16,0 42 30,0 0-46,0 0 16,0 0-16,0 0 0,0 22 0,0-1 16,0 0-16,0 1 0,0-1 15,0 22-15,0-22 0,0 0 0,0 1 16,0-1-16,0 0 0,0 1 16,0-1-16,0-21 0,0 0 0,0 22 15,0-22-15,0 0 16,0 0-16,-21-21 0,21-21 47,0 0-47,0 0 0</inkml:trace>
  <inkml:trace contextRef="#ctx0" brushRef="#br0" timeOffset="98280.04">1312 5228 0,'0'-21'0,"0"42"0,0-63 15,-21 42 1,0 21-1,21 0-15,0 22 0,0-22 16,0 21-16,0 0 0,0 1 0,0-1 16,0 0-16,0 1 0,0 20 15,0-20-15,-21-1 0,21 21 16,-21-20-16,21-22 0,-22 21 0,22 1 16,0-22-16,0 0 0,0 0 15,-21 0-15,21 0 0,0 1 16,-21-22 15,21-22-15</inkml:trace>
  <inkml:trace contextRef="#ctx0" brushRef="#br0" timeOffset="98707.79">741 5906 0,'0'21'0,"0"-42"0,21 42 31,0-21-15,0 0-16,22 0 0,-22-21 0,21 21 16,43-22-16,-43 1 15,22 0-15,-22 0 0,0 21 0,22-21 16,-22 0-16,22-1 0,-22 22 15,0-21-15,-21 0 0,22 21 0,-22-21 16,21 0-16,-21 21 0,-21-21 16,22 21-16,-1 0 0,-21 21 47,0 0-47,0 0 0,0 0 15,0 0-15,0 1 0,0 20 16,-21-21-16,21 0 0,-22 0 15,22 1-15,-21-1 0,21 0 0,0 0 16,0 0-16,-21-21 0,21 21 16,-21-21-16,0 0 31,21-21-31,0 0 16</inkml:trace>
  <inkml:trace contextRef="#ctx0" brushRef="#br0" timeOffset="98896.04">1587 5440 0,'0'0'16,"0"-21"-16,-21 21 16,42 0 30,1 0-46,-1 0 0,-21 21 16,21-21-16</inkml:trace>
  <inkml:trace contextRef="#ctx0" brushRef="#br0" timeOffset="99536">2201 5842 0,'0'0'15,"21"0"-15,1-21 0,-22 0 16,0 0-16,21-1 0,-21 1 16,0 0-16,0 0 0,0 0 15,0 0-15,0-1 0,0 1 16,-21 0-16,-1 0 0,1 21 15,0 0-15,0 0 16,0 0-16,0 0 0,-1 0 0,1 21 16,-21 0-16,21 0 0,0 22 15,-1-22-15,-20 21 0,21-21 0,0 22 16,0-22-16,-1 21 0,22-21 0,0 1 16,-21 20-16,21-21 0,0 0 15,0 0-15,0 1 0,21-22 16,1 0-1,-1 0-15,0 0 0,0 0 0,0 0 16,22 0-16,-22 0 0,0-22 16,0 1-16,21 21 0,-20-21 0,-1 0 15,21 0-15,-21-22 0,0 22 16,1-21-16,-1 21 0,0-22 0,0 1 16,0 0-16,0-1 0,1 1 15,-22-21-15,0 20 0,21 1 0,-21 0 16,0-1-16,21 1 0,-21 0 15,0-1-15,0 22 0,0-21 0,0 21 16,0-1-16,-21 22 16,21 22-1,-21-1-15,21 0 0,0 21 0,0-21 16,-22 22-16,22-1 0,-21 22 16,21-22-16,-21 0 0,21 22 0,0-22 15,0 0-15,-21 1 0,21-1 16,-21 0-16,21-20 0,0 20 0,0-21 15,0 0-15,0 0 16,21-21-16,0 0 16,0 0-16</inkml:trace>
  <inkml:trace contextRef="#ctx0" brushRef="#br0" timeOffset="100159.66">3048 5567 0,'-21'-21'0,"42"42"0,-63-63 15,20 42-15,1 0 0,0 0 0,0 0 16,0 0-16,0 0 0,-1 0 0,1 21 15,-21 0-15,21 0 16,0 0-16,-1 0 0,1 22 0,0-22 16,0 21-16,21 1 0,0-22 15,-21 0-15,21 21 0,-21-21 0,21 1 16,0-1-16,0 0 0,0 0 16,0 0-16,0 0 0,21-21 0,0 0 15,0 0-15,0 0 0,0 0 0,1 0 16,-1 0-16,21-21 0,-21 0 15,0 21-15,22-21 0,-22-21 16,21 20-16,-21-20 0,1 21 16,-1-21-16,0-1 0,0 1 0,0-22 0,0 22 15,1-21-15,-22 20 0,21-20 16,-21 20-16,21-20 0,-21 21 16,0-1-16,0-20 0,0 20 0,0 1 15,0 21-15,0-21 0,0 20 16,0 1-16,0 42 15,0 1 1,0 20-16,-21-21 0,21 21 0,0 22 16,0-22-16,0 22 0,-21-22 15,21 22-15,0-22 0,0 21 16,-22 1-16,22-22 0,0 1 0,0-1 0,0 0 16,0 1-16,0-22 0,0 0 15,0 0-15,0 0 0,0 0 16,0 1-16,22-22 15,-1 0-15,0 0 16,0 0-16,-21-22 0,21 1 0,0 0 16,1 0-16</inkml:trace>
  <inkml:trace contextRef="#ctx0" brushRef="#br0" timeOffset="100543.95">3387 5757 0,'0'0'0,"0"22"0,21-22 31,0 0-31,0 0 0,0 0 0,0-22 16,1 22-16,-1-21 0,0 0 16,0 21-16,0-21 0,0 0 0,1 0 15,-22-1-15,21 1 0,-21 0 16,21 0-16,-21 0 0,0 0 15,0-1-15,-21 22 16,0 0-16,-1 0 16,1 22-16,0-22 0,0 21 15,0 0-15,0 0 0,-1 0 16,1 22-16,0-22 0,21 0 0,0 0 16,0 21-16,-21-20 0,21-1 0,0 0 15,0 0-15,0 0 0,0 0 16,21 1-16,0-22 0,0 21 15,1-21-15,20 0 16,-21 0-16,0 0 0,22 0 0,-1 0 16,-21-21-16,21-1 0,1 22 0,-22-21 15</inkml:trace>
  <inkml:trace contextRef="#ctx0" brushRef="#br0" timeOffset="101055.66">4085 5482 0,'0'0'0,"0"-21"0,-21 21 32,21 21-17,0 0-15,0 1 0,-21-1 0,21 0 16,0 0-16,0 0 0,0 0 16,0 1-16,-21 20 0,21-21 0,0 0 15,0 0-15,0 1 0,0-1 0,0 0 16,0 0-16,0 0 0,0 0 15,0 1-15,0-44 63,0 1-63,0 0 16,0 0-16,0 0 0,0 0 0,0-22 15,0 22-15,0-21 0,0 21 0,21-22 16,-21 22-16,21-21 0,0 21 15,0-1-15,0 1 0,1 0 0,-1 0 16,21 0-16,-21 0 0,22 21 0,-1 0 16,0 0-16,1 0 0,-1 0 15,-21 0-15,21 21 0,1 0 16,-22 0-16,0 21 0,-21-20 0,0 20 16,0-21-16,0 21 0,0-20 15,0 20-15,-21-21 0,0 0 0,21 22 16,-21-22-16,-1 0 0,1 0 15,0-21-15,21 21 0,-21-21 16,21 21-16,0-42 31,21 21-31,0-21 16</inkml:trace>
  <inkml:trace contextRef="#ctx0" brushRef="#br0" timeOffset="102067.57">5334 5694 0,'0'0'0,"21"0"16,0 0-1,0 0-15,1 0 0,-1-21 16,0 0-16,0-1 16,0 1-16,-21 0 0,21 0 15,-21 0-15,0 0 0,0-22 16,0 22-16,0 0 0,0 0 0,0-22 15,-21 22-15,0 0 0,0 0 0,0 21 16,21-21-16,-21 21 0,-1 0 16,-20 0-16,21 0 0,0 0 0,0 21 15,-22 0-15,22 0 0,0 0 16,-21 22-16,20-22 0,1 21 16,0 1-16,0-1 0,21 0 0,-21-21 15,21 22-15,0-1 0,-21 0 0,21-20 16,0-1-16,0 21 0,0-21 15,0 0-15,21-21 0,0 22 0,0-22 16,0 0-16,0 0 0,1 0 0,-1 0 16,0 0-16,0 0 0,21 0 15,-20-22-15,20 1 0,-21-21 0,21 21 16,-20-22-16,-1 22 0,0-21 16,0 0-16,21-22 0,-20 22 15,-22-22-15,21 22 0,0-22 0,0 1 16,0 21-16,-21-22 0,0 1 15,21-1-15,-21 1 0,0 20 0,0-20 16,0 20-16,0 22 0,0-21 0,0 21 16,0 0-16,0-1 0,0 1 15,0 42 1,0 1-16,0-1 0,0 21 16,0 0-16,0 1 0,-21-1 15,21 22-15,-21-1 0,21-21 0,0 22 16,-21-1-16,21-20 0,-21 20 15,21-20-15,0 20 0,0-21 16,0 22-16,0-22 0,0-21 0,0 22 16,0-1-16,0-21 0,0 22 15,21-22-15,0 0 0,0-21 0,-21 21 16,21-21-16,1 0 0,-1 0 16,0 0-16,0 0 0,0 0 15,0-21-15,1 0 0,-1 0 16,0-1-16,0 1 0,-21-21 0,21 21 15,0 0-15,-21-22 0,0 22 16,0 0-16,0 0 0,22 0 0,-22 42 31,0 0-15,0 0-16,0 0 0,-22 0 16,22 1-16,0 20 0,0-21 0,0 0 15,0 0-15,0 1 0,0-1 0,0 0 16,0 0-16,0 0 15,22-21 1,-1 0 0,-21-21-16,0 0 0,21 21 15,-21-21-15,21 0 0,-21-1 0,0-20 16,0 21-16,0 0 0</inkml:trace>
  <inkml:trace contextRef="#ctx0" brushRef="#br0" timeOffset="102235.47">5948 5376 0,'0'0'16,"-43"-21"-1,65 21 48</inkml:trace>
  <inkml:trace contextRef="#ctx0" brushRef="#br0" timeOffset="102979.05">6138 5440 0,'21'0'31,"1"0"-15,-22 21-16,0 0 16,0 0-16,21 1 0,-21-1 15,0 0-15,21 0 0,-21 0 0,0 0 16,0 1-16,0-1 0,0 0 0,0 0 16,21 0-16,-21 0 15,21-21 1,0 0-16,1 0 15,-22-21-15,21 21 16,0-21-16,-21 0 0,21 0 0,-21-22 16,21 22-16,-21 0 0,21-21 15,-21 21-15,0-22 0,22 22 0,-22 0 16,0 0-16,0 0 0,0-1 16,0 44 15,0-1-31,0 0 0,-22 0 15,22 0-15,-21 0 0,21 22 16,0-22-16,-21 21 0,21-21 0,0 1 16,-21 20-16,21-21 0,0 0 0,0 0 15,0 1-15,0-1 16,21 0-16,0-21 0,0 0 16,1 0-16,-1 0 0,0 0 15,0 0-15,0 0 0,0-21 0,1 0 16,20 21-16,-21-22 0,0 1 15,22-21-15,-22 21 0,0 0 16,0-22-16,0 22 0,0 0 0,1-21 16,-22 20-16,0 1 0,0 0 0,21 0 15,-21 0-15,0 0 16,-21 21 0,21 21-16,-22 0 15,22 0-15,-21 0 0,21 22 0,-21-22 16,21 0-16,0 21 0,0-21 15,0 1-15,0 20 0,0-21 0,0 0 16,0 0-16,0 1 0,0-1 16,0 0-16,21-21 15,0 0 1,1 0-16,-22-21 0,21 0 16,-21-1-16,21 1 0,-21 0 15,0 0-15,0 0 0,0 0 0,21-22 16</inkml:trace>
  <inkml:trace contextRef="#ctx0" brushRef="#br0" timeOffset="103151.95">6921 5249 0,'0'0'0,"-21"0"16,0 0 0,0 0-1,42 0 32,-21 22-47</inkml:trace>
  <inkml:trace contextRef="#ctx0" brushRef="#br0" timeOffset="103611.68">7324 5398 0,'21'0'0,"21"0"16,-42-22 0,-21 22-1,0 0 1,0 0-16,-1 0 0,1 0 0,0 0 16,0 0-16,0 0 0,0 22 0,-22-22 15,22 21-15,21 0 0,-21 0 16,0 0-16,21 0 0,0 1 15,0-1-15,0 0 16,21-21-16,0 0 0,0 0 16,0 21-16,1-21 0,-1 0 0,0 0 15,0 0-15,0 21 0,0-21 16,1 0-16,-1 21 0,0-21 16,0 0-16,0 22 0,-21-1 0,0 0 15,0 0-15,0 0 16,-21-21-16,0 21 15,0-21-15,0 22 0,-22-22 0,22 0 16,-21 21-16,21-21 0,-22 0 0,22 0 16,-21 21-16,21-21 0,-1 0 15,1 0-15,0 0 0,0 0 16,42 0 15,0-21-15,0 21-16,1-21 0</inkml:trace>
  <inkml:trace contextRef="#ctx0" brushRef="#br0" timeOffset="103919.51">7705 5376 0,'0'0'0,"21"0"0,-21-21 0,21 21 15,-21 21 17,0 1-32,0-1 0,0 0 15,0 0-15,0 0 0,0 0 0,-21 1 16,21 20-16,-21-21 0,21 0 16,0 0-16,0 1 0,0-1 0,0 0 15,0 0-15,0 0 16,0-42 31,0 0-47,0 0 15</inkml:trace>
  <inkml:trace contextRef="#ctx0" brushRef="#br0" timeOffset="104135.38">7789 5228 0,'-21'-21'16,"42"42"-16,-63-42 0,42 0 0,-21 21 31,21 21 32,0 0-63,21-21 15,0 21-15,0-21 16</inkml:trace>
  <inkml:trace contextRef="#ctx0" brushRef="#br0" timeOffset="104935.43">8318 5376 0,'0'0'0,"0"22"16,0-1 0,-21 0-16,0-21 0,21 21 15,0 0-15,-21 0 0,0 1 16,21-1-16,0 0 0,0 0 16,-21 0-16,21 0 0,0 1 0,0-1 15,0 0-15,0 0 16,0 0-16,21-21 31,0 0-15,-21-21-16,0 0 15,0 0-15,0 0 16,0-1-16,0 1 0,0 0 0,0 0 16,0 0-16,0 0 0,0-1 15,0 1-15,0 0 0,0 0 0,0 0 16,0 0-16,0-1 0,21 1 0,0 0 15,0 21-15,1-21 0,-1 0 16,0 21-16,0-21 0,0 21 0,0 0 16,22 0-16,-22 0 0,0 0 0,0 0 15,0 0-15,1 21 0,-1 0 16,0-21-16,-21 21 0,0 21 0,0-20 16,0-1-16,0 0 0,0 21 0,0-21 15,0 1-15,0-1 16,0 0-16,0 21 0,0-21 0,0 1 15,0-1-15,0 0 0,0 0 16,0 0-16,-21-21 16,0 0-1,21-21 1,0 0-16,0 0 16,0 0-16,0-1 0,0 1 15,0-21-15,0 21 0,21-22 0,0 22 16,0-21-16,0 0 0,0 20 15,1-20-15,20 0 0,0 21 0,-21-1 16,22 1-16,-1 0 0,0 21 16,1 0-16,-22 0 0,21 0 0,-21 21 15,22 0-15,-22 1 0,0-1 16,0 21-16,0-21 0,-21 22 0,0-22 16,22 21-16,-22-21 0,0 22 0,0-1 15,0-21-15,-22 21 0,1-20 0,0 20 16,0-21-16,0 0 0,0 0 15,-1 1-15,1-1 0,21 0 16,-21-21-16,21-21 47,0 0-47</inkml:trace>
  <inkml:trace contextRef="#ctx0" brushRef="#br0" timeOffset="105427.41">9969 5525 0,'0'0'0,"-21"0"0,0 0 16,0 0-16,-21-22 16,42 1-1</inkml:trace>
  <inkml:trace contextRef="#ctx0" brushRef="#br0" timeOffset="105622.31">11451 5398 0,'-21'-22'15</inkml:trace>
  <inkml:trace contextRef="#ctx0" brushRef="#br0" timeOffset="105896.15">11112 5271 0,'0'0'0,"-21"0"15,0 0-15,42 0 47,0 0-47,1 21 16,-1-21-16,0 0 0,0 0 0,0 21 15,0-21-15,1 0 0,-1 0 16,21 0-16,-21 0 0,0 21 0,22-21 16,-22 0-16,0 0 0,0 0 0,0 0 15,1 0 1,-22 21-16,-22-21 15,1 0-15,0 0 16,-21 0-16</inkml:trace>
  <inkml:trace contextRef="#ctx0" brushRef="#br0" timeOffset="106343.89">10414 5440 0,'0'0'15,"-21"0"-15,0 0 16,42 0 31,0 0-47,0 0 15,0 0-15,22 0 0,-1 0 0,0 21 16,1-21-16,20 0 0,1 0 0,-1 0 16,1 21-16,20-21 0,-20 0 15,-1 0-15,22 0 0,-22 0 0,-20 21 16,20-21-16,-20 0 0,-1 0 0,0 0 15,-21 0-15,22 0 16,-22 0-16,0 0 0,0 0 16,0 0-16,-21-21 31,0 0-15,0 0-16,0 0 0,0 0 15</inkml:trace>
  <inkml:trace contextRef="#ctx0" brushRef="#br0" timeOffset="106807.62">11239 5271 0,'-21'0'0,"42"0"0,-63 0 0,21 0 16,0-22-16,0 22 0,-1 0 15,22 22 16,0-1-31,0 0 0,22-21 16,-1 21-16,0 0 0,0 0 0,0 1 16,0-22-16,22 21 0,-22 0 15,21-21-15,1 21 0,-1-21 0,-21 0 16,21 21-16,1-21 0,-22 0 0,21 0 16,-21 0-16,1 0 15,-1 0-15,0 0 0,-21 21 16,-21 1 31,0-22-47,-1 21 0,1 0 15,0 0-15,0-21 0,0 21 16,0 0-16,-1 1 0,-20 20 0,21-21 16,-21 0-16,20 0 0,-20 1 0,21-1 15,-21 0-15,20 0 0,-20 0 0,21 0 16,0-21-16,0 22 15,-1-1-15,1-21 0,21 21 16,0-42 15</inkml:trace>
  <inkml:trace contextRef="#ctx0" brushRef="#br0" timeOffset="107474.96">12573 8319 0,'-21'0'31,"42"0"16,-21-22-47,21 22 0,0 0 16,-21-21-16,21 0 0,1 21 16</inkml:trace>
  <inkml:trace contextRef="#ctx0" brushRef="#br0" timeOffset="109247.98">12594 5419 0,'0'21'0,"-21"-21"16,0 0-16,21 21 16,-21-21-16,42 0 62,0 0-62,0 0 16,0-21-16,22 21 0,-22-21 0,0 0 15,0-1-15,21 22 0,-20-21 0,-1-21 16,21 21-16,-21 0 0,0-1 16,1-20-16,-22 21 0,21-21 15,-21 20-15,0-20 0,21 0 16,-21 21-16,0-22 0,0 1 0,0 0 16,0 20-16,0-20 0,0 21 15,0 0-15,0 0 0,0-1 16,0 1-16,-21 21 31,0 21-31,21 1 0,-22-1 16,22 0-16,0 0 0,-21 21 15,21-20-15,-21 20 0,0 0 0,21 1 16,0-1-16,-21 0 0,21 22 16,-21-22-16,21 0 0,0 1 15,0 20-15,-22-20 0,22-1 0,0 21 16,0 1-16,0-22 0,0 22 15,0-1-15,0 1 0,-21-22 0,21 22 16,0-1-16,-21-21 0,21 22 0,0-22 16,0 1-16,0 20 0,0-21 15,0 22-15,0-1 0,0-20 0,0 20 16,0-20-16,0 20 0,0-21 0,0 1 16,0-1-16,0 0 0,0-20 15,0 20-15,0-21 0,0 0 0,21 0 16,0 1-16,-21-1 0,22-21 15,-1 0-15,0 0 0,21 0 16,-21 0-16,22-21 0,-22-1 0,21 1 16,1 0-16,-1 0 0,0 0 0,1-22 15,-22 1-15,21 21 0,-21-21 16,0-1-16,1-20 0,-22 20 0,0 1 16,0 0-16,0-22 0,0 22 0,0 0 15,-22-22-15,1 22 0,-21-1 16,21-20-16,-22 21 0,1-22 0,0 22 15,-1-1-15,1 1 0,0 21 0,-1-21 16,22 20-16,-21 1 0,0 0 16,20 21-16,1 0 0,0 0 15,0 0-15,0 0 0,0 0 0,-1 0 16,44 0 15,-1-21-31,0 21 0,0 0 16,21-21-16,-20 21 0,20-21 0,-21-1 15,21 22-15,1-21 0,-1 0 0,0 0 16,-20 0-16,20 0 0,0-1 16,-21 1-16,22 0 0,-22-21 0,21 21 15,-21-1-15,1 1 0,-1-21 16,0 21-16,0 0 0,-21-1 0,0 1 16,0 0-16,0 42 46,0 0-46,0 1 0,0-1 16,0 0-16,0 0 16,-21-21-16,21 21 0,-21 0 15,63-21-15,-42 22 16,0-1-16,-21 0 0,0 0 0,0-21 16,21 21-16,0-42 31,0 0-16</inkml:trace>
  <inkml:trace contextRef="#ctx0" brushRef="#br0" timeOffset="109372.04">13314 5122 0,'0'0'0,"0"-21"16,0 0-16</inkml:trace>
  <inkml:trace contextRef="#ctx0" brushRef="#br0" timeOffset="109432.09">13250 5080 0,'0'0'16,"21"21"-1,1-21-15,-1 0 16</inkml:trace>
  <inkml:trace contextRef="#ctx0" brushRef="#br0" timeOffset="109955.21">13695 5207 0,'0'21'31,"0"0"-31,0 1 0,0-1 15,0 0-15,0 0 16,0 0-16,0 0 0,0 1 0,0-1 16,0 0-16,0 0 0,-21 0 15,21 0-15,0 1 0,0-1 0,0 0 16,-22-21-16,22 21 0,0 0 16,-21-21-1,0-21 1,21 0-1,0 0-15,0 0 16,0-1-16,0 1 0,0 0 0,0-21 16,0 21-16,0-1 0,0 1 15,21-21-15,0 21 0,1 0 0,-1-1 16,0 1-16,21 0 0,-21 0 0,1 0 16,20 21-16,-21 0 0,21 0 15,1 0-15,-22 0 0,21 0 0,-21 0 16,22 21-16,-22 0 0,0 0 15,0 0-15,0 1 0,-21-1 0,22 21 16,-22-21-16,0 0 0,0 22 0,0-22 16,0 0-16,0 0 15,0 0-15,0 1 0,-22-1 0,22 0 16,-21-21-16,21 21 0,-21-21 0,0 0 16</inkml:trace>
  <inkml:trace contextRef="#ctx0" brushRef="#br0" timeOffset="110038.16">14330 5398 0,'42'0'16</inkml:trace>
  <inkml:trace contextRef="#ctx0" brushRef="#br0" timeOffset="110305.01">14711 5122 0,'-43'-21'16,"22"21"0,0 0-16,0 0 0,0 0 0,0 0 15,-1 0-15,1 21 0,0 1 0,-21-1 16,21 0-16,-22 0 0,22 21 15,0-20-15,0 20 0,0-21 16,-1 21-16,1-20 0,21 20 0,0-21 16,0 0-16,0 22 0,-21-22 15</inkml:trace>
  <inkml:trace contextRef="#ctx0" brushRef="#br0" timeOffset="110495.92">14795 5101 0,'0'-106'16,"0"64"-16,0-21 15,0 41-15,0-20 0,0 21 16,0 0-16,0 0 0,-21-1 0,0 22 31,0 0-31,21 22 16,-21-1-16,0 0 0</inkml:trace>
  <inkml:trace contextRef="#ctx0" brushRef="#br0" timeOffset="110643.59">14859 5376 0,'0'-21'16,"0"0"-16</inkml:trace>
  <inkml:trace contextRef="#ctx0" brushRef="#br0" timeOffset="112395.86">14668 5228 0,'0'0'0,"22"0"15,-22-21-15,0 0 16,0 0-1,0 0 1,-22 21-16,1 0 16,0 0-16,0 0 15,0 0-15,0 0 0,-1 0 16,1 0-16,21 21 0,-21-21 0,0 21 16,0 0-16,0 0 0,-1 0 0,1 1 15,0 20-15,21-21 0,-21 0 16,0 0-16,0 1 0,21-1 0,0 0 15,0 0-15,0 0 0,0 0 0,0 1 16,0-1-16,0 0 16,21-21-16,0 21 15,0-21-15,0 0 0,0 0 0,1 0 16,-1 0-16,0 0 0,0 0 16,0-21-16,0 21 0,1-21 15,-1 0-15,0 21 0,0-22 0,0 1 16,0 0-16,1 0 0,-1 0 15,0 0-15,0-22 0,0 22 0,0-21 16,-21-1-16,22 22 0,-22-21 0,21 0 16,-21-1-16,0 1 0,21-22 15,-21 22-15,0 0 0,0-1 0,0 1 16,0 0-16,0 21 0,0-1 0,0 1 16,0 0-16,0 0 0,-21 21 15,0 0-15,-1 0 16,22 21-16,-21 0 0,0 0 15,21 22-15,0-1 16,0 0-16,0 1 0,-21-1 0,21 0 16,0 1-16,0-1 0,0 0 0,0 22 15,0-22-15,0-21 0,0 22 16,0-1-16,0 0 0,0-20 0,0 20 16,0-21-16,0 0 0,21 0 0,-21 1 15,21-1-15,-21 0 0,21 0 16,1-21-16,-1 0 0,0 0 0,0 0 15,0 0-15,22 0 0,-22 0 0,0 0 16,21-21-16</inkml:trace>
  <inkml:trace contextRef="#ctx0" brushRef="#br0" timeOffset="113163.42">15494 4847 0,'0'0'0,"-21"0"0,0 0 16,21 21-16,0 1 16,0-1-16,0 0 15,21 0 1,0-21-16,0 0 16,0 0-16,0 0 0,22 0 15,-22-21-15,0 21 0,0-21 0,0 0 16,1 21-16,-1-22 0,-21 1 15,21 21-15,-21-21 0,0 0 16,0 0-16,0 0 0,0-1 16,0 1-16,-21 0 15,0 21-15,-1 0 0,1 0 0,0 0 16,0 0-16,-21 0 0,20 0 0,-20 0 16,21 21-16,-21-21 0,20 21 15,-20 1-15,21-1 0,0 21 0,0-21 16,-1 0-16,22 22 0,-21-22 0,21 0 15,0 0-15,0 0 0,0 1 16,21-1-16,1 0 0,-1 0 0,0 0 16,0-21-16,0 21 0,0-21 15,22 22-15,-22-22 0,0 0 0,0 0 16,22 0-16,-22 0 0,0 0 16,0 0-16,0 0 0,0 0 0,-21-22 15,0 1 1,-21 21-1,0 0-15,0 0 0,0 21 16,-22 1-16,1-22 0,0 21 0,21 0 16,-22 0-16,22 21 0,-21-20 0,21-1 15,-1 21-15,1-21 0,0 0 16,21 1-16,0-1 0,0 0 16,0 0-16,0 0 0,0 0 0,21 1 15,0-22-15,1 21 0,-1-21 0,0 0 16,21 0-16,-21 0 0,1 0 15,20 0-15,-21 0 0,21 0 0,1 0 16,-22 0-16,21-21 0,-21 21 16,1-22-16,20 1 0,-21 0 0</inkml:trace>
  <inkml:trace contextRef="#ctx0" brushRef="#br0" timeOffset="113476.24">16235 4530 0,'0'0'15,"-21"0"1,-1 21-16,1 0 16,21 0-16,-21 0 0,0 22 15,21-1-15,0 0 0,0 1 0,-21 20 16,0-20-16,21 20 0,-22-21 15,22 22-15,-21-22 0,0 1 0,21 20 16,0-21-16,-21-20 0,21 20 0,-21-21 16,21 21-16,0-20 0,0-1 15,0 0-15,0 0 16,21-21 0,0 0-16,0-21 15,-21 0-15,21 21 0</inkml:trace>
  <inkml:trace contextRef="#ctx0" brushRef="#br0" timeOffset="113599.17">16319 5271 0,'0'21'0,"0"-42"0,-21 42 0,21 0 15</inkml:trace>
  <inkml:trace contextRef="#ctx0" brushRef="#br0" timeOffset="113871.53">16552 5186 0,'0'-42'15,"0"20"1,0 1-16,0 0 16,-21 21-1,0 0-15,0 0 0,0 0 0,-1 0 16,-20 0-16,21 21 0,0 0 15,0-21-15,-22 22 0,43 20 16,-21-21-16,0 0 0,21 0 0,0 1 16,0-1-16,0 0 0,0 0 15,0 0-15,0 0 0,0 1 0,0-1 16,21 0-16,0-21 0,0 0 16,1 0-16,-1 0 0,0 0 15,21 0-15,-21 0 0,22 0 0,-22-21 16,0 21-16,21-21 0,-20-1 0,20 1 15</inkml:trace>
  <inkml:trace contextRef="#ctx0" brushRef="#br0" timeOffset="114595.96">16891 5080 0,'0'0'0,"0"21"31,0 0-15,0 1-16,-21-1 0,21 0 15,0 0-15,-21 0 0,21 0 0,0 1 16,0-1-16,0 0 0,0 0 16,0 0-16,0 0 0,0 1 15,0-1 1,0-42 15,0-1-15,0 1-16,0 0 0,0 0 15,0 0-15,0 0 0,0-1 16,0 1-16,21 0 0,0-21 0,0 21 16,0-1-16,-21 1 0,21 21 15,1-21-15,-1 0 0,0 21 0,0 0 16,0-21-16,22 21 0,-22 0 0,0 0 16,0 0-16,0 21 0,0-21 15,-21 21-15,0 0 0,22 0 0,-22 1 16,0 20-16,0-21 0,0 0 15,0 0-15,0 1 0,0 20 16,0-21-16,0 0 0,0 0 16,0 1-16,0-1 0,0 0 31,-22-21-15,22-21-16,0 0 15,0-1 1,0 1-16,0 0 0,0 0 0,0 0 15,22 0-15,-1-22 0,0 22 0,-21 0 16,21 0-16,0 0 0,0-1 16,1 1-16,-1 0 0,21 0 15,-21 0-15,22 21 0,-22-21 0,21 21 16,-21 0-16,22 0 0,-22 0 16,21 0-16,-21 0 0,0 21 0,1 0 15,-1 0-15,-21 0 0,0 0 0,0 22 16,0-22-16,0 21 0,0-21 15,0 1-15,0-1 0,-21 0 0,-1 0 16,1 0-16,21 0 0,0 1 0,-21-22 16,0 21-16,21 0 15,0-42 17,0 0-17,21-1-15</inkml:trace>
  <inkml:trace contextRef="#ctx0" brushRef="#br0" timeOffset="114743.39">18055 5228 0,'0'0'0,"-21"0"0,21 21 31,-42-21-31</inkml:trace>
  <inkml:trace contextRef="#ctx0" brushRef="#br0" timeOffset="115032.22">18161 5228 0,'0'0'16,"21"-21"-16,0 21 15,22-21-15,-22 0 0,0 21 0,0-21 16,0-1-16,-21 1 0,21 21 0,-21-21 16,0 0-16,0 0 0,0 0 15,0-1-15,-21 1 16,0 21-16,0 0 0,0 0 0,0 0 15,-1 0-15,1 21 0,0 1 16,0-1-16,0 0 0,21 0 0,-21 0 16,-1 0-16,22 22 0,-21-22 15,21 0-15,0 21 0,0-20 16,0-1-16,0 0 0,-42-21 0,84 21 16,-21 0-16,-21 0 0,22-21 15,-22 22-15,21-22 16,0 0-16,0 0 0,21 0 0,-20 0 15,20 0-15,-21 0 0,21-22 0,-20 22 16,20-21-16,-21 0 0,21 21 16,-20-21-16</inkml:trace>
  <inkml:trace contextRef="#ctx0" brushRef="#br0" timeOffset="115462.98">18775 5017 0,'0'-22'0,"0"44"31,0-1-15,0 0-16,0 0 0,-21 0 0,21 0 15,-22 1-15,22-1 0,-21 0 16,21 0-16,0 0 0,0 0 16,0 1-16,-21-1 0,21 0 15,0 0-15,-21-21 0,21 21 16,0-42 31,0 0-32,0 0-15,0 0 0,0-1 0,0 1 16,21 0-16,0 0 0,0-21 16,1 20-16,-1 1 0,0-21 0,0 21 15,0-22-15,0 22 0,1 0 0,-1-21 16,21 42-16,-21-21 0,22-1 15,-22 22-15,0 0 0,21 0 0,-21 0 16,1 0-16,-1 22 0,-21-1 16,0 0-16,0 21 0,0-21 0,0 22 15,0-22-15,0 21 0,-21-21 16,21 22-16,-22-22 0,22 21 16,-21-21-16,21 1 0,-42-1 0</inkml:trace>
  <inkml:trace contextRef="#ctx0" brushRef="#br0" timeOffset="115555.92">19008 5419 0,'21'0'0,"0"0"15,-63 0-15,105 0 16,-42 0-16,0 0 0,-21-21 16,22 21-16,-1-22 0,0 1 15,-21 0-15,42 0 0,-21-21 0</inkml:trace>
  <inkml:trace contextRef="#ctx0" brushRef="#br0" timeOffset="115903.72">19791 4509 0,'0'0'0,"0"-22"0,-21 22 47,21 22-47,-22-1 0,22 21 15,-21-21-15,0 22 0,0-22 16,21 21-16,-21 0 0,0 22 0,-1-22 15,1 1-15,21-1 0,-21 0 16,0 1-16,0-1 0,21 0 16,0 1-16,-21-22 0,21 21 0,0-21 15,0 0-15,0 1 0,0-1 0,0 0 16,0 0-16,21-21 16,0 0-16,0 0 0,0 0 15,0 0-15,1 0 0,-1 0 0,0 0 16,0 0-16,0-21 0,0 0 0,1 21 15,-1-21-15,0-1 0,0 1 16,-21 0-16,0 0 0,21 0 0,-21 0 16</inkml:trace>
  <inkml:trace contextRef="#ctx0" brushRef="#br0" timeOffset="116027.65">19558 4826 0,'0'-21'0,"0"42"0</inkml:trace>
  <inkml:trace contextRef="#ctx0" brushRef="#br0" timeOffset="116222.54">19558 4890 0,'-21'0'0,"-43"21"15</inkml:trace>
  <inkml:trace contextRef="#ctx0" brushRef="#br0" timeOffset="117107.03">16319 5249 0,'0'22'0,"22"-22"47,-1 0-47,0 0 16,0 0-16,0 0 0,0 0 0,1 0 16,-1 0-16,0-22 0,0 22 15,0 0-15,0-21 0,1 21 0,-1 0 16,0-21-16,-21 0 0,0 0 15,0 0 1,0-1 15</inkml:trace>
  <inkml:trace contextRef="#ctx0" brushRef="#br0" timeOffset="118120.45">19537 4953 0,'0'0'0,"-21"0"15</inkml:trace>
  <inkml:trace contextRef="#ctx0" brushRef="#br0" timeOffset="118284.35">19516 4932 0,'21'0'16,"-42"0"-16,63 0 0,0 0 0,-21 0 0,1 0 15,20 0-15,-21-21 0,0 21 0,22 0 16,-22 0-16,0 0 0,0 0 0,0 0 16,0 0-1,-21-21 16,22 21-15,-1 0 0</inkml:trace>
  <inkml:trace contextRef="#ctx0" brushRef="#br0" timeOffset="118516.22">20786 4699 0,'0'-21'16,"0"42"-16</inkml:trace>
  <inkml:trace contextRef="#ctx0" brushRef="#br0" timeOffset="118659.14">20447 4974 0,'-21'85'16,"0"-43"-16,21-21 16,-43 1-16</inkml:trace>
  <inkml:trace contextRef="#ctx0" brushRef="#br0" timeOffset="118748.09">20807 5398 0,'21'0'16,"0"-22"-16,0 22 0,-21-21 15</inkml:trace>
  <inkml:trace contextRef="#ctx0" brushRef="#br0" timeOffset="121147.71">20743 4720 0,'0'-21'31,"0"0"1,21 21-17,-21-21 1,22 21-16,-1 0 0,-21-21 16,21 21-1,-42 0 32,0 0-47,-1 0 16,1 0-16,21 21 0,-21 0 0,0-21 15,0 21-15,0 0 16,-1 0-16,1 1 0,0-1 0,0 0 16,0 21-16,0-21 0,-1 1 0,1 20 15,0-21-15,0 0 0,0 22 16,21-22-16,0 21 0,0-21 0,0 0 15,0 1-15,0 20 0,0-21 0,0 0 16,0 0-16,0 1 0,0-1 16,21 0-16,-21 0 0,21 0 0,0-21 15,-21 21-15,21 1 0,1-22 0,-1 21 16,0-21-16,0 0 0,0 0 16,22 21-16,-22-21 0,0 0 0,0 0 15,0 0-15,0 0 0,1 0 16,-1 0-1,0 0-15,-21-21 16,0 0-16,21 21 0</inkml:trace>
  <inkml:trace contextRef="#ctx0" brushRef="#br0" timeOffset="121639.42">21653 4487 0,'0'-21'0,"22"42"62,-1-21-62,0 22 0,0-1 16,-21 0-16,21 0 0,0 0 0,1 0 15,-1 22-15,-21-22 0,0 21 16,21-21-16,-21 22 0,0-1 0,0 0 16,0 1-16,0-1 0,0 0 0,-21-20 15,0 20-15,-1 0 0,1-21 16,-21 22-16,21-22 0,0 0 16,-1 0-16,1 0 0,0 1 0,0-22 0,0 21 15,0-21 16</inkml:trace>
  <inkml:trace contextRef="#ctx0" brushRef="#br0" timeOffset="122991.65">1143 7154 0,'0'-84'31,"0"63"-31,0-1 15,0 1-15,0 0 16,-21 21 0,21-21-1,0 42 1,0 0-16,-21 0 0,21 22 16,0-1-16,-22 22 0,22-22 0,0 43 15,0-22-15,-21 1 0,21-1 16,-21 22-16,21-22 0,-21 1 0,21-1 15,0 1-15,0-1 0,0 1 16,-21-1-16,21-20 0,0-1 0,0 0 16,0 1-16,0-22 0,0 21 15,-21-21-15,21 0 16,0-42 15,0 0-31,0 0 0,0-21 0,21-1 16,0 22-16,-21-21 0</inkml:trace>
  <inkml:trace contextRef="#ctx0" brushRef="#br0" timeOffset="123327.45">1058 7027 0,'-21'0'16,"42"0"-16,-42-21 0,0 21 0,21-21 31,42 21-31,-21 0 16,1-21-16,20 21 0,0-21 16,1 21-16,-1 0 0,0 0 0,22-21 15,-22 21-15,22 0 0,-22 0 16,0 0-16,1 0 0,-1 0 0,-21 0 15,0 0-15,0 0 0,1 0 16,-22 21 0,0 0-16,-22-21 15,1 21-15,0-21 0,0 21 0,0-21 16,0 21-16,-1-21 0,1 22 16,0-1-16</inkml:trace>
  <inkml:trace contextRef="#ctx0" brushRef="#br0" timeOffset="123571.31">1079 7768 0,'0'0'0,"0"21"31,22-21-31,-1 0 16,0 0-16,0 0 0,0 0 0,0-21 15,22 21-15,-22-21 0,0 0 16,21 21-16,-20-21 0,-1 21 0,21 0 16,-21-21-16,0 21 0,1 0 15,-1 0-15,0 0 0,0 0 32</inkml:trace>
  <inkml:trace contextRef="#ctx0" brushRef="#br0" timeOffset="123864.09">1778 7726 0,'0'21'31,"0"0"-31,0 0 16,-21 1-16,21 20 0,0-21 15,-21 21-15,21 1 0,0-1 0,0-21 16,-22 22-16,22-1 0,0 0 16,-21-21-16,21 22 0,0-22 0,0 0 15,0 0-15,0 0 0,0 1 16,0-44 15,0 1-31,0 0 16,21-21-16,-21 21 0</inkml:trace>
  <inkml:trace contextRef="#ctx0" brushRef="#br0" timeOffset="124230.97">1820 7408 0,'-21'0'15,"42"0"-15,-63 0 16,42 22-16,-21-1 0,0 0 15,21 0-15,0 0 16,0 0-16,0 1 0,21-22 16,0 21-16,0-21 15,0 0-15,0 0 0,1 0 16,-1 0-16,0 0 0,-21-21 0,21-1 16,0 1-16,-21 0 15,0 0-15,0 0 0,0 0 0,0-1 16,0 1-16,0 0 15,0 0-15,-21 0 0,0 21 0,0 0 16,0 0-16,-1 0 16,1 0-16,0 21 0,0-21 0,21 21 15,0 0-15,-21 0 0,21 1 16,0-1-16,0 0 0,0 0 0,0 0 16,0 0-16,21-21 15,0 0 1</inkml:trace>
  <inkml:trace contextRef="#ctx0" brushRef="#br0" timeOffset="124583.77">2349 6985 0,'22'-21'31,"-22"42"-31,0 0 0,0 0 16,0 1-16,0 20 0,-22-21 0,22 21 15,0 1-15,-21 20 16,21-20-16,-21 20 0,21 1 0,0-22 16,-21 21-16,0 1 0,0-1 0,21-20 15,-22 20-15,1-20 0,21 20 16,-21-21-16,21 1 0,-21-1 0,21 0 15,-21 1-15,21-22 0,0 0 16,0 0-16,0 0 0,0 1 16,0-44-1,0 1 1,21 0-16,0 0 0,-21 0 16,21 0-16,0-22 0</inkml:trace>
  <inkml:trace contextRef="#ctx0" brushRef="#br0" timeOffset="124970.69">2413 7874 0,'0'0'16,"21"0"-16,0 0 16,0 0-16,1 0 0,-1 0 0,0 0 15,0 0-15,0 0 0,0-21 0,1 21 16,20-21-16,-21 0 0,0 21 15,0-22-15,1 1 0,-1 0 0,0 0 16,-21 0-16,0 0 16,0-1-16,0 1 0,0 0 15,0 0-15,-21 0 0,0 21 16,-22 0-16,22 0 16,0 0-16,0 0 0,-22 21 0,22 0 15,-21 0-15,21 0 0,0 1 0,-1 20 16,1 0-16,21-21 0,0 22 15,-21-1-15,21-21 0,0 22 0,0-1 16,0-21-16,0 21 0,0-20 16,21-1-16,-21 0 0,21 0 15,1 0-15,-1-21 0,0 0 0,0 0 0,0 0 16,0 0-16,1 0 16,20-21-16,-21 0 0,0 0 0,22 0 15,-1-1-15</inkml:trace>
  <inkml:trace contextRef="#ctx0" brushRef="#br0" timeOffset="125684.28">3641 7112 0,'0'0'0,"0"-21"16,21 0-16,-21-22 0,0 22 15,0 0-15,21 0 0,-21 0 0,0 0 16,0-1-16,0 1 16,21 21-16,-21 21 31,0 1-31,0 20 15,0-21-15,0 21 0,0 1 0,0 20 16,0-20-16,0 20 0,-21 1 16,21-1-16,-21 1 0,21-1 0,0 1 15,0-1-15,0 1 0,0-22 0,0 0 16,0 1-16,0-1 0,0-21 16,21 21-16,0-20 0,0-1 15,0-21-15,1 0 0,20 0 0,-21 0 16,21 0-16,-20 0 0,20-21 15,0-1-15,-21 1 0,22 0 0,-1-21 16,-21-1-16,22 1 0,-1 0 0,-21-1 16,21 1-16,-20-21 0,-1 20 15,-21-20-15,0-1 0,0 1 0,0 20 16,0-20-16,0 21 0,0-22 16,0 22-16,-21 21 0,-1-22 15,22 22-15,0-21 0,-21 21 0,0-1 16,0 22-1,21 22 1,0-1-16,0 0 0,0 0 16,21 21-16,0-20 0,-21-1 15,0 21-15,21-21 0,1 22 0,-1-22 16</inkml:trace>
  <inkml:trace contextRef="#ctx0" brushRef="#br0" timeOffset="126015.08">4593 7493 0,'0'0'0,"-21"0"16,21 21-16,0 0 16,0 1-16,0-1 0,0 0 0,0 21 15,0-21-15,0 22 0,0-1 0,0 0 16,0 22-16,0-22 0,0 22 15,-21-1-15,21 1 0,0-1 0,0 1 16,0-1-16,0 22 0,-21-22 0,21 1 16,0-1-16,0 1 0,-22-1 15,1 1-15,21-1 0,-21 1 16,0-22-16,21 22 0,-21-22 0,0 0 16,21 1-16,0-22 0,0 0 0,-22 0 15,22 0-15,0-42 16,0 0-1,0 0-15,0 0 0,0-22 0,0 22 16,22-21-16</inkml:trace>
  <inkml:trace contextRef="#ctx0" brushRef="#br0" timeOffset="126340.9">4572 7557 0,'0'0'16,"0"-22"-16,0 1 0,21 21 0,0-21 0,0 21 16,1 0-16,-1-21 0,0 21 15,21 0-15,-21 0 0,22 0 0,-22 0 16,0 0-16,21 21 0,-20-21 0,-1 21 16,0 0-16,0 22 0,-21-22 0,0 0 15,0 21-15,0-20 0,-21-1 16,0 21-16,0-21 0,-1 0 0,-20 1 15,21-1-15,-21 0 0,-1 0 16,22-21-16,-21 21 0,21 0 16,-22-21-16,22 0 0,0 22 0,0-22 15,42-22 17,0 1-32,0 0 0,0 21 15</inkml:trace>
  <inkml:trace contextRef="#ctx0" brushRef="#br0" timeOffset="127183.41">5059 7832 0,'0'0'0,"21"0"16,0 0-16,0 0 15,-21-21-15,21 21 0,1-22 16,-22 1-16,21 0 0,0 0 0,0 0 15,0-22-15,0 22 0,1-21 0,-1 0 16,0-1-16,-21-20 0,21 20 16,0 1-16,0-21 0,-21 20 0,0 1 15,22-22-15,-22 43 0,0-21 16,0 0-16,0 20 0,0 1 0,0 0 16,-22 21-1,1 0-15,0 21 0,0-21 16,0 21-16,21 1 0,0 20 15,-21 0-15,21-21 0,-22 22 0,22-1 16,0 22-16,0-22 0,0 0 0,0 22 16,0-22-16,0 0 0,0 22 15,0-22-15,0-21 0,0 22 0,0-1 16,0-21-16,22 0 0,-1 22 0,-21-22 16,21-21-16,0 21 0,0-21 15,0 0-15,1 0 0,-1 0 0,21 0 16,-21 0-16,22-21 0,-22 21 0,21-21 15,-21 0-15,0-1 0,22 1 16,-22 0-16,0-21 0,0 21 16,0-1-16,1-20 0,-1 21 0,-21-21 15,0 20-15,21 1 0,-21-21 0,0 21 16,0 0-16,0-1 16,0 44-1,0-1-15,-21 0 16,0 0-16,21 21 0,0-20 15,0-1-15,-22 21 0,22-21 0,0 22 16,-21-22-16,21 0 0,0 0 0,0 0 16,0 0-16,0 1 0,0-1 15,21 0-15,1-21 0,-22 21 16,21-21-16,0 0 0,0 0 0,0 0 16,22 0-16,-22 0 0,0 0 0,0 0 15,21-21-15,-20 0 0,-1 0 16,0 21-16,0-22 0,0-20 0,0 21 15,1 0-15,-22 0 0,21-22 0,-21 22 16,0-21-16,0 21 0,0-22 16,0 22-16,0-21 0,0 21 0,-21-22 15,-1 22-15,1 0 0,0 0 0,0 21 16,0-21-16,-22 21 0,22 0 0,0 0 16,0 0-16,-21 21 0,20-21 15,1 21-15,0 21 0,0-21 0,21 1 16,0 20-16,0-21 0,0 21 15,0 1-15,0-22 0,0 21 16,0-21-16,0 1 0,21-1 0,0 21 16,0-42-16,1 21 0,-1 0 0,21-21 15,-21 0-15,22 22 0,-22-22 16</inkml:trace>
  <inkml:trace contextRef="#ctx0" brushRef="#br0" timeOffset="128187.83">6921 7430 0,'0'-22'15,"-105"-41"1,83 63-16,1 0 16,0 0-16,0 0 0,-21 0 0,20 21 15,1 0-15,-21 0 0,21 1 16,0-1-16,-1 21 0,-20-21 0,42 22 15,-21-22-15,0 21 0,21-21 0,0 22 16,0-22-16,0 21 0,0-21 16,0 0-16,0 1 0,0-1 15,21 0-15,0-21 0,0 21 16,0-21-16,1 0 0,20 0 0,-21 0 16,0 0-16,0-21 0,22 0 15,-22 0-15,0-1 0,21 1 0,-20 0 16,-1 0-16,0 0 0,0 0 0,0-22 15,0 22-15,-21-21 0,0 21 0,22-1 16,-22 1-16,0 0 0,0 0 16,0 0-16,0 42 31,0 0-31,0 0 0,0 0 16,0 1-16,0 20 0,0-21 15,0 0-15,0 22 0,0-22 0,0 0 16,0 21-16,21-21 0,-21 1 0,21-1 15,0 0-15,0 0 0,0-21 16,1 21-16,-1-21 0,21 0 0,0 21 16,1-21-16,-1 0 0,0 0 0,22 0 15,-22 0-15,22-21 0,-1 21 16,1-21-16,-1 0 0,1 0 0,-22 0 16,22-1-16,-22 1 0,-21 0 0,21 0 15,-20-21-15,-1 20 0,0 1 0,-21-21 16,0 21-16,0 0 0,0-22 15,0 22-15,-21 0 0,0 0 16,-1 0-16,1-1 0,0 1 0,-21 21 16,21 0-16,-22 0 0,22 0 15,-21 0-15,21 0 0,-22 0 0,22 21 16,0 1-16,-21-1 0,20 21 0,-20-21 16,21 0-16,0 22 0,0-22 15,-1 21-15,22-21 0,0 22 0,0-22 16,0 0-16,0 0 0,0 0 0,0 1 15,22-1-15,-1 0 0,0-21 0,0 0 16,0 21-16,0-21 0,22 0 16,-22 0-16,0 0 0,21 0 0,-20-21 15,20 0-15,-21 0 0,21-1 16,-20 1-16,-1 0 0,21-21 0,-21 21 16,0-22-16,1 1 0,-1-22 15,0 22-15,0 0 0,0-22 0,0 1 16,-21 20-16,0-20 0,22 21 0,-22-1 15,21 1-15,-21 0 0,0 20 16,0-20-16,0 21 0,0 0 16,-21 21-16,-1 0 15,1 0-15,21 21 0,-21 0 16,21 0-16,-21 22 0,0-1 0,21 0 16,0 22-16,0-22 0,-21 22 15,21-1-15,0-21 0,0 1 16,0 20-16,0-20 0,0-1 0,0-21 15,0 21-15,21-20 0,0-1 0,-21 0 16,21 0-16,0-21 0,0 0 0,1 21 16,20-21-16,-21 0 0,21 0 15,-20 0-15,20 0 0,-21-21 0,21 0 16,-20 0-16</inkml:trace>
  <inkml:trace contextRef="#ctx0" brushRef="#br0" timeOffset="129075.78">9567 7493 0,'0'0'0,"-21"0"32,42 0-17,0 0 1,1 0-16,-1 0 0,21 0 0,0 0 15,1 0-15,20 0 0,1 0 0,-1 21 16,22-21-16,0 0 0,-1 0 16,1 0-16,0 0 0,20 0 0,1 0 15,-21 0-15,21 0 0,0 0 0,-22 0 16,1 0-16,0 0 0,-1 0 0,-20 0 16,-1 0-16,1 0 0,-22 0 15,0 0-15,1-21 0,-1 21 0,-21-21 16,0 21-16,1-21 0,-1 0 0,-21-1 15,0 1 1,0 0-16,0 0 0,-21 0 16,-22 0-16,22-1 0,0 22 0,-21-21 15,20 0-15,-20 21 0,0 0 0,-1-21 16,1 21-16,0 0 0,-1 0 16,1 0-16,0 0 0,21 0 0,-1 0 15,1 0-15,42 0 31,1 0-31,-1 21 0,21-21 0,-21 0 16,22 0-16,-1 0 0,-21 21 0,21-21 16,1 0-16,-1 0 0,0 0 15,-20 0-15,20 21 0,-21-21 16,21 0-16,-20 0 0,20 22 0,-21-22 16,0 21-16,-21 0 0,0 0 15,0 0-15,0 0 0,0 1 16,0-1-16,-21 0 0,0 21 0,0-21 15,0 22-15,-1-22 0,1 21 0,0-21 16,0 22-16,-21-22 0,20 0 16,1 21-16,0-20 0,21-1 0,-21 0 15,0 0-15,21 0 0,0 0 16,-21-21-16</inkml:trace>
  <inkml:trace contextRef="#ctx0" brushRef="#br0" timeOffset="129931.53">13398 7345 0,'64'0'31,"-64"-21"-31,21 0 0,0 21 0,-21-22 15,21 1-15,1 21 0,-1-21 0,-21 0 16,0 0-16,0 0 16,0-1-16,-21 22 0,-1-21 15,-20 21-15,21 0 16,-21 0-16,-1 0 0,1 0 0,0 0 0,-1 21 16,1 1-16,0-22 0,-1 21 0,1 0 15,21 0-15,0 0 16,21 0-16,0 1 0,0-1 15,0 0-15,0 0 0,0 0 0,21 0 16,0 1-16,0-1 0,0 0 16,22 0-16,-22 21 0,0-20 0,21-1 15,-21 0-15,22-21 0,-22 21 0,0 0 16,21 0-16,-20 1 0,-1-1 0,0 0 16,0 0-16,0-21 0,0 21 15,1 0-15,-22 1 0,0-1 0,0 0 16,0 0-16,-22 0 0,1 0 15,0 1-15,-21-1 0,-1 0 16,1 0-16,0-21 0,-22 21 16,22 0-16,-22-21 0,22 22 0,-21-22 15,20 0-15,1 0 0,-22 0 0,22 0 16,0 0-16,-1-22 0,1 22 16,0-21-16,21 0 0,-22 0 0,22 0 15,0 0-15,0-1 0,0 1 0,-1 0 16,22 0-16,0 0 0,0 0 0,0-1 15,0 1-15,22 21 16,-1-21-16,0 0 0,0 21 0,0 0 16,0-21-16,22 21 0,-22-21 0,21 21 15,1 0-15,-1-22 16</inkml:trace>
  <inkml:trace contextRef="#ctx0" brushRef="#br0" timeOffset="130347.77">13758 7726 0,'0'0'0,"21"0"31,1 0-15,-1 0-16,0-21 0,0 21 0,0-21 15,0 21-15,1-22 0,-1 1 16,0 21-16,0-21 0,0 0 0,0 0 16,-21 0-16,0-1 15,-21 22-15,0 0 16,0 0-16,-21 0 0,20 0 0,1 0 16,-21 22-16,21-22 0,-22 21 0,22 0 15,0 0-15,0 0 0,0 0 16,0 22-16,-1-22 0,1 0 15,21 0-15,0 0 0,0 1 0,0-1 16,0 0-16,0 0 0,0 0 0,21 0 16,1-21-16,-1 0 0,0 22 15,21-22-15,-21 0 0,22 0 0,-1 0 16,0 0-16,1 0 0,-1-22 0,0 1 16,1 21-16,-1-21 0,0 0 15,1 0-15,-1 0 0</inkml:trace>
  <inkml:trace contextRef="#ctx0" brushRef="#br0" timeOffset="130803.13">14436 7535 0,'0'0'0,"0"22"47,0-1-47,0 0 0,0 0 0,0 0 15,0 0-15,-22 1 0,22-1 0,0 0 16,0 0-16,-21 0 0,21 0 0,-21 1 15,0-1-15,21 0 16,0 0-16,-21-21 16,0 0-16,21-21 31,0 0-15,0 0-16,0-1 0,0 1 15,0 0-15,21 0 0,-21 0 0,21-22 16,0 22-16,-21 0 0,21 0 15,0 0-15,22 0 0,-22-1 0,0 1 16,0 0-16,0 21 0,1 0 0,20-21 16,-21 21-16,0 0 0,0 0 15,1 0-15,-1 21 0,0 0 0,0 0 16,0 1-16,0-1 0,-21 0 0,0 21 16,0-21-16,0 1 0,0-1 15,0 21-15,0-21 0,0 0 0,-21 1 16,0-1-16,21 0 15,-21-21-15,0 21 0,42-42 47,-21 0-47</inkml:trace>
  <inkml:trace contextRef="#ctx0" brushRef="#br0" timeOffset="131403.78">15621 7641 0,'21'-21'15,"-42"42"-15,63-42 0,-42 0 0,0 0 16,21 21-16,-21-21 0,0-1 0,0 1 16,0-21-16,0 21 0,0 0 0,0-1 15,-21 1-15,0 0 16,0 21-16,0 0 0,-22 0 0,22 0 15,0 0-15,-21 0 0,-1 21 0,22-21 16,-21 21-16,0 22 0,20-22 0,-20 0 16,0 21-16,21-20 0,-1 20 15,1-21-15,0 21 0,0-20 16,21-1-16,0 21 0,0-21 0,0 0 0,0 1 16,0-1-16,0 0 15,21-21-15,0 21 0,0-21 0,1 0 16,-1 0-16,0 0 0,21 0 0,-21 0 15,22 0-15,-22 0 0,21-21 0,-21 21 16,22-21-16,-22 0 0,21-1 16,-21-20-16,1 21 0,20-21 0,-21-1 15,0 1-15,22 0 0,-22-1 0,0-20 16,0-1-16,0 22 0,0-22 16,1 22-16,-1-21 0,0 20 0,0 1 15,-21 0-15,21 20 0,-21-20 0,0 21 16,0 0-16,0 0 0,-21 21 15,0 0 1,0 21-16,0 0 0,-1 0 0,22 0 16,-21 22-16,0-1 0,21 21 0,-21-20 15,21 20-15,-21 1 0,21-1 16,-21 1-16,21-22 0,0 0 0,0 22 16,0-22-16,0-21 0,0 22 0,0-22 15,21 0-15,0 0 0,0 0 16,0 1-16,0-22 0,22 0 0,-1 0 15,0 0-15,22 0 0,-22 0 0,22-22 16,-22 22-16,22-21 0,-22 0 16</inkml:trace>
  <inkml:trace contextRef="#ctx0" brushRef="#br0" timeOffset="131979.29">16679 6900 0,'0'0'0,"0"-21"0,0 0 16,-21 21 0,0 0-1,0 42-15,21-20 0,0-1 16,-21 21-16,-1 0 0,1 1 15,21 20-15,-21-20 0,0 20 0,0 1 16,21-1-16,-21 1 0,-1-22 0,1 21 16,0-20-16,0-1 15,21 0-15,-21-20 0,0 20 0,-1-21 16,22 0-16,0 0 0,0-42 31,0 0-15</inkml:trace>
  <inkml:trace contextRef="#ctx0" brushRef="#br0" timeOffset="132408.04">17081 6943 0,'0'0'0,"-21"0"0,0 0 16,0 21-16,-21-21 0,20 21 0,-20 21 15,0-20-15,-1-1 0,1 21 16,-21-21-16,20 22 0,1-1 0,-22-21 16,22 21-16,0-20 0,-1 20 0,1-21 15,0 0-15,21-21 0,-1 21 16,1-21-16,21-21 31,21 21-15,1 0-16,-22-21 0,21 21 15,0 0 1,-21 21-16,0 0 0,0 1 16,21-1-16,-21 0 0,21 21 15,0-21-15,-21 22 0,0-22 0,22 0 16,-1 0-16,-21 22 0,21-22 0,0 0 16,-21 0-16,21-21 0,0 21 15,1 0-15,-1-21 0,0 0 0,0 22 16,0-22-16,22 0 0,-22 0 0,0 0 15,21 0-15,-21 0 0,1 0 16,20-22-16,-21 1 0,0 21 0,0-21 16,1 0-16</inkml:trace>
  <inkml:trace contextRef="#ctx0" brushRef="#br0" timeOffset="132815.32">17039 7514 0,'0'0'16,"-21"0"-16,0 0 0,0 21 15,-1-21-15,1 22 0,0-1 0,21 0 16,0 0 0,21-21-1,0 0-15,1 0 16,-1 0-16,21 0 0,-21 0 0,22 0 16,-22-21-16,0 0 0,21 21 15,-21-21-15,1-1 0,20 1 16,-42 0-16,21 0 0,-21 0 0,21 0 15,-21-1-15,0 1 0,-21 21 16,0-21-16,0 21 16,0 0-16,-22 0 0,22 21 15,0-21-15,0 21 0,0 1 0,-1-1 16,1 0-16,0 21 0,0-21 16,21 1-16,-21 20 0,0-21 0,21 0 15,-22 0-15,22 22 0,0-22 16,0 0-16,0 0 0,0 0 15,0 1-15,22-22 0,-1 0 16,0 0-16,21 21 0,-21-21 0,22 0 16,-22 0-16,21 0 0,1-21 15,-1 21-15,0-22 0,1 1 0,-22 0 16,21 0-16,0 0 0</inkml:trace>
  <inkml:trace contextRef="#ctx0" brushRef="#br0" timeOffset="133727.15">17716 7493 0,'0'0'15,"0"-21"-15,-21 42 47,0 0-47,21 0 0,0 1 16,0-1-16,0 0 0,0 0 16,0 0-16,0 0 0,0 1 15,0-1-15,21-21 16,0 0-16,1 0 15,-1 0-15,0 0 0,0 0 0,0 0 16,0 0-16,1-21 0,-1 21 0,-21-22 16,21 1-16,0 0 0,0 21 15,0-21-15,1 0 0,-1 0 0,-21-1 16,21 1-16,0 0 0,0 0 0,-21 0 16,0 0-16,21 21 15,-21-22-15,22 22 0,-22 22 31,0-1-15,0 0-16,-22 0 0,22 0 0,-21 22 16,21-22-16,0 21 0,-21-21 0,0 22 15,0-1-15,21 0 0,0 1 16,0-1-16,-21 21 0,21-20 0,0 20 16,-22 1-16,22-1 0,0-20 0,0 20 15,0 1-15,0-22 0,-21 21 0,21 1 16,0-22-16,-21 1 0,21 20 15,0-21-15,0 1 0,-21-1 0,0 0 16,21 1-16,-21-22 0,-1 0 16,22 0-16,-21 0 0,0 1 0,0-22 15,0 0-15,0 0 16,-1 0-16,-20 0 0,21 0 0,0-22 16,0 1-16,-1 0 0,-20-21 0,21 21 15,21-1-15,-21-20 0,21 0 16,0 21-16,0-22 0,0 1 0,0 0 15,21-22-15,0 22 0,0-1 0,0-20 16,22-1-16,-1 22 0,-21-21 0,22-1 16,-1 1-16,21-1 15,-20 1-15,-1-1 0,22 1 0,-1 20 16,1-20-16,-22 20 0,21 1 0,1-21 16,-22 20-16,22 22 0,-22-21 15,0-1-15,1 22 0,-22 0 0,21 0 16,-21 0-16,-21 0 15,-21 21 1,-21 0-16,21 0 16,-22 0-16,22 0 0,0 0 0,0 0 15,0 21-15,21 0 16,0 0-16,21-21 16,0 21-16,21-21 0,-20 21 15,-1-21-15,0 22 0,21-1 16,-21 0-16,1-21 0,-1 21 0,-21 0 15,21 0-15,-21 1 0,0 20 0,0-21 16,0 0-16,0 0 16,0 1-16,-21-1 0,0-21 0,-1 21 15,1-21-15,0 0 0,0 0 0,0 0 16,0 0-16,-1 0 0,1 0 16,0 0-1,21-21-15,0 0 0</inkml:trace>
  <inkml:trace contextRef="#ctx0" brushRef="#br0" timeOffset="134391.76">19918 6583 0,'0'0'0,"42"-42"31,-42 20-31,0 1 0,-21 21 32,0 0-32,0 21 15,-1 1-15,1-1 0,0 0 0,-21 21 16,21 1-16,-1-1 0,-20 21 15,0-20-15,-1 20 0,1 1 16,21-1-16,-21 1 0,-1-1 0,1 1 16,21 20-16,0-20 0,-1-1 15,22 22-15,0-43 0,0 22 0,0-22 16,0 22-16,22-22 0,-1-21 0,21 22 16,-21-22-16,22 21 0,-1-21 15,0-21-15,1 21 0,-1-21 0,0 0 16,22 0-16,-22 0 0,0 0 0,22-21 15,-22 0-15,1 0 0,-1 0 16,21 0-16</inkml:trace>
  <inkml:trace contextRef="#ctx0" brushRef="#br0" timeOffset="134695.1">20362 6689 0,'-21'0'0,"-42"42"31,63-21-31,-22-21 0,22 21 0,0 1 15,0-1-15,-21 0 0,21 0 16,0 0-16,0 0 0,0 1 16,0-1-1,21-21 1,1 0-16</inkml:trace>
  <inkml:trace contextRef="#ctx0" brushRef="#br0" timeOffset="134867.45">20574 6689 0,'0'0'0,"-21"0"31,0 0-31,-1 0 0,1 21 16,0 0-16,0 0 15,21 0-15,0 1 16,0-1-16</inkml:trace>
  <inkml:trace contextRef="#ctx0" brushRef="#br0" timeOffset="135323.19">21018 7091 0,'0'0'0,"0"-21"15,0 0-15,0-1 16,0 44 31,0 20-32,0-21-15,0 21 0,-21 1 0,0-1 16,0 0-16,21 22 0,-21-1 0,0 1 16,-1-1-16,22 1 0,-21-1 15,0 22-15,21-21 0,-21 20 0,0-20 16,21 20-16,-21 1 0,-1-21 0,22 20 16,-21-20-16,0-1 0,0 22 0,0-22 15,21 1-15,-21-22 0,-1 22 16,1-22-16,0 22 0,0-22 15,0-21-15,0 21 0,21-20 0,0-1 16,-22-21-16,22-21 31,0-1-31,0 1 0,0-21 0,22 0 16,-1-1-16,0 1 0,-21-22 0,21 1 16</inkml:trace>
  <inkml:trace contextRef="#ctx0" brushRef="#br0" timeOffset="135647.47">20934 7176 0,'0'0'0,"0"-43"0,0 22 0,0 0 0,0-21 16,0 20-16,0 1 0,0 0 16,0 0-16,0 0 0,21 21 0,0-21 15,0-1-15,0 1 0,22 21 16,-1 0-16,0 0 0,-20-21 0,20 21 15,0 0-15,1 0 0,-1 21 0,-21 0 16,0 1-16,0-1 0,-21 0 16,0 0-16,0 0 0,0 22 0,-21-22 15,0 21-15,0-21 0,-21 22 0,20-22 16,-20 0-16,0 0 16,-1 0-16,22 0 0,-21-21 0,21 22 0,0-22 15,-1 0-15,1 0 0,0 0 16,42-22-1,0 1 1,1 21-16,-1-21 0,0 0 0</inkml:trace>
  <inkml:trace contextRef="#ctx0" brushRef="#br0" timeOffset="136139.82">21823 6922 0,'0'-22'0,"0"44"0,0-65 16,0 22-16,0 0 15,-21 21 1,-1 0-16,1 0 0,0 0 16,-21 0-16,21 21 0,-1 0 0,-20 0 15,0 1-15,21 20 0,-1-21 16,-20 0-16,21 22 0,0-22 0,0 0 15,21 0-15,0 21 0,0-20 0,0-1 16,0 0-16,21-21 16,0 0-16,0 0 15,21 0-15,-20 0 0,20 0 16,-21-21-16,0 0 0,22-1 16,-22 1-16,21 0 0,-21 0 0,0-21 15,1 20-15,-1-20 0,0 21 0,0 0 16,-21 0-16,21-1 0,-21 1 15,0 0-15,-21 21 16,0 0 0,0 21-16,21 22 0,-21-22 15,21 0-15,-22 0 0,22 21 16,0-20-16,0 20 0,0-21 0,0 21 16,0-20-16,0 20 0,0-21 0,0 0 15,0 0-15,0 1 0,0-1 16,22-21-16,-1 0 0,0 0 15,0 0-15,0 0 0,-21-21 16</inkml:trace>
  <inkml:trace contextRef="#ctx0" brushRef="#br0" timeOffset="136383.67">22267 6541 0,'0'-22'0,"0"44"0,0-65 0,0 64 31,0 1-31,0-1 0,-21 21 16,0 0-16,0 1 0,21-1 0,-21 0 15,21 1-15,-22-1 0,1 0 16,21 1-16,0-1 0,0 0 0,-21-20 16,21 20-16,0-21 0,0 21 0,-21-20 15,21-1-15,0 0 0,21-21 31,0-21-31,0 21 0</inkml:trace>
  <inkml:trace contextRef="#ctx0" brushRef="#br0" timeOffset="136859.4">22542 6562 0,'0'0'0,"0"-21"0,0 42 31,0 0-31,0 0 16,0 0-16,0 22 0,0-1 0,-21 0 16,21-21-16,-21 22 0,0-1 15,21 0-15,-21 1 0,0-22 0,21 21 16,-22 1-16,1-1 0,0-21 16,0 21-16,21-20 0,0-1 0,-21 0 15,21 0-15,-21 0 0,21-42 47,0-21-47,0 21 0,0-1 16,0 1-16,21-21 0,0 21 0,-21-22 15,21 22-15,0-21 0,22 21 16,-22-22-16,0 22 0,0 0 0,21 0 16,-20 0-16,-1 0 0,21 21 15,-21 0-15,22 0 0,-22 0 0,0 0 16,0 21-16,0 0 0,0 0 0,1 0 15,-1 0-15,0 1 0,-21 20 16,0-21-16,0 21 0,0-20 16,0-1-16,0 21 0,-21-21 0,0 0 15,21 1-15,-22-1 0,1 0 16,0 0-16,0-21 16,0 0-16,0 0 15,21-21-15,-22 0 16</inkml:trace>
  <inkml:trace contextRef="#ctx0" brushRef="#br0" timeOffset="137063.79">22056 6816 0,'21'0'31,"0"-21"-31,0 21 16,21 0-16,-20 0 0,20 0 16,-21 0-16,21 0 0,-20 0 0,20-22 15,-21 22-15,0 0 0,22 0 0,-22-21 16</inkml:trace>
  <inkml:trace contextRef="#ctx0" brushRef="#br0" timeOffset="137375.51">23876 6541 0,'21'-22'0,"-42"44"0,42-65 0,-21 22 15,0 0-15,0 42 31,-21 0-31,0 0 0,0 1 16,21 20-16,-22 0 0,1 1 16,0-1-16,0 0 0,0 1 0,21-1 15,-21 0-15,21-21 0,-22 22 0,22-22 16,0 21-16,0-21 0,-21 1 16,21-1-16,0 0 0,0 0 15</inkml:trace>
  <inkml:trace contextRef="#ctx0" brushRef="#br0" timeOffset="137983.6">23304 6922 0,'0'0'16,"-21"0"-16,0-22 0,42 22 15,0 0-15,1 0 16,-1 0-16,21 0 0,0 0 0,1 0 15,20 0-15,-20 0 0,-1 0 0,21 0 16,1-21-16,-22 0 0,22 21 16,-22-21-16,0 0 0,1 0 0,-1-22 15,0 22-15,1 0 0,-1-21 0,-21-1 16,0 22-16,1 0 0,-22-21 16,0 20-16,0 1 0,0 0 15,0 0-15,-22 42 31,1-21-31,21 21 0,0 22 16,-21-22-16,0 0 0,21 21 0,-21-21 16,21 22-16,0-1 0,-21 0 15,-1-20-15,1 20 0,21 0 0,-21-21 16,0 1-16,21 20 0,-21-21 0,21 0 16,0 0-16,-21 1 0,21-1 15,-22-21-15,22 21 0,0-42 47,0 0-47,22-1 16,-1 1-16,0 0 0,0-21 0,0 21 15,0-1-15,1 1 0,-1-21 0,0 21 16,21 0-16,-21-1 0,22 1 16,-1 0-16,0 0 0,-20 21 0,20 0 15,0 0-15,-21 0 0,1 0 0,-1 21 16,0-21-16,0 21 0,-21 0 15,0 22-15,0-22 0,0 0 0,0 0 16,-21 0-16,0 1 0,0-1 16,-1 0-16,1 0 0,0 0 0,0 0 15,0-21-15,21 22 0,-21-22 16,42 0 15,0-22-31,0 22 16,0-21-16</inkml:trace>
  <inkml:trace contextRef="#ctx0" brushRef="#br0" timeOffset="138331.41">24701 6858 0,'22'0'31,"-1"0"-15,0 0-16,0 0 0,0 0 15,0 0-15,1 0 0,-1 0 0,0-21 16,0 0-16,21 21 0,-20-21 0,-1-1 16,-21 1-16,21 0 0,-21 0 15,21 0-15,-21 0 0,0-1 0,0 1 16,-21 0-16,0 21 0,0 0 16,-1 0-16,-20 0 0,21 21 15,-21 0-15,-1 1 0,22-1 0,0 21 16,-21-21-16,20 22 0,1-22 15,21 0-15,0 0 0,0 21 0,0-20 16,0-1-16,0 0 0,0 0 16,21 0-16,1-21 0,-1 0 15,0 0-15,0 0 0,21 0 16,1 0-16,-22 0 0,21 0 0,1 0 16,-22-21-16,21 21 0</inkml:trace>
  <inkml:trace contextRef="#ctx0" brushRef="#br0" timeOffset="139442.89">22394 7959 0,'0'0'0,"0"21"0,21-21 15,1 0-15,-1 0 16,0 0-16,21 0 0,1-21 16,-1 0-16,0 21 0,1-22 0,-1 1 15,0 0-15,1 0 0,-1 0 0,0 0 16,-21-1-16,22 1 15,-22-21-15,0 21 0,21-22 0,-42 22 16,0-21-16,22 21 0,-22-22 0,0 22 16,0 0-16,0-21 0,-22 21 15,1-1-15,0 22 0,0 0 16,0 0-16,0 0 0,-1 22 16,1-1-16,21 0 15,0 21-15,-21 1 0,0-22 0,21 21 16,0 22-16,-21-22 0,0 0 0,-1 22 15,22-22-15,-21 22 0,0-1 16,21 1-16,-21-1 0,0 1 0,0-1 16,21 1-16,-22-1 0,1 1 15,21-1-15,-21 1 0,0-1 16,0 1-16,0-1 0,21 1 0,-22-1 16,1 1-16,0-1 0,0 1 0,0-1 15,21-21-15,0 22 0,-21-22 0,21 1 16,0-22-16,0 21 0,0-21 15,0 0-15,21 1 0,0-22 16,0 0-16,0 0 0,22 0 0,-22-22 16,21 22-16,0-21 0,1 0 0,20 0 15,-20 0-15,-1 0 0,0-22 16,1 1-16,-22 21 0,21-22 16,-21 1-16,0-21 0,1 20 0,-1-20 15,-21-1-15,0 1 0,0 20 16,0-20-16,0-1 0,-21 22 0,-1 0 15,1-1-15,-21 1 0,21 0 0,-22 21 16,1-1-16,0 1 0,-1 0 0,1 0 16,0 0-16,21 21 0,-1 0 15,1-21-15,0 21 0,21-22 16,21 22-16,0-21 16,22 21-16,-22-21 0,21 0 15,1 21-15,-1-21 0,0 0 0,1-1 16,-1 1-16,0 21 0,1-21 0,-1 0 15,0 0-15,-21 0 16,22-1-16,-22 1 0,21-21 0,-21 21 16,1 0-16,-1-1 0,-21 1 0,21 0 15,0 0-15,-42 42 47,21 0-47,-21 0 0,0 1 16,21-1-16,0 0 0,-22 0 0,1 0 15,21 0-15,0 1 16,0-1-16,-21-21 0,21-21 47</inkml:trace>
  <inkml:trace contextRef="#ctx0" brushRef="#br0" timeOffset="139623.79">23410 7684 0,'-21'-22'15,"0"22"-15,0 0 16,21-21 0,21 21-1,0 0 1,0 0-16,0 0 0,1 0 15</inkml:trace>
  <inkml:trace contextRef="#ctx0" brushRef="#br0" timeOffset="139879.12">23918 7535 0,'0'0'0,"0"-21"0,0 42 46,-21-21-46,21 22 0,-21 20 16,21-21-16,0 0 0,-21 22 0,0-22 16,21 21-16,-22 0 0,1-20 0,21 20 15,0 0-15,-21-21 0,0 22 16,21-1-16,0-21 0,0 0 0,0 22 16,-21-22-16,21 0 0,0 0 15,0 0-15,21-21 16,0-21-1,0 0-15</inkml:trace>
  <inkml:trace contextRef="#ctx0" brushRef="#br0" timeOffset="140252.91">23961 7916 0,'21'0'16,"0"0"-1,0 0-15,0 0 0,0 0 16,1 0-16,-1-21 0,0 21 16,0 0-16,0-21 0,0 0 15,1 21-15,-1-21 0,0 21 0,0-21 16,-21-1-16,0 1 0,0 0 16,0 0-16,-21 21 15,0 0-15,0 0 16,-1 0-16,-20 0 0,21 0 0,0 21 15,0-21-15,-1 21 0,-20 0 0,21 22 16,21-22-16,-21 0 0,21 21 16,0-20-16,-21-1 0,21 0 0,0 21 15,0-21-15,0 1 0,21-1 0,0-21 16,0 21-16,-21 0 0,21-21 16,0 0-16,22 0 0,-22 0 0,0 0 15,21 0-15,-20 0 0,20 0 0,-21-21 16,21 0-16,1 0 0,-1-1 15,0 1-15</inkml:trace>
  <inkml:trace contextRef="#ctx0" brushRef="#br0" timeOffset="140555.73">25082 7324 0,'0'-21'0,"0"42"0,22-21 47,-1 21-47,-21 0 0,21 0 0,0 0 15,0 1-15,-21 20 16,21 0-16,-21-21 0,22 22 0,-22-1 16,0 0-16,0 22 0,0-22 0,0 1 15,-22-1-15,1 21 0,0-20 16,0-1-16,0 0 0,0-20 0,-22 20 15,22-21-15,-21 21 0,21-20 0,-1-1 16,1-21-16,0 21 0,0-21 0,0 21 16,0-21-1,21-21-15,0 0 0</inkml:trace>
  <inkml:trace contextRef="#ctx0" brushRef="#br0" timeOffset="140851.56">24490 7535 0,'21'0'16,"-21"22"0,0-1-1,0 0-15,0 0 16,-21-21-16,21 21 0,0 0 16,0 1-1</inkml:trace>
  <inkml:trace contextRef="#ctx0" brushRef="#br0" timeOffset="141015.46">24680 7578 0,'0'0'0,"0"21"31,0 0-31,0 0 15,-21-21-15,21 21 0,0 1 16</inkml:trace>
  <inkml:trace contextRef="#ctx0" brushRef="#br0" timeOffset="142272.74">1058 10012 0,'0'-21'0,"0"0"16,0-1-16,0 1 16,0 0-16,0 42 46,0 22-46,0-22 16,0 21-16,0-21 0,0 22 0,0-1 16,0 21-16,0-20 0,0 20 15,0 1-15,0-22 0,0 22 0,-21-1 16,21 1-16,-21-22 0,0 0 16,21 22-16,0-43 0,0 21 0,0-21 15,-21 22-15,21-22 0,0 0 16,0-42 15,0 0-31,21 0 0</inkml:trace>
  <inkml:trace contextRef="#ctx0" brushRef="#br0" timeOffset="142559.57">1143 9948 0,'-21'0'0,"42"0"0,-42-21 0,0 21 16,21-21-1,21 0 1,0 21-16,0 0 0,0 0 16,22-21-16,-1 21 0,0 0 15,1-21-15,-1 21 0,0 0 0,1 0 16,-1 0-16,-21 0 0,21 0 15,-20 0-15,-1 0 0,0 0 0,-21 21 32,-21-21-32,0 0 15,-1 21-15,1-21 0,0 21 16</inkml:trace>
  <inkml:trace contextRef="#ctx0" brushRef="#br0" timeOffset="142807.43">1101 10541 0,'0'0'0,"21"0"31,0 0-31,0-21 0,0 21 16,22-21-16,-22 0 0,21-1 0,-21 22 15,22-21-15,-22 0 0,21 21 16,-21-21-16,0 21 0,1 0 16,-1 0-16,-21-21 15,21 21-15</inkml:trace>
  <inkml:trace contextRef="#ctx0" brushRef="#br0" timeOffset="143084.26">1693 10414 0,'0'21'32,"0"0"-32,0 1 15,0-1-15,0 0 0,0 21 16,0-21-16,-21 1 0,21 20 0,-21-21 15,21 0-15,-21 22 0,21-22 0,0 0 16,0 0-16,0 0 16,0 0-16,21-21 15,0 0 1,0 0-16,-21-21 16,0 0-16,21 0 0,1 0 0</inkml:trace>
  <inkml:trace contextRef="#ctx0" brushRef="#br0" timeOffset="143427.07">1947 10118 0,'0'0'0,"-21"0"16,0 0-16,0 0 16,0 0-16,-1 21 0,22 0 31,22-21-16,-1 0 1,0 0-16,0-21 16,0 21-16,0-21 0,-21 0 15,22 21-15,-22-22 0,0 1 16,-22 21 0,1 0-16,0 0 0,-21 0 15,21 0-15,-1 0 0,1 0 16,-21 0-16,21 0 0,21 21 0,-21 1 15,21-1-15,0 0 16,21-21-16,0 0 16,0 21-16,0-21 0,22 0 15,-22 0-15,0 0 0</inkml:trace>
  <inkml:trace contextRef="#ctx0" brushRef="#br0" timeOffset="143755.89">2519 9716 0,'0'-22'0,"0"44"0,0-65 15,0 22-15,0 0 0,0 0 16,0 42 15,0 0-31,0 0 0,0 0 16,0 22-16,0-1 0,-21 0 0,21 1 15,-22 20-15,22-20 0,-21 20 16,0-21-16,0 22 0,21-1 0,-21 1 16,0-22-16,-1 22 0,1-1 0,0-20 15,0-1-15,0 0 0,0 1 16,-1-22-16,22 21 0,-21-21 0,21 0 16,21-42 15,1 0-31,-22 0 15,21 0-15</inkml:trace>
  <inkml:trace contextRef="#ctx0" brushRef="#br0" timeOffset="144139.67">2498 10478 0,'0'0'0,"0"21"0,21-21 15,0 0 1,0 0-16,0 0 0,0-21 16,1-1-16,-1 22 0,0-21 15,0 0-15,0 0 0,0 0 16,1 0-16,-1-1 0,-21 1 16,0 0-16,21 0 0,-21 0 0,0 0 15,0-1-15,0 1 16,-21 21-16,0 0 15,-1 0-15,1 21 0,0-21 16,0 22-16,0-1 0,0 0 0,-1 21 16,1-21-16,0 22 0,21-1 15,-21-21-15,21 22 0,0-1 16,0-21-16,0 21 0,0-20 0,0-1 16,21 0-16,0 0 0,0 0 0,1-21 15,-1 0-15,0 0 0,21 0 16,-21 0-16,22 0 0,-1 0 15,0-21-15,64 21 0,-63-21 0,-1-21 16</inkml:trace>
  <inkml:trace contextRef="#ctx0" brushRef="#br0" timeOffset="145204.04">4445 9758 0,'0'0'0,"0"-21"0,0 0 15,0-1-15,0 1 0,0 0 16,0 0-16,0 0 0,0 0 0,0-1 16,0 1-16,-21 21 31,0 21-31,21 1 0,-22-1 0,1 0 16,21 21-16,0 1 0,-21-1 0,0 21 15,0-20-15,21 20 16,-21 1-16,-1-22 0,1 22 0,0-22 15,0 21-15,21-20 0,-21-1 0,0 0 16,-1 1-16,1-22 0,21 21 16,-21-21-16,21 1 0,-21-1 0,0-42 31,21-1-31,0-20 16,0 21-16,0 0 0,0-22 15,0 22-15,0-21 0,0 0 0,0-1 16,0 22-16,0-21 15,21-1-15,-21 22 0,21-21 0,-21 21 0,21 0 16,0-1-16,1 22 16,-1 0-1,-21 22-15,21-1 0,0 0 16,-21 21-16,21-21 0,-21 1 0,0 20 16,21 0-16,-21-21 0,22 22 15,-1-1-15,-21 0 0,21-20 0,0 20 16,-21 0-16,21-21 0,0 1 0,1-1 15,20 0-15,-21-21 0,0 0 16,22 21-16,-22-21 0,21 0 0,-21 0 16,22-21-16,-1 21 0,-21-21 15,21 0-15,1-1 0,-22-20 0,21 21 16,-21-21-16,1 20 0,-1-20 16,0 0-16,0-1 0,0 1 0,-21 0 15,0-1-15,0 1 0,0-21 0,0 20 16,0 1-16,0-22 0,0 22 15,0-21-15,-21 20 0,0 1 0,0 0 16,-22 20-16,22-20 0,-21 21 0,0 21 16,-1-21-16,1 21 0,0 0 15,-1 0-15,1 0 0,0 21 0,20 0 16,-20 0-16,21 22 0,0-22 0,0 21 16,-1 0-16,22 1 15,0-1-15,0 22 0,0-22 0,0 0 16,22 1-16,-1-22 0,0 21 0,0 0 15,0-20-15,22-1 0,-22 0 16,21 0-16,-21 0 0,22 0 0,-1-21 16,-21 0-16,21 0 0,1 0 0,-1 0 15,-21 0-15,22 0 0,-22 0 16,21-21-16,-21 21 0,0-21 0,1 0 16,20 21-16</inkml:trace>
  <inkml:trace contextRef="#ctx0" brushRef="#br0" timeOffset="145639.81">5482 9906 0,'0'0'0,"0"21"32,0 0-32,-21 1 0,21-1 15,-21 0-15,0 0 0,21 0 16,0 22-16,0-22 0,-22 0 0,22 21 15,-21-21-15,21 1 0,-21 20 0,21-21 16,0 0-16,0 0 0,0 1 0,0-1 16,0 0-16,21-21 0,0 0 15,1 0-15,-1 0 0,0 0 16,0 0-16,0 0 0,22 0 0,-22-21 16,0 0-16,0-1 0,21 1 15,-20 0-15,-1 0 0,-21 0 0,21-22 16,-21 22-16,0-21 0,0 21 0,0-22 15,0 22-15,0-21 0,0 21 0,-21-22 16,0 22-16,-1 0 0,1 0 16,-21 21-16,21 0 0,-22 0 0,22 0 15,0 0-15,-21 0 0,21 21 0,-1-21 16,1 21-16,0 0 0,0 22 16,21-22-16,-21 0 0,21 0 0,0 0 15,0 1-15,0-1 0,0 0 16,0 0-16,21 0 0,0 0 15,0-21-15,0 22 0,1-22 0,-1 0 16,21 0-16</inkml:trace>
  <inkml:trace contextRef="#ctx0" brushRef="#br0" timeOffset="146683.21">6075 9970 0,'0'-22'0,"0"44"0,0-65 16,0 64 31,0 1-47,0 20 15,0-21-15,-21 0 0,21 0 0,-22 22 16,1-22-16,21 0 0,0 0 0,0 0 16,0 22-16,0-22 0,0 0 0,0 0 15,0 0-15,21-21 31,1 0-31,-1 0 0,0 0 16,0-21-16,-21 0 0,21 0 16,0 0-16,1 21 0,-1-21 0,0-22 15,-21 22-15,21 0 0,0 0 0,-21 0 16,0-1-16,21 1 0,-21 0 16,22 21-16,-22-21 0,21 21 15,-21 21 1,0 0-1,0 0-15,0 1 0,0-1 0,0 0 16,-21 0-16,21 0 0,0 0 16,0 1-16,0-1 0,0 0 0,0 0 15,0 0-15,0 0 0,21 1 16,0-22 0,0 0-16,0 0 0,0 0 0,1 0 15,-1-22-15,0 1 0,0 21 16,21-21-16,-20 0 0,-22 0 0,21 0 15,-21-1-15,21 1 0,-21 0 16,0-21-16,0 21 0,0-1 0,0 1 16,-21 0-16,0 0 0,-1 21 0,1-21 15,0 0-15,0 21 0,0 0 16,0 0-16,21-22 16,42 1-1,-21 21 1,0 0-16,0-21 0,22 21 15,-22 0-15,21-21 0,-21 21 0,22 0 0,-22 0 16,0-21-16,21 21 0,-20 0 16,-1 0-16,0 0 0,0 0 15,0 21-15,0-21 0,1 21 0,-1 0 16,-21 0-16,0 1 0,0-1 0,21 0 16,-21 0-16,0 0 0,0 0 15,0 1-15,0-1 0,0 0 0,0 0 16,0 0-16,-21 0 0,21 1 15,0-1-15,0 0 0,-21 0 0,-1 0 16,22 0 0,-21-21-16,21-21 31,0 0-15,0 0-16,0 0 15,0 0-15,21-22 0,1 22 0,-1 0 16,-21-21-16,21 20 0,0-20 0,21 21 15,-20-21-15,-1 20 0,0 1 16,0 0-16,0 0 0,22 21 0,-22 0 16,0 0-16,0 0 0,0 0 0,0 0 15,1 21-15,-1 0 0,-21 0 0,0 1 16,21-1-16,-21 21 0,0-21 16,0 0-16,0 1 0,0-1 15,0 0-15,0 0 0,0 0 0,0 0 16,0 1-16,0-1 0,-21-21 0,21 21 15,0-42 32,0 0-47</inkml:trace>
  <inkml:trace contextRef="#ctx0" brushRef="#br0" timeOffset="147479.75">7578 10181 0,'0'21'16,"21"-21"15,0 0-31,0-21 16,21 0-16,-20 21 0,-1-21 15,0 0-15,0-22 0,0 22 0,22 0 16,-22-21-16,0-1 0,0 1 0,0 0 15,0-1-15,-21 1 0,0 0 16,22-1-16,-22 1 0,0 0 0,0-1 16,0 22-16,0-21 0,0 21 15,0 0-15,0-1 16,-22 22-16,1 0 16,0 22-16,0-1 0,0 0 0,0 21 15,21-21-15,-22 22 0,1-1 0,21 22 16,0-22-16,0 0 0,-21 1 15,21-1-15,0 0 0,0 1 0,0-1 16,0-21-16,0 21 0,0-20 0,0-1 16,0 0-16,21 0 0,-21 0 15,21-21-15,1 21 0,-1-21 0,0 0 16,0 0-16,0 0 0,22 0 0,-22 0 16,0-21-16,21 21 0,-21-21 15,22 0-15,-22 0 0,21 0 16,-21-1-16,22 1 0,-22-21 0,0 21 15,0 0-15,-21-22 0,0 22 0,21 0 16,-21-21-16,0 20 0,0 1 16,0 0-16,-21 42 15,0 0 1,21 1-16,0-1 0,-21 0 0,0 21 16,0-21-16,21 1 0,0 20 15,0-21-15,-22 0 0,22 0 0,0 1 16,0-1-16,0 0 0,0 0 0,22 0 15,-1-21-15,0 0 16,0 0-16,0 0 0,0 0 16,1 0-16,-1 0 0,21 0 0,-21-21 15,22 21-15,-1-21 0,-21 0 0,21 0 16,-20-22-16,20 22 0,-21 0 0,0-21 16,0 20-16,-21-20 0,0 0 15,0 21-15,0-22 0,0 1 0,0 21 16,-21 0-16,0-22 0,0 22 0,0 21 15,0-21-15,-1 21 0,-20 0 16,21 0-16,-21 0 0,20 21 0,1 0 16,-21 0-16,21 22 0,0-22 0,-1 0 15,22 21-15,0-20 0,-21-1 16,21 21-16,0-21 0,0 0 16,0 1-16,0-1 0,0 0 0,21-21 15,-21 21-15,22-21 0,20 0 0,-21 0 16</inkml:trace>
  <inkml:trace contextRef="#ctx0" brushRef="#br0" timeOffset="148424.2">9207 9800 0,'0'0'0,"0"-21"0,0 0 0,0 0 0,0 0 15,0-1-15,0 1 0,-21 21 16,0 0-16,0 0 0,0 0 15,0 0-15,-22 0 0,22 0 16,0 21-16,0 1 0,-22-1 0,22 21 16,-21-21-16,21 22 0,0-22 0,-1 21 15,1-21-15,0 0 0,21 22 16,0-22-16,0 0 0,0 0 0,0 0 16,0 1-16,0-1 0,21 0 0,0-21 15,1 0-15,20 0 0,-21 0 16,0 0-16,0 0 0,22 0 0,-22 0 15,0 0-15,21-21 0,-20 0 0,-1-1 16,0 1-16,0 0 0,0 0 16,0 0-16,-21 0 0,0-22 15,22 22-15,-22 0 0,0-21 0,21 20 16,-21 1-16,0 0 0,0 0 16,0 42-1,0 0 1,0 0-16,0 1 0,0 20 0,0-21 15,0 0-15,0 22 0,0-22 0,0 0 16,0 0-16,0 0 0,0 0 0,0 1 16,0-1-16,21 0 0,0-21 15,0 0-15,0 21 0,22-21 0,-22 0 16,21 0-16,22 0 0,-22 0 16,22 0-16,-1 0 0,-21-21 0,22 0 15,-1 21-15,-20-21 0,20-1 16,-20 1-16,-1 0 0,-21-21 0,21 21 15,-20-22-15,-22 22 0,0 0 0,0-21 16,0 20-16,0-20 0,0 21 16,0 0-16,-22 0 0,1-1 0,0 1 15,-21 21-15,21 0 0,-22 0 0,1 0 16,0 0-16,20 0 16,-20 21-16,0 1 0,21-1 0,-22 21 0,22-21 15,0 22-15,0-1 0,0-21 0,-1 21 16,22-20-16,0 20 0,0-21 15,0 0-15,0 0 0,0 1 16,22-1-16,-1-21 0,0 21 0,0-21 16,0 0-16,22 0 0,-22 0 0,21 0 15,-21 0-15,22-21 0,-1 0 16,-21 21-16,21-22 0,-20-20 0,20 21 16,-21-21-16,21-1 0,-20 1 0,-1 0 15,0-22-15,0 1 0,0 20 0,0-20 16,1-1-16,-1 22 15,-21-22-15,0 22 0,21 0 0,-21-1 16,21 1-16,-21 0 0,0 21 0,0-22 16,0 22-16,-21 21 15,0 0-15,21 21 16,-21 0-16,-1 1 0,1 20 0,0 0 16,0 1-16,0 20 0,0 1 0,-1-22 15,22 21-15,-21 1 0,21-1 16,0-20-16,0 20 0,0-20 0,0-1 15,21 0-15,1 1 0,-1-22 0,0 0 16,0 0-16,21 0 0,-20-21 0,20 0 16,0 0-16,-21 0 15,22 0-15,-1 0 0</inkml:trace>
  <inkml:trace contextRef="#ctx0" brushRef="#br0" timeOffset="149231.74">11747 9779 0,'-21'0'0,"42"0"0,-63 0 0,21 0 0,0 0 16,0 0-16,42 0 31,0 0-15,21 21-16,1-21 0,-1 0 0,0 0 15,22 21-15,-1-21 0,1 0 16,20 0-16,-20 0 0,21 0 0,-22 0 16,22 0-16,-22 0 0,1 0 0,-1 0 15,22 0-15,-22 0 0,1 0 16,-22 0-16,1 0 0,-1-21 16,-21 21-16,0-21 0,0 21 0,-21-21 15,0 0-15,-21 21 16,0-21-16,0 21 0,-21-22 15,20 1-15,-20 21 0,21-21 0,-21 21 16,20-21-16,1 21 0,0 0 0,0-21 16,0 21-16,42 0 31,0 0-15,21 0-16,-20 0 0,20 0 0,-21 0 15,21 0-15,1 0 16,-22 0-16,21 0 0,-21 0 0,1 21 15,-1-21-15,0 21 0,-21 0 0,0 0 16,0 22-16,-21-22 0,0 21 16,-1-21-16,-20 22 0,21-1 0,-21-21 15,-1 22-15,1-1 0,0 0 0,-1-21 16,1 22-16,21-22 0,-22 0 0,22 0 16,0 22-16,0-43 0,0 21 15,21 0-15,-21-21 0</inkml:trace>
  <inkml:trace contextRef="#ctx0" brushRef="#br0" timeOffset="149288.71">12806 10139 0,'84'-42'0</inkml:trace>
  <inkml:trace contextRef="#ctx0" brushRef="#br0" timeOffset="149759.07">14499 9250 0,'0'-21'0,"0"42"0,21-42 0,-21 0 15,0 42 1,0 0-16,0 0 15,0 21-15,0-20 0,-21 41 0,21-21 16,-21 22-16,0-1 0,0 1 0,-1-1 16,1 1-16,0-1 0,0 1 15,0-1-15,0-20 0,-1-1 0,1 0 16,21 1-16,-21-1 0,21-21 0,-21 0 16,21 1-16,0-1 0,0 0 0,0-42 31,21 0-16,-21-1-15,21 1 0,-21 0 16</inkml:trace>
  <inkml:trace contextRef="#ctx0" brushRef="#br0" timeOffset="150643.34">14330 9504 0,'0'0'0,"-21"0"0,-1-21 0,1 0 16,21-1-16,-21 22 0,21-21 0,-21 0 15,21 0-15,0 0 0,0 0 16,21-1-16,0 1 0,0 0 16,22 0-16,-22 0 0,21 0 15,-21 21-15,22-22 0,-1 1 0,0 21 16,1 0-16,-1 0 0,-21 0 0,22 0 16,-1 0-16,0 21 0,-21 1 15,22 20-15,-22-21 0,0 21 0,0 1 16,-21-1-16,0 0 0,0 1 0,-21-1 15,0 0-15,0 1 0,-22-1 16,1 0-16,21 1 0,-21-1 0,-22-21 16,22 0-16,-1 1 0,22-1 0,-21 0 15,0-21-15,20 0 0,1 0 16,0 0-16,0 0 0,0 0 0,21-21 31,0 0-31,0-1 0,0 1 16,21 21-1,0 21 1,-21 1-16,0-1 0,0 0 16,21 0-16,-21 0 0,21 0 15,-21 22-15,0-22 0,22 0 0,-1 0 16,-21 0-16,21 1 0,0-1 0,0 0 16,-21 0-16,21 0 0,1-21 0,-1 21 15,0-21-15,21 0 0,-21 0 16,1 0-16,20 0 0,0 0 0,-21 0 15,22 0-15,-1-21 0,0 21 16,1-21-16,-1 0 0,0 0 16,1 0-16,-22-1 0,21-20 0,1 21 15,-22-21-15,0 20 0,0 1 0,0-21 16,0 21-16,1 0 0,-22-1 0,21 1 16,-21 0-16,0 0 0,-21 21 15,-1 0 1,1 21-16,0 0 0,0 0 15,0 1-15,0 20 0,-1-21 16,1 0-16,0 22 0,21-22 16,0 0-16,0 21 0,0-21 0,0 1 0,0-1 15,0 0-15,21 0 0,-21 0 16,21 0-16,1-21 0,-1 0 16,0 22-16,0-22 0,0 0 0,22 0 15,-22 0-15,21-22 0,0 1 0,-20 21 16,20-21-16,-21 0 0,0 0 15,22-22-15,-22 22 0,-21 0 0,21-21 16,-21 21-16,0-22 0,0 1 0,0 21 16,0-22-16,0 22 0,-21-21 15,21 21-15,-43 21 0,22-21 0,0 21 16,0 0-16,-21 0 0,20 0 0,-20 0 16,21 21-16,0-21 0,0 21 15,-1 0-15,1 0 0,0 0 16,21 1-16,0-1 0,0 0 15,0 0-15,21-21 0,0 0 16,22 21-16</inkml:trace>
  <inkml:trace contextRef="#ctx0" brushRef="#br0" timeOffset="151192.03">16150 9398 0,'0'0'0,"0"-21"15,0 0-15,0 0 0,0-1 0,0 1 16,0 0-16,-21 21 16,0 21-1,21 0-15,0 1 0,0 20 0,0 0 16,0 1-16,0-1 0,0 0 16,-21 22-16,21-22 0,0 22 0,-22-1 15,1-21-15,21 1 0,0 20 0,-21-20 16,21-1-16,-21-21 0,0 21 15,21-20-15,0-1 0,0 0 0,-21 0 16,21 0-16,-22-21 0,1 0 16,21-21 15,0 0-31,0 0 0,0 0 0,0-1 16,0-20-16,21 21 0,-21 0 0,22-22 15,-1 22-15,0-21 0,0 21 16,0-22-16,0 22 0,22 0 0,-22 0 15,21 0-15,1 21 0,-22 0 0,21 0 16,0 0-16,1 0 0,-22 0 16,21 21-16,-21 0 0,1 0 0,-1 0 15,0 22-15,-21-22 0,0 0 0,0 21 16,0-20-16,0-1 0,-21 21 0,0-21 16,-1 0-16,1 1 15,-21-1-15,21-21 0,-22 21 0,1 0 16,21-21-16,-21 0 0,-1 0 0,22 0 15,-21 0-15,21 0 0,-1 0 16,1 0-16,0 0 0,0 0 16,21-21-1,21 21-15,0-21 0,0 21 0,1-21 16,-1-1-16</inkml:trace>
  <inkml:trace contextRef="#ctx0" brushRef="#br0" timeOffset="152004.32">16933 9758 0,'0'0'0,"0"-21"0,0 0 15,0-1-15,0 1 0,0 0 16,0 0-16,-21 21 16,21 21-1,-21 0-15,0 0 0,21 1 0,-21-1 16,21 21-16,-22-21 0,1 0 0,0 22 15,21-22-15,0 21 0,-21-21 16,21 1-16,0-1 0,0 21 0,0-21 16,0 0-16,0 1 0,0-1 0,21 0 15,0 0-15,0-21 16,1 0-16,-1 0 16,0 0-16,21 0 0,-21 0 0,1 0 15,20-21-15,-21 21 0,21-21 0,-20 0 16,-1-1-16,0-20 0,0 21 15,0-21-15,-21 20 0,21-20 0,-21 0 16,0-1-16,0 22 0,0-21 0,-21 0 16,0 20-16,0-20 0,0 21 15,0 21-15,-22-21 0,22 21 0,0 0 16,-21 0-16,20 0 0,-20 21 0,21 0 16,0 0-16,0 22 0,-1-22 15,1 21-15,0 0 0,21-20 16,0 20-16,0 0 0,0-21 0,0 22 15,0-22-15,21 21 0,0-21 0,1 1 16,-1-1-16,0 0 0,21-21 16,-21 21-16,22-21 0,-22 0 0,21 0 15,1 0-15,-1 0 0,0 0 0,22-21 16,-22 0-16,0 21 0,22-43 16,-22 22-16,1 0 0,-1-21 0,0-1 15,1 1-15,-22-21 0,21 20 0,-21-20 16,22-1-16,-22 22 0,0-22 0,0 22 15,-21 0-15,0-22 16,0 22-16,0 21 0,0-22 0,0 22 16,0 0-16,0 0 0,0 0 0,-21 21 31,0 21-31,21 0 0,-21 0 16,21 22-16,-22-22 0,22 21 0,0 0 15,-21 22-15,0-22 0,21 1 16,-21 20-16,21-21 0,0 22 0,-21-22 15,21 1-15,-21-1 0,21 0 0,0 1 16,0-1-16,0-21 0,0 21 16,0-20-16,0-1 0,21 0 0,0 0 15,0-21-15,0 21 16,0-21-16,1 0 0,-1 0 0,0 0 16,0 0-16,0-21 0,0 0 0,1 21 15,-1-21-15,0 0 0,0-1 16,-21-20-16,0 21 0,21 0 0,0 0 15,-21-22-15,0 22 0</inkml:trace>
  <inkml:trace contextRef="#ctx0" brushRef="#br0" timeOffset="152251.19">17547 9610 0,'0'0'0,"21"0"47,0 0-47,22 0 16,-22 0-16,21 0 0,-21 0 0,22 0 15,-22 0-15,21 0 0,-21 0 16,22 0-16,-22 0 0,21 0 0,-21 0 16,1 0-16,-1 0 0,0 0 0,0 0 15,-21-21-15</inkml:trace>
  <inkml:trace contextRef="#ctx0" brushRef="#br0" timeOffset="155896.1">974 12192 0,'0'21'0,"21"-21"31,0 0-31,0-21 16,0 21-16,-21-21 16,0 0-16,21 21 15,-21-21-15,0-1 0,0 1 16,0 0 0,-21 21-16,0 0 0,0 0 0,-21 0 15,20 0-15,-20 21 0,21 0 16,-21 1-16,20-1 0,-20 21 15,0-21-15,21 22 0,-22-1 16,22 0-16,0-21 0,0 22 0,21-1 16,0 0-16,-21 1 0,21-1 15,0 0-15,0 1 0,0-22 16,21 21-16,0-21 0,0 22 0,0-22 16,22 0-16,-22 0 0,21-21 15,0 0-15,-20 0 0,20 0 0,0 0 16,-21 0-16,22 0 0,-1-21 15,-21 21-15,22-21 0,-22 0 0,21-22 16,0 22-16</inkml:trace>
  <inkml:trace contextRef="#ctx0" brushRef="#br0" timeOffset="156342.84">1651 11917 0,'-21'-21'0,"42"42"0,-42-63 15,0 42-15,-1 0 0,1 0 16,0 0-16,0 0 16,21 21-16,-21 0 0,21 0 15,-21 21-15,21 1 0,0-1 0,0 0 16,0 22-16,0-22 0,0 1 16,0 20-16,0-21 0,0 1 15,0-1-15,0 0 0,-22 1 16,22-1-16,-21-21 0,21 22 0,0-22 15,0 0-15,-21 0 0,21-42 47,0 0-47,0 0 16,0-1-16,0 1 0,21-21 0,0 21 16,-21-22-16,22 22 0,-1 0 15,21-21-15,-21 21 0,0-1 0,22 1 16,-22 0-16,21 0 0,1 21 15,-22 0-15,21 0 0,-21 0 16,0 0-16,1 21 0,-1 0 0,0 0 16,-21 1-16,0-1 0,0 21 15,0-21-15,0 0 0,0 1 0,0 20 16,0-21-16,0 0 0,0 0 16,0 1-16,0-1 0,-21 0 0</inkml:trace>
  <inkml:trace contextRef="#ctx0" brushRef="#br0" timeOffset="156591.7">1968 12658 0,'64'-64'16,"-128"128"-16,128-149 16,-43 64-16,0 0 0,0 0 0,1-1 15,-1-20-15,-21 21 0,21 0 16,0 0-16,-21-1 0,21 22 16,-21-21-16,21 21 0,-21-21 0,0 42 31,0 0-31,0 1 0,0-1 15,0 0-15,0 0 0,0 0 16,-21 0-16,0 1 0,21-1 0,-21 0 16,21 0-16,0 0 0,-21 0 15,0 1-15,21-1 16,0-42 0</inkml:trace>
  <inkml:trace contextRef="#ctx0" brushRef="#br0" timeOffset="156739.6">2328 12065 0,'-21'0'0,"42"0"0,-63 0 0,21 0 0,0 0 16,-1 0-16,1 0 0,0 0 15,0 0-15,21 21 0,-21-21 0</inkml:trace>
  <inkml:trace contextRef="#ctx0" brushRef="#br0" timeOffset="156943.49">2265 12107 0,'63'-21'16,"-126"42"-16,147-42 15,-84 0-15,22 21 0,-22-21 16,0 0-16,0 0 0,0-1 16,-22 22-16,1-21 15,0 21-15,0 0 0,0 0 0,0 0 16,-1 0-16,1 0 0,0 21 15,0 1-15,0-22 0,21 21 0,-21 0 16,21 0-16,0 0 0,0 0 16,0 1-16,0-1 15,21-21-15,0 0 0,0 21 0,21-21 16,-20 0-16,-1 0 0</inkml:trace>
  <inkml:trace contextRef="#ctx0" brushRef="#br0" timeOffset="157271.29">2857 11832 0,'0'-21'16,"0"42"-16,0-63 0,0 21 0,22 21 16,-22-21-16,0 42 31,0 0-31,0 0 15,0 21-15,0-20 0,0 20 16,-22 0-16,22 1 0,0 20 0,-21-21 16,0 1-16,0 20 0,0-20 15,0 20-15,21-21 0,-22 1 0,1-1 16,0-21-16,0 22 0,21-22 16,0 21-16,0-21 0,-21 0 0,21 1 15,21-22 16,-21-22-31,21 22 0,0-21 16,0 0-16</inkml:trace>
  <inkml:trace contextRef="#ctx0" brushRef="#br0" timeOffset="157878.96">3450 12340 0,'0'0'15,"21"-21"-15,-21 0 16,0 0-16,0 0 0,0-1 16,0 1-16,0 0 0,0 0 0,0 0 15,0 0-15,-21-1 0,0 1 16,0 21-16,0-21 0,-1 21 0,1 0 15,0 0-15,0 0 0,-21 0 0,20 21 16,-20 0-16,21-21 0,0 22 16,-22 20-16,22-21 0,0 0 0,0 22 15,0-1-15,0-21 0,-1 21 16,1 1-16,21-22 0,-21 21 0,21-21 16,0 1-16,0-1 0,0 0 15,0 0-15,21 0 0,0 0 16,1-21-16,-1 0 0,0 0 0,0 0 15,0 0-15,0 0 0,22 0 16,-22 0-16,21 0 0,-21-21 0,1 0 16,20 0-16,-21 0 0,21 0 0,-20-22 15,20 1-15,-21 21 0,0-22 16,0-20-16,22 21 0,-22-1 0,-21-20 16,21 20-16,0-20 0,-21-1 15,21 22-15,-21 0 0,0-1 0,0 1 16,0 0-16,0-1 0,0 22 0,0 0 15,0 0-15,0 0 16,-21 21-16,0 0 0,0 21 16,21 0-16,0 0 15,0 22-15,0-22 0,0 42 0,0-20 16,0 20-16,0 1 0,0-22 0,0 21 16,0 1-16,0-1 0,0-20 15,0 20-15,0-20 0,0-1 0,0-21 16,0 21-16,0-20 0,0-1 0</inkml:trace>
  <inkml:trace contextRef="#ctx0" brushRef="#br0" timeOffset="157970.9">4339 12319 0,'21'0'0,"22"0"15</inkml:trace>
  <inkml:trace contextRef="#ctx0" brushRef="#br0" timeOffset="159711.9">4699 11705 0,'0'0'0,"21"-42"16,-21 21-16,0 0 16,0-1-1,-21 22 1,0 0-1,0 22 1,-1-1-16,1 0 0,21 0 16,0 21-16,-21-20 0,0 20 0,21 0 15,-21 1-15,21 20 0,0-21 0,-21 1 16,21 20-16,-22-20 0,22-1 16,0 0-16,0 1 0,0-1 0,-21 0 15,21-21-15,0 1 0,0-1 0,-21 0 16,21 0-16,0 0 15,0-42 32,0 0-47,0 0 0,-21 21 16,21-21-16,0-1 0,0-20 0,0 21 16,0 0-16,0 0 0,21-22 15,-21 22-15,21 0 0,0-21 0,1 20 16,-1 1-16,0 0 0,0 0 15,21 0-15,-20 0 0,20 21 0,-21-22 16,21 22-16,1 0 0,-1 0 0,-21 0 16,22 0-16,-22 22 0,21-22 15,-21 21-15,0 21 0,1-21 0,-22 0 16,0 22-16,0-22 0,0 21 0,0-21 16,-43 22-16,22-1 0,0-21 15,-21 0-15,-1 22 0,1-22 16,21 0-16,-22 0 0,1-21 0,0 21 15,21-21-15,-22 0 0,22 22 16,-21-22-16,21 0 0,-1 0 0,1 0 16,0 0-16,0 0 0,21-22 31,0 1-15,21 0-16,0 0 0</inkml:trace>
  <inkml:trace contextRef="#ctx0" brushRef="#br0" timeOffset="160159.64">5122 12044 0,'0'0'0,"0"-21"0,0 0 16,0-1-16,0 1 15,0 0-15,21 21 0,-21-21 16,22 21-16,-1 0 16,0 0-16,0 0 0,0 21 15,0-21-15,1 21 0,-1 0 16,0 22-16,0-22 0,0 0 16,0 21-16,1-20 0,-22 20 0,0-21 15,0 21-15,0 1 0,0-22 0,0 0 16,0 21-16,-22-20 0,1-1 15,0 0-15,21 0 0,-21-21 0,0 21 16,21-42 15,0 0-31,0 0 0,0 0 16,0-1-16,0-20 0,0 21 16,0 0-16,0-22 0,21 22 0,0-21 15,-21 21-15,21-22 0,0 22 16,1 0-16,-1 0 0,0 0 0,0 0 15,0-1-15,0 1 0,1 21 16,-1 0-16,0 0 0,0-21 0,0 21 16,0 0-16,1 0 0</inkml:trace>
  <inkml:trace contextRef="#ctx0" brushRef="#br0" timeOffset="160619.38">6096 11917 0,'0'0'15,"0"-21"-15,-21 21 16,0 0 0,-1 0-16,1 0 0,0 21 15,0 0-15,0 21 0,0-20 16,-1 20-16,1-21 0,0 21 0,0 1 15,21-1-15,-21-21 0,21 22 0,0-22 16,0 21-16,0-21 0,0 0 16,0 1-16,0-1 0,21-21 0,0 21 15,0-21-15,0 0 0,1 0 0,-1 0 16,0 0-16,0 0 0,21 0 16,-20-21-16,-1 0 0,0 21 15,0-22-15,0-20 0,0 21 0,1 0 16,-22-22-16,21 22 0,-21-21 0,0 0 15,0 20-15,0-20 0,0 0 16,0 21-16,0-22 0,-21 22 0,-1 0 16,1 0-16,0 21 0,0 0 0,0 0 15,0 0-15,-1 0 0,-20 0 16,21 0-16,0 0 0,21 21 0,-21 0 16,21 0-16,-22 0 0,22 1 0,0-1 15,0 0-15,0 0 0,0 0 16,0 0-16,22 1 0,-1-22 15</inkml:trace>
  <inkml:trace contextRef="#ctx0" brushRef="#br0" timeOffset="161231.03">6731 11917 0,'0'0'0,"0"-21"0,0 0 15,-21 21-15,0 0 16,21 21 0,-22 0-16,1 0 0,21 0 0,0 0 15,-21 1-15,21-1 0,-21 21 0,21-21 16,0 22-16,0-22 0,-21 0 16,21 21-16,0-21 0,0 1 0,0-1 15,0 0-15,0 0 0,21-21 31,0 0-31,0 0 0,0-21 16,1 0-16,-1 0 0,0-1 0,-21 1 16,21 0-16,0 0 15,0 0-15,1 0 0,-1-1 0,-21 1 16,21 0-16,0 0 0,-21 0 16,21 21-16,0 0 15,-21 21-15,0 0 16,0 0-16,0 0 0,0 1 0,0-1 15,0 0-15,0 21 0,0-21 16,0 1-16,0-1 0,22 0 0,-1 0 16,0 0-16,0-21 0,0 0 15,0 0-15,1 0 16,-1 0-16,0 0 0,0 0 0,0-21 16,0 0-16,1 0 0,-1 0 15,-21-1-15,0 1 0,21 0 0,-21-21 16,0 21-16,0-22 0,0 22 15,0-21-15,0-1 0,0 22 0,0 0 16,0-21-16,-21 21 0,21-1 0,-21 1 16,-1 0-16,22 42 47,22-21-47,-1 21 15,0-21-15,0 22 0</inkml:trace>
  <inkml:trace contextRef="#ctx0" brushRef="#br0" timeOffset="161563.84">7810 11917 0,'0'0'0,"0"-21"0,0 0 16,-21 21-1,-21 0-15,21 0 0,0 0 16,-1 0-16,-20 0 0,21 0 0,0 0 15,-22 21-15,22-21 0,0 21 16,0 0-16,21 0 0,0 0 0,0 1 16,0-1-16,0 0 0,0 0 15,21 0-15,0-21 16,0 21-16,22 1 0,-22-1 0,0-21 16,21 21-16,-20 0 0,-1-21 0,0 21 15,0 0-15,-21 1 16,21-22-16,-21 21 0,0 0 0,-21 0 15,0-21-15,0 0 16,0 21-16,-22-21 0,22 0 16,-21 0-16,-1 0 0,22 0 0,-21 0 15,21 0-15,0 0 0,-1 0 0,1 0 16</inkml:trace>
  <inkml:trace contextRef="#ctx0" brushRef="#br0" timeOffset="161616.79">7556 12277 0,'43'0'16</inkml:trace>
  <inkml:trace contextRef="#ctx0" brushRef="#br0" timeOffset="161971.6">8022 12171 0,'64'-21'31,"-43"0"-31,0 21 16,0-22-16,0 1 0,0 0 15,1 21-15,-1-21 0,0 0 16,0 0-16,0-1 0,-21 1 16,0 0-16,21 0 0,-21 0 15,0 0-15,0-1 16,-21 22-16,0 0 0,0 0 16,0 0-16,0 22 0,-1-22 15,1 21-15,0 0 0,0 21 0,0-21 16,21 1-16,0 20 0,0-21 15,0 0-15,0 22 0,0-22 0,0 0 16,0 0-16,0 0 0,0 0 0,0 1 16,21-22-16,0 21 15,0-21-15,0 0 0,1 0 0,-1 0 0,21 0 16,-21 0-16,22 0 0,-22-21 16,21 21-16,-21-22 0,22 1 15,-22 21-15,0-21 0</inkml:trace>
  <inkml:trace contextRef="#ctx0" brushRef="#br0" timeOffset="162327.39">8594 11959 0,'0'-21'16,"0"0"-16,0 127 0,0-170 0,0 1 0,21 63 0,-21-21 0,0-1 15,21 1-15,0 0 16,0 21-16,0-21 0,1 21 0,-1 0 16,0 0-16,0 0 0,0 0 15,0 0-15,1 0 0,-1 0 0,0 0 16,0 21-16,0 21 0,0-20 15,-21-1-15,0 21 0,0 0 0,0-20 16,0 20-16,0 0 0,0-21 0,0 22 16,0-22-16,0 0 0,0 0 15,0 0-15,-21 1 0,0-1 0,0-21 16,21 21-16,-21-21 16,0-21-1,21 0-15,0-1 0,0 1 16,0 0-16,0-21 0,0 21 15,0-22-15,21 22 0,0-21 0,-21 21 16,21-22-16,0 22 0,-21-21 16,21 21-16,1-1 0,-1 1 0,0 0 15,0 0-15,0 21 0,0-21 16,1 21-16,-1-21 0,0 21 0,0-22 16,0 22-16</inkml:trace>
  <inkml:trace contextRef="#ctx0" brushRef="#br0" timeOffset="164268.28">10075 11769 0,'0'-21'0,"-21"21"15,0 0 1,0 0 0,0 21-1,21 21-15,0 0 0,-22 1 16,22-1-16,-21 22 0,0 20 15,21-20-15,0-1 0,-21 22 0,0-22 16,0 22-16,21-21 0,-22-1 0,1 1 16,21-1-16,-21 1 0,0-1 15,21-21-15,0 1 0,-21-1 0,21 0 16,-21-20-16,21-1 0,0 0 0,0 0 16,0-42 15,0 0-31,0 0 0,0-1 15,0 1-15,0-21 0,0 0 16,21 20-16,-21-20 0</inkml:trace>
  <inkml:trace contextRef="#ctx0" brushRef="#br0" timeOffset="164523.13">9821 12002 0,'0'0'0,"0"-43"0,0 22 0,0-21 16,0 21-16,0-1 0,0 1 0,0 0 15,0 0-15,21 21 0,1-21 16,-1 0-16,0 21 0,21 0 0,1-22 16,-1 22-16,0 0 0,1 0 15,-1 0-15,-21 22 0,21-1 16,-20 0-16,-1 0 0,0 21 0,-21-20 16,0 20-16,0 0 0,0 1 0,-21-1 15,0 0-15,-1 1 0,-20-22 16,21 21-16,-21-21 0,-1 0 0,22 1 15,-21-1-15,21-21 0,-22 21 0,22-21 16</inkml:trace>
  <inkml:trace contextRef="#ctx0" brushRef="#br0" timeOffset="164566.1">9969 12298 0,'64'-42'31</inkml:trace>
  <inkml:trace contextRef="#ctx0" brushRef="#br0" timeOffset="164922.9">10731 11790 0,'22'0'0,"-65"-42"31,43 105-31,21-84 0,-63-21 0,21 63 16,0 0-16,-22 0 0,22 0 0,0 22 16,0-22-16,0 21 0,0-21 0,-1 22 15,1-1-15,0 0 0,21 1 16,0-22-16,0 21 0,0-21 0,0 0 15,0 1-15,21-1 0,0 0 16,-21 0-16,43-21 0,-22 0 16,0 0-16,21 0 0,-20 0 0,20 0 15,0-21-15,1 0 0,-22 0 0,21-1 16,-21 1-16,22 0 0,-22-21 16,0 21-16,0-22 0,-21 22 0,0-21 15,0 21-15,0-22 0,-21 22 0,0 0 16,-22 0-16,22 0 0,-21-1 0,21 22 15,-22 0-15,22 0 0,0 0 16,0 0-16,0 0 0,42 0 16,0 0-1</inkml:trace>
  <inkml:trace contextRef="#ctx0" brushRef="#br0" timeOffset="165239.72">11303 11769 0,'0'0'16,"0"-21"-16,-21-1 0,0 22 16,-1 0-16,22 22 15,-21-1-15,0 0 16,21 0-16,-21 21 0,21 1 0,0-1 16,0 22-16,-21-22 0,21 21 0,-21 1 15,21-1-15,0 1 16,0-22-16,-22 22 0,22-1 0,-21 1 15,21-1-15,-21 1 0,21-1 0,0 1 16,0-22-16,-21 22 0,21-1 16,0-21-16,0 1 0,-21-1 0,21 0 15,0-20-15,0-1 0,0 0 0,-21 0 16,21 0-16,0-42 16,0 0-1,0-21-15,0 20 0,0-20 16,21 0-16,-21-1 0</inkml:trace>
  <inkml:trace contextRef="#ctx0" brushRef="#br0" timeOffset="165523.56">11091 12023 0,'0'-43'0,"0"86"0,0-107 0,0 22 16,0 21-16,0-22 0,0 22 15,21 0-15,-21 0 0,22 0 0,-1 21 16,21-21-16,-21-1 0,22 22 0,-22 0 15,21 0-15,-21 0 0,22 0 16,-1 0-16,-21 22 0,0-1 0,0 0 16,1 0-16,-22 21 0,0-20 0,0 20 15,0-21-15,0 21 0,-22 1 16,1-22-16,0 0 0,0 21 16,-21-20-16,20-1 0,-20 0 0,21 0 15,0-21-15,-22 21 0,22-21 0,21-21 47,21 0-47,1 21 0,-1-21 0</inkml:trace>
  <inkml:trace contextRef="#ctx0" brushRef="#br0" timeOffset="165891.34">11726 11769 0,'0'0'0,"0"-21"0,0-1 15,-21 22 17,0 22-32,21-1 0,-21 0 15,21 0-15,-21 0 0,21 0 16,0 22-16,0-22 0,0 0 0,0 21 16,0-20-16,0 20 0,0-21 0,21 0 15,0 0-15,0 1 0,0-1 16,0 0-16,22-21 0,-22 0 0,21 0 15,-21 0-15,22 0 0,-22 0 0,21-21 16,1 0-16,-22-1 16,21 1-16,-21 0 0,22-21 0,-22 21 15,0-22-15,-21 22 0,0-21 0,21 21 16,-21-1-16,0 1 0,0 0 16,0 0-16,0 0 0,0 0 15,0 42 16</inkml:trace>
  <inkml:trace contextRef="#ctx0" brushRef="#br0" timeOffset="166195.17">12467 11726 0,'-85'64'0,"170"-128"0,-85 43 0,21 21 0,-21-21 0,0 0 16,0 42 15,0 0-31,-21 0 0,21 1 16,0 20-16,-21 0 0,21 1 0,0 20 15,0 1-15,-21-1 0,21 1 0,-21-1 16,-1 1-16,22-1 0,0 1 16,-21-1-16,21 1 0,-21-1 15,21 22-15,-21-22 0,21 1 0,0-1 16,-21 1-16,21-22 0,-21 22 15,21-22-15,0 0 0,0 1 0,0-22 16,0 21-16,0-21 0,0 0 16,0-42-1,0 0-15,0 0 0,21 0 16,0-22-16,-21 1 0,21 0 0</inkml:trace>
  <inkml:trace contextRef="#ctx0" brushRef="#br0" timeOffset="166504">12509 11875 0,'0'0'15,"0"-22"-15,0-20 0,0 21 0,-21 0 0,21 0 16,0-1-16,0 1 0,0 0 0,21 0 16,1 0-16,-1 21 0,0-21 15,0 21-15,0 0 0,22 0 0,-22 0 16,21 0-16,-21 21 0,22 0 0,-22-21 15,21 42-15,-42-21 0,21 1 16,-21 20-16,0-21 0,0 21 0,0-20 16,-21 20-16,0-21 0,-21 0 15,20 22-15,-20-22 0,21 0 16,-21-21-16,-1 21 0,22 0 0,-21-21 16,21 0-16,-1 21 0,1-21 0,0 0 15,42 0 16,0 0-31,1 0 0</inkml:trace>
  <inkml:trace contextRef="#ctx0" brushRef="#br0" timeOffset="167071.67">13631 11853 0,'0'0'0,"-21"0"0,0 0 16,21-21-16,21 21 15,0 0 1,0 0-16,1 0 0,20 0 16,-21 0-16,21 0 0,1 0 0,-22 0 15,21 0-15,1 0 0,20 0 0,-21 0 16,1 0-16,20 0 0,-20 0 15,-1 0-15,0-21 0,1 21 16,-22 0-16,21 0 0,-21-21 0,0 21 16,-21-21-1,0 0-15,-21 21 16,0-22-16,-21 22 0,21 0 0,-22-21 16,1 21-16,21 0 0,-22-21 0,22 21 15,-21 0-15,21-21 0,0 21 16,21-21-1,0 0-15,21 21 16,0 0-16,0 0 16,0 0-16,22 0 0,-22 0 0,0 0 15,0 0-15,0 0 0,0 0 16,1 0-16,-1 21 0,0-21 16,0 21-16,-21 0 0,0 0 0,0 22 15,0-22-15,0 0 0,0 21 0,-21 1 16,0-22-16,0 21 0,-1 0 15,-20 1-15,21-22 0,0 21 0,0 1 16,-1-22-16,1 0 0,0 21 0,0-21 16,21 1-16,0-1 15,0 0-15,-21-21 0</inkml:trace>
  <inkml:trace contextRef="#ctx0" brushRef="#br0" timeOffset="168021.12">16489 11261 0,'0'0'0,"0"-21"0,21-1 16,-21 1-16,21 0 15,0 21-15,-21-21 0,21 0 0,-21 0 16,0-1-16,0 1 15,0 0 1,-21 21-16,0 0 0,0 0 0,-21 0 16,-1 0-16,1 21 0,0 0 0,-22 22 15,22-22-15,-1 21 0,-20 22 16,21-22-16,-1 22 0,1-1 0,0-21 16,-1 22-16,22-1 0,0-20 0,0-1 15,21 0-15,0 22 0,0-43 16,0 21-16,21 1 0,0-22 15,21 0-15,-20 0 0,20 0 0,21 1 16,-20-22-16,20 0 0,-20 0 16,20 0-16,1-22 0,-22 1 0,21 21 15,-20-21-15,-22 0 0,21 0 0,-21 0 16,1-1-16,-22 1 0,0 0 16,0 0-16,0 0 0,-22 0 0,-20-1 15,21 1-15,-21 21 0,-1-21 0,1 21 16,0 0-16,-22 0 15,43 0-15,-21 0 0,20 0 0,1 0 16,0-21-16,42 21 16,0 0-1,1 0-15,20 0 0,0 0 0,-21 0 16,22 0-16,-1 0 0,-21 0 0,22 0 16,-22 21-16,21-21 0,-21 21 0,0 0 15,1 1-15,-22-1 0,0 21 16,0-21-16,0 0 0,0 22 0,0-1 15,0 0-15,-22 1 0,1-1 0,0 22 16,0-22-16,0 21 0,0-20 16,-1 20-16,1-20 0,-21-1 15,21 21-15,-22-20 0,22-1 0,0 0 16,0 1-16,0-1 0,0-21 16,-1 0-16,22 1 0,0-1 0,0 0 15,0-42 1,22 0-16,-1-1 15,0 1-15,0 0 0,0-21 0,22-1 16,-22 1-16,21 0 0</inkml:trace>
  <inkml:trace contextRef="#ctx0" brushRef="#br0" timeOffset="168379.93">16785 11769 0,'21'0'31,"0"0"-31,1-21 16,-1 21-16,21-22 0,-21 1 0,22 21 15,-22-21-15,21 0 0,0 0 16,-20 0-16,-1-1 0,0 1 0,0 0 16,0 0-16,-21 0 0,0 0 0,0-1 15,0 1-15,-21 21 16,0 0-16,-21 0 0,20 0 0,-20 21 15,21 1-15,-21-1 0,20 0 16,1 0-16,0 0 0,0 22 16,0-22-16,21 21 0,0-21 0,0 0 15,0 22-15,0-22 0,0 0 0,0 0 16,0 0-16,21 1 0,0-22 16,0 21-16,22-21 0,-22 0 0,0 0 15,21 0-15,-21 0 0,22 0 0,-1-21 16,-21-1-16,22 22 0,-22-21 15,21-21-15,-21 21 0</inkml:trace>
  <inkml:trace contextRef="#ctx0" brushRef="#br0" timeOffset="168630.77">17738 11049 0,'21'-21'0,"-42"42"0,42-63 0,-21 21 0,0-1 15,-21 44 1,-1-1-1,1 0-15,21 21 0,-21 1 0,0-1 16,0 21-16,21-20 0,-21 20 16,-1 1-16,1-1 0,0-20 0,0 20 15,21-21-15,-21 22 0,0-22 0,21-21 16,-22 22-16,22-1 0,0-21 16,0 0-16,0 1 0,0-1 0,0 0 15,22-21 1,-1 0-16,-21-21 15,21 0-15,0 21 0,-21-22 0</inkml:trace>
  <inkml:trace contextRef="#ctx0" brushRef="#br0" timeOffset="168803.67">17378 11451 0,'0'21'31,"21"-21"-15,0 0-16,21 0 0,-20 0 16,-1 0-16,21 0 0,-21 0 0,22 0 15,-22 0-15,21 0 0</inkml:trace>
  <inkml:trace contextRef="#ctx0" brushRef="#br0" timeOffset="169627.2">18161 11388 0,'-106'63'31,"106"-42"-31,-21 1 0,21 20 0,-21-21 16,0 0-16,21 22 0,0-22 0,-22 21 15,1-21-15,21 22 0,-21-22 16,21 0-16,-21 0 0,21 0 0,0 0 15,0-42 17,21 21-32,0-21 15,-21 0-15,21 0 0,1 0 0,-1-1 16,0-20-16,-21 21 0,21 0 16,0 0-16,0-1 0,-21 1 15,22 21 1,-22 21-16,0 1 15,0-1-15,0 0 16,0 0-16,0 0 0,0 0 0,0 1 16,0-1-16,0 0 0,21-21 0,-21 21 15,21 0-15,0-21 0,0 0 16,0 21-16,1-21 0,-1 0 0,21 0 16,-21 0-16,22 0 0,-1 0 0,-21-21 15,21 0-15,-20 21 0,20-21 16,-21 0-16,0-22 0,0 22 0,22-21 15,-43 21-15,21-22 0,0 22 0,-21-21 16,0 0-16,0 20 16,0 1-16,0 0 0,0 0 0,0 0 15,-21 21 1,0 0-16,0 21 0,21 0 0,-22 0 16,1 0-16,0 22 0,21-1 15,0-21-15,0 22 0,0-1 0,0-21 16,0 21-16,0-20 0,0-1 0,0 0 15,0 0-15,0 0 0,21 0 16,-21 1-16,21-22 0,1 0 0,-1 0 16,21 0-16,-21 0 0,0 0 15,22 0-15,-22-22 0,0 1 0,21 0 16,-20 0-16,-1 0 0,0 0 16,0-1-16,0 1 0,0-21 0,1 21 15,-1 0-15,0-22 0,-21 22 16,0 0-16,-21 42 15,0 0 1,21 0-16,-22 1 0,22-1 16,0 0-16,0 0 0,0 0 0,0 0 15,-21 1-15,21-1 0,0 0 16,0 0-16,0 0 16,21-21-1,1 0 1,-22-21-16,21 0 0,0 0 15</inkml:trace>
  <inkml:trace contextRef="#ctx0" brushRef="#br0" timeOffset="169775.11">19135 11324 0,'-64'-106'31,"128"382"-31,-149-552 0,170 382 0,-191-212 0,106 128 31,0-1-15,21 0-16,0-21 0,-21 21 0,21-21 16</inkml:trace>
  <inkml:trace contextRef="#ctx0" brushRef="#br0" timeOffset="170247.84">19579 11451 0,'-21'0'0,"0"0"16,0 0-16,-1 0 16,22 21-16,-21 1 0,0-1 15,0 0-15,21 0 0,0 0 16,0 22-16,-21-22 0,21 0 16,-21 0-16,21 0 0,0 0 0,0 1 15,-22-1-15,22 0 0,-21-21 0,21 21 16,0 0-16,0-42 31,0 0-15,0 0-16,0 0 0,21-1 0,1 1 15,-22 0-15,21-21 0,0 21 16,0-22-16,21 22 0,-20-21 0,-1 21 16,0-1-16,0 1 0,21 0 15,-20 0-15,-1 21 0,0 0 16,0 0-16,-21 21 0,21-21 15,-21 21-15,0 0 0,0 22 0,0-22 16,0 0-16,0 21 0,0-20 16,0-1-16,0 0 0,0 0 0,0 0 15,0 0-15,0 1 0,0-1 0,0 0 16,21-21-16,1 21 0,-1-21 16,0 0-16,0 0 15,21 0-15,-20 0 0,-1 0 0,0 0 16,0-21-16,21 21 0,-20-21 0,-1 21 15</inkml:trace>
  <inkml:trace contextRef="#ctx0" brushRef="#br0" timeOffset="170743.55">20426 11430 0,'-21'42'0,"63"-105"0,-63 84 0,42-63 0,-21 21 0,0-1 16,0 1-16,-21 21 0,0 0 15,-22 0-15,22 0 0,0 0 16,-21 0-16,20 21 0,-20 1 0,21-1 15,-21 0-15,20 0 0,1 0 0,0 0 16,-21 22-16,42-22 0,-21 21 16,21-21-16,-22 22 0,22-22 15,0 0-15,0 0 0,0 0 0,0 1 16,0-1-16,0 0 0,22 0 16,-1-21-16,0 0 15,0 0-15,0 0 0,0 0 0,1 0 16,-1-21-16,21 0 0,-21 0 0,0-1 15,1 1-15,20-21 0,-21 21 16,0-22-16,22-20 0,-22 21 0,0-22 16,21 1-16,-21-1 0,1 1 0,20 20 15,-21-20-15,0 20 0,0-20 16,-21 42-16,0-22 0,0 22 0,0 0 16,0 0-16,-21 21 15,0 0-15,0 21 16,0 0-16,0 0 0,21 22 0,-22-22 15,1 21-15,0 22 0,0-22 0,0 22 16,21-22-16,-21 21 0,21 1 16,-22-22-16,1 22 0,21-22 0,0 0 15,0 1-15,0-1 0,0-21 0,0 0 16,0 1-16,0-1 0,43 0 16,-22-21-16,0 0 0,0 0 15,21 0-15,-20 0 0,-1 0 0,0 0 16,21-21-16,-21 21 0,1-21 0</inkml:trace>
  <inkml:trace contextRef="#ctx0" brushRef="#br0" timeOffset="171687.01">20870 11472 0,'21'-42'0,"-42"127"0,21-128 16,21-20-16,-42 63 16,0 21-1,0 0-15,21 0 16,-21 1-16,0-1 0,21 0 0,-22 0 15,22 21-15,0-20 0,0-1 0,0 0 16,0 0-16,0 0 0,0 0 16,0 1-16,22-22 15,-1 0-15,0 0 0,0 0 0,0 0 16,0 0-16,1 0 0,-1 0 16,21-22-16,-21 1 0,0 0 15,1 0-15,-1 0 0,0-22 0,-21 1 16,21 21-16,-21-21 0,21-1 0,-21 22 15,0-21-15,0 21 0,0-1 16,-21 1-16,0 0 0,0 21 0,0 0 16,-1 0-16,-20 0 0,21 0 0,0 21 15,-22 0-15,22 1 0,0-1 16,21 21-16,-21-21 0,21 0 16,0 22-16,0-22 0,0 0 0,0 0 15,0 22-15,0-22 0,21-21 0,0 21 16,0 0-16,1 0 0,-1-21 15,0 0-15,21 21 0,-21-21 0,22 0 16,-1 0-16,-21 0 0,22 0 0,-1-21 16,0 0-16,1 0 0,-22 0 15,21 0-15,0-1 0,-20-20 0,20 21 16,-21-21-16,0 20 0,0-20 0,-21 21 16,0 0-16,0 0 0,0-1 15,-21 44 1,21-1-1,-21 0-15,0 0 0,0 21 16,0-20-16,21-1 0,-22 21 0,22-21 16,-21 0-16,21 22 0,-21-22 0,21 0 15,0 0-15,0 0 0,0 1 16,21-1 0,0-21-16,1 0 0,-1 0 0,0 0 15,0 0-15,21-21 0,-20 21 0,20-22 16,-21 1-16,21 0 0,-20 0 15,20 0-15,-21-22 0,0 22 0,0 0 16,1 0-16,-1 0 0,-21 0 0,0 42 31,0 0-15,0 0-16,-21 0 0,-1 0 16,22 1-16,0-1 0,0 0 15,0 0-15,0 0 16,22-21-1,-1 0-15,0 0 0,0 0 16,0 0-16,0 0 0,22-21 0,-22 21 16,0-21-16,0 0 0,0 0 0,-21-1 15,0 1-15,22 0 0,-22 0 16,0 0-16,0-22 0,0 22 0,0 0 16,0 0-16,-22 21 0,1-21 15,21 0-15,-21 21 0,0 0 16,42 0 15,0 0-15,0 0-16,-21-22 15,22 22-15,-1-21 0,0 21 0,0-21 16,-21 0-16</inkml:trace>
  <inkml:trace contextRef="#ctx0" brushRef="#br0" timeOffset="172223.7">22923 10986 0,'0'0'0,"0"-22"0,0-20 32,-21 42-32,0 21 0,0-21 15,0 43-15,0-22 0,-1 21 16,1 0-16,0 1 0,0 20 15,0-20-15,0 20 0,-1-21 0,1 22 16,0-22-16,-21 1 0,21-1 0,-1 0 16,1 1-16,0-22 0,21 0 15,-21 0-15,21 0 0,0 0 0,21-21 32,0 0-32,0 0 0,1-21 15,-1 0-15,21 0 0</inkml:trace>
  <inkml:trace contextRef="#ctx0" brushRef="#br0" timeOffset="172459.57">23220 10943 0,'42'-21'0,"-84"42"0,105-63 0,-63 21 16,0 42 0,0 21-1,-21-21-15,0 1 0,0 20 0,0 0 16,-1 22-16,1-22 0,0 0 15,0 22-15,21-22 0,-21 1 0,0-1 16,-1 0-16,22 1 0,0-1 0,0-21 16,0 0-16,0 0 0,0 1 15,0-1-15,0 0 0</inkml:trace>
  <inkml:trace contextRef="#ctx0" brushRef="#br0" timeOffset="172643.46">22669 11494 0,'-21'0'0,"212"42"0,-361-84 15,170 42 1,22 0 0,20 0-16,-21 0 0,21 0 15,-20 0-15,20 0 0,0 0 0,1 0 16,-1 0-16,21-22 0,-20 22 15,-1-21-15,0 21 0,22-21 16,-22 21-16,22-21 0</inkml:trace>
  <inkml:trace contextRef="#ctx0" brushRef="#br0" timeOffset="173105.2">23855 11324 0,'0'0'15,"21"0"-15,-21-21 0,0 0 0,0 0 16,0 0-16,0-1 15,0 1-15,-21 0 0,-22 0 16,22 0-16,0 21 0,-21 0 0,21 0 16,-22 0-16,1 0 15,0 0-15,-1 21 0,1 0 0,0 0 16,-1 22-16,22-22 0,-21 21 0,21-21 16,-22 22-16,22-22 0,0 21 15,21-21-15,0 22 0,0-22 0,0 0 16,0 0-16,0 0 0,21 0 0,0-21 15,0 0-15,1 22 0,20-22 16,0 0-16,1 0 0,-22 0 0,21 0 16,0-22-16,1 1 0,-1 21 15,0-21-15,1 0 0,-22-21 0,0 20 16,21 1-16,-20-21 0,-1 21 16,-21-22-16,21 22 0,-21-21 0,0 21 15,0 0-15,-21 21 31,21 21-31,0 0 0,-21 0 0,-1 0 16,22 0-16,-21 22 0,21-22 16,0 0-16,0 0 0,0 0 0,0 1 15,0-1-15,21 0 0,1 0 0,-1 0 16,0-21-16,0 0 0,0 21 16,0-21-16,22 0 0,-22 0 15,0 0-15,0 0 0,0-21 0,22 21 16</inkml:trace>
  <inkml:trace contextRef="#ctx0" brushRef="#br0" timeOffset="173535.95">24363 11240 0,'0'-22'15,"-64"171"-15,128-276 0,-64 84 0,0 22 0,0 42 32,0 0-32,0 1 15,-21 20-15,21-21 0,0 0 0,-22 22 16,1-22-16,21 0 0,0 0 0,-21 0 15,0 0-15,21 1 0,-21-1 16,21 0-16,-21-21 0,21 21 16,0-42 15,0 0-31,0 0 16,0-1-16,0 1 0,0 0 0,0-21 15,21 21-15,-21-1 0,21-20 0,0 21 16,21-21-16,-20 20 0,20 1 15,-21 0-15,21 0 0,1 0 0,-1 21 16,0 0-16,22 0 0,-22 0 0,-21 0 16,22 21-16,-1 0 15,-21 0-15,0 0 0,1 22 0,-1-22 16,-21 21-16,0-21 0,0 22 0,0-22 16,0 0-16,-21 0 0,21 0 15,-22 1-15,1-1 0,0 0 0,0-21 16,0 0-16,0 21 0,-1-21 15,44-21 17,20 21-32,-21-21 0</inkml:trace>
  <inkml:trace contextRef="#ctx0" brushRef="#br0" timeOffset="174054.16">25400 11176 0,'0'0'0,"0"-21"15,0 0-15,0 0 0,-42 21 16,20 0-16,1 0 16,0 0-16,-21 0 0,21 0 15,-22 21-15,22-21 0,-21 21 0,-1 0 16,22 0-16,-21 22 0,21-22 0,0 0 16,-1 21-16,22-21 0,0 22 15,-21-22-15,21 0 0,0 21 0,0-20 16,0-1-16,0 0 0,21 0 0,-21 0 15,22-21-15,-1 0 0,0 21 16,0-21-16,0 0 0,0 0 16,1 0-16,20-21 0,-21 0 0,0 21 15,0-21-15,1 0 0,-1-22 0,0 22 16,0-21-16,0 0 0,0-1 16,1-20-16,-1 20 0,0-20 0,0 21 15,0-22-15,0 22 0,1-1 0,-1 1 16,-21 0-16,0-1 0,0 1 15,0 21-15,0 0 0,0 0 0,-21 21 16,-1 0 0,1 21-16,0 21 15,0-21-15,0 22 0,0-1 0,21 0 16,0 1-16,-22-1 0,22 0 0,-21 22 16,21-22-16,0 0 0,0 22 15,0-22-15,0 1 0,0-1 0,0-21 16,0 21-16,0-20 0,0-1 0,21 0 15,1 0-15,-1-21 16,0 0-16,0 0 0,0 0 0,0 0 16,1 0-16,-1-21 0,0 0 0,0 0 15,0-1-15,0-20 0</inkml:trace>
  <inkml:trace contextRef="#ctx0" brushRef="#br0" timeOffset="174291.02">26056 10689 0,'0'0'0,"0"-21"16,-21 42 0,0 0-1,21 1-15,-21 20 0,-1 0 16,1-21-16,0 22 0,0 20 0,0-20 16,0-1-16,-1 21 0,1-20 0,0-1 15,0 0-15,0 22 0,21-43 16,-21 21-16,-1 1 0,22-22 0,-21 0 15,21 0-15,0 0 0,0 1 16,21-22 0,1 0-16,-1 0 0,0-22 15</inkml:trace>
  <inkml:trace contextRef="#ctx0" brushRef="#br0" timeOffset="174631.83">26141 11218 0,'21'0'31,"0"0"-15,0 0-16,0 0 0,1 0 15,-1-21-15,0 21 0,0-21 16,0 21-16,0-21 0,1 21 16,20-21-16,-21 0 0,0-1 0,-21 1 15,21 21-15,-21-21 0,0 0 0,0 0 16,-21 21-1,0 0-15,-21 0 0,21 0 0,-22 0 16,22 21-16,-21 0 0,-1 0 0,22 0 16,-21 1-16,21 20 0,0-21 15,-1 0-15,1 22 0,21-22 0,0 0 16,0 21-16,0-21 0,0 1 0,0-1 16,21 0-16,1 0 15,-1-21-15,0 0 0,0 0 16,21 0-16,-20 21 0,20-21 0,0 0 15,1 0-15,-1 0 0,21 0 0</inkml:trace>
  <inkml:trace contextRef="#ctx0" brushRef="#br0" timeOffset="175163.52">27263 10986 0,'0'-22'16,"0"44"-16,-22-65 0,1 43 0,0 0 15,0 0-15,0 0 0,-22 0 0,22 0 16,-21 0-16,21 0 16,0 21-16,-22-21 0,22 0 0,21 22 15,0-1-15,0 0 0,0 0 16,21-21-16,0 21 16,1-21-16,-1 21 0,0 1 0,0-22 15,0 21-15,0 0 0,1-21 0,-22 21 16,0 0-16,0 0 0,0 1 15,0-1-15,-22-21 16,1 0-16,0 21 0,0-21 0,0 0 16,0 21-16,-1-21 0,1 0 15,0 0-15,0 0 0,0 0 16,42 0 15,0 0-15,0 0-16,0 0 0,1 0 0,-1 0 15,21 0-15,-21 0 0,0 0 16,1 0-16,-22 21 16,0 0-16,0 1 0,-22-1 15,-20 0-15,21 0 0,0 21 0,-22-20 16,1-1-16,0 21 0,21-21 16,-22 22-16,1-22 0,21 0 0,0 0 15,-1 0-15,22 22 0,0-22 16,0 0-16,0 0 0,0 0 15,22-21 1,-1 0-16,0 0 0</inkml:trace>
  <inkml:trace contextRef="#ctx0" brushRef="#br0" timeOffset="176343.21">16700 13060 0,'0'-21'31,"22"0"-31,-22-1 16,0 1-16,21 21 0,-21-21 15,21 0-15,-21 0 16,0 0-16,0-1 15,0 1-15,0 0 0,0 0 16,0 0-16,0 0 16,-21 21-16,0 0 15,-1 0-15,1 0 0,0 0 16,0 0-16,0 0 0,0 0 16,-22 21-16,22 0 0,-21 0 0,-1 0 15,22 0-15,-21 1 0,0 20 16,20-21-16,-20 21 0,21-20 0,0 20 15,0-21-15,21 21 0,0-20 0,0-1 16,0 0-16,0 0 16,21-21-16,0 0 0,0 0 15,0 0-15,22 0 0,-22 0 0,21 0 16,0-21-16,-20 0 0,20 0 16,0 21-16,-21-22 0,1 1 0,-1 0 15,21 0-15,-42 0 0,21 0 0,0-1 16,-21 1-16,0 0 0,0 0 15,0 0-15,22 0 0,-22 42 47,0 0-47,0 0 0,0 21 0,0-20 16,0 20-16,0 0 0,0 1 0,0 20 16,0-21-16,0 22 0,-22-22 15,22 22-15,0-1 0,0 1 0,0-1 16,0 1-16,0-1 0,0 1 15,0 20-15,0-20 0,0-22 16,0 22-16,0-1 0,0 1 0,0-1 16,-21-20-16,21-1 0,-21 21 0,0-20 15,0-1-15,0-21 0,-1 22 16,1-22-16,0 0 0,-21-21 0,21 0 16,-1 0-16,1 0 0,-21 0 0,21-21 15,-22 0-15,22-1 0,0-20 16,0 0-16,0-1 0,0 1 15,21 0-15,0-22 0,0 22 0,0-22 16,0 1-16,0-1 0,21 1 0,0 21 16,21-22-16,-21 1 0,22-1 15,-1 22-15,0-22 0,1 22 0,-1 0 16,22-1-16,-22 1 0,0 0 16,1-1-16,-1 1 0,0 21 0,1-22 15,-22 22-15</inkml:trace>
  <inkml:trace contextRef="#ctx0" brushRef="#br0" timeOffset="176891.89">17103 13060 0,'0'21'0,"0"-42"0,-22 21 31,22-21-15,22 21-1,-22-21-15,21 21 0,0-22 0,0 1 16,0 0-16,0 21 0,1-21 0,-22 0 15,21 0-15,-21-1 16,-21 22 0,-1 0-16,1 22 15,-21-22-15,21 42 0,0-21 16,-1 0-16,1 22 0,21-22 0,0 21 16,-21-21-16,21 22 0,0-22 15,0 0-15,0 21 0,0-21 16,21 1-16,0-22 0,1 21 0,-1 0 15,21-21-15,-21 0 0,22 0 0,-1 0 16,0 0-16,-21 0 0,22 0 16,-1-21-16,0 0 0,-20-1 0,20 1 15,-21 0-15,21 0 0,-20-21 16,-1 20-16,0-20 0,0 0 0,-21-1 16,21-20-16,0 21 0,-21-1 0,0-20 15,0 20-15,22 1 0,-22 0 16,0-1-16,0 22 0,0 0 0,0 0 15,0 0-15,0 42 32,0 0-32,0 0 0,0 22 15,0-22-15,0 21 0,0 0 0,0 1 16,0-1-16,0 0 0,0 1 0,0-22 16,0 21-16,0 1 0,0-1 15,0 0-15,0-21 0,0 1 0,0 20 16,0-21-16,0 0 0,21 0 15</inkml:trace>
  <inkml:trace contextRef="#ctx0" brushRef="#br0" timeOffset="177067.31">17568 13039 0,'0'0'16,"0"-21"-1,21 21 1,1 0-16,-1 0 16,21 0-16,-21-22 0,22 22 0,-22-21 15,21 21-15,0-21 0,1 21 16,-1-21-16,0 21 0</inkml:trace>
  <inkml:trace contextRef="#ctx0" brushRef="#br0" timeOffset="177891.35">18500 12658 0,'-22'21'31,"1"0"-31,21 0 0,0 0 16,-21 22-16,0-22 0,21 21 0,-21 1 15,21-22-15,0 21 0,0 0 16,-21-20-16,21 20 0,-22-21 15,22 21-15,0-20 0,0-1 0,0 0 16,0 0-16,0 0 16,22-42-1,-1 0 1,-21 0-16,21 0 0,0-1 16,0 1-16,-21 0 0,21 0 0,1 0 15,-22 0-15,21-1 0,0 1 0,-21 0 16,21 0-1,0 21-15,-21 21 16,0 0-16,0 0 0,0 1 16,0-1-16,0 0 15,21 21-15,-21-21 0,22 1 0,-22-1 16,21 0-16,-21 0 0,21-21 0,0 21 16,0-21-16,0 0 0,1 0 15,-1 0-15,21 0 0,-21 0 0,22 0 16,-22 0-16,21-21 0,0 0 0,1 0 15,-22-22-15,21 22 0,1-21 16,-22 21-16,0-22 0,0 1 0,0 0 16,-21-1-16,0 1 0,0 0 0,0-1 15,0 1-15,0 0 0,0 21 16,0-1-16,0 1 0,-21 21 16,0 0-16,0 0 0,0 21 15,-1 1-15,1-1 0,21 0 16,0 21-16,-21 1 0,21-1 15,-21 0-15,21-21 0,0 22 0,0-1 16,0 0-16,0 1 0,0-22 16,21 21-16,0-21 0,0 1 0,1-1 15,-1 0-15,0-21 0,0 0 16,21 0-16,-20 0 0,20 0 0,-21 0 16,21 0-16,-20-21 0,20 0 0,-21 21 15,21-22-15,-20 1 0,-1 0 16,0-21-16,0 21 0,0-1 0,0 1 15,-21 0-15,22 0 0,-22 0 0,-22 21 47,1 21-47,0 0 0,21 0 0,0 0 16,-21 1-16,0-1 0,21 21 16,0-21-16,0 0 0,0 1 15,0-1-15,0 0 0,0-42 47,21 21-47</inkml:trace>
  <inkml:trace contextRef="#ctx0" brushRef="#br0" timeOffset="178048.26">19600 12742 0,'0'-21'0,"0"42"0,0-63 0,0 21 16,-21 21-1,42 0 17,-21 21-32,21-21 15,1 21-15</inkml:trace>
  <inkml:trace contextRef="#ctx0" brushRef="#br0" timeOffset="178507.88">20151 12869 0,'0'0'0,"0"22"0,-22-22 0,1 21 15,21 0-15,-21 0 16,0 0-16,21 0 0,-21 1 16,21-1-16,0 0 0,0 0 15,-21 0-15,21 0 16,0 1-16,-22-22 0,22 21 15,-21-21 17,0-21-32,21-1 15,0 1-15,0 0 0,0 0 16,0 0-16,0 0 0,21-22 16,0 22-16,1 0 0,-1-21 0,0 20 15,0-20-15,21 21 0,-20 0 16,-1 0-16,21-1 0,-21 22 15,0 0-15,22 0 0,-22 0 0,0 0 0,0 22 16,0-1-16,1 0 0,-22 0 16,0 0-16,0 22 0,0-22 0,0 21 15,0-21-15,0 0 0,0 22 16,0-22-16,-22 0 0,1 0 16,21 0-16,-21 1 0,0-1 15,21-42 16</inkml:trace>
  <inkml:trace contextRef="#ctx0" brushRef="#br0" timeOffset="179003.59">20976 12785 0,'0'-21'0,"-21"-22"16,0 43-16,-22 0 0,22 0 16,0 0-16,-21 21 0,21 1 15,-22-1-15,22 0 0,-21 0 0,21 21 16,-1-20-16,1 20 0,0-21 0,0 21 16,21-20-16,0 20 0,0-21 15,0 0-15,0 0 0,0 1 0,21-22 16,0 21-16,0-21 0,22 0 0,-22 0 15,0 0-15,0 0 0,0 0 16,1 0-16,-1-21 0,21-1 16,-21 1-16,0 0 0,-21 0 0,22 0 15,-1-22-15,0 1 0,0 0 16,-21-1-16,21-20 0,0 21 0,-21-22 16,22 1-16,-1 20 0,-21-20 0,0 20 15,0 1-15,21 0 0,-21 21 16,0-1-16,0 1 0,0 0 0,0 42 15,0 0 1,-21 1-16,0 20 0,21-21 16,0 21-16,-22 1 0,1-1 0,21 0 15,-21 22-15,21-22 0,0 1 0,0-1 16,0 0-16,0-21 16,0 22-16,0-22 0,0 21 0,0-21 15,0 1-15,0-1 0,21 0 16,0-21-1,1 0-15,-1 0 0</inkml:trace>
  <inkml:trace contextRef="#ctx0" brushRef="#br0" timeOffset="179375.39">21357 12700 0,'0'0'0,"-21"21"31,0 0-31,0 1 0,21-1 15,0 0-15,-22 0 0,22 0 16,-21 22-16,21-22 0,0 0 0,0 0 16,0 0-16,0 0 0,0 1 15,0-1-15,21-21 16,1 21-16,-1-21 0,0 0 0,0 0 16,0 0-16,0 0 0,1-21 0,-1 21 15,0-21-15,0-1 0,0 1 16,0 0-16,1-21 0,-22 21 15,0-22-15,21 22 0,-21-21 0,0-1 16,0 22-16,0-21 0,0 21 16,-21 0-16,21-1 0,-22 22 0,1 0 15,0 0-15,0 0 0,-21 0 0,20 0 16,1 0-16,21 22 0,-21-1 16,0 0-16,21 0 0,-21 0 0,21 0 15,0 1-15,0-1 0,0 0 16,0 0-16,0 0 0,21 0 15,0-21-15</inkml:trace>
  <inkml:trace contextRef="#ctx0" brushRef="#br0" timeOffset="179967.52">21823 12679 0,'21'0'0,"-42"0"0,42 21 31,-21 0-15,0 0-16,0 1 0,-21 20 16,21-21-16,0 0 0,-21 22 0,21-22 15,-22 0-15,22 0 0,0 0 16,0 0-16,0 1 0,0-1 16,22-21-1,-1-21 1,0-1-16,0 1 15,0 0-15,0 0 0,-21 0 0,22 0 16,-1-1-16,0 1 0,0-21 0,0 42 16,-21-21-16,0 0 0,21 21 15,-21 21 1,0 0 0,0 0-16,0 0 0,0 0 15,0 1-15,0 20 0,0-21 0,0 0 16,0 0-16,0 1 0,0-1 15,22 0-15,-1-21 16,0 21-16,0-21 0,0 0 16,0 0-16,1 0 0,-1 0 0,0 0 15,0-21-15,0 0 0,0 21 16,1-21-16,-1-22 0,-21 22 0,21 0 16,-21-21-16,0 20 0,0-20 15,0 21-15,0-21 0,0 20 0,-21 1 16,0 0-16,-1 0 0,22 0 0,-21 0 15,0 21-15,42 0 47,0 0-31,1 0-16,-1 0 0,0 0 0,0 0 16,0 0-16,0 0 0,1 0 0,-1-22 15</inkml:trace>
  <inkml:trace contextRef="#ctx0" brushRef="#br0" timeOffset="180531.21">23156 12256 0,'0'0'0,"0"-22"16,-21 22 15,21 22-31,-21-1 15,0 0-15,21 0 0,-21 21 0,-1 1 16,22-1-16,-21 0 0,0 1 0,0 20 16,0-20-16,21-1 0,-21 21 15,-1-20-15,1-1 0,0 22 16,21-22-16,0-21 0,-21 21 0,21-20 16,0-1-16,0 0 0,0 0 15,0 0-15,21-21 16,0 0-1,0-21-15,1 0 16,-1 0-16,-21-22 0,21 22 0,0 0 16,0-21-16</inkml:trace>
  <inkml:trace contextRef="#ctx0" brushRef="#br0" timeOffset="180783.06">23516 12277 0,'0'0'0,"21"-21"31,-21 42-31,0 0 16,-21 21-16,0-21 15,21 22-15,-21-22 0,0 21 0,21 1 16,-22-1-16,1 0 0,21 1 0,-21-1 16,0 0-16,0 1 0,21-1 15,-21-21-15,-1 21 0,22-20 0,-21 20 16,21-21-16,0 0 0,0 0 15,0 1-15,-21-22 16,0 0 0</inkml:trace>
  <inkml:trace contextRef="#ctx0" brushRef="#br0" timeOffset="180971.96">22860 12764 0,'212'84'15,"-424"-168"-15,191 84 0,42 0 32,0 0-32,0-22 0,0 22 0,22 0 15,-22 0-15,21 0 16,-21 0-16,22 0 0,-22 0 0,21 0 16,-21 0-16,1-21 0,20 21 0,-21 0 15,0 0-15</inkml:trace>
  <inkml:trace contextRef="#ctx0" brushRef="#br0" timeOffset="181543.07">23855 12827 0,'21'0'0,"-42"0"0,63 0 0,-21 0 15,0 0-15,1 0 16,-22-21-16,21 21 15,0-21-15,0 0 16,-21-1-16,0 1 0,0 0 0,0 0 16,0 0-16,0 0 0,0-1 15,0 1-15,0 0 0,-21 21 16,0-21-16,-22 21 0,22 0 16,0 0-16,-21 0 0,21 0 0,-22 21 15,1 0-15,21 0 0,-22 1 16,22-1-16,-21 21 0,0-21 0,20 22 15,1-22-15,0 21 0,0-21 16,0 22-16,21-22 0,0 0 0,0 0 16,0 21-16,0-20 15,21-1-15,0-21 0,0 0 0,0 0 16,22 0-16,-22 0 0,0 0 16,21 0-16,-20 0 0,20-21 0,-21 21 15,21-22-15,-20 1 0,-1-21 0,0 21 16,0 0-16,0-22 0,0 22 15,1-21-15,-1 21 0,0-22 0,-21 22 16,0 0-16,21 0 0,-21 0 16,0 42 15,0 0-31,-21 0 0,21 0 0,0 0 16,0 1-16,0 20 0,0-21 15,0 0-15,0 0 0,0 1 0,0-1 16,0 0-16,0 0 0,0 0 0,21 0 15,0-21-15,0 0 0,1 22 16,-1-22-16,0 0 0,0 0 0,0 0 16,0 0-16,22 0 0,-22-22 0,0 1 15</inkml:trace>
  <inkml:trace contextRef="#ctx0" brushRef="#br0" timeOffset="181983.82">24511 12615 0,'-42'127'0,"84"-254"0,-42 106 0,-21 21 15,0 0 1,-1 21-16,22 1 16,-21-1-16,21 0 0,0 0 0,0 0 15,-21 0-15,21 22 0,0-22 0,-21 0 16,21 21-16,0-20 0,0-1 16,0 0-16,0 0 0,0 0 0,0 0 15,-21-21 16,21-21-15,0 0-16,0 0 16,0 0-16,0 0 0,21-22 15,0 22-15,-21 0 0,21-21 0,0 20 16,1-20-16,-1 21 0,0 0 16,21 0-16,-21-1 0,1 1 0,20 21 15,-21 0-15,21-21 0,-20 21 0,-1 0 16,0 0-16,0 0 0,0 21 15,0-21-15,1 21 0,-22 1 0,0 20 16,0-21-16,0 0 0,0 22 16,0-22-16,0 0 0,0 0 0,-22 21 15,1-42-15,0 22 0,21-1 16,-21 0-16,0-21 0,21 21 16,21-21 15</inkml:trace>
  <inkml:trace contextRef="#ctx0" brushRef="#br0" timeOffset="182779.36">25527 12700 0,'0'0'0,"0"-21"0,-21 0 16,0 0-16,-1 21 0,1-22 0,0 22 15,-21-21-15,21 21 0,-1 0 16,-20 0-16,21 0 0,-21 0 0,-1 21 16,22 1-16,-21-1 0,21 0 0,-1 0 15,-20 0-15,21 0 0,0 22 16,21-22-16,0 21 0,0-21 0,0 1 16,0-1-16,0 21 0,0-21 0,21 0 15,0 1-15,0-22 0,0 21 16,22-21-16,-22 0 0,0 0 0,0 0 15,22 0-15,-22 0 0,0 0 0,0 0 16,0-21-16,22-1 16,-22 1-16,0 0 0,0 0 0,0-21 15,22-1-15,-22 1 0,0 0 0,0-1 16,0-20-16,0 20 0,1 1 16,-1 0-16,-21-22 0,21 22 0,-21 0 15,21 20-15,-21-20 0,0 21 16,0 0-16,0 0 0,-21 21 15,0 21-15,0 21 16,-1-21-16,1 0 0,21 22 16,-21-1-16,0 0 0,21 1 15,0-22-15,-21 21 0,21 1 0,-21-1 0,21 0 16,0 1-16,0-22 16,0 21-16,0-21 0,0 22 0,0-22 15,0 0-15,0 0 0,0 0 0,21-21 16,0 0-16,-21 21 0,21-21 15,0 0-15,0 0 0,1 0 0,-1-21 16,0 0-16,0 0 0,0 0 16,22 0-16,-22-1 0,0-20 15,0 0-15,0-1 0,0 1 0,1 21 0,-1-43 16,0 22-16,0 0 0,0-1 16,0 22-16,1-21 0,-22 0 15,21 20-15,-21 1 0,0 0 0,0 0 16,0 0-16,0 42 31,-21 0-31,-1 0 0,22 0 0,-21 22 16,0-1-16,21-21 0,-21 22 15,0-1-15,0 0 0,21 1 0,-22-1 16,1 0-16,0-21 0,21 22 0,0-1 16,-21-21-16,21 22 0,-21-22 15,21 0-15,0 0 0,0 0 0,0 0 16,21-42 15,0 0-31</inkml:trace>
  <inkml:trace contextRef="#ctx0" brushRef="#br0" timeOffset="183515.49">26056 12721 0,'21'21'16,"0"-21"0,1 0-16,-1 0 0,0 0 15,0 0 1,0 0-16,0 0 0,1-21 16,-1 0-16,0 0 0,0 0 15,-21 0-15,0-1 0,21 1 16,-21 0-16,0 0 0,0 0 15,0 0-15,-21 21 16,0 0-16,0 0 0,0 0 16,-1 21-16,1 0 0,21 0 15,-21 0-15,0 0 0,0 1 0,0 20 16,-1-21-16,22 0 0,0 22 0,-21-22 16,21 21-16,0-21 0,-21 0 15,21 1-15,0-1 0,0 0 16,0 0-16,0 0 0,21 0 15,0-21-15,1 0 0,-1 0 16,0 0-16,0 0 0,0 0 0,22 0 16,-22 0-16,21 0 0,0 0 0,-20-21 15,20 21-15,0-21 0,1 0 16,-22 0-16,21 0 0,0-1 0,1 1 16,-22 0-16,21-21 0,-21 21 0,22-22 15,-22 22-15,0 0 0,-21 0 16,0 0-16,0-1 0,0 1 0,0 0 15,-21 21 1,0 0-16,0 0 0,-1 0 16,1 21-16,0-21 15,0 21-15,0 1 0,0-1 0,-1 0 16,22 0-16,0 0 0,0 0 16,0 1-16,0-1 0,0 0 15,22 0-15,-1-21 0,-21 21 16,21-21-16,0 0 0,0 21 0,0-21 15,1 22-15,-22-1 16,0 0 0,-22-21-1,1 21 1,0-21-16,0 0 16,0 0-16,0 0 0,-1 21 0,1-21 15,0 0 1,21 21-16</inkml:trace>
  <inkml:trace contextRef="#ctx0" brushRef="#br0" timeOffset="188151.36">1609 14457 0,'0'21'0,"0"0"16,21-21-16,-21 21 15,0 1 1,21-22-1,0 0 1,0-22 0,0 22-16,-21-21 0,0 0 0,22 0 15,-1 21-15,-21-21 0,0 0 16,0-1-16,0 1 0,0 0 16,0 0-16,0 0 0,0 0 15,-21 21 1,-1 0-1,1 0-15,-21 0 0,21 21 0,0 0 16,-22 0-16,22 0 0,-21 0 16,21 22-16,-22-22 0,22 0 15,-21 0-15,21 22 0,-1-22 0,22 0 16,0 0-16,-21-21 0,21 21 16,0 0-16,0 1 0,0-1 15,21-21-15,1 21 16,-1-21-16,0 21 0,0-21 0,0 21 15,0-21-15,1 21 0,-1 1 16,21-1-16,-21-21 0,0 21 16,1 0-16,-1 0 0,0 0 15,0 1-15,-21-1 0,0 0 0,21 0 16,-21 0-16,0 0 0,0 1 16,0-1-16,-21 0 0,21 0 15,-21 0-15,-21 0 0,20 1 0,1-22 16,-21 21-16,0-21 0,-1 21 15,1-21-15,0 0 0,20 0 0,-20 0 16,0-21-16,21 0 0,-22-1 16,22 1-16,0-21 0,0 21 0,0 0 15,-1-22-15,1 22 0,0 0 16,21-21-16,0 20 0,0 1 16,0 0-16,0 0 0,21 21 46,-21 21-46,21 0 16,1 0-16,-22 1 0,21-1 0,0 0 16,0 0-16,-21 0 0,21 0 15,0 1-15,1-1 0,-1 0 0,0 21 16,0-21-16,21 1 0,-20-22 16,20 21-16,-21 0 0,21-21 15,-20 0-15,20 0 0,0 0 0,-21 0 16,22 0-16,-22-21 0,21 0 15,1 21-15,-22-22 0,21-20 16,-21 21-16,22 0 0,-22 0 16,0-22-16,0 22 0,0 0 0,0-21 15,-21 20-15,0-20 0,0 21 16,0 0-16,0 0 0,0-1 0,0 1 16,0 42 15,0 1-31,-21-1 0,21 0 0,0 0 15,-21 0-15,21 0 0,0 1 16,0-1-16,0 21 0,0-21 0,0 0 16,0 1-16,0 20 15,0-21-15,0 0 0,21 0 16,0-21-16,1 0 0,-1 0 16,0 0-16,0 0 0,0 0 0,0 0 15,1-21-15,20 0 0,-21 0 16,0 0-16,0 0 0,22-1 0,-22 1 15,0 0-15,0 0 0,0-21 16,-21 20-16,0 1 0,22 0 0,-22 0 16,0 0-16,0 0 15,-22 21 17,22 21-32,0 0 0,0 0 15,0 0-15,0 0 0,0 1 16,0-1-16,0 0 0,0 0 0,0 0 15,0 0-15,22 1 0,-22-1 16,21 0-16,0 0 0,0-21 0,0 21 16,0-21-16,1 0 0,-1 0 15,0 0-15,0 0 0,0 0 0,0 0 16,1-21-16,20 0 0,-21 21 16,0-21-16,0 0 0,1-1 0,-1 1 15,0 0-15,-21 0 0,21-21 0,-21 20 16,21 1-16,-21 0 15,21-21-15,-21 21 0,0-1 16,0 1-16,0 42 47,0 1-47,0-1 0,0 0 0,0 0 16,0 0-16,0 0 0,0 22 0,0-22 15,0 0-15,0 0 0,0 22 16,0-22-16,0 0 0,0 0 0,22 0 15,-1 0-15,0 1 16,0-22-16,0 0 0,0 0 16,1 0-16,-1 0 0,0-22 15,0 22-15,0-21 0,0 0 16,-21 0-16,43 0 0,-22 0 16,0-1-16,-21 1 0,21-21 0,0 21 15,1 0-15,-1-22 0,0 22 0,-21 0 16,21 0-16,-21 0 0,21-1 15,-21 1-15,0 42 32,0 1-32,-21-22 0,21 21 15,-21 0-15,21 21 0,0-21 16,0 1-16,0-1 0,0 0 16,0 0-16,0 0 0,0 0 0,21 1 15,0-1-15,0-21 16,1 0-16,-1 0 15,0 0-15,-21-21 16,0-1-16,21 1 0,-21 0 16</inkml:trace>
  <inkml:trace contextRef="#ctx0" brushRef="#br0" timeOffset="188323.32">3450 14393 0,'-21'22'0,"42"-44"16,-63 44-16,21-1 0,-1 0 15,-20-21-15,21 21 0</inkml:trace>
  <inkml:trace contextRef="#ctx0" brushRef="#br0" timeOffset="188515.78">3514 14457 0,'21'-21'31,"0"-43"-15,-63 149-16,63-191 16,-42 106-16,-22 0 15,22 0-15,0 0 0,0 0 16,0 0-16,-1 0 0,1 21 16,21 0-16,0 1 0,0-1 15,0 0-15,0 0 0,0 0 16,0 0-16,21 1 0,1-22 15,-1 0-15,0 0 0,0 0 16,0 0-16</inkml:trace>
  <inkml:trace contextRef="#ctx0" brushRef="#br0" timeOffset="188835.6">4064 14161 0,'0'0'0,"0"-22"32,0 44-17,0-1-15,0 0 16,0 21-16,0 1 0,0-22 0,0 42 16,-21-20-16,0-1 0,-1 0 0,22 22 15,-21-22-15,0 0 16,21 1-16,-21-1 0,0 0 0,0 85 31,21-84-31,0-22 0,0 0 16,0 0-16,21-42 31,0 0-31,-21 0 16,0 0-16,0-1 0</inkml:trace>
  <inkml:trace contextRef="#ctx0" brushRef="#br0" timeOffset="188931.54">3641 14732 0,'0'0'0</inkml:trace>
  <inkml:trace contextRef="#ctx0" brushRef="#br0" timeOffset="189079.46">4043 14669 0,'42'0'31,"-42"-22"-31,0 1 0,0 0 16,0 0 0</inkml:trace>
  <inkml:trace contextRef="#ctx0" brushRef="#br0" timeOffset="189371.29">4635 14478 0,'-84'-42'15,"63"42"1,-1 0-16,1 0 0,0 0 15,0 0-15,0 21 0,0 0 0,-1-21 16,1 21-16,0 22 0,0-22 16,0 0-16,0 0 0,21 21 15,-22-20-15,22-1 0,0 0 16,0 0-16,0 0 0,0 0 0,0 1 16,0-1-16,22-21 15,-1 0-15,0-21 16</inkml:trace>
  <inkml:trace contextRef="#ctx0" brushRef="#br0" timeOffset="189771.08">3577 14626 0,'0'21'0,"0"-42"0,-21 42 16,42-21 0,0 0-16,0 0 15,1 0-15,-1 0 0,21 0 16,0 0-16,1 0 0,-1 0 0,0 0 16,-20 0-16,20-21 0,0 21 15,-21 0-15,22 0 0,-22 0 0,0 0 16,0 0-16,-21-21 15</inkml:trace>
  <inkml:trace contextRef="#ctx0" brushRef="#br0" timeOffset="190227.81">4593 14542 0,'0'0'16,"0"-22"-16,0 1 31,-21 21-31,0 0 16,0 0-16,-1 0 0,1 0 15,0 0-15,0 0 0,0 0 0,0 21 16,-1-21-16,1 22 0,0-1 0,0 0 16,0 0-16,0 0 0,-1 0 15,1 1-15,21 20 0,0-21 16,-21 21-16,21-20 0,-21-1 15,21 21-15,0-21 0,0 0 0,0 22 16,0-22-16,0 0 0,0 0 0,21 0 16,0 1-16,0-22 15,1 0-15,-1 0 0,0 0 0,0 0 16,21 0-16,-20 0 0,-1 0 16,21-22-16,-21 1 0,22 21 0,-22-21 15,21 0-15,0 0 0,-20 0 0</inkml:trace>
  <inkml:trace contextRef="#ctx0" brushRef="#br0" timeOffset="191311.63">5122 14182 0,'0'0'0,"-42"-64"31,21 64-31,0 0 16,-1 0-16,1 0 15,21 21-15,-21 1 0,21-1 0,0 0 16,0 21-16,-21-21 0,21 22 0,0 20 16,-21-20-16,21-1 0,0 0 15,0 22-15,0-22 0,0 0 0,-21 1 16,21-1-16,0 0 0,0-20 16,-22 20-16,22-21 0,0 0 15,0 0-15,0 1 0,0-1 0,0 0 16,-21-21-1,0 0 1,21-21 0,0 0-1,0-1-15,0 1 0,21 0 0,0 0 16,1 0-16,-1-22 0,-21 22 0,21 0 16,0-21-16,0 21 0,0-1 15,1 22-15,-1-21 0,0 21 16,0 0-16,-21 21 15,0 1 1,0-1-16,0 21 0,0-21 0,0 0 16,0 1-16,0-1 0,0 0 15,0 21-15,0-21 0,0 1 0,0-1 16,0 0-16,21-21 0,-21 21 16,21-21-16,1 0 15,-1 0-15,0 0 0,21 0 16,-21-21-16,1 21 0,20-21 0,-21 21 15,0-21-15,22-1 0,-22 22 16,0-21-16,0 0 0,-21 0 16,21 21-16,-21-21 0,0 0 0,0-1 15,0 1 1,0 0 0,0 42 77,-21-21 267</inkml:trace>
  <inkml:trace contextRef="#ctx0" brushRef="#br0" timeOffset="192011.23">6413 14097 0,'0'0'0,"0"-21"16,22 21 31</inkml:trace>
  <inkml:trace contextRef="#ctx0" brushRef="#br0" timeOffset="192475.52">6625 14161 0,'0'0'0,"0"-22"16,0 1-16,0 0 15,0 0-15,0 0 0,0 0 16,0 42 31,-21 0-32,21 0-15,-21 0 0,21 22 0,-21-1 16,-1-21-16,22 21 0,-21 22 0,0-22 16,0 1-16,0 20 0,0-21 15,-1 22-15,1-22 0,0 22 0,0-22 16,0 0-16,21 1 0,0-22 15,0 21-15,0-21 0,42 1 0,-21-1 16,0-21-16,1 21 0,-1-21 16,0 0-16,0 0 0,21 0 15,-20 0-15,20-21 0,-21 21 0,21-21 16,-20-1-16,20 1 0,-21 0 16,21 0-16,-20 0 0,-1 0 0,0-1 15,0-20-15,-21 21 0</inkml:trace>
  <inkml:trace contextRef="#ctx0" brushRef="#br0" timeOffset="192568.47">6392 14499 0,'0'0'16,"-21"0"-16,0 0 0</inkml:trace>
  <inkml:trace contextRef="#ctx0" brushRef="#br0" timeOffset="192668.41">6900 14499 0,'-254'43'31,"297"-86"-15,168 43-16,-401 0 0,232 0 0,-21-21 0,22 21 16,-22-21-16,21 21 0,-21-21 15,22 21-15</inkml:trace>
  <inkml:trace contextRef="#ctx0" brushRef="#br0" timeOffset="192783.35">7366 14605 0,'0'0'0,"0"21"0,-21-21 16</inkml:trace>
  <inkml:trace contextRef="#ctx0" brushRef="#br0" timeOffset="193283.29">6943 14415 0,'-43'84'16,"22"-41"-16,21-22 0,-21 21 15,21 0-15,0-20 0,0-1 0,0 21 16,0-21-16,0 0 0,21 1 0,0-1 15,0-21-15,1 21 0,20-21 16,-21 0-16,0 0 0,22 0 0,-22 0 16,0 0-16,21 0 0,-21 0 0,22-21 15,-22 0-15,0-1 0,21 1 16,-20 0-16,-1 0 0,0 0 0,0-22 16,-21 22-16,0 0 15,0-21-15,21 21 0,-21-22 0,0 22 16,0 0-16,0 0 0,0 0 0,-21-1 15,0 22 1,21 22-16,0-1 16,-21 0-16,21 0 0,0 0 0,0 0 15,0 1-15,0-1 0,0 21 16,0-21-16,0 0 0,0 1 0,0-1 16,0 0-16,0 0 0,21 0 0,-21 0 15,21-21-15,-21 22 16,21-22-16,0 0 0,1 0 15,-22-22-15,21 1 16,-21 0-16,0 0 16,0 0-16</inkml:trace>
  <inkml:trace contextRef="#ctx0" brushRef="#br0" timeOffset="193731.04">6011 14478 0,'0'0'16,"-42"0"0,42 21-16,21-21 15,0 0 1,0 0-16,22 0 0,-22 0 15,21 0-15,-21 0 0,22 0 0,-1 0 16,0-21-16,1 21 0,-1-21 16,0 21-16,1 0 0,-22 0 0,21 0 15,-21-21-15,22 21 0,-22 0 0,0 0 16,0 0-16,0 0 16,-21-21-16,22 21 0,-1 0 0,0 0 15,-21-22-15,21 22 0,0 0 0,0 0 16</inkml:trace>
  <inkml:trace contextRef="#ctx0" brushRef="#br0" timeOffset="194496.41">7747 14139 0,'0'-21'0,"0"42"0,0-63 15,0 21-15,0 0 0,0 0 16,0-1-16,-21 44 47,21-1-47,-21 21 16,21-21-16,0 0 0,0 22 0,0-1 15,0 0-15,-22 1 0,22-1 16,0 0-16,0 1 0,0 20 15,-21-20-15,21-1 0,0-21 0,0 21 16,0 1-16,0-22 0,0 0 0,-21 0 16,21 0-16,0 1 0,-21-1 15,21 0-15,-21-21 32,21-21-17,0 0-15,0-1 0,0 1 16,0 0-16,0 0 15,0 0-15,21-22 0,-21 22 0,21 0 16,0 0-16,0 0 0,-21 0 16,22-1-16,-1 1 0,0 0 0,0 0 15,0 0-15,0 21 0,1-21 16,-1 21-16,0 0 0,21 0 0,-21 0 16,1 0-16,-1 21 0,0-21 0,0 21 15,-21 0-15,0 0 0,0 22 16,0-22-16,0 0 0,0 0 0,0 0 15,0 0-15,-21 1 0,0-1 0,0 0 16,-22 0-16,22 0 16,0-21-16,0 21 0,-22 1 0,22-22 0,0 0 15,0 21-15,0-21 0,0 0 0,-1 21 16,1-21 0,0 0-16,42-21 31,0 21-16</inkml:trace>
  <inkml:trace contextRef="#ctx0" brushRef="#br0" timeOffset="195007.11">8488 14436 0,'0'-21'16,"0"42"-16,21-42 0,-21-1 0,0 1 15,0 0-15,0 0 0,0 0 16,-21 0-16,0 21 16,-1 0-16,1 0 0,0 0 15,0 0-15,0 0 0,21 21 0,-21 0 16,-1 0-16,1 0 0,0 0 15,21 1-15,0-1 0,-21 0 0,21 0 16,0 0-16,0 0 0,0 1 16,0-1-16,0 0 15,0 0-15,0 0 0,21-21 16,-21 21-16,21-21 0,0 0 16,-21 22-16,22-22 0,-1 0 15,0 0-15,-21 21 0,21-21 0,0 0 16,0 21-16,1 0 15,-22 0 1,0 0-16,0 1 16,-22-22-16,1 21 15,0-21-15,0 21 0,0-21 16,0 0-16,-1 21 0,1-21 0,0 0 16,0 0-16,0 0 0,0 21 15,-1-21-15,1 0 16,0 0-16,21-21 0,-21 21 15,21-21-15,-21 0 0</inkml:trace>
  <inkml:trace contextRef="#ctx0" brushRef="#br0" timeOffset="195423.16">7091 14457 0,'21'0'0,"-42"0"0,63 0 0,-21-21 16,0 21-16,1 0 0,20 0 0,-21-21 15,0 21-15,0 0 0,1 0 16,-1-22-16,0 22 0,0 0 0,0 0 15,0 0 1,1 0 0,-1-21-1,0 21-15</inkml:trace>
  <inkml:trace contextRef="#ctx0" brushRef="#br0" timeOffset="196002.83">9250 14584 0,'-21'0'16,"42"0"15,0 0-31,0 0 15,43 0-15</inkml:trace>
  <inkml:trace contextRef="#ctx0" brushRef="#br0" timeOffset="196155.46">9991 14563 0,'105'0'16,"-210"0"-16,253 0 0,-106 0 0,0 0 0,1 0 16,-1 0-16,0 0 0,-20-21 15,-1 21-15,0 0 0,0 0 16,-21-22 15,0 1-31,-21 0 16</inkml:trace>
  <inkml:trace contextRef="#ctx0" brushRef="#br0" timeOffset="196205.44">10393 14457 0</inkml:trace>
  <inkml:trace contextRef="#ctx0" brushRef="#br0" timeOffset="196755.12">9377 14605 0,'0'0'0,"-21"0"31,-1 0-31,1 0 0,42 0 47,1 0-47,-1 0 16,0 0-16,21 0 0,-21 0 15,22-21-15,-1 21 0,0 0 0,1 0 16,20 0-16,-20 0 0,20 0 16,-21 0-16,22 0 0,-22 0 0,22 0 15,-22 0-15,0 0 0,1-21 0,-22 21 16,21 0-16,-21 0 0,1 0 16,-1 0-16,0 0 0,0 0 15,-21-21-15,0-1 31</inkml:trace>
  <inkml:trace contextRef="#ctx0" brushRef="#br0" timeOffset="196801.09">10287 14520 0</inkml:trace>
  <inkml:trace contextRef="#ctx0" brushRef="#br0" timeOffset="197231.85">10181 14182 0,'-21'-21'15,"63"42"1,-63-21-16,0 0 16,21 21-1,21-21-15,0 21 0,0 0 16,1 0-16,-1 1 0,21-1 15,-21-21-15,0 21 0,1 0 0,-1-21 16,0 0-16,0 21 0,0-21 16,0 0-16,1 0 0,-1 0 15,0 0-15,0 0 0,-21 21 47,0 1-47,-21-22 0,0 21 16,0 0-16,21 0 0,-22 0 0,1 0 15,0 1-15,0-1 0,0 21 0,0-21 16,-1 22-16,1-22 0,0 0 0,0 21 16,-21-21-16,20 1 0,1-1 15,0 0-15,0 0 0,0 0 0,21 0 16,-21 1-16,-1-1 0,1-21 16,0 0-1</inkml:trace>
  <inkml:trace contextRef="#ctx0" brushRef="#br0" timeOffset="199231.65">11769 14753 0,'21'0'31,"-21"-21"-15,0 0-16,0 0 0,0 0 15,0-1-15,0 1 16,0 0-16,0 0 0,-21 0 16,21 0-16,-22 21 0,1-22 15,0 22-15,0 0 0,0 0 16,0 0-16,-1 0 0,1 0 0,0 0 16,0 22-16,0-1 0,0 0 15,-1 0-15,1 0 0,0 22 0,0-22 16,0 21-16,0-21 0,-1 22 0,22-1 15,0-21-15,0 0 16,0 22-16,0-22 0,0 0 0,0 0 16,0 0-16,22 0 0,-1-21 15,0 0-15,0 0 16,0 0-16,0 0 0,1 0 0,-1 0 16,0-21-16,0 0 0,21 0 0,-20 0 15,20 0-15,0-1 0,-21-20 16,22 21-16,-22-21 0,21-1 0,-21 1 15,1 0-15,-1-22 0,0 22 0,21-22 16,-42 1-16,21 20 0,1-20 16,-1 21-16,0-22 0,-21 22 15,21-1-15,-21 1 0,21 0 0,-21 21 16,0-1-16,0 1 0,0 0 16,-21 21-1,0 0-15,21 21 16,0 0-16,-21 22 0,0-22 15,-1 21-15,22-21 0,0 22 0,-21-1 16,0 22-16,0-22 0,21 0 0,-21 22 16,21-22-16,-21 0 0,21 1 15,-22-1-15,22 0 0,0 1 0,0-1 16,0-21-16,0 0 0,0 22 0,0-22 16,0 0-1,0 0-15,22-21 0,-1 0 0,0 0 16,-21 21-16,21-21 0,0 0 0,0 0 15,1 0-15,-1 0 0,0 0 16,0-21-16,0 0 0,0 21 0,1-21 16,-1 0-16,0 0 0,0-1 0,21 1 15,-20 0-15,-1 0 0,0 0 16,0 0-16,-21-1 0,0 1 0,0 0 16,0 0-16,0 0 0,0 0 0,-21 21 15,0 0 1,0 0-16,-1 0 0,1 21 15,0-21-15,21 21 0,0 0 16,0 0 0,21-21-1,0 0-15,1 0 16,-1 0-16,0 0 16,0 0-16,0-21 0,0 21 0,1-21 15,-1 21-15,0-21 0,0 21 16,-21-21-16,21 21 0,-21 21 31,0 0-31,0 0 16,0 0-16,0 0 15,0 22-15,0-22 0,-21 0 16,21 0-16,0 22 0,0-22 0,-21 21 16,21-21-16,0 0 0,0 1 0,0-1 15,0 0-15,0 0 0,0 0 16,21-21-16,0 0 0,0 0 15,1 0-15,-1 0 0,0 0 16,0-21-16,0 21 0,0-21 16,22 0-16,-22 0 0,0-1 0,0 1 15,0-21-15,-21 21 0,22 0 0,-22-22 16,21 22-16,-21-21 0,0 21 16,0-1-16,0 1 0,0 0 0,0 0 15,0 42 16,0 0-31,0 0 0,-21 1 16,21 20-16,-22-21 0,22 0 0,-21 0 16,21 22-16,0-22 0,0 0 15,0 0-15,0 0 0,0 1 0,0-1 16,21-21 15,-21-21-15</inkml:trace>
  <inkml:trace contextRef="#ctx0" brushRef="#br0" timeOffset="199419.54">12890 14393 0,'0'0'0,"0"-21"0,-21 21 15,0 0-15,42 0 63,0 21-48</inkml:trace>
  <inkml:trace contextRef="#ctx0" brushRef="#br0" timeOffset="199867.28">13187 14605 0,'0'0'16,"0"-21"-16,0 0 0,0 0 15,0 42 16,21 0-15,-21 0-16,0 0 0,0 22 0,0-22 16,21 21-16,-21-21 0,0 22 0,0-22 15,21 21-15,-21-21 0,0 0 16,0 22-16,0-22 0,0 0 0,0 0 16,21-21-16,1 0 31,-22-21-16,21 21-15,-21-21 0,21 0 16,0-22-16,-21 22 0,21 0 0,-21-21 0,21 21 16,1-22-16,-22 22 15,21-21-15,0 21 0,-21-1 0,0 1 16,21 0-16,-21 0 0,21 21 0,-21-21 16,21 21-1,1 0-15,-1 0 16</inkml:trace>
  <inkml:trace contextRef="#ctx0" brushRef="#br0" timeOffset="200249.29">13695 14838 0,'0'0'0,"21"0"0,0 0 16,0-21-1,0 21-15,-21-21 0,22 21 16,-1-22-16,0 1 0,-21 0 0,21 21 16,0-21-16,-21 0 0,0 0 15,21-1-15,-21 1 0,0 0 16,0 0-16,-21 21 16,0 0-16,0 0 15,0 0-15,0 0 0,-1 0 0,1 21 16,0 0-16,0 0 0,21 1 15,0-1-15,-21 0 0,21 0 16,0 0-16,0 0 0,0 1 0,0-1 16,0 0-16,0 0 0,0 0 0,0 0 15,21 1-15,-21-1 0,21-21 16,0 0-16,-21 21 0,21-21 16,1 0-16,-1 0 0,0 0 0,0 0 15,0 0-15,22 0 0,-22-21 16,0 21-16,0-21 15,0-1-15</inkml:trace>
  <inkml:trace contextRef="#ctx0" brushRef="#br0" timeOffset="200643.59">14245 14605 0,'0'0'0,"0"-21"15,0 0-15,0 0 16,21-1-16,0 22 15,1-21-15,-1 21 0,0 0 16,0 0-16,0 0 16,0 0-16,-21 21 0,22-21 0,-1 22 15,0-1-15,0 0 0,-21 21 16,0-21-16,21 1 0,-21-1 16,0 21-16,0-21 0,0 0 0,0 1 15,0-1-15,-21 0 0,21 0 0,-21 0 16,0 0-16,0 1 15,-1-22-15,1 0 16,21-22 0,0 1-16,0 0 15,0 0-15,21 0 16,-21 0-16,22-22 0,-1 22 0,-21 0 16,0 0-16,21 0 0,-21-1 0,21 1 15,-21 0-15,0 0 16,21 21-16,0-21 0</inkml:trace>
  <inkml:trace contextRef="#ctx0" brushRef="#br0" timeOffset="201342.94">15049 14753 0,'0'-21'63,"22"21"-48,-22-21-15,0 0 32,-22 21-17,1 0-15,0 0 16,0 21-16,0-21 0,0 21 16,21 0-16,-43-21 15</inkml:trace>
  <inkml:trace contextRef="#ctx0" brushRef="#br0" timeOffset="201518.84">14922 14817 0,'64'0'31,"-22"-43"-15,-148 86-16,233-86 0,-127 22 0,0 0 31,-21 21-15,21-21-16,-21 21 15,0 0-15,21 21 31</inkml:trace>
  <inkml:trace contextRef="#ctx0" brushRef="#br0" timeOffset="201592.8">15198 14711 0,'42'0'16</inkml:trace>
  <inkml:trace contextRef="#ctx0" brushRef="#br0" timeOffset="202260.41">15621 15071 0,'0'0'0,"0"21"31,0-42 0,21 21-31,0-21 0,0-1 16,1 1-16,-1-21 15,0 0-15,21 20 0,1-41 16,-1 21-16,0-1 0,1 1 0,-1-22 16,0 22-16,-21 0 0,22-1 0,-22 1 15,0 0-15,-21 21 0,0-1 16,0 1-16,-21 21 16,0 0-16,-22 0 0,22 21 15,0-21-15,-21 22 0,21-1 16,-1 0-16,-20 0 0</inkml:trace>
  <inkml:trace contextRef="#ctx0" brushRef="#br0" timeOffset="202408.33">16171 14817 0,'0'21'16,"0"-42"-16,21 42 0,22 21 16,-22-21-1,-21 1-15,0-1 16,-21-21-1,0 0-15,-1 21 0,1-21 0,-21 0 16,21 0-16,0 0 0,-43 0 16</inkml:trace>
  <inkml:trace contextRef="#ctx0" brushRef="#br0" timeOffset="202923.03">15960 14986 0,'63'0'15,"-42"0"-15,0 0 16,1 0-16,-1 0 0,0 0 0,21 0 16,-21 0-16,1 0 0,-1 0 0,0 0 15,21 0-15,-21 0 0,1-21 16,-22 0-16,21 21 16,-21-21-16,21-1 0,-21 1 15,21 0-15,-21 0 0,0 0 16,0 0-1,21 21-15,-21-22 0,21 1 0,-21 0 16,0 0-16,22 0 0,-1 0 16,-21-1-16,0 1 15,0 0-15,0 0 0,21 21 16,-21-21-16,0 0 0,0-1 16,0 44 15,0-1-16,0 0 1,0 0-16,-21-21 0,21 21 0,0 0 16,-21-21 109,-1 0-110,1 0-15,0 0 0</inkml:trace>
  <inkml:trace contextRef="#ctx0" brushRef="#br0" timeOffset="203742.86">16214 14415 0,'0'0'15,"21"-43"1,0 43-16,-21-21 0,-21 21 31,0 0-15,-1 0-16,1 0 15,0 0-15,0 0 0,0 0 0,0 21 16,-1-21-16,22 21 0,-21 1 0,0-22 16,0 21-16,21 0 15,-21 0-15,0 0 16,21 0-16,0 1 0,0-1 16,-22 0-16,22 0 15,0 0-15,0 0 16,22-21-1,-22 22-15,21-22 16,-21 21-16,21-21 0,-21 21 16,0 0-1,21-21-15,0 21 0,-21 0 16,21-21-16,1 0 16,-22 22-16,21-22 15,0 0-15,0 21 0,0-21 16,0 0-16,1 0 0,-22 21 15,21-21 1,-21 21-16,21-21 0,-21 21 16,0 0-1,0 1 1,0-1 0,-21-21-16,0 0 15,-1 21-15,-20-21 16,21 0-16,0 0 0</inkml:trace>
  <inkml:trace contextRef="#ctx0" brushRef="#br0" timeOffset="204919.61">16531 14626 0,'0'-21'15,"0"0"1,0 0-16,0 0 31,0 42 16,0 0-47,0 0 0,-21 0 16,21 0-16,-21 22 0,21-22 15,-21 0-15,21 21 0,0-20 0,-22-1 16,1 0-16,21 21 0,0-21 0,0 1 16,0-1-16,0 0 15,0 0-15,21-21 16,1 0-1,-1-21-15,0 21 16,0-21-16,0 0 0,0 21 16,-21-22-16,22 1 0,-1 0 0,0 0 15,0 0-15,-21 0 0,21-1 0,0 1 16,-21 0-16,22 0 16,-22 0-16,21 21 0,-21-21 15,0 42 1,0 0-1,0 0-15,0 0 0,0 0 0,0 1 16,0-1-16,0 0 0,0 0 0,0 0 16,0 0-16,0 1 15,0-1-15,0 0 16,21-21-16,0 0 0,0 0 16,0 0-16,1 0 0,-1 0 15,0-21-15,0 21 0,0-21 0,0-1 16,1 22-16,20-21 0,-21 0 0,0 0 15,-21 0-15,21 0 0,1-22 16,-1 22-16,0 0 0,-21 0 0,0-22 16,0 22-16,0 0 0,21 0 0,-21 0 15,0 0-15,-21 21 32,21 21-32,-21 0 15,0 0-15,21 0 0,0 0 16,0 22-16,-22-22 0,22 0 15,0 0-15,0 22 0,0-22 0,0 0 16,0 0-16,0 0 0,0 0 16,22 1-16,-1-22 0,0 21 15,21-21-15,-21 0 0,1 0 16,-1 0-16,21 0 0,-21-21 16,0-1-16,22 1 0,-22 21 0,0-21 15,21 0-15,-20 0 0,-1 0 0,-21-1 16,21 1-16,0 0 0,-21 0 15,21 0-15,-21 0 0,0-1 16,0 1-16,0 42 31,-21 1-15,21-1-16,-21 0 0,21 0 0,0 0 16,0 0-16,0 1 0,0-1 0,0 0 15,0 0-15,0 0 16,0 0-16,0 1 15,21-22-15,0 0 16,-21-22 0,21 22-16,-21-21 0,22 0 15</inkml:trace>
  <inkml:trace contextRef="#ctx0" brushRef="#br0" timeOffset="205035.54">17653 14351 0,'0'0'0,"-42"0"0</inkml:trace>
  <inkml:trace contextRef="#ctx0" brushRef="#br0" timeOffset="205175.46">17738 14372 0,'0'-42'15,"0"21"1,0 0-16,-22 21 16,1 0-16,0-22 0,-21 1 15</inkml:trace>
  <inkml:trace contextRef="#ctx0" brushRef="#br0" timeOffset="205241.43">17547 14415 0,'42'0'16</inkml:trace>
  <inkml:trace contextRef="#ctx0" brushRef="#br0" timeOffset="205367.51">18140 14139 0,'0'0'0,"0"-21"0,-21 21 0</inkml:trace>
  <inkml:trace contextRef="#ctx0" brushRef="#br0" timeOffset="205567.84">18076 14097 0,'-42'148'47,"-22"43"-31,170-530-16,-233 720 0,127-360 16,-21 22-16,21-1 0,0-21 0,0 21 15,0-20-15,0-1 0,0 0 0,0 0 16,0 0-16,0 0 0,0 1 15,-21-44 32,21 1-31,-21 0-16</inkml:trace>
  <inkml:trace contextRef="#ctx0" brushRef="#br0" timeOffset="205935.14">17822 14584 0,'0'0'0,"-42"0"0</inkml:trace>
  <inkml:trace contextRef="#ctx0" brushRef="#br0" timeOffset="205980.12">17801 14605 0</inkml:trace>
  <inkml:trace contextRef="#ctx0" brushRef="#br0" timeOffset="206103.05">18034 14584 0,'21'0'31,"-275"21"-15,487-42-16,-212 0 31</inkml:trace>
  <inkml:trace contextRef="#ctx0" brushRef="#br0" timeOffset="206248.02">18373 14478 0,'0'0'0,"0"-21"0,-43 0 0</inkml:trace>
  <inkml:trace contextRef="#ctx0" brushRef="#br0" timeOffset="206467.09">18309 14372 0,'-21'0'31,"-43"64"-15,149-128-16,-191 149 0,85-64 16,21 0-16,-21 22 0,0-22 0,21 0 15,0 21-15,-21-21 0,21 1 16,-22 20-16,22-21 0,0 0 0,0 0 15,0 1-15,0-1 0,0 0 16,22 0-16,-1-21 0,0 0 31,0 0-31,21 0 0,-20 0 0,20 0 16,-21 0-16,0-21 0,22 21 0,-22-21 16,0 0-16,21-1 0,-21 1 0,1 0 15</inkml:trace>
  <inkml:trace contextRef="#ctx0" brushRef="#br0" timeOffset="206951.81">18754 14034 0,'0'0'16,"0"-22"-16,-22 44 31,1-1-15,21 0-16,-21 0 0,21 21 0,0-20 15,0 20-15,-21 0 0,21 1 16,-21-1-16,21 0 0,-21 1 0,21-1 16,0 0-16,0 1 0,0-1 0,-22-21 15,22 21-15,0-20 0,0-1 16,-21 21-16,21-21 0,0 0 0,0 1 16,0-1-1,-21-21-15,0 0 31,21-21-31,0-1 16,0 1-16,0 0 16,0 0-16,0 0 0,0 0 0,0-1 15,21 1-15,0-21 0,0 0 0,1 20 16,-1 1-16,0 0 0,0 21 16,0-21-16,0 21 0,1 0 0,-1 0 15,0 0-15,0 0 0,-21 21 16,21-21-16,-21 21 0,0 0 15,0 22-15,0-22 0,0 0 0,0 0 16,0 0-16,0 1 0,0-1 0,0 0 16,0 0-16,-21 0 0,21 0 0,-21 1 15,-21-22 17</inkml:trace>
  <inkml:trace contextRef="#ctx0" brushRef="#br0" timeOffset="207006.78">18859 14647 0,'64'-42'15</inkml:trace>
  <inkml:trace contextRef="#ctx0" brushRef="#br0" timeOffset="207256.02">19558 14139 0,'106'0'32,"-85"0"-32,-42 0 31,0 0-16,-1 0-15</inkml:trace>
  <inkml:trace contextRef="#ctx0" brushRef="#br0" timeOffset="207511.87">19431 14182 0,'0'0'15,"-21"0"-15,0 21 0,21 0 16,0 0-16,0 22 0,-22-22 0,22 21 15,-21-21-15,21 22 0,-21-1 16,-42 21-16,63-20 0,0-1 16,0-21-16,0 22 0,-22-22 0,22 0 15,0 0-15,0 0 0,0 0 16,0 1 0,0-44 15,0 1-16,0 0-15,0 0 16</inkml:trace>
  <inkml:trace contextRef="#ctx0" brushRef="#br0" timeOffset="207859.27">19008 14161 0,'84'0'15,"-41"0"1,-22 0-16,21 0 0,-21 0 0,22 0 16,-1 0-16,0 0 0,-21 0 15,22 0-15,-22 0 0,21 0 0,-21 0 16,1 0-16,-1 0 0,0 0 16</inkml:trace>
  <inkml:trace contextRef="#ctx0" brushRef="#br0" timeOffset="207948.21">19600 14393 0,'0'22'0,"0"-44"0</inkml:trace>
  <inkml:trace contextRef="#ctx0" brushRef="#br0" timeOffset="208374.9">19748 14415 0,'0'0'16,"-21"0"15,0 0-31,0 0 15,0 21 1,0 0-16,-1 0 0,1 0 16,21 0-16,-21 1 0,21-1 0,0 0 15,0 0-15,0 0 0,0 0 16,0 1-16,21-1 16,0-21-16,1 0 15,-1 0-15,0 0 0,0 0 16,0 0-16,0-21 0,1-1 15,-22 1-15,21 0 16,-21 0-16,0 0 0,0 0 16,0-1-16,0 1 0,0 0 15,0 0-15,0 0 0,-21 21 0,-1 0 16,22-21-16,-21 21 0,0 0 0,0 0 16,0 21-1,21 0-15,0 0 16</inkml:trace>
  <inkml:trace contextRef="#ctx0" brushRef="#br0" timeOffset="208703.76">20320 14076 0,'0'0'0,"-21"-21"0,63 21 16,-21 0-16,-42 0 15,0 0-15,0 21 0,0 0 16,-1 0-16,1 0 0,0 1 16,0 20-16,0-21 0,0 21 0,-1-20 15,1 20-15,0 0 0,21-21 16,0 22-16,0-22 0,0 21 15,0-21-15,0 22 0,0-22 0,0 0 16,0 0-16,0 0 0,0 1 0,21-1 16,0-21-16,1 0 15,-1 0-15,0 21 0,0-21 0,0 0 16,0 0-16,1 0 0,-1 0 0,21-21 16,-21 21-16</inkml:trace>
  <inkml:trace contextRef="#ctx0" brushRef="#br0" timeOffset="208807.7">20764 14139 0,'0'0'0,"0"-42"0</inkml:trace>
  <inkml:trace contextRef="#ctx0" brushRef="#br0" timeOffset="208869.66">20786 14034 0,'0'-22'0</inkml:trace>
  <inkml:trace contextRef="#ctx0" brushRef="#br0" timeOffset="208971.6">20891 14034 0,'64'571'78,"-170"-444"-62,43-825-16,84 1417 15,63-1438-15,-211 1438 0</inkml:trace>
  <inkml:trace contextRef="#ctx0" brushRef="#br0" timeOffset="209047.56">20764 17230 0,'0'211'0,"0"-422"16,0-170-16,43-402 0</inkml:trace>
  <inkml:trace contextRef="#ctx0" brushRef="#br0" timeOffset="209140.5">21230 14584 0</inkml:trace>
  <inkml:trace contextRef="#ctx0" brushRef="#br0" timeOffset="209235.45">21378 14563 0,'-21'-21'31</inkml:trace>
  <inkml:trace contextRef="#ctx0" brushRef="#br0" timeOffset="209290.42">21294 14542 0,'-22'0'32</inkml:trace>
  <inkml:trace contextRef="#ctx0" brushRef="#br0" timeOffset="209367.37">21209 14584 0</inkml:trace>
  <inkml:trace contextRef="#ctx0" brushRef="#br0" timeOffset="210623.54">21272 14520 0,'0'0'0,"22"0"0,-22 22 15,21-22-15,0 0 16,0 0 0,0 0-16,-21-22 15,21 1-15,-21 0 16,-21 21 31,21 21-47,0 0 15,-21 1-15,21-1 16,0 0 0,21-21-1,0 0 1,1 0-16,-1-21 0,0 0 15,0 21-15,-21-22 16,0 1-16,0 0 16,0 0-16,-21 21 15,0 0-15,0 0 16,21 21 0,0 0-1,0 0-15,0 1 16,0-1-1</inkml:trace>
  <inkml:trace contextRef="#ctx0" brushRef="#br0" timeOffset="211491.46">22288 14203 0,'0'0'0,"-42"0"15,21 21 1,0 0-16,21 0 0,-21 1 0,21 20 15,-22-21-15,1 21 0,21 1 16,0-1-16,-21-21 0,21 22 0,-21-1 16,21-21-16,-21 0 0,21 22 15,0-22-15,0 0 0,0 0 16,21-21 0,0 0-1,0 0-15,0 0 0,-21-21 16,22 0-16,-1 0 0,0-1 0,0 1 15,0 0-15,0 0 0,1 0 16,-1-22-16,0 22 0,0 0 0,0 0 16,-21 0-16,21 0 0,-21-1 15,22 22-15,-22 22 16,0-1-16,0 21 0,0-21 16,0 0-16,0 1 0,0 20 15,0-21-15,0 0 0,0 0 0,0 22 16,0-22-16,21 0 15,0 0-15,0-21 16,0 0-16,0 0 0,1 0 0,-1 0 16,21 0-16,-21 0 0,22 0 15,-22-21-15,21 0 0,-21 0 0,22 0 16,-22-1-16,0 1 0,0 0 0,0 0 16,0-21-16,1 20 0,-1-20 15,-21 21-15,21-21 0,-21 20 16,21-20-16,-21 21 0,0 0 0,0 0 0,0-1 15,0 44 17,0-1-32,0 0 0,0 0 15,-21 21-15,0-20 0,21 20 0,0-21 16,-21 21-16,21 1 0,-22-22 0,22 0 16,0 21-16,0-20 0,0-1 15,0 0-15,22 0 0,-1-21 16,0 0-16,0 0 0,0 0 15,0 0-15,22 0 0,-22-21 16,0 21-16,0-21 0,0 0 0,22-1 16,-22 1-16,0 0 0,0 0 15,-21 0-15,21 0 0,1-1 16,-22 1-16,0 0 0,21 0 0,-21 0 16,0 42-1,0 0 1,0 0-16,-21 0 0</inkml:trace>
  <inkml:trace contextRef="#ctx0" brushRef="#br0" timeOffset="211587.4">23283 14732 0,'43'-85'32,"-86"170"-32,107-170 0</inkml:trace>
  <inkml:trace contextRef="#ctx0" brushRef="#br0" timeOffset="211719.33">23453 14224 0,'0'0'16,"-22"0"-16,22-21 16,-63 21-16</inkml:trace>
  <inkml:trace contextRef="#ctx0" brushRef="#br0" timeOffset="211819.27">23812 14415 0,'0'0'0,"22"0"0</inkml:trace>
  <inkml:trace contextRef="#ctx0" brushRef="#br0" timeOffset="211900.28">23855 14415 0,'42'0'0,"-105"-22"0,84 44 0</inkml:trace>
  <inkml:trace contextRef="#ctx0" brushRef="#br0" timeOffset="211948.26">23685 14542 0</inkml:trace>
  <inkml:trace contextRef="#ctx0" brushRef="#br0" timeOffset="212045.28">23643 14774 0,'-21'0'47</inkml:trace>
  <inkml:trace contextRef="#ctx0" brushRef="#br0" timeOffset="212243.83">23622 14732 0,'212'-254'47,"-107"191"-31,-83 41-16,-298 171 0,234 83 15,381-613-15,-297 381 0,-444 339 0,825-678 0,-402 339 0,1 0 16,-1 0-16,0 22 0,0-22 16,-21 21-16,0 21 0,21-21 0,-21 0 15,0 22-15,0-22 0,0 0 0,0 0 16,0 22-16,-21-22 0,0 0 16,21 0-16,-21 0 0,0 0 15,-1-21-15</inkml:trace>
  <inkml:trace contextRef="#ctx0" brushRef="#br0" timeOffset="212321.3">24045 14796 0,'0'-22'31,"0"1"-31</inkml:trace>
  <inkml:trace contextRef="#ctx0" brushRef="#br0" timeOffset="212947.64">24828 14478 0,'0'0'0,"0"-21"0,0 0 15,0 0-15,0-1 0,0 1 16,0 0-16,-21 0 0,0 21 16,0 0-16,0 0 0,0 0 15,-1 0-15,1 0 0,0 0 0,0 0 16,-21 21-16,20-21 0,1 21 15,0 0-15,0 22 0,0-22 0,0 0 16,-1 21-16,22-20 0,-21-1 16,21 21-16,0-21 0,0 0 15,0 1-15,0-1 0,0 0 0,0 0 16,21 0-16,1 0 0,-1-21 0,0 0 16,0 0-16,0 0 15,0 0-15,1 0 0,-1 0 0,0 0 16,0-21-16,0 0 0,0 21 0,1-21 15,-1-21-15,0 20 0,0 1 16,0-21-16,22 0 0,-22-1 0,0 1 16,0 0-16,0-22 0,0 22 0,1-1 15,-1-20-15,0 21 16,0-1-16,-21 22 0,0-21 0</inkml:trace>
  <inkml:trace contextRef="#ctx0" brushRef="#br0" timeOffset="213027.33">24913 14097 0,'0'21'0,"-21"0"32,42-63-32</inkml:trace>
  <inkml:trace contextRef="#ctx0" brushRef="#br0" timeOffset="213135.27">24850 14690 0,'21'21'16,"63"-21"15,-62 0-31,-1 0 0,0 0 0,-190-21 0,359 42 15,-169-42-15,0 21 0,22-21 16</inkml:trace>
  <inkml:trace contextRef="#ctx0" brushRef="#br0" timeOffset="213322.75">25379 14372 0,'0'-42'15,"0"148"-15,0-170 0,-21 22 31,-1 42-31,1 21 0,0 0 16,21 0-16,-21 1 0,-21 62 0,20-41 16,22-22-16,0 0 0,0 0 15,0 0-15,0 0 0,0 1 16,0-1-16</inkml:trace>
  <inkml:trace contextRef="#ctx0" brushRef="#br0" timeOffset="213499.65">25379 14732 0,'127'-106'46,"-106"-63"-14,-169 444-32,296-571 0,-148 275 15,0-1-15,0-20 0,-21 42 0,0-21 16,21 0-16,-22 21 0,1 0 16,0 0-16,0 0 0,0 0 0,0 0 15,-22 21-15,22-21 0,0 0 0</inkml:trace>
  <inkml:trace contextRef="#ctx0" brushRef="#br0" timeOffset="213631.57">25463 16997 0,'0'-402'0,"0"804"0,0-1228 0,0 445 0</inkml:trace>
  <inkml:trace contextRef="#ctx0" brushRef="#br0" timeOffset="-213893.44">25400 14351 0,'21'0'15,"0"0"1,-21-21-1,-21 21 17,0 0-17,0 0-15,0 0 0,-1 21 16,1-21-16,21 21 0,-21 0 16,0-21-16,21 22 15,0-1-15,-21 0 0,0 0 0,-1 0 16,22 0-16,-21 1 0,21-1 0,0 0 15,0 0-15,43-21 0,-43 21 16,0 0-16,0 1 0,0-1 0,0 0 16,21-21-16,0 0 15,0 0-15,0 0 0,0 0 16,1 0-16,-1 0 0,21 0 16,-21 0-16,0 0 0,1-21 0,-1 21 15,0-21-15,-21-1 0,21 1 16,-21 0-16,21 0 0,-21 0 0,0 0 15,0-1-15,0 1 0,21-21 0,-21 21 16,0 0-16,0-1 0,0 1 16,0 0-16,0 0 0,-21 21 0,0-21 15,0 21-15,0 0 0,0 0 16,-1 0-16,1 0 0,0 0 16,0 21-16,0-21 0,0 21 0,42 21 15,-42-42-15</inkml:trace>
  <inkml:trace contextRef="#ctx0" brushRef="#br0" timeOffset="-213838.47">25463 14457 0,'43'0'16</inkml:trace>
  <inkml:trace contextRef="#ctx0" brushRef="#br0" timeOffset="-213273.28">26077 14245 0,'0'-21'0,"-42"85"0,84-107 15,-42 43 1,-21 21-16,21 1 0,-21-1 16,0 0-16,21 0 0,-21 0 0,-1 22 15,1-22-15,0 0 0,21 21 16,-21-21-16,0 1 0,21 20 0,0-21 15,-21 0-15,21 0 0,0 1 0,0-1 16,0 0 0,21-21-1,0 0-15,0 0 0,0 0 0,0 0 16,1-21-16,-1 21 0,0-21 16,0-1-16,0 1 0,22 21 0,-22-21 15,0 0-15,0 0 0,0 0 0,0-1 16,1 1-16,-1 0 0,-21 0 15,21 21-15,-21-21 0,0 42 47,0 0-47,-21 0 0,0 0 16,21 1-16,0-1 0,0 0 16,0 0-16,21-21 31,0 0-31,0 0 0,0 0 0,0 0 15,1 0-15,-1 0 0,0 0 16,0 0-16,0-21 0,0 0 0,1 21 16,-22-21-16,21-1 0,-21-20 0,21 21 15,-21 0-15,0 0 0,0-1 16,0 1-16,0-21 0,0 21 16,-21 0-16,21-1 0,-21 22 0,-1-21 15</inkml:trace>
  <inkml:trace contextRef="#ctx0" brushRef="#br0" timeOffset="-212861.48">27072 14118 0,'-42'0'15,"21"21"1,-1 1-16,-20-22 0,21 21 0,0 0 15,0 0-15,-22 0 0,22 22 16,0-22-16,0 21 0,0-21 0,-1 0 16,1 22-16,0-22 0,21 21 0,0-21 15,0 1-15,0-1 0,0 0 16,0 0-16,0 0 0,21 0 0,0-21 16,-21 22-16,22-22 0,-1 21 0,0-21 15,0 0-15,0 0 0,0 0 16,1 0-16,-1 0 0,0 0 15,0-21-15,0-1 0,22 22 0,-22-21 16</inkml:trace>
  <inkml:trace contextRef="#ctx0" brushRef="#br0" timeOffset="-212713.57">27305 14097 0,'21'-21'0,"-42"42"0,42-63 16</inkml:trace>
  <inkml:trace contextRef="#ctx0" brushRef="#br0" timeOffset="-212581.13">27432 14034 0,'42'148'47,"-42"21"-31,-42-486-16,84 676 0,-42-316 15,0-1-15,-21 0 0,21-20 0,0 20 16,-21-21-16,0 21 0,-22-20 0,22-1 16,-21 0-16,21-21 0</inkml:trace>
  <inkml:trace contextRef="#ctx0" brushRef="#br0" timeOffset="-212528.16">27220 14796 0,'-42'0'47</inkml:trace>
  <inkml:trace contextRef="#ctx0" brushRef="#br0" timeOffset="-210125.42">1185 16277 0,'0'0'0,"21"-21"16,1 0-16,-1 21 0,-21-21 16,21 0-16,-21-1 0,21 1 0,-21 0 15,0 0-15,0 0 16,0 0-16,-21 42 31,21 0-15,0 0-16,0 21 0,-21 1 15,21-1-15,-21 0 0,21 1 16,-22-1-16,22 0 0,0 22 0,-21-22 0,0 22 16,0-22-16,21 22 15,0-22-15,-21 21 0,0-20 16,21-1-16,0 0 0,-22-20 0,22-1 16,0 0-16,0 0 0,0-42 31,0 0-16</inkml:trace>
  <inkml:trace contextRef="#ctx0" brushRef="#br0" timeOffset="-209784.62">1058 16129 0,'0'0'16,"0"-21"-16,0 0 0,21 21 16,1 0-16,-1 0 0,0 0 15,0 0-15,0 21 0,0 0 16,22 21-16,-22-20 0,21 20 0,-21 0 16,22 1-16,-22 20 0,21-21 15,-21 1-15,1 20 0,-1-20 16,0 20-16,0-21 0,0 1 15,0-1-15,-21 0 0,22 1 16,-22-1-16,0-21 0,0 0 0,0 1 16,0-1-16,0 0 0,21-21 15,0-21 1,-21 0-16,0-1 16,0-20-16,21 21 0,-21-21 0</inkml:trace>
  <inkml:trace contextRef="#ctx0" brushRef="#br0" timeOffset="-209537.24">1947 16044 0,'0'0'0,"0"-21"16,-21 42 0,0-21-16,21 43 15,-21-22-15,0 21 0,-1 1 16,22 20-16,-21-21 0,0 22 0,21-22 15,-21 22-15,0-22 0,0 22 16,21-22-16,-22 0 0,22 1 0,-21 20 16,21-42-16,0 22 0,0-22 15,0 0-15,0 0 0,0 0 0,21-21 32</inkml:trace>
  <inkml:trace contextRef="#ctx0" brushRef="#br0" timeOffset="-209120.48">2244 16383 0,'-22'0'15,"1"21"-15,0 0 16,21 1-16,-21-1 0,0 0 15,0 0-15,-1 21 0,22-20 16,-21 20-16,21-21 0,-21 21 0,21-20 16,0 20-16,0-21 0,0 21 15,0-20-15,0-1 0,0 0 0,21 0 16,0-21-16,1 0 0,-1 0 16,21 0-16,-21 0 0,22 0 0,-22-21 15,21 21-15,0-21 0,-20 0 16,20-22-16,-21 22 0,0 0 15,0 0-15,-21-22 0,0 22 16,0-21-16,0 21 0,0 0 0,-21-22 16,0 22-16,0 0 0,-21 0 15,20 0-15,-20-1 0,0 22 16,21 0-16,-22 0 0,22 0 0,-21 0 16,21 22-16,-1-1 0,1-21 15,21 21-15,0 0 0,0 0 0,0 0 16,21-21-1</inkml:trace>
  <inkml:trace contextRef="#ctx0" brushRef="#br0" timeOffset="-208621.27">2963 15981 0,'0'0'0,"0"-21"0,0 0 16,0 42 0,-21 0-16,21 0 15,-21 21-15,0 1 0,21-1 0,-21 0 16,-1 22-16,22-22 0,-21 22 16,0-22-16,0 22 0,21-22 15,0 21-15,-21-20 0,21-1 16,0 0-16,0 1 0,0-1 0,0-21 15,0 22-15,21-22 0,0 0 16,0-21-16,0 0 0,1 0 16,-1 0-16,0 0 0,0-21 15,21 0-15,-20-1 0,-1 1 0,0 0 16,0-21-16,21 21 0,-20-1 16,-1-20-16,0 21 0,0 0 0,-21-22 15,21 22-15,-21 0 0,21 21 16,-21-21-16,0 42 31,0 0-31,0 0 16,0 1-16,-21-1 0,21 0 15,-21 21-15,21-21 0,0 1 0,0-1 16,0 0-16,0 0 0,0 0 16,0 0-16,0-42 31,21 0-16</inkml:trace>
  <inkml:trace contextRef="#ctx0" brushRef="#br0" timeOffset="-208425.38">3408 16235 0,'0'-21'31,"-21"21"-15,21 21 15,-22-21-15</inkml:trace>
  <inkml:trace contextRef="#ctx0" brushRef="#br0" timeOffset="-208217.5">2709 16341 0,'0'0'0,"-21"0"0,42 0 31,0 0-15,1 0-16,-1 0 0,21 0 15,-21 0-15,22 0 0,-22 0 0,21 0 16,-21-21-16,22 21 0,-1 0 0,-21-22 16</inkml:trace>
  <inkml:trace contextRef="#ctx0" brushRef="#br0" timeOffset="-207244.93">3852 16595 0,'0'0'0,"-21"0"0,21 21 16,-21-21-16,21-21 31,21 21-31,0-21 15,0-1-15,22 1 0,-22 0 16,21 0-16,-21 0 0,1 0 0,20-1 16,-21-20-16,0 21 0,0-21 15,1-1-15,-1 1 0,-21 0 0,0-1 16,0 22-16,0-21 0,0-1 16,0 1-16,0 0 0,0 21 0,0-1 15,0 1-15,0 0 0,0 0 16,-21 21-16,-1 0 0,1 0 15,0 0-15,0 0 0,0 0 16,21 21-16,-21 0 0,-1 22 16,1-22-16,0 21 0,21 22 0,-21-22 15,0 21-15,0 1 0,-1-1 16,1 1-16,0-1 0,0 22 0,-21-21 16,20 20-16,1 1 0,0 0 15,0-1-15,0 1 0,0 0 16,-1 20-16,1-20 0,0 0 0,0-1 15,0 22-15,0-21 0,-1 0 0,1-1 16,0 1-16,21-22 16,0 22-16,0-21 0,0-22 0,0 0 15,21 1-15,0-1 0,1-21 16,20 0-16,-21 0 0,21-21 0,1 0 16,-1 0-16,0 0 0,1-21 15,-1 0-15,0 0 0,22-21 0,-22 20 16,1-20-16,-1 21 0,0-21 15,1-22-15,20 22 0,-42-22 0,22 1 16,-1-1-16,-21-20 0,0 20 16,-21-21-16,0 22 0,0-1 0,-21-20 15,-21 20-15,21 1 16,-22 20-16,1 1 0,21 0 0,-22-1 16,-20 22-16,21 0 0,-1 0 15,1 0-15,0 21 0,-1-21 0,1 21 16,21 0-16,0 0 0,-1 0 15,22-22-15,22 1 16,-1 21-16,0-21 0,21 0 16,-21 0-16,22 0 0,-1-1 0,-21 1 15,22 0-15,-1 0 0,0 0 16,1-22-16,-1 22 0,0-21 0,1 21 16,-1 0-16,-21-22 0,21 22 15,-20 0-15,-1 0 0,0 0 16,0 21-16,-21-22 0,0 1 0,0 0 15,-21 21 1,0 21 0,0-21-16,21 21 0,-22 1 15,22-1-15,-21 0 0,21 0 0,0 0 16,0 0-16,0 1 0,0-1 16,-21-21-16,21 21 0,0 0 0,0 0 15,21-21 16</inkml:trace>
  <inkml:trace contextRef="#ctx0" brushRef="#br0" timeOffset="-207066.03">4487 16320 0,'-21'105'15,"42"-210"-15,-21 83 0,0 1 0,-21 21 16,21 21 15,0 1-15,21-22-16,0 0 15,-21 21-15,22-21 0,-1 0 16</inkml:trace>
  <inkml:trace contextRef="#ctx0" brushRef="#br0" timeOffset="-206761.21">5080 16404 0,'0'-21'0,"0"42"16,0-63-16,0 21 15,0 0-15,0-1 0,-21 22 16,0-21-16,-1 21 16,1 0-16,0 0 0,0 0 15,0 21 1,21 1-16,-21-1 0,-1 21 15,22-21-15,0 22 0,0-22 0,-21 0 16,21 21-16,0-21 0,0 22 16,0-22-16,0 0 0,0 21 0,0-20 15,21-1-15,1 0 0,-1 0 16,0-21-16,0 0 0,0 21 0,0-21 16,1 0-16,20 0 0,-21 0 15,21 0-15,1-21 0,-22 21 0,21-21 16,1 0-16</inkml:trace>
  <inkml:trace contextRef="#ctx0" brushRef="#br0" timeOffset="-206317.46">5651 16425 0,'-42'-127'32,"84"297"-32,-42-213 0,-63-105 0,42 148 0,0 0 0,-22-21 15,22 21-15,0 0 0,0 0 0,0 21 16,-1 0-16,1 1 0,0-1 15,0 0-15,0 0 0,21 0 0,0 22 16,-21-22-16,21 0 0,0 0 16,0 0-16,0 0 0,0 1 0,0-1 15,0 0-15,21 0 16,0-21-16,0 0 0,0 0 16,0 0-16,1 0 0,-1 0 0,0 0 15,0-21-15,0 0 0,22 0 16,-22-1-16,0 1 0,0 0 0,-21 0 15,0 0-15,21 0 0,-21-1 16,0 1-16,0 0 0,0 0 0,0 0 16,0 42-1,0 0 1,0 0-16,-21 0 0,21 1 0,0-1 16,0 0-16,0 0 0,0 0 15,0 0-15,0 1 0,21-1 0,0-21 16,1 21-16,-1 0 15,0-21-15,0 0 0,0 0 0,0 0 16,1 0-16,-1 0 0,0 0 16,0 0-16,0 0 0,0-21 0,1 21 15,-1-21-15,0 0 0,0-1 0</inkml:trace>
  <inkml:trace contextRef="#ctx0" brushRef="#br0" timeOffset="-205125.15">6181 15917 0,'0'-148'16,"0"339"-16,0-234 0,-22-105 0,1 148 16,0 21-1,21 1-15,-21-1 0,21 0 0,0 21 16,0 1-16,0-1 0,-21 0 16,21 1-16,0 20 0,-21-21 0,21 1 15,0-1-15,0 0 0,-22 22 16,22-43-16,0 21 0,0 1 0,0-22 15,0 21-15,0-21 0,0 1 0,0-1 16,0 0-16,22-21 0,-1 0 16,0 0-16,0 0 0,0 0 15,0 0-15,1 0 0,-1-21 16,0 21-16,0-21 0,0-1 0,0 1 16,1 0-16,-1-21 0,0 21 0,0-22 15,0 22-15,0-21 0,-21 21 16,0-1-16,22 1 0,-22-21 0,21 42 15,-21-21-15,0 0 0,0 42 32,-21 0-32,-1 0 15,22 0-15,0 0 0,0 22 0,-21-22 16,21 0-16,0 0 0,0 22 16,0-22-16,0 0 0,0 0 15,0 0-15,0 0 0,21-21 16,1 0-16,-1 0 0,0 0 15,0 0-15,0 0 0,22 0 0,-22 0 16,21-21-16,0 21 0,-20-21 16,20 0-16,0 0 0,-21 0 0,1-1 15,20-20-15,-21 21 0,-21 0 0,21 0 16,-21-1-16,0 1 0,0 0 16,-21 42 15,21 0-31,0 1 0,-21-1 0,21 0 15,-21 0-15,21 0 0,0 0 16,0 1-16,0-1 0,0 0 16,0 0-16,0 0 0,21 0 15,0-21-15,0 0 16,0 0-16,1 0 0,-1 0 16,0 0-16,0-21 0,-21 0 15,21 0-15,-21-21 16,0 20-16,0 1 0,0 0 0,0-21 15,0 21-15,0-1 0,0 1 16,-21 0-16,21 0 0,-21 0 0,0 21 16,0-21-16,21-1 31,21 22-15,0 0-16,0-21 0,0 21 15,22 0-15,-22-21 0,0 21 0,0-21 16,21 21-16,-20 0 0,-1 0 0,21 0 15,-21 0-15,0 0 0,22 21 16,-22 0-16,0 0 0,0 1 0,-21-1 16,0 0-16,0 0 0,0 21 15,0-20-15,0-1 0,0 0 0,0 21 16,0-21-16,0 1 0,0-1 16,-21-21-16,0 21 0,21 0 0,-21 0 15,21 0-15,-21-21 16,-1 22-1,22-44 17,0 1-32,22 0 0,-1-21 15,0 21-15,0-22 0,0 22 0,0-21 16,1-1-16,20 1 0,-21 0 16,21 21-16,1-22 0,-22 22 15,21 0-15,-21 0 0,22 21 0,-22 0 16,21 0-16,-21 21 0,1 0 0,-1 0 15,-21 0-15,0 22 0,21-22 0,-21 21 16,0-21-16,0 22 16,0-22-16,0 21 0,0-21 0,-21 22 15,0-22-15,21 0 0,-22 0 0,1 0 16,0 1-16,0-1 0,21 0 16,-21-21-16,42-21 31,0 21-16</inkml:trace>
  <inkml:trace contextRef="#ctx0" brushRef="#br0" timeOffset="-204661.42">8424 16214 0,'0'-21'0,"0"42"0,0-64 16,0 22-16,21 0 0,-21 0 0,0 0 15,0 0-15,0-1 16,-21 22-16,0 0 16,-21 0-16,42 22 15,-43-1-15,22 0 0,0 0 0,0 0 16,0 0-16,21 22 0,-21-22 0,21 0 16,0 0-16,0 0 0,0 1 15,21-1 1,0-21-16,0 0 15,0 0-15,0 0 0,1 0 16,-1 0-16,0 0 0,0 0 0,0 0 16,0 0-16,1 0 15,-1 0-15,0 0 0,0 21 0,0-21 16,0 21-16,-21 0 0,22-21 16,-22 21-16,0 1 0,0-1 15,-22 0-15,1 0 0,0 0 16,0-21-16,0 21 0,-22-21 15,22 22-15,0-1 0,0-21 16,0 0-16,0 0 0,-1 0 0,1 0 0,0 0 16,0 0-1,0 0-15,0-21 16,21-1-16,0 1 0,0 0 16,-22 0-16,22 0 0</inkml:trace>
  <inkml:trace contextRef="#ctx0" brushRef="#br0" timeOffset="-204401.57">7578 15769 0,'-43'-21'32,"22"21"30</inkml:trace>
  <inkml:trace contextRef="#ctx0" brushRef="#br0" timeOffset="-204129.72">6265 16066 0,'0'0'16,"21"0"-1,22 0 1,-22-22-16,21 22 0,-21-21 16,22 21-16,-1 0 0,0-21 0,1 21 15,-1 0-15,22 0 0,-22-21 16,0 21-16,-21 0 0,22 0 0,-1 0 16,-21 0-16,0 0 0,1 0 15,-1 0-15,0 0 0,0-21 16</inkml:trace>
  <inkml:trace contextRef="#ctx0" brushRef="#br0" timeOffset="-203473.1">9207 16383 0,'0'0'0,"-21"0"0,0-21 16,21 0-16,-21 21 16,42 0 15,0 0-31,22 0 0,-22 0 0,21 0 15,0 0-15,22 0 0,-1 0 0,1 0 16,-1 0-16,1 0 0,-1 0 16,1 0-16,21 0 0,-22 21 0,1-21 15,-1 0-15,-21 0 16,22 0-16,-22 0 0,1 0 0,-1 0 16,-21 0-16,0 0 0,0 0 0,1 0 15,-44 0 16,1 0-15,0-21-16,0 21 0</inkml:trace>
  <inkml:trace contextRef="#ctx0" brushRef="#br0" timeOffset="-203160.28">10054 16171 0,'0'-21'31,"21"21"-15,0 0-16,1 0 15,-1 0-15,0 0 0,0 0 16,0 0-16,0 21 0,1-21 0,-22 22 16,21-1-16,-21 0 15,0 0-15,0 0 0,0 0 0,0 1 16,-21 20-16,21-21 0,-22 21 0,-20-20 15,21-1-15,0 21 0,-22-21 16,22 0-16,-21 1 0,21 20 16,-22-21-16,22-21 0,0 21 15,-21 0-15,21 1 0,21-1 16</inkml:trace>
  <inkml:trace contextRef="#ctx0" brushRef="#br0" timeOffset="-202444.69">11642 15939 0,'0'0'0,"21"-64"16,-21 43 0,0 0-1,0 0-15,0-1 0,-21 22 16,-1-21-16,1 21 0,0 0 15,0 0-15,0 0 0,0 0 0,-22 0 16,22 0-16,-21 21 0,-1-21 0,1 43 16,0-22-16,21 21 0,-22 1 15,1-1-15,0 0 0,20 22 16,1-22-16,0 22 0,0-22 0,0 21 16,21-20-16,0-1 0,0 0 15,0 1-15,0-1 0,21-21 0,0 22 16,0-22-16,0 0 0,22-21 15,-1 21-15,0-21 0,1 0 0,-1 0 16,0 0-16,1 0 0,-1-21 16,22 0-16,-22 0 0,21-1 0,-20 1 15,-1-21-15,0 21 0</inkml:trace>
  <inkml:trace contextRef="#ctx0" brushRef="#br0" timeOffset="-200717.17">12086 15706 0,'0'-64'16,"-21"64"0,42 127-16,-21-190 0,-42-1 0,21 64 0,-1 21 15,1 1-15,21-1 0,0 0 16,0 21-16,0 1 0,0-1 0,-21 0 16,21 22-16,0-1 0,-21-20 0,21 20 15,0 1-15,0-22 0,-21 21 16,21-20-16,-21-1 0,-1-21 15,22 22-15,0-22 0,0 21 16,-21-21-16,0 0 0,21-42 47,0 0-47,0 0 0,21 0 0,0 0 16,1-22-16,-1 1 0,21 21 15,-21-22-15,22 1 0,-1 21 0,-21-21 16,21 20-16,-20-20 0,20 21 0,-21 21 15,0-21-15,0 21 0,-21 21 16,0 0-16,0 0 16,0 0-16,0 22 0,0-22 15,0 0-15,-21 21 0,0-20 0,21 20 16,0-21-16,-21 21 0,21-20 16,0-1-16,0 0 0,0 0 15,0 0-15,21-21 0,0 0 16,0 0-16,1 0 0,20 0 15,-21 0-15,0 0 0,22-21 0,-22 21 16,21-21-16,0 0 0,-20-22 0,-1 22 16,21 0-16,-21-21 0,0 21 15,1-22-15,-1 22 0,-21-21 0,0 21 16,0-22-16,0 22 0,0 0 16,-21 0-16,-1 21 0,1 0 15,0 0-15,0 0 0,0 0 16,0 0-16,-1 21 15,22 0-15,0 0 0,0 0 16,22 1-16,-1-22 16,0 0-16,0 21 0,0-21 0,0 0 15,1 21-15,-1 0 0,0-21 0,0 21 16,-21 0-16,21 1 16,-21-1-16,0 0 0,0 0 15,0 0-15,0 0 0,0 1 16,-21-1-16,21 0 0,0 0 0,0 0 15,0 0 1,21-21-16,0 0 16,1 0-16,-1 0 0,0 0 0,0 0 15,0 0-15,22-21 0,-22 21 16,0-21-16,21 0 0,1 0 0,-22 0 16,21-1-16,-21 1 0,22 0 15,-22 0-15,0 0 0,0 0 0,0-1 16,0 1-16,-21 0 0,0 0 0,0 0 15,-21 42 17,0 0-32,0 0 15,21 0-15,-21 1 0,0-1 16,-1 0-16,22 0 0,0 0 0,0 0 16,0 1-16,0-1 0,0 0 15,0 0-15,22-21 0,-1 0 16,0 21-16,0-21 0,0 0 15,0 0-15,1 0 0,-1-21 16,0 0-16,0 21 0,0-21 0,0 0 16,-21-1-16,22 1 0,-22 0 15,0 0-15,0 0 0,0 0 0,0-1 16,-22 1-16,1 0 0,0 0 0,0 0 16,0 21-16,0-21 15,-1 21-15,-20 0 0,21-22 0,0 22 16,21-21-1,21 21 1,0-21-16,0 21 0,0-21 0,22 21 16,-22-21-16,0 21 0,21-21 15,-20 21-15,-1 0 0,21-22 0,-21 22 16,0 0-16,1 0 0,-1 0 0,0 0 16,0 0-16,-21 22 0,0-1 15,21 0-15,-21 0 0,0 0 0,0 0 16,0 1-16,0-1 0,0 21 15,0-21-15,0 0 0,0 1 16,0-1-16,0 0 0,0 0 0,0 0 16,-21 0-16,21 1 0,-21-1 15,21 0 1,0-42 15,0 0-31,0-1 0,0 1 16,0 0-16,0 0 0,0 0 15,21-22-15,0 22 0,-21-21 0,21 21 16,1-22-16,-22 22 0,21-21 16,0 21-16,0 0 0,0-1 0,0 1 15,1 21-15,-1 0 16,0 0-16,0 0 0,0 21 16,0 1-16,1-1 0,-1 0 0,0 21 15,0-21-15,0 22 0,-21-22 0,0 21 16,21-21-16,-21 22 0,0-22 15,0 0-15,0 0 0,0 0 0,0 1 16,0-1-16,0 0 0,0 0 16,-21-21 15,21-21-31,0 0 0,0 0 16,0-1-16,0 1 0,0 0 0,21 0 15,1-21-15,-1 20 0,0-20 16,0 0-16,0-1 0,0 1 15,22 0-15,-22 21 0,21-22 0,-21 22 16,1 0-16,20 0 0,-21 21 16,0 0-16,0 0 0,1 0 0,-1 21 15,0 0-15,-21 0 0,0 0 0,0 22 16,0-22-16,0 21 0,0 1 16,0-22-16,-21 21 0,21-21 0,-21 0 15,-1 22-15,22-22 0,-21 0 16,21 0-16,0 0 0,-21-21 15,21 22-15</inkml:trace>
  <inkml:trace contextRef="#ctx0" brushRef="#br0" timeOffset="-200345.85">14626 16277 0,'-21'21'15,"42"-42"1,0 21 0,0 0-16,1 0 0,-1 0 15,0-21-15,0 0 0,21 21 16,-20-21-16,20 21 0,-21-21 16,0-1-16,22 22 0,-22-21 15,0 0-15,-21 0 0,0-21 0,0 20 16,0 1-16,0 0 0,0 0 0,-21 21 15,0 0-15,-22 0 16,22 0-16,-21 0 0,21 21 0,-22 0 16,1 0-16,21 22 0,0-1 15,-1-21-15,1 22 0,0-1 0,21-21 16,0 21-16,0-20 0,0-1 0,0 21 16,0-21-16,0 0 0,21 1 15,0-1-15,1-21 0,-1 21 16,0-21-16,21 0 0,-21 0 15,22 0-15,-1 0 0,0 0 0,-20 0 16,20 0-16,0-21 0,1 0 0,-1 21 16</inkml:trace>
  <inkml:trace contextRef="#ctx0" brushRef="#br0" timeOffset="-199617.37">15833 15685 0,'0'-22'0,"0"44"0,-22-65 0,1 43 0,0 0 16,0 0-16,0 0 16,0 0-16,-1 0 0,-20 21 15,21 1-15,0 20 0,-22-21 0,22 21 16,0 22-16,-21-22 0,21 22 16,-22-22-16,22 22 0,0-22 15,0 21-15,0-20 0,21-1 0,0 0 16,0 1-16,0-1 0,21 0 15,0-20-15,0-1 0,21 0 0,-20 0 16,20 0-16,0-21 0,1 0 16,-1 0-16,0 0 0,1 0 0,20 0 15,-21-21-15,22 0 0,-1 0 0,1 0 16,-1-22-16,1 22 0,-22-21 16,22-22-16,-22 22 0,-21 0 0,22-22 15,-22 1-15,0-1 0,-21 1 16,0-1-16,0 1 0,0 20 15,-42-20-15,20 20 0,-20 1 0,0 0 16,-1 21-16,1-1 0,-21 1 16,20 21-16,1 0 0,-22 0 0,22 21 15,0 1-15,-1 20 0,22-21 16,-21 21-16,21 1 0,-22-1 0,22 22 16,0-22-16,21 21 0,0-20 0,-21-1 15,21 22-15,0-22 0,0 0 16,0 1-16,21-22 0,0 21 0,0-21 15,1 0-15,20-21 0</inkml:trace>
  <inkml:trace contextRef="#ctx0" brushRef="#br0" timeOffset="-199288.56">16700 15939 0,'0'0'0,"22"0"15,-22 21-15,0 0 16,0 21-16,0-21 0,0 22 16,-22-1-16,1 0 0,0 1 0,21-1 15,-21 0-15,0 22 0,0-22 0,-1 22 16,1-1-16,0 1 0,0 20 16,-21-20-16,20-1 0,1 22 0,0-21 15,-21-1-15,21 1 0,-1-1 16,1-21-16,0 1 0,0-1 15,0 0-15,21-20 0,-21-1 0,21 0 16,0 0-16,0 0 0,0-42 31,0 0-31,0 0 16,21 0-16,-21-1 0,0-20 0,21 0 16,0-1-16,0 1 0</inkml:trace>
  <inkml:trace contextRef="#ctx0" brushRef="#br0" timeOffset="-199009.5">16531 16235 0,'42'-106'0,"-42"85"15,-42 233-15,42-297 0,42-63 0,-20 127 0,-1-1 0,-21 1 16,21 0-16,0 21 0,0-21 16,0 21-16,22 0 0,-1 0 0,-21 0 15,22 0-15,-1 0 0,0 21 16,-21 0-16,22 22 0,-22-22 0,-21 21 15,0-21-15,0 22 0,0-1 16,-42-21-16,20 21 0,-20-20 0,21 20 16,-21-21-16,-1 0 0,1 0 15,21 1-15,-22-22 0,1 21 0,21-21 16,0 0-16,0 0 0,-1 0 0,22-21 31,22 21-31,-1-22 16,0 1-16,0-21 0</inkml:trace>
  <inkml:trace contextRef="#ctx0" brushRef="#br0" timeOffset="-197800.29">17526 15600 0,'0'-21'0,"-212"296"0,424-529 0,-212 212 0,0 20 15,-21 22-15,0 0 16,-1 22-16,1-1 15,0 0-15,0 21 0,0 1 16,0-1-16,-1 0 0,1 1 0,0 20 16,0 1-16,0-22 0,0 21 15,-1-20-15,22 20 0,-21-20 0,21-1 16,0-21-16,0 21 0,0-20 0,21-1 16,1 0-16,20 0 0,-21-21 15,0 0-15,22 0 0,-1 0 0,-21 0 16,21 0-16,1 0 0,-22-21 15,21 0-15,-21 0 0,22-22 16,-22 22-16,0-21 0,0-1 0,22 1 0,-22 0 16,0 21-16,0-22 15,-21 22-15,21-21 0,-21 21 0,21 21 16,-21-22-16,0 44 16,0-1-16,0 0 15,-21 0-15,0 0 0,21 22 0,0-22 16,-21 21-16,21-21 0,-21 0 15,21 22-15,0-22 0,0 0 0,0 0 16,0 0-16,0 1 0,21-1 0,0-21 16,0 0-16,0 21 0,1-21 15,-1 0-15,21 0 0,-21 0 0,22-21 16,-22 0-16,21 21 16,0-22-16,-20 1 0,20 0 0,-21 0 15,21 0-15,-20 0 0,-1-1 0,0-20 16,0 21-16,0 21 0,-21-21 15,21 0-15,-42 21 32,0 21-32,0 0 0,21 0 15,-21 21-15,0-20 0,21-1 0,-22 0 16,22 21-16,0-21 0,0 1 16,0-1-16,0 0 0,0 0 0,0 0 15,22 0-15,-1-21 0,0 0 16,0 0-16,0 0 15,0 0-15,22 0 0,-22 0 0,0-21 16,0 0-16,0 0 0,1 0 16,-1 0-16,-21-1 0,0 1 0,0 0 15,0-21-15,0 21 0,0-22 0,0 22 16,-21 0-16,-1 0 0,1-22 16,0 43-16,0-21 0,0 0 0,0 21 15,21-21-15,-22 21 16,22-21-16,22 21 15,-1 0-15,21 0 16,-21-21-16,0 21 16,1-22-16,20 22 0,-21 0 0,0-21 15,0 21-15,22 0 0,-22 0 16,0 0-16,0 0 0,0 0 16,1 21-16,-22 1 0,21-1 0,-21 0 15,0 0-15,0 0 0,0 22 16,0-22-16,0 0 0,0 0 0,0 0 15,0 22-15,0-22 0,0 0 16,0 0-16,0 0 0,-21-21 0,21 21 16,-22 1-16,1-1 0,21 0 31,0-42 0,0 0-31,21-1 16,-21 1-16,22-21 0,-1 21 0,0 0 15,0-22-15,0 1 0,0 21 16,1-22-16,-1 22 0,0-21 16,21 21-16,-21 0 0,1-1 0,20 1 0,-21 21 15,0 0-15,0 21 16,1 1-16,-1-1 0,-21 0 0,0 21 16,0-21-16,0 22 0,0-1 15,0-21-15,0 22 0,-21-1 0,-1-21 16,1 21-16,21-20 0,0-1 15,0 0-15,0 0 0,-21-21 16,21 21-16,0 0 0,21-21 31,0 0-31,-21-21 0,22 0 16,-1 21-16,21-21 0,-21 0 0</inkml:trace>
  <inkml:trace contextRef="#ctx0" brushRef="#br0" timeOffset="-197424.92">19833 15939 0,'0'-22'31,"-127"128"-31,254-190 0,-148 62 0,0 22 0,0 0 16,-22 0-16,22 0 0,0 22 0,0-22 16,-22 21-16,22-21 0,0 21 15,0 0-15,21 0 0,0 0 0,0 1 16,0-1-16,0 0 15,0 0-15,21-21 16,-21 21-16,21-21 0,0 0 0,1 21 16,-1-21-16,0 22 0,0-1 15,0-21-15,0 21 0,1 0 16,-22 0-16,21 0 16,-21 1-16,0-1 0,0 0 15,0 0-15,-21-21 0,-1 21 16,-20-21-16,21 21 15,0-21-15,0 0 0,-22 0 0,22 0 16,0 0-16,0 0 0,0 0 0,-1 0 16,1 0-16,0 0 0,0-21 15,0 0-15,0 0 16,-1 0-16,1 21 0</inkml:trace>
  <inkml:trace contextRef="#ctx0" brushRef="#br0" timeOffset="-197180.06">18690 15515 0,'0'0'0,"21"0"93,-42 0-77</inkml:trace>
  <inkml:trace contextRef="#ctx0" brushRef="#br0" timeOffset="-196897.22">17124 15790 0,'0'0'0,"21"0"16,0 0-16,0 0 15,22 0-15,-1 0 0,0-21 0,22 21 16,-1 0-16,1 0 0,-1 0 16,1 0-16,-22-21 0,22 21 0,-22 0 15,0 0-15,1 0 0,-22 0 0,0 0 16,0 0-16,-21-21 16</inkml:trace>
  <inkml:trace contextRef="#ctx0" brushRef="#br0" timeOffset="-196245.45">20299 15579 0,'0'0'0,"-21"0"15,-1 0-15,1 0 0,0 21 16,0-21-16,0 21 15,0 0-15,-1 22 0,1-22 0,0 21 16,0-21-16,0 22 0,0-1 0,-1 0 16,1 22-16,21-22 0,0 0 15,0 1-15,0-22 0,0 21 0,0 1 16,0-22-16,21 0 0,1 0 16,-1 0-16,0 0 0,21 1 0,1-22 15,-22 0-15,21 21 0,0-21 16,1 0-16,-1 0 0,0 0 0,-20-21 15,20-1-15</inkml:trace>
  <inkml:trace contextRef="#ctx0" brushRef="#br0" timeOffset="-195868.55">20786 15579 0,'21'0'15,"0"0"1,0 0-16,-21 21 16,21 0-16,-21 0 0,21 22 15,-21-22-15,0 21 0,0 0 0,0 1 16,0-1-16,0 0 0,0 22 15,0-22-15,0 1 0,0-1 0,-21 21 16,0-20-16,0-22 0,21 21 0,-21-21 16,0 22-16,-1-22 0,1 0 15,21 0-15,-21-21 0,0 21 0,0-21 16,0 0-16,-1 0 0,1 0 16,0 0-16,0 0 15,21-21 1,0 0-1,21 21-15,0-21 0</inkml:trace>
  <inkml:trace contextRef="#ctx0" brushRef="#br0" timeOffset="-195601.43">21823 15833 0,'0'-21'0,"0"42"0,0-64 15,0 22-15,0 0 32,0 42 14,21-21-46,0 0 0,-21 21 16,0 1-16</inkml:trace>
  <inkml:trace contextRef="#ctx0" brushRef="#br0" timeOffset="-195313.46">21823 16320 0,'0'0'15,"21"21"-15,-21 0 16,21-21-16,-21 21 0,0 0 16,0 0-16,0 1 15,0-1 1,0 0-16,0 0 15,0 0-15,-21-21 0,21 21 16,-21 1-16,0-1 0,-22 0 0,22 0 16,0 0-16,-21 0 0,20 1 0,-20-22 15,21 21-15,-21-21 0,20 0 16</inkml:trace>
  <inkml:trace contextRef="#ctx0" brushRef="#br0" timeOffset="-193253.79">8848 17420 0,'0'0'0,"-22"0"0,1 0 0,0 0 16,0 0-16,0 0 0,0 0 15,42 0 1,0 0-16,21 0 16,1 0-16,-1 0 0,21 0 15,1 0-15,-1 0 0,22-21 0,-21 21 16,20 0-16,22 0 0,-21 0 0,-1-21 15,22 21-15,-21 0 0,21 0 16,-22 0-16,-20 0 0,-1 0 0,1 0 16,-1 0-16,-20 0 15,-22 0-15,0 0 0,0 0 0,0 0 0,-42-21 32,0 0-17,0 21-15,-21 0 0,20-22 16,-20 22-16,-127-42 15,126 42-15,1 0 16,0 0-16,-1-21 0,1 21 0,21 0 16,-21-21-16,20 21 0,1 0 15,42 0 1,22 0-16,-22 0 0,21 0 16,1 0-16,-1 0 15,21 0-15,-20 21 0,-1-21 0,22 21 16,-22-21-16,0 21 0,1 0 15,-22-21-15,0 22 0,0-1 0,-21 0 16,0 21-16,0-21 0,0 1 16,0-1-16,-21 21 0,0-21 0,-22 22 15,22-22-15,-21 0 0,21 21 16,-22-21-16,1 1 0,21-1 0,-21 0 16,20 0-16,-20-21 0,21 21 15,42-21 1</inkml:trace>
  <inkml:trace contextRef="#ctx0" brushRef="#br0" timeOffset="-192924.97">11451 17145 0,'0'0'0,"0"-21"0,0 0 0,0 42 31,-21 0-31,21 21 16,-21-20-16,21 20 0,0 21 16,-21-20-16,21-1 0,-22 22 0,1-1 15,21-21-15,-21 22 0,0-22 16,21 22-16,0-22 0,-21 0 0,0 1 15,21-1-15,0-21 0,0 0 16,0 1-16,0-1 0,21-21 31,0 0-31,-21-21 0,21-1 16,0 1-16,0 0 0</inkml:trace>
  <inkml:trace contextRef="#ctx0" brushRef="#br0" timeOffset="-192705.09">11409 17230 0,'0'-21'0,"21"169"0,-42-275 0,21 84 15,0 22-15,0 0 16,21 0-16,0 21 16,21-21-16,-20 21 0,-1-21 0,21 21 15,-21 0-15,22 0 0,-1-22 16,0 22-16,1 0 0,-22 0 0,0 0 15,21 0-15,-42 22 16,0-1-16,0 0 16,-42-21-16,21 21 0,0 0 15</inkml:trace>
  <inkml:trace contextRef="#ctx0" brushRef="#br0" timeOffset="-192517.21">11366 17505 0,'-42'63'15,"42"-41"-15,64-171 16,-86 213-16,-20 42 0,42-85 0,0 0 0,21-21 16,0 0-16,22 0 15,-22 0-15,0 0 0,21 0 0,-20 0 16,-1-21-16,21 21 16,-21-21-16,22 0 0,-22 21 0,0-22 15,0 1-15,0 0 16</inkml:trace>
  <inkml:trace contextRef="#ctx0" brushRef="#br0" timeOffset="-192300.33">11832 17441 0,'0'0'16,"0"22"0,0-1-16,0 0 15,0 0-15,0 0 0,0 22 0,0-22 16,0 0-16,0 21 15,0-21-15,0 22 0,0-22 0,0 0 16,0 0-16,0 0 0,0 1 16,0-1-16,-21 0 15,0-21-15,21-42 16</inkml:trace>
  <inkml:trace contextRef="#ctx0" brushRef="#br0" timeOffset="-192117.44">11917 17378 0,'0'-42'15,"0"20"-15,-21 149 0,42-190 0,-21-22 16,21 85 31,0 0-47,0 0 15,0 0-15,-21 21 0</inkml:trace>
  <inkml:trace contextRef="#ctx0" brushRef="#br0" timeOffset="-191733.66">12107 17547 0,'0'-21'31,"0"0"-31,21 0 16,1 21-16,-22-21 0,21 21 0,0 0 16,0 0-16,0 0 15,0 0-15,1 0 0,-1 21 0,0 0 16,0 0-16,-21 0 0,21 0 16,0 22-16,-21-22 0,22 21 15,-22-21-15,0 22 0,0-22 0,0 21 16,0-21-16,-22 22 0,1-22 15,0 0-15,0 0 0,0 0 16,0-21-16,21-21 16,0 0-1,21 0-15,0 0 16,-21-22-16,21 22 0,0-21 0,0 21 16,22-22-16,-22 1 0,0 21 15,0-21-15,0 20 0,1 1 0,-1 0 16,21 0-16,-21 0 0,0 0 15,1 21-15,-1-22 16</inkml:trace>
  <inkml:trace contextRef="#ctx0" brushRef="#br0" timeOffset="-191377.86">12721 17632 0,'-42'85'31,"105"-255"-31,-126 361 0,105-297 0,-84 233 15,63-127 1,0 0-16,0 0 0,22 0 16,-22 0-16,21 0 0,-21-21 15,22 0-15,-1-1 0,0 1 16,-21 0-16,22 0 0,-22 0 16,0 0-16,0 21 0,-21-22 0,0 1 15,0 0-15,0 0 0,-21 21 16,-21 0-16,21 0 15,-1 0-15,-20 21 0,21 0 16,-21 0-16,20 22 0,1-22 0,0 0 16,0 21-16,21-20 0,0 20 15,0-21-15,0 0 0,0 0 0,0 1 16,21-1-16,-21 0 0,21 0 16,22-21-16,-22 0 0,0 21 0,21-21 15,1 0-15,-1 0 16,0 0-16,1 0 0,20-21 0,-21 0 15</inkml:trace>
  <inkml:trace contextRef="#ctx0" brushRef="#br0" timeOffset="-189868.79">13398 17653 0,'0'0'0,"22"0"16,-1 0-16,0 0 0,0 0 16,0 0-16,0 0 0,1 0 15,-1-21-15,0 0 0,0 21 0,21-21 16,-20-1-16,20 1 0,-21 0 16,21 0-16,-20 0 0,20-22 15,-21 22-15,0 0 0,0-21 0,1 21 16,-1-22-16,-21 22 0,21-21 15,-21-1-15,0 22 0,0 0 0,0 0 16,0 0-16,0 0 0,0-1 16,-21 22-16,0 0 0,-1 0 0,1 0 15,21 22-15,-21-1 0,0 21 16,0-21-16,0 22 0,21-1 0,-22 21 16,1-20-16,21 20 15,-21 22-15,21-22 0,-21 1 0,0 21 0,21-1 16,0-20-16,0 20 15,-21 1-15,21 0 0,-22-1 0,1 1 16,21 0-16,-21-1 0,0 22 16,0-21-16,21 0 0,-21-1 0,-1 1 15,22-22-15,0 1 0,43-64 32,-22 0-17,0 0-15,21 0 0,-20 0 16,20 0-16,-21 0 0,21 0 0,1 0 15,-1 0-15,-21 0 0,22 0 16,-22-21-16,0-43 0,0 22 16,0-43-16,-21 22 0,0-1 0,0-20 15,0 20-15,0-21 0,-21 22 16,0-1-16,-21 1 0,-1 21 16,22-1-16,-21 1 0,-1 0 0,1 20 15,0 1-15,-1 0 0,22 0 16,-21 21-16,21 0 0,0-21 0,21 0 15,0-1 1,21 22-16,21-21 0,-21 21 16,22-21-16,-1 0 0,0 0 15,22 0-15,-1-1 0,1 1 16,-1-21-16,1 21 0,-1 0 16,-20-1-16,20-20 0,-21 21 0,1 0 15,-22 0-15,0-1 0,0 1 16,0 21-16,-21-21 0,-21 21 31,0 0-31,0 21 16,0 0-16,0 1 0,21-1 15,-22 0-15,1 21 0,21-21 0,-21 1 16,21 20-16,0-21 0,0 0 16,-21 0-16,21 1 0,0-1 0,0 0 15,0 0-15,21-21 16,0 0-16,0 21 0,1-21 0,-1 0 15,21 0-15,-21 0 0,0 0 16,22-21-16,-22 21 0,0-21 0,0 0 16,-21 0-16,21-1 15,-21 1-15,0 0 0,0 0 0,0 0 16,0-22-16,-21 22 0,0 0 16,21 0-16,-21 0 0,21 0 15,0-1-15,0 1 16,21 0-16,0 21 15,0 0-15,1 0 0,-1 0 16,21 0-16,-21 0 0,22 0 16,-22 21-16,0 0 0,21 1 0,-21-1 15,1 0-15,-1 0 0,-21 21 16,0 1-16,0-22 0,0 21 0,0-21 16,0 22-16,-21-22 0,-1 0 15,1 21-15,0-20 0,0-22 16,0 21-16,21 0 0,-21-21 15,42 0 1,0 0 0,0-21-16,0 0 0,0-1 15,1-20-15,20 21 0,-21-21 16,0 20-16,22-20 0,-22 0 0,21-1 16,-21 22-16,22-21 0,-22 21 15,0 0-15,-21-1 0,0 1 0,0 0 16,-21 21-1,0 21-15,-1 0 0,1 1 16,0-1-16,0 21 0,0-21 16,0 22-16,-1-1 0,22-21 0,0 21 15,0 1-15,0-22 0,0 0 16,0 21-16,22-20 0,-1-1 0,21-21 16,-21 21-16,22-21 15,-1 0-15,0 0 0,22 0 0,-22 0 16,22 0-16,-1 0 0,1-21 15,20 0-15,-20-1 0</inkml:trace>
  <inkml:trace contextRef="#ctx0" brushRef="#br0" timeOffset="-189224.73">16023 17145 0,'0'0'0,"0"-21"0,0 0 16,0 0-16,-21 21 15,0 0-15,0 0 16,-1 21-16,1 0 0,0 0 16,-21 0-16,21 22 0,-1-1 15,-20 0-15,21 1 0,0-1 0,-22 21 16,22-20-16,0-1 0,21 22 0,0-22 15,0 0-15,0 1 0,0-22 16,0 21-16,21-21 0,22 0 16,-22 1-16,21-1 0,-21 0 0,22-21 15,-1 0-15,0 0 0,22 0 16,-22 0-16,22-21 0,-1 0 0,1-1 16,-22 1-16,21-21 0,-20 0 15,-1-1-15,0 1 0,-20 0 0,-1-22 16,0 22-16,-21-22 0,0 22 15,0-22-15,0 22 0,-21 0 16,0-22-16,-1 22 0,-20 21 0,0 0 16,-22-1-16,22 1 0,-22 21 15,22 0-15,-21 0 0,20 21 0,1 1 16,0-1-16,-1 21 0,1-21 16,21 22-16,0-1 0,-1 0 0,1 1 15,21-1-15,0 0 0,0 1 16,0-1-16,0 0 0,21 1 0,22-1 15,-22 0-15,21 1 0,1-22 16,-1 21-16,21-21 0</inkml:trace>
  <inkml:trace contextRef="#ctx0" brushRef="#br0" timeOffset="-188893.4">16700 17653 0,'0'-85'16,"-21"276"-16,42-297 0,-21 0 15,0 85-15,0 0 0,-21 42 16,21 0 0,0 22-16,0-1 0,0 0 15,-21 1-15,21-1 0,0 21 16,-21 1-16,21-22 0,-21 22 16,21-1-16,-21 22 0,-1-22 0,22 22 15,-21-21-15,0 20 0,0 1 16,21-22-16,-21 1 0,0 21 0,-1-22 15,1-21-15,21 22 0,-21-1 16,0-20-16,21-22 0,-21-21 0,21-42 63,0-1-63,21-20 15,0 20-15,0-41 0,-21 20 0</inkml:trace>
  <inkml:trace contextRef="#ctx0" brushRef="#br0" timeOffset="-188633.04">16616 17738 0,'0'-64'15,"63"-126"1,-63 169-16,-63 296 0,147-550 16,-62 275-16,-1 0 0,0 0 0,0 0 15,0 0-15,0 0 0,1 21 16,-1 0-16,0 0 0,0 21 0,0 1 15,-21-22-15,0 21 0,0 1 16,0-1-16,-21-21 0,0 21 16,0-20-16,-22 20 0,22-21 15,-21 0-15,21-21 0,-22 21 0,1-21 16,21 0-16,0 0 0,0 0 16,-1 0-16,44-21 15,-1 0 1,0-21-16,21 21 0</inkml:trace>
  <inkml:trace contextRef="#ctx0" brushRef="#br0" timeOffset="-187193.04">17526 17018 0,'21'-85'15,"-169"318"-15,275-381 0,-127 63 16,-21 85-16,0 22 0,21-1 0,-22 0 15,1 0-15,21 21 0,0 1 16,-21-1-16,0 0 0,0 1 0,21-1 16,-21 0-16,-1 22 0,1-22 15,21 22-15,0-22 0,-21 22 0,21-22 16,0 0-16,0 1 0,0-1 16,0-21-16,21 0 0,0 22 0,1-43 15,20 21-15,-21-21 0,0 0 16,22 0-16,-1 0 0,-21 0 15,21-21-15,1 21 0,-22-22 0,21 1 16,-21-21-16,22 21 0,-22-22 16,21 1-16,-21 21 0,1-21 0,-1-1 15,0 22-15,0 0 0,-21 0 16,0 0-16,0 42 31,0 0-31,0 0 16,-21 0-16,21 22 0,0-22 15,-21 0-15,21 0 0,0 0 16,0 0-16,0 1 0,0-1 16,0 0-16,0 0 0,21-21 0,0 0 15,0 21-15,0-21 0,1 0 16,-1 0-16,21 0 0,-21 0 0,22-21 16,-1 0-16,0 0 0,-21 0 15,22-1-15,-22 1 0,0-21 0,0 21 16,0 0-16,1-1 0,-22-20 15,21 42-15,-21-21 0,0 0 0,-21 21 32,-1 0-32,1 21 15,0 0-15,21 0 0,0 22 16,-21-22-16,21 0 0,0 0 0,0 0 16,0 0-16,0 1 0,0-1 15,0 0-15,21 0 0,0-21 16,22 21-16,-22-21 0,0 0 15,0 0-15,0 0 0,22 0 16,-22-21-16,0 0 0,0 21 0,-21-21 16,21-22-16,-21 22 0,0 0 15,0-21-15,0 21 0,0-1 0,0-20 16,-21 21-16,0 0 0,0 0 16,0-1-16,-1 1 0,1 0 15,-21 21-15,21 0 0,0 0 0,21-21 16,21 21 15,0 0-31,0 0 0,0 0 0,22 0 16,-22-21-16,21 21 0,-21 0 0,22 0 15,-22 0-15,0-21 0,21 21 16,-21 0-16,1 0 0,-1 0 0,0 0 16,0 21-16,-21 0 0,21 0 15,0 21-15,-21-20 0,0-1 16,0 0-16,0 0 0,0 0 15,0 0-15,0 1 0,0-1 16,0 0-16,0 0 16,-21-21-16,21 21 0,0-42 62,0 0-62,21 0 0,1 0 0,-22-22 16,21 22-16,0 0 0,0-21 15,0 20-15,22 1 0,-22-21 0,0 21 16,21 21-16,-21-21 0,1 21 0,20 0 16,-21 0-16,0 0 0,-21 21 15,0 0 1,0 0-16,0 0 0,0 0 16,0 1-16,0-1 0,-21 21 0,0-21 15,21 0-15,0 1 0,0-1 16,0 0-16,0 0 0,0 0 15,0 0-15,21-21 16,0 0-16,22 0 0,-22 0 0,21 0 16,0 0-16,1 0 0,-22 0 15,21-21-15,1 0 0,-1 0 0,0 0 16,1 0-16,-22-22 0,21 1 16,-21 21-16,0-22 0,1 22 0,-22-21 15,0 21-15,0-22 0,0 22 16,0 0-16,0 0 15,-22 21-15,1 0 0,-21 0 0,21 0 16,0 21-16,21 0 16,0 0-16,0 1 0,0-1 15,0 21-15,21-21 0,-21 0 16,21 1-16,-21-1 0,21 21 0,-21-21 16,0 0-16,0 1 0,0-1 15,0 0-15,0 0 0,0 0 0,0 0 16,-21 1-16,0-22 0,0 0 15,-1 21-15,1-21 0,0 0 0,0 0 16,0 0-16,0 0 0,-1-21 16,1 21-16,0-22 15,21 1-15,-21 0 0,0 0 0</inkml:trace>
  <inkml:trace contextRef="#ctx0" brushRef="#br0" timeOffset="-186973.17">19029 17039 0,'0'-21'0,"0"42"0,-21-42 0,21 0 0,-22 21 0,22-21 32,-21 21-32,42 21 46,-21 0-30</inkml:trace>
  <inkml:trace contextRef="#ctx0" brushRef="#br0" timeOffset="-186753.29">17589 17251 0,'0'0'0,"22"0"16,-1 0-16,0 0 15,21 0-15,-21 0 0,22 0 16,-1 0-16,0 0 0,22 0 0,-22-21 16,22 21-16,-1 0 0,1-21 15,-1 21-15,1 0 0,-1-22 0,1 22 16,-22-21-16,22 21 0</inkml:trace>
  <inkml:trace contextRef="#ctx0" brushRef="#br0" timeOffset="-186269.57">20193 17082 0,'0'0'0,"0"-22"0,-21 22 32,0 0-32,-1 0 0,1 22 15,0-1-15,0 0 0,0 21 16,-22 1-16,22-1 0,0 0 15,0 1-15,0-1 0,21 0 16,0 1-16,0-1 0,0 0 0,0 1 16,0-1-16,0-21 0,21 21 15,0-20-15,21-1 0,1 0 0,-1 0 16,0 0-16,1-21 0,-1 0 16,0 0-16,1 0 0,-1 0 0,0 0 15,-20-21-15,20 0 0</inkml:trace>
  <inkml:trace contextRef="#ctx0" brushRef="#br0" timeOffset="-185973.74">20807 17082 0,'0'0'0,"21"0"0,-21-22 15,21 22-15,0 0 0,0 0 16,1 0-16,-1 0 0,0 22 15,0-1-15,0 0 0,0 0 16,1 21-16,-22-20 0,0 20 16,21 0-16,-21 1 0,0-1 15,0 0-15,0 1 0,-21 20 16,-1-21-16,1-20 0,0 20 0,0 0 16,-21-21-16,20 1 0,-20-1 15,21 0-15,-21 0 0,20-21 0,1 0 16,0 21-16,0-21 0,0 0 15,42-21 1</inkml:trace>
  <inkml:trace contextRef="#ctx0" brushRef="#br0" timeOffset="-185724.88">21759 17357 0,'0'0'0,"0"-43"16,21 43-16,-21-21 16,22 21-16,-22 21 46,0 1-46,0-1 16,-22 0-16</inkml:trace>
  <inkml:trace contextRef="#ctx0" brushRef="#br0" timeOffset="-185530">21696 17738 0,'0'63'31,"0"-42"-31,0 1 0,0-1 16,0 0-16,-21 21 0,-1-21 15,1 1-15,0 20 0,-21-21 16,21 0-16,-22 0 0,1 22 16,-22-22-16,22 0 0,-21 0 0,-1-21 15,1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2T03:39:06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974 0,'21'0'0,"0"0"0,0 0 15,1 0-15,-1-21 0,0 21 16,21-22-16,-21 22 0,22 0 0,-22 0 16</inkml:trace>
  <inkml:trace contextRef="#ctx0" brushRef="#br0" timeOffset="205.88">1778 2646 0,'85'0'0,"-170"0"0,254-21 0,43-22 16</inkml:trace>
  <inkml:trace contextRef="#ctx0" brushRef="#br0" timeOffset="1232.35">1482 466 0,'0'-21'15,"-22"21"32,1 21-31,0 0-16,21 0 15,-21 0-15,21 0 0,-21 1 16,0-1-16,21 0 0,-22 21 0,1-21 16,21 22-16,-21-22 0,0 21 15,21 1-15,-21-1 0,21 21 16,-21-20-16,-1-1 0,22 0 15,0 1-15,-21-1 0,0-21 16,21 22-16,0-1 0,-21-21 0,0 0 16,21 0-16,-21 1 0,21-1 15,0 0-15,0 0 0,-22-21 16,22 21-16,-21-21 16,21-21 15,0 0-31,0 0 15,0 0-15</inkml:trace>
  <inkml:trace contextRef="#ctx0" brushRef="#br0" timeOffset="1711.6">1376 402 0,'0'0'0,"21"0"0,0-21 0,0 21 31,0 0-31,1 0 15,-1 0-15,-21 21 0,21 0 0,0-21 16,-21 22-16,21 20 0,-21-21 16,21 0-16,-21 22 0,0-22 15,22 21-15,-22 0 0,0 1 0,0-1 16,0 0-16,0 22 0,0-22 16,0 1-16,0-1 0,0 0 0,0 1 15,0-1-15,-22-21 0,22 21 16,-21-20-16,21 20 0,0-21 15,0 0-15,0 0 0,-21 1 0,21-1 16,0 0 0,-21-21-16,21-21 47,0 0-32,0-1-15,0 1 0,0 0 16,0 0-16,0 0 0</inkml:trace>
  <inkml:trace contextRef="#ctx0" brushRef="#br0" timeOffset="2028.73">1228 974 0,'-22'0'15,"22"-21"17,22 21-32,20 0 0,-21-22 15,0 22-15,22 0 0,-1-21 16,-21 21-16,21 0 0,1-21 16,-1 21-16,-21 0 0,22-21 0,-22 21 15,0 0-15,0 0 16,0 0-16,0 0 0,1 0 31,-22-21-15</inkml:trace>
  <inkml:trace contextRef="#ctx0" brushRef="#br0" timeOffset="2601.76">1863 847 0,'0'21'16,"0"0"-16,0 0 16,0 0-16,0 22 0,0-22 15,0 0-15,0 0 0,0 0 16,0 22-16,0-22 0,0 0 15,0 0-15,0 0 0,0 1 0,0-1 16,0 0-16,0 0 0,0 0 16,0 0-16,21-21 15,-21 22-15,21-22 16,0 0-16,0 0 16,0 0-16,1 0 0,-22-22 15,21 1-15,0 21 0,0-21 0,0 0 16,0 0-16,1 0 0,-1-1 15,0-20-15,0 21 0,-21 0 16,0-22-16,21 22 0,-21 0 0,21-21 16,-21 21-16,0-1 0,0 1 15,0 0-15,0 0 0,0 0 16,0 42 15,0 0-31,-21-21 16,21 42-16,-21-20 0,21-1 15,0 21-15,0-21 0,-21 22 0,21-22 16,-21 21-16,21-21 0,0 0 16,0 22-16,0-22 0,0 0 0,0 0 15,0 0-15,0 1 16,21-22 0,0 0-16,0 0 0,0 0 15,1 0-15,-1 0 0,0-22 16,0 1-16,0 0 0,0 0 0,1 0 15,-1 0-15</inkml:trace>
  <inkml:trace contextRef="#ctx0" brushRef="#br0" timeOffset="2980.55">2667 381 0,'0'0'0,"-21"85"32,0-64-32,21 21 0,0 1 15,0-22-15,-22 21 0,22 22 16,-21-22-16,21 0 0,-21 22 0,21-22 15,0 0-15,0 1 0,-21-1 16,21 0-16,-21 1 0,21-1 0,0-21 16,0 0-16,0 1 0,0-1 15,0 0-15,0 0 16,0-42 15,21 21-15,0-21-16,0 0 15,-21-1-15,21 1 0,-21 0 0</inkml:trace>
  <inkml:trace contextRef="#ctx0" brushRef="#br0" timeOffset="3459.27">2900 889 0,'0'21'47,"0"0"-47,-21 1 0,21-1 15,0 0-15,0 0 0,-22 0 16,22 0-16,-21 1 0,21-1 0,0 0 16,0 0-16,0 0 0,0 0 15,0 1-15,0-1 0,0 0 0,0 0 16,0 0-16,21-21 15,1 0-15,-1 0 0,0 0 16,0 0-16,0 0 0,0 0 16,22 0-16,-22 0 0,0-21 15,0 0-15,0 21 0,1-21 16,-22 0-16,21-1 0,-21-20 0,21 21 16,-21 0-16,0-22 0,0 22 15,0 0-15,0-21 0,0 21 16,0-1-16,0 1 0,-21 21 0,0 0 15,-1 0-15,1 0 0,0 0 16,0 0-16,0 0 0,0 0 16,-1 0-16,22 21 15,-21-21-15,0 22 0</inkml:trace>
  <inkml:trace contextRef="#ctx0" brushRef="#br0" timeOffset="3851.34">2561 699 0,'-21'0'15,"42"0"-15,-63 0 0,21 0 0,-1 0 16,22-22-16,-21 22 0,0 0 16,42 0-1,22-21 1,-22 21-16,21 0 0,0 0 16,1 0-16,20 0 0,-20 0 0,-1-21 15,0 21-15,1 0 0,-1 0 16,0 0-16,1 0 0,-22-21 0,0 21 15,0 0-15,0 0 0,-21-21 47,-21 21 0,0 0-31</inkml:trace>
  <inkml:trace contextRef="#ctx0" brushRef="#br0" timeOffset="6564.57">4043 550 0,'0'22'0,"21"-22"15,0 0-15,0 0 16,0 0-16,1 0 16,-1 0-16,0-22 15,0 1-15,0 21 0,0-21 16,-21 0-16,22 21 0,-1-21 0,-21 0 15,21-1-15,-21 1 16,0 0-16,0 0 0,0 0 0,-21 0 16,0 21-16,-1-22 0,1 1 15,0 21-15,0 0 0,0 0 0,0 0 16,-1 0-16,-20 0 0,21 0 16,-21 21-16,-1-21 0,22 22 0,0-1 15,-21 0-15,20 21 0,1-21 16,0 1-16,0-1 0,21 0 15,0 0-15,0 0 0,0 0 16,0 1-16,0-1 0,0 0 16,0 0-16,21-21 0,-21 21 15,21-21-15,0 0 0,1 21 0,-1 1 16,0-22-16,0 0 0,21 0 16,-20 21-16,-1-21 0,0 0 0,21 21 15,-21-21-15,22 0 0,-22 21 16,0 0-16,0-21 0,22 21 15,-43 1-15,21-1 0,-21 0 0,21 0 16,-21 21-16,0-20 0,0-1 16,0 0-16,-21 21 0,0-21 15,-1 1-15,1-1 0,0 21 16,-21-21-16,21 0 0,-1-21 0,1 22 16,-21-1-16,21-21 0,0 0 15,-22 0-15,22 0 0,-21 0 0,21 0 16,-1 0-16,-20-21 0,21-1 15,-21 1-15,20 0 0,1 0 0,-21 0 16,21-22-16,0 22 0,21-21 16,-22 21-16,22-22 0,0 22 0,-21 0 15,21 0-15,0-21 0,0 20 16,0 1-16,21 21 16,1 0-1,-1 21 1,0 1-16,0-1 0,-21 21 15,0-21-15,21 0 0,-21 22 0,21-22 16,-21 21-16,0-21 0,22 1 16,-1-1-16,0 21 0,0-21 15,0 0-15,0 1 0,1-22 16,-1 21-16,21-21 0,-21 0 16,0 0-16,1 0 0,20 0 15,-21 0-15,0-21 0,22 21 0,-1-22 16,-21 1-16,21 0 0,1 0 15,-22 0-15,21 0 0,1-1 0,-22 1 16,0 0-16,0-21 16,0 21-16,0-1 0,1 1 0,-22-21 15,21 21-15,-21 0 0,0-1 16,0 1-16,0 42 31,0 1-15,-21-1-16,21 21 0,-22-21 15,22 0-15,0 22 0,0-22 0,0 21 16,0-21-16,0 22 0,0-22 16,0 0-16,0 0 0,0 0 0,0 1 15,22-1-15,-1-21 16,0 0-16,0 0 0,0 0 16,0 0-16,1 0 0,-1 0 15,0 0-15,21 0 0,-21-21 0,1 21 16,-1-22-16,0 1 0,0 0 15,0 0-15,-21 0 0,21-22 0,1 22 16,-22 0-16,0-21 0,21 21 16,0-1-16,-21-20 0,21 42 0,-21-21 15,0 0-15,0 0 0,0 42 47,-21 0-47,21 0 0,0 0 16,0 22-16,-21-22 15,21 0-15,0 0 0,-21 21 0,21-20 16,0-1-16,0 0 0,0 0 16,0 0-16,0 0 0,0 1 0,21-22 15,0 21-15,0-21 16,0 0-16,0 0 0,1 0 16,-1 0-16,0 0 0,0-21 15</inkml:trace>
  <inkml:trace contextRef="#ctx0" brushRef="#br0" timeOffset="7312.12">5588 826 0,'0'0'0,"0"-85"31,-21 85-31,0-21 16,-1 21-16,1 0 0,0 0 0,0 0 15,0 0-15,0 0 0,-1 21 16,-20-21-16,21 21 0,0 0 0,0 0 16,-1 1-16,1 20 15,0-21-15,21 21 0,0-20 0,-21 20 16,21-21-16,0 0 0,0 0 16,0 1-16,0-1 0,0 0 0,0 0 15,21-21-15,0 0 16,0 0-16,1 0 0,-1 0 0,0 0 15,0 0-15,21 0 0,-20-21 16,-1 0-16,0 0 0,0-1 0,0 1 16,0 0-16,1-21 0,-1 21 15,-21-1-15,21 1 0,-21 0 0,0 0 16,0 0-16,0 0 0,0-1 16,0 1-16,21 21 0,-21-21 15,0 42 16,0 0-31,0 1 0,0-1 16,-21 21-16,21-21 0,0 22 16,0-1-16,-21 0 0,21-21 0,-21 43 15,21-22-15,-22 1 0,22-1 16,0 0-16,0 1 0,0-1 0,0 21 16,0-20-16,0-1 0,0 22 15,0-22-15,0 21 0,0-20 0,0 20 16,0-20-16,0-1 0,0 0 15,0 1-15,0-1 0,0-21 0,0 21 16,0-20-16,-21-1 0,0 21 16,21-21-16,-21-21 0,0 21 15,21 1-15,-21-22 0,-1 0 0,1 0 16,0 0-16,0-22 16,0 1-16,21 0 0,-21 0 0,-1-21 15,22 20-15,-21-20 0,21 0 0,0-22 16,0 22-16,0 0 0,0-1 15,0-20-15,0 20 0,0 1 0,0 0 16,0-1-16,0 22 0,21-21 16,1 0-16,-1 20 0,0-20 15,0 21-15,0 0 0,0-22 16,1 22-16,-1-21 0,0 21 0,21-22 16,-21 22-16,1 0 0,-1 0 15</inkml:trace>
  <inkml:trace contextRef="#ctx0" brushRef="#br0" timeOffset="8100.05">6159 889 0,'0'0'0,"0"-21"16,22 0-16,-22 0 15,0-1-15,0 1 0,0 0 16,0 0-16,-22 0 16,1 21-16,0 0 0,0 0 15,0 0-15,0 0 0,-1 0 16,1 0-16,0 0 0,0 21 0,0 0 16,0-21-16,-1 21 0,1 22 15,0-22-15,0 0 0,0 0 0,21 0 16,0 0-16,0 1 0,0-1 15,0 0-15,0 0 16,21-21 0,0 0-16,0 0 0,0 0 0,1 0 15,-1 0-15,0 0 0,0 0 16,0-21-16,0 0 0,1 21 0,-1-21 16,-21-1-16,21 1 0,0 0 15,-21 0-15,21 0 0,0 0 16,-21-1-16,0 1 15,22 21-15,-22-21 16,0 42 15,0 0-15,0 1-16,0-1 0,0 0 0,0 21 16,0 1-16,0-1 0,0 21 0,0-20 15,0-1-15,0 22 0,0-22 16,0 21-16,0-20 0,-22-1 0,22 22 15,0-22-15,0 21 0,0-20 16,0-1-16,-21 22 0,21-22 0,0 0 16,0 1-16,-21-1 0,21 0 15,0-21-15,0 22 0,0-22 0,0 0 16,0 0-16,-21 0 0,21 1 0,0-1 16,-21 0-16,0-21 15,-1 0 1,1-21-16,21 0 15,0-1-15,0 1 0,-21-21 16,21 0-16,0-1 0,0 1 0,0 0 16,0-22-16,0 22 0,0-22 15,0 22-15,0 0 0,21-1 0,0 1 16,-21 21-16,22-22 0,-1 1 16,0 21-16,0 0 0,0-22 0,0 22 15,-21 0-15,22-21 0,-1 21 16,0-1-16,-21-20 0,21 21 0,0 0 15,-21 0-15</inkml:trace>
  <inkml:trace contextRef="#ctx0" brushRef="#br0" timeOffset="14839.9">6667 847 0,'-21'0'0,"0"0"16,0 0-16,0 0 16,21 21-1,0 0 17,21-21-17,0 0-15,0 0 16,0 0-16,1-21 0,-1 21 15,0 0-15,0-21 0,0 0 16,0 21-16,1-22 0,-1 1 0,-21 0 16,21 0-16,-21 0 15,0 0-15,0-1 0,0 1 16,-21 21-16,0 0 16,-1 0-16,1 0 0,0 0 0,0 0 15,-21 0-15,20 21 0,1 1 16,0-22-16,0 21 0,0 21 0,0-21 15,-1 0-15,1 22 0,21-22 16,0 0-16,-21 21 0,21-20 0,-21 20 16,21-21-16,0 0 0,0 0 15,0 1-15,0-1 0,0 0 16,0 0-16,0 0 0,21-21 16,0 0-16,0 0 0,1 0 15,-1 0-15,0 0 0,0 0 0,0-21 16,0 21-16,22-21 0</inkml:trace>
  <inkml:trace contextRef="#ctx0" brushRef="#br0" timeOffset="15295.63">7302 741 0,'0'0'16,"22"0"-16,-22-21 0,0 0 15,-22 21 1,1 0-16,0 0 0,0 0 16,0 0-16,0 21 0,-1-21 15,1 21-15,0 0 0,21 0 0,-21-21 16,0 21-16,21 1 0,0-1 16,-21-21-16,21 21 0,0 0 0,0 0 15,21 0 1,0-21-16,0 22 0,0-22 0,0 21 15,1-21-15,-1 21 0,0-21 16,0 21-16,0 0 16,0-21-16,1 21 0,-22 1 0,0-1 15,0 0 1,0 0-16,0 0 16,-22-21-16,1 21 0,0-21 15,0 0-15,0 22 0,-22-22 0,22 0 16,0 0-16,-21 0 0,21 0 15,-1 0-15,1 0 0,0 0 0,0 0 16,0 0 0,21-22-16,0 1 0,0 0 15,-21 21 1,21-21-16,21 0 0,0 0 16</inkml:trace>
  <inkml:trace contextRef="#ctx0" brushRef="#br0" timeOffset="16629.34">7705 275 0,'0'0'0,"0"-21"0,0 0 0,-22 0 15,22 42 1,-21 0 0,21 0-16,0 0 0,0 22 15,0-1-15,0 0 0,-21 1 0,21-1 16,-21 0-16,0 22 0,21-1 16,-21-20-16,-1 20 0,22 1 0,-21-22 15,21 22-15,-21-22 0,21 0 16,0 1-16,0-1 0,0-21 0,0 0 15,0 0-15,0 1 0,21-22 16,0 0 0,1 0-16,20-22 0,-21 1 15,85-85 1,-64 64-16,-21 0 0,1 21 16,20-106-1,-21 84-15,-21 22 16,0 0-16,0 42 31,-21 0-15,21 0-16,-21 1 0,21 20 0,0-21 15,-21 21-15,21-20 0,0-1 16,0 21-16,0-21 0,0 0 16,0 1-16,0-1 0,0 0 0,0 0 15,21-21-15,-21 21 16,21-21-16,0 0 0,0 0 0,0 0 15,1 0-15,-1 0 0,21-21 16,-21 0-16,0 0 0,1 0 0,-1-1 16,21 1-16,-21 0 0,0 0 15,1 0-15,-22-22 0,21 22 0,0 0 16,0 0-16,-21 0 0,0 0 0,0-1 16,21 22-16,-21-21 15,0 42 1,0 1-1,-21-22-15,21 21 0,-21 21 0,21-21 16,-21 0-16,21 1 0,0-1 16,-21 21-16,21-21 0,0 0 0,0 1 15,0-1-15,0 0 0,0 0 16,21-21 0,0 0-16,0 0 0,0 0 15,0 0-15,1 0 16,-1-21-16,0 0 0,-21 0 0,0-1 15,21 1-15,-21 0 0,0 0 16,0 0-16,0 0 0,0-1 16,0 1-16,-21 21 0,21-21 15,-21 0-15,0 21 0,-1 0 0,1 0 16,0 0-16,21-21 0,0 0 31,21-1-15,0 22-16,1 0 0,-1-21 0,0 0 15,21 21-15,-21 0 0,22 0 16,-22 0-16,21 0 0,-21 0 0,1 0 16,20 0-16,-21 0 0,0 0 0,0 21 15,1 0-15,-1 1 16,0-1-16,-21 0 0,0 0 0,21 0 16,-21 22-16,21-22 0,-21 21 15,0-21-15,0 0 0,0 1 0,0 20 16,0-21-16,0 0 0,0 0 0,0 1 15,0-1-15,0 0 16,-21-21 0,0 0-1,21-21-15,0 0 0,0-1 16,0 1-16,0-21 0,0 21 16,0-22-16,21 1 0,0 21 0,0-21 15,1-1-15,-1 1 0,21 21 16,-21-22-16,22 22 0,-22 0 15,21 0-15,0 0 0,1 21 0,-22 0 16,21 0-16,1 0 0,-1 0 16,-21 21-16,21 0 0,-20 0 0,-1 0 15,0 22-15,-21-22 0,0 21 16,0-21-16,0 22 0,0-22 0,0 21 16,0-21-16,-21 1 0,0 20 0,21-21 15,-22-21-15,1 21 0,21 0 16,-21-21-16,21 22 15,0-44 17,0 1-32</inkml:trace>
  <inkml:trace contextRef="#ctx0" brushRef="#br0" timeOffset="17108.06">10096 741 0,'0'-21'15,"-21"0"1,0-1-16,0 22 16,0 0-16,0 0 0,-22 0 0,22 0 15,-21 22-15,21-22 0,-22 21 0,22 0 16,0 0-16,0-21 0,0 21 15,-1 0-15,1 1 0,21-1 0,0 0 16,0 0-16,0 0 16,21-21-16,1 0 0,-1 21 15,0-21-15,21 22 0,-21-22 16,1 21-16,20-21 0,-21 21 0,0-21 16,0 21-16,1-21 0,-1 21 15,0-21-15,0 21 0,0 1 16,0-22-16,-21 21 0,0 0 15,0 0-15,0 0 16,-21 0-16,0-21 0,0 22 16,0-22-16,0 0 0,-1 0 0,-20 21 15,21-21-15,0 0 0,-22 0 16,22 0-16,0 0 0,0 0 0,0 0 16,0 0-16,-1 0 0,1 0 15,0-21-15,21-1 0,-21 22 16,21-21-16,-21 21 0,21-21 0,-21 0 15,21 0-15,-22 0 16</inkml:trace>
  <inkml:trace contextRef="#ctx0" brushRef="#br0" timeOffset="17343.91">9017 423 0,'-42'-21'31,"20"21"32,1 0-63,0 0 15</inkml:trace>
  <inkml:trace contextRef="#ctx0" brushRef="#br0" timeOffset="17583.79">7768 614 0,'0'0'0,"21"0"16,0 0 0,1 0-16,-1 0 0,0 0 15,21 0-15,1 0 0,-1 0 0,-21 0 16,21 0-16,1 0 0,-1 0 16,-21 0-16,22 0 0,-22 0 0,0 0 15,0-21-15,0 21 0,0 0 16</inkml:trace>
  <inkml:trace contextRef="#ctx0" brushRef="#br0" timeOffset="18488.27">11218 889 0,'-21'0'16,"42"0"-16,-63 0 0,21 0 15,0 0-15,42 0 32,0 0-32,21 0 15,1 0-15,-1 0 0,0 0 16,22 0-16,-1 0 0,1 0 15,20 0-15,1 0 0,0 0 0,21 0 16,-22 0-16,1 0 0,0 0 0,-22 0 16,22 0-16,-43 0 0,22 0 15,-22 0-15,0 0 0,-21 0 16,1 0-16,-1 0 0,0 0 0,0 0 16,-21-21-16,0 0 15,0 0-15,-21-1 16,0 22-16,0-21 0,-1 0 15,1 21-15,-21 0 0,21-21 0,-22 21 16,1 0-16,21 0 0,-21 0 16,20 0-16,-20-21 0,21 21 15,0 0-15,42 0 32,0 0-32,0 0 15,0 0-15,22 0 0,-22 0 16,21 0-16,-21 21 0,22-21 0,-22 0 15,0 21-15,21-21 0,-42 21 0,22 0 16,-22 1-16,0-1 0,0 0 16,0 0-16,0 0 0,0 22 0,-22-22 15,1 21-15,0-21 0,0 22 16,0-22-16,0 21 0,-22-21 0,22 22 16,0-22-16,0 0 15,0 0-15,-1 0 0,1 0 0,0 1 16,21-1-1,21-21 1</inkml:trace>
  <inkml:trace contextRef="#ctx0" brushRef="#br0" timeOffset="19567.68">13589 974 0,'0'0'0,"21"0"47,0 0-47,0 0 0,1 0 0,-1 0 16,21-21-16,0-1 0,1 22 15,-1-21-15,0 0 0,22 0 0,-22-21 16,22 20-16,-22-20 0,0 21 15,1-21-15,-1-1 0,0 1 0,-20 0 16,20-1-16,-21 1 0,0 0 16,-21-22-16,0 22 0,0-1 0,0 1 15,0 0-15,0-1 0,0 22 16,0-21-16,0 21 0,-21 0 0,0 21 16,0 0-16,0 0 0,-1 0 15,1 0-15,0 21 16,21 0-16,-21 0 0,0 0 0,0 22 15,-1-1-15,22 21 0,-21-20 16,0 20-16,21 1 0,-21-1 0,21 1 16,-21-1-16,0 22 0,21 0 0,-22-1 15,1 1-15,0 0 0,21-1 16,0 1-16,-21 0 0,0-1 0,21 1 16,-21 0-16,21-1 0,0 22 15,0-21-15,-22-1 0,1-20 0,21 21 16,-21-22-16,21 22 0,-21-43 0,21 22 15,0-1-15,0 1 0,0-1 16,0-21-16,0 1 0,0-1 16,0-21-16,0 22 0,42-43 0,-21 0 15,-42 42-15,42-21 0,22-21 0,-22 0 16,0-21-16,0 0 0,0-22 0,22 22 16,41-42-16,-20-1 0,-43 1 0,-21 42 15,85-22-15,21-41 0,-43 20 0,1-21 16,-64 22-16,0-22 0,0 22 0,-22-1 15,22-20-15,-42 20 0,21 1 0,0 20 16,-22-20-16,1 20 0,0 1 16,-1 0-16,1-1 0,-21 22 15,20-21-15,-20 21 0,20 0 0,1 21 16,0-22-16,-1 22 0,22 0 16,-21 0-16,42-21 0,-21 21 15,21-21-15,21 21 16,0-21-16,0 21 0,22-21 15,-22 21-15,21-21 0,0-1 16,22 1-16,-22-21 0,1 21 0,20 0 16,-21-22-16,22 22 0,-22-21 0,1-1 15,-22 22-15,21-21 0,-21 21 16,0 0-16,1-1 0,-1 1 0,-21 0 16,21 0-16,-21 42 46,0 0-46,0 0 0,0 1 16,0-1-16,0 0 0,0 0 0,-21 0 16,21 0-16,0 1 0,0-1 15,-21 0-15,21 0 0,0-42 47</inkml:trace>
  <inkml:trace contextRef="#ctx0" brushRef="#br0" timeOffset="19751.57">14647 614 0,'0'21'62,"0"0"-62,21-21 0</inkml:trace>
  <inkml:trace contextRef="#ctx0" brushRef="#br0" timeOffset="20196.32">14944 720 0,'0'0'0,"0"21"0,0 0 16,0 0-16,0 0 0,-22-21 16,22 22-16,-21-1 0,21 21 0,0-21 15,0 0-15,0 1 0,0-1 16,0 0-16,-21 0 0,21 0 16,0 0-16,0 1 15,0-44 16,0 1-31,0 0 16,0 0-16,0 0 0,0 0 0,0-22 16,0 22-16,21-21 0,0 21 15,1-1-15,-1 1 0,0 0 0,0 0 16,21 0-16,-20 0 0,20 21 16,0 0-16,-21 0 0,22 0 0,-22 0 15,21 0-15,-21 0 0,22 0 16,-22 21-16,0 0 0,0 0 15,0 0-15,-21 22 0,0-22 0,0 0 16,0 21-16,0-21 0,0 1 16,0-1-16,-21 0 0,0 0 0,21 0 15,-21 0-15,21 1 16,-21-22-16,42-22 31</inkml:trace>
  <inkml:trace contextRef="#ctx0" brushRef="#br0" timeOffset="20743.8">15896 720 0,'0'0'15,"0"-21"-15,0-1 0,0 1 0,-21 0 16,0 21-16,0 0 0,-1-21 15,1 21-15,0 0 16,0 0-16,0 21 0,0-21 0,-1 21 16,1 0-16,0 1 0,0 20 15,0-21-15,0 21 0,-1 1 0,22-22 16,-21 21-16,21-21 0,0 22 0,-21-22 16,21 0-16,0 0 15,0 0-15,0 1 0,0-1 0,21-21 16,0 0-16,1 0 0,-1 0 15,0 0-15,21 0 0,-21 0 0,1-21 16,-1-1-16,0 1 0,21 0 0,-21-21 16,1 21-16,-1-22 0,0 1 15,0 0-15,0-22 0,0 22 0,1-1 16,-1 1-16,-21-21 0,0 20 16,21 1-16,-21-22 0,21 22 0,-21 0 15,0-1-15,0 22 0,0 0 16,0-21-16,0 21 0,-21 42 31,0 0-31,21 21 0,0 1 16,0-1-16,-21 0 0,21 1 15,-22-1-15,22 21 0,0-20 16,0 20-16,0-20 0,0-1 0,0 0 16,0 22-16,0-22 0,0-21 15,0 22-15,0-22 0,0 0 0,0 0 16,22 0-16,-1-21 0,0 0 15,0 0-15,0 0 0,22-21 16,-22 0-16</inkml:trace>
  <inkml:trace contextRef="#ctx0" brushRef="#br0" timeOffset="21599.65">16595 487 0,'0'0'0,"-22"21"0,22 0 16,22-21 15,-1 0-31,0 0 0,0 0 16,0-21-16,0 21 15,22-21-15,-22 0 0,0 0 0,0 21 16,0-22-16,1 1 0,-22 0 15,0 0-15,0 0 0,0 0 0,0-1 16,0 1-16,-22 21 16,1 0-16,-21 0 0,21 0 15,-22 21-15,22 1 0,-21-22 16,21 21-16,0 0 0,-1 21 0,1-21 16,0 1-16,21-1 0,-21 0 15,21 0-15,0 0 0,0 0 0,0 1 16,0-1-16,21-21 0,-21 21 0,21 0 15,0-21-15,1 0 16,-1 21-16,0-21 0,0 0 0,0 0 16,0 0-16,1 0 15,-1 0-15,-42 0 47,-1 0-47,1 21 0,0-21 0,-21 22 16,21-1-16,-22 0 0,22 21 15,0-21-15,-21 22 0,20-22 0,1 21 16,21 1-16,0-22 0,0 0 16,0 21-16,0-21 0,0 1 0,0-1 15,21 0-15,22 0 16,-22-21-16,0 0 0,0 0 16,0 0-16,22 0 0,-22-21 0,21 21 15,-21-21-15,22 0 0,-1-22 16,0 22-16,1-21 0,-1-1 0,-21-20 15,22 21-15,-1-22 0,0 22 16,-21-22-16,1 1 0,20 20 0,-21-20 16,0-1-16,0 22 0,-21-21 15,0 20-15,0 1 0,0 0 0,0 20 16,0 1-16,0 0 0,-21 21 31,21 21-31,0 0 0,-21 1 0,21-1 16,-21 21-16,0 0 0,21 1 15,0 20-15,-21-20 0,21 20 0,-22-21 16,1 22-16,21-22 0,0 22 16,-21-22-16,0 22 0,21-22 0,-21 0 15,21-21-15,0 22 0,0-22 16,0 0-16,0 0 0,0 0 0,0 1 16,21-22-1,0 0-15,0-22 0,-21 1 16,21 0-16,1 0 0,-1 0 15,0 0-15</inkml:trace>
  <inkml:trace contextRef="#ctx0" brushRef="#br0" timeOffset="21975.44">17378 889 0,'0'21'0,"0"-42"0,21 42 15,0-21 1,0 0-16,0 0 0,22-21 16,-22 21-16,0-21 0,0 0 15,0 0-15,1-1 0,-1 1 0,0 0 16,0 0-16,0 0 16,-21 0-16,21-1 0,-21 1 0,0 0 15,0 0-15,-21 21 16,0 0-16,0 0 0,0 0 15,0 21-15,-22 0 0,22 0 0,0 1 16,0-1-16,0 0 0,21 21 16,0-21-16,-22 1 0,22 20 0,0-21 15,0 0-15,0 0 0,0 1 16,0-1-16,0 0 0,22-21 0,-1 21 16,0-21-16,0 0 0,21 0 15,-20 0-15,20 0 0,-21 0 16,21 0-16,-20 0 0,-1-21 0,21 0 15,-21 21-15</inkml:trace>
  <inkml:trace contextRef="#ctx0" brushRef="#br0" timeOffset="22648.05">18055 656 0,'0'0'16,"-21"0"-16,0 0 15,21 21-15,0 1 16,0-1-16,-21 0 15,21 0-15,0 0 0,0 0 16,0 1-16,-22-1 0,22 0 0,0 0 16,0 0-16,0 0 0,0 1 15,0-1-15,0 0 0,0 0 16,0-42 15,0 0-31,0 0 16,0-22-16,0 22 0,0 0 15,0 0-15,22-22 0,-1 22 16,0 0-16,-21-21 0,21 21 0,0-1 16,0 1-16,1 0 0,-1 21 15,0-21-15,21 21 0,-21 0 16,1 0-16,-1 0 0,0 0 0,0 0 16,0 21-16,0 0 0,1-21 15,-22 43-15,21-22 0,-21 0 0,21 0 16,-21 21-16,0-20 0,0-1 15,0 21-15,0-21 0,0 0 0,0 1 16,0-1-16,0 0 0,0 0 16,-21-21-16,0 0 15,21-21 1,0 0-16,0 0 16,0-22-16,0 22 15,0 0-15,21-21 0,0 20 16,0-20-16,0 21 0,0 0 0,1-22 15,20 22-15,-21 0 0,21 0 0,1 0 16,-1 0-16,-21 21 0,22 0 16,-1 0-16,-21 0 0,21 21 0,-20 0 15,-1 0-15,-21 0 0,0 22 16,21-22-16,-21 21 0,0-21 0,0 22 16,0-1-16,0-21 0,-21 0 15,21 0-15,-21 22 0,-1-22 16,1 0-16,0 0 15,21-42 17,0 0-17,21 0-15,0 21 0</inkml:trace>
  <inkml:trace contextRef="#ctx0" brushRef="#br0" timeOffset="23467.58">19198 826 0,'0'21'15,"21"-21"1,0 0-16,1 0 0,-1 0 0,0 0 16,21-21-16,-21-1 0,1 22 15,-1-21-15,0 21 0,0-21 0,0 0 16,0 0-16,-21 0 0,0-1 15,0 1-15,0 0 0,-21 21 16,0-21-16,-21 21 0,21 0 16,-1 0-16,1 0 0,-21 21 15,21 0-15,0-21 0,-1 21 0,1 22 16,0-22-16,0 0 0,21 21 16,0-20-16,0 20 0,0-21 0,0 0 15,0 22-15,0-22 0,0 0 16,21 0-16,0-21 0,0 21 15,22-21-15,-22 0 0,0 0 0,21 0 16,1 0-16,-1 0 0,0-21 16,1 21-16,-22-21 0,21 0 0,1 0 15,-1-22-15,-21 22 0,21-21 16,-20 21-16,-1-22 0,0 22 0,0-21 16,-21 21-16,21-1 0,-21 1 15,0 0-15,-21 21 31,0 21-31,21 0 16,-21 1-16,21-1 0,-21 0 16,21 0-16,-22 21 0,22-20 15,0-1-15,0 21 0,-21-21 0,21 22 16,-21-22-16,21 0 0,0 0 0,0 0 16,0 0-16,0 1 15,0-44 32,0 1-47,0 0 0,0-21 16,0 21-16,21-1 0,0-20 15,1 0-15,-1-1 0,0 22 0,0-21 16,0 21-16,22-22 0,-22 22 16,0 0-16,21 0 0,-21 21 0,22 0 15,-22-21-15,0 21 0,21 0 16,-20 0-16,-1 21 0,0 0 0,0 0 15,-21 0-15,0 1 0,21 20 16,-21 0-16,0 1 0,0-1 0,0-21 16,0 21-16,0 1 0,0-22 15,-21 21-15,21-21 0,0 1 0,-21-1 16,0-21-16,21 21 0,-21-21 0,21-21 47,0 0-32</inkml:trace>
  <inkml:trace contextRef="#ctx0" brushRef="#br0" timeOffset="23743.42">20828 254 0,'0'0'0,"-21"21"31,0 0-31,21 22 0,-22-1 16,22-21-16,-21 22 0,0 20 0,0-21 16,0 1-16,0 20 15,-1-20-15,22-1 0,-21 21 0,0-20 16,0-1-16,0 0 0,21 1 0,-21-22 16,21 21-16,0-21 0,0 1 15,0-1-15,21-21 31,0 0-31,0-21 0,21-1 0,-20 22 16,-1-21-16,21-21 0</inkml:trace>
  <inkml:trace contextRef="#ctx0" brushRef="#br0" timeOffset="24091.83">21082 699 0,'0'0'0,"21"0"0,-21-22 15,-21 22 1,0 0-16,-22 0 15,22 0-15,0 22 16,0-22-16,-21 21 0,20 0 0,1-21 16,0 21-16,21 0 0,0 0 0,0 1 15,0-1-15,0 0 16,21 0-16,0 0 0,1-21 16,-1 21-16,0-21 15,21 22-15,-21-22 0,1 21 0,-1-21 16,0 21-16,21-21 0,-21 21 15,1 0-15,-22 0 0,0 1 16,0-1-16,0 0 16,-22-21-16,1 0 0,0 0 15,0 0-15,0 0 0,0 0 0,-1 0 16,1 0-16,0 0 0,0 0 16,0 0-16,0 0 0,-1 0 15,22-21-15,0 0 16,0-1-16</inkml:trace>
  <inkml:trace contextRef="#ctx0" brushRef="#br0" timeOffset="24351.7">20468 402 0,'-21'0'16,"42"0"-1,0 0-15,22 0 16,-1 0-16,0 0 0,1 0 0,20 0 16,1 0-16,-22 0 0,21 0 15,-20 0-15,20 0 0,-20 0 0,-1 0 16,0 0-16,-21 0 16,1 0-16,-1 0 0,0 0 0,0 0 15,0 0-15,-21-21 16,21 21-1</inkml:trace>
  <inkml:trace contextRef="#ctx0" brushRef="#br0" timeOffset="27095.17">1460 2985 0,'0'-22'16,"22"1"-1,-1 21-15,-21-21 0,21 0 16,-21 0-16,0 0 0,0-1 0,0-20 15</inkml:trace>
  <inkml:trace contextRef="#ctx0" brushRef="#br0" timeOffset="28799.13">1714 2201 0,'0'-21'15,"0"0"-15,0 0 16,-21 21-16,21-21 0,0 0 16,-21 21-16,21-22 15,-21 22 1,0 0-1,0 22-15,21 20 16,0-21-16,0 21 16,0 1-16,-22-1 0,22 0 0,0 1 15,0 20-15,-21 1 0,21-22 16,0 22-16,0-22 0,0 21 0,0-20 16,0-1-16,0 0 0,-21 1 15,21-22-15,0 21 0,0-21 0,0 1 16,0-1-16,-21 0 0,21 0 15,0-42 32,0 0-47,0 0 16,0-1-16,0 1 0,0-21 16,0 21-16</inkml:trace>
  <inkml:trace contextRef="#ctx0" brushRef="#br0" timeOffset="29259.43">1291 2371 0,'0'0'0,"-21"-21"0,0-1 16,21 1-1,0 0 1,0 0-1,21 21-15,0 0 0,0 0 16,0-21-16,1 21 0,-1 0 16,0 0-16,21 0 0,-21 0 0,22 0 15,-1 0-15,-21 0 0,22 0 16,-1 21-16,0-21 0,-21 21 0,22 0 16,-1 0-16,-21 1 0,0 20 15,22-21-15,-43 21 0,21-20 0,-21 20 16,0-21-16,0 21 15,0 1-15,0-22 0,-21 21 0,0-21 16,-1 22-16,1-22 0,-21 21 16,21-21-16,0 1 0,-1-1 0,-20 0 15,21 0-15,0 0 0,0-21 16,-1 21-16,1-21 0,0 0 16,0 0-16,0 0 15,0 0 1,42-21 15,0 0-31,0 21 0,0-21 16,-21 0-16</inkml:trace>
  <inkml:trace contextRef="#ctx0" brushRef="#br0" timeOffset="29703.18">1905 2688 0,'0'-21'0,"0"42"0,0-63 16,0 21-1,0 0 1,21 21-16,-21-22 0,21 22 0,0-21 16,1 21-16,-1 0 15,0 0-15,0 0 16,0 0-16,0 21 0,1 1 15,-1-22-15,0 21 0,21 0 0,-21 0 16,1 21-16,-22-20 0,0-1 16,21 0-16,-21 0 0,0 0 0,0 0 15,0 1-15,0-1 0,0 0 16,-21 0-16,-1-21 0,22 21 16,-21-21-16,0 0 15,21-21-15,0 0 16,0 0-16,0 0 15,0-1-15,0 1 0,0 0 16,0-21-16,0 21 0,21-1 16,0-20-16,-21 21 0,22 0 0,-22 0 15,21-1-15,0 1 0,0 0 16,0 21-16,-21-21 0,21 21 16,1 0-16,-1 0 0,0 0 15,0 0-15</inkml:trace>
  <inkml:trace contextRef="#ctx0" brushRef="#br0" timeOffset="30131.93">2879 2477 0,'-22'0'16,"1"0"-16,0 21 15,0 0-15,21 0 0,-21 0 16,21 0-16,-21 1 0,-1 20 0,22-21 16,-21 0-16,21 22 0,0-22 15,-21 0-15,21 21 0,0-21 0,0 1 16,0-1-16,0 0 16,21 0-16,0-21 0,1 0 15,-1 0-15,0 0 0,0 0 16,0 0-16,0 0 0,1-21 15,-1 21-15,0-21 0,0 0 0,0-1 16,0 1-16,1 0 0,-22 0 16,0 0-16,0-22 0,0 22 0,0-21 15,0 21-15,0 0 0,0-22 16,0 22-16,-22 21 0,22-21 0,-21 21 16,0 0-16,0 0 0,-21 0 15,20 0-15,1 0 0,0 0 0,0 21 16,0 0-16,0-21 0,21 21 15,0 1-15,0-1 0,0 0 16,0 0-16,21-21 16</inkml:trace>
  <inkml:trace contextRef="#ctx0" brushRef="#br0" timeOffset="30419.76">3344 2561 0,'0'0'0,"0"-21"0,-21 0 16,0 42 15,21 0-31,0 22 16,0-22-16,0 0 0,0 21 0,0 1 15,0-1-15,0 0 0,0 1 16,0-1-16,0 0 0,0 1 0,0 20 15,0-21-15,0 22 0,-21 296 32,0-297-32,21-20 15,0 20-15,0-21 0,-22 1 0,22-1 16,-21-21-16,0 0 0</inkml:trace>
  <inkml:trace contextRef="#ctx0" brushRef="#br0" timeOffset="30521.71">3344 3535 0,'0'-64'15</inkml:trace>
  <inkml:trace contextRef="#ctx0" brushRef="#br0" timeOffset="30803.54">3387 2688 0,'0'0'0,"0"-21"0,0 0 16,0 0-16,0 0 16,21-1-16,-21 1 0,42 21 15,-21 0-15,0-21 0,22 21 16,-22 0-16,21 0 0,-21 0 0,1 0 16,20 21-16,-21-21 0,0 21 15,0 1-15,-21-1 0,0 21 0,0-21 16,0 0-16,0 1 0,-21-1 15,0 0-15,0 0 0,0 0 0,0 0 16,-1-21-16,1 22 0,0-22 16,0 0-16,0 0 0,-22 42 31,43-63-15,0 0-16</inkml:trace>
  <inkml:trace contextRef="#ctx0" brushRef="#br0" timeOffset="31827.61">4826 2413 0,'0'0'0,"0"-21"0,0 0 0,0 0 16,0-1-16,0 1 0,0 0 16,21 0-16,-21 42 31,0 0-31,0 0 15,0 22-15,-21-1 0,21 0 0,-21 1 16,21 20-16,0-20 0,-21 20 0,-1-21 16,1 22-16,0-22 0,0 1 15,0-1-15,0 0 0,-1 1 16,1-22-16,0 0 0,21 0 16,-21 0-16,0 0 0,0 1 0,-1-22 15,1 0 1,21-22-16,0 1 15,0 0-15,0 0 0,0 0 0,0-22 16,0 22-16,0-21 0,0 21 16,0-22-16,0 1 0,0 21 0,0-21 15,0 20-15,0 1 0,0 0 16,0 0-16,0 42 16,0 0-1,0 0-15,0 1 16,0-1-16,0 0 0,21 21 0,-21-21 15,22 22-15,-22-22 0,0 0 16,21 0-16,0 22 0,0-22 0,0 0 16,0 0-16,1-21 0,-1 0 15,0 21-15,21-21 0,-21 0 16,22 0-16,-1 0 0,0 0 0,-20-21 16,20 0-16,0 0 0,1 21 15,-1-43-15,-21 22 0,21 0 0,-20 0 16,-1-21-16,0-1 0,-21 22 0,0-21 15,0-22-15,0 22 0,0 0 16,0-22-16,0 22 0,-21-1 16,0 1-16,-22-21 0,22 20 15,-21 22-15,-1-21 0,1 21 0,0-1 16,-22 1-16,22 21 0,-22 0 16,1 0-16,21 0 0,-22 0 0,22 21 15,-1 1-15,1-1 0,0 0 16,21 21-16,-1 1 0,1-1 0,21 21 15,0-20-15,0-1 0,0 0 0,21 1 16,22-1-16,-22 0 0,21 1 16,-21-22-16,43 0 0,-22 0 15,1 0-15,-1-21 0,21 22 0,-20-22 16,20 0-16,-20 0 0,-1 0 16,21 0-16,-20 0 0,-1 0 15,0-22-15,-20 1 0,20 21 0,0-21 16</inkml:trace>
  <inkml:trace contextRef="#ctx0" brushRef="#br0" timeOffset="33215.69">5651 2498 0,'0'0'16,"0"21"15,0 0-31,0 0 0,0 0 16,0 22-16,-21-22 15,0 0-15,21 21 0,0-20 0,0 20 16,-21-21-16,21 0 0,0 22 0,0-22 16,0 0-16,0 0 0,0 0 15,0 0-15,21 1 0,0-22 16,0 0-16,1 0 0,-1 0 16,0 0-16,0 0 0,0 0 0,0 0 15,22-22-15,-22 1 0,0 0 0,0 0 16,0 0-16,1 0 0,-1-1 15,0 1-15,-21-21 0,21 21 16,-21-22-16,0 1 0,0 0 0,0 21 16,0-22-16,-21 22 0,0 0 15,-22 0-15,22 0 0,0-1 0,0 22 16,-21 0-16,20 0 0,-20 22 16,21-1-16,0 0 0,0 0 0,-1 0 15,1 0-15,0 22 0,21-22 16,0 21-16,0-21 0,0 1 0,0-1 15,0 0-15,21 0 0,0 0 0,1-21 16,-1 21-16,0-21 0,0 0 16,21 0-16,-20 0 0,20 0 0,-21 0 15,21 0-15,-20-21 16,-1 0-16,21 0 0,-21 0 0,22 0 16,-22-1-16,21 1 0,-21 0 0,0-21 15,1 21-15,-1-1 0,0 1 16,0 0-16,-21 0 0,0 0 0,21 21 15,-21-21-15,21 21 16,-21 21 0,0 0-16,0 0 0,0 0 15,0 0-15,0 1 0,0 20 0,0-21 16,0 0-16,0 22 0,-21-22 0,21 0 16,0 0-16,0 21 0,0-20 15,0-1-15,0 0 16,21-21-1,1 0-15,-1 0 16,0 0-16,0-21 0,21 21 0,-20-21 16,-1-1-16,0 1 0,21 0 15,-21-21-15,1 21 0,-1-1 0,0-20 16,0 21-16,-21 0 0,21 0 16,-21-1-16,21 1 0,-21 42 31,0 1-16,0-1-15,-21-21 0,21 42 0,0-21 16,-21 0-16,21 1 16,0-1-16,0 0 0,0 0 0,0 0 15,0 0-15,0 1 0,21-22 16,0 0-16,1 0 0,-1 0 16,0 0-16,21 0 0,-21 0 15,1 0-15,-1-22 0,0 22 16,0-21-16,0 0 0,0 0 0,1 0 15,-22 0-15,0-1 0,0-20 0,0 21 16,0 0-16,0 0 0,0-22 16,0 22-16,0 0 0,0 0 0,0 0 15,-22-1-15,1 1 16,21 0 0,21 0-16,1 21 15,-1 0-15,0 0 0,0 0 16,0 0-16,22-21 0,-22 21 0,0 0 15,21 0-15,-21 21 0,22-21 16,-1 21-16,-21 0 0,22 0 0,-22 1 16,0 20-16,0-21 0,0 0 0,-21 22 15,0-22-15,21 21 0,-21-21 16,0 0-16,0 1 0,0-1 0,0 0 16,0 0-16,0 0 0,0 0 15,0 1-15,-21-22 16,0 0-1,21-22 17,0 1-32,0 0 0,0 0 15,0 0-15,0 0 0,21-1 0,-21-20 16,21 0-16,1 21 0,-1-22 0,0 1 16,21 21-16,1 0 0,-22-22 15,21 22-15,22 0 0,-22 21 0,0 0 16,1 0-16,-1 0 0,0 21 15,1 0-15,-22 0 0,21 1 16,-21-1-16,-21 21 0,0 0 0,0-20 16,0 20-16,0-21 0,0 21 15,0-20-15,0 20 0,0-21 0,-21 0 16,21 0-16,-21 1 0,0-1 16,21 0-16,0-42 31</inkml:trace>
  <inkml:trace contextRef="#ctx0" brushRef="#br0" timeOffset="36527.8">9398 2434 0,'0'0'0,"-21"0"0,0 0 15,-1 0-15,1 0 16,0 0 0,21 21-16,0 1 31,21-22-15,0 21-16,22-21 0,-22 0 15,21 0-15,22 0 0,-22 0 0,43 0 16,-22 0-16,22 0 0,0 0 15,20 0-15,-20 0 0,21 0 0,-21 0 16,20 0-16,-20 0 0,21 0 16,-21 0-16,-1 0 0,1 0 0,21 0 15,-43 0-15,22 0 0,-22 0 0,22 0 16,-43 0-16,22 0 0,-22 0 16,-21 0-16,22 0 0,-22 0 0,0 0 15,0 0-15,0 0 16,-21-21-16,0-1 31,0 1-15,-21 0-1,0 21-15,0 0 0</inkml:trace>
  <inkml:trace contextRef="#ctx0" brushRef="#br0" timeOffset="36999.51">11176 2159 0,'0'0'0,"-42"0"31,20 0-31,22 21 16,0 0-1,0 1-15,0-1 0,0 0 16,22 0-16,-1 0 0,0 0 0,0 1 15,21-1-15,-20 0 0,20 0 16,0-21-16,-21 21 0,22-21 0,-1 0 16,-21 21-16,22-21 0,-22 0 15,21 0-15,-21 0 0,0 0 0,1 0 16,-22-21 15,-22 21-31,1 0 16,0 0-16,0 0 0,0 21 15,0 1-15,-1-22 0,-20 21 0,21 0 16,-21 21-16,-1-21 0,1 22 0,0-22 16,-1 21-16,1-21 0,0 1 15,-1 20-15,1-21 0,21 0 0,0 0 16,-1 1-16,1-22 0,0 21 0,21 0 31,21-21 0,0 0-31,1 0 16,-1-21-16,0 21 0,0 0 16</inkml:trace>
  <inkml:trace contextRef="#ctx0" brushRef="#br0" timeOffset="38837.47">13356 2159 0,'0'21'16,"-21"-21"-16,21 21 16,21-42 15,0 0-31,0 21 16,-21-21-16,22 0 0,-1 21 0,0-21 15,0-1-15,-21 1 0,0 0 16,0 0-16,21 0 0,-21 0 15,0-1-15,0 1 0,-21 21 16,0 0-16,0 0 16,0 0-16,-22 0 0,22 0 0,-21 0 15,-1 0-15,1 21 0,0 1 16,-1-1-16,1 0 0,0 0 0,-1 0 16,22 0-16,-21 1 0,21-1 0,21 0 15,0 0-15,0 0 0,0 0 16,0 1-16,0-1 0,0 0 15,21 0-15,0 0 0,21 0 16,-20 1-16,20-1 0,-21 0 16,21 0-16,1 0 0,-1 0 0,-21 1 15,22-1-15,-22 0 0,0 0 16,0 0-16,0 0 0,-21 1 0,0-1 16,0 0-16,0 0 0,-21 0 0,0-21 15,0 21-15,-22-21 0,1 0 16,-21 22-16,-1-22 0,22 0 0,-22 0 15,1 0-15,-1 0 0,22-22 16,0 22-16,-1-21 0,22 21 0,-21-21 16,21 0-16,-1 0 0,1 21 15,21-21-15,0-1 0,0 1 16,0 0 0,21 21-16,1 0 0,-1 0 0,21-21 15,0 0-15,-20 21 0,20-21 16,0 21-16,22-22 0</inkml:trace>
  <inkml:trace contextRef="#ctx0" brushRef="#br0" timeOffset="39216.25">13631 2519 0,'0'0'0,"0"21"0,21-21 16,1 0-1,-1 0-15,0 0 16,-21-21-16,21 0 0,0 21 0,0-21 16,1-1-16,-1 1 0,0 0 0,0 0 15,0 0-15,0 0 0,-21-1 16,22 22-16,-22-21 0,0 0 0,0 0 16,-22 0-16,1 21 15,0 0-15,0 0 0,0 0 16,0 21-16,-1-21 0,1 21 0,0 0 15,0 0-15,0 22 0,0-22 16,-1 21-16,22-21 0,0 22 16,-21-1-16,21-21 0,0 0 0,0 22 15,0-22-15,0 0 0,0 0 16,0 0-16,0 1 0,21-22 0,1 21 16,-1-21-16,0 0 0,0 0 0,0 0 15,0 0-15,1 0 0,20-21 16,-21-1-16,0 1 0,22 0 0</inkml:trace>
  <inkml:trace contextRef="#ctx0" brushRef="#br0" timeOffset="39511.08">14520 1884 0,'0'-21'0,"0"42"0,0-85 0,0 43 15,0 0-15,0 0 0,0 0 0,0 42 31,0 0-31,-21 0 0,21 22 16,-21-1-16,21 0 0,0 1 0,0-1 16,-21 21-16,0-20 0,-1 20 15,1 1-15,21-22 0,-21 22 0,0-1 16,0-21-16,21 22 0,-21-22 0,21 1 16,-22-1-16,22 0 15,-21-21-15,21 1 0,0 20 0,0-21 16,0 0-16,0 0 0,21-21 31,1 0-31,-22-21 0,0 0 16,21 21-16,0-21 0,0-21 0</inkml:trace>
  <inkml:trace contextRef="#ctx0" brushRef="#br0" timeOffset="39899.86">14563 2540 0,'-22'42'31,"44"-42"-15,-1 0-16,0 0 0,0 0 16,0 0-16,0-21 0,1 0 15,-1 0-15,0 0 16,-21 0-16,21-1 0,-21 1 0,0 0 15,0 0-15,0 0 16,0 0-16,-21 21 16,0 0-16,0 0 0,-1 0 15,22 21-15,-21 0 16,0 0-16,0 0 0,0 0 0,0 1 16,21-1-16,0 21 0,-22-21 0,22 0 15,0 1-15,-21-1 0,21 0 16,0 0-16,0 0 0,0 0 0,0 1 15,21-22-15,-21 21 16,22-21-16,-1 0 0,0 0 0,0 0 16,0 0-16,0 0 0,1-21 0,-1 21 15,0 0-15,21-22 0</inkml:trace>
  <inkml:trace contextRef="#ctx0" brushRef="#br0" timeOffset="40203.68">15536 2328 0,'0'0'0,"21"0"0,-21-21 0,0 0 16,0 0-16,-21 21 15,0 0-15,0 0 0,0 0 16,0 0-16,-1 0 0,1 21 16,-21 0-16,21 22 0,0-22 0,-1 0 15,1 21-15,-21 1 0,21-22 16,-22 127-1,43-127-15,0 0 0,0 0 0,0 1 16,0-1-16,0 0 0,22 0 16,-1-21-16,0 0 0,0 21 15,21-21-15,-20 0 0,20 0 0,-21 0 16,21 0-16,-20-21 0,20 0 16,0 21-16,-21-42 0,22 20 0,-1 1 15,0-21-15,-20 0 0,20-1 0,-21 1 16</inkml:trace>
  <inkml:trace contextRef="#ctx0" brushRef="#br0" timeOffset="40499.51">16023 2074 0,'0'0'0,"21"-42"16,-21 0-16,0 21 0,0-22 0,0 22 15,0 0-15,0 0 0,0 0 0,-21 21 32,0 0-32,0 0 0,0 21 15,-1 0-15,22 21 0,-21-21 16,0 22-16,21-1 0,-21 22 0,0-22 15,21 0-15,-21 22 0,21-22 0,0 0 16,-22 22-16,22-22 0,-21 22 16,21-22-16,0 0 0,-21 1 0,21-1 15,0-21-15,0 22 0,0-22 16,0 0-16,0 0 0,0 0 16,21-21-16,0 21 0,1-21 0,-1 0 15,0 0-15,0 0 16,0-21-16,22 0 0,-22 0 15,0 0-15,21 0 0,-21-1 0,1 1 16,20-21-16,-21 21 0,0-22 16</inkml:trace>
  <inkml:trace contextRef="#ctx0" brushRef="#br0" timeOffset="40712.39">15769 2201 0,'21'0'31,"0"0"-31,22 0 0,-22 22 16,0-22-16,21 0 0,-20 0 0,20 0 16,-21 0-16,0 0 0,0 0 15,1 0-15,-1 0 0,0 0 0,-21-22 16,21 22-16,0-21 0</inkml:trace>
  <inkml:trace contextRef="#ctx0" brushRef="#br0" timeOffset="41063.19">17589 1778 0,'0'0'0,"0"-21"0,0 0 15,0 0-15,-21-1 0,0 22 16,0-21-16,0 21 0,0 0 16,-1 0-16,1 0 15,0 0-15,-21 21 0,21 1 16,-1-1-16,1 0 0,0 0 0,0 21 15,21-20-15,0-1 0,0 21 16,0-21-16,0 0 0,0 1 0,0-1 16,0 0-16,21 0 0,0-21 15,0 0-15,1 0 0,-1 0 16,21 0-16,-21 0 0,0 0 0,22 0 16,-22 0-16,0 0 0,21-21 15</inkml:trace>
  <inkml:trace contextRef="#ctx0" brushRef="#br0" timeOffset="41554.9">17843 1439 0,'0'0'0,"0"-21"0,-21 0 0,0 21 16,0 0-16,-21-21 0,20 21 0,-20 0 15,0 0-15,-1 0 0,1 0 16,0 0-16,-22 21 0,22-21 0,0 21 15,-22 0-15,22 1 0,-1-1 16,1 21-16,0-21 0,21 22 0,-1-1 16,-20 0-16,21 1 0,21-1 0,0 0 15,0 1-15,0-1 16,0 0-16,0 1 0,0-22 0,0 21 16,21-21-16,0 22 0,0-22 15,22 0-15,-1 0 0,0 0 0,1 0 16,-1-21-16,22 22 0,-22-22 0,0 0 15,22 0-15,-22 0 0,0 0 16,22 0-16,-22-22 0,22 1 0,-22 0 16,0 0-16,-20 0 0,20-22 0,-21 1 15,0 0-15,0-1 0,1-20 16,-1 21-16,0-22 0,-21 1 0,0-1 16,0 22-16,0-1 0,0 1 15,-21 0-15,0-1 0,-1 22 16,-20 0-16,21 0 0,-21 0 15,-1 21-15,-20-21 0,20 21 0,-20 0 16,21 0-16,-22 0 0,22 0 16,-1 0-16,1 0 0,0 0 0,21 21 15,-22-21-15,22 21 0,0-21 0,0 21 16,0 0-16,-1 0 16,1 1-16</inkml:trace>
  <inkml:trace contextRef="#ctx0" brushRef="#br0" timeOffset="47615.41">1630 4382 0,'-21'0'0,"21"148"125</inkml:trace>
  <inkml:trace contextRef="#ctx0" brushRef="#br0" timeOffset="48259.74">1609 4233 0,'-43'0'125,"43"22"-109,0-1-1,0 21-15,0-21 0,0 43 0,0-22 0,0 0 16,0 22-16,0-22 16,0 22-16,0-22 0,0 22 0,0-1 15,0-21-15,0 1 0,0-1 16,0 0-16,0 1 0,0-1 0,0-21 16,0 0-16,0 1 0,0-1 15,85-21 1,-64 0-1,-21-21-15,-21-1 0,0 1 16,21 0-16,-21-21 0,21 21 16,0-22-16,0 22 0</inkml:trace>
  <inkml:trace contextRef="#ctx0" brushRef="#br0" timeOffset="48543.69">1249 4403 0,'0'0'16,"0"-21"-16,0-1 0,0 1 0,0-21 15,0 21-15,0-22 0,0 22 16,0 0-16,0-21 0,0-1 0,21 22 16,0 0-16,0-21 0,22 21 15,-22-1-15,21 1 0,0 0 16,1 0-16,-1 21 0,0 0 15,1 0-15,-1 0 0,0 21 0,1 0 16,-1 22-16,0-1 0,-20 0 16,20 22-16,-42-22 0,0 0 0,21 22 15,0-22-15,0 1 0,-21 20 0,0-21 16,0 1-16,0-22 0</inkml:trace>
  <inkml:trace contextRef="#ctx0" brushRef="#br0" timeOffset="48831.52">1968 4826 0,'0'-42'31,"0"21"-31,0-1 16,-21 1-16,21 0 0,0-21 0,0 21 15,0-22-15,0 1 0,0 0 16,0-22-16,0 22 0,0-22 0,0 1 16,21 20-16,-21-20 0,22 21 15,-1-1-15,0 1 0,0 21 16,0 0-16,22-1 0,-22 1 0,0 0 15,21 21-15,-21 0 0,22 0 16,-1 0-16,0 21 0,-20 22 0,20-22 16,-21 21-16,21 0 0,-20 22 15,-1-22-15,-21 22 0,0-1 16,0-20-16,0 20 0,0-21 0,0 22 16,0-22-16,-21 22 0,-1-22 15,1 22-15,21-22 0,-63-21 0</inkml:trace>
  <inkml:trace contextRef="#ctx0" brushRef="#br0" timeOffset="48919.42">2349 5059 0,'0'0'16,"22"-21"15,-22 0-31,0-1 0,21 22 16,-21-21-16,0 0 0,0 0 0</inkml:trace>
  <inkml:trace contextRef="#ctx0" brushRef="#br0" timeOffset="49447.11">2921 4509 0,'0'0'0,"0"-22"0,-21 44 47,0-1-47,-1-21 0,22 21 16,-21 21-16,0-21 0,21 1 15,-21-1-15,21 21 0,-21 0 0,0-20 16,21 20-16,-22 0 0,22 1 16,0-22-16,0 21 0,0-21 0,0 22 15,0-22-15,0 0 0,22 0 16,-1-21-16,0 0 15,0 0-15,21 0 0,-20 0 0,-1 0 16,0-21-16,0 0 0,21 0 16,-20-1-16,-1-20 0,0 21 0,0-21 15,0-1-15,0 22 16,1-21-16,-22-1 0,0 1 0,0 0 16,0-1-16,0 1 0,0 21 15,0 0-15,-22 0 0,1-1 0,0 1 16,0 21-16,0-21 0,0 21 0,-1 0 15,1 0-15,-21 21 0,21 0 16,0-21-16,-1 22 0,1-1 0,0 0 16,0 0-16,21 0 0,0 0 15,-21 1-15,21-1 0,0 0 0,0 0 16,0 0-16,0 0 16,21 1-16,-21-44 15,42 22-15,1 22 0,-22-22 0</inkml:trace>
  <inkml:trace contextRef="#ctx0" brushRef="#br0" timeOffset="50709.29">3535 4509 0,'0'-43'31,"-21"43"-31,-1 0 16,1 0 0,21 21-16,0 1 15,0-1-15,0 0 0,-21 0 16,21 0-16,0 0 0,0 1 0,-21-1 16,21 21-16,0-21 0,0 0 0,0 22 15,0-22-15,0 0 0,0 21 16,0-20-16,0-1 0,0 0 0,0 0 15,21-21-15,0 21 0,0-21 16,1 0-16,-1 0 0,0 0 16,0 0-16,0 0 0,0-21 15,1 21-15,-1-21 0,0 0 16,0 0-16,0-22 0,0 22 0,1 0 16,-1-21-16,-21 20 0,21-20 15,0 21-15,-21-21 0,0 20 0,21-20 16,-21 21-16,21 0 0,-21 0 15,22-1-15,-22 1 0,0 0 0,0 0 16,0 42 15,0 0-31,0 0 16,0 1-16,0-1 0,0 0 16,0 0-16,0 0 0,-22 22 15,22-22-15,0 0 0,0 21 0,0-21 16,0 1-16,0-1 0,0 0 15,0 0-15,0 0 0,0 0 0,0 1 16,22-1 0,-1-21-16,0 0 0,0 0 15,0 0-15,0 0 0,22-21 0,-22-1 16,0 1-16,0 0 0,0 0 16,22 0-16,-22 0 0,0-1 0,21 1 15,-20-21-15,-1 21 0,0 0 16,0-1-16,-21 1 0,0 0 0,21 0 15,-21 0-15,-21 21 32,0 21-17,21 0-15,0 0 16,0 0-16,0 1 0,0-1 0,0 0 16,0 0-16,0 0 0,0 0 0,21 1 15,0-1-15,-21 0 0,21 0 16,1 0-16,-22 0 0,0 1 0,0-1 15,21-21-15,-21 21 16,-21-21 15,-1-21-31,1 0 16,0 21-16,21-22 0,-21 1 16,0 21-16,21-21 0,0 0 15,-21 21-15,-1 0 0,1 0 16,21 21-1,0 0 1,0 0-16,0 1 0,0-1 16,0 0-16,21 0 15,1-21-15,-1 21 0,0-21 0,0 0 16,0 0-16,0 0 0,43 0 16,-22 0-16,-21 0 0,22 0 15,-1-21-15,0 21 0,1-21 0,-1 0 16,0 21-16,1-21 15,-1-1-15,0-20 0,-20 21 0,20 0 16,-21 0-16,21-43 0,-20 22 16,-1 21-16,-21-1 0,0-20 15,0 21-15,0 0 0,0 0 0,0-1 16,0 1-16,-21 21 16,-1 0-16,1 0 15,0 21-15,0 1 0,0-1 0,0 0 16,21 0-16,0 0 0,0 22 0,-22-22 15,22 21-15,0-21 0,0 0 16,0 22-16,0-22 0,0 0 16,0 0-16,22 0 0,-22 1 15,21-1-15,0-21 0,0 0 0,0 0 16,0 0-16,1 0 0,-1 0 0,0 0 16,21-21-16,-21 21 0,1-22 15,-1 1-15,0-21 0,0 21 0,21 0 16,-20-1-16</inkml:trace>
  <inkml:trace contextRef="#ctx0" brushRef="#br0" timeOffset="52243.41">5884 4022 0,'0'0'0,"0"-21"0,0-1 16,0 1-16,0 0 0,0 0 15,0 0-15,0 0 0,0-1 16,0 44 15,0-1-31,0 21 16,0-21-16,0 22 0,0 20 0,0-21 15,0 22-15,0-1 16,0 1-16,0-22 0,0 1 0,-21-1 0,-21 0 16,-1 22-16,22-22 0,42 22 15,-21-22-15,0 0 0,-21-21 0,21 22 16,0-1-16,0 0 0,0 1 0,0-22 16,0 0-16,0 0 0,21-21 46,-21-21-46,0 0 0,22-21 0,-22 20 16,0-20-16,0 21 0</inkml:trace>
  <inkml:trace contextRef="#ctx0" brushRef="#br0" timeOffset="52379.8">6223 3937 0,'0'0'0,"0"-21"0,0 0 16,21 21-16,-21-21 16</inkml:trace>
  <inkml:trace contextRef="#ctx0" brushRef="#br0" timeOffset="52451.76">6202 4530 0</inkml:trace>
  <inkml:trace contextRef="#ctx0" brushRef="#br0" timeOffset="52543.71">6202 4847 0,'0'0'16,"0"21"-16,0 1 16,0-44-1,0 1 1,0-21-16</inkml:trace>
  <inkml:trace contextRef="#ctx0" brushRef="#br0" timeOffset="52751.59">5757 4636 0,'85'0'16,"-43"0"-16,1-22 15,41-20-15,-84 21 0,0 42 0,21-21 16,1 0-16,-1 0 0,21 0 0,22 0 15,-22-21-15,21 0 0,-41 0 0,20 21 16,-21-22-16,0 22 0</inkml:trace>
  <inkml:trace contextRef="#ctx0" brushRef="#br0" timeOffset="53003.3">6286 18606 0,'0'0'0,"-21"0"16</inkml:trace>
  <inkml:trace contextRef="#ctx0" brushRef="#br0" timeOffset="53033.28">9948 3768 0</inkml:trace>
  <inkml:trace contextRef="#ctx0" brushRef="#br0" timeOffset="53195.19">6202 4572 0,'0'191'31,"0"-170"-31,0 21 0,0-21 16,0 0-16,0 1 16,-21-22-1</inkml:trace>
  <inkml:trace contextRef="#ctx0" brushRef="#br0" timeOffset="53236.17">6202 4763 0,'0'0'16,"0"-22"-16</inkml:trace>
  <inkml:trace contextRef="#ctx0" brushRef="#br0" timeOffset="59735.57">6244 3937 0,'0'-21'31,"0"0"-15,0 0-1,0-1 1,0 44 31,0-1-31,0 0-16,0 0 0,0 21 0,0 1 15,0-1-15,0 0 0,0 22 16,0-22-16,0 22 0,0-22 0,0 22 15,0-22-15,0 21 0,0-20 16,0-1-16,0 22 0,0-22 16,0 0-16,0 1 0,0-1 0,0-21 15,0 21-15,-21-20 0,21-1 0,0 0 16,0 0-16,0 0 16,0-42 15,0 0-31,0 0 15,0 0-15,0-1 0,0 1 16</inkml:trace>
  <inkml:trace contextRef="#ctx0" brushRef="#br0" timeOffset="61311.06">6816 4255 0,'0'0'0,"0"-22"0,-22 44 47,22-1-47,-21 0 0,0 0 15,21 0-15,-21 22 0,0-22 0,0 21 16,21-21-16,0 22 0,-22-1 16,1-21-16,21 0 0,0 22 0,-21-22 15,21 0-15,0 21 0,0-21 0,0 1 16,0-1-16,21 0 16,0-21-16,1 0 0,-22 21 0,21-21 15,0 0-15,0 0 0,0 0 0,0 0 16,1 0-16,-1 0 15,0-21-15,0 21 0,0-21 0,0 0 0,1-1 16,-1 1-16,0 0 0,0 0 0,-21 0 16,21 0-16,-21-1 15,21 1-15,-21-21 0,0 21 0,0 0 16,0-22-16,0 1 0,0 21 0,0-22 16,0 22-16,0 0 0,-21 0 15,21 0-15,-21 0 0,0-1 0,0 22 16,0 0-16,-1 0 0,1 22 15,0-1-15,0 0 16,0 21-16,0-21 0,-1 1 0,1 20 16,0 0-16,21-21 0,-21 22 15,21-22-15,0 21 0,0 1 16,0-22-16,0 21 0,0-21 0,0 22 16,0-22-16,0 0 0,21 0 0,0 0 15,0 0-15,1 1 0,-1-22 16,0 0-16,0 0 0,0 0 0,22 0 15,-22 0-15,0 0 0,0-22 0,21 1 16,-20 0-16,-1 0 0,21 0 16,-21-22-16,0 22 0,1 0 0,-1-21 15,0 21-15,0-1 0,0-20 0,-21 21 16,0 0-16,21 0 0,-21-1 16,22 22-16,-22-21 0,0 42 46,0 1-46,0-1 0,0 0 0,0 0 16,0 0-16,0 22 0,0-22 0,0 0 16,-22 21-16,22-21 0,0 22 15,0-22-15,0 0 0,0 0 0,0 0 16,0 1-16,22-22 16,-1 0-16,0 0 15,21-22-15,-21 22 0,1-21 16,-1 0-16,21-21 0,-21 21 15,0-1-15,22-20 0,-22 21 16,0-21-16,21 20 0,-20-20 0,-1 21 16,0-21-16,0 20 0,0 1 0,-21 0 15,21 0-15,1 21 16,-22-21-16,0 42 16,0 0-1,0 0-15,0 0 16,-22 1-16,22 20 0,-21-21 0,0 0 15,21 0-15,0 1 0,0 20 0,0-21 16,-21 0-16,21 0 0,0 1 16,0-1-16,0 0 0,0 0 15,21-21-15,0 0 0,-21 21 0,21-21 0,1 0 16,-1 0-16,21 0 0,-21 0 16,0 0-16,22-21 0,-22 0 15,21 21-15,-21-21 0,22 0 0,-22-1 16,21 1-16,-21 0 0,1 0 0,-1 0 15,0 0-15,0-1 0,-21 1 16,0 0-16,21 0 0,-21 0 0,0 0 16,0-1-16,0 1 0,0 0 15,-21 21 1,0 0-16,0 21 16,0 0-16,-1 1 15,1-1-15,0 0 0,21 0 16,0 0-16,-21 22 0,21-22 0,0 0 15,0 0-15,0 0 0,0 0 0,0 1 16,0-1-16,0 0 0,0 0 16,0 0-16,21-21 0,0 0 15,-21 21-15,21-21 0,1 0 0,-1 0 16,0 0-16,0 0 0,0 0 16,0 0-16,1-21 0,-1 21 0,0-21 15,21 0-15,-21 0 0,22 0 0,-22-1 16,0 1-16,21 0 0,-20 0 15,-1 0-15,0 0 0,0-1 16,0 1-16,-21 0 0,0 0 0,0 0 16,-21 21-1,0 0-15,0 0 0,0 0 16,-1 0-16,22 21 0,-21 0 0,21 0 16,-21 0-16,21 1 15,0-1-15,0 0 0,0 0 16,0 0-16,0 0 0,0 1 0,21-1 15,-21 0-15,21 0 0,-21 0 0,0 0 16,0 1-16,22-22 16,-22 21-16,21-21 31,-21-21-15,0-1-16,21 22 0,0-21 15</inkml:trace>
  <inkml:trace contextRef="#ctx0" brushRef="#br0" timeOffset="61476.48">9377 4657 0,'-21'-21'0,"-43"21"15</inkml:trace>
  <inkml:trace contextRef="#ctx0" brushRef="#br0" timeOffset="61879.46">10287 4614 0,'21'0'0,"0"0"0,0 0 16,1 0-16,-1 0 0,0 0 0,0-21 15,0 21-15,-21-21 32,-21 21-32,0 0 0,0-21 15,0 21-15,-22-21 0,22 21 0,0 0 16,-21 0-16,20-21 0,1 21 16,0 0-16,0 0 0,0-22 0,0 22 15,-1 0-15,44 0 31,-1 0-15,0 0-16,0 0 0,0 0 0,0 0 16,22 0-16,-22 0 15,0 0-15,0 0 0,0 0 0,1 22 16,-1-22-16,-21 21 16,-21-21 15,-1 21-31,1-21 15,0 0-15,0 0 0,0 0 0,0 0 16,-22 0-16,22 0 0,-21 0 16,21 0-16</inkml:trace>
  <inkml:trace contextRef="#ctx0" brushRef="#br0" timeOffset="62620.03">9271 4551 0,'0'0'0,"-21"0"32,42 0-17,21 0-15,-21 0 16,22 0-16,-1 0 0,0 0 0,1 0 15,20 0-15,1 0 0,20 21 16,-20-21-16,21 0 0,-22 0 16,22 0-16,-22 0 0,1 21 0,-22-21 15,22 0-15,-22 0 0,0 0 0,1 0 16,-22 0-16,0 0 0,0 0 16,0 0-16,0 0 0,-21-21 15,0 0 1,0 0-1,0 0-15,0-1 16,0 1-16,0 0 0,-21 21 16,0-21-16,0 21 0,0-21 15,0 0-15,-1 21 0,1-22 16,0 22-16,0 0 0,0-21 0,0 21 16,-1 0-16,1 0 0,0 0 31,21 21-16,21 1-15,0-22 16,1 21-16,-1-21 0,0 21 16,0-21-16,21 21 0,-20-21 0,20 0 15,-21 21-15,21-21 0,-20 0 0,-1 0 16,0 21-16,0-21 0,0 0 16,0 0-16,1 0 0,-22 22 15,0-1 16,-22 0-31,1 0 0,0-21 16,0 21-16,0 0 0,0 1 0,-1-1 16,-20 21-16,21-21 0,-21 22 15,20-22-15,-20 0 0,21 21 0,-21-21 16,20 1-16,1 20 0,0-21 0,-21 0 16,42 0-16,-21 1 0,-1-22 15,22 21-15,-21-21 0,42 0 31,1-21-15,-22-1-16,21 1 0</inkml:trace>
  <inkml:trace contextRef="#ctx0" brushRef="#br0" timeOffset="67808.14">12319 4001 0,'0'-22'16,"0"1"0,0 0-1,0 0-15,0 0 16,0 0-16,0-1 16,0 1-16,21 21 0,-21-21 15,21 21-15,-21-21 0,21 0 16,-21 0-1,0 42 17,0 0-32,-21-21 15,0 21-15,0 21 0,21-20 0,-21 20 16,0 0-16,-1 1 0,1-1 16,0 0-16,0 1 0,0-1 0,0 0 15,-22 22-15,22-22 0,0 0 0,0 1 16,0-22-16,-1 21 0,1 1 15,21-22-15,-21 0 0,21 0 0,-21 0 16,21 0-16,-21 1 0,21-1 16,21-42 15,-21-1-31,21 22 16,-21-21-16,21 0 0,0-21 0</inkml:trace>
  <inkml:trace contextRef="#ctx0" brushRef="#br0" timeOffset="68179.59">12234 3874 0,'0'0'0,"21"0"0,-21-22 0,22 1 16,-22 0-16,0 0 15,21 0-15,0 0 0,0 21 16,-21-22-16,21 22 0,0-21 15,1 21-15,-1 0 16,0 0-16,0 21 0,0 1 16,0-1-16,-21 21 0,0-21 15,22 22-15,-1-1 0,-21 0 16,21 1-16,-21 20 0,0-21 0,0 1 16,0 20-16,0-20 0,0-1 0,0 0 15,0 1-15,0-1 0,-21-21 16,0 21-16,21-20 0,-22 20 15,22-21-15,-21 0 0,21 0 16,-21-21-16,21 22 16,0-44-1,0 1 1,0 0-16,0 0 0,0 0 16,-21 0-16,21-1 0</inkml:trace>
  <inkml:trace contextRef="#ctx0" brushRef="#br0" timeOffset="68407.45">12150 4339 0,'0'0'16,"-22"0"-16,1 0 0,21-21 31,21 21-31,1 0 16,-1 0-16,0 0 0,0 0 0,0 0 15,22 0-15,-22 0 0,21-21 0,0 21 16,-20 0-16,20 0 0,-21-21 15,0 21-15,0 0 0,1 0 0,-1 0 16,0-21-16,0 21 0,0 0 0,0 0 16,1 0-16,-1 0 15,-21-22-15,21 22 0,0 0 16</inkml:trace>
  <inkml:trace contextRef="#ctx0" brushRef="#br0" timeOffset="69995.75">13293 4064 0,'0'0'0,"0"-21"0,0 0 16,-22 21 0,1 0-16,0 0 15,0 0-15,0 21 0,0 0 16,-1 0-16,1 22 0,0-22 15,0 21-15,21-21 0,-21 22 0,0-22 16,-1 21-16,1 0 0,21-20 16,-21 20-16,21-21 0,0 0 15,0 0-15,0 1 0,0-1 0,21 0 16,0-21-16,1 21 0,-1-21 0,0 0 16,0 0-16,21 0 0,-20 0 0,20 0 15,-21 0-15,21-21 0,-20 21 16,20-21-16,0 0 0,-21-1 0,22 1 15,-22 0-15,0 0 0,0-21 0,22-1 16,-22 22-16,0-21 0,0-22 16,0 22-16,0 0 0,-21-1 15,22-20-15,-1 20 0,0 1 0,-21 0 0,0-1 16,21 1-16,-21 21 0,0-21 16,0 20-16,0 1 0,0 0 15,-21 21 1,0 0-1,21 21-15,0 0 0,0 1 0,-21-1 16,21 21-16,0-21 0,-22 22 16,22-1-16,-21 0 0,21 22 0,0-22 15,0 0-15,-21 1 0,21-1 0,0 0 16,0 1-16,-21-1 0,21-21 16,0 0-16,0 22 0,0-22 0,0 0 15,21-21-15,0 0 16,0 0-16,1 0 0,-1 0 0,0 0 15,0 0-15,0-21 0,0 0 16,22 21-16,-22-21 0,0-1 0,21 1 16,-20-21-16,-1 21 0,0-22 0,21 22 15,-42-21-15,21 21 0,1 0 16,-1-22-16,0 22 0,-21 0 16,0 0-16,0 42 31,0 0-31,0 0 0,0 0 15,0 22-15,0-22 0,-21 0 16,0 21-16,21-20 0,-22-1 16,22 21-16,0-21 0,0 0 0,0 1 15,0-1-15,0 0 0,0 0 0,43 0 32,-22-21-32,21 0 0,-21 0 15,1 0-15,20-21 0,-21 0 0,21 21 16,-20-21-16,20 0 0,-21-1 15,21-20-15,-20 21 0,-1 0 0,21-22 16,-21 22-16,0 0 0,-21 0 0,22 0 16,-22 0-16,21-1 0,-21 1 15,0 42 17,0 1-32,0-1 0,-21 0 0,-1 0 15,22 0-15,-21 0 0,21 1 16,0-1-16,0 0 0,0 0 0,0 0 15,0 0-15,0 1 0,0-1 0,0 0 16,0 0-16,21-21 16,1 0-16,-1 0 0,0 0 15,0 0-15,0 0 0,0 0 0,1 0 16,-1-21-16,0 0 0,0 21 16,-21-21-16,21-1 0,-21 1 0,21 0 15,-21 0-15,0 0 0,0 0 16,0-1-16,0 1 0,0 0 15,0 0-15,-21 0 0,0 0 0,0-1 16,0 22-16,21-21 0,-21 21 16,-1 0-16,22-21 15,22 0 1,-1 21 0,0 0-16,0-21 15,0 21-15,0 0 0,1 0 0,-1 0 16,21 0-16,-21 0 0,0 0 0,1 0 15,-1 0-15,21 0 0,-21 0 16,0 21-16,1 0 0,-22 0 16,21 0-16,-21 1 0,21-1 0,-21 0 15,0 0-15,0 0 0,0 22 0,0-22 16,0 0-16,0 0 0,0 0 16,0 0-16,0 1 0,0-1 0,0 0 15,0 0-15,0 0 0,0 0 16,-21-21-1,21-21 17,0 0-32,0 0 0,0 0 15,0 0-15,21-1 0,-21 1 16,21-21-16,0 21 0,0-22 0,1 22 16,20-21-16,-21 21 0,0-22 15,22 22-15,-22 0 0,0 0 0,21 0 16,-21 21-16,22 0 0,-22 0 0,0 0 15,0 0-15,0 0 0,1 0 16,-1 21-16,0 0 0,-21 0 0,0 0 16,0 22-16,0-22 0,0 0 0,0 0 15,0 22-15,0-22 0,-21 0 16,21 0-16,-21 0 0,-1 0 0,1 1 16,21-1-16,-21 0 0,0-21 15,42-21 32,0 0-47,-21-1 0</inkml:trace>
  <inkml:trace contextRef="#ctx0" brushRef="#br0" timeOffset="70452.53">16129 4022 0,'21'0'16,"-42"0"-16,63-21 0,-21-1 0,-21 1 15,0 0-15,0 0 16,-21 21 0,0 0-16,0 0 0,0 0 15,0 0-15,-22 0 0,22 21 0,0 0 16,0-21-16,-22 21 0,22 1 16,0-1-16,21 0 0,-21-21 0,21 21 15,-21 0-15,21 0 0,0 1 16,0-1-1,21-21-15,0 0 0,0 0 0,22 21 16,-22-21-16,0 0 0,0 0 0,21 21 16,-20-21-16,-1 0 0,0 0 15,0 21-15,0 0 0,0-21 16,1 22-16,-1-22 0,-21 21 16,21-21-16,-21 21 0,0 0 0,0 0 15,-21 0 1,0 1-16,-1-22 0,-20 21 0,21-21 15,-21 21-15,20-21 0,-20 0 0,21 21 16,-21-21-16,20 0 0,1 0 16,0 0-16,0 0 0,0 0 15,21-21 17,0 0-32,0 0 0,0-1 15,0 1-15,0 0 16</inkml:trace>
  <inkml:trace contextRef="#ctx0" brushRef="#br0" timeOffset="70715.89">15176 3577 0,'-21'0'0,"42"0"0,-63 0 16,21 0-16</inkml:trace>
  <inkml:trace contextRef="#ctx0" brushRef="#br0" timeOffset="71007.74">13695 3810 0,'0'0'0,"42"0"16,-21-21-1,-42 21-15,63 0 16,-20 0-16,20 0 0,0 0 0,1 0 16,20 0-16,-21 0 0,22 0 0,-1 0 15,-20 0-15,20 0 16,-20 0-16,-1 0 0,-21 0 0,0 0 15,0 0-15,1 0 0,-1-21 0,0 21 16,0 0 0,0-21-16,0 21 0</inkml:trace>
  <inkml:trace contextRef="#ctx0" brushRef="#br0" timeOffset="71459.53">17251 3344 0,'0'0'0,"21"-21"0,-21 0 0,0 0 16,0 0-1,0 0-15,-21 21 16,0-22-16,-1 22 16,1 0-16,0 0 15,0 0-15,-21 22 0,20-1 0,1 0 16,-21 0-16,-64 64 15,85-64-15,0 0 16,0 0-16,21 0 0,0 1 0,0-1 16,0 0-16,0 0 0,0 0 15,21-21-15,0 21 16,0-21-16,0 0 0,22 0 0,-22 0 16,0 0-16,0 0 0,21 0 15,-20 0-15,-1 0 0,0 0 0,21-21 16,-21 21-16</inkml:trace>
  <inkml:trace contextRef="#ctx0" brushRef="#br0" timeOffset="71972.16">17314 2963 0,'-42'0'0,"84"0"0,-105 0 0,20 0 16,22 0-16,-21 0 0,0 0 16,-1 0-16,1 0 0,21 22 15,-22-1-15,1 0 0,21 0 0,-21 0 16,-1 0-16,1 1 0,21 20 0,-22 0 16,22 1-16,0-22 0,0 21 15,0 0-15,21 1 0,-21-1 0,21 0 16,0 1-16,0-22 0,0 21 0,0-21 15,21 1-15,0 20 0,0-21 16,0 0-16,0 0 0,1-21 0,-1 22 16,21-1-16,-21-21 0,22 0 0,-1 0 15,0 0-15,-21 0 0,22 0 16,-1 0-16,0-21 0,1 21 16,-1-22-16,-21 1 0,22 0 0,-1 0 15,-21 0-15,21-22 0,-20 22 16,-1-21-16,21 0 0,-21-1 0,0 1 15,1 0-15,-22-1 0,0 1 16,0 0-16,0-1 0,0 1 0,-22 21 16,1 0-16,-21-1 0,0 1 0,-1 0 15,1 0-15,-22 21 0,22 0 16,0 0-16,-1 0 0,1 0 0,0 0 16,-1 0-16,22 0 0,-21 0 15,21 21-15,0 0 0,-1-21 16,22 21-16,-21 1 0,21-1 15,-21-21-15</inkml:trace>
  <inkml:trace contextRef="#ctx0" brushRef="#br0" timeOffset="72572.81">17251 4128 0,'-21'21'0,"42"-42"0,-64 42 0,22-21 0,0 0 16,21 21 0,-21-21-16</inkml:trace>
  <inkml:trace contextRef="#ctx0" brushRef="#br0" timeOffset="72704.12">17399 4191 0,'106'0'15,"-212"0"-15,254 0 0,-106 0 16,1 0-16,20 0 0,1 0 16,-22 0-16,22 0 0,-22 0 0,21 0 15,-20 0-15,-1 0 0,-21-21 0,22 21 16,-22 0-16,0 0 0,-21-21 16,0 0-16,21-1 0,-21 1 15,0 0 1</inkml:trace>
  <inkml:trace contextRef="#ctx0" brushRef="#br0" timeOffset="73030.92">17970 3958 0,'0'0'0,"-21"0"15,42 0 16,1 0-31,-1 0 16,0 0-16,21 0 0,-21 0 16,22 0-16,-22 0 0,0 21 0,21-21 15,-20 22-15,-22-1 0,0 0 16,0 0-16,0 0 0,0 0 0,0 1 16,-22-1-16,1 21 0,0-21 0,-21 22 15,21-22-15,-22 0 16,22 0-16,-21 21 0,21-20 0,-1-1 15,1-21-15,0 21 0,0 0 0,0-21 16,21 21-16,21-21 31,0 0-31,0-21 0,22 0 16</inkml:trace>
  <inkml:trace contextRef="#ctx0" brushRef="#br0" timeOffset="73842.98">18859 3895 0,'0'0'0,"0"-21"0,-21 21 16,0 0-16,0 0 15,0 21 1,21 0-16,-21 21 16,21-21-16,0 22 0,0-22 0,0 21 15,0-21-15,0 22 0,0-22 16,0 21-16,0-21 0,0 1 16,0-1-16,-22 0 0,22 0 0,0 0 15,0 0-15,-21 1 0,0-22 31,21-22-15,0 1-16,0 0 16,0-21-16,0 21 0,0-1 15,0 1-15,0-21 0,21 21 16,0-22-16,-21 22 0,22-21 0,-1 21 16,0 0-16,0-1 0,0 1 0,0 0 15,1 21-15,-1-21 16,0 21-16,0 0 0,0 0 15,0 0-15,22 0 0,-22 0 0,0 21 16,0 0-16,0 0 0,1 1 16,-1 20-16,-21-21 0,0 21 0,0-20 15,0 20-15,0-21 0,0 0 16,0 22-16,0-22 0,0 0 0,0 0 16,-21 0-16,-1 0 0,1-21 31,0 0-31,0 0 15,21-21 1,0 0-16,0 0 0,0 0 0,0 0 16,0-22-16,21 22 0,0-21 15,0-1-15,22 22 0,-22-21 16,0 21-16,0-22 0,22 22 0,-22 21 16,21-21-16,-21 0 0,22 21 0,-22 0 15,21 0-15,-21 0 0,0 0 16,1 21-16,20 0 0,-21 0 0,-21 22 15,0-22-15,0 21 0,0-21 0,0 22 16,0-22-16,0 21 0,0-21 16,-21 22-16,0-22 0,0 0 0,-1 0 15,1-21-15,0 21 0,21 1 16,-21-22-16,42-22 47,0 1-47,0 0 0,1 0 15</inkml:trace>
  <inkml:trace contextRef="#ctx0" brushRef="#br0" timeOffset="74259.74">19897 3937 0,'0'0'0,"21"-21"15,-42 21 16,-1 21-31,22 0 0,-21 0 16,0 1-16,0-1 0,0 21 0,0-21 16,-1 22-16,1-22 0,0 21 0,21 0 15,0-20-15,-21-1 0,21 21 16,0-21-16,0 0 0,0 1 0,0-1 16,21 0-16,0-21 0,0 0 15,1 0-15,-1 0 0,0 0 16,0 0-16,21 0 0,-20 0 0,-1 0 15,21-21-15,-21 0 0,0-1 0,1 1 16,-1 0-16,0-21 16,-21 21-16,0-22 0,21 1 0,-21 0 15,0 20-15,0-20 0,0 0 0,0 21 16,0-1-16,-21 1 0,0 0 16,0 21-16,-1 0 0,-20 0 0,21 0 15,0 0-15,0 0 0,-22 0 16,22 21-16,0 0 0,21 1 0,-21-1 15,21 0-15,0 0 0,0 0 16,0 0-16,0 1 16,21-22-16</inkml:trace>
  <inkml:trace contextRef="#ctx0" brushRef="#br0" timeOffset="74659.5">20214 3916 0,'0'0'0,"21"0"16,-21-21-16,21 21 0,1 0 15,-1 0-15,0 0 16,-21 21-16,21 0 0,0 0 0,-21 0 16,0 1-16,21-1 0,-21 21 0,0-21 15,22 22-15,-22-22 0,0 21 16,0-21-16,0 22 0,0-22 15,0 0-15,0 0 0,0 0 0,0 0 16,0 1-16,0-1 0,0-42 47,0-1-47,0 1 16,21-21-16,0 21 0,0 0 0,-21-22 15,21 22-15,0-21 0,1-1 0,-22 22 16,21-21-16,0 21 0,0 0 15,-21-1-15,21 1 0,0 21 0,1-21 16,-1 21 0,0 0-1,0 0 1</inkml:trace>
  <inkml:trace contextRef="#ctx0" brushRef="#br0" timeOffset="75036.28">20786 4212 0,'42'21'31,"-84"-42"-31,105 42 0,-42-21 0,0 0 16,1-21-16,-1 21 16,0-21-16,0 0 0,0 0 0,0 0 15,1-1-15,-1 1 0,0 0 16,0 0-16,-21 0 0,0 0 0,21-1 15,-21 1-15,0 0 0,0 0 0,0 0 16,-21 21 0,0 0-16,0 0 0,0 0 0,-1 21 15,-20 0-15,21 0 0,0 0 0,-22 22 16,22-22-16,0 21 0,0-21 16,0 22-16,0-1 0,21-21 15,0 0-15,0 22 0,0-22 0,0 0 16,0 0-16,0 0 0,21 1 15,0-22-15,0 21 0,0-21 16,0 0-16,22 0 0,-22 0 0,0 0 16,21-21-16,-20 21 0,20-22 15,-21 1-15,21 0 0,-20 0 0,20-21 16,0 20-16</inkml:trace>
  <inkml:trace contextRef="#ctx0" brushRef="#br0" timeOffset="75176.21">21357 3514 0,'0'0'16</inkml:trace>
  <inkml:trace contextRef="#ctx0" brushRef="#br0" timeOffset="75340.12">21251 3471 0,'43'0'16,"-86"0"-16,128 0 0,-64 0 0,21 0 15,1 0-15,-1 0 0,0 0 16,1 0-16,-1 0 0,22 0 0,-22 0 16,0 0-16,1 0 0,-22 0 0,21 22 15,0-22-15,-20 0 16,-1 0-16,0 0 0,0 0 0,-63 0 47,21 0-47,-1 0 0,1 0 0</inkml:trace>
  <inkml:trace contextRef="#ctx0" brushRef="#br0" timeOffset="75603.96">21675 3493 0,'0'0'0,"-22"21"16,22 0-16,0 0 0,-21 0 15,21 0-15,-21 1 16,21-1-16,-21 0 0,0 21 0,21 1 15,0-22-15,-21 21 0,-1 0 0,22 1 16,-21-1-16,0 22 0,0-22 16,21 0-16,-21 1 0,21-1 0,-21-21 15,21 21-15,0-20 0,-22 20 16,22-21-16,-21 0 0,21 0 16,21-21 15,1 0-31,-1-21 0,0 0 15,0 0-15,0 0 0</inkml:trace>
  <inkml:trace contextRef="#ctx0" brushRef="#br0" timeOffset="75922.78">21780 4001 0,'-21'63'15,"21"-42"-15,-21 0 16,21 1-16,-21-1 0,21 0 15,-21 0-15,21 0 0,0 0 0,0 1 16,0-1-16,0 0 0,0 0 16,21-21-16,0 0 15,0 0-15,0 0 16,22 0-16,-22 0 0,0 0 0,0-21 16,0 0-16,1 0 0,-1-22 15,0 22-15,0-21 0,-21 21 0,21-22 16,-21 1-16,0 21 0,0 0 15,0-1-15,0 1 0,0 0 0,-21 21 16,0 0-16,0 0 0,0 0 0,-1 0 16,-20 0-16,21 0 0,0 0 15,0 0-15,-1 0 16</inkml:trace>
  <inkml:trace contextRef="#ctx0" brushRef="#br0" timeOffset="77443.91">22437 3704 0,'-43'0'0,"128"0"0,-127 0 31,20 0-31,1 0 0,21 21 16,-21-21-16,21 22 0,0-1 15,0 0 1,0 0-16,21-21 0,0 0 16,22 0-16,-22 0 0,0 0 15,21 0-15,1 0 0,-22 0 16,21 0-16,1 0 0,-1 0 0,0 0 15,1 0-15,-22-21 0,21 21 0,-21-21 16,0 0-16,1 21 0,-1-22 16,0 1-16,-21 0 0,0 0 0,0 0 15,0 0-15,0-1 0,0 1 16,0 0-16,-21 21 0,0 0 0,-1-21 16,-20 21-16,21 0 0,-21 0 0,-1 0 15,1 21-15,0 0 0,-1 0 16,1 1-16,0-1 0,-1 0 0,22 0 15,-21 0-15,21 0 0,-1 22 16,1-22-16,0 0 0,21 0 16,0 0-16,0 1 0,0-1 0,0 0 15,0 0-15,21 0 0,0 0 16,1-21-16,-1 22 0,21-22 0,-21 0 16,22 0-16,-22 21 0,21-21 0,-21 0 15,22 0-15,-22 0 0,21 0 16,-21 0-16,0-21 0,1 21 0,-1-22 15,-21 1-15,0 0 16,-21 21 0,-1 0-16,1 0 0,-21 0 15,21 21-15,-22-21 0,1 21 16,0 1-16,21-1 0,-22 0 16,1 21-16,21-21 0,-22 1 0,22 20 15,0-21-15,0 21 0,0-20 16,21-1-16,0 0 0,0 0 0,0 0 15,0 0-15,21 1 0,0-22 0,0 21 16,0-21-16,22 0 0,-22 0 16,21 0-16,1 0 0,-22 0 0,21 0 15,0 0-15,1 0 0,-1-21 0,0 21 16,1-22-16,-1 1 0,-21 0 16,22-21-16,-22 21 0,21-22 0,0 1 15,-20 0-15</inkml:trace>
  <inkml:trace contextRef="#ctx0" brushRef="#br0" timeOffset="77743.74">23453 3323 0,'0'-21'16,"0"42"-16,0-63 0,-22 42 16,1 0-16,0 21 15,0 0 1,21 22-16,0-1 0,-21 0 0,0 1 0,21-1 15,-22 21-15,1-20 0,21 20 16,-21-20-16,0 20 0,21 1 16,-21-22-16,0 21 0,-1-20 0,22 20 15,-21-20-15,21-1 0,-21-21 16,21 21-16,-21-20 0,21-1 0,0 0 16,0 0-16,21-21 31,0 0-31,0-21 0,-21 0 15,22 0-15,-1-1 0,0 1 16,0 0-16,0 0 0</inkml:trace>
  <inkml:trace contextRef="#ctx0" brushRef="#br0" timeOffset="77831.67">23347 4128 0,'0'0'0,"0"21"0,-43-21 16</inkml:trace>
  <inkml:trace contextRef="#ctx0" brushRef="#br0" timeOffset="78111.53">23304 4191 0,'43'0'16,"-86"0"-16,107 0 0,-43 0 0,0-21 16,0 21-16,1-21 0,20 0 15,-21 21-15,0-22 0,0 1 0,1 0 16,-22 0-16,0 0 0,21 0 16,-21-1-16,0 1 0,-21 0 15,-1 21 1,1 0-16,0 0 15,0 0-15,0 21 0,0 0 0,-1 1 16,1-1-16,0 21 0,0-21 0,0 0 16,21 1-16,-21 20 0,21-21 15,0 0-15,0 0 0,0 1 0,0-1 16,0 0-16,0 0 0,21-21 16,0 0-16,0 0 0,0 0 15,0 0-15,1 0 0,-1 0 0,21 0 16,-21 0-16,22-21 0,-1 0 0,-21 21 15,21-21-15,-20-22 16,20 22-16</inkml:trace>
  <inkml:trace contextRef="#ctx0" brushRef="#br0" timeOffset="78763.14">23939 3937 0,'0'0'0,"0"21"15,0 0 1,0 1-16,-21-1 0,21 0 15,-21 0-15,21 0 0,0 0 16,0 1-16,-21-1 0,0 0 16,21 0-16,0 0 0,0 0 15,0-42 32,0 0-31,0 0-16,0 0 0,0 0 0,0-1 15,0 1-15,0 0 0,21 0 0,0-21 16,0 20-16,-21 1 0,21 0 16,1 21-16,-1-21 0,0 0 0,0 21 15,0 0-15,0 0 0,1-21 0,-1 21 16,0 0-16,0 0 0,0 21 16,0 0-16,-21 0 15,0 0-15,0 0 0,22 1 0,-22 20 16,0-21-16,0 0 0,0 22 0,0-22 15,0 0-15,0 0 0,0 0 16,-22 0-16,22 1 0,-21-22 0,21 21 16,-21-21-16,0 0 15,21-21 1,0-1 0,0 1-16,0 0 0,21 0 15,0 0-15,0-22 0,-21 22 0,22 0 16,-1-21-16,0 21 0,0-1 15,0 1-15,0 0 0,22 0 16,-22 0-16,0 21 0,0 0 0,22 0 16,-22 0-16,0 0 0,0 0 0,0 21 15,-21 0-15,0 0 0,0 22 16,0-22-16,0 0 0,0 0 0,0 21 16,0-20-16,-21-1 0,0 0 0,0 0 15,21 0-15,0 0 0,-21 1 16,21-44 15,0 1-15,21 0-16</inkml:trace>
  <inkml:trace contextRef="#ctx0" brushRef="#br0" timeOffset="79127.94">24617 4043 0,'0'21'16,"21"-21"-16,0 0 16,0 0-16,0 0 15,1 0-15,-1 0 0,0-21 0,0 21 16,0-21-16,0 21 0,1-21 0,-1 21 16,0-22-16,-21 1 15,21 0-15,-21 0 16,-21 21-1,0 0-15,0 0 0,-1 0 16,1 0-16,-21 0 0,21 21 0,0 0 16,-1 0-16,1 22 0,0-22 0,0 0 15,21 0-15,0 22 0,-21-22 16,21 0-16,0 0 0,0 0 0,0 0 16,0 1-16,0-1 0,21-21 15,0 0-15,0 0 0,0 0 16,1 0-16,20 0 0,-21 0 0,21 0 15,-20-21-15,-1 21 0,21-22 0,-21 1 16,0 21-16,22-21 16,-22 0-16</inkml:trace>
  <inkml:trace contextRef="#ctx0" brushRef="#br0" timeOffset="79566.69">25146 3937 0,'0'21'16,"-21"0"-1,0 1-15,-1-1 16,22 0-16,0 0 0,0 0 0,-21 0 16,21 1-16,-21-1 0,21 0 15,0 0-15,0 0 0,0 0 16,0 1-16,-21-22 0,21 21 0,0 0 16,0-42 15,0 0-16,0-1-15,21 1 16,-21 0-16,0 0 0,21-21 0,0 20 16,1 1-16,-22-21 0,21 21 0,0 0 15,0-1-15,0 1 0,0 0 16,1 0-16,-1 0 0,0 21 0,0 0 16,21 0-16,-20 0 0,-1 0 0,0 0 15,0 21 1,-21 0-16,0 0 0,0 22 15,0-22-15,0 0 0,0 0 0,0 21 16,-21-20-16,21-1 0,-21 0 16,21 21-16,0-21 0,0 1 15,0-1-15,0-42 47</inkml:trace>
  <inkml:trace contextRef="#ctx0" brushRef="#br0" timeOffset="79894.78">25844 3493 0,'0'0'0,"0"-22"0,0 1 16,0 42-1,-21 1-15,0-1 16,21 0-16,-21 0 0,0 21 0,0 1 16,-1-22-16,1 21 0,0 1 15,0-1-15,0 0 0,0-21 16,21 22-16,-22-1 0,22 0 0,-21-20 0,21 20 16,0-21-16,0 21 0,0-20 15,0-1-15,0 0 0,0 0 16,0 0-16,0 0 15,21-21-15,1 0 0,-1 0 16,0 0-16,0 0 0,0-21 16,0 0-16,1 21 0,-1-21 0,0 0 15,0 0-15</inkml:trace>
  <inkml:trace contextRef="#ctx0" brushRef="#br0" timeOffset="79992.07">25569 3852 0,'0'0'16,"-21"0"-16</inkml:trace>
  <inkml:trace contextRef="#ctx0" brushRef="#br0" timeOffset="80131.33">26056 3810 0,'21'0'16,"0"0"-16</inkml:trace>
  <inkml:trace contextRef="#ctx0" brushRef="#br0" timeOffset="80406.67">26310 3747 0,'42'-22'16,"-63"22"0,0 0-16,0 0 0,0 22 0,0-1 0,-1-21 15,1 21-15,0 0 0,0 21 0,0-20 16,0-1-16,-1 21 16,22-21-16,-21 22 0,21-22 0,-21 21 15,21-21-15,0 0 0,0 22 0,0-22 16,0 0-16,0 0 0,0 0 15,0 1-15,0-1 0,21-21 16,0 0-16,1 0 0,-1 0 16,0 0-16,0 0 15,0 0-15,0-21 0,1-1 16</inkml:trace>
  <inkml:trace contextRef="#ctx0" brushRef="#br0" timeOffset="80815.45">26585 3683 0,'21'21'31,"1"0"-31,-22 1 16,0-1-16,0 0 15,0 0-15,0 21 0,0-20 0,0-1 16,0 0-16,0 0 0,0 21 0,0-20 15,0 20-15,0-21 0,-22 0 16,22 0-16,0 22 0,-21-22 0,0 0 16,0 0-16,21 0 0,-21 1 0,0-22 15,21 21-15,-22-21 0,1 0 16,21 21-16,-21-21 16,0 0-16,0 0 0,0-21 15</inkml:trace>
  <inkml:trace contextRef="#ctx0" brushRef="#br0" timeOffset="81211.6">25273 3747 0,'0'0'0,"21"21"31,0-21-31,0 0 0,1 0 0,-1 0 16,0 0-16,21 0 0,1 0 15,-22 0-15,21 0 0,0 0 0,1 21 16,-1-21-16,0 0 0,-20 0 16,20 0-16,-21 0 0,0 0 0,0 0 15,1 0-15,-22 21 16,-22-21 31,1 0-47</inkml:trace>
  <inkml:trace contextRef="#ctx0" brushRef="#br0" timeOffset="83447">1693 5990 0,'0'-21'0,"0"0"15,0 0-15,0 0 16,0-1-16,0 1 0,0 0 0,0 0 16,0 0-16,-21 21 31,21 21-15,-21 0-16,21 0 0,0 22 15,0-1-15,0 0 0,0 1 16,-21-1-16,21 21 0,0-20 0,-21-1 15,21 22-15,0-22 0,0 21 16,-22-20-16,22-1 0,-21 0 0,21-20 16,0 20-16,-21-21 0,21 0 0,0 0 15,0 1-15,0-1 0,0-42 32,0-1-17,0 1-15,0 0 0</inkml:trace>
  <inkml:trace contextRef="#ctx0" brushRef="#br0" timeOffset="84267.53">1397 6096 0,'0'0'15,"-21"-21"-15,21 0 16,-21 0-16,21-1 0,0 1 16,0 0-16,0 0 0,0 0 15,0 0-15,0-1 0,21 1 0,0 0 16,0 0-16,0-21 0,0 20 16,22 1-16,-1 0 0,0 0 15,1 0-15,-1 0 0,0-1 0,1 22 16,-1 0-16,0 0 0,1 0 15,-1 22-15,-21-1 0,0 0 0,1 21 16,-22 1-16,0-1 0,0 0 0,0 1 16,0-1-16,0 0 0,-22 1 15,1-1-15,0 0 0,0 1 0,0-1 16,-22-21-16,22 21 16,-21-20-16,21-1 0,-22 21 0,22-21 15,-21 0-15,0-21 0,20 22 16,-20-1-16,21-21 0,0 0 0,0 21 15,-1-21-15,1 0 0,21-21 16,0 0 0,0-1-16,21 1 0,1 21 15,-1-21-15,0 0 0,0 0 0,0 0 16,22 21-16,-22 0 0,0 0 16,0 0-16,0 0 0,0 0 15,-21 21-15,0 0 0,0 0 16,22 0-16,-22 0 0,0 1 15,21 20-15,-21-21 0,0 21 0,0-20 16,0-1-16,0 21 0,21-21 16,-21 0-16,21 1 0,-21-1 0,0 0 15,21-21-15,0 21 0,1-21 16,-1 0-16,0 0 0,0 0 16,0 0-16,22-21 0,-22 0 15,0 0-15,21-1 0,-21 1 0,22 0 16,-22-21-16,21 21 0,-21-22 15,1 1-15,-1 21 0,0-22 0,-21 22 16,0-21-16,21 21 0,-21 0 16,0-1-16,0 44 31,0-1-15,0 0-16,0 0 0,0 0 0,0 0 15,0 1-15,-21-1 0,21 0 0,0 0 16,0 0-16,0 0 0,-21 1 15,21-1-15,0-42 32</inkml:trace>
  <inkml:trace contextRef="#ctx0" brushRef="#br0" timeOffset="84471.12">2328 6075 0,'0'-21'0,"21"21"78,1 0-62,-1 21-1,0-21-15</inkml:trace>
  <inkml:trace contextRef="#ctx0" brushRef="#br0" timeOffset="85308.64">2963 6519 0,'21'0'16,"1"-21"0,-1 0-16,0 0 15,-21 0-15,21 0 0,-21-1 0,21 1 16,-21-21-16,0 21 0,0 0 16,0-1-16,0 1 0,0 0 0,0 0 15,-21 0-15,0 0 16,-21 21-16,20 0 0,1 0 15,-21 0-15,21 21 0,-22 0 0,22 0 16,-21 0-16,21 0 0,-22 1 16,22 20-16,0-21 0,0 0 0,0 22 15,0-22-15,21 0 0,-22 0 16,22 0-16,0 0 0,0 1 16,0-1-16,22-21 0,-1 0 0,0 0 15,0 0-15,21 0 0,-20 0 16,20 0-16,0 0 0,-21-21 0,22 21 15,-22-22-15,21 1 0,-21 21 0,1-21 16,20 0-16,-42 0 0,21 0 16,0-1-16,0 1 0,-21 0 15,0 0-15,0 0 16,0 42 31,0 0-47,0 0 0,0 0 15,0 22-15,0-22 0,0 21 0,0 1 16,0-1-16,0 0 0,0 1 16,0-1-16,0 21 0,0-20 0,0 20 15,0-20-15,0 20 0,22 1 0,-1-1 16,-21 1-16,21-1 0,-21 1 16,21-1-16,-21 1 0,0-1 0,21-21 15,-21 22-15,0-22 0,0 22 16,0-22-16,0 0 0,0 1 0,-21-1 15,21 0-15,-21-20 0,0 20 0,-22-21 16,22 0-16,0 0 0,-21 1 16,21-1-16,-22-21 0,1 0 15,-22 0-15,22 0 0,-21-21 0,-1-1 16,1 1-16,-1 0 0,1-21 0,-22-1 16,21 1-16,22 0 0,21-1 15,0 1-15,0-21 0,-1 20 0,22-20 16,0-22-16,0 22 0,0-1 15,0 1-15,22-1 0,-1 1 0,0-1 16,0 22-16,0-22 0,22 22 16,-1 0-16,0-1 0,1 1 0,-1 0 15,21 20-15,-20-20 0,-1 21 0,22-21 16,-22 20-16,0 1 16,1-21-16,-1 21 0,0 0 0</inkml:trace>
  <inkml:trace contextRef="#ctx0" brushRef="#br0" timeOffset="86080.35">3492 5948 0,'0'0'0,"-21"0"0,21-21 0,-21 21 16,0 0-16,0 63 31,21-42-31,-21 22 0,21-22 0,0 21 16,0-21-16,0 22 0,0-1 15,-22 0-15,22 1 0,-21-1 0,21 0 16,-21 1-16,21-22 0,0 21 16,0-21-16,0 1 0,0-1 0,0 0 15,0 0-15,0-42 31,0 0-15,0 0-16,0-1 0,0 1 0,0 0 16,0 0-16,21-21 0,-21 20 15,21 1-15,1 0 0,-22-21 0,21 21 16,0-1-16,0 22 0,0-21 16,0 21-16,1 0 0,-22 21 15,21-21-15,-21 22 16,21-1-16,-21 21 0,0-21 15,0 0-15,0 22 0,0-22 0,0 21 16,0-21-16,21 1 0,-21 20 0,21-21 16,-21 0-16,21 0 15,1-21-15,-1 0 0,0 0 16,0 0-16,21 0 0,-20 0 16,-1 0-16,0-21 0,0 0 15,0 0-15,0 0 0,1-22 0,20 22 16,-21-21-16,0 0 0,0-1 15,1 1-15,-22 0 0,21-1 0,0 1 16,-21-22-16,0 22 0,21 0 0,-21-1 16,21 22-16,-21-21 0,0 21 15,0 0-15,0-1 0,0 1 0,0 42 32,0 1-17,-21-1-15,21 21 0,-21-21 0,21 22 16,0-1-16,0 0 0,0 1 15,0-1-15,-21 0 0,21-21 16,0 22-16,-21-1 0,21 0 0,0-20 16,0-1-16,0 21 0,0-21 0,0 0 15,21-21 1,0 0-16,0 0 16,0-21-16,0 0 15,-21 0-15,0 0 16</inkml:trace>
  <inkml:trace contextRef="#ctx0" brushRef="#br0" timeOffset="86256.25">3852 6202 0,'-21'0'0,"42"0"0,-63 0 16,63 21-1,0-21-15,0 0 16,1 0-16,-1 0 0,0 0 0,0 0 15,0 0-15,22 0 0,-22 0 0,0-21 16,0 21-16,21-21 0,-20 21 16,-1 0-16</inkml:trace>
  <inkml:trace contextRef="#ctx0" brushRef="#br0" timeOffset="87107.76">5016 6011 0,'0'0'0,"0"-21"0,0 0 15,0 0-15,0 0 0,-21 21 16,0 0-1,0 21-15,0 0 16,21 0-16,-21 0 0,-1 1 0,1 20 16,0-21-16,21 21 0,-21-20 0,0 20 15,0 0-15,21-21 0,0 22 16,0-22-16,0 21 0,0-21 0,0 1 16,0 20-16,0-21 0,21 0 15,0 0-15,0-21 0,0 0 16,22 0-16,-22 0 0,0 0 0,21 0 15,-21 0-15,22-21 0,-22 0 16,0 0-16,21 0 0,-20 0 16,-1-1-16,0 1 0,21-21 0,-21 21 15,1-22-15,-1 1 0,21 21 0,-21-21 16,0-1-16,1 1 0,-22 0 16,21-1-16,-21 1 0,21 0 0,-21-1 15,21 22-15,-21-21 0,0 21 0,0-1 16,0 1-16,0 0 0,0 0 15,-21 42 1,21 0 0,-21 0-16,21 22 0,-21-22 15,21 21-15,0 1 0,-22-1 16,1 0-16,21 1 0,-21-1 0,21 0 16,0 1-16,0-22 0,-21 21 15,21 0-15,0-20 0,0 20 0,0-21 16,0 0-16,21 22 0,0-22 15,0 0-15,1-21 0,-1 0 16,0 0-16,21 0 0,-21 0 0,1 0 16,20 0-16,-21 0 0,0-21 0,22 0 15,-22-1-15,0 1 0,21 0 16,-21 0-16,1 0 0,-22 0 0,21-22 16,-21 22-16,21 0 0,-21 0 0,0 0 15,0-1-15,0 44 31,0-1-15,0 0-16,0 0 0,0 0 0,0 0 16,0 1-16,-21-1 0,21 0 15,0 0-15,0 21 0,0-20 0,0-1 16,0 0-16,0 0 0,0 0 16,21-21-16,0 0 15,0 0-15,0 0 0,1 0 16,-1-21-16,0 0 0,0 0 0,0 0 15,0-1-15,-21-20 0,22 21 0</inkml:trace>
  <inkml:trace contextRef="#ctx0" brushRef="#br0" timeOffset="87431.57">5969 5863 0,'-21'0'16,"42"0"-16,-63 0 0,20 0 0,22 21 15,-21-21-15,21 22 16,0-1 0,21-21-16,1 0 15,-1 0-15,0 0 16,0-21-16,-21-1 16,21 22-16,-21-21 0,0 0 15,0 0-15,0 0 16,-21 21-1,0 0-15,0 0 0,0 0 16,21 21-16,-22-21 0,1 21 16,21 0-16,-21 0 15,21 1-15,0-1 0,0 0 16,0 0-16,21 0 16</inkml:trace>
  <inkml:trace contextRef="#ctx0" brushRef="#br0" timeOffset="87611.93">6752 5884 0,'0'0'0</inkml:trace>
  <inkml:trace contextRef="#ctx0" brushRef="#br0" timeOffset="88391.48">6604 5821 0,'-21'21'15,"42"-42"-15,-63 63 0,20-21 16,1 1-16,21-1 0,-21 21 0,0-21 16,21 0-16,-21 22 0,21-22 0,0 0 15,0 21-15,0-20 0,0 20 16,0-21-16,0 0 0,0 0 0,21 1 15,0-1-15,0 0 0,0 0 0,1 0 16,20-21-16,-21 0 0,21 0 16,1 0-16,-1 0 0,-21 0 0,22 0 15,-1-21-15,0 21 0,1-21 0,-22 0 16,21-22-16,-21 22 0,0 0 16,1-21-16,-1-1 0,0 1 15,0 0-15,0-1 0,-21 1 0,0 0 16,21-22-16,-21 22 0,22 0 0,-22-1 15,0 1-15,0 0 0,0 20 16,0 1-16,0 0 0,0 0 0,0 0 16,0 42-1,-22 0 1,22 21-16,0-20 0,-21 20 16,21 0-16,0 1 0,0-1 15,-21 0-15,21 1 0,-21-1 16,21 0-16,-21 1 0,21-1 0,0-21 15,-21 21-15,21-20 0,-22 20 0,22-21 16,0 0-16,0 0 0,0 1 16,0-44 15,0 1-31,0 0 0,0 0 0,0 0 16,22 0-16,-1-1 0,0 1 15,-21 0-15,21-21 0,0 21 0,0-1 16,1-20-16,-1 21 0,0 0 15,0 21-15,0-21 0,0-1 0,1 22 0,-1 0 16,0 0-16,0 0 16,0 0-16,-21 22 15,0-1 1,-21 0-16,0-21 16,0 0-16,0 0 0,-1 21 0,1-21 15,0 0-15,0 0 0,0 0 0,0 0 16,-1 0-16,1 0 0,0 0 15,0 0-15,0 0 16,0 0-16,21 21 16,0 0-16,0 1 15,0-1-15,0 0 0,0 0 0,0 0 16,0 0-16,21 1 0,0-1 16,0 0-16,0-21 0,0 21 0,-21 0 15,22 0-15,-1 1 0,0-22 16,0 21-16,0-21 0,0 0 15,1 0-15,-1 0 0,0 0 16,0 0-16,0 0 0,0 0 16,-21-21-1</inkml:trace>
  <inkml:trace contextRef="#ctx0" brushRef="#br0" timeOffset="88432.46">7705 6096 0,'0'0'16,"21"0"-16</inkml:trace>
  <inkml:trace contextRef="#ctx0" brushRef="#br0" timeOffset="88754.28">8318 6117 0,'0'-21'0</inkml:trace>
  <inkml:trace contextRef="#ctx0" brushRef="#br0" timeOffset="88789.26">8213 6096 0</inkml:trace>
  <inkml:trace contextRef="#ctx0" brushRef="#br0" timeOffset="88891.2">8276 6117 0,'0'0'16,"21"0"-1,0 0-15,1 0 32,-1 0-32,0 0 0</inkml:trace>
  <inkml:trace contextRef="#ctx0" brushRef="#br0" timeOffset="89263.98">8340 6096 0,'0'0'0,"-22"0"15,1 0-15,0 0 0,0 0 16,0 0-16,0 0 16,-1 0-1,1 0-15,0 0 16,42 0 31</inkml:trace>
  <inkml:trace contextRef="#ctx0" brushRef="#br0" timeOffset="89551.82">8615 6160 0,'190'0'16,"-423"0"-16,276 0 0,211 0 0,-191 0 15,1 0-15,20 0 0,-20 0 0,21 0 16,-22 0-16,1 0 0,-1-22 15,1 22-15,-1 0 0,1 0 0,-22 0 16,0 0-16,-21-21 0,22 21 0,-43-21 16,21 21-16,-21-21 15,-21 21 1,0-21-16,-1 21 16,1 0-16,21-21 0,-21 21 0,0-22 15,0 22 1,0-21-16,-1 21 0,1-21 0,0 21 15,0 0-15,0-21 0,0 21 0,-1 0 16,-20 0-16,21-21 0,-21 21 16,20 0-16,1 0 0,0 0 0,0 0 15,0 0-15,-22-21 16,22 21 0</inkml:trace>
  <inkml:trace contextRef="#ctx0" brushRef="#br0" timeOffset="89795.67">9313 5948 0,'21'21'16,"-42"-42"-16,85 42 0,-43-21 15,0 21-15,0-21 0,22 0 0,-1 21 0,0-21 16,-21 0-16,22 0 0,-1 22 16,-21-22-16,22 0 0,-22 0 15,21 0-15,-21 0 0,0 0 0,1 0 16,-44 0 15,22 21-31,-21-21 0,0 21 16,0-21-16,0 21 0,-22 0 0,22 0 15,0-21-15,0 22 0,0-1 0,0 0 16,-22 0-16,22 0 0,0 0 16,0 1-16,0-1 0,-1 0 0,-20 0 15,21 0-15,21 0 0,-21 1 0,0-1 16,-1 0-16</inkml:trace>
  <inkml:trace contextRef="#ctx0" brushRef="#br0" timeOffset="89816.66">9313 6477 0</inkml:trace>
  <inkml:trace contextRef="#ctx0" brushRef="#br0" timeOffset="89849.64">9356 6435 0,'21'-21'15</inkml:trace>
  <inkml:trace contextRef="#ctx0" brushRef="#br0" timeOffset="90831.08">10583 5588 0,'0'0'0,"21"0"0,-21-21 16,22 21 0,-22-21-16,0 0 15,0 42 17,0 21-17,-22-21-15,1 22 0,21-1 16,-21 0-16,0 1 0,21-1 0,-21 21 15,0-20-15,-1-1 0,22 0 0,-21 1 16,0-1-16,0 0 0,0 1 16,21-22-16,-21 21 0,21-21 0,-22 1 15,22-1-15,-21 0 0,21 0 16,0 0-16,0-42 31,0 0-31,21 0 16,1 0-16</inkml:trace>
  <inkml:trace contextRef="#ctx0" brushRef="#br0" timeOffset="91204.86">10562 5652 0,'0'0'0,"0"-22"0,0 1 0,0 0 15,0-21-15,0 21 0,0-1 16,21 22-16,0-21 0,1 0 0,-1 21 16,0-21-16,21 21 0,-21 0 15,1 0-15,-1 0 0,0 21 16,21 0-16,-21 0 0,1 1 0,-1 20 16,0-21-16,0 21 0,-21 1 0,0-1 15,21 0-15,-21 22 0,0-22 16,0 1-16,0-1 0,0 0 0,0 1 15,-21-1-15,21 0 0,-21-21 0,0 22 16,21-22-16,0 0 16,-21 0-16,-1 0 0,22 1 0,0-1 15,0-42 17,0-1-17,-21 22-15,21-21 0,-21 0 0,21 0 16</inkml:trace>
  <inkml:trace contextRef="#ctx0" brushRef="#br0" timeOffset="91307.81">10414 6117 0,'-21'-21'16</inkml:trace>
  <inkml:trace contextRef="#ctx0" brushRef="#br0" timeOffset="91406.75">10668 6075 0,'42'0'15,"-21"0"-15,22 0 0,-22 0 16,21-21-16,-21 21 0,1 0 16,-1 0-16,0 0 0,0 0 0,-21-21 15,21 21-15,0 0 0</inkml:trace>
  <inkml:trace contextRef="#ctx0" brushRef="#br0" timeOffset="93075.79">11493 5863 0,'0'-21'32,"-21"21"-32,0 0 0,0 0 15,0 21-15,0 0 16,21 1-16,-22-1 0,22 0 15,0 21-15,-21-21 0,21 1 0,-21 20 16,21-21-16,0 21 0,-21-20 16,21 20-16,0-21 0,0 0 15,0 0-15,0 1 0,0-1 0,21 0 16,0 0-16,0-21 0,1 0 16,-1 0-16,0 0 0,0 0 15,0 0-15,22-21 0,-22 0 0,21 0 16,0 21-16,-20-22 0,20 1 0,-21-21 15,21 21-15,1 0 0,-22-22 16,21 22-16,-21-21 0,1-1 0,-1 1 16,0 0-16,0-1 0,0 1 0,0-21 15,1 20-15,-22 1 0,0 0 16,21-1-16,-21 1 0,0 0 16,21 20-16,-21 1 0,0 0 0,0 0 15,0 0-15,0 0 0,-21 42 31,21 0-31,-21 0 0,21 21 0,-22-20 16,22 20-16,0 0 0,0 1 16,-21-1-16,21 0 0,-21 22 0,21-22 15,0 0-15,0 1 0,-21-1 16,21 0-16,-21-20 0,21 20 0,0-21 16,0 0-16,0 22 0,0-22 0,0 0 15,0 0-15,21 0 0,0-21 16,0 0-16,0 21 15,1-21-15,-1 0 0,0 0 0,0 0 16,21 0-16,-20 0 0,-1 0 0,21 0 16,0-42-16,1 21 15,-22 21-15,0-21 0,0 0 0,0-1 16,1 1-16,-1 0 0,-21-21 0,21 21 16,-21-1-16,21 1 0,-21 0 15,0 0-15,0 0 0,0 0 0,21-1 16,-21 1-16,0 42 47,0 1-47,-21-1 15,21 0-15,0 21 0,0-21 16,-21 1-16,21-1 0,-21 0 0,21 0 16,0 0-16,0 0 0,0 1 0,0-1 15,0 0-15,0 0 0,0 0 16,21-21-1,0 0-15,0 0 0,0 0 0,1 0 16,-1 0-16,0 0 0,0 0 0,0-21 16,43 0-1,-43 0-15,0 21 0,0-21 0,0-1 16,1 1-16,-1-21 0,0 21 0,0 0 0,0-1 16,0 1-16,1 0 15,-22 0-15,0 0 0,0 0 16,0 42 15,0 0-31,-22-21 0,1 21 16,21 0-16,-21 0 0,21 1 0,0-1 15,0 0-15,0 0 0,-21 0 16,21 0-16,0 1 0,0-1 16,21 0-1,0-21-15,0 0 0,1 0 16,-1 0-16,0 0 15,21 0-15,-21-21 0,1 21 0,-22-21 16,21-1-16,0 22 0,-21-21 0,0 0 16,0 0-16,0 0 0,0 0 15,0-1-15,0 1 0,0 0 0,-21 0 16,0 21-16,-1-21 0,1 21 16,0 0-16,0 0 0,0 0 15,21-21 1,21 21-16,0 0 15,0 0 1,0 0-16,1-22 0,-1 22 16,0 0-16,21 0 0,-21-21 0,1 21 15,20 0-15,-21 0 0,0-21 16,22 21-16,-22 0 0,21 0 0,-21 0 16,0 0-16,1 0 0,-1 0 15,0 21-15,0-21 0,0 21 0,-21 1 16,0-1-16,0 0 0,21 0 0,-21 0 15,0 0-15,0 1 16,0-1-16,0 0 0,0 0 0,0 0 16,0 0-16,0 1 0,0-1 15,0 0 1,-21-21-16,21 21 16,-21-21-1,21-21 1,0 0-1,0 0-15,0-1 16,21 1-16,-21 0 0,21-21 0,1 21 16,-1-1-16,0-20 0,0 21 15,0-21-15,0 20 0,22 1 16,-22 0-16,0 0 0,21 0 0,-20 21 16,20 0-16,-21 0 0,0 0 15,0 0-15,1 0 0,-22 21 0,0 0 16,21 21-16,-21-20 0,0-1 0,0 21 15,0-21-15,0 0 0,0 22 16,0-22-16,-21 0 0,21 0 0,0 0 16,-43-21-16,22 22 0,21-1 0,0 0 15,0 0-15,0-42 47,0 0-47,21 0 0</inkml:trace>
  <inkml:trace contextRef="#ctx0" brushRef="#br0" timeOffset="93543.52">14563 6858 0,'0'-254'15,"0"508"-15,0-720 0,0 318 0,0 21 0,0 43 16,0 20-16,-22 1 0,1 20 0,0 22 15,0 21-15,0 0 0,0 0 16,-22 0-16,22 0 0,0 21 0,0-21 16,0 21-16,-1 1 0,1-1 0,21 0 15,0 0 1,0 0 0,21-21-16,1 0 0,-1 0 15,0 0-15,0 0 16,0 21-16,0-21 0,1 0 0,-1 0 15,0 0-15,0 22 0,0-22 0,0 21 16,1-21-16,-1 21 16,-21 0-1,0 0 1,-21-21-16,-1 21 16,1-21-16,-21 0 0,21 22 0,0-1 15,-22-21-15,22 0 0,0 0 0,0 21 16,-22-21-16,22 0 15,0 0-15,0 0 16,21-21 15,0 0-31,0-1 16,-21 1-16,21 0 0</inkml:trace>
  <inkml:trace contextRef="#ctx0" brushRef="#br0" timeOffset="93786.95">13102 5461 0</inkml:trace>
  <inkml:trace contextRef="#ctx0" brushRef="#br0" timeOffset="94231.67">12128 5694 0,'43'0'16,"-22"0"-16,0-21 0,21 21 16,-20 0-16,20 0 0,-21 0 0,21-21 15,1 21-15,-22 0 0,21 0 16,-21 0-16,1 0 0,-1 0 0,0-22 16,0 22-16</inkml:trace>
  <inkml:trace contextRef="#ctx0" brushRef="#br0" timeOffset="95411.15">15071 5122 0,'0'-42'16,"-22"42"0,1 0-16,0 0 15,0 0-15,0 0 0,-22 21 0,22 0 16,0-21-16,-21 22 0,21-1 0,-22 21 16,22-21-16,0 0 0,0 1 15,0 20-15,-1-21 0,22 0 16,0 0-16,0 1 0,0-1 0,0 0 15,0 0-15,0 0 0,22-21 16,-1 0 0,0 0-16,0 0 0,0 0 0,22 0 15,-22 0-15,0 0 0,0-21 0,0 0 16,0 21-16</inkml:trace>
  <inkml:trace contextRef="#ctx0" brushRef="#br0" timeOffset="95932.85">15240 4847 0,'-42'-21'0,"84"42"0,-106-42 16,43 0-16,0 21 0,-21 0 16,-1 0-16,1 0 0,21 0 0,-21 21 15,-1 0-15,1 0 0,0 1 0,-1-1 16,1 21-16,21-21 0,-22 22 15,22-22-15,0 21 0,0 0 16,0 1-16,0-22 0,-1 21 0,22 1 16,0-1-16,0-21 0,0 21 15,0-20-15,0 20 0,0-21 0,0 0 16,0 22-16,22-22 0,-1 0 0,0 0 16,0 0-16,0 0 0,0-21 15,22 22-15,-1-22 0,-21 0 0,22 0 16,20 0-16,-21 0 0,1 0 0,-1 0 15,22 0-15,-22 0 0,0-22 16,1 1-16,-1 0 0,0 0 0,1 0 16,-1 0-16,0-1 0,-21-20 0,1 21 15,-1-21-15,0 20 16,-21-20-16,0 0 0,0-1 0,0 1 16,0 0-16,0-1 0,0 1 0,0 0 15,-21-1-15,0 22 0,-1-21 16,1 21-16,-21 0 0,0-1 0,-1 1 15,1 21-15,0 0 0,-1-21 0,-20 21 16,20 0-16,1 0 0,21 0 16,-21 21-16,20 0 0,1 1 0,0-1 15,0 0-15,21 0 0,-21 21 0,21-20 16,0-1-16,0 0 0,0 21 16,0-21-16,21 1 0</inkml:trace>
  <inkml:trace contextRef="#ctx0" brushRef="#br0" timeOffset="96583.52">15325 5927 0,'0'0'0,"-22"0"0,1 0 15,42 0 17,1 0-32,20 0 0,-21 0 15,21 0-15,1 0 0,-1 0 0,0 0 16,1 0-16,-1 0 0,0 0 15,22 0-15,-22 0 0,22 0 0,-1 0 16,1 0-16,-22 0 0,22 0 0,-22 0 16,21 0-16,-41-21 0,20 21 15,-21 0-15,0-22 0,0 1 0,-21 0 16,-21 0 0,0 21-16,-21-21 15,21 21-15,-1 0 0,-20-21 0,21 21 16,0 0-16,-22-22 0,22 22 0,0-21 15,0 21-15,0 0 0,0 0 16,-1 0-16,44 0 47,-1 0-47,0 0 0,0 0 16,0 0-16,22 0 0,-22 0 0,0 0 0,0 0 15,0 0-15,0 0 0,1 0 16,-1 0-16,-21 21 15,0 1-15,0-1 0,0 0 16,-21 0-16,21 0 0,-22 0 0,1 1 16,0-1-16,0 0 0,0 0 15,0 0-15,-1 0 0,1 1 0,0-22 16,0 21-16,0 0 0,0-21 0,21 21 16</inkml:trace>
  <inkml:trace contextRef="#ctx0" brushRef="#br0" timeOffset="97454.82">17589 5398 0,'0'-22'15,"-21"22"-15,0 0 16,0 0-16,0 0 0,0 0 15,-1 0-15,1 0 16,0 0-16,0 22 0,0-22 0,0 21 16,-22 0-16,22 0 0,0 0 0,-21 22 15,20-22-15,1 21 0,0-21 16,0 22-16,0-1 0,0 0 0,-1-21 16,1 22-16,0-1 0,42 0 0,-21-20 15,0-1-15,0 0 0,0 0 16</inkml:trace>
  <inkml:trace contextRef="#ctx0" brushRef="#br0" timeOffset="97892.57">17187 6075 0,'106'0'16,"-212"0"-16,254 0 0,-126 0 16,20 0-16,0 0 0,1 0 15,-22-21-15,21 21 0,0-21 0,-20 21 16,20-22-16,-21 1 0,0 21 0,0-21 16,22 0-16,-22 21 0,0-21 15,0 0-15,0-1 0,1 1 0,-1-21 16,-21 21-16,21 0 0,0-1 0,-21 1 15,0 0-15,0 0 0,0 0 16,0 0-16,0-1 0,0 1 16,0 42 15,-21 1-15,0-1-16,21 0 0,-21 0 0,21 21 15,0-20-15,-22-1 0,1 0 0,21 21 16,0-21-16,0 1 0,0-1 15,0 0-15,0 0 0,0 0 16,0 0-16,21-21 16,1 0-16,-1 0 15,0 0-15,0 0 0,0 0 0,22 0 16,-22 0-16,0 0 0,0-21 16,0 21-16,22-21 0,-22 0 15,0 21-15,-21-21 0,21 0 0,0-1 16,-21 1-16,0-21 0,0 21 0,0 0 15,0-1-15,0-20 0,0 21 16,0 0-16,0 0 0,-21 21 0,0-22 16,0 22-16,0-21 0,-43 21 0</inkml:trace>
  <inkml:trace contextRef="#ctx0" brushRef="#br0" timeOffset="100031.57">17060 5884 0,'0'22'16,"0"-1"15,0 0-15,0 0-16,0 0 16,0 0-16,0 1 15,0-1-15,0 0 16,21-21-1,1 0-15,-1 21 0,0-21 0,0 0 16,0 0-16,0 0 0,1 0 16,-1 0-16,0 0 0,0 0 0,0 0 15,0 0-15,1 0 0,-1 0 0,0 0 16</inkml:trace>
  <inkml:trace contextRef="#ctx0" brushRef="#br0" timeOffset="101879.22">18457 5736 0,'-21'0'15,"0"0"-15,0 0 16,0 0-16,21-21 31,0 0-15,21 21-16,0-21 0,0 0 15,0 21-15,-21-22 16,21 22-16,1-21 16,-1 21-16,0 0 15,0 0-15,0 0 16,0 0-1,-21 21-15,22-21 0,-1 22 0,-21-1 16,0 0-16,21 0 0,-21 21 16,0-20-16,21-1 0,-21 0 15,0 0-15,0 0 0,0 22 0,0-22 16,0 0-16,0 0 16,0 0-16,0 0 0,-21-21 0,21 22 15,-21-22-15,0 0 31,-1 0-31,22-22 16,0 1-16,0 0 16,0 0-16,0 0 15,0 0-15,22-1 0,-1 1 0,0 0 16,-21-21-16,21 21 0,0-1 16,0 1-16,1-21 0,-1 21 0,0 0 15,0-1-15,0 1 0,0 0 16,1 21-16,-1 0 0,0 0 15,0 0-15,0 0 0,0 0 0,-21 21 16,0 0-16,22 1 0,-22-1 16,0 0-16,0 0 0,0 0 0,0 22 15,0-22-15,0 0 0,0 0 16,0 0-16,0 22 0,-22-22 16,22 0-16,0 0 0,0 0 15,-21-21-15,21 21 0,-21-21 16,21-21 15,21 0-15</inkml:trace>
  <inkml:trace contextRef="#ctx0" brushRef="#br0" timeOffset="102194.98">19452 5207 0,'0'0'31,"0"21"-31,0 0 16,0 1-16,0-1 0,-21 0 0,21 21 15,-21-21-15,0 22 0,21-1 16,0 0-16,-22 1 0,1-1 0,0 0 15,21 1-15,-21-1 0,21-21 16,0 22-16,-21-22 0,21 21 16,0-21-16,0 0 0,0 1 0,0-1 15,21-21 1,0 0-16,0 0 16,0 0-16,1-21 0,-1-1 0,0 22 15,-21-21-15</inkml:trace>
  <inkml:trace contextRef="#ctx0" brushRef="#br0" timeOffset="102324.9">19219 5609 0,'0'0'0,"-21"21"15</inkml:trace>
  <inkml:trace contextRef="#ctx0" brushRef="#br0" timeOffset="102520.79">19643 5736 0</inkml:trace>
  <inkml:trace contextRef="#ctx0" brushRef="#br0" timeOffset="102546.77">19643 5757 0</inkml:trace>
  <inkml:trace contextRef="#ctx0" brushRef="#br0" timeOffset="102827.61">19600 5715 0,'212'0'31,"-149"-42"-16,-295 126-15,486-189 0,-233 105 0,-339 63 0,657-148 0,-318 64 16,-21 0-16,0 0 16,0 0-1,-21 21-15,0 0 16,0 0-16,-1 0 16,1 21-16,0 0 0,0 0 0,0 0 15,0 1-15,-1-1 0,1 0 0,0 0 16,21 0-16,0 0 0,-21 1 15,21-1-15,0 0 0,-21 0 0,21 0 16,0 0 0,21-21-16,0 0 15,0 0-15,-21 22 16,21-22 0,1 0-16,-1 0 15,0 0 1</inkml:trace>
  <inkml:trace contextRef="#ctx0" brushRef="#br0" timeOffset="103262.88">20151 5482 0,'-22'0'15,"1"0"-15,21 21 31,0 1-31,0-1 0,0 0 0,21 0 16,1 0-16,-22 0 0,21 1 16,0-1-16,-21 0 0,21 0 15,-21 0-15,21 0 0,0 1 0,-21-1 16,0 0-16,22 0 0,-1 0 16,-21 0-16,21 1 0,-21-1 15,21 0-15,0-21 16,0 0 15,-21-21-31,0 0 0,0-1 0,0 1 16,22 0-16</inkml:trace>
  <inkml:trace contextRef="#ctx0" brushRef="#br0" timeOffset="103539.23">20510 5503 0,'0'0'0,"-21"0"32,0 0-17,0 22-15,0-1 0,0 0 16,-1 0-16,1 0 0,-21 22 0,21-22 16,0 21-16,-22-21 0,1 0 15,21 22-15,-22-22 0,22 21 16,-21-21-16,21 1 0,0-1 0,-1 0 15,22 0-15,-21-21 16,21 21-16,21-21 31,1 0-31,-22-21 0,21 0 0,0 0 16,0 21-16,0-21 0</inkml:trace>
  <inkml:trace contextRef="#ctx0" brushRef="#br0" timeOffset="103839.06">20934 5122 0,'0'43'16,"-21"-1"-16,21-21 0,-22 0 15,22 22-15,-21-1 0,0-21 16,21 22-16,-21-1 0,0 0 0,21 1 16,-21-1-16,-1-21 0,22 21 15,-21 1-15,21-1 0,-21-21 0,21 22 16,-21-22-16,-21 0 0</inkml:trace>
  <inkml:trace contextRef="#ctx0" brushRef="#br0" timeOffset="103948">20976 5927 0,'85'-64'32,"-85"43"-32,21 0 0,0 0 0,-21 0 15,0-1-15,0 1 0</inkml:trace>
  <inkml:trace contextRef="#ctx0" brushRef="#br0" timeOffset="104095.7">20616 5461 0</inkml:trace>
  <inkml:trace contextRef="#ctx0" brushRef="#br0" timeOffset="104635.39">18775 5736 0,'0'0'0</inkml:trace>
  <inkml:trace contextRef="#ctx0" brushRef="#br0" timeOffset="107171.44">19156 5630 0,'0'-21'16,"-21"21"46,-1 0-62,1 0 16,0 0-1,21 21 1,0 1 15,21-22-31,0 0 0,1 0 16,-1 0-16,0 0 0,21 0 0,-21 0 16,22 0-16,-1-22 0,0 22 15,1 0-15,-1-21 0,0 21 0,1 0 16,-1 0-16,-21 0 0,0-21 0,1 21 15,-1 0-15,0-21 63,0 21-63,0 0 0,0-21 16</inkml:trace>
  <inkml:trace contextRef="#ctx0" brushRef="#br0" timeOffset="107787.09">20722 5588 0,'21'0'15,"-21"21"32,0 0-47,0 1 16,0-1-16,-21 0 0,21 0 0,-21 0 15,21 0-15,-21 1 0,21-1 16,0 0-16,-21 0 0,21 0 0,-22 0 16,22 1-16,0-1 0,0 0 15,22-21 1,-1 0-16,0 0 15,0 0-15,0 0 0,0 0 0,1-21 16,-1 21-16,0-21 0,0 21 16,0-22-16,0 1 0,1 21 0,-1-21 15,-21 0-15,0 0 0,21 21 16,-21-21-16</inkml:trace>
  <inkml:trace contextRef="#ctx0" brushRef="#br0" timeOffset="108114.9">20532 5482 0,'0'0'0,"21"0"31,0 0-31,0 0 16,0 0-16,0-21 0,22 21 0,-22 0 16,0 0-16,21 0 0,-20 0 15,20 0-15,-21 0 0,0 0 0,22 0 16,-22 0-16,0 0 0,0-21 16,0 21-16</inkml:trace>
  <inkml:trace contextRef="#ctx0" brushRef="#br0" timeOffset="109003.39">21611 5334 0,'0'-21'0,"0"0"15,-21 21 1,0 0-1,0 21-15,-1-21 0,1 21 0,0 0 16,0 0-16,0 22 0,0-22 16,-1 21-16,1-21 0,0 22 0,0-1 15,0-21-15,0 22 0,21-1 0,0-21 16,-22 21-16,22-20 0,0-1 16,0 0-16,0 0 0,0 0 0,0 0 15,0 1-15,22-22 0,-1 0 0,0 0 16,0 0-16,0 0 15,22 0-15,-22 0 0,21 0 0,-21-22 16,22 22-16,-1-21 0,0 0 0,-21 0 16,22 0-16,-1 0 0,-21-1 15,0 1-15,22-21 0,-22 0 0,0 20 16,0-20-16,0 0 0,1-1 0,-1 22 16,-21-21-16,0 0 0,21-1 15,-21 1-15,21 0 0,-21-1 0,0 1 16,0 21-16,0-22 0,0 22 0,0-21 15,0 21-15,0 0 0,0-1 16,0 44 15,-21-1-31,21 0 0,-21 21 16,21 1-16,0-22 0,0 21 0,-21 0 16,21 1-16,-22-1 0,22 0 15,-21 1-15,21-1 0,0 0 0,0 1 16,0-1-16,0 0 0,0-20 0,0 20 15,0-21-15,0 21 0,0-20 16,0-1-16,0 0 0,0 0 16,21-21-16,1 0 0,-1 0 0,0 0 15,0 0-15,0 0 16,0-21-16,1 0 0,-1 0 16,0 21-16,0-22 0,0 1 0,0 0 15,1-21-15,-1 21 0,0-1 16,0 1-16,-21 0 0,21 0 0,-21 0 15,21 0-15,1 21 0,-22 21 32,-22 0-32,1 0 15,0 0-15,21 0 0,-21 1 0,21-1 16,0 0-16,0 0 0,0 0 16,-21 0-16,21 1 0,0-1 0,0 0 15,21-21 16,0 0-31,0 0 0,0-21 16,1 0-16,-22-1 0,21 1 16</inkml:trace>
  <inkml:trace contextRef="#ctx0" brushRef="#br0" timeOffset="109323.2">22415 5271 0,'0'0'0,"-63"21"32,63 0-17,21-21 1,0 0 0,0 0-16,1 0 15,-1 0-15,-21-21 16,0 0-1,0-1-15,-21 22 16,-1 0-16,1 0 0,0 0 31,21 22-15,0-1-16,0 0 0,0 0 16,0 0-1,21-21-15</inkml:trace>
  <inkml:trace contextRef="#ctx0" brushRef="#br0" timeOffset="110251.67">22966 5355 0,'0'-21'0,"0"42"0,-21-63 0,-1 42 31,1 0-31,0 21 16,0-21-16,0 21 0,0 0 0,-1 1 15,1-1-15,0 21 0,0-21 16,0 0-16,0 22 0,21-22 0,-22 21 16,22-21-16,-21 22 0,21-22 0,0 0 15,0 0-15,0 0 0,0 1 16,21-22-16,1 21 0,-1-21 0,21 0 15,-21 0-15,0 0 0,22 0 16,-22 0-16,21 0 0,1 0 16,-22-21-16,21-1 0,-21 1 0,0 0 15,22 0-15,-22 0 0,0-22 16,0 1-16,22 21 0,-22-21 0,0-1 16,0 1-16,0 0 0,0-1 0,-21 1 15,22-22-15,-22 22 0,21 0 16,-21-1-16,0 1 0,0 0 0,0 21 15,0-1-15,0 1 0,0 0 0,0 0 16,0 42 15,0 0-31,0 22 0,-21-22 16,21 21-16,-22 0 0,22-20 16,0 20-16,0 0 0,-21 1 0,0-1 15,21-21-15,-21 21 0,21-20 16,0 20-16,-21-21 0,21 21 0,-21-20 15,21-1-15,0 0 0,0 0 16,0 0-16,0-42 31,0 0-31,21 0 16,0 0-16,-21-1 0,21 1 16,0 0-16,-21 0 0,21 0 0,1 0 15,-1 21-15,0-22 0,0 1 16,0 0-16,0 21 15,1-21-15,-1 21 0,0 0 0,0 0 16,0 0-16,0 0 16,1 0-16,-22 21 15,-22 0 1,1-21-16,0 0 0,0 0 16,0 0-16,0 21 0,-1-21 0,1 0 15,-21 0-15,21 0 0,0 0 0,-1 22 16,1-22-1,21 21-15,0 0 0,0 0 16,0 0-16,0 0 16,0 1-16,0-1 0,0 0 15,0 0-15,0 0 0,0 0 0,0 1 16,0-1-16,21 0 0,-21 0 16,22 0-16,-1 0 0,0 1 15,0-22-15,0 0 16,0 0-16,1 0 0,20 0 0,-21 0 15,0 0-15,0 0 0,22-22 16,-22 22-16,0-21 0,21 0 0,-20 0 16</inkml:trace>
  <inkml:trace contextRef="#ctx0" brushRef="#br0" timeOffset="110576.48">24236 5101 0,'0'0'0,"-43"0"15,22 0 1,0 21-16,0 1 0,21-1 16,-21 0-16,0 0 0,21 0 15,-22 22-15,22-22 0,-21 21 16,21-21-16,-21 22 0,21-22 0,0 21 15,0-21-15,0 0 0,0 22 16,0-22-16,0 0 0,0 0 0,0 0 16,0 1-16,0-1 0,21-21 0,0 21 15,1-21-15,-1 0 0,0 0 16,0 0-16,0 0 0,0 0 0,1 0 16,-1 0-16,21 0 0,-21-21 0,0 0 15,1-1-15,-1 1 0</inkml:trace>
  <inkml:trace contextRef="#ctx0" brushRef="#br0" timeOffset="110907.29">24850 5017 0,'0'0'15,"0"-22"-15,0 1 0,0 0 16,21 21-1,0 0 1,0 0-16,-21 21 0,21-21 16,0 21-16,1 1 0,-22-1 0,21 0 15,0 21-15,-21-21 0,0 22 0,0-22 16,0 21-16,0-21 16,0 22-16,0-22 0,0 21 0,0 1 15,0-22-15,-21 21 0,21 0 0,-21-20 16,-1 20-16,22-21 0,-21 0 15,0 22-15,21-22 0,-21 0 0,0 0 16,0 0-16,-1-21 0,22 21 0,-21 1 16,0-22-16,0 0 15,0 0-15,0 0 16</inkml:trace>
  <inkml:trace contextRef="#ctx0" brushRef="#br0" timeOffset="112315.49">1609 8255 0,'21'0'16,"-21"21"-16,0-42 15,0 0 1,0 0-16,42 0 16,-42-1-16</inkml:trace>
  <inkml:trace contextRef="#ctx0" brushRef="#br0" timeOffset="112356.46">1651 8192 0</inkml:trace>
  <inkml:trace contextRef="#ctx0" brushRef="#br0" timeOffset="112991.09">1841 7916 0,'0'0'0,"0"-21"0,0 0 16,0 42 31,-21 0-47,21 22 0,-21-22 15,0 21-15,0 22 0,0-22 16,-1 22-16,1-22 0,0 21 0,-21-20 16,21 20-16,-22-20 15,22 20-15,-21-21 0,-1-20 0,22 20 16,0-21-16,0 21 0,0-20 0,0-22 16,21 21-16,-22-21 0,22-21 31,0-1-31,0 1 0,0 0 15,22 0-15,-1-21 0,0 20 16,0-20-16,0 21 0,-21-21 0,21 20 16,1-20-16,-1 21 0,-21 0 15,21 0-15,0 21 0,0 21 32,0 0-32,-21 0 0,22 0 15,-22 0-15,0 1 0,21 20 16,0-21-16,0 21 0,-21-20 0,0 41 15,0-21-15,21-42 0,22 43 0,-1-43 16,-42 21-16</inkml:trace>
  <inkml:trace contextRef="#ctx0" brushRef="#br0" timeOffset="113955.54">1905 8848 0,'42'-21'31,"1"-1"-31,-128 65 0,191-86 0,-85 22 0,21 0 16,-21-21-16,1 21 0,20-1 15,-21-20-15,21 21 0,-20-21 0,-1-1 16,-21 1-16,0 0 0,0-1 0,0 1 15,0-22-15,0 1 16,0 21-16,0-22 0,0 1 0,-21-1 16,-1 22-16,-20-1 0,21 1 15,0 0-15,-22 21 0,22-1 0,-21 1 16,21 21-16,-22 0 0,-20 21 16,21 1-16,20-22 0,-20 21 0,42 0 15,-21 0-15,21 0 0,-21 22 16,21-1-16,0 21 0,0-20 0,0 20 15,0-20-15,0 20 0,0-21 16,21 1-16,-21-1 0,21 0 0,0 1 16,-21-1-16,21 0 0,1-20 15,-1 20-15,21-21 0,-21 0 16,0-21-16,22 21 0,-22-21 0,21 0 16,-21 0-16,22 0 0,-1 0 15,0-21-15,-20 0 0,20 21 0,0-21 16,1 0-16,-1-22 0,-21 22 15,21 0-15,-20-21 0,-1 21 0,0-22 16,0 22-16,0-21 0,0 21 16,-21-1-16,0 1 0,0 0 0,0 0 15,22 0-15,-22 42 32,0 0-32,0 0 15,0 0-15,0 1 16,0 20-16,0-21 0,21 0 0,-21 0 15,0 1-15,0-1 0,0 0 0,0 0 16,0 0-16,21 0 0,0 1 16,-21-1-16,21 0 0,0-21 0,1 21 15,-1-21-15,0 0 16,0 0-16,0 0 0,0 0 16,1-21-16,-1 21 0,-21-21 15,21 0-15,-21-1 0,21 1 16,0 0-16,-21 0 0,0 0 0,0-22 15,0 22-15,0 0 0,0-21 16,0-1-16,0 22 0,-21-21 16,21 0-16,-21 20 0,0 1 0,0 0 15,-1 0-15,1 0 0,0 0 16,0 21-16,0 0 0,-22 0 0,22 0 16,0 21-16,0 0 0,0 0 15,0 21-15,-1-20 0,22 20 0,0-21 16,-21 21-16,21 1 0,0-1 0,0 0 15,-21 1-15,21-22 0,0 0 16,0 21-16,21-20 0,0-1 0,1 0 16,20-21-16,-21 21 0,0 0 15,0-21-15,22 0 0,-1 0 0,-21 0 16,0 0-16,1 0 0,20-21 16,-21 21-16,0-21 0,0 0 15,22 0-15,-22-1 0,0 1 0,0 0 16,0 0-16,1-21 0,-1 20 15,-21-20-15,21 21 0,-21 0 0,0 0 16,21-22-16,-21 22 0,0 0 16,0 42 15,0 0-31,0 0 0,0 1 16,0-1-16,0 21 0,21-21 0,-21 0 15,0 22-15,0-22 0</inkml:trace>
  <inkml:trace contextRef="#ctx0" brushRef="#br0" timeOffset="114175.43">3323 8636 0,'64'-42'15,"-128"84"-15,170-84 0,-106-1 16,21 22-16,0 0 0,22 0 0,-22 0 16,21 0-16,-21-1 0,0-20 15,1 21-15,-1-21 0,0 20 0,-21 1 16,0 0-16,0 0 0,0 0 15,0 0-15,0 42 16,0 0 0,0 0-16,0 21 15,-21-20-15,0-1 0,21 0 0,21 21 16,-42-21-16,21 22 0,0-22 0,0 0 16</inkml:trace>
  <inkml:trace contextRef="#ctx0" brushRef="#br0" timeOffset="114227.4">3704 8636 0,'0'-21'0,"42"21"31,-84 21-31,106-42 0</inkml:trace>
  <inkml:trace contextRef="#ctx0" brushRef="#br0" timeOffset="114774.91">3979 8488 0,'43'-106'31,"-86"212"-31,107-233 0,-43 85 0,-21-1 16,21-20-16,-21 20 0,21-20 0,-21 21 16,21-1-16,-21 1 0,0 0 15,0-1-15,0 22 0,0 0 0,0 0 16,0 0-16,0-1 0,-21 22 31,21 22-31,0-1 16,0 21-16,0-21 0,0 22 0,0-1 15,0 0-15,0 1 0,0-1 0,-21 0 16,21 22-16,0-22 0,-21 0 16,21-20-16,0 20 0,0 0 15,0-21-15,0 1 0,0-1 0,-21 0 16,21 0-16,0-42 31,0 0-15,0 0-16,21-1 15,-21 1-15,0-21 0,0 21 0,0-22 16,42 22-16,-21 0 0,1 0 0,-22 0 16,21 0-16,-21-1 0,21 22 15,0 0-15,0-21 0,0 21 0,1 0 16,-1 0-16,0 0 0,0 0 0,21 21 15,-20 1-15,-1-1 16,0-21-16,0 21 0,0 0 0,0 0 16,1 0-16,-22 1 0,0-1 0,0 0 15,0 0-15,0 0 0,-22 0 16,1 1-16,0-1 0,0 0 0,-21 0 16,20 0-16,-20-21 0,21 0 0,-21 0 15,20 0-15,-20 21 0,21-21 16,0 0-16,0 0 0,-1 0 0,1 0 15,0 0-15,0 0 0,0 0 32,0 0-17,21-21-15</inkml:trace>
  <inkml:trace contextRef="#ctx0" brushRef="#br0" timeOffset="115455.51">3154 8192 0,'0'21'31,"0"0"-31,0 0 15,0 0-15,0 0 0,0 22 16,0-22-16,-21 0 0,21 21 0,0-20 16,-22 20-16,22-21 0,0 0 15,0 0-15,0 1 0,22-1 0,-22 0 16,21 0-16,0 0 0,0-21 16,0 0-16,0 0 15,22 0-15,-22 0 0,0 0 0,21 0 16,-20 0-16,20-21 0,-21 21 0,21-21 15,1 0-15,-22 0 0,0-1 16,21 1-16,-20 0 0,-1 0 0,-21 0 16,21 0-16,-21-1 0,0 1 15,21 0-15,-21 0 0,0 0 0,0 0 16,0-1-16,0 1 16</inkml:trace>
  <inkml:trace contextRef="#ctx0" brushRef="#br0" timeOffset="115999.06">4995 7789 0,'0'0'16,"0"-21"-16,0 0 0,0 0 16,0 42 15,0 0-31,0 0 15,-21 1-15,21 20 0,-21 0 0,21-21 16,-21 22-16,21-1 0,0 0 0,-43 1 16,22 20-16,21-20 0,-21-1 0,21 0 15,-42 1-15,42-1 0,0 21 0,0-20 16,-21 20-16,21-20 0,0-65 62,21 22-62,0-21 0,0 0 0,-21 0 16,21 0-16,0 0 0,-21-1 16</inkml:trace>
  <inkml:trace contextRef="#ctx0" brushRef="#br0" timeOffset="116115.5">5016 8340 0,'0'0'0</inkml:trace>
  <inkml:trace contextRef="#ctx0" brushRef="#br0" timeOffset="116391.34">5101 8340 0,'42'-21'31,"-84"42"-31,84-64 0,-20 43 0,-1-21 0,0 0 16,0 0-16,-21 0 15,21 0-15,-21-1 0,0 1 0,0 0 16,0 0-16,0 0 0,0 0 15,0-1-15,-21 22 16,0 0-16,0 0 0,21 22 0,-21-1 16,-1 0-16,1 0 0,0 0 15,21 22-15,0-22 0,-21 21 0,21-21 16,0 22-16,-21-22 0,21 21 0,0-21 16,0 0-16,0 1 15,0-1-15,21 0 0,0-21 16,-21 21-16,21-21 0,0 0 15,1 0-15,-1 0 0,0-21 16,0 21-16,21-21 0,-20 0 16,20-1-16,-21 22 0,21-21 0,-20 0 15</inkml:trace>
  <inkml:trace contextRef="#ctx0" brushRef="#br0" timeOffset="116519.27">5884 7789 0,'0'0'0,"0"-21"0,0 0 0,0 0 16,21 21-16,-21-21 15</inkml:trace>
  <inkml:trace contextRef="#ctx0" brushRef="#br0" timeOffset="116635.2">5694 7789 0,'0'22'16,"-43"105"-1,86-276-15,-86 340 0,22-170 0,21 0 16,-42 64-16,42-43 0,0 1 15,0-1-15,0 0 0,21-21 16,0 1-16,0 20 0,-21-21 0,22-21 0,-1 21 16</inkml:trace>
  <inkml:trace contextRef="#ctx0" brushRef="#br0" timeOffset="117151.99">5927 8403 0,'84'-63'16,"-168"126"-16,189-147 0,-83 62 15,20-20-15,-21 21 0,0-21 0,22-1 16,-22 1-16,-21-22 0,21 22 0,0 0 15,0-1-15,-21-20 0,21 21 16,-21-1-16,0 1 0,0 0 0,0 20 16,0-20-16,0 21 0,0 0 0,0 0 15,0-1-15,0 1 0,0 42 32,-21 1-32,0-1 15,21 0-15,0 21 0,-21 1 16,21-1-16,0 0 0,0 22 0,0-22 15,0 22-15,0-22 0,-42 0 0,42 1 16,0-1-16,0 0 0,0 1 0,0-22 16,21 0-16,0 21 0,0-21 15,-21 1-15,21-22 0,22 0 0,41 21 16,-63-21-16,-42 0 0,85 0 16,-43 0-16,0 0 0,-21-21 15,21-1-15,0 1 0,1 21 16,-22-42-16,21 21 0,-21 0 15,21-1-15,-21-20 0,0 21 0,0 0 16,0 0-16,0-1 0,0 1 0,0 0 16,0 42-1,0 0-15,0 1 16,-21 20-16,21-21 0,0 0 0,0 22 16,0-22-16,0 0 0,0 0 15,0 0-15,0 22 0,0-22 16,0 0-16,21-21 31,0 0-31,0-21 16,0 21-16,-21-21 0,0-1 0,22 1 15,-1 0-15,-21-21 0,0 21 0</inkml:trace>
  <inkml:trace contextRef="#ctx0" brushRef="#br0" timeOffset="117455.82">6752 7768 0,'-42'21'31,"42"1"-15,21-22 0,0 0-16,0 0 15,0-22-15,1 1 16,-22 0-1,0 0-15,0 0 16,-22 21-16,1 0 0,0 0 16,0 0-1,0 0-15,0 0 0,21 21 0,0 0 16,-22 0-16,22 0 16,0 1-16,0-1 15,0 0-15,0 0 16</inkml:trace>
  <inkml:trace contextRef="#ctx0" brushRef="#br0" timeOffset="117787.63">7281 7895 0,'-21'-21'31,"0"21"-15,0 0-16,0 0 0,-1 21 15,1 0-15,0 1 0,0 20 16,21-21-16,-21 0 0,0 22 0,-1-1 16,22-21-16,0 21 0,0-20 0,0 20 15,-21-21-15,21 0 0,0 0 16,0 1-16,0-1 0,0 0 0,21 0 15,1-21-15,-1 21 0,-21 0 16,42-21-16,-21 0 16,0 0-16,1-21 0,20 0 0,0-21 15,-21 21-15,22-1 0,-1 1 16,-21 0-16</inkml:trace>
  <inkml:trace contextRef="#ctx0" brushRef="#br0" timeOffset="118351.3">7641 7620 0,'0'-21'16,"0"42"-16,0-63 0,64 21 0,-64-1 0,0 1 16,0 0-16,-22 21 0,1 0 15,0 0-15,21 21 0,0 0 16,-21 1-16,0 20 0,21-21 0,-21 21 16,21 1-16,0-1 0,-22-21 15,1 22-15,21 20 0,0-21 0,0 1 16,0-1-16,-21 0 0,0-20 15,21 20-15,0-21 0,0 21 16,0-20-16,-21-1 0,21 0 0,0 0 16,-21-63 15,21 21-31,21-1 0,0 1 16,0 0-16,0 0 0,0-21 0,1 20 15,-1-20-15,0 21 0,0-21 0,21 20 16,-20-20-16,-1 21 0,0 0 15,21 21-15,-21-21 0,22-1 0,-22 22 16,0 0-16,21 0 0,-20 0 16,-1 0-16,0 0 15,-21 22-15,0-1 16,-21-21-16,0 21 0,-1-21 0,1 21 16,0-21-16,-21 0 0,-1 21 15,1 0-15,0-21 0,21 0 0,-22 0 16,1 22-16,21-22 0,0 0 0,-1 21 15,1-21-15,0 0 0,0 21 16,21 0-16,0 0 0,0 0 16,0 1-16,0-1 0,0 0 0,21 0 15,-21 21-15,21-20 0,0-1 16,1 0-16,-1 0 0,0 0 16,-21 22-16,0-22 0,21 0 0,43 0 15,-64 0-15,21-21 16</inkml:trace>
  <inkml:trace contextRef="#ctx0" brushRef="#br0" timeOffset="118408.27">7747 8297 0,'-21'-21'16</inkml:trace>
  <inkml:trace contextRef="#ctx0" brushRef="#br0" timeOffset="118951.96">5948 7789 0,'-21'-42'31,"-1"42"-31,1 0 16,0 0-16,-21 21 0,21 0 15,-1 1-15,-20-1 0,21 21 0,-21-21 16,20 22-16,1-1 0,-21 0 0,21 1 16,21-1-16,0 0 0,0 1 15,0-22-15,21 21 0,0-21 0,0 0 16,22 1-16,-1-1 0,0-21 0,1 0 16,-1 0-16,0 63 0,-21-63 0,22 0 15,-1 0-15,22-21 16</inkml:trace>
  <inkml:trace contextRef="#ctx0" brushRef="#br0" timeOffset="119762.49">8530 8065 0,'0'0'0,"-21"0"0,42 0 46,0 0-46,0 21 16,22-21-16,-1 0 0,0 0 16,22 21-16,-1-21 0,1 0 15,21 0-15,-22 0 0,22 0 0,-22 0 16,1 0-16,-1 0 0,1 0 16,20 0-16,-41 0 0,20 0 0,1 0 15,-22 0-15,-21 0 0,22 0 0,-22 0 16,-21-21-16,0 0 15,0-1 1,0 1-16,-21 21 0,21-21 16,-22 21-16,22-21 0</inkml:trace>
  <inkml:trace contextRef="#ctx0" brushRef="#br0" timeOffset="120071.31">9398 7874 0,'-21'0'0,"42"0"0,-21 0 47,21 0-47,21 0 0,-20 0 16,-1 0-16,21 0 0,0 0 0,-20 0 16,20 0-16,0 0 0,-21 21 15,1-21-15,20 21 0,-21-21 0,0 22 16,-21-1-16,0 0 0,0 0 15,0 0-15,0 0 0,-21 1 16,0 20-16,-21-21 0,20 0 0,-20 22 16,0-22-16,21 21 0,-22-21 0,1 0 15,0 1-15,20-1 0,-20 0 16,21 0-16,0 0 0,0 0 0,21 1 16</inkml:trace>
  <inkml:trace contextRef="#ctx0" brushRef="#br0" timeOffset="120850.87">10753 7662 0,'0'0'16,"21"-21"-16,0 0 0,-21 0 0,0 0 16,0 0-16,0-1 15,0 44 1,0-1-1,-21 0-15,0 0 0,-1 21 0,22 1 16,-21-1-16,0 0 0,0 1 0,0 20 16,0-20-16,-1 20 0,1-21 0,0 22 15,0-22-15,0 1 0,0-1 16,21 0-16,-22 1 0,1-1 0,21-21 16,-21 0-16,21 0 0,0 1 15,0-44 16,0 1-31,0 0 0,0 0 16,0-21-16,21 20 0,0-20 0,-21 0 16,22-1-16,-1 1 0,0-21 15,0 20-15,0-20 0,0 20 0,22-20 16,-22 21-16,0-1 0,21 1 0,-20 0 16,-1-1-16,0 22 0,21 0 15,-21 0-15,1 21 0,-1 0 0,0 0 16,0 0-16,0 21 0,0 0 0,1 0 15,-1 22-15,0-22 0,0 21 16,0 0-16,-21 22 0,0-22 0,21 1 16,-21 20-16,0-21 0,0 22 0,0-22 15,0 1-15,-21-1 16,0 0-16,21-21 0,0 22 0,-21-22 16,0-21-16,21 21 0,0 0 0,-21-21 15,-1 0 1,1 0-16,0-21 15,0 0-15,-21 21 0</inkml:trace>
  <inkml:trace contextRef="#ctx0" brushRef="#br0" timeOffset="121010.77">10541 8192 0,'0'0'16,"-21"0"-16,21-22 0,21 22 16,0 0-1,0 0-15,22 0 16,-22 0-16,21 0 0,0-21 0,1 21 15,-1 0-15,22 0 0,-1-21 0,-21 21 16,22-21-16,-1 0 0,1 0 0,-22 21 16,22-22-16,-22 1 0</inkml:trace>
  <inkml:trace contextRef="#ctx0" brushRef="#br0" timeOffset="121239.64">11578 7853 0,'0'-21'0,"-21"21"16,0 0-16,0 0 15,21 21-15,-22 0 0,1 0 16,0 0-16,0 1 0,0 20 16,21-21-16,-21 21 0,21 1 0,-22-22 15,22 21-15,0-21 0,0 22 0,0-22 16,0 0-16,0 0 0,22 0 16,-1-21-16,0 22 0,0-22 0,0 0 15,0 0-15,1 0 0,-1 0 0,21 0 16,-21 0-16,22 0 0,-22-22 15,21 1-15,0 0 0,-20-21 0,20 21 16,-21-22-16</inkml:trace>
  <inkml:trace contextRef="#ctx0" brushRef="#br0" timeOffset="121503.49">12171 7472 0,'0'-21'0,"0"42"0,0-63 15,0 20-15,0 1 0,-21 21 16,21 21-1,0 1-15,-22-1 0,1 21 0,21 0 16,-21 1-16,21-1 0,0 0 16,-21 1-16,0-1 0,0 22 0,21-22 15,0 0-15,-22 1 0,22-1 0,-21 0 16,21 1-16,0-1 0,0 0 16,0-21-16,0 1 0,0-1 0,0 0 15,21 0-15,1-21 0,-1 0 0,0 0 16,0 0-16,0 0 0,22 0 15,-22 0-15,0-21 0,21 0 16,-21 0-16,1-1 0,20 1 0,-21-21 16,0 21-16</inkml:trace>
  <inkml:trace contextRef="#ctx0" brushRef="#br0" timeOffset="122402.97">12531 7747 0,'0'21'31,"0"0"-31,0 1 0,0-1 0,-22 21 15,22-21-15,-21 22 0,0-22 16,21 21-16,0 0 0,-21-20 0,21 20 0,-21-21 16,21 21-16,0-20 15,-21-1-15,21 0 0,0 0 0,0 0 16,0 0-16,21-21 0,0 0 16,0 0-16,0 0 0,22 0 15,-22 0-15,21-21 0,-21 21 0,22-21 16,-1 0-16,-21-21 0,21 20 0,1 1 15,-22 0-15,21-21 0,-21 21 16,1-22-16,-1 22 0,0-21 0,0 21 16,0-1-16,-21 1 0,0 0 15,0 42 1,0 0-16,-21 1 16,0-1-16,0 0 0,0 0 15,21 0-15,-22 0 0,22 22 0,-21-22 16,21 0-16,0 0 0,0 0 15,0 1-15,0-1 0,0 0 16,21-21-16,1 0 0,-1 0 16,0 0-16,21 0 15,-21-21-15,1 0 0,-1 21 0,0-22 16,0-20-16,-21 21 0,0 0 0,0 0 16,0-1-16,0-20 0,0 21 0,0 0 15,-21 0-15,0-1 0,0 1 16,21 0-16,-22 0 0,1 21 0,21-21 15,-21 21-15,21-21 16,21 21 0,0-22-16,1 22 0,-1 0 0,21 0 15,-21-21-15,22 21 0,-22 0 0,0 0 16,21 0-16,-21 0 0,1 0 16,-1 0-16,0 21 0,0 1 0,0-22 15,0 21-15,-21 21 0,0-21 0,0 0 16,22 22-16,-22-22 0,0 0 0,0 21 15,0-20-15,0 20 0,0-21 16,0 0-16,0 0 0,0 1 16,0-1-16,0 0 0,0 0 0,0 0 15,0-42 17,0 0-32,0 0 15,0 0-15,0-1 0,0 1 16,21-21-16,0 0 0,-21 20 0,21-20 15,0 0-15,0-1 0,22 1 0,-22 21 16,0-21-16,21 20 0,-20 1 0,-1 21 16,21-21-16,0 21 0,-20 0 15,20 0-15,-21 21 0,0-21 16,0 21-16,1 22 0,-1-22 0,0 0 16,-21 21-16,0 1 0,0-22 15,0 21-15,0-21 0,0 22 0,-21-22 16,0 0-16,-1 0 0,1 0 0,0 1 15,21-1-15,-21-21 0,0 21 16,42-21 0,0-21-1,0 0-15,0-1 0</inkml:trace>
  <inkml:trace contextRef="#ctx0" brushRef="#br0" timeOffset="122786.75">14541 7768 0,'0'-21'0,"-21"-21"31,0 42-31,0 0 0,0 0 16,-22 0-16,22 0 0,0 21 0,0 0 16,-21-21-16,20 21 0,1 0 0,0 1 15,0-1-15,21 0 16,0 0-16,0 0 0,0 0 0,21 1 15,0-22-15,0 21 0,1-21 16,-1 0-16,0 21 0,0-21 16,0 0-16,0 21 0,1-21 15,-1 21-15,0-21 0,-21 21 0,0 1 16,21-22-16,-21 21 0,0 0 0,0 0 16,0 0-16,0 0 15,0 1-15,-21-1 0,0-21 16,0 21-16,-1-21 0,1 0 0,0 0 15,0 21-15,0-21 0,0 0 16,-1 0-16,1 0 0,0 0 0,0 0 16,0 0-16,0 0 0,-1-21 0,1 0 15,0 0-15,0-1 0,0 22 16,0-21-16</inkml:trace>
  <inkml:trace contextRef="#ctx0" brushRef="#br0" timeOffset="122991.64">13102 7430 0,'0'0'16,"0"-22"-16,0 44 47,-21-22-32,0 0 1,0 0-16</inkml:trace>
  <inkml:trace contextRef="#ctx0" brushRef="#br0" timeOffset="123195.52">11832 7620 0,'0'21'0,"0"-42"0,21 42 31,0-21-31,1 0 0,20 0 16,0 0-16,1 0 0,20 0 0,-21 0 16,22-21-16,-1 21 0,-20-21 0,20 21 15,1-21-15,-1 21 0</inkml:trace>
  <inkml:trace contextRef="#ctx0" brushRef="#br0" timeOffset="123543.32">15325 7239 0,'0'0'0,"0"-21"0,0 0 16,0 0-16,0-1 0,-22 22 0,1-21 15,0 21-15,-21 0 0,21 0 16,-22 0-16,1 0 0,21 0 0,-22 0 16,22 21-16,-21 1 0,21-1 0,0 21 15,-1-21-15,1 0 0,0 22 16,0-22-16,21 21 0,0-21 15,0 1-15,0 20 0,0-21 0,0 0 16,0 0-16,21-21 0,0 22 16,0-1-16,1-21 0,20 0 0,-21 0 15,21 0-15,1 0 0,-22 0 0,21-21 16,1 21-16,-1-22 0</inkml:trace>
  <inkml:trace contextRef="#ctx0" brushRef="#br0" timeOffset="123931.09">15409 6900 0,'0'0'15,"-21"-21"-15,-21 21 0,21 0 0,-22 0 16,22 0-16,-21 21 0,-22-21 0,22 22 16,0 20-16,-22-21 0,22 21 0,-22-20 15,22 20-15,0 0 0,-1 22 16,1-22-16,21 0 0,0 22 0,-1-22 15,1 1-15,21-1 0,0-21 16,0 21-16,0-20 0,21 20 0,1-21 16,-1 0-16,0 0 0,21-21 0,1 22 15,-1-22-15,0 0 0,22 0 0,-1 0 16,1 0-16,-22 0 0,22 0 16,-1 0-16,1-22 0,-22 1 15,21-21-15,-20 21 0,-1-22 0,0 1 16,-20 0-16,-1-1 0,21 1 15,-42-21-15,21 20 0,-21-20 0,0 20 16,0 1-16,0 0 0,0 21 0,0-22 16,-21 22-16,21 0 0,-21 0 15,0 21-15,0 0 0,-1 0 0,1 0 16,0 0-16,0 0 0,0 0 0,-22 0 16,22 0-16,0 0 0</inkml:trace>
  <inkml:trace contextRef="#ctx0" brushRef="#br0" timeOffset="124660.68">16362 7938 0,'-21'0'16,"-1"0"-16,1 0 0,0 0 16,0 0-16,42 0 15,0 0 1,0 0-16,22 0 0,-1 0 0,0 0 15,1 0-15,20 0 0,-20 0 0,20 0 16,1 0-16,-1 0 0,1 0 16,20 0-16,-20 0 0,20 0 0,-20 0 15,21 0-15,-43 0 0,21-22 0,-20 22 16,-1 0-16,-21 0 0,0-21 16,-21 0-16,-21 21 15,0-21-15,-21 21 16,21 0-16,-22-21 0,1 0 15,21 21-15,0 0 0,-22 0 0,22-22 16,0 22-16,0 0 0,21-21 16,21 21-1,0 0-15,0 0 16,0 0-16,22 0 0,-22 21 0,21-21 16,-21 22-16,1-1 0,20 0 15,-42 0-15,0 0 0,0 0 16,0 22-16,0-22 0,0 0 0,-21 0 15,-22 0-15,22 1 0,0-1 16,-21 0-16,21 0 0,-22 0 16,22 0-16,0-21 0,0 22 0,0-22 15</inkml:trace>
  <inkml:trace contextRef="#ctx0" brushRef="#br0" timeOffset="125471.21">18627 7980 0,'21'-21'15,"-21"0"1,21 21-16,-21-22 0,0 1 16,0 0-16,0 0 0,0 0 15,0 0-15,0-1 0,0 1 16,-21 0-16,0 0 0,-1 0 0,-20 0 16,21 21-16,-21-22 0,-1 22 0,1 0 15,-22 0-15,22 0 0,0 0 16,-1 22-16,1-1 0,0 0 0,-1 0 15,22 0-15,0 22 0,0-1 0,0-21 16,0 21-16,21 1 0,0-22 16,0 21-16,0-21 0,0 22 15,0-22-15,0 0 0,21 0 0,0 0 16,0 1-16,0-1 0,22-21 16,-22 0-16,21 0 0,-21 0 0,22 0 15,-1-21-15,0-1 0,1 22 0,-1-42 16,0 21-16,-21 0 0,22-22 15,-1 1-15,0 0 0,-20 21 0,-1-43 16,21 22-16,-21-1 0,0 1 0,1-21 16,-1 20-16,0-20 0,-21-1 15,0 22-15,21-22 0,-21 22 16,0 0-16,0-1 0,0 22 0,0 0 0,0 0 16,-21 21-1,21 21-15,-21 0 0,0 22 16,21-22-16,-22 21 0,22 22 0,0-22 15,0 0-15,-21 22 0,21-22 16,0 0-16,0 1 0,0 20 0,0-20 16,0-1-16,0 0 0,0 1 0,0-22 15,0 21-15,21-21 0,-21 22 16,22-22-16,-1 0 0,-21 0 0,21-21 16,0 0-16,0 0 0,0 0 0,1 0 15,-1 0-15,0-21 0,0 21 16,0-21-16,0 0 0,1-1 0,-1-20 15</inkml:trace>
  <inkml:trace contextRef="#ctx0" brushRef="#br0" timeOffset="126719.49">19219 7705 0,'0'21'31,"-21"0"-31,21 0 0,-21 0 0,21 1 0,-21 20 16,21-21-16,0 0 0,-21 0 15,21 22-15,0-22 0,0 0 0,0 0 16,0 0-16,0 1 0,0-1 16,21 0-16,0-21 15,0 0-15,0 0 0,0 0 16,1 0-16,20 0 0,-21 0 0,0-21 16,22 0-16,-22-1 0,21-20 0,-21 21 15,0 0-15,1-22 0,-1 22 16,0-21-16,-21 21 0,0-22 0,0 22 15,0-21-15,0 21 0,-21-22 0,0 22 16,-1 0-16,-20 21 0,0 0 16,-1 0-16,1 0 0,0 0 0,-1 0 15,1 21-15,21 0 0,-21 1 16,20-1-16,1 21 0,21-21 16,0 22-16,0-22 0,0 0 0,21 21 15,1-21-15,-1 22 0,0-22 0,21 0 16,-21 0-16,22 0 0,-1 1 15,0-22-15,1 21 0,-1-21 0,0 0 16,1 0-16,-1 0 0,22 0 0,-22-21 16,0-1-16,1 1 0,-1 21 15,0-42-15,1 21 0,-22 0 0,21-1 16,-21-20-16,0 21 0,1-21 0,-22 20 16,0 1-16,0 0 0,0 0 15,0 0-15,0 0 0,0 42 31,-22 0-15,22 0-16,0 21 0,0-20 0,-21-1 16,21 21-16,-21-21 0,21 0 0,0 22 15,0-22-15,0 0 0,0 0 16,0 0-16,0 1 0,0-1 0,21-21 16,0 0-16,-21 21 0,22-21 0,-1 0 15,0 0-15,0 0 0,21 0 16,-20-21-16,20 0 0,-21-1 0,0 1 15,22 0-15,-22 0 0,0 0 0,21-22 16,-21 22-16,1 0 0,-1-21 16,-21 21-16,21-1 0,-21-20 15,21 21-15,-21 0 0,0 42 32,-21-21-32,21 21 0,-21 0 15,21 0-15,-21 22 0,21-22 0,0 0 16,0 21-16,0-20 0,0-1 0,0 0 15,0 21-15,0-21 0,21-21 16,0 22-16,0-1 0,21-21 0,-20 0 16,-1 0-16,21 0 0,-21 0 0,22 0 15,-1 0-15,-21 0 0,21-21 16,1-1-16,-22-20 0,0 21 16,21-21-16,-20 20 0,-1-20 0,0 0 15,0-1-15,0-20 0,0 21 16,-21-22-16,0 22 0,22-22 0,-22 1 15,0 20-15,0 1 0,0 0 0,0 21 16,0-1-16,0 1 0,0 42 16,-22 1-16,22-1 15,0 21-15,0 0 0,-21 1 0,21-1 16,-21 0-16,21 1 0,0-1 16,0 0-16,0 1 0,-21-1 0,21 0 15,-21-20-15,21 20 0,0-21 16,0 21-16,-21-20 0,21-1 15,-22 0-15,22 0 0,0-42 32,0 0-17,0 0-15,22-1 0,-1 1 0,0 0 16,0 0-16,0 0 0,0-22 0,1 22 16,-1 0-16,21 0 0,-21 21 15,22-21-15,-22 21 0,21 0 0,-21 0 16,22 0-16,-22 0 0,0 21 0,21 0 15,-21 0-15,-21 0 16,0 1-16,0-1 0,0 21 0,0-21 0,0 22 16,-21-22-16,0 0 0,-21 0 15,21 21-15,-22-20 0,1-22 0,0 21 16,20 0-16,-20-21 0,21 0 16,-21 21-16,20-21 0,22-21 31,0 0-31,22 0 15</inkml:trace>
  <inkml:trace contextRef="#ctx0" brushRef="#br0" timeOffset="126971.35">21802 7197 0,'0'0'0,"0"84"31,-22-62-31,1 20 0,21 21 0,-21-20 16,0-1-16,0 22 0,0-22 0,-1 21 16,1-20-16,21-1 0,-21 0 15,0 1-15,21-1 0,0 0 0,-21 1 16,0-22-16,21 0 0,-22 0 0,22 0 16,0 1-16,0-1 0,22-21 31,-1 0-31,0-21 0,0-1 15,0 1-15</inkml:trace>
  <inkml:trace contextRef="#ctx0" brushRef="#br0" timeOffset="127319.15">21865 7811 0,'21'0'46,"0"0"-46,1 0 0,-1 0 16,0 0-16,0-22 0,0 22 0,0-21 16,1 0-1,-22 0-15,21 21 0,-21-21 0,0 0 16,-21 21 0,-1 0-16,-20 0 15,21 0-15,0 21 0,0-21 0,-22 21 16,22 0-16,0 0 0,0 0 0,0 1 15,-1-1-15,22 0 0,0 0 16,0 21-16,0-20 0,0-1 0,0 0 16,0 0-16,0 0 0,22-21 15,-1 0-15,0 21 0,0-21 16,0 0-16,0 0 0,1 0 16,20 0-16,-21 0 0,21-21 0,1 21 15,-1-21-15,0 21 0</inkml:trace>
  <inkml:trace contextRef="#ctx0" brushRef="#br0" timeOffset="128003.75">22839 7535 0,'0'0'16,"0"-21"-16,-21 21 0,-1 0 16,1 0-16,0 0 0,0 21 15,-21-21-15,20 22 0,1 20 16,0-21-16,-21 0 0,21 22 0,-1-22 15,1 0-15,0 21 0,0-21 16,21 22-16,0-22 0,0 0 0,0 21 16,0-20-16,0-1 0,21-21 0,0 21 15,0 0-15,1-21 0,-1 0 16,21 0-16,-21 0 0,22 0 0,-22 0 16,21 0-16,-21 0 0,22 0 0,-22-21 15,21 0-15,0 0 0,-20-22 16,20 22-16,-21-21 0,21 21 0,-20-22 15,20 1-15,-21-22 0,0 22 16,22-21-16,-22 20 0,0-20 16,0-1-16,0 1 0,-21 20 0,0 1 15,0 0-15,0 21 0,0-22 16,0 22-16,0 0 0,0 0 16,-21 21-16,0 0 0,0 21 15,0 0-15,21 0 16,0 22-16,0-1 0,-22 0 0,22 1 15,0 20-15,-21-21 0,21 1 0,0 20 16,0-20-16,0-1 0,0 0 16,0 1-16,-21-1 0,21-21 0,0 21 15,0-20-15,0-1 0,0 0 16,0 0-16,0 0 0,21 0 16,0-21-16,1 0 0,-1 0 15,21 0-15,-21 0 0,0-21 0,1 0 16,20 0-16,-21 0 0,21 0 15,-20-1-15,-1 1 0,0 0 0,0 0 16,0 0-16,0 21 0,-21-21 0,22 21 16,-22 21-1,0 0-15,0 0 16,-22 0-16,22 0 0,-21 1 0,0-1 16,21 0-16,0 0 0,0 0 15,0 0-15,0 1 0,0-1 16,0 0-16,0 0 0,21-21 31,-21-21-31,21 0 16</inkml:trace>
  <inkml:trace contextRef="#ctx0" brushRef="#br0" timeOffset="128171.66">23664 7493 0,'0'0'0,"0"-21"15,-21 21-15,0 0 16,42 0 31,0 21-31</inkml:trace>
  <inkml:trace contextRef="#ctx0" brushRef="#br0" timeOffset="128971.2">23982 7493 0,'0'0'0,"0"-21"0,-21 42 47,21 0-47,-22 0 0,1 1 15,21-1-15,0 0 0,-21 21 0,0-21 16,21 22-16,-21-22 0,21 21 0,-21-21 15,21 1-15,0 20 0,0-21 16,0 0-16,0 0 0,21 1 0,0-1 16,0-21-16,0 21 0,0-21 0,22 0 15,-1 0-15,-21 0 0,22 0 16,-1 0-16,0-21 0,1 0 0,-1 21 16,-21-43-16,21 22 0,1 0 0,-1-21 15,0-1-15,1 1 0,-22-22 16,21 22-16,1-21 0,-22-1 15,0 1-15,0-1 0,0 1 0,-21-1 16,0 22-16,0-1 0,0 1 16,0 21-16,0 0 0,0 0 0,0-1 15,-21 22-15,0 0 16,21 22-16,0-1 16,-21 0-16,21 21 0,-21-21 0,21 22 15,-22 20-15,22-20 0,-21-1 0,21 0 16,-21 1-16,0 20 0,21-21 15,-21-20-15,0 20 0,21 0 0,0-21 16,-22 1-16,22 20 0,-21-21 0,21 0 16,0 0-1,21-42 17,1 0-32,-1 0 15,0 0-15,0 0 0,21-1 0,-20 1 16,20-21-16,0 21 0,-21 0 0,22-1 15,-1 1-15,0 0 0,-20 21 16,20 0-16,-21 0 0,21 0 0,-20 0 16,-1 0-16,-21 21 15,0 0 1,-21 1-16,-1-22 0,1 21 0,0-21 16,-21 0-16,21 21 0,-22-21 15,1 0-15,21 0 0,0 21 16,-22-21-16,22 0 0,0 0 0,21 21 15,-21 0-15,0 1 0,-1-1 16,22 0-16,0 0 16,0 0-16,0 0 0,0 1 15,0-1-15,0 0 0,22-21 0,-1 21 16,0 0-16,-21 0 0,21-21 16,0 22-16,0-22 0,22 0 15,-22 0-15,0 0 0,21 0 0,-20 0 16,20 0-16,-21 0 0,21 0 15</inkml:trace>
  <inkml:trace contextRef="#ctx0" brushRef="#br0" timeOffset="129243.04">25739 7239 0,'0'0'15,"-22"0"-15,1 0 0,0 0 0,0 0 16,21 21-16,-21 0 0,0 1 16,-1-1-16,1 0 0,0 21 15,0-21-15,21 22 0,-21-22 0,0 21 16,21 1-16,-22-22 0,22 21 0,0-21 16,0 22-16,0-22 0,0 0 15,0 0-15,0 21 0,0-20 16,0-1-16,22 0 0,-1-21 0,0 0 15,0 0-15,0 0 16,0 0-16,1 0 0</inkml:trace>
  <inkml:trace contextRef="#ctx0" brushRef="#br0" timeOffset="129515.88">26289 7176 0,'0'0'0,"0"-22"0,0 1 16,21 21-16,0 0 0,0 0 16,1 0-16,-1 21 0,0 1 15,0-22-15,0 42 0,0-21 0,1 0 16,-1 22-16,0-22 0,-21 21 0,0 0 16,0 1-16,0-1 0,0 0 15,0-20-15,0 20 0,-21 0 16,0-21-16,-1 22 0,1-22 0,0 21 15,-21-21-15,21 1 0,-22 20 16,1-21-16,21 0 0,-22 0 0,1 1 16,21-1-16,-21-21 0,20 21 0,-20 0 15</inkml:trace>
  <inkml:trace contextRef="#ctx0" brushRef="#br0" timeOffset="130451.34">1609 9758 0,'0'-21'15,"0"42"-15,0 0 16,0 0-16,0 22 0,0-1 15,0 0-15,0 22 0,-22-22 0,1 22 16,21-22-16,-21 21 0,0-20 16,0 20-16,21-20 0,-21 20 0,-1-21 15,1 1-15,0-22 0,21 21 16,0-21-16,-21 1 0,0-22 31,21-22-31,0 1 0</inkml:trace>
  <inkml:trace contextRef="#ctx0" brushRef="#br0" timeOffset="130835.13">931 9864 0,'0'0'0,"-21"0"0,0-21 15,0-1-15,21 1 0,0 0 0,0 0 16,21 0-16,0 0 15,0-1-15,22 1 0,-1 0 0,0 0 16,22 21-16,-22-21 0,22 21 16,-1 0-16,22 0 0,-22 21 15,1 0-15,20 0 0,-41 22 16,20-1-16,-20 0 0,-1 1 0,-21-1 16,0 21-16,-21-20 0,0 20 0,0 1 15,-21-22-15,-21 22 0,-1-1 16,1 1-16,-21-22 0,20 21 0,-20-20 15,-1-1-15,1-21 0,20 22 16,-20-22-16,21 0 0,-1-21 0,1 0 16,21 0-16,-22 0 0,22 0 15,0 0-15,0 0 0,0-21 16,0 0-16,21-1 0,0 1 16,0 0-16,0 0 0,21 0 15,0 0-15,0-1 0,21-20 16,1 42-16,-1-21 0</inkml:trace>
  <inkml:trace contextRef="#ctx0" brushRef="#br0" timeOffset="131239.89">2011 10202 0,'0'-21'0,"0"42"0,0-63 15,0 21-15,0 0 0,21 0 16,0-1-16,-21 1 0,21 21 16,0 0-16,1 0 0,-1 0 0,0 0 15,0 0-15,0 21 0,22 1 16,-22-1-16,0 0 0,0 0 0,0 21 16,-21 1-16,21-22 0,-21 21 15,0 1-15,0-22 0,0 21 0,0-21 16,-21 22-16,0-22 0,21 0 0,-21-21 15,21 21-15,-21-21 16,0-21 0,21 0-16,0 0 15,0-22-15,0 22 0,0-21 0,0 21 16,0-22-16,0 1 0,21 0 16,0 20-16,0-20 0,0 21 0,0 0 15,1 0-15,-1-1 0,21 1 0,-21 21 16,22 0-16,-22 0 0,0 0 15,21 0-15,-21 0 0,1 0 0,-1 0 16,0 21-16</inkml:trace>
  <inkml:trace contextRef="#ctx0" brushRef="#br0" timeOffset="131787.57">2963 10393 0,'0'0'0,"21"0"0,1 0 0,-1 0 16,0 0-16,0-21 15,0 0-15,-21-1 0,21 1 16,-21 0-16,22 21 0,-22-21 0,0 0 16,0 0-16,0-22 0,0 22 15,0 0-15,0 0 0,-22 0 0,1-1 16,0 1-16,0 0 0,0 0 0,0 21 16,-1 0-16,-20 0 0,21 0 15,0 21-15,-22 0 0,22 22 16,0-22-16,0 21 0,0-21 0,21 22 15,-21-1-15,21 0 0,-22 1 16,22-1-16,0 0 0,0 1 0,0-22 16,0 0-16,22 0 0,-1 0 15,0 0-15,0-21 0,0 0 0,22 0 16,-22 0-16,0 0 0,0-21 0,21 0 16,-20 0-16,-1 0 0,0 0 15,0-22-15,0 22 0,0 0 0,-21-21 16,0 20-16,22-20 0,-22 21 15,0-21-15,0 20 0,0 1 0,0 0 16,0 0-16,0 0 0,0 0 16,0 42-1,0 0 1,0 0-16,0 21 0,0-20 0,0-1 16,0 21-16,0-21 0,0 22 15,21-22-15,-21 0 0,21 21 0,0-21 16,0 1-16,-21-1 0,21 0 15,1-21-15,20 21 0,-21-21 0,0 0 16,22 0-16,-22 0 0,21 0 0,0 0 16,1 0-16,-1-21 0,0 0 15,1 0-15,-1-22 0,22 22 0,-22-21 16,0 21-16</inkml:trace>
  <inkml:trace contextRef="#ctx0" brushRef="#br0" timeOffset="132361.25">4043 10033 0,'0'-63'0,"-21"190"15,21-276-15,21 234 0,-64-170 0,1 85 0,21 0 16,-21 0-16,20 0 0,-20 22 0,0-1 16,-1 0-16,22 0 0,-21 0 0,0 0 15,20 22-15,1-22 0,0 0 16,0 0-16,21 22 0,0-22 0,0 0 16,0 0-16,21 0 0,0 0 0,0-21 15,22 0-15,-1 0 0,0 0 16,1 0-16,-1 0 0,0-21 15,1 21-15,-1-21 0,0 0 0,1 0 16,-22 21-16,21-21 0,-21-1 16,1 1-16,-22 0 0,0 0 0,21 21 15,-21-21-15,0 0 16,-21 42 0,21 0-1,-22 0-15,22 0 0,0 22 0,0-22 16,0 21-16,-21 22 0,21-22 15,-21 21-15,21-20 0,0 20 0,0 1 16,0-1-16,0-20 0,0 20 0,0 1 16,0-1-16,0 1 15,21-22-15,0 21 0,-21 1 0,22-1 16,-1 1-16,-21-1 0,0-20 0,0 20 16,0-20-16,0-1 0,0 0 15,0 1-15,0-22 0,0 21 0,-21-21 16,-1 0-16,-20-21 0,21 22 0,0-22 15,-22 0-15,1 0 0,0 0 16,-1-22-16,1 1 0,0 0 0,-1-21 16,22 21-16,-21-22 0,21-20 0,-22 20 15,22-20-15,0-1 0,0 1 16,21-1-16,0 1 0,0-1 16,0 1-16,0 21 0,0-22 0,21 22 15,0-1-15,22 1 0,-1 0 16,-21-1-16,21 22 0,1-21 0,20 0 15,-20 20-15,-1-20 0,0 21 0,22-21 16</inkml:trace>
  <inkml:trace contextRef="#ctx0" brushRef="#br0" timeOffset="132839.53">4953 10245 0,'0'0'0,"0"-21"0,21-1 0,-21 1 16,0 0-16,0 0 15,0 0-15,0 0 0,0-22 0,0 22 16,-21 0-16,0 0 0,0 0 16,-1-1-16,1 22 0,-21 0 0,21 0 15,0 0-15,-22 0 0,1 0 0,0 22 16,20-1-16,-20 0 0,0 21 16,21-21-16,-22 22 0,22-1 0,0-21 15,21 22-15,0-1 0,0-21 0,0 21 16,0-20-16,0-1 0,0 0 15,21 0-15,0 0 0,0-21 0,1 0 16,-1 0-16,21 0 0,-21 0 16,22 0-16,-22-21 0,21 0 15,-21 0-15,22 0 0,-22-1 0,21-20 16,-21 21-16,0 0 0,1-22 0,-1 22 16,0-21-16,-21 21 0,0-22 15,0 22-15,0 0 0,0 0 16,-21 21-1,0 21-15,-1 0 16,22 0-16,0 22 0,0-22 0,0 0 16,0 21-16,0-20 0,0-1 0,0 0 15,0 0-15,22 0 0,-22 0 16,21 1-16,0-1 0,21-21 16,-21 0-16,1 0 0,-1 0 0,21 0 15,-21 0-15,0-21 0,22-1 0,-22 1 16,0 0-16,21 0 0</inkml:trace>
  <inkml:trace contextRef="#ctx0" brushRef="#br0" timeOffset="133243.06">5355 9991 0,'0'-43'15,"0"170"1,0-211-16,-21 41 0,21 65 0,0-1 16,0 0-16,0 0 0,0 0 15,-21 22-15,21-22 0,0 0 16,-21 0-16,21 0 0,-22 0 0,22 1 15,0-1-15,-21 0 0,21 0 16,-21 0-16,21-42 31,0 0-15,0 0-16,0 0 0,21-1 0,0 1 16,1-21-16,-1 21 0,0-22 0,0 22 15,0-21-15,22 21 0,-22-22 16,21 22-16,0 0 0,1 21 0,-1 0 15,0 0-15,1 0 0,-1 0 16,0 0-16,1 21 0,-1 0 0,-21 1 16,0 20-16,1-21 0,-22 21 0,21-20 15,-21-1-15,0 21 0,0-21 16,-21 0-16,-1 22 0,1-22 0,0 0 16,0 0-16,0 0 15,0-21-15,-1 22 0,44-22 31,-1-22-31,0 1 16,0 21-16,0-21 0</inkml:trace>
  <inkml:trace contextRef="#ctx0" brushRef="#br0" timeOffset="133715.78">6477 9948 0,'0'-21'0,"0"42"0,0-63 0,-21 21 15,0 0-15,-1 21 0,1 0 16,0 0-16,-21 0 0,21 0 0,-1 0 16,-20 21-16,21 0 0,-21 0 0,-1 0 15,1 1-15,0 20 0,-1-21 16,22 0-16,0 22 0,-21-22 0,42 21 16,0-21-16,0 0 0,0 1 0,0-1 15,0 0-15,21 0 16,21 0-16,-21-21 0,0 0 0,22 0 15,-1 0-15,0 0 0,-20 0 0,20 0 16,0-21-16,-21 0 0,22 0 0,-22 0 16,0-1-16,21-20 0,-20 0 15,-1-1-15,0 1 0,0 0 0,-21-22 16,21 22-16,0-22 0,1 1 0,-22-1 16,0 1-16,21 21 0,-21-1 15,21 1-15,-21 0 0,0 20 0,0 1 16,0 0-16,0 42 15,-21 0-15,0 22 16,-1-1-16,1 0 0,21 22 16,0-22-16,0 22 0,0-22 0,0 22 15,0-1-15,0-21 0,0 1 16,0-1-16,0 0 0,0 1 0,21-1 16,1-21-16,-1 22 0,0-22 0,0-21 15,0 21-15,0 0 0,22-21 0,-22 0 16,21 0-16,-21 0 0</inkml:trace>
  <inkml:trace contextRef="#ctx0" brushRef="#br0" timeOffset="135490.95">7620 9567 0,'0'0'0,"0"-21"0,21 0 0,-21 0 16,0 0-16,-21 42 31,21 0-31,-21 21 0,0-20 16,-1 20-16,1 0 0,0 22 15,0-22-15,-21 0 0,20 22 0,1-22 16,0 1-16,-21 20 0,21-21 0,-1 1 16,-20-22-16,21 21 0,0-21 15,21 22-15,-21-22 0,-1 0 16,22 0-16,0-42 16,0 0-1,0 0-15,0 0 16,0-22-16,0 22 0,22-21 0,-1-1 15,-21 22-15,0-21 0,21 0 0,0-1 16,-21 22-16,21 0 0,-21 0 0,0 0 16,0 42-1,21 0-15,-21 0 0,0 0 16,0 0-16,22 22 0,-22-22 0,0 21 16,0-21-16,0 22 15,0-22-15,21 0 0,-21 21 0,21-20 16,-21-1-16,21 0 0,0 0 0,0 0 15,1 0-15,-1-21 0,0 0 16,21 22-16,1-22 0,-1 0 0,-21 0 16,21 0-16,1-22 0,-1 1 0,0 0 15,1 0-15,-1 0 0,0 0 0,-20-22 16,-1 22-16,21-21 0,-21-22 16,0 22-16,1-22 0,-22 1 0,0-1 15,21 1-15,-21-1 0,0 1 0,0-1 16,0 1-16,-21-1 15,-1 22-15,1 0 0,0-1 0,-21 22 16,21 0-16,-22 0 0,1 21 0,0 0 16,-1 0-16,1 0 0,0 21 15,-1 0-15,22 22 0,-21-22 0,-1 21 16,22 0-16,0 22 0,0-22 0,0 22 16,21-22-16,0 22 0,0-22 15,0 21-15,0-20 0,0-1 0,21 0 16,0 1-16,0-1 0,22-21 0,-1 22 15,0-22-15,1 0 16,-1 0-16,21 0 0,-20-21 0,20 0 16,-20 0-16,20 0 0,-21 0 0,1 0 15,20-21-15,-20 21 0,-1-21 16,0 0-16,1 0 0,-1-22 0,-21 22 16,21 0-16,-20-21 0,-1 20 0,-21-20 15,0 21-15,0 0 0,0-22 0,-21 22 16,-1 21-16,1 0 15,0 0-15,0 0 0,0 0 0,-22 21 16,22 1-16,21-1 0,-21 0 16,21 0-16,0 0 0,0 22 15,0-22-15,21 0 0,-21 0 0,21 0 16,1 0-16,-1 1 0,-21-1 16,21 0-16,0 0 0,0-21 15,-21 21-15,21 0 0,1-21 0,-22 22 16,21-22-16,-21 21 0,21-21 15,0 0-15,0 0 0,0 0 16,1 0-16,-1-21 16,0 21-16,0-22 0,0 1 0,0 21 15,1-21-15,-1 0 0,0 0 0,0-22 16,0 22-16,0 0 0,1 0 16,-22 0-16,21 0 0,0-1 0,-21 1 15,0 42 16,0 1-15,0-1-16,0 0 0,0 0 0,-21 21 16,21-20-16,-21-1 0,21 0 0,0 0 15,0 0-15,0 0 0,0 1 16,0-1-16,21-21 16,0 0-16,0 0 0,0 0 15,22 0-15,-22 0 0,0 0 0,0-21 16,0 21-16,0-22 0,1 1 15,-1 0-15,0 0 0,-21 0 16,0-22-16,0 22 0,0 0 0,0-21 16,0 21-16,-21-1 0,0 1 0,-1 0 15,1 0-15,0 21 0,-21 0 16,21 0-16,-1 0 0,1 0 0,0 0 16,0 0-16,21 21 15,21 0 1,0-21-16,0 0 0,1 0 15,-1 0-15,0 0 0,21 0 0,-21 0 16,1 0-16,20 0 0,-21 0 16,0 0-16,0-21 0,22 21 0,-22 0 15,0-21-15,0 21 0,0 0 16,1 0-16,-1 0 0,0 0 16,-21 21-1,0 0-15,0 0 0,0 22 16,0-22-16,0 21 0,0-21 0,0 22 15,0-1-15,0 0 0,0 1 16,0 20-16,0-20 0,0 20 0,0 1 16,-21-22-16,0 21 0,21-20 0,-22 20 15,22-20-15,0-1 0,0 21 0,0-41 16,0 20-16,0 0 0,0-21 16,0 22-16,0-22 0,0 0 0,0 0 15,0 0-15,0-42 31,0 0-31,0 0 16,0 0-16,0 0 0</inkml:trace>
  <inkml:trace contextRef="#ctx0" brushRef="#br0" timeOffset="135787.73">9377 10097 0,'0'0'0,"-21"-22"0,21-20 0,0 21 16,0 0-16,0 0 0,0-1 0,0 1 15,0 0-15,0 0 0,21 0 0,0 21 16,0-21-16,21-1 16,-20 22-16,20 0 0,0 0 0,1 0 15,-1 0-15,0 22 0,-21-1 0,22-21 16,-22 21-16,0 0 0,0 21 0,-21-20 16,0-1-16,0 0 0,-21 21 15,0-21-15,0 1 0,-22-1 0,22 0 16,-21-21-16,21 21 0,-22 0 0,22-21 15,-21 0-15,21 21 0,0-21 16,-1 0-16,44 0 31,-1-21-31,21 21 0,-21-21 16</inkml:trace>
  <inkml:trace contextRef="#ctx0" brushRef="#br0" timeOffset="136263.15">10181 10054 0,'21'-21'47,"22"21"-47,-22 0 16,0 0-16,21 0 0,-21 0 15,22-21-15,-22 21 0,21 0 0,22 0 16,-22 0-16,22 0 0,-22 0 0,21 0 15,-20 0-15,20 0 0,-20-21 16,-1 21-16,-21-21 0,21 21 16,-20 0-16,-1-22 0,-21 1 15,0 0-15,-21 0 0,-22 21 16,22-21-16,-21 0 0,-1 21 16,1-22-16,0 22 0,-1-21 0,1 21 15,21-21-15,0 21 0,0 0 0,-1-21 16,44 0-1,-1 21-15,0 0 16,21 0-16,-21 0 0,1 0 0,20 0 16,-21 0-16,0 0 15,0 21-15,1 0 0,-1 0 0,-21 0 16,0 1-16,0 20 0,0-21 0,0 0 16,0 22-16,-21-22 0,-1 21 0,1-21 15,0 0-15,0 1 0,0 20 16,21-21-16,-21 0 0,-1-21 0,22 21 15,-21 1-15,21-1 0,-21 0 16</inkml:trace>
  <inkml:trace contextRef="#ctx0" brushRef="#br0" timeOffset="137023.4">12192 9419 0,'0'0'15,"-21"0"-15,0 0 16,-1 21-16,1 22 0,0-22 16,0 21-16,0 1 0,0-1 15,-1 21-15,1-20 0,0 20 0,0-20 16,0-1-16,0 0 0,-1 1 0,1-1 15,0 0-15,0 1 0,0-22 16,0 0-16,21 0 0,0 0 0,0 0 16,21-42 15,-21 0-31,21 0 0,-21 0 16,0-22-16,21 22 0,0-21 0,0 0 15,-21-1-15,22 1 0,-1-22 0,0 1 16,0-1-16,0 22 0,0-21 15,1 20-15,20 1 0,-21 0 0,0-1 16,0 22-16,1 21 0,-1 0 0,0 0 16,0 0-16,0 21 0,0 0 15,1 1-15,-1 20 0,-21 0 0,0 1 16,21 20-16,-21-21 0,21 1 0,-21 20 16,0-20-16,0 20 0,0-21 0,0 1 15,0-1-15,0-21 0,0 22 16,0-22-16,0 0 0,0 0 15,0 0-15,0 0 0,0 1 16,-21-44 15,0 22-31,0-21 0</inkml:trace>
  <inkml:trace contextRef="#ctx0" brushRef="#br0" timeOffset="138523.69">11896 10033 0,'-43'0'16,"128"0"-16,-127 0 0,42 0 15,21 0 1,0 0-16,21 0 0,-21 0 16,22-21-16,-1 21 0,0-21 15,22 21-15,-22 0 0,22-21 0,-22 21 16,22-22-16,-22 22 0,21-21 0,-20 21 16,20-21-16,-20 0 0,-1 0 15,21 0-15,-20-1 0,-1 1 0,-21 0 16,0 21-16,1-21 0,-22 0 0,0 0 15,-22 21 1,1 0-16,0 0 0,0 0 0,0 0 16,0 21-16,-1-21 0,-20 21 0,21 21 15,0-21-15,0 1 0,-1 20 16,1-21-16,0 21 0,0-20 16,21 20-16,0-21 0,-21 21 0,21-20 15,0-1-15,0 0 0,0 0 0,0 0 16,21 0-16,-21 1 0,21-22 0,21 0 15,-20 0-15,-1 0 0,21 0 16,0 0-16,1-22 0,-1 22 0,0-21 16,22 0-16,-22 0 0,1 0 0,-1-22 15,0 22-15,1-21 0,-1 0 16,0-1-16,1-20 0,-22 20 0,0-20 16,0-1-16,21 22 0,-20-21 15,-1-1-15,-21 22 0,21-1 0,0 1 16,-21 0-16,21 21 0,-21-1 15,0 1-15,0 0 0,0 42 16,0 0-16,-21 22 16,21-22-16,-21 21 0,0 1 15,21-1-15,-21 21 0,-1-20 0,1 20 16,0-20-16,0 20 0,0-21 0,0 22 16,21-22-16,-22 1 0,22-1 0,-21-21 15,21 21-15,0-20 0,0-1 16,0 0-16,0 0 0,21 0 0,1-21 15,-1 0-15,0 0 0,0 0 16,0 0-16,0 0 0,22-21 0,-22 0 16,21 21-16,-21-42 0,22 20 15,-1 1-15,-21 0 0,22-21 0,-22 21 16,0-22-16,21 1 0,-21 21 0,1-22 16,-1 22-16,0 0 0,-21 0 15,0 0-15,21 21 0,-21 21 16,0 0-16,0 0 15,0 22-15,-21-22 0,21 0 16,-21 0-16,21 21 16,0-20-16,0-1 0,0 0 0,-21 21 0,21-21 15,0 1-15,0-1 16,0 0-16,21-21 0,-21 21 16,21-21-16,0 0 0,0 0 15,22 0-15,-22 0 0,21 0 0,0-21 16,-20 0-16,20 21 0,0-21 0,-21-1 15,22 1-15,-22 0 0,21-21 16,-21 21-16,-21-1 0,22 1 0,-1 0 16,-42 21 15,-1 21-31,22 0 16,-21 1-16,21-1 0,0 0 0,0 0 15,-21 0-15,21 0 16,0 1-16,0-1 0,0 0 15,21-21-15,0 0 16,1 0-16,-1 0 16,0-21-16,0 0 15,0-1-15,-21 1 0,0 0 0,0 0 16,0-21-16,0 20 0,0 1 16,0-21-16,0 21 0,-21 0 0,0-1 15,21 1-15,-21 21 0,0-21 0,-1 21 16,1 0-16,42 0 47,1 0-47,-1 0 0,21-21 0,-21 21 15,0-21-15,1 21 0,-1 0 16,21 0-16,-21 0 0,0 0 0,1 0 16,-1 0-16,0 0 0,-21 21 15,21 0-15,-21 0 0,0 0 16,0 1-16,0 20 0,0-21 0,21 0 15,-21 22-15,0-22 0,0 0 0,0 0 16,0 0-16,21 0 0,-21 1 0,0-1 16,22-21-16,-22 21 0,0-42 47,0 0-47,0-1 15,0 1-15,0-21 16,0 21-16,21-22 0,0 1 0,0 0 15,0-1-15,0 1 0,1 0 0,-1 21 16,21-22-16,-21 22 0,0-21 16,22 42-16,-22 0 0,21 0 0,-21 0 15,1 0-15,-1 0 0,0 42 0,0-21 16,0 0-16,-21 22 0,0-22 16,0 21-16,0-21 0,0 22 0,0-22 15,0 0-15,0 0 0,0 22 16,0-22-16,-21 0 0,0 0 15,21 0-15,-21-21 0,21 21 16,21-42 15,0 0-31</inkml:trace>
  <inkml:trace contextRef="#ctx0" brushRef="#br0" timeOffset="138858.99">15748 9652 0,'0'-21'0,"0"42"0,0-63 0,0 21 0,0-1 16,-21 22 0,0 0-16,-1 0 15,-20 0-15,21 0 0,0 22 0,0-22 16,-1 21-16,1 0 0,0 0 0,21 0 16,0 0-16,0 1 0,0-1 15,0 0-15,21 0 16,0 0-16,1-21 0,-1 21 0,0-21 15,0 22-15,0-1 0,0-21 0,-21 21 16,22 0-16,-1-21 0,-21 21 16,0 0-16,0 1 0,0-1 15,0 0-15,0 0 0,0 0 16,-21-21-16,-1 0 16,1 21-16,0-21 0,0 0 0,0 0 15,0 0-15,-1 0 0,1 0 0,0 0 16,0 0-16,0 0 0,0-21 0,-1 21 15,1-21-15,0 0 0,0 0 16</inkml:trace>
  <inkml:trace contextRef="#ctx0" brushRef="#br0" timeOffset="139055.71">14478 9165 0,'-21'-21'15,"42"42"-15,-63-42 0,20 21 0,1 0 16,21-21-16,0 42 47,-21-21-47,0 0 16,0 0-16</inkml:trace>
  <inkml:trace contextRef="#ctx0" brushRef="#br0" timeOffset="139235.5">13377 9377 0,'0'21'0,"0"-42"0,21 42 16,1-21-16,-1 0 15,21 0-15,-21 0 0,22 0 0,-1 0 16,21 0-16,-20-21 0,20 21 0,1-21 15,-1 0-15,1 21 0,20-22 16</inkml:trace>
  <inkml:trace contextRef="#ctx0" brushRef="#br0" timeOffset="139546.32">16849 8932 0,'0'0'15,"-43"-42"1,22 42-16,-21 0 16,-1 0-16,1 0 0,0 21 0,-1-21 15,1 21-15,0 1 0,-1-1 16,1 21-16,0-21 0,21 0 15,-22 22-15,43-22 0,0 0 0,0 21 16,0-20-16,0-1 0,0 0 16,21 0-16,1 0 0,20-21 0,-21 21 15,21-21-15,1 0 0,-1 0 0,-21 0 16,22 0-16,-1 0 0</inkml:trace>
  <inkml:trace contextRef="#ctx0" brushRef="#br0" timeOffset="139963.07">16912 8742 0,'-21'-21'0,"42"42"0,-63-63 0,21 20 15,-1 1-15,-20 21 0,21 0 16,-21 0-16,-22 0 0,22 21 0,-22 1 16,1 20-16,20-21 0,-20 21 0,-1 1 15,22 20-15,-21-20 0,20-1 16,1 0-16,21 22 0,-22-22 0,22 0 15,21 1-15,0-1 0,0 0 16,0 1-16,21-22 0,1 21 0,-1-21 16,21 1-16,0-1 0,1 0 0,20 0 15,-20 0-15,20-21 0,-21 0 16,22 0-16,-22 0 0,22 0 0,-22-21 16,0 0-16,1 0 0,-1 0 15,0-1-15,1-20 0,-1 0 0,0-1 16,-20 1-16,-1 0 0,0-22 15,0 1-15,-21 20 0,0-20 0,0-1 16,0 22-16,-21 0 0,0-1 0,-22 1 16,22 21-16,-21 21 0,0-21 15,-1 21-15,1 0 0,-22 0 0,22 21 16,0 0-16,-1 0 0,1 0 0,0 1 16,21-1-16,-1 21 0,1-21 15,21 0-15,0 22 0,0-22 0,0 0 16,21 0-16,1 0 0</inkml:trace>
  <inkml:trace contextRef="#ctx0" brushRef="#br0" timeOffset="140452">17166 9567 0,'0'0'0,"21"0"16,22 0-1,-1 0-15,0 0 0,1 0 16,-1 0-16,21 0 0,-20 0 0,-1 0 16,22 0-16,-22 0 0,0 0 15,1 0-15,-1 0 0,0 0 0,-21 0 16,1 0-16,-1 0 0,0 0 0,-21-21 15,21 21-15,-21-21 0,0 0 16,0 0-16,-21 0 0,0-1 16,0 22-16,-1-21 0,1 0 0,0 21 15,0 0-15,0-21 0,0 21 16,-1 0-16,44 0 31,-1 0-31,0 21 16,0-21-16,0 0 0,0 21 15,1-21-15,-1 21 0,0-21 0,0 22 16,0-1-16,-21 0 0,0 0 16,0 0-16,0 0 0,0 1 15,-21-1-15,0 0 0,0-21 0,0 21 16,-22 0-16,22 0 0,0-21 0,-21 22 16,20-22-16,1 0 0,0 21 0,0-21 15,0 0-15,0 0 16</inkml:trace>
  <inkml:trace contextRef="#ctx0" brushRef="#br0" timeOffset="142419.78">19431 9800 0,'0'0'0,"0"-21"0,0 0 16,0 0-16,0 0 0,0-1 0,0 1 16,0 0-16,0 0 0,21 0 0,-21-22 15,21 22-15,-21 0 0,0-21 16,0 21-16,0-1 0,-21 1 0,0 0 16,0 0-16,0 0 0,-1 21 15,-20 0-15,21-21 0,-21 21 16,20 0-16,-20 0 0,0 21 0,21 0 15,-22 21-15,1-21 0,21 22 0,0-1 16,-22 0-16,22 22 0,0-22 16,0 1-16,21-1 0,0 0 0,0-21 15,0 22-15,0-22 0,0 0 0,0 0 16,21-21-16,0 0 0,0 0 16,0 0-16,1 0 0,20 0 0,-21 0 15,21-21-15,-20 21 0,20-42 0,0 21 16,-21-1-16,22-20 0,-1 0 15,-21-1-15,22 1 0,-22 0 0,21-22 16,-21 22-16,22-22 0,-22 22 16,21-21-16,-21-1 0,0 1 15,1 20-15,-22-20 0,0 20 0,0-20 16,0 42-16,0-22 0,0 22 0,0 0 16,-22 21-16,1 0 15,0 21-15,0 0 0,0 1 0,0 20 16,-1 0-16,1 1 0,21 20 15,-21-21-15,0 1 0,0 20 0,21-20 16,0 20-16,-21 1 0,21-22 0,0 21 16,0-20-16,0-1 0,0 0 15,0 1-15,0-1 0,21-21 16,0 22-16,0-22 0,0 0 0,0-21 16,22 0-16,-22 0 0,21 0 15,-21 0-15,22 0 0,-1-21 0,0 21 16,1-43-16,-1 22 0,0 0 0,1-21 15,-1-1-15,0 1 0,-20 0 16,20-1-16,-21 1 0,0 0 0,-21-1 16,0 1-16,0 21 0,0-21 0,0 20 15,-21 1-15,0 0 0,0 21 16,0 0-16,-1 0 0,1 0 0,0 0 16,21 21-16,0 0 0,0 1 15,0-1-15,0 0 16,21 21-16,0-21 0,-21 1 0,22-1 15,-1 21-15,0-21 0,0 0 16,-21 22-16,0-22 0,21 21 16,-21-21-16,0 1 0,0 20 0,21-21 15,-21 0-15,22 0 0,-22 1 0,21-1 16,-21 0-16,21-21 0,0 21 16,0-21-16,0 0 0,1 0 0,-1 0 15,0 0-15,21 0 0,-21 0 0,1 0 16,20-21-16,0 21 0,-21-21 15,22 0-15,-22-1 0,21 1 16,1 0-16,-22 0 0,21-21 0,-21 20 16,0-20-16,1 21 0,-1-21 0,0 20 15,-21 1-15,21-21 0,-21 21 16,0 0-16,0-1 0,-21 22 16,0 0-16,0 0 0,-22 0 0,22 0 15,-21 0-15,21 22 0,-22-1 16,1 0-16,21 0 0,-22 0 0,22 22 15,0-22-15,0 0 0,0 21 0,0-21 16,-1 1-16,22 20 16,-21-21-16,21 0 0,0 0 0,0 1 0,0-1 15,21 0-15,1-21 0,-1 0 16,0 0-16,0 0 16,21 0-16,-20 0 0,20-21 0,0 21 15,-21-21-15,22-1 0,-1 1 0,-21 0 16,0-21-16,22 21 0,-22-1 15,0-20-15,-21 21 0,0-21 0,21 20 16,-21 1-16,0 0 0,0 0 0,0 0 16,0 42 15,0 0-31,0 0 0,0 0 0,0 22 16,0-22-16,0 0 0,0 21 15,0-20-15,0 20 0,0-21 0,0 21 16,21-20-16,1-1 0,-1 0 15,0 0-15,0 0 0,0 0 0,0-21 16,22 0-16,-22 0 0,21 0 16,1 0-16,-1 0 0,0 0 0,22 0 15,-22-21-15,22 0 0,-22 0 0,0 0 16,1 0-16,-1-1 0,-21-20 16,21 0-16,-20 21 0,-1-22 0,-21 1 15,0 0-15,0 20 0,0-20 0,0 21 16,-43-21-16,22 20 0,-21 22 15,21 0-15,-22 0 0,1 0 0,0 0 16,-22 0-16,22 0 0,0 22 0,20-1 16,-20 0-16,21 0 15,0 0-15,0 0 0,21 1 0,0-1 16,0 0-16,0 0 0,21 0 16,-21 0-16,21-21 0,21 0 15,-21 0-15,1 0 0,-1 0 0,0 0 16,21 0-16,-21 22 0,1-22 0,-1 21 15,-21 0-15,21 0 0,-21 0 16,0 0-16,21 22 0,-21-22 0,0 21 16,0 1-16,0-1 0,0-21 0,0 21 15,-21 1-15,0-1 0,0 0 16,21 1-16,-22 20 0,22-20 16,-21-1-16,21 21 0,-21-20 0,0-1 15,0 0-15,0 1 0,21-1 0,-22-21 16,1 22-16,-21-22 0,21 0 15,0 0-15,-1-21 0,1 0 0,0 0 16,0 0-16,0 0 0,0 0 0,-1 0 16,1-21-16,0 0 0,21 0 0,0-1 15,0-20-15,0 0 0,0 21 16,0-22-16,21-20 0,0 20 16</inkml:trace>
  <inkml:trace contextRef="#ctx0" brushRef="#br0" timeOffset="143003.44">22352 9462 0,'0'0'0,"0"-22"0,0 1 16,0 0-16,-21 21 0,21-21 15,-21 0-15,-1 0 0,-20 21 0,21 0 16,0 0-16,-22 0 0,22 0 0,0 0 15,0 21-15,0 0 0,-22 0 16,43 0-16,-21 0 0,21 1 16,-21-1-16,21 0 0,0 0 0,0 0 15,21 0-15,0-21 16,1 22-16,-1-22 0,0 0 0,21 0 16,-21 0-16,22 0 0,-22 0 0,0 21 15,0-21-15,0 0 0,-21 21 16,0 0-1,-21-21-15,0 21 0,0-21 0,0 21 16,-22-21-16,22 0 0,0 22 16,-21-22-16,21 21 0,-1-21 15,1 0-15,0 21 0,0 0 0,21 0 16,0 0 0,0 1-1,21-22-15,0 0 0,0 0 16,1 0-16,-1 0 0,0 0 15,0 0-15,0 0 0,0 0 0,1 0 16,-1 0-16,-21 21 16,0 0-1,-21 21-15,21-21 0,-22 1 0,1 20 16,0-21-16,-21 21 0,21-20 0,-1 20 16,1-21-16,0 21 0,0-20 0,0-1 15,0 0-15,-1 0 0,22 0 16,0 0-16,22-21 31,-1 0-31,0 0 0,0-21 16,0 0-16</inkml:trace>
  <inkml:trace contextRef="#ctx0" brushRef="#br0" timeOffset="144387.65">23199 9610 0,'21'-21'0,"-42"42"0,42-64 0,-21 22 0,0 0 16,0 0-16,0 0 0,0 0 15,0-1-15,-21 1 0,-1 21 0,1 0 16,-21 0-16,21 0 0,0 0 0,-22 0 16,22 21-16,-21 1 0,-1-1 15,1 21-15,0-21 0,21 22 0,-1-1 16,1-21-16,0 21 0,21 1 0,0-1 15,0-21-15,0 0 0,0 22 16,0-22-16,21 0 0,0-21 0,1 21 16,-1-21-16,0 0 0,21 0 15,-21 0-15,22 0 0,-22-21 0,21 0 16,-21 0-16,22 0 0,-22-22 16,21 22-16,-21-21 0,1-22 0,20 22 15,-21-22-15,0 22 0,22-21 16,-22-1-16,0 22 0,0-22 0,0 1 15,22-1-15,-22 22 0,-21-22 0,21 22 16,-21 0-16,0 21 0,0-1 16,0 1-16,-21 21 15,0 21-15,-1 22 16,1-22-16,0 21 0,0 1 0,0-1 16,0 0-16,-1 1 0,1 20 15,0-21-15,0 1 0,0-1 16,0 22-16,21-22 0,0 0 0,0 1 0,0-1 15,0 0-15,0 1 0,0-22 16,0 21-16,0-21 0,21 0 16,0-21-16,21 0 0,-21 0 15,1 0-15,20 0 0,-21 0 0,21-21 16,1 0-16,-1 0 0,0 0 0,1-22 16,-22 22-16,21-21 0,1 0 15,-22 20-15,0-20 0,0 0 0,0 21 16,-21-1-16,0 1 0,0 0 0,-21 21 31,0 0-31,0 0 0,0 0 16,21 21-16,0 0 0,0 1 15,0-1-15,0 0 16,0 0-16,0 21 0,0-20 0,0-1 16,0 0-16,0 0 0,0 0 0,0 0 15,21 1-15,0-1 16,-21 0-16,21-21 0,-21 21 15,21-21-15,0 0 0,1 0 0,-1 0 16,0 0-16,21 0 16,-21-21-16,1 0 0,20 21 0,-21-21 15,21-1-15,-20 1 0,-1 0 16,0 0-16,0-21 0,0 20 0,0 1 16,-21 0-16,22 0 0,-22 0 15,0 0-15,-22 42 31,22 0-31,-21 0 0,0 0 16,0 0-16,21 1 0,-21 20 0,21-21 16,-21 0-16,21 22 0,0-22 0,0 0 15,0 0-15,0 0 0,0 0 16,0 1-16,21-22 16,0 0-16,0 0 0,0 0 0,0 0 15,1 0-15,-1-22 0,0 22 16,0-21-16,21 0 0,-20 0 15,-22-21-15,21 20 0,0 1 0,-21-21 16,0 21-16,0-22 0,0 22 0,0 0 16,0 0-16,0 0 0,-21 0 15,0 21-15,-1 0 0,1 0 0,0 0 16,0 0-16,0 0 16,21 21-1,21-21-15,0 0 16,0 0-16,0 0 0,1 0 15,20 0-15,-21 0 0,0 0 16,22-21-16,-22 21 0,21-22 16,-21 22-16,22-21 0,-22 21 0,0 0 15,21-21-15,-21 21 0,1 0 0,-1 0 16,0 0 0,-21 21-16,0 0 15,0 1-15,0 20 0,-21-21 0,0 21 16,-1 22-16,-20-22 0,21 1 15,0 20-15,0-21 0,-1 22 0,22-1 16,0-20-16,-21 20 0,21 1 0,0-22 16,0 22-16,-21-1 0,21-21 0,-21 22 15,21-22-15,0 1 0,-21-1 16,21 0-16,-21-21 0,-1 22 16,22-22-16,0 0 0,0 0 0,0 0 15,0-42 16,0 0-31,0 0 0,0 0 16,0 0-16,0-22 0,0 1 0,0 0 16,0-1-16,0 1 0,0-22 0</inkml:trace>
  <inkml:trace contextRef="#ctx0" brushRef="#br0" timeOffset="144659.49">24574 9673 0,'22'-63'16,"-22"42"-16,-64 423 0,106-720 0,-20 191 0,-22 106 0,0 0 15,0 0-15,21 0 0,0-1 0,0 1 16,0 0-16,0 0 0,22 0 16,-1 21-16,0-21 0,1 21 0,-1 0 15,-21 0-15,22 0 0,-22 0 0,21 0 16,-42 21-16,21 0 0,-21 0 16,0 0-16,0 0 0,0 22 0,-21-22 15,21 21-15,-21-21 0,-21 22 0,20-22 16,1 0-16,0 21 0,-21-20 15,21-1-15,-1-21 0,1 21 0,0 0 16,0-21-16,0 0 0,42 0 47,0-21-47</inkml:trace>
  <inkml:trace contextRef="#ctx0" brushRef="#br0" timeOffset="144939.32">25675 9123 0,'0'0'0,"0"-21"0,-21 21 16,0 21-1,0 0-15,-1 0 0,1 0 0,-21 22 16,21-22-16,0 21 0,-1 1 0,1-22 15,0 21-15,0 0 0,0-20 16,21 20-16,0-21 0,0 21 0,0-20 16,0-1-16,0 0 0,0 0 0,0 0 15,0 0-15,21-21 0,-21 22 16,21-22-16,0 0 0,0 0 0,1 0 16,-1 0-16,0 0 0,0 0 15</inkml:trace>
  <inkml:trace contextRef="#ctx0" brushRef="#br0" timeOffset="145239.16">26204 9038 0,'21'-21'15,"-42"42"-15,64-42 0,-22 21 16,0 0-16,0 0 0,0 0 0,0 0 15,1 0-15,-1 21 0,0 0 0,0 22 16,-21-22-16,21 21 0,-21-21 16,0 22-16,0-22 0,0 21 0,0-21 15,0 22-15,0-22 0,0 21 16,-21-21-16,21 22 0,-21-22 16,0 0-16,0 0 0,-1 0 0,1 1 15,0-1-15,-21 0 0,21 0 0,-1-21 16,-20 21-16,21-21 0,0 21 0,-22-21 15,22 0-15,-21 0 0,21 22 16,-22-22-16</inkml:trace>
  <inkml:trace contextRef="#ctx0" brushRef="#br0" timeOffset="147295.98">2180 12044 0,'0'-21'31,"0"0"-31,21-1 16,0 1-16,1 21 0,-1-21 15,0 0-15,0 0 0,0-22 16,22 22-16,-22 0 0,0-21 0,0 21 16,0-1-16,-21 1 0,0-21 15,0 21-15,-21 0 16,0 21-16,-21 0 0,-22 0 0,22 0 0,-22 21 15,1 0-15,-1 0 16,1 0-16,20 0 0,-20 22 0,21-22 16,-1 0-16,1 21 0,0-20 15,20-1-15,22 21 0,0-21 0,0 0 16,0 1-16,22-1 0,-1 0 16,21 0-16,-21 0 0,22 0 0,-22 1 15,21-22-15,0 21 0,1 21 16,-1-21-16,0 0 0,1 1 0,-22 20 15,21 0-15,1-21 0,-22 22 16,0-22-16,0 21 0,-21 1 0,0-22 16,0 21-16,-21-21 0,0 22 15,0-22-15,-22 0 0,1 0 16,0 0-16,-22 0 0,22-21 0,-22 0 16,22 0-16,-22 0 0,22 0 15,-21-21-15,20 0 0,1 0 0,0 0 16,20 0-16,-20-22 0,21 22 15,0 0-15,0-21 0,21 20 0,0-20 16,0 21-16,0 0 0,0 0 16,0-1-16,21 1 0,0 0 0,21 0 15,1 0-15,-1 21 16,0-21-16,1 21 0,20 0 0,-21-22 16</inkml:trace>
  <inkml:trace contextRef="#ctx0" brushRef="#br0" timeOffset="148701.17">2836 11959 0,'0'0'0,"0"-21"0,0 0 16,-21 21-16,0 0 0,0 0 16,0 21-16,-1 0 0,1 0 15,-21 1-15,21 20 0,0 0 16,-22 1-16,22-1 0,0 0 15,0 1-15,0-1 0,-1 0 0,22 1 16,0-1-16,0-21 0,0 21 0,0-20 16,0-1-16,22 0 0,-1 0 15,21-21-15,-21 21 0,22-21 0,-1 0 16,0 0-16,1 0 0,-1 0 16,0 0-16,1-21 0,-1 21 0,0-21 15,1 0-15,-22 0 0,21-1 16,-21-20-16,0 21 0,1 0 0,-1-22 15,-21 1-15,0 21 0,0-21 16,0 20-16,0 1 0,-21 0 16,-1 0-16,1 21 0,0 0 15,0 0-15,21 21 16,0 0-16,0 0 16,0 1-16,0-1 0,21 21 0,0-21 15,0 0-15,-21 22 0,0-22 16,22 0-16,-1 21 0,-21-20 0,21-1 15,-21 0-15,0 0 0,21 0 16,0-21-16,0 21 0,1-21 16,-1 0-16,0 0 0,21 0 0,-21 0 15,1 0-15,20-21 0,-21 0 16,21 21-16,-20-21 0,20 0 16,0-22-16,-21 22 0,22 0 0,-22-21 15,21 21-15,-21-1 0,1-20 16,-22 0-16,21 21 0,0-1 0,-21 1 15,0 0-15,0 0 0,0 0 16,21 21-16,-21 21 16,0 0-1,-21 0-15,21 0 0,0 22 16,-21-22-16,0 0 0,21 21 0,-22-20 16,22-1-16,0 21 0,0-21 0,0 0 15,0 1-15,0-1 0,0 0 16,22 0-16,-1-21 15,0 0-15,0 0 0,0 0 0,0 0 16,1 0-16,-1 0 0,0 0 16,0-21-16,0 0 0,0 0 0,1-1 15,-1 1-15,0 0 0,0-21 16,0 21-16,-21-22 0,0 22 0,0-21 16,0 21-16,0-22 0,0 1 0,0 21 15,-21 0-15,0-1 0,0 1 16,0 0-16,-22 21 0,22 0 0,0 0 15,0 21-15,-22 0 0,22 1 0,0-1 16,0 0-16,0 21 0,21-21 16,0 22-16,0-1 0,0-21 15,0 22-15,0-22 0,0 21 0,0-21 16,0 0-16,21 1 0,0-1 16,0-21-16,0 21 0,1 0 0,20-21 15,-21 0-15,0 0 0,0 0 0,1 0 16,20 0-16,-21-21 0,0 0 15,22 0-15,-22-1 0,21 1 16,0 0-16,-20-21 0,20 21 0,0-22 16,-21-20-16,22 20 0,-22-20 15,21 21-15,-21-22 0,1 22 0,20-22 16,-21 22-16,0 0 0,-21-1 0,21 22 16,-21-21-16,0 21 0,-21 21 31,0 21-31,21 0 15,-21 21-15,0 1 0,0-1 0,-1 0 16,1 1-16,0-1 0,21 21 0,0-20 16,0-1-16,0 0 0,0 1 15,0-1-15,0-21 0,0 22 0,21-22 16,0 0-16,1 0 0,-1 0 0,0-21 16,0 0-16,0 0 0,22 0 15,-22 0-15,21 0 0,0 0 0,1-21 16,-22 0-16,21 0 0,1-22 15,-1 22-15,0-21 0,-21 0 16,22-1-16,-1 1 0,-21 0 0,0-22 16,1 22-16,-22-1 0,0-20 0,0 21 15,0 20-15,0-20 0,0 0 16,0 21-16,0-1 0,-22 22 16,1 0-16,0 0 15,21 22-15,-21 20 0,21-21 16,0 21-16,-21 1 0,21-1 0,-21 22 15,21-22-15,0 0 0,0 22 16,0-22-16,0 0 0,-22-20 0,22 20 16,0-21-16,0 21 0,0-20 0,0-1 15,22 0-15,-1-21 16,0 0-16,0 0 16,0 0-16,0 0 0,1-21 0,20 0 15,-21-1-15,0 1 0,22 0 0</inkml:trace>
  <inkml:trace contextRef="#ctx0" brushRef="#br0" timeOffset="149211.88">5800 11599 0,'-22'0'31,"1"0"-31,0 22 0,0-1 0,21 0 16,-21 0-16,21 0 0,-21 22 0,21-22 15,0 21-15,-22 0 0,22 1 16,-21-1-16,21 0 0,-21 1 0,21-1 16,-21 0-16,21 1 0,-21-1 0,0-21 15,21 22-15,0-22 0,-22 0 16,22 0-16,-21 0 0,21 0 0,-21-21 16,21-21 15,0 0-31,0 0 0,0 0 15,21 0-15,0-22 0,1 22 0,-1 0 16,0-21-16,0 20 0,0 1 0,22 0 16,-22 0-16,21 0 0,0 0 15,1 21-15,-22 0 0,21 0 0,1 0 16,-22 0-16,21 21 0,-21 0 0,0 0 16,1 0-16,-1 0 0,-21 1 15,0 20-15,0-21 0,0 21 0,0-20 16,-21-1-16,-1 21 0,-20-21 0,21 0 15,-21 1-15,-1-1 0,-20 0 16,20 0-16,1 0 0,0-21 16,-1 21-16,1-21 0,0 0 0,21 0 15,-22 0-15,22 0 0,0 0 0,21-21 16,0 0 0,0 0-16,21 21 0,0-21 15,0 0-15,22 21 0,-22-22 0,21 22 16,1 0-16</inkml:trace>
  <inkml:trace contextRef="#ctx0" brushRef="#br0" timeOffset="150051.39">6477 12065 0,'21'-21'0,"-42"42"0,63-63 0,-21 21 0,-21-1 15,0 1-15,0 0 16,-21 21-16,0 0 0,0 0 15,0 0-15,-22 0 0,22 21 0,0 0 16,-21 1-16,21-1 0,-22 21 16,22-21-16,-21 22 0,21-1 0,-1-21 15,1 21-15,0 1 0,21-22 0,0 0 16,0 0-16,0 22 0,0-22 16,0 0-16,21 0 0,0-21 15,1 0-15,-1 0 0,21 0 16,-21 0-16,0 0 0,22 0 15,-22-21-15,0 0 0,21 0 0,-20-1 16,-1 1-16,0 0 0,0 0 0,-21-21 16,0 20-16,21-20 0,-21 0 15,0 21-15,0-1 0,0-20 0,0 21 16,0 0-16,-21 21 16,21 21-16,0 0 15,0 0-15,0 0 0,0 1 16,0-1-16,0 21 0,0-21 0,0 0 15,0 1-15,21-1 0,-21 0 0,21 0 16,-21 0-16,22 0 16,-1 1-16,0-22 0,0 0 15,0 0-15,0 0 0,1 0 16,-1 0-16,0 0 16,-21-22-16,21 1 15,-21 0-15,21 21 0,-21-21 0,0 0 16,0 0-16,0-1 0,0 1 0,0-21 15,0 21-15,21 0 0,-21-1 16,22-20-16,-1 21 0,0 0 0,0 0 16,0-22-16,0 22 0,1 21 0,-1-21 15,21 0-15,-21 21 0,22 0 16,-1 0-16,0 0 0,-21 0 16,22 0-16,-22 21 0,21 0 0,-21 0 15,1 0-15,-1 22 0,0-22 16,-21 21-16,0 1 0,0-1 0,0 0 15,0-21-15,0 22 0,0-1 0,0-21 16,0 22-16,0-22 0,-21 0 0,21 0 16,-21 0-16,21 0 15,-22-21-15,22-21 16,0 0-16,0 0 16,0 0-16,0 0 0,22-22 15,-22 1-15,21 0 0,0-1 0,0-20 16,0 20-16,0 1 0,1-21 15,-1 20-15,0 22 0,0-21 0,0 21 16,0-1-16,1 1 0,-22 0 16,21 21-16,0 0 0,0 0 0,-21-21 15,21 21-15,0 0 0,1 0 16,-22 21-16</inkml:trace>
  <inkml:trace contextRef="#ctx0" brushRef="#br0" timeOffset="150902.9">8551 12192 0,'0'0'0,"-21"0"0,0 0 0,-21-21 16,20 21-16,-20 0 0,21 0 0,0 0 15,0 0-15,-1 0 0,44 0 32,-1 0-32,21 0 0,0 0 15,1 0-15,41 0 0,-20 21 0,21-21 0,-1 0 16,1 0-16,21 21 0,-22-21 15,1 0-15,21 0 0,-21 0 16,-1 0-16,22 21 0,-21-21 0,-1 0 16,1 0-16,0 0 0,-22 0 0,1 0 15,-1 0-15,-20 0 0,-1 0 16,0 0-16,-21 0 0,1 0 0,-22-21 16,-43 0-1,22 21-15,0-21 0,-21 0 16,-1 0-16,22 21 0,-21-22 0,21 1 15,-22 0-15,22 21 0,-21-21 0,21 0 16,-1 0-16,-20 21 16,21-22-16,0 1 0,-22 21 0,22-21 15,0 21-15,42 0 32,0 0-32,1 0 0,-1 0 15,0 0-15,21 0 0,1 0 0,-1 21 16,0-21-16,22 0 0,-22 0 0,0 0 15,1 21-15,-1-21 0,0 0 16,1 0-16,-22 22 0,21-22 0,-21 21 16,-21 0-16,0 0 0,0 0 15,0 0-15,0 1 16,0-1-16,0 0 0,-42 0 0,21 21 16,0-20-16,-22 20 0,22-21 0,-21 0 15,21 22-15,-22-22 0,1 21 16,0-21-16,21 0 0,-22 1 0,22-1 15,-21 0-15,21 0 0,-1 0 0,22 0 16,0 1-16,22-22 31</inkml:trace>
  <inkml:trace contextRef="#ctx0" brushRef="#br0" timeOffset="151987.28">11684 11261 0,'0'0'0,"-21"0"0,0 0 16,-1 0-16,1 0 0,0 0 15,42 0 1,0 0-16,22 0 0,-1 0 16,0 0-16,22 0 0,-1 0 0,1 0 15,-1 0-15,1-21 0,-1 21 16,22-22-16,-21 22 0,-1 0 0,1-21 16,-22 21-16,0 0 0,1 0 0,-22 0 15,0 0-15,-42 0 31,-22 0-31,22 0 0,-21 0 16,21 0-16</inkml:trace>
  <inkml:trace contextRef="#ctx0" brushRef="#br0" timeOffset="152335.07">12044 11218 0,'0'43'16,"0"-86"-16,0 107 0,0-43 0,0 21 15,0-20-15,0-1 0,0 21 16,0 0-16,0-20 0,0 20 0,0 0 16,0 1-16,21-1 0,0 0 0,0 1 15,-21-1-15,21 0 0,1 1 16,-22-1-16,0 0 0,0-21 16,0 22-16,0-1 0,0-21 0,0 22 15,-22-22-15,1 0 0,-21 0 0,21 0 16,-22-21-16,1 21 0,0-21 15,-22 0-15,22 0 0,0 0 0,-1 0 16,1 0-16,0-21 0,20 0 0,1 0 16,0 0-16,0 0 0,0-1 15,0-20-15,21 21 0,0-21 16,0 20-16,0 1 0,0-21 0,0 21 16,21 0-16,-21-1 0,42 1 0,-21 0 15,22 21-15,-22-21 0,21 21 16,0 0-16,1 0 0</inkml:trace>
  <inkml:trace contextRef="#ctx0" brushRef="#br0" timeOffset="153561.76">12763 11748 0,'22'-22'0,"-44"44"0,44-65 0,-22 22 15,0 0 1,0 0-16,-22 0 0,1-1 0,0 1 15,0 0-15,-21 21 0,20 0 16,-20 0-16,21 0 0,-21 0 16,20 0-16,-20 21 0,0 0 0,21 1 15,-1-1-15,-20 21 0,21-21 0,0 22 16,0-1-16,-1 0 0,22 1 0,0-1 16,-21-21-16,21 21 0,0 1 15,0-22-15,0 21 0,0-21 0,21 1 16,1-1-16,-1-21 0,0 0 0,0 0 15,0 0-15,22 0 0,-22 0 16,0-21-16,21-1 0,-21 1 16,22 0-16,-22 0 0,0-21 0,0 20 15,0-20-15,1 21 0,-1-21 16,0 20-16,-21-20 0,0 21 0,0-21 16,0 20-16,0 1 0,0 42 31,0 1-31,0-1 15,0 0-15,0 0 0,0 0 0,0 22 16,0-22-16,0 0 0,0 21 16,21-21-16,-21 1 0,21-1 0,0 0 15,-21 0-15,22-21 0,-1 21 0,0-21 16,0 0-16,0 0 0,0 0 16,1 0-16,-1 0 0,21-21 15,-21 0-15,22 0 0,-22 21 0,21-43 16,-21 22-16,0 0 0,22 0 0,-22 0 15,0-22-15,0 22 0,-21 0 16,0 0-16,0-21 0,21 42 0,-21-22 16,0 1-16,-21 42 31,0 1-31,21-1 0,0 0 16,0 0-16,-21 0 0,21 0 0,-21 22 15,21-22-15,0 0 0,0 21 16,0-20-16,0-1 0,0 0 15,21 0-15,0-21 0,-21 21 0,42-21 16,-20 0-16,-1 0 0,21 0 0,-21 0 16,22-21-16,-22 21 0,21-21 15,0 0-15,-20 0 0,-1-1 0,21 1 16,-21 0-16,0-21 0,1 21 0,-22-1 16,0 1-16,0-21 0,21 21 0,-21 0 15,0-1-15,0 1 0,0 0 16,-21 0-16,21 0 0,-22 0 15,44 21 17,-1 0-32,0 0 0,21 0 15,-21 0-15,22-22 0,-1 22 0,22 0 16,-22 0-16,0-21 0,22 21 0,-1 0 16,-20-21-16,-1 21 0,21-21 15,-41 21-15,20 0 0,-21 0 0,0 0 16,-42 0-1,0 21-15,0 0 16,-22 0-16,22 1 0,0-1 0,-21 0 16,21 21-16,-22-21 0,22 22 0,-21-22 15,21 0-15,-1 21 16,1-20-16,21 20 0,0-21 0,0 0 16,0 0-16,0 1 0,0-1 0,0 0 15,21-21-15,1 0 16,-1 0-16,0 0 0,0 0 15,21 0-15,-20-21 0,-1 0 0,0-1 16,0 1-16,21-21 0,-20 21 0,-1-22 16,0 22-16,0-21 0,0 0 15,0 20-15,1-20 0,-1 0 16,-21 21-16,0-22 0,0 22 0,0 0 0,0 0 16,0 42-1,0 0 1,0 0-16,-21 0 0,21 22 0,0-22 15,0 21-15,0-21 0,0 1 0,0 20 16,0-21-16,0 0 0,0 0 16,21 1-16,-21-1 0,21 0 0,0 0 15,0-21-15,0 0 0,1 0 0,-1 0 16,0 0-16,0 0 0,0-21 16,0 21-16,22-21 0,-1 0 0</inkml:trace>
  <inkml:trace contextRef="#ctx0" brushRef="#br0" timeOffset="154331.32">15409 11197 0,'0'0'0,"21"0"31,1 0-31,-1-21 16,0 0-16,0 21 0,0-21 0,0 21 15,22-21-15,-22-1 0,21 1 16,-21 21-16,22-21 0,-22 0 15,0 0-15,0 0 0,-21-1 16,0 1-16,0 0 0,-21 21 16,-21 0-16,-1 0 0,1 0 15,-21 0-15,-1 0 0,1 21 0,-1 0 16,1-21-16,-1 22 0,22-1 0,-1 0 16,22 0-16,-21 0 0,42 22 15,0-22-15,0 0 0,0 0 0,0 0 16,21 0-16,0 22 0,22-22 15,-22 21-15,21-21 0,0 22 0,1-1 16,-1-21-16,0 22 0,1-1 0,-22-21 16,21 21-16,-21 1 0,1-22 15,-1 21-15,-21-21 0,0 1 16,0 20-16,-21-21 0,-1 0 0,-20 0 16,0-21-16,-1 22 0,1-1 0,-21-21 15,-1 0-15,1 0 0,-1 0 0,22 0 16,-22 0-16,22 0 0,0 0 15,-1-21-15,22-1 0,-21 1 0,21 0 16,-1 0-16,22-21 0,0 20 0,0 1 16,0-21-16,0 21 0,0 0 15,0-1-15,0 1 0,0 0 0,22 0 16,-1 21-16,0 0 0,0 0 16,0 0-16,0 0 0,22 0 15,-22 0-15,0 0 0,0 0 0,22 0 16,-22 21-16</inkml:trace>
  <inkml:trace contextRef="#ctx0" brushRef="#br0" timeOffset="155060.18">16065 11345 0,'0'0'0,"0"-21"0,0 0 16,-21 21-16,0 0 0,0 0 15,0 0-15,0 21 0,-1 0 16,1 1-16,0-1 0,0 21 16,0-21-16,0 22 0,-1-1 0,1-21 15,21 21-15,0 1 0,-21-22 0,21 21 16,0-21-16,0 22 0,0-22 16,0 0-16,0 0 0,0 0 0,21 1 15,0-22-15,1 21 0,20-21 0,-21 0 16,21 0-16,-20 0 0,20 0 15,0-21-15,1 21 0,-1-22 0,0 1 16,1 0-16,-1 0 0,-21 0 0,21 0 16,1-22-16,-22 22 15,0-21-15,-21 21 0,0-1 0,0-20 16,0 21-16,0 0 0,-21 0 0,0-1 16,0 1-16,-1 0 0,1 21 0,0 0 15,0 0-15,0 0 0,0 0 16,21 21-1,0 0-15,0 1 0,21-1 0,0 0 16,0 0-16,0 0 0,0 0 16,1 1-16,-22-1 0,0 0 0,21 0 15,-21 0-15,21 0 0,-21 1 0,0-1 16,0 0-16,21 0 16,0 0-16,-21 0 0,21-21 15,1 22-15,-1-22 0,0 0 16,0 0-16,0 0 0,0 0 0,1-22 15,-1 1-15,0 21 0,0-21 16,0 0-16,0 0 0,22 0 0,-43-1 16,21 1-16,0-21 0,0 21 0,0 0 15,-21-22-15,0 22 0,22-21 16,-22 21-16,21-1 0,-21 44 31,0-1-31,0 0 16,0 21-16,0-21 0,-21 1 15,21-1-15,-22 0 0,22 0 0,0 0 16,0 0-16,0 1 0,0-1 16,0-42 15,0-1-15,0 1-16,0 0 0</inkml:trace>
  <inkml:trace contextRef="#ctx0" brushRef="#br0" timeOffset="155207.41">16849 11324 0,'0'170'0,"0"-361"16,0 212-16,0-63 0,0 21 0,0 0 0,0 42 47,21-21-32,-21 21-15,21 0 16,0-21-16</inkml:trace>
  <inkml:trace contextRef="#ctx0" brushRef="#br0" timeOffset="155532.73">17293 11367 0,'0'21'15,"0"0"-15,0 0 16,-21 0-16,21 0 0,0 22 0,0-1 15,0 0-15,0 1 0,0-1 0,-21 0 16,21 1-16,-21 20 0,21 1 0,-22-22 16,22 22-16,0 20 0,0-20 15,-21-1-15,0 1 0,0-1 0,0 1 16,0-1-16,-1 1 0,1-1 0,0 1 16,-21-1-16,21-20 0,-1 20 15,-20-21-15,21 1 0,0-1 16,0-21-16,-1 0 0,1 1 0,21-1 15,0-42 1,21-1-16,1 1 16,-22-21-16,21 0 0,0-1 0,0 1 15,21-22-15,-20 22 0,-1-21 0,0-1 16</inkml:trace>
  <inkml:trace contextRef="#ctx0" brushRef="#br0" timeOffset="155806.57">17145 11663 0,'-21'-42'0,"42"380"15,-42-698-15,42 424 0,-42-170 0,0 64 0,21 21 0,0-1 16,0 1-16,0 0 16,0 0-16,21 0 0,0 0 0,21-1 15,-21 22-15,22 0 0,-1-21 0,0 21 16,22 0-16,-22 0 0,1 0 16,-1 21-16,-21 1 0,21-1 0,-20 0 15,-1 21-15,0-21 0,-21 1 0,0 20 16,0-21-16,-21 21 0,0-20 15,-1-1-15,-20 0 0,21 0 0,-21 0 16,-1 0-16,1 1 0,0-22 0,20 0 16,1 21-16,0-21 0,0 0 0,42-21 31,0-1-15,0 1-16,22 0 0,-22 0 0</inkml:trace>
  <inkml:trace contextRef="#ctx0" brushRef="#br0" timeOffset="156075.42">17949 11070 0,'0'0'0,"21"-42"0,1 21 0,-22 0 15,0-1-15,21 22 0,-21-21 0,0 42 32,0 1-32,-21-1 0,-1 0 15,22 21-15,-21 1 0,0-1 0,0 0 16,0 22-16,0-22 0,-1 22 15,1-22-15,0 21 0,0-20 0,21-1 16,0 0-16,0-20 0,0 20 16,0-21-16,0 0 0,0 22 0,21-22 15,0 0-15,0-21 0,1 0 16,-1 0-16,0 0 0,0 0 16,0 0-16,0-21 0,1 0 0,-1-1 15,0 1-15,0 0 0,0 0 0</inkml:trace>
  <inkml:trace contextRef="#ctx0" brushRef="#br0" timeOffset="156240.32">17653 11345 0,'0'0'0,"42"0"31,-21 0-31,22 0 0,-22-21 16,21 21-16,-21-21 0,22 21 0,-1 0 15,-21-21-15,22 21 0,-1-21 0,0 21 16,-21-21-16</inkml:trace>
  <inkml:trace contextRef="#ctx0" brushRef="#br0" timeOffset="159287.44">18669 11070 0,'0'0'0,"-21"0"32,21 21-17,21-21 1,0 0-16,0 0 0,0 0 0,1 0 15,-1 0-15,0 0 16,21-21-16,-21 0 0,1 21 0,20-21 0,-21 0 16,21 21-16,-20-21 0,-1 21 0,-21-22 15,0 1-15,0 0 16,0 0-16,-21 0 16,-22 21-16,22 0 0,0 0 0,-21 0 15,-1 0-15,22 0 0,-21 21 16,21-21-16,-22 21 0,22 0 0,0 0 15,0 22-15,21-22 0,0 21 0,-21-21 16,21 22-16,0-22 0,0 21 16,0-21-16,0 22 0,0-22 0,21 0 15,-21 0-15,21 0 0,0 1 16,21-22-16,-20 21 0,-1-21 0,0 0 16,21 0-16,-21 0 0,1 0 15,-1 0-15,-21-21 0,0-1 16,-21 22-1,-1 0-15,1 0 16,-21 0-16,21 0 0,-22 22 0,22-1 16,0 0-16,-21 0 0,21 0 0,-1 22 15,1-22-15,21 0 0,0 21 16,0-21-16,-21 22 0,21-22 0,0 0 16,0 0-16,0 0 0,0 1 0,21-1 15,0 0-15,1-21 0,-1 21 16,0-21-16,0 0 15,0 0-15,0 0 0,22-21 16,-22 21-16,0-21 0,0 0 0,0-1 16,1 1-16,20 0 0,-21 0 15,0-21-15,22 20 0,-22-20 0,0 21 16,21-21-16,-21 20 0,22 1 0,-22 0 16,0 0-16,21 21 0,-20 0 0,20 0 15,-21 0-15,0 0 0,0 0 16,1 21-16,-1 0 0,-21 0 0,21 1 15,-21-1-15,0 0 0,0 0 0,0 21 16,0-20-16,0-1 0,-21 0 16,0 0-16,-1 0 0,1 0 15,0 1-15,0-1 0,21 0 0,-21-21 16,0 0-16,42 0 31,0-21-31,0 0 16,0 21-16,0-22 0,1 1 0,-1 0 15,21-21-15,-21 21 0,22-1 16,-22-20-16,0 0 0,21 21 16,-21-22-16,1 22 0,-1 0 0,0 0 15,0 0-15,-21-1 0,-21 44 32,0-1-32,0 0 15,-1 0-15,22 0 0,-21 0 0,0 22 16,0-22-16,21 21 0,0-21 15,0 1-15,0 20 0,0-21 0,0 0 16,0 0-16,0 1 0,0-1 0,21-21 16,0 21-16,0 0 0,22-21 15,-22 0-15,0 0 0,21 0 0,-20 0 16,20 0-16,0 0 0,1-21 0,-1 0 16,0 21-16,1-21 0,-1-1 0,0 1 15,-21-21-15,22 21 0,-22 0 16,0-22-16,0 22 0,0 0 15,-21-21-15,0 20 0,0-20 0,0 21 16,0 0-16,0 0 0,-21 21 0,0 0 16,0 0-16,0 0 0,0 0 15,-1 0-15,1 0 0,0 21 0,0 0 16,0 21-16,21-21 0,-21 1 0,21 20 16,0-21-16,0 0 0,0 22 15,0-22-15,0 0 0,0 0 0,21 0 16,0 0-16,0 1 0,0-22 0,0 21 15,1-21-15,-1 0 0,21 0 16,-21 0-16,22 0 0,-1 0 16,-21 0-16,21-21 0,1-1 0,-22 1 0,21 0 15,-21 0-15,22 0 0,-22 0 16,0-22-16,21 1 0,-20 21 16,-1-22-16,0 1 0,0 21 0,0-21 15,0 20-15,1 1 0,-1 0 0,0 21 16,0 0-16,0 0 0,0 0 0,-21 21 15,22-21 1,-22 21-16,0 1 0,0-1 16,0 0-16,0 0 15,0-42 17,21 0-17,-21 0-15,0-1 16,0 1-16,0 0 0,0 0 15,0 0-15,-21 21 16,-1-21-16,1 21 0,0 0 16,0 0-16,0 21 0,0 0 15,-1 0-15,1 0 0,0 0 16,21 1-16,-21 20 0,0-21 0,0 0 0,21 22 16,0-22-16,0 0 0,0 21 15,0-21-15,0 1 0,0-1 16,0 0-16,21 0 0,-21 0 0,21 0 15,0-21-15,0 22 0,0-22 0,22 0 16,-22 0-16,0 0 0,21 0 16,1 0-16,-22 0 0,21 0 0,-21-22 15,22 1-15,-22 21 0,21-21 0,-21-21 16,22 21-16,-22-1 0,0-20 0,0 21 16,0-21-16,1-1 0,-1 22 15,-21-21-15,0 21 0,0-1 0,0 1 16,0 0-16,0 42 15,-21 0 1,-1 1-16,22-1 0,-21 0 0,21 21 16,0-21-16,-21 1 0,21 20 0,-21-21 15,21 0-15,0 0 0,0 1 16,0-1-16,0 0 0,0 0 16,21-21-16,0 21 0,0-21 15,1 0-15,20 0 0,-21 0 0,0 0 16,0 0-16,22-21 0,-22 21 15,0-21-15,21 0 0,-20 0 0,-1-1 16,0 1-16,0-21 0,0 21 0,0-22 16,1 22-16,-1-21 0,0 21 0,-21 0 15,0-22-15,0 22 16,-21 42 0,0 0-1,-1 1-15,22-1 0,0 21 16,0-21-16,-21 22 0,21-22 0,0 0 15,0 0-15,0 21 0,0-20 0,0-1 16,21-21-16,1 21 0,-1 0 0,0-21 16,0 0-16,21 0 15,-20 0-15,-1 0 0,0 0 0,0 0 16,21-21-16,-20 21 0,-1-21 0,21-22 16,-21 22-16,0-21 0,1 0 15,-1-1-15,21 1 0,-21-22 16,0 1-16,1-1 0,-1 1 0,-21 21 15,21-22-15,0 1 0,-21 20 0,0 1 16,0 0-16,0-1 0,0 22 16,0 0-16,0 0 0,-21 21 15,0 0-15,0 21 0,-1 0 0,22 0 16,-21 0-16,0 22 0,21-1 16,0 0-16,-21 1 0,21 20 0,-21-20 15,21 20-15,0-21 0,0 22 0,0-22 16,0 22-16,0-22 0,0 0 15,0 1-15,0-22 0,0 21 0,0-21 16,21 1-16,0-1 0,0 0 16,0-21-16,1 0 0,-1 0 0,0 0 15,21 0-15,-21 0 0,22 0 16,-22 0-16,21-21 0,-21 0 0,22-1 16,-22 1-16,0 0 0,0 0 15,22 0-15,-43-22 0,21 22 0,0 0 16,-21 0-16,21 0 0,-21 0 0,-21 42 31,21 0-15,-21 0-16,0 0 0,21 0 0,0 1 15,0 20-15,0-21 0,0 0 16,0 0-16,0 1 0,0-1 0,0 0 16,0 0-16,0 0 0,21 0 15,0-21-15,0 0 0,0 0 16,0 0-16,1 0 0,20 0 0,-21 0 15,21 0-15,-20-21 0,20 0 0,-21 21 16,21-21-16,-20 0 0,-1-22 16,0 22-16,0-21 0,-21 21 0,0-22 15,21 1-15,-21 0 0,0-1 0,0 22 16,0-21-16,-21 21 0,0 0 16,0-1-16,0 22 0,-1 0 0,-20 0 15,21 0-15,-21 0 0,-1 22 0,1-1 16,21 21-16,-22-21 0,1 0 15,21 22-15,0-1 0,0-21 16,-1 0-16,22 22 0,0-22 0,0 0 16,0 21-16,0-20 0,22-1 0,-1-21 15,0 21-15,0-21 0,21 0 16,-20 0-16,-1 0 0,21 0 0,-21 0 16,22 0-16,-22 0 0,21 0 0,-21-21 15,22 0-15,-22-1 0,0 1 16,21-21-16,-21 21 0,43-43 15,-43 22-15,0 0 0,22 20 16,-22 1-16,0 0 0,-21 0 0,21 21 16,-21 21-1,0 0-15,0 0 0,0 1 16,0 20-16,-21-21 0,21 21 0,0-20 16,0 20-16,0-21 0,0 0 0,0 0 15,0 22-15,0-22 16,0 0-16,21 0 0,0-21 0,0 0 15,1 0-15,-1 0 0,0 0 16,21 0-16,-21 0 0,1-21 16,-1 21-16,0-21 0,-21 0 15,21 0-15,0-1 0,0 1 0,-21 0 16,0-21-16,0 21 0</inkml:trace>
  <inkml:trace contextRef="#ctx0" brushRef="#br0" timeOffset="159491.38">22246 11007 0,'-42'0'0,"84"0"0,-105 0 16,20 0-16,64 0 31,1 0-31,-1 0 0,0 0 16,21 0-16,1 0 0,-1 0 15,21 0-15,1 0 0,-22 0 0,22 0 16,-1 0-16,1 0 0</inkml:trace>
  <inkml:trace contextRef="#ctx0" brushRef="#br0" timeOffset="159783.39">24596 10562 0,'0'0'0,"-22"0"16,1 0-16,0 21 16,21 1-16,0-1 0,-21 0 0,21 0 15,-21 0-15,21 0 0,-21 22 0,21-22 16,0 0-16,0 21 0,-22-20 0,22 20 15,0-21-15,0 0 0,-21 0 16,21 1-16,0-1 0,0 0 0,0 0 16,0 0-1,21-21 1</inkml:trace>
  <inkml:trace contextRef="#ctx0" brushRef="#br0" timeOffset="159995.26">24109 11007 0,'0'42'31,"21"-42"-31,0 0 0,0 0 16,0 21-16,1-21 0,-1 0 16,0 0-16,0 21 0,0-21 0,22 0 15,-22 0-15,0 0 0,21 0 16,-21 0-16,1 0 0,-1 0 0,0 0 15,0 0-15,0 0 0,0 0 16,-21-21-16,0 0 0</inkml:trace>
  <inkml:trace contextRef="#ctx0" brushRef="#br0" timeOffset="160186.67">24151 10732 0,'-21'-22'0,"42"44"0,-42-65 0,21 22 15,0 0 1,21 21-16,0 0 0,0-21 16,1 21-16,20 0 0,-21-21 0,21 21 15,-20 0-15,20 0 0,0 0 16,1-22-16,-1 22 0,-21 0 0,21 0 16,1-21-16,-22 0 0,21 21 0,-21-21 15</inkml:trace>
  <inkml:trace contextRef="#ctx0" brushRef="#br0" timeOffset="160627.48">24723 10329 0,'-22'-21'0,"-41"0"15,190 169-15,-169-254 0,-64 43 0,85 42 0,-1 21 16,1-21-16,0 21 0,0 0 16,-21 0-16,20 0 0,-20 0 0,0 0 15,21 0-15,-22 0 0,1 21 16,0 0-16,-1 21 0,1 1 0,0-1 15,-1 0-15,1 1 0,0 20 0,-1-21 16,1 22-16,21-22 0,0 22 16,-1-22-16,1 0 0,21 22 0,0-22 15,0 1-15,0-1 0,21 0 0,1 1 16,-1-1-16,0 0 0,0-21 16,21 22-16,1-22 0,-1 0 0,0 0 15,1 0-15,-1 1 0,0-22 0,1 0 16,20 0-16,-20 0 0,20 0 15,1 0-15,-22 0 0,21-22 16,1-20-16,-22 21 0,22-21 0,-22 20 16,0-20-16,1-21 0,-1 20 0,0 1 15,1-22-15,-22 1 0,0 21 0,0-22 16,-21 22-16,0-1 0,0-20 16,-21 42-16,-21-22 0,21 22 0,-22 0 15,-20 0-15,20 0 0,-20 21 16,21 0-16,-22 0 0,22 0 0,-22 0 15,22 0-15,0 21 0,-1 0 0,1-21 16,0 21-16,-22-21 0,22 21 0,-1-21 16</inkml:trace>
  <inkml:trace contextRef="#ctx0" brushRef="#br0" timeOffset="163484.73">14309 13039 0,'0'0'0,"-22"21"15,22 0-15,-21 0 0,21 0 0,0 1 16,0-1-16,0 0 0,0 0 15,21-21 1,22 0-16,-22-21 16,0 0-16,21 0 0,1-1 0,-22 1 15,21 0-15,1 0 0,-22-21 16,21 20-16,-21-20 0,0 21 16,1-21-16,-1-1 0,-21 1 0,0 21 15,0-22-15,0 22 0,0 0 0,0 0 16,-21 0-16,-1 21 0,1 0 15,0 0-15,0 0 0,0 0 0,0 21 16,-1 0-16,1 0 0,0 0 0,0 22 16,0-1-16,21-21 0,0 22 15,0-1-15,0 0 0,0 1 0,0-1 16,0-21-16,0 21 0,0-20 16,0 20-16,0-21 0,21 0 15,0 0-15,0-21 0,0 0 0,1 22 16,-1-22-16,0 0 0,0 0 15,0-22-15,0 1 0,1 0 16,-1 0-16,0 0 0,0 0 0,21-22 16,-20 22-16,-1-21 0,21 21 0,-21-22 15,22 22-15,-22-21 0,21 21 16,0-1-16,-20 1 0,20 21 0,0 0 16,-21 0-16,22 0 0,-22 0 0,0 0 15,0 0-15,0 21 0,-21 1 16,0-1-16,0 21 0,0-21 0,0 0 15,0 1-15,0 20 0,0-21 16,0 0-16,-21 0 0,0 1 0,0-1 16,21 0-16,-21 0 0,0 0 15,-1-21-15,22 21 0,0-42 32,0 0-32,22 21 15,-1-21-15,0 0 0,0-22 0,0 22 16,0 0-16,1-21 0,-1-1 15,0 1-15,0 21 0,0-21 0,0-1 16,1 22-16,-22 0 0,0 0 0,21 0 16,-21-1-16,0 44 31,0-1-31,-21 0 0,-1 0 16,22 0-16,0 0 0,0 22 0,-21-22 15,21 21-15,0-21 0,0 22 16,0-22-16,0 0 0,21 21 0,-21-20 15,22-1-15,-1 0 0,21-21 0,-21 21 16,0 0-16,1-21 0,20 0 0,-21 0 16,21 0-16,-20 0 0,20 0 15,-21 0-15,21-21 0,1 0 16,-22 0-16,21 21 0,-21-21 0,22-22 16,-22 22-16,0 0 0,-21-21 15,0 20-15,0-20 0,0 21 0,0-21 16,0 20-16,0 1 0,0 0 0,-21 0 15,0 0-15,0 21 0,-1 0 16,1 0-16,0 21 0,0 0 0,0 0 16,0 0-16,-1 1 0,22 20 0,0-21 15,0 21-15,0-20 0,0 20 16,0-21-16,0 21 0,0-20 0,0-1 16,0 0-16,22 0 0,20-21 0,-21 0 15,0 21-15,0-21 0,22 0 16,-22 0-16,21 0 0,-21 0 15,22-21-15,-1 0 0,0 0 0,-20 0 16,20-1-16,-21 1 0,21 0 0,-20 0 16,-1-21-16,21 20 0,-21-20 15,0 21-15,1-21 0,-1 20 0,0 1 16,0-21-16,0 21 0,0 21 16,1-21-16,-1 21 0,0 0 15,-21 21 1,0 0-16,0 0 0,21 0 15,-21 0-15,0 1 16,0-1-16,0-42 47,0-1-47,0 1 16,0 0-16,0 0 0,0 0 15,0 0-15,0-1 0,0 1 0,0 0 16,0 0-16,-21 21 15,0 0-15,0 0 0,-1 0 16,1 21-16,0 0 0,0 22 16,0-22-16,0 21 0,-1-21 15,22 22-15,-21-22 0,0 21 16,21 0-16,0-20 0,0 20 0,0-21 16,0 0-16,0 0 0,0 1 15,0-1-15,21 0 0,0-21 0,1 21 16,-1-21-16,0 0 0,0 0 0,0 0 15,22 0-15,-22 0 0,0 0 0,0 0 16,21-21-16,-20 0 0,20 0 16,-21-1-16,0 1 0,0 0 0,22 0 15,-22 0-15,0-22 0,0 22 0,-21-21 16,21 21-16,1 0 0,-22-22 16,0 22-16,0 0 0,0 0 15,0 42 16,0 0-31,-22 21 16,22-20-16,-21-1 0,21 21 0,0-21 16,-21 22-16,21-22 0,0 0 15,0 21-15,0-21 0,0 1 0,0-1 16,0 0-16,0 0 0,21-21 0,0 21 16,1-21-16,-1 0 0,21 0 15,-21 0-15,22 0 0,-22 0 0,0 0 16,21-21-16,1 0 0,-22 21 0,21-21 15,-21 0-15,0-22 0,22 22 0,-22 0 16,0-21-16,0 20 16,-21-20-16,21 21 0,-21 0 0,22 0 15,-22-1-15,0 1 0,0 0 0,0 42 32,-22 0-17,1 1-15,21-1 0,0 0 0,0 21 16,-21-21-16,21 1 0,-21-1 15,21 21-15,0-21 0,0 0 0,0 1 16,0-1-16,0 0 0,0 0 0,21 0 16,0-21-16,0 0 0,-21 21 0,43-21 15,-22 0-15,0 0 16,0 0-16,0 0 0,22 0 0,-22-21 16,21 0-16,-21 0 0,22 0 0,-22 0 15,0-1-15,0 1 0,0 0 16,1-21-16,-1 21 0,0-1 0,-21 1 15,0-21-15,0 21 0,21 0 0,-21-1 16,0 1-16,-21 21 31,21 21-31,-21 1 16,21-1-16,0 0 0,0 0 0,0 21 16,0-20-16,0-1 0,0 0 15,0 0-15,0 0 0,0 0 16,0 1-16,21-22 0,0 0 15,0 21-15,0-21 0,1 0 0,-1 0 16,0 0-16,0 0 0,21-21 16,-20 21-16,20-22 0,-21 1 0,21 0 15,-20-21-15,20 21 0,-21-22 0,21 1 16,-20 0-16,-1-22 0,21 22 16,-21-22-16,0 22 0,22-22 0,-22 1 15,0 21-15,-21-1 0,21-20 16,-21 20-16,0 22 0,0-21 0,0 21 15,0 0-15,-21 21 16,0 21-16,0 0 16,0 0-16,-1 0 0,1 22 15,0-1-15,0 0 0,-21 1 16,42-1-16,-22 21 0,1-20 0,0 20 0,21 1 16,-21-22-16,21 22 0,0-22 15,0 0-15,0 1 0,0-1 0,21 0 16,0 1-16,0-22 0,1 0 0,20 0 15,-21 0-15,0 0 0,22-21 16,-22 0-16,21 0 0,0 0 16,1 0-16,-1 0 0,-21-21 0,22 0 15,-1 21-15,-21-21 0,21-21 0,-20 20 0,-1 1 16,0-21-16,0 21 16,0-22-16,-21 22 0,0-21 0,0 21 15,0 0-15,0-22 0,0 22 16,-21 21-16,0 0 0,0 0 15,21 21-15,-21-21 0,21 21 16,0 1-16,0 20 0,0-21 0,0 0 16,0 0-16,0 1 0,0-1 0,0 21 15,0-21-15,0 0 0,21-21 16,-21 22-16,21-1 0,0-21 0,0 0 16,0 0-16,1 0 0,-1 0 0,21 0 15,-21 0-15,22 0 16,-1 0-16,-21-21 0,21-1 0,1 1 15,-22 0-15,0-21 0,0 21 0,0-1 16</inkml:trace>
  <inkml:trace contextRef="#ctx0" brushRef="#br0" timeOffset="163695.12">18246 12594 0,'-22'21'15,"44"-42"-15,-65 42 0,22-21 0,21 22 16,21-22 0,22 0-16,-22 0 0,21 0 15,0 0-15,22 0 0,-22 0 0,22 0 16,-1 0-16,1 0 0,-22 0 0,0 0 16,22 0-16,-22 0 0,-21 0 15,22 0-15,-22 0 0</inkml:trace>
  <inkml:trace contextRef="#ctx0" brushRef="#br0" timeOffset="165451.66">20299 12573 0,'-21'0'0,"42"0"0,-21 0 46,21 0-46,0-21 16,0 21-16,22-21 16,-22 0-16,21 21 0,0-22 0,-20 1 15,20 0-15,-21 21 0,0-21 0,-21 0 16,0 0-16,0-1 0,-21 22 16,-21-21-16,-1 0 0,1 21 0,0 0 15,-22 0-15,1 0 0,-1 0 0,22 21 16,-22 0-16,22-21 0,-21 22 15,41-1-15,-20 0 0,21 0 0,0 0 16,21 22-16,0-22 0,0 0 0,0 0 16,0 0-16,21 0 0,0 1 15,21 20-15,-20-21 0,20 0 16,-21 0-16,21 22 0,1-22 0,-22 21 0,21-21 16,-21 22-16,22-22 0,-22 21 15,-21-21-15,0 1 0,0 20 16,0-21-16,0 0 0,-21 0 0,-22 1 15,22-22-15,-21 21 0,0 0 0,-1-21 16,-20 0-16,20 0 0,1 0 16,0 0-16,-1 0 0,1 0 0,0-21 15,21 0-15,-22 21 0,22-22 0,0 1 16,0-21-16,21 21 0,0 0 16,0-22-16,0 22 0,0-21 0,0-1 15,0 22-15,21 0 0,0 0 0,-21 0 16,21 21-16,0 0 15,-21 21 1,22 0-16,-22 0 0,0 0 16,0 22-16,21-22 0,-21 21 15,0-21-15,21 1 0,0 20 0,-21-21 16,21 0-16,0 0 0,1 1 0,-1-1 16,0 0-16,21 0 0,-21-21 15,1 21-15,20-21 0,-21 0 0,21 0 16,-20 0-16,20 0 0,0 0 0,1 0 15,-1-21-15,0 0 0,-21 21 16,22-21-16,-1 0 0,-21-22 0,22 22 16,-22-21-16,21 21 0,-21-22 15,0 22-15,1-21 0,-22-1 16,21 22-16,0 0 0,0 0 0,-21 0 16,0 0-16,21 21 0,0 0 15,-21 21 1,0 0-16,22-21 0,-22 21 15,0 0-15,0 0 0,0 1 16,0-1 0,0-42 15,0-1-31,0 1 16,0 0-16,21 0 0,-21 0 0,0 0 15,0-1-15,0 1 16,0 0-16,0 0 15,-21 21-15,-1 0 16,22 21-16,0 0 16,-21 0-16,0 1 0,21-1 15,-21 21-15,0-21 0,21 22 0,-21-22 16,21 21-16,-22-21 0,22 0 0,0 22 16,0-22-16,0 0 0,0 0 15,0 0-15,22 1 0,-1-1 16,0 0-16,0-21 0,21 0 0,-20 0 15,-1 0-15,21 0 0,-21 0 16,22 0-16,-22 0 0,21-21 0,-21 0 16,22-1-16,-22 1 0,21 0 0,-21 0 15,22-21-15,-22 20 0,0-20 16,-21 21-16,0-21 0,0 20 0,0 1 16,0 0-16,0 0 0,-21 21 15,0 0-15,-1 0 0,1 0 16,0 0-16,0 21 0,21 0 15,-21 0-15,21 1 0,0-1 16,0 0-16,21 0 16,0 0-16,0 0 15,-21 1-15,21-1 0,1 0 16,-22 0-16,21 0 0,0 0 16,0-21-1,-21 22-15,21-22 0,0 0 16,1 0-16,-1 0 0,0 0 0,0 0 15,0 0-15,0 0 0,1-22 16,-1 1-16,0 0 0,0 21 0,0-42 16,0 21-16,1-1 0,-1 1 0,0-21 15,-21 21-15,0 0 0,21-1 16,-21 1-16,0 0 0,21 0 16,-21 42 15,0 0-31,0 0 0,0 1 0,0 20 15,-21-21-15,21 0 0,0 0 0,0 1 16,0-1-16,0 0 0,0 0 16,21-21-16,0 0 15,1 0-15,-1 0 0,0 0 16,0 0-16,0 0 16,0-21-16,-21 0 0,22 21 0,-22-21 15,0-1-15,21 1 0,-21-21 0</inkml:trace>
  <inkml:trace contextRef="#ctx0" brushRef="#br0" timeOffset="165611.57">21738 12573 0,'85'127'0,"-191"-254"0,127 127 0,-63 0 0,-1 0 0,22 0 16,0 0-16,0 0 0,0 0 16,0 0-16,-1 21 15,22 0-15,22 1 16,-1-22-16,0 0 15,0 21-15,0-21 0,0 0 0,1 0 16</inkml:trace>
  <inkml:trace contextRef="#ctx0" brushRef="#br0" timeOffset="165889.41">21971 12679 0,'0'21'16,"0"0"-16,0 0 15,0 22-15,0-22 0,0 0 0,0 21 16,0 1-16,-21-22 0,21 21 0,-21 1 16,-1-1-16,22 0 0,-21 1 15,0 20-15,21-21 0,-21 1 0,0-1 16,21 0-16,0 1 0,-21-1 0,-1 0 16,22 1-16,-21-1 0,21 0 15,0-20-15,0-1 0,-21 0 16,21 0-16,0 0 0,21-21 15,0 0 1,1-21-16,-1 0 0,-21 0 16,21 0-16,0-1 0,0-20 0</inkml:trace>
  <inkml:trace contextRef="#ctx0" brushRef="#br0" timeOffset="166147.26">21950 13081 0,'21'-381'46,"-42"762"-46,63-804 0,-21 423 16,0-21-16,1-1 0,-1 22 0,21 0 16,-21 0-16,0 0 0,22 0 0,-22 0 15,21 22-15,-21-1 0,1 0 16,-1 0-16,-21 21 0,0-20 0,0-1 16,0 0-16,0 21 0,-21-21 0,-1 1 15,1-1-15,0 0 0,-21-21 16,21 21-16,-1 0 0,-20-21 0,21 0 15,0 0-15,0 0 0,-1 0 0,22-21 32,0 0-17,22 21-15,-1-21 0</inkml:trace>
  <inkml:trace contextRef="#ctx0" brushRef="#br0" timeOffset="166444.09">22818 12298 0,'21'0'0,"-42"0"0,42-21 16,-42 21-1,-1 21-15,1 0 0,0 0 16,0 0-16,0 22 0,-22-22 0,22 21 16,0 1-16,0-1 0,0 0 15,21 1-15,-21-1 0,-1 0 16,22 1-16,0-1 0,-21 0 0,21 1 15,0-1-15,0-21 0,0 0 0,0 0 16,0 1-16,0-1 0,21 0 16,1-21-16,-1 0 0,21 0 15,-21 0-15,0-21 0,1 0 0,-1 21 16,0-22-16,0 1 0,0-21 16,0 21-16,1-22 0,-1 22 15,0-21-15,-21 21 0</inkml:trace>
  <inkml:trace contextRef="#ctx0" brushRef="#br0" timeOffset="166630.99">22331 12531 0,'0'0'0,"21"0"16,0-21-16,0 21 15,22 0-15,-22 0 0,0 0 0,21 0 16,1 0-16,-22-22 0,21 22 0,0 0 15,-20 0-15,20 0 0,-21 0 16,21 0-16,-20 0 16,-1 0-16</inkml:trace>
  <inkml:trace contextRef="#ctx0" brushRef="#br0" timeOffset="172944.69">1249 14330 0,'0'21'16,"-21"-21"-16,21 21 16,21-42 15,0 21-31,0-21 0,21 0 15,1 0-15,-22-1 0,21 1 16,1 0-16,-22 0 0,21 0 0,-21 0 16,0-1-16,-21 1 0,0 0 15,0 0-15,0 0 16,-21 21-16,0 0 0,-21-21 16,-1 21-16,1 0 0,-21 0 0,20 0 15,1 21-15,-22-21 0,22 21 16,0 0-16,21 0 0,-22 0 0,22 1 15,0-1-15,0 0 0,21 0 16,0 21-16,0-20 0,0-1 0,0 0 16,21 21-16,0-21 0,0 1 15,22 20-15,-22-21 0,21 21 16,0 1-16,1-22 0,-22 21 0,21 1 16,-21-1-16,22 0 0,-43-21 15,21 22-15,-21-1 0,0-21 16,0 22-16,-21-22 0,0 21 15,-1-21-15,-20 22 0,0-22 0,-1 0 16,1-21-16,-21 21 0,20-21 16,1 0-16,-22 0 0,22 0 0,0-21 15,-1 21-15,1-21 0,0 0 16,-1-1-16,22-20 0,-21 21 0,21 0 16,0-22-16,21 22 0,-22-21 15,22 21-15,0-22 0,0 22 0,0 0 16,0 0-16,0 0 15,22 42 1,-1-21-16,-21 21 16,21 0-16,0 22 0,0-22 15,0 0-15,1 0 0,20 21 0,-21-20 16,21-1-16,-20 0 0,20 0 16,-21 0-16,21 0 0,1 1 0,-1-22 15,0 21-15,1-21 0,-1 0 16,0 0-16,1 0 0,126-64 31,-105 43-31,-22 0 0,0-21 0,22-1 16,-22 1-16,0 21 0,-20-22 15,20-20-15,-21 21 0,0 20 0,0-20 16,1 0-16,-22 21 0,21-1 16,-21 1-16,0 0 0,0 42 31,0 0-31,0 1 0,0-1 15,0 0-15,0 0 16,0 0-16,21 0 0,-21-42 63,0 0-63,0 0 0,0 0 15,0 0-15,0-1 16,0 1-16,0 0 0,0 0 15,-21 21-15,0 0 16,-1 21 0,22 0-16,-21 0 15,21 22-15,0-22 0,0 21 0,0-21 16,0 22-16,-21-22 0,21 21 16,0 1-16,0-22 0,0 0 0,0 21 15,0-21-15,0 1 0,0-1 16,0 0-16,21 0 0,0 0 0,-21 0 15,22-21-15,-1 0 0,0 0 16,0 0-16,0 0 0,0 0 16,22 0-16,-22-21 0,21 21 0,-21-21 15,22 0-15,-1 0 0,0 0 16,1-1-16,-1-20 0,-21 21 0,22 0 16,-22-22-16,0 22 0,-21-21 15,0 21-15,0 0 0,-42-1 16,20 22-16,1 0 0,0 0 15,-21 0-15,21 0 0,-1 0 16,1 22-16,0-22 0,21 21 16,0 0-16,21-21 0,0 21 15,1-21-15,20 21 0,-21-21 16,21 21-16,-20-21 0,20 22 0,-21-22 16,21 21-16,-20 0 0,-1 0 0,0-21 15,-21 21-15,0 0 0,0 1 16,0-1-16,0 0 0,0 0 0,0 0 15,0 0 1,21-21-16,0 0 0,0 0 0,1 22 16,-1-22-16,0 0 0,0 0 15,0 0-15,0 0 0,1 0 16,-1 0-16,21-22 0,-21 1 0,0 21 16,22-21-16,-22 0 0,0 0 15,21 0-15,-20-1 0,-1 1 0,0-21 16,0 21-16,0-22 0,0 22 15,-21 0-15,0-21 0,0 21 0,0-1 16,0 1-16,0 0 0,0 0 16,-21 21-16,0 0 15,0 0-15,0 0 0,21 21 0,-21 0 16,-1-21-16,1 21 0,21 22 16,0-22-16,-21 0 0,21 0 0,0 0 15,0 22-15,0-22 0,0 0 16,0 0-16,0 0 0,0 22 0,21-22 15,-21 0-15,21 0 16,1-21-16,-1 0 0,0 21 16,21-21-16,-21 0 0,22 0 0,-22 0 15,21 0-15,-21 0 0,22 0 16,-22-21-16,21 21 0,1-21 0,-1 0 16,-21 0-16,21 0 0,1-1 0,-22 1 15,0 0-15,21-21 0,-20 21 16,-22-1-16,0 1 0,21 0 0,-21 0 15,0 0-15,0 0 0,0-1 16,-21 22-16,-1 0 16,1 0-16,0 22 15,0-1-15,21 0 16,-21 0-16,0 0 0,21 0 16,-22 1-16,22-1 0,0 0 15,0 0-15,0 0 0,0 0 0,0 1 16,0-1-16,0 0 0,0 0 15,0 0-15,22-21 16,-1 21-16,0-21 16,0 0-16,0 22 15,0-22-15,1 0 16,-1 0-16,-21-22 0,0 1 16,21 21-16,-21-21 15,21 0-15,-21 0 0,0 0 16,0-1-16,21 1 0,0 0 15,-21 0-15,22 0 0,-22 0 16,0-1-16,0 1 0,21 0 0,0 0 16,-21 0-16,21 0 15,-21-1-15,0 1 0,21 21 16,-21-21-16,21 21 0,-21-21 0,22 0 16,-22 0-16,21 21 15,0-22-15,-21 1 16,21 21-16,-21-21 0,0 0 31,-21 21-15,0 0-1,0 21 1,21 0-16,-22-21 16,22 21-16,0 1 15,0-1-15,0 0 0,0 0 16,0 0-16,-21 0 0,21 1 15,0-1-15,0 0 0,0 0 0,0 21 16,-21-20-16,21-1 0,0 0 16,0 0-16,0 0 0,0 22 15,-21-22-15,0 0 0,21 0 16,-21 0-16,21 0 16,-22-21-16,1 0 15,0 0-15,21-21 16,0 0-1,0 0-15,0 0 0,0 0 0,0-1 16,0-20-16,21 21 0,0-21 0,1 20 16,-1-20-16,0 0 0,0-1 15,0 22-15,0-21 0,1 21 16,20 0-16,-21-1 0,0 1 0,0 21 16,22 0-16,-22 0 0,0 0 15,0 21-15,0 1 0,1-1 0,-22 0 16,0 0-16,21 0 0,-21 22 0,0-22 15,0 21-15,0-21 0,0 0 16,0 22-16,0-22 0,0 0 0,0 0 16,0 0-16,21-21 15,-21 22-15,21-22 0,0 0 16,0 0-16,1 0 0,-1 0 0,0-22 16,0 22-16,21-21 0,-20 0 15,20 21-15,0-21 0,-21 0 0,22 0 16,-1-22-16,-21 22 0,22-21 15,-22 21-15,0-22 0,0 22 16,0-21-16,-21 21 0,21-1 0,-21 1 16,0 0-16,0 0 0,-21 21 15,0 0-15,0 0 16,0 21-16,21 0 0,-21 0 0,21 1 16,-22-1-16,22 0 0,0 0 15,0 0-15,0 0 0,0 22 0,0-22 16,0 0-16,0 0 0,22 0 0,-1 1 15,0-22-15,-21 21 0,0 0 16,21-21-16,-21 21 0,21-21 0,-21 21 16,-21-21 15,0 0-31,0 0 16,0-21-16,-1 21 0,1-21 0,0 21 15,21-21-15,-21 21 0,0-21 16,0 21-16,-1 0 15,1 0 1,21 21-16,0 0 16,0 0-16,0 0 0,21 0 15,1-21-15,-22 22 0,21-1 0,0-21 16,0 0-16,0 21 16,0-21-16,1 0 0,-1 0 0,21 0 15,-21 0-15,22 0 0,-1-21 0,0 0 16,-21 21-16,22-22 0,-1 1 15,0-21-15,-20 21 0,20-22 0,-21 22 16,0-42-16,0 20 0,22-62 16,-22 41-16,0 1 0,-21 20 15,0-20-15,0-1 0,0 22 0,0 0 16,0 20-16,0-20 0,0 21 0,0 0 16,-21 21-1,0 21-15,21 0 0,0 0 16,-21 22-16,21-1 0,-22 0 0,22 1 15,-21-1-15,21 0 16,0 1-16,0-1 0,0 21 0,0-20 16,-21-22-16,21 21 0,0 1 0,0-22 15,0 0-15,0 0 0,0 0 16,0 0-16,0 1 0,0-44 47,21 1-47,-21 0 15,21 21-15,-21-21 0,22 0 16,-1 21 0,0 0-16,-21 21 15,0 0 1,0 0-16,21-21 0,-21 21 16,0 1-16,21-1 0,-21 0 15,0 0-15,21-21 0,1 0 0,-1 21 16,0-21-16,0 0 0,21 0 15,-20 0-15,20 0 0,0 0 0,1-21 16,-1 21-16,0-21 0,1 0 16,-1 21-16,0-21 0,-21-1 15,22 1-15,-22 0 0,0-21 0,0 21 16,0-1-16,1-41 0,-22 42 16,0 0-16,0-1 15,0 44 1,-22-22-16,22 21 0,-21 0 15,21 0-15,-21 0 0,21 22 16,-21-22-16,21 0 0,0 0 0,0 0 16,0 22-16,0-22 0,0 0 0,0 0 15,0 0-15,21-21 16,0 0-16,0 0 16,1 0-16,-1 0 0,0 0 15,0 0-15,21-21 0,-20 0 16,-1 21-16,-21-21 0,21 0 15,0-1-15,-21 1 0,21 0 0,-21-21 16,0 21-16,0-22 0,0 22 0,0-21 16,0-1-16,0 22 0,-21-21 15,0 21-15,0 0 0,0-1 0,-1 22 16,1 0-16,0 0 0,0 0 0,0 0 16,-22 22-16,22-1 0,0 0 15,0 0-15,0 21 0,0-20 16,21-1-16,-22 42 0,22-20 15,0-22-15,0 0 0,22 0 0,-1 0 16,0 0-16,0 1 0,0-1 16,0-21-16,1 21 0,-1-21 0,21 0 15,-21 0-15,0 0 0,22 0 0,-22 0 16,21-21-16,1 21 0,-22-21 16,21-1-16,0 1 0,1 0 0,-22-21 15,21-1-15,1 22 0,-22-21 0,21 0 16,-21-22-16,0 22 15,1-1-15,-1-105 16,-21 106-16,21 0 0,-21-1 0,0 22 16,0 0-16,-21 21 15,0 0-15,-1 0 16,1 21-16,21 0 0,-21 22 16,0-22-16,21 21 0,-21 0 15,21 1-15,-21-1 0,21 0 0,-22 1 16,22 20-16,0-20 0,0-22 0,0 21 15,0 0-15,0-20 0,0 20 16,0-21-16,22 0 0,-22 0 0,21 1 16,0-22-16,-21 21 0,21-21 0,0 0 15,0 0-15,1 0 0,-1 0 0,0 0 16,21 0-16,-21-21 0,1-1 16,20 1-16,-21 0 0,0 0 15,22-21-15</inkml:trace>
  <inkml:trace contextRef="#ctx0" brushRef="#br0" timeOffset="173207.54">6329 14288 0,'0'0'0,"-21"0"0,21 21 15,21-21-15,0 0 16,21 0-16,-21 0 0,22 0 15,-1 0-15,-21 0 0,22 0 0,-1 0 16,0 0-16,1 0 0,-1 0 0,0-21 16,-21 21-16,1 0 15,20 0-15,-21 0 0,0 0 16,-21-22 0</inkml:trace>
  <inkml:trace contextRef="#ctx0" brushRef="#br0" timeOffset="174064.05">7726 14542 0,'-21'0'16,"42"0"-16,-64 0 0,22 0 0,-21 0 0,21 0 16,42 0 15,0 0-31,21 0 0,1 0 0,20 0 15,-20 0-15,20 0 0,22 0 16,-22 0-16,22 21 0,0-21 0,-1 0 16,22 0-16,-21 0 0,21 0 15,-1 0-15,1 0 0,0 0 16,0 0-16,-21 0 0,-1 0 0,1 0 16,-22 0-16,1 0 0,-22 0 0,1 0 15,-22 0-15,0 0 0,0 0 16,-21-21-16,-21 21 15,0-22-15,0 1 0,-1 21 0,-20-21 16,0 0-16,21 0 0,-22 21 16,1-21-16,21-1 0,-22 1 0,1 21 15,21-21-15,-21 0 0,-1 21 16,22-21-16,0 21 0,0 0 0,0-21 16,-1 21-16,1 0 15,42 0 1,1 0-16,20 21 0,-21-21 15,21 21-15,1-21 0,-1 0 16,0 21-16,1-21 0,-1 0 0,0 0 16,1 21-16,-1-21 0,-21 0 0,22 0 15,-22 21-15,21-21 0,-42 22 16,21-22-16,-21 21 0,0 0 16,0 0-16,0 0 0,0 0 0,-21 1 15,0-1-15,0 0 0,0 21 16,-22-21-16,22 22 0,0-22 15,-21 21-15,20-21 0,1 22 0,0-22 16,0 0-16,0 0 0,0 22 16,-1-22-16,1-21 0,21 21 0,-21 0 15,21 0-15,21-21 47</inkml:trace>
  <inkml:trace contextRef="#ctx0" brushRef="#br0" timeOffset="174603.74">10626 14139 0,'-22'0'0,"44"0"0,-65 0 16,22 0-16,0 0 0,0 0 15,21-21-15,21 21 16,21 0-16,1 0 0,-1 0 16,0 0-16,22 0 0,-1 0 0,22 0 15,-22 0-15,22 0 0,-21 0 0,20 0 16,-20 0-16,-1 0 0,1 0 16,-1 0-16,-20 0 0,-1 0 0,-21 0 15,0 0-15,-42 0 16,0 0-1,-21 0-15,20 0 0</inkml:trace>
  <inkml:trace contextRef="#ctx0" brushRef="#br0" timeOffset="174851.59">11070 14118 0,'0'85'16,"0"-64"-16,21 21 15,-21 1-15,0-1 0,0 0 0,0 22 16,0-22-16,0 1 0,0 20 16,0-21-16,-21 1 0,21 20 0,-21-20 15,0-1-15,21 0 0,0-21 0,-21 22 16,-1-22-16,22 21 16,0-21-16,0 1 0,0-1 15,22-21 1,-1 0-16,0-21 0,21-1 15,-21 1-15,22 21 0</inkml:trace>
  <inkml:trace contextRef="#ctx0" brushRef="#br0" timeOffset="176302.76">11980 14690 0,'21'-21'0,"1"-1"15,-403 171-15,719-255 0,-295 42 0,-43 43 0,0 0 16,0 0-16,0-22 0,-22 22 15,1 0-15,0 0 0,0-21 0,0 20 16,0 1-16,-1 21 0,1-21 16,0 21-16,0 0 0,-21 0 0,20 21 15,1 0-15,-21 1 0,0 20 0,20 0 16,1 1-16,-21-1 0,21 0 16,0 22-16,-1-22 0,1 0 0,21 1 15,-21-22-15,21 21 0,0-21 0,0 1 16,0-1-16,0 0 0,0 0 15,21-21-15,0 0 0,1 0 0,20 0 16,-21 0-16,0 0 0,22-21 0,-22 21 16,21-21-16,-21 0 0,22-1 15,-1-20-15,0 21 0,1-21 16,-1 20-16,-21-20 0,21 0 0,-20-1 16,-1 1-16,0 0 0,0-1 0,-21 1 15,0 21-15,0 0 0,0 0 16,0 42-1,0 0-15,-21 0 16,21 21-16,-21 1 0,21-1 16,0-21-16,0 22 0,0-1 0,0 0 15,0-21-15,0 22 0,21-22 0,0 0 16,0 0-16,0 0 0,1 1 16,-1-22-16,0 0 0,0 0 15,0 0-15,0 0 0,22 0 0,-22 0 16,0-22-16,0 22 0,22-21 15,-22-21-15,0 21 0,0-22 0,0 22 16,0-21-16,1 0 0,-1-22 0,0 22 16,-21-22-16,0 22 0,21-22 15,0 1-15,-21 21 0,21-1 0,-21-20 16,0 42-16,0-22 0,0 22 0,0 0 16,22 0-16,-22 42 15,0 0-15,0 0 16,0 22-16,0-1 0,0 0 0,0 1 15,0-1-15,0 21 16,-22-20-16,1-1 0,21 0 0,0 1 16,-21-1-16,0 0 0,21-20 0,0 20 15,-21-21-15,21 0 0,-21-21 16,21 21-16,0-42 16,0 0-1,21 21-15,0-21 0,0 0 0,-21-22 16,21 22-16,0 0 0,22 0 15,-22 0-15,0 0 0,0-22 16,0 22-16,1 21 0,-1-21 0,0 0 0,0 21 16,0 0-16,0 0 0,1 0 15,-44 0 17,22 21-32,-21-21 0,0 0 15,0 0-15,0 21 0,0-21 0,-22 0 16,22 0-16,0 0 0,0 0 0,-22 21 31,22 0-31,21 1 0,-21-1 0,21 0 16,0 0-16,0 0 0,0 0 15,0 22-15,0-22 0,0 0 16,0 0-16,0 0 0,0 1 16,0-1-16,21 0 0,0-21 0,1 21 15,-1 0-15,0-21 0,0 0 16,0 21-16,0-21 0,22 0 0,-22 0 15,21 0-15,1 0 0,-1 0 0,0-21 16,1 21-16,-1-21 0,0 0 0,1 0 16,-1 21-16,0-43 0,-21 22 15,22 0-15,-22 0 0,0-21 0,0 20 16,0-20-16,-21 21 0,0 0 0,0-22 16,0 22-16,0 0 0,0 0 15,-21 21 1,0 0-16,0 0 0,0 21 0,0 0 15,-1 0-15,22 22 16,-21-22-16,21 0 0,-21 21 0,21-20 16,-21-1-16,21 21 0,0-21 0,0 0 15,0 1-15,0-1 0,21 0 16,0 0-16,-21 0 0,21-21 0,1 21 16,-1-21-16,0 0 0,0 0 0,21 0 15,1 0-15,-1 0 0,0 0 0,1-21 16,-1 21-16,0-21 0,1 0 15,-1 0-15,22 0 0,-22-1 0,0 1 16,1 0-16,-1-21 0,-21 21 16,0-1-16,0-20 0,-21 21 15,0 0-15,0 0 0,-21 21 16,0 0-16,0 0 0,0 0 16,0 0-16,-1 21 0,22 0 15,0 0-15,0 0 0,0 0 0,0 1 16,0-1-16,0 0 0,22 0 15,-1 0-15,-21 0 0,21 1 0,-21-1 16,0 0-16,0 0 16,0 0-16,-21-21 15,0 0-15,-1 0 16,1 0-16,0 0 16,-21 0-16,21 0 0</inkml:trace>
  <inkml:trace contextRef="#ctx0" brushRef="#br0" timeOffset="176344.74">13716 14838 0,'42'-42'31</inkml:trace>
  <inkml:trace contextRef="#ctx0" brushRef="#br0" timeOffset="178879.31">14711 14393 0,'0'0'0,"21"0"31,0-21-31,0 21 16,0-21-16,-21 0 0,22 21 16,-1-21-16,0 0 0,0 21 15,21-22-15,-20 1 0,-1 0 0,0 0 16,-21 0-16,0 0 0,0-1 0,0 1 15,0 0-15,-42 21 16,20 0-16,-20 0 0,0 0 0,-1 0 16,1 0-16,0 0 0,-22 0 0,22 21 15,0 0-15,-1 1 0,22-1 16,-21 0-16,21 0 0,21 0 16,0 22-16,0-22 0,0 21 0,21 0 15,0-20-15,0 20 0,21 0 16,-20-21-16,20 22 0,-21-1 0,21-21 15,1 22-15,-22-22 0,0 21 0,21-21 16,-20 0-16,-22 1 0,0-1 0,0 0 16,0 0-16,0 0 0,-22 0 15,-20-21-15,21 0 0,-21 0 16,-1 0-16,1 0 0,0 0 0,-1 0 16,1 0-16,0 0 0,-1-21 15,22 0-15,-21 0 0,21 0 0,-22 0 16,43-1-16,-21 1 0,21 0 15,0 0-15,0 0 0,0 0 16,21 42 15,0 0-31,-21 0 0,22 0 16,-22 0-16,21 1 0,0-1 0,0 0 16,0 0-16,0 0 0,1 0 0,-1-21 15,0 22-15,0-1 0,0-21 16,22 0-16,-22 0 0,21 21 0,-21-21 15,0 0-15,22 0 0,-22 0 0,21-21 16,-21 0-16,22 21 0,-1-22 0,-21 1 16,22 0-16,-22 0 15,21 0-15,-21-22 0,0 22 0,22-21 16,-22 21-16,0-22 0,0 22 0,-21-21 16,21 21-16,1 0 0,-22-1 15,0 1-15,21 21 0,0 0 16,-21 21-1,0 1-15,0-1 16,0 0-16,0 0 0,0 0 16,0 0-1,0-42 17,0 0-32,0 0 0,0 0 15,0 0-15,0-1 16,0 1-16,0 0 15,-21 21 1,0 0 0,-1 0-16,22 21 15,-21 0-15,0 1 0,0-1 0,21 0 16,0 0-16,-21 0 0,21 22 16,-21-22-16,21 0 0,0 0 0,0 21 15,0-20-15,0-1 0,0 0 0,0 0 16,21 0-16,0 0 0,0 1 15,21-22-15,-20 0 16,-1 0-16,21 0 0,-21 0 0,22 0 16,-1 0-16,-21 0 0,21-22 0,1 1 15,-1 21-15,-21-21 0,22 0 16,-22 0-16,21 0 0,-21-22 0,0 22 16,1 0-16,-1 0 0,-21 0 0,0-1 15,0 1-15,0 0 0,0 0 16,-21 21-1,-1 0-15,22 21 16,0 0-16,0 0 0,0 1 16,0-1-16,0 0 15,0 0-15,0 0 0,22 0 0,-1 1 16,-21-1-16,0 0 0,0 0 0,21-21 16,-21 21-16,21 0 0,-21 1 15,21-1-15,0-21 0,1 0 16,-1 0-16,0 0 0,0 0 15,0 0-15,0 0 0,22 0 16,-22 0-16,21 0 0,1-21 0,-1-1 16,0 22-16,1-21 0,-1 0 0,0 0 15,1 0-15,-22 0 0,0-1 16,0 1-16,0-21 0,0 21 16,-21 0-16,0-1 0,0 1 0,0 0 15,0 0-15,0 0 0,-21 21 0,0 0 16,0 0-16,0 0 0,0 0 15,-1 0-15,1 21 0,0-21 0,0 21 16,0 0-16,0 0 0,-1 1 0,1 20 16,21-21-16,-21 0 0,21 0 15,0 1-15,0-1 0,0 0 0,0 0 16,0 0-16,21 0 0,0 1 0,1-22 16,-1 21-16,21-21 0,-21 0 0,22 0 15,-22 0-15,21 0 16,0 0-16,1 0 0,-1 0 0,0-21 15,1 21-15,-1-22 0,0 1 0,1 21 16,-1-21-16,-21 0 0,22 0 0,-22-22 16,21 22-16,-21 0 0,0 0 15,1 0-15,-22 0 0,0-1 0,0 1 16,0 0-16,-43 21 16,22 0-16,0 0 15,0 21-15,0 0 0,21 1 0,0-1 16,0 0-16,0 0 0,0 0 15,0 0-15,0 1 0,0-1 16,0 0-16,0 0 0,21 0 16,0-21-16,0 0 0,0 0 15,0 0-15,1 0 0,20 0 0,-21 0 16,21 0-16,-20 0 0,20 0 16,-21-21-16,0 0 0,22 21 0,-22-21 15,0 0-15,0-1 0,0 1 0,-21 0 16,0-21-16,21 21 0,-21-1 15,0 1-15,0 0 0,0 0 16,0 42 0,-21-21-16,21 21 15,-21 0-15,21 1 0,-21 20 0,21-21 16,-21 0-16,21 0 0,-21 1 16,21-1-16,0 0 0,-22 0 0,1 0 15,21 0-15,0 1 16,-21-22-16,21-22 31,0 1-31,21 21 16,0-21-16,-21 0 0,22 0 15,20-22-15,-21 22 0,0 0 0,22-21 16,-1 21-16,-21-22 0,21 22 16,1 0-16,-1 0 0,-21 0 0,22-1 15,-22 22-15,0 0 0,0 0 0,-21 22 16,0-1-16,0 0 15,0 0-15,0 0 0,0 0 16,0 1-16,0-1 0,0 0 0,0 0 16,0 0-16,0 0 0,0 1 0,0-1 15,0 0-15,0 0 0,21 0 16,0-21 0,1 0-16,-1 0 0,0 0 0,0 0 15,0 0-15,0 0 0,1 0 0,-1-21 16,21 0-16,-21 21 0,0-21 15,1 0-15,20-1 0,-21 1 16,0 0-16,22-21 0,-22-1 0,0 22 16,0-21-16,-21 0 0,0 20 0,0-20 15,0 21-15,0 0 0,0 0 16,0-1-16,0 1 0,-21 21 0,0 0 16,0 0-16,-1 21 0,1 1 0,21-1 15,0 0-15,-21 0 0,21 0 16,0 22-16,0-22 0,0 21 0,0-21 15,0 0-15,0 22 0,21-22 0,-21 0 16,0 0-16,0 0 0,0 1 0,21-1 16,-21 0-16,0 0 15,-21 0 1,0-21-16,0 0 0,0 0 16,0 0-16,-1 0 0,1 0 15,0 0-15,21-21 31,0 0-31,21 21 16,0-21-16,1 0 0,-1 21 16,21-22-16</inkml:trace>
  <inkml:trace contextRef="#ctx0" brushRef="#br0" timeOffset="180031.65">18754 13991 0,'0'-42'0,"0"84"0,0-105 0,0 42 0,-22 21 15,1 0-15,0 0 16,0 0-16,0 0 0,0 21 16,-1 21-16,1-21 0,0 22 0,0-1 15,21-21-15,0 21 0,-21 22 0,21-22 16,-21 22-16,21-22 0,-22 22 16,22-22-16,0 0 0,-21 22 0,0-22 15,0 0-15,21-20 0,0 20 0,-21-21 16,0 0-16,21 0 0,-22 1 0,22-1 15,0-42 17,0-1-32,0 1 0,0 0 15,22 0-15,-1 0 16,0-22-16,0 22 0,0-21 0,22 21 16,-22 0-16,0-22 0,0 22 0,0 0 15,0 21-15,1 0 16,-1 0-16,-21 21 15,0 0-15,0 0 0,0 1 0,0-1 16,0 21-16,0-21 0,0 0 0,0 22 16,0-22-16,0 0 0,0 0 15,0 0-15,21 1 0,0-1 0,0 0 16,0-21-16,1 0 16,-1 0-16,0 0 0,0 0 0,21 0 15,-20 0-15,-1 0 0,0 0 16,21 0-16,-21-21 0,1 0 0,-1-1 15,0 1-15,21-21 0,-21 21 0,1-22 16,-1 22-16,0-21 0,0 21 16,-21 0-16,0-1 0,21 1 0,-42 42 47,21 1-47,-21-1 0,21 0 0,0 0 15,0 0-15,-21 22 0,21-22 16,0 0-16,0 0 0,0 0 0,0 0 0,0 1 15,0-1 1,21 0-16,0-21 0,0 21 16,0-21-16,1 0 0,-1 0 0,0 0 15,21 0-15,-21 0 0,1-21 0,-1 0 16,21 21-16,-21-21 0,0-1 16,1 1-16,-1-21 0,0 21 0,0-22 15,-21 1-15,0 0 0,21 21 0,-21-22 16,0 1-16,0 21 0,0-22 15,-21 22-15,0 21 0,0-21 0,0 21 16,-1 0-16,-20 0 0,0 0 16,21 21-16,-22 0 0,1 1 0,21-1 15,0 21-15,-1-21 0,1 22 16,21-22-16,0 21 0,0-21 0,0 0 16,0 22-16,0-22 0,0 0 0,0 0 15,21 0-15,1 1 0,-1-22 16,0 21-16,0-21 0,0 0 0,0 0 15,22 0-15,-22 0 0,0 0 0,21 0 16,-20 0-16,20-21 0,0 21 0,1-22 16,-1 1-16,-21-21 0,21 21 15,1-22-15,-1 22 0,0-21 0,1-22 16,-22 22-16,21 0 0,-21-22 16,1 22-16,-1 0 0,0-1 15,0 1-15,-21 0 0,0 20 0,21 1 16,-21 0-16,0 0 0,-21 21 31,0 21-31,0 0 0,0 22 0,-1-22 16,22 21-16,-21-21 0,0 22 0,21-1 15,0 0-15,-21 22 0,0-22 16,21 0-16,0 1 0,-21-1 0,21-21 16,0 22-16,0-22 0,0 21 0,0-21 15,0 0-15,21 1 0,0-1 0,0 0 16,0-21-1,0 0-15,1 0 0,-1 0 16,21 0-16,-21 0 0,0-21 0,1 21 16,-1-21-16,0 21 0,0-22 15,0 1-15,0 0 0,-21 0 0,0 0 16</inkml:trace>
  <inkml:trace contextRef="#ctx0" brushRef="#br0" timeOffset="180232.75">19897 14351 0,'-22'0'16,"44"0"-16,-65 0 0,64 0 31,1 0-15,-1 0-16,0 0 0,0 0 0,21 0 15,-20-21-15,-1 21 0,21 0 0,-21 0 16,22-21-16,-22 21 0,0-21 15,0 21-15,21 0 0,-20-22 0</inkml:trace>
  <inkml:trace contextRef="#ctx0" brushRef="#br0" timeOffset="180562.84">21167 13610 0,'0'0'0,"0"-21"15,0 42 1,-22 0-16,22 1 0,0-1 16,-21 0-16,0 21 0,21-21 15,-21 22-15,21-22 0,0 0 16,-21 21-16,21-20 0,-21 20 0,21-21 15,-22 0-15,22 0 0,0 1 0,0-1 16,0 0-16,0 0 16,0-42 46</inkml:trace>
  <inkml:trace contextRef="#ctx0" brushRef="#br0" timeOffset="180795.96">20828 14076 0,'-21'21'0,"42"-42"0,-63 63 0,42-21 16,-22-21-16,22 22 0,0-1 16,0 0-16,22-21 15,-1 0-15,0 21 0,0-21 0,21 0 16,-20 0-16,-1 0 0,21 0 15,-21 0-15,0 0 0,22 0 0,-22 0 16,0 0-16,0 0 0,0-21 0,1 21 16,-1-21-16,0 0 0,0 21 15,0-22-15,-21 1 0,21 0 16,1 0-16,-22 0 0,21 0 0,-21-1 16</inkml:trace>
  <inkml:trace contextRef="#ctx0" brushRef="#br0" timeOffset="180974.93">20870 13737 0,'-21'-21'0,"21"0"31,0 0-31,21 21 0,0 0 16,1 0-16,-1 0 0,21 0 15,-21 0-15,0 0 0,1 0 16,20-21-16,-21 21 0,0 0 0,22 0 15,-1 0-15</inkml:trace>
  <inkml:trace contextRef="#ctx0" brushRef="#br0" timeOffset="181431.03">21336 13399 0,'-21'0'0,"42"0"0,-63 0 15,20-22-15,1 22 0,0 0 16,0 0-16,-21 0 0,20 0 16,-20 0-16,0 0 0,21 22 0,-22-1 15,1 0-15,0 0 0,-1 21 0,-20 1 16,20-1-16,1 0 0,0 22 16,21-22-16,-22 22 0,22-22 0,0 0 15,21 22-15,0-22 0,0 1 0,0-1 16,0 0-16,21 1 0,21-1 15,-20-21-15,-1 21 0,21-20 0,-21 20 16,22-21-16,-22-21 0,21 21 0,0-21 16,-20 0-16,20 0 0,0 0 15,1 0-15,-1-21 0,0 21 0,1-21 16,-22 0-16,21 0 0,0-22 0,1 22 16,-1-21-16,0-1 0,-20 1 15,20 0-15,0-22 0,-21 22 16,1-22-16,-1 22 0,0-21 0,-21 20 15,0 22-15,0-21 0,0 21 0,-21-1 16,0 1-16,-22 21 0,1 0 16,21 0-16,-22 0 0,1 0 0,0 0 15,-1 0-15,1 0 0,21 0 0,-21 0 16,20 0-16,1 0 0,0 0 16,0 0-16</inkml:trace>
  <inkml:trace contextRef="#ctx0" brushRef="#br0" timeOffset="181691.39">22775 14309 0,'0'0'0,"0"-21"16</inkml:trace>
  <inkml:trace contextRef="#ctx0" brushRef="#br0" timeOffset="182443.96">22500 14457 0,'0'21'0,"0"-42"0,21 42 15,0-21-15,1 0 16,-1-21-16,0 0 0,0 21 16,0-21-16,0-1 0,1 1 0,-22 0 15,0 0-15,0-21 0,0 20 0,0 1 16,0 0-16,-22-21 0,1 21 16,0-1-16,0 1 0,0 21 0,0 0 15,-22 0-15,22 0 0,0 0 0,0 0 16,-22 0-16,22 21 0,-21 22 15,21-22-15,0 21 0,-1 1 16,1-22-16,0 21 0,21 0 0,0 1 16,0-22-16,0 21 0,0-21 15,0 1-15,21-1 0,0 0 0,22 0 16,-22-21-16,21 0 0,-21 0 0,22 0 16,-22 0-16,21-21 0,1 0 15,-22 21-15,0-21 0,21-1 0,-21 1 16,1 0-16,-22 0 0,0 0 0,21-22 15,-21 22-15,21 0 16,-21 0-16,0 0 0,0 0 16,0 42-1,0 0-15,0 0 16,0 21-16,0 1 0,0-1 0,0 0 16,0 1-16,0 20 0,0-20 0,0 20 15,0-21-15,0 22 0,0-1 16,0 1-16,0-1 0,0 1 0,0-1 15,0 22-15,0-21 0,0-1 0,-21 22 16,0-22-16,-1 1 0,1-1 0,-21 1 16,21-22-16,-22 22 0,22-1 15,-21-21-15,0 1 0,-1-1 0,22-21 16,-21 0-16,-1 1 0,22-1 16,-21-21-16,21 0 0,0 0 0,-1-21 15,22-1-15,-21-20 0,21 0 16,0-1-16,0 1 0,0-21 0,0-1 15,0 1-15,0-1 0,21 1 0,1-22 16,-1 21-16,0-20 0,0-1 16,21 0-16,1 22 0,-1-1 0,0-20 15,22 20-15,-22 1 0,22 20 0,-22-20 16,22-1-16,-1 22 0,1 0 16,-22-22-16,21 22 0,-20 0 0,20-1 15,-42 1-15</inkml:trace>
  <inkml:trace contextRef="#ctx0" brushRef="#br0" timeOffset="182999.17">23177 14224 0,'-21'42'16,"42"-84"-1,-63 84-15,42-20 0,0-44 32,21 22-17,-21-21-15,21 0 0,1 0 16,-22 0-16,21 21 0,-21-21 0,0-1 15,0 1-15,0 0 16,-21 21 0,-1 21-1,1 0-15,21 1 16,0-1-16,-21 21 0,21 0 0,-21-20 16,21 20-16,0 0 0,0-21 0,0 22 15,0-22-15,0 21 0,0-21 16,21 1-16,0-22 0,0 21 0,1-21 15,-1 0-15,0 0 0,0 0 16,0 0-16,22-21 0,-22 21 0,0-22 16,21 1-16,-21-21 0,22 21 0,-22-22 15,0 1-15,21 0 0,-20-1 16,20-20-16,-21 21 0,21-1 16,-20-20-16,20-1 0,0 22 0,1-22 15,-22 22-15,0 0 0,0 21 0,0-22 16,0 22-16,-21 42 15,0 0-15,0 1 16,-21-1-16,0 21 0,0 0 16,0 1-16,0-1 0,-1 22 0,1-22 15,0 0-15,0 1 0,0-1 0,21 0 16,0 1-16,-21-1 0,21 0 16,-22-21-16,22 22 0,0-22 15,0 0-15,0 0 0,0 0 0,22-21 31,-22-21-31,21 0 16,-21 0-16,0 0 0,0 0 0,0-1 16</inkml:trace>
  <inkml:trace contextRef="#ctx0" brushRef="#br0" timeOffset="183160.08">23431 14182 0,'170'21'16,"-340"-42"-16,192 21 15,-1 0-15,0 0 16,21 0-16,-21 0 0,1 0 16,20 0-16,0 0 0,-21 0 0,22 0 15,-1 0-15,0 0 0,1 0 16,-1-21-16</inkml:trace>
  <inkml:trace contextRef="#ctx0" brushRef="#br0" timeOffset="183599.11">24384 14076 0,'85'0'31,"-85"-21"-15,21 0-16,-21-1 0,0 1 15,0 0-15,-21 0 16,-22 21-16,22 0 15,-21 0-15,21 0 0,-22 0 0,1 0 16,0 0-16,-1 21 0,22-21 0,-21 21 16,21 0-16,-1 1 0,1-1 15,21 0-15,0 0 0,0 0 0,0 0 16,21 1-16,1-1 0,-1 21 0,0-21 16,21 0-16,-21 1 0,1 20 0,-1-21 15,0 21-15,0-20 0,0-1 16,0 0-16,-21 21 0,0-21 0,0 1 15,0-1-15,-21 0 16,0-21-16,0 0 0,-21 0 16,-1 0-16,1 0 0,0 0 0,-1 0 15,1 0-15,0 0 0,20 0 0,-20-21 16,21 0-16,0 21 0,21-22 16,21 22-1,0 0-15,0 0 0,0 0 16,22-21-16,-22 21 0,21 0 15,1 0-15</inkml:trace>
  <inkml:trace contextRef="#ctx0" brushRef="#br0" timeOffset="185098.79">24744 14203 0,'0'-21'15,"0"42"-15,0-63 0,0 20 16,-21 22-16,-1 0 15,1 0-15,0 22 0,-21-22 16,21 21-16,-1 0 0,1 0 0,0 0 16,0 22-16,-21-22 0,20 21 0,1-21 15,21 22-15,-21-22 0,21 0 16,0 21-16,-21-21 0,21 1 16,0-1-16,0 0 0,21 0 0,0 0 15,0-21-15,1 21 0,-1-21 16,0 0-16,21 0 0,-21 0 0,22 0 15,-22 0-15,21 0 0,1-21 0,-22 0 16,21 0-16,0 21 0,1-21 16,-22-22-16,21 22 0,-21 0 0,1 0 15,-1-21-15,0 20 0,0 1 0,-21 0 16,0 0-16,0 0 0,0 0 0,0-1 16,0 44-1,0-1 1,0 0-16,0 0 0,-21 0 15,21 0-15,0 22 0,0-22 16,-21 0-16,21 0 0,0 0 0,0 1 16,0-1-16,0 0 0,0 0 0,0 0 15,0 0-15,21-21 16,0 22-16,0-22 0,0 0 0,1 0 16,-1 0-16,0 0 0,0 0 0,0 0 15,0-22-15,22 1 0,-22 21 0,0-21 16,0 0-16,0 0 0,1 0 15,-1-1-15,0 1 0,-21 0 16,21 0-16,-21-21 0,21 20 0,-21 1 0,0 0 16,0 0-16,0 0 15,-21 21-15,0 0 16,0 0-16,0 0 0,-1 21 16,1 0-16,21 0 0,-21 0 15,21 1-15,-21-1 0,21 0 0,-21 21 16,21-21-16,0 1 0,0-1 0,0 0 15,0 0-15,0 0 0,21 0 16,0-21-16,0 22 16,0-22-16,1 0 0,20 0 0,-21 0 15,21 0-15,1 0 0,-1 0 0,-21 0 16,22 0-16,-1-22 0,-21 22 16,21-21-16,-20 0 0,-1 0 15,0 21-15,0-21 0,-21 0 0,21-1 16,-21-20-16,0 21 0,0 0 0,0 0 15,0-1-15,-21 22 16,0 0-16,0 0 16,21 22-16,-21-22 0,21 21 15,0 0-15,-22 0 0,22 0 16,0 0-16,0 1 0,0-1 0,0 0 16,0 0-16,0 0 0,22 0 15,-1-21-15,0 0 0,21 0 16,-21 0-16,1 0 15,20 0-15,-21 0 0,21 0 0,1 0 16,-22-21-16,21 21 0,1-21 0,-22 0 16,21 0-16,-21 0 0,0-1 15,1 1-15,-1 0 0,0-21 0,0 21 16,-21-1-16,0 1 0,0 0 16,-21 21-1,0 0-15,0 21 16,21 0-16,-22 1 0,22-1 15,-21 0-15,21 0 0,-21 0 16,21 0-16,0 1 0,0-1 16,-21 0-16,21 0 0,-21-21 15,21 21-15,0 0 16,0-42 15,0 0-15,0 0-16,21 0 0,0 0 15,0-1-15,-21 1 0,21 0 0,1 0 16,-1-21-16,0 20 0,0 1 0,0 0 16,0 21-16,1-21 0,-1 21 0,0 0 15,0 0-15,0 0 0,-21 21 16,0 0-16,0 0 0,0 1 16,0-1-16,0 0 0,0 0 15,0 0-15,0 0 0,0 1 16,0-1-16,0 0 0,0 0 0,0 0 15,0 0-15,21-21 16,1 0-16,-1 0 0,0 0 16,0 0-16,0 0 0,0 0 0,22 0 15,-22-21-15,0 21 0,0-21 0,22 0 16,-22 0-16,0 0 0,0-1 16,0 1-16,0-21 0,1 21 0,-22 0 15,0-22-15,0 22 0,0 0 16,0 0-16,0 0 15,-22 21-15,1 0 16,21 21-16,-21-21 0,21 21 0,0 0 16,0 0-16,0 0 0,0 1 0,0-1 15,0 0-15,0 0 0,0 0 16,0 0-16,0 1 0,0-1 16,0 0-16,0 0 0,0 0 15,-21-21-15,0 0 0,21 21 0,-21-21 16,-1 0-16,1 0 0</inkml:trace>
  <inkml:trace contextRef="#ctx0" brushRef="#br0" timeOffset="185174.75">26755 14563 0,'42'-21'16</inkml:trace>
  <inkml:trace contextRef="#ctx0" brushRef="#br0" timeOffset="191124.34">27199 14118 0,'21'-21'16,"-21"0"-16,0 0 16,21 0-16,-21-1 0,22 1 15,-22 0-15,0 0 16,-22 42 0,1 0-1,0-21-15,21 21 0,-21 22 0,0-22 16,21 0-16,-21 21 0,-1-20 0,1 20 15,0 0-15,21 1 0,-21-1 16,0 21-16,0-20 0,-1-1 0,22 0 16,-21 1-16,0-1 0,0 0 15,21-20-15,0-1 0,-21 21 16,21-21-16,-21-21 0,21 21 0,0 1 16,0-44 15,0 1-16,0 0-15,0 0 0,0 0 16,0 0-16,0-1 0,0 1 16,21 0-16,0 0 0,0 0 0,0 0 15,0-1-15,1-20 0,-1 21 0,21 0 16,-21 0-16,0-1 0,22 22 16,-22-21-16,21 21 0,-21-21 15,22 21-15,-22 0 0,0 0 0,0 0 16,0 21-16,-21 0 0,0 1 15,22-1-15,-22 0 0,0 0 0,0 0 16,0 0-16,0 1 0,0 20 0,0-21 16,0 0-16,0 0 0,0 1 15,-22-22-15,22 21 0,0 0 0,0 0 16,22-21-16,-1 0 16,0 0-16,0 0 0,0 0 15,0 0-15,1 0 0,20-21 0,-21 0 16,0 0-16,0 21 0,1-22 0,-1 1 15,0-21-15,0 21 16,0 0-16,0-22 0,1 22 0,-1-21 16,-21 21-16,0-1 0,21 1 0,-21 0 15,0 0-15,21 0 0,-42 42 32,0 0-17,21 0-15,-21 0 0,-1 1 0,22-1 16,0 0-16,0 21 0,-21-21 0,21 1 15,0-1-15,0 0 0,0 0 16,0 0-16,0 0 0,21 1 16,1-1-16,-1-21 0,0 0 0,0 0 15,0 0-15,0 0 0,22 0 16,-22 0-16,0 0 0,0 0 16,0-21-16,1-1 0,-1 1 0,0 0 15,0 0-15,-21 0 0,21-22 16,-21 22-16,0-21 0,0 21 0,0-22 15,-21 22-15,0-21 0,0 21 0,-22 0 16,22-1-16,-21 22 0,0 0 16,20-21-16,-20 21 0,0 0 0,21 0 15,-22 21-15,22-21 0,0 22 0,21-1 16,0 0-16,0 21 0,0-21 16,0 1-16,0-1 0,0 21 15,0-21-15,21 0 0,0 1 0,22-22 16,-22 21-16,0 0 0,21-21 15,-21 0-15,22 0 0,-22 0 0,21 0 16,1 0-16,-22-21 0,21 21 0,-21-21 16,22-1-16,-22 1 0,21-21 15,-21 21-15,0-22 0,1 1 0,-1 0 16,0-1-16,0 1 0,0 0 0,0-1 16,1 1-16,-1 21 0,0-21 15,-21 20-15,0 1 0,21 0 0,-21 0 16,0 42-1,-21 0 1,21 22-16,-21-22 0,0 21 0,-1 0 16,22 1-16,-21-1 0,21 0 0,-21 1 15,21-1-15,-21 0 0,21 1 16,0-1-16,0-21 0,0 22 0,0-22 16,0 21-16,0-21 0,0 0 0,21 1 15,0-22-15,0 0 16,1 0-16,-1 0 0,0 0 15,0 0-15,0-22 16,-21 1-16,21 0 0,-21 0 16</inkml:trace>
  <inkml:trace contextRef="#ctx0" brushRef="#br0" timeOffset="191291.24">28300 14288 0,'-21'0'0,"169"21"0,-275-42 16,84 21-16,65 0 31,-1 0-31,0 0 16,0 0-16,21 0 0,-20 0 0,-1 0 15,21 0-15,0-22 0,1 1 16,-1 21-16,0-21 0</inkml:trace>
  <inkml:trace contextRef="#ctx0" brushRef="#br0" timeOffset="191759.49">29125 14012 0,'0'-21'0,"-63"106"16,126-149-16,-84 43 16,0 21-16,0 0 0,0 21 15,-1 1-15,1-1 0,0 21 0,0-21 16,0 22-16,0-22 0,21 21 16,-22 0-16,1 1 0,0-22 0,0 21 15,0 1-15,0-1 0,-1-21 16,22 0-16,-21 22 0,21-22 0,-21 0 15,21 0-15,0 0 0,0 0 16,0-42 15,0 0-31,0 0 0,21 0 16,0 0-16,-21-22 0,22 22 16,-1-21-16,0-1 0,0-20 0,21 21 15,-20-1-15,20 1 0,-21 0 16,21-1-16,1 1 0,-22 0 0,0 20 15,21 1-15,-20 21 0,-1 0 16,0 0-16,0 0 0,-21 21 0,0 1 16,21-1-16,-21 0 0,0 21 15,0-21-15,0 22 0,0-1 16,0 0-16,0 1 0,0-22 0,-21 21 16,21 1-16,-21-1 0,21-21 15,-21 0-15,21 0 0,0 1 0,0-1 16,-21 0-16,-1-21 0,22 21 15,-21-21-15,0 0 16,0 0-16,0 0 0,0-21 16,-1 0-16,1 21 0</inkml:trace>
  <inkml:trace contextRef="#ctx0" brushRef="#br0" timeOffset="191927.39">28660 14436 0,'-43'0'16,"170"21"-16,-211-42 15,41 0-15,64 21 16,1 0-16,-1 0 16,21-22-16,-21 22 0,22 0 0,-1 0 15,21-21-15,-20 21 0,20-21 0,-20 0 16,20 21-16,-21-21 0,22 0 16,-22 21-16</inkml:trace>
  <inkml:trace contextRef="#ctx0" brushRef="#br0" timeOffset="192258.49">29612 14161 0,'21'-22'32,"-42"44"-32,21-44 15,-21 22-15,0 0 0,0 0 0,-1 0 16,1 0-16,0 0 0,0 22 16,0-22-16,0 21 0,21 0 0,-22-21 15,22 21-15,0 0 0,0 0 16,0 1-16,0-1 15,22-21-15,62 63 16,-84-42-16,21-21 16,-21 22-16,0-1 15,0 0-15,0 0 16,0 0-16,0 0 0,-21-21 16,0 22-16,0-22 15,0 0-15,0 0 0,-1 0 0,1 0 16,0 0-16,0 0 0,0 0 0,0 0 15,-1 0-15,1 0 0,0 0 16,0 0-16,21-22 0,0 1 16,0 0-16</inkml:trace>
  <inkml:trace contextRef="#ctx0" brushRef="#br0" timeOffset="192759.2">29972 13187 0,'21'0'0,"-42"0"0,63 0 16,-42-21-16,0 0 0,21 21 0,-21-22 15,0 1-15,0 0 16,-21 21-1,0 0-15,0 0 0,-21 0 16,20 0-16,-20 0 0,21 21 0,0 0 16,-22 22-16,22-22 0,0 0 15,0 0-15,0 0 0,0 22 16,-1-22-16,22 0 0,0 0 0,0 0 16,0 1-16,0-1 0,0 0 0,22-21 15,-1 21-15,21 0 0,-21-21 16,22 0-16,-22 21 0,21-21 0,0 0 15,1 0-15,-1 0 0,0 0 0,1-21 16,-22 0-16,21 21 0,-21-21 16,1 0-16,-1 0 0</inkml:trace>
  <inkml:trace contextRef="#ctx0" brushRef="#br0" timeOffset="193182.96">30311 12975 0,'-43'-84'16,"86"316"-16,-107-486 0,128 360 0,-149-233 15,43 127-15,-1-21 0,22 21 0,-42 0 16,20 0-16,1 0 0,0 0 16,-22 0-16,1 21 0,20 0 0,-20 1 15,20-1-15,-20 21 0,21-21 16,-22 22-16,22-1 0,-1 0 0,22 1 16,0-1-16,0 0 0,0-21 15,21 22-15,0-1 0,0 0 0,0-20 16,21 20-16,0 0 0,0-21 0,0 22 15,22-22-15,-22 0 0,21 0 16,1 0-16,-1 1 0,0-1 16,1-21-16,20 0 0,-21 0 0,22 0 15,-1 0-15,1-21 0,-1-1 0,1 1 16,-1 0-16,1-21 0,-1 21 16,1-22-16,-22 1 0,1 0 0,-22-22 15,21 22-15,-21-1 0,0-20 16,-21-1-16,0 22 0,0-21 0,0 20 15,-42-20-15,21 20 0,-21 1 16,20 21-16,-20-21 0,0 20 16,-1 1-16,1 21 0,0-21 0,-1 21 15,1 0-15,0 0 0,-1 0 0,22 0 16,-21 0-16,0 0 0,20 0 16,-20 0-16,21 0 0,-21 0 0</inkml:trace>
  <inkml:trace contextRef="#ctx0" brushRef="#br0" timeOffset="197879.05">29972 13123 0,'-21'0'0,"0"0"0,21-21 16,-22 21-16,1 0 15,0 0-15,0 0 31,0 21-31,21 1 16,-21-1-16,21 0 0,-22 0 0,22 21 16,-21-20-16,0-1 0,0 21 0,21-21 15,-21 22-15,0-22 0,-1 0 16,1 21-16,21-21 0,0 1 0,-21 20 16,21-21-16,-21 0 0,21 0 15,0 1-15,0-44 47,21 1-31,0 21-16</inkml:trace>
  <inkml:trace contextRef="#ctx0" brushRef="#br0" timeOffset="198566.65">29866 13229 0,'0'0'16,"21"-21"-16,-21 0 0,0 0 15,0 0 1,21-1 0,1 22-1,-1 0 16,0 22-15,-21-1-16,0 0 16,0 0-16,0 0 0,0 0 0,0 1 15,0-1-15,0 0 0,0 0 16,0 0-16,0 0 0,0 1 0,0-1 16,0 0-16,0 0 15,0 0 1,0-42 62,21 21-78,0-21 0,-21 0 16,21 0-16,1 21 15,-22-22-15,21 1 0,0 0 0,-21 0 16,21 0-16,0 21 0,0-21 0,1-1 15,-1 1-15,0 0 0,0 0 16,0 21-16,-21-21 0,21 21 16,-21 21 15,0 0-31,0 0 0,0 0 0,0 1 16,0-1-16,-21 0 0,0 0 15,21 21-15,0-20 0,-21 20 16,21-21-16,-21 21 0,21-20 0,0 20 15,0-21-15,0 21 0,0-20 16,0-1-16,-21 0 0,21 0 0,0 0 16,0 0-16,0 1 0,0-1 15,0-42 32</inkml:trace>
  <inkml:trace contextRef="#ctx0" brushRef="#br0" timeOffset="205790.89">1355 16468 0,'-22'21'0,"1"-21"31,21 21-15,21-21 15,1 0-16,-1 0-15,0 0 16,21 0-16,-21 0 0,1 0 0,20 0 16,-21 0-16,21-21 0,-20 0 15,20 21-15,0-21 0,-21-1 16,22 1-16,-22 0 0,21 0 0,-21 0 16,1-22-16,-1 22 0,0-21 15,-21 0-15,0-1 0,0 22 0,21-21 16,-21-1-16,0 1 0,0 0 15,0 21-15,0-22 0,0 22 0,0 0 16,-21 0-16,0 21 0,21-21 16,-21 21-16,-1 0 15,1 0-15,0 21 16,21 0-16,-21 0 16,21 0-16,0 0 0,0 22 15,0-1-15,0 22 0,0-22 16,0 21-16,0 1 0,0-1 0,0 1 15,0-1-15,0 1 0,0 21 16,0-22-16,0 22 0,0-1 0,0 1 16,0 0-16,0-22 0,0 22 15,0 0-15,0-1 0,0 1 0,0 0 16,-21 20-16,21-20 0,-21 0 16,21-1-16,0-20 0,0 21 15,0-22-15,0 1 0,0-22 16,0 0-16,0-21 0,21 22 15,0-22-15,0-21 0,0 0 16,0 0-16,1-21 0,-1 0 16,21-1-16,-21 1 0,22-21 15,-22 0-15,21-1 0,-21 1 0,22 0 16,-1-22-16,-21 1 0,21-1 16,-20 1-16,-22-1 0,0 1 0,0-1 15,0 1-15,0-22 0,-22 43 16,1-22-16,-21 1 0,0 20 0,-1-20 15,1 20-15,-22 22 16,22-21-16,0 21 0,-22 21 0,22-21 16,0 21-16,-1 0 0,1 0 15,0 0-15,20 0 0,1 0 0,21-22 16,21 22 0,1-21-16,-1 21 15,21-21-15,0 21 0,-20-21 0,20 0 16,0 0-16,22-1 0,-22 1 15,0-21-15,22 21 0,-22-22 16,22 22-16,-1-21 0,-20 0 0,20-1 16,-21 1-16,1 21 0,-22-22 15,0 22-15,-21-21 0,0 21 16,0 0-16,-21 21 0,-21 0 16,20 0-16,-20 0 0,0 0 15,21 21-15,-22 0 0,22 21 0,-21-21 16,21 22-16,21-22 0,0 0 15,0 21-15,0-20 0,21-1 16,0 21-16,0-21 0,21 0 0,1 1 16,-22-22-16,21 21 0,1 0 15,-1-21-15,0 21 0,1-21 16,-22 0-16,21 0 0,-21 21 16,0-21-16,1 0 15,-1 0 1,-21-21-1,21 0-15,0 0 0,-21 0 16,21-1-16,0 1 0,1-21 0,-1 21 16,21-22-16,-21 22 0,22-21 15,-1 21-15,-21-22 0,21 22 16,1 0-16,-22 0 0,21 0 0,1 21 16,-22 0-16,21 0 0,-21 0 0,0 0 15,1 21-15,-1 0 0,-21 0 16,21-21-16,-21 21 0,0 1 0,0-1 15,0 0-15,0 0 16,0 0-16,0 0 0,0 1 16,0-44 31,0 1-47,0 0 15,0 0-15,0 0 0,0 0 16,-21-1-16,21 1 0,-21 21 0,-1-21 15,1 0-15,21 0 0,-21 21 16,0-21-16,0 21 0,0 0 0,-1 0 16,1 0-16,0 0 0,0 0 15,0 0-15,0 21 0,-1 0 16,1 0-16,0 0 0,0 0 0,0 22 16,0-22-16,-1 21 0,1-21 15,0 22-15,0-1 0,21 0 0,0-20 16,0 20-16,0 0 0,0 1 15,0-22-15,0 0 0,0 0 0,0 0 16,21 0-16,0 1 0,0-22 16,1 0-16,-1 0 0,21 0 0,-21-22 15,22 22-15,-22-21 16,21-21-16,0 21 0,-20 0 0,20-22 16,-21 22-16,21-21 0,-20-1 15,-1 22-15,0-21 0,0 0 0,-21 20 16,0-20-16,0 21 0,0-21 15,0 20-15,0 1 0,0 0 16,-21 21 0,21 21-1,-21 0-15,21 1 0,0-1 16,0 0-16,0 0 0,0 21 0,0-20 16,0 20-16,0-21 0,0 21 15,21-20-15,0 20 0,21 21 16,-20-41-1,-1-1-15,0 0 0,21-21 0,-21 0 16,1 0-16,20 0 0,-21 0 16,21-21-16,-20 0 0,20-1 0,0 1 15,-21 0-15,22-21 0,-22 21 0,0-22 16,0 1-16,0 0 0,-21-1 16,0 22-16,22-21 0,-22-1 0,0 1 15,0 0-15,0 21 0,0-1 16,0 1-16,0 64 31,0-22-31,0 0 16,0 21-16,0-21 0,0 22 0,0-22 15,0 21-15,0-21 0,0 22 16,0-1-16,0-21 0,0 22 0,0-22 16,0 0-16,0 0 0,0 0 15,0 0-15,0 1 16,0-44-1,0 1 1,0 0-16,0 0 0,0-21 16,0 20-16,0 1 0,21-21 0,-21 21 15,0-22-15,0 22 0,21-21 16,0 21-16,-21 0 0,21-1 16,0 1-16,-21 0 0,22 0 0,-1 21 15,0 0-15,0 0 16,0 0-16,0 21 0,1 0 15,-1 0-15,-21 1 16,0-1-16,0 0 0,21 0 0,-21 0 16,21 0-16,-21 22 0,21-22 15,-21 0-15,0 0 0,0 0 0,0 1 16,21-1-16,-21 0 0,22 0 0,-1-21 16,0 0-1,0 0 1,-21-21-16,21 21 15,-21-21-15,0 0 0,21-1 0,1-20 16,-22 21-16,21 0 0,0-22 16,-21 22-16,21-21 0,0 21 0,0-22 15,1 22-15,-1 0 0,0-21 0,0 21 16,0 21-16,0-22 0,1 22 16,-22-21-16,21 21 0,0 0 15,-21 21-15,0 1 0,0-1 16,0 0-16,21 0 0,-21 0 0,0 0 15,0 1-15,21 20 0,-21-21 0,0 0 16,0 0-16,21 22 0,1-22 16,-1 0-16,-21 0 0,21 0 15,0 22-15,0-22 0,0-21 16,1 21-16,-1 0 0,0-21 0,0 0 16,0 0-16,0 0 0,22 0 0,-22 0 15,21 0-15,-21 0 0,22-21 16,-1 21-16,-21-21 0,22 0 0,-22-22 15,0 22-15,0 0 0,0 0 16,-21 0-16,0-22 0,0 22 0,0-21 16,0 21-16,0-22 0,0 22 15,0 0-15,0-21 0,-21 21 0,0 21 16,0-22-16,21 1 0,-21 21 0,-1 0 16,1 0-1,0 0-15,21 21 0,-21 1 0,21-1 16,0 0-16,0 0 0,-21 21 0,21-20 15,0 20-15,0-21 0,0 0 16,0 22-16,0-22 0,0 0 0,0 21 16,21-21-16,-21 1 0,21-1 15,-21 0-15,21 0 0,0 0 0,1-21 16,-1 21-16,0-21 16,0 0-16,0 0 0,0-21 15,22 0-15,-1 21 0,0-21 0,1-21 16,-1 20-16,0 1 0,1-21 15,-1 21-15,0-22 0,1 22 16,-1-21-16,0 0 0,-20 20 16,-1 1-16,0-21 0,-21 21 0,21 21 15,-21-21-15,0-1 0,-21 22 16,0 0-16,0 0 0,-1 0 0,1 0 16,-21 0-16,21 0 0,0 22 15,-1-22-15,1 21 0,0 0 0,21 0 16,0 0-16,0 0 0,0 1 15,0-1-15,21 0 0,0 0 0,1 0 16,-1 0-16,0 1 16,0-1-16,0-21 0,0 21 15,1 0-15,-1 0 0,-21 0 16,21-21-16,-21 22 0,0-1 0,0 0 16,0 0-1,-21-21-15,0 0 0,-1 21 16,-20-21-16,21 0 0,0 0 15,0 0-15,-1 0 0,1 0 0,0 0 16,0 0-16,0 0 0,21-21 0,-21 0 31,21 0-31,0 0 16,21-1-16</inkml:trace>
  <inkml:trace contextRef="#ctx0" brushRef="#br0" timeOffset="206983.21">8170 16404 0,'-21'0'0,"42"0"0,-63 0 0,21 0 0,0 0 15,-1 0-15,1-21 0,0 21 16,0 0-16,0 0 0,0 0 16,-1 0-16,1 0 0,0 0 15,0 0-15,21-21 16,21 21-1,0 0 1,22 0-16,-1 0 0,0 0 0,22 0 16,-1 0-16,1 0 0,42 0 15,-22 0-15,22 0 0,21 0 0,0 0 16,0 0-16,0 0 0,0 21 0,-21-21 16,21 0-16,-21 0 0,0 0 15,-1 0-15,1 0 0,0 0 0,-42 0 16,20 0-16,-20 0 0,-1 0 15,-20 0-15,-1 0 0,-21 0 16,0 0-16,-42-21 31,0 21-31,0 0 0,0-21 16,-1 21-16,1 0 0,0-21 0,0-1 16,0 22-16,21-21 0,-21 21 15,-1-21-15,1 21 0,21-21 0,-21 0 16,0 21-16,0-21 0,0-1 15,-1 22-15,-20-21 0,21 21 0,-21-21 16,20 21-16,-20 0 0,0-21 0,21 21 16,-22 0-16,22-21 15,-21 21-15,21 0 0,-1-21 0,1 21 16,21-22-16,43 22 31,-22 0-31,0 0 0,0 0 16,21 0-16,1 22 0,-22-22 15,21 21-15,1 0 0,-1-21 0,0 21 16,1 0-16,-1-21 0,0 21 0,1 1 16,-1-22-16,0 21 0,-21-21 15,22 21-15,-22-21 0,0 0 0,0 0 16,0 21-16,-21 0 31,-21 0-31,0 1 16,0-1-16,-21-21 0,20 21 15,-20 0-15,21 0 0,-21 0 0,-1 1 16,22 20-16,-21-21 0,-1 0 0,1 22 16,0-22-16,-1 21 0,1-21 15,0 22-15,-1-22 0,22 0 0,-21 21 16,21-21-16,0 1 0,-1-1 16,1 0-16,0 0 0,21 0 0,-21-21 15,21 21-15,0 1 16,21-44 15</inkml:trace>
  <inkml:trace contextRef="#ctx0" brushRef="#br0" timeOffset="208411.11">12023 16552 0,'0'22'16,"0"-44"15,0 1-31,0 0 16,21 0-16,-21 0 15,0 0-15,0-1 0,0 1 16,0 0-16,0 0 0,-21 21 0,-1-21 15,1 0-15,0-1 0,0 22 16,-21 0-16,20 0 0,1 0 16,-21 0-16,21 0 0,0 0 15,-1 22-15,-20-1 0,21 0 0,0 0 16,0 21-16,-1-20 0,1 20 0,0 0 16,21-21-16,0 22 0,0-1 15,0 0-15,0-20 0,0 20 0,0-21 16,0 0-16,21 0 0,0 1 15,1-1-15,-1-21 0,0 0 0,21 21 16,-21-21-16,22 0 0,-22 0 16,21 0-16,1-21 0,-22 0 15,21-1-15,-21 1 0,22 0 0,-22 0 16,0-21-16,21 20 0,-21-20 16,1 0-16,-1-1 0,0-20 0,0 21 15,0-22-15,0 22 0,-21-22 0,22-20 16,-1 20-16,-21 1 0,0-1 15,21 1-15,0 20 0,-21 1 0,21-22 16,-21 43-16,0-21 0,0 21 16,0 0-16,0-1 0,0 44 15,0 20 1,0-21-16,0 21 0,0 22 16,0-22-16,-21 22 0,21-1 15,-21 1-15,21-1 0,-21 1 0,21-22 16,0 22-16,0-22 0,-21 0 15,21 22-15,0-22 0,0-21 0,0 22 16,0-1-16,0-21 0,0 0 16,0 0-16,0 1 0,21-1 0,0-21 15,0 0-15,0 0 16,0 0-16,1 0 0,-1 0 0,21 0 16,-21 0-16,0-21 0,22-1 0,-22 1 15,0 0-15,21 0 16,-20 0-16,-1 0 0,0-22 0,0 22 0,0 0 15,-21-21-15,0 20 0,0 1 16,0 0-16,0 0 0,0 0 16,-21 0-16,0 21 0,0 0 15,0 0-15,-1 0 0,1 0 16,0 0-16,21 21 16,0 0-1,0 0-15,21-21 0,0 21 16,-21 0-16,22 1 0,-1-22 0,-21 21 15,0 0-15,21 0 0,-21 21 16,0-20-16,0-1 0,0 0 16,0 0-16,0 0 0,21 0 0,-21 1 15,0-1-15,21 0 0,0-21 16,1 0-16,-1 0 16,0 0-16,0 0 0,0 0 15,0-21-15,1 0 0,20-1 0,-21 1 16,0 0-16,22 0 0,-22-21 0,0 20 15,0 1-15,0-21 0,0 21 16,1 0-16,-22-22 0,0 22 0,21 0 16,-21 0-16,0 42 31,0 0-31,0 0 0,-21 0 16,21 1-16,0-1 0,-22 0 15,22 0-15,-21 0 0,21 0 16,0 1-16,0-1 0,0 0 0,0 0 15,0 0 1,21-21-16,1 0 0,-1 0 31,-21-21-31,0 0 16</inkml:trace>
  <inkml:trace contextRef="#ctx0" brushRef="#br0" timeOffset="208583.01">13081 16150 0,'85'233'0,"-170"-466"0,64 233 0,0 0 15,-1 0 1,22 21 0,0 1-16,22-22 15,-1 0 1,-21 21-16</inkml:trace>
  <inkml:trace contextRef="#ctx0" brushRef="#br0" timeOffset="209022.75">13462 16277 0,'0'-21'15,"21"21"1,0 0 0,0 0-16,-21 21 15,22 0-15,-1-21 0,-21 22 16,0-1-16,21 21 0,-21-21 0,0 0 0,21 1 16,-21 20-16,0-21 15,0 0-15,0 0 0,0 1 0,0 20 16,0-21-16,0 0 0,0 0 15,0-42 17,0 0-32,21 0 15,0 0-15,-21 0 0,22-1 0,-22 1 16,0-21-16,21 0 0,0 20 0,-21-20 16,21 0-16,0 21 0,-21-22 15,21 22-15,1 0 0,-22 0 16,0 0-16,21-1 0,0 22 15,-21 22 1,0-1 0,0 0-16,0 0 15</inkml:trace>
  <inkml:trace contextRef="#ctx0" brushRef="#br0" timeOffset="209407.41">14012 16489 0,'-21'-106'16,"42"212"-16,-21-85 0,21-21 15,1 0-15,-1-21 16,0 21-16,0-21 16,0 0-16,0 21 0,1-22 0,-22 1 15,21 21-15,0-21 0,-21 0 0,0 0 16,0 0-16,0-1 0,0 1 15,0 0-15,0 0 0,-21 21 16,0 0-16,-1 0 16,1 0-16,0 21 15,21 0-15,-21 0 0,0 1 0,21-1 16,-21 0-16,21 0 16,-22 0-16,22 0 0,0 22 0,-21-22 15,21 0-15,0 0 0,0 0 0,0 1 16,0-1-16,0 0 15,21 0-15,1-21 0,-1 21 16,0-21-16,0 0 0,0 0 0,0 0 16,22 0-16,-22 0 0,0-21 15,21 0-15,-20 21 0,-1-21 0,21 0 16</inkml:trace>
  <inkml:trace contextRef="#ctx0" brushRef="#br0" timeOffset="209792.19">14605 16235 0,'0'-21'0,"0"0"0,0-1 15,0 1-15,0 0 16,21 0 0,0 21-16,0 0 0,1 0 15,-1 0-15,0 21 0,0 0 0,-21 0 16,21 1-16,0-1 0,1 21 15,-22-21-15,21 22 0,0-22 0,0 21 16,-21-21-16,0 22 0,0-22 16,0 0-16,0 21 0,0-21 15,0 1-15,0-1 0,0 0 16,-21-21-16,0 0 16,21-21-1,0 0 1,0-1-16,0 1 0,0 0 15,0 0-15,0 0 0,0 0 0,0-1 16,21-20-16,0 21 0,-21 0 0,21 0 16,0-1-16,1 1 0,-1 0 15,0 0-15,0 0 0,0 0 16,0-1-16,1 1 0,-1 0 0</inkml:trace>
  <inkml:trace contextRef="#ctx0" brushRef="#br0" timeOffset="210391.16">15663 16404 0,'-21'0'0,"42"0"0,-42 21 16,0-21-16,21 22 0,0-1 15,21-21 16,0 0-31,0 0 16,1 0-16,-1 0 0,0-21 16,0-1-16,-21 1 15,0 0 1,-21 21-16,0 0 16,0 0-1,-1 0-15,22 21 16,0 0-16,0 1 15,0-1 1,22-21-16,-1 0 16,0 0-16,0 0 0,0 0 0,22 0 15</inkml:trace>
  <inkml:trace contextRef="#ctx0" brushRef="#br0" timeOffset="211874.48">16446 16616 0,'0'0'0,"-21"0"0,21 21 16,-21-21-16,21-21 31,0 0-15,21 21-16,22-21 0,-22-1 15,0 1-15,21-21 0,1 21 0,-22-22 16,21 1-16,0 0 0,1-1 16,-1 1-16,0-21 0,1 20 0,-1-20 15,0 20-15,-20 1 0,-1 0 16,0 21-16,-21-22 0,0 22 16,0 0-16,-21 21 0,0 0 0,-1 0 15,1 0-15,0 21 0,-21 0 0,21 0 16,-22 1-16,22-1 0,0 21 15,0-21-15,21 22 0,0-1 0,0-21 16,0 21-16,0 1 0,0-22 16,0 21-16,21 1 0,0-22 0,0 21 15,0-21-15,1 22 0,-22-22 16,21 0-16,0 0 0,-21 0 0,21 0 16,-21 1-16,0-1 0,-21-21 31,0 0-31,0 0 0,-1 0 15,1-21-15,0-1 0,0 22 16,0-21-16,0 0 0,-1 0 16,1 0-16,21 0 0,-21 21 0,21-22 15,-21 22-15,21 22 32,0-1-32,0 0 0,0 0 15,21 0-15,-21 0 0,21 1 16,0-1-16,1-21 0,-1 21 15,0 0-15,21-21 0,-21 21 0,1-21 0,20 0 16,-21 0-16,21 0 16,-20 0-16,20 0 0,0 0 0,1-21 15,-22 0-15,21 21 0,-21-21 0,22 0 16,-22-22-16,0 22 0,0 0 16,0-21-16,22-1 0,-43 22 0,21-21 15,0-1-15,0 22 0,-21-21 16,0 21-16,0 0 0,0-22 0,0 22 15,0 42 17,-21 0-32,21 1 0,0-1 15,-21 0-15,0 21 0,21-21 0,0 22 16,0-22-16,0 0 0,0 21 16,0-20-16,0-1 0,0 0 0,0 0 15,21 0-15,0 0 0,-21 1 16,21-22-16,0 0 0,0 0 0,22 0 15,-22 0-15,0 0 0,21 0 0,-20 0 16,-1 0-16,21-22 0,-21 1 16,0 0-16,1 0 0,-1 0 0,0 0 15,-21-1-15,0-20 0,21 21 0,-21 0 16,0 0-16,0-1 0,0 1 16,0 0-16,0 42 31,-21 0-31,21 1 15,-21-1-15,21 0 0,0 0 0,0 0 16,0 0-16,0 1 0,0 20 16,0-21-16,0 0 0,0 0 0,0 1 15,0-1-15,0 0 0,21 0 16,0-21-16,0 0 16,0 0-16,1 0 0,-1 0 0,0 0 15,21 0-15,-21-21 0,1 21 0,-1-21 16,0 0-16,0-1 0,0-20 15,22 21-15,-43 0 0,21-22 16,0 22-16,0-21 0,0 21 16,-21-22-16,0 22 0,21 0 0,-21 0 15,0 0-15,22 0 0,-44 42 32,1 0-32,21 0 15,0 0-15,-21 0 0,21 22 0,-21-22 16,21 0-16,0 0 0,0 22 15,0-22-15,0 0 0,0 0 0,0 0 16,0 0-16,21-21 0,0 22 16,-21-1-16,21-21 0,1 0 15,20 0-15,-21 0 0,0 0 0,22 0 16,-22 0-16,21-21 0,-21-1 16,0 1-16,1 0 0,-1 0 0,0 0 15,0 0-15,0-22 0,0 22 0,-21 0 16,0-21-16,0 20 0,0 1 15,0 0-15,0 0 0,0 42 32,-21 0-32,21 0 15,-21 1-15,21-1 0,-21 0 0,21 0 16,0 0-16,0 22 0,0-22 16,0 0-16,0 0 0,0 0 15,0 0-15,0 1 0,21-22 16,0 21-16,0-21 15,1 0-15,-1 0 16,0-21-16,0-1 0,-21 1 0,21 21 16</inkml:trace>
  <inkml:trace contextRef="#ctx0" brushRef="#br0" timeOffset="212195.3">18669 15939 0,'0'21'15,"0"-42"-15,0 63 0,0-21 16,21-21-16,0 0 16,0 0-16,1 0 0,-1-21 15,0 0 1,-21 0-16,0-1 0,0 1 0,0 0 15,0 0-15,0 0 0,0 0 16,0-1-16,-21 22 0,0 0 16,-1 0-16,1 0 0,0 0 15,0 0-15,0 0 0,0 0 16,21 22-16,-22-1 0,22 0 16,0 0-16,0 0 0,0 0 15,0 1-15</inkml:trace>
  <inkml:trace contextRef="#ctx0" brushRef="#br0" timeOffset="212503.12">19325 15642 0,'0'0'0,"-21"0"0,0 0 16,0 0-16,-1 21 15,22 1-15,-21-1 0,21 0 0,-21 0 16,0 0-16,21 22 0,0-1 16,-21 0-16,0 1 0,-1-1 0,22 21 15,-21-20-15,0 20 0,21-20 16,0-1-16,-21 0 0,21 1 0,-21-1 16,21 0-16,0-21 0,0 22 0,0-22 15,0 0-15,0 0 0,0 0 16,21-21 15,-21-21-15,0 0-16</inkml:trace>
  <inkml:trace contextRef="#ctx0" brushRef="#br0" timeOffset="212675.02">18923 16256 0,'21'0'31,"0"0"-31,0 0 0,1 0 16,-1 0-16,0 0 15,0 0-15,0 0 0,22 0 0,-22 0 16,0-21-16,21 0 0,-21 21 16,22-21-16</inkml:trace>
  <inkml:trace contextRef="#ctx0" brushRef="#br0" timeOffset="213371.78">19685 15960 0,'-21'0'15,"0"0"-15,-1 0 16,1 0-16,0 21 0,0 0 16,0 0-16,21 0 0,-21 1 0,-1-1 15,1 21-15,21-21 0,0 22 16,-21-22-16,21 0 0,-21 21 15,21-21-15,0 1 0,0-1 0,0 21 16,0-21-16,21 0 0,0 1 16,0-22-16,1 0 0,-1 0 15,0 0-15,21 0 0,-21 0 0,22 0 16,-22 0-16,0-22 0,0 1 0,22 0 16,-22 0-16,-21-21 0,21 20 15,0-20-15,0-21 0,-21 20 0,21 1 16,-21-22-16,22 1 15,-22 21-15,0-1 0,0 1 0,21 0 0,-21 20 16,0 1-16,21 0 0,-21 0 16,0 42-1,0 0 1,0 0-16,-21 1 0,21 20 0,-21 0 16,21 1-16,-22-1 0,22 0 15,0 1-15,-21-1 0,21 0 0,-21-21 16,21 22-16,0-1 0,-21-21 15,0 0-15,21 22 0,-21-22 0,21 0 16,-22 0-16,1-21 16,0 0-16,21-21 31,0 0-31,0 0 16,21 0-16,0-1 0,1 1 15,-1-21-15,0 21 0,0 0 0,21-1 16,-20-20-16,-1 21 0,0 0 15,0 21-15,0-21 0,22-1 0,-22 22 16,0 0-16,0 0 0,0 0 0,-21 22 16,0-1-16,0 0 0,21 0 15,-21 21-15,0-20 0,0-1 0,0 21 16,0-21-16,0 0 0,-21 1 16,0-1-16,21 0 0,-21 0 15,0 0-15,21 0 0,-21-21 16,-1 22-16,22-44 31,0 1-31</inkml:trace>
  <inkml:trace contextRef="#ctx0" brushRef="#br0" timeOffset="213639.22">20426 15854 0,'0'0'0,"0"-21"0,0 0 16,21 21-1,0-22-15,0 22 0,22 0 16,-22 0-16,0 0 0,21 0 0,-21 0 16,1 0-16,-1 0 0,21 0 15,-21 0-15,0 0 0,1 0 0,-1 0 16,0 0-16,0 0 0,0 0 0,0 0 15,-42 0 17,0 0-32,0 0 15</inkml:trace>
  <inkml:trace contextRef="#ctx0" brushRef="#br0" timeOffset="213875.08">20659 15812 0,'-22'21'15,"22"0"1,-21 0-16,21 0 0,0 0 16,0 1-16,-21 20 0,0 0 0,21-21 15,-21 22-15,21-1 0,-21 0 16,-1 1-16,22-1 0,-21-21 0,21 22 16,-21-22-16,21 21 0,-21-21 15,21 0-15,0 1 0,0-1 16,-21-21-16,21 21 0,21-21 31,21-21-15</inkml:trace>
  <inkml:trace contextRef="#ctx0" brushRef="#br0" timeOffset="214219.89">20934 16214 0,'-43'0'15,"22"21"-15,21 0 16,-21 0-16,0-21 0,21 21 0,-21 1 16,21-1-16,0 0 0,0 0 15,0 0-15,0 0 0,0 1 0,0-1 16,0 0-16,0 0 0,21-21 16,21 0-16,-21 0 15,1 0-15,-1 0 0,21 0 0,-21 0 16,0 0-16,1-21 0,-1 0 0,0 0 15,0-1-15,0 1 0,0 0 16,-21-21-16,0 21 0,0-22 16,0 22-16,0 0 0,0 0 0,0 0 15,0-1-15,-21 22 0,0 0 16,0 0-16,0 0 0,0 0 16,-1 22-16,1-22 0,0 21 15,0 0-15,21 0 0,0 0 0,0 0 16,0 1-16,0-1 15</inkml:trace>
  <inkml:trace contextRef="#ctx0" brushRef="#br0" timeOffset="214502.72">21378 16320 0,'0'21'15,"21"-21"17,1 0-17,-22-21 17,-22 21-17,1 0-15,0 0 16,0 0-16,0 0 15,0 0 1</inkml:trace>
  <inkml:trace contextRef="#ctx0" brushRef="#br0" timeOffset="-214493.29">22564 16552 0,'0'0'0,"21"0"47,0 0-47,0 0 0,0 0 15,0 0-15,-21-21 0,22 21 0,-1-21 16,0 21-16,-21-21 15,0 0 1</inkml:trace>
  <inkml:trace contextRef="#ctx0" brushRef="#br0" timeOffset="-213557.85">22415 16447 0,'0'0'0,"-21"0"15,0 0 1,42 0 15,0 0-31,1-22 16,-1 22-16,0-21 0,0 0 15,21 0-15,1 0 0,-22 0 0,21-1 16,1 1-16,20-21 0,-21 0 16,1-1-16,-1 1 0,0 0 15,-20-22-15,20 22 0,-21-22 0,0 22 16,0-22-16,-21 22 0,0 0 15,0-1-15,0 1 0,0 0 0,0 21 16,0-1-16,0 1 0,-21 21 16,0 0-16,0 21 0,0 1 15,-22 20-15,22 0 0,0 1 0,0 20 16,0 1-16,0-1 0,-1 22 16,-20-22-16,21 22 0,0 0 0,0-22 15,-1 22-15,1-1 0,21-20 0,-21 21 16,21-1-16,-21-20 15,21 20-15,-21-20 0,21-1 0,0 1 16,-21-1-16,21 1 0,-22-22 16,22 22-16,0-22 0,0-21 0,0 22 15,0-22-15,0 0 0,22 0 0,-1 0 16,0-21-16,0 0 0,21 0 16,-20 0-16,20 0 0,-21-21 0,21 0 15,1 21-15,-1-21 0,0 0 16,1-22-16,-22 22 0,21-21 0,1-1 15,-22 1-15,0 0 0,0-1 16,-21-20-16,0-1 0,0 22 0,0-21 16,0-1-16,-21 22 0,0-1 15,0 1-15,-22 21 0,22-21 16,-21 20-16,-1 22 0,-20-21 0,21 21 16,-1 0-16,1 0 0,0 0 0,20 0 15,1 0-15,0 0 0,21-21 16,21 21-1,0-21-15,1 21 16,20-21-16,-21 21 0,21-21 0,1 21 16,-1-22-16,0 1 0,1 0 0,-1 0 15,0 0-15,1-22 16,-22 22-16,21 0 0,-21-21 0,22 21 0,-22-1 16,0 1-16,0 0 0,-21 0 15,0 42 1,0 0-1,0 0-15,0 1 0,0-1 16,0 21-16,0-21 0,-21 22 0,21-22 16,0 0-16,0 0 0,0 0 15,0 0-15,0 1 0,0-1 0,21 0 16,0-21-16,1 0 16,-1 0-16,21 0 0,-21-21 15</inkml:trace>
  <inkml:trace contextRef="#ctx0" brushRef="#br0" timeOffset="-213113.1">23961 16108 0,'0'-21'0,"0"42"0,0-63 0,-22 42 0,1-22 16,0 22-16,0 0 0,0 0 0,0 0 15,-22 0-15,22 22 0,-21-22 16,-1 21-16,22 0 0,-21 0 0,21 0 15,0 22-15,-1-22 0,1 0 16,0 0-16,21 21 0,0-20 16,0-1-16,0 0 0,0 0 0,0 0 15,21 0-15,22-21 16,-22 0-16,0 0 0,0 0 0,21 0 16,-20 0-16,20 0 0,-21-21 0,21 21 15,-20-21-15,-1 0 0,21 0 16,-21 0-16,0-1 0,-21 1 0,22-21 15,-22 21-15,21-22 0,-21 22 16,0 0-16,0 0 0,0 42 16,-21-21-1,-1 42-15,1-20 0,21-1 16,0 0-16,0 21 0,0-21 16,0 1-16,0-1 0,0 21 15,0-21-15,0 0 0,21 1 16,1-22-16,20 0 0,-21 0 15,0 0-15,22 0 0,-22 0 16,21 0-16,0 0 0,-20-22 0,20 1 16,-21 0-16,21 0 0</inkml:trace>
  <inkml:trace contextRef="#ctx0" brushRef="#br0" timeOffset="-212505.45">24447 16150 0,'0'-63'16,"0"20"15,0 149-31,0-190 15,-21 105-15,21 0 0,0 0 16,-21 0-16,21 0 0,0 22 0,0-22 16,0 0-16,0 21 0,0-20 15,-21-1-15,21 0 0,-21 0 0,21 0 16,0 0-16,-21-21 16,-1 0-1,22-21 1,0 0-16,0 0 15,0 0-15,0-22 0,22 22 0,-1-21 16,-21 21-16,21-22 0,0 1 0,0 0 16,22 21-16,-22-22 15,0 22-15,21 0 0,1 0 0,-22 21 16,21 0-16,0 0 0,-20 0 16,20 21-16,-21 0 0,0 0 0,0 0 15,1 22-15,-1-22 0,-21 21 0,0-21 16,0 22-16,0-22 0,0 0 15,0 0-15,0 0 0,0 1 0,-21-1 16,-1 0-16,1-21 16,0 0-1,21-21 1,0 0-16,0-1 16,0 1-16,21 0 0,0-21 15,1 21-15,-1-22 0,21 22 0,-21-21 16,0-1-16,22 22 0,-22 0 15,0 0-15,21 0 0,-20 21 0,-1 0 16,0 0-16,0 0 0,0 0 16,0 21-16,-21 0 0,0 21 0,0-20 15,0-1-15,0 21 0,0-21 0,0 0 16,0 22-16,-21-22 0,0 0 16,21 0-16,-21 0 0,21 1 15,0-1-15,-21-21 16,21-21 15</inkml:trace>
  <inkml:trace contextRef="#ctx0" brushRef="#br0" timeOffset="-211913.79">25315 16235 0,'21'0'0,"85"-64"31,-85 43-15,1 0-16,-1 21 0,0-21 0,0 0 15,0 0-15,0-1 0,-21 1 16,0 0-16,0 0 0,0 0 16,0 0-16,-21 21 15,0 0-15,0 0 0,0 0 0,0 21 16,-1 0-16,1 0 0,0 0 15,0 0-15,0 22 0,0-22 0,21 0 16,0 21-16,0-20 0,0-1 16,-22 0-16,22 0 0,0 0 0,0 0 15,0 1-15,0-1 0,22-21 16,-1 21-16,0-21 0,0 0 16,21 0-16,-20 0 0,20 0 15,0-21-15,22 0 0,-22 21 0,0-22 16,1 1-16,-1-21 0,0 21 15,1 0-15,-1-22 0,-21 22 0,22 0 16,-22-21-16,-21 20 0,0 1 16,0 0-16,-21 21 15,-1 0-15,1 21 16,0 0-16,0-21 0,0 22 16,21-1-16,-21 0 0,21 0 15,0 0-15,0 0 0,0 1 0,0-1 0,21 0 16,0-21-16,0 21 0,0 0 15,0 0-15,22 1 0,-43-1 16,21-21-16,-21 21 0,0 0 0,0 0 16,-21-21-1,0 0-15,-1 0 0,1 0 0,-21 0 16,21 0-16,-22 0 0,22 0 16,0 0-16,0 0 0,0 0 0,21-21 15</inkml:trace>
  <inkml:trace contextRef="#ctx0" brushRef="#br0" timeOffset="-211628.96">26691 15790 0,'0'-21'0,"0"42"0,0-63 16,0 21-16,-21 21 15,0 0-15,0 0 16,-1 0-16,1 21 0,0 0 0,0 0 16,0 22-16,-22-1 0,22-21 15,0 22-15,0-1 0,0 21 0,21-20 16,-21-1-16,21 0 0,-22-20 0,22 20 16,0 0-16,0-21 15,0 22-15,0-22 0,0 0 0,22 0 16,-1 0-16,0 1 0,0-1 15,21-21-15,-20 0 0,20 0 0,-21 0 16,21 0-16,-20 0 0</inkml:trace>
  <inkml:trace contextRef="#ctx0" brushRef="#br0" timeOffset="-211338.12">27093 15769 0,'85'0'16,"-64"0"-1,0 0-15,0 0 0,1 21 16,-1 1-16,0-1 0,-21 0 0,21 21 16,-21 1-16,0-22 0,0 21 15,0 0-15,0 1 0,0-1 0,0 0 16,-21 1-16,0-1 0,0-21 0,-22 22 15,22-22-15,0 0 0,-21 21 16,20-21-16,1-21 0,0 22 16,-21-22-16,21 0 0</inkml:trace>
  <inkml:trace contextRef="#ctx0" brushRef="#br0" timeOffset="-211098.26">28130 16044 0,'-21'0'0,"0"0"15,0 0 1,21 22 15,0-1-15,0 0-1</inkml:trace>
  <inkml:trace contextRef="#ctx0" brushRef="#br0" timeOffset="-210865.4">28088 16425 0,'-63'127'31,"41"-105"-31,1-1 16,-21 0-16,21 21 0,0-21 0,-22 1 15,22-1-15,-21 0 0,-1 0 16,22 0-16,-21 0 0,0 1 0,-1-1 16,1-21-16</inkml:trace>
  <inkml:trace contextRef="#ctx0" brushRef="#br0" timeOffset="-210077.85">21526 15875 0,'0'21'15,"-21"0"1,0 1-16,0-1 0,0 0 16,0 0-16,-1 21 0,1-20 0,0 20 15,0-21-15,21 21 0,-21-20 16,0 20-16,-1-21 0,22 0 0,0 0 15,0 1-15,0-1 0,0 0 0,0 0 16,22 0-16,-1-21 16,0 0-16,0 0 0,0 0 15,22 0-15,-22 0 0,0 0 16,0 0-16,0 0 0,0-21 0</inkml:trace>
  <inkml:trace contextRef="#ctx0" brushRef="#br0" timeOffset="-209837.99">21907 15854 0,'0'0'0,"22"0"16,-1 0-1,0 21-15,0 0 0,-21 0 16,21 22-16,-21-22 0,0 0 0,0 21 15,0-20-15,0 20 0,0-21 16,0 21-16,0-20 0,0-1 16,0 0-16,-21 21 0,0-21 0,0-21 15,0 22-15,-1-1 0,1-21 16,0 21-16</inkml:trace>
  <inkml:trace contextRef="#ctx0" brushRef="#br0" timeOffset="-207481.34">11726 17738 0,'-21'21'15,"21"-42"17,0 0-17,0-1-15,21 1 16,-21 0-16,0 0 0,0 0 16,0 0-16,0-1 0,-21 1 15,0 21-15,0-21 0,-22 0 0,22 0 16,-21 21-16,0 0 0,-1 0 15,22 0-15,-21 0 0,-1 0 0,1 0 16,0 21-16,-1 0 0,1 0 16,21 22-16,-21-22 0,20 21 15,-20-21-15,21 22 0,21-1 0,0 0 16,0-21-16,0 22 0,0-22 16,0 21-16,0-21 0,21 1 0,0-1 15,0-21-15,1 0 0,20 21 16,-21-21-16,21 0 0,1 0 15,-1 0-15,0-21 0,-20 21 0,20-21 16,-21-1-16,21 1 0,-20 0 16,20 0-16,-21-21 0,0 20 0,0-20 15,1 0-15,-1-1 0,0 1 16,0 0-16,-21-22 0,21 22 16,0 0-16,-21-22 0,22 22 0,-22-1 15,0 22-15,21-21 0,-21 21 16,21-22-16,-21 22 0,0 0 15,0 42 1,0 0-16,0 1 0,0-1 16,0 0-16,0 21 0,0 1 15,0-22-15,-21 21 0,0 22 0,-1-22 16,22 0-16,0 1 0,-21-1 16,21 21-16,-21-20 0,21-22 0,0 21 15,0 1-15,0-22 0,0 0 16,0 0-16,21 0 0,0 0 15,1-21-15,-1 0 16,21 0-16,-21 0 0,0 0 0,22-21 16,-22 0-16,0 0 0,21 0 15,-20 0-15,20-1 0,-21 1 0,21-21 16,-20 21-16,-1-22 0,0 22 16,0-21-16,-21 21 0,0-22 0,0 22 15,0 0-15,-21 21 16,0 0-16,0 0 0,-1 0 15,1 21-15,0-21 0,0 21 16,0-21-16,0 22 0,21-1 16,0 0-16,0 0 15,21-21-15,0 0 16,0 0-16,0 21 0,0-21 16,1 21-16,-1 1 0,0-22 15,-21 21-15,21 0 0,-21 0 16,0 0-16,0 0 0,0 1 0,0-1 15,0 0-15,0 0 0,0 0 16,0 0-16,0 1 0,0-1 16,21-21-1,0 0 1,1 0-16,-1-21 0,21 21 16,-21-22-16,0 1 0,1 0 15,-1 0-15,0 0 0,0 0 0,-21-1 16,21-20-16,-21 21 0,21 0 15,-21 0-15,0-1 0,0 1 0,0 0 16,0 42 0,0 0-1,0 1-15,0-1 16,0 0-16,0 0 0,0 0 0,0 0 16,-21 1-16,21-1 0,0 0 15,0 0-15,0 0 0,0 0 31,21-21-31,1 0 32,-22-21-32,0 0 0,0 0 0,21 0 15</inkml:trace>
  <inkml:trace contextRef="#ctx0" brushRef="#br0" timeOffset="-207293.45">12531 17441 0,'0'0'0,"-22"0"0,1 0 16,21 22 31,21-1-32,1-21 1</inkml:trace>
  <inkml:trace contextRef="#ctx0" brushRef="#br0" timeOffset="-206892.68">12827 17568 0,'0'0'0,"0"-21"16,0 0-16,21 21 15,0-21 1,0 21-16,1 0 0,-22 21 16,21-21-16,0 21 0,-21 0 15,0 1-15,0 20 0,21-21 0,-21 0 16,0 22-16,0-22 0,0 0 16,0 21-16,0-21 0,0 1 0,0-1 15,-21 0-15,21 0 0,0 0 16,0-42 31,0 0-47,0 0 0,21 0 0,0-1 15,-21 1-15,21-21 0,1 21 16,-22 0-16,21-22 0,-21 22 0,21 0 16,0 0-16,-21 0 0,21-1 15,0 1-15,1 21 0,-22-21 16,21 21-1</inkml:trace>
  <inkml:trace contextRef="#ctx0" brushRef="#br0" timeOffset="-206531.89">13250 17801 0,'0'21'31,"21"-21"-31,1-21 16,20 0-16,-21 21 0,0-21 16,0 0-16,1 0 0,-1-1 15,0 1-15,0 0 0,0 0 0,0 0 16,-21 0-16,22-1 0,-22 1 16,0 0-16,0 0 0,-22 21 15,1 0 1,0 0-16,0 21 0,0 0 0,0 0 15,-1 1-15,22-1 0,-21 0 16,0 21-16,0-21 0,21 22 0,0-22 16,0 0-16,0 0 0,0 0 15,0 1-15,0-1 0,0 0 0,21-21 16,0 21-16,0-21 0,1 0 0,-1 0 16,21 0-16,0 0 0,-20 0 15,20 0-15,-21 0 0,21 0 16,-20-21-16,20 21 0</inkml:trace>
  <inkml:trace contextRef="#ctx0" brushRef="#br0" timeOffset="-206170.1">13864 17547 0,'0'127'0,"-21"-275"0,42 169 0,-42-63 0,21 21 16,0 0-16,0-1 0,21 1 15,0 21-15,0 0 16,1 0-16,-1 0 0,0 0 0,21 0 15,-21 0-15,1 21 0,-1 1 16,0-1-16,-21 0 0,21 21 16,-21-21-16,21 22 0,-21-22 0,0 21 15,0-21-15,0 22 0,0-22 16,0 0-16,0 0 0,0 0 0,-21 1 16,0-1-16,0 0 0,0-21 15,-1 0-15,22-21 31,0 0-31,22-22 0,-1 22 16,-21 0-16,21 0 0,0-22 16,0 1-16,0 21 0,1-21 0,-1 20 15,0-20-15,21 21 0,-21 0 0,1 0 16,-1-1-16,0 1 16,0 21-16,0-21 0,0 21 15,1 0-15</inkml:trace>
  <inkml:trace contextRef="#ctx0" brushRef="#br0" timeOffset="-205953.22">14753 17590 0,'0'21'16,"21"-21"15,0 0 16,1-21-47</inkml:trace>
  <inkml:trace contextRef="#ctx0" brushRef="#br0" timeOffset="-204313.17">15684 17886 0,'-21'0'16,"-21"0"0,21-21-16,21 0 15,0-1-15,0 1 0,0-21 16,21 21-16,-21-22 0,21 1 16,0 0-16,0-1 0,22 1 0,-22 0 15,0-22-15,21 22 0,-20 0 16,-1-1-16,0 1 0,0 21 0,0 0 15,-21-1-15,0 1 16,-21 21 0,0 0-16,0 0 0,-22 21 0,22 1 15,0 20-15,-21-21 0,21 0 16,-1 22-16,1-22 0,21 0 0,0 21 16,0-21-16,0 22 0,0-22 15,0 21-15,21-21 0,1 1 0,-1 20 16,0-21-16,0 0 0,0 22 15,0-22-15,1 0 0,-1 0 0,-21 0 16,0 0-16,0 1 0,0-1 16,-21-21-1,-1 0 1,1 0-16,0 0 0,0 0 0,0-21 16,0-1-16,-1 1 0,1 0 15,0 0-15,0 21 0,0-21 0,21 0 16,-21-1-16,21 44 31,0-1-31,0 0 16,0 0-16,0 0 0,21 0 0,0 1 15,-21-1-15,21 0 0,0 0 16,0 0-16,1 0 0,-1-21 0,21 22 16,-21-22-16,0 0 0,22 0 15,-1 0-15,0 0 0,-20 0 16,20 0-16,0-22 0,1 1 15,-1 0-15,-21 0 0,21 0 0,1 0 16,-22-22-16,0 22 0,21-21 0,-20 21 16,-22-22-16,21 1 0,-21 0 15,21 20-15,-21-20 0,0 21 0,21 0 16,-21 0-16,0-1 0,0 1 16,0 42-1,-21 1-15,0-1 16,0 0-16,21 0 0,-22 21 0,1 1 0,21-22 15,0 21-15,-21 1 0,21-1 16,-21-21-16,21 0 0,0 22 16,0-22-16,0 0 0,21 0 0,0 0 15,22-21-15,-22 0 16,0 0-16,21 0 0,-21 0 0,22 0 16,-22 0-16,21-21 0,-21 21 15,22-21-15,-22 0 0,0-22 0,0 22 16,0 0-16,1-21 0,-1 21 15,0-22-15,-21 22 0,0 0 0,21 0 16,-21 0-16,0-1 0,21 1 16,-21 0-16,0 42 31,0 0-31,-21 1 0,21-1 16,-21 21-16,21-21 0,0 22 15,0-22-15,0 21 0,0-21 0,0 22 16,0-22-16,0 0 0,0 21 15,0-21-15,21 1 0,0-22 0,0 21 16,22-21-16,-22 0 16,0 0-16,0 0 0,22 0 0,-22 0 15,21-21-15,-21-1 0,22 1 16,-1 0-16,-21 0 0,21-21 16,-20 20-16,20-20 0,-21 0 15,0 21-15,0-22 0,1 1 0,-22 21 16,0 0-16,0-1 0,21 1 0,-21 0 15,-21 21 1,21 21-16,-22-21 16,22 43-16,-21-22 0,21 0 15,-21 0-15,21 21 0,0-20 0,0 20 16,0-21-16,0 0 0,0 22 16,0-22-16,21 0 0,-21 0 0,43 0 15,-43 0-15,42 1 0,-21-22 16,0 0-16,0 21 0,1-21 15,20 0-15,-21 0 0,21 0 16,-20-21-16,-1 21 0,0-22 0,0 1 16,21 0-16,-20 0 0,-1-21 0,0 20 15,0-20-15,-21 0 0,21-1 16,0 22-16,-21-21 0,0 21 0,22 0 16,-22-1-16,0 1 0,0 42 15,0 1 1,0-1-16,-22 21 0,22-21 15,0 22-15,0-22 0,-21 0 0,21 21 16,0-21-16,0 1 16,0-1-16,0 0 0,0 0 15,21-21 1,1-21 0,-22 0-16,21 0 0</inkml:trace>
  <inkml:trace contextRef="#ctx0" brushRef="#br0" timeOffset="-204145.26">17907 17399 0,'0'-21'15,"21"233"-15,-42-403 0,0 170 0,0 21 16,-1 0 0,1 0-1,21 21 1,21-21-1</inkml:trace>
  <inkml:trace contextRef="#ctx0" brushRef="#br0" timeOffset="-203829.44">18796 17272 0,'-21'0'16,"0"0"-1,-1 21-15,1 0 0,21 1 16,-21-1-16,0 0 0,0 21 0,0 1 16,-1-1-16,22 0 0,-21 1 0,0-1 15,0 0-15,0 1 0,21-1 16,0 0-16,0-21 0,0 22 0,0-22 15,0 0-15,0 0 0,0 0 16,0 1-16,21-22 16,0 0-1,0 0-15,-21-22 16,0 1-16,21 21 0</inkml:trace>
  <inkml:trace contextRef="#ctx0" brushRef="#br0" timeOffset="-203665.54">18246 17717 0,'275'42'0,"-550"-84"0,275 63 15,21-21 1,0 0-16,0 0 0,0 0 0,22 0 16,-1 0-16,-21 0 0,21 0 15,1 0-15,-1 0 0,0-21 16,1 21-16</inkml:trace>
  <inkml:trace contextRef="#ctx0" brushRef="#br0" timeOffset="-202997.92">19050 17484 0,'0'21'16,"0"-42"-16,0 0 0,-21 21 16,0 0-16,-1 0 15,22 21-15,-21 0 0,0 0 0,21 0 16,-21 22-16,0-22 0,21 0 15,0 21-15,-21-21 0,21 22 16,-22-22-16,22 0 0,0 0 16,0 22-16,0-22 0,0 0 15,22 0-15,-1-21 0,0 0 16,21 0-16,1 0 0,-1 0 0,0 0 16,1 0-16,-1 0 0,0-21 15,1 0-15,-1 0 0,-21-1 0,21 1 16,-20-21-16,-1 0 0,0-1 15,0 1-15,0 0 0,-21-22 16,21 22-16,-21-22 0,22 22 0,-22-22 0,21 22 16,-21 21-16,0-21 0,0 20 15,0 1-15,0 42 32,0 1-32,-21 20 0,21-21 0,0 21 15,0 1-15,-22-1 0,22 0 16,0 1-16,-21-1 0,21-21 0,0 22 15,0-1-15,0-21 0,0 21 0,-21-20 16,21-1-16,-21 0 0,21 0 16,-21 0-16,21 0 0,-21-21 31,21-21-15,0 0-16,0 0 15,21-21-15,0 20 0,0 1 16,0-21-16,22 21 0,-22 0 15,21-22-15,0 22 0,-20 0 0,20 0 16,-21 0-16,21 21 0,-20 0 0,-1 0 16,0 0-16,0 0 0,0 21 15,-21 0-15,21 0 0,-21 0 0,0 0 16,0 1-16,0 20 0,0-21 16,0 0-16,-21 0 0,0 1 0,21-1 15,0 0-15,-21 0 16,21 0-16,-21-21 0,21 21 0,-21-21 15</inkml:trace>
  <inkml:trace contextRef="#ctx0" brushRef="#br0" timeOffset="-202541.18">19918 17209 0,'0'0'0,"-21"0"31,42-22-15,0 22-16,21 0 0,-21 0 15,22 0-15,-1-21 0,0 21 0,1 0 16,-1 0-16,22-21 0,-22 21 16,21 0-16,-20 0 0,-1 0 0,0 0 15,-20 0-15,-1 0 0,0 0 16,-42 0 0,0 0-16,-22 0 15,22 0-15,0 0 0,0 0 16</inkml:trace>
  <inkml:trace contextRef="#ctx0" brushRef="#br0" timeOffset="-202305.81">20256 17145 0,'22'0'0,"-44"0"0,1 21 16,21 0-16,0 1 16,0-1-16,0 0 0,0 0 15,0 21-15,0-20 0,0 20 0,-21 0 16,21 1-16,-21-1 0,21 0 15,-21 1-15,21-1 0,0 0 0,-21-21 16,21 22-16,0-22 0,-22 21 16,22-21-16,0 1 0,0-1 15,0 0-15,0 0 16,22-21-16,-1 0 16,0-21-16,0 21 15,0-21-15</inkml:trace>
  <inkml:trace contextRef="#ctx0" brushRef="#br0" timeOffset="-201961.01">20764 17505 0,'-21'21'32,"0"-21"-32,0 21 0,0 0 0,0 1 15,21 20-15,-22-21 0,1 0 16,21 0-16,-21 1 0,21-1 0,0 0 15,0 0-15,0 0 0,0 0 16,21 1-16,0-22 0,1 0 0,-1 0 16,0 0-16,21 0 0,-21 0 15,1 0-15,-1 0 0,21 0 0,-21-22 16,0 1-16,1 0 0,-1-21 16,-21 21-16,0-22 0,0 22 0,0-21 15,0 21-15,0-22 16,0 22-16,-21 0 0,-1 0 0,1 0 15,0 21-15,0 0 16,0 0-16,0 0 0,-1 0 0,1 0 16,21 21-1,21-21 1,1 0-16</inkml:trace>
  <inkml:trace contextRef="#ctx0" brushRef="#br0" timeOffset="-201701.12">21590 17187 0,'0'0'0,"-21"0"15,0 0 1,-1 0-16,1 22 0,0-1 0,-21 0 16,21 0-16,-22 21 0,22-20 15,0 20-15,-21 0 0,20 1 0,1-1 16,0 0-16,21 1 0,0-22 15,0 21-15,0 0 0,0-20 0,0 20 16,0-21-16,21 0 0,0 0 16,1 1-16,-1-22 0,21 0 0,-21 21 15,22-21-15,-1 0 0,0 0 16,-21-21-16,22 21 0,-1-22 16</inkml:trace>
  <inkml:trace contextRef="#ctx0" brushRef="#br0" timeOffset="-201425.93">22034 17187 0,'0'0'15,"22"0"-15,-1 0 16,0 0-16,0 22 0,0-1 16,0 0-16,-21 0 15,0 0-15,22 0 0,-22 22 0,21-22 16,-21 21-16,21 1 15,-21-22-15,0 21 0,0 0 0,0 1 16,0-1-16,0 0 0,-21-20 16,0 20-16,-1-21 0,1 0 0,0 0 15,0 1-15,0-1 0,0 0 16,-1-21-16,22 21 0</inkml:trace>
  <inkml:trace contextRef="#ctx0" brushRef="#br0" timeOffset="-201218.02">22648 17632 0,'43'-21'31,"-65"21"31</inkml:trace>
  <inkml:trace contextRef="#ctx0" brushRef="#br0" timeOffset="-200501.77">24172 17632 0,'0'0'0,"21"0"16,1-21-16,-22 0 0,0-1 15,0 1-15,0 0 0,0 0 16,-22 0-16,1 0 16,0-1-16,0 22 0,-21 0 0,20 0 15,-20 0-15,0 0 0,-1 0 16,-20 0-16,21 22 0,-1 20 0,1-21 16,0 21-16,-1 1 0,22-22 15,-21 21-15,21 1 0,-1-22 0,22 21 16,0-21-16,0 0 0,0 1 15,22-1-15,-1 0 0,21 0 16,-21-21-16,22 0 0,-1 0 0,0 0 16,1 0-16,20-21 0,-21 0 15,1 0-15,-1-1 0,0 1 0,1-21 16,-1 0-16,-21-1 0,22 1 16,-22 0-16,0-22 0,0 22 15,0-22-15,0 22 0,1 0 0,-1-22 16,0 22-16,-21 21 0,21-22 15,-21 22-15,0 0 0,0 42 16,0 0-16,0 22 16,-21-1-16,0-21 0,0 43 0,-1-22 15,1 21-15,21-20 0,0-1 16,-21 22-16,21-22 0,0 0 0,0-21 16,0 22-16,0-22 0,0 21 15,21-42-15,0 21 0,22 1 16,-22-22-16,21 0 0,-21 0 15,22 0-15,-1 0 0,-21 0 0,22-22 16,-1 1-16,-21 0 0</inkml:trace>
  <inkml:trace contextRef="#ctx0" brushRef="#br0" timeOffset="-199705.12">24828 17632 0,'-21'0'16,"21"21"-16,43-42 0,-65 21 0,1 42 15,42-42 1,1 0-16,-1 0 0,0 0 16,0 0-16,0 0 0,22-21 15,-22 21-15,0-21 0,0 0 0,0 21 16,0-21-16,1-1 0,-22 1 16,0 0-16,0 0 0,0 0 0,0 0 15,0-1-15,-22 22 0,1 0 16,-21-21-16,21 21 0,-22 0 0,1 0 15,0 21-15,-1 1 0,22-1 16,-21 0-16,21 0 0,0 0 0,-1 22 16,22-22-16,0 0 0,0 0 15,22 0-15,-1 0 0,21 1 0,0-22 16,1 21-16,-1-21 0,0 0 16,1 0-16,20 0 0,-20 0 15,20 0-15,1-21 0,-22 21 16,0-22-16,22 1 0,-22 0 0,0-21 15,-20 21-15,20-22 0,-21 22 16,0-21-16,0-1 0,1 1 0,-22 0 16,0-1-16,21 1 0,-21 0 15,0 21-15,0-1 0,0-20 0,-21 42 32,21 21-32,-22 0 0,1 22 15,0-1-15,0 0 0,0 1 16,0 20-16,-1 1 0,1-1 0,0 1 15,0-1-15,-21 22 0,20-22 16,1 1-16,0-1 0,0 22 16,0-21-16,0 20 0,-1 1 0,-20-22 15,21 22-15,0 0 0,0-22 16,-1 1-16,22-1 0,0 1 0,0-1 16,0-20-16,0 20 0,0-21 15,0 1-15,0-22 0,22-21 16,-1 0-16,0 0 0,21 0 15,-21 0-15,22 0 0,-22 0 0,21 0 16,1-21-16,-22 0 0,21-22 16,0 1-16,-20 0 0,20-1 0,-21-20 15,0 20-15,-21-20 0,0-1 16,0 1-16,0-22 0,0 22 16,0-1-16,-21 1 0,-21 20 15,21-20-15,-1 21 0,-20-1 0,21 22 16,0 0-16,0 0 0,-1 0 15,1-1-15,42 22 32,1 0-32,-1 0 0,21 0 15,-21 0-15,22 0 0,-1-21 16,0 21-16,22-21 0</inkml:trace>
  <inkml:trace contextRef="#ctx0" brushRef="#br0" timeOffset="-198428.81">26183 17590 0,'0'-85'16,"-42"275"-16,84-295 0,-42-1 16,0 85-16,-21-1 0,0 22 0,0 0 15,-22 0-15,22 0 0,-21 0 16,-1 22-16,22-1 0,-21 0 0,0 0 16,20 21-16,-20-20 0,21 20 15,-21-21-15,20 0 0,22 22 0,0-22 16,0 0-16,0 0 0,0 0 15,0 0-15,22-21 0,-1 22 16,0-22-16,21 0 0,-21 0 0,22 0 16,-1 0-16,0 0 0,-20-22 15,20 1-15,-21 0 0,21 0 0,-20 0 16,-1 0-16,0-22 0,0 22 16,-21 0-16,0-21 0,0 20 0,0 1 15,0 0-15,-21 42 31,0 0-31,21 1 0,0-1 16,-21 0-16,21 21 0,-22-21 0,22 22 16,0-22-16,0 21 15,0-21-15,0 1 0,0-1 0,22 0 16,-1-21-16,-21 21 0,21-21 16,0 0-16,0 0 0,0 0 0,1 0 15,-1 0-15,0-21 0,0 21 16,0-21-16,0 0 0,1-1 0,-22 1 15,21-21-15,0 21 0,0-22 16,-21 22-16,0 0 0,0-21 0,21 21 16,-21-1-16,0 44 31,-21-1-31,21 0 16,0 0-16,0 21 0,0-20 15,-21-1-15,21 0 0,0 21 16,0-21-16,0 1 0,0-1 0,0 0 15,21 0-15,0-21 16,0 0-16,1 0 16,-1 0-16,0 0 0,0 0 15,0-21-15,0 0 0,1 0 16,-1-1-16,0 1 0,-21 0 0,21-21 16,0 21-16,0-1 0,-21-20 15,0 21-15,0 0 0,0 0 0,22 21 16,-22 21-1,0 0 1,-22 0-16,22 0 0,0 0 0,0 1 16,0 20-16,0-21 0,0 0 15,0 0-15,0 1 0,0-1 0,0 0 16,0 0-16,22 0 16,-1-21-16,21 0 0,-21 0 0,22 0 15,-22 0-15,21 0 0,0 0 16,-20 0-16,20-21 0,-21 0 0,0 0 15,0 0-15,22-22 16,-22 1-16,0 21 0,0-43 0,0 22 16,1 0-16,-1-22 0,0 22 15,0-22-15,0 22 0,0 21 0,-21-22 16,22 22-16,-22 0 0,21 0 16,-21 42-1,-21 0-15,-1 22 16,1-22-16,0 21 0,0 0 0,21 1 15,-21-1-15,0 0 0,-1 1 16,22-1-16,-21 0 0,21 1 0,0-1 16,0-21-16,-21 22 0,21-22 15,0 21-15,0-21 0,0 0 0,0 1 16,21-22-16,0 0 16,1 0-16,-1 0 0,0 0 0,21 0 15,-21 0-15,1-22 16,20 1-16,-21 0 0,0-21 0,22 21 15,-22-22-15,0 1 0,21-22 16,-21 22-16,1-21 0,20 20 0,-21-20 16,0 20-16,0 1 0,-21 0 0,0-1 15,0 22-15,0 0 0,0 0 16,-21 21-16,0 21 16,0 0-16,0 0 0,0 1 15,-1 20-15,22 0 0,-21 1 16,0-1-16,0 0 0,21 1 15,-21-1-15,21 0 0,0 1 0,0-1 16,0-21-16,0 21 0,0-20 16,0-1-16,0 0 0,0 0 0,21 0 15,0-21-15,0 0 0,0 0 16,1 0-16,-1 0 0,0 0 0,0 0 16,0-21-16,0 0 0,1 0 15,-1 0-15</inkml:trace>
  <inkml:trace contextRef="#ctx0" brushRef="#br0" timeOffset="-198245.35">27538 17590 0,'21'0'0,"-42"0"0,21 21 0,0 0 31,21-21-31,0 0 16,0 0-16,0 0 15,1 0-15,20 0 0,-21-21 0,0 0 16,0 21-16,1-22 0,20 1 16</inkml:trace>
  <inkml:trace contextRef="#ctx0" brushRef="#br0" timeOffset="-195492.59">28617 17230 0,'0'0'0,"-63"-21"31,42 21-31,-1 0 0,1 0 16,-21 0-16,21 21 0,-22 0 0,22 0 16,-21 21-16,0-20 0,20 20 15,-20 0-15,21 1 0,-21 20 16,20-21-16,1 1 0,0-1 0,21 0 16,0 1-16,0-1 0,0-21 15,0 22-15,42-22 0,-20 21 16,-1-21-16,21 0 0,-21 1 0,22-1 15,-1-21-15,-21 0 0,21 0 16,1 0-16,-1 0 0,0 0 0,-20-21 16,20 21-16,0-22 0,-21 1 15,22 0-15,-22-21 0,21 21 0,-21-22 16,1 22-16,-1-21 16,0 21-16,-21-1 0,21 1 0,-21 0 0,0 0 15,-21 21 1,0 0-16,21 21 0,-21 0 15,-1 0-15,1 1 0,0 20 16,0-21-16,21 0 0,-21 0 0,21 1 16,0 20-16,0-21 0,0 0 15,21 0-15,21 1 0,-21-1 16,1-21-16,20 0 0,-21 21 16,21-21-16,-20 0 0,20 0 0,-21 0 15,0 0-15,0-21 16,1 0-16,-1-1 0,-21 1 0,0-21 15,0 21-15,0-22 16,-21 22-16,-1-21 0,1 21 0,-21-22 16,21 22-16,0 0 0,-1 21 15,1 0-15,0 0 0,0 0 0,0 0 16,0 0-16,-1 21 0,1 0 16,0 22-16,0-22 0,21 0 0,0 0 15,0 0-15,0 1 0,0-1 16,42 0-16,-21-21 0,1 0 15,20 0-15,0 0 0,1 0 16,-22 0-16,21 0 0,0-21 0,1 0 16,-1 21-16,-21-22 15,22 1-15,-22 0 0,0 0 0,0 0 16,0 0-16,-21-1 0,0 1 16,0 0-16,0 42 31,0 0-31,0 1 0,0-1 0,0 0 15,-21 0-15,21 21 0,0-20 16,0-1-16,0 0 0,0 0 0,0 0 16,0 0-16,21-21 47,0-21-47,-21 0 0,22 0 15,-1 0-15,-21 0 0,21-1 16,0 1-16,-21 0 0,21 0 0,0 0 15,-21 0-15,22 21 16,-1 0-16,-21 21 16,0 0-16,0 0 15,0 0-15,0 0 0,0 22 16,21-22-16,-21 0 0,21 0 0,-21 0 16,21 1-16,0-22 0,-21 21 15,22-21-15,-1 0 0,0 0 16,0 0-16,0 0 0,0 0 0,22 0 15,-22 0-15,0-21 0,0-1 16,0 1-16,1 0 0,-1 0 16,0-21-16,0 20 0,0-20 0,-21-21 15,21 20-15,1-20 0,-1-1 16,0 22-16,0-22 0,0 22 0,0 0 16,-21-1-16,0 22 0,0-21 15,0 21-15,-21 42 16,0 0-1,0 0-15,0 22 0,0-22 0,-1 21 16,1 0-16,0 1 0,0-1 16,21 0-16,0 1 0,0 20 0,0-20 15,0-22-15,0 21 16,0 0-16,0-20 0,0 20 0,0-21 16,21 0-16,0 0 0,0-21 15,1 0-15,-1 22 0,0-22 0,21 0 16,-21 0-16,22 0 0,-22-22 15,21 22-15,-21-21 0,22 0 0,-22 0 16,0 0-16,0 0 0,0-22 16,-21 22-16,0 0 0,0 0 0,0 0 15,0-1-15,0 1 16,-21 21-16,0 0 16,0 0-16,21 21 0,-21 1 0,0-1 15,-1 0-15,22 0 0,0 0 16,0 22-16,-21-22 0,21 0 15,0 0-15,0 0 0,0 0 0,0 1 16,0-1-16,21 0 0,1 0 16,-1-21-16,0 0 15,21 0-15,-21 0 0,1 0 0,-1 0 16,0 0-16,0 0 0,0 0 16,0 0-16,-21-21 0,22 0 0,-22 0 15,0-1 1,0 1-16,-22 21 78,1 0 94,42 0-110,1-21-62,-22 0 16,21 21 0,-21-21-16,0 0 15,21 21-15,-21-22 0,0 1 16,0 0-16,0 0 15,0 42 48,-21-21-63,21 21 0,0 0 16,-21 1-16,-1-1 0,22 0 15,-21 0-15,21 0 0,-21 0 0,21 1 16,0-1-1,0 0-15,0-42 47,0 0-31,21-1-16,-21 1 0,21 0 16,1 0-16,-22 0 0,21 0 15,0-1-15,0 1 0,-21 0 0,21 21 16,-21-21-16,21 21 0,-21 21 31,0 0-31,0 0 0,0 1 16,0 20-16,0-21 15,0 0-15,0 0 0,0 1 0,0-1 16,0 0-16,22-21 16,-1 21-16,0-21 0,21 0 15,-21 0-15,22 0 0,-22 0 16,21 0-16,-21 0 0,1 0 0,-1-21 15,21 0-15,-21 0 0,0-1 16,1 1-16,-1-21 0,-21 21 16,21-22-16,0-20 0,0 21 0,0-22 15,1 1-15,-22 20 0,21-20 16,0-1-16,0 22 0,-21 21 0,0-22 16,21 22-16,-21 0 15,-21 21 1,0 21-16,0 22 15,0-22-15,-1 21 0,1 0 0,0 1 16,0-1-16,21 0 0,-21 1 16,21 20-16,-21-20 0,21-1 0,0 0 15,0-21-15,0 22 0,0-22 16,0 21-16,0-21 0,0 1 16,21-1-16,0-21 15,0 0-15,0 0 0,0 0 0,1 0 16,-1 0-16,21 0 0,-21 0 0,0 0 15,22-21-15,-22-1 16,0 22-16,21-21 0,-20 0 0,-1 21 16,0-21-16</inkml:trace>
  <inkml:trace contextRef="#ctx0" brushRef="#br0" timeOffset="-195269.71">31115 17611 0,'0'0'0,"21"0"32,0 0-17,0 0-15,22 0 0,-22 0 16,0-21-16,21 21 0,1 0 16,-22-22-16,21 22 0,-21-21 0,1 21 15,-1 0-15,0-21 0,-21 0 16,-21 0-1</inkml:trace>
  <inkml:trace contextRef="#ctx0" brushRef="#br0" timeOffset="-195049.83">29612 17505 0,'0'0'0,"-21"0"0,21 21 16,0 0-16,42 0 16,-21-21-1,1 0-15,20 0 0,21 0 0,-20 0 16,20 0-16,22 0 0,-22 0 16,1 0-16,21 0 0,-22 0 0,1 0 15,-1 0-15</inkml:trace>
  <inkml:trace contextRef="#ctx0" brushRef="#br0" timeOffset="-194741.5">32237 17420 0,'0'-21'0,"0"42"0,0-63 16,-21 42-16,-1 0 16,1 0-16,21 21 0,-21 0 15,-21 22-15,21-22 0,-1 21 16,1 0-16,0 1 0,-21-1 16,21 0-16,21-20 0,-22 20 0,22 0 15,-21-21-15,21 22 0,0-22 16,0 0-16,0 0 0,0 0 15,0 1-15,21-22 0,-21 21 16,22-21-16,-1 0 0,0 0 16,0 0-16</inkml:trace>
  <inkml:trace contextRef="#ctx0" brushRef="#br0" timeOffset="-194433.68">32533 17399 0,'0'0'16,"21"0"-16,0 0 16,1 0-1,-1 0-15,0 21 16,-21 0-16,0 1 16,0 20-16,0-21 0,0 21 15,-21 1-15,0-1 0,-1-21 0,1 22 16,-21-1-16,21-21 0,0 21 15,-1-20-15,1-1 16,0 0-16,0 0 0,0 0 0,0 0 16,21 1-16,-22-22 15,1 0-15,42-22 32,1 1-17</inkml:trace>
  <inkml:trace contextRef="#ctx0" brushRef="#br0" timeOffset="-194229.88">33147 17632 0,'0'-21'31,"0"42"0,0 0-31,0 0 16</inkml:trace>
  <inkml:trace contextRef="#ctx0" brushRef="#br0" timeOffset="-194026">33105 17992 0,'-22'21'0,"44"-42"0,-65 63 15,22-21-15,21 0 16,-21 1-16,0-22 0,21 21 0,-21 0 16,-1 0-16,1 0 0,0 0 15,0-21-15,-21 22 0,20-1 16,-20 0-16,21-21 0,-21 21 15,-1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2T03:49:37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339 0,'21'0'16,"-21"-21"0,0-1-1,0 1 1,0 0 0,0 0-1,-21 21-15,-1 0 16,1-21-16,0 21 15,0 0-15,0 0 0,0 0 0,-1 0 16,-20 0-16,21 0 0,0 0 16,-22 21-16,22-21 0,-21 21 15,21 0-15,-22 0 0,22 1 0,-21-1 16,21 0-16,0 0 0,-22 0 16,22 22-16,0-22 0,-21 0 15,20 21-15,1 1 0,0-22 0,21 21 16,0 0-16,-21-20 0,21 20 15,0 0-15,0 1 0,0-1 0,21-21 16,0 21-16,0-20 0,1 20 16,20-21-16,-21 0 15,21 0-15,1-21 0,-1 22 0,0-22 16,-20 21-16,20-21 0,0 0 16,1 0-16,-1 0 0,0 0 0,-21-21 15,22 21-15,-1-22 0,-21 22 16,0-21-16,22 0 0,-22 21 0,0-21 15,0 0-15,0 0 0,1-1 16,-22 1-16,21 0 16,-21 0-16,0-21 0,21 20 0,0 1 15</inkml:trace>
  <inkml:trace contextRef="#ctx0" brushRef="#br0" timeOffset="980.09">2455 148 0,'0'0'0,"0"-21"0,0 0 0,0 0 16,0 0-1,0 42 17,0 0-32,-21 21 0,21-21 15,-21 22-15,21-1 0,0 0 16,-21 1-16,21-1 0,-21 22 15,-1-22-15,22 0 0,0 1 0,-21 20 16,21-21-16,-21 1 0,21-1 16,-21 0-16,21 1 0,0-1 0,0 0 15,0 1-15,0-22 0,0 0 16,0 0-16,0 0 0,0 1 16,0-1-16,0-42 31,0-1-16,0 1-15,0 0 16,0 0-16,0-21 0,0 20 0,0-20 16,0 0-16,0 21 0,0-22 15,21 22-15,0-21 0,0 21 0,1-22 16,-1 22-16,21 0 0,-21 0 16,22 0-16,-22 21 0,21 0 15,0-22-15,1 22 0,-22 0 0,21 0 16,-21 22-16,22-1 0,-22-21 15,0 21-15,0 21 0,0-21 0,1 22 16,-22-22-16,0 21 0,0-21 16,0 22-16,0-22 0,0 21 15,0-21-15,0 1 0,0 20 16,-22-21-16,22 0 0,-21 0 16,21-42 30,0 0-30,0 0-16,0 0 0</inkml:trace>
  <inkml:trace contextRef="#ctx0" brushRef="#br0" timeOffset="1575.83">3556 720 0,'0'-21'0,"0"42"0,0-64 0,0 22 0,0 0 16,0 0-16,0 0 16,-21 0-16,0 21 0,-1-22 0,1 1 15,0 0-15,0 21 0,0 0 16,0 0-16,-22 0 0,22 0 0,0 0 15,-21 0-15,20 21 16,-20-21-16,21 43 0,0-22 0,0 0 16,-1 21-16,-20 1 0,21-22 15,21 21-15,-21 0 0,0 1 16,21-1-16,-22 0 0,22 1 0,0-22 16,0 21-16,0-21 0,0 1 15,0-1-15,22 0 0,-1-21 0,0 0 16,0 21-16,0-21 0,0 0 15,1 0-15,20 0 0,-21-21 0,21 0 16,-20 21-16,-1-21 0,21-22 16,-21 22-16,0 0 0,22-21 0,-22-1 15,0 22-15,-21-21 16,21 21-16,0-1 0,-21-20 0,22 21 16,-22 0-16,0 0 15,0 42 16,0 0-31,0 0 0,0 0 16,0 0-16,0 1 0,0-1 16,0 0-16,0 0 0,0 0 15,0 0-15,0 1 0,0-1 16,0 0-16,21-21 16,0 0-16,0 0 0,0 0 15,0 0-15,1 0 0,-1 0 16,0 0-16,-21-21 0,21 0 15</inkml:trace>
  <inkml:trace contextRef="#ctx0" brushRef="#br0" timeOffset="1971.6">3937 593 0,'0'0'0,"0"-21"15,0-1-15,-21 22 31,21 22-15,0-1 0,-21 0-16,21 0 0,0 0 0,0 22 15,0-1-15,0 0 0,0 1 16,-22-1-16,22 0 0,-21 22 0,21-22 16,-21 22-16,21-1 0,0-21 15,0 22-15,0-1 0,-21-20 0,21 20 16,0 1-16,-21-22 0,21 22 0,0-1 15,0 1-15,-21-1 0,21-21 16,-22 22-16,22-22 0,0 1 0,0-1 16,0 0-16,0-21 0,0 22 15,0-22-15,0 21 16,0-63 15,0 0-31,22 0 16,-1 0-16,-21-1 0,0-20 15,0 0-15,21-1 0,-21 1 0,21-21 16,-21-1-16</inkml:trace>
  <inkml:trace contextRef="#ctx0" brushRef="#br0" timeOffset="2311.52">3831 868 0,'0'0'0,"0"-21"0,0-22 16,-21 22-16,21-21 0,0 21 0,0 0 15,0-1-15,0 1 0,0 0 16,21 0-16,0 0 0,-21 0 0,21 21 16,1-22-16,-1 1 0,21 21 15,-21 0-15,0 0 0,1 0 0,-1 0 16,0 0-16,21 21 0,-21-21 16,1 22-16,-1-1 0,-21 21 0,0-21 15,21 0-15,-21 22 0,0-22 16,0 21-16,0 1 0,-21-22 0,0 21 15,-1-21-15,1 0 0,0 1 16,-21-1-16,21 0 0,-1 0 16,1-21-16,0 21 0,0-21 15,0 0-15,21-21 32,21 0-17,-21 0-15,21 0 16</inkml:trace>
  <inkml:trace contextRef="#ctx0" brushRef="#br0" timeOffset="2663.92">4762 106 0,'0'0'0,"-42"-42"31,21 42-31,21 21 16,0 0-16,-21 0 0,0 0 15,21 22-15,-22-1 0,22 0 16,0 1-16,-21-1 0,0 0 16,21 22-16,-21-22 0,21 0 0,0 1 15,-21 20-15,21-20 0,-21-1 16,21 0-16,0-21 0,0 22 0,0-22 15,0 21-15,0-21 0,0 1 16,21-1-16,0 0 0,0-21 16,0 0-16,0 0 15,1 0-15,-1 0 0,0-21 16,0 0-16,-21-1 0,21 1 16,0 0-16,-21 0 0</inkml:trace>
  <inkml:trace contextRef="#ctx0" brushRef="#br0" timeOffset="2903.79">4445 593 0,'0'0'0,"21"0"31,0 0-31,0 0 0,1 0 15,-1 0-15,0 0 0,21 0 0,-21 0 16,1 0-16,-1 0 0,0 0 16,0 0-16,0 0 0,0-21 0,1 21 15,-1 0-15,0 0 0,-21-22 16,21 22 0</inkml:trace>
  <inkml:trace contextRef="#ctx0" brushRef="#br0" timeOffset="3335.86">5165 635 0,'21'0'15,"0"0"1,0 0-16,0-21 15,0 21-15,1-21 16,-22 0-16,21-1 16,0 1-16,-21 0 15,0 0 1,-21 21 0,0 0-16,-1 0 0,1 0 15,0 0-15,0 21 0,21 0 16,-21 0-16,0 1 0,21-1 15,0 0-15,0 0 16,0 0-16,-22 22 0,22-22 0,0 0 16,0 0-16,0 0 0,0 0 15,0 1-15,0-1 0,0 0 0,0 0 16,22-21 0,-1 21-16,0-21 0,0 0 15,0 0-15,0 0 16,1 0-16,-1 0 0,0-21 0,0 21 15,0-21-15,0 21 0</inkml:trace>
  <inkml:trace contextRef="#ctx0" brushRef="#br0" timeOffset="3795.6">5651 487 0,'0'0'0,"0"-21"0,0 0 15,22 21 1,-1-22-16,0 22 16,0 0-16,0 0 0,0 0 15,1 0-15,-1 0 0,-21 22 16,21-1-16,0 0 0,-21 0 0,0 0 16,21 0-16,0 1 0,-21-1 15,0 21-15,0-21 0,0 0 16,0 22-16,0-22 0,0 0 15,0 0-15,0 22 0,0-22 0,0 0 16,0 0-16,0 0 0,0 0 16,0 1-16,-21-22 0,0 0 15,21 21-15,-21-21 16,21-21 0,0-1-16,-21 1 15,21 0-15,0-21 0,0 21 0,0-1 16,0-20-16,0 21 0,0 0 15,0 0-15,0-1 0,21 1 0,0 21 16,-21-21-16,21 0 0,0 21 16,1-21-16,-1 21 15,-21-21-15,21 21 0,0 0 0,0 0 16,-21-22-16,21 22 0,1 0 16,-22-21-16,21 21 0,0 0 0</inkml:trace>
  <inkml:trace contextRef="#ctx0" brushRef="#br0" timeOffset="4089.56">6413 614 0,'22'0'32,"-1"0"-32,0 0 15,0 0-15,0 0 16,0 0-16,1 0 0,-1 0 16,0 0-16,0 0 0,0 0 15,0-21 1,1 21-16,-1-21 15,0 21-15</inkml:trace>
  <inkml:trace contextRef="#ctx0" brushRef="#br0" timeOffset="4787.26">7281 381 0,'0'0'0,"-21"-42"32,21 21-32,0-1 0,0 1 15,0 0-15,21 0 0,0 0 16,1 0-16,-1 21 15,0-22-15,21 22 0,-21 0 0,22 0 16,-1-21-16,0 21 16,-20 0-16,20 0 0,0 0 0,-21 0 0,22 21 15,-22-21-15,0 22 0,0-1 16,-21 0-16,0 21 0,0-21 16,0 22-16,0-22 0,-21 21 15,0-21-15,-21 22 0,20-22 0,-20 21 16,0-21-16,-1 1 0,22-1 15,-21 0-15,21 0 0,-22-21 0,22 21 16,0-21-16,0 0 16,21-21 31,21 21-47,0 0 0,-21-21 0,21 21 0,1 0 15,-1 0-15,0-21 16,21 21-16,-21-21 0,22 21 0,-22 0 15,21 0-15,-21 0 0,22 0 16,-22 0-16,21 0 0,-21 0 0,1 21 16,-1 0-16,0-21 0,0 21 0,-21 0 15,0 0-15,0 1 0,0-1 16,0 0-16,0 0 0,0 0 0,-21 0 16,21 1-16,-21-22 0,0 21 15,-22 0-15,22 0 0,-21 0 0,21-21 16,-22 21-16,1 1 15,0-22-15,20 0 0,-20 21 0,21-21 16,-21 0-16,20 0 0,1 0 0,0 0 16,0 0-16,0 0 0,0 0 15,-1 0-15,1 0 16,0 0-16,0 0 16,0 0-16</inkml:trace>
  <inkml:trace contextRef="#ctx0" brushRef="#br0" timeOffset="5644.51">1312 1630 0,'0'0'0,"-169"-21"31,148 21-31,-22 0 16,22 0-16,-21 0 0,21 0 0,-22 0 16,22 0-16,0 0 0,0 0 15,0 0-15,42 0 32,0-21-32,0 21 15,0 0-15,22 0 0,-22 0 16,21 0-16,22 0 0,-22 0 15,22 0-15,-1 0 0,22 0 0,-1-22 16,1 22-16,0 0 0,-1 0 16,22 0-16,0 0 0,21 0 0,-21-21 15,21 21-15,21 0 0,-21 0 16,0 0-16,21 0 0,0-21 16,-21 21-16,22 0 0,-1 0 0,0-21 15,21 21-15,-21 0 0,1-21 16,-1 21-16,21-21 0,0 21 0,-20 0 15,-1 0-15,0 0 0,0-22 16,-21 22-16,21 0 0,-21 0 0,0 0 16,0 0-16,0 0 0,-21 0 0,0 0 15,0 0-15,0 0 0,-22 0 16,1 0-16,21 0 0,-43 0 0,22 0 16,-22 0-16,1 0 0,-1 0 15,-20 0-15,20 0 0,-20 0 16,-22 0-16,21 0 0,-21 0 0,0 0 15,1 0-15,-1 0 0,-64 0 32,22 0-17,-21 0-15,-22 0 0,1 0 0,-1 0 16,-41 0-16</inkml:trace>
  <inkml:trace contextRef="#ctx0" brushRef="#br0" timeOffset="6475.97">1122 1842 0,'0'0'0,"-21"0"16,-1 0 0,44 0 15,-1 0-15,0 0-16,0 0 0,21 0 15,-20 0-15,20 0 0,0 0 16,22-22-16,-1 22 0,1 0 0,-1-21 15,1 21-15,20 0 0,-20-21 16,21 21-16,-1-21 0,1 21 0,21 0 16,-22-21-16,22 21 0,0 0 15,0-21-15,0 21 0,21-22 0,-21 22 16,-1 0-16,1-21 0,21 21 16,-21 0-16,21-21 0,-21 21 0,21 0 15,-21-21-15,21 21 0,-21-21 16,-1 21-16,1 0 0,0-21 15,0 21-15,0 0 0,0 0 16,-22-22-16,22 22 0,-21 0 0,21 0 16,-22 0-16,1-21 0,0 21 0,20 0 15,-20 0-15,0 0 0,-1 0 16,1-21-16,-21 21 0,20 0 0,-20 0 16,-1 0-16,1 0 0,-1-21 15,-20 21-15,-1 0 0,0 0 0,-21 0 16,22 0-16,-22 0 0,21 0 0,-21 0 15,1 0-15,-1 0 0,0 0 16,0-21-16,0 21 0,0 0 16,1 0-16,-1 0 15,0 0 1,0 0 15,0 0-31,-21 21 47,-21-21-47</inkml:trace>
  <inkml:trace contextRef="#ctx0" brushRef="#br0" timeOffset="81211.3">5842 2561 0,'-21'0'0,"0"0"16,-1 0 15,22-21 16,22 0-47,-22 0 15,21 0 1,-21-1-16,21 22 0,-21-21 16,0 0-16,0 0 0,0 0 15,0 0-15,0-1 16,0 1-1,21 21 32,-21 21-47,0 1 0,0-1 0,0 21 16,21-21-16,-21 22 0,0-1 16,0 0-16,0 22 0,0-22 0,0 22 15,0-22-15,0 21 0,0-20 16,0 20-16,-21-20 0,21 20 15,0-21-15,0 1 0,0 20 0,0-20 16,0-1-16,0 21 0,0-20 16,0-22-16,0 21 0,0 1 0,0-22 15,0 21-15,0-21 0,0 0 0,0 1 16,0-1-16,0-42 47,0-22-32,0 1-15,0 21 0,0-22 0</inkml:trace>
  <inkml:trace contextRef="#ctx0" brushRef="#br0" timeOffset="81623.06">5503 2646 0,'21'0'0,"-42"0"0,0-21 16,0 21-16,0-21 0,0-1 0,-1 22 16,22-21-16,-21 21 0,21-21 15,-21 0-15,21 0 0,0 0 16,0-1-16,0 1 15,21 0-15,0 21 0,1-21 0,20 0 16,0 21-16,1-21 0,-1-1 16,0 22-16,22-21 0,-1 21 0,1 0 15,-1 0-15,1 0 0,-1 0 16,43 0-16,-21 0 0,-22 0 0,1 0 16,-1 21-16,1 22 0,-22-22 15,22 21-15,-1 1 0,-21 20 16,1-21-16,-1 1 0,0 20 0,-20-20 15,20 20-15,-42-21 0,0 22 16,0-22-16,0 43 0,0 63 0,-21-106 16,-22-20-16,43 20 0,-63 0 0</inkml:trace>
  <inkml:trace contextRef="#ctx0" brushRef="#br0" timeOffset="81786.96">6329 3620 0,'0'0'0,"-21"0"0,-22 21 0,22-21 16,-21 21-16,-22 0 0,22 0 0,-22-21 15,1 21-15,-22 1 0,22-22 16,-1 21-16,1-21 0,-1 0 0,22 0 15,-22 0-15,22 0 0,0 0 16,-1 0-16,22 0 0,0 0 16,0 0-16,0-21 0,21-1 15,0 1-15,21 0 16,0 0-16,0 0 0,22 0 16,-22-1-16,21 22 0</inkml:trace>
  <inkml:trace contextRef="#ctx0" brushRef="#br0" timeOffset="82316">7810 2985 0,'0'-64'31,"0"43"-31,-21 21 0,0-21 0,21 0 16,-21 21-16,0-22 0,0 22 0,-1 0 15,1 0-15,-21-21 16,21 21-16,0 0 0,-22 0 0,22 0 15,-21 0-15,21 21 0,-22 1 0,1-1 16,0 0-16,-1 0 0,22 0 16,-21 22-16,-1-1 0,22 0 0,0 1 15,0-1-15,0 0 0,0 1 16,21-1-16,-22 0 0,22 1 0,0-22 16,0 21-16,0-21 0,0 0 0,0 1 15,22-1-15,-22 0 0,21 0 16,0-21-16,21 0 0,-21 0 15,1 0-15,-1 0 0,21 0 0,-21-21 16,22 21-16,-22-21 0,21 0 16,0-1-16,-20 1 0,20-21 0,-21 21 15,21-43-15,-20 22 0,-1 0 16,0-1-16,0 22 0,0-21 0,0-1 16,1 1-16,-1 21 0,-21-21 0,0 20 15,0 1-15,0 0 0,21 0 16</inkml:trace>
  <inkml:trace contextRef="#ctx0" brushRef="#br0" timeOffset="82499.89">7662 3366 0,'43'105'16,"-22"-105"-1,0 22-15,0-1 0,0 0 0,22-21 16,-22 0-16,21 0 0,-21 0 0,22 0 15,-1 0-15,0 0 0,1 0 16,-1-21-16,-21 0 0,21-1 0,1 1 16,-22-21-16,-21 0 0</inkml:trace>
  <inkml:trace contextRef="#ctx0" brushRef="#br0" timeOffset="83258.97">6900 3217 0,'0'22'32,"0"-1"-1,-21-21-31,0 21 0,0 0 16,0-21-16,21 21 15,-22 0-15,1-21 0,21 22 16,-21-22-16,0 21 0,0 0 15,0 0-15,-1-21 0,-20 21 16,21 0-16,-21 1 0,20-1 0,-20 0 16,0-21-16,-1 21 0,22 0 0,-21-21 15,0 21-15,-1 1 0</inkml:trace>
  <inkml:trace contextRef="#ctx0" brushRef="#br0" timeOffset="85319.79">7895 2942 0,'-21'0'31,"0"0"-15,0 0 0,-1 0-1,22 21 17,0 1-32,0-1 15,-21-21-15,21 21 0,-21 0 16,21 0-16,0 0 0,0 1 15,0 20-15,-21-21 16,21 0-16,0 0 0,0 22 16,-21-22-16,21 21 0,0-21 0,0 1 15,0 20-15,0-21 0,0 0 0,21 0 16,0 1-16,-21-1 0,21-21 16,0 21-16,1-21 0,20 0 0,-21 0 15,21 0-15,-20 0 0,20 0 16,0-21-16,1 0 0</inkml:trace>
  <inkml:trace contextRef="#ctx0" brushRef="#br0" timeOffset="85820.5">8890 2413 0,'0'-21'0,"0"-21"15,0 20 1,0 44 15,0-1-31,-21 0 0,21 0 0,-21 21 16,21 1-16,-22 20 0,1-20 0,21-1 16,-21 21-16,0-20 0,21 20 15,-21-20-15,0 20 0,-1-21 0,22 1 16,0 20-16,-21-20 0,0-1 15,21 0-15,0 1 0,0-1 0,0-21 16,0 21-16,0-20 0,0-1 16,0 0-16,0 0 0,21-21 15,0 21-15,1-21 0,-1 0 16,0 0-16,0 0 0,0-21 16,22 0-16,-22 0 15,0 0-15,0-1 0,0 1 0,-21-21 16,21 21-16,-21 0 0</inkml:trace>
  <inkml:trace contextRef="#ctx0" brushRef="#br0" timeOffset="86096.34">8403 3006 0,'0'0'0,"21"0"16,0 0 0,1 0-16,20 0 0,-21 0 0,21-21 15,1 21-15,-22-22 0,21 22 0,1 0 16,-1-21-16,0 21 0,1 0 16,-1 0-16,-21-21 0,0 21 0,0 0 15,1 0-15,-1 0 31,0 0-15</inkml:trace>
  <inkml:trace contextRef="#ctx0" brushRef="#br0" timeOffset="86759.96">9567 3069 0,'21'0'0,"85"-21"31,-106 0-31,21 21 0,-21-21 16,22 21-16,-22-21 0,0-1 15,0 1-15,0 0 0,0 0 16,0 0-16,0 0 0,-22 21 15,1-22-15,0 1 0,0 21 0,0 0 16,-22-21-16,22 21 0,-21 0 0,21 0 16,-22 0-16,22 21 15,-21-21-15,21 21 0,-22 1 0,22 20 16,0-21-16,-21 0 0,21 22 0,-1-22 16,1 21-16,0-21 0,0 22 15,0-1-15,0 0 0,21-21 0,0 22 16,0-22-16,0 21 0,0-21 0,0 1 15,0-1-15,0 0 0,21 0 16,0 0-16,0-21 0,0 0 0,0 0 16,1 0-16,20 0 0,-21 0 15,0-21-15,22 21 0,-22-21 0,21 0 16,-21 0-16,0-22 0,22 22 0,-1-21 16,-21 21-16,22-22 15,-22 1-15,21 21 0,-21-22 0,0 1 16,1 21-16,-1 0 0,0-22 0,0 22 15,-21 0-15,0 0 16,0 0-16,-21 42 31,21 0-31,-21 0 0,0 0 16,21 1-16,0-1 0,-22 21 0,1-21 16,21 22-16,0-22 0,0 21 0,0-21 15,0 22-15,0-22 0,0 0 16,0 21-16,0-21 0,21 1 0,1-1 15,-1-21-15,0 21 0,21-21 16,1 0-16,-22 0 0,21 0 16,22 0-16,-22-21 0,0 0 0,1-1 15,-1 1-15,0-21 0,-21 21 0</inkml:trace>
  <inkml:trace contextRef="#ctx0" brushRef="#br0" timeOffset="88448.58">11811 2286 0,'0'0'0,"0"-21"0,0 0 0,0 0 15,21-1-15,-21 1 0,0 0 16,0 0-16,0 42 31,-21 0-15,21 0-16,0 22 0,-21-22 0,0 42 15,21-20-15,-22 20 16,1-20-16,0 20 0,21 1 0,-21-1 16,0-21-16,0 22 0,-1-22 0,1 22 15,21-22-15,-21 0 0,0-20 16,0 20-16,21 0 0,-21-21 0,21 1 16,-22-1-16,1 0 0,21 0 15,-21-21-15,0 0 16,0-21-1,21 0-15,0 0 16,0-1-16,0-20 0,0 21 16,0-21-16,0-1 0,0 22 0,0-21 15,21-1-15,0 1 0,-21 0 16,21-1-16,0 22 0,1-21 16,-1 21-16,-21 0 0,21-1 0,0 22 15,0 0-15,-21 22 16,21-1-16,1 0 0,-22 0 15,21 0-15,-21 22 0,0-1 0,21-21 16,-21 21-16,21-20 0,-21 20 16,0 0-16,21-21 0,0 1 0,-21-1 15,22 21-15,-1-42 0,-21 21 0,21 0 16,0 1-16,0-22 0,22 0 16,-22 21-16,0-21 0,21 0 15,1 0-15,-22 0 0,21 0 0,0-21 16,1-1-16,-22 1 0,21 0 15,1 0-15,-22 0 0,0-22 0,21 22 16,-21-21-16,1 0 0,-1-22 0,0 22 16,-21-22-16,0 1 0,0 20 15,0-20-15,0-1 0,0 1 0,0 21 16,0-22-16,0 22 0,-21-1 0,0 1 16,-1 0-16,1-1 0,0 22 15,0-21-15,-21 21 0,20-22 0,1 22 16,-21 21-16,21-21 0,-22 0 15,22 21-15,0 0 0,-21 0 16,21 0-16,-22 21 0,22 21 0,-21-20 16,21-1-16,-1 21 0,1 0 15,0 1-15,0-1 0,0 22 0,0-22 16,21 21-16,-22-20 0,22 20 16,0 1-16,0-1 0,0-20 0,0 20 15,0-21-15,0 1 0,0-1 0,0 0 16,22 1-16,-1-22 0,0 0 15,-21 21-15,21-20 0,0-1 0,0 0 16,1-21-16,20 21 0,-21 0 0,0-21 16,22 0-16,-22 0 0,21 0 15,0 0-15,1 0 0,-22 0 16,21 0-16,22 0 0,-22-21 0,0 21 16,1-21-16,-1 0 0,22 0 15,-22-1-15,0 1 0,1-21 0,-1 21 16,-21-22-16,21 1 0,-20 21 15,-1-21-15,-21 20 0,0-20 0,0 21 16,0 0-16,0 0 0,0-1 0,0 1 16,-21 21-16,-1 0 0,1 0 15,0 0-15,0 0 0,0 0 0,0 21 16,-1 1-16,1-22 0,0 21 0,21 0 16,0 0-16,0 0 15,0 0-15,0 1 0,0-1 16,0 0-16,21 0 0,-21 0 15,21 0-15,-21 1 0,0-1 16,22 0-16,-22 0 0,21 0 0,-21 0 16,0 1-16,0-1 0,21 0 15,-21 0-15,21-21 0,-21 21 16,21-21-16,0 21 0,1-21 16,-1 0-16,0 0 15,0 0-15,0 0 0,0 0 0,1 0 16,-1-21-16,0 0 0,0 21 15,0-21-15,22 0 0,-22 0 0,0-22 16,0 22-16,0 0 0,0-21 16,1 20-16,-1-20 0,-21 21 0,21 0 15,-21-22-15,21 43 0,-21-21 16,0 0-16,-21 42 31,0 0-31,0 1 0,21-1 16,0 0-16,-22 21 0,22-21 0,-21 1 15,21-1-15,0 21 0,0-21 16,0 0-16,0 1 0,0-1 0,0 0 16,21 0-16,1-21 0,-1 0 15,-21 21-15,21-21 0,0 0 16,0 0-16,0 0 0,1 0 16,-1 0-16,0-21 0,0 21 15,0-21-15,0 0 0,-21 0 0,22-1 16,-22-20-16,21 21 0</inkml:trace>
  <inkml:trace contextRef="#ctx0" brushRef="#br0" timeOffset="88795.38">13314 2328 0,'0'0'0,"-21"0"0,-1 0 0,1 22 15,0-1-15,21 0 0,0 0 16,-21-21-16,21 21 0,0 0 0,21-21 16,0 0-1,0 0-15,1 0 0,-1 0 16,0 0-16,0-21 0,0 0 16,0 0-16,-21 0 15,0 0-15,0-1 0,0 1 16,-21 21-1,0 0-15,0 0 0,0 0 16,0 0-16,21 21 16,-22-21-1,22 22-15,0-1 0,0 0 16,0 0-16,0 0 0,22-21 16,-1 21-16,0-21 15</inkml:trace>
  <inkml:trace contextRef="#ctx0" brushRef="#br0" timeOffset="89259.11">13652 2604 0,'0'-22'16,"22"44"15,-22-1-31,21-21 0,0 21 16,-21 21-16,0-21 0,21 1 15,-21-1-15,21 21 0,-21-21 0,0 22 16,21-22-16,1 0 0,-22 0 16,21 0-16,-21 0 0,0 1 0,0-1 15,0 0-15,21-21 0,-21 21 16,21-21-1,0-21 1,-21 0-16,21 21 16,1-21-16,-22-1 0,21-20 15,-21 21-15,21 0 0,0-22 0,0 1 16,0 21-16,1-21 0,-22 20 0,21-20 16,0 21-16,0 0 0,0 0 15,-21-1-15,0 1 0,21 21 16,1 0-1,-1 0 17,-21 21-32,21-21 0,-21 22 15</inkml:trace>
  <inkml:trace contextRef="#ctx0" brushRef="#br0" timeOffset="89662.88">14287 2900 0,'22'21'16,"-1"-21"-1,0 0-15,0 0 16,0 0-16,0 0 0,1 0 16,-1-21-16,21 21 0,-21-21 0,0 0 15,1 21-15,-1-22 0,0 1 16,0 0-16,0 0 0,-21 0 0,21 0 15,-21-1-15,22 1 0,-22 0 16,0 0-16,0 0 0,-22 21 16,1 0-16,0 0 15,0 0-15,0 0 0,0 21 16,-1 0-16,1 0 0,0 0 0,0 22 16,0-22-16,0 0 0,-1 21 15,22-20-15,0-1 0,0 0 16,0 21-16,0-21 0,0 1 0,0-1 15,0 0-15,0 0 0,0 0 16,22 0-16,-1-21 16,0 0-16,0 0 0,0 0 0,0 0 15,1 0-15,-1 0 0,21 0 0,-21 0 16,0-21-16,1 0 0,20 0 16,-21 0-16,0 0 0</inkml:trace>
  <inkml:trace contextRef="#ctx0" brushRef="#br0" timeOffset="90187.58">15134 2604 0,'0'0'0,"0"-22"0,-21 22 31,21 22-31,-21-22 16,21 21-16,-21 0 0,21 0 0,0 0 15,0 22-15,0-22 0,-22 0 16,22 0-16,0 21 0,-21-20 0,21-1 15,0 0-15,0 21 0,0-21 0,0 1 16,0-1-16,0 0 16,0 0-16,0 0 15,0-42 17,0 0-17,0 0-15,0 0 16,0-22-16,0 22 0,0 0 15,0 0-15,0-22 0,0 22 0,21-21 16,1 21-16,-1-22 0,0 22 0,0 0 16,0-21-16,22 21 0,-22-1 15,21 1-15,-21 0 0,22 0 0,-1 0 16,-21 21-16,21 0 0,1 0 16,-22 0-16,0 0 0,21 0 0,-20 21 15,-1 0-15,-21 0 0,0 0 16,21 1-16,-21 20 0,0-21 15,0 21-15,0 1 0,0-22 0,0 21 16,0 1-16,0-22 0,-21 0 0,21 21 16,0-21-16,-21 1 0,-1-1 15,22 0-15,-21-21 0,21 21 0,0 0 16,-21-21 0,21 21-16,-21-21 0,0 0 15,0 0 1,-1 0-16</inkml:trace>
  <inkml:trace contextRef="#ctx0" brushRef="#br0" timeOffset="91031.1">5122 4064 0,'21'0'78,"1"0"-78,-1 0 16,21 0-16,0 0 0,1 0 0,-22 0 16,21 0-16,22 0 0,-22 0 15,0-21-15,1 0 0,20 42 0,22-21 16,-22 0-16,64-21 0</inkml:trace>
  <inkml:trace contextRef="#ctx0" brushRef="#br0" timeOffset="91322.93">6498 4043 0,'85'-21'0,"-170"42"0,233-42 16,-63 21-16,0 0 0,-22 0 15,22 0-15,21-21 0,-22-1 0,22 22 16,0-21-16,-21 21 0,20 0 0,22 0 16,-21-21-16,21 21 0,-21-21 0,21 21 15,-21 0-15,0 0 0,21-21 16,0 21-16,-21 0 0,21-21 0,0 21 16,-22 0-16,22 0 0,0 0 0,-21-22 15,21 22-15,0 0 0,0 0 16,-21 0-16,21 0 0,-21-21 0,-21 21 15,20 0-15,-20 0 0,0 0 16,-1 0-16,-20 0 0,-1 0 0,-20 0 16,20 0-16,-20 0 0,-22 0 15,0 0-15,21 0 0,-21 0 16,-21-21 0,-21 21-1,21-21 1</inkml:trace>
  <inkml:trace contextRef="#ctx0" brushRef="#br0" timeOffset="92159.45">12128 3535 0,'0'0'0,"-21"0"16,0 0-16,0 0 0,0 0 16,0 0-16,-1 21 0,1-21 0,0 0 15,0 0-15,0 0 0,0 0 0,-22 0 16,22 0-16,0 21 0,0-21 16,0 0-16,-1 0 0,1 0 31,42 0 0,1 0-31,-1 0 0,0 0 16,21 0-16,-21 0 0,22 0 0,20 0 15,-20 0-15,20 0 0,1 0 0,-1 0 16,22 0-16,-22 0 0,22 0 16,21 0-16,-22 0 0,22 0 15,0 0-15,0 0 0,0 0 0,21 0 16,-21 0-16,-1 0 0,1 0 0,0 0 15,21 0-15,-21 0 0,0-21 16,0 21-16,-1 0 0,1 0 0,0 0 16,-21 0-16,-1 0 0,1 0 15,-21 0-15,20 0 0,-20 0 0,-1 0 16,1 0-16,-1 0 0,1 0 0,-1 0 16,-20 0-16,-1 0 0,0 0 15,-21 0-15,22 0 0,-22 0 0,0 0 16,0 0 15,-42 0 0,0 0-31,0 0 0,0 0 16,-22 0-16,1 0 0,0 0 0,-22 0 16,1 0-16</inkml:trace>
  <inkml:trace contextRef="#ctx0" brushRef="#br0" timeOffset="93102.9">5884 4043 0,'-21'0'0,"0"0"0,0 0 16,0 0-1,-1 0-15,22 21 16,22-21 31,-1 0-47,0 0 0,21 0 0,-21-21 15,43-21-15,-43 42 16,43 0-16,-22 21 0,0-21 0,22 0 16,-1 0-16,1 0 0,-1 0 15,1 0-15,-1 0 0,1 0 0,-1 0 16,-20 0-16,-1 0 0,0 0 15,1 0-15,-1 0 0,-21 0 0,0 0 16,0 0-16,-21-21 0</inkml:trace>
  <inkml:trace contextRef="#ctx0" brushRef="#br0" timeOffset="94131.7">17039 1820 0,'0'0'0,"-21"0"0,-21 0 0,20 0 0,1 0 16,0 0-16,0 0 0,42 0 47,21 0-47,-20 0 0,20 0 0,0 0 15,22 0-15,-1 0 0,1-21 0,-1 21 16,22 0-16,-22 0 0,22-21 16,-21 21-16,20 0 0,-20 0 0,-1 0 15,-20 0-15,-1 0 0,0 0 16,1 0-16,-22 0 0,0 0 15,-42 0 1,0 0 0,-1 0-16,1 21 0,0-21 0,0 0 15,-21 0-15,20 0 0</inkml:trace>
  <inkml:trace contextRef="#ctx0" brushRef="#br0" timeOffset="94463.02">17505 1863 0,'0'21'32,"0"0"-32,-21-21 0,21 21 0,0 22 15,-22-22-15,22 0 0,-21 21 0,21 1 16,-21-1-16,21 0 0,-21 1 15,0-1-15,21 0 0,-21 22 0,-1-22 16,1 22-16,21-1 0,-21 1 0,0-1 16,0-21-16,0 22 15,-1-22-15,1 1 0,21-1 0,-21 0 0,21 1 16,-21-1-16,21-21 0,0 0 16,0 0-16,0 1 0,0-1 15,0 0-15,21-21 31,-21-21-31,21 0 0</inkml:trace>
  <inkml:trace contextRef="#ctx0" brushRef="#br0" timeOffset="94847.31">17568 2752 0,'0'0'0,"21"0"15,1 0-15,-1 0 16,0 0-16,0 0 16,0 0-16,0 0 0,1 0 15,-1-21-15,21-1 0,-21 22 0,0-21 16,22 0-16,-22 21 0,0-21 0,0 0 16,0 0-16,1-1 0,-22 1 15,0 0-15,0 0 0,0 0 0,0 0 16,-22 21-1,1 0-15,0 0 0,0 0 0,0 21 16,-22-21-16,22 21 0,0 21 16,0-21-16,-21 22 0,20-22 15,1 21-15,0-21 0,21 22 0,-21-22 16,21 21-16,-21-21 0,21 1 0,0 20 16,0-21-16,0 0 0,0 0 0,21 1 15,0-22-15,0 21 16,0-21-16,22 0 0,-22 0 15,0 0-15,0 0 0,22 0 0,-22-21 16</inkml:trace>
  <inkml:trace contextRef="#ctx0" brushRef="#br0" timeOffset="95264.05">18648 2604 0,'21'-22'16,"-42"44"-16,42-65 0,-21 22 0,0 0 15,-21 21 1,0 0-16,-1 0 0,-20 0 0,0 0 16,21 21-16,-22-21 0,1 21 15,21 0-15,-22 1 0,22-1 0,0-21 16,0 21-16,0 0 0,21 0 0,0 0 16,0 1-16,0-1 15,21-21-15,0 21 0,0-21 16,22 21-16,-22-21 0,0 21 15,21-21-15,-21 21 0,1-21 16,-1 22-16,21-1 0,-21 0 16,0-21-16,-21 21 0,22-21 0,-22 21 15,0 0-15,-22-21 16,1 22-16,0-22 0,0 0 16,-21 21-16,20-21 0,-20 0 0,0 0 15,-1 0-15,22 0 0,-21 0 16,0 0-16,20 0 0,1 0 0,0 0 15,0 0-15,0 0 0,0 0 16,21-21 0,21-1-1,0 1-15,0 21 0,0-21 0,0 0 16</inkml:trace>
  <inkml:trace contextRef="#ctx0" brushRef="#br0" timeOffset="96335.44">19156 1905 0,'0'-21'0,"0"42"0,0-63 0,0 21 16,0-1-16,-21 44 31,-1-1-31,22 0 15,-21 0-15,21 21 0,-21-20 0,0 20 16,21 0-16,0 1 0,-21-1 0,0 21 16,-1-20-16,22 20 0,-21-20 15,21 20-15,-21-21 0,21 22 0,0-22 16,-21 22-16,21-22 0,0 0 16,0 1-16,0-22 0,0 21 0,0-21 15,0 1-15,0-1 0,0 0 16,21 0-16,0-21 15,0 21-15,1-21 0,-1 0 16,0 0-16,0 0 0,0 0 0,0-21 16,1 21-16,-1-21 0,0 0 15,0 0-15,0-1 0,0 1 0,22 0 16,-22-21-16,0 21 0,0-22 0,0 22 16,1 0-16,-1-21 0,0 20 15,-21 1-15,0 0 0,0 42 47,0 0-47,-21 1 0,21-1 16,-21 21-16,-1-21 0,22 0 15,0 1-15,0-1 0,-21 21 0,21-21 16,0 0-16,0 1 0,0-1 16,0 0-16,21 0 15,1-21-15,-1 0 0,0 0 0,0 0 16,0 0-16,0 0 0,22 0 0,-22 0 15,0 0-15,21-21 0,-20 0 16,20 21-16,-21-21 0,0-1 0,0 1 16,1-21-16,-1 21 0,0 0 0,0-22 15,0 22-15,-21-21 16,0 21-16,0-1 0,0 1 0,21 0 16,-21 0-16,0 42 31,0 0-31,0 0 15,0 1-15,0-1 0,-21 0 16,21 21-16,-21-21 0,21 1 0,0-1 16,0 0-16,-21 0 0,21 0 0,-21 0 15,21 1-15,0-1 0,0 0 16,0-42 31,0 0-47,0-1 15,0-20-15,0 21 0,0 0 16,0 0-16,0-22 0,0 22 16,21-21-16,0-1 0,-21 22 0,21-21 15,0 21-15,1 0 0,-1-22 0,21 43 16,-21-21-16,0 0 0,1 21 16,-1 0-16,0 0 0,21 0 0,-21 0 15,1 0-15,-1 21 0,0 0 16,0 0-16,0 1 0,0-1 0,-21 0 15,0 21-15,0-21 0,0 1 0,0 20 16,0-21-16,0 0 16,0 0-16,0 1 0,-21-1 0,0 0 15,0 0-15,0-21 0,21 21 0,-43 0 32,65-42 14,-1 0-46,0 21 0</inkml:trace>
  <inkml:trace contextRef="#ctx0" brushRef="#br0" timeOffset="97047.54">20828 2477 0,'0'0'0,"21"-22"15,0 1-15,-21 0 0,21 21 0,-21-21 16,0 0-16,0 0 0,0-1 0,-21 1 15,0 21-15,0 0 16,0 0-16,-22 0 0,22 0 0,0 0 16,-21 0-16,21 0 0,-1 21 0,-20 1 15,21 20-15,-21-21 0,20 0 16,1 22-16,0-1 0,0-21 0,0 21 16,0-20-16,21-1 0,0 21 15,0-21-15,0 0 0,0 1 0,0-1 16,0 0-16,21-21 0,0 21 15,0-21-15,0 0 16,0 0-16,1 0 0,-1 0 0,0 0 16,0 0-16,0 0 0,0-21 0,22 0 15,-22 0-15,0-1 0,-21 1 16,21 0-16,0 0 0,1 0 0,-1 0 16,-21-22-16,0 22 0,21 0 0,0 0 15,-21 0-15,21 21 16,-21-22-1,0 44 1,0-1 0,0 0-16,-21 0 0,21 0 15,-21 0-15,21 1 0,-21-1 0,21 21 16,0-21-16,-21 0 0,-1 22 16,22-22-16,-21 21 0,21-21 0,0 22 15,-21-22-15,21 21 0,-21 1 16,21-1-16,0-21 0,0 21 0,0 1 15,-21 20-15,21-20 0,0-1 0,-21 0 16,21 1-16,0 20 0,0-21 16,-22 1-16,22-1 0,0 22 15,0-22-15,0 0 0,0 1 0,0-1 16,0 0-16,0 1 0,0-1 0,-21-21 16,21 21-16,-21-20 0,21 20 15,-21-21-15,0 0 0,0 0 0,-1 1 16,1-22-16,-21 21 0,21 0 0,-22-21 15,1 0-15,21 21 0,-21-21 16,20 0-16,-20 0 0,21 0 0,-21 0 16,20 0-16,1 0 0,0-21 0,21 0 15,-21 0-15,21-1 0,-21 1 0,21 0 16,0 0-16,0-21 0,0 20 16,0-20-16,0 0 0,0-1 0,0 1 15</inkml:trace>
  <inkml:trace contextRef="#ctx0" brushRef="#br0" timeOffset="97387.53">19833 1926 0,'21'0'46,"0"0"-30,-21 21 0,0 1-1,-21-1-15,0-21 0</inkml:trace>
  <inkml:trace contextRef="#ctx0" brushRef="#br0" timeOffset="97527.45">18944 2350 0,'0'0'0</inkml:trace>
  <inkml:trace contextRef="#ctx0" brushRef="#br0" timeOffset="97696.35">19113 2455 0,'0'22'16,"-21"-1"-16,-21-21 0</inkml:trace>
  <inkml:trace contextRef="#ctx0" brushRef="#br0" timeOffset="98627.34">18500 2223 0,'-22'0'0,"22"21"15,22-21 1,-1 0 0,0 0-16,21 0 0,-21 0 15,22 0-15,-1 0 0,0 0 0,1 0 16,-1 0-16,22 0 0,-22 0 0,0 0 16,1 0-16,-1 0 0,0 0 15,1 0-15,-1 0 0,-21 0 0,0 0 16,-42 0 15,0 0-15,0 0-16,0 0 15</inkml:trace>
  <inkml:trace contextRef="#ctx0" brushRef="#br0" timeOffset="99435.26">17124 3450 0,'0'0'0,"-21"21"0,-1-21 16,1 0-16,0 0 16,42 0 30,0 0-30,1 0-16,20 0 0,-21 0 0,21 0 16,1 0-16,-1 0 0,22 0 15,-22 0-15,21 0 0,1 0 0,21 0 16,-22 0-16,22 0 0,-22 0 0,22 0 16,0 0-16,-1 0 0,1 0 15,0 0-15,-1 0 0,1 0 0,0 0 16,-1 0-16,1 0 0,0 0 15,-1-21-15,1 21 0,21 0 16,-22 0-16,1 0 0,0 0 0,-1 0 16,1 0-16,0 0 0,-22 0 0,22 0 15,-22 0-15,22 0 0,-21 0 0,-1 0 16,1 0-16,20-21 0,-20 21 16,-1 0-16,1 0 0,-1 0 0,1 0 15,-1 0-15,-20 0 0,20 0 0,-21 0 16,22 0-16,-22 0 0,1 0 15,-22 0-15,21 0 0,-21 0 0,22 0 16,-22 0-16,0 0 0,0-21 0,0 21 16,0 0-16,1 0 15,-1 0-15,-21-21 16,21 21-16,-21-21 16,0-1-1</inkml:trace>
  <inkml:trace contextRef="#ctx0" brushRef="#br0" timeOffset="99567.43">20997 3366 0,'0'0'0,"-21"0"16,0 0 15,0 0-31,0 0 16</inkml:trace>
  <inkml:trace contextRef="#ctx0" brushRef="#br0" timeOffset="105415.34">1143 6096 0</inkml:trace>
  <inkml:trace contextRef="#ctx0" brushRef="#br0" timeOffset="105445.32">1101 6096 0</inkml:trace>
  <inkml:trace contextRef="#ctx0" brushRef="#br0" timeOffset="105503.29">1122 6117 0,'0'0'16</inkml:trace>
  <inkml:trace contextRef="#ctx0" brushRef="#br0" timeOffset="105535.27">1101 6096 0,'0'0'16</inkml:trace>
  <inkml:trace contextRef="#ctx0" brushRef="#br0" timeOffset="106915.09">1185 6054 0,'-42'0'0</inkml:trace>
  <inkml:trace contextRef="#ctx0" brushRef="#br0" timeOffset="107043.03">1143 6054 0,'0'-21'110</inkml:trace>
  <inkml:trace contextRef="#ctx0" brushRef="#br0" timeOffset="107219.16">1249 5948 0,'-21'-21'0</inkml:trace>
  <inkml:trace contextRef="#ctx0" brushRef="#br0" timeOffset="107602.87">1228 5906 0,'0'0'0,"0"-22"15,0 1 1,0 0 0,21 21-16,-21-21 0,0 0 15,0 0-15,0-1 16,0 1-1,0 0-15,0 0 16,0 0 0,-21 21-1,21-21-15,0-1 157,21 22-111,-21-21-46,21 21 16</inkml:trace>
  <inkml:trace contextRef="#ctx0" brushRef="#br0" timeOffset="107702.63">1312 5546 0,'0'0'0,"0"-21"0,0-1 31,-21 1-31</inkml:trace>
  <inkml:trace contextRef="#ctx0" brushRef="#br0" timeOffset="108463.7">1206 5482 0,'0'0'16,"0"21"15,0 1-15,0-1-16,-21 0 15,21 0 1,-21 0-16,21 0 0,0 1 15,0-1-15,0 0 0,0 0 16,0 0-16,0 0 0,0 1 16,0-1-16,0 0 0,0 0 0,0 0 15,0 0-15,0 1 0,0 20 16,0-21-16,0 0 0,21 0 16,-21 22-16,0-22 0,0 0 15,0 21-15,0-20 0,0-1 0,0 21 16,0-21-16,0 0 0,0 22 15,0-22-15,0 21 0,0-21 16,0 22-16,21-22 0,-21 21 0,0 1 16,0-22-16,22 21 0,-22 0 15,0-20-15,0 20 0,0 0 0,0-21 16,0 22-16,0-22 0,0 21 16,0-21-16,0 1 0,0 20 0,0-21 15,0 0-15,0 22 0,0-22 16,21 0-16,-21 21 0,0 1 15,0-22-15,0 21 0,21-21 16,-21 22-16,0-1 0,0-21 0,0 21 16,0 1-16,0-1 0,0-21 0,0 22 15,0-1-15,0 0 0,0 1 16,0-22-16,0 21 0,0 0 0,21 1 16,-21-22-16,0 21 0,0 1 15,0-1-15,0 0 0,0-21 0,0 22 16,0-1-16,0 0 15,0-20-15,0 20 0,0 0 0,0 1 0,0-22 16,0 21-16,0 0 0,0-20 16,21 20-16,-21 0 0,0-21 15,0 22-15,0-1 0,0-21 16,0 22-16,0-1 0,0-21 0,0 21 16,0-20-16,0 20 0,0-21 15,0 21-15,0-20 0,0 20 0,0-21 16,0 21-16,0-20 0,0 20 0,0-21 15,0 0-15,0 22 0,0-22 16,0 0-16,0 0 0,0 21 0,0-20 16,0-1-16,0 0 0,0 0 15,0 0-15,0 0 0,0 1 16,0-1-16,-21-21 0,21 21 0,0 0 16,0-42 15,0 0-31,0 0 0,0-22 15,0 22-15,0-42 0,0-1 0</inkml:trace>
  <inkml:trace contextRef="#ctx0" brushRef="#br0" timeOffset="109227.63">1185 5525 0,'0'-22'31,"21"1"-31,1 21 0,-1 0 0,0 0 16,0 0-16,0-21 0,0 21 16,22 0-16,-1 0 0,-21 0 0,22 0 15,-1-21-15,21 21 0,-20 0 16,20 0-16,-20 0 0,20-21 0,1 21 15,-1 0-15,1 0 0,20 0 16,1 0-16,-22-21 0,43 21 0,-21 0 16,0 0-16,20-22 0,-20 22 15,0 0-15,21 0 0,-22-21 0,22 21 16,0 0-16,-21-21 0,20 21 0,1 0 16,0 0-16,0-21 0,-21 21 15,-1 0-15,1 0 0,21 0 16,-22-21-16,1 21 0,21-21 15,-21 21-15,20 0 0,1 0 0,-21-22 16,21 22-16,-22 0 0,1 0 0,21-21 16,-21 21-16,-1 0 0,22-21 15,-21 21-15,-1 0 0,1 0 0,0-21 16,-1 21-16,1 0 0,0 0 0,-22-21 16,22 21-16,-22 0 0,1 0 15,-1 0-15,22 0 0,-21-21 0,-1 21 16,22 0-16,-22-22 0,1 22 15,-1 0-15,1 0 0,-1 0 0,-20 0 16,-1-21-16</inkml:trace>
  <inkml:trace contextRef="#ctx0" brushRef="#br0" timeOffset="110212.25">7260 5080 0,'21'0'15,"-42"0"-15,63 0 16,-42 21 0,22-21-16,-22 21 0,0 1 15,0-1 1,0 0-16,0 0 0,0 0 15,0 0-15,0 1 0,0-1 0,0 0 16,0 21-16,0-21 0,0 1 16,0 20-16,0-21 0,0 21 0,0 1 15,-22-1-15,22 0 0,0 1 0,-21-1 16,21 22-16,0-22 0,0 0 16,0 22-16,0-22 0,-21 22 15,21-22-15,0 0 0,0 22 0,0-1 16,0-20-16,0 20 0,0 1 0,0-1 15,0 1-15,0-1 0,0 1 16,0-1-16,0 1 0,-21-1 0,0 1 16,21-22-16,0 43 0,0-22 0,0 22 15,0-22-15,-21 22 0,21-22 0,0 1 16,0 21-16,0-22 0,0 1 0,-22-1 16,22 1-16,0-1 0,0 22 15,-21-22-15,21 1 0,0-1 16,0 1-16,-21-1 0,21-20 0,-21 20 15,21 1-15,-21-22 0,21 0 0,0 22 16,0-22-16,-21 0 0,21 1 16,-22-1-16,22 0 0,0 1 0,0-1 15,0 0-15,-21-20 0,21 20 0,0-21 16,-21 0-16,21 22 0,0-22 0,0 0 16,0 0-16,0 0 0,0 0 15,0 1-15,0-1 16,0 0-16,0 0 0,0 0 15,0 0 1,0 1 0,-21-22-16,0 21 15,0-21-15,21 21 0,-22-21 16,1 21-16,0-21 0,21 21 0,-21-21 16,0 0-16,0 0 0,-22 21 0,22-21 15,0 22-15,-21-22 0,-1 0 0,22 0 16,-42 0-16,20 0 0,1 0 15,-22 0-15,1 0 0,-1 0 0,1 21 16,-1-21-16,1 0 0,-1 0 0,-20 0 16,20 0-16,-20 0 0,-1 0 0,0 0 15,1 0-15,-1 0 0,0 0 16,1 0-16,-1 0 0,0 0 16,1 0-16,-22 0 0,21 0 0,-21 0 15,22 0-15,-22 0 0,0 0 0,21 0 16,-21 0-16,1 0 0,-1 0 0,21 0 15,-21 21-15,0-21 0,1 0 16,20 0-16,-21 0 0,21 0 0,1 0 16,-1 0-16,0 0 0,1 0 0,-1 0 15,0 0-15,-20 0 0,20 0 16,0 0-16,-21 0 0,22 0 0,-1 0 16,-21 0-16,22 0 0,-1 0 15,21 0-15,-20 0 0,-1 0 0,22 0 16,-22 0-16,21 0 0,1 0 15,21 0-15,-22 0 0,22 0 16,-1 0-16,1 0 0,0 0 0,-1 21 16,1-21-16,0 0 0,21 0 15,-22 0-15,22 21 0,-21-21 0,21 0 16,-1 0-16,1 0 0,0 0 0,0 0 16,0 0-1,21-21 1,0 0-1,21 0-15,0-22 0</inkml:trace>
  <inkml:trace contextRef="#ctx0" brushRef="#br0" timeOffset="111036.32">6773 5186 0,'0'0'0,"21"0"31,1 0-31,-1 0 0,0 0 16,0 0-16,21 0 0,1 0 16,-22 0-16,21 0 0,-21 0 0,22 0 15,-1 0-15,-21 0 0,0 0 0,1 0 16,-1 0-16</inkml:trace>
  <inkml:trace contextRef="#ctx0" brushRef="#br0" timeOffset="111779.89">2074 6308 0,'0'0'0,"-21"0"0,-21 0 0,21 0 0,-1 0 15,1 0-15,0 0 0,0 0 16,42 0 15,0 0-31,0 0 16,22-21-16,-22 21 0,21 0 16,22 0-16,-22 0 0,22-22 15,20 1-15,22 0 0,0 21 0,-21 0 16,-1 0-16,1 0 0,0 0 15,20 0-15,1-21 0,0 21 0,21 0 16,0 0-16,0-21 0,0 21 0,0 0 16,0-21-16,21 21 0,0-22 15,1 22-15,-1 0 0,0-21 0,0 21 16,0 0-16,-21 0 0,0-21 0,0 21 16,0 0-16,0 0 0,-21 0 15,-21 0-15,-1 0 0,1 0 0,-21 0 16,-1 0-16,1 0 0,-22 0 0,0 0 15,-21 0-15,22 0 16,-22 0-16,-42 0 31,0 0-31,-1 0 0,-20 0 16,0 0-16,-22 0 0,1 21 0,-1-21 16</inkml:trace>
  <inkml:trace contextRef="#ctx0" brushRef="#br0" timeOffset="112015.87">2032 7218 0,'-21'0'0,"42"0"0,-63 0 0,20 0 15,1 0-15</inkml:trace>
  <inkml:trace contextRef="#ctx0" brushRef="#br0" timeOffset="112283.72">5736 7176 0,'-21'0'0,"-21"0"0,-1 0 16,-20 21-16</inkml:trace>
  <inkml:trace contextRef="#ctx0" brushRef="#br0" timeOffset="113000.31">2392 7154 0,'0'0'0,"-43"-21"15,22 21 1,0 0-16,0 0 0,0 0 15,42 21 17,0-21-17,21 0-15,-20 0 0,20 22 16,0-22-16,22 21 0,-22-42 0,0 21 16,22 0-16,-1 21 0,22-21 0,-21 0 15,41 0-15,-20 0 0,42 0 0,-21 0 16,21 0-16,0-21 0,0 21 15,21 0-15,0 0 0,-21 0 0,21-22 16,22 22-16,-22 0 0,402-21 16,-402 21-1,-21 0-15,-21 0 0,21 0 0,-21 0 16,-21 0-16,21 0 0,-43-21 16,22 21-16,-22 0 0,-20 0 0,-1 0 15,0 0-15,1 0 0,-22 0 16,0 0-16,0 0 0,-42 0 31,0 0-31,-22 0 0,22 0 0,-21 21 16,0-21-16,-22 21 0,22-21 15</inkml:trace>
  <inkml:trace contextRef="#ctx0" brushRef="#br0" timeOffset="113239.84">2434 8382 0,'0'0'0</inkml:trace>
  <inkml:trace contextRef="#ctx0" brushRef="#br0" timeOffset="113271.82">2307 8424 0,'21'0'16,"-42"0"-16</inkml:trace>
  <inkml:trace contextRef="#ctx0" brushRef="#br0" timeOffset="113482.7">3598 8297 0,'0'0'0,"43"0"0,20 0 15,22 0-15,21-21 0,-1 0 16,22 21-16,0-21 0,0 21 0,0 0 16,0-21-16,-21 21 0,21 0 0,-21-21 15,0 21-15,0 0 0,0 0 16,-1 0-16,-20 0 0,0-22 16,-1 22-16,1 0 0,-21 0 0,-1 0 15,1 0-15,-22 0 0,21-21 0,-20 21 16,-22 0-16,21 0 0,-21 0 0,1 0 15,-1 0-15,0 0 0,0 0 16,-21-42-16</inkml:trace>
  <inkml:trace contextRef="#ctx0" brushRef="#br0" timeOffset="113611.63">6562 7451 0</inkml:trace>
  <inkml:trace contextRef="#ctx0" brushRef="#br0" timeOffset="114830.92">8763 5440 0,'0'-42'15,"0"20"1,0 1 0,0 0-16,0 0 15,21 0-15,-21 0 16,0-1-1,0 44 32,-21-1-47,21 0 0,-21 0 0,21 0 16,-21 0-16,21 22 0,0-1 0,-22-21 16,22 22-16,-21-1 15,21 0-15,-21 1 0,21-1 0,0 0 16,0 1-16,0-1 0,0-21 0,0 21 15,0-20-15,0-1 0,21 21 16,0-21-16,1-21 0,-1 21 0,0 1 16,21-22-16,-21 0 0,22 0 0,-22 0 15,21 0-15,-21 0 0,22 0 16,-22-22-16,21 22 0,-21-21 0,22 0 16,-22 0-16,0 0 0,21 0 0,-20-22 15,-1 22-15,-21-21 0,21 21 0,0-22 16,-21 1-16,0 21 0,0-22 15,0 1-15,0 21 0,0-21 16,0 20-16,0 1 0,0 0 0,0 0 16,0 0-16,0 0 31,21 21 0,0 0 0</inkml:trace>
  <inkml:trace contextRef="#ctx0" brushRef="#br0" timeOffset="115155.4">9588 5271 0,'0'21'31,"0"0"-15,0 0-16,0 0 0,0 0 0,0 1 16,-21-1-16,21 21 0,0-21 15,-21 22-15,21-22 0,0 21 0,0-21 16,0 22-16,0-22 0,-21 0 15,21 21-15,0-21 0,0 1 0,0-1 16,0 0-16,0 0 16,-21 0-1,21-42 1,0 0 0</inkml:trace>
  <inkml:trace contextRef="#ctx0" brushRef="#br0" timeOffset="115644.12">9546 5313 0,'0'0'0,"21"0"0,0-21 16,1 21-16,-22-21 0,21-1 0,0 22 15,0-21-15,0 0 0,0 21 16,1-21-16,20 21 0,-21 0 0,21-21 15,-20 21-15,20 0 0,-21 0 0,21 0 16,-20 0-16,20 0 0,-21 0 16,0 21-16,0 0 0,1 0 15,-22 0-15,0 1 0,0-1 0,0 0 0,-22 0 16,1 0-16,-21 0 0,21 1 16,-22-1-16,1 0 0,0 0 15,-1 0-15,1 0 0,0-21 0,21 22 16,-22-22-16,22 0 0,0 21 15,0-21-15,0 0 0,-1 0 0,1 0 16,21 21 0,0 0-1,0 0-15,0 0 16,21-21-16,1 22 0,-1-22 0,-21 21 16,21 0-16,0-21 0,0 21 15,0 0-15,1 0 0,-1-21 16,0 22-16,0-1 0,0-21 15,0 21-15,1-21 0,-1 21 16,0-21-16,0 0 0,-21 21 16,21-21-16,0 0 15,-21-21 1</inkml:trace>
  <inkml:trace contextRef="#ctx0" brushRef="#br0" timeOffset="116110.84">10647 5165 0,'0'-21'15,"0"42"16,0 0-31,0 0 0,0 0 16,0 0-16,0 22 0,-21-22 16,21 0-16,-22 21 0,22-20 0,-21 20 15,21-21-15,-21 21 0,0-20 16,21 20-16,-21 0 0,21-21 16,-21 1-16,21-1 0,-22 21 0,22-21 15,0 0-15,0 1 0,0-1 16,0 0-16,22-21 15,-1 0-15,0 0 0,0 0 16,0 0-16,22 0 0,-22 0 0,21 0 16,-21 0-16,22 0 0,-22 0 15,21 0-15,-21 0 0,22-21 0,-1 0 16,-21 21-16,21 0 0,-20 0 0,-1-22 16,0 22-16,0 0 0,0 0 15,0 0-15,-42 0 63,0 0-63</inkml:trace>
  <inkml:trace contextRef="#ctx0" brushRef="#br0" timeOffset="116751.9">9080 6625 0,'0'0'0,"0"-21"0,-21 21 0,0 0 31,21 21-31,0 0 15,0 1-15,0-1 0,0 0 16,0 0-16,0 21 0,0-20 0,-21 20 16,21-21-16,0 21 0,0-20 0,0 20 15,0-21-15,0 0 0,0 0 16,0 22-16,0-22 0,0 0 0,21-21 16,-21 21-16,21 0 0,0-21 15,1 0-15,-1 0 0,0 0 0,0 0 16,0 0-16,0 0 15,1 0-15,-1-21 0,0 0 0,0 0 16,0 0-16,0 0 0,1-1 0,-1 1 16,0 0-16,0-21 0,0 21 0,-21-22 15,21 1-15,1 0 0,-22 20 16,0-20-16,21 0 0,0 21 0,-21-1 16,0-20-16,0 21 0,0 0 15,0 42 48,21 0-63,0-21 15</inkml:trace>
  <inkml:trace contextRef="#ctx0" brushRef="#br0" timeOffset="117259.61">10266 6519 0,'0'0'0,"-64"0"32,22 22-32,21-1 0,-22-21 0,22 21 15,-21 0-15,21 0 0,-22 0 16,22 1-16,0-22 0,0 21 0,0 0 15,0 0-15,21 0 0,0 0 0,0 1 16,0-1-16,0 0 16,21-21-16,0 0 15,21 0-15,-21 21 0,1-21 0,-1 0 16,21 0-16,-21 0 0,0 0 0,1 0 16,20 0-16,-21 21 0,0-21 15,0 0-15,1 0 0,-1 0 16,-21 21-16,21-21 0,0 0 0,0 22 15,-21-1-15,21-21 0,-21 21 16,0 0-16,0 0 16,-21 0-16,0-21 0,0 22 15,0-22-15,0 21 0,-1-21 0,-20 21 16,21-21-16,-21 0 0,20 21 0,-20-21 16,21 0-16,-21 0 0,20 0 15,1 0-15,-21 0 0,21 0 0,0 0 16,-1 0-16,1 0 0,0 0 0,0 0 15,0 0-15,0 0 16,-1 0 0</inkml:trace>
  <inkml:trace contextRef="#ctx0" brushRef="#br0" timeOffset="117775.44">8763 7980 0,'0'0'0,"-21"0"0,0-21 0,-1 21 31,22 21-15,0 0-16,0 0 0,0 0 0,0 22 16,0-22-16,0 21 0,0 1 15,0-22-15,0 21 0,0 0 0,0 1 16,0-1-16,0 0 0,0-20 0,0 20 15,0-21-15,0 21 0,0-20 0,0-1 16,0 0-16,0 0 16,0 0-16,0 0 0,0 1 15</inkml:trace>
  <inkml:trace contextRef="#ctx0" brushRef="#br0" timeOffset="118167.22">8551 8086 0,'0'0'0,"-21"0"0,21-21 0,0-1 0,0 1 15,0 0 1,0 0-16,0 0 0,21 0 15,0-1-15,1 22 0,-1-21 0,0 21 16,21 0-16,-21 0 0,1 0 16,20 0-16,-21 0 0,21 0 0,1 0 15,-22 21-15,21-21 0,1 22 0,-22-1 16,0 0-16,21 0 0,-42 0 0,21 0 16,-21 1-16,0 20 15,0-21-15,0 0 0,-21 0 0,21 1 16,-42 20-16,21-21 0,0 0 0,-22-21 15,22 21-15,-21 1 0,21-1 0,-22-21 16,22 0-16,0 0 0,0 21 16,0-21-16,42-21 47</inkml:trace>
  <inkml:trace contextRef="#ctx0" brushRef="#br0" timeOffset="118815.4">9398 7980 0,'0'0'15,"0"-21"-15,0 42 16,0 0-1,0 0-15,0 0 0,0 1 16,0-1-16,0 21 0,0-21 0,0 22 16,0-1-16,0-21 0,-21 21 15,21-20-15,0 20 0,-21-21 0,21 21 16,0-20-16,0-1 0,0 21 0,0-21 16,0 0-16,0-42 46,0 0-30,0 0-16,0 0 0,21 0 0,-21-1 16,21 1-16,0 0 0,-21 0 0,0-21 15,21 20-15,0 1 0,-21 0 16,0 0-16,22 0 0,-1 21 16,0 0-16,0 0 15,0 21-15,-21 0 16,21 0-16,-21 0 15,22 1-15,-1-22 0,-21 21 0,0 0 16,21 0-16,-21 0 0,21-21 0,0 21 16,0-21-16,1 0 15,-1 0-15,0 0 0,0 0 0,0 0 16,22 0-16,-22 0 0,0-21 0,0 21 16,0-21-16,0 0 0,-21 0 0,0 0 15,22-1-15,-22-20 0,0 21 16,0-21-16,0 20 0,0-20 0,0 0 15,0 21-15,0-22 0,0 22 16,0-21-16,-22 21 0,22-1 0,0 1 16,-21 0-1,21 42 1,0 0 0,0 1-16,0-1 15,21-21-15,-21 21 16,22-21-16</inkml:trace>
  <inkml:trace contextRef="#ctx0" brushRef="#br0" timeOffset="119102.64">10308 7832 0,'0'0'0,"0"-21"0,0 42 31,-21 0-15,21 21-16,0-21 0,0 1 16,0 20-16,0 0 0,0-21 0,0 22 15,0-1-15,0 0 0,0 1 0,0-22 16,0 21-16,-21 1 0,21-22 0,0 0 16,0 21-16,0-21 15,0 1-15,0-1 0,0 0 0,0-42 47,0 0-47</inkml:trace>
  <inkml:trace contextRef="#ctx0" brushRef="#br0" timeOffset="119211.15">10245 7874 0,'0'0'0,"-43"-21"0</inkml:trace>
  <inkml:trace contextRef="#ctx0" brushRef="#br0" timeOffset="119519.23">10181 7789 0,'0'0'0,"0"-21"15,21 21-15,0 0 0,1-21 0,-1 21 16,0 0-16,0 0 0,21 0 0,1-21 16,-22 21-16,21 0 0,1 0 15,-1 0-15,0 0 0,22 21 0,-22 0 16,0 0-16,1 1 0,20-1 0,-20 0 15,-1 0-15,-21 21 0,21-20 0,1-1 16,-22 21-16,0-21 0,-21 22 16,0-22-16,0 21 0,0-21 15,0 22-15,-42-22 0,21 21 0,-22-21 16,1 0-16,0 1 0,-1-1 0,1 0 16,0 0-16,-1 0 0,1 0 15,0 1-15,20-22 0,-20 21 0,21-21 16,-21 0-16,20 21 0,1-21 0,0 0 15,0 0-15,0 0 16,0 0-16,-1 0 31</inkml:trace>
  <inkml:trace contextRef="#ctx0" brushRef="#br0" timeOffset="127031.19">8763 6160 0,'-21'0'16,"0"0"-16,-1 0 16,1 0-1,42 0 32,1 0-47,-1 0 0,0 0 0,21 0 16,22 0-16,-22 0 0,22 0 0,-1 0 15,1 0-15,-1 0 0,1 0 16,20 0-16,1-22 0,0 22 0,-1-21 16,22 21-16,0 0 0,-21 0 0,20-21 15,1 21-15,0 0 0,-21 0 0,21-21 16,-22 21-16,22 0 0,-21 0 16,-1-21-16,1 21 0,0 0 15,-22 0-15,1 0 0,-1-21 0,-20 21 16,-1 0-16,0 0 0,1 0 0,-22 0 15,0 0-15,0 0 16,-42 0 15,0 0-31,0 0 0,-1 0 16,-20 0-16,21 21 0,-21 0 0,-1-21 16</inkml:trace>
  <inkml:trace contextRef="#ctx0" brushRef="#br0" timeOffset="127411.34">9080 7324 0,'-21'0'0,"0"0"31,0 0-31</inkml:trace>
  <inkml:trace contextRef="#ctx0" brushRef="#br0" timeOffset="127583.24">9313 7303 0,'43'0'16,"-86"0"-16,128 0 0,-22-22 0,1 1 0,-1 21 15,22-21-15,0 21 0,-1-21 16,1 21-16,0 0 0,-22-21 0,22 21 16,0-21-16,-22 21 0,1 0 0,-1-22 15,-21 22-15,22 0 0,-22 0 0,1 0 16,-1 0-16,-21 0 0,0 0 16,0 0-16,1 0 0,-1 0 15,-42 0 1,-1 0-1,1 0-15,0 0 0</inkml:trace>
  <inkml:trace contextRef="#ctx0" brushRef="#br0" timeOffset="128150.66">8975 9038 0,'0'0'0,"-22"0"0,1 0 15,0 0-15,0 0 0,0 0 16,0 0 0,-1 0-16,22-21 31</inkml:trace>
  <inkml:trace contextRef="#ctx0" brushRef="#br0" timeOffset="128407.51">9292 8954 0,'0'0'0,"148"21"15,-84-21-15,-1 0 0,-20 0 16,20 0-16,22-21 0,-22 21 16,22-22-16,0 1 0,-1 21 0,1-21 15,0 21-15,-1-21 0,1 21 0,0 0 16,-1-21-16,1 0 0,0 21 0,-22 0 16,22 0-16,-22-22 0,-20 22 0,20 0 15,-21 0-15,1 0 0,-1 0 16,-21-21-16,22 21 0,-22 0 0,0 0 15,0 0-15,0 0 16,-42-21 47</inkml:trace>
  <inkml:trace contextRef="#ctx0" brushRef="#br0" timeOffset="128439.49">11282 8763 0,'-21'0'16,"42"0"-16</inkml:trace>
  <inkml:trace contextRef="#ctx0" brushRef="#br0" timeOffset="184362.97">4720 6562 0,'0'-21'0,"0"-1"32,21 22-17,-21-21-15,0 0 16,0 0-1,-21 21 1,0-21 0,0 21-16,0 0 15,-1 0-15,-20 0 0,21 0 0,-21 0 0,20 0 16,-20 0-16,0 21 16,-1 0-16,22-21 0,-21 21 0,0 0 15,20-21-15,-20 22 0,21-1 0,0 21 16,-22-21-16,22 0 0,0 22 15,21-22-15,-21 21 0,21 1 0,-21-1 16,0 0-16,21 1 0,0-1 16,0 0-16,-22 1 0,22-1 0,0 0 15,0 1-15,0-1 0,0 0 0,0 22 16,0-43-16,22 21 0,-1 1 16,0-1-16,0-21 0,0 21 0,22-20 15,-22 20-15,21-21 0,-21 0 0,22 0 16,-1 1-16,0-1 0,1 0 15,-1-21-15,0 21 0,1 0 16,-1-21-16,21 0 0,-20 0 0,-1 0 16,22 0-16,-22 0 0,21-21 15,-20 21-15,20-21 0,-20 21 0,20-21 16,-21 0-16,1-1 0,20 1 0,-20-21 16,20 21-16,-21 0 0,1-22 15,-1 22-15,0-21 0,1-1 0,-1 22 16,0-21-16,-20 0 0,20-22 0,-21 22 15,0-1-15,0 1 16,-21 0-16,0-1 0,22 1 0,-22 0 0,0-1 16,0 1-16,0 0 0,-22-1 0,1 1 15,0 0-15,0-1 16,-21 1-16,-1 21 0,1-21 0,0-1 16,-1 22-16,1-21 0,-22 21 0,22-1 15,0 1-15,-1 0 0,-20 21 16,21-21-16,-1 21 0,1 0 0,0 0 15,-1 0-15,1 0 0,0 0 16,-1 0-16,1 21 0,0-21 0,-1 21 16,1 0-16,0 22 0,20-22 0,-20 21 15,0 1-15,21-22 16,-22 42-16,22-20 0,0-1 0,0 0 16,0 1-16,-1 20 0,22-21 15,0 1-15,0 20 0,0-20 0,0-1 16,0 0-16,0 22 0,22-22 0,-1 0 15,-21 1-15,21-1 0,0-21 16,0 22-16,22-1 0,-22-21 0,0 0 16,21 22-16,1-22 0,-22 0 0,21-21 15,0 21-15,1 0 0,-1-21 16,0 0-16,1 0 0,-22 0 0,21 0 16,1 0-16,-1-21 0,0 0 0,1 0 15,-1 0-15,0-1 16,1 1-16,-1-21 0,0 21 0,1-22 15,-1 1-15,-21 0 0,21-1 0,-20 1 16,-1 0-16,0-1 0,-21 1 16,0 0-16,0-1 0,0 1 0,0 21 15,0-21-15,-21-1 0,0 1 0,-1 0 16,1 20-16,-21-20 0,21 0 16,-22 21-16,1-1 0,-21-20 0,20 21 15,1 0-15,0 21 0,-1 0 16,-20 0-16,20 0 0,1 0 0,0 0 15,-1 0-15,1 21 0,0 0 0,-1 21 16,1-20-16,0 20 16,21 0-16,-22 1 0,22-1 0,0 0 15,0 1-15,0 20 0,21-21 0,0 22 16,0-22-16,0 1 0,0 20 16,0-21-16,21 1 0,0-22 0,0 21 15,21-21-15,-20 1 0,20-1 0,0 0 16,1-21-16,-22 0 0,21 0 15,0 0-15,1 0 0,-22 0 0,21 0 16,-21-21-16,1 21 0,-1-21 0,0-1 16</inkml:trace>
  <inkml:trace contextRef="#ctx0" brushRef="#br0" timeOffset="-198170.45">13398 6265 0,'-21'0'0,"0"0"15,0 0-15,0 0 16,0 0-16,-1 0 15,22 22-15,0-1 16,0 0 0,0 0-16,22-21 0,-1 21 15,0-21-15,0 0 0,21 0 16,-20 0-16,-1 0 0,21 0 16,-21 0-16,0 0 0,22 0 0,-1-21 15,-21 21-15,22-21 0,-22 0 0,21 21 16,-21-21-16,0-1 0,1 22 15,-1-21-15,-21 0 0,0 0 16,0 0-16,0 0 16,0-1-16,-21 22 0,-1-21 0,1 21 15,0 0-15,0 0 0,0 0 0,0 0 16,-1 0-16,-20 0 16,21 0-16,0 0 0,-22 21 0,22 1 15,0-22-15,-21 21 0,21 0 0,-22 0 16,22 21-16,0-20 0,0 20 15,-22 0-15,22 1 0,0-1 0,0-21 16,21 21-16,0 1 0,0-1 0,0-21 16,0 22-16,0-22 0,0 0 15,0 0-15,0 0 0,21 0 0,0 1 16,0-22-16,22 0 0,-22 21 0,0-21 16,21 0-16,1 0 0,-22 0 15,21 0-15,-21 0 0,22-21 0,-22-1 16,0 22-16,0-21 0,0 0 15,-21 0-15,0 0 16,-21 21 0,0 0-16,0 0 0,0 0 15,0 0-15,-1 21 0,-20 0 16,21-21-16,-21 21 0,20 0 0,-20 22 16,21-22-16,0 0 0,-22 21 0,22-20 15,0 20-15,0-21 0,0 0 16,0 22-16,21-22 0,-22 0 0,22 21 15,0-21-15,0 1 0,0-1 0,0 0 16,22 0-16,20-21 0,-21 21 16,0-21-16,0 0 0,22 21 15,-22-21-15,21 0 0,-21 0 0,22 0 16,-22 0-16,0 0 0,21-21 16,-20 21-16,20-21 0,-21 0 0,0 21 15,0-21-15,1 0 0,-1-1 0,21 1 16,-21 0-16,0 21 0,1-21 15</inkml:trace>
  <inkml:trace contextRef="#ctx0" brushRef="#br0" timeOffset="-197873.62">14055 6773 0,'-170'254'0,"340"-508"15,-192 254-15,22 22 32,0-1-32,22 0 15,-22 0-15,21 0 0,0 0 16,0 1-16,-21-1 0,21 0 16,-21 0-16,0 0 0,21 0 0,1-21 15,-1 22-15,-21-1 0,21-21 0,-21 21 16,21-21-16,0 0 0,-21 21 15,21-21-15,1 0 16,-1 0-16,-21-21 16</inkml:trace>
  <inkml:trace contextRef="#ctx0" brushRef="#br0" timeOffset="-197589.78">14372 6752 0,'0'0'0,"-21"0"16,0 0-1,0 0-15,-1 0 0,22 21 16,-21 1-16,0-1 0,0 0 0,0 0 16,0 21-16,-1-20 0,1-1 15,-21 21-15,21-21 0,0 0 0,-1 22 16,1-22-16,0 0 0,0 0 0,0 0 15,0 1-15,21-1 0,-22 0 16,22 0-16,22-21 31,-1-21-31,0 0 16,0 0-16,0 21 0,-21-22 0,43 1 16</inkml:trace>
  <inkml:trace contextRef="#ctx0" brushRef="#br0" timeOffset="-197201">14859 6223 0,'0'-21'16,"0"42"-16,0-63 0,-21 42 47,0 21-47,21 0 0,-22 0 15,22 22-15,-21-22 0,21 42 16,0-20-16,-21-1 0,21 21 0,-21-20 16,0 20-16,21 1 0,-21-22 0,-1 0 15,22 1-15,0-1 0,0 0 16,-21 1-16,21-22 0,0 21 0,-21-21 15,21 1-15,0-1 0,0 0 0,0 0 16,0 0-16,21-21 16,0 0-16,1 0 15,-1 0-15,0 0 0,0 0 16,0-21-16,0 0 0,1 21 16,-22-21-16,21 0 0,0-1 15</inkml:trace>
  <inkml:trace contextRef="#ctx0" brushRef="#br0" timeOffset="-196949.15">14584 6773 0,'-21'0'0,"42"0"0,-64 0 16,43 22-1,22-22-15,-1 0 16,0 0-16,0 0 16,0-22-16,0 22 0,22-21 0,-22 21 15,0 0-15,0 0 0,22-21 0,-22 21 16,0 0-16,0 0 0,0-21 16,0 21-16,1 0 0,-1 0 15</inkml:trace>
  <inkml:trace contextRef="#ctx0" brushRef="#br0" timeOffset="-196533.38">15240 6858 0,'0'0'0,"21"0"47,0 0-47,0 0 16,1-21-16,-1 21 0,0-21 15,0 21-15,0-21 0,0 21 0,-21-22 16,22 1-16,-1 21 0,-21-21 16,0 0-1,-21 21-15,-1 0 16,1 0-16,-21 0 0,21 0 0,0 21 15,-1 0-15,1 0 0,-21-21 16,21 22-16,0-1 0,-1 21 0,22-21 16,-21 0-16,21 1 0,0-1 0,0 0 15,0 0-15,0 0 0,0 0 16,0 1-16,0-1 0,21 0 16,1-21-16,-1 0 0,0 21 0,0-21 15,21 0-15,-20 0 0,20 0 16,-21 0-16,21 0 0,-20 0 0,20-21 15,-21 21-15,0-21 0,0 21 0</inkml:trace>
  <inkml:trace contextRef="#ctx0" brushRef="#br0" timeOffset="-196148.61">15706 6816 0,'0'0'0,"0"-21"15,0-1 1,0 1-16,21 21 15,0 0-15,-21-21 0,21 21 0,0 0 16,0 0-16,1 0 0,-1 0 16,0 0-16,21 0 0,-21 0 0,1 0 15,-1 21-15,0 0 0,0-21 0,0 22 16,-21-1-16,0 0 0,0 0 16,0 0-16,0 0 0,0 1 0,0-1 15,0 0-15,0 0 0,0 0 0,-21 0 16,0 1-16,0-22 0,0 0 15,-1 0 1,1 0-16,0 0 16,21-22-16,0 1 15,0 0-15,0 0 16,0 0-16,0 0 0,0-1 0,0 1 16,0 0-16,21 0 0,0 0 0,1 0 15,-22-1-15,21 1 0,0 0 16,21 21-16,-21-21 0,1 0 0,-1 21 15,0-21-15,21 21 0,-21-22 0,1 22 16,-1 0-16</inkml:trace>
  <inkml:trace contextRef="#ctx0" brushRef="#br0" timeOffset="-195561.95">16510 6710 0,'0'0'0,"-21"-21"16,21 0-16,-21 21 15,21-22-15,0 44 47,0-1-47,0 0 0,0 0 0,0 0 16,0 0-16,0 22 0,0-22 15,0 0-15,0 0 0,0 0 16,0 1-16,0-1 0,0 0 0,0 0 16,0 0-16,-22 0 0,22 1 15,-21-22-15,21 21 16,-21-21 0,21-21-1,0-1 1,0 1-16,0 0 0,0 0 0,0 0 15,0 0-15,21-22 0,0 22 0,-21-21 16,22 21-16,-1-22 0,0 22 16,0 0-16,21-21 0,-20 20 0,-1 1 15,21 0-15,-21 21 0,0-21 16,1 21-16,20 0 0,-21 0 16,0 0-16,0 0 0,22 21 0,-22 0 15,0 0-15,0 1 0,-21-1 0,0 21 16,21-21-16,-21 0 0,0 22 15,0-22-15,0 0 0,0 0 0,0 0 16,0 1-16,-21-1 0,0-21 0,21 21 16,-21 0-16,0 0 15,0-21 1,21-21 0,0 0-1</inkml:trace>
  <inkml:trace contextRef="#ctx0" brushRef="#br0" timeOffset="-194721.43">17505 6625 0,'0'0'0,"21"-21"16,-21 0-16,0 0 0,0 0 15,0-1-15,0 1 0,0 0 16,-21 21-16,0 0 16,-1 0-16,1 0 0,0 0 0,0 0 15,0 0-15,0 21 0,-22 22 16,22-22-16,0 0 0,-21 21 0,20-21 16,1 22-16,0-22 0,0 21 0,0-21 15,21 22-15,0-22 0,0 0 16,0 0-16,0 0 0,0 1 15,0-1-15,21-21 16,-21 21-16,21-21 16,0 0-16,0 0 0,1 0 0,-1 0 15,0-21-15,0 0 0,0 21 0,-21-22 16,21 1-16,1 0 0,-1 0 0,0 0 16,-21 0-16,21-22 0,0 22 15,-21-21-15,21 21 0,-21-1 0,0 1 16,0-21-16,0 21 15,0 42 1,0 0 0,0 0-16,0 22 0,0-22 15,0 0-15,-21 21 0,21-21 0,0 1 16,0-1-16,0 0 0,0 0 16,0 0-16,0 0 0,0 1 0,21-22 15,-21 21-15,22-21 0,-1 21 16,0-21-16,0 0 0,0 0 15,0 0-15,1 0 0,-1-21 0,0 0 16,0 21-16,0-22 0,0 1 16,1 0-16,-1-21 0,0 21 0,0-22 15,-21 1-15,21 0 0,0-22 0,-21 22 16,0-22-16,22 22 0,-1 0 16,-21-22-16,21 22 0,-21 21 0,0-22 15,0 1-15,0 21 0,0 0 16,0-1-16,0 1 15,0 42 1,0 1 0,0-1-16,-21 21 0,21 0 0,0 1 15,0-1-15,-21 22 0,21-22 0,0 0 16,-22 22-16,22-22 0,0 0 16,0 1-16,0-1 0,0-21 0,0 22 15,0-22-15,0 0 0,0 0 0,0 0 16,0 0-1,22-21-15,-1 0 0,0 0 0,0 0 16,0 0-16,22 0 0,-22-21 0,0 0 16,21 0-16,1 21 0,-22-21 15,21 0-15,-21-1 0,22 1 16,-22 0-16,21 21 0,0-21 0</inkml:trace>
  <inkml:trace contextRef="#ctx0" brushRef="#br0" timeOffset="-193570.06">18944 6562 0,'0'0'0,"21"0"16,0 0-16,1 0 16,-1 0-16,0 0 15,0 0-15,0-21 0,22 21 0,-22-22 16,0 1-16,21 0 0,-21 0 0,1 0 16,20-22-16,-21 22 0,0-21 15,0 21-15,1-22 0,20 1 0,-21 0 16,0-1-16,-21 1 0,21 0 0,1 21 15,-22-22-15,0 1 0,0 21 16,0 0-16,0-1 0,0 1 0,0 0 16,0 0-16,-22 21 0,1 0 15,0 0-15,0 0 0,0 0 16,0 0-16,-1 0 0,-20 21 0,21 0 16,0 0-16,0 1 0,-1 20 15,1-21-15,0 21 0,-21 1 0,21 20 16,-1-20-16,1 20 0,0-21 0,0 43 15,21-21-15,-21-1 0,0 1 16,-1 20-16,22-20 0,0-1 0,-21 22 16,21-22-16,-21 1 0,21 21 0,0-22 15,0 22-15,0-22 0,0 22 16,0-22-16,0 22 0,0-21 0,0-1 16,0 1-16,0-1 0,0-21 15,21 22-15,0-22 0,-21 1 0,22-1 16,-1-21-16,0 0 0,-21 0 15,21 1-15,0-1 0,22-21 0,-22 0 16,0 0-16,21 0 0,-21-21 0,22-1 16,-1 1-16,-21 0 0,22 0 15,-1-21-15,-21 20 0,21-20 0,1 0 16,-22-1-16,21 1 0,-21 0 0,1-1 16,-1 1-16,-21-21 0,0 20 15,0 1-15,0-22 0,0 1 0,0 21 16,-21-1-16,-1-20 0,-20 20 15,21 1-15,-21 21 0,20-21 16,-20 20-16,0 1 0,-1 0 0,1 0 16,0 21-16,-1-21 0,1 21 0,21 0 15,0 0-15,0 0 0,-1-21 16,1 21-16,21-22 16,21 22-1,1-21-15,-1 21 0,21-21 16,-21 21-16,22-21 0,-1 21 0,-21-21 15,21 0-15,1-1 0,-1 1 16,0 0-16,-20 0 0,20 0 16,0 0-16,-21-22 0,1 22 0,-1 0 15,0-21-15,0 20 0,-21 1 16,21 0-16,-21 0 0,-21 42 47,21 0-47,0 0 0,0 1 15,-21-1-15,21 0 0,0 0 0,0 0 16,-21 0-16,21 1 0,0-1 16,0 0-16,0 0 0,0 0 15,0 0 1,0-42 15,21 0-31</inkml:trace>
  <inkml:trace contextRef="#ctx0" brushRef="#br0" timeOffset="-193222.26">19833 6265 0,'0'0'0,"-21"0"16,0 0-1,21 22-15,0-1 16,21-21 15,0 0-31,0 0 0,0 0 16,1 0-16,-1-21 15,-21-1-15,0 1 16,0 0 0,-21 0-1,-1 21-15,1 0 0,0 0 16,0 0-16,21 21 15,-21 0-15,0 0 16,21 1-16,0-1 16,0 0-1,21-21-15,0 0 16,0 0-16,0 0 0</inkml:trace>
  <inkml:trace contextRef="#ctx0" brushRef="#br0" timeOffset="-192893.37">20341 5842 0,'0'0'0,"0"-21"32,0 63-17,0-21 1,-21 1-16,21 20 0,0 0 0,-21 1 15,0-1-15,21 0 0,-22 1 0,1 20 16,21-21-16,-21 22 0,0-1 16,21-20-16,0 20 0,-21-20 0,21-1 15,-21 21-15,21-20 0,0-22 16,0 21-16,0-21 0,0 1 0,0-1 16,0 0-16,0 0 0,0 0 15,0-42 16,21 0-31,0 0 16,-21 0-16,21-22 0,0 22 0</inkml:trace>
  <inkml:trace contextRef="#ctx0" brushRef="#br0" timeOffset="-192149.52">20447 6562 0,'21'21'0,"-42"-42"0,63 42 16,-42 0-16,21-21 16,1 0-16,-1 0 0,0 0 15,0 0-15,0-21 0,0 21 16,1-21-16,-1 0 0,-21-1 0,21 22 16,0-21-16,0 0 0,-21 0 15,21 0-15,-21 0 0,0-1 0,0 1 16,0 0-16,0 0 15,-21 21 1,0 0-16,0 0 0,0 0 16,0 0-16,-1 21 0,1-21 15,0 21-15,0 22 0,0-22 16,0 0-16,-1 0 0,22 21 0,-21-20 16,21-1-16,-21 21 0,21-21 15,0 0-15,0 1 0,0-1 0,0 0 16,0 0-16,0 0 0,21 0 15,0-21-15,1 0 0,-1 0 16,0 0-16,0 0 0,21 0 0,-20 0 16,20 0-16,-21 0 0,21 0 0,1 0 15,-1 0-15,-21-21 0,22 0 16,-1 0-16,-21 0 0,21 0 16,-20-1-16,20-20 0,-21 21 0,21 0 15,-20-22-15,20 22 0,-21 0 16,0-21-16,-21 21 0,0-1 0,21 22 15,-21-21-15,0 0 0,-21 21 16,0 0 0,0 0-16,0 0 0,0 0 0,-1 0 15,1 21-15,0 0 0,0 1 16,21-1-16,0 0 0,-21 0 0,21 0 16,0 0-16,0 1 0,0-1 15,0 0-15,0 0 0,21 0 16,0 0-16,0 1 0,0-22 15,-21 21-15,22 0 0,-1 0 16,0-21-16,-21 21 0,21 0 0,-21 1 16,0-1-16,0 0 15,-21 0 1,0-21-16,0 0 0,-1 21 16,-20-21-16,21 0 0,0 0 0,0 0 15,-1 0-15,1 0 0,0 0 16,0 0-16,0 0 0,0 0 15,-1-21 1</inkml:trace>
  <inkml:trace contextRef="#ctx0" brushRef="#br0" timeOffset="-191642.14">13843 7557 0,'0'0'0,"-42"0"0</inkml:trace>
  <inkml:trace contextRef="#ctx0" brushRef="#br0" timeOffset="-191502.22">13652 7578 0,'0'0'15,"-21"0"-15,0 0 16,0 0 0,0 0-1,42 0 1,0 0-1,0 0-15,0 0 0,22 0 0,-22 0 16,21 0-16,1 0 0,-22 0 0,63 0 16,-41 0-16,-1-21 0</inkml:trace>
  <inkml:trace contextRef="#ctx0" brushRef="#br0" timeOffset="-191240.38">14372 7535 0,'42'0'16,"-84"0"-16,106 0 0,-22 0 0,0 0 16,1 0-16,41-21 15,-41 21-15,-1-21 0,21 21 0,22 0 16,0 0-16,-1 0 0,1 0 15,0 0-15,21 0 0,-22 0 0,1 0 16,0 0-16,-1 0 0,1 0 16,0-21-16,-1 21 0,1 0 0,0 0 15,20 0-15,-20 0 0,0 0 0,21 0 16,-22 0-16,1-21 0,21 21 0,-22 0 16,22 0-16,-21 0 0,21-21 15,-22 21-15,22 0 0,0-22 0,-21 22 16,21 0-16,-43-21 0,22 21 0,-1 0 15,1 0-15,0 0 0,-1 0 16,1 0-16,0 0 0,-1 0 0,22-21 16,-21 21-16,0-21 0,-1 0 15,-20 21-15</inkml:trace>
  <inkml:trace contextRef="#ctx0" brushRef="#br0" timeOffset="-190969.53">19494 7324 0,'127'0'16,"-84"0"-16,147 0 15,-84 0-15,-21-21 16,-22 21-16,1 0 0,-1 0 0,-20-22 15,41 22-15,-20 0 0,-1 0 0,22 0 16,-22-21-16,1 21 0,-1 0 16,1 0-16,-22 0 0,1 0 0,-1 0 15,0 0-15,-21-21 0,22 21 0,-1 0 16,-21 0-16,22 0 0,-22 0 0,0 0 16,0 0-16,0 0 15,22 0 1,-1 42-1,-63-42-15,0 0 16,-1 0-16,1 0 16,21-21-1,-21 21-15,0-21 0,0 21 0,0 0 16,-1-21-16,1 21 0,-21 0 0</inkml:trace>
  <inkml:trace contextRef="#ctx0" brushRef="#br0" timeOffset="-190072.4">13885 7578 0,'0'0'0,"-21"0"16,0 0 0,0 0-16,0 0 0,-1 0 15,1 0-15,0 0 16,0 0-16,0 0 0,0 0 15,-1 0 1,1 0-16,42 0 63,1 0-48,-1 0-15,0 0 0,0 0 16,0 0-16,0 0 0,22 0 15,-22 0-15,0 21 0,0-21 0,22 0 16,-22 0-16,21 0 0,0 0 16,-20 0-16,20 0 0,0 0 0,1 0 15,-1 0-15,-21 0 0,21 0 0,1 0 16,-1-21-16,43 21 0,-22 0 16,-20 0-16,-1 0 0,-21-21 0,0 21 15</inkml:trace>
  <inkml:trace contextRef="#ctx0" brushRef="#br0" timeOffset="-166496.92">13822 8954 0,'0'-22'16,"0"1"-16,0 0 0,-21 0 15,21 0 1,0 42-1,0 0 1,0 0-16,0 0 0,0 22 0,0-1 16,0 0-16,-22 1 0,22-1 0,0 0 15,0 1-15,0-1 0,0-21 16,0 22-16,-21-1 0,21-21 0,0 21 16,0-20-16,0 20 0,-21-21 0,21 0 15,0 0-15,0 1 16,0-1-16,0 0 0,0 0 15,0-42 17,0 0-32,21 0 0,0-1 0,-21 1 15</inkml:trace>
  <inkml:trace contextRef="#ctx0" brushRef="#br0" timeOffset="-166169.11">14182 9250 0,'0'63'16,"0"-41"-1,0-1 1,21-21 0,0 0-16,0 0 15,0 0-15,0 0 16,1-21-16,-1 21 0,-21-22 0,0 1 15,0 0-15,0 0 16,0 0 0,-21 21-16,-1 0 0,1 0 15,0 0-15,0 0 16,0 0 0,21 21-16,-21-21 0,21 21 15,21-21 1,0 0-16,0 0 15</inkml:trace>
  <inkml:trace contextRef="#ctx0" brushRef="#br0" timeOffset="-165829.31">15409 8530 0,'0'-21'0,"0"42"0,0-63 0,0 21 16,0 0-16,0 42 31,0 0-31,0 0 0,0 0 0,0 22 16,-21-1-16,21 0 0,-21 22 0,21-1 15,0 1-15,-21-1 0,0 1 16,-1-1-16,22 1 0,0-22 15,-21 22-15,0-22 0,0 0 0,21 1 16,0-22-16,0 21 0,-21-21 16,21 0-16,0 1 0,-21-1 0,21 0 15,0-42 17,0 0-32,0-22 0</inkml:trace>
  <inkml:trace contextRef="#ctx0" brushRef="#br0" timeOffset="-165449.53">14986 8678 0,'0'0'16,"-21"-21"-16,0 21 0,-1-21 0,22 0 0,0 0 15,0 0-15,0-1 0,0 1 16,0 0-16,22 0 0,-1 0 15,0 0-15,0-1 0,0 22 0,0-21 16,22 0-16,-1 21 0,-21-21 16,43 21-16,-22-21 0,0 21 0,1 0 15,20 0-15,-20 0 0,20 0 0,-21 21 16,1 0-16,-22 0 0,21 0 16,-21 1-16,-21 20 0,0 0 15,0 1-15,0-1 0,0 0 0,-42 1 16,21-1-16,-21 0 0,-1 1 15,1-1-15,0 0 0,-1-21 0,1 1 16,0-1-16,-1 0 0,22 0 16,0-21-16,0 0 0,21 21 0,21-21 47,0 0-47,0 0 15</inkml:trace>
  <inkml:trace contextRef="#ctx0" brushRef="#br0" timeOffset="-164997.78">15769 9102 0,'0'0'0,"0"-21"0,0-1 16,0 1-16,0 0 15,0 0-15,0 0 0,0 0 16,21 21-16,0-22 16,1 22-16,-1 0 0,0 0 15,0 0-15,0 0 0,22 22 0,-22-22 16,21 21-16,-21 0 0,22 0 16,-22 0-16,0 22 0,0-22 0,0 0 15,-21 0-15,0 21 0,0-20 0,0-1 16,0 0-16,-21 0 0,0 0 15,0 0-15,0 1 0,-1-1 0,1-21 16,0 0-16,0 21 0,0-21 0,0 0 16,21-21-1,0 0 1,0-1-16,0 1 0,0 0 16,0 0-16,21 0 15,0 0-15,0-22 0,0 22 0,0 0 16,1 0-16,-1 0 0,0-1 0,0 1 15,0 0-15,0 0 0,1 21 16,-1-21-16,0 21 0,0 0 0,0 0 16,-21-21-16,21 21 0,1 0 15</inkml:trace>
  <inkml:trace contextRef="#ctx0" brushRef="#br0" timeOffset="-164594.02">16743 8911 0,'-43'-21'31,"22"21"-31,0 0 0,0 0 0,0 0 16,0 21-16,-1 0 0,1 1 16,0 20-16,-21-21 0,21 0 0,-1 22 15,1-22-15,21 21 0,0-21 0,-21 0 16,21 22-16,0-22 0,0 0 15,0 0-15,21 0 0,0 1 16,22-1-16,-22-21 0,0 0 16,0 0-16,22 0 0,-22 0 0,21 0 15,-21 0-15,0-21 0,1-1 16,-1 22-16,0-21 0,0 0 0,0 0 16,-21-21-16,21 20 0,-21 1 15,0-21-15,0 0 0,0 20 0,0-20 16,0 21-16,-21 0 0,0 0 0,0-1 15,0 1-15,0 21 0,-106 21 32,105-21-32,1 22 0,21-1 0,-21 0 15,21 0-15,0 0 0,0 0 16,0 1-16,21-1 16</inkml:trace>
  <inkml:trace contextRef="#ctx0" brushRef="#br0" timeOffset="-164218.23">17251 9017 0,'0'0'16,"0"-21"-16,-21 0 16,-1 42 15,22 0-31,0 0 0,0 0 0,0 1 15,0 20-15,0 0 0,0-21 0,0 22 16,0-1-16,0 22 0,0-22 16,0 0-16,0 22 0,0-1 0,0 1 15,0-1-15,0 1 0,0-1 0,0 1 16,0-1-16,0 1 0,0-1 16,-21 1-16,21-1 0,-21 1 0,0-1 15,0-20-15,0-1 0,21 0 0,-22 1 16,22-1-16,-21-21 0,21 0 15,0 0-15,21-42 32,1 0-32,-1 0 0,-21 0 15,21 0-15,0-22 0,0 1 0,-21 0 16,21-22-16,1 22 0,-1-22 0,0 1 16</inkml:trace>
  <inkml:trace contextRef="#ctx0" brushRef="#br0" timeOffset="-163913.89">17208 9398 0,'0'0'16,"-21"-42"-16,-21 21 0,21-1 0,0-20 16,-1 21-16,1 0 0,21-22 15,0 22-15,0 0 0,0 0 0,0-21 0,21 20 16,22 1 0,-22 0-16,21 21 0,1 0 0,-1-21 15,0 21-15,1 0 0,-1 0 16,0 0-16,1 0 0,-1 21 0,0-21 15,-21 21-15,1 0 0,-1 1 0,-21-1 16,0 0-16,0 0 0,0 0 16,-21 0-16,-22 1 0,1-1 0,0 0 15,-1 0-15,1 0 0,0 0 0,-1-21 16,1 22-16,0-22 0,20 0 16,1 0-16,0 0 0,21 21 15,21-21 1,0 0-16,1 0 15,-1-21-15,21-1 0</inkml:trace>
  <inkml:trace contextRef="#ctx0" brushRef="#br0" timeOffset="-163574.02">17695 9250 0,'43'0'16,"-22"0"-1,0 0-15,0-21 0,0 0 16,0 21-16,1-22 0,-1 1 16,21 21-16,-21-21 0,0 0 0,1 0 15,-1 0-15,0 21 0,-21-22 16,0 1-16,-21 21 16,0 0-16,-1 0 15,1 0-15,-21 0 0,21 0 0,0 21 16,-1-21-16,1 22 0,0-1 15,21 0-15,0 0 0,0 0 16,0 0-16,0 1 0,0-1 0,0 0 16,21-21-16,0 21 0,-21 0 15,43-21-15,-22 21 0,0-21 16,0 0-16,0 0 0,1 0 0,20 0 0,-21 0 16,0 0-16,22 0 15,-22 0-15</inkml:trace>
  <inkml:trace contextRef="#ctx0" brushRef="#br0" timeOffset="-163233.7">18330 9081 0,'0'0'0,"0"-22"0,0 1 0,0 0 15,0 0-15,0 0 0,0 0 16,21 21-16,1-22 0,-1 22 0,0-21 16,0 21-16,21 0 0,-20 0 0,20 0 15,-21 0-15,21 0 0,-20 0 16,-1 21-16,21 1 0,-21-1 0,-21 0 15,21 21-15,-21-21 0,0 22 16,0-22-16,0 0 0,0 21 16,-21-20-16,21-1 0,-21 0 0,0 0 15,0 0-15,0-21 16,21 21-16,-22-21 0,1 0 0,21-21 16,0 0-1,0 0-15,0 0 0,0 0 16,0-1-16,0 1 0,0-21 0,21 0 15,1 20-15,-1-20 0,0 0 16,0-1-16,0 1 0,22 21 0,-22-21 16,0 20-16,21 1 0,-21 0 0,1 0 15,20 0-15,-21 0 0,21 21 16</inkml:trace>
  <inkml:trace contextRef="#ctx0" brushRef="#br0" timeOffset="-162514.11">19367 8424 0,'0'0'0,"0"-21"0,0 0 16,0 0-16,0 0 0,0 0 16,0 42-1,-21 0 1,21 0-16,-21 0 0,0 22 0,0-1 16,21-21-16,-21 21 0,-1 1 15,1 20-15,0-20 0,21-1 16,-21 21-16,0-20 0,0-1 0,21 0 15,0 1-15,0-1 0,0 0 16,0-20-16,0-1 0,0 0 0,0 0 16,21 0-16,0-21 0,0 0 0,0 0 15,22 0-15,-22 0 0,21 0 16,0 0-16,1-21 0,-1 0 0,-21 0 16,22 0-16,-1-22 0,-21 22 0,21 0 15,-20 0-15,-1 0 0,-21-1 16,0 1-16,0 0 0,21 0 15,-42 21 1,0 21-16,-1 0 16,1 0-16,0 1 0,21-1 15,0 0-15,0 21 0,0-21 0,0 1 16,0-1-16,0 0 0,0 0 16,21 0-16,22-21 0,-22 0 15,0 0-15,21 0 0,1 0 0,-22 0 16,21 0-16,0 0 0,1-21 15,-22 0-15,21 0 0,-21 0 16,1-1-16,-1-20 0,0 21 0,0 0 16,-21-22-16,21 22 0,-21 0 15,0 0-15,0 0 0,-21 21 32,0 21-32,21 0 0,-21 0 15,0 22-15,21-22 0,-22 21 0,22-21 16,-21 22-16,21-1 0,0 0 15,0-21-15,0 22 0,0-1 0,0 0 16,0 1-16,0-1 0,0 0 0,0 1 16,0 20-16,0-20 0,0-1 15,-21 0-15,0 1 0,0-1 0,21-21 16,-21 21-16,-1-20 0,1-1 16,-21 0-16,21 0 0,0 0 15,-1-21-15,1 0 0,0 0 0,0 0 16,0 0-16,0 0 0,-1 0 0,22-21 15,0 0-15,0 0 0,-21 0 16,21-1-16,0-20 0,0 0 0,0 21 16</inkml:trace>
  <inkml:trace contextRef="#ctx0" brushRef="#br0" timeOffset="-162326.22">19050 8678 0,'-85'-63'31,"170"126"-31,-170-147 16,106 84-16,1 0 15,20 0-15,-21 0 0,0-21 0,22 21 16,-1 0-16,0 0 0,1 0 0,-1 0 16,21 0-16,-20-22 0,20 22 15</inkml:trace>
  <inkml:trace contextRef="#ctx0" brushRef="#br0" timeOffset="-160997.99">20510 8657 0,'22'0'0,"-44"0"0,65 0 16,-1 0-16,-21 0 0,22 0 0,-22 0 15,21 0-15,0 0 0,1-21 16,-1 21-16,0-21 0,1 0 0,-1 0 15,-21-1-15,22 1 0,-22-21 0,0 21 16,0-22-16,-21 1 0,0 0 16,0 21-16,0-22 0,0 22 0,0 0 15,0-21-15,0 20 16,-21 22-16,0 0 0,0 0 16,-1 22-16,1-1 0,0 0 15,0 0-15,21 21 0,-21 1 16,0-1-16,21 0 0,-22 22 0,22-1 15,-21 1-15,0 21 0,21-1 0,-21-20 16,0 42-16,0-22 0,21 1 16,-22 0-16,1-1 0,0 1 0,0 0 15,0-1-15,21 1 0,0-22 16,0 22-16,0-21 0,0-1 0,0 1 16,0-22-16,0 0 0,0 1 0,0-1 15,21-21-15,0 21 0,-21-20 0,21-1 16,0-21-16,1 21 15,-1-21-15,0 0 0,0 0 0,0 0 16,0-21-16,22 0 0,-22 21 0,0-43 16,0 22-16,0 0 0,1-21 15,-1-1-15,0-20 0,0 20 0,-21-20 16,0-22-16,0 22 0,0-1 0,0-20 16,0 20-16,-21 22 0,0-22 15,0 1-15,-22 20 0,22 1 0,-21 21 16,-1-21-16,22 20 0,-21 1 0,21 0 15,0 21-15,21-21 0,0 0 32,21 21-32,21 0 0,-21-21 15,22 21-15,-1-22 0,0 22 16,1-21-16,-1 21 0,0-21 0,1 21 16,-1-21-16,0 21 0,1-21 0,-22 21 15,0-21-15,21-1 0,-21 22 16,1-21-16,-22 0 0,0 0 0,21 0 15,0 0-15,-21-1 16,0 1-16,0 42 31,0 1-15,0-1-16,-21 0 0,21 21 0,-21-21 0,21 1 16,0 20-16,0-21 0,0 0 15,0 0-15,0 1 0,0-1 16,21 0-16,0 0 0,0-21 0,0 0 15,0 21-15,22-21 0,-22 0 0,21 0 16,-21 0-16,22-21 0,-22 0 16,21 0-16,-21-22 0,22 22 0,-22-21 15,0 0-15,21-22 0,-20 22 16,20-22-16,-21 1 0,21 20 0,-20-20 16,-1-1-16,0 22 0,0-21 15,0 20-15,-21 1 0,0 0 0,0 20 16,0-20-16,0 21 0,0 0 0,-21 21 15,0 0 1,0 0-16,0 0 0,21 21 16,-22 0-16,1 0 0,0 22 0,0-22 15,0 21-15,21 0 0,-21 1 16,-1-1-16,22 22 0,-21-22 0,21 21 16,0 1-16,0-22 0,0 22 15,0-1-15,0-20 0,21 20 0,1-21 16,-1 1-16,0-22 0,0 21 0,21-21 15,-20 1-15,-1-1 16,21-21-16,-21 0 0,22 0 0,-1 0 0,-21 0 16,0 0-16,22 0 0,-22-21 0,21-22 15,-21 22-15,22-21 16,-22 21-16,0-22 0,0 1 0,0 0 16,0-1-16,-21 1 0,0 0 0,0 20 15,0 1-15,0 0 0,0 0 16,-21 21-16,0 0 0,0 0 15,0 21-15,-22 0 0,22 0 0,0 1 16,21 20-16,0-21 0,-21 21 16,21-20-16,0 20 0,0-21 0,0 0 15,0 0-15,21 1 0,0-1 16,0 0-16,1-21 0,-1 0 0,21 0 16,-21 0-16,22 0 0,-1 0 0,0 0 15,-21 0-15,22-21 16,-1 21-16,-21-21 0,0-1 0,22 1 15,-22 0-15,0-21 0,0 21 0,0-22 16,-21 22-16,0 0 0,0-21 16,0 20-16,0 1 0,-21-21 0,0 21 15</inkml:trace>
  <inkml:trace contextRef="#ctx0" brushRef="#br0" timeOffset="-160801.59">21230 8403 0,'-21'0'0,"42"0"0,-21 0 47,21 0-47,0 0 0,1 0 15,-1 0-15,-21 21 16,0 1-16</inkml:trace>
  <inkml:trace contextRef="#ctx0" brushRef="#br0" timeOffset="-159902.27">14118 11176 0,'-21'0'0,"42"0"0,-63 0 0,21 0 16,-1 0-16,1 0 15,21-21-15,0 0 0,0 0 16,0-1-16,0 1 0,0 0 15,21 0-15,1 0 0,-1 0 16,21 21-16,-21-22 0,22 22 16,-22 0-16,21-21 0,0 21 15,-20 0-15,20 0 0,-21 21 0,21 1 16,-20-1-16,-1 21 0,0-21 16,-21 22-16,0 20 0,0-21 0,0 1 15,0 20-15,0-20 0,-21-1 0,0 21 16,-1-20-16,-20-1 0,0-21 15,-1 22-15,-20-1 0,21-21 0,-1 0 16,1 0-16,0 1 0,-1-22 0,1 0 16,0 0-16,20 0 0,1 0 15,0 0-15,0 0 0,0-22 0,0 1 16,21 0-16,0 0 0,0 0 16,0 0-16,0-22 0,0 22 15,0 0-15,0 0 0,0 0 0,21-1 16,0 1-16,0 0 0,0 21 15,0 0-15,1 0 0,-1 0 0,0 0 16,0 21-16,21 0 0,-20 1 0,-1-1 16,0 0-16,0 21 0,0-21 15,-21 1-15,21-1 0,1 0 0,-1 0 16,-21 0-16,0 22 0,21-43 16,-21 21-16,21 0 0,-21 0 0,0 0 15,21-21-15,0 0 16,1 0-1,-1-21-15,0 0 16</inkml:trace>
  <inkml:trace contextRef="#ctx0" brushRef="#br0" timeOffset="-159734.31">14753 11515 0,'21'0'47,"0"0"-31,1 0-16,-1 0 15,0 0-15,0 0 16</inkml:trace>
  <inkml:trace contextRef="#ctx0" brushRef="#br0" timeOffset="-159125.45">16171 11113 0,'21'-22'0,"22"-41"15,-22 63-15,0-21 16,0 21-16,22-21 0,-22-1 15,21 1-15,0 0 0,-20 21 0,20-21 16,0 0-16,1 0 0,-22-22 16,21 22-16,-21 0 0,0 0 0,-21 0 15,0-1-15,0 1 0,0 0 16,-21 0-16,0 21 0,-21 0 16,21 0-16,-43 0 0,22 0 0,-1 0 15,1 21-15,-21 0 0,20 0 0,1 1 16,21-1-16,-22 0 15,22 0-15,0 0 0,21 22 0,-21-22 16,21 0-16,0 0 0,0 21 0,21-20 16,0-1-16,22 0 0,-22 0 15,0 0-15,21 0 0,1 1 0,-22-22 16,21 21-16,0 0 0,1-21 0,-22 0 16,0 0-16,21 0 0,-20 0 15,-1 0-15,0 0 0,-21-21 16,-21 0-1,-22 21-15,1 0 0,0 0 16,-1 0-16,1 0 0,-21 21 0,20 0 16,1 0-16,0 0 15,-1 22-15,1-22 0,0 0 0,20 21 16,1-21-16,0 22 0,21-22 0,0 21 16,0-21-16,0 1 0,21-1 15,0 0-15,22 0 0,-1 0 0,0 0 16,1-21-16,20 0 0,-20 22 0,20-22 15,1 0-15,-22 0 0,21 0 16,1 0-16,-1 0 0,-20-22 0,20 1 16,-20 0-16,20 0 0,-21 0 0</inkml:trace>
  <inkml:trace contextRef="#ctx0" brushRef="#br0" timeOffset="-158910.56">17187 11197 0,'0'-21'0,"0"42"0,0-63 16,0 63 15,21 0-15,1 0-16,-1 22 0,0-22 15,-21 0-15,21 0 0,0 22 0,-21-22 16,0 0-16,21 0 0,-21 0 0,22 0 16,-22 1-16,0-1 15,21-21-15,0 0 16,0 0-1</inkml:trace>
  <inkml:trace contextRef="#ctx0" brushRef="#br0" timeOffset="-158661.6">17632 11113 0,'0'-22'0,"0"44"0,-21-65 15,-1 43-15,1 0 0,0 0 16,0 0-16,0 0 0,0 21 15,-1 1-15,-20-1 0,21 0 0,-21 0 16,-1 0-16,22 22 0,-21-22 16,-1 21-16,22 0 0,-21-20 15,21 20-15,-22-21 0,22 0 0,0 22 16,0-22-16,21 0 0,0 0 0,0 0 16,0 0-16,0 1 15,21-22-15,0 0 0,0 0 16,1 0-16,20 0 0,-21-22 0,21 22 15,1-21-15</inkml:trace>
  <inkml:trace contextRef="#ctx0" brushRef="#br0" timeOffset="-158389.78">18097 11113 0,'0'0'0,"0"-22"31,-21 22-31,0 0 0,0 0 16,0 22-16,0-22 0,-1 42 0,1-21 16,0 0-16,0 0 0,0 22 0,0-22 15,21 21-15,0-21 0,-22 1 16,22 20-16,0-21 0,0 0 0,0 0 16,0 1-16,22-1 0,-1 0 15,0-21 1,0 0-16,21 0 0,-20 0 0,20 0 0,0 0 15,1 0-15,-22-21 0,21 0 16,0-1-16,1 1 0,-1 0 16</inkml:trace>
  <inkml:trace contextRef="#ctx0" brushRef="#br0" timeOffset="-157736.47">18457 11218 0,'0'0'0,"-21"0"0,0 0 16,21 22-1,-21-22-15,21 21 0,0 0 16,21-21 0,0 0-16,0 0 0,0 0 15,1 0-15,-1 0 0,0 0 16,0 0-16,0 0 0,0-21 0,1 21 16,-1-21-16,0-1 0,0 1 15,-21 0-15,0 0 0,21 0 0,-21 0 16,0-1-16,0 1 0,0 0 15,-21 0-15,0 21 16,0 0-16,0 0 0,-1 0 16,1 0-16,0 0 0,0 21 0,0 0 15,0 0-15,21 1 0,-22-1 16,22 21-16,-21-21 0,21 22 0,0-22 16,0 21-16,0-21 0,0 22 15,0-22-15,0 0 0,0 0 0,21 0 16,22 0-16,-22 1 0,0-22 15,21 21-15,1-21 0,-1 0 0,0 0 16,1 0-16,-1 0 0,0 0 0,1 0 16,-1-21-16,0-1 0,1 1 15,-1 0-15,0 0 0,-20-21 0,20-1 16,-21 1-16,21 0 0,-20-22 0,20 22 16,-21-22-16,0 22 0,0-22 15,1 22-15,-1-21 0,-21 20 0,0-20 16,0 20-16,0 1 0,0 21 0,0-21 15,0 20-15,0 1 16,-21 21 0,-1 21-16,1 1 0,0-1 15,21 21-15,-21 0 0,21 1 16,-21-1-16,21 0 0,0 1 0,0 20 16,0-20-16,0 20 0,0-21 0,0 1 15,0 20-15,21-20 0,0-1 16,0 0-16,0-21 0,1 22 0,20-22 15,0 0-15,-21 0 0,22-21 0,-1 0 16,0 0-16,-20 0 0,20 0 16,0 0-16,-21 0 0,22-21 15,-22 0-15,21 0 0,-21-22 0</inkml:trace>
  <inkml:trace contextRef="#ctx0" brushRef="#br0" timeOffset="-155189.58">20489 11155 0,'0'0'0,"0"21"16,21-21 15,1 0-31,-1-21 16,21 21-16,-21-21 0,22 21 0,-1-21 15,0-1-15,-21 1 0,22 0 0,-1 21 16,-21-21-16,22-21 0,-22 20 16,0 1-16,21 0 0,-21-21 0,1 21 15,-1-64-15,0 21 16,-21 22-16,0 21 0,0-21 15,0 20-15,0 1 0,0 0 16,0 0-16,-21 21 16,0 0-1,21 21-15,-22 0 0,22 22 16,-21-22-16,0 21 0,21 0 0,-21 1 16,0 41-16,0-41 15,21 20-15,0 1 0,0-22 0,-22 22 16,22-1-16,0 22 0,-21-22 0,21 1 15,0-1-15,0 22 0,0-22 16,0 1-16,0 84 16,0-84-16,0-1 0,0 22 0,0-22 0,0 1 15,0-1-15,0 1 0,0-22 16,0 0-16,0 1 0,0-1 16,0 0-16,0-20 0,21-1 0,1 0 15,-1 0-15,0-21 0,0 0 0,0 0 16,0 0-16,22 0 0,-22 0 15,21-21-15,1 0 0,-1 0 0,21-22 16,-20 22-16,-1-21 0,22-1 0,-22 1 16,0 0-16,1-22 0,-22 22 0,0-22 15,0 1-15,-21-1 16,0 1-16,0-1 0,-21 1 0,-21 21 16,20-22-16,-20 22 0,0-1 0,-1 1 15,1 0-15,-21 21 0,20-1 16,1 1-16,21 0 0,-22 0 0,22 0 15,0 21-15,0 0 0,0-21 0,21-1 32,21 22-32,0-21 0,0 21 15,22-21-15,-22 0 0,21 21 0,0-21 16,1 0-16,-1-1 0,0 1 16,1 0-16,-1 0 0,0 0 0,1 0 15,-22-1-15,21 1 0,1-21 16,-22 21-16,0 0 0,0-1 15,0 22-15,-21-21 0,0 0 0,21 0 16,-21 0-16,-21 21 31,0 0-15,21 21-16,0 0 0,0 0 0,-21 0 16,21 1-16,0-1 0,0 21 15,0-21-15,0 0 16,0 1-16,21-1 0,0 0 0,0-21 15,1 0-15,-1 21 0,0-21 16,0 0-16,21 0 0,-20 0 16,-1 0-16,21 0 0,-21-21 0,22 0 15,-22 0-15,21 21 0,-21-43 16,0 22-16,1 0 0,20-21 0,-21 20 16,0-20-16,0 0 0,1-1 0,-1-20 15,0 21-15,0-22 0,0 22 16,-21-22-16,0 22 0,0 0 0,21-1 15,-21 1-15,0 0 0,0 20 0,0 1 16,0 0-16,0 0 0,0 0 16,-21 21-1,21 21-15,0 21 16,0-21-16,-21 22 0,21-1 16,-21 0-16,21 1 0,0-1 0,-21 0 15,0 22-15,-1-22 0,1 1 16,21-1-16,0 0 0,-21 1 0,21-1 15,0 0-15,0 1 0,0-1 0,0 0 16,0-21-16,0 1 0,21 20 16,0-21-16,1 0 0,-1 0 0,0-21 15,0 22-15,0-22 0,22 0 0,-22 0 16,21 0-16,0 0 0,1 0 16,-1-22-16,0 1 0,1 0 0,-1 0 15,22 0-15,-22 0 0,0-1 16,1-20-16,-22 21 0,21 0 15,-21-22-15,0 22 0,-21 0 0,0 0 16,0 0-16,0 0 0,0-1 0,0 1 16,-21 21-16,0 0 15,0 0-15,0 0 0,0 0 0,-22 21 16,22-21-16,0 22 0,21-1 0,-21 21 16,21-21-16,0 0 0,0 1 15,0 20-15,0-21 0,0 21 0,0-20 16,0-1-16,21 0 0,0 21 0,0-21 15,0-21-15,1 22 0,-1-1 16,21-21-16,-21 0 0,22 0 0,-22 0 16,0 0-16,21 0 0,-21 0 15,1-21-15,20 21 0,-21-22 0,0 1 16,0 0-16,1 0 0,-22-21 16,21 20-16,-21 1 0,21-21 0,-21 21 15,0-22-15,0 22 0,0 0 0</inkml:trace>
  <inkml:trace contextRef="#ctx0" brushRef="#br0" timeOffset="-154901.74">21844 10605 0</inkml:trace>
  <inkml:trace contextRef="#ctx0" brushRef="#br0" timeOffset="-134098.35">2307 11726 0,'-21'0'0,"0"0"16,21-21-1,0 0 1,0 0-1,0 0 17</inkml:trace>
  <inkml:trace contextRef="#ctx0" brushRef="#br0" timeOffset="-133385.64">2455 11705 0,'-21'0'31,"21"-21"-15,-21 21-16,0 0 16,0 0 124,-1 0-124,1 0-16,0 0 16,0 0-1,0 0-15,21 21 16,-21-21-1,-1 0-15,22 21 0,0 1 16,-21-1-16,0 0 16,21 0-16,0 0 0,0 0 15,-21 1-15,21 20 0,-21-21 16,21 21-16,0-20 0,0 20 0,0 0 16,0 1-16,0-1 15,0 21-15,0-20 0,0-1 0,0 22 16,0-22-16,0 21 0,0-20 15,0 20-15,0 22 0,21-22 0,-21 1 16,0-1-16,21 1 0,-21 21 16,21-22-16,-21 1 0,0-22 0,21 21 15,1 1-15,-22-1 0,21-20 16,-21 20-16,0 1 0,0-22 0,21 22 16,-21-22-16,0 0 0,21 1 15,-21-1-15,0-21 0,0 21 0,0-20 16,0-1-16,0 0 0,0-42 31,0 0-31,0-1 0,0-20 16,0 0-16</inkml:trace>
  <inkml:trace contextRef="#ctx0" brushRef="#br0" timeOffset="-131917.47">2201 11726 0,'0'-21'0,"21"21"47,1 0-47,-1 0 0,0 0 16,0 0-16,0 0 0,22 0 0,-22 0 15,21 0-15,0 0 0,1 0 0,-1-21 16,22 21-16,-22 0 0,21 0 16,1 0-16,-1 0 0,1 0 0,-1-21 15,22 21-15,0 0 0,-1 0 16,1 0-16,21-21 0,-21 21 0,20 0 16,1 0-16,0-21 0,0 21 0,0-22 15,21 22-15,0-21 0,21 21 16,-21 0-16,0-21 0,21 0 15,-21 21-15,21 0 0,-21 0 0,21-21 16,1 21-16,-22 0 0,0 0 16,0 0-16,0 0 0,0 0 0,0 0 15,0 0-15,0 0 0,-22 0 0,22 0 16,-21 0-16,0 0 0,0 0 16,0-21-16,0 21 0,-22 0 0,22 0 15,0 0-15,0 0 0,-22 0 0,22-22 16,-21 22-16,-22 0 0,22 0 15,-21 0-15,-1 0 0,1 0 0,-1-21 16,-21 21-16,1 0 0,20 0 16,-20 0-16,-22 0 0,21 0 15,0 0-15,-20 0 0,20 0 0,-21 0 16,0 0-16,0 0 0,1 0 0,-1 0 16,0 0-1,-21 21-15,0 1 0,0-1 16,0 0-16,0 0 0,0 0 15,0 0-15,0 1 0,0 20 16,0-21-16,0 0 0,21 22 0,-21-1 16,21-21-16,-21 21 0,0 1 0,0 20 15,0-20-15,0 20 0,0-21 16,0 22-16,0-22 0,0 22 0,0-1 16,0-20-16,0 20 0,0 1 15,0-22-15,0 21 0,0 1 0,0-22 16,0 22-16,0-1 0,0-20 15,0 20-15,0 1 0,0-22 0,0 0 16,0 22-16,0-22 0,0 0 0,0 1 16,0-1-16,0 0 0,0 1 15,0-1-15,0 0 0,0 1 0,0-1 16,0 0-16,0 1 0,0-1 0,0-21 16,0 22-16,0-1 0,0-21 0,0 21 15,0-20-15,0-1 16,0 0-16,-21 0 0,21 0 0,0 0 15,0 1-15,-21-1 0,0 0 16,0-21-16,21 21 0,-22-21 0,1 0 16,0 21-16,0-21 15,0 0-15,0 0 0,-1 21 0,1-21 16,0 0-16,-21 0 0,21 22 0,-22-22 16,1 0-16,0 0 0,-1 21 15,1-21-15,-22 0 0,22 0 0,-21 21 16,-1-21-16,1 0 0,-1 0 0,-21 21 15,22-21-15,-22 0 0,1 0 0,20 0 16,-42 21-16,22-21 0,-1 0 16,-21 0-16,0 0 0,0 0 15,-21 21-15,22-21 0,-22 0 0,21 0 16,-21 0-16,21 0 0,-21 0 0,0 0 16,21 0-16,0 0 0,-21 0 15,21 0-15,1 0 0,-1 0 0,0 0 16,0 0-16,21 0 0,-20 0 0,-1 0 15,0 0-15,0 22 0,0-22 16,0 0-16,1 0 0,-1 0 0,21 0 16,-21 0-16,-21 21 0,21-21 0,1 0 15,-1 0-15,21 0 0,-21 0 16,22 0-16,-1 0 0,0 0 16,22 0-16,-22 0 0,22 0 0,-1 0 15,22 0-15,-22 0 0,1-21 16,20 21-16,1 0 0,-21-22 0,20 22 15,1-21-15,21 21 0,-22-21 16,22 21-16,-21-21 0,21 0 0,0 21 16,21-21-16,-22-1 15,22 1-15,0 0 0,0 0 16,0 0-16,0 0 16,0-1-1,-21 1-15,21 0 0,-21 0 16,21-21-1,0 20-15</inkml:trace>
  <inkml:trace contextRef="#ctx0" brushRef="#br0" timeOffset="-121241.61">2942 12107 0,'0'-21'0,"0"0"15,0 0 1,0 0 0,0 42 15,0 0-31,0 0 15,0 0-15,0 1 0,-21-1 16,21 21-16,0-21 0,0 22 0,-21-22 16,21 21-16,0-21 0,0 0 15,0 22-15,0-22 0,0 0 0,0 0 16,0 22-16,0-22 16,21 0-16,-21 0 0,21-21 0,-21 21 15,21-21-15,0 0 0,1 0 16,-1 0-16,0 0 15,0 0-15,0-21 0,0 21 16,1-21-16,-1 0 0,0 0 16,0-1-16,0 1 0,0 0 0,-21-21 15,22 21-15,-22-22 0,0 22 16,0-21-16,0 21 0,0-22 0,0 22 16,0-21-16,0 21 0,0-1 0,0 1 15,0 0-15,0 0 0,0 0 16,0 42 15,0 0-31,0 0 31,0 0-31</inkml:trace>
  <inkml:trace contextRef="#ctx0" brushRef="#br0" timeOffset="-120522.03">3556 12023 0,'0'63'31,"-21"-42"-31,21 1 0,0-1 16,0 21-16,0-21 0,0 0 0,0 22 15,0-22-15,0 0 0,0 21 16,-21-20-16,21-1 0,0 0 0,0 0 16,0 0-16,0 0 0,0 1 15,0-1-15,0-42 47,0-1-31,0 1-16,0 0 0,0 0 15,0 0-15,0-22 0,21 22 16,-21-21-16,0 21 0,0-22 0,21 22 16,0-21-16,0 21 0,-21 0 15,21-1-15,1 1 0,-1 0 0,-21 0 16,21 0-16,0 21 0,0-21 16,0 21-16,1 0 0,-1 0 0,0 0 15,0 0-15,0 0 0,0 0 16,1 21-16,-22 0 15,0 0-15,0 0 16,0 0-16,-22-21 0,22 22 16,-42-1-16,21 0 0,0 0 0,0 0 15,-22 0-15,22-21 0,0 22 16,-21-22-16,20 21 0,1-21 16,0 0-16,21 21 0,-21-21 15,21 21-15,0 0 16,0 0-1,21-21-15,0 22 0,-21-1 16,21-21-16,1 21 0,-1 0 16,0 0-16,0-21 0,-21 21 15,21-21-15,-21 22 16,21-22-16,-21 21 0,22-21 16,-1 0-16,0 0 15,0 0 1,0 0-1,0 0 1,-21-21-16</inkml:trace>
  <inkml:trace contextRef="#ctx0" brushRef="#br0" timeOffset="-120121.27">4212 11938 0,'0'0'0,"0"-21"0,21 21 16,-21 21 15,0 0-31,0 0 0,0 1 0,0-1 15,0 21-15,0-21 0,0 22 0,0-1 16,-21-21-16,21 21 0,0 1 16,0-22-16,0 21 0,0-21 15,0 1-15,0-1 0,0 0 0,0 0 16,0 0-16,21-21 16,0 0-16,1 0 0,-1 0 15,0 0-15,0 0 0,0 0 16,0 0-16,1 0 0,-1 0 0,0-21 15,0 21-15,0 0 16,-21-21-16</inkml:trace>
  <inkml:trace contextRef="#ctx0" brushRef="#br0" timeOffset="-119610.55">3577 12827 0,'0'0'0,"-21"42"32,0-42-32,21 22 0,0-1 15,0 0-15,0 21 0,0-21 16,0 1-16,0-1 0,0 21 0,0-21 16,0 0-16,0 1 0,21 20 15,0-42-15,-21 21 0,21 0 0,0 0 16,1-21-16,-1 22 0,0-22 15,0 0-15,0 0 0,0 0 16,1 0-16,-1 0 0,0-22 0,0 1 16,0 21-16,0-21 0,-21 0 15,22 0-15,-22 0 0,21-22 16,-21 22-16,0 0 0,0-21 0,0 20 16,0-20-16,0 21 0,0 0 15,0 0-15,0-1 0,0 1 0,0 0 16,21 21 31,-21 21-32,21-21-15,0 0 0</inkml:trace>
  <inkml:trace contextRef="#ctx0" brushRef="#br0" timeOffset="-119129.83">4424 12764 0,'0'0'0,"-21"0"32,-1 0-32,1 0 0,0 21 15,0 0-15,0-21 0,0 21 16,-1 0-16,1-21 0,21 21 0,-21 1 15,21-1-15,-21-21 16,21 21-16,0 0 0,0 0 16,0 0-16,21-21 15,0 0 1,-21 22-16,21-22 0,1 0 0,-1 0 16,0 0-16,0 0 0,0 0 15,0 0-15,1 0 0,-1 0 0,0 21 16,0-21-16,0 0 0,0 0 15,1 0-15,-22 21 0,0 0 16,0 0 0,0 0-16,-22-21 0,1 22 15,0-22 1,-21 0-16,21 0 0,-1 21 0,1-21 16,0 0-16,0 0 0,0 0 15,0 0-15,-1 21 16,1-21-16,0 0 15,21 21 1</inkml:trace>
  <inkml:trace contextRef="#ctx0" brushRef="#br0" timeOffset="-118726.06">3683 13631 0,'-21'0'16,"21"22"0,0-1-1,0 0-15,0 0 0,0 0 0,0 0 16,0 22-16,0-22 0,0 21 0,0-21 16,0 22-16,0-22 0,0 21 15,0-21-15,0 22 0,0-22 0,0 0 16,0 21-16,0-20 0,0-1 15,0 0-15,0-42 47,0 0-47,0-1 16,0 1-16,0 0 0</inkml:trace>
  <inkml:trace contextRef="#ctx0" brushRef="#br0" timeOffset="-118382.27">3556 13610 0,'0'-21'16,"0"42"-16,21-63 0,0 42 16,0-21-16,1 21 0,-1-21 0,21-1 15,-21 22-15,0 0 0,22 0 0,-22 0 16,21 0-16,-21 0 0,1 0 15,20 0-15,-21 0 0,0 22 0,0-1 16,-21 0-16,0 0 0,0 0 16,0 22-16,0-22 0,0 0 15,-21 0-15,0 0 0,0 0 0,0 1 16,0-1-16,-1 0 0,-20-21 16,21 21-16,0 0 0,0-21 0,-1 0 15,1 0-15,0 0 16,21-21 15,21 21-15,-21-21-16,21 21 0</inkml:trace>
  <inkml:trace contextRef="#ctx0" brushRef="#br0" timeOffset="-117822.58">4276 13526 0,'-22'0'31,"22"21"-15,0 0-16,-21 0 0,21 0 0,0 0 16,0 1-16,0-1 0,0 21 15,0-21-15,0 0 0,0 22 0,0-22 16,0 0-16,-21 0 0,21 0 0,0 1 15,0-1-15,0 0 16,0-42 0,0 0-1,0-1-15,0 1 0,21 0 16,-21-21-16,0 21 0,0-1 16,21 1-16,1 0 0,-22 0 15,21 0-15,0 21 16,0 0-16,0 0 0,-21 21 15,21 0-15,-21 0 0,22 0 16,-1 1-16,-21-1 0,21 0 0,-21 0 16,21 0-16,0 0 0,-21 1 0,21-22 15,1 21-15,-1-21 0,0 0 16,0 0-16,0 0 0,0 0 16,1 0-16,-1 0 15,0-21-15,0-1 0,-21 1 0,0 0 16,0 0-16,0 0 0,0 0 15,0-22-15,0 22 0,0 0 16,0-21-16,-21 20 0,21 1 0,0 0 16,0 0-16,-21 21 0,21-21 0,0 0 15,-21 21-15</inkml:trace>
  <inkml:trace contextRef="#ctx0" brushRef="#br0" timeOffset="-117553.74">4953 13420 0,'-21'21'0,"21"85"31,0-64-31,0-21 15,0 0-15,0 1 0,0 20 0,0-21 16,0 0-16,0 0 0,0 22 16,0-22-16,0 0 0,0 0 0,0 0 15,0 1-15,0-1 16,0-42 15,0-1-15,0 1-16</inkml:trace>
  <inkml:trace contextRef="#ctx0" brushRef="#br0" timeOffset="-117208.93">4868 13399 0,'0'0'0,"0"-22"16,0 1-16,21 21 15,1-21-15,-1 21 16,0 0-16,21 0 0,-21 0 0,1 0 15,-1 0-15,21 0 16,-21 0-16,22 0 0,-22 21 0,21 0 16,-21-21-16,22 22 0,-22-1 0,0 0 15,0 21-15,0-21 0,-21 22 16,0-22-16,0 21 0,0-21 0,0 22 16,-21-22-16,0 21 0,0-21 15,0 22-15,-1-22 0,-20 0 0,21 0 16,0 0-16,0 1 0,-1-22 0,1 21 15,0-21-15,0 0 0,0 0 16,0 0 0,-1 0-16,22-21 31,22-1-15,-1 1-16</inkml:trace>
  <inkml:trace contextRef="#ctx0" brushRef="#br0" timeOffset="-117002.05">5609 13504 0,'21'0'78,"-21"22"-62,0-1-16</inkml:trace>
  <inkml:trace contextRef="#ctx0" brushRef="#br0" timeOffset="-116822.16">5694 13864 0,'0'0'0,"0"21"0,-21-21 0,-1 22 16,1-22 0,0 0-16,21-22 47,0 1-47,0 0 15</inkml:trace>
  <inkml:trace contextRef="#ctx0" brushRef="#br0" timeOffset="-116541.33">4995 12467 0,'0'0'16,"0"-21"-1,0 42 32,0 0-47,0 1 16,0-1-16,0 0 15</inkml:trace>
  <inkml:trace contextRef="#ctx0" brushRef="#br0" timeOffset="-116349.91">4995 12954 0,'0'0'0,"0"21"0,0-42 62,0 0-46</inkml:trace>
  <inkml:trace contextRef="#ctx0" brushRef="#br0" timeOffset="-106814.14">5440 12213 0,'0'-21'32,"0"0"-17,0 0 1,21 21-16,-21-21 0,21 21 16,0-22-16,0 22 15,1 0-15,-1 0 16,0 0-16,0 0 0,-21-21 0,21 21 15,0 0-15,1 0 0,-1 0 16,0 0 0,0 0 15,0 0-15,0 0-16,1 0 15,-1 21-15,0-21 16,-42 0 93,0 0-93,-1 0-1,1 0-15,0 0 16,0 0-16,0 0 0,0 0 16,-1 0-1,-20 0-15,21 0 0,0 0 0,0 0 16,-1 0-16,-20 22 0,21-22 0,-21 0 16,20 0-16,-20 21 0,21-21 0,0 0 15,0 0-15,-1 0 0,1 0 16,0 21-16,0-21 15,42 0 17,0 0-32,0 0 15,1 0-15,20 0 0,-21 0 0,21-21 16,-20 21-16,20 0 0,0 0 16,1 0-16,20 0 0,-21-21 15,1 21-15,20 0 0,-20 0 0,20 0 16,-21 0-16,22 0 0,-22 0 0,1 0 15,20 0-15,-21 0 0,22 0 16,-22 0-16,22 0 0,-1 0 0,1 0 16,20-22-16,1 22 0,0 0 0,-1 0 15,1-42-15,-21 42 0,-1 0 0,43 0 16,-21-42-16,-22 42 0,22 0 0,-22 0 16,1 0-16,-1 0 0,-20 0 0,-1 0 15,0 0-15,-21 0 0,22 0 16,-22 0-16,-42 0 0,21-21 15,0-1-15,21 22 0,0 0 0,0 0 32,-21 22-32,-21-22 31,0 0-31,0 0 16,0 0-16,-1 0 0,-20 21 15,21-21-15,-21 0 0,-1 0 0</inkml:trace>
  <inkml:trace contextRef="#ctx0" brushRef="#br0" timeOffset="-106241.89">5651 12721 0,'-21'21'0,"42"-42"0,-63 42 15,21-21-15,0 22 16,0-22-16,21 21 31,21-21-15,0 0-16,0 0 15,0 0-15,0 21 0,1-21 0,-1 0 16,21 21-16,-21-21 0,22 0 0,-1 0 16,0 0-16,1 21 0,-1-21 0,21 0 15,-20 0-15,20 0 0,22 0 16,-22 0-16,22 0 0,0 0 0,-1-21 15,1 21-15,21 0 0,-21 0 16,-1-21-16,22 21 0,-21 0 0,-22 0 16,22 0-16,-22-21 0,22 21 15,-21 0-15,-1 0 0,-21 0 0,1 0 16,-1 0-16,0 0 0,1 0 0,-22 0 16,0 0-16,0 0 0,0 0 0,1 0 15,-22 21 16,-22-21-31,1 21 16,0-21-16,0 0 0,0 0 0,0 21 16,-1-21-16,1 0 0,0 21 0,0-21 15,0 22-15</inkml:trace>
  <inkml:trace contextRef="#ctx0" brushRef="#br0" timeOffset="-105637.23">6435 13737 0,'-22'0'0,"1"0"16,0 0-1,0 0-15,0 0 16,0 0-16,-1 0 0,1 0 15,42 0 32,22 0-47,-22 0 16,191 21 0,-128-21-16,-20 0 0,20 0 15,1 0-15,0 0 0,-1 0 0,1-21 16,0 21-16,-22 0 0,22 0 0,-22-21 15,1 21-15,-1 0 0,1 0 0,-22 0 16,1 0-16,-22 0 0,21 0 0,-21 0 16,0 0-16,1 0 0,-1 0 15,0 0-15,0 0 16,-21 21 31,-21-21-16,0 21-31,0-21 16</inkml:trace>
  <inkml:trace contextRef="#ctx0" brushRef="#br0" timeOffset="-91601.94">6816 12044 0,'0'0'0,"21"0"0,-21-21 16,0-22-16,0 22 0,0 0 0,0-21 15,0 21-15,-21-1 0,-1-20 0,-20 21 16,21-21-16,-21 20 0,-22 1 16,22 0-16,-22 0 0,1 21 0,-22 0 15,0 0-15,1 0 0,-1 0 0,-21 0 16,22 21-16,-22 0 15,21 0-15,0 1 0,1 20 0,-1 0 16,22 1-16,-1-1 0,1 0 0,20 22 16,1-22-16,0 22 0,20-22 15,1 21-15,21 1 0,0-22 0,0 1 16,0 20-16,21-21 0,1 1 0,20 20 16,0-20-16,22-1 0,-1 0 15,22 1-15,0-22 0,-1 21 0,1 0 16,21-20-16,-22-1 0,22 0 0,0-21 15,0 0-15,0 0 0,0 0 16,-1 0-16,22 0 0,-21-21 0,21 0 16,-21-22-16,21 1 0,-21 21 15,0-22-15,0-20 0,-1 21 0,1-1 16,0-20-16,-21 20 0,-1-20 16,1-1-16,-21-20 0,-22 20 0,0-20 15,1 20-15,-43-21 0,0 22 0,-22-1 16,-20-20-16,-21 20 0,-22 1 15,-21-22-15,0 22 0,-21-1 0,-21 22 16,-21-22-16,-1 43 0,1 0 0,0 0 16,-22 21-16,22 0 0,21 21 15,-22 0-15,22 0 0,21 22 16,0-22-16,21 21 0</inkml:trace>
  <inkml:trace contextRef="#ctx0" brushRef="#br0" timeOffset="-77434.53">15282 12742 0,'0'-21'15,"0"0"1,0 0 0,0 0-1,-21 21 1,0 0 15,0 0-15,21 21-16,-21 0 0,21 0 15,-22 22-15,22-22 0,-21 21 0,21-21 16,0 22-16,0-1 16,0 0-16,0 1 0,0 20 0,0-21 15,0 1-15,0 20 0,0-20 0,0 20 16,0 1-16,0-22 0,0 21 15,0 1-15,0 21 0,0-22 0,21 1 16,-21-22-16,-21 21 0,21 1 0,-42-1 16,42 22-16,0 63 0,21-105 15,-21-1-15,0 0 0,0 22 0,0-22 16,0-21-16,0 22 0,0-1 0,0 0 16,-21 1-16,21-1 0,0-21 0,0 21 15,-21-20-15,21 20 0</inkml:trace>
  <inkml:trace contextRef="#ctx0" brushRef="#br0" timeOffset="-77386.56">15092 14923 0,'-43'0'32,"86"0"-32</inkml:trace>
  <inkml:trace contextRef="#ctx0" brushRef="#br0" timeOffset="-77356.57">15176 14690 0,'22'-127'16</inkml:trace>
  <inkml:trace contextRef="#ctx0" brushRef="#br0" timeOffset="-76594.48">15473 12869 0,'0'0'0,"0"-21"16,0 0-16,0 0 15,0 0-15,0 0 16,21 21-16,0 0 0,0 0 16,0 0-16,1 0 15,-1 0-15,0 0 0,21 0 0,-21 0 16,22 0-16,-22 0 0,21 0 0,1 0 16,20 0-16,1 0 15,-1 0-15,1 0 0,20 0 0,1 0 16,0 0-16,-1 0 0,1 0 0,0 0 15,-1 0-15,1 21 0,21-21 16,-22 0-16,22 0 0,0 21 0,0-21 16,0 0-16,0 0 0,465 21 31,-465-21-31,-21 0 0,-1 21 16,1-21-16,21 0 0,-43 0 15,22 0-15,-22 0 0,1 0 0,-1 0 16,1 0-16,-22 0 0,1 0 0,-1 0 15,0 0-15,-21 0 16,1 0-16,-1 0 0,0 0 0,0 0 16,-21 21-16,0 1 15,0-1-15,0 0 0,0 21 16,0-21-16,0 22 0,0-22 0,0 21 16,0 1-16,0-1 0,0 0 0,0 22 15,0-22-15,0 0 0,0 22 16,0-22-16,0 22 0,0-1 0,0-20 15,0 20-15,-21-21 0,21 22 0,-21-22 16,21 22-16,-21-22 0,21 0 0,0 1 16,0 20-16,0-20 15,0-1-15,0 0 0,0 1 0,0-1 16,0-21-16,0 21 0,0 1 0,0-22 16,0 21-16,-22-21 0,22 1 15,-21-1-15,21 0 0,-21-21 0,21 21 16,-21 0-16,0-21 0,0 21 0,-1-21 15,1 0-15,0 22 0,0-22 0,-21 21 16,-1-21-16,-20 0 0,20 21 16,-41-21-16,20 0 0,-20 0 0,-22 0 15,0 42-15,21-21 0,1-21 0,41 22 16,-84-22-16,-21-22 0</inkml:trace>
  <inkml:trace contextRef="#ctx0" brushRef="#br0" timeOffset="-76465.55">16700 14901 0,'-190'0'0,"42"-42"16,486 84-16,-740-126 0,296 84 0,22 0 15,-43 0-15,21 0 0,21 0 0,1 0 16,20-21-16,-21 21 0,22 0 16,21 0-16,-22-22 0,22 22 0,21 0 15,-22 0-15,22-21 0,21 0 0,0 0 16,-21-21-16,21-1 0,0 22 0,21 0 16</inkml:trace>
  <inkml:trace contextRef="#ctx0" brushRef="#br0" timeOffset="-76065.39">16129 12679 0,'0'127'32,"0"-64"-17,0-20-15,0 20 0,0 1 0,21 20 16,0-20-16,22 21 0,-43 20 0,0-20 15,0 0-15,0-1 0,0 1 0,0-21 16,0-1-16,0 1 0,-22 20 0,-20-20 16,42-1-16,0 1 0,21-22 0,0 0 15,-21 1-15,0-1 0,22-21 16,-22 22-16,0-22 0,0 0 16,0 0-16,21-21 15,-21-21-15,0 0 0</inkml:trace>
  <inkml:trace contextRef="#ctx0" brushRef="#br0" timeOffset="-75718.59">16933 12721 0,'21'-21'16,"-42"42"-16,42-84 0,-21 20 0,22 22 15,-22 0-15,21 0 0,0 21 16,-21 21 0,0 21-16,0 1 0,0-1 15,0 22-15,0 20 0,0-20 16,0 20-16,-21 22 0,21-21 0,-21-22 16,-22 22-16,1 21 0,42 0 0,-21 0 15,0-22-15,63 1 0,-21-22 16,-21 1-16,0-1 0,0-20 0,-21 20 0,21 1 15,0-22-15,0 0 0,0 1 16,0-1-16,0-21 0,0 22 0,21-22 16,-21 0-16,21-21 0,0 0 15,1 0-15,-1 0 16,-21-42-16,0 20 0,21 1 16</inkml:trace>
  <inkml:trace contextRef="#ctx0" brushRef="#br0" timeOffset="-75374.43">17907 12637 0,'21'-22'15,"-42"44"-15,63-44 0,-42 44 16,0-1-16,0 21 15,0 0-15,0 22 0,0-1 0,0 1 16,0 21-16,0-22 0,0 22 16,0-1-16,0 1 0,-42 0 0,-22 105 15,22-84-15,84-21 0,-20-22 0,-22-20 16,0 20-16,0-21 0,-22 22 16,22-22-16,0 1 0,-21 20 0,21-42 15,-21 22-15,21-1 0,0-21 0,0 0 16,0 0-16,0 1 0,0-1 15,0-42 1,21-1-16,0 22 0,1-42 16,-1 21-16,0-21 0,0-1 0,0 1 15</inkml:trace>
  <inkml:trace contextRef="#ctx0" brushRef="#br0" timeOffset="-75093.54">18817 12721 0,'21'0'0,"-21"170"32,0-128-32,0 21 0,-21 1 0,21-22 15,0 43-15,-21-22 0,-21 22 0,20-21 16,1 20-16,21-20 0,-21-1 15,0 1-15,21-1 0,-21 1 0,0-22 16,21 22-16,0-22 0,0 0 0,-22 1 16,22-22-16,-21 21 0,21-21 15,-21 0-15,0-21 16,0 0-16,0 0 0</inkml:trace>
  <inkml:trace contextRef="#ctx0" brushRef="#br0" timeOffset="-74650.28">15303 13399 0,'0'0'0,"22"0"15,-1 0 1,21 0-16,0 0 0,1 0 0,20 0 16,1 0-16,-1 0 0,22 0 15,0 0-15,20 0 0,1 0 0,21 0 16,0 0-16,-42 21 0,21-21 0,21 0 15,21 0-15,-21 0 0,-21 21 0,42-21 16,-21-21-16,0 0 0,0 21 0,-21 0 16,-22 0-16,22 0 0,0 0 0,-21 21 15,-1-21-15,1 0 16,-21 0-16,-1 0 0,1 0 0,-22 21 16,0-21-16,-21 0 0,1 0 0,-1 0 15,-42 0 16,-1 0-31,-20 0 0,21 0 16,-21 0-16</inkml:trace>
  <inkml:trace contextRef="#ctx0" brushRef="#br0" timeOffset="-74249.51">15346 14055 0,'0'0'0,"21"0"32,0 0-32,0 0 15,22 21-15,-22-21 0,21 0 16,43-42-16,-64 42 0,21 42 15,1-21-15,20-21 0,22-21 0,21 21 16,21-21-16,-22 21 0,22 42 0,0-42 16,-21 0-16,0-42 0,-21 42 0,63-43 15,-21 65-15,0-22 0,-21 0 0,21 0 16,-21 0-16,-1 0 0,1 0 0,0 0 16,-21 0-16,-1 21 0,-62-21 0,41 0 15,-21 21-15,22-21 0,-22 0 16,1 0-16,-1 21 0,-21-21 0,0 0 15,0 0-15,1 0 0,-22 21 16,-22-21 0,1 0-16,-21 0 15</inkml:trace>
  <inkml:trace contextRef="#ctx0" brushRef="#br0" timeOffset="-73921.7">15452 14753 0,'84'21'31,"-63"-21"-31,22 0 0,20 0 15,1 43-15,42-22 0,-22-21 16,22 21-16,127 0 0,-106-21 0,0 0 16,21-42-16,-21 21 0,-42 21 0,42 0 15,21-21-15,-21-1 0,21 22 0,-21-21 16,21 0-16,-21 21 0,-42 0 0,-22 21 16,1-21-16,21-21 0,-22 21 15,1 0-15,-1 0 0,-42-21 0,22 21 16,-22-21-16</inkml:trace>
  <inkml:trace contextRef="#ctx0" brushRef="#br0" timeOffset="-73817.28">18584 14690 0,'0'0'32,"-21"0"-1,0 0-15,0 0-16,21-21 0,-21 21 15,-1 0-15,1-22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2T03:58:37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127 0,'0'21'79</inkml:trace>
  <inkml:trace contextRef="#ctx0" brushRef="#br0" timeOffset="2491.88">1524 360 0,'0'0'0,"0"-85"16,0 64-16,0 0 0,0 0 15,0 0-15,0-1 16,0 1 0,0 42-1,0 1 1,0 20-16,0-21 0,0 21 15,0 1-15,0 20 0,0-20 16,0-1-16,0 0 0,0 1 0,0-1 16,0 0-16,0 1 0,0-1 15,0-21-15,0 21 0,0 1 16,0-22-16,0 0 0,0 0 0,0 0 16,21 1-16,0-22 15,0 0 1,1-22-1,-22 1-15,21 0 0,0 0 16,-21-21-16,21-1 0,0 22 0,-21-21 16,21-1-16,-21 22 0,22-21 15,-1 0-15,-21 20 0,0 1 0,21-21 16,0 21-16,-21 0 16,21 42-1,-21 0 1,21 0-16,-21 0 15,0 0-15,0 1 0,0 20 0,0-21 0,0 0 16,22 22-16,-22-1 0,0-21 16,21 21-16,-21-20 0,0-1 15,0 0-15,21 0 0,0 0 16,-21 0-16,21 1 0,0-22 16,1 0-16,-1 0 0,0 0 0,0 0 15,0-22-15,22 1 0,-22 0 16,21 0-16,-21 0 0,22-22 0,-22 22 15,21-21-15,-21 0 0,0 20 16,1-20-16,-22 0 0,0-1 0,0 22 16,0-21-16,0 0 0,0 20 15,0 1-15,0-21 0,0 21 16,-22 21-16,1-21 0,0 21 16,0 0-16,0 0 15,0 21-15,21 0 0,-22 0 0,22 0 16,-21 0-16,21 1 0,0-1 15,0 0-15,0 0 0,0 0 0,0 0 16,0 1-16,21-1 0,1-21 16,-1 21-16,0-21 0,0 0 15,0 21-15,22-21 0,-22 0 0,21 0 16,-21 0-16,22 0 0,-22 0 16,21 0-16,0-21 0,1 21 0,-1-21 15,0 0-15,1-1 0,-22-20 16,21 21-16,-21-21 0,22 20 0,-22-20 15,0-21-15,21 20 16,-20 1-16,-22 0 0,0-1 0,21-20 16,-21 20-16,0 1 0,-21 42 31,-1 0-31,1 0 16,0 0-16,0 0 15,0 0-15,21 21 16,-21 22-16,21-1 0,0 21 0,0-20 15,0 20-15,0-20 16,-22-1-16,22 21 0,0-20 0,-21-1 0,21 0 16,0 1-16,0-1 15,0 0-15,0 1 0,0-22 0,0 21 16,0-21-16,0 22 0,0-22 16,0 0-16,0 0 0,0-42 31,0 0-16,0 0-15,0 0 0,21-22 16,1 22-16,-22-21 0,21 21 0,-21-1 16,21-20-16,0 21 0,-21-21 15,21 20-15,0 1 0,1 0 16,-1 0-16,0 0 16,0 21-16,0 0 15,0 21-15,-21 0 16,0 0-16,0 22 15,0-22-15,0 0 0,0 0 0,0 0 16,0 22-16,0-22 0,0 0 16,0 0-16,0 0 0,22 0 0,-1 1 15,-21-1-15,21 0 0,0 0 16,0-21-16,0 0 0,1 0 16,20 0-16,-21 0 0,0 0 15,22-21-15,-22 0 0,21 0 16,-21 21-16,0-43 0,1 22 0,-1 0 15,0 0-15,0 0 0,0-22 16,0 22-16,-21 0 0,22 0 16,-22 0-16,0-1 0,0 1 0,21 0 15,-21 0 1,0 42 15,0 0-31,0 0 0,0 1 0,-21-1 16,21 0-16,0 0 0,0 0 15,0 0-15,0 1 0,0-1 16,0 21-16,0-21 0,21-21 16,0 21-16,0 1 0,-21-1 0,21-21 15,22 0-15,-22 0 0,0 0 16,21 0-16,-21 0 0,1-21 0,20 21 16,-21-22-16,0 1 0,0 0 15,1 0-15,-1 0 0,0 0 0,0-1 16,-21 1-16,0 0 0,0 0 15,0 0-15,21 0 0,-21-1 0,0 1 16,0 0-16,0 0 16,0 42 31,0 0-47,0 0 15,0 1-15,0 20 0,0-21 0,0 0 16,0 22-16,-21-1 0,21 0 15,0 1-15,0-1 0,0 21 0,0-20 16,0 20-16,0-20 0,0 20 16,0-21-16,0 22 0,0-22 0,0 22 15,0-1-15,0-20 0,0 20 0,0 1 16,0-1-16,0 1 0,0-22 16,0 21-16,0 1 0,0-22 0,0 22 15,0-22-15,0 0 16,0 1-16,0-22 0,0 21 0,0-21 15,0 1-15,-21-1 0,0-21 16,0 0-16,-1 0 0,1 0 16,0 0-16,0 0 0,0-21 0,0-1 15,-1 1-15,1-21 0,0 0 16,0-1-16,0-20 0,0 20 0,21-20 16,0-1-16,0 1 0,0-1 15,0 1-15,0 21 0,0-22 16,21 22-16,0-22 0,0 22 0,0-22 0,0 22 15,1 0-15,20-1 0,-21 1 16,21 0-16,-20-1 0,-1 1 16,21 21-16,-21-21 0,0 20 15,1 1-15,-1 0 0,-21 0 0,0 0 16,21 0-16</inkml:trace>
  <inkml:trace contextRef="#ctx0" brushRef="#br0" timeOffset="2951.49">5927 85 0,'0'0'0,"-43"0"31,22 21-31</inkml:trace>
  <inkml:trace contextRef="#ctx0" brushRef="#br0" timeOffset="3506.94">5397 339 0,'0'0'0,"-63"-21"32,63-1-32,0 1 0,0 0 0,0 0 15,0 0-15,0 0 0,21 21 16,21-22-16,-20 1 0,20 21 0,-21-21 16,21 21-16,-42 21 0,43-42 15,-1 0-15,22 21 0,-1 0 16,1 0-16,-1 0 0,1 21 0,-22 0 15,21 0-15,-41 1 0,20-1 16,-21 21-16,0-21 0,-21 0 0,0 22 16,0-22-16,0 0 0,0 21 15,-21-20-15,21-1 0,0 0 0,-42 0 16,21 0-16,-1 22 0,1-22 16,0 0-16,0 0 0,0 0 0,0-21 15,-1 21-15,1 1 0,21-1 16,-21 0-16,0-21 0,0 21 0,0 0 15,-1-21 1,1 0-16,0 0 31,0 0-15,21-21-16,0 0 16</inkml:trace>
  <inkml:trace contextRef="#ctx0" brushRef="#br0" timeOffset="3801.78">5694 212 0</inkml:trace>
  <inkml:trace contextRef="#ctx0" brushRef="#br0" timeOffset="14258.8">5567 191 0,'0'0'0,"0"-22"16,0 1-16,0 0 15,0-21-15,0 21 16,-21 21 15,21 21-15,-22 0-16,22 0 0,0 21 15,-21 1-15,21-1 0,0 0 16,0 1-16,-21-1 0,21 0 16,0 22-16,0-22 0,-21 1 15,21-1-15,-42 0 0,20-21 0,22 22 16,-21-1-16,-21-21 0,42 0 0,0 22 15,0-22-15,63 21 0,-63-21 16,22-42 15,-1 0-31,0 0 16,-21 0-16,21-22 0,0 22 16,-21 0-16,21 0 0</inkml:trace>
  <inkml:trace contextRef="#ctx0" brushRef="#br0" timeOffset="14620">6265 42 0,'0'22'31,"0"-1"-31,64 0 0,-43 21 16,-21-21-16,0 22 0,0-1 0,-21 22 16,21-22-16,-21 0 0,21 1 15,0-1-15,0 0 0,-22 1 0,22-22 16,-21 21-16,21-21 0,-21 22 15,21-22-15,0 0 0,0 0 0,0 0 16,0 0 0,-21-42-1,21 0-15,0 0 0,42 0 0,-21 0 16,-21-1-16</inkml:trace>
  <inkml:trace contextRef="#ctx0" brushRef="#br0" timeOffset="14986.94">6540 635 0,'0'0'0,"-42"21"0,0 0 15,-1 1-15,22 20 0,-21-21 16,0 0-16,20-21 0,-20 21 0,21-21 15,0 0-15,0 22 0,-1-22 16,1 0-16,21-22 31,0 1-31,0 0 0,21 0 16,1 21-16</inkml:trace>
  <inkml:trace contextRef="#ctx0" brushRef="#br0" timeOffset="15546.76">6456 64 0,'-21'0'0,"-22"42"31,43 0-31,0 1 0,0-1 0,-21-21 16,0 21-16,21 1 0,0-1 15,-21 0-15,21 1 0,0-1 0,0 0 16,-21 1-16,21 63 16,-22-85-16,22 0 0,0 0 15,0-42 32,0 0-47,0 0 16,0-22-16,0 22 0,0 0 15</inkml:trace>
  <inkml:trace contextRef="#ctx0" brushRef="#br0" timeOffset="15746.64">6286 3112 0,'0'0'0,"0"-64"0,0 22 0,22 21 16,-1-22-16,-21 22 0,21 0 0,0 0 16,0 0-16,0 21 0,22 0 0,-22-22 15,21 22-15,1 0 0,-1 0 0,0 0 16,1 0-16,-1 0 0</inkml:trace>
  <inkml:trace contextRef="#ctx0" brushRef="#br0" timeOffset="15955.52">6773 614 0,'0'0'0,"-21"0"16,0 0-16,0 21 0,0 0 15,-1-21-15,-20 21 0,21-21 0,-21 0 16,20 22-16,1-22 0,-21 0 16,21 21-16,0-21 0,-1 0 0,1 0 15,0 0-15,0 0 0,21-21 47,-21-1-47</inkml:trace>
  <inkml:trace contextRef="#ctx0" brushRef="#br0" timeOffset="17231.64">6413 148 0,'0'-21'0,"0"0"32,0 0-32,0 0 15,0-1 1,22 22-16,-1 0 0,-21-21 0,21 21 16,0 0-16,0 0 0,0 0 0,1 0 15,-1 0-15,21 0 0,-21 0 16,22 0-16,-1 21 0,0 1 0,-21-22 15,22 21-15,-1 21 0,0-21 16,-20 22-16,-1-22 0,0 21 0,0 0 16,-21-20-16,0 20 0,0 0 0,0 1 15,-21-1-15,0-21 0,0 21 16,-22-20-16,1-1 0,21 0 16,-22 0-16,1 0 0,0 0 15,21 1-15,-22-22 0,22 21 0,-21-21 16,21 0-16,-22 0 0,22 21 15,0-21-15,0 0 0,0 0 16,21-21 15,21 0-31,0 21 0</inkml:trace>
  <inkml:trace contextRef="#ctx0" brushRef="#br0" timeOffset="17539.2">7239 169 0,'0'0'0,"21"0"31,0 0-31,0 0 0,1-21 0,-1 21 15,0 0-15,0 0 0,21 0 16,1 0-16,-1-21 0,-21 21 16,22 0-16,20 0 0,-21-21 15,1 21-15,-1 0 0,-21 0 0,22 0 16,-22 0-16,0 0 0,0 0 0,0 0 16,-42 0-1,0 0-15,0 0 16,0 0-16,-1 0 0</inkml:trace>
  <inkml:trace contextRef="#ctx0" brushRef="#br0" timeOffset="17787.06">7535 127 0,'0'0'0,"0"21"0,-21 0 0,21 1 15,0-1-15,0 21 16,0-21-16,0 22 0,-21-22 15,21 21-15,0 0 0,0-20 0,-21 20 16,21 0-16,-21 1 0,21-22 0,-22 21 16,22-21-16,0 22 0,0-22 15,-21 0-15,21 0 0,-21 0 0,21 0 16,0 1-16,0-1 0,0 0 16,-21-21-16,0 0 15,0 0 1</inkml:trace>
  <inkml:trace contextRef="#ctx0" brushRef="#br0" timeOffset="18139.87">4762 1693 0,'0'0'0,"-486"0"0</inkml:trace>
  <inkml:trace contextRef="#ctx0" brushRef="#br0" timeOffset="18275.79">1333 1736 0,'-21'0'16,"0"0"-16,42 0 47,0 0-47,1 0 0,-1 0 16,21 0-16,0-21 0,22 21 15,-22-22-15</inkml:trace>
  <inkml:trace contextRef="#ctx0" brushRef="#br0" timeOffset="18539.64">2349 1651 0,'0'0'0,"43"0"0,20-21 0,43 21 16,0-42-16,0 20 0,0 44 16,-22-44-16,43 22 0,21-21 0,22 21 15,-1-21-15,0 21 0,22-21 0,-22 21 16,22-21-16,-22 21 0,22-21 16,-22 21-16,0-22 0,1 22 0,-22 0 15,21-21-15,-21 21 0,-21 0 0,0-21 16,0 21-16,0 0 0,-21 0 15,0-21-15,-21 21 0,-1 0 0,1 0 16,-22 0-16,1 0 0,-22 0 0,22 0 16,-43 0-16,21-21 15,-21 21-15,1 0 0,-22-21 47,-22 21-47,1 0 16,0-22-16,0 22 0</inkml:trace>
  <inkml:trace contextRef="#ctx0" brushRef="#br0" timeOffset="20538.95">889 3006 0,'0'-21'16,"0"-1"-16,0 1 16,0 42 31,0 1-47,0-1 0,0 0 0,0 21 15,-21 1-15,21-1 0,0 0 16,-21 22-16,-1-22 0,1 0 0,21 22 15,-21-22-15,0 1 0,0-1 16,0 0-16,21-21 0,-22 22 16,1-22-16,0 21 0,21-21 15,0 1-15,-21-22 0,21 21 0,-21 0 16,21-42 15,0 0-31,0-1 16,0-20-16</inkml:trace>
  <inkml:trace contextRef="#ctx0" brushRef="#br0" timeOffset="20899.74">931 2921 0,'0'0'0,"21"0"15,1 0-15,-1 0 16,0 21-16,0 0 0,-21 1 16,21 20-16,0-21 0,-21 21 15,0 1-15,22-1 0,-22 22 16,0-22-16,0 0 0,0 22 15,0-22-15,0 0 0,0 1 16,0-1-16,0 0 0,-22-20 0,22-1 16,0 21-16,-21-21 0,0-21 15,21 21-15,0 1 0,-21-22 16,21 21-16,-21-21 16,21-21-1,-21-1-15</inkml:trace>
  <inkml:trace contextRef="#ctx0" brushRef="#br0" timeOffset="21119.61">698 3514 0,'0'21'31,"22"-21"-31,-1 0 0,0 0 15,0 0-15,0 0 0,0 0 16,1-21-16,20 21 0,-21 0 0,0-21 16,22 21-16,-22 0 0,0-22 15,0 22-15,0 0 0,0-21 0,-21 0 16</inkml:trace>
  <inkml:trace contextRef="#ctx0" brushRef="#br0" timeOffset="21667.47">1693 3366 0,'0'0'16,"21"0"-16,-21-22 15,0 1-15,0 0 16,-63 21 15,42 0-31,0 0 0,-1 0 0,-20 21 16,21-21-16,0 21 0,0-21 16,-22 22-16,22-1 0,0 0 0,0 0 15,0 0-15,21 0 16,0 1-16,0-1 15,21 0 1,0-21-16,0 0 0,0 0 16,0 21-16,1-21 15,-1 0-15,0 21 0,0 0 0,0-21 16,22 0-16,-22 22 0,0-22 16,0 0-16,0 21 0,0-21 0,1 21 15,-22 0-15,0 0 16,0 0-16,0 1 15,-22-22-15,-20 21 0,21 0 0,0-21 16,-22 21-16,22-21 0,-21 0 16,0 0-16,-1 0 0,22 0 0,-21 0 15,21 0-15,-22 0 0,22 0 16,0 0-16,0 0 0,0 0 0,-1-21 31,22 0-31,0 0 16,22 21-16</inkml:trace>
  <inkml:trace contextRef="#ctx0" brushRef="#br0" timeOffset="22139.73">2752 3154 0,'-22'0'16,"22"21"-1,0 0-15,0 0 0,0 1 16,0-1-16,0 21 0,0-21 16,0 22-16,0-1 0,0 0 0,0 1 15,0-1-15,0 21 0,0-20 16,0-1-16,0 0 0,-21 22 0,21-22 16,0 22-16,0-22 0,-21 22 15,21-22-15,-21 21 0,0 1 0,21-22 16,-21 1-16,21 20 0,-22-21 0,22 1 15,-21-1-15,21-21 0,0 22 16,-21-22-16,21 0 0,0 0 0,0 0 16,0-42 15,0 0-31,0 0 16,21-22-16,-21 22 0,0-21 15</inkml:trace>
  <inkml:trace contextRef="#ctx0" brushRef="#br0" timeOffset="22504.34">2561 3366 0,'0'0'0,"0"-22"0,0 1 0,0 0 16,0 0-16,21 0 0,0 0 0,1-1 15,-1 1-15,0 21 0,0-21 16,0 21-16,22 0 0,-22 0 16,0 0-16,21 0 0,-21 0 0,1 21 15,-1-21-15,21 21 0,-21 1 16,0 20-16,1-21 0,-1 0 0,-21 22 16,0-22-16,0 21 0,0-21 15,0 22-15,0-22 0,-21 0 0,21 21 16,-22-21-16,1 1 0,-21-1 0,21 0 15,0 0-15,-1-21 16,1 21-16,0-21 0,0 0 0,0 0 16,0 0-16,-1 0 0,22-21 31,0 0-15</inkml:trace>
  <inkml:trace contextRef="#ctx0" brushRef="#br0" timeOffset="22911.1">3238 3493 0,'0'0'0,"22"0"15,-1 0 1,0-22-16,0 22 15,0-21-15,0 21 0,1-21 0,-1 21 16,0-21-16,0 0 0,0 0 16,0 21-16,-21-22 0,22 1 0,-1 0 15,-21 0-15,0 0 0,0 0 0,0-1 16,-21 22 0,-1 0-16,1 0 0,0 0 0,0 0 15,-21 0-15,20 0 0,1 22 16,0-1-16,0 0 0,0 0 0,0 0 15,-1 22-15,1-22 0,21 0 16,0 21-16,0-21 0,0 1 16,0 20-16,0-21 0,0 0 0,0 0 15,0 1-15,21-22 0,-21 21 16,22 0-16,-1-21 0,0 21 16,0-21-16,0 0 0,0 0 15,1 0-15,-1 0 0,0 0 0,0-21 16,0 0-16</inkml:trace>
  <inkml:trace contextRef="#ctx0" brushRef="#br0" timeOffset="23319.5">3810 3302 0,'0'-21'15,"0"-43"1,0 43-1,21 21-15,-21-21 0,21 21 0,0 0 16,1 0-16,-1 0 0,0 0 16,0 0-16,0 0 0,0 0 15,1 0-15,-1 21 0,0 0 0,-21 1 16,21-1-16,0 0 0,0 0 16,-21 21-16,0-20 0,0 20 15,0-21-15,0 21 0,0-20 0,0-1 16,0 21-16,0-21 0,-21 0 0,0 1 15,0-1-15,0 0 16,0-21-16,21-21 31,0 0-31,0-1 16,0 1-16,21 0 0,-21 0 16,21-21-16,0 20 0,-21 1 0,21 0 15,-21-21-15,21 21 0,-21-1 16,22 1-16,-1 21 0,-21-21 15,0 0-15,21 0 0,0 21 0,-21-21 16</inkml:trace>
  <inkml:trace contextRef="#ctx0" brushRef="#br0" timeOffset="24262.75">6413 2794 0,'0'0'0,"0"-21"16,22 21-16,-22 21 31,0 0-31,0 0 0,0 1 15,0 20-15,0 0 0,0 1 0,0-1 16,0 0-16,0 22 0,-22-22 0,1 22 16,21-22-16,-21 0 0,0 1 15,21-1-15,0 0 0,-21 1 0,21-22 16,-21 0-16,21 21 0,0-21 16</inkml:trace>
  <inkml:trace contextRef="#ctx0" brushRef="#br0" timeOffset="24313.72">6265 3577 0,'0'-42'16</inkml:trace>
  <inkml:trace contextRef="#ctx0" brushRef="#br0" timeOffset="24408.67">5905 3175 0,'0'0'0,"-21"-21"0</inkml:trace>
  <inkml:trace contextRef="#ctx0" brushRef="#br0" timeOffset="25027.63">6752 3027 0,'106'-42'15,"-85"20"-15,0 1 0,0 0 16,1 0-16,-1 0 0,-21 0 0,0-1 15,0-20-15,0 21 0,0 0 16,0 0-16,0-1 0,-21 1 16,-1 0-16,1 21 0,0 0 15,0 21 1,0-21-16,21 21 0,-21 1 16,21 20-16,0-21 0,0 21 15,0-20-15,0 20 0,0 0 16,0 1-16,-22-22 0,22 21 0,0 0 15,-21 1-15,21-1 0,0-21 0,0 22 16,0-1-16,-21-21 0,21 21 16,-21-20-16,21 20 0,0-21 0,0 0 15,0 0-15,-21 1 0,21-1 16,-21 0-16,21 0 0,-22-21 16,1 0-1,21-21 16,0 0-31,0 0 16,0-1-16,21 1 0,-21 0 0,22-21 16,-1 21-16,0-22 0,0 22 15,21-21-15,-20-1 0,-1 22 0,21 0 16,-21-21-16,22 21 0,-22 21 0,21-22 16,-21 22-16,0 0 0,1 0 15,20 0-15,-21 0 0,-21 22 0,21-1 16,0 0-16,-21 0 0,22 0 0,-22 22 15,0-22-15,0 21 0,0-21 16,0 0-16,0 1 0,-22 20 0,1-21 16,0 0-16,21 0 15,0 1-15,-21-22 0,0 0 16,21 21-16,0-42 31,-21-1-31,21 1 0</inkml:trace>
  <inkml:trace contextRef="#ctx0" brushRef="#br0" timeOffset="25265.5">6096 3069 0,'-21'0'0</inkml:trace>
  <inkml:trace contextRef="#ctx0" brushRef="#br0" timeOffset="25391.42">6625 3048 0,'106'0'15,"-85"0"-15,0 0 16,0 0-16,1 0 0</inkml:trace>
  <inkml:trace contextRef="#ctx0" brushRef="#br0" timeOffset="26007.07">6202 3112 0,'0'0'0,"-21"0"0,-1 0 15,44 0 32,-1 0-47,0 0 0,0 0 16,21 0-16,1 0 0,-1 0 15,-21 0-15,22 0 0,-1 0 0,21 0 16,-20 0-16,-1 0 0,-21 0 16,22 0-16,-1 0 0,-21 0 0,0 0 15,22-22-15,-22 22 0,0 0 16,0 0-16</inkml:trace>
  <inkml:trace contextRef="#ctx0" brushRef="#br0" timeOffset="26292.9">7408 3239 0</inkml:trace>
  <inkml:trace contextRef="#ctx0" brushRef="#br0" timeOffset="26579.25">7493 3260 0,'63'0'32,"-63"-21"-32,22 21 15,-1-22-15,0 22 0,0-21 0,0 21 16,-21-21-16,21 21 0,-21-21 0,22 21 16,-22-21-16,0 0 0,0-1 15,0 1-15,-22 21 16,1-21-16,0 21 0,0 0 15,0 0-15,0 0 16,-1 0-16,-20 0 0,21 0 16,0 0-16,0 21 0,-1 0 0,22 1 15,-21-22-15,0 21 0,21 21 16,-21-21-16,21 0 0,0 1 0,0 20 16,0-21-16,0 0 0,0 22 0,0-22 15,0 0-15,0 0 0,0 0 16,0 0-16,0 1 0,21-22 15,0 0-15,0 0 0,1 0 0,-1 0 16,21 0-16,-21 0 0</inkml:trace>
  <inkml:trace contextRef="#ctx0" brushRef="#br0" timeOffset="26637.22">7959 3323 0,'42'0'0</inkml:trace>
  <inkml:trace contextRef="#ctx0" brushRef="#br0" timeOffset="28723.19">8678 3006 0,'-21'0'0,"0"0"15,21-21 1,-21 21 0,21-22-1,0 1 1,0 0 0,21 21-16,0 0 0,0 0 0,0 0 15,1 0-15,-1 0 0,0 0 0,21 0 16,-21 0-16,22 0 0,-22 0 15,21 0-15,-21 0 0,22 21 0,-22 0 16,0 1-16,0-1 0,0 0 16,1 0-16,-22 0 0,0 0 0,0 22 15,0-22-15,0 21 0,0-21 16,0 22-16,0-22 0,0 21 16,0-21-16,-22 1 0,22-1 0,-21 0 15,0 0-15,21 0 0,0 0 0,-21-21 16,0 0-1,0 0-15,21-21 16,0 0-16,0 0 16,0 0-16,0 0 0,0-1 0,0 1 15,21-21-15,0 0 0,0 20 0,0-20 16,-21 21-16,21-21 0,1 20 16,-1-20-16,0 21 0,0 0 15,0 0-15,-21-1 0,21 1 0,1 21 16,-1-21-16,0 21 15,0 0-15,0 0 32</inkml:trace>
  <inkml:trace contextRef="#ctx0" brushRef="#br0" timeOffset="29635.17">9652 2942 0,'0'-21'16,"-21"21"-1,0 0-15,-1 0 16,22 21-16,0 0 15,0 1-15,-21-22 0,21 21 0,0 21 16,-21-21-16,21 0 0,0 1 16,0 20-16,0-21 0,0 0 15,0 22-15,0-22 0,0 0 0,0 0 16,0 21-16,0-20 0,0-1 16,21 0-16,0-21 15,1 0-15,-1 0 0,0 0 16,0 0-16,0 0 0,0 0 15,22 0-15,-22-21 0,0 0 0,21 21 16,-20-22-16,-1 1 0,0 0 16,21-21-16,-21 21 0,1-1 0,-22 1 15,21-21-15,0 21 0,-21 0 0,21-22 16,-21 22-16,0 0 16,0 0-16,0 0 0,0-1 0,0 1 15,0 0-15,0 0 16,0 42-1,0 0 1,0 0-16,0 1 0,-21-1 16,21 0-16,-21 0 0,21 0 0,-21 22 15,21-22-15,0 0 0,0 21 0,0-21 16,0 1-16,0 20 0,0-21 16,0 0-16,0 0 0,21 1 15,0-1-15,0-21 0,0 21 16,0-21-16,1 0 0,-1 0 15,0 0-15,0 0 0,21 0 16,-20 0-16,-1-21 0,21 0 16,-21-1-16,0 1 0,22 0 0,-22 0 15,21-21-15,-21 20 0,1-20 0,-1 0 16,0 21-16,0-22 0,0 1 16,0 0-16,1-1 0,-22 1 0,0 0 15,0-1-15,0 1 0,0 0 16,0-1-16,0 22 0,0-21 0,0 21 15,0-1-15,0 1 0,0 0 16,-22 21 0,22 21-16,-21 0 0,21 1 15,-21-1-15,21 21 16,0-21-16,0 22 0,0-1 0,0 0 16,-21 1-16,21-1 0,0-21 0,0 21 15,-21 1-15,21-1 0,0 0 16,0-20-16,0 20 0,0-21 0,0 21 15,0-20-15,0-1 0,0 21 0,0-21 16,0 0-16,0 1 16,0-1-16,21-21 15,0 0-15,0 0 16,0 0-16,1-21 16,-1-1-16,-21 1 0</inkml:trace>
  <inkml:trace contextRef="#ctx0" brushRef="#br0" timeOffset="30074.92">10964 3090 0,'43'0'31,"-22"0"-31,0 0 0,0 0 16,0-21-16,0 0 0,1 21 16,-1 0-16,-21-21 0,21 21 15,0-21-15,-21 0 0,21 21 0,-21-22 16,0 1-16,0 0 0,0 0 16,0 0-16,0 0 0,0-1 15,-21 22-15,0 0 16,0 0-16,0 0 15,-1 0-15,1 0 0,0 22 0,0-1 16,0 0-16,0 0 0,-1 21 16,1-20-16,0 20 0,21-21 15,0 21-15,-21-20 0,21 20 0,0-21 16,0 0-16,0 22 0,0-22 0,0 0 16,0 0-16,21 0 0,0 0 15,0-21-15,1 0 0,-1 0 16,0 0-16,21 0 0,-21 0 0,22 0 15,-22 0-15,21 0 0,-21-21 16,1 21-16,-1-21 0,21 0 0</inkml:trace>
  <inkml:trace contextRef="#ctx0" brushRef="#br0" timeOffset="31351.19">12636 2879 0,'0'0'16,"0"-21"-16,0-1 0,0 1 0,0 0 16,0 0-1,-21 42 1,21 0 0,-21-21-16,0 21 0,0 1 15,21-1-15,-21 21 0,-1-21 0,22 0 16,-21 22-16,0-22 0,21 21 0,0-21 15,0 22-15,-21-22 0,21 21 16,0-21-16,0 1 0,0-1 0,0 0 16,21 0-16,-21 0 0,21 0 15,0-21-15,1 0 0,20 0 0,-21 0 16,0 0-16,22 0 0,-22 0 0,21-21 16,0 0-16,-20 0 15,20 0-15,0 0 0,1-1 0,-1 1 16,-21 0-16,0-21 0,0 21 0,1-1 15,-22-20-15,0 21 0,0-21 16,0 20-16,-22-20 0,1 0 0,0 21 16,0-22-16,-21 22 0,20 0 15,-20 0-15,0 0 0,-1-1 0,22 22 16,-21 0-16,21 0 0,0 0 0,-22 0 16,22 0-16,21 22 0,-21-22 15,21 21-15,0 0 0,0 0 16,0 0-1,21-21-15,0 0 0,0 0 0,22 21 16,-22-21-16,21 0 0,1 0 0,20 0 16,-21 0-16,22 0 0,-1-21 15,1 0-15,-1 21 0,1-21 0,-1 0 16,1 0-16,-22-1 0,1 1 16,-1 0-16,0 0 0,-21 0 0,1 0 15,-1-1-15,-21-20 0,21 21 0,-21 0 16,0 0-16,0-1 0,0 1 15,0 0-15,-21 21 0,0 0 16,-1 0-16,1 0 16,21 21-1,-21 0-15,21 1 0,-21-1 16,21 21-16,0 0 0,-21 1 0,21-1 16,-21 0-16,21 1 0,-22-1 0,22 0 15,0 22-15,0-22 0,-21 1 16,21 20-16,-21-21 0,21 22 0,0-1 15,0 1-15,0-22 0,-21 22 16,21-1-16,0 1 0,0-1 0,0 1 16,-21-22-16,21 22 0,0-1 0,0-21 15,0 22-15,0-1 0,0 1 16,-21-1-16,21 1 0,-22-22 16,22 22-16,-21-22 0,21 0 0,0 1 15,0-1-15,-21 0 0,0-20 16,0 20-16,21-21 0,-21 0 0,-1-21 15,22 21-15,-21-21 0,0 0 0,0 0 16,0 0-16,0-21 16,21 0-16,-22 0 0,1 0 0,0 0 15,21-22-15,0 1 0,-21 0 0,21-1 16,-21-20-16,21-1 0,0 1 16,0-1-16,0 1 0,0-1 0,0 1 15,21-1-15,0 1 0,0 20 0,0-20 16,1-1-16,-1 22 0,21 0 15,-21-22-15,0 22 0,1 0 16,20-1-16,-21 1 0,21 21 0,1-22 16,-22 1-16,21 21 0,1 0 15,-1-22-15,0 22 0</inkml:trace>
  <inkml:trace contextRef="#ctx0" brushRef="#br0" timeOffset="31710.98">15092 2371 0,'0'0'16,"0"-21"-16,-21 21 0,21-22 0,-22 22 15,1 0-15,21 22 16,0-1-16,-21 0 0,0 21 16,21 1-16,-21-1 0,21 0 15,-21 1-15,-1 20 0,22-21 16,-21 22-16,0-22 0,21 22 0,-21-22 16,0 0-16,0 1 0,21-1 15,0-21-15,0 22 0,-22-22 0,22 0 16,0 0-16,0 0 0,0-42 31,0 0-15</inkml:trace>
  <inkml:trace contextRef="#ctx0" brushRef="#br0" timeOffset="32355.61">14499 2858 0,'0'0'0,"-21"0"15,42 0 1,0 0 0,0 0-16,1 0 0,20 0 0,-21 0 15,21 0-15,1 0 0,20-22 16,-20 22-16,20-21 0,1 21 0,-1-21 16,1 0-16,-22 21 0,21-21 15,1 0-15,-22-1 0,1-20 0,-1 21 16,0 0-16,-21-22 0,1 22 0,-1-21 15,-21 0-15,0 20 0,0 1 16,0-21-16,0 21 0,0 0 16,0-1-16,-21 22 15,-1 0-15,1 0 16,0 0-16,21 22 0,0-1 0,-21 0 16,0 21-16,0 1 0,21-1 15,0 0-15,-22 22 0,22-22 0,-21 22 16,0-22-16,21 0 0,0 1 15,-21-1-15,21 0 0,-21 1 0,21-1 16,-21-21-16,21 0 0,0 0 0,0 1 16,-22-1-16,22 0 0,0 0 15,-21-21-15,21-21 32,0 0-32,0 0 15,0-1-15,21-20 0,1 21 16,-1 0-16,0 0 0,0-22 15,0 22-15,22-21 0,-22 21 0,21-1 16,-21-20-16,0 21 0,22 0 0,-1 0 16,-21 21-16,22-22 0,-22 22 15,21 0-15,-21 0 0,0 0 0,1 22 16,-1-1-16,-21 0 0,0 0 16,0 0-16,0 0 0,0 22 0,0-22 15,0 0-15,0 21 0,0-20 0,-21-1 16,-1 0-16,1 0 15,0 0-15,21 0 0,-21 1 0,21-1 16,-21-21-16,21 21 0,21-42 31</inkml:trace>
  <inkml:trace contextRef="#ctx0" brushRef="#br0" timeOffset="32735.39">15896 2963 0,'21'0'32,"0"0"-32,1 0 0,-1 0 15,0 0-15,0 0 0,21-21 16,-20 21-16,-1-21 0,0 0 0,21 21 15,-21-21-15,1 21 0,-22-21 16,0-1-16,21 1 0,-21 0 16,0 0-16,-21 21 0,-1 0 15,1 0-15,0 0 0,-21 0 16,21 0-16,-1 21 0,-20-21 0,21 21 16,0 0-16,0 1 15,-1-1-15,22 21 0,-21-21 0,21 0 16,0 1-16,0-1 0,0 0 0,0 0 15,0 0-15,21 0 16,1-21-16,-1 0 0,0 22 0,0-22 16,0 0-16,0 0 0,1 0 0,-1 0 15,0 0-15,21-22 0,-21 22 16</inkml:trace>
  <inkml:trace contextRef="#ctx0" brushRef="#br0" timeOffset="34059.62">17738 2900 0,'0'0'0,"21"0"16,0 0-16,0-21 0,0 21 16,0-21-16,-21-1 0,22 22 15,-22-21-15,21 0 16,-21 0-16,0 0 0,0 0 0,0-1 15,0 1-15,0-21 0,0 21 16,-21-22-16,-1 22 0,1 0 0,0 0 16,0 0-16,0 0 0,-22-1 15,22 22-15,-21 0 0,0 0 0,20 0 16,-20 0-16,0 0 0,21 22 0,-22 20 16,1-21-16,21 21 0,0 1 15,-1-1-15,1 0 0,0 1 16,21-1-16,0-21 0,0 22 15,0-1-15,0-21 0,0 21 0,0-20 16,21-1-16,0 0 0,1 0 0,-1 0 16,0-21-16,0 0 0,21 0 15,-20 0-15,-1 0 0,21 0 0,-21 0 16,22-21-16,-22 0 0,0 21 16,0-21-16,21 0 0,-20-1 0,-1-20 15,0 21-15,-21 0 0,21-22 16,0 1-16,-21 21 0,21-21 0,-21 20 15,0-20-15,0 21 0,0 0 0,0 0 16,0 42 15,0 0-31,0 0 0,0 21 16,-21-20-16,21-1 0,0 21 0,0-21 16,0 22-16,0-22 0,0 0 0,0 21 15,0-21-15,0 1 0,0-1 16,21 0-16,-21 0 0,22-21 15,-1 0-15,0 0 0,0 0 16,0 0-16,0 0 0,1 0 0,20 0 16,-21-21-16,21 21 0,-20-21 15,20 0-15,-21-1 0,0 1 0,22 0 16,-22-21-16,0 21 0,-21-22 16,21 22-16,0-21 0,-21-1 15,21 22-15,-21-21 0,0 21 0,0 0 16,0-1-16,0 44 31,-21-1-31,21 0 0,-21 21 16,21-21-16,-21 22 0,21-22 0,0 21 15,0-21-15,0 22 0,0-22 0,0 21 16,0-21-16,0 1 0,0-1 16,0 0-16,21-21 0,0 21 0,0-21 15,1 0-15,20 0 16,-21 0-16,0 0 0,0 0 15,1 0-15,-1 0 0,0-21 0,21 0 16,-21 0-16,1-1 0,-1 1 16,0 0-16,0-21 0,-21 21 0,21-22 15,0 22-15,-21-21 0,0 21 16,22-22-16,-22 22 0,21 0 0,-21 0 16,0 0-16,0-1 0,0 44 31,0-1-31,0 0 0,-21 0 15,21 21-15,-22-20 0,22 20 16,0-21-16,0 21 0,0-20 0,0 20 16,0-21-16,0 0 15,0 0-15,0 1 0,0-1 0,0 0 16,22 0-16,-1-21 0,0 0 16,0 0-16,0 0 0,0 0 15,1 0-15,-1-21 0,0 0 16,0 0-16,0-1 0,0-20 15,1 21-15,-1-21 0,0-1 0</inkml:trace>
  <inkml:trace contextRef="#ctx0" brushRef="#br0" timeOffset="34347.47">19410 1905 0,'0'0'0,"-21"21"15,21 22 1,-22-22-16,1 0 0,21 21 0,-21 1 16,0-1-16,0 0 0,0 1 15,-1-1-15,1 21 0,21-20 0,-21 20 16,0 1-16,0-1 0,0 1 0,21-22 16,-22 22-16,22-22 0,-21 0 15,21 1-15,0-1 0,0-21 0,0 21 16,0-20-16,0-1 0,0 0 15,0 0-15,21-21 16,1 0 0,-1 0-16,0-21 0,0 0 0,21 0 15,-20-1-15</inkml:trace>
  <inkml:trace contextRef="#ctx0" brushRef="#br0" timeOffset="34731.24">19621 2540 0,'0'0'0,"-21"21"16,0 0 0,21 1-16,-21 20 15,0-21-15,21 21 0,-21-20 0,21 20 16,-22-21-16,22 21 0,-21-20 0,21-1 16,0 21-16,0-21 0,0 0 15,0 1-15,21-1 0,1 0 16,-1-21-16,0 0 0,0 0 15,0 0-15,0 0 0,22 0 0,-22 0 16,0 0-16,21 0 0,-20-21 0,-1 0 16,21-1-16,-42 1 0,21 0 15,0 0-15,-21 0 0,0-22 0,0 22 16,0-21-16,0 0 16,0-1-16,0 22 0,0-21 0,-21 21 15,0-1-15,0 1 0,0 0 16,0 0-16,-1 21 0,1 0 0,0 0 15,0 0-15,0 0 0,0 0 16,-1 21-16,22 0 16,-21-21-16,0 21 15,0-21-15</inkml:trace>
  <inkml:trace contextRef="#ctx0" brushRef="#br0" timeOffset="35000.08">19050 2371 0,'0'0'0,"21"0"16,0 0 0,0 0-16,22 0 0,-22 0 0,21 0 15,1 0-15,20 0 0,-21 0 16,1 0-16,-1 0 0,22 0 0,-22 0 15,-21 0-15,21 0 0,-20 0 16,-1 0-16,0 0 0,-21-21 16</inkml:trace>
  <inkml:trace contextRef="#ctx0" brushRef="#br0" timeOffset="35758.65">20172 2582 0,'0'0'0,"-21"22"15,-1-1-15,22 0 16,-21 0-16,21 0 0,0 0 15,0 1-15,0-1 0,0 21 0,0-21 16,-21 0-16,21 22 0,0-22 16,0 0-16,0 0 0,0 0 0,0 1 15,0-1-15,0 0 0,0 0 16,-21-21 15,21-21-15,0 0-16,0 0 0,0-1 15,0 1-15,0 0 0,0-21 16,0 21-16,0-1 0,21-20 16,-21 21-16,21-21 0,0 20 0,1-20 15,-1 21-15,21-21 0,-21 20 16,0 22-16,22-21 0,-22 21 0,0 0 16,21 0-16,-20 0 0,-1 0 15,0 21-15,0 1 0,0-1 0,0 0 16,-21 21-16,0-21 0,22 22 0,-22-22 15,0 21-15,0-21 0,0 1 16,0-1-16,0 21 0,0-21 16,0 0-16,0 1 15,0-1-15,0 0 16,-22-21 0,22-21-1,0 0-15,0-1 0,0 1 16,0 0-16,0-21 15,22 21-15,-1-1 0,0-20 0,0 21 16,0-21-16,22 20 0,-22-20 0,0 21 16,21 0-16,1-22 0,-22 43 15,21-21-15,-21 0 0,22 21 0,-22 0 16,21 0-16,-21 0 16,0 21-16,1 0 0,-22 1 0,21-1 15,-21 21-15,21-21 0,-21 22 16,0-22-16,0 21 0,0-21 0,0 22 15,0-22-15,0 0 0,0 21 0,0-21 16,-21 1-16,0-1 16,21 0-16,-22-21 15</inkml:trace>
  <inkml:trace contextRef="#ctx0" brushRef="#br0" timeOffset="36283.35">21717 2752 0,'0'0'0,"0"-21"0,0-1 0,0 1 15,0-21-15,0 21 0,0 0 0,0-1 16,0 1-16,-21 21 0,0-21 15,-1 21-15,1 0 0,0 0 16,-21 0-16,21 21 0,-1 0 16,1 1-16,-21 20 0,21-21 15,0 21-15,-22-20 0,22 20 0,0-21 16,0 21-16,0-20 0,21-1 16,0 21-16,-22-21 0,22 0 0,0 1 15,0-1-15,0 0 16,22 0-16,-1-21 0,0 0 0,0 0 15,0 0-15,0 0 0,22 0 0,-22 0 16,0 0-16,0 0 0,0-21 16,1 0-16,-1 0 0,0-1 0,0 1 15,0 0-15,0-21 0,-21 21 16,22-1-16,-22-20 0,21 21 0,-21 0 16,0 0-16,21 21 15,-21 21 1,0 0-16,0 0 15,-21 0-15,21 0 0,0 1 16,0 20-16,0-21 0,0 0 0,0 0 16,0 1-16,0-1 0,0 0 15,21-21-15,-21 21 16,21-21-16,0 0 0,0 0 0,1 0 16,-1 0-16,0 0 0,0 0 0,0-21 15,0 21-15,1-21 0,-1 21 16</inkml:trace>
  <inkml:trace contextRef="#ctx0" brushRef="#br0" timeOffset="37627.58">22458 2180 0,'0'0'0,"0"-21"0,0 0 15,-21 21-15,-1 0 0,1 0 16,0 0-16,0 0 0,0 0 15,0 21-15,-1 0 0,1 0 0,21 22 16,-21-1-16,0 0 0,21 1 16,0 20-16,-21-20 0,21 20 15,-21 1-15,21-22 0,-22 0 16,22 22-16,0-43 0,0 21 0,0 1 16,0-22-16,0 0 0,0 0 15,0 0-15,0 0 0,0 1 0,22-22 16,-1 0-16,0 0 0,0 0 15,21 0-15,-20 0 0,-1 0 16,0 0-16,21-22 0,-21 1 0,22 0 16,-22 0-16,21-21 0,-21 20 15,22-20-15,-1 0 0,-21-1 16,22 22-16,-22-21 0,0 21 0,0-22 0,0 22 16,-42 21 15,0 21-31,0 1 0,21-1 15,-21 0-15,-1 0 0,22 21 0,-21-20 16,21 20-16,-21-21 0,21 0 16,-21 0-16,21 22 0,0-22 0,0 0 15,0 0-15,0 0 0,21 1 16,0-22 0,0 0-16,1 0 0,-1 0 0,21 0 15,-21 0-15,22-22 0,-22 1 16,21 21-16,-21-21 0,22 21 15,-1-21-15,-21 0 0,21 0 0,-20-1 16,-1 1-16,0 0 0,0 0 16,0 0-16,-21 0 0,0-1 15,-21 44 17,0-1-32,0 0 0,21 0 15,0 0-15,-21 0 0,21 1 16,-22-1-16,22 0 0,0 0 0,0 0 15,0 0-15,0 1 16,22-22-16,-1 21 16,0-21-16,0 0 0,0 0 15,0 0-15,1-21 16,-22-1-16,21 22 0,-21-21 16,21 0-16,-21 0 0,0 0 15,0 0-15,0-22 0,0 22 0,0 0 16,-21 0-16,0 0 0,21-1 15,-22 1-15,1 21 0,21-21 0,-21 21 16,21-21 0,21 0-1,22 21 1,-22-21-16,0-1 16,0 22-16,0-21 0,22 21 0,-22 0 15,0-21-15,21 21 0,-21 0 16,1 0-16,20 0 0,-21 0 0,0 0 15,22 21-15,-22 0 0,0 1 16,0-1-16,-21 0 0,0 21 0,0-21 16,0 1-16,0 20 0,0-21 0,0 0 15,0 22-15,0-22 0,0 0 16,0 0-16,0 0 0,0 0 16,0 1-16,0-1 15,-21-21 1,21-21 15,0-1-31,0 1 16,0 0-16,0 0 0,21 0 15,0-22-15,0 22 0,1 0 16,-1-21-16,21 21 0,0-1 0,-20-20 16,20 21-16,0 0 0,-21 0 15,22-1-15,-1 22 0,-21 0 0,0 0 16,1 0-16,-1 0 0,0 0 15,-21 22-15,0-1 0,0 0 0,0 21 16,0-21-16,0 22 0,0-22 0,0 21 16,0-21-16,0 1 15,-21 20-15,21-21 0,0 0 0,0 0 16,0 1-16,0-1 0,0 0 16,21-21-16,0 21 0,0-21 0,0 0 15,1 0-15,20 0 0,-21 0 0,21 0 16,-20 0-16,20 0 0,-21-21 15,21 21-15,-20-21 0,-1 0 0,21-1 16,-21 1-16,0-21 0,22 21 16,-22-22-16,0 22 0,-21-21 15,21 21-15,-21-22 0,0 22 0,0-21 16,0 0-16,0 20 0,0-20 0,-21 21 16</inkml:trace>
  <inkml:trace contextRef="#ctx0" brushRef="#br0" timeOffset="37847.44">23601 2138 0,'0'0'0,"-21"0"15,-1 0-15,1 0 16,0 0 31,0 0-32</inkml:trace>
  <inkml:trace contextRef="#ctx0" brushRef="#br0" timeOffset="38095.31">21929 2455 0,'0'0'16,"21"0"0,0 0-16,21 0 15,-21 0-15,1 0 0,20 0 16,0 0-16,-21 0 0,22 0 0,-1 0 15,0 0-15,1-21 0,-22 21 0,21 0 16,1 0-16,-22 0 0,0-21 16</inkml:trace>
  <inkml:trace contextRef="#ctx0" brushRef="#br0" timeOffset="39415.55">1228 5059 0,'0'0'0,"0"21"16,0 0-16,0-42 47,0 0-32,0 0-15,0 0 0,0-1 16,0 1-16,0 0 0,0 0 16,-22 0-16,1-22 0,0 22 15,0 0-15,0 0 0,0 21 0,-22-21 16,22 21-16,-21 0 0,21 0 16,-22 0-16,22 21 0,-21 0 0,-1 0 15,22 0-15,-21 1 0,21 20 16,0-21-16,-1 21 0,1-20 0,0 20 15,0-21-15,21 21 0,0-20 16,0 20-16,0-21 0,0 0 16,0 22-16,0-22 0,21-21 0,-21 21 15,21 0-15,0-21 0,22 0 16,-22 0-16,0 0 0,0 0 16,22 0-16,-22 0 0,0-21 15,21 21-15,-21-21 0,22 0 0,-22-1 16,21 1-16,1-21 0,-22 21 15,21-22-15,-21 1 0,22 0 0,-22-1 16,0-20-16,0 21 0,0-22 16,0 22-16,1-1 0,-22-20 0,0 21 15,0-1-15,0 1 0,0 0 16,0 20-16,0 1 0,0 0 16,0 0-16,-22 21 0,1 0 15,0 0-15,21 21 16,0 0-16,-21 0 0,21 1 15,0 20-15,0 0 0,0 1 16,0-1-16,0 0 0,0 1 0,0 20 16,0-21-16,0 1 0,-21 20 15,21-20-15,0-22 0,0 21 0,0-21 16,0 22-16,21-22 0,0-21 16,0 21-16,0-21 0,22 0 15,-22 0-15,0 0 0,0 0 16,22-21-16,-22 21 0</inkml:trace>
  <inkml:trace contextRef="#ctx0" brushRef="#br0" timeOffset="39931.25">2159 4741 0,'0'0'0,"0"-21"0,-21 0 15,0 21-15,-1-21 16,1 21-16,0 0 0,0 0 16,0 0-16,0 21 0,-1 0 15,-20 0-15,21 1 0,0 20 0,0-21 16,-1 21-16,-20 1 0,21-1 16,21-21-16,-21 22 0,21-1 15,-21-21-15,21 0 0,0 0 16,0 1-16,0-1 0,0 0 0,21-21 15,0 0-15,0 0 16,0 0-16,0 0 0,1 0 16,-1-21-16,21 0 0,-21-1 15,0 1-15,1 0 0,-1-21 0,0 21 16,0-1-16,0-20 0,-21 0 16,0 21-16,21-1 0,-21-20 0,0 21 15,22 0-15,-22 0 16,0 42-1,0 0 1,0 0-16,0 0 0,0 0 16,0 22-16,0-22 0,0 0 0,0 21 15,0-20-15,0-1 0,0 0 16,0 0-16,0 0 0,0 0 0,0 1 16,0-1-16,21-21 15,0 0-15,0 0 16,0 0-16,0 0 0,1-21 15,-22-1-15,21 22 0</inkml:trace>
  <inkml:trace contextRef="#ctx0" brushRef="#br0" timeOffset="40223.08">2752 4318 0,'0'0'0,"-22"0"16,22 21-16,-21 0 0,0 1 16,21 20-16,0-21 0,0 21 0,-21 1 15,21-1-15,-21 0 0,21 1 16,0 20-16,-21-20 0,-1-1 16,1 0-16,21 1 0,-21-1 15,21 0-15,0-21 0,0 22 0,-21-22 16,21 0-16,0 0 0,0 0 15,0 1-15,0-1 0,0 0 16,21-21 0,0-21-16,0 0 15,1-1-15</inkml:trace>
  <inkml:trace contextRef="#ctx0" brushRef="#br0" timeOffset="40722.8">3111 4699 0,'0'-42'16,"0"21"-16,-21 21 15,0-22-15,0 22 16,0 0-16,0 0 0,-1 0 0,1 22 16,0-1-16,0 0 0,0 0 15,0 0-15,-1 22 0,1-22 0,0 21 16,0 0-16,0-20 0,21 20 15,0-21-15,0 21 0,0-20 0,0-1 16,0 0-16,0 0 0,21-21 16,-21 21-16,21-21 0,0 0 15,0 0-15,1 0 0,-1 0 0,0 0 16,0-21-16,0 0 0,0 21 16,1-21-16,-1 0 0,0-1 0,-21-20 15,21 21-15,0-21 0,0 20 16,-21-20-16,0 21 0,22-21 0,-22 20 15,0 1-15,0 0 0,0 42 32,0 0-17,0 1-15,0 20 0,0-21 16,0 21-16,0-20 0,0 20 16,0-21-16,0 0 0,0 0 0,0 1 15,0-1-15,0 0 0,0 0 16,21-21-16,-21 21 0,21-21 0,0 0 15,0 0-15,0 0 16,1 0-16,-1-21 0,0 21 0,0-21 16,0 0-16,0 0 0,1-1 15,-22 1-15</inkml:trace>
  <inkml:trace contextRef="#ctx0" brushRef="#br0" timeOffset="40975.17">2413 4530 0,'0'0'0,"-42"0"0,20 21 0,1-21 16,42 0 0,1 0-16,-1 0 15,21 0-15,0 0 0,1 0 0,20 0 16,-20 0-16,20 0 0,-21-21 15,22 21-15,-22 0 0,1 0 0,-1 0 16,0 0-16,-21-21 0,22 21 16,-22 0-16,0 0 0,0 0 15,0-22-15</inkml:trace>
  <inkml:trace contextRef="#ctx0" brushRef="#br0" timeOffset="41795.01">4572 5038 0,'0'0'0,"0"21"0,-21 0 0,0-21 16,21 21-16,0-42 31,21 21-16,21-21-15,-21 0 0,0-22 16,22 22-16,-22-21 0,21 21 16,1-22-16,-1 1 0,0 0 15,1-1-15,-1 1 0,0 0 0,1-1 16,-22 1-16,0 21 0,21-21 0,-42 20 16,0 1-16,0 0 0,-21 21 15,0 0-15,0 0 16,0 0-16,-22 0 0,1 21 15,21-21-15,-22 21 0,22 1 0,-21-22 16,21 21-16,0 0 0,21 0 0,0 0 16,0 0-16,0 1 15,21 20-15,0-21 0,21 0 0,-21 0 16,1 1-16,20 20 0,-21-21 16,0 0-16,0 22 0,1-22 0,-1 0 15,0 0-15,-21 0 0,21 0 16,-21 1-16,0-1 15,-21-21-15,0 21 0,0-21 16,-22 0-16,22 0 0,0 0 0,-21 0 16,20 0-16,-20-21 0,0 0 15,21-1-15,-1 1 0,1 0 0,0 0 16,0 0-16,21 0 0,-21-22 16,21 22-16,0 0 0,0-21 0,0 20 15,0 1-15,21-21 0,0 21 16,21-22-16,-20 22 0,20 0 15</inkml:trace>
  <inkml:trace contextRef="#ctx0" brushRef="#br0" timeOffset="42300.45">5567 3916 0,'-21'0'0,"42"0"0,-64 0 16,22 0-16,0 0 0,0 21 15,0 0-15,0 0 0,-1 22 16,22-1-16,0 0 0,0 22 0,0-1 16,-21-20-16,21 20 0,0 1 15,-21-1-15,21 1 0,-21-22 0,21 22 16,0-22-16,0 21 0,-21-20 16,21-1-16,-21-21 0,21 22 0,0-22 15,-22 0-15,22 0 0,0 0 0,-21-21 16,0 0-1,21-21 1,-21 0-16,21 0 16,0-22-16,0 22 0,0 0 0,0-21 15,0 21-15,0-22 0,21 22 0,0-21 16,0 21-16,1-1 16,20-20-16,-21 21 0,21 0 0,1 0 15,-1 21-15,-21 0 0,22 0 16,-1 0-16,-21 0 0,21 0 0,-20 21 15,-1 0-15,0 0 0,0 0 0,-21 0 16,0 22-16,0-22 0,0 21 16,0-21-16,-21 22 0,0-22 0,0 21 15,21-21-15,-22 22 0,1-22 0,0 0 16,21 0-16,0 0 16,21-21-1,0 0 1,22-21-16,-22 0 0,0 0 0,0 0 15</inkml:trace>
  <inkml:trace contextRef="#ctx0" brushRef="#br0" timeOffset="43460.6">6096 4530 0,'0'21'31,"-21"0"-31,21 0 0,0 0 15,0 1-15,-21 20 0,21-21 0,-22 0 16,22 22-16,-21-22 0,21 21 16,0-21-16,0 0 0,0 1 15,0 20-15,0-21 0,0 0 0,21 0 16,1 1-16,-1-22 16,0 0-16,0 0 0,0 0 0,0 0 15,1 0-15,-1-22 0,0 1 0,0 0 16,0 0-16,0 0 0,1 0 15,-1-22-15,0 22 0,0 0 0,0-21 16,-21-1-16,0 22 0,0-21 0,0 21 16,0-22-16,0 22 0,0 0 15,-21-21-15,0 20 0,0 22 0,0-21 16,-1 21-16,1 0 0,0 0 16,0 0-16,0 0 0,0 0 15,-22 21-15,22 1 0,0-1 0,0 0 16,0 0-16,-1 21 0,22-20 15,0 20-15,-21-21 0,21 21 0,0-20 16,0 20-16,0-21 0,0 21 0,0-20 16,21-1-16,1 0 0,-1 0 15,0-21-15,0 21 0,0-21 0,22 0 16,-22 0-16,0 0 0,0 0 0,0 0 16,22-21-16,-22 21 0,0-21 15,21 0-15,-21 0 0,22-1 16,-1-20-16,-21 21 0,22 0 0,-22 0 15,0-22-15,0 22 0,0 0 16,0 0-16,1 0 0,-22-1 0,21 22 16,-21-21-16,-21 42 31,21 1-31,-22-22 0,22 21 0,0 0 16,0 0-16,0 0 0,0 0 15,0 22-15,0-22 0,0 0 0,0 0 16,0 0-16,0 1 0,0-1 0,0 0 15,0 0-15,22-21 0,-1 21 16,0-21-16,0 0 16,0 0-16,22 0 0,-22 0 0,0 0 15,0 0-15,0-21 0,22 0 16,-22 0-16,0 0 0,0-1 0,0 1 16,0 0-16,1-21 0,-22 21 0,21-1 15,-21-20-15,21 21 0,-21 0 16,0-22-16,0 22 0,0 0 0,0 0 15,0 0-15,0 42 32,0 0-17,-21 0-15,21 0 0,0 1 0,0-1 16,0 0-16,-21 21 16,21-21-16,0 1 0,0 20 0,0-21 15,0 0-15,0 0 0,21 1 0,0-1 16,-21 0-16,21 0 0,0-21 15,0 0-15,1 0 0,-1 0 0,0 0 16,0 0-16,21 0 0,-20 0 0,-1-21 16,21 0-16,-21 0 0,0-1 15,22 1-15,-22-21 0,21 21 0,-21 0 16,1-22-16,20 1 0,-21 21 16,0-22-16,0 1 0,1 0 0,-1-1 15,0 1-15,0 21 0,-21-21 0,0 20 16,0-20-16,0 21 15,0 0-15,0 0 0,-21 21 16,0 0-16,21 21 16,-21 0-16,-1 0 0,1 0 15,0 22-15,0-22 0,21 21 0,-21-21 16,21 22-16,-21-1 0,21 0 0,-22-21 16,22 22-16,0-1 0,0-21 15,0 22-15,0-22 0,0 21 0,0-21 16,0 0-16,0 1 0,22-1 15,-1 0-15,0-21 0,21 0 0,-21 0 16,1 0-16,20 0 0,0 0 0,-21 0 16,22 0-16</inkml:trace>
  <inkml:trace contextRef="#ctx0" brushRef="#br0" timeOffset="43979.6">8382 4572 0,'0'0'0,"0"-21"16,0 0-16,-21 21 0,0-21 16,-1 21-16,1 0 15,0 0-15,0 0 0,0 0 0,0 21 16,-1-21-16,1 21 0,0 0 16,21 0-16,-21 0 0,0 1 15,0-1-15,21 0 0,-22 0 0,22 0 16,-21 0-16,21 22 0,0-22 15,0 0-15,0 0 0,0 0 0,0 1 16,21-22-16,1 0 0,20 0 16,-21 0-16,0 0 0,0 0 15,22 0-15,-22-22 0,0 1 0,21 0 16,-20 0-16,-1 0 0,0 0 0,21-1 16,-21-20-16,1 21 0,-1-21 15,0-1-15,0 1 0,-21 0 0,21-1 16,-21 1-16,21 0 0,-21-22 15,0 22-15,0-1 0,0 1 16,0 21-16,0 0 0,0 0 0,0-1 16,-21 22-16,0 22 15,0 20-15,0-21 16,21 21-16,-21 1 0,21 20 0,0-20 16,-22-1-16,22 21 0,0-20 15,0-1-15,0 0 0,0 1 0,0-1 16,22 0-16,-1-20 0,0 20 0,0-21 15,0 0-15,0 0 0,22 1 16,-22-22-16,21 0 0,-21 0 0,22 0 16,-1 0-16,-21 0 0,22 0 15,-22-22-15,0 1 0,21 0 0</inkml:trace>
  <inkml:trace contextRef="#ctx0" brushRef="#br0" timeOffset="44743.16">10181 4509 0,'0'0'0,"21"-43"31,0 43-31,1 0 16,-22 21 0,0 1-1,0-1-15,0 0 0,0 0 0,0 0 16,0 22-16,0-22 0,0 0 15,0 0-15,0 0 0,0 0 0,0 22 16,0-22-16,0 0 0,0 0 16,0 0-1,-22-21 1,22-21-16,0 0 16,-21 0-16,21 0 15,0 0-15,0-1 0,0 1 0,0-21 16,0 21-16,21 0 0,1-22 0,-1 22 15,0-21-15,0 21 0,0-1 16,0-20-16,22 21 0,-1 0 0,-21 0 16,22-1-16,-1 22 0,0 0 15,22 0-15,-22 0 0,-21 0 0,22 0 16,-1 22-16,-21-1 0,0 0 0,0 0 16,-21 0-16,0 0 0,0 22 15,0-22-15,0 0 0,-21 21 16,0-20-16,0-1 0,0 0 0,0 0 15,-1 0-15,1 0 0,0 1 16,21-1-16,21-42 31,0 21-15,1-22-16,-1 1 0</inkml:trace>
  <inkml:trace contextRef="#ctx0" brushRef="#br0" timeOffset="45207.09">11366 4360 0,'-63'43'32,"42"-22"-32,0 0 0,-1 0 0,1 22 15,0-22-15,0 0 0,0 0 0,0 21 16,21-20-16,0-1 0,0 21 0,0-21 15,0 0-15,0 1 0,0-1 16,0 0-16,21 0 0,0-21 16,0 0-16,0 21 0,22-21 0,-22 0 15,0 0-15,0 0 16,21 0-16,-20-21 0,-1 21 0,21-21 16,-21 0-16,0 0 0,1-1 0,-1 1 15,0 0-15,0 0 0,-21-21 16,0 20-16,0 1 0,0-21 0,0 21 15,0-22-15,0 22 0,-21 0 0,0 0 16,0 0-16,-1 0 0,1-1 16,0 22-16,-21 0 0,21 0 0,-1 0 15,-20 0-15,21 22 0,0-1 16,0 0-16,-1 0 0,22 0 0,0 0 16,-21 1-16,21-1 0,0 0 15,0 0-15,0 0 0,0 0 0,21 1 16,1-1-16,-1-21 0,0 21 15,0-21-15,0 0 0,22 0 0,-22 0 16,0 0-16,21 0 0,-21 0 0,1 0 16,20-21-16</inkml:trace>
  <inkml:trace contextRef="#ctx0" brushRef="#br0" timeOffset="45471.02">12150 4128 0,'0'0'0,"0"-22"0,0 1 15,0 0-15,-22 42 32,22 0-32,0 22 0,-21-22 15,0 21-15,0 1 0,21-1 0,-21 0 16,0 1-16,21-1 0,-22 0 0,1 1 16,21-1-16,0 0 0,0-21 15,-21 22-15,21-1 0,0-21 0,0 0 16,0 1-16,0-1 0,21 0 0,-21 0 15,21-21-15,1 0 0,-1 0 16,0 0-16,0 0 0,0 0 16,0-21-16,-21 0 0,22 0 0,-1-1 0,0 1 15</inkml:trace>
  <inkml:trace contextRef="#ctx0" brushRef="#br0" timeOffset="45642.99">11959 4466 0,'0'0'0,"-21"0"0,0 0 0,42 0 32,0 0-32,0 0 0,0 0 15,22 0-15,-22 0 0,21-21 16,-21 21-16,22 0 0,-22 0 0,21 0 16,-21 0-16,1-21 0,-1 21 15,21 0-15</inkml:trace>
  <inkml:trace contextRef="#ctx0" brushRef="#br0" timeOffset="46803.9">13928 3810 0,'0'0'15,"0"-21"-15,0 0 16,0 42 0,0 0-16,0 0 15,0 0-15,0 22 0,-22-1 16,22 0-16,-21 22 0,21-1 16,0-20-16,0 20 0,0-20 0,0 20 15,0-21-15,-21 1 0,21-1 16,-21 0-16,21 1 0,0-22 0,0 21 15,0-21-15,0 1 0,-21-22 16,21 21-16,-21-21 16,21-21-1,0-1-15,0 1 16,0 0-16,0 0 0,0 0 0,21-22 16,0 22-16,-21 0 0,21-21 15,0 21-15,0-1 0,1 1 16,20 0-16,-21 0 0,21 0 0,-20 0 15,20 21-15,0 0 0,1 0 0,-22 0 16,21 0-16,0 0 0,-20 0 16,-1 21-16,21 0 0,-21 0 0,-21 0 15,21 22-15,-21-22 0,0 0 16,0 21-16,0-21 0,0 1 0,-21-1 16,0 0-16,0 0 0,0 0 0,-22 0 15,22-21-15,0 0 0,0 0 16,-21 0-16,20 0 0,1 0 0,0 0 15,0 0-15,0 0 0,0-21 0,21 0 16,-22 21-16,22-21 16,-21 21-16,21-21 0,-21 21 0,21-21 15,0 42 17,0 0-17,21-21-15,0 21 16,1-21-16,-1 0 0,0 21 15,0-21-15,21 0 0,-20 0 0,20 0 16,0 0-16,-21 0 0,22 0 16,-1-21-16,0 21 0,1-21 0,-1 21 15,0-21-15,-20 21 0,20-21 0,-21-1 16,0 22-16,0-21 16,1 0-16,-22 0 0,21 0 15,-21 0-15,0-1 0,0 1 16,-21 21-1,-1 0-15,1 0 0,0 21 0,0 1 16,0-1-16,0 21 16,21-21-16,-22 0 0,22 1 0,-21 20 15,21-21-15,0 0 0,0 0 0,0 1 16,0-1-16,21 0 16,1-21-16,-1 0 0,21 0 0,-21 0 15,0 0-15,22 0 0,-22 0 16,21 0-16,1 0 0,-22-21 0,21 0 15,-21 21-15</inkml:trace>
  <inkml:trace contextRef="#ctx0" brushRef="#br0" timeOffset="48495.53">16552 4572 0,'0'0'0,"0"21"15,21-21 17,1 0-17,-1 0-15,0 0 16,0 0-16,0 0 15,-21-21-15,21 21 0,1-21 16,-1 0-16,0 21 0,-21-21 16,21-1-16,0 1 0,-21-21 15,21 21-15,1-22 0,-22 1 0,21 0 16,0-1-16,0 1 0,-21 0 16,21-22-16,-21 22 0,21 0 0,-21-1 15,22 22-15,-22-21 0,0 21 16,0-1-16,0 1 0,-22 21 15,1 0 1,0 21-16,21 1 16,0-1-16,-21 0 0,0 21 0,21 22 0,-21-22 15,21 0-15,0 22 16,-22-1-16,1-20 0,21 20 0,-21-20 16,21-1-16,0 0 0,-21 1 0,21-1 15,-21-21-15,21 0 0,0 0 16,0 1-16,0-44 31,21 22-31,0-21 0,-21 0 16,21 0-16,0 0 0,1-22 0,-22 22 15,21 0-15,0-21 0,0 21 16,0-22-16,0 22 0,1 0 0,-1-21 16,0 42-16,0-22 0,0 22 15,-21-21-15,21 21 0,1 0 16,-1 21-16,-21 1 0,0-1 15,21 0-15,-21 0 0,21 0 16,-21 22-16,0-22 0,21 0 0,0 21 16,-21-21-16,0 1 0,22-1 0,-1 0 15,0 0-15,0 0 0,-21 0 16,21 1-16,0-1 0,1-21 0,-1 0 16,21 21-16,-21-21 0,0 0 0,22 0 15,-1 0-15,-21 0 0,22-21 16,-1 0-16,-21-1 0,21 1 15,1 0-15,-22 0 0,21 0 0,-21-22 16,1 22-16,-1-21 0,0 0 16,0-1-16,-21 22 0,0-21 0,0-1 15,0 1-15,0 21 0,0-21 16,0 20-16,0 1 0,-21 21 0,0 0 16,0 0-16,-1 0 0,1 0 15,0 0-15,0 21 0,0 1 0,0-1 16,-1 21-16,-20-21 0,21 22 0,0-22 15,0 21-15,-1 0 16,22-20-16,0 20 0,-21-21 0,21 21 16,0-20-16,0-1 0,0 0 0,0 0 15,21 0-15,1-21 16,-1 0-16,0 0 0,0 0 0,0 0 16,0 0-16,22 0 0,-22-21 15,0 0-15,-21 0 0,21 0 0,0-1 16,1 1-16,-22 0 0,0 0 0,21-21 15,-21 20-15,21-20 0,-21 0 16,21 21-16,-21-22 0,0 22 0,0 0 16,0 0-16,0 0 0,21-1 15,-21 44 1,0-1 0,0 0-16,0 0 0,0 21 15,0-20-15,0-1 0,0 21 0,-21-21 16,21 22-16,0-22 0,0 21 0,0-21 15,0 0-15,0 1 0,0-1 16,0 0-16,21 0 0,0-21 16,1 0-16,-1 0 15,0 0-15,0 0 0,0 0 0,0 0 16,1-21-16,-1 21 0,0-21 0,0 0 16,21-1-16,-20 1 0,-1-21 15,0 21-15,0-22 0,0 22 0,0 0 16,-21-21-16,0 21 15,0-1-15,0 1 0,0 0 0,-21 21 16,21-21-16,-21 21 0,21 21 31,0 0-31,0 0 0,0 1 0,0-1 16,0 0-16,0 0 0,0 0 16,0 0-16,0 1 0,0-1 0,0 0 15,0 0-15,0 0 0,0 0 0,0 1 16,0-1-16,0 0 15,0 0-15,21-21 16,0 0 0,1 0-1,-1 0-15,0 0 0,0 0 0,21 0 16,-20-21-16,20 21 0,-21-21 0</inkml:trace>
  <inkml:trace contextRef="#ctx0" brushRef="#br0" timeOffset="49043.21">19113 4276 0,'0'0'0,"0"-21"0,0-1 15,0-20-15,0 21 0,0 0 16,0 0-16,0-1 0,-21 1 0,0 0 16,0 0-16,0 0 15,0 21-15,-1 0 0,1 0 0,0 0 16,0 0-16,0 21 0,0 0 0,-1 0 15,1 22-15,0-22 0,-21 21 16,21-21-16,-1 22 0,22-1 0,-21-21 16,0 21-16,21 1 0,0-22 15,0 0-15,0 21 0,0-20 0,0-1 16,0 0-16,21-21 0,0 21 0,1-21 16,-1 0-16,0 0 0,0 0 15,0 0-15,0 0 0,1 0 0,-1 0 16,21 0-16,-21-21 0,0 0 15,22 0-15,-22-1 0,0 1 16,0 0-16,22-21 0,-22-1 0,0 1 16,-21 0-16,21-1 0,0-20 15,0 21-15,-21-22 0,0 22 0,0-1 16,0 1-16,0 0 0,0 21 0,0-1 16,0 1-16,0 42 31,-21 1-31,0 20 15,21 0-15,-21 1 0,21-1 16,0 0-16,0 1 0,-21-1 0,21 21 16,0-20-16,-21-22 0,21 21 15,0 1-15,0-22 0,0 0 0,0 0 16,0 0-16,0 0 0,0 1 16,21-22-16,0 0 0,0 21 0,0-21 15,0 0-15,1 0 0,20 0 0,-21 0 16,21-21-16,-20-1 0</inkml:trace>
  <inkml:trace contextRef="#ctx0" brushRef="#br0" timeOffset="49339.04">20108 3979 0,'0'0'0,"0"-21"15,0 0-15,0 0 0,0 0 16,-21 21-16,0 0 15,0 0-15,0 0 0,-1 0 16,1 0-16,0 21 0,0 0 0,0 21 16,0 1-16,-1-1 0,1 0 15,0 1-15,21-1 0,0 0 0,-21 1 16,21-22-16,0 21 0,0 1 16,0-22-16,0 0 0,21 0 0,0 0 15,0 0-15,22 1 16,-22-22-16,0 0 0,0 0 15,0 0-15,22 0 0,-22 0 0,21 0 0,1-22 16,-22 22-16,21-21 0,0 0 16,-20 0-16,20 0 0</inkml:trace>
  <inkml:trace contextRef="#ctx0" brushRef="#br0" timeOffset="49699.75">20553 4191 0,'0'0'0,"-21"0"16,-1 21-1,1-21-15,0 21 0,21 1 0,-21-1 16,0 21-16,21-21 0,-21 0 0,21 1 16,0-1-16,0 0 15,0 0-15,0 0 0,0 0 0,0 1 16,21-22-16,0 21 0,0-21 0,0 21 16,22-21-16,-22 0 0,0 0 15,21 0-15,-21 0 0,22 0 0,-1 0 16,-21-21-16,22 0 0,-22 21 0,21-22 15,-21 1-15,0 0 0,1-21 16,-22 21-16,0-22 0,0 22 0,0-21 16,0-1-16,0 1 0,0 21 15,0-21-15,-22 20 0,1 1 16,0 0-16,0 21 0,0 0 0,-22 0 16,22 0-16,0 0 0,-21 0 15,21 0-15,-1 21 0,-20 0 0,21 1 16,21-1-16,0 0 0,0 0 15,0 0-15,0 0 0,0 1 0,21-22 16,0 21-16,0-21 0,1 0 0</inkml:trace>
  <inkml:trace contextRef="#ctx0" brushRef="#br0" timeOffset="50459.2">21569 4106 0,'0'-21'16,"0"42"-16,0-63 0,0 21 0,-21 0 16,-1 21-16,1 0 0,0-21 0,0 21 15,0 0-15,0 0 0,-1 0 0,1 21 16,0 0-16,0 0 0,-21 0 16,20 0-16,1 1 0,0 20 0,0-21 15,0 0-15,0 22 0,21-22 16,-22 21-16,22-21 0,0 0 0,0 1 15,0-1-15,0 0 0,0 0 0,22 0 16,-1 0-16,0-21 0,0 0 16,0 22-16,0-22 0,1 0 15,20 0-15,-21 0 0,0 0 0,22 0 16,-22-22-16,0 1 0,21 0 16,-21 0-16,1 0 0,20 0 0,-21-22 15,0 22-15,0-21 0,1-22 16,-1 22-16,0-22 0,0 22 0,0-21 15,0 20-15,1 1 0,-22 0 0,0-1 16,0 22-16,0-21 0,0 21 16,0-1-16,0 1 15,0 42 1,-22-21-16,22 22 0,-21 20 16,0-21-16,21 21 0,-21 1 15,21-1-15,-21 0 0,21 1 16,0-1-16,-21 0 0,21 1 0,0-1 15,0 0-15,0 1 0,0-22 16,0 0-16,0 0 0,21 0 0,0 1 16,0-1-16,0 0 0,0-21 0,22 0 15,-22 0-15,21 0 0,-21 0 16,22 0-16,-22 0 0,21-21 0,-21 21 16,22-21-16,-22-1 0,0 1 15,0 0-15,0-21 0,1 21 0,-1-22 16,-21 22-16,0-21 0,0 21 0,0-22 15,0 22-15,0 0 16,-21 21 0,-1 0-16,1 42 15,21-21-15,-21 1 0,21 20 0,0-21 16,0 21-16,-21-20 0,21-1 0,0 21 16,0-21-16,0 0 0,0 1 15,0-1-15,21 0 0,0 0 16,0-21-16,1 0 0,-1 0 0,21 0 15,-21 0-15,22 0 0,-1 0 16,0 0-16,22-21 0,-22 21 0,22-21 16,-1 21-16</inkml:trace>
  <inkml:trace contextRef="#ctx0" brushRef="#br0" timeOffset="50991.4">23326 4106 0,'0'-21'15,"0"42"-15,-22-63 0,1 21 0,0 0 0,0 0 16,0-1-16,0 1 0,-1 21 16,-20 0-16,21 0 0,-21 0 0,20 0 15,-20 0-15,0 0 0,21 21 16,-22 1-16,1-1 0,0 0 0,20 0 16,-20 0-16,21 22 0,21-22 15,-21 0-15,21 21 0,0-21 16,0 1-16,0 20 0,0-21 0,0 0 15,0 0-15,0 1 0,21-1 0,0 0 16,0 0-16,0-21 0,22 0 16,-22 21-16,0-21 0,21 0 0,-20 0 15,20 0-15,-21 0 0,0-21 16,22 0-16,-22 21 0,0-21 0,0-22 16,0 22-16,0-21 0,1 0 0,-1-1 15,21 1-15,-21-22 0,0 22 16,1-21-16,-1-1 0,0 22 15,0-1-15,-21-20 0,21 21 16,-21-1-16,21 22 0,-21 0 0,0-21 16,0 20-16,-21 22 15,0 22-15,0-1 16,0 0-16,21 21 0,-21 1 0,-1-22 16,1 21-16,21 22 0,0-22 15,-21 0-15,21 22 0,0-22 0,0 0 16,0 1-16,0-22 0,0 21 15,21-21-15,0 1 0,1-1 0,20 0 16,-21 0-16,21-21 0,-20 0 0,20 0 16,0 0-16,1 0 15,20 0-15,-21-21 0,1 0 0,-1 21 16,0-21-16,1-1 0</inkml:trace>
  <inkml:trace contextRef="#ctx0" brushRef="#br0" timeOffset="52262.89">1206 6181 0,'0'0'0,"-21"0"0,21-21 15,0-1-15,0 1 16,-21 21-16,21-21 0,-21 21 16,0 0-16,21 21 31,0 0-31,0 1 16,0 20-16,0-21 0,0 21 0,0 1 15,0-1-15,21 22 0,-21-22 16,0 21-16,0-20 0,0-1 0,0 0 15,0 1-15,0-1 0,0 0 16,0-20-16,0-1 0,0 0 16,-21 0-16,21-42 31,0 0-15,0 0-16,0-1 0,21 1 15,0-21-15,0 21 0,0-22 0,1 22 16,-1-21-16,21 21 0,-21-22 15,22 22-15,-22-21 0,21 21 0,0 0 16,22 21-16,-22-22 0,1 22 16,-1 0-16,0 0 0,1 22 15,-1-22-15,-21 21 0,0 0 0,0 21 16,1-21-16,-22 1 0,0-1 16,0 21-16,0-21 0,0 0 15,-22 1-15,-20 20 0,21-21 0,-21 0 16,-1 0-16,1 1 0,0-1 15,-1-21-15,1 21 0,0-21 0,-1 0 16,22 0-16,0 0 0,0 0 16,0 0-16,21-21 15,21 0 1,0-1-16,0 22 16,21-21-16,-20 21 0,20-21 0</inkml:trace>
  <inkml:trace contextRef="#ctx0" brushRef="#br0" timeOffset="52643.58">2159 6583 0,'21'-21'31,"0"0"-31,22 21 0,-22-22 15,21 1-15,0 0 0,1 0 16,-1 0-16,0 0 0,1-1 16,-1 1-16,0 0 0,-20 0 15,-1 0-15,0 21 0,-21-21 0,0-1 16,-21 22 0,-22 0-16,22 0 0,-21 0 0,0 0 15,20 22-15,-20-1 0,0 0 16,21 0-16,-1 0 0,-20 0 0,42 22 15,-21-22-15,21 21 0,0-21 16,0 1-16,0 20 0,0-21 0,0 0 16,0 0-16,21 1 0,0-22 15,0 21-15,22-21 0,-22 0 0,21 0 16,1 0-16,-1 0 0,0 0 0,1 0 16,-1 0-16,0 0 15,1-21-15</inkml:trace>
  <inkml:trace contextRef="#ctx0" brushRef="#br0" timeOffset="52915.43">3429 6223 0,'0'-21'0,"0"42"0,0-63 16,-21 21 0,0 21-16,-1 0 0,-20 0 15,21 0-15,0 0 0,0 21 16,-1 0-16,1 0 0,0 0 15,0 0-15,0 22 0,0-22 0,-1 21 16,22-21-16,0 22 0,0-1 16,-21-21-16,21 22 0,0-22 0,0 0 15,0 0-15,0 0 0,0 0 16,21 1-16,1-22 0,-1 0 0,0 21 16,0-21-16,21 0 0,-20 0 15,20 0-15,0 0 0,1-21 0,-22 21 16,21-22-16,0 1 0</inkml:trace>
  <inkml:trace contextRef="#ctx0" brushRef="#br0" timeOffset="54447.55">4043 6223 0,'0'0'0,"0"-21"0,0 0 16,-21 21-1,-1 0-15,1 0 0,0 0 0,0 0 16,0 21-16,0-21 0,-22 21 15,22 0-15,-21 0 0,21 1 0,-22-1 16,22 21-16,0 0 0,0-20 0,0 20 16,-1-21-16,1 21 0,21-20 15,0 20-15,0-21 0,0 0 0,0 0 16,0 1-16,21-22 0,1 21 16,-1-21-16,0 0 15,21 0-15,-21 0 0,1 0 0,-1 0 16,21-21-16,-21 21 0,0-22 15,1 1-15,-1 0 0,21-21 0,-21 21 16,-21-1-16,21-20 0,1 21 16,-22-21-16,21 20 0,-21-20 0,0 21 15,0 0-15,0 0 0,0-1 0,0 1 16,0 42 15,0 1-31,-21-22 0,21 42 0,0-21 16,0 0-16,-22 22 15,22-22-15,0 0 0,0 21 0,0-21 16,0 1-16,0-1 0,0 21 16,0-21-16,0 0 0,22-21 15,-1 0-15,-21 22 0,21-22 0,0 0 16,0 0-16,0 0 16,1-22-16,-1 22 0,21-21 0,-21 0 15,22 0-15,-22 0 0,0-22 0,21 22 16,-21-21-16,1 21 0,-1-22 15,0 22-15,0-21 0,-21 21 16,0 0-16,21-22 0,-21 22 16,0 0-16,-21 42 31,21 0-15,-21 22-16,21-22 0,0 0 15,0 0-15,-21 21 0,21-20 0,0 20 16,0-21-16,0 0 0,0 22 15,0-22-15,0 0 0,21 0 0,0-21 16,-21 21-16,21-21 0,0 0 16,1 0-16,-1 0 0,21 0 0,-21 0 15,0 0-15,22 0 0,-22 0 16,21-21-16,-21 0 0,22 0 16,-22 0-16,21-1 0,-21 1 0,1-21 15,-1 21-15,0-22 0,0 22 0,-21 0 16,0-21-16,21 21 0,-21-1 15,0 1-15,0 0 0,0 0 16,0 42 15,0 0-31,-21 0 0,21 1 16,0-1-16,0 21 0,0-21 0,0 0 16,0 22-16,0-22 0,0 0 15,0 21-15,0-20 0,0-1 16,0 0-16,0 0 0,21 0 15,0-21-15,1 0 16,-1 0-16,0 0 0,0 0 0,0 0 16,0-21-16,22 0 0,-22 21 0,0-21 15,0-22-15,22 22 0,-22 0 16,0-21-16,21 21 0,-21-22 0,1 22 16,-1-21-16,0 21 0,0-1 15,-21 1-15,0 0 0,21 0 0,-21 42 47,0 0-47,0 0 16,0 1-16,0-1 0,43 106 15,-22-106 1,-21 0-16,21 0 0,0 0 16,-21 1-16,0-1 0,0 0 15,-21-21 1,0 0-1,0 0-15,-1 0 0,1 0 0,21-21 16,-21 0-16,0 21 0,0-22 16,0 1-16,-1 21 0,22-21 0,-21 21 15,21-21-15,-21 21 0,21 21 47,0 0-47,0 0 16,21 1-16,0-1 0,1-21 15,-1 21-15,0 0 0,0-21 0,0 0 16,22 21-16,-22-21 0,21 0 0,-21 0 16,22 0-16,-1 0 0,0 0 15,1 0-15,-1 0 0,0-21 0,1 0 16,-1 0-16,0 0 0,1 21 16,-1-22-16,-21-20 0,0 21 0,0 0 15,1 0-15,-1-22 0,-21 22 0,21-21 16,-21 21-16,0-22 0,0 22 15,0 0-15,0 0 0,0 0 16,0-1-16,-21 22 0,0 0 0,-1 0 16,1 0-16,0 22 0,21-1 15,0 0-15,-21 0 0,21 21 16,0-20-16,0 20 0,0-21 0,0 21 16,0-20-16,0-1 0,0 21 0,21-21 15,0 0-15,0 1 0,1-22 16,20 21-16,-21-21 0,0 0 0,22 0 15,-1 0-15,0 0 0,-21-21 0,22-1 16,-1 22-16,0-21 0</inkml:trace>
  <inkml:trace contextRef="#ctx0" brushRef="#br0" timeOffset="55287.06">8086 6414 0,'21'0'31,"-21"-22"-31,21 22 15,-21-21-15,21 21 0,-21-21 16,0 0-16,0 0 0,0 0 16,0-1-16,0 1 15,0 0-15,0 0 0,-21 0 0,21 0 16,-21-1-16,0 1 0,-1 0 0,-20 0 16,21 21-16,0 0 0,-22 0 15,1 0-15,21 0 0,-21 0 0,-1 21 16,1 0-16,0 0 0,-1 1 0,22-1 15,-21 0-15,21 0 0,-1 21 16,1-20-16,0 20 0,21-21 0,-21 0 16,21 22-16,0-22 0,0 0 15,0 0-15,0 0 0,0 0 16,0 1-16,21-22 0,0 0 0,22 0 16,-22 0-16,0 0 0,0 0 15,21-22-15,-20 1 0,20 21 0,0-21 16,-21-21-16,22 21 0,-1-1 0,-21-20 15,22 0-15,-22 21 0,21-22 16,-21 1-16,0 0 0,22-1 0,-22-20 16,0 20-16,-21 1 0,21 0 0,-21-22 15,21 22-15,-21 21 16,0-22-16,0 22 0,0 0 0,-21 21 16,0 21-1,21 0-15,-21 1 0,21 20 16,0 0-16,0 1 0,0-1 0,0 0 15,0 1-15,0-1 0,0 0 16,0 1-16,0-1 0,0 0 0,0-21 16,0 22-16,0-1 0,0-21 0,0 22 15,0-22-15,21 0 0,-21 0 16,21 0-16,0 0 0,1-21 16,-1 0-16,0 0 0,0 0 0,0 0 15,0 0-15,1-21 0,-1 0 16,21 0-16</inkml:trace>
  <inkml:trace contextRef="#ctx0" brushRef="#br0" timeOffset="55782.78">8932 6075 0,'0'-64'31,"-21"64"-31,0 0 0,0 0 0,0 0 0,-22 22 16,22-1-16,0-21 16,0 21-16,0 0 0,-1 21 15,22-20-15,-21-1 0,21 0 0,-21 21 16,21-21-16,0 1 0,0-1 0,0 0 16,0 0-16,0 0 0,0 0 15,21-21-15,0 0 16,1 0-16,-1 0 0,0 0 15,0 0-15,0-21 0,0 0 16,1 0-16,-1 0 0,0 0 0,0-1 16,0 1-16,0 0 0,1 0 0,-22-21 15,0 20-15,0 1 0,21 0 16,-21 0-16,0 0 0,0 0 16,0 42 15,-21 0-31,21 0 0,0 0 15,0 0-15,0 1 0,0-1 0,0 0 16,0 21-16,0-21 0,0 1 16,0-1-16,0 0 0,0 0 15,21 0-15,0 0 0,0-21 16,0 0-16,0 0 16,1 0-16,-1 0 0,0 0 0,0-21 15,0 21-15,0-21 0,-21 0 16,22 0-16</inkml:trace>
  <inkml:trace contextRef="#ctx0" brushRef="#br0" timeOffset="56039.63">9440 5736 0,'0'-21'0,"0"42"0,21-63 0,-21 21 0,0 0 16,0 42-1,0 0 1,-21 0-16,21 21 0,0-20 0,0 20 15,-21 0-15,21 1 0,0-1 16,-21 0-16,21-21 0,0 22 0,0-1 16,0 0-16,0-20 0,0-1 15,0 21-15,0-21 0,0 0 0,0 1 16,0-1-16,0 0 0,0 0 16,21-21-16,0 0 15,0 0-15,1 0 0,-1-21 16,0 0-16</inkml:trace>
  <inkml:trace contextRef="#ctx0" brushRef="#br0" timeOffset="56559.33">10202 5884 0,'0'0'0,"0"-21"0,-21 0 0,0 21 15,0 0-15,-22 0 0,22 0 16,-21 0-16,21 0 0,-22 0 0,1 21 16,21-21-16,-21 21 0,-1 22 15,22-22-15,-21 0 0,21 21 0,-1-20 16,1 20-16,21-21 0,0 21 0,0-20 16,0-1-16,0 0 0,0 0 0,0 0 15,21 0-15,-21 1 0,22-22 16,-1 0-16,21 21 0,-21-21 0,0 0 15,1 0-15,-1 0 0,0 0 16,21 0-16,-21-21 0,1 21 16,-1-22-16,0 1 0,-21 0 0,21 0 15,0 0-15,0 0 0,-21-22 0,0 22 16,0-21-16,22 21 0,-22-22 0,0 22 16,0-21-16,0 21 0,0-1 15,-22 44 16,22-1-31,0 0 0,0 21 0,-21-21 16,21 22-16,0-22 0,0 21 0,0-21 16,0 1-16,0-1 0,0 0 15,0 0-15,0 0 0,21 0 16,1-21-16,-1 22 0,0-22 16,0 0-16,0 0 0,0 0 15,1 0-15,-1 0 0,0-22 16,0 1-16,0 0 0,0 0 15,-21 0-15,22-22 0,-22 22 0</inkml:trace>
  <inkml:trace contextRef="#ctx0" brushRef="#br0" timeOffset="56815.18">9186 5715 0,'0'0'0,"-21"21"0,0-21 16,0 21-16,42-21 31,0 0-31,21 0 0,-20 0 0,20 0 16,0 0-16,1 0 0,20 0 16,-21 0-16,22 0 0,-22-21 0,22 21 15,-22 0-15,22 0 0,-22 0 16,0 0-16,1 0 0,-22 0 15,21-21-15,-21 21 0,0 0 0,1 0 16,-1 0-16</inkml:trace>
  <inkml:trace contextRef="#ctx0" brushRef="#br0" timeOffset="57759.64">11218 5948 0,'0'0'0,"0"-21"16,0 0-16,0-1 0,-21-20 0,21 21 15,-21 0-15,21 0 0,0-1 16,0 1-16,0 42 15,0 1 1,0-1-16,0 21 0,0-21 16,0 0-16,0 22 0,0-1 0,0-21 15,-21 22-15,21-1 0,0-21 0,-21 21 16,21-20-16,0-1 0,-22 0 16,22 0-16,0 0 0,0 0 0,0 1 15,0-44 16,0 1-15,0 0-16,0 0 0,0 0 0,0 0 16,0-1-16,0 1 0,22-21 0,-1 21 15,-21-22-15,21 22 0,0-21 16,0 21-16,-21-22 0,21 22 0,1 0 16,-1 0-16,0 0 0,0 0 15,0 21-15,0 0 0,1 0 0,-1 0 16,0 0-16,0 0 0,0 21 0,0 0 15,1 0-15,-22 21 0,0-20 16,0-1-16,21 21 0,-21-21 16,0 22-16,0-22 0,0 0 0,0 0 15,0 21-15,0-20 0,0-1 16,0 0-16,0-42 47,0 0-47,21-1 15,-21 1-15,0 0 0,21 0 0,0 0 16,0 0-16,1-22 0,-1 22 16,0-21-16,0 21 0,21-22 0,-20 22 15,20 0-15,-21 0 0,21 21 16,1 0-16,-22 0 0,21 0 16,-21 0-16,1 21 0,-1 0 0,-21 0 15,0 0-15,21 22 0,-21-22 16,0 21-16,0-21 0,0 1 0,0 20 15,-21-21-15,21 0 0,-21 0 0,21 1 16,0-1-16,-22-21 0,22 21 0,-21-21 16,21 21-16,21-21 31,1-21-31,-1 21 16,0-21-16</inkml:trace>
  <inkml:trace contextRef="#ctx0" brushRef="#br0" timeOffset="58175.4">12488 5821 0,'0'-21'15,"0"42"17,0 0-32,-21 0 0,0 0 15,21 22-15,-21-22 0,21 0 0,0 0 16,0 22-16,-21-22 0,21 0 15,0 0-15,-22 0 0,22 0 0,0 1 16,0-1-16,0 0 0,0 0 16,22-21-16,-1 0 15,0 0-15,0 0 0,0 0 16,0 0-16,1 0 0,-1 0 0,0-21 16,0 21-16,0-21 0,-21 0 0,21-1 15,1 1-15,-1 0 0,-21 0 16,0 0-16,0 0 0,0-22 0,0 22 15,0-21-15,0 21 0,0-1 0,-21-20 16,-1 21-16,1 0 0,0 21 16,0-21-16,0 21 0,0 0 0,-1 0 15,1 0-15,0 21 0,0 0 16,21 0-16,-21 0 16,21 0-16,0 1 0,0-1 15,0 0-15,21 0 0,0 0 0,0-21 16,0 21-16,1-21 0,20 0 15,-21 0-15</inkml:trace>
  <inkml:trace contextRef="#ctx0" brushRef="#br0" timeOffset="58911.98">13335 5863 0,'0'0'0,"0"-21"0,0 0 0,0 0 16,-21 21-16,0-21 0,-1 21 15,1 0-15,0 0 0,0 0 0,-21 0 16,20 0-16,1 0 0,0 21 16,0 0-16,-21 0 0,20 21 0,1-20 15,0-1-15,0 21 0,21-21 0,-21 22 16,0-22-16,21 0 0,0 21 16,0-21-16,0 1 0,0-1 0,0 0 15,0 0-15,21-21 0,0 0 16,0 0-16,0 21 0,22-21 15,-22 0-15,0 0 0,21 0 0,-21-21 16,1 21-16,20-21 0,-21 0 0,0 21 16,0-21-16,1-22 15,-1 22-15,0 0 0,0-21 0,0-1 16,0 1-16,-21 0 0,22-1 0,-1 1 16,0-22-16,-21 22 0,21 0 15,-21-22-15,21 22 0,-21 21 0,0-22 16,21 22-16,-21 0 0,0 0 0,0 0 15,-21 42 1,0 0 0,21 0-16,-21 0 0,21 22 0,-21-1 15,21 0-15,0 1 0,-21-1 16,21 22-16,-22-22 0,22 0 0,0 1 16,0-1-16,0-21 0,0 21 15,0-20-15,0-1 0,0 21 16,22-42-16,-1 21 0,-21 0 0,21-21 15,0 0-15,0 22 0,0-22 0,1 0 16,-1 0-16,0 0 0,0 0 16,21-22-16,-20 22 0,-1-21 0,0 0 15,21 21-15,-21-21 0,1 0 0,-1 0 16,0-1-16,0 1 0,0 0 16,-21-21-16,0 21 0,0-1 15,0 1-15,0 42 31,0 1-31,0-1 0,0 0 16,-21 0-16,21 0 0,0 0 0,-21 1 16,21-1-16,0 0 15,0 0-15,0 0 0,21-21 47,0 0-47,-21-21 0,0 0 16,21 0-16</inkml:trace>
  <inkml:trace contextRef="#ctx0" brushRef="#br0" timeOffset="59058.89">13991 5715 0,'0'0'0,"-21"-21"0,0 21 0,21-21 16,-21 21-16,-1-21 0,1 21 16,0 0-16,21 21 31,0 0-31,21-21 15,-21 21-15,21-21 0</inkml:trace>
  <inkml:trace contextRef="#ctx0" brushRef="#br0" timeOffset="59983.36">14055 6011 0,'0'0'0,"0"22"15,21-22-15,0 0 0,0 0 16,0 0-16,0 0 0,1 0 0,-1 0 16,21 0-16,-21 0 0,22 0 0,-1-22 15,-21 1-15,21 21 0,1-21 16,-22 0-16,21 0 0,-21 0 0,22-1 16,-22-20-16,0 21 0,0-21 0,0 20 15,-21-20-15,0 0 0,0 21 16,0-22-16,0 1 0,0 21 15,0 0-15,0-1 0,0 1 0,0 0 16,0 0-16,-21 21 16,0 0-16,0 21 15,21 0-15,0 0 0,-21 1 0,0 20 16,-1 0-16,22 1 0,-21-1 16,0 0-16,21 1 0,-21 20 0,0-21 15,21 1-15,-21 20 0,-1-20 0,1-1 16,0 0-16,21 22 0,-21-1 15,0-20-15,0 20 0,21 1 0,-22 20 16,1-20-16,21-1 0,-21 1 0,0-1 16,0 1-16,21-1 15,-21 1-15,-1-1 0,22 1 0,0-1 16,0 1-16,0-1 0,0-20 0,0-1 16,0 0-16,0 1 0,22-1 0,-1-21 15,0 0-15,21 0 0,-21-21 16,22 0-16,-1 0 0,0 0 0,1 0 15,-1 0-15,0 0 0,1-21 0,-22 0 16,21 0-16,1-21 0,-22 20 0,0-20 16,0 0-16,0-22 0,0 22 15,-21-22-15,0 1 0,0-1 0,0 1 16,0-22-16,-21 22 0,0-22 0,-21 22 16,21-22-16,-22 21 15,1 1-15,0 21 0,-1-1 0,-20 1 16,20 0-16,-20 20 0,21 1 0,-1 0 15,1 0-15,21 21 0,0 0 16,-1 0-16,22-21 0,22 21 16,20 0-1,0 0-15,-21-21 0,43 21 16,-22 0-16,1-22 0,-1 22 0,21-21 16,-20 0-16,-1 21 0,0-21 0,22 0 15,-22 0-15,1-1 0,-1 1 16,0 0-16,-21 0 0,1 0 0,-1 0 15,0-1-15,-21 1 0,0 0 16,0 0-16,0 0 16,-21 21-16,0 0 15,-1 0-15,22 21 16,-21-21-16,21 21 0,0 0 16,-21 0-16,21 1 0,0 20 0,0-21 15,0 0-15,0 0 0,0 1 0,0-1 16,0 0-16,0 0 15,21-21 17,0 0-17,-21-21-15,22 0 0,-22 0 16</inkml:trace>
  <inkml:trace contextRef="#ctx0" brushRef="#br0" timeOffset="60160.26">15071 5736 0,'0'0'0,"21"0"94,0 0-94,0 0 16,0 21-16</inkml:trace>
  <inkml:trace contextRef="#ctx0" brushRef="#br0" timeOffset="60415.11">15663 5736 0,'0'0'16,"0"-21"-16,-21 0 15,0 21 1,0 0-16,0 0 0,-1 0 0,1 21 15,0 0-15,0 0 0,0 22 16,-22-22-16,43 0 0,-21 21 16,0-20-16,0 20 0,21-21 0,0 0 15,0 22-15,0-22 0,0 0 0,0 0 16,21-21-16,0 21 0,0 0 16,1-21-16,-1 0 0,21 22 0,0-22 15,-20 0-15,20 0 0,0 0 0,22 0 16,-22-22-16,0 22 0</inkml:trace>
  <inkml:trace contextRef="#ctx0" brushRef="#br0" timeOffset="60866.85">16256 5842 0,'0'0'0,"0"-21"0,0 0 0,-21 0 16,0-1-16,-1 22 0,1 0 0,0-21 15,0 21-15,-21 0 0,20 0 16,1 0-16,0 21 0,-21 1 0,21-1 15,-1 0-15,1 0 0,0 0 16,0 0-16,0 1 0,0 20 0,21-21 16,0 0-16,0 0 0,0 1 0,0-1 15,0 0-15,0 0 16,0 0-16,21-21 16,0 0-16,0 0 0,0 0 0,0 0 15,1 0-15,20 0 0,-21-21 16,0 21-16,0-21 0,1 0 0,-1 0 15,0-1-15,21 1 0,-42 0 0,21 0 16,1 0-16,-1-22 0,0 22 16,-21 0-16,0 0 0,0 0 0,-21 42 47,21 0-47,-21 21 0,21-20 0,-22-1 15,22 0-15,-21 0 0,21 0 16,0 0-16,0 1 0,0-1 15,0 0-15,0 0 0,0 0 16,21-21-16,1 0 16,-1 0-16,0 0 0,0 0 15,0 0-15,22 0 0,-22-21 16,0 0-16,21 21 0</inkml:trace>
  <inkml:trace contextRef="#ctx0" brushRef="#br0" timeOffset="61134.7">16827 5588 0,'0'0'0,"0"-21"0,0 0 16,0 0-16,0-1 16,-21 22-1,0 0-15,21 22 16,-21-1-16,0 0 0,0 0 16,21 21-16,0 1 0,-22-1 0,22-21 15,-21 22-15,21-1 0,-21 0 16,21 1-16,0-22 0,0 21 0,0-21 15,0 0-15,0 1 0,0-1 0,0 0 16,0 0-16,0 0 0,0 0 16,21-21-1,0 0-15,1 0 0,-1-21 16,0 21-16,0-21 0,21 0 16,1 0-16,-22 0 0</inkml:trace>
  <inkml:trace contextRef="#ctx0" brushRef="#br0" timeOffset="62039.18">17272 5757 0,'0'-21'0,"0"42"0,0-63 16,-21 42-1,0 0-15,-1 21 0,1 0 16,0 1-16,21-1 0,-21 0 0,0 0 16,0 0-16,21 0 0,0 1 15,-22-1-15,22 0 0,0 21 0,-21-21 16,21 1-16,0-1 15,0 0-15,21 0 16,1-21-16,-1 0 0,0 0 0,0 0 16,0 0-16,0 0 0,1 0 0,20 0 15,-21-21-15,21 0 0,-20 21 16,20-21-16,-21-1 0,0 1 0,0 0 16,22 0-16,-43 0 0,21 0 0,-21-1 15,21 22-15,-21-21 0,0 42 31,-21 1-15,21-1-16,-21-21 16,21 21-16,0 0 0,0 0 15,0 0-15,0 1 0,0-1 16,21-21 0,0 0-1,0 0-15,0 0 0,1 0 16,-22-21-16,0-1 0,21 1 15,-21 0-15,0 0 0,0 0 16,0 0-16,0-1 0,0 1 16,-21 0-16,21 0 0,0 0 15,0 0-15,0-1 0,0 1 0,0 0 16,0 0-16,0 0 16,21 21-16,0 0 15,0 0-15,0 0 0,0-21 0,1 21 16,-1 0-16,21 0 0,-21 0 0,0 21 15,-21 0-15,22-21 0,-1 21 16,-21 21-16,21-20 0,-21-1 0,0 0 16,0 21-16,0-21 0,0 1 15,0-1-15,0 0 0,0 0 0,0 0 16,0 0-16,0 1 0,0-1 0,0 0 16,-21-21-16,0 0 15,21-21 16,0 0-15,0-1-16,0 1 16,0 0-16,0-21 0,21 21 0,0-22 15,0 1-15,21 21 0,-20-22 0,20 1 16,0 0-16,1-1 0,-1 22 16,0 0-16,1 0 0,-1 0 0,0 21 15,1 0-15,-22 0 0,21 21 16,-21 0-16,0 0 0,1 0 0,-1 22 15,-21-22-15,0 21 0,0 1 0,0-22 16,0 21-16,0-21 16,-21 22-16,-1-22 0,1 21 0,0-21 0,0 0 15,0 1-15,0-22 0,21 21 16,0 0-16,-22-21 0,1 0 16,0 0-1,21-21 1,-21 21-16,21-21 0</inkml:trace>
  <inkml:trace contextRef="#ctx0" brushRef="#br0" timeOffset="62248.06">17928 5355 0,'-21'0'0,"0"-21"16,0 21-1,-1 0 32,1 0-31,0 21-16</inkml:trace>
  <inkml:trace contextRef="#ctx0" brushRef="#br0" timeOffset="62454.94">16616 5588 0,'0'0'0,"-43"0"0,43 21 0,22-21 32,20 0-32,-21 0 0,0 0 15,22 0-15,-1 0 0,-21 0 16,21-21-16,1 21 0,-1 0 0,0 0 15,-20 0-15,20 0 0,-21-21 0,0 21 16,0 0-16,1 0 16,-1 0-16</inkml:trace>
  <inkml:trace contextRef="#ctx0" brushRef="#br0" timeOffset="63396.4">20066 5863 0,'21'0'31,"-21"-21"-31,0 0 0,21 21 0,0-21 16,-21 0-16,22 21 0,-22-22 0,0 1 16,0 0-16,0 0 15,0 0-15,0-22 0,0 22 0,0 0 16,0 0-16,0-21 0,-22 20 0,1 1 16,0 0-16,0 21 0,-21-21 15,20 21-15,1 0 0,-21 0 0,21 0 16,-22 0-16,1 21 0,21 0 15,-21 0-15,20 1 0,1 20 0,-21 0 16,21 1-16,0-1 0,-1 0 0,22 1 16,0-1-16,0-21 0,0 21 15,0 1-15,0-22 0,0 21 0,0-21 16,22 1-16,-1-22 0,21 21 0,-21 0 16,22-21-16,-22 0 15,21 0-15,0 0 0,-20 0 0,20-21 16,0 0-16,1-1 0,-1 1 0,0 0 15,-21 0-15,22 0 0,-22 0 16,21-22-16,-21 22 0,1-21 0,-1 21 16,-21-22-16,0 1 0,21 21 15,-21-22-15,0 22 0,0 0 0,0 0 16,-21 42 15,21 0-31,-21 0 0,21 22 0,0-22 0,0 0 16,0 21-16,0-20 0,0 20 15,0-21-15,0 0 0,0 0 16,0 1-16,21-1 0,0 0 0,0 0 16,0-21-16,-21 21 0,43-21 15,-22 0-15,0 0 0,21 0 0,-21 0 16,1 0-16,20 0 0,-21-21 0,21 21 16,-20-21-16,-1 0 0,21 0 15,-21-1-15</inkml:trace>
  <inkml:trace contextRef="#ctx0" brushRef="#br0" timeOffset="64532.75">20870 5588 0,'0'-21'0,"0"42"0,0-63 0,0 63 31,-21-21-15,0 21-16,21 0 0,0 0 0,-21 22 16,21-22-16,-21 0 0,21 21 15,-22-20-15,22 20 0,0-21 0,0 0 16,-21 0-16,21 1 0,-21-1 0,21 0 15,0 0-15,0-42 47,0 0-47,0 0 16,21-1-16,-21 1 0,21-21 0,-21 21 16,22 0-16,-1-22 0,0 22 15,-21-21-15,21 21 0,0-1 16,0 1-16,1 0 0,-1 0 0,0 0 15,0 21-15,21 0 0,-20 0 16,-1 0-16,0 21 0,0 0 0,-21 0 16,21 0-16,0 22 0,1-22 0,-22 0 15,0 21-15,21-20 0,0 20 16,-21-21-16,21 0 0,-21 0 16,21 1-16,0-1 0,-21 0 0,22-21 0,-1 21 15,0-21-15,0 0 16,0 0-16,0 0 15,1 0-15,-22-21 0,0 0 16,21 21-16,0-21 0,-21-1 16,21 1-16,0 0 0,-21-21 0,21 21 15,1-1-15,-1-20 0,0 21 0,0-21 16,21 20-16,-20 1 0,20 0 16,-21 0-16,21 0 0,-20 21 0,20 0 15,-21 0-15,21 0 0,-20 0 16,-1 0-16,0 21 0,0 0 0,0 0 15,0 0-15,-21 1 0,0 20 0,22-21 16,-22 0-16,0 0 0,0 1 16,0-1-16,0 0 0,0 0 0,0-42 62,0 0-62,0 0 16,0-1-16,0 1 0,0 0 15,-22-21-15,22 21 0,-21-1 0,0 1 16,21 0-16,-21 0 0,0 0 0,0 21 16,-1 0-16,-20 0 0,21 0 15,0 0-15,0 0 0,-22 0 0,22 21 16,0 0-16,-21 0 0,20 0 16,-20 1-16,21 20 0,0-21 15,0 21-15,-1-20 0,1 20 0,21-21 16,0 0-16,0 0 0,0 1 0,0-1 15,0 0-15,21 0 0,1-21 16,-1 21-16,0-21 0,21 0 0,-21 0 16,22 0-16,-22 0 0,21 0 15,-21 0-15,22 0 0,-22-21 0,0 0 16,21 0-16,-20 0 0,-1-1 0,0 1 16,0-21-16,0 21 0,0-22 15,-21 1-15,22-21 0,-1 20 16,0 1-16,-21-22 0,21 22 0,0 0 15,-21-22-15,0 22 0,21-22 16,1 22-16,-22 0 0,0-1 0,21 1 16,-21 21-16,0 0 0,0 42 31,0 21-31,-21-21 0,21 22 0,-22 20 16,1-20-16,21-1 0,0 0 15,-21 22-15,21-22 0,0 22 0,0-22 16,0 0-16,0 1 0,0-1 0,0 0 15,0-21-15,0 1 0,21-1 16,-21 0-16,21 0 0,1-21 16,-1 0-16,0 21 0,21-21 0,-21 0 15,22 0-15,-1 0 0,0 0 16,1-21-16,-1 0 0,0 21 0,1-21 16,20 0-16,-20-1 0,-1 1 15,21 0-15,-20 0 0,-22 0 0,21 0 16</inkml:trace>
  <inkml:trace contextRef="#ctx0" brushRef="#br0" timeOffset="65943.92">1291 7557 0,'0'-22'0,"-42"-20"31,42 21-31,0 42 16,0 0-16,0 0 0,0 1 15,0 20-15,0 0 0,0-21 0,0 22 16,0-1-16,0 22 0,0-22 15,0 0-15,0 1 0,0-1 16,0 0-16,0-21 0,0 22 0,0-22 16,-21 0-16,21 0 0,-22 0 15,1-21 1,21-21-16,0 0 16,-21 0-16,21 0 0,0 0 15,-21-1-15,21-20 0,0 0 16,0-1-16,0 22 0,0-21 0,21 0 15,0-22-15,0 22 0,1-1 16,-1 1-16,0 21 0,21-21 0,-21 20 16,22 1-16,-1 21 0,-21 0 15,22 0-15,-1 0 0,-21 21 16,21 1-16,-20-1 0,-1 0 0,21 21 16,-42-21-16,21 22 0,-21-22 0,0 21 15,21-21-15,-21 22 0,0-22 16,0 0-16,0 0 0,0 0 15,0 1-15,0-1 0,-21-21 0,0 0 16,0-21 0,21-1-1,0 1-15,0 0 16,0-21-16,0 21 0,0-22 0,21 22 16,0-21-16,0-1 0,1 1 15,-1 21-15,0-21 0,0-1 0,21 22 16,-20 0-16,20 21 15,-21 0-15,0 0 0,22 0 0,-22 0 16,21 21-16,-21 0 0,0 22 16,1-22-16,-1 21 0,-21-21 0,0 0 15,0 22-15,0-22 0,0 21 16,0-21-16,0 1 0,0-1 0,0 0 16,-21 0-16,-1 0 0,22 0 15,-21-21-15,0 0 0,21-21 31,0 0-15</inkml:trace>
  <inkml:trace contextRef="#ctx0" brushRef="#br0" timeOffset="68868.25">2773 7578 0,'0'-21'16,"0"42"-16,0-64 0,0 22 0,-21 21 16,-1-21-16,1 0 0,0 0 15,-21 0-15,21 21 0,-22-22 0,22 22 16,0 0-16,-21 0 0,20 0 16,-20 0-16,21 22 0,-21-1 15,20 0-15,1 0 0,-21 21 0,21 1 16,0-22-16,-1 21 0,22 1 15,0-1-15,-21-21 0,21 21 0,0-20 16,0 20-16,0-21 0,0 0 16,0 0-16,0 1 0,21-1 0,1-21 15,-1 0-15,0 0 0,0 0 16,0 0-16,0 0 0,22 0 0,-22-21 16,0-1-16,21 1 0,-20 0 0,20 0 15,-21 0-15,0 0 0,0-22 16,1 22-16,-1-21 0,0 21 15,-21-22-15,0 22 0,0-21 16,0 21-16,0-1 0,0 1 0,0 0 16,0 0-16,0 42 15,0 0 1,0 22-16,0-22 0,0 0 0,0 21 16,0 1-16,0-22 0,0 21 15,0-21-15,0 22 0,0-22 0,0 21 16,0-21-16,0 0 0,21 1 15,-21-1-15,21-21 0,0 21 0,1-21 16,-1 0-16,0 0 0,0 0 0,0 0 16,0 0-16,1-21 15,-1 0-15,0 21 0,0-22 0,0 1 16,0 0-16,1-21 0,-1 21 0,0-1 16,-21-20-16,21 21 0,-21 0 15,21-22-15,-21 22 0,0 0 0,0 0 16,0 0-16,0 42 31,0 0-31,0 0 16,0 0-16,0 1 0,0 20 15,0-21-15,0 0 0,0 0 0,0 1 16,0-1-16,0 0 0,0 0 16,0 0-16,21 0 15,1-21-15,-1 0 0,0 0 0,0 0 16,0 0-16,0 0 0,1 0 15,20 0-15,-21-21 0,21 0 0,1 0 16,-22 21-16,21-21 0,1 0 0,-22-1 16,0 1-16,21 0 0,-21-21 15,-21 21-15,22-1 0,-22 1 0,21-21 16,-21 21-16,0 0 0,0-1 0,0 1 16,0 42 15,-21 1-31,21 20 15,0-21-15,0 0 0,0 0 16,-22 1-16,22 20 0,0-21 0,0 0 16,0 0-16,0 1 0,0-1 15,-21 0-15,21 0 0,0-42 47,0 0-31,0 0-16,0-1 0,0 1 0,21 0 15,-21-21-15,0 21 0,22-1 16,-1-20-16,0 21 0,0 0 0,-21 0 16,21-1-16,0 22 0,1-21 0,-1 21 15,0 0-15,0 0 16,0 0-16,0 21 0,-21 1 0,22-1 16,-22 0-16,21 0 0,-21 0 0,21 0 15,-21 1-15,0-1 0,0 0 16,21 0-16,-21 0 0,21 0 0,0 1 15,-21-1-15,22-21 16,-22 21-16,21-21 16,0 0-16,0 0 0,0-21 15,0 0-15,1 21 0,-22-22 16,21 1-16,0 0 0,0-21 16,0 21-16,-21-22 0,21 1 15,1 0-15,-22-1 0,0-20 0,0 20 16,21-20-16,-21 21 0,0-22 15,0 22-15,0-1 0,0 22 0,0-21 16,0 21-16,0 0 0,-21 21 16,21 21-1,-22 0-15,22 21 16,0-21-16,0 22 0,0-1 16,0 22-16,0-22 0,0 0 0,0 22 15,0-22-15,0 0 0,0 1 0,0-1 16,0 0-16,0 1 15,0-22-15,0 21 0,22-21 0,-1 1 16,0-1-16,0 0 0,0-21 0,22 21 16,-22-21-16,21 0 0,0 0 15,1 0-15,-22 0 0,21 0 0,1 0 16,-1-21-16,0 21 0,1-21 0,-1 0 16,-21-1-16,21 1 0,1 0 15,-22 0-15,0 0 0,0 0 0,0-22 16,-21 22-16,22-21 0,-22 21 0,0-22 15,0 22-15,0 0 0,0-21 16,-22 20-16,1 1 0,0 0 0,0 21 16,0-21-16,0 21 0,-1 0 15,1 0-15,0 0 0,0 0 16,-21 21-16,20 0 0,1 0 0,0 22 16,0-22-16,0 21 0,21 1 0,-21-22 15,21 21-15,-22 0 0,22-20 16,0 20-16,0-21 0,0 0 0,0 0 15,0 1-15,22-1 0,-1-21 0,0 21 16,0-21-16,0 0 0,0 0 16,1 0-16,-1 0 0,0 0 0,0 0 15,0-21-15,0 21 0,1-21 0,-1-1 16,0 1-16,0 0 0,0 0 16,-21 0-16,0-22 0,0 22 15,21-21-15,-21 21 0,0-22 0,22 1 16,-22 21-16,0 0 0,0 0 0,0-1 15,0 1-15,0 42 32,0 1-32,0-1 0,0 0 0,0 0 15,0 21-15,0-20 0,0 20 16,0-21-16,0 21 0,0-20 0,0-1 16,0 0-16,0 0 0,0 0 0,21 0 15,-21 1-15,21-1 0,0-21 16,0 0-16,0 0 15,1 0-15,-1 0 0,21 0 0,-21 0 16,0-21-16,22 21 0,-22-22 0,0 1 16,21 0-16,-20 0 0,20 0 15,-21 0-15,0-1 0,0 1 0,22-42 16,-43 42-16,0-22 0,21 22 16,-21 0-16,0 0 15,-21 21 1,0 21-16,21 0 0,-22 0 0,22 0 15,0 1-15,-21-1 0,21 21 16,-21-21-16,21 0 0,0 1 16,0 20-16,-21-21 0,21 0 0,0 0 15,0 1-15,-21-22 16,21-22 15,0 1-31,21 0 0,-21 0 16,21 0-16,-21 0 0,0-1 15,21 1-15,0-21 0,-21 21 0,22-22 16,-1 22-16,0 0 0,-21 0 0,21 0 16,0 0-16,0 21 15,1 0-15,-22 21 16,21 0-16,-21 0 0,21 0 16,-21 0-16,21 1 0,-21 20 0,21-21 15,-21 0-15,21 0 0,1 1 16,-22-1-16,21-21 0,0 21 0,0 0 15,0-21-15,22 0 0,-22 0 16,0 0-16,0 0 0,0 0 16,0 0-16,1 0 0,-1-21 0,0 21 15,0-21-15,0 0 0,0-1 0,-21 1 16,22 0-16,-1 0 0,0 0 0,-21 0 16,21-22-16,0 22 0,0 0 15,-21 0-15,22 0 0,-1-1 16,-21 1-16,21 21 0,0 0 15,-21 21 1,0 1 0,0-1-1,0-42 32,0-1-47,0 1 16,0 0-16,0 0 15,-21 21-15,0 0 16,0 0-16,-1 0 31,1 0-31,0 0 0,21 21 0,0 0 16,-21 0-16,0 1 0,0-1 0,21 0 16,0 0-16,-22 21 0,22-20 15,0-1-15,0 21 0,0-21 0,0 0 16,0 1-16,0-1 0,0 0 0,22 0 15,-22 0-15,21-21 0,0 21 0,0-21 16,0 0-16,22 0 0,-22 0 16,21 0-16,0 0 0,-20 0 0,20 0 15,21 0-15,-20-21 0,-1 0 0,0 21 16,1-21-16,-1 0 0,0 0 16,-20-1-16,20-20 0,-21 21 15,0-21-15,0 20 0,1-20 0,-22 0 16,0-1-16,0 1 0,21 0 0,-21 21 15,0-22-15,0 22 0,0 0 16,0 0-16,-21 21 16,-1 0-16,22 21 0,-21 21 15,0-21-15,21 22 0,-21-22 16,21 21-16,0 1 0,-21-1 0,21 0 16,0 1-16,0-22 0,0 21 0,0-21 15,0 0-15,21 1 16,-21-1-16,21 0 0,0-21 0,0 21 0,1-21 15,-1 0-15,0 0 0,21 0 16,-21 0-16,22 0 0,-22-21 0,0 21 16,21-21-16,-20 0 0,-1-1 15,21 1-15,-21 0 0,0 0 16,1 0-16,-1-22 0,0 22 0</inkml:trace>
  <inkml:trace contextRef="#ctx0" brushRef="#br0" timeOffset="69211.05">4403 7324 0,'42'0'0,"-84"0"0,126 0 0,-41-21 16,-1 21-16,0-22 0,22 22 15,-22-21-15,0 0 0,1 21 0,-1-21 16,0 21-16,-20-21 0,20 0 15,-21 21-15,0 0 0,0 0 0,-21-22 16,-21 22 0,-21 0-16</inkml:trace>
  <inkml:trace contextRef="#ctx0" brushRef="#br0" timeOffset="69450.92">3598 7281 0,'0'0'0,"-21"0"0,0 0 16,21-21 31,21 21-47,0 0 0,0 0 15,1 0-15,-1 0 0,0 0 16,0 0-16</inkml:trace>
  <inkml:trace contextRef="#ctx0" brushRef="#br0" timeOffset="69995.6">8530 7408 0,'0'0'0,"0"-21"0,0 42 47,0 1-47,0 20 16,0-21-16,0 0 0,0 22 15,0-1-15,0-21 0,0 21 0,0-20 16,0 20-16,0-21 0,-21 0 0,0 22 15,21-22-15,0 0 0,0 0 16,21-21 15,0 0-31,0-21 16,0 0-16,1 21 0</inkml:trace>
  <inkml:trace contextRef="#ctx0" brushRef="#br0" timeOffset="70427.35">9186 7451 0,'0'0'0,"21"-21"0,-21-1 0,0 1 15,0 0-15,0 0 16,-21 0-16,0 21 16,0 0-16,0 0 0,0 0 15,-22 21-15,22 0 0,0 0 0,0 0 16,0 1-16,-1-1 0,22 0 15,0 0-15,-21 0 0,21 0 0,0 1 16,0-1-16,0 0 0,0 0 16,21-21-16,1 0 0,-1 0 15,0 0-15,0 21 0,0-21 0,0 0 16,1 0-16,20 0 0,-21 0 0,0 21 16,0-21-16,1 0 0,-1 22 15,0-22-15,0 21 0,0-21 0,-21 21 16,0 0-16,0 0 15,0 0-15,-21 1 16,0-22-16,-21 21 0,20 0 16,1-21-16,-21 0 0,0 0 0,20 0 15,-20 0-15,0 0 0,21 0 0,-22 0 16,22 0-16,0 0 0,0 0 16,0 0-16,-1-21 0,1 21 15,21-21-15,0-1 0,0 1 16,0 0-16,0 0 0,0 0 15</inkml:trace>
  <inkml:trace contextRef="#ctx0" brushRef="#br0" timeOffset="70631.24">8636 7197 0,'0'-21'0,"0"42"0,-21-64 0,21 22 15,0 0 1,21 21 15,0 0-31,0 0 16,0 0-16,1 0 0,-1 0 16,0 0-16</inkml:trace>
  <inkml:trace contextRef="#ctx0" brushRef="#br0" timeOffset="71143.94">11112 7133 0,'0'0'0,"22"-21"0,-1 0 0,0 0 16,-21 0-16,21-1 0,-21 1 16,21 21-16,-21-21 0,0 42 31,0 0-31,-21 1 0,0 20 16,0 0-16,0-21 0,21 43 0,-22-22 15,1 1-15,0 20 0,0-21 16,0 22-16,0-22 0,21 1 0,-22-1 15,1 0-15,21 1 0,0-1 0,0-21 16,0 0-16,0 0 0,0 1 16,21-1-16,1-21 0,-1 0 0,0 0 15,0 0-15,0 0 0,0 0 0,22 0 16,-22-21-16,0-1 0,0 22 16,-21-21-16,21 0 0,-21 0 15,22 0-15</inkml:trace>
  <inkml:trace contextRef="#ctx0" brushRef="#br0" timeOffset="71339.83">10985 7430 0,'0'0'0,"22"0"32,-1 0-32,0 0 0,0 0 0,0 0 15,0-22-15,22 22 0,-22 0 0,21 0 16,-21-21-16,22 21 0,-22 0 15,21-21-15,-21 0 0,22 21 16,-22 0-16,0 0 0,0-21 0,0 21 16,1 0-16,-1-21 0</inkml:trace>
  <inkml:trace contextRef="#ctx0" brushRef="#br0" timeOffset="71699.63">11599 7535 0,'0'0'0,"0"22"16,21-1 0,1-21-16,-1 0 0,0 0 15,0 0-15,0 0 0,0-21 16,22-1-16,-22 22 0,21-21 0,-21 0 16,1 21-16,20-21 0,-21 0 0,0 0 15,0 21-15,-21-22 0,0 1 0,0 0 16,0 0-16,0 0 15,-21 21-15,0 0 0,0 0 16,-21 0-16,20 0 0,1 0 0,0 21 16,-21 0-16,21 0 0,-1 0 15,1 1-15,21 20 0,0-21 0,-21 0 16,21 22-16,0-22 0,0 0 16,0 0-16,0 0 0,0 0 15,0 1-15,0-1 0,21-21 0,0 21 16,1-21-16,20 0 0,-21 0 0,21 0 15,-20 0-15,20 0 0,0 0 16,-21 0-16,22 0 0,-1 0 0</inkml:trace>
  <inkml:trace contextRef="#ctx0" brushRef="#br0" timeOffset="73808.44">12615 7408 0,'21'-21'0,"-42"42"0,42-63 0,-21 0 16,0 21-16,0-1 0,0 1 15,-21 21-15,0-21 0,0 21 0,0 0 16,0 0-16,-22 0 0,22 0 0,0 0 16,0 21-16,-22 0 0,22 1 15,0-1-15,-21 0 0,21 21 0,-1-21 16,1 22-16,0-1 0,0-21 0,0 22 16,0-22-16,21 21 0,0-21 0,0 0 15,0 1-15,0-1 0,0 0 16,21 0-16,0-21 0,0 0 0,0 21 15,0-21-15,1 0 0,-1 0 0,21 0 16,-21 0-16,0-21 0,1 0 16,-1 0-16,0 0 0,0-1 15,0 1-15,0-21 0,1 21 0,-1-22 16,0 1-16,-21 0 0,21-22 0,-21 22 16,21-22-16,-21 22 0,0-21 15,21 20-15,-21-20 0,22 20 0,-22 22 16,0-21-16,0 21 0,0 0 0,0-1 15,0 1-15,0 42 16,-22 1 0,22-1-16,-21 0 0,21 21 0,-21 1 15,21-1-15,0 0 0,0 1 16,0-1-16,-21 21 0,21-20 0,0-1 16,0 0-16,0 22 0,0-43 15,0 21-15,0 1 0,0-22 16,0 21-16,0-21 0,21 1 0,0-1 15,0 0-15,22-21 0,-22 0 16,0 0-16,21 0 0,-20 0 0,20 0 16,-21-21-16,21 21 0,-20-21 15,20-1-15,-21 1 0,0 0 0,22 0 16,-22-21-16,0 20 0,0-20 0,0 21 16,0-21-16,-21 20 15,0 1-15,22 0 0,-22 0 0,0 0 0,0 0 16,-22 42 15,22 0-31,-21 0 0,21 0 0,0 0 16,-21 1-16,21 20 0,-21-21 0,21 0 15,0 0-15,0 1 0,0-1 16,0 0-16,0 0 0,0 0 0,0 0 16,21-21-16,0 0 0,0 0 15,22 0-15,-22 0 0,0 0 16,21 0-16,-20 0 0,20-21 15,-21 21-15,21-21 0,-20 0 0,-1 0 16,21 0-16,-21-1 0,0 1 16,1 0-16,-1-21 0,0 21 0,0-1 15,0 1-15,-21 0 0,0 0 16,21 0-16,-21 0 0,22 21 16,-22 21-1,0 0 1,-22 0-16,1 21 0,21-20 0,0-1 15,0 21-15,-21-21 0,21 22 16,0-22-16,-21 0 0,21 21 0,0-21 16,0 1-16,0-1 0,0 0 15,21-21-15,0 0 0,0 0 0,22 0 16,-22 0-16,0 0 16,21 0-16,-20 0 0,20 0 0,0-21 0,1 0 15,-22 21-15,21-22 0,0 1 16,1 0-16,-22 0 0,21 0 15,-21 0-15,1-1 0,-1 1 0,0 0 16,-21 0-16,0 0 0,0 0 16,0 42 15,0 0-31,0 0 0,0 0 16,0 0-16,0 1 0,0-1 0,0 0 15,0 0-15,0 0 16,21 0-1,0-21-15,0 0 0,1 0 0,-1 0 16,0 0-16,0 0 0,0 0 0,0 0 16,1 0-16,-1-21 0,0 0 15,0 21-15,0-21 0,0 0 0,1 0 16,-22-1-16,0-20 0,0 21 0,0-21 16,0 20-16,0-20 0,0 21 15,0-21-15,-22 20 0,22-20 0,-21 21 16,0 0-16,-21 0 0,21-1 0,-1 22 15,-20 0-15,21 0 0,0 0 16,-22 0-16,22 0 0,-21 0 16,21 22-16,-22-1 0,22 0 0,0 21 15,0-21-15,0 22 0,21-22 16,-21 21-16,21-21 0,0 22 0,0-22 16,0 21-16,21-21 0,0 1 0,0-1 15,21 0-15,-20 0 0,-1-21 16,21 0-16,-21 21 0,22-21 0,-22 0 15,21 0-15,0 0 0,-20 0 0,20-21 16,-21 21-16,21-21 0,-20 0 0,-1 0 16,21-1-16,-21 1 0,0 0 15,1-21-15,-1 21 0,0-22 0,0 22 16,0 0-16,0-21 0,-21 20 16,0 1-16,0 0 0,0 0 15,0 42 16,0 0-31,0 22 16,-21-22-16,21 0 0,-21 21 0,21-21 16,0 22-16,0-22 0,0 0 0,0 0 15,0 22-15,0-22 0,0 0 16,0 0-16,21-21 16,0 0-16,1 0 0,-1 0 0,0 0 0,0 0 15,0 0-15,0 0 16,1-21-16,20 21 0,-21-21 0,0 0 15,0-1-15,1 1 0,-1-21 16,0 21-16,0 0 0,0-22 0,0 22 16,-21-21-16,22 21 0,-1-1 0,0 1 15,-21 0-15,0 0 0,0 0 16,0 42 0,0 0-1,0 0-15,0 22 16,0-22-16,-21 0 0,0 0 0,21 21 15,-22-20-15,22 20 0,-21-21 0,21 0 16,0 0-16,0 1 0,0 20 16,0-21-16,0 0 0,0 0 15,21-21-15,1 22 16,-1-22-16,0 0 0,21 0 0,-21 0 16,1 0-16,20-22 0,-21 1 15,21 21-15,1-21 0,-22 0 0,21 0 16,1 0-16,-1-1 0,-21-20 0,21 21 15,1-21-15,-22-1 0,0 1 16,21 0-16,-42-1 0,22 1 0,-22 21 16,0-22-16,0 22 0,0 0 0,0 0 15,0 0-15,-22 21 16,1 0-16,0 0 0,0 0 0,0 0 16,-22 21-16,22 0 0,0 0 0,0 0 15,21 1-15,0 20 0,0-21 16,0 21-16,0-20 0,0 20 15,0-21-15,0 0 0,21 22 0,-21-22 16,21 0-16,-21 0 0,21 0 0,-21 0 16,0 1-16,0-1 15,0 0-15,0 0 16,-21-21-16,0 0 0,0 0 16,0 0-16,0 0 0,-1 0 0,1 0 15,0 0-15,0 0 0,0 0 16,0 0-16,-1-21 0,-20 0 0,0 21 15,-1-21-15,1-1 0</inkml:trace>
  <inkml:trace contextRef="#ctx0" brushRef="#br0" timeOffset="74007.32">13525 7049 0,'0'0'0,"-21"0"0,0 0 0,-21 0 16,21 0-16,42 0 47,0 0-47,0 0 16</inkml:trace>
  <inkml:trace contextRef="#ctx0" brushRef="#br0" timeOffset="74795.39">16976 7430 0,'21'0'31,"0"0"-31,-21-22 16,21 22-16,0-21 0,0 21 0,1-21 16,-22 0-16,21 0 0,0 0 15,0-1-15,0 1 0,-21 0 16,21 0-16,1 0 0,-22 0 0,0-1 16,21 1-16,0 0 0,-21 0 15,0 42 16,0 0-31,0 0 16,0 1-16,0-1 0,0 21 0,0-21 16,0 22-16,0-1 0,0 0 0,-21 1 15,21-22-15,0 21 0,0 0 16,0 1-16,0-1 0,0 0 0,0 1 16,0-22-16,0 21 0,0 1 15,21-1-15,-21-21 0,0 21 0,0 1 16,0-22-16,0 21 0,0-21 15,0 1-15,0-1 0,-21 0 0,0-21 16,21 21-16,-22 0 0,1-21 0,0 0 16,-21 0-16,21 0 0,-1 0 15,1 0-15,-21 0 0,21-21 0,0 0 16,-1 21-16,1-21 0,0 0 0,0-1 16,21 1-16,-21 0 0,21 0 15,0 0-15,0 0 0,0-1 0,0 1 16,0 0-16,0 0 0,0-21 15</inkml:trace>
  <inkml:trace contextRef="#ctx0" brushRef="#br0" timeOffset="75019.25">17293 6879 0,'0'0'0,"0"-21"0,0 0 15,-21 0 1,0 21 0,42 21 31,0 0-47,0 0 15</inkml:trace>
  <inkml:trace contextRef="#ctx0" brushRef="#br0" timeOffset="75471.5">17907 6943 0,'-21'0'16,"0"0"-1,-1 0-15,1 21 0,0 0 16,21 0-16,-21 0 0,0 1 0,21-1 16,-21 21-16,21-21 0,0 22 15,-22-22-15,22 21 0,0-21 0,0 0 16,0 1-16,0-1 0,0 0 0,22 0 16,-1 0-16,0-21 0,0 0 15,0 0-15,0 0 0,1 0 0,-1 0 16,21 0-16,-21-21 0,0 21 0,1-21 15,-1 0-15,21 0 0,-21-1 16,0 1-16,-21-21 0,0 21 16,22-22-16,-22 22 0,0-21 0,0 21 15,0-22-15,0 22 0,-22-21 16,1 21-16,0 0 0,0 21 0,0-22 16,0 22-16,-22 0 0,22 0 0,0 0 15,0 22-15,0-22 0,-1 21 16,22 0-16,0 0 0,-21-21 0,21 21 15,0 0-15,0 1 0,0-1 0,0 0 16,0 0-16,0 0 16,21-21-16,1 0 15,-1 0-15</inkml:trace>
  <inkml:trace contextRef="#ctx0" brushRef="#br0" timeOffset="75999.2">18478 6646 0,'22'0'0,"-44"0"0,44-21 16,-22 42-1,0 1 1,0-1-16,-22 0 0,22 0 0,-21 21 16,21 1-16,0-22 0,0 21 15,0 1-15,-21-1 0,21 0 16,-21 1-16,21-22 0,0 21 0,0 0 15,0-20-15,-21 20 0,21-21 0,0 0 16,-21 0-16,21 1 0,0-1 16,0-42 15,0-1-15,0 1-16,0 0 0,0 0 0,0 0 15,21 0-15,-21-22 0,21 22 16,0 0-16,0 0 0,0-22 0,1 22 15,20 0-15,-21 0 0,21 21 16,-20-21-16,20 0 0,0 21 16,1 0-16,-22 0 0,21 0 0,0 0 15,-20 0-15,20 21 0,-21 0 0,0 0 16,0 0-16,1 0 0,-1 22 16,-21-22-16,0 0 0,0 21 0,0-20 15,-21-1-15,-1 0 0,-20 0 0,21 21 16,-21-42-16,20 22 0,-20-1 15,0 0-15,-1-21 0,1 21 0,21-21 16,-21 0-16,-1 0 0,22 0 0,0 0 16,-21 0-16,20 0 0,1 0 15,0 0-15,0 0 0,21-21 16,0 0-16,0 0 0</inkml:trace>
  <inkml:trace contextRef="#ctx0" brushRef="#br0" timeOffset="76538.89">20722 7091 0,'0'0'0,"0"-21"0,0 0 0,0-1 16,0 1-16,0 0 16,0 42 30,0 0-46,0 1 0,-21 20 0,21-21 16,0 21-16,-21-20 0,21 20 16,0-21-16,0 0 0,-21 22 15,21-22-15,0 0 0,-22-21 0,22 21 16,0 0-16,0-42 31,0 0-15,0 0-16</inkml:trace>
  <inkml:trace contextRef="#ctx0" brushRef="#br0" timeOffset="76730.78">20680 6879 0,'0'-21'16,"0"0"-16,0 0 15,21 21 32,0 0-47,0 0 16,0 21-16,1-21 15,-1 21-15,0-21 0</inkml:trace>
  <inkml:trace contextRef="#ctx0" brushRef="#br0" timeOffset="77219.5">21188 6922 0,'0'21'0,"0"63"31,-21-62-31,21-1 16,0 21-16,0-21 0,0 0 0,0 1 15,-22-1-15,22 0 0,0 0 16,0 0-16,0 0 0,-21 1 0,21-1 15,-21-21-15,21 21 0,0-42 47,0 0-47,0-1 16,0 1-16,0 0 0,0 0 16,21-21-16,0 20 0,1-20 0,-1 21 15,0 0-15,21-22 0,-21 22 16,22-21-16,-22 21 0,21 0 0,1 21 15,-22-22-15,21 1 0,0 21 0,-20 0 16,20 0-16,-21 0 0,0 21 16,0 1-16,1-22 0,-22 21 0,21 21 15,-21-21-15,0 0 0,0 22 0,0-22 16,0 0-16,0 21 0,-21-20 16,-1 20-16,1-21 0,21 0 15,0 0-15,-21 1 0,21-1 0,-21-21 16,21 21-16,21-21 31,0 0-31,0-21 16,1 0-16,-1-1 0,0 22 15</inkml:trace>
  <inkml:trace contextRef="#ctx0" brushRef="#br0" timeOffset="78015.03">22225 6900 0,'21'0'0,"-42"0"0,42-21 16,-42 21 0,0 0-16,0 0 15,-1 0-15,1 0 0,-21 0 0,21 21 16,0 1-16,-1-22 0,1 21 16,0 0-16,0-21 0,21 21 0,-21-21 15,21 21-15,0 0 16,21-21-16,0 0 15,0 22-15,0-22 0,1 0 0,-1 0 16,0 0-16,0 21 0,0 0 16,0-21-16,22 21 0,-22-21 0,0 21 15,0 0-15,0 1 0,1-22 16,-1 21-16,-21 0 0,0 0 0,0 0 16,0 0-1,-21-21-15,-22 22 0,22-22 16,0 0-16,0 0 0,0 0 0,-1 0 15,-20 0-15,21 0 0,0 0 16,0-22-16,-1 22 0,1-21 0,21 0 16,-21 21-16,0-21 15,21 42 17,0 0-17,21 0-15,-21 1 0,21-1 16,0 0-16,1-21 0,-1 21 0,-21 0 15,21-21-15,0 0 0,0 21 16,22-21-16,-22 0 0,0 0 0,21 0 16,1 0-16,-1-21 0,0 21 0,1-21 15,-1 0-15,0 0 0,-21 0 16,22-1-16,-1 1 0,-21-21 0,0 21 16,22-22-16,-22 1 0,0 0 0,21-1 15,-20 1-15,-1 0 16,0-1-16,-21 1 0,21 0 0,-21-1 0,21 1 15,-21 0-15,0 21 0,0-22 16,0 22-16,0 0 0,-21 21 31,0 0-31,0 21 0,21 0 0,-21 0 16,-1 22-16,22-22 0,-21 21 16,21 1-16,0-22 0,-21 21 0,21 0 15,0 1-15,0-22 0,0 21 0,0-21 16,0 22-16,0-22 0,0 0 15,0 21-15,0-20 0,21-1 0,-21 0 16,21 0-16,1-21 16,-1 0-16,0 0 0,0 0 15,0 0-15,0 0 0,1-21 16,-1 21-16,-21-21 0,0 0 16,21-1-16,-21 1 0,0 0 15</inkml:trace>
  <inkml:trace contextRef="#ctx0" brushRef="#br0" timeOffset="78202.92">22564 6943 0,'0'21'0,"0"-42"0,21 42 47,0-21-47,0 0 0,0 0 0,0 0 16,22 0-16,-22 0 0,21 0 0,-21 0 15,22 0-15,-22 0 0,21 0 16,-21-21-16,22 21 0,-22 0 0,0-21 16</inkml:trace>
  <inkml:trace contextRef="#ctx0" brushRef="#br0" timeOffset="78591.71">23177 7070 0,'0'42'32,"22"-42"-32,-1 0 15,0 0-15,0 0 16,0-21-16,22 21 0,-22-21 0,0 21 16,0-21-16,0 21 0,0-22 0,1 1 15,-1 21-15,0-21 0,-21 0 16,0 0-16,0 0 0,0-1 0,0 1 15,0 0-15,-21 21 0,0 0 16,-1 0-16,1 0 16,0 0-16,0 0 0,-21 21 0,20-21 15,1 21-15,0 1 0,21-1 0,-21 0 16,21 21-16,-21-21 0,21 1 16,0-1-16,0 0 0,0 0 0,0 0 15,0 0-15,0 1 0,0-1 0,21 0 16,0-21-16,0 21 0,0-21 15,1 21-15,-1-21 0,21 0 0,-21 0 16,22 0-16,-1 0 0,0 0 0,1 0 16,-1-21-16,0 0 0</inkml:trace>
  <inkml:trace contextRef="#ctx0" brushRef="#br0" timeOffset="79591.16">24151 6943 0,'0'-21'0,"0"42"0,0-64 0,0 22 0,0 0 15,0 0-15,-21 21 0,0-21 0,0 21 16,-1 0-16,1 0 16,0 0-16,0 0 0,0 21 0,0 0 15,-1 0-15,1 0 0,0 1 16,0-1-16,0 0 0,0 0 0,-1 0 16,22 0-16,-21 22 0,21-22 0,0 0 15,0 0-15,0 0 0,0 1 16,0-1-16,21 0 15,1 0-15,-1-21 0,0 0 0,0 0 16,0 0-16,0 0 0,1 0 16,-1 0-16,0-21 0,0 0 0,0 0 15,0 21-15,1-22 0,-1 1 0,0 0 16,-21 0-16,0 0 0,21-22 16,-21 22-16,21 0 0,-21 0 0,0 0 15,0 0-15,0-1 0,0 1 16,0 42-1,0 1 1,0-1-16,-21 0 0,21 0 16,0 0-16,0 0 0,0 1 15,0-1-15,0 0 0,0 0 16,0 0-16,21 0 0,0 1 0,1-1 16,-1 0-16,21 0 0,0-21 0,-20 21 15,20-21-15,21 0 0,-20 0 16,20 0-16,-20 0 0,20 0 0,-21 0 15,22 0-15,-22-21 0,1 21 0,-1-21 16,0 0-16,1 0 0,-1-1 16,-21-20-16,0 21 0,0 0 0,1-22 15,-1 22-15,-21 0 0,0 0 16,0-21-16,0 20 0,0 1 0,0 0 16,-21 21-16,-1-21 0,1 0 15,0 21-15,-21 0 0,21 0 0,-22 0 16,1 0-16,21 0 0,-22 21 15,1 0-15,0-21 0,21 21 0,-1 0 16,1 1-16,0-1 0,0 0 16,21 0-16,0 0 0,0 0 0,0 1 15,0-1-15,0 0 0,0 0 0,21 0 16,0 0-16,0 1 0,1-22 16,20 0-16,-21 21 0,0-21 15,0 0-15,1 0 0,-1 0 0,21 0 0,-21 0 16,0-21-16,1-1 0,-1 22 15,0-21-15,0 0 0,0 0 16,0 0-16,-21 0 0,22-1 0,-1-20 16,0 21-16,0-21 0,0-1 15,-21 1-15,21 0 0,1-1 0,-1 1 16,0 0-16,0-1 0,0 1 0,-21 0 16,0 20-16,21 1 0,-21 0 15,0 0-15,0 0 0,-21 42 16,0 0-1,0 0-15,0 22 0,0-1 16,-1 0-16,-20 1 0,21-1 0,0 21 16,0-20-16,-1-1 0,1 0 0,21 1 15,0-22-15,0 21 0,0-21 16,0 22-16,0-22 0,21 21 0,1-21 16,20 1-16,-21-1 0,21 0 15,-20-21-15,20 21 0,0-21 0,-21 0 16,22 0-16,-1 0 0,0 0 0,-20 0 15,20-21-15,0 0 0,-21 21 16,22-21-16,-22-1 0,0 1 0,0 0 16,22 21-16,-43-21 0,21 0 0</inkml:trace>
  <inkml:trace contextRef="#ctx0" brushRef="#br0" timeOffset="81335.14">1122 9271 0,'0'0'0,"0"-21"0,-21 0 16,-1 0-16,1-1 15,21 1 1,-21 21-16,0 0 15,21 21 1,0 1-16,0-1 0,0 0 16,0 0-16,0 21 0,0-20 0,0 20 15,0-21-15,0 21 0,0 1 16,0-22-16,0 21 0,0-21 0,0 1 16,0 20-16,0-21 15,0 0-15,0 0 0,21-42 47,0 0-47,0 21 0,-21-42 16,22 21-16,-1-1 0,0 1 0,-21 0 15,21-21-15,0 21 0,0-1 16,-21 1-16,22 0 0,-22 0 0,21 0 16,0 21-1,0 21 1,-21 0-16,0 0 15,0 0-15,21 1 0,-21-1 16,21 21-16,-21-21 0,0 0 16,22 1-16,-1 20 0,-21-21 0,21 0 15,0 0-15,0-21 16,0 0-16,1 0 0,-1 0 16,0 0-16,0 0 0,0-21 15,0 0-15,1 21 0,-1-21 16,0 0-16,0-22 0,0 22 15,0 0-15,-21 0 0,0-21 16,22 20-16,-22 1 0,0-21 0,0 21 0,0 0 16,0-1-16,0 1 0,0 0 15,0 42 17,0 0-32,0 1 0,0-1 15,21 0-15,-21 0 0,21 0 16,-21 22-16,0-22 0,21 0 0,-21 21 15,21-21-15,0 1 0,-21-1 16,22 0-16,-1 0 0,0-21 0,0 21 16,0-21-16,0 0 0,1 0 15,20 0-15,-21 0 0,0-21 16,0 0-16,1 0 0,-1 0 16,0-1-16,0 1 0,21 0 15,-42 0-15,22 0 0,-1-22 0,0 22 16,-21 0-16,0-21 0,0 21 0,0-22 15,0 22-15,0 0 0,0 0 16,-21 21-16,0 0 0,-1 0 16,1 0-16,21 21 15,-21 21-15,21-21 0,-21 1 16,21 20-16,0-21 0,0 0 16,0 22-16,0-22 0,0 0 0,21 0 15,0 0-15,-21 0 0,21 1 16,1-22-16,-1 21 0,0-21 15,0 0-15,0 0 0,22 0 0,-22 0 16,21 0-16,-21 0 0,22-21 16,-1-1-16,0 22 0</inkml:trace>
  <inkml:trace contextRef="#ctx0" brushRef="#br0" timeOffset="83879.69">3260 9504 0,'0'0'0,"-22"0"31,22-21-15,22 0 0,-1-1-16,0 1 0,0 0 15,21 0-15,-20-21 0,-1 20 16,21-20-16,-21 0 0,22-1 0,-22 1 15,21 0-15,-21-1 0,0 1 0,1 0 16,-1-1-16,-21 22 0,0-21 16,0 21-16,-21 21 15,-22 0-15,22 0 0,-21 0 16,21 21-16,-22 0 0,22 0 16,0 22-16,0-22 0,0 21 0,21-21 15,0 22-15,0-22 0,0 21 16,0-21-16,21 22 0,0-22 0,0 21 15,0-21-15,0 0 0,1 1 0,-1 20 16,0-21-16,0 0 16,-21 0-16,21-21 0,-21 22 15,-21-22 1,0 0-16,0 0 16,0-22-16,-1 1 0,1 21 0,-21-21 15,21 0-15,0 0 0,-1 21 16,1-21-16,0-1 0,0 22 15,0 0-15,0 0 16,21 22 0,0-1-16,0 0 0,0 0 15,0 0-15,21 0 0,0 1 0,0-22 16,0 21-16,0 0 0,1-21 16,20 0-16,-21 0 0,21 0 0,-20 0 15,20 0-15,0 0 0,-21 0 16,22-21-16,-22 21 0,21-21 0,1-1 15,-22 1-15,21 0 0,-21 0 0,0-21 16,1 20-16,-1-20 0,0 0 16,-21-1-16,0 1 0,0 0 15,0-22-15,0 22 0,0-22 0,0 22 16,0 0-16,0-1 0,0 22 16,0-21-16,0 21 0,0 42 15,0 0-15,-21 0 16,21 22-16,-21-1 0,21 0 15,0 1-15,0-1 0,0 21 0,0-20 16,-22-1-16,22 0 0,0-20 0,0 20 16,-21-21-16,21 21 0,0-20 15,0-1-15,0 0 0,0 0 16,0-42 15,0 0-31,21 0 0,1-1 16,-22 1-16,0 0 0,21 0 0,0 21 15,-21-21-15,21 0 0,-21-1 16,21 1-16,0 21 16,-21 21-1,0 1-15,0-1 0,0 0 16,0 21-16,0-21 0,22 1 16,-22-1-16,0 0 0,21 0 0,0 0 15,0 0-15,0-21 16,0 22-16,1-22 15,-1 0-15,0 0 0,21 0 0,-21 0 16,1-22-16,20 22 0,-21-21 0,21 0 16,-20 21-16,-1-21 0,21 0 15,-21 0-15,0-22 0,1 22 0,-22-21 16,0 21-16,21-22 0,-21 22 0,0-21 16,0 21-16,0-1 0,0 1 15,0 42 1,0 1-1,0-1-15,0 0 0,0 21 16,0-21-16,0 1 0,0-1 0,0 21 16,0-21-16,0 0 0,0 1 15,0-1-15,21-21 16,0 0-16,0 21 0,0-21 0,1 0 16,-1 0-16,21 0 0,-21 0 0,0 0 15,1-21-15,-1 21 0,0-21 0,0 21 16,0-22-16,0 1 0,1 0 15,-22 0-15,0-21 0,0 20 0,0-20 16,0 21-16,0-21 0,0-1 0,0 22 16,-22-21-16,1 21 0,0-22 15,0 22-15,-21 0 0,20 21 0,1 0 16,-21 0-16,21 0 0,-22 0 0,22 21 16,-21 0-16,21 0 15,-22 22-15,22-22 0,0 21 0,0-21 16,21 22-16,0-22 0,0 21 0,0-21 15,0 22-15,0-22 0,21 0 16,0 0-16,0 0 0,1 1 0,20-22 16,-21 21-16,0-21 0,0 0 0,22 0 15,-22 0-15,21 0 0,-21 0 16,22 0-16,-1-21 0,0-1 0,1 22 16,-1-21-16,0 0 0,1-21 0,-1 21 15,0-1-15,1-20 0,-22 21 16,21-21-16,-21 20 0,22-20 0,-22 21 15,-21 0-15,0 0 0,0-1 16,0 44 0,0-1-1,0 21-15,-21-21 0,21 0 0,0 1 16,0 20-16,0-21 0,0 0 0,0 0 16,0 1-16,0-1 0,0 0 15,0 0-15,0 0 0,21-21 0,0 0 16,-21 21-16,21-21 0,0 0 0,1 0 15,-1 0-15,0 0 0,0-21 0,0 0 16,0 21-16,1-21 0,-1 0 16,0 0-16,0-1 0,0-20 0,-21 21 15,21 0-15,1-22 0,-1 22 16,-21-21-16,21 21 0,-21-22 0,21 22 16,-21 0-16,0 0 15,0 42 1,0 0-16,0 0 0,0 22 15,0-22-15,0 0 0,0 0 16,0 22-16,0-22 0,0 0 0,0 0 16,0 0-16,0 0 0,0 1 0,21-1 15,0 0-15,1-21 16,-1 0-16,0 0 0,0 0 16,0 0-16,0 0 15,22 0-15,-22-21 0,0 0 0,21-1 16,-20 1-16,-1 0 0,21-21 15,-21 21-15,0-22 0,1 1 0,-22 0 16,21-22-16,0 22 0,-21-1 0,21-20 16,-21 21-16,0-1 0,0 22 0,0-21 15,0 21-15,0-1 0,-21 1 16,0 21-16,0 0 0,-1 0 16,1 0-16,0 21 0,21 1 0,-21-1 15,21 0-15,-21 0 0,21 21 16,0 1-16,0-1 0,0-21 15,0 22-15,0-1 0,0 0 0,0 1 0,0-1 16,0 0-16,0-21 0,0 1 16,21 20-16,0-21 0,-21 0 15,21 0-15,22-21 0,-22 22 0,0-22 16,21 0-16,-21 0 0,22 0 0,-1 0 16,0 0-16,1 0 0,20 0 0,-20-22 15,-1 1-15,21 21 0,-20-21 16,-1 0-16,0 0 0,1 0 0,-22-1 15,21 1-15,-21 0 0,-21-21 0,0 21 16,22-1-16,-22 1 16,0 0-16,0 0 0,-22 21 0,22-21 0,-21 21 15,0 0-15,0 0 0,0 0 16,-22 0-16,22 0 0,0 0 0,0 0 16,0 21-16,0 0 0,-22 0 15,22 0-15,0 22 0,21-22 16,-21 0-16,21 0 0,-21 22 0,21-22 0,0 0 15,0 0-15,0 0 0,0 0 16,0 1-16,21-22 0,0 21 16,0-21-16,0 0 0,0 0 0,1 0 15,-1 0-15,0 0 0,0-21 16,0-1-16,0 1 0,1 0 16,-1 0-16,0 0 0,0-22 0,0 22 15,0-21-15,1 0 0,-22-22 0,0 22 16,21-1-16,0-20 0,-21 21 15,0-1-15,0-20 0,21 20 0,-21 22 16,0-21-16,0 21 0,0 0 0,0-1 16,0 1-16,-21 21 15,21 21-15,-21 1 0,0-1 16,21 0-16,-22 21 0,22 1 0,-21-22 16,21 42-16,0-20 0,0-1 0,0 0 15,0 1-15,0-1 0,0 0 16,0 1-16,0-1 0,21-21 15,1 21-15,-1-20 0,-21-1 0,21 0 16,0-21-16,0 21 0,0-21 0,1 0 16,-1 0-16,0 0 0,0 0 15,0 0-15,0-21 0,1 21 0,-1-21 16,0 0-16,0-1 0,0 1 16,0 0-16</inkml:trace>
  <inkml:trace contextRef="#ctx0" brushRef="#br0" timeOffset="84844.21">8509 8954 0,'42'0'0,"-84"0"0,105 0 15,-41 0-15,-1 0 0,0 0 0,0-22 16,0 22-16,0-21 0,1 0 0,-1 0 16,-21 0-16,0 0 15,0-1-15,0 1 0,0 0 0,0 0 16,-21 0-16,-22 0 0,22-1 0,0 22 16,0 0-16,-22 0 0,22 0 15,0 0-15,-21 0 0,21 0 0,-1 22 16,1-22-16,0 21 0,0 0 15,0 0-15,21 21 0,0-20 16,-21-1-16,21 0 0,0 0 0,0 0 16,0 0-16,0 1 0,0-1 0,21-21 15,21 21-15,-21-21 16,22 0-16,-22 0 0,21 0 0,0 0 16,1-21-16,-1 0 0,0 21 0,1-22 15,-1 1-15,-21 21 0,22-21 0,-43 0 16,21 0-16,0 0 15,-21-1-15,0 1 0,0 0 16,0 0-16,0 42 47,0 0-47,0 0 0,0 1 0,0 20 16,-21 0-16,21 1 0,0-1 15,0 0-15,0 1 0,0 20 0,0-21 16,0 22-16,0-22 0,0 22 0,0-22 15,0 22-15,0-1 0,0 1 0,21-1 16,0 1-16,-21-1 0,21 1 16,0-1-16,-21-21 0,0 22 0,22-1 15,-22-20-15,0 20 0,0-20 0,0 20 16,0-21-16,0 1 0,0-1 0,-22 22 16,1-43-16,0 21 15,0 0-15,0-20 0,0 20 0,-22-21 16,22-21-16,0 21 0,-21-21 0,20 0 15,-20 0-15,21 0 0,-21-21 0,-1 0 16,22-21-16,-21 20 0,21-20 16,-1 0-16,1-22 0,0 22 0,0-22 15,21 1-15,0-1 0,0 1 0,0-22 16,0 1-16,0 20 0,21-21 0,0 1 16,22-1-16,-22 22 15,21-1-15,0 1 0,-20-1 0,20 1 16,0 20-16,1 1 0,-1 0 0,0-1 15,1 1-15,-1 0 0,0 20 16,1-20-16,-1 21 0,-21 0 0,0-22 16,22 22-16,-22 0 0,0 0 0,-21 0 15</inkml:trace>
  <inkml:trace contextRef="#ctx0" brushRef="#br0" timeOffset="85427.21">9292 8954 0,'64'-22'31,"-43"22"-31,-21-21 0,21 0 0,0 21 16,0-21-16,0 0 0,1 0 0,-1-1 16,0 1-16,0 0 0,-21 0 15,0 0-15,0 0 0,0-1 0,0 1 16,0 0-16,0 0 15,-21 21-15,0 0 16,0 0-16,-1 21 0,1 0 0,0 0 16,0 1-16,0-1 0,0 21 0,21-21 15,0 22-15,0-22 0,0 21 16,0 0-16,0-20 0,0-1 0,0 21 16,0-21-16,21 0 0,0-21 15,0 22-15,0-22 0,0 0 16,22 0-16,-22 0 0,21 0 0,1 0 15,-1 0-15,0 0 0,-21-22 0,22 1 16,-1 0-16,0 0 0,1-21 16,-1 20-16,-21-20 0,22 0 0,-22 21 15,0-22-15,0 1 0,0 0 0,0-1 16,1 1-16,-22 0 0,0-1 0,0 1 16,0 21-16,0 0 0,0-1 15,0 1-15,-22 21 16,1 21-16,0 1 15,0-1-15,21 21 16,-21-21-16,21 22 0,-21-1 0,21-21 16,0 21-16,0 1 0,0-1 0,0 0 15,0 1-15,0-1 0,0-21 16,0 22-16,0-22 0,0 0 0,0 0 16,0 0-16,0 0 0,21-21 15,0 0-15,0 0 16,-21-21-16,21 0 15</inkml:trace>
  <inkml:trace contextRef="#ctx0" brushRef="#br0" timeOffset="85615.11">9864 8763 0,'0'0'0,"0"-21"15,21 21 1,0-21-1,0 21-15,0 0 0,22 0 0,-22-21 16,21 21-16,-21 0 0,22-22 0,-22 1 16,21 21-16,-21 0 0,0 0 0,1-21 15,-1 21-15,0 0 0,0-21 16</inkml:trace>
  <inkml:trace contextRef="#ctx0" brushRef="#br0" timeOffset="86062.85">11536 8573 0,'0'-22'16,"0"44"-16,0-65 0,0 1 0,0 21 0,0 0 15,0-22-15,21 22 0,-21 0 16,0 0-16,0 0 0,0-1 0,0 44 31,0-1-15,0 21-16,0-21 0,0 22 0,0-1 15,0 0-15,0 1 0,-21-1 0,21 0 16,0 22-16,-21-22 0,21 0 0,0 1 16,0-1-16,0 0 0,-22-20 15,22-1-15,0 21 0,-21-42 0,21 21 16,0 0-16,-21-21 15,0 0 1</inkml:trace>
  <inkml:trace contextRef="#ctx0" brushRef="#br0" timeOffset="86863.39">11007 8848 0,'0'0'0,"-22"0"0,44 0 31,-1 0-31,0 0 0,21 0 15,1-21-15,-1 21 0,0 0 16,1-22-16,-1 22 0,21-21 0,-20 21 16,20-21-16,1 0 0,-1 0 0,-20 0 15,20-1-15,1 22 0,-1-21 16,-21 0-16,1 0 0,-1 0 0,-21-22 16,22 22-16,-43 0 0,0 0 0,0 0 15,0 0-15,0-1 0,0 1 16,0 0-16,-22 21 15,1-21-15,0 21 0,0 0 0,0 0 16,0 0-16,-1 21 0,1 0 16,21 0-16,-21 22 0,21-22 0,-21 21 15,21-21-15,0 22 0,0-1 0,0 0 16,0 1-16,0-1 0,0 0 0,-21 1 16,21-22-16,0 21 0,0 1 15,-21-22-15,21 0 0,-22 21 0,22-21 16,0 1-16,0-1 0,0-42 47,0-1-47,0 1 15,22 0-15,-22 0 0,21 0 0,0 0 16,0-22-16,0 22 0,-21 0 16,21 0-16,1 0 0,-1-1 0,0 22 15,0-21-15,0 21 0,0 0 16,1 0-16,-22 21 15,0 1-15,21-1 0,-21 0 16,0 0-16,0 0 0,21 0 0,-21 1 16,0 20-16,0-21 0,21-21 15,-21 21-15,21 0 0,0 1 0,1-22 16,-1 0-16,0 21 0,0-21 0,0 0 16,0 0-16,22 0 0,-22 0 15,21 0-15,-21-21 0,22-1 16,-22 22-16,21-21 0,-21 0 0,22 0 15,-22-21-15,21 20 0,-21-20 0,1 21 16,-1-21-16,0-1 0,0 22 16,-21-21-16,0 21 0,0-1 0,0 1 15,0 0-15,-21 21 16,0 0 0,0 21-16,-1 0 0,22 1 0,0 20 15,-21-21-15,21 21 0,-21 1 0,21-22 16,0 21-16,0-21 0,0 1 15,0-1-15,0 0 0,21 0 16,0 0-16,1-21 0,-1 21 0,0-21 16,0 0-16,21 0 0,1 0 0,-22 0 15,21 0-15,1 0 0,-1-21 16,0 21-16</inkml:trace>
  <inkml:trace contextRef="#ctx0" brushRef="#br0" timeOffset="87602.96">14711 8911 0,'0'-21'0,"0"0"15,21 21-15,-21-21 16,0 0-16,0-1 0,0 1 0,0 0 15,0 0-15,0 0 0,0-22 0,0 22 16,0 0-16,0 0 0,0 0 16,-21 0-16,0-1 0,-1 22 0,1 0 15,0-21-15,0 21 0,0 0 0,0 0 16,-22 0-16,22 21 0,-21 1 16,21-22-16,-1 21 0,-20 0 0,21 21 15,0-21-15,0 22 0,-1-22 16,22 21-16,0 1 0,0-1 0,0-21 15,0 21-15,0-20 0,0 20 16,22-21-16,-1 0 0,0-21 0,0 21 16,0 1-16,0-22 0,22 0 15,-22 0-15,0 0 0,21 0 0,-20 0 16,20-22-16,-21 1 0,21 0 0,-20 0 16,-1 0-16,21 0 0,-21-1 0,0-20 15,22 21-15,-22-21 0,0-1 16,-21 1-16,21 21 0,-21-22 0,21 1 15,-21 0-15,0-1 0,0 1 0,0 0 16,0-1-16,0 22 0,0-21 16,0 21-16,0 0 0,0 42 31,0 0-31,-21 0 0,21 0 16,-21 22-16,21-1 0,-21 0 0,21-21 15,0 22-15,0-1 0,0 0 0,0 1 16,0-1-16,0 0 0,0-20 15,0 20-15,0-21 0,0 0 0,0 22 16,0-22-16,21-21 0,-21 21 0,21-21 16,0 21-16,1-21 0,20 0 15,-21 0-15,0 0 0</inkml:trace>
  <inkml:trace contextRef="#ctx0" brushRef="#br0" timeOffset="88755.15">15684 8636 0,'0'0'0,"0"-21"0,-21 0 15,0 0-15,0 21 0,0 0 0,0-22 16,-1 22-16,1 0 0,0 0 16,0 0-16,0 0 0,0 0 0,-1 22 15,-20-1-15,21 0 0,0 0 0,0 21 16,-1-20-16,1 20 0,0-21 15,0 21-15,21-20 0,-21 20 16,21-21-16,0 21 0,0-20 0,0-1 16,0 0-16,21-21 0,0 21 0,0-21 15,22 0-15,-22 0 0,0 0 16,0 0-16,21 0 0,-20-21 0,-1 21 16,0-21-16,0 0 0,21-1 0,-20 1 15,-1 0-15,-21 0 0,21-21 16,0 20-16,-21-20 0,21 21 0,-21-21 15,21 20-15,-21 1 0,0 0 0,0 0 16,0 0-16,0 0 16,0 42-1,0 0-15,0 0 0,0 0 16,0 22-16,0-22 0,-21 21 16,21-21-16,0 22 0,0-22 0,0 21 15,0-21-15,0 22 0,0-22 0,0 0 16,21-21-16,1 21 0,-1 0 15,0-21-15,0 0 0,0 0 0,0 0 16,22 0-16,-22 0 0,21 0 0,-21-21 16,22 0-16,-22 0 0,21 0 0,-21-1 15,22 1-15,-22-21 0,0 0 16,0 20-16,0-20 0,1 0 16,-1-1-16,0-20 0,-21 21 0,21-1 0,0 1 15,-21 0-15,0-1 16,21 1-16,-21 0 0,0 20 0,0 1 15,-21 21 1,21 21-16,-21 1 16,0-1-16,21 21 0,0 0 0,-21-20 15,0 20-15,21 0 0,-22 1 0,22-1 16,0 0-16,0 1 0,0-1 16,0 0-16,0-21 0,0 22 0,0-22 15,22 21-15,-1-21 0,0 1 16,21-1-16,-21-21 0,22 21 15,-22-21-15,21 0 0,1 0 0,-22 0 16,21 0-16,0 0 0,1 0 0,20-21 16,-20 0-16,-1-1 0,-21 1 15,21 0-15,1 0 0,-22-21 0,0 20 16,0-20-16,-21 0 0,0 21 0,0-22 16,0 22-16,0-21 0,0 21 15,0-1-15,0 1 0,-21 21 0,-21 0 16,21 0-16,-1 0 0,1 0 15,-21 21-15,21 1 0,-22-1 0,22 0 16,0 21-16,0-21 0,0 22 16,0-1-16,21-21 0,0 22 0,0-1 15,0-21-15,0 0 0,0 0 16,21 1-16,-21-1 0,21 0 16,0-21-16,0 0 0,0 0 0,1 0 15,-1 0-15,0 0 0,0 0 0,0 0 16,0-21-16,1 0 0,-22-1 15,21 1-15,0 0 0,0 0 0,-21-21 16,21 20-16,-21-20 0,21 21 0,-21-21 16,0 20-16,0 1 0,0 0 15,0 63 17,0-20-32,0-1 0,0 21 15,0-21-15,0 0 0,0 22 16,0-22-16,0 0 0,22 0 0,-22 0 15,21 1-15,0-1 0,21-21 0,-21 0 16,1 0-16,-1 0 0,21 0 16,-21 0-16,0 0 0,1 0 0,20 0 15,-21-21-15,0-1 0,0 1 16,1 0-16,-22-21 0,0 21 16,0-1-16</inkml:trace>
  <inkml:trace contextRef="#ctx0" brushRef="#br0" timeOffset="88977.03">16002 8488 0,'0'0'0,"21"0"15,0 21-15,0-21 16,22 0-16,-22 0 0,21 0 0,1 0 15,-1 0-15,0 0 0,1 0 0,20 0 16,-21-21-16,1 21 0,-1 0 16,0-21-16,64-22 15</inkml:trace>
  <inkml:trace contextRef="#ctx0" brushRef="#br0" timeOffset="90919.46">18267 8700 0,'0'0'15,"21"0"-15,0 0 0,0 0 0,22-22 16,-22 1-16,0 21 0,21-21 0,-21 0 15,1 0-15,-1 0 0,0-1 16,0 1-16,-21-21 0,0 21 16,21-22-16,-21 1 0,0 0 0,0-1 15,0 1-15,0 0 0,0 21 0,0-22 16,0 1-16,0 21 0,0-22 16,-21 22-16,0 0 0,0 21 15,0 21-15,-1 0 16,22 1-16,-21 20 0,21 0 0,-21 1 15,0 20-15,21-21 0,0 22 0,0-1 16,-21 1-16,21-1 0,-21 1 16,21 21-16,0-22 0,-22 22 0,22-1 15,-21-20-15,0 21 0,0-1 16,0-20-16,0 20 0,-1 1 0,1 0 16,-21-1-16,21 1 0,0 0 15,-1-1-15,1 1 0,-21-21 0,42-1 16,-21 1-16,21-22 0,0 0 0,0 1 15,0-1-15,0-21 0,0 0 0,21 0 16,0 1-16,0-22 0,0 0 16,1 0-16,20-22 0,0 1 0,-21 0 15,22 0-15,-1 0 0,22-22 0,-22 22 16,0-21-16,1 0 0,-1-22 16,0 22-16,1-22 0,-1 1 0,-21-1 15,0 1-15,0-1 0,1 1 16,-22-1-16,0 1 0,0-1 0,0 1 15,-22 20-15,-20 1 0,21 0 16,-21-1-16,-1 1 0,1 21 0,0-21 16,-1 20-16,1 1 0,0 21 0,-1-21 15,1 21-15,21 0 0,0-21 0,-1 21 16,1 0-16,21-21 16,0 0-16,21 21 0,1-22 15,-1 22-15,21-21 0,-21 0 0,22 21 16,-1-21-16,0 0 15,22 0-15,-22-1 0,0-20 0,1 21 16,20 0-16,-42 0 0,22-1 0,-1-20 16,-21 21-16,0 0 0,1 0 15,-1-1-15,0 1 0,-21 0 0,0 0 16,0 0-16,0 0 0,0-1 16,0 44 15,0-1-31,0 0 0,0 0 15,0 0-15,0 0 0,0 1 16,0-1-16,0 0 0,0 0 16,0 0-16,0 0 0,0 1 0,21-22 15,0 21-15,0-21 0,1 21 16,-1-21-16,0 0 0,0 0 16,21 0-16,-20-21 0,-1 21 15,0-21-15,21-1 0,-21 22 16,1-21-16,20 0 0,-21 0 0,0 0 15,0 0-15,1-1 0,-1 1 0,0 0 16,0 0-16,-21 42 31,0 0-15,0 0 0,0 22-16,-21-22 0,21 0 0,0 0 15,0 0-15,0 1 0,0-1 0,0 0 16,0 0-16,0 0 0,0 0 15,21-21-15,0 0 0,-21 22 0,21-22 16,1 0-16,-1 0 0,0 0 0,0 0 16,0-22-16,0 1 0,-21 0 0,22 0 15,-1 21-15,-21-21 0,21 0 16,-21-1-16,0-20 0,0 21 0,0 0 16,0 0-16,0-1 0,-21 22 0,0-21 15,-1 0-15,1 21 0,0-21 16,0 21-16,0 0 15,21-21 1,21 0 0,0 21-16,0-22 0,0 22 15,1 0-15,-1 0 0,21-21 0,-21 21 16,0 0-16,1 0 0,20 0 16,-21 0-16,0 0 0,0 21 0,1 1 15,-1-1-15,-21 21 0,21-21 16,-21 0-16,0 1 0,0-1 15,21 0-15,-21 0 0,0 21 0,0-20 16,0-1-16,0 0 0,0 0 0,0 0 16,-21-21 31,21-21-32,-21 0-15,21 0 0,0 0 16,0-1-16,0 1 0,0-21 0,0 21 15,0 0-15,0-1 0,21 1 0,0-21 16,0 42-16,0-21 0,1 0 16,-1-1-16,0 22 0,0 0 15,0 0-15,22 0 0,-22 0 0,0 22 16,0-1-16,0 0 16,0-21-16,1 21 0,-1 0 0,0 22 15,-21-22-15,0 0 0,0 0 0,0 0 16,0 0-16,0 1 15,0-1-15,0 0 16,-21-21-16,21-21 31,0 0-31,0-1 0,0 1 16,0 0-16,0 0 0,21 0 16,0 0-16,0-22 0,0 22 15,22 0-15,-22-21 0,21 20 16,1 1-16,-1 0 0,21 0 0,-41 0 15,20 21-15,0 0 0,-21 0 0,1 21 16,-1 0-16,0 0 0,-21 0 16,0 1-16,0-1 0,0 21 0,0-21 15,0 0-15,0 1 0,0-1 0,-21 0 16,21 0-16,-21 0 0,-1-21 16,22 21-16,22-21 31</inkml:trace>
  <inkml:trace contextRef="#ctx0" brushRef="#br0" timeOffset="91211.3">22310 7811 0,'0'0'15,"0"-22"-15,-22 44 16,1-1 0,0 0-16,21 21 0,-21 1 15,0-1-15,21 0 0,-21 1 0,-1 20 16,22-21-16,0 1 0,-21 20 0,0-20 16,21-1-16,0 0 0,0-21 15,0 22-15,0-22 0,0 0 16,0 0-16,0 0 0,0 1 15,0-44 17,0 1-32</inkml:trace>
  <inkml:trace contextRef="#ctx0" brushRef="#br0" timeOffset="92012.84">21759 8297 0,'21'0'15,"22"0"1,-22 0-16,21 0 0,-21 0 0,22 0 16,-1 0-16,22 0 0,-22 0 0,0 0 15,22 0-15,-22-21 0,22 21 16,-1-21-16,-21 0 0,22 0 0,-1 0 16,-20-1-16,-1 1 0,0-21 0,1 21 15,-22-22-15,0 1 0,0 0 16,-21 21-16,21-22 0,-21 22 0,0 0 15,0 0-15,-21 21 16,0 0-16,0 0 0,0 0 16,0 21-16,21 0 0,-22 21 0,1-20 15,0 20-15,21 0 0,-21 1 16,0 20-16,0-21 0,21 1 16,-22-1-16,22 0 0,-21 1 0,0-22 15,21 21-15,0-21 0,-21 22 0,21-22 16,-21 0-16,21 0 0,0 0 15,0-42 17,21 0-17,0 21-15,0-21 0,0 0 0,1 0 16,-1-1-16,0 1 0,0-21 0,21 21 16,-20 0-16,-1-1 0,21 1 15,-21 0-15,0 0 0,1 21 16,-1 0-16,0 21 15,-21 0 1,0 0-16,0 22 0,0-22 0,0 0 16,0 0-16,0 0 0,0 1 0,0-1 15,0 0-15,21 0 0,0 0 16,0-21-16,1 0 16,-1 0-16,21 0 0,-21 0 0,0 0 15,22 0-15,-1 0 0,-21 0 0,22 0 16,-1-21-16,0 0 15,1 0-15,-1 0 0,-21-1 0,21 1 16,-20-21-16,20 0 0,-21 20 0,0-20 16,0 0-16,-21-1 0,0 22 15,0 0-15,0 0 0,0 0 0,0 0 16,-21 21-16,-21 0 0,21 0 0,0 21 16,-1 0-16,-20 0 0,21 21 15,0-20-15,21 20 0,0-21 0,0 21 16,0-20-16,0-1 0,0 0 0,0 0 15,0 0-15,21 0 0,21 1 16,-21-22-16,1 0 0,20 21 16,-21-21-16,21 0 0,1 0 0,-1 0 15,0 0-15,22 0 0,-22-21 0,1 21 16,-1-22-16,0 1 0,-21 21 16,22-21-16,-22 0 0,0 0 0</inkml:trace>
  <inkml:trace contextRef="#ctx0" brushRef="#br0" timeOffset="95230.92">1757 11451 0,'0'0'0,"-43"64"31,65-64 1,-1 0-32,0-21 0,0-1 15,0 1-15,22-21 0,-22 21 0,21-22 16,0 1-16,-20 21 0,20-21 15,-21-1-15,21 1 0,-20 0 16,-22-1-16,0 22 0,0 0 0,0-21 16,0 20-16,0 1 0,-22 21 15,1 0-15,0 0 0,0 0 16,0 0-16,0 21 0,-1 1 16,1-1-16,0 0 0,21 21 0,0 1 15,0-1-15,0 21 0,0-20 16,0-1-16,0 0 0,0 1 0,21-1 15,0-21-15,-21 22 0,22-22 16,-1 0-16,0-21 0,0 0 0,0 0 16,0 0-16,1 0 0,-1 0 15,0 0-15,0-21 0,0 0 16,22-1-16,-22-20 0,0 21 0,0-21 16,21-1-16,-20 22 0,20-21 15,-21-1-15,21 1 0,-20 0 0,20-1 16,0 1-16,1 21 0,-22 0 15,21 0-15,-21-1 0,22 22 0,-22 0 16,21 0-16,-21 0 0,0 0 0,1 22 16,-22-1-16,21 0 0,-21 0 15,0 0-15,21 0 0,-21 22 0,0-22 16,0 21-16,0-21 0,0 22 16,0-22-16,-21 0 0,0 0 0,-1 0 15,22-42 16,0 0-31,0 0 16,0-21-16,0 20 0,22-20 0,-22 21 16,21-21-16,0 20 0,0-20 15,-21 21-15,21-21 0,0 20 0,-21 1 16,22-21-16,-22 21 16,0 0-16,0 42 15,0 0-15,0 0 16,0 21-16,0-20 0,0-1 15,0 21-15,0 0 0,0 1 0,0-1 16,0-21-16,0 22 0,21-1 16,0-21-16,-21 0 0,21 0 15,0 1-15,0-1 0,1-21 0,-1 0 16,0 0-16,0 0 0,0 0 16,22 0-16,-22-21 0,21-1 0,-21 1 15,22 0-15,-22-21 0,21-1 0,-21 22 16,0-21-16,22 0 0,-22-1 15,0-20-15,0 20 0,-21 1 0,21-21 16,-21-1-16,22 1 0,-22-1 16,0 1-16,0-1 0,0 22 15,0-1-15,0 1 0,0 0 0,0 21 16,0-1-16,-22 22 16,1 22-16,0-1 15,21 21-15,0-21 0,0 22 0,0 20 16,0-21-16,0 1 0,0 20 15,0-20-15,0 20 0,0-21 0,0 1 16,0 20-16,0-20 0,0 20 16,0-21-16,0 1 0,0-1 0,0 0 15,21-20-15,0 20 0,1-21 0,-1 0 16,0-21-16,0 0 16,0 0-16,22 0 0,-22 0 15,0-21-15,0 21 0,21-21 0,-20 0 16,-1-22-16,0 22 0,0 0 15,0 0-15,0-21 0,1 20 0,-1-20 16,0 21-16,0 0 0,-21-22 0,0 22 16,0 0-16,0 0 0,0 0 15,0 0-15,-21 21 16,0 0-16,21 21 0,-21-21 16,21 21-16,-22 0 0,22 0 15,-21 0-15,21 22 0,0-22 0,0 0 16,0 21-16,0-20 0,0 20 0,0-21 15,0 0-15,0 22 16,0-22-16,0 0 0,21 0 0,1-21 16,-1 21-16,-21 0 0,21-21 0,0 0 15,0 0-15,0 0 0,1 0 16,-1 0-16,0 0 0,21-21 0,-21 0 16,1 0-16,20 0 0,-21 0 0,21-22 15,1 22-15,-22 0 0,21-21 16,-21-1-16,1 22 0,-1-21 0,0 21 15,0-1-15,-21-20 0,0 21 0,0 0 16,0 0-16,-21 21 16,0 0-16,0 21 15,21 0 1,0 0-16,0 0 0,0 0 16,0 1-16,0-1 0,0 21 0,0-21 15,21 0-15,0 1 0,0-1 0,0 0 16,0 0-16,-21 0 0,22 0 15,-1-21-15,0 22 0,0-22 0,0 0 16,0 0-16,1 0 0,-1 0 16,0 0-16,0 0 0,21 0 15,-20-22-15,-1 22 0,21-21 0,-21 0 16,22 0-16,-22 0 0,0 0 16,21-1-16,-21 1 0,1-21 0,-1 21 15,-21 0-15,0-1 0,0 1 16,0-21-16,0 21 0,0 0 15,-21 21 1,-1 0 0,22 21-16,-21 0 0,21 0 0,0 0 15,-21 22-15,21-22 0,-21 0 0,21 21 16,-21-21-16,21 22 0,-21-22 16,21 0-16,0 21 0,0-20 0,0-1 15,0 0-15,0 0 0,0-42 47,21 0-47,-21 0 0,21-1 0,0 1 16,-21 0-16,0 0 0,21-21 0,0 20 15,-21-20-15,22 21 0,-1 0 16,0 0-16,-21-22 0,21 43 0,0-21 16,0 0-16,1 21 0,-1 0 15,0 21-15,0 0 16,-21 0-16,0 1 0,0-1 15,21 0-15,-21 0 0,21 0 0,-21 22 16,22-22-16,-1 0 0,0 0 16,0-21-16,0 21 0,0 0 0,1-21 15,-1 0-15,21 22 0,-21-22 16,22 0-16,-1 0 0,-21 0 0,21 0 16,1-22-16,-22 22 0,21-21 15,1 0-15,-22 0 0,21 0 0,-21 0 16,22-1-16,-22 1 0,0-21 15,0 21-15,-21 0 0,0-22 0,0 22 16,0 0-16,0-21 0,0 20 0,0 1 16,0 0-16,0 0 0,-21 21 15,0 0-15,0 0 0,-1 0 0,1 0 16,0 0-16,0 0 0,-21 21 16,20 0-16,22 22 0,-21-22 15,0 0-15,0 0 0,21 21 0,0-20 16,0 20-16,0-21 0,0 0 15,0 0-15,0 22 0,0-22 0,0 0 16,0 0-16,21-21 0,0 0 16,0 0-16,1 0 0,-1 0 15,0 0-15,0-21 0,0 0 16,0 0-16,1 0 0,-22-1 0,21 1 16,0 0-16,-21 0 0,0 0 0,0 0 15,21-22-15,-21 22 0,0-21 16,0 21-16,0-1 0,0 1 15,0 0-15,0 42 16,0 0 0,0 1-16,0-1 0,0 0 15,0 0-15,0 21 0,0-20 0,0-1 16,0 0-16,0 21 0,0-21 0,0 1 16,0-1-16,21-21 0,-21 21 15,0 0-15,21-21 0,1 0 0,-1 0 16,0 0-16,0 0 0,0 0 0,0 0 15,1 0-15,-1-21 0,0 0 0,0 21 16,0-21-16,0-1 0,1 1 16,-1-21-16,0 21 0,0-22 15,0 22-15,-21-21 0,0 0 0,21-1 16,-21-20-16,22 20 0,-22-20 16,0 21-16,21-1 0,-21-20 0,0 20 15,0 22-15,0-21 0,0 21 0,0 0 16,-21 42-1,-1 0 1,1 21-16,0 1 0,0-1 0,21 0 16,0 1-16,-21 20 0,21-21 0,0 1 15,0-1-15,0 0 0,0 1 16,0-1-16,0 0 0,21-20 16,-21 20-16,21-21 0,0 0 0,0 22 15,1-22-15,-1 0 0,0 0 16,0-21-16,0 21 0,0-21 0,1 0 15,20 0-15,-21 0 0,0 0 0,0 0 16,1 0-16,20 0 0,-21-21 0,0 21 16,0-21-16,1 0 0,-1 0 15,-21-1-15,0 1 0,0 0 0</inkml:trace>
  <inkml:trace contextRef="#ctx0" brushRef="#br0" timeOffset="95559.73">3831 10837 0,'-21'0'0,"42"0"0,-42 22 0,42-22 31,0 0-31,22 0 0,-22-22 16,21 22-16,0 0 0,1-21 0,-1 21 16,0-21-16,22 21 0,-1 0 0,1-21 15,-1 21-15,-20 0 0,20 0 16,-20-21-16,20 21 0,-21 0 0,1 0 15,-22 0-15,21 0 0,1 0 0</inkml:trace>
  <inkml:trace contextRef="#ctx0" brushRef="#br0" timeOffset="96303.3">8213 10901 0,'0'0'0,"0"-21"31,0 0-15,0-1-16,0 1 16,21 0-16,0 21 0,0-21 15,0 0-15,0 0 0,1 21 0,-1-22 16,21 22-16,-21 0 0,22 0 0,-22 0 15,21 0-15,0 0 0,1 0 16,-22 22-16,21 20 0,-21-21 0,22 0 16,-22 22-16,0-22 0,0 21 0,-21 0 15,0 1-15,0-22 0,0 21 0,0 1 16,-21-1-16,0-21 0,21 0 16,-21 0-16,0 1 0,-1-1 15,1 0-15,0-21 0,0 0 0,0 0 16,0-21-16,21 0 15,0-1-15,0 1 0,0 0 0,0 0 16,0 0-16,0-22 0,0 22 0,0-21 16,21 0-16,0 20 0,0-20 15,0 0-15,0 21 0,1-22 0,-1 1 16,21 21-16,-21 0 0,0-1 0,22 1 16,-22 0-16,21 0 0,-21 21 15,1 0-15,-1 0 0,0 0 0,0 0 16,0 0-16,0 0 0,1 0 15,-1 21-15</inkml:trace>
  <inkml:trace contextRef="#ctx0" brushRef="#br0" timeOffset="98744.38">9271 10943 0,'0'0'0,"21"21"31,0-21-31,0 0 16,1 0-16,-1 0 15,-21-21-15,21 0 0,0 21 16,-21-21-16,0 0 0,21 21 0,-21-21 16,21-1-16,-21 1 0,0 0 0,0 0 15,0 0-15,-21 0 16,21-1-16,-21 22 0,0 0 16,0 0-16,0 0 0,-1 0 15,1 22-15,21-1 0,0 0 0,-21 0 16,0 21-16,21-20 0,0 20 15,0 0-15,0-21 0,0 22 0,0-22 16,0 21-16,0 1 0,0-22 0,0 0 16,0 0-16,0 0 0,21 0 15,0 1-15,0-22 0,22 0 0,-22 0 16,0 0-16,21 0 0,1 0 16,-22-22-16,21 1 0,1 0 0,20 0 15,-21 0-15,1 0 0,20-22 16,-20 22-16,-1-21 0,0 21 0,1-22 15,-1 22-15,0-21 0,-21-1 0,1 22 16,-22-21-16,0 21 0,0 0 16,0-1-16,0 1 0,0 0 0,-22 21 15,1 0-15,-21 0 0,21 0 0,0 21 16,-1-21-16,1 21 0,21 1 16,0-1-16,0 0 0,0 0 0,0 0 15,0 22-15,0-22 0,0 0 0,0 0 16,21 0-16,1 0 0,-22 1 15,21-1-15,-21 0 0,21 0 16,-21 0-16,21-21 0,-21 21 0,0 1 16,-21-22 15,0 0-31,0 0 0,21-22 16,-22 22-16,1-21 0,0 0 15,0 0-15,0 21 0,21-21 0,-21 21 16,21 21 15,0 0-15,21 0-16,0 0 0,-21 1 15,21-1-15,0-21 0,-21 21 16,21 0-16,1-21 0,-1 0 0,0 21 16,0-21-16,0 0 0,22 0 0,-22 0 15,21 0-15,-21-21 0,22 21 16,-1-21-16,0 0 0,-21 0 0,22 21 15,-22-22-15,21 1 0,-21 0 0,1-21 16,-1 21-16,0-1 0,0-20 16,-21 21-16,21-21 0,-21 20 0,21 1 15,-21-21-15,0 21 0,0 0 0,0-1 16,0 44 15,-21-22-31,21 21 0,0 0 0,-21 0 16,21 21-16,0-20 0,0-1 0,0 0 15,0 0-15,0 0 0,0 22 16,0-22-16,0 0 0,0 0 0,0 0 16,0 0-16,21-21 0,0 0 15,-21 22-15,22-22 0,-1 0 0,0 0 16,0 0-16,0 0 0,22-22 16,-22 22-16,0-21 0,0 21 0,0-21 15,0 0-15,1 0 0,-1 0 0,0-1 16,-21-20-16,0 21 0,0-21 15,0 20-15,0-20 0,0 21 16,0-21-16,0 20 0,-21-20 0,0 21 16,-1 0-16,-20 0 0,21 21 0,-21 0 15,20 0-15,-20 0 0,21 0 16,-21 21-16,20 0 0,-20 0 0,21 0 16,0 0-16,21 22 0,0-22 0,-21 21 15,21-21-15,0 22 0,0-22 16,0 0-16,0 0 0,21 22 0,0-22 15,0-21-15,0 21 0,0 0 0,1 0 16,-1-21-16,21 0 0,-21 0 0,22 0 16,-22 0-16,21 0 0,-21 0 15,22 0-15,-22-21 0,21 0 16,-21 21-16,22-21 0,-22 0 0,0-1 16,21-20-16,-21 21 0,-21-21 0,22 20 15,-22-20-15,21 21 0,-21-21 16,21 20-16,-21 1 0,0 0 0,0 0 15,0 42 17,0 0-32,0 0 0,0 1 15,0-1-15,-21 21 0,21-21 0,0 0 16,0 1-16,0-1 0,0 21 16,0-21-16,0 0 0,0 1 15,0-1-15,0 0 0,21-21 16,0 0-16,0 0 15,0 0-15,1 0 0,-1 0 0,0 0 16,0-21-16,0 21 0,0-21 16,1-1-16,-1 1 0,0 0 0,0 0 15,-21 0-15,21-22 0,0 22 0,-21 0 16,0-21-16,0 21 0,22-1 16,-22 1-16,21 0 0,-21 0 0,0 0 15,0 42 16,0 0-31,0 0 16,0 0-16,0 1 0,0-1 16,0 0-16,0 0 0,0 0 0,0 0 15,0 1-15,0-1 0,0 0 0,0 0 16,0 0-16,0 0 16,0 1-16,21-22 0,0 0 15,0 0-15,0 0 0,1 0 0,-1 0 16,0 0-16,0-22 0,0 1 0,0 0 15,22 0-15,-22 0 0,0 0 16,0-1-16,22 1 0,-22-21 16,0 21-16,0 0 0,-21-22 0,0 22 0,21 0 15,-21 0-15,0 0 0,0-1 16,-21 22 0,0 0-16,0 22 15,21-1-15,0 0 0,0 0 16,0 0-16,0 22 0,0-22 15,21 0-15,0 0 0,0 0 0,0 0 16,1 1-16,-1-1 0,0-21 16,0 21-16,0 0 0,0-21 0,1 0 0,-1 21 15,0-21-15,0 0 16,0 0-16,0 0 16,1 0-16,-1 0 0,-21-21 0,21 0 15,0 21-15,0-21 0,0 0 0,1-22 16,-1 22-16,0 0 0,0 0 15,0-22-15,0 22 0,-21-21 0,22 21 16,-22 0-16,21-1 0,-21 1 0,0 0 16,0 42 15,0 0-31,0 1 16,0-1-16,0 0 0,21 0 15,0-21 16,-21-21-15,0 0 0,0 0-16,0-1 0,0 1 15,0 0-15,0 0 16,0 0 0,-21 21-1,0 21-15,0 0 0,21 0 16,0 0-16,-22 1 0,1-1 15,21 0-15,-21 0 0,21 21 0,-21-20 16,21-1-16,0 0 0,0 0 0,0 0 16,0 0-16,0 1 0,0-1 15,21 0-15,0-21 0,0 21 16,1-21-16,-1 0 0,0 0 0,0 0 16,0 0-16,0 0 0,1 0 0,20 0 15,-21 0-15,0-21 0,0 0 0,22 21 16,-22-21-16,0-1 0,0 1 15,0-21-15,1 21 0,-1-22 0,-21 22 16,0-21-16,0 0 0,0 20 0,0-20 16,0 21-16,0 0 0,0 0 15,-21 21-15,-1 0 16,1 0-16,0 0 0,0 42 0,0-21 16,0 0-16,21 22 0,0-22 15,0 21-15,0-21 0,0 22 16,0-22-16,0 0 0,0 0 0,0 0 15,0 0-15,21 1 0,0-1 0,0 0 16,0-21-16,0 0 0,1 21 16,-1-21-16,21 0 0,-21 0 15,0 0-15,1-21 0,-1 0 0,21 0 16,-21-1-16,0 1 0</inkml:trace>
  <inkml:trace contextRef="#ctx0" brushRef="#br0" timeOffset="99535.96">14372 10901 0,'21'0'47,"0"0"-47,1-21 0,-1 21 15,0-21-15,0-1 0,0 1 0,0 0 16,22-21-16,-22 21 0,0-1 16,0-20-16,0 0 0,1-1 15,-1 1-15,0 0 0,0-1 0,0-20 16,-21 21-16,0-1 0,0 1 15,0 21-15,0-22 0,0 22 0,0 0 16,0 0-16,-21 21 16,0 0-16,0 21 15,0 0-15,21 22 0,-22-22 16,22 21-16,-21 0 0,0 22 0,21-22 16,0 1-16,0 20 0,-21-21 0,21 1 15,0-1-15,0 0 0,0 1 16,0-22-16,0 21 0,21-21 0,-21 1 15,42-1-15,-20-21 0,-1 21 0,21-21 16,-21 0-16,22 0 16,-22 0-16,21 0 0,0 0 0,1-21 15,-22 0-15,21-1 0,1 1 0,-1 0 16,-21 0-16,21 0 0,-20-22 16,-1 22-16,0-21 0,0 21 0,0 0 15,-21-1-15,0 1 0,0 0 0,0 42 31,0 0-31,0 1 0,0-1 16,0 0-16,0 0 0,0 0 0,0 0 16,0 1-16,0-1 0,0 0 15,0 0-15,0 0 16,21-21-16,1 0 16,-1 0-16,0 0 0,0 0 15,0-21-15,0 0 16</inkml:trace>
  <inkml:trace contextRef="#ctx0" brushRef="#br0" timeOffset="99699.86">15494 10435 0,'0'0'16,"-21"-21"-16,0 21 16,42 0 30,0 0-46,0 0 16,0 0-16,0 0 0</inkml:trace>
  <inkml:trace contextRef="#ctx0" brushRef="#br0" timeOffset="100506.91">15981 10118 0,'0'0'0,"0"-43"31,-21 65-15,-1-1-16,22 0 16,-21 0-16,21 21 0,0-20 0,0 20 15,0 0-15,0 1 0,0-1 16,-21 0-16,21 1 0,0-1 0,-21 0 16,21-21-16,0 22 0,0-22 0,0 0 15,-21 0-15,21 0 0,0 1 16,0-44 15,0 1-15,21 0-16,-21 0 0,21 0 15,0-22-15,0 22 0,-21-21 0,22 21 16,-1-22-16,0 22 0,21-21 0,-21 21 16,1 0-16,-1-1 0,0 1 15,0 21-15,0 0 0,0 0 0,1 0 16,20 0-16,-21 0 0,-21 21 0,21-21 15,-21 22-15,21-1 0,-21 0 16,0 0-16,0 0 0,-21 0 16,0 1-16,0-22 0,21 21 0,-21-21 15,0 0-15,-1 0 0,1 0 16,0 0-16,0 0 0,0 0 16,0 0-16,-1 0 0,1 0 15,0 0 1,0 0-16,21 21 15,0 0 1,0 0-16,0 0 0,0 1 16,0-1-16,0 0 0,0 0 0,0 0 15,21 0-15,0-21 0,-21 22 0,21-1 16,1-21-16,-1 0 0,21 21 0,-21-21 16,22 0-16,-1 0 0,0 0 15,1 0-15,20 0 0,-21 0 0,1 0 16,-1 0-16,0-21 0,1 0 15,-1-1-15,0 1 0,-20 0 16,20 0-16,-21 0 0,0 0 0,0-1 16,-21-20-16,0 21 0,0-21 0,0 20 15,0 1-15,0 0 0,0 0 16,0 0-16,-21 21 0,0 0 0,0 0 16,0 0-16,0 21 0,-1 0 15,1 0-15,0 22 0,21-22 0,0 0 16,0 21-16,0-21 0,0 1 15,0 20-15,0-21 0,0 0 0,0 0 16,21-21-16,0 22 0,1-22 0,-1 0 16,0 21-16,0-21 0,0 0 15,22 0-15,-22 0 0,0 0 16,21 0-16,-21-21 0,22 21 0,-22-22 16,0 1-16,0 21 0</inkml:trace>
  <inkml:trace contextRef="#ctx0" brushRef="#br0" timeOffset="101014.62">18161 10393 0,'0'0'0,"0"-21"0,0 0 15,0-1-15,21 1 0,0 0 16,0 0-16,-21 0 15,0 0-15,0-1 0,22 22 16,-22-21-16,0 42 16,0 1-16,21-1 15,-21 21-15,21-21 0,-21 43 0,0-22 16,0 22-16,0-22 0,0 21 0,0 1 16,0-1-16,0 1 0,0-1 15,-21-20-15,0 20 0,-1 1 0,1-1 16,21 1-16,-21-1 0,0 1 0,0-22 15,21 0-15,0 1 0,0-1 16,0-21-16,0 22 0,-21-43 0,21 21 16,0-42-1,0-1 1,0 1-16,21 0 0,-21-21 16,0 21-16,0-22 0,0 1 0,0 0 15</inkml:trace>
  <inkml:trace contextRef="#ctx0" brushRef="#br0" timeOffset="101308.45">18140 10732 0,'0'-43'16,"0"86"-16,-21-128 0,21 43 0,-22-1 0,22 22 16,0-21-16,-21 21 0,21-22 0,0 22 15,0 0-15,0-21 0,21 20 16,1 1-16,-1 0 0,21 0 0,-21 0 16,22 0-16,-1-1 0,0 22 15,22 0-15,-22-21 0,0 21 16,1 0-16,-1 0 0,0 21 0,1 1 15,-1 20-15,-21-21 0,-21 21 0,0 1 16,0-1-16,0 0 0,0 1 16,-21-22-16,-21 21 0,-1 1 0,22-22 15,-21 0-15,0 0 0,-1 0 0,1 0 16,21-21-16,0 0 0,-1 0 16,1 0-16,42-21 15,1 21 1,-1-21-16,0 0 0,0 0 0,21 0 15,-20-1-15</inkml:trace>
  <inkml:trace contextRef="#ctx0" brushRef="#br0" timeOffset="101663.25">18838 10329 0,'0'-21'0,"0"42"0,0-63 15,0 21-15,0 0 0,21 21 16,-21-21-16,22-1 0,-1 22 0,-21-21 15,21 0-15,0 21 0,21 0 16,-20 0-16,-1 0 0,0 0 0,21 0 16,-21 0-16,22 21 0,-22 0 0,0 1 15,0-1-15,0 21 16,1-21-16,-22 22 0,0-22 0,0 21 16,0-21-16,0 0 0,-22 22 0,1-22 15,0 0-15,0-21 0,0 21 0,0-21 16,-1 0-16,1 0 15,21-21 1,0 0-16,0 0 0,21 0 16,-21-1-16,22 1 0,-1-21 15,0 21-15,0-22 0,0 22 0,0-21 16,1 21-16,20 0 0,-21-1 0,0 1 16,22 0-16,-22 0 15,0 21-15,21 0 0,-21-21 0,22 21 16,-22 0-16,0 0 0</inkml:trace>
  <inkml:trace contextRef="#ctx0" brushRef="#br0" timeOffset="102039.04">19854 10118 0,'-21'0'16,"0"0"-1,0 0-15,0 21 0,-1 0 0,-20 0 16,21 0-16,0 22 0,0-22 15,-1 21-15,22-21 0,-21 22 16,21-1-16,0-21 0,0 22 0,0-22 16,0 0-16,0 0 0,0 0 0,21 0 15,1 1-15,-1-22 0,0 0 16,0 0-16,21 0 0,-20 0 0,-1 0 16,21 0-16,0 0 0,-20-22 0,20 1 15,-21 0-15,21 0 0,-20 0 16,-1-22-16,0 22 0,0-21 0,0 21 15,-21-22-15,0 22 0,0-21 0,0 0 16,0 20-16,-21 1 0,0 0 16,-21 0-16,20 0 0,-20 0 15,0 21-15,-1 0 0,1 0 0,21 0 16,-21 0-16,20 0 0,1 0 0,0 21 16,21 0-16,0 0 15,21-21-15,0 21 16,1-21-16,20 21 0</inkml:trace>
  <inkml:trace contextRef="#ctx0" brushRef="#br0" timeOffset="102371.39">20426 10097 0,'0'-22'16,"0"44"-16,-21-44 15,-1 22 1,22 22-16,-21-1 0,21 21 0,-21-21 15,21 0-15,0 22 0,0-1 16,0 0-16,0 22 0,0-22 0,-21 22 16,21-1-16,0 1 0,-21-1 0,21 1 15,0-1-15,0 1 0,-21-1 0,21 1 16,-22-1-16,1 1 0,0-1 16,0 1-16,0-1 0,0 1 0,-1-22 15,1 0-15,21 1 0,0-1 0,-21 0 16,21-20-16,0-1 0,0 0 0,21-42 47,-21 0-47,21-1 0,1 1 15,-1 0-15,-21-21 0,21-1 0,0 1 16,-21 0-16,21-22 0</inkml:trace>
  <inkml:trace contextRef="#ctx0" brushRef="#br0" timeOffset="102647.23">20214 10541 0,'0'-63'16,"0"126"-16,0-148 0,0 43 0,0 0 0,0 21 0,0-22 16,0 22-16,21 0 0,0 0 0,1 0 15,-1-1-15,0 22 16,21-21-16,-21 21 0,22 0 0,-1 0 16,-21 0-16,22 0 0,-1 0 0,-21 21 15,0 1-15,0-1 0,1 0 16,-22 0-16,0 0 0,0 0 0,0 22 15,-22-22-15,1 0 0,0 0 0,-21 0 16,21 1-16,-1-22 0,-20 21 16,21-21-16,-21 0 0,20 21 0,1-21 15,0 0-15,0 0 0,42 0 32,0 0-32,0 0 0,1 0 15,-1 0-15</inkml:trace>
  <inkml:trace contextRef="#ctx0" brushRef="#br0" timeOffset="102980.04">20807 10435 0,'42'-21'32,"-21"0"-32,0 21 0,1-21 0,-1 21 15,-21-21-15,21-1 0,0 22 0,0-21 16,0 0-16,1 0 0,-1 0 15,-21 0-15,0-1 0,0 1 16,21 21-16,-21-21 0,0 0 16,-21 21-1,0 0-15,-1 21 16,1 0-16,0 0 0,0 1 0,21-1 16,-21 0-16,21 0 0,-21 0 0,21 22 15,0-22-15,0 0 0,0 0 16,0 0-16,0 0 0,21 1 15,0-22-15,0 0 0,0 21 0,0-21 16,1 0-16,-1 0 0,0 0 16,0 0-16,0 0 0,0-21 15,1 21-15,-1-22 0</inkml:trace>
  <inkml:trace contextRef="#ctx0" brushRef="#br0" timeOffset="103327.36">21315 10245 0,'0'0'16,"0"-21"-16,21-1 0,-21 1 0,0 0 15,21 0-15,0 21 0,0-21 16,22 21-16,-22 0 0,0-21 16,21 21-16,1 0 0,-22 0 0,21 0 15,1 0-15,-1 21 0,-21-21 16,21 21-16,-20 0 0,-1 0 16,0 22-16,0-22 0,-21 0 0,0 21 15,0-21-15,0 22 0,0-22 16,-21 0-16,0 0 0,0 0 0,-1 1 15,1-22-15,0 21 0,0-21 16,0 0-16,21-21 16,0-1-1,0 1-15,0 0 0,0 0 0,0 0 16,21-22-16,-21 22 0,21-21 0,0 21 16,0-22-16,1 22 0,-1-21 15,0 21-15,0 0 0,0-22 0,0 22 16,1 21-16,-1-21 0,-21 0 0,21 21 15,0 0-15,0 0 16,-21-21-16,21 21 0,1 0 16</inkml:trace>
  <inkml:trace contextRef="#ctx0" brushRef="#br0" timeOffset="104099.42">22331 9779 0,'0'-21'0,"0"42"0,0-63 0,21 21 16,-21-1-16,21 22 15,-21 22 1,0-1 0,-21 0-16,0 0 0,0 21 15,21-20-15,-22 20 0,1 0 0,-21 1 16,21-22-16,0 21 0,-1 0 0,22 1 16,-21-22-16,0 21 0,21 1 15,0-22-15,0 0 0,0 21 0,0-21 16,0 1-16,0-1 0,21 0 15,0-21-15,1 0 0,-1 0 16,21 0-16,-21 0 0,0 0 0,22-21 16,-22 21-16,21-21 0,-21-1 0,1 1 15,20 0-15,-21 0 0,0 0 16,0 0-16,-21-1 0,22 1 16,-22 0-16,21 21 0,-21-21 0,0 42 31,0 0-16,-21 0-15,21 1 0,-22-1 16,22 0-16,0 0 0,0 0 0,0 0 16,0 1-16,0-1 0,22 0 15,-1 0-15,0-21 0,0 0 16,21 0-16,-20 0 0,20 0 0,-21 0 16,0 0-16,22 0 0,-22 0 0,0-21 15,0 21-15,21-21 0,-42 0 16,22-1-16,-1 1 0,0 0 15,-21-21-15,0 21 0,21-1 0,-21-20 16,21 21-16,-21 0 0,21 0 16,-21-1-16,-21 22 31,0 22-31,0-1 16,0 21-16,21-21 0,-21 0 0,-1 22 15,1-22-15,21 21 0,-21-21 0,0 22 16,21-1-16,0 0 0,0 1 0,0-1 15,0-21-15,0 22 0,0-1 16,0 0-16,0 1 0,-21-1 0,21 0 16,0 1-16,-21-1 0,21 0 15,-22 1-15,22-1 0,0-21 16,-21 21-16,0 1 0,0-1 0,21-21 16,-21 22-16,0-22 0,21 0 0,-22 0 15,1 0-15,21 0 0,0 1 0,-21-22 16,0 0-16,0 0 15,0 0-15,-1 0 16,22-22-16,0 1 0,0 0 16,0 0-16,0 0 0,0-22 0,0 22 15,0-21-15</inkml:trace>
  <inkml:trace contextRef="#ctx0" brushRef="#br0" timeOffset="104347.28">21929 9906 0,'84'0'31,"-63"0"-31,1 0 16,20 0-16,-21 0 0,0 0 0,22 0 15,-22 0-15,0 0 0,21 0 16,-21 0-16,22 0 0,-22 0 0,0 0 16,21 0-16,-20 0 0,20 0 15,0 0-15</inkml:trace>
  <inkml:trace contextRef="#ctx0" brushRef="#br0" timeOffset="105753.47">23199 10033 0,'63'21'15,"-42"-21"-15,0 0 16,1 0-16,-1 0 0,21 0 0,-21-21 16,22 0-16,-22 21 0,21-21 0,0 0 15,1-1-15,-22 1 0,21 0 16,-21 0-16,1 0 0,-1-22 0,0 22 15,0-21-15,-21 21 0,0-22 0,0 22 16,0 0-16,0 0 0,0 0 16,-21 0-16,0-1 0,0 22 0,-1 0 15,1 0-15,0 0 0,0 0 16,-21 22-16,20-1 0,1 0 0,0 21 16,0-21-16,0 22 0,0-1 15,21 22-15,-22-22 0,1 21 0,0-20 16,0 20-16,21 1 0,-21-1 15,21 1-15,-21 20 0,-1-20 0,22 21 16,0-22-16,0 22 0,0-22 0,-21 1 16,21-1-16,0 1 0,-21-1 0,21 1 15,0-22-15,0 22 0,0-22 16,0 0-16,0 1 0,0-1 0,0 0 16,0 1-16,0-22 0,0 0 0,0 0 15,0 0-15,0 0 0,21-21 16,0 0-1,1 0-15,20 0 0,-21 0 16,0-21-16,22 0 0,-22 0 0,21 0 16,-21 0-16,22-22 0,-22 22 15,0-21-15,0-1 0,-21 1 0,21-21 16,-21 20-16,0-20 0,0-1 0,0 1 16,0-1-16,0 1 0,0-1 0,-21 1 15,0-1-15,0 22 0,0 0 16,-22-1-16,22 22 0,0-21 0,0 21 15,0-1-15,21 1 32,21 21-17,0 0-15,0 0 0,0 0 0,22-21 0,-22 0 16,21 21-16,0-21 0,-20 21 16,20-21-16,0-1 0,-21 22 15,22-21-15,-22 0 0,21 0 0,-21 0 16,1 0-16,-1-1 0,0 22 0,0-21 15,-21 0-15,0 0 16,21 21-16,-21 21 47,0 0-47,0 0 16,0 1-16,0-1 0,0 0 0,0 0 15,0 0-15,0 0 16,0 1-16,21-1 0,1-21 0,-22 21 15,21 0-15,0-21 0,0 0 0,0 0 16,22 0-16,-22 0 0,0 0 16,21 0-16,-21-21 0,1 21 0,20-21 15,-21 21-15,21-21 0,-20-1 0,-1-20 16,21 21-16,-21 0 0,0-22 16,1 1-16,-1 0 0,0-1 0,-21 1 15,21 0-15,0-1 0,-21-20 0,0 21 16,0-1-16,0 1 0,0 0 15,0 20-15,21 1 0,-21 0 16,0 0-16,0 0 0,-21 21 16,0 21-1,0 0-15,0 0 16,21 22-16,-21-22 0,-1 21 0,22 0 16,-21-20-16,21 20 0,-21 0 0,0 1 15,21-1-15,0 0 0,0 1 16,0-1-16,0 0 0,0-21 0,0 22 15,0-22-15,0 21 0,0-21 0,0 1 16,21-1-16,0 0 0,0 0 16,1-21-16,-1 21 15,21-21-15,-21 0 0,0 0 0,22 0 16,-1 0-16,-21-21 0,22 21 0,-1-21 16,0 0-16,1 0 0,-22 21 15,21-43-15,0 22 0,-20 0 0,-1 0 16,0 0-16,0-22 0,0 22 0,-21 0 15,0 0-15,0 0 0,0-1 16,-21 22-16,0 0 16,0 0-16,0 0 0,-1 0 0,1 22 15,0 20-15,21-21 0,-21 0 16,21 0-16,-21 22 0,21-22 0,0 0 16,0 0-16,0 0 0,0 22 15,0-22-15,21-21 0,0 21 0,0 0 16,22 0-16,-22-21 0,0 0 15,21 0-15,-21 0 0,1 0 0,20 0 16,-21 0-16,0 0 0,0-21 0,1 0 16,-1 0-16,0 0 0,0 0 15,0-1-15,0 1 0,-21-21 0,22 21 16,-1-22-16,-21 1 0,0 0 0,0 21 16</inkml:trace>
  <inkml:trace contextRef="#ctx0" brushRef="#br0" timeOffset="105955.36">24193 9462 0,'0'0'0,"-21"0"0,-21 0 0,21-22 16,0 22-16,-1 0 0,1 0 0,21-21 15,0 42 16,21-21-31,-21 22 16,0-1-16,0 0 16</inkml:trace>
  <inkml:trace contextRef="#ctx0" brushRef="#br0" timeOffset="107739.54">6921 12848 0,'-21'0'0,"21"-21"31,0 0-31,0 0 16,0 0-16,0-1 0,0 1 0,0 0 16,0-21-16,0 21 0,0-1 0,0 1 15,-21-21-15,0 21 0,0 0 16,0-22-16,-22 22 0,22 0 0,-21 21 15,-1 0-15,1 0 0,-21 0 0,20 0 16,1 0-16,0 0 0,-1 21 16,1 21-16,0-20 0,20 20 0,-20-21 15,21 21-15,0 22 0,21-22 0,0 1 16,-21-1-16,21 0 0,0 1 16,0-1-16,0-21 0,21 0 0,-21 22 15,21-43-15,0 21 0,0-21 16,22 0-16,-22 0 0,21 0 15,0 0-15,1-21 0,-1-1 0,0 1 16,22 0-16,-22-21 0,1 21 16,-1-22-16,0 1 0,-21 21 0,22-22 15,-22 1-15,-21 21 0,0-21 0,0 20 16,0 1-16,0 0 0,0 0 16,0 0-16,0 42 15,-21 0 1,21 0-16,0 0 0,0 1 15,0 20-15,0-21 0,21 0 0,-21 22 16,21-22-16,0 0 0,0 21 16,1-42-16,-1 21 0,21 1 15,-21-22-15,0 0 0,22 0 0,-22 0 16,0 0-16,21 0 0,-20 0 0,-1-22 16,0 1-16,0 0 0,0 0 15,0 0-15,22 0 0,-43-1 0,21-20 16,-21 21-16,21 0 0,-21 0 0,0-1 15,0 1-15,0 0 0,-21 21 32,0 21-32,21 0 15,0 1-15,0 20 16,0-21-16,0 0 0,0 22 0,0-22 16,0 21-16,-21-21 0,21 0 0,0 1 15,0-1-15,0 0 0,0-42 31,21 0-15,-21-1-16,21 1 16,0 0-16,0-21 0,0 21 0,1-1 15,-1-20-15,21 21 0,-21 0 0,0 0 16,1-1-16,-1 22 16,0 0-16,0 0 15,-21 22-15,0-1 16,21 0-16,-21 0 0,0 0 15,0 22-15,21-22 0,1 0 0,-22 0 16,21 0-16,0 0 0,0 1 0,0-1 16,0 0-16,1 0 0,20-21 15,-21 21-15,0-21 0,22 0 0,-22 0 16,21 0-16,-21 0 0,22 0 0,-1 0 16,-21 0-16,21 0 0,1-21 15,-22 0-15,21 0 0,-21 0 0,22-1 16,-22 1-16,0 0 0,0-21 15,0 21-15,-21-1 0,0-20 0,0 21 16,0-21-16,0 20 0,0 1 16,-21-21-16,0 21 0,0 0 0,0-1 15,0 22-15,-1 0 0,1-21 0,0 21 16,0 0-16,0 0 0,0 21 16,-1 1-16,-20-1 0,21 0 0,21 0 15,-21 21-15,0-20 0,-1 20 0,22 0 16,-21-21-16,21 22 0,0-1 15,0-21-15,0 0 0,0 1 0,0-1 16,0 0-16,21 0 0,1-21 0,-1 0 16,0 0-16,0 0 15,0 0-15,0 0 0,1-21 0,-1 21 16,0-21-16,0 0 0,0-22 0,0 22 16,1-21-16,-1 21 0,0-22 15,0 1-15,0 0 0,0-1 0,1 1 16,-1 0-16,0-22 0,0 22 0,0-22 15,-21 1-15,0 20 0,21 1 16,-21 0-16,0-1 0,0 1 0,0 21 16,-21 21-1,0 0-15,0 42 0,21-21 16,-21 22-16,21-1 0,-21 0 0,21 22 16,0-22-16,0 22 0,0-22 15,0 22-15,0-22 0,0 0 16,0 22-16,0-22 0,21 0 0,-21 1 15,21-1-15,0-21 0,-21 22 0,21-22 16,0 0-16,1 0 0,-1-21 16,0 21-16,21-21 0,-21 0 0,22 0 15,-1 0-15,0 0 0,1-21 0,20 0 16,-20 21-16</inkml:trace>
  <inkml:trace contextRef="#ctx0" brushRef="#br0" timeOffset="109727.14">10245 12150 0,'0'0'0,"-22"0"32,44 0-1,-1 0-31,0 0 0,0 0 0,0 0 16,22-21-16,-22-1 0,0 22 15,21-21-15,-21 0 0,22 0 0,-22 0 16,0 0-16,0-1 0,0 1 0,-21 0 15,0 0-15,0 0 0,0 0 16,-21-1-16,0 22 0,0-21 0,0 0 16,-22 21-16,1 0 0,0 0 0,-1 0 15,1 21-15,0 0 0,-1 1 16,1-1-16,21 0 0,-21 21 16,20-21-16,1 22 0,0-1 0,21-21 15,0 22-15,0-22 0,0 21 16,21-21-16,-21 0 0,43 1 0,-22-1 15,0 0-15,21-21 0,1 21 0,-22-21 16,21 0-16,0 0 0,-20 0 16,20 0-16,-21 0 0,0 0 0,0 0 15,1 0-15,-44 0 32,1 0-32,0 0 0,-21 21 0,21-21 15,-22 21-15,1 1 0,21-1 0,-22 0 16,1 0-16,21 21 0,0-20 0,0-1 15,-1 21-15,22-21 16,0 0-16,0 1 0,0-1 0,0 0 16,0 0-16,0 0 0,22-21 0,-1 0 15,0 21-15,21-21 0,-21 0 16,1 0-16,-1 0 0,0-21 0,21 21 16,-21-21-16,1 0 0,-1 21 0,0-21 15,0 0-15,0-1 0,0 1 16,1 0-16,-1-21 0,0 21 0,0-1 15,21-20-15,-20 21 0,20-21 16,0 20-16,1-20 0,-22 21 16,21 0-16,0 21 0,-20 0 0,20 0 0,-21 0 15,0 0-15,0 0 0,-21 21 16,22 0-16,-22 0 0,0 0 0,0 22 16,0-22-16,0 0 0,-22 21 15,1-20-15,0-1 0,0 21 0,21-21 16,-21 0-16,21 1 0,-21-1 0,21 0 15,0 0 1,0-42 0,0 0-16,21 21 15,0-21-15,0-1 0,0 1 16,0 0-16,1-21 0,-1 21 16,0-1-16,0-20 0,0 21 0,0-21 15,1 20-15,-1 1 0,0 0 0,0 0 16,-21 0-16,21 21 0,-21 21 31,0 0-31,-21 0 0,0 0 0,21 1 16,-21-1-16,21 21 0,0-21 15,0 0-15,0 1 0,0 20 0,0-21 16,0 0-16,0 0 0,21 1 0,-21-1 16,21 0-16,0-21 0,22 21 0,-22-21 15,0 0-15,0 0 0,21 0 16,-20 0-16,-1 0 0,21 0 15,-21-21-15,0 0 0,1 0 0,-1-1 16,21 1-16,-21 0 0,0 0 16,1 0-16,20-22 0,-21 22 0,0-21 15,0 21-15,1 0 0,20-22 0,-21 22 16,0 0-16,0 0 0,1 0 16,-1-1-16,0 22 0,0 0 0,0 0 15,0 0-15,1 22 16,-22-1-16,0 0 15,21 0 1,-21-42 31,0 0-31,0 0-16,0-1 0,0 1 15,0 0-15,0 0 0,-21 21 16,21-21-16,-22 21 15,1 0-15,0 0 0,0 0 0,0 0 16,0 21-16,-1-21 0,1 21 0,0 0 16,0 22-16,0-22 0,0 0 15,-1 21-15,1-21 0,0 22 0,0-22 16,21 0-16,-21 21 0,21-20 0,0-1 16,0 0-16,0 0 0,21 0 15,0 0-15,0 1 0,0-22 0,22 21 16,-22 0-16,21-21 0,1 0 15,-1 0-15,0 0 0,1 0 0,20 0 16,-21 0-16,22-21 0,-22 0 0,1-1 16,20 1-16,-21 21 0,1-21 15,-1-21-15,-21 21 0,22-1 0,-22 1 16,-21-21-16,0 21 0,0-22 0,0 22 16,0-21-16,0 21 0,0 0 0,0-1 15,0 1-15,-21 21 0,-1 0 16,1 0-16,0 0 0,0 0 0,0 21 15,0-21-15,-1 43 0,1-22 16,0 0-16,0 0 0,21 22 16,0-22-16,0 21 0,0-21 0,0 0 15,0 1-15,0-1 0,0 0 0,0 0 16,21 0-16,0 0 0,0-21 16,1 0-16,-1 0 0,21 0 15,-21 0-15,0 0 0,22 0 0,-22 0 16,0 0-16,21 0 0,1-21 0,-22 0 15,21 0-15,1 0 0,-22-22 16,21 22-16,-21-21 0,22 21 0,-22-22 16,0-20-16,21 21 0,-21-22 0,1 22 15,-1-22-15,0 1 0,-21 20 16,21-20-16,0 21 0,-21-22 16,21 43-16,-21-21 0,0 20 0,0-20 15,0 21-15,-21 42 16,0 0-1,0 0-15,0 22 0,0-22 0,-1 42 16,1-20-16,21-1 0,-21 22 0,0-22 16,21 21-16,0 1 0,0-22 0,-21 22 15,21-22-15,0 0 0,0 1 16,0-22-16,0 21 0,21-21 0,0 1 16,0-1-16,22 0 0,-22-21 0,21 21 15,-21-21-15,22 0 0,-22 0 16,21 0-16,0 0 0,-20 0 15,20 0-15,-21-21 0,21 21 0,-20-21 16,-1 0-16,0-1 0,0 22 0,0-21 16,-21 0-16,0 0 0,0 0 15,0 0-15</inkml:trace>
  <inkml:trace contextRef="#ctx0" brushRef="#br0" timeOffset="111743.49">14309 12107 0,'21'0'0,"0"0"0,0 0 16,-21-21-16,21 0 15,0 0-15,1 0 0,-1 0 0,0-1 16,0-20-16,-21 21 0,0 0 0,0 0 15,0-1-15,0-20 0,0 21 16,-42 0-16,21 0 0,-1 21 16,-20 0-16,0 0 0,-1 0 0,1 0 15,21 0-15,-21 21 0,-1 0 16,1 0-16,21-21 0,0 21 0,21 0 16,0 1-16,0-1 0,0 0 0,0 0 15,0 0-15,21 0 0,21 1 16,-21-1-16,22 21 0,-1-21 0,-21 0 15,21 1-15,1 20 0,-1-21 16,0 21-16,-20-20 0,20-1 0,-21 21 16,0-21-16,-21 22 0,0-22 15,0 0-15,0 0 0,0 0 0,-21 0 16,0 1-16,0-22 0,-22 21 0,1-21 16,21 0-16,-21 0 0,-1 0 15,1 0-15,0 0 0,-1 0 0,1 0 16,0-21-16,20 21 0,-20-22 0,21 1 15,0 0-15,0 0 0,-1-21 16,1 20-16,21 1 0,0-21 0,-21 21 16,21 0-16,0-1 0,0 1 15,-21 21-15,21 21 32,0 1-32,0-1 0,21 0 0,0 0 15,0 21-15,1-20 0,-1-1 16,0 21-16,21-21 0,-21 0 0,1 1 15,20-1-15,0 0 0,1-21 0,-1 21 16,0-21-16,1 0 0,-1 0 0,0 0 16,1 0-16,20 0 0,-21 0 15,1 0-15,-1-21 0,0 0 0,1 0 16,20-1-16,-20-20 0,-22 21 16,21-21-16,0-1 0,-20 1 0,-1 0 15,0-1-15,0-20 0,0-1 16,-21 22-16,0 0 0,0-22 0,0 22 15,0 21-15,0-1 0,0 1 16,0 0-16,-21 21 16,21 21-16,-21 0 0,21 1 15,-21 20-15,21 0 0,-21 1 16,21-1-16,0 21 0,0-20 0,-22-1 16,22 0-16,-21 1 0,21-1 0,0 0 15,0-20-15,0 20 0,0-21 16,0 0-16,0 0 0,0 1 15,21-22 1,1 0-16,-1-22 16,0 22-16,-21-21 0,21 0 15,0 0-15,0 0 0,1 0 0,-22-1 16,21 1-16,0 21 0,-21-21 0,21 21 16,0 0-1,0 0 1,-21 21-16,22 0 0,-22 1 15,0-1-15,21 0 16,0 0-16,0-21 0,-21 21 0,21 0 16,0-21-16,1 22 0,-1-22 0,0 0 15,0 0-15,21 0 0,-20 0 0,-1 0 16,21 0-16,-21 0 16,22 0-16,-22-22 0,21 22 0,0-21 15,-20 0-15,-1 0 0,21 0 0,-21 0 16,0-1-16,1-20 0,-22 21 15,21-21-15,-21 20 0,0 1 0,0-21 16,0 21-16,0 0 0,0-1 16,-21 22-16,-1 0 0,1 0 15,0 22-15,0-22 16,0 21-16,0 0 0,-1 0 0,1 21 16,0-20-16,21-1 0,0 21 15,0-21-15,0 0 0,0 1 16,0 20-16,0-21 0,21 0 0,0-21 15,-21 21-15,43 1 0,-22-22 0,0 0 16,0 21-16,0-21 0,1 0 16,20 0-16,0 0 0,-21 0 0,22-21 15,-1-1-15,0 22 0,1-21 0,-22 0 16,21 0-16,1 0 0,-22 0 0,0-1 16,21 1-16,-21-21 0,1 21 15,-22-22-15,0 22 0,0 0 0,0 0 16,0 0-16,0 0 0,0-1 15,-22 22-15,1 0 16,0 0-16,0 22 0,0-1 16,0 0-16,21 0 0,0 0 0,0 22 15,-22-22-15,22 0 0,0 21 0,0-21 16,0 1-16,22-1 0,-22 0 16,21 0-16,0 0 0,0 0 0,0-21 15,0 0-15,1 22 0,20-22 0,0 0 16,-21 0-16,22 0 0,-1 0 15,-21-22-15,22 22 0,-22-21 0,21 0 16,-21 0-16,22 0 0,-22-22 16,0 22-16,0-21 0,0 0 0,0-1 15,1 1-15,-1-22 0,-21 1 16,21-1-16,0 22 0,0-21 0,0-1 16,1 1-16,-22 20 0,21-20 0,0 20 15,-21 22-15,21-21 0,-21 21 16,0 0-16,0 42 15,-21 0-15,0 0 16,0 21-16,-1 1 0,22-1 16,-21 0-16,0 1 0,0-1 0,0 22 15,0-1-15,21-21 0,0 22 0,-22-22 16,22 22-16,0-22 0,0 0 16,0 1-16,0-1 0,0-21 15,22 0-15,-1 1 0,0-1 0,0 0 16,0 0-16,22-21 0,-22 0 0,0 0 15,0 0-15,0 0 0,22 0 16,-22 0-16,0-21 0,0 0 0,0 21 16,0-21-16,1-1 0,-1 1 0,0 0 15,0 0-15,-21 0 0,0 0 16,0-1-16,0 1 0</inkml:trace>
  <inkml:trace contextRef="#ctx0" brushRef="#br0" timeOffset="111963.36">16743 11938 0,'0'0'0,"21"0"31,0 0-31,21 0 16,-20 0-16,-1 0 0,0 0 0,21 0 15,-21 0-15,22 0 0,-1 0 16,-21 0-16,22 0 0,-1 0 0,-21-21 15,0 21-15,22 0 0,-22-21 0,0 21 16,21 0-16,-21-21 0,1 21 16,-1 0-16,0 0 0</inkml:trace>
  <inkml:trace contextRef="#ctx0" brushRef="#br0" timeOffset="112215.43">18309 12361 0,'0'-21'63,"-21"21"-32,0 0-15,0 0-16</inkml:trace>
  <inkml:trace contextRef="#ctx0" brushRef="#br0" timeOffset="134747.1">13525 7049 0,'0'-22'0,"0"1"31,0 0 1,-21 21-17,0 0 1,0 0 0,0 0-16,0 0 15,21 21-15,-22-21 0,1 21 16,0 1-16,21-1 15,0 0-15,0 0 16,0 0 0,0 0-16,21-21 15,0 0-15,1 0 16,-1 0-16,0 0 16,-21-21-16,21 21 0,-21-21 15,21 0-15,0 0 16,-21 0-16,0-1 15,0 1-15,0 0 0,0 0 16,0 0 0,-21 21-16,0 0 0,0 0 15,0 0 1,0 0-16,21 21 0,0 0 16,-22 0-16,1 0 15,21 1-15,-21-22 0,21 21 16,0 0-16,0 0 15,0 0 1,21-21 0,0 0-16,1 0 15,-22-21 1,21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2T04:01:18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360 0,'0'-21'0,"0"0"16,0-1-1,0 44 1,0-1-16,0 21 16,0-21-16,0 22 0,0-1 0,0 0 15,0 22-15,-22-22 0,22 0 16,-21 22-16,21-22 0,-21 22 15,0-22-15,21 22 0,-21-22 16,21 0-16,-21-21 0,-1 22 0,22-1 16,0-21-16,0 0 0,0 1 15,-21-1-15,21 0 0,-21-21 16</inkml:trace>
  <inkml:trace contextRef="#ctx0" brushRef="#br0" timeOffset="363.37">1884 360 0,'0'0'0,"21"-21"0,0 0 15,0 21-15,-21-22 0,21 22 16,1 0-16,-1 0 0,0 0 16,0 0-16,21 0 0,-20 22 0,-1-1 15,0 21-15,21 0 0,-21 1 16,-21-1-16,22 0 0,-22 22 16,0-22-16,0 22 0,0-1 0,0 1 15,0-1-15,-22-20 0,22 20 16,-21-21-16,0 1 0,0-1 15,0 0-15,0 1 0,21-22 0,-22 0 16,22 0-16,-21 0 0,21 1 16,-21-22-1,0-22 1,21 1-16</inkml:trace>
  <inkml:trace contextRef="#ctx0" brushRef="#br0" timeOffset="579.25">1757 1101 0,'-21'0'31,"42"0"-15,0 0-16,0 0 15,0-21-15,0 21 0,22-22 0,-22 22 16,21 0-16,-21-21 0,22 0 15,-22 21-15,21 0 0,-21-21 0,1 21 16,-1 0-16,0 0 16,-21-21-16,21 21 0</inkml:trace>
  <inkml:trace contextRef="#ctx0" brushRef="#br0" timeOffset="1254.73">2900 931 0,'21'-21'0,"-21"-63"31,0 62-31,0 1 0,0 0 16,-21 0-16,0 21 0,-1 0 16,1-21-16,0 21 0,0 0 0,0 0 15,-22 0-15,1 0 0,0 21 16,21 0-16,-22 0 0,1 0 0,0 1 16,-1 20-16,22-21 0,-21 21 15,21 1-15,-1-22 0,1 21 0,0 1 16,21-22-16,0 21 0,0-21 15,0 0-15,0 22 0,0-22 16,21-21-16,0 21 0,1 0 16,20-21-16,-21 0 0,21 0 0,1 0 15,-1 0-15,0-21 0,1 0 16,-1 21-16,0-21 0,1-22 0,-1 22 16,0 0-16,1-21 0,-22 21 15,0-22-15,0 1 0,0 0 0,1-1 16,-1 1-16,-21-22 0,0 22 15,0 0-15,0-1 0,0 1 16,0 0-16,0-1 0,0 1 0,0 21 16,0-21-16,-21 20 0,21 1 15,-22 0-15,1 21 16,0 0-16,0 21 16,21 0-16,-21 1 0,21 20 15,0 0-15,0 1 0,0-1 16,0 0-16,0 1 0,0-1 0,0 21 15,0-20-15,0-1 0,0 0 16,0 1-16,0-22 0,0 21 0,0-21 16,0 1-16,0-1 0,0 0 15,0 0-15,21-21 0,0 0 16,0 0-16,0 0 16,1 0-16,-1-21 15</inkml:trace>
  <inkml:trace contextRef="#ctx0" brushRef="#br0" timeOffset="1659.67">3238 741 0,'0'0'0,"22"0"31,-22 21-15,21 0-16,-21 0 0,0 1 15,0-1-15,21 0 0,-21 0 16,21 0-16,-21 22 0,0-22 16,0 0-16,0 0 0,0 21 0,0-20 15,0-1-15,0 0 0,0 0 16,21-21 15,-21-21-31,21 0 16,-21 0-16,0-1 0,22 1 15,-1-21-15,0 21 0,-21-22 0,21 1 16,0 21-16,-21-21 16,21-1-16,1 22 0,-1 0 0,0 0 0,0 0 15,0-1-15,0 1 16,1 21-16,-22 21 31,0 1-15,0-1-16</inkml:trace>
  <inkml:trace contextRef="#ctx0" brushRef="#br0" timeOffset="2259.32">4022 995 0,'63'-85'16,"-63"64"-1,21-21-15,-21 21 0,0-1 0,0 1 16,0 0-16,0 0 0,0 0 16,0 0-16,0-1 0,-21 22 0,0 0 15,0 0-15,-22 0 0,22 0 16,0 0-16,-21 0 0,21 0 0,-1 22 15,-20-1-15,21 21 0,0-21 16,-22 22-16,22-22 0,0 21 16,21 0-16,-21 1 0,21-1 15,-21-21-15,21 22 0,0-22 0,0 21 16,0-21-16,0 0 0,0 1 16,21-22-16,0 21 0,0-21 0,0 0 15,1 0-15,-1 0 0,0 0 16,21 0-16,-21-21 0,22-1 0,-22 1 15,21 0-15,-21 0 0,1 0 16,-1-22-16,0 22 0,0-21 0,-21 21 16,21-22-16,-21 22 0,0-21 15,0 21-15,0 0 0,0-1 16,0 1-16,0 0 0,0 42 31,0 0-31,0 1 0,-21-1 16,21 0-16,0 21 0,0-21 15,0 1-15,0 20 0,0-21 0,0 0 16,0 0-16,0 1 0,0-1 16,0 0-16,0 0 0,21-21 15,0 0-15,1 0 0,-1 0 16,0 0-16,0 0 0,0 0 0,0-21 16,1 0-16,-1 21 0,0-21 15</inkml:trace>
  <inkml:trace contextRef="#ctx0" brushRef="#br0" timeOffset="2743.05">4551 677 0,'-21'0'16,"21"22"0,0-1-16,0 0 15,0 0-15,0 0 0,0 0 0,0 1 16,0-1-16,0 0 0,0 0 15,0 0-15,0 22 0,0-22 0,0 0 16,0 0-16,0 0 16,0 0-16,0 1 15,-22-22 17,22-22-17,0 1-15,0 0 0,0 0 0,0 0 16,0 0-16,0-1 0,0-20 15,0 21-15,0-21 0,22-1 0,-1 22 16,0-21-16,0 21 0,21-22 0,-20 22 16,20 0-16,0 0 15,-21 21-15,22 0 0,-1 0 0,-21 0 16,22 0-16,-22 0 0,0 21 16,0 0-16,0 0 0,0 0 0,-21 1 15,0 20-15,0-21 0,0 0 16,0 22-16,0-22 0,0 0 0,0 21 15,-21-21-15,21 1 0,-21-1 0,21 0 16,0 0-16,-21-21 16,21-21 15,0 0-15,21 0-16</inkml:trace>
  <inkml:trace contextRef="#ctx0" brushRef="#br0" timeOffset="3043.29">5249 318 0,'0'0'0,"0"-22"0,0 1 0,0 0 16,0 0-16,0 42 31,0 0-31,0 0 0,0 1 0,0 20 16,0 0-16,0-21 15,0 22-15,-21-1 0,21 22 0,0-22 16,0 0-16,-21 1 0,21-1 16,-21 0-16,21-21 0,0 22 0,0-1 15,0-21-15,0 0 0,0 1 0,0-1 16,0 0-16,21-21 16,0 0-16,0 0 15,0 0-15,1-21 16,-1 21-16,0-21 0,0-1 0,-21-20 15,21 21-15</inkml:trace>
  <inkml:trace contextRef="#ctx0" brushRef="#br0" timeOffset="3259.47">5080 614 0,'0'0'0,"-21"0"31,42 0-31,0 0 16,0 0-16,0 0 16,1 0-16,-1 0 0,0 0 0,0-21 15,0 0-15,0 21 0,1 0 16,-1-22-16,0 22 0,0 0 0,0-21 16,0 21-16,-21-21 15</inkml:trace>
  <inkml:trace contextRef="#ctx0" brushRef="#br0" timeOffset="4052.02">6223 720 0,'0'-21'0,"21"21"16,0-22 0,0 1-16,-21 0 0,0 0 15,0 0-15,0 0 16,0-1-16,0 1 0,-21 0 15,0 0-15,0 0 16,0 0-16,0-1 0,-22 22 0,22 0 16,0 0-16,-21 0 0,20 0 15,-20 0-15,21 22 0,-21-1 0,20 0 16,-20 0-16,21 0 0,-21 0 16,20 22-16,1-22 0,0 21 15,0-21-15,21 22 0,0-1 0,0-21 16,0 0-16,0 22 0,0-22 15,0 0-15,0 0 0,21 0 16,0-21-16,0 0 0,1 0 16,20 0-16,-21 0 0,21-21 0,-20 0 15,20 0-15,-21 0 0,21 0 16,-20-1-16,-1-20 0,0 21 0,0 0 16,0-22-16,-21 22 0,21-21 15,-21 21-15,0 0 0,0-1 0,0 1 16,0 0-16,0 42 31,0 0-31,0 1 16,0-1-16,0 0 0,0 0 15,0 0-15,0 0 0,0 22 0,0-22 16,0 0-16,0 0 0,22 0 16,-1 1-16,-21-1 0,21 0 0,0 0 15,0-21-15,0 0 16,1 0-16,-1 0 0,0 0 0,0 0 15,21 0-15,-20 0 0,20-21 0</inkml:trace>
  <inkml:trace contextRef="#ctx0" brushRef="#br0" timeOffset="4795.59">6985 593 0,'0'0'0,"21"-21"0,-21-1 15,21 1-15,-21 0 0,0 0 16,0 0-16,0 0 0,-21-1 15,0 22-15,0 0 16,0 0-16,-1 0 0,1 0 0,0 0 16,0 0-16,-21 0 0,20 22 15,1-1-15,-21 0 0,21 0 0,0 21 16,-1-20-16,1-1 0,0 21 0,0-21 16,0 22-16,21-22 15,0 0-15,0 21 0,0-21 0,0 1 16,0-1-16,21 0 15,0-21-15,21 0 0,-20 0 0,-1 0 16,21 0-16,0 0 0,-20 0 16,20-21-16,0 0 0,-21-1 0,22 22 15,-22-21-15,0 0 0,0 0 16,0 0-16,1 0 0,-22-1 0,0 1 16,0 0-16,0 0 0,21 0 0,-21 0 15,0-1-15,0 44 47,0-1-47,0 0 16,0 21-16,0-21 0,0 22 0,0-1 15,0-21-15,0 43 0,0-22 16,0 0-16,-21 22 0,21-22 0,0 22 16,0-1-16,0 1 0,0-22 15,0 22-15,0-1 0,0 1 0,0 20 16,0-20-16,0-1 0,0 1 0,0-1 15,0 1-15,-22-1 0,22 1 16,0-22-16,-21 0 0,21 22 0,0-22 16,0 1-16,-21-22 0,0 21 0,0-21 15,21 22-15,-21-22 16,-1 0-16,22 0 0,-21-21 0,0 21 16,0-21-16,0 0 0,0 0 0,-1 0 15,1-21-15,0 0 0,0 0 16,0 0-16,0-1 0,-22-20 0,22 0 15,0-1-15,0-20 0,0-1 0,-1 1 16,22-1-16,0 1 0,0-1 16,0 1-16,0-1 0,0 1 0,22-1 15,-1 22-15,0-21 0,0 20 16,0 1-16,0-22 0,22 22 0,-22 0 16,21-1-16,-21 1 0,22 0 15,-22-1-15,21 1 0,1 0 16,-22-1-16,21 1 0,-21 0 0,22 21 15,-22-22-15</inkml:trace>
  <inkml:trace contextRef="#ctx0" brushRef="#br0" timeOffset="5171.38">7366 720 0,'0'0'0,"21"0"31,0 0-31,0 0 16,1-21-16,-1 21 0,0-22 16,0 1-16,0 21 0,-21-21 15,21 0-15,1 0 0,-22 0 0,0-1 16,0 1-16,0 0 0,0 0 16,0 0-16,-22 21 15,1 0-15,0 0 0,0 0 16,0 21-16,0 0 15,-1 0-15,22 0 0,0 22 0,-21-22 16,21 0-16,-21 0 0,21 0 16,0 22-16,0-22 0,0 0 0,0 0 15,0 0-15,0 1 16,0-1-16,21 0 0,0-21 0,1 21 16,-1-21-16,0 0 0,0 0 15,21 0-15,-20 0 0,-1 0 16,21 0-16,-21-21 0,22 0 0,-1 0 15,-21 21-15</inkml:trace>
  <inkml:trace contextRef="#ctx0" brushRef="#br0" timeOffset="5519.18">8213 402 0,'-22'0'0,"1"0"0,0 0 16,0 0-16,0 0 0,-22 21 15,22-21-15,0 22 0,0-1 0,0 0 16,0 0-16,21 0 0,0 0 16,0 1-16,0-1 0,0 0 15,21-21-15,-21 21 0,21 0 0,21-21 16,-21 21-16,1 1 0,-1-22 16,0 21-16,0-21 0,0 21 0,0-21 15,1 21-15,-22 0 16,0 0-16,0 1 0,0-1 15,-22-21-15,1 21 16,0-21-16,0 0 16,-21 0-16,20 0 0,1 21 0,-21-21 15,21 0-15,0 0 0,-1 0 16,1 0-16,0 0 0,0 0 16,21-21-16,0 0 15,21 21-15</inkml:trace>
  <inkml:trace contextRef="#ctx0" brushRef="#br0" timeOffset="6703.49">9440 318 0,'0'0'0,"21"-22"16,-21 1 0,0 0-16,-21 21 15,0 21 1,21 0-16,-21 1 0,0-1 15,21 21-15,-21-21 0,-1 22 0,22-1 16,-21 0-16,21-21 0,-21 22 16,21-1-16,-21-21 0,21 22 0,0-22 15,0 21-15,0-21 0,0 0 16,21 1-16,0-22 0,0 21 0,1-21 16,20 0-16,-21 0 0,0 0 15,0 0-15,22-21 0,-1-1 16,-21 1-16,22 0 0,-1 0 0,-21 0 15,21 0-15,1-1 0,-22 1 16,0-21-16,0 21 0,-21-22 16,0 1-16,0 21 0,0-21 0,0-1 15,-21 22-15,0-21 0,-21 21 16,20-1-16,1 1 0,-21 0 0,21 0 16,-22 21-16,22 0 0,0 0 15,0 0-15,0 0 0,0 21 0,21 0 16,0 0-16,0 1 15,0-1-15,21 0 0,0-21 16,21 0-16,-21 21 0,22-21 16,-1 0-16,0 0 0,22 0 0,-22 0 15,22 0-15,-1-21 0,1 0 0,-22 21 16,22-21-16,-22-1 0,21 1 16,-41 0-16,20 0 0,-21 0 15,0 0-15,0-1 0,-21 1 16,22 0-16,-22 0 0,0 0 15,0 0-15,-22 21 16,1 0 0,21 21-16,0 0 15,0 0-15,0 0 0,0 22 16,0-22-16,0 21 0,0 0 0,0 1 16,0-1-16,-21 22 0,21-22 15,0 21-15,-21-20 0,21 20 0,0 1 16,0 20-16,-21-20 0,21-1 0,0 22 15,0 0-15,0-22 16,0 22-16,0 0 0,0-22 0,0 22 16,0-22-16,0 22 0,0-22 0,0 1 15,0-1-15,0 1 0,0-22 16,0 22-16,0-22 0,0 0 0,0 1 16,0-1-16,0-21 0,-21 22 0,-1-22 15,1 0-15,0-21 0,0 21 0,0-21 16,0 0-16,-1 0 0,1 0 15,0-21-15,-21 0 0,21 0 0,-22-1 16,22-20-16,-21 0 0,-1-22 0,22 22 16,-21-22-16,21 1 0,0-22 15,-1 22-15,22-1 0,0 1 16,0-1-16,0 1 0,22-1 16,-1 1-16,0 20 0,0-20 0,21 21 15,-20-1-15,20-20 0,0 20 0,1 1 16,-1 0-16,0-1 0,1 1 15,-1 0-15,0 21 0,1-22 0,-22 22 16,21 0-16,-21 0 0,0 0 16,-21-1-16,22 1 0</inkml:trace>
  <inkml:trace contextRef="#ctx0" brushRef="#br0" timeOffset="7678.93">11959 212 0,'0'0'16,"0"-21"-16,0-1 0,0 1 16,0 0-16,0 42 31,0 0-31,0 1 16,-21 20-16,21 0 0,-21 22 0,0-1 15,21-20-15,-22 20 0,1 1 16,21-1-16,-21-21 0,0 22 0,0-1 15,0-20-15,-1-1 0,1 0 0,0 1 16,0-1-16,21-21 0,0 0 16,-21-21-16,21 22 0,-21-22 0,21-22 31,0 1-31,0 0 0,0 0 16,0 0-16,0-22 0,0 1 0,0 21 15,0-21-15,21-1 0,-21 1 16,0 21-16,0-22 0,0 22 0,0-21 15,0 21-15,21 21 16,0 0-16,-21 21 16,21 0-16,0 0 15,1 0-15,-22 1 0,21 20 0,0-21 16,0 0-16,-21 22 0,21-22 0,0 21 16,1-21-16,-1 0 0,0 1 15,0-1-15,0 0 0,22-21 0,-22 21 16,0-21-16,21 0 15,-21 0-15,22 0 0,-22 0 0,21 0 16,1-21-16,-1 0 0,-21 0 0,21-1 16,1 1-16,-22-21 0,0 21 15,0-22-15,-21 1 0,0 0 0,0-1 16,0 1-16,0 0 0,0-22 16,0 22-16,0 0 0,-21-22 0,0 22 15,0-1-15,-22 1 0,22 0 16,-21-1-16,0 22 0,-1 0 0,1 0 15,0 21-15,-1 0 0,1 0 0,0 21 16,-1 0-16,1 0 0,21 1 16,0 20-16,-1 0 0,1 1 15,21-1-15,0 0 0,0 1 16,0-1-16,21 0 0,1 1 0,-1-1 16,0-21-16,21 21 0,-21 1 0,22-22 15,-1 0-15,0 0 0,1 0 16,-1 1-16,0-22 0,22 0 0,-22 0 15,1 0-15,-1 0 0,0 0 16</inkml:trace>
  <inkml:trace contextRef="#ctx0" brushRef="#br0" timeOffset="8207.62">13017 656 0,'0'0'0,"64"-63"31,-64 42-31,0-1 15,0 1-15,0 0 16,-21 0-16,0 21 0,-1-21 0,1 21 16,0 0-16,0 0 0,0 0 0,0 0 15,-1 0-15,1 21 0,0 0 16,-21 0-16,21 0 0,-1 22 0,1-22 16,0 21-16,0 1 0,21-22 15,-21 21-15,21 0 0,-21 1 0,21-1 16,0 0-16,0-20 0,0 20 15,0-21-15,0 0 0,0 0 16,0 1-16,21-22 0,0 0 16,0 0-16,0 0 0,0 0 15,22 0-15,-22 0 0,0-22 0,21 1 16,-20 0-16,-1-21 0,21 21 0,-21-22 16,0 1-16,1 0 0,-1-1 15,-21 1-15,21 0 0,-21 20 0,21-20 16,-21 0-16,0 21 0,0-1 15,0 1-15,0 42 32,0 22-32,0-22 15,0 0-15,0 21 0,0-20 16,0 20-16,0 0 0,0-21 16,0 22-16,0-22 0,0 21 0,0-21 15,0 1-15,21-1 0,-21 0 0,21 0 16,1 0-16,-1-21 15,0 0-15,0 0 0,0 0 16,0-21-16,1 0 0,-1 0 16,0 0-16,0-1 0</inkml:trace>
  <inkml:trace contextRef="#ctx0" brushRef="#br0" timeOffset="8459.48">13568 254 0,'0'0'15,"0"-21"-15,0 0 0,0 42 32,0 0-32,0 0 0,0 22 15,0-1-15,0 0 0,0 1 0,0-1 16,0 0-16,0 1 0,0-1 16,0 0-16,0-21 0,0 22 0,0-1 15,0 0-15,0-20 0,0-1 16,0 21-16,0-21 0,0 0 0,0 1 15,0-1-15,21-21 32,0 0-32,0 0 0,0 0 0,1-21 15</inkml:trace>
  <inkml:trace contextRef="#ctx0" brushRef="#br0" timeOffset="8964.19">14139 635 0,'0'0'0,"0"-21"0,0 0 16,0 0-16,0-1 0,0 1 16,-21 21-16,0-21 0,0 0 0,0 21 15,-1 0-15,1 0 16,-21 0-16,21 0 0,0 21 16,-1 0-16,1 0 0,0 1 0,0-1 15,0 21-15,0-21 0,21 22 16,0-1-16,0-21 0,-22 21 0,22-20 15,0 20-15,0-21 0,0 0 16,0 0-16,0 1 0,22-1 0,-1 0 16,0-21-16,0 0 0,0 0 15,0 0-15,1 0 0,-1 0 16,0-21-16,0 0 0,0-1 0,0 1 16,1 0-16,-1-21 0,0 21 0,0-22 15,0 22-15,0-21 16,-21-1-16,22 22 0,-22-21 0,21 21 15,-21 0-15,0-1 0,0 44 32,0-1-32,0 21 15,0-21-15,-21 0 0,21 22 16,0-22-16,0 0 0,0 21 0,0-20 16,0-1-16,0 21 0,0-21 0,21 0 15,0-21-15,-21 22 0,21-1 16,0-21-16,0 0 0,1 0 0,-1 0 15,21 0-15,-21 0 0,0 0 16,1-21-16,-1-1 0,0 1 16,0 0-16,-21 0 0,0 0 0,21-22 15,-21 22-15</inkml:trace>
  <inkml:trace contextRef="#ctx0" brushRef="#br0" timeOffset="9196.06">13441 445 0,'0'0'0,"21"0"32,0 0-32,0 0 0,22 0 15,-22 0-15,21 0 0,0 0 16,1-22-16,-1 22 0,0 0 0,22 0 15,-22-21-15,22 21 0,-22 0 16,0 0-16,1-21 0,-22 21 0,21 0 16</inkml:trace>
  <inkml:trace contextRef="#ctx0" brushRef="#br0" timeOffset="10215.46">15515 233 0,'0'0'0,"21"0"0,-21 21 31,0 21-31,0-20 0,0 20 16,0 0-16,0 1 0,-21 20 0,0-21 16,0 1-16,0 20 0,-1-20 15,22 20-15,-21-21 0,-21 22 0,21-22 16,0 1-16,-22-1 0,22 0 15,0-21-15,-21 22 0,20-22 0,1 0 16,0-21-16,0 21 0,0-21 16,21-21-1,-21 0-15,21 0 0,0 0 0,0-1 16,0-20-16,0 0 0,0-1 16,21 1-16,0 0 0,-21-1 15,21 1-15,0 0 0,-21 21 0,21-22 16,-21 22-16,22 0 0,-22 0 15,21 0-15,0 21 16,-21 21-16,21-21 16,0 21-16,-21 21 0,21-21 0,-21 1 15,22 20-15,-1-21 0,-21 21 0,21 1 16,0-22-16,-21 21 0,21-21 16,0 22-16,1-22 0,-1 0 0,-21 0 15,21 0-15,0 1 0,0-1 0,0-21 16,22 0-16,-22 0 0,0 0 15,0 0-15,22 0 0,-22-21 16,21-1-16,-21 1 0,0 0 16,22-21-16,-22 21 0,0-22 0,0 1 15,0 0-15,1-1 0,-1-20 0,0 20 16,-21-20-16,0 21 0,0-22 16,0 1-16,0 20 0,0-20 0,0-1 15,-21 22-15,0-22 0,-1 22 16,1 0-16,0-1 0,-21 1 0,-1 42 15,22 0-15,-21 0 0,0 0 0,-1 0 16,1 0-16,0 0 0,-1 21 16,1 0-16,21 22 0,-22 20 0,22-20 15,0 20-15,0 1 16,21-1-16,0-21 0,0 22 0,0-22 16,0 22-16,21-22 0,0 0 0,0 1 15,22-22-15,-22 21 0,0-21 16,21 22-16,-20-22 0,20 0 0,-21-21 15,21 21-15,1-21 0,-22 0 16,21 0-16,-21 0 0,22 0 0,-22 0 16,21-21-16,-21 0 0,1 0 0,20 0 15</inkml:trace>
  <inkml:trace contextRef="#ctx0" brushRef="#br0" timeOffset="10607.25">16171 677 0,'0'-21'16,"0"0"15,21 0-15,1 21-16,-1 0 0,0 0 16,0 0-16,0 0 0,0 0 15,1 0-15,-1 0 0,0 21 16,0 0-16,0 0 0,0 1 0,-21 20 15,0-21-15,0 0 0,0 22 16,0-22-16,0 0 0,0 21 16,0-21-16,0 1 0,0-1 0,-21-21 15,0 21-15,0-21 16,21-21 15,0 0-31,0-1 0,0 1 0,0 0 16,21-21-16,-21 21 0,0-22 0,21 22 15,0 0-15,1-21 0,-1 20 16,-21 1-16,21 0 0,0 0 0,0 0 16,0 0-16,1 21 15,-1 0-15,0 0 0,0 0 0</inkml:trace>
  <inkml:trace contextRef="#ctx0" brushRef="#br0" timeOffset="10811.13">16806 614 0,'0'21'0,"0"0"16,0 0-16,0 1 0,0 20 16,0-21-16,0 0 0,0 0 0,0 22 15,0-22-15,0 0 0,0 0 0,0 0 16,0 1-16,0-1 16,-21-21-16,21 21 0,0-42 31,0 0-16,0-1-15,0 1 16,0 0-16,0-21 0</inkml:trace>
  <inkml:trace contextRef="#ctx0" brushRef="#br0" timeOffset="10959.05">16764 466 0,'0'0'0,"0"-21"0,0-1 15,0 1-15,-21 21 0,42 21 47,-21 1-47,21-1 16,0-21-16,-21 21 15</inkml:trace>
  <inkml:trace contextRef="#ctx0" brushRef="#br0" timeOffset="11312.84">17060 593 0,'21'0'47,"1"0"-47,-22 21 16,21 0-16,0-21 16,-21 21-16,21 0 0,-21 22 0,0-22 15,21 0-15,-21 0 0,0 0 0,0 1 16,21-1-16,-21 0 0,0 0 15,0 0-15,0 0 0,22-21 32,-1 0-32,-21-21 15,0 0-15,0 0 16,21 0-16,0 0 0,-21-1 0,21 1 16,-21-21-16,21 21 0,-21 0 15,22-1-15,-1-20 0,-21 21 16,21 0-16,0 0 0,-21-1 15,21 22-15,0 0 16</inkml:trace>
  <inkml:trace contextRef="#ctx0" brushRef="#br0" timeOffset="11660.64">17526 762 0,'0'0'0,"0"21"0,0 0 0,0 1 15,0-1-15,0 0 16,21-21-16,0 0 15,0 0-15,1 0 16,-1 0-16,0 0 0,0-21 16,0 0-16,0-1 0,1 22 15,-1-21-15,0 0 0,0 0 0,-21 0 16,0-22-16,0 22 0,0 0 16,0 0-16,0 0 0,-21 21 15,0 0-15,0 0 0,-1 0 16,1 21-16,0 0 0,0 0 15,0 0-15,0 1 0,-1-1 16,22 21-16,0-21 0,0 0 0,0 22 16,0-22-16,0 0 0,0 0 0,0 0 15,22 1-15,-1-1 16,0-21-16,0 0 0,0 0 16,22 0-16,-22 0 0,0 0 0,0 0 15,21 0-15,-20-21 0,-1 21 16,0-22-16,0-20 0,0 21 0</inkml:trace>
  <inkml:trace contextRef="#ctx0" brushRef="#br0" timeOffset="12035.43">18055 550 0,'0'0'0,"0"22"16,0-1-16,-21 0 16,21 0-16,0 21 0,0-20 15,0-1-15,-21 21 0,21-21 16,0 0-16,-21 22 0,21-22 0,0 0 15,0 0-15,0 0 0,0 1 16,0-1-16,-22-21 31,22-21-31,0-1 16,0 1-16,0 0 16,0 0-16,0-21 0,0 20 0,0-20 15,22 21-15,-22 0 0,21-22 0,0 22 16,0-21-16,21 21 0,-20 0 15,20-1-15,-21 1 0,21 0 0,1 21 16,-1 0-16,-21 0 16,22 21-16,-1 0 0,-21 1 0,21-1 15,-20 0-15,-1 21 0,0-21 0,-21 22 16,0-1-16,0-21 0,0 22 16,0-22-16,0 21 0,0-21 0,-21 0 15,0 1-15,21-1 16,-22-21-16,1 0 0</inkml:trace>
  <inkml:trace contextRef="#ctx0" brushRef="#br0" timeOffset="12448.19">19177 296 0,'0'0'0,"42"0"15,-21 0-15,1 0 16,20 0-16,0 0 0,1 0 0,-1 0 16,0 0-16,22 0 0,-22 0 15,22 0-15,-22 0 0,0 0 0,1 0 16,-1 0-16,0 0 0,-21 0 15,1 0-15,-1 0 0,-42 0 16,-1 22 0,1-22-16</inkml:trace>
  <inkml:trace contextRef="#ctx0" brushRef="#br0" timeOffset="12695.05">19516 318 0,'0'21'31,"-22"0"-15,22 21-16,0-21 15,0 22-15,0-1 0,0 0 0,-21 1 16,21 20-16,0-20 0,0-1 16,-21 21-16,0-20 0,21-1 0,-21 22 15,21-43-15,-21 21 0,21 0 0,0-20 16,0-1-16,0 0 0,0 0 15,21-21 1,0 0-16,0 0 0,0 0 16</inkml:trace>
  <inkml:trace contextRef="#ctx0" brushRef="#br0" timeOffset="13058.84">19833 762 0,'0'21'16,"21"0"0,0-21-16,1 0 15,-1 0-15,0 0 16,0 0-16,0 0 0,0-21 16,1 0-16,-1 21 0,-21-21 0,21 0 15,-21 0-15,0-1 16,0 1-16,0 0 15,-21 0-15,0 21 16,-1 0-16,1 0 0,0 21 16,0 0-16,0 0 0,0 1 0,-1-1 15,1 0-15,21 21 0,0-21 16,-21 22-16,21-22 0,0 0 0,0 21 16,0-20-16,0-1 0,0 0 15,0 0-15,21-21 0,0 21 0,1-21 16,-1 0-16,0 0 0,0 0 15,21 0-15,-20 0 0,20 0 0,0-21 16,1 0-16</inkml:trace>
  <inkml:trace contextRef="#ctx0" brushRef="#br0" timeOffset="13391.17">20659 635 0,'0'0'15,"0"-21"-15,-22 21 16,1 0-16,0 0 0,-21 0 0,21 0 15,-1 0-15,-20 0 0,21 21 0,0 0 16,-22-21-16,22 21 0,21 1 16,-21-1-16,21 0 0,0 0 15,0 0-15,0 0 0,21 1 16,0-22-16,1 21 0,20 0 0,-21-21 16,0 21-16,0 0 15,1-21-15,-1 21 0,0 1 0,0-22 0,-21 21 16,0 0-16,0 0 15,0 0-15,-21-21 16,0 0-16,-22 0 0,22 21 0,-21-21 16,21 0-16,-22 0 0,22 0 15,-21 0-15,21 0 0,0 0 0,-1 0 16,1 0-16,0 0 0,21-21 16,0 0-16,0 0 15,21 0-15</inkml:trace>
  <inkml:trace contextRef="#ctx0" brushRef="#br0" timeOffset="13854.9">20891 360 0,'0'0'16,"0"-21"-16,0 0 0,0 42 31,-21 0-31,0 0 15,21 21-15,0-20 0,-21 20 0,0 0 16,0 1-16,-1-1 0,22 0 16,-21 1-16,0-1 0,21 0 15,0 1-15,-21-1 0,21 0 0,0-21 16,0 22-16,0-22 0,0 0 16,0 0-16,21 0 0,0 1 0,0-22 15,1 0-15,20 0 0,-21 0 16,0 0-16,22 0 0,-22 0 0,21-22 15,-21 1-15,0 0 0,22 0 16,-22 0-16,0 0 0,0-22 0,-21 22 16,21-21-16,-21 21 0,22-1 0,-22 1 15,0 0-15,0 0 0,-22 21 32,22 21-32,-21 0 15,0 0-15,21 1 0,-21-1 0,21 0 16,0 21-16,-21-21 0,21 1 15,0-1-15,0 0 0,0 0 0,0 0 16,0 0-16,0 1 0,21-22 16,0 0-16,21 0 15,-20 0-15,-1 0 0,0 0 0,21 0 16,-21-22-16</inkml:trace>
  <inkml:trace contextRef="#ctx0" brushRef="#br0" timeOffset="14026.8">21505 572 0,'0'0'0,"0"-22"0,-21 1 16,0 21-16,0 0 15,21-21-15,-21 21 0,-1 0 16,1 0 0,0 0-16</inkml:trace>
  <inkml:trace contextRef="#ctx0" brushRef="#br0" timeOffset="14215.69">20955 487 0,'-21'0'0,"42"0"0,-63 0 0,20 0 16,44 0 15,20 0-15,-21 0-16,0 0 0,22 0 0,-1 0 15,0 0-15</inkml:trace>
  <inkml:trace contextRef="#ctx0" brushRef="#br0" timeOffset="14695.93">21844 677 0,'-21'0'15,"0"22"-15,-1-22 0,1 21 16,0 0-16,21 0 0,-21 0 16,21 0-16,-21 1 0,21-1 15,0 21-15,0-21 0,-21 0 16,21 1-16,0-1 0,0 0 0,0 0 15,0 0-15,-22-21 16,1 0-16,21 21 16,-21-21-1,21-21-15,0 0 16,0 0-16,0 0 0,0 0 0,0-1 16,21 1-16,0-21 0,1 21 0,-1-22 15,0 22-15,21 0 0,-21-21 16,22 21-16,-1-1 0,0 1 0,-20 0 15,20 0-15,0 21 0,-21 0 16,1 0-16,20 0 0,-21 21 0,0 0 16,-21 0-16,21 1 0,-21-1 15,0 0-15,0 21 0,0-21 16,0 1-16,0-1 0,0 21 0,0-21 16,0 0-16,-21-21 0,0 22 15,21-1-15,-21-21 0,0 21 0,0-21 16,21 21-1,21-21 17</inkml:trace>
  <inkml:trace contextRef="#ctx0" brushRef="#br0" timeOffset="15279.07">22860 699 0,'0'0'0,"21"-22"0,-21 1 0,0 0 16,0 0-16,-21 21 16,0 0-16,0 0 0,-1 0 0,-20 0 15,21 0-15,-21 0 0,20 0 16,-20 0-16,0 21 0,21 0 0,-22 0 16,22 1-16,-21-1 0,21 21 0,-1-21 15,1 0-15,0 22 0,21-22 16,0 0-16,0 0 0,0 0 0,0 1 15,21-1-15,0 0 16,1-21-16,-1 0 0,0 0 0,21 0 16,-21 0-16,1 0 0,20 0 15,-21-21-15,21 21 0,-20-21 0,-1-1 16,0 1-16,21 0 0,-21 0 0,1-21 16,-1 20-16,-21 1 0,21 0 15,-21 0-15,21 0 0,-21 0 0,0-1 16,-21 44 15,0-1-31,0 0 0,21 21 16,-22-21-16,1 22 0,0-22 0,0 21 15,0 1-15,21-1 0,-21 0 0,21 22 16,-22-22-16,22 0 16,0 1-16,-21 20 0,21-20 0,-21-1 15,0 0-15,21 1 0,0-1 0,-21 0 16,0 1-16,-1-1 0,22 0 15,-21 1-15,0-1 0,0-21 0,0 21 16,0-20-16,-1-1 0,1 0 16,0 0-16,0-21 0,0 0 0,0 0 15,-1 0-15,1 0 0,0 0 16,0 0-16,0-21 16,21 0-16,-21 21 15,-1-21-15,1 21 0,0-22 16,0 22-16</inkml:trace>
  <inkml:trace contextRef="#ctx0" brushRef="#br0" timeOffset="16263.73">1355 3493 0,'0'-22'0,"0"1"0,0 0 15,0 0-15,0 0 0,0 0 16,0-1-16,0 1 0,0 0 16,0 0-16,0 0 0,0 0 15,0-1-15,0 1 0,0 0 16,0 42 15,0 0-31,0 1 0,0-1 0,0 0 16,0 21-16,0 1 0,0-1 15,0 0-15,0 1 0,0-1 0,0 21 16,0-20-16,0-22 0,0 21 16,0 1-16,-22-22 0,22 21 0,0-21 15,-21 0-15,21 1 0,0-1 16,0 0 0,21-42-1</inkml:trace>
  <inkml:trace contextRef="#ctx0" brushRef="#br0" timeOffset="16555.66">1757 3641 0,'0'0'0,"0"21"0,21-21 16,0 0-16,0 0 15,0 0-15,1 0 16,-1-21-16,0 21 0,-21-21 16,0-1-16,0 1 15,0 0-15,0 0 0,-21 21 16,0 0-16,-1 0 0,1 0 16,0 0-16,0 0 0,21 21 15,0 0 1,0 0-1,21-21 1</inkml:trace>
  <inkml:trace contextRef="#ctx0" brushRef="#br0" timeOffset="17039.22">3048 3069 0,'0'-21'0,"0"42"16,0-63-16,0 21 0,-21 0 15,21-1-15,-21 22 0,21 22 16,0-1-1,0 21-15,0-21 0,0 22 16,0-1-16,0 21 0,0-20 16,0 20-16,0-20 0,0-1 15,-22 21-15,22-20 0,-21-1 0,21 0 16,0 1-16,0-22 0,0 0 16,0 21-16,0-20 0,0-1 15</inkml:trace>
  <inkml:trace contextRef="#ctx0" brushRef="#br0" timeOffset="17571.41">2667 3323 0,'0'0'0,"0"-21"0,-21-21 0,0 21 0,-1-1 15,22 1-15,0-21 0,0 21 16,0 0-16,0-22 0,0 22 0,22 0 15,-1 0-15,21-22 0,-21 22 16,22 0-16,-1 0 0,21 0 0,-20 0 16,-1 21-16,22 0 0,-1 0 15,-21 21-15,22 0 0,-22 0 0,22 0 16,-22 22-16,-21-1 0,22 0 0,-22 1 16,0-1-16,-21 0 0,0 1 15,0 20-15,0-21 0,0-20 16,0 20-16,0 0 0,0-21 15,-21 1-15,21-1 0,-21 0 0,-1-21 32,1 0-32,21-21 15,0 0-15,0-1 0,0 1 16,0-21-16,0 0 0,0-1 0,21 1 16,1 0-16,-1-22 0,0 22 15,0-1-15,0 1 0,0 0 16,1-1-16,20 22 0,-21-21 0,21 21 0,-20 0 15,20 21-15,0 0 0,-21 0 16,22 0-16,-1 21 0,-21 0 16,0 0-16,1 21 0,-1-20 15,0 20-15,-21 0 0,0 22 0,0-22 16,0 0-16,0 22 0,0-22 0,0 1 16,-21-1-16,0 0 0,21 1 15,-22-1-15,22-21 0,-21 0 0,21 0 16,0 1-16,-21-1 0,21-42 47</inkml:trace>
  <inkml:trace contextRef="#ctx0" brushRef="#br0" timeOffset="18355.77">4635 3471 0,'22'0'0,"-44"0"0,65-21 0,-43 0 16,21 0-16,-21 0 16,0 0-16,0-1 0,0 1 15,0 0-15,0-21 0,0 21 0,-21-22 16,0 22-16,-1 0 0,1-21 15,0 20-15,-21 1 0,21 21 0,-22-21 16,1 21-16,21 0 0,-22 0 16,1 0-16,0 21 0,21 0 0,-22 1 15,22 20-15,-21 0 0,21 1 0,-1-1 16,1 0-16,21 1 0,0 20 16,-21-21-16,21-20 0,0 20 0,0 0 15,0-21-15,21 1 0,-21-1 16,21 0-16,1 0 0,20-21 15,-21 0-15,21 0 0,-20 0 0,20 0 0,0 0 16,1-21-16,-1 21 16,0-21-16,1 0 0,-22-1 0,21-20 15,-21 21-15,0-21 0,1 20 0,-1-20 16,-21 21-16,21-21 0,-21-1 16,0 22-16,0-21 0,0 21 0,0-1 15,0 1-15,-21 21 16,0 21-16,21 1 15,-22-1-15,22 0 0,0 21 0,0-21 16,0 22-16,0-22 0,0 21 16,0-21-16,0 22 0,0-22 15,22 0-15,-1 0 0,0 0 16,0 1-16,0-1 0,0-21 0,1 0 16,20 0-16,-21 0 0,0 0 0,22 0 15,-22 0-15,21-21 0,-21 21 16,22-22-16,-22 1 0,0 0 0,21-21 15,-21 21-15,1-22 0,-1 22 0,-21-21 16,0 21-16,21-22 0,-21 22 16,0 0-16,0 0 0,0 0 0,-21 42 31,21 0-31,-21-21 0,21 21 16,0 21-16,0-20 0,0-1 15,0 0-15,0 0 0,0 0 16,0 0-16,0 1 0,0-1 15,21-21-15,0 21 0,0-21 16,0 0 0,0 0-16,1-21 0,-22 0 15,0-1-15,0 1 16,0 0-16</inkml:trace>
  <inkml:trace contextRef="#ctx0" brushRef="#br0" timeOffset="18519.68">5186 3027 0,'0'0'0,"-21"0"0,-1 0 0,1 0 0,0 0 16,0 0-16,42 21 47,0-21-47,0 0 15,1 21-15,-1-21 0</inkml:trace>
  <inkml:trace contextRef="#ctx0" brushRef="#br0" timeOffset="19223.27">5651 3175 0,'-21'0'0,"0"0"0,0 0 16,21 21-1,0 0-15,0 1 0,0-1 0,0 0 16,0 0-16,0 21 0,0-20 0,0-1 16,0 0-16,0 0 0,0 21 15,0-20-15,0-1 0,0 0 16,0 0-16,0 0 16,-21-21-1,21-21 1,0 0-16,0 0 15,0 0-15,0-1 0,21-20 16,0 21-16,-21-21 0,21-1 0,22 1 16,-22 21-16,0-22 0,0 1 15,21 21-15,-20 0 0,-1 0 0,21 21 16,-21 0-16,0 0 0,1 0 0,-1 0 16,-21 21-16,21 0 0,-21 0 15,21 21-15,-21-20 0,0 20 0,0-21 16,0 21-16,0-20 0,0 20 0,0-21 15,0 0-15,0 0 0,0 1 16,0-1-16,21 0 16,0-21-16,1 0 0,-1 0 15,0 0-15,0 0 0,0 0 0,0-21 16,1 21-16,20-21 0,-21-1 0,21 1 16,-20-21-16,20 21 0,-21-22 15,21 1-15,-20 0 0,-1-22 0,0 22 16,21 0-16,-42-22 0,21 22 0,1-1 15,-22 1-15,0 0 0,0-1 16,0 22-16,0 0 0,0 0 0,-22 21 31,1 42-31,21-21 0,0 1 16,-21 20-16,0 0 0,21 1 16,-21-1-16,21 0 0,0 1 15,-21-1-15,21 0 0,-22 1 0,22-1 16,0 0-16,-21-21 0,21 22 15,0-22-15,0 0 0,0 0 0,0 0 16,0 1-16,0-1 0,21-21 16,1 0-1,-1-21-15</inkml:trace>
  <inkml:trace contextRef="#ctx0" brushRef="#br0" timeOffset="19407.16">6329 3154 0,'0'0'0,"-21"0"15,-1 0-15,44 0 47,-1 0-47,0 0 0,0 0 16,0 0-16</inkml:trace>
  <inkml:trace contextRef="#ctx0" brushRef="#br0" timeOffset="20775.38">6286 3196 0,'0'0'0,"-21"0"16,0 0-16,0 0 15,42 0 16,0 0-31,0 0 16,22 0-16,-22 0 0,0 0 0,21-21 16,-20 21-16,20 0 0,-21 0 0,0 0 15,0 0-15,1 0 0,-1 0 16,0 0-16</inkml:trace>
  <inkml:trace contextRef="#ctx0" brushRef="#br0" timeOffset="21203.13">6837 3366 0,'0'0'15,"21"0"17,0 0-32,0-22 0,0 1 15,1 21-15,-1-21 0,0 0 16,0 21-16,-21-21 0,21 0 0,0-1 16,1 1-16,-22 0 0,0 0 15,0 0-15,0 0 16,-22 21-1,1 0-15,0 0 0,0 21 16,0 0-16,0 0 0,-1 0 16,1 0-16,0 22 0,0-22 15,21 21-15,0-21 0,0 1 16,-21 20-16,21-21 0,0 0 0,0 22 16,0-22-16,21-21 0,0 21 0,0 0 15,0-21-15,1 0 0,-1 0 16,0 0-16,21 0 0,-21 0 0,22 0 15,-22 0-15,21-21 0,-21 0 0,22 0 16,-22-1-16,21 1 0,-21 0 16,1 0-16,20-21 0</inkml:trace>
  <inkml:trace contextRef="#ctx0" brushRef="#br0" timeOffset="21631.88">7472 3154 0,'0'0'0,"0"-21"16,21 0-16,-21-1 0,0 1 0,0 0 15,-21 21 1,21 21-1,0 0-15,0 1 0,0-1 16,0 0-16,0 21 0,0-21 16,0 22-16,0-22 0,0 21 0,-21-21 15,21 1-15,0 20 0,0-21 16,-22 0-16,22 0 0,0 1 16,-21-22-1,0 0 1,21-22-1,0 1-15,0 0 16,0-21-16,0 21 0,0-1 0,0-20 16,21 21-16,0-21 0,1 20 0,-1-20 15,21 21-15,-21-21 0,22 20 16,-22 22-16,21-21 0,0 0 0,-20 21 16,20 0-16,0 0 0,-21 0 0,22 0 15,-22 21-15,21 0 0,-21 1 16,1-1-16,-1 21 0,-21-21 0,0 0 15,0 22-15,0-22 0,0 21 0,0-21 16,0 1-16,-21 20 0,-1-21 16,1 0-16,21 0 15,-21 1-15,42-44 32,0 1-17</inkml:trace>
  <inkml:trace contextRef="#ctx0" brushRef="#br0" timeOffset="22151.59">8551 3281 0,'21'-42'16,"-21"20"-16,0 1 15,0 0-15,0 0 0,0 0 16,0 0-16,-21-1 0,0 1 15,21 0-15,-21 0 0,0 0 0,0 21 16,-22 0-16,22 0 0,0 0 16,0 0-16,-22 0 0,22 0 0,-21 21 15,21 0-15,0 0 0,-1 0 0,-20 22 16,21-22-16,0 21 0,21 1 16,-21-1-16,-1-21 0,22 21 0,0 1 15,0-22-15,0 0 0,0 0 0,0 0 16,0 1-16,22-1 0,-1-21 15,0 0-15,21 0 0,-21 0 16,1 0-16,20 0 0,-21-21 0,0-1 16,22 1-16,-22 0 0,0 0 15,0 0-15,0 0 0,0-22 0,1 22 16,-22 0-16,21-21 0,-21 20 16,0-20-16,0 21 0,0 0 0,0 0 15,0-1-15,-21 22 16,-1 22-1,22-1-15,0 0 0,0 21 16,0-21-16,0 1 0,0 20 0,0-21 16,0 21-16,0-20 0,0-1 15,0 0-15,0 0 0,0 0 16,0 0-16,22-21 0,-1 0 0,0 0 16,0 0-16,21 0 0,-20 0 15,-1 0-15,21 0 0,-21-21 0,0 21 16,22-21-16</inkml:trace>
  <inkml:trace contextRef="#ctx0" brushRef="#br0" timeOffset="23179.51">8890 3112 0,'0'0'0,"0"-22"0,0 1 16,-21 21-16,0 0 16,21 21-16,-22 1 15,22-1-15,0 21 16,0-21-16,0 0 0,0 22 0,0-22 15,-21 0-15,21 21 0,0-20 16,-21-1-16,21 0 0,0 0 0,0 0 16,0-42 15,0 0-31,0 0 16,0 0-16,0-1 0,0 1 0,21 0 15,0-21-15,1 21 0,-22-22 16,21 22-16,0 0 0,0-21 0,0 20 15,0 1-15,1 21 0,-1-21 0,0 21 16,0 0-16,0 0 16,22 0-16,-22 0 0,0 21 0,0-21 15,-21 21-15,21 1 0,0 20 0,-21-21 16,0 0-16,0 22 0,0-22 16,0 0-16,22 0 0,-22 0 0,0 0 15,21 1-15,-21-1 0,0 0 0,21-21 16,0 21-16,0-21 15,0 0-15,1 0 0,-1 0 16,0-21-16,0 0 0,0 21 0,0-21 16,1-1-16,-1 1 0,-21 0 15,21 0-15,0-21 0,0 20 0,0-20 16,22 21-16,-22 0 0,0-22 16,0 22-16,22 0 0,-22 0 15,0 0-15,0 0 0,0 21 0,0 0 16,1 0-16,-1 0 0,0 0 0,-21 21 15,0 0 1,0 0-16,0 0 16,0 0-16,0-42 47,0 0-32,0 0 1,0 0-1,-21 0-15,0 21 16,21-22-16,-22 1 16,1 21-16,0 0 0,0 0 15,0 0-15,21 21 0,-21 1 0,-1-1 16,1 0-16,21 0 0,-21 0 16,0 0-16,0 22 0,21-22 0,0 0 15,0 21-15,0-20 0,0-1 0,0 0 16,0 0-16,0 0 15,0 0-15,0 1 0,21-1 0,0-21 16,0 21-16,0-21 0,1 0 0,-1 0 16,21 0-16,0 0 0,-20 0 15,20 0-15,0 0 0,1-21 0,-1 21 16,0-21-16,1-1 0,-1 1 0,0 0 16,1-21-16,-22 21 0,21-22 15,-21 22-15,0 0 0,-21-21 0,0 20 16,22 1-16,-22 0 0,0 0 0,-22 21 31,1 0-31,0 0 0,0 21 16,0 21-16,21-20 0,0-1 15,-21 0-15,21 21 0,0-21 16,0 22-16,0-22 0,0 0 0,0 0 16,0 0-16,21 1 0,0-1 15,0-21-15,0 0 0,0 0 0,1 0 16,20 0-16,-21 0 0,0 0 15,0 0-15,1-21 0,20 21 0,-21-22 16</inkml:trace>
  <inkml:trace contextRef="#ctx0" brushRef="#br0" timeOffset="24215.48">12298 2794 0,'0'0'0,"0"-21"0,21-21 0,-21 20 0,0 1 16,0 0-16,0 0 0,0 42 31,-21 0-31,0 22 0,-1-22 15,22 21-15,-21-21 0,0 22 16,0-1-16,0 0 0,0-21 0,-1 22 16,22-1-16,-21-21 0,21 22 15,-21-22-15,21 0 0,0 0 16,0 0-16,0 0 0,21-21 0,0 0 16,1 22-16,20-22 0,-21 0 0,21 0 15,1 0-15,-22-22 0,21 1 16,1 21-16,-1-21 0,-21 0 0,21 0 15,1 0-15,-22-1 0,0-20 0,0 21 16,0 0-16,-21-22 0,0 22 16,0-21-16,0 21 0,0-22 0,-21 22 15,0-21-15,-21 21 0,21 0 0,-1-1 16,-20 22-16,21-21 0,0 21 16,0 0-16,-1 0 0,44 0 31,-1 0-31,0 0 15,21 0-15,1-21 0,-22 21 0,42-21 16,-20 21-16,20-21 0,1 21 16,-1-21-16,1-1 0,-1 1 0,1 0 15,-22 0-15,21 0 0,-20 0 0,-1 21 16,-21-22-16,0 1 0,-21 0 16,0 0-16,0 0 0,0 0 0,0-1 15,-21 22-15,0-21 0,0 0 0,0 21 16,0 0-16,-1 0 0,1 0 15,0 0-15,21 21 16,-21 0-16,21 1 0,0 20 0,-21 0 16,21 1-16,-21-1 0,21 21 15,0 1-15,-22-1 0,1-20 0,0 20 16,21 1-16,-21 20 0,21-20 16,0-1-16,0 22 0,0-21 0,0 20 15,0-20-15,0 20 0,0 1 0,0-21 16,0 20-16,21-20 0,-21 20 15,21-20-15,-21 21 0,0-22 0,0 22 16,0-22-16,0 1 0,0-1 0,0 1 16,-21-22-16,0 22 0,0-22 0,0-21 15,-22 21-15,22-20 16,0-1-16,0-21 0,0 0 0,-22 0 16,22 0-16,-21 0 0,-1 0 0,1-21 15,0-1-15,-1 1 0,1 0 16,0-21-16,-1 21 0,22-22 0,-21 1 15,21 0-15,0-1 0,21 22 0,0-21 16,0-1-16,0 1 0,21 0 0,0-1 16,0 1-16,21 0 0,-20-1 15,20 1-15</inkml:trace>
  <inkml:trace contextRef="#ctx0" brushRef="#br0" timeOffset="24631.24">14944 2434 0,'0'0'0,"0"-21"0,0 0 0,0 0 16,0 0-16,0-1 0,21 22 16,-21 22-1,0 20-15,0 0 16,-21 1-16,21-1 0,-22 21 0,22 1 15,-21-22-15,21 22 0,-21-1 16,0-20-16,21-1 0,-21 21 0,0-20 16,21-1-16,0-21 0,-22 22 0,22-22 15,-21 0-15,21 0 0,-21 0 16,21 0-16,-21-21 16,0 0-16,0 0 0,-1 0 0,1 0 15</inkml:trace>
  <inkml:trace contextRef="#ctx0" brushRef="#br0" timeOffset="25246.88">14330 3069 0,'0'0'0,"-43"0"0,22 0 0,-21-42 31,63 21-15,0 21-16,22 0 16,-1 0-16,-21-21 0,43 21 0,-22-22 15,21 22-15,1-21 0,-1 0 0,1 0 16,21 0-16,-1 0 15,-20-1-15,20 1 0,-20 0 0,21-21 16,-43 21-16,21-22 0,-20 1 0,-1 0 16,0 20-16,-20-20 0,-1 0 15,-21-1-15,0 22 0,0-21 0,0 21 16,0 0-16,0-1 0,-21 1 16,-1 21-16,1 0 0,0 0 15,0 21-15,21 1 0,0 20 16,0 0-16,-21 1 0,21-1 15,-21 0-15,21 1 0,0 20 0,-22-21 16,22 1-16,0 20 0,0-20 16,0-1-16,0 0 0,-21-21 15,21 22-15,-21-22 0,21 0 0,0 0 16,0 0-16,0 1 0,0-1 0,0-42 47,0-1-47,0 1 0,21-21 15,-21 21-15,21 0 0,1-22 16,-1 22-16,0-21 0,0 21 0,0-22 16,22 22-16,-22 0 0,0 0 15,21 0-15,-21-1 0,22 22 16,-22 0-16,0 0 0,0 0 0,0 22 16,1-1-16,-1 0 0,-21 21 0,0-21 15,0 1-15,0 20 0,0-21 16,0 21-16,0-20 0,0-1 0,0 0 15,0 0-15,-21 0 0,21 0 0,-22 1 16,1-22-16,21 21 16,0-42 15,0-1-31,21 1 0,1 0 16,-22 0-16</inkml:trace>
  <inkml:trace contextRef="#ctx0" brushRef="#br0" timeOffset="25590.97">15811 2879 0,'22'0'31,"-1"0"-31,0 0 0,0 0 0,0 0 16,22 0-16,-22-21 15,0 21-15,0-22 0,0 1 0,0 21 16,1-21-16,-1 0 0,0 0 15,0 0-15,-21-1 16,0 1-16,-21 21 16,0 0-16,0 0 15,-22 21-15,22 1 0,0-1 0,-21 21 16,20-21-16,1 22 0,0-22 0,0 21 16,21-21-16,0 22 0,0-22 15,0 21-15,0-21 0,0 0 0,0 1 16,21-1-16,0 0 0,0-21 15,1 0-15,-1 0 0,21 0 16,0 0-16,1 0 0,-1 0 0,22-21 16,-22 0-16,21 21 0,-20-22 15,20 1-15</inkml:trace>
  <inkml:trace contextRef="#ctx0" brushRef="#br0" timeOffset="25859.04">17611 2265 0,'0'-21'16,"0"42"-16,-22-42 15,1 21-15,21 42 16,-21-21-16,0 22 0,0-1 0,0 0 16,-1 22-16,1-22 0,0 22 15,0-1-15,21-21 0,-21 1 16,0 20-16,-1-20 0,1-22 0,21 21 15,0-21-15,0 22 0,0-22 0,0 0 16,0 0-16,0 0 16,21-21-16,1 0 15,-1 0-15,0-21 0,0 0 16,0 21-16</inkml:trace>
  <inkml:trace contextRef="#ctx0" brushRef="#br0" timeOffset="26023.08">17166 2752 0,'0'0'0,"21"0"47,0 0-47,1 0 0,-1 0 0,0-21 16,21 21-16,-21 0 0,22-22 0,-22 22 15,21-21-15,1 21 0,-1 0 16</inkml:trace>
  <inkml:trace contextRef="#ctx0" brushRef="#br0" timeOffset="26695.2">17843 2794 0,'0'0'16,"-21"0"-16,21 21 0,0 0 15,21-21 1,1 0-16,-1 0 0,0-21 15,0 0-15,0 21 0,0-21 16,1 0-16,-1 21 0,0-21 0,0-1 16,0 1-16,-21 0 0,0 0 15,0 0-15,0 0 0,0-1 16,-21 22-16,0 0 0,-21 0 16,20 0-16,1 22 0,-21-1 15,21 0-15,-22 0 0,22 21 16,0-20-16,0 20 0,0-21 0,0 21 15,21-20-15,0-1 0,0 0 16,0 21-16,0-21 0,0 1 16,21-22-16,21 21 0,-21-21 15,0 0-15,1 0 0,20 0 16,-21 0-16,21 0 0,-20-21 0,20 21 16,0-22-16,1 1 0,-1 0 15,0 0-15,1 0 0,-1-22 0,0 22 16,1-21-16,-1 0 0,0 20 15,1-20-15,-1 0 0,-21 21 0,0-22 16,-21 22-16,0 0 0,0 0 16,-21 21-16,-21 0 0,21 0 15,-22 0-15,22 21 0,-21 0 16,21 0-16,-22 0 0,22 1 0,0-1 16,21 21-16,0-21 0,0 0 15,0 1-15,0-1 0,0 0 0,21-21 16,0 21-16,0 0 0,1-21 0,-1 21 15,0 1-15,0-22 0,0 21 16,22 0-16,-22-21 0,0 21 16,-21 0-16,21-21 0,-21 21 0,-21 1 15,0-22 1,0 0-16,-1 0 0,-20 0 16,0 0-16,21 21 0,-22-21 0,1 0 15,0 0-15,20 0 0,1 0 16,0 0-16,0 0 0,21-21 15,0-1 1,21 1-16,0 21 0,22-21 0,-22 0 16</inkml:trace>
  <inkml:trace contextRef="#ctx0" brushRef="#br0" timeOffset="26955.06">18986 2307 0,'0'0'0,"0"-21"0,22 0 0,-22 0 15,0 42 1,-22 0 0,22 0-16,-21 22 0,0-1 15,0 0-15,21 1 0,-21 20 0,0-21 16,-1 22-16,1-22 0,0 1 16,0-1-16,21 0 0,0 1 0,0-22 15,0 21-15,0-21 0,0 0 0,0 1 16,0-1-16,21-21 15,0 0-15,0 0 0,22 0 16,-22-21-16,0 21 16,0-22-16,0 1 0</inkml:trace>
  <inkml:trace contextRef="#ctx0" brushRef="#br0" timeOffset="27111.49">18796 2646 0,'0'0'0,"-21"0"0,21-21 31,21 21-15,21-21-16,-21 21 0,1 0 15,-1-22-15,21 1 16,-21 21-16,0-21 0,22 0 0</inkml:trace>
  <inkml:trace contextRef="#ctx0" brushRef="#br0" timeOffset="27822.9">19875 2836 0,'0'0'0,"22"0"0,-1 0 16,0 0-16,0 0 0,0 0 15,0 0-15,1 0 16,-1 0-16,-21-21 0,0 0 0,0 0 15,0 0-15,0 0 16,0-1-16,0 1 0,0 0 16,0 0-16,0 0 0,-21 0 0,-1 21 15,1 0-15,-21 0 0,21 0 16,-22 0-16,1 0 0,0 21 0,-1 0 16,1 0-16,0 0 0,-1 22 0,1-1 15,21-21-15,-21 21 0,20 1 16,22-1-16,0-21 0,0 0 0,0 22 15,0-22-15,22 0 0,-1 0 0,0-21 16,0 21-16,21-21 0,1 0 16,-22 0-16,21 0 0,1 0 15,-1 0-15,0-21 0,1 21 0,-1-21 16,0 0-16,1 0 0,20 0 16,-21-22-16,-20 22 0,20-21 0,0-1 15,-21-20-15,22 21 0,-22-22 16,0 1-16,0 20 0,-21-20 0,0-1 15,0 22-15,0 0 0,0-1 0,0 1 16,0 21-16,0 0 0,-21 21 16,0 0-16,0 0 0,0 0 0,-1 21 15,1 0-15,0 0 0,0 21 16,21 1-16,-21-1 0,21 0 0,-21 22 16,21-22-16,0 1 0,0 20 15,0-21-15,0 1 0,0-1 16,0-21-16,0 22 0,0-22 0,0 0 15,0 21-15,21-42 0,0 21 16,0 1-16,0-22 0,0 0 0,1 0 16,-1 0-16</inkml:trace>
  <inkml:trace contextRef="#ctx0" brushRef="#br0" timeOffset="28274.75">20849 2752 0,'0'0'0,"21"-21"0,-21-1 15,0 1-15,0 0 0,0 0 16,-21 0-16,0 0 0,0-1 0,0 22 16,-1 0-16,-20 0 0,21 0 15,-21 0-15,-1 22 0,22-1 0,-21 0 16,-1 0-16,1 21 0,21-20 16,-21-1-16,20 21 0,1-21 0,0 22 15,0-22-15,21 0 0,0 0 0,0 0 16,0 0-16,0 1 0,0-1 15,21-21-15,0 0 0,0 21 0,1-21 16,20 0-16,-21 0 0,0 0 0,22-21 16,-22 21-16,21-21 15,0-1-15,-20 1 0,20 0 0,-21 0 16,0-21-16,0 20 0,22-20 0,-43 0 16,21-1-16,0 22 0,-21-21 15,0 21-15,0 0 0,0-1 0,-21 44 31,0-1-31,21 21 16,-21-21-16,-1 22 0,22-22 0,-21 21 16,21-21-16,0 22 0,-21-22 15,21 21-15,0-21 0,0 0 0,0 1 16,0-1-16,21 0 16,0-21-16,1 0 15,-1 0-15,0 0 0,21 0 0,-21 0 16,1 0-16</inkml:trace>
  <inkml:trace contextRef="#ctx0" brushRef="#br0" timeOffset="28515.62">21294 2519 0,'0'0'0,"42"-64"0,-21 22 0,-21 0 16,21-1-16,-21 1 0,0 21 16,21 0-16,-42 42 15,0 0-15,0 0 16,0 22-16,0-1 0,-1 21 15,1-20-15,0-1 0,0 22 16,0-22-16,21 21 0,-21-20 0,21-1 16,-22-21-16,22 22 0,0-22 15,-21 21-15,21-21 0,0 0 0,0 1 16,0-1-16,21-21 16,1 0-16,-1 0 0,0 0 15,0 0-15,21 0 0</inkml:trace>
  <inkml:trace contextRef="#ctx0" brushRef="#br0" timeOffset="28967.59">21907 2604 0,'0'-22'0,"0"44"0,0-65 0,0 22 16,-21 21-16,0-21 0,0 21 0,-21 0 15,20 0-15,1 0 0,-21 0 16,0 21-16,20 0 0,-20 0 0,21 1 15,-21 20-15,20-21 0,-20 21 16,21-20-16,0 20 0,0-21 0,-1 21 16,1-20-16,21-1 0,0 21 0,0-21 15,0 0-15,21 1 16,1-1-16,-1-21 0,0 0 0,0 0 16,0 0-16,22 0 0,-22 0 15,0 0-15,21-21 0,-21-1 16,1 1-16,20 0 0,-21 0 0,0 0 15,0 0-15,1-22 0,-1 1 0,0 21 16,0-22-16,-21 22 0,0-21 16,21 21-16,-21 0 0,0 42 15,0 0 1,-21 0-16,21 0 0,0 22 16,-21-22-16,21 0 0,0 21 0,0-21 15,0 22-15,0-22 0,0 0 16,0 0-16,0 0 0,0 1 15,21-1-15,0-21 0,0 0 16,1 0-16,-1 0 0,0 0 16,0 0-16,0 0 0,0-21 0,1 21 15,-1-22-15,-21 1 0</inkml:trace>
  <inkml:trace contextRef="#ctx0" brushRef="#br0" timeOffset="29171.33">21251 2477 0,'0'0'0,"-42"0"15,21 0-15,0 0 0,-1 0 0,44 0 32,20 0-17,-21 0-15,21 0 0,1 0 0,20 0 16,-20 0-16,-1-22 0,21 22 0,-20 0 15,-1 0-15</inkml:trace>
  <inkml:trace contextRef="#ctx0" brushRef="#br0" timeOffset="29619.08">23008 2498 0,'0'0'0,"21"0"0,-21 21 15,0 0-15,0 0 16,-21 0-16,0 1 0,0-1 0,0 21 15,21-21-15,-22 22 0,1-22 16,0 0-16,0 0 0,21 0 0,0 0 16,-21 1-16,21-1 0,-21 0 0,21 0 15,21-21 17,0 0-32</inkml:trace>
  <inkml:trace contextRef="#ctx0" brushRef="#br0" timeOffset="29982.92">23516 2540 0,'0'0'0,"-42"-42"31,21 42-31,-1 0 0,-20 0 16,21 0-16,-21 21 0,-1 0 15,22-21-15,-21 21 0,21 0 16,-1 1-16,1-1 0,21 0 15,0 0-15,0 0 16,21-21-16,1 0 0,-1 21 16,21-21-16,-21 0 0,0 22 0,22-22 15,-22 0-15,21 21 0,-21-21 16,1 21-16,-1 0 0,0-21 0,0 21 16,0 0-16,-21 1 0,0-1 15,-21 0 1,0-21-16,0 0 0,0 0 15,-22 21-15,22-21 0,-21 0 0,21 0 16,-22 0-16,22 0 0,-21 0 16,21 0-16,-1 0 0,1 0 0,0 0 15,0-21-15,21 0 16,0 0-16</inkml:trace>
  <inkml:trace contextRef="#ctx0" brushRef="#br0" timeOffset="30171.41">23114 2265 0,'0'0'15,"-21"-21"-15,0 21 0,-1 0 16,1 0 0,42 0 15,1 21-31,-1-21 0,0 0 15,21 0-15,-21 21 0</inkml:trace>
  <inkml:trace contextRef="#ctx0" brushRef="#br0" timeOffset="30755.07">24638 2519 0,'0'0'16,"0"21"-16,21-21 15,0 0-15,0 0 0,1 0 16,-1 0-16,0 0 0,0 0 16,0 0-16,0-21 0,22 21 0,-22-21 15,0 21-15,21-21 0,-20-1 16,-22 1-16,21 0 15,-21 0-15,0 0 0,-21 0 0,-22-1 16,22 22-16,-21 0 16,-22-21-16,22 21 0,0 0 0,-22 0 15,1 0-15,20 21 0,1 1 0,-22-1 16,22 0-16,21 0 0,-21 0 16,20 0-16,1 1 0,21 20 0,0-21 15,0 0-15,0 0 0,0 1 16,0-1-16,21 0 0,22 0 0,-22-21 15,21 21-15,1-21 0,-1 0 0,0 21 16,1-21-16,-1 0 0,-21 0 16,21 0-16,-20 0 0,20 0 0,-21 0 15,-21-21 1,-21 21 0,0 0-16,0-21 0,-1 21 0,-20 0 15,21 0-15,-21 0 0,-1 0 16,1 0-16,0 21 0,-1 0 0,22 1 15,-21-22-15,21 21 0,-22 0 16,22 0-16,0 0 0,0 0 0,21 1 16,0-1-16,0 0 0,0 0 0,0 0 15,21-21 1,0 21-16,0-21 0,22 0 0,-22 0 16,21 0-16,0 0 0,1 0 15</inkml:trace>
  <inkml:trace contextRef="#ctx0" brushRef="#br0" timeOffset="31214.81">25273 2646 0,'0'0'0,"-85"-42"31,64 42-31,0 0 0,0 21 16,-22 0-16,22-21 0,0 21 15,0 0-15,0 0 0,0 1 0,-1-1 16,1 0-16,0 0 0,21 0 16,-21 0-16,21 1 0,0-1 15,0 0-15,21-21 16,0 0-16,0 0 0,22 0 16,-22 0-16,0 0 0,0 0 0,0 0 15,1 0-15,-1 0 0,0-21 16,0 0-16,0 21 0,-21-22 0,21 1 15,1 0-15,-1 0 0,0 0 16,0 0-16,-21-1 0,21 1 0,-21 0 16,21 21-16,-21 21 31,0 0-31,-21 1 16,0-1-16,0 0 0,21 0 0,-21 0 15,21 0-15,-21 1 0,21-1 16,0 0-16,0 0 0,0 0 15,21-21 1,0 0-16,0 0 16,0 0-16,22 0 0,-22 0 0,0-21 15,21 0-15</inkml:trace>
  <inkml:trace contextRef="#ctx0" brushRef="#br0" timeOffset="31543.5">25908 2625 0,'0'-21'0,"0"42"0,0-64 0,-21 43 15,0 0 1,-1 0-16,1 0 0,0 0 0,-21 0 16,21 0-16,-22 22 0,22-1 0,0-21 15,21 21-15,0 0 0,0 0 16,0 0-16,0 1 16,21-22-16,0 21 15,22-21-15,-22 0 0,0 0 0,0 21 16,21-21-16,-20 21 0,-1-21 0,0 21 15,-21 0 1,0 1 0,-21-22-16,0 0 0,-22 21 15,22-21-15,0 0 0,-21 0 16,20 0-16,1 0 0,0 0 0,0 21 16,0-21-16,42 0 31,0 0-31,0 0 0,0 0 15,1 0-15</inkml:trace>
  <inkml:trace contextRef="#ctx0" brushRef="#br0" timeOffset="32199.44">26225 2667 0,'22'-21'0,"-44"42"0,65-42 16,-43 0-16,-21 42 31,-1 0-31,22 0 15,-21-21-15,21 21 0,-21 1 16,21 20-16,0-21 0,-21 0 16,21 0-16,0 1 0,0-1 0,0 0 15,21 0 1,0-21-16,0 0 0,1 0 16,-1 0-16,0 0 0,0 0 0,0-21 15,0 21-15,1-21 16,-1 0-16,0 21 0,0-22 0,-21 1 15,21 0-15,0 0 0,-21 0 0,22 0 16,-22-1-16,0 1 16,21 21-16,-21 21 31,-21 1-15,-1-1-16,22 0 0,-21 0 0,0 0 15,0 22-15,0-22 0,0 21 16,21 0-16,-22 1 0,1-22 0,0 42 15,0-20-15,21-1 0,-21 22 0,0-22 16,-1 21-16,1 1 16,21-22-16,-21 22 0,0-1 0,0-20 15,0 20-15,-1-21 0,1 1 0,0 20 16,0-20-16,0-1 0,0 21 16,-1-20-16,1-1 0,0-21 0,-21 22 15,21-1-15,-1-21 0,1 0 0,0 0 16,-21 1-16,21-1 0,-1-21 0,1 0 15,0 0-15,0 0 0,-21 0 16,20 0-16,1-21 0,0-1 0,0-20 16,0 21-16,0-21 0,-22-1 0,43 1 15,-21 0-15,21-1 16,0 1-16,0-22 0,0 1 0,0 21 16,21-22-16,0-21 0,1 22 0,-1-1 15,21-20-15,0 20 0,1 1 16,-1-1-16,0 1 0,1 20 0,20-20 15,-20 42-15,-1-22 0,0 22 0,-21 0 16,22 0-16,-22 0 0,0 21 16,0 0-16</inkml:trace>
  <inkml:trace contextRef="#ctx0" brushRef="#br0" timeOffset="33503">1693 5186 0,'-21'0'16,"0"0"-16,0 0 0,0 0 15,-1 0-15,1 0 16,0 0-16,0 0 0,0 0 15,0-21 1,21 0-16,0-1 16,0 1-16,0 0 0,0 0 15,21 0-15,0 0 0,0-1 16,0 1-16,0 21 16,1 0-16,-1-21 0,0 21 15,0 0-15,0 0 0,0 21 0,1 0 16,-1 1-16,0-1 0,0 21 15,-21 0-15,0 1 0,0-1 0,0 0 16,0 1-16,0 20 0,0-20 16,0-1-16,-21 0 0,-21 1 0,20-1 15,-20 0-15,21 1 0,-21-22 16,-1 21-16,1-21 0,0 0 0,-1 1 16,22-1-16,-21-21 0,-1 0 15,22 0-15,-21 0 0,21 0 0,0 0 16,-1-21-16,1 21 15,0-22-15,0 1 0,21 0 0,0 0 16,0-21-16,0 20 0,0-20 16,0 21-16,0-21 0,0 20 0,0 1 15,21-21-15,0 21 0,0 21 16,1-21-16,-1 21 0,0 0 16,0 0-16,0 21 0,0 0 15,1 0-15,-1 0 0,0 0 16,0 22-16,0-22 0,0 0 15,-21 21-15,22-20 0,-22-1 0,0 21 16,0-21-16,0 0 0,21 1 16,-21-1-16,21 0 15,0-21 1,0 0-16,0 0 16,1-21-16</inkml:trace>
  <inkml:trace contextRef="#ctx0" brushRef="#br0" timeOffset="33723.87">2095 5440 0,'0'0'0,"0"-21"15,0 0 16,22 21 16,-1 0-31</inkml:trace>
  <inkml:trace contextRef="#ctx0" brushRef="#br0" timeOffset="34623.64">3429 5059 0,'0'0'0,"0"-21"0,-21-64 31,0 85-15,-1 21-1,22 0-15,0 1 0,0-1 16,0 21-16,0-21 0,0 22 0,-21-1 16,21 0-16,0-21 0,-21 22 0,21-1 15,0-21-15,0 22 0,-21-22 16,21 0-16,-21 0 0,21 0 0,-21-21 15,21 21-15,-22-21 16,1 0 0,21-21-16,0 0 15,0 0-15,0 0 0,0 0 0,0-1 16,0-20-16,0 21 0,0-21 16,0 20-16,21-20 0,1 0 15,-1-1-15,0 22 0,21-21 0,-21 0 16,22 20-16,-22 1 0,21 0 15,1 21-15,-22 0 0,21 0 0,-21 0 16,22 21-16,-22 0 0,0 1 16,0-1-16,0 21 0,0-21 0,-21 22 15,0-22-15,0 21 0,0-21 0,0 22 16,0-22-16,0 0 0,0 0 16,0 0-16,0 0 0,-21 1 0,0-22 15,21-22 16,0 1-31,0 0 16,0 0-16,0-21 0,21 20 16,0 1-16,1-21 0,-1 21 0,0-22 15,0 1-15,0 21 0,22-21 16,-22 20-16,0 1 0,0 0 0,21 21 16,-20 0-16,-1 0 0,0 0 0,0 0 15,-21 21-15,21 22 0,-21-22 16,21 0-16,-21 21 0,0-21 0,0 22 15,0-22-15,0 21 0,0-21 16,0 1-16,-21 20 0,21-21 0,-21 0 16,21 0-16,-21-21 0,21 22 0,0-1 15,21-42 17,0-1-32</inkml:trace>
  <inkml:trace contextRef="#ctx0" brushRef="#br0" timeOffset="35027.37">4614 4911 0,'0'0'0,"21"0"0,-21-21 0,0 42 32,-21 0-32,0 21 0,0-21 15,0 1-15,0 20 0,-1-21 16,1 21-16,21 1 0,-21-22 15,0 21-15,21-21 0,0 22 0,0-22 16,0 21-16,0-21 0,0 1 0,0-1 16,21 0-16,0-21 0,0 0 15,22 21-15,-22-21 0,21 0 0,1 0 16,-22 0-16,21-21 0,0 0 0,1 0 16,-22-1-16,21 1 0,-21 0 15,22 0-15,-22-21 0,0 20 16,0-20-16,-21 0 0,0 21 0,0-22 0,0 1 15,0 0-15,0 20 0,0-20 16,-21 21-16,0 0 0,0 21 16,0-21-16,-22 21 0,22 0 0,0 0 15,-21 0-15,20 21 0,1-21 16,0 21-16,0 0 0,0 0 0,21 0 16,0 1-16,0-1 0,0 0 15,0 0-15,0 0 0,21-21 0,21 21 16,-21-21-16</inkml:trace>
  <inkml:trace contextRef="#ctx0" brushRef="#br0" timeOffset="35768.05">5651 5038 0,'0'0'15,"0"-21"-15,0-1 0,-21 1 16,21 0-16,-21 0 0,0 0 0,0 21 15,-43-21 1,43 21-16,0 0 0,0 0 0,0 0 16,-1 21-16,1 0 0,0 0 0,0 0 15,0 22-15,0-22 0,-1 21 16,22 0-16,-21-20 0,0 20 0,21 0 16,-21-21-16,21 22 0,0-22 0,0 21 15,0-21-15,0 1 0,0-1 16,0 0-16,21-21 15,0 0-15,0 0 0,1 0 16,-1 0-16,0 0 0,21-21 16,-21 21-16,22-21 0,-22-1 0,21 1 15,-21-21-15,22 21 0,-22-22 0,21 22 16,-21-21-16,1 0 0,-1-22 16,0 22-16,0-22 0,-21 1 0,0 20 15,21-20-15,0 21 0,-21-1 16,0-20-16,0 20 0,0 22 15,22-21-15,-22 21 0,0 0 0,0-1 0,0 44 32,-22-1-17,22 0-15,0 21 0,0 1 0,0-1 16,-21 0-16,21 22 0,0-1 16,-21-20-16,21 20 0,0 1 0,0-22 15,0 0-15,0 1 0,0-1 0,0 0 16,0-21-16,21 22 0,0-22 15,1 0-15,-1-21 0,0 21 0,0-21 16,0 0-16,0 0 0,22 0 0,-22 0 16,0 0-16,21-21 15,-20 0-15,-1 21 0,0-21 0,0 0 0,0-1 16,0-20-16,1 21 0,-22 0 16,0-22-16,0 22 0,0 0 15,0-21-15,0 21 0,0-1 16,-22 44-1,22-1-15,-21 0 16,21 0-16,0 0 0,0 0 0,0 1 16,0-1-16,0 0 0,0 0 0,0 0 15,0 0-15,21-21 32,1 0-32,-1 0 15,-21-21-15,21 0 0</inkml:trace>
  <inkml:trace contextRef="#ctx0" brushRef="#br0" timeOffset="35939.01">6223 4784 0,'0'0'0,"-21"-21"16,0 21-16,-1 0 16,22-22 30</inkml:trace>
  <inkml:trace contextRef="#ctx0" brushRef="#br0" timeOffset="37051.67">6413 5165 0,'0'21'16,"22"-21"-1,-1 0-15,0 0 0,0 0 0,0 0 16,22 0-16,-22 0 0,21-21 16,0 0-16,-20 21 0,20-22 15,0 1-15,1-21 0,20 21 0,-21 0 16,-20-1-16,20-20 0,0 21 15,-21-21-15,22-1 0,-22 22 0,0-21 16,-21-1-16,0 22 0,0-21 0,0 21 16,0-22-16,0 22 0,0-21 15,0 21-15,0 0 0,-21-1 0,0 1 16,0 21-16,-1 0 0,1 0 16,0 0-16,0 0 0,0 21 15,0 1-15,-1-1 0,1 0 0,21 21 16,-21 1-16,21-1 0,-21 21 0,21-20 15,0 20-15,0 1 16,0 20-16,0-20 0,0-1 0,0 22 16,0-21-16,0 20 0,0 1 0,0-22 15,0 22-15,0 0 0,0-1 16,0 1-16,0 0 0,-21-1 0,21 1 16,-21 21-16,21-21 0,-22-1 0,22 1 15,0 0-15,-21-1 0,0 1 0,21-22 16,-21 1-16,21-1 0,0 1 15,-21-1-15,21-20 0,0 20 0,0-20 16,0-22-16,0 21 0,0-21 0,0 0 16,21 1-16,0-22 0,0 0 15,0 0-15,1-22 0,20 1 16,0 0-16,-21-21 0,43 21 0,-22-22 16,1-20-16,20 20 0,-21-20 0,22 21 15,-22-22-15,1 1 0,-1-1 0,-21-21 16,21 22-16,-42-1 0,0-20 15,0 20-15,0-20 0,0 20 0,0 1 16,-21-22-16,0 21 0,-21 1 0,-1-1 16,1 1-16,0 21 0,-1-1 15,1 1-15,0 0 0,-22 20 0,22 1 16,0 0-16,-1 21 0,1-21 0,0 21 16,20 0-16,-20 0 15,21 0-15,0-21 0,21 0 16,0-1-16,21 1 15,21 21-15,-21-21 16,1 0-16,20 0 0,0 21 0,1-21 16,-1-1-16,21 1 0,-20 0 0,-1 0 15,0 0-15,1 0 0,-1-1 16,0 1-16,-20 0 0,20-21 0,-21 21 16,0-1-16,0 1 0,-21-21 15,0 21-15,0 0 0,0-1 0,0-20 16,0 21-16,0 0 0,-21 21 0,0-21 15,0 21-15,0 0 16,0 21-16,-1 0 16,22 0-16,0 21 0,0-20 15,0-1-15,0 21 0,0-21 0,0 0 16,0 1-16,0-1 0,0 0 16,0 0-16,0 0 0,0 0 0,0 1 15,22-44 16,-22 1-31</inkml:trace>
  <inkml:trace contextRef="#ctx0" brushRef="#br0" timeOffset="37223.57">7408 4890 0,'0'0'0,"0"-22"0,0 1 15,21 21 48,-21 21-63,22-21 15,-1 0-15,-21 22 0,21-22 0</inkml:trace>
  <inkml:trace contextRef="#ctx0" brushRef="#br0" timeOffset="37495.41">8022 4847 0,'21'0'0,"-42"0"0,42-21 16,-21 0-16,-21 21 0,0 0 15,0 0-15,0 0 16,-22 0-16,22 0 0,0 0 0,-21 0 0,20 0 16,1 21-16,-21 0 0,21 0 15,0 1-15,-1 20 0,1 0 0,0-21 16,21 22-16,0-1 0,0-21 15,0 22-15,0-22 0,0 0 0,21 21 16,0-21-16,1 1 0,-1-22 16,21 21-16,0 0 0,-20-21 0,20 0 15,0 0-15,1 0 0,-1 0 0,0 0 16,1 0-16,-22-21 0,21 0 16,0 21-16</inkml:trace>
  <inkml:trace contextRef="#ctx0" brushRef="#br0" timeOffset="39176">8488 4847 0,'0'-21'0,"0"42"0,0-63 0,0 21 16,0 0-16,-21-1 0,-1 1 0,1 21 15,0 0-15,0 0 0,0 0 0,0 0 16,-1 21-16,1 1 0,0-1 16,0 0-16,0 21 0,0-21 15,-1 22-15,22-1 0,0-21 0,-21 22 16,21-1-16,0-21 0,0 0 0,0 22 15,0-22-15,0 0 0,21-21 16,-21 21-16,22 0 0,-1-21 0,0 0 16,0 0-16,0 0 0,0 0 0,1 0 15,-1-21-15,0 0 0,0 21 16,21-21-16,-20 0 0,-1-1 0,0 1 16,-21-21-16,21 21 0,-21 0 15,21-22-15,-21 1 0,21 0 16,-21 20-16,0-20 0,0 21 0,0 0 15,0 0-15,0-1 0,0 44 32,0-1-32,0 21 15,0-21-15,0 22 0,0-22 0,0 21 16,0-21-16,0 22 0,0-22 16,0 21-16,0-21 0,0 0 0,0 22 15,0-22-15,22 0 0,-1-21 0,-21 21 16,21-21-16,0 0 15,0 0-15,0 0 0,22 0 0,-22 0 16,0 0-16,21-21 0,-20 0 0,20 0 16,-21 0-16,0-1 0,22-20 15,-22 21-15,0-21 0,0-1 0,0 1 16,0-22-16,1 22 0,-1-21 0,0 20 16,0 1-16,0-22 0,0 22 0,-21-21 15,0 20-15,22 1 0,-22 0 16,0 20-16,0 1 0,0 0 0,0 0 15,-22 21 1,1 0-16,0 21 0,21 0 16,0 0-16,-21 22 0,0-22 0,21 21 15,-21 1-15,21-1 0,0 21 16,-22-20-16,22-1 0,-21 22 16,21-22-16,0 0 0,0 1 0,0-1 15,0 0-15,0 1 0,0-22 0,0 0 16,21 0-16,1 0 0,-1 0 15,0-21-15,0 0 0,0 0 16,22 0-16,-22 0 0,0 0 0,0 0 16,0-21-16,0 0 0,1 0 15,-1 0-15,0 0 0,0-22 0,0 22 16,0-21-16,1 21 0,-1-22 16,0 22-16,0-21 0,-21 21 0,0-1 15,0 1-15,0 42 31,0 1-31,0-1 16,-21 0-16,21 0 0,0 21 0,-21-20 16,21-1-16,0 21 0,0-21 0,0 0 15,0 22-15,0-22 0,0 0 16,0 0-16,0 0 0,21-21 16,0 0-16,0 0 0,0 0 15,22 0-15,-22 0 0,21 0 0,1-21 16,-1 0-16,-21 0 0,21 0 15,1 0-15,-1-1 0,-21-20 16,22 21-16,-22 0 0,0-22 0,0 22 16,-21 0-16,0 0 0,0 0 15,0 0-15,-21 42 32,21 0-32,-21 0 15,21 0-15,-21 22 0,21-22 0,0 0 16,0 0-16,0 0 0,0 22 0,0-22 15,0 0-15,0 0 16,21-21-16,0 21 0,0-21 16,0 0-16,0 0 0,1 0 15,-1 0-15,0-21 0,0 21 0,0-21 16,-21 0 0,0 0-16,0-1 0,0 1 0,0 0 15,0 0-15,0 0 0,0 0 0,-21-1 16,0 1-16,0 0 0,0 0 15,-1 0-15,1 21 0,0-21 0,0 21 16,21-22-16,-21 22 0,0 0 16,21-21-1,21 21-15,0 0 16,0 0-16,0-21 0,0 21 0,1 0 16,20 0-16,-21-21 0,0 21 0,0 0 15,22 0-15,-22-21 0,0 21 16,0 0-16,0 0 0,22 0 15,-22 0-15,0 0 0,0 21 16,-21 0-16,21 0 0,-21 0 16,0 1-16,0-1 0,0 0 0,0 0 15,0 0-15,0 0 0,0 1 0,0-1 16,0 0-16,0 0 0,0 0 16,0 0-16,0 1 0,-21-22 0,21 21 15,0 0-15,-21-21 0,21-21 63,0 0-63,0-1 15,0 1-15,0-21 0,0 21 16,21-22-16,0 1 0,1 21 0,-1-21 16,21-1-16,-21 22 0,22 0 0,-22-21 15,21 20-15,0 22 0,-20-21 16,-1 21-16,21 0 0,-21 0 0,0 21 15,-21 1-15,0-1 0,0 21 0,0-21 16,0 22-16,0-22 0,0 21 0,0 0 16,0-20-16,0-1 0,0 21 15,0-21-15,-21 0 0,21 1 0,-21-22 16,21 21-16,0 0 0,0-42 47,0 0-32,0-1-15,0 1 0</inkml:trace>
  <inkml:trace contextRef="#ctx0" brushRef="#br0" timeOffset="39382.87">10499 4382 0,'-22'0'0,"44"0"0,-44-22 0,1 22 15,21-21-15,-21 21 0,0 0 63,0 0-47,0 0-16,-1 0 0,-20 0 15</inkml:trace>
  <inkml:trace contextRef="#ctx0" brushRef="#br0" timeOffset="39571.76">9313 4551 0,'0'0'0,"-21"21"0,0-21 0,0 0 16,42 0-1,0 0 1,0 0-16,0 0 0,22 0 15,-22 0-15,21 0 0,1 0 0,-1-21 16,0 21-16,-21 0 0,22-21 0,-1 21 16</inkml:trace>
  <inkml:trace contextRef="#ctx0" brushRef="#br0" timeOffset="40335.33">12552 4678 0,'0'-21'15,"0"0"1,-21 42 15,-1 0-15,1 0-16,0 0 0,21 22 0,-21-22 15,0 21-15,0-21 0,21 22 0,-22-22 16,22 21-16,0 0 0,0-20 16,0 20-16,0-21 0,0 0 0,0 0 15,0 1-15,0-1 0,0 0 16,22-21-16,-1 0 0,0 21 16,0-21-16,0 0 0,0 0 0,22 0 15,-22-21-15,0 21 0,21-21 0,-20 0 16,20-1-16,-21 1 0,0 0 15,22 0-15,-43-21 0,21 20 0,-21-20 16,0 21-16,0-21 0,0 20 0,0-20 16,0 21-16,-21-21 0,-1 20 15,1 1-15,0 0 0,-21 0 0,21 21 16,-1 0-16,1-21 0,-21 21 0,21 0 16,0 0-16,-1 0 15,44 0 1,-1 0-1,0 21-15,0-21 0,21 0 16,1 0-16,-1 0 0,22 0 0,-1 0 16,1-21-16,-1 0 0,1 21 0,20-22 15</inkml:trace>
  <inkml:trace contextRef="#ctx0" brushRef="#br0" timeOffset="40807.07">13589 4424 0,'0'0'0,"0"-21"0,0 0 16,0-1-16,0 1 0,0 0 15,-21 21-15,0-21 0,-1 21 16,1 21 0,0 0-16,0-21 15,21 43-15,-21-22 0,0 0 0,-1 21 16,1 1-16,21-1 0,-21-21 16,0 21-16,0 22 0,21-22 0,-21 22 15,-1-22-15,22 22 0,0-1 0,0 1 16,-21-1-16,21 1 0,0-1 15,0 1-15,0-1 0,0 22 0,0-22 16,0 1-16,0-1 0,0 22 0,0-22 16,0 1-16,0-1 0,0-20 0,0 20 15,0-20-15,0 20 0,0-21 16,0 1-16,0-1 0,0 0 16,0 1-16,-21-22 0,21 21 0,-21 1 15,21-22-15,-21 0 0,0 0 0,-1 0 16,1 0-16,0-21 0,0 0 15,-21 0-15,20 0 0,1 0 0,-21 0 16,21-21-16,-22 0 0,1 0 0,21-21 16,-21 20-16,-1-20 0,22 0 15,-21-1-15,21 1 0,-1 0 0,1-1 16,21-20-16,0 21 0,0-22 0,0 22 16,0-1-16,0-20 0,0 21 15,21-1-15,-21 22 0,43-21 16,-22-1-16,0 22 0,21-21 0,1 21 15,-1 0-15,-21-22 0,22 22 0,-1 0 16,0-21-16</inkml:trace>
  <inkml:trace contextRef="#ctx0" brushRef="#br0" timeOffset="41306.78">14711 4170 0,'0'0'0,"21"-21"16,-21-22-16,21 22 0,-21 0 15,0 0-15,0 0 0,0 42 31,0 0-31,0 0 16,0 22-16,0-1 0,0 0 0,0 22 16,-21-22-16,21 22 0,0-1 0,0-21 15,-21 1-15,21 20 0,-21-20 16,21-1-16,0 0 0,0 1 0,-22-1 16,22-21-16,-21 21 0,21-20 15,0-1-15,0 0 16,-21-21-16,21-21 15,-21 0 1,0-1-16</inkml:trace>
  <inkml:trace contextRef="#ctx0" brushRef="#br0" timeOffset="41931.42">14203 4614 0,'0'0'0,"-21"0"15,42 0 1,0 0-16,0 0 15,21 0-15,-20 0 0,20 0 16,0 0-16,1 0 0,20 0 16,-21 0-16,22-21 0,-1 0 0,1 0 15,21 0-15,-22 0 0,1-1 16,-1 1-16,1 0 0,-1 0 0,-21-21 16,1 20-16,-22-20 0,0 21 0,0-21 15,-21-1-15,0 22 0,0-21 16,0-1-16,0 22 0,0 0 0,-21-21 15,0 21-15,21-1 0,-21 22 16,0 0-16,21 22 16,0-1-16,0 0 0,0 21 15,0 1-15,0-1 0,0 21 16,0-20-16,0-1 0,0 22 16,0-22-16,0 0 0,0 1 0,0-1 15,-22 0-15,22 1 0,-21-1 0,0 0 16,21 1-16,0-22 0,-21 0 15,0 21-15,21-21 0,0 1 16,-21-22-16,-1 0 16,22-22-1,0 1-15,0 0 0,0 0 0,0 0 16,0 0-16,0-22 0,22 22 0,-1 0 16,0-21-16,0 20 0,21-20 15,-20 21-15,20 0 0,-21 0 16,21-1-16,1 1 0,-22 0 0,21 21 15,-21 0-15,22 0 0,-22 0 16,0 21-16,0 0 0,0 1 0,1-1 16,-22 0-16,21 21 0,-21-21 0,0 1 15,0 20-15,0-21 0,0 21 16,0-20-16,-21-1 0,-1 0 0,22 21 16,-21-21-16,21 1 0,-21-1 15,42-42 16,-21-1-31,21 1 16</inkml:trace>
  <inkml:trace contextRef="#ctx0" brushRef="#br0" timeOffset="42295.23">15706 4636 0,'21'0'16,"0"0"-16,0 0 15,0 0 1,0 0-16,1 0 0,-1 0 0,0 0 16,0-22-16,21 22 0,-20-21 15,-1 21-15,0-21 0,21 21 16,-42-21-16,21 0 0,-21 0 0,22 21 16,-22-22-16,0 1 0,0 0 0,-22 0 15,1 21-15,0 0 16,-21 0-16,21 0 0,-22 0 0,22 21 15,-21-21-15,-1 21 0,22 0 0,0 22 16,0-22-16,0 0 0,0 21 16,-1-20-16,22 20 0,0-21 0,0 0 15,0 22-15,0-22 0,0 0 0,0 0 16,0 0-16,22 0 0,-1-21 16,21 22-16,-21-22 0,22 0 0,-1 0 15,0 0-15,1 0 0,-1 0 0,0-22 16,1 1-16,20 21 15,-21-21-15,22 0 0</inkml:trace>
  <inkml:trace contextRef="#ctx0" brushRef="#br0" timeOffset="42786.95">17124 3916 0,'0'0'15,"21"0"1,0 0-16,21 0 16,1 0-16,-22 0 0,21 0 0,22 0 15,-22 0-15,0 0 0,22 0 0,-1 0 16,-20 0-16,20 0 0,-20 0 16,-1-21-16,0 21 0,-21 0 15,22 0-15,-22 0 0</inkml:trace>
  <inkml:trace contextRef="#ctx0" brushRef="#br0" timeOffset="43051.31">17547 3916 0,'0'0'15,"0"21"16,0 21-31,0-20 0,0 20 16,0 0-16,0 1 16,0-1-16,-21 21 0,21-20 0,0-1 15,-21 0-15,21 1 0,0-1 16,0 0-16,-21 1 0,21-22 0,-22 0 16,22 0-16,0 0 0,0 1 0,0-1 15,0 0 1,0-42-1</inkml:trace>
  <inkml:trace contextRef="#ctx0" brushRef="#br0" timeOffset="43727.94">17822 4360 0,'0'0'0,"21"0"31,1 0-15,-22-21-16,21 21 0,-21-21 16,21 21-16,0-21 0,0 0 15,0 0-15,-21-1 16,22 1-16,-22 0 0,0 0 16,0 0-1,0 0-15,0-1 0,-22 22 16,1 0-1,0 22-15,0-1 16,0 21-16,21-21 0,0 22 0,-21-1 16,21 0-16,-22-21 0,22 22 15,0-1-15,-21-21 0,21 22 0,0-22 16,0 0-16,0 0 0,0 0 0,0 0 16,21-21-16,1 22 15,-1-22-15,0 0 0,0 0 0,21 0 16,-20 0-16,20-22 0,0 1 0,1 21 15,-1-21-15,0 0 16,1 0-16,-1 0 0,0-22 0,1 22 16,-1-21-16,-21 21 0,21-22 15,-20 1-15,-1 21 0,0 0 0,-21-22 16,0 22-16,0 0 0,-21 21 16,0 0-16,-1 0 15,1 21-15,0-21 0,0 21 16,21 0-16,0 1 0,-21-1 15,21 0-15,0 0 0,0 0 16,0 0-16,0 1 0,21-1 0,0 0 16,-21 0-16,21 0 15,0 0-15,1-21 0,-22 22 0,21-1 16,-21 0-16,0 0 0,0 0 16,0 0-1,-43-21-15,22 0 0,0 0 0,0 0 16,0 0-16,0 0 0,-1 0 0,1 0 15,0 0-15,0 0 0,21-21 16,0 0 0,0 0-16,0 0 0,0 0 0,0-1 15,21 1-15,0 0 0,0-21 16</inkml:trace>
  <inkml:trace contextRef="#ctx0" brushRef="#br0" timeOffset="44014.99">18944 3852 0,'0'0'0,"0"-21"16,0 0-16,0 42 31,0 0-15,0 1-16,-21 20 0,0 0 0,21 1 15,-21-1-15,21 21 0,-22-20 16,1-1-16,21 22 0,-21-22 15,21 0-15,-21 1 0,21-1 0,-21 0 16,21-21-16,0 1 0,0 20 0,0-21 16,0 0-16,21-21 31,0 0-15,-21-21-16,21 0 0,0 0 15,-21 0-15,0-1 0</inkml:trace>
  <inkml:trace contextRef="#ctx0" brushRef="#br0" timeOffset="44198.96">18690 4233 0,'21'0'47,"0"0"-47,1 0 0,-1 0 0,21 0 16,-21 0-16,0 0 0,22 0 15,-22 0-15,0 0 0,21 0 0,-20 0 16,-1 0-16,0 0 0,21 0 16,1 0-16</inkml:trace>
  <inkml:trace contextRef="#ctx0" brushRef="#br0" timeOffset="44815.12">20489 4487 0,'85'0'31,"-85"-21"-31,0 0 0,0 0 16,21 0-16,-21 0 0,0-22 15,0 22-15,0 0 16,0 0-16,0 0 0,0-1 0,-21 1 0,0 0 15,0 0-15,-1 21 0,1 0 0,-21 0 16,0 0-16,-1 0 16,1 21-16,0 0 0,-1 0 0,1 1 15,0 20-15,20-21 0,-20 21 16,21 1-16,-21-22 0,20 21 0,22-21 16,0 22-16,0-22 0,0 0 0,0 0 15,0 0-15,0 1 0,0-1 16,22 0-16,20-21 0,-21 0 15,0 21-15,0-21 0,22 0 0,-22 0 16,21 0-16,-21 0 0,22-21 16,-22 0-16,21 0 0,1 21 0,-22-22 15,21-20-15,-21 21 0,22 0 16,-22-22-16,0 1 0,0 0 0,0-1 16,0 1-16,1-21 0,-1 20 15,-21-20-15,0 20 0,21 1 0,-21 0 16,0-1-16,0 1 0,0 21 15,0 0-15,0 0 0,-21 21 16,21 21 0,-21 0-16,-1 0 0,22 21 15,0 1-15,0-1 0,-21 22 0,21-22 16,-21 0-16,21 22 0,-21-22 0,21 0 16,-21 1-16,21-1 15,0 0-15,0-20 0,0 20 0,0-21 0,0 0 16,0 0-16,0 1 15,21-22-15,0 0 0,0 0 16,0 0-16,22 0 0,-22 0 0</inkml:trace>
  <inkml:trace contextRef="#ctx0" brushRef="#br0" timeOffset="45591.5">21336 4424 0,'0'0'16,"21"-21"-16,0 0 0,-21-1 0,0 1 15,0-21-15,0 21 0,0 0 16,-21-1-16,0 1 16,21 0-16,-21 21 0,0 0 0,-22 0 15,22 0-15,0 0 0,0 0 0,0 0 16,-1 21-16,-20 0 0,21 1 16,0-1-16,0 21 0,-1-21 0,1 22 15,0-1-15,21-21 0,0 21 0,0-20 16,0-1-16,0 21 0,0-21 15,0 0-15,0 1 0,21-1 16,0-21-16,1 0 0,-1 0 0,0 0 16,0 0-1,0 0-15,0 0 0,1 0 0,-1-21 16,0-1-16,0 1 0,0 0 16,-21 0-16,21 0 0,1-22 15,-22 22-15,21 0 0,0-21 0,-21 21 16,0-1-16,0 1 0,21 0 0,-21 0 15,0 42 17,0 0-32,0 0 0,0 22 0,0-22 15,0 0-15,0 0 0,0 0 16,0 22-16,0-22 0,0 0 16,0 0-16,0 0 0,21 1 15,0-22-15,1 0 16,-1 0-16,0 0 0,0 0 15,0 0-15,0 0 0,1 0 0,20-22 16,-21 1-16,0 0 0,0 21 16,1-42-16,-1 21 0,0-1 0,0-20 15,0 0-15,0-1 0,1 1 0,-1 0 16,0-22-16,0 22 0,0-22 16,-21 22-16,21 0 0,-21-1 0,0 22 15,0-21-15,0 21 0,0 0 16,-21 21-1,0 21 1,0 0-16,21 0 0,-21 21 16,21-20-16,0 20 0,0 0 0,0 22 15,-21-22-15,21 0 0,0 1 0,0 20 16,0-20-16,0-1 0,0-21 16,0 21-16,0 1 0,0-22 0,0 0 15,0 0-15,0 0 0,0 1 0,0-1 16,21-21-16,0 0 15,0 0-15,0 0 16,0 0-16,1 0 0,-1 0 0,0 0 16,0-21-16,21 21 0,-20-22 15,-1 22-15</inkml:trace>
  <inkml:trace contextRef="#ctx0" brushRef="#br0" timeOffset="46067.28">22500 4233 0,'0'0'0,"-21"-84"16,21 63 0,-21 21-16,0 0 0,-1 0 0,1 0 15,0 0-15,-21 0 16,21 21-16,-1 21 0,1-21 0,0 0 16,0 22-16,0-1 0,0-21 15,21 22-15,0-22 0,-22 21 16,22-21-16,0 22 0,0-22 0,0 0 15,0 0-15,0 0 0,0 0 0,22-21 16,-1 22-16,0-22 16,0 0-16,0 0 0,0 0 15,1-22-15,-1 1 0,0 0 0,0 21 16,0-21-16,-21 0 0,21-22 16,1 22-16,-1 0 0,0-21 0,0 21 15,0-1-15,-21-20 0,0 21 0,21 21 16,-21-21-16,0 0 15,0 42-15,0 0 16,-21-21-16,21 42 0,-21-21 16,0 1-16,21-1 0,0 21 15,0-21-15,-21 0 0,21 1 0,0-1 16,0 0-16,0 0 0,0 0 0,0 0 16,21-21-16,0 22 15,0-22-15,0 0 0,1 0 0,-1 0 16,21 0-16,-21 0 0,0-22 0,22 1 15,-22 21-15,0-21 0,21 0 16,-20 0-16,-1 0 0,0-1 0</inkml:trace>
  <inkml:trace contextRef="#ctx0" brushRef="#br0" timeOffset="46299.3">21823 4022 0,'-21'0'0,"42"0"0,-64 0 0,65 0 31,-1 0-31,0 0 0,0 0 16,21 0-16,-20 0 0,20 0 15,0 0-15,1 0 0,-22 0 16,21 0-16,0 0 0,1 0 0,-1 0 15,0 0-15,1 0 0</inkml:trace>
  <inkml:trace contextRef="#ctx0" brushRef="#br0" timeOffset="46647.26">24045 4170 0,'-21'-21'16,"0"21"-1,0 21-15,21 0 0,0 0 16,-21 0-16,-1 22 0,22-22 0,-21 21 15,21-21-15,-21 22 0,0-22 16,0 21-16,21-21 0,0 1 0,0-1 16,-21 0-16,21 0 0,0 0 15,21-21 32,-21-21-47,21 0 16</inkml:trace>
  <inkml:trace contextRef="#ctx0" brushRef="#br0" timeOffset="46851.65">24024 4001 0,'0'0'0,"0"-22"0,-21 22 0,0-21 16,0 21-1,-1 0 1,44 0 31,-1 21-32,0-21-15,0 0 16</inkml:trace>
  <inkml:trace contextRef="#ctx0" brushRef="#br0" timeOffset="47359.36">24405 4149 0,'0'0'0,"0"21"0,0 0 16,-21 0-16,21 0 0,0 1 15,0-1-15,0 0 0,0 0 16,-21 0-16,21 22 0,-21-22 0,21 0 15,0 0-15,-22 0 0,22 0 16,-21-21-16,21 22 0,0-1 16,-21-21-1,0 0 1,21-21 0,0-1-1,0 1-15,0 0 0,0 0 0,0 0 16,0 0-16,0-1 0,42 1 15,-21-21-15,1 21 0,20-22 0,0 22 16,1-21-16,-1 21 0,0 0 0,1-1 16,-22 1-16,21 21 0,0 0 15,-20 0-15,20 0 0,-21 0 0,0 0 16,-21 21-16,0 1 0,0 20 16,0-21-16,0 21 0,0-20 0,0 20 15,0 0-15,0-21 0,0 22 16,0-22-16,-21 21 0,21-21 15,-21 1-15,0-1 0,21 0 0,0 0 16,-21-21-16,-1 0 16,1 0-1,0 0 1</inkml:trace>
  <inkml:trace contextRef="#ctx0" brushRef="#br0" timeOffset="51319.09">3302 7260 0,'0'0'0,"21"0"31,0 0-31,0 0 16,1-21-16,20 0 0,-21 0 15,0 0-15,22-1 0,-1 1 0,-21 0 16,21 0-16,1 0 0,-22 0 0,21-1 15,-21-20-15,1 21 0,-1 0 16,0 0-16,-21-1 0,0 1 0,0-21 16,0 21-16,0 0 0,0-1 15,0 1-15,-21 0 0,0 21 16,-1 0-16,1 0 0,-21 0 0,21 21 16,-22 0-16,22 1 15,-21-1-15,21 0 0,-22 21 0,22-21 16,21 22-16,0-22 0,0 21 0,0-21 15,0 22-15,0-22 0,0 21 16,0-21-16,21 1 0,22-1 0,-22 0 16,0 0-16,0 0 0,0-21 15,22 0-15,-22 0 0,0 0 0,0 0 16,0 0-16,1 0 0,-1-21 0,0 0 16,0 0-16,0 0 15,-21-1-15,21 1 0,1 0 0,-1 0 16,-21 0-16,21 0 0,0-22 15,0 22-15,0 0 0,22 0 0,-22-22 16,0 22-16,21 0 0,-20 21 16,-1 0-16,21-21 0,-21 21 0,0 0 15,1 0-15,-1 21 0,0 0 16,0-21-16,-21 21 0,21 1 0,-21-1 16,0 21-16,0-21 0,0 0 0,0 1 15,0-1-15,-21 0 0,0 21 16,0-21-16,0 1 0,21-1 0,-22-21 15,22 21-15,-21-21 0,0 0 16,21-21 0,0 0-1,0-1-15,0 1 0,21 0 0,0 0 16,1-21-16,-1 20 16,0 1-16,0-21 0,0 21 0,-21 0 15,21-22-15,1 22 0,-1 0 0,-21 0 16,21 21-1,-21 21 17,-21 0-32,21 0 15,0 22-15,0-22 0,0 0 0,0 0 16,0 0-16,0 22 0,0-22 16,0 0-16,0 0 0,0 0 15,0 0-15,21 1 0,-21-1 0,21-21 16,0 0-16,0 0 0,1 0 0,-1 0 15,0 0-15,0 0 0,21 0 16,-20-21-16,-1-1 0,21 1 0,-21 0 16,22 0-16,-1 0 0,-21 0 0,0-1 15,22-20-15,-22 21 0,0-21 16,0-1-16,0 1 0,0 0 16,-21-1-16,22-20 0,-1 20 0,-21-20 0,0 21 15,21-22-15,-21 22 0,21-1 16,-21 1-16,0 0 0,0 21 0,0-22 15,0 22-15,0 0 0,0 0 16,-21 21 0,0 0-16,21 21 0,-21 0 15,21 0-15,0 0 0,-22 22 0,22-1 16,-21 0-16,21 1 0,-21-1 16,21 22-16,0-22 0,0 21 0,-21-20 15,21-1-15,-21 0 0,21 22 0,0-22 16,0-21-16,0 22 0,0-1 15,0-21-15,0 22 0,0-22 0,0 0 16,21 0-16,0 0 0,0-21 16,0 0-16,1 0 0,-1 0 15,21 0-15,-21 0 0,0 0 0,22-21 16,-22 21-16,0-21 0,21 0 16,-20 21-16,-1-21 0,42-22 15,-42 22-15,1-21 0,-1 21 16,0-1-16,0 1 0,0-21 0,-21 21 15,0 0-15,21-22 0,-21 22 0,0 0 16,0 0-16,0 0 0,0-1 16,-21 22-16,0 0 15,0 0-15,0 0 0,0 22 16,21-1-16,-22 0 16,1 0-16,21 0 0,0 22 15,0-22-15,0 0 0,-21 0 0,21 21 16,0-20-16,-21-1 0,21 0 15,0 0-15,0 0 0,0 0 0,0 1 16,21-1-16,0-21 0,0 21 16,1-21-16,-1 0 15,0 0-15,0 0 0,0 0 0,22 0 16,-22 0-16,0-21 0,0 21 0,0-21 16,22-1-16,-22 1 0,0 0 15,21 0-15,-21 0 0,1 0 16,-1-1-16,0 1 0,0 0 0,0 0 15,-21 0-15,0 0 0,0-1 0,0 1 16,-21 21 0,0 0-16,0 0 0,0 0 15,-1 21-15,1 1 0,21-1 16,0 0-16,0 0 16,0 0-16,0 0 0,0 1 0,0-1 15,21 0-15,1-21 0,-22 21 0,21 0 16,0 0-16,-21 1 0,21-22 0,0 21 15,0 0-15,1 0 16,-1-21-16,0 0 0,0 0 0,0 0 16,0 0-16,1 0 0,20 0 15,-21 0-15,0 0 0,22-21 0,-22 21 16,0-21-16,21 0 0,-21 21 16,1-22-16,20 1 0,-21 0 0,0 0 15,0 0-15,-21 0 0,0-1 0,22 1 16,-22 0-16,0-21 0,0 21 15,0-1-15,0 1 0,0 0 0,0 0 16,-22 21-16,1 0 16,0 21-1,21 0-15,-21 0 0,21 1 16,0 20-16,0-21 0,0 0 0,0 0 16,0 1-16,-21-1 15,21 0-15,0 0 0,0 0 0,0 0 16,-21 1-16,21-1 15,0-42 17,0-1-17,0 1-15,0 0 0,0 0 0,21 0 16,0 0-16,0-1 0,-21-20 16,21 21-16,0 0 0,1 0 0,-1-1 15,0 1-15,21 0 0,-21 21 0,1 0 16,20-21-16,-21 21 0,0 0 15,0 0-15,1 21 0,-1-21 16,0 21-16,-21 0 0,0 1 0,21-1 16,0 0-16,-21 0 0,21 0 0,-21 22 15,0-22-15,22 0 0,-22 0 16,21-21-16,-21 21 0,21 0 0,0 1 16,0-1-16,0-21 0,1 0 0,-1 21 15,0-21-15,21 0 0,-21 0 0,22 0 16,-1 0-16,0-21 0,-20 21 15,20-21-15,0-1 0,-21 1 0,22 0 16,-1 21-16,-21-21 0,0-21 16,1 20-16,-1 1 0,-21 0 0,0 0 15,0-21-15,0 20 0,0-20 16,0 21-16,0 0 0,0-22 0,-21 22 16,-1 0-16,1 21 0,0-21 0,0 21 15,0 0-15,0 0 0,-1 0 16,1 0-16,0 21 0,0 0 0,0 0 15,0 1-15,-1-1 0,1 21 16,0-21-16,0 22 0,21-1 16,0-21-16,0 21 0,0-20 0,0-1 0,0 21 15,0-21-15,0 0 0,21 1 16,0-22-16,0 0 0,1 0 16,-1 0-16,0 0 0,21 0 15,-21 0-15,1-22 0,-1 22 16,0-21-16,0 0 0,0 0 0,0 0 15,1 0-15,-1-22 0,-21 22 0,0 0 16,0-21-16,0 20 0,0-20 16,21 0-16,-21 21 0,0-1 0,0-20 15,0 21-15,0 0 0,-21 42 32,21 0-32,0 0 0,0 0 15,0 1-15,0 20 0,0-21 16,0 21-16,0-20 0,0 20 0,0-21 15,0 0-15,0 0 0,0 1 16,0-1-16,0 0 0,0 0 0,21 0 16,0-21-16,0 0 0,0 21 15,1-21-15,-1 0 0,106-42 16,-106 21 0,21 21-16,-21-21 0,1 0 0,20-22 15,-21 22-15,0 0 0,22-21 16,-22-1-16,0 1 0,0 0 15,-21-1-15,21-20 0,0 20 0,-21 1 16,0-21-16,0 20 0,22-20 0,-22 20 16,0 1-16,21 21 0,-21-21 0,0-1 15,0 22-15,0 0 0,0 0 0,0 0 32,0 42-17,-21 0-15,-1 0 0,22 0 0,-21 22 16,21-1-16,0 0 0,0 1 0,-21 20 15,21-21-15,0 22 0,0-22 16,0 22-16,0-22 0,0 0 0,0 1 16,0-1-16,0 0 0,0-20 0,21 20 15,0-21-15,-21 0 0,22 0 16,-1 1-16,0-1 0,0 0 16,0-21-16,0 0 0,1 0 15,-1 0-15,0 0 0,0 0 16,0-21-16,0 0 15,1-1-15,-1 1 0,0 0 0,0 0 16,-21 0-16,0 0 0,0-1 0,0 1 16</inkml:trace>
  <inkml:trace contextRef="#ctx0" brushRef="#br0" timeOffset="51647.42">5059 6668 0,'21'0'31,"0"0"-31,21 0 0,-20 0 0,20 0 16,0 0-16,1-22 0,-1 22 15,0-21-15,1 21 0,-1 0 16,0-21-16,1 21 0,-1-21 0,-21 21 16,0 0-16,0 0 0,1 0 0,-1 0 15,0 0-15,0-21 16</inkml:trace>
  <inkml:trace contextRef="#ctx0" brushRef="#br0" timeOffset="52231.14">9991 6033 0,'0'-22'0,"0"44"0,0-22 32,0 21-17,0 0-15,-22 21 0,22 1 16,-21-1-16,0 0 0,0 22 16,21-1-16,-21 1 0,0-1 0,-1 1 15,1-1-15,21-20 0,-21 20 0,0 1 16,0-22-16,0 0 0,21 1 15,0-22-15,-22 21 0,22-21 0,0 0 16,0 1-16,22-44 31,-22 1-15,0 0-16</inkml:trace>
  <inkml:trace contextRef="#ctx0" brushRef="#br0" timeOffset="55095.5">9737 6223 0,'0'-21'0,"0"42"0,-22-63 15,22 21-15,0-1 0,0 1 16,0 0-16,22 0 0,20 0 16,0 0-16,1-22 0,-1 22 15,0 0-15,22 0 0,-1 0 0,1-1 16,-1 22-16,1 0 0,-1 0 15,1 0-15,-22 0 0,22 0 0,-1 22 16,-21-1-16,1 0 0,-1 0 0,-21 21 16,0-20-16,-21 20 0,0-21 15,0 21-15,-21-20 0,-21 20 0,0-21 16,-1 21-16,1-20 0,0-1 0,-1 21 16,-20-21-16,20 0 0,1 1 15,-21-22-15,20 21 0,1-21 0,0 21 16,-1-21-16,1 0 0,21 0 0,-22 0 15,22 0-15,0 0 0,0-21 16,0 0-16,0 21 0,21-22 16,21 22 15,0 0-31,0 22 0,0-1 16,0 0-16,-21 0 0,22 0 0,-1 0 15,-21 1-15,21-1 0,0 21 0,0-21 16,0 0-16,1 22 0,-1-22 15,0 0-15,0 0 0,0 0 16,0 1-16,22-1 0,-22 0 0,0 0 0,21-21 16,1 0-16,-22 21 0,21-21 15,1 0-15,-1 0 0,0 0 0,1 0 16,-1-21-16,0 0 0,1 21 0,-1-21 16,0 0-16,1-1 0,-1 1 15,-21 0-15,0-21 0,22 21 16,-43-22-16,21 22 0,-21-21 0,21-1 15,-21 22-15,0-21 0,0 21 0,0 0 16,0-1-16,0 1 0,-21 0 16,0 21-16,-1 0 15,1 0-15,0 0 0,0 21 16,0 0-16,21 1 0,0-1 0,-21 0 16,-1 21-16,1-21 0,21 22 15,0-22-15,0 21 0,-21-21 0,21 1 16,0 20-16,0-21 0,0 0 0,0 0 15,0 1-15,0-1 0,21-21 16,-21 21-16,21-21 0,22 0 16,-22 0-16,0 0 0,21 0 0,-20 0 15,20 0-15,0 0 0,1 0 0,-1-21 16,0 0-16,1 21 0,-1-22 16,21 1-16,-20 0 0,-1-21 0,0 21 15,-20-22-15,20 22 0,-21-21 0,0 21 16,0-1-16,-21 1 0,22 0 15,-22 0-15,0 0 0,-22 21 16,1 0-16,21 21 16,-21 0-16,21 0 0,0 0 0,0 1 15,0-1-15,0 0 16,0 21-16,0-21 0,0 1 0,0-1 16,0 0-16,0 0 0,0 0 0,0 0 15,0 1-15,0-1 16,-21-21-1,0 0-15,0 0 16,-1 0-16,1 0 16,0-21-16,0-1 0,0 1 15,21 0-15,-21 0 0,21 0 16,0 0-16,-22 21 0,22 21 47,0 0-47,0 0 0,0 0 15,0 0-15,22 1 0,-1-22 16,0 21-16,0 0 0,0 0 16,0-21-16,1 0 0,-1 0 15,0 0-15,0 0 0,0 0 0,22 0 16,-22 0-16,21 0 0,-21 0 0,22-21 16,-1 21-16,-21-21 0,21 0 15,-20-1-15,20 1 0,-21 0 16,0 0-16,0-21 0,1 20 0,-1 1 15,0-21-15,0 21 0,-21 0 16,21-1-16,-21 1 0,0 0 0,0 42 31,0 0-31,-21-21 16,21 22-16,-21 20 0,21-21 16,-21 0-16,21 0 0,0 1 0,0 20 15,0-21-15,0 0 0,0 0 0,0 1 16,0 20-1,0-21-15,21-21 0,0 0 0,0 0 16,0 0-16,1 0 0,-1 0 16,0 0-16,0 0 0,0 0 0,22-21 15,-22 21-15,0-21 0,0 0 16,0-1-16,0 1 0,1 0 16,-22 0-16,0-21 0,21 20 0,-21-20 15,0 21-15,0-21 0,0-1 0,0 22 16,0-21-16,0 21 0,-21-1 15,-1 1-15,1 0 0,0 0 0,0 21 16,0 0-16,0 0 0,-1 0 0,-20 0 16,21 0-16,0 21 0,-22 0 15,22 0-15,0 1 0,-21 20 0,21-21 16,21 21-16,-22-20 0,22 20 16,0 0-16,0-21 0,0 22 0,0-22 15,0 0-15,0 0 0,22 0 0,-1 1 16,0-1-16,0 0 0,0-21 15,0 0-15,1 21 0,-1-21 0,21 0 16,-21 0-16,0 0 0,22 0 0,-22-21 16,0 0-16,21 21 0,-20-21 15,-1-1-15,21 1 0,-21 0 0,0 0 16,1 0-16,-1 0 0,-21-22 0,21 22 16,-21 0-16,21-21 0,-21 20 15,0 1-15,0 0 0,0 0 0,0 0 16,0 42 15,0 0-31,0 0 16,0 0-16,0 22 0,0-22 15,0 0-15,-21 21 0,21-20 0,0-1 16,0 0-16,0 0 0,0 0 0,0 0 16,0 1-16,0-1 15,21-21-15,0 0 16,0 0-16,1 0 0,-1 0 15,0 0-15,0 0 0,0-21 16,0-1-16,1 1 0,20 0 0,-21 0 16,0-21-16,0 20 0,1-20 15,20 21-15,-21-21 0,0 20 0,-21-20 16,21 21-16,1-21 0,-22 20 16,21 1-16,-21 0 0,0 42 46,0 0-46,-21 1 0,21 20 16,0-21-16,-22 0 0,22 0 0,0 22 16,0-22-16,0 0 0,0 0 0,0 22 15,0-22-15,0 0 0,0 0 16,0 0-16,0 0 0,22-21 16,-1 0-16,0 0 15,0 0-15,0 0 0,0 0 16,1 0-16,-1 0 0,21-21 15,-21 0-15,0 21 0,1-21 0,-1 0 16,21 0-16,-21-22 0,0 22 0,1 0 16,-1-21-16,-21 20 0,0 1 15,21 0-15,-21 0 0,0 0 0,0 0 16,0-1-16,21 22 31,-21 22-31,21-22 16,-21 21-16,21 0 0,-21 0 0,0 0 15,22 0-15,-22 1 0,21-1 16,-21 0-16,0 0 0,0 0 16,0 0-16,0 1 0,0-1 15,0 0-15,21-21 16,0 21-16,0-21 0,0 0 16,1 0-16,-1 0 0,0 0 15,0 0-15,0-21 0,0 21 0,1-21 16,20 0-16,-21-1 0,0 1 0,0 0 15,1 0-15,-1 0 0,0-22 16,-21 22-16,21 0 0,0 0 16,-21 0-16,21 0 0,1-1 0,-22 1 15,21 0-15,0 0 16,0 21-16,-21-21 94,-21 21-63,0 0-31,0 0 0,-1 0 16,1 0-16,0 21 15,0 0-15,0 0 16,21 0-16,0 22 0,-21-22 15,21 0-15,-22 0 0,22 22 0,0-22 16,0 0-16,0 0 0,0 0 0,0 0 16,0 1-16,0-1 0,0 0 0,22-21 15,-1 21-15,0-21 16,0 0-16,0 0 0,22 0 0,-22 0 16,0 0-16,21 0 0,1-21 0,-22 0 15,21 21-15,0-21 0,-20-1 16,20 1-16,-21 0 0,21-21 15,-20 21-15,-1-1 0,0-20 0,-21-21 16,0 41-16,0 1 0,0-21 16,-21 42-1,0 0-15,-1 0 16,1 21-16,0-21 0,0 42 0,21-20 16,-21-1-16,21 21 0,-21-21 0,21 0 15,0 22-15,0-22 0,0 0 16,0 0-16,0 0 0,0 1 0,0-1 15,0 0-15,21-21 0,0 0 16,0 0-16,0 0 0,0 0 16,1 0-16,-1 0 0,0 0 0,0-21 15,0 21-15,0-21 0</inkml:trace>
  <inkml:trace contextRef="#ctx0" brushRef="#br0" timeOffset="55603.2">15833 6181 0,'0'0'0,"0"-21"0,0-1 15,0 44 17,0-1-32,0 0 0,0 0 0,0 0 15,0 22-15,0-22 0,-22 0 16,22 21-16,-21 1 0,21-22 0,0 21 15,0-21-15,0 0 0,-21 1 0,21 20 16,0-21-16,-21-21 0,21 21 16,0 0-16</inkml:trace>
  <inkml:trace contextRef="#ctx0" brushRef="#br0" timeOffset="55978.99">16468 6202 0,'21'-21'0,"-42"42"0,42-63 16,-21 20-1,-21 22-15,-1 0 0,1 0 16,-21 0-16,0 0 0,20 0 16,-20 22-16,21-22 0,-21 21 0,20 0 15,1-21-15,0 21 0,21 0 16,0 0-1,21 1-15,0-22 16,1 21-16,-1-21 0,0 21 0,0-21 16,21 21-16,-20 0 0,20-21 15,-21 21-15,21 1 0,-20-1 0,20 0 16,-21-21-16,0 21 0,0 0 0,-21 0 16,0 1-16,0-1 0,0 0 15,-21 0-15,0-21 0,0 21 16,0-21-16,-22 0 0,1 0 0,21 21 15,-21-21-15,-1 0 0,22 0 16,-21 0-16,21 0 0,-1 0 0,1 0 16,0 0-16,0 0 0,0 0 15,21-21-15,0 0 16,0 0-16</inkml:trace>
  <inkml:trace contextRef="#ctx0" brushRef="#br0" timeOffset="56195.86">15811 5990 0,'-21'0'16,"0"-21"-1</inkml:trace>
  <inkml:trace contextRef="#ctx0" brushRef="#br0" timeOffset="56951.58">17886 6054 0,'0'0'0,"21"0"0,0 21 0,0-21 15,0 0-15,1 0 16,-1 0-16,0 0 0,0-21 0,0 21 15,0-21-15,22-1 0,-22 22 0,0-21 16,0 0-16,0 0 0,1 21 16,-1-21-16,-21 0 0,21-1 0,-21 1 15,0 0-15,0 0 0,-21 0 16,0 0-16,-1-1 0,-20 1 16,21 0-16,-21 21 0,-1 0 0,1 0 15,21 0-15,-22 0 0,1 0 0,0 0 16,21 0-16,-22 21 0,22 22 15,-21-22-15,21 0 0,21 21 0,0-21 16,0 22-16,0-22 0,0 21 16,0-21-16,0 1 0,0 20 0,21-21 15,0 0-15,0 0 0,0 1 0,22-22 16,-22 21-16,21 0 0,-21-21 16,22 0-16,-22 21 0,21-21 15,-21 0-15,0 0 0,1 0 0,-65 0 31,22 0-15,0 0-16,-21 0 0,-1 0 0,1 0 16,0 0-16,-1 21 0,1-21 0,0 21 15,20 1-15,-20-22 0,21 21 16,0 21-16,0-21 0,-1 0 0,22 1 16,0-1-16,0 0 0,0 0 0,0 0 15,0 0-15,22 1 0,-1-22 16,0 21-16,0-21 0,21 0 0,-20 0 15,20 0-15,-21 0 0,21 0 16,1 0-16,-1 0 0,22 0 16,-22-21-16,21-1 0</inkml:trace>
  <inkml:trace contextRef="#ctx0" brushRef="#br0" timeOffset="57423.31">18754 6075 0,'0'0'0,"0"-21"0,0 0 0,0-1 15,-22 22-15,1 0 0,0 0 16,0 0-16,0 0 0,0 0 0,-1 0 16,-20 0-16,21 22 0,0-1 0,-22 0 15,22 21-15,0-21 16,0 1-16,0 20 0,0-21 0,-1 0 16,22 22-16,0-22 0,-21 0 0,21 21 15,0-21-15,0 1 0,0-1 16,21 0-16,1-21 0,-1 21 15,0-21-15,0 0 0,0 0 0,0 0 16,1 0-16,-1-21 0,0 0 16,21 0-16,-21-1 0,1 1 0,-1 0 15,0 0-15,0 0 0,0 0 0,-21-22 16,21 22-16,-21 0 0,22-21 16,-22 20-16,0 1 0,0 0 0,0 0 15,21 0-15,-21 42 31,-21 0-15,21 0-16,-22 0 0,22 22 0,0-22 16,0 0-16,-21 21 0,21-20 15,-21 20-15,21-21 0,0 0 0,0 0 16,0 1-16,0-1 0,0 0 0,0 0 16,0 0-16,21-21 0,0 0 0,1 0 15,-1 0-15,0 0 16,0 0-16,0 0 0,0-21 0,22 21 15,-22-21-15,21 0 0</inkml:trace>
  <inkml:trace contextRef="#ctx0" brushRef="#br0" timeOffset="57835.08">19431 6033 0,'0'0'0,"21"-22"0,-21 1 0,0 0 15,-21 21-15,0 0 0,0 0 16,-1 0-16,1 0 15,-21 0-15,21 21 0,0 0 0,-22 1 16,22-1-16,0 0 0,0 0 0,0 0 16,21 0-16,0 1 15,0-1-15,0 0 0,21-21 16,0 0-16,21 0 16,-21 21-16,1-21 0,20 0 15,-21 0-15,0 0 0,0 21 0,22-21 16,-22 0-16,0 21 0,0 1 15,0-1-15,-21 0 0,0 0 16,0 0-16,-21 0 16,0-21-16,0 0 0,0 22 15,-22-22-15,22 0 0,-21 0 0,21 0 16,-22 21-16,22-21 0,-21 0 16,21 0-16,-22 0 0,22 0 0,0 0 15,0 0-15,21-21 0,-21 21 16,21-22-1,21 22 1,0 0-16,0 0 0,22-21 16,-22 21-16,0 0 0,21 0 15</inkml:trace>
  <inkml:trace contextRef="#ctx0" brushRef="#br0" timeOffset="58586.49">19981 6054 0,'0'0'16,"0"-21"-16,21-1 0,-21 1 16,0 42-1,-21-21-15,-21 64 32,21-43-32,21 0 0,-21 22 0,21-22 0,0 0 15,0 0-15,0 0 0,0 0 0,0 1 16,0-1-16,0 0 0,0 0 15,21 0-15,0-21 0,0 21 0,0-21 16,0 0-16,22 0 0,-22 0 0,21 0 16,1 0-16,-22 0 0,21 0 15,-21-21-15,0 0 0,22 21 16,-22-21-16,0 0 0,0 0 0,-21-1 16,21 1-16,1 0 0,-22 0 0,0 0 15,21-22-15,-21 22 0,21 21 16,-21-21-16,0 0 0,0 0 15,0 42 17,0 0-32,0 0 0,0 0 15,0 1-15,-21-1 0,21 21 0,-21-21 16,21 22-16,0-1 0,0 0 16,0 1-16,0-1 0,0 0 15,0 22-15,0-22 0,0 0 0,0 1 16,0 20-16,0-20 0,0-1 0,0 0 15,0 1-15,0 20 0,0-21 16,0 1-16,0-1 0,0 22 0,0-22 16,0 0-16,0 22 0,0-22 0,-22 0 15,22 1-15,-21-1 0,21 0 0,0 1 16,0-22-16,0 0 0,0 21 16,0-20-16,-21-1 0,21 0 15,-21 0-15,0-21 16,0 0-1,-1 0-15,1-21 16,21 0-16,-21 0 0,0-1 0,0 1 16,21 0-16,-21-21 0,-1-1 0,22 1 15,0 0-15,0-22 0,0 1 16,0-1-16,0 1 0,22-1 0,20 1 16,-21-1-16,0 1 0,22-22 0,-1 22 15,-21-1-15,21 1 0,-20 20 0,20-20 16,0 20-16,-21 1 0,1 0 15,20-1-15,-21 22 0,0 0 0,22 0 16,-22 0-16,0 0 0,0-1 0,0 1 16,0 0-16,1 21 0,-22-21 15</inkml:trace>
  <inkml:trace contextRef="#ctx0" brushRef="#br0" timeOffset="60095.62">1079 8890 0,'0'0'0,"-21"0"16,21-21 15,0 0 0,0 0-31,21 21 16,1 0-16,-1-22 0,0 22 16,0 0-16,0 0 0,0 0 15,1 0-15,-1 0 0,0 0 16,0 22-16,-21-1 0,0 0 0,0 0 15,0 0-15,0 0 0,0 1 16,0 20-16,-21-21 0,0 21 0,0-20 16,-22-1-16,1 21 0,0-21 15,20 0-15,-20 1 0,0-1 0,21 0 16,-22-21-16,22 21 0,0-21 16,0 0-16,0 0 0,-1 0 15,1 0-15,0 0 16,21-21-16,0 0 15,0 0 1,21 21-16,0-22 0,1 1 0,-1 21 16,21-21-16,-21 21 0,22 0 15,-1 0-15,-21-21 0,21 21 0,1 0 16,-1 0-16,0 0 0,1 21 16,-1 0-16,-21-21 0,22 21 0,-22 1 15,-21-1-15,0 21 0,0-21 16,0 0-16,0 1 0,-21 20 0,-22-21 15,22 0-15,-21 0 16,-1 1-16,22-1 0,-21 0 0,0 0 16,-1 0-16,1-21 0,0 0 0,-1 21 15,1-21-15,0 0 0,20 0 16,-20 0-16,0 0 0,21 0 0,-22-21 16,22 21-16,0-21 0,0 0 15,0 21-15,-1-21 0,1 0 0,21-1 16,-21 22-16,21-21 15,0 0-15,0 0 16,21 0 0,0 21-16,1 0 15,-1-21-15</inkml:trace>
  <inkml:trace contextRef="#ctx0" brushRef="#br0" timeOffset="60462.41">1714 9229 0,'0'0'0,"0"21"31,22-21-31,-1 0 15,0 0-15,0 0 0,-21-21 16,21 21-16,0-21 0,-21-1 16,22 1-16,-22 0 15,0 0-15,0 0 16,-22 21-16,1 0 16,0 0-16,0 0 15,0 0-15,0 0 0,-1 0 0,22 21 16,0 0-16,0 0 15,0 0 1</inkml:trace>
  <inkml:trace contextRef="#ctx0" brushRef="#br0" timeOffset="61998.96">2921 8805 0,'0'0'0,"21"0"31,-21-21-15,0 0-16,21 0 16,-21 0-16,0 0 0,21-1 0,-21 1 15,0 0-15,0 0 0,0 0 16,22 0-16,-22-1 0,0 1 15,0 0-15,0 0 0,0 0 16,0 0-16,0 42 16,0 0-1,0 0-15,0 21 0,0 1 16,0-1-16,-22 0 0,22 22 0,0-1 16,-21 1-16,21-1 0,0 1 0,-21-22 15,21 22-15,-21-22 0,21 22 16,-21-22-16,21-21 0,0 21 15,0 1-15,-21-22 0,21 0 0,0 0 16,0 0-16,-22 1 0,22-44 47,0 1-31,0 0-16,0 0 0</inkml:trace>
  <inkml:trace contextRef="#ctx0" brushRef="#br0" timeOffset="65391.3">2942 8763 0,'0'0'0,"-21"0"16,21-21-16,-21 0 0,0 21 15,21-21-15,0-1 16,0 1-16,-22 0 0,22 0 15,0 0-15,0 0 16,0-1-16,0 1 0,0 0 16,22 21-16,-1-21 0,-21 0 0,21 0 15,0-1-15,0 1 0,0 0 16,22 0-16,-22 21 0,0-21 0,21 0 16,1 21-16,-1 0 0,0 0 15,1 0-15,-1 0 0,0 0 16,-20 21-16,20 0 0,-21 21 0,21-21 15,-42 22-15,0-1 0,0 0 16,0-20-16,0 20 0,0 0 0,-21 1 16,-21-1-16,21 0 0,-22 1 0,1-1 15,0 0-15,-1-21 0,1 22 16,21-22-16,-21 0 0,20 0 0,-20-21 16,21 0-16,0 21 0,0-21 15,-1 0-15,1 0 0,0-21 16,21 0-16,-21 0 15,21 0 1,21 42 15,0 0-31,0 21 16,1-20-16,-1-1 0,-21 0 0,21 21 16,0-21-16,0 1 0,0-1 15,1 0-15,-1 21 0,0-21 0,0 1 16,0-22-16,0 21 0,1 0 0,-1-21 15,0 0-15,0 21 0,21-21 16,-20 0-16,-1 0 0,21 0 0,-21 0 16,22 0-16,-22-21 0,21 0 0,-21 21 15,0-21-15,22-1 16,-22 1-16,0 0 0,0 0 0,0 0 16,1 0-16,-1-1 0,0 1 0,-21-21 15,21 21-15,-21 0 0,0-22 16,0 22-16,0 0 0,21 0 0,-21 0 15,0 42 17,0 0-17,0 0-15,0 21 0,0-20 0,0-1 16,0 0-16,0 21 0,0-21 16,0 1-16,0-1 0,0 0 0,0 0 15,0 0-15,0 0 0,0 1 0,21-1 16,1-21-1,-1 0-15,0 0 16,0 0-16,0 0 0,0 0 16,-21-21-16,22-1 0,-1 22 0,0-21 15,-21 0-15,21 0 0,0 0 16,0 0-16,-21-1 0,22 1 0,-22 0 16,21 0-16,-21 0 0,0-22 0,21 22 15,-21 0-15,0 0 0,21 21 16,-21-21-16,0 0 0,0-1 15,0 1 1,0 42 203,0 1-219,0-1 15,0 0-15,0 0 16,0 0-16,0 0 0,0 1 0,0-1 16,0 0-16,0 0 0,21 0 15,-21 22-15,0-22 0,0 0 0,21 0 16,-21 0-16,0 0 0,22-21 0,-1 22 16,-21-1-16,21-21 15,0 0-15,0 0 0,0 21 0,1-21 16,20 0-16,-21 0 0,0 0 0,22 0 15,-22 0-15,21-21 0,0 0 16,-20 21-16,20-22 0,0 1 0,1 0 16,-22 0-16,21 21 0,-21-42 0,0 20 15,1 1-15,-1 0 0,0 0 16,-21 0-16,21 0 0,-21-1 0,0 1 16,0 0-16,0 0 0,0 0 15,-21 21 1,0 0-1,0 21 1,21 0-16,-22 0 0,22 0 0,0 1 16,0-1-16,0 0 0,0 0 15,-21 0-15,21 0 0,-21 1 0,21-1 16,0 0-16,0 0 0,0 0 16,-21-21-16,21-21 46,0 0-46,0 0 16,0 0-16,0-1 0,0 1 16,21 0-16,0 0 0,-21 0 0,21-22 15,1 22-15,-22 0 0,21 0 16,0 21-16,0-21 0,0 0 16,0 21-16,1 0 0,-1 0 15,0 21-15,-21 0 16,21 0-16,-21 0 0,0 0 15,0 1-15,0-1 0,0 0 16,0 0-16,0 0 0,0 0 0,0 1 16,0-1-16,0 0 0,0 0 0,21-21 15,0 21-15,1-21 0,-1 0 16,0 0-16,0 21 0,0-21 0,22 0 16,-22 0-16,21 0 0,0 0 0,-20 0 15,20-21-15,0 21 0,1-21 16,-1 0-16,0 21 0,1-21 15,-1 0-15,-21-1 0,21 1 0,-20 0 16,-1-21-16,0 21 0,-21-1 0,0 1 16,0-21-16,0 21 0,0 0 15,0-1-15,0 1 0,-21 21 16,0 0 0,-1 0-16,22 21 0,0 1 0,0-1 15,-21 0-15,21 0 0,-21 0 16,21 22-16,0-22 0,-21 0 0,21 0 15,0 0-15,0 0 0,0 1 0,0-1 16,0 0-16,-21-21 16,21 21-16,0-42 47,0 0-47,0 0 0,21-1 15,0 1-15,0-21 0,-21 21 16,21 0-16,1-22 0,-1 22 0,0 0 15,-21-21-15,21 20 0,0 1 0,0 0 16,1 21-16,-1 0 0,-21-21 16,21 21-16,0 0 0,0 21 15,-21 0-15,0 0 16,0 1-16,0-1 0,0 21 16,0-21-16,0 0 0,0 1 0,0-1 15,0 0-15,0 0 0,21 0 0,-21 0 16,22 1-16,-1-1 0,0 0 15,0-21-15,0 0 0,0 0 16,1 0-16,20 0 0,-21 0 0,0 0 16,0 0-16,22 0 0,-22 0 0,0 0 15,21 0-15,-20-21 0,-1 21 0,21-21 16,-21-1-16,0 22 0,1-21 16,-22 0-16,0 0 0,21 0 15,-21 0-15,0-22 0,0 22 0,0 0 16,0 0-16,0 0 0,0 42 31,0 0-15,-21 0-16,21 0 0,0 0 0,0 1 15,0-1-15,0 0 0,0 0 0,0 0 16,0 0-16,0 1 16,21-1-16,0-21 0,0 0 15,0 0-15,0 0 0,1 0 0,-1 0 16,0 0-16,21 0 0,-21 0 15,22 0-15,-22-21 0,21 21 16,-21-22-16,1 1 0,20 0 0,-21 21 16,0-21-16,0 0 0,1-22 0,-22 22 15,0 0-15,21 0 0,-21 0 16,0 0-16,0-1 0,0 1 0,0 0 16,0 42-1,-21 0 1,21 1-16,-22-1 0,22 21 15,0-21-15,0 0 0,-21 1 0,0-1 16,21 21-16,0-21 0,-21-21 0,21 21 16,-21 1-16,21-1 0,0-42 47,21-1-32,0 1-15,0 0 0,0 0 16,-21 0-16,22 0 0,-1-22 15,0 22-15,0 0 0,-21 0 0,21 0 16,0-1-16,1 1 0,-22 0 0,21 21 16,0 0-16,-21 21 31,0 0-31,0 1 0,0-1 0,0 0 16,0 0-16,0 0 0,0 0 15,21 1-15,-21-1 0,0 0 0,21 0 16,0 0-16,-21 0 15,22-21-15,-1 22 0,0-22 0,0 0 16,21 21-16,-20-21 0,20 0 0,-21 0 16,21 0-16,1 0 0,20 0 0,-20 0 15,-1-21-15,21-1 0,-20 22 16,-1-21-16,0 0 0,1 0 0,-22 0 16,21-22-16,-21 22 0,1 0 0,-22-21 15,0-1-15,0 22 0,0-21 16,0 21-16,0 0 0,0-22 0,-22 22 15,1 21-15,0-21 0,0 21 16,-21 0-16,20 0 0,1 0 0,-21 21 16,21 0-16,0-21 0,-22 21 15,22 22-15,0-22 0,0 0 0,21 21 16,-21-20-16,21-1 0,0 0 16,0 0-16,0 0 0,21-21 15,0 21-15,0-21 16,0 0-16,0 0 0,1 0 0,-1 0 15,0 0-15,0 0 0,0-21 16,0 21-16,-21-21 16,22 21-16,-1 0 31,-21 21-15,0 0-16,0 1 15,0-1-15,0 0 0,0 21 16,0-21-16,0 22 0,0-22 0,-21 21 15,21 1-15,0-1 0,0 0 0,-22 1 16,22-1-16,-21 21 0,21-20 0,-21-1 16,21 22-16,0-22 0,0 21 15,-21-20-15,21-1 0,-21 22 0,0-22 16,21 0-16,-22 1 0,1 20 0,21-21 16,-21 1-16,0-1 0,0 0 0,0-20 15,-22 20-15,22-21 16,0 0-16,0 0 0,-22 1 0,22-22 15,0 0-15,0 0 0,-21 0 0,20 0 16,1 0-16,0-22 0,-21 1 0,21 0 16,21 0-16,-22 0 0,22 0 0,-21-1 15,21 1-15,0 0 0,0 0 16,0 0-16,0 0 0,0-22 0,0 22 16,0 0-16,0 0 0,0-22 0,0 22 15,0 0-15,0-21 0</inkml:trace>
  <inkml:trace contextRef="#ctx0" brushRef="#br0" timeOffset="65759.12">6900 8615 0,'21'0'47,"1"0"-47,-1 0 16,0-21-16,0 21 0,0-21 15,0 21-15,1-22 16,-22 1-16,0 0 15,-22 21 1,1 0-16,0 0 16,21 21-1,0 0 1,0 1 0,21-22-1</inkml:trace>
  <inkml:trace contextRef="#ctx0" brushRef="#br0" timeOffset="66254.84">9758 8446 0,'0'0'0,"0"-22"0,0 1 16,0 42 15,0 1-31,0-1 0,0 21 16,0 0-16,0-20 0,-21 20 0,21 21 15,-22-20-15,22-1 0,0 22 0,0-22 16,-21 0-16,21 1 0,-21-1 0,21 0 16,0-21-16,0 22 0,0-22 15,0 0-15,-21 0 0,21 0 0</inkml:trace>
  <inkml:trace contextRef="#ctx0" brushRef="#br0" timeOffset="66891.47">9292 8975 0,'0'0'0,"0"-21"32,21 21-32,0 0 0,1 0 0,-1 0 15,0-22-15,21 1 0,1 21 16,-1-21-16,21 0 0,1 0 0,-22 0 15,22-1-15,-1 1 0,1 0 16,-1 0-16,-20-21 0,-1 20 0,0 1 16,-21 0-16,22 0 0,-22-21 15,0 20-15,-21 1 0,0 0 0,0-21 16,0 21-16,0-1 0,0 1 0,0 0 16,0 0-16,-21 21 15,21-21-15,-21 21 0,0 0 0,21 21 16,0 0-16,0 0 0,0 0 15,0 22-15,0-22 0,0 21 0,-22 1 16,22-1-16,0-21 0,0 21 16,-21 22-16,21-22 0,0 1 0,0-22 15,-21 21-15,21 0 0,-21 1 16,0-22-16,21 0 0,-21 21 16,-1-20-16,22-1 0,-21-21 0,21 21 15,-21-21-15,0 0 16,21-21-1,0 0-15,0-1 0,0 1 16,0 0-16,21-21 0,0 21 0,0-22 16,1 1-16,20 21 0,-21-22 15,21 1-15,1 21 0,-1 0 0,-21 0 16,22-1-16,-1 1 0,0 21 0,-21 0 16,22 0-16,-1 0 0,-21 0 0,0 0 15,1 21-15,-1 1 16,0-1-16,-21 21 0,0-21 0,0 0 15,0 22-15,0-22 0,0 0 0,0 0 16,-21 22-16,0-22 0,21 0 0,-22 0 16,1 0-16,0-21 15,21 21-15,0-42 32,0 0-32,21 0 15,0 0-15</inkml:trace>
  <inkml:trace contextRef="#ctx0" brushRef="#br0" timeOffset="67251.25">10668 8805 0,'21'22'16,"0"-22"-16,0 0 0,1 0 15,-1 0-15,0 0 0,0 0 0,0-22 16,22 1-16,-22 21 0,0-21 0,21 0 15,1 21-15,-22-21 0,21 0 16,-21-1-16,0 22 0,1-21 0,-1 0 16,-21 0-16,0 0 0,0 0 15,-21 21-15,-1-22 0,1 22 16,0 0-16,-21 0 16,-1 0-16,22 0 0,-21 22 0,0-1 15,20 0-15,-20 0 0,21 0 0,0 22 16,0-1-16,-1-21 0,22 21 15,0-20-15,0 20 0,0-21 0,0 21 16,0-20-16,22-1 0,-1 0 0,0 0 16,0 0-16,21-21 0,-20 0 0,-1 21 15,21-21-15,-21 0 0,22 0 16,-1 0-16,-21 0 0,21-21 0,-20 0 16,20 0-16,-21 21 0</inkml:trace>
  <inkml:trace contextRef="#ctx0" brushRef="#br0" timeOffset="67675.02">12128 8128 0,'0'0'16,"-21"0"-16,21-21 15,21 21-15,1 0 16,-1 0-16,21-21 0,-21 21 16,22 0-16,20 0 0,-21 0 0,1 0 15,20 0-15,-20-21 0,20 21 0,1 0 16,-1 0-16,-21 0 0,22 0 16,-22 0-16,1 0 0,-22 0 15,0 0-15,0 0 0,-21 21 16,-21-21-16,-21 0 15,20 0-15,1 0 0</inkml:trace>
  <inkml:trace contextRef="#ctx0" brushRef="#br0" timeOffset="67910.88">12552 8065 0,'0'0'0,"0"105"15,0-83 1,0-1-16,0 21 0,0 0 15,-21 1-15,21-1 0,0 0 0,-22 1 16,22-1-16,-21 0 0,21 1 0,0-1 16,-21 0-16,0 1 0,21-1 0,-21 0 15,21-20-15,0-1 0,0 0 16,0 0-16,-21 0 0,42-21 31,-21-21-15,21 21-16,0-21 0,0 0 0</inkml:trace>
  <inkml:trace contextRef="#ctx0" brushRef="#br0" timeOffset="68259.67">12827 8551 0,'0'0'16,"0"22"-16,0-1 15,21-21 1,0 0-16,0 0 0,1 0 15,20 0-15,-21 0 0,0 0 16,22-21-16,-22 21 0,21-22 0,-21 1 16,22 0-16,-22 21 0,0-21 15,0 0-15,0 0 0,0-1 16,-21 1-16,0 0 0,-21 0 16,0 21-16,0-21 0,-21 21 15,20 0-15,-20 0 0,0 21 16,21 0-16,-22-21 0,1 21 0,21 22 15,-22-22-15,22 0 0,0 21 0,0-21 16,21 1-16,0 20 0,-21-21 16,21 0-16,0 22 0,0-22 0,0 0 15,0 0-15,21 0 0,0-21 16,0 0-16,0 0 0,1 0 0,20 0 16,-21 0-16,21 0 15,-20 0-15</inkml:trace>
  <inkml:trace contextRef="#ctx0" brushRef="#br0" timeOffset="68647.46">13716 8382 0,'21'-21'0,"-42"42"0,42-63 0,-21 21 16,-42 21 0,21 0-16,-1 0 15,1 21-15,-21 0 0,21-21 0,-22 21 16,22 0-16,0 0 0,0 1 0,0-1 15,0 0-15,21 0 16,0 0-16,0 0 16,21-21-16,0 22 0,0-22 15,0 0-15,0 21 0,1-21 0,-1 0 16,0 21-16,0 0 0,0-21 0,0 21 16,1-21-16,-22 21 0,21 1 15,-21-1-15,0 0 16,0 0-16,-21-21 0,-1 0 15,1 21-15,0-21 0,0 0 0,-21 21 16,20-21-16,-20 0 0,21 0 16,-21 0-16,20 0 0,-20 0 0,21 0 15,0 0-15,0 0 0,21-21 16,-22 21-16,22-21 16,0 0-16,22 0 15,-1 21-15,-21-21 0,42 21 0,-21-22 16</inkml:trace>
  <inkml:trace contextRef="#ctx0" brushRef="#br0" timeOffset="68951.28">14351 8043 0,'0'-42'0,"0"84"0,0-105 0,0 42 0,0 0 16,0-1-16,-21 22 15,0 22 1,-1 20-16,22-21 0,-21 21 16,21 1-16,-21-1 0,0 0 15,21 1-15,-21-1 0,0 22 0,-1-22 16,1 0-16,21 1 0,-21-1 0,0 0 16,0 1-16,21-1 0,0-21 0,0 21 15,0-20-15,0-1 0,0 0 16,0 0-16,0 0 0,21-21 15,0 0-15,0 0 0,0 0 0,1 0 16,-22-21-16,21 21 16,0-21-16,0 0 0</inkml:trace>
  <inkml:trace contextRef="#ctx0" brushRef="#br0" timeOffset="69123.19">14055 8382 0,'0'0'0,"0"-21"0,-22 21 0,22-21 16,22 21 0,-1 0-16,0-21 0,21 21 15,-21 0-15,22 0 0,-22-22 0,21 22 16,-21 0-16,1 0 16,20-21-16,-21 21 0</inkml:trace>
  <inkml:trace contextRef="#ctx0" brushRef="#br0" timeOffset="69806.78">16087 8234 0,'0'0'0,"0"-21"15,21 0-15,0 21 0,0-22 0,21 1 16,-20-21-16,20 21 0,0 0 0,-21-1 16,22 1-16,-22-21 0,0 21 15,0 0-15,-21-1 0,0 1 0,0-21 16,-21 21-16,0 0 0,0 21 16,-22-22-16,1 22 0,0 0 15,-1 0-15,1 0 0,0 0 0,-1 0 16,1 22-16,0-1 0,21 0 15,-22 0-15,22 0 0,0 0 0,21 1 16,0 20-16,0-21 0,0 0 0,0 22 16,0-22-16,21 21 0,0-21 15,22 22-15,-1-22 0,0 21 16,1-21-16,20 22 0,-21-22 0,1 21 16,20-21-16,-42 0 0,22 22 0,-22-22 15,0 0-15,-21 0 0,0 0 16,-21 1-16,-21-1 0,-1 0 0,1 0 15,-22 0-15,1-21 0,-1 21 0,1-21 16,-1 0-16,1 0 0,21 0 16,-22 0-16,22 0 0,-1 0 0,1-21 15,21 0-15,-21 21 0,20-21 0,22 0 16,0 0-16,0-1 0,0 1 0,0 0 16,0-21-16,0 21 15,0-1-15,22 1 0,20 0 0,-21 0 16,0 0-16,22 0 0,-22-1 0,21 22 15,0 0-15,1-21 0,-1 21 16,0 0-16</inkml:trace>
  <inkml:trace contextRef="#ctx0" brushRef="#br0" timeOffset="70559.36">16891 8149 0,'0'0'0,"0"-21"0,0 0 0,0 0 16,0 0-16,-21 21 15,0 0-15,-1 0 0,1 0 16,0 21-16,0 0 0,0 21 16,21-21-16,-21 22 0,21-22 15,-22 21-15,22 1 0,0-1 0,-21-21 16,21 21-16,0-20 0,0 20 0,0-21 15,0 0-15,0 0 0,0 1 16,0-1-16,21-21 0,1 21 0,-1-21 16,0 0-16,0 0 0,0 0 0,22 0 15,-22 0-15,0 0 0,21-21 16,1 21-16,-1-21 0,-21-1 16,21 22-16,1-21 0,-1 0 0,0-21 15,-20 21-15,20-1 0,-21 1 0,0-21 16,-21 21-16,0 0 0,0-22 15,0 22-15,0 0 0,0 0 0,-21 21 16,0-21-16,0 21 0,0 0 0,-1 0 16,1 0-16,0 0 15,21 21-15,0 0 0,0 0 0,0 0 16,0 0-16,0 22 0,0-22 16,21 0-16,-21 0 0,21 0 0,1 1 15,-22-1-15,0 0 16,21 0-16,0 0 0,0 0 15,0 1-15,-21-1 0,21-21 0,1 0 16,-1 0-16,0 0 0,0 0 16,0 0-16,0 0 0,1 0 0,20 0 15,-21 0-15,21 0 0,-20-21 0,-1 21 16,21-22-16,-21 1 0,0 21 0,1-21 16,-1 0-16,0 0 0,0 0 15,0-22-15,-21 22 0,0 0 0,21 0 16,-21 0-16,0-1 0,0 1 15,0 42 17,0 1-32,0-1 0,-21 0 0,0 0 15,21 0-15,0 0 0,0 1 16,-21-1-16,21 0 0,0 0 16,0 0-16,21-21 31,-21-21 0,21 0-31</inkml:trace>
  <inkml:trace contextRef="#ctx0" brushRef="#br0" timeOffset="70735.25">17886 8128 0,'0'-21'0,"0"42"0,0-63 16,-21 42-16,-1 0 0,1 0 15,21 21 17,0 0-17,21-21-15,1 21 16,-1-21-16</inkml:trace>
  <inkml:trace contextRef="#ctx0" brushRef="#br0" timeOffset="71071.06">18288 8192 0,'0'0'0,"-21"0"16,0 0-16,-1 0 16,22 21-1,0 0-15,0 0 0,0 21 0,-21 1 16,21-1-16,0 0 0,0 1 0,0-1 15,-21 0-15,0 22 0,21-1 16,-21-20-16,0 20 0,-1 1 0,1-22 16,0 22-16,0-1 0,0 1 15,0-22-15,-1 21 0,1-20 0,0-1 16,0 22-16,0-43 0,0 21 16,-1-21-16,22 22 0,-21-22 0,21 0 15,-21-21-15,21 21 0,0-42 16,0 0-1,21 0-15,0-22 16,1 22-16,20-21 0,-21-1 0,21 1 16</inkml:trace>
  <inkml:trace contextRef="#ctx0" brushRef="#br0" timeOffset="71338.91">18330 8509 0,'0'0'15,"0"-42"-15,21-1 0,-21 1 0,0 0 0,22-1 16,-1 1-16,0 21 0,-21 0 0,21-22 15,0 22-15,0 0 0,1 0 16,-1 21-16,21-21 0,-21 21 0,0 0 16,1 0-16,20 21 0,-21-21 0,0 21 15,0 21-15,-21-20 0,0 20 16,0-21-16,0 21 0,0 1 0,0-1 16,0-21-16,-21 22 0,-21-22 15,21 0-15,-22 0 0,1 0 16,0-21-16,21 21 0,-22-21 0,1 0 15,21 0-15,-22 0 0,22 0 0,21-21 32,0 0-32,21 0 15,22 0-15</inkml:trace>
  <inkml:trace contextRef="#ctx0" brushRef="#br0" timeOffset="71636.74">19071 7874 0,'0'0'0,"21"-21"0,0 0 0,1 0 0,-1-1 16,0 1-16,-21 0 0,0 42 31,-21 0-31,0 1 16,-1-1-16,22 21 0,-21 0 0,0 1 15,0-1-15,0 22 0,21-22 16,-21 21-16,-1-20 0,22-1 0,0 0 15,-21 1-15,21-1 0,-21 0 0,21-20 16,0 20-16,0-21 0,0 0 16,0 0-16,0 1 0,21-22 15,0 0-15,1 0 16,-1 0-16,0 0 0,0 0 0,0-22 16,0 1-16,1 21 0,-1-21 15,0 0-15</inkml:trace>
  <inkml:trace contextRef="#ctx0" brushRef="#br0" timeOffset="71811.64">18944 8192 0,'0'0'0,"-21"0"0,0 0 0,21-22 16,21 22 15,0-21-31,0 21 0,22 0 0,-22 0 16,21 0-16,-21-21 0,22 21 0,-22 0 15,21 0-15,-21-21 0,22 21 0,-22 0 16,21-21-16</inkml:trace>
  <inkml:trace contextRef="#ctx0" brushRef="#br0" timeOffset="72271.37">21526 7916 0,'0'0'0,"22"-21"0,-22 0 16,0 0-16,21 0 0,0 0 16,-21 42 15,0 0-31,0 21 15,0-21-15,0 22 0,0-22 0,-21 21 16,21 1-16,-21-22 0,-1 21 0,1-21 16,21 22-16,-21-22 0,21 0 15,-21 0-15,21 0 0,0 0 16,0-42 15,0 0-15</inkml:trace>
  <inkml:trace contextRef="#ctx0" brushRef="#br0" timeOffset="72464.25">21653 7768 0,'0'-21'0,"0"42"0,0-63 0,-21 42 0,0-21 16,0 21-16,21-21 0,-21 21 15,0 0-15,42 21 63,0-21-63,-21 21 0,21-21 0,21 21 15,-20-21-15</inkml:trace>
  <inkml:trace contextRef="#ctx0" brushRef="#br0" timeOffset="72919">22098 7832 0,'0'21'32,"0"0"-32,0 0 0,0 0 15,0 1-15,0-1 0,-21 21 16,21-21-16,0 22 0,0-22 16,-21 0-16,21 0 0,0 0 0,0 0 15,0 1-15,0-1 0,-22 0 16,1 0-16,0-21 31,21-21-31,-21 0 16,0 0-16,21-1 0,0 1 15,0-21-15,0 21 0,0-22 0,0 22 16,0-21-16,0 0 0,21-1 16,21 22-16,-21-21 0,1-1 0,20 22 15,0-21-15,1 21 0,-1 0 16,0-1-16,22 1 0,-22 21 15,22 0-15,-22 0 0,0 0 0,1 0 16,-1 21-16,0 1 0,1-1 0,-22 21 16,0-21-16,0 0 0,-21 22 15,0-1-15,0-21 0,0 22 0,-21-22 16,0 21-16,0-21 0,-22 22 0,22-22 16,0 0-16,0 0 0,0 0 15,-1-21-15,1 21 0,0 1 0,0-22 16,0 21-16,0-21 0,-22 0 0,22 21 15,0-21-15</inkml:trace>
  <inkml:trace contextRef="#ctx0" brushRef="#br0" timeOffset="74255.23">2434 11007 0,'21'0'0,"0"0"0,1-21 16,-1-1 0,-21 1-16,0 0 0,0 0 15,0 0-15,0 0 0,0-1 16,-21 1-16,-22 0 0,22 0 15,0 21-15,-21-21 0,-1 0 0,1-1 16,0 1-16,20 21 0,-20 0 0,0 0 16,21 0-16,-22 0 0,22 21 15,-21 1-15,21-1 0,-22 0 0,22 21 16,0-21-16,0 22 0,0 20 16,21-20-16,0-1 0,-22 0 0,22 22 15,0-22-15,0 0 0,0 1 16,0-1-16,0-21 0,22 22 15,-1-22-15,0-21 0,21 0 16,-21 0-16,1 0 0,20 0 16,-21-21-16,21-1 0,-20 1 0,20-21 15,0 21-15,1-22 0,-1 1 0,-21 0 16,21-1-16,1 1 0,-22 0 16,21-1-16,-21-20 0,1 21 0,-1-22 15,0 1-15,0-1 0,0 1 16,-21-1-16,0 1 0,0-1 0,0 22 15,0-22-15,0 43 0,0-21 0,0 21 16,0-1-16,-21 22 16,0 0-16,0 22 15,0-1-15,-1 0 0,22 21 16,-21 1-16,0-1 0,21 21 0,-21 1 16,21-1-16,0 1 0,0-1 0,0 1 15,0-22-15,0 22 0,0-1 16,0-20-16,0-1 0,0 0 0,21 1 15,0-1-15,22-21 0,-22 0 0,0-21 16,21 0-16,-21 0 0,1 0 16,20 0-16,-21 0 0,21 0 0,-20-21 15,-1 0-15,21 0 0,-21-22 16,0 22-16,1 0 0,-1 0 16,-21-21-16,0 20 0,21 1 0,-21-21 15,0 21-15,0 0 0,0-1 16,0 1-16,0 0 0,0 42 31,0 0-31,-21 1 0,21-1 16,0 0-16,0 0 0,0 0 0,0 0 15,0 1-15,0-1 0</inkml:trace>
  <inkml:trace contextRef="#ctx0" brushRef="#br0" timeOffset="74419.14">3048 10541 0,'0'0'0,"0"-21"0,0 0 16,-21 21 0,21 21-1,0 0 16</inkml:trace>
  <inkml:trace contextRef="#ctx0" brushRef="#br0" timeOffset="76895.71">3196 10964 0,'0'0'0,"0"22"0,21-22 16,0 0-1,1 0 1,-1 0-16,0-22 0,21 1 0,-21 0 16,1 21-16,20-42 0,0 21 15,1-1-15,-22-20 0,21 21 0,0-21 16,1-1-16,-22 1 0,21 0 0,-21-1 16,1 22-16,-22-21 0,0-1 15,21 1-15,-21 0 0,0 21 16,0-22-16,0 22 0,0 0 0,-21 0 15,-1 21-15,1 0 0,0 0 0,0 0 16,0 0-16,0 21 0,-1 0 16,1 0-16,0 22 0,21-22 0,-21 21 15,0 0-15,0 22 0,21-22 0,-22 1 16,22 20-16,-21 1 0,0-22 16,21 21-16,0 1 0,0-22 15,0 22-15,-21-1 0,21 1 0,0 20 16,0-20-16,0-1 0,0 1 15,0-1-15,0 1 0,0-1 0,-21 1 16,21-1-16,0 1 0,0-22 0,0 22 16,-21-1-16,21-20 0,0-1 15,0 0-15,0 1 0,0-22 0,0 0 16,0 0-16,21-21 0,0 0 16,0-21-16,0 21 0,0-21 15,1 0-15,-1-22 0,21 1 0,-21 21 16,0-22-16,1-20 0,-1 21 0,0-1 15,0-20-15,-21-1 0,21 22 16,-21-22-16,0 1 0,0-1 16,-21 1-16,0-1 0,-21 22 0,-1-21 15,22 20-15,-42 1 0,20 0 0,1 20 16,0-20-16,-1 42 0,1-21 16,0 21-16,20-21 0,1 21 0,0 0 15,42-21 1,0 21-16,22 0 15,-1-22-15,0 1 0,1 0 0,20 21 16,-20-21-16,20-21 0,1 20 0,-1-20 16,1 21-16,-22-21 15,21-1-15,1 1 0,-1-22 0,-20 22 16,20 0-16,-20-22 0,-1 22 0,-21 0 16,0-1-16,0 22 0,1-21 15,-22 21-15,0-1 0,0 1 0,0 0 16,-22 21-16,1 0 0,0 0 15,0 0-15,0 0 16,0 21-16,-1 0 0,22 1 0,0 20 16,-21 0-16,21 1 0,-21 20 0,21-21 15,0 22-15,-21-1 0,21 22 16,0-21-16,0-1 0,-21 1 0,21 20 16,-21-20-16,21-1 0,0 22 0,0-22 15,-22 22-15,22-21 0,-21-1 16,21 22-16,-21-22 0,21-20 15,-21 20-15,21 1 0,0-1 0,0-21 16,-21 1-16,21 20 0,0-42 0,-21 22 16,21-1-16,0-21 0,0 0 15,0 1-15,21-22 16,0 0-16,0 0 0,0-22 0,0 22 16,1-21-16,-1 0 0,0-21 0,0 21 15,21-1-15,-20-20 0,20 0 16,-21-1-16,0 1 0,0 0 0,1-1 15,-1 1-15,-21-21 0,0 20 16,0-20-16,0-1 0,0 22 0,0-22 16,-21 1-16,-1-1 0,-20 22 15,21 0-15,-21-1 0,20 1 0,-20 21 16,21 0-16,-21 0 0,20-1 0,-20 22 16,21 0-16,0 0 0,0 0 15,-1 0-15,1 0 0,42 0 31,1 0-31,20 0 16,-21 0-16,21-21 0,-20 21 0,20-21 16,0 21-16,22-21 0,-22 0 0,0 0 15,22-1-15,-22 1 16,22 0-16,-22 0 0,0 0 0,1-22 16,-1 22-16,0 0 0,-20 0 0,-22 0 15,0 0-15,0-1 0,0 1 16,0 0-1,-22 21-15,1 0 0,0 0 0,0 0 16,0 0-16,0 0 0,-1 0 0,22 21 16,0 0-16,-21 1 0,21-1 15,0 0-15,0 21 0,0-21 16,0 1-16,0 20 0,0-21 0,21 0 16,-21 22-16,22-22 0,-1 0 15,0 0-15,0 0 0,0 0 16,0-21-16,1 22 0,-1-22 0,0 0 15,0 0-15,0 0 0,0 0 16,1 0-16,-1-22 0,0 1 16,0 21-16,0-21 0,0 0 0,22 0 15,-22-22-15,0 22 0,21 0 0,-20-21 16,-1 21-16,0-1 0,0 1 16,0 0-16,0 0 0,1 21 15,-22 21 1,0 0-1,0 0-15,0 1 0,0-1 16,0 0-16,0 0 0,0 0 16,0 0-16,0 1 0,0-1 15,0 0-15,21-21 16,0 0 0,0 0-16,0 0 0,0 0 15,-21-21-15,43 21 0,-22-21 0,0-1 16,0 1-16,22 0 0,-22 0 15,0 0-15,21 0 0,-21-1 16,-21-20-16,22 21 0,-22 0 0,0-22 16,0 22-16,0 0 0,0 0 0,0 0 15,-22 21-15,1 0 16,0 0-16,0 21 16,0 0-16,0 0 0,21 0 0,-22 1 15,22-1-15,0 21 0,0-21 0,0 0 16,0 22-16,0-22 0,0 0 15,0 0-15,0 0 0,0 1 0,22-1 16,-22 0-16,21-21 0,0 21 0,0-21 16,0 0-16,22 0 0,-22 0 15,21 0-15,0 0 0,1 0 0,-1 0 16,-21-21-16,22 0 0,-1 21 16,0-21-16,1-1 0,-1 1 0,-21 0 15,0 0-15,22-21 0,-22 20 0,0 1 16,-21-21-16,0 21 0,0 0 15,0-1-15,0 1 0,0 0 0,0 42 32,0 0-32,0 1 15,0-1-15,-21 0 0,21 21 16,-21-21-16,21 1 0,0-1 0,0 0 16,-22 0-16,22 0 0,-21 0 15,21 1 1,0-44-1,0 1 1,21 0-16,1 0 16,-22 0-16,21 0 0,0-1 15,-21 1-15,21 0 0,0 0 0,-21 0 16,21 0-16,1-1 0,-1 1 16,0 21-16,-21 21 15,0 1 1,0-1-16,0 0 0,0 0 0,0 0 15,0 0-15,0 1 0,0-1 0,21 0 16,-21 0-16,21 0 0,0 0 16,1-21-1,-1 0-15,0 0 0,0 0 16,0 0-16,0 0 0,1 0 0,20 0 16,-21-21-16,21 0 0,-20 21 0,-1-21 15,21 0-15,-21 0 0,0-22 0,1 22 16,-1 0-16,0-21 0,-21-1 15,0 1-15,21-22 0,-21 22 0,21 0 16,-21-1-16,0-20 0,0 21 0,0-1 16,0 22-16,0-21 0,21 21 15,-21-1-15,0 1 0,0 0 0,-21 42 32,0 0-32,21 22 0,-21-22 15,0 21-15,0 1 0,21-1 16,-22 0-16,22 1 0,-21-1 0,21 0 15,-21 64-15,21-85 0,0 22 16,0-1-16,0-21 0,0 21 0,0-20 16,0-1-16,21 0 0,0-21 15,-21 21-15,22-21 0,-1 0 0,0 0 16,0 0-16,0 0 0,0 0 16,1-21-16,-1 21 0,0-21 0,0 0 15,-21-1-15</inkml:trace>
  <inkml:trace contextRef="#ctx0" brushRef="#br0" timeOffset="77090.6">6477 10414 0,'-21'0'0,"42"0"0,-21 0 31,21 0-15,21 0-16,-20-21 0,-1 21 0,21 0 15,-21 0-15,22-21 0,-1 21 0,-21 0 16,21-21-16,-20 21 0,20-22 0,-21 22 16,0-21-16,0 21 0,1-21 15,-1 21-15</inkml:trace>
  <inkml:trace contextRef="#ctx0" brushRef="#br0" timeOffset="78843.6">8742 10520 0,'-21'0'0,"-1"0"16,22 21 31,0 0-32,22 0-15,-1 1 0,0-22 16,0 21-16,0 0 0,-21 0 0,21-21 16,1 21-16,-1 0 0,0-21 0,0 22 15,0-22-15,0 0 0,1 0 16,-1 0-16,0 0 15,0 0-15,0 0 16,-21-22-16,21 1 0,-21 0 16,0 0-16,0 0 0,22-22 0,-1 1 15,0 0-15,-21-1 0,21 1 16,0 0-16,0-1 0,1-20 0,-1 21 16,21-22-16,-21 22 0,22-22 0,-22 22 15,21 0-15,0-1 0,1 1 16,-22 21-16,21-22 0,-21 43 15,22-21-15,-22 21 0,0 0 0,0 21 16,-21 1-16,0-1 16,0 0-16,0 0 15,0 0-15,0 0 0,21 1 0,-21-1 16,0 0-16,0-42 47,0 0-32,0-1-15,-21 1 0,0 0 16,0 0 0,21 0-16,-21 21 0,0-21 0,-1-1 15,1 1-15,0 21 0,0 0 16,0 0-16,0 0 16,-1 0-16,1 0 15,0 21-15,0 1 0,0-1 16,21 0-16,0 0 0,-21 21 15,21-20-15,-22-1 0,22 21 0,-21-21 16,21 22-16,0-22 0,0 21 0,0-21 16,-21 22-16,21-22 0,0 21 0,0 0 15,0-20-15,0 20 0,0-21 16,0 0-16,0 0 0,0 22 0,21-22 16,-21 0-16,21-21 0,1 21 15,-22 0-15,21-21 0,0 0 0,0 22 16,0-22-16,0 0 0,1 0 15,-1 0-15,21 0 0,-21-22 0,22 22 16,-22-21-16,21 0 0,0 21 0,1-21 16,-22 0-16,21 0 0,1-22 15,-1 22-15,-21 0 0,0-21 0,22 20 16,-22 1-16,-21-21 0,0 21 0,0 0 16,0-1-16,0 1 0,0 0 0,0 0 15,-21 21 1,-1 0-16,1 0 0,0 0 15,21 21 1,0 0-16,0 0 16,21-21-16,0 22 15,-21-1-15,22 0 0,-1 0 16,-21 0-16,21 0 0,-21 1 0,0-1 16,21 0-16,0-21 0,-21 21 0,21 0 15,1 0-15,-22 1 0,21-1 16,0-21-16,0 21 0,-21 0 0,21-21 15,0 21-15,1-21 0,-1 0 0,0 0 16,0 0-16,0 0 0,0 0 0,1 0 16,-1 0-16,0 0 0,0 0 15,0 0-15,0-21 0,22 0 16,-22 21-16,0-21 0,0 0 0,22-1 16,-22 1-16,0 0 0,0-21 0,0 21 15,-21-1-15,0-20 0,21 21 16,-21 0-16,0 0 0,0-22 0,0 22 15,0 0-15,-21 21 0,0 0 16,0 0-16,0 0 16,0 0-16,-1 0 0,1 21 15,21 0-15,-21 0 0,21 1 0,0-1 16,0 21-16,0-21 0,0 22 0,0-22 16,0 0-16,0 0 0,0 21 15,0-20-15,0-1 0,0 0 16,0 0-16,21 0 0,0-21 0,-21 21 15,22 1-15,-1-22 0,21 0 0,-21 0 16,0 0-16,22 0 0,-22 0 16,21 0-16,1 0 0,-1 0 0,-21 0 15,21-22-15,1 22 0</inkml:trace>
  <inkml:trace contextRef="#ctx0" brushRef="#br0" timeOffset="81515.06">11578 10287 0,'0'-21'0,"0"42"0,0-63 16,0 21-16,0-1 0,-21 1 0,21 0 15,-21 0-15,0 21 0,-1-21 0,1 0 16,0 21-16,0 0 16,0 0-16,0 0 0,-1 0 15,22 21-15,-21 0 0,0 0 0,0 0 16,0 0-16,0 1 0,-1-1 0,1 0 15,0 21-15,0-21 0,21 22 0,0-22 16,0 21-16,0-21 0,0 1 16,0 20-16,0-21 0,0 0 0,0 0 15,21 1-15,0-1 16,0-21-16,1 21 0,-1-21 0,21 0 16,-21 0-16,0 0 0,1 0 15,-1-21-15,21 0 0,-21 21 0,0-22 16,1 1-16,-1-21 0,21 21 0,-21 0 15,0-22-15,1 1 0,-1 0 0,-21-1 16,21 1-16,0 0 0,0-22 16,-21 22-16,21-22 0,-21 22 0,22-22 15,-22 22-15,0 0 0,0-1 0,0 1 16,0 0-16,0 21 0,0-1 16,0 1-16,0 0 0,-22 42 31,22 0-31,-21 1 0,0-1 0,21 21 15,0-21-15,0 22 0,-21-1 16,21 0-16,0 1 0,0-1 0,0 0 16,0 1-16,0-22 0,0 21 0,0 0 15,0 1-15,0-22 0,0 21 16,0 1-16,21-22 0,-21 0 0,21 0 16,0 0-16,1 0 0,-1 1 0,0-1 15,0 0-15,0-21 0,22 0 0,-22 0 16,0 0-16,21 0 0,-21 0 15,1 0-15,20 0 0,-21-21 16,21 0-16,-20 21 0,-1-22 0,0 1 16,0 0-16,0 0 0,0 0 0,1-22 15,-22 22-15,0 0 0,0 0 16,0 0-16,0 0 0,0-22 0,0 22 16,0 0-16,-22 21 15,1 0-15,0 0 16,0 0-1,0 0-15,21 21 0,0 0 0,0 0 16,0 1-16,-21-1 0,21 0 0,0 0 16,0 0-16,0 0 0,0 1 0,0-1 15,0 0-15,21 0 0,0-21 16,-21 21-16,21 0 0,0-21 16,0 0-16,1 22 0,-1-22 0,0 0 15,0 0-15,0 0 0,0 0 0,22 0 16,-22 0-16,0-22 0,21 22 0,-20-21 15,-1 0-15,0 21 0,0-21 16,0 0-16,0 0 0,1-1 0,-1-20 16,0 21-16,-21 0 0,0 0 0,0-1 15,0 1-15,0 0 0,0 0 16,0 42 15,-21 0-31,21 0 16,-21 1-16,21-1 0,-22-21 0,22 21 15,0 0-15,0 0 0,0 0 0,0 1 16,0-1-16,-21 0 16,21 0-1,0-42 1,0 0 0,21 0-16,-21-1 15,22 1-15,-1 0 0,-21 0 0,21 0 16,0 0-16,-21-1 0,21 1 0,0 0 15,1 0-15,-1 0 0,0 0 16,0 21-16,0 0 0,0 0 16,1 0-16,-22 21 15,21 0-15,0 0 16,-21 0-16,0 0 0,0 1 0,0-1 16,0 0-16,0 0 0,0 0 0,21 0 15,-21 1-15,21-22 0,-21 21 16,21-21-16,1 0 0,-1 0 15,0 0-15,0 0 0,0 0 0,0 0 16,1 0-16,-1 0 0,0-21 0,0-1 16,21 1-16,-20 0 0,-1 21 15,0-42-15,-21 21 0,21-1 16,0-20-16,0 21 0,1-21 0,-22-1 16,21-20-16,0 20 0,-21-20 0,21 21 15,-21-22-15,21 22 0,-21-1 0,0 1 16,0 21-16,0 0 0,0 0 15,-21 21 1,21 21-16,-21 0 0,0 0 0,21 21 16,-21-20-16,-1 20 0,22 0 15,0 1-15,-21-22 0,21 21 0,-21 0 16,21 1-16,0-1 0,-21-21 0,21 22 16,0-1-16,0-21 0,0 21 15,0-20-15,0-1 0,21 0 0,0 0 16,-21 0-16,21 0 0,1 1 15,-1-22-15,0 21 0,0-21 0,0 0 16,0 0-16,1 0 0,-1 0 0,0 0 16,0 0-16,0-21 0,22 21 0,-22-22 15,0 1-15,0 0 0,0 0 16,0 0-16,1 0 0,-1-1 0,0 1 16,-21 0-16,21 0 0,-21 0 15,21 0-15,-42 42 31,21 0-15,-21 0-16,0 0 0,21 0 16,0 1-16,0-1 0,0 0 0,0 0 15,0 0-15,0 0 0,0 1 0,21-1 16,0 0-16,0-21 16,0 0-16,1 21 0,-1-21 0,0 0 15,21 0-15,1 0 0,-22 0 0,21 0 16,0 0-16,1 0 0,-1-21 0,0 0 15,1 21-15,-1-21 0,0-1 16,-20 1-16,20 0 0,-21 0 0,0 0 16,0 0-16,-21-1 0,0-20 0,22 21 15,-22-21-15,0 20 0,0 1 16,0 0-16,0-21 0,-22 42 0,22-21 16,-21-1-16,0 22 0,-21 0 15,21 0-15,-1 0 0,1 0 0,-21 22 16,21-22-16,-22 21 0,22 0 0,0 0 15,-21 21-15,21-20 0,-1-1 0,22 0 16,0 0-16,0 0 0,0 0 16,0 1-16,0-1 0,0 0 0,0 0 15,0 0-15,22-21 0,-1 0 16,0 0-16,0 0 0,0 0 16,0 0-16,1 0 0,-1 0 15,0-21-15,0 0 0,0 0 16,0 21-16,1-21 0,-1-22 0,0 22 15,0 0-15,0 0 0,0 0 0,-21-22 16,0 22-16,22 0 16,-22 0-16,0 42 15,0 0 1,0 0-16,-22 0 0,22 1 0,0-1 16,0 0-16,0 0 0,0 0 15,0 0-15,0 1 0,0-1 0,0 0 16,0 0-16,0 0 0,22 0 15,-1-21-15,0 0 0,0 0 16,0 0 0,0 0-16,22-21 0,-43 0 0,42 21 15,-42-21-15,21 0 0,0 0 0,1-22 16,-1 22-16,0-21 0,0-1 0,0 1 16,-21 0-16,21-1 0,1-20 0,-1 21 15,0-22-15,-21 22 0,21-1 16,-21-20-16,21 42 0,-21-22 0,0 22 15,0 0-15,0 0 0,0 0 0,-21 21 16,0 0 0,21 21-16,-21 0 0,21 0 0,-21 0 15,21 22-15,0-22 0,-22 21 0,22 1 16,0-1-16,0 0 0,0 1 16,0-1-16,0-21 0,-21 21 15,21 1-15,0-1 0,0-21 0,0 22 16,0-22-16,0 0 0,0 21 0,0-21 15,0 1-15,0-1 0,21 0 0,1 0 16,-1 0-16,0-21 0,0 21 16,0-21-16,22 0 0,-22 0 15,0 0-15,0 0 0,0-21 0,22 0 16,-22 21-16,21-21 0,-21 0 0,22 0 16,-1-1-16,0 1 15,-21-21-15,22 21 0,-22 0 0,21-22 16,-21 22-16,1 0 0,-1-21 0,-21 20 15,0 1-15,0 0 16,-21 21 0,-1 0-16,1 21 0,0 0 0,21 1 15,0-1-15,-21 0 0,21 0 0,0 0 16,0 0-16,0 1 0,0-1 16,0 0-16,0 0 0,0 0 15,0 0-15,0 1 16,0-1-16,0 0 0,0 0 15,-21 0 1,0-21 0,-1 0-1,1 0-15,0 0 16,0 0-16,0 0 0,0 0 16,-1 0-16,22-21 0,-21 21 15,0-21-15,0 0 0</inkml:trace>
  <inkml:trace contextRef="#ctx0" brushRef="#br0" timeOffset="81734.92">14499 9694 0,'0'0'0,"-21"0"0,0-21 0,0 21 16,-1 0-1,1 0 32,0 0-31,0 0-16,0 0 0</inkml:trace>
  <inkml:trace contextRef="#ctx0" brushRef="#br0" timeOffset="81951.32">12848 9906 0,'0'0'0,"-42"0"0,21 21 16,-1-21-16,44 0 16,20 0-16,-21 0 15,21 0-15,1 0 0,-1 0 0,0 0 16,22 0-16,-1 0 0,-20 0 15,20 0-15,1-21 0,-22 21 0,0 0 16,1-21-16,-1 0 0,0 21 16,-20-21-16,-1 21 0</inkml:trace>
  <inkml:trace contextRef="#ctx0" brushRef="#br0" timeOffset="82455.08">16954 9779 0,'0'0'0,"22"-21"0,-22 0 16,0 0-16,0-1 0,0 1 0,0 42 31,0 1-31,-22-1 16,22 0-16,0 21 0,0-21 0,-21 22 16,21-1-16,-21-21 0,0 22 15,21-22-15,-21 21 0,21-21 0,0 0 16,-21 1-16,21-1 0,-22 0 15,22 0-15,0 0 16,22-21-16,-1 0 0,0 0 16,0 0-16,0 0 0</inkml:trace>
  <inkml:trace contextRef="#ctx0" brushRef="#br0" timeOffset="82816.03">17547 9800 0,'21'-21'0,"-42"42"0,63-63 0,-20 21 0,-22 0 15,-22 21 1,1 0-16,0 0 16,-21 0-16,-1 21 0,22 0 0,-21 0 15,0 0-15,-1 0 16,22 1-16,0-1 0,0 0 0,0-21 0,21 21 16,0 0-16,21 0 15,0-21-15,0 0 16,21 0-16,-20 0 0,20 0 0,0 0 15,-21 0-15,22 0 0,-1 0 0,0 22 16,-20-22-16,20 21 0,-21-21 0,0 21 16,0-21-16,-21 21 0,0 0 15,0 0-15,0 1 16,-42-1-16,21-21 0,-21 0 16,20 21-16,-20-21 0,0 0 15,-1 0-15,22 0 0,-21 0 16,21 0-16,0 0 0,-1 0 0,1 0 15,0 0-15,21-21 16,0 0-16,0-1 0</inkml:trace>
  <inkml:trace contextRef="#ctx0" brushRef="#br0" timeOffset="82999.03">17103 9589 0,'-22'0'0,"1"-43"16,21 22-16,-21 21 16,42 0 15,0 0-31,1 0 0,-1 0 16,0 0-16,0 0 0</inkml:trace>
  <inkml:trace contextRef="#ctx0" brushRef="#br0" timeOffset="83674.99">19346 9652 0,'0'0'0,"-21"21"31,42-21-31,0 0 0,1 0 16,20-21-16,-21 21 0,21-21 15,1 0-15,-1 21 0,22-21 16,-22-1-16,0 1 0,1 0 0,-1 0 15,0 0-15,-21 0 0,1-1 0,-1 1 16,-21-21-16,0 21 0,0 0 0,-21-1 16,-1 1-16,1 0 0,-21 21 15,0-21-15,-1 21 0,1 0 0,-22 0 16,22 0-16,-21 21 0,20 0 0,-20 0 16,20 1-16,1-1 0,21 21 15,-21-21-15,20 22 0,1-1 0,21 0 16,0 1-16,0-22 0,0 21 0,21 0 15,22-20-15,-22 20 0,21-21 16,-21 0-16,22 0 0,-1-21 16,22 22-16,-22-22 0,0 0 0,1 0 15,-1 0-15,-21 0 0,0 0 0,0 0 16,1 0-16,-22-22 16,0 1-16,-22 21 0,1-21 15,0 21-15,-21 0 0,-1 0 0,1 0 16,0 0-16,-1 0 0,1 0 15,0 0-15,-1 21 0,1 0 0,21 1 16,-21-1-16,20 0 0,1 0 0,0 21 16,0-20-16,21 20 0,0-21 0,0 0 15,0 22-15,0-22 0,0 0 16,0 0-16,21 0 0,0-21 0,0 21 16,1-21-16,20 0 0,-21 22 15,21-22-15,1 0 0,-1 0 0,22 0 16,-22 0-16,21 0 0,-20-22 15,20 1-15,-20 21 0,20-21 0</inkml:trace>
  <inkml:trace contextRef="#ctx0" brushRef="#br0" timeOffset="84140.03">20383 9821 0,'0'0'0,"0"-21"0,0 0 0,0 0 16,0 0-16,0 0 0,-21-1 15,0 22-15,0 0 16,-21 0-16,20 0 0,1 0 0,0 22 15,0-1-15,-21 0 0,20 0 0,1 0 16,0 0-16,0 22 0,0-22 0,0 21 16,-1-21-16,1 1 0,21-1 15,0 21-15,0-21 0,0 0 16,0 1-16,0-1 16,21-21-16,1 0 0,-1 0 15,0 0-15,0 0 0,0 0 0,0-21 16,1 21-16,-1-22 0,0 1 15,0 0-15,0 21 0,0-21 0,1 0 0,-1 0 16,0-22-16,0 22 0,0 0 16,0-21-16,-21 20 0,0 1 15,22 0-15,-22 42 32,0 0-32,-22 1 15,22-1-15,-21 0 0,21 21 0,0-21 16,0 1-16,0-1 0,0 0 0,0 0 15,0 0-15,0 0 0,0 1 16,0-1-16,0 0 0,21-21 16,1 0-16,-1 0 0,0 0 15,0 0-15,0 0 0,0 0 0,22 0 16,-22 0-16,21-21 0,-21 0 16,22 21-16,-1-22 0,0 1 15,1 0-15,-1 0 0</inkml:trace>
  <inkml:trace contextRef="#ctx0" brushRef="#br0" timeOffset="84487.29">21145 9800 0,'22'-42'0,"-86"105"16,106-84-16,22-42 0,-64 42 0,21 21 0,-21-22 0,0 1 16,-21 21-1,0 0-15,0 0 16,-1 0-16,1 0 16,0 21-16,0 1 0,21-1 0,-21-21 0,21 21 15,0 0-15,0 0 0,0 0 0,0 1 16,0-1-16,0 0 15,0 0-15,0 0 16,0 0-16,21-21 0,0 22 0,0-22 16,-21 21-16,21-21 0,1 21 15,-22 0 1,-22-21 0,1 0-1,0 0-15,0 0 0,-21 0 16,20 0-16,1 0 0,-21 0 0,21 0 15,-22 0-15,22 0 0,0 0 16,0 0-16,0 0 0,42 0 31,0 0-15,0 0-16,0 0 0,22 0 0</inkml:trace>
  <inkml:trace contextRef="#ctx0" brushRef="#br0" timeOffset="85302.81">21611 9758 0,'0'-21'16,"0"42"-16,0-63 0,0 20 0,0 1 15,-21 21 17,0 0-32,21 21 0,-21-21 15,21 22-15,-22-1 0,22 0 0,0 21 16,0-21-16,0 1 0,0-1 15,0 0-15,0 0 0,0 0 0,0 0 16,0 1-16,22-22 0,-1 21 0,0-21 16,0 0-16,21 21 0,-20-21 0,20 0 15,0 0-15,-21 0 0,22 0 16,-22 0-16,21 0 0,-21-21 0,1 21 16,-1-21-16,0-1 0,0 1 0,0 0 15,0 0-15,-21 0 16,0 0-16,22-22 0,-22 22 0,21 0 15,-21 0-15,0 0 0,0-1 16,0 44 15,0-1-31,0 21 0,-21-21 16,-1 0-16,22 22 0,0-22 0,-21 21 16,21 1-16,-21-1 0,21 0 15,0 1-15,0-1 0,-21-21 0,21 21 16,0 22-16,0-22 0,0 22 0,0-22 15,0 22-15,-21-1 0,21-21 16,-21 22-16,21-1 0,0-20 0,0 20 16,-22-20-16,22 20 0,-21 1 0,0-22 15,21 21-15,0-20 0,-21 20 16,0-20-16,0 20 0,-1-21 0,22 1 16,-21 20-16,0-20 0,21-1 0,-21 0 15,0-21-15,21 22 0,-21-22 0,21 0 16,0 0-16,-22 0 0,22 1 15,-21-22-15,0 21 0,0-21 16,0 0-16,0 0 16,21-21-16,-22 21 0,1-22 15,0 1-15,21 0 0,-21 0 0,0-21 0,0-1 16,-1 1-16,22 0 16,0-22-16,-21 1 0,21-1 0,0 1 15,0-1-15,0 1 0,0-22 0,0 21 16,21-20-16,22 20 0,-22 1 0,0-1 15,21 1-15,-20-1 0,20 1 16,0-1-16,-21 22 0,22 0 0,-22-1 16,0 22-16,0-21 0,0 21 0,1-1 15,-1 1-15,0 21 0,0-21 16,0 21-16,0 0 0,1 0 0,-22-21 16,21 21-16,0 0 15</inkml:trace>
  <inkml:trace contextRef="#ctx0" brushRef="#br0" timeOffset="86899.12">1058 12742 0,'0'-21'0,"0"0"0,0 0 15,-21 21-15,21-21 16,-21 21-16,21-21 0,-21 21 16,0 0-1,-1 0-15,1 0 63,21 21-48,0 0-15,-21 0 16,21 21-16,0 1 0,0-1 0,-21 0 16,21 22-16,-21-1 0,21-20 15,-21 20-15,-1 1 0,1-22 0,21 0 16,-21 22-16,0-22 0,0-21 16,21 22-16,0-22 0,0 0 0,0 0 15,-21-21-15,-1 0 31,22-21-31,0 0 16,0 0-16,0 0 0,0-1 0,0 1 16,0 0-16,0 0 0,22 21 15,-1-21-15,0 0 0,0-1 0,0 22 16,0-21-16,22 21 16,-1 0-16,-21 0 0,22 0 0,-1 0 15,0 0-15,1 0 0,-1 0 16,0 0-16,-21 0 0,22 0 0,-22 0 15,21-21-15,-21 21 0,1 0 16,-22-21-16,21 21 0,-21-21 16,0 0-16,0-1 15,0 1-15,0 0 0,-21 0 16,21 0-16,-22 0 0,22-1 16,-21 1-16,0 21 0,0 0 15,21 21 1,-21 1-16,21-1 0,-21 21 15,21 0-15,0 1 0,0-1 16,0 0-16,-22 1 0,22-1 0,-21 0 16,21 1-16,-21-1 0,21 0 15,0 1-15,0-22 0,0 21 16,0-21-16,0 1 0,0-1 16,21-42-1,-21-1-15,43 22 16</inkml:trace>
  <inkml:trace contextRef="#ctx0" brushRef="#br0" timeOffset="87096">1820 13187 0,'0'-21'16,"0"42"-16,0-63 31,0 20-16</inkml:trace>
  <inkml:trace contextRef="#ctx0" brushRef="#br0" timeOffset="87891.55">3429 12488 0,'0'0'0,"0"-21"0,0 0 0,0 0 15,0 0-15,0 0 16,-21 21-16,0 0 15,21 21 1,0 21-16,0-21 0,-22 22 16,22-1-16,-21 0 0,21 22 0,0-22 15,0 22-15,-21-1 0,21 1 16,-21-1-16,21 1 0,-21-1 0,21-21 16,-21 22-16,21-22 0,0 1 0,-22-1 15,22 0-15,-21-21 0,21 22 16,0-22-16,0 0 0,0 0 15,0-42 32,0 0-47,0 0 141,0 0-94,0-1 15,0 1-30,0 0-32,0 0 15</inkml:trace>
  <inkml:trace contextRef="#ctx0" brushRef="#br0" timeOffset="88835">3196 12721 0,'0'0'16,"-21"0"-16,0-21 15,21 0-15,0 0 16,0 0-16,0-1 16,21 1-16,0 0 0,0 0 15,0 0-15,22 0 0,-22 21 16,21-22-16,-21 1 0,22 21 0,-1 0 15,-21 0-15,22 0 0,-22 0 16,21 0-16,-21 21 0,0 1 0,1-1 16,-22 21-16,0-21 0,0 22 0,0-1 15,-22 0-15,1 22 0,-21-22 16,0 0-16,20 1 0,-20-1 0,0 0 16,-1 1-16,1-22 0,21 0 15,-21 0-15,20 0 0,1 1 0,0-22 16,0 0-16,0 0 15,21-22 17,0 1-17,21 21 1,-21 21-16,0 1 0,0-1 16,21 0-16,-21 0 0,21 21 15,0-20-15,-21-1 0,22 21 0,-1-21 16,0 0-16,-21 1 0,21-1 15,0 0-15,22 0 0,-22 0 0,0-21 16,0 0-16,21 21 0,-20-21 0,20 0 16,-21 0-16,21 0 0,1-21 15,-1 21-15,0-21 0,-20 0 0,20 0 16,0 0-16,-21-1 0,22 1 16,-22 0-16,0 0 0,0 0 15,0-22-15,1 22 0,-22-21 0,0 21 16,0-22-16,0 22 0,0-21 0,0 21 15,0 0-15,0-1 0,-22 22 16,1 0-16,0 0 0,0 0 16,0 0-16,0 22 0,21-1 15,0 0-15,0 0 0,-22 0 0,22 22 16,0-22-16,0 21 0,0-21 0,0 22 16,22-22-16,-22 0 0,21 0 15,0 0-15,-21 0 0,21 1 0,0-1 16,0 0-16,1-21 15,-1 21-15,0-21 0,0 0 16,0 0-16,0 0 0,1 0 0,-1-21 16,0 0-16,21 0 0,-21 21 0,1-22 15</inkml:trace>
  <inkml:trace contextRef="#ctx0" brushRef="#br0" timeOffset="89051.88">4572 13060 0,'-21'21'0,"21"0"31,21-21-15,0 0-16,0 0 0,0 0 16,1 0-16,20 0 15,-21 0-15,0 0 0,0 0 0,1 0 16,20-21-16,-21 21 0,-21-21 0,21 21 15,0 0-15</inkml:trace>
  <inkml:trace contextRef="#ctx0" brushRef="#br0" timeOffset="91840.28">5016 13335 0,'0'21'15,"0"-42"-15,0 63 0,0-20 0,0-44 47,22 1-47,-1 21 16,0-21-16,0 0 0,0 0 0,0 0 16,1-22-16,-1 22 15,-21-21-15,21-1 0,0 1 0,0 0 16,0-1-16,1 22 0,-22-21 0,0 0 15,0 20-15,0 1 0,0 0 16,-22 21-16,1 0 16,0 0-16,0 0 0,0 0 0,0 0 15,-1 21-15,1 0 0,21 1 16,0-1-16,0 0 0,0 0 0,0 0 16,0 0-16,0 1 0,0-1 0,21 0 15,1 0-15,-1 0 0,0 0 16,-21 1-16,21-1 0,0 0 0,0-21 15,-21 21-15,0 0 0,22 0 16,-1 1-16,-21-1 0,0 0 16,21-21-16,0 21 0,0-21 15,0 0-15,1 0 0,-1 0 0,0 0 16,0 0-16,21 0 0,-20 0 16,20 0-16,0 0 0,-21-21 0,22 0 15,-22 0-15,21-1 0,-21 1 0,22 0 16,-22 0-16,-21 0 0,21-22 0,-21 22 15,21-21-15,-21 21 0,0-22 16,0 22-16,0-21 0,0 21 0,0 0 16,0-1-16,0 1 0,-21 21 31,21 21-31,-21 1 16,21-1-16,0 0 0,0 0 0,-21 21 15,21-20-15,0-1 0,-21 21 16,21-21-16,0 22 0,0-22 0,0 0 15,0 0-15,0 0 0,0 0 0,0 1 16,0-1-16,21-21 0,0 21 0,0-21 16,0 0-16,0 0 15,1 0-15,-1 0 0,0 0 0,21-21 16,-21 0-16,1 21 0,20-22 0,-21 1 16,0 0-16,0 0 0,1 0 15,-1 0-15,0-22 0,0 22 16,-21-21-16,21 21 0,-21-22 0,0 22 15,0 0-15,0 0 0,0 0 0,0-1 16,0 1-16,0 42 31,-21 1-31,21 20 0,0-21 16,0 0-16,0 22 0,0-1 16,0-21-16,0 21 0,0-20 0,0-1 15,0 0-15,0 21 0,0-21 0,21-21 16,-21 22-16,21-1 0,1-21 0,20 0 15,-21 0-15,21 0 0,-20 0 16,20 0-16,-21 0 0,21 0 16,1-21-16,-22-1 0,21 22 0,1-21 15,-22 0-15,0 0 0,21 0 16,-21-22-16,-21 22 0,22 0 0,-22-21 16,21 21-16,-21-22 0,0 22 0,0 0 15,0 0-15,0 0 0,-21 21 31,-1 21-31,22 0 0,-21 0 16,21 0-16,0 0 0,0 1 16,-21 20-16,21-21 0,-21 0 0,0 0 15,21 1-15,0-1 0,0 0 0,-21 0 16,21 0-16,-22-21 16,22 21-16,0-42 31,0 0-31,22 0 15,-1 0-15,0 0 0,-21-1 0,21 1 16,0-21-16,0 21 0,-21 0 0,22-22 16,-1 22-16,-21 0 0,21 0 15,0 0-15,0-1 0,0 22 16,1 0-16,-22 22 16,0-1-16,0 0 15,0 21-15,0-21 0,0 1 0,0-1 16,0 21-16,0-21 0,0 0 15,0 1-15,21-1 0,-21 0 0,21 0 16,0 0-16,0 0 0,0-21 16,1 0-16,-1 22 0,21-22 0,-21 0 15,0 0-15,22 0 0,-22 0 0,0 0 16,21 0-16,-20-22 0,20 1 0,-21 0 16,0 21-16,0-21 0,1 0 15,-1 0-15,0-1 0,-21-20 0,21 21 16,-21-21-16,0 20 0,0-20 0,0 21 15,0 0-15,0-22 0,0 22 16,0 0-16,-21 21 16,21 21-1,-21 0-15,21 1 0,-21-1 0,21 21 16,0-21-16,0 0 0,-22 22 16,22-22-16,-21 0 0,21 0 0,0 0 15,0 1-15,0-1 0,-21 0 0,21 0 16,-21 0-16,21-42 47,0 0-47,21 0 0,0 0 15,-21-1-15,21 1 0,1 0 16,-1 0-16,0-21 0,-21 20 16,21 1-16,0 0 0,0 0 0,-21 0 15,22 0-15,-1 21 0,-21-22 0,21 22 16,0 22-1,-21-1-15,0 0 0,0 0 0,0 0 16,0 0-16,0 1 0,0 20 0,0-21 16,0 0-16,0 0 0,21 1 0,-21-1 15,21 0-15,1 0 0,-1-21 16,0 21-16,0-21 0,21 0 0,-20 0 16,20 0-16,-21 0 0,21 0 15,1 0-15,-1 0 0,0 0 0,-20 0 16,20-21-16,-21 0 0,21 21 15,-20-21-15,-1 0 0,0-1 0,0 1 16,0 0-16,0-21 0,1 21 0,-22-1 16,0-20-16,0 21 0,0 0 0,0-22 15,0 22-15,0 0 16,-22 42 0,22 0-16,0 1 15,-21-1-15,21 0 0,-21 0 16,21 0-16,0 22 0,0-22 0,0 0 15,0 0-15,0 0 0,0 0 16,0 1-16,21-22 0,0 21 0,1-21 16,-1 21-16,0-21 15,0 0-15,0 0 0,22 0 16,-22 0-16,0-21 0,0 21 0,0-21 16,0-1-16,1 22 0,-1-21 0,0 0 15,0 0-15,0-21 0,-21 20 16,21 1-16,1-21 0,-22 21 0,21 0 15,-21-1-15,0 1 0,0 0 0,0 0 16,0 42 0,-21 0-1,21 0-15,-22 1 0,22-1 16,0 0-16,-21 0 0,0 21 0,21-20 16,-21-1-16,21 0 0,0 0 0,-21 0 15,21 0-15,-21-21 0,21 22 16,0-44 15,0 1-15,21 21-16,0-21 0,0 0 15,0 0-15,0-22 0,1 22 16,-1 0-16,0-21 0,0 21 0,21-22 0,-20 22 16,-1 0-16,21 0 0,-21 0 15,0-1-15,1 22 0,-1 0 16,0 0-16,0 0 0,-21 22 15,0-1-15,0 0 0,0 0 0,0 0 16,0 0-16,0 22 0,0-22 16,0 0-16,0 0 0,0 0 0,0 1 15,0-1-15,0 0 0,21-21 0,0 21 16,1 0-16,-1-21 0,0 0 0,0 21 16,21-21-16,-20 0 0,20 0 15,-21 0-15,21 0 0,1 0 0,-1 0 16,0 0-16,-20 0 0,20-21 0,-21 0 15,21 21-15,-20-21 0,-1 0 0,0 0 16,0-22-16,-21 22 16,0-21-16,0 21 0,0-22 0,0 1 15,0 21-15,0-22 0,0 22 0,-21 0 16,21 0-16,-21 0 0,0 21 0,-1 0 16,1 0-16,0 0 0,0 0 15,-21 21-15,20 0 0,1 0 0,0 22 16,0-22-16,0 0 0,0 0 15,21 0-15,-22 0 0,22 1 0,0-1 16,0 0-16,0 0 0,0 0 16,22-21-16,-1 0 0,0 0 15,0 0-15,0 0 16,0 0-16,1 0 16,-22-21-16,21 21 0,0 0 15,-21 21 1,0 0-1,0 1-15,0-1 0,-21 0 16,0-21-16,21 42 0,0 1 0,0-1 16,0 0-16,-22-21 0,22 22 0,0-1 15,0 22-15,0-22 0,0 0 0,0 1 16,0 20-16,0-21 0,0 1 16,0 20-16,0-20 0,-21-1 0,21 21 15,0-20-15,-21-1 0,0 0 16,0 1-16,0-1 0,-1-21 0,-20 22 15,21-1-15,0-21 0,-22 0 0,22 0 16,-21 1-16,21-1 0,-22-21 16,22 0-16,0 0 0,0 0 0,-21 0 15</inkml:trace>
  <inkml:trace contextRef="#ctx0" brushRef="#br0" timeOffset="91907.24">8953 14182 0,'22'-43'16,"-44"86"-16,65-107 15,-43 43-15,21-21 0,0 21 0,-21-22 16,21 1-16,-21 0 0</inkml:trace>
  <inkml:trace contextRef="#ctx0" brushRef="#br0" timeOffset="92127.11">8784 12594 0,'0'0'0,"-21"-21"0,0 21 0,-22-21 0,22 21 15,0 0-15,0-21 0,0 21 16,42 0 15,0 0-15,0 0-16,0 0 16,1 0-16,-1 0 0</inkml:trace>
  <inkml:trace contextRef="#ctx0" brushRef="#br0" timeOffset="92686.79">10795 12256 0,'0'0'15,"-21"0"-15,42 0 16,0 0 0,0 0-16,22 0 15,-1 0-15,0 0 0,1 0 0,-1-22 16,21 22-16,-20 0 0,20 0 0,1 0 16,-22 0-16,22 0 0,-22 0 15,0 0-15,1 0 0,-1 0 0,-21 0 16,0 0-16,0 0 0,-42 0 31,0 0-31,0 0 0</inkml:trace>
  <inkml:trace contextRef="#ctx0" brushRef="#br0" timeOffset="92943.64">11261 12234 0,'0'0'0,"-22"0"16,1 0-1,21 22 1,0-1-16,-21 0 0,21 0 0,0 21 16,-21-20-16,21 20 0,0 0 0,-21 1 15,21-1-15,0 21 0,0-20 16,-21-1-16,21 0 0,-22 22 0,22-22 16,0-21-16,0 22 0,0-1 0,-21-21 15,21 0-15,0 1 0,0-1 16,0 0-16,21-21 31,1-21-31,-1 21 0,0-21 16</inkml:trace>
  <inkml:trace contextRef="#ctx0" brushRef="#br0" timeOffset="93322.61">11472 12679 0,'0'21'0,"0"0"15,-21-21-15,21 21 0,0 1 32,21-22-32,0 0 15,1 0-15,-1-22 16,0 1-16,0 0 0,21 21 0,-20-21 16,20 0-16,-21 0 0,0-1 0,0 22 15,1-21-15,-1 0 0,-21 0 16,0 0-16,0 0 0,0-1 0,-21 1 15,-1 21-15,1-21 0,0 21 16,0 0-16,-21 0 0,20 0 0,1 21 16,0 0-16,-21 1 0,42-1 15,-21 0-15,-1 21 0,1-21 0,21 22 16,-21-22-16,21 21 0,0-21 0,0 22 16,0-22-16,0 0 0,0 0 15,0 22-15,0-22 16,0 0-16,21 0 0,0-21 0,1 0 15,-1 0-15,0 0 0,0 0 0,0 0 16,22 0-16,-22 0 0,21 0 16,-21-21-16</inkml:trace>
  <inkml:trace contextRef="#ctx0" brushRef="#br0" timeOffset="93738.94">12425 12510 0,'0'0'0,"21"0"0,-21-22 0,0 1 0,0 0 15,-21 21 1,0 0-16,-1 0 0,1 0 16,0 0-16,-21 0 0,21 21 15,-22-21-15,22 21 0,-21 1 0,21-22 16,-22 21-16,22 0 0,0 0 0,21 0 16,0 0-16,0 1 15,0-1-15,0 0 16,21-21-16,0 21 0,0-21 0,22 21 15,-22-21-15,21 21 0,-21-21 0,1 22 16,20-22-16,-21 21 0,0-21 16,0 21-16,1-21 0,-1 21 15,0 0-15,-21 0 0,0 1 16,0-1-16,-21-21 0,0 0 16,-22 21-16,22-21 0,-21 0 15,21 0-15,-22 0 0,1 0 0,21 0 16,-22 0-16,22 0 0,-21 0 0,21 0 15,0 0-15,-1 0 0,22-21 16,-21 21-16,21-21 16,0-1-16,0 1 15,21 21-15,1 0 0,-1-21 0,0 0 16,0 21-16,21-21 0</inkml:trace>
  <inkml:trace contextRef="#ctx0" brushRef="#br0" timeOffset="94043">12954 12107 0,'0'0'16,"21"-42"-16,-21 21 0,0 0 0,0 0 16,0 42-1,0 0-15,0 21 16,0-21-16,-21 22 0,21-1 15,-21 0-15,0 22 0,21-22 0,-22 1 16,1-1-16,0 21 0,0-20 0,21-1 16,-21 0-16,0 1 0,21-1 15,-22-21-15,22 22 0,0-22 16,0 21-16,0-21 0,0 0 16,0 1-16,22-22 0,-1 0 15,0 0-15,0 0 16,0 0-16,0-22 0,1 1 0,-1 0 15,0 0-15</inkml:trace>
  <inkml:trace contextRef="#ctx0" brushRef="#br0" timeOffset="94240.04">12785 12467 0,'0'-21'31,"21"0"-31,0 21 0,0-21 16,0 21-16,0 0 0,22 0 16,-22 0-16,21 0 0,-21 0 0,1 0 15,20 0-15,-21 0 0,0 0 0,0 0 16,-21-21-16,22 21 16</inkml:trace>
  <inkml:trace contextRef="#ctx0" brushRef="#br0" timeOffset="94991.7">14245 12277 0,'0'0'0,"21"-21"16,0 21-16,-21-22 0,22 1 0,-1 21 15,0-21-15,0 21 0,0-21 16,0 0-16,1 21 0,-1-21 16,-21-1-16,21 1 0,-21 0 15,0 0-15,0 0 16,-21 21-16,0-21 0,-22 21 15,22 0-15,-21 0 0,-1 0 0,1 0 16,0 0-16,-1 21 0,1-21 16,0 21-16,21 0 0,-22 0 0,22 0 15,0 1-15,0-1 0,21 0 0,0 0 16,0 0-16,0 0 0,0 1 0,0-1 16,21 0-16,21 0 15,-21 0-15,1 0 0,20 1 0,0-1 16,1 0-16,-1 21 0,-21-21 0,21 1 15,1-1-15,-1 0 0,-21 0 16,0 0-16,1 22 0,-1-22 0,-21 0 16,0 0-16,0 0 0,0 0 0,-21 1 15,-1-1-15,1 0 0,-21 0 16,0 0-16,-1 0 0,1-21 0,0 0 16,-1 0-16,-20 0 0,42 0 0,-22 0 15,1 0-15,0-21 0,20 21 0,1-21 16,0 0-16,0 0 0,0 0 15,21-1-15,-21 1 0,21 0 16,0 0-16,0 0 0,0 0 0,0-1 16,0 1-16,21 0 15,0 21-15,0 0 0,0 0 0,0-21 16,22 21-16,-22 0 0,0 0 0,21 0 16</inkml:trace>
  <inkml:trace contextRef="#ctx0" brushRef="#br0" timeOffset="95746.76">14965 12298 0,'0'0'0,"0"-21"0,0 0 16,0-1-16,0 1 0,0 0 15,-21 21-15,-1 0 0,1 0 16,0 0-16,0 21 15,21 0-15,-21 1 0,0-1 0,21 0 16,-22 0-16,22 0 0,0 22 0,-21-22 16,21 21-16,-21-21 0,21 0 0,-21 22 15,21-22-15,0 0 0,0 0 16,0 0-16,0 22 0,0-22 0,0 0 16,21 0-16,0 0 0,0-21 15,1 0-15,-1 22 16,21-22-16,-21 0 0,0 0 0,22 0 15,-22 0-15,21-22 0,1 22 0,-22-21 16,21 0-16,0 0 0,-20 0 16,20 0-16,-21-1 0,21 1 0,-20 0 15,-1-21-15,0 21 0,0-22 0,-21 22 16,0 0-16,0 0 0,0 0 0,0-1 16,0 1-16,-21 21 0,0 0 15,0 0-15,-1 0 0,1 0 0,0 0 16,0 0-16,21 21 0,0 1 0,-21-1 15,21 0-15,0 0 16,0 0-16,0 0 0,0 1 0,0-1 16,0 0-16,0 0 0,21 0 15,-21 0-15,0 1 0,0-1 0,21-21 16,-21 21-16,21 0 0,0-21 16,1 21-16,-1-21 15,0 0-15,0 0 0,0 0 0,0 0 16,1 0-16,-1-21 0,0 21 15,0-21-15,0 0 0,0 21 0,22-21 16,-22-1-16,0 1 0,0 0 0,0 0 16,1 0-16,-22 0 15,21-1-15,-21 1 0,0 0 16,0 0-16,0 42 31,0 0-31,0 0 16,-21 1-16,-1-1 0,22 0 15,0 0-15,0 0 0,0 0 0,0 1 16,0-1-16,0 0 16,22-21 15,-1 0-31,-21-21 0,0 0 16</inkml:trace>
  <inkml:trace contextRef="#ctx0" brushRef="#br0" timeOffset="95910.66">15811 12213 0,'-21'-21'0,"42"42"0,-63-63 15,21 42-15,21 21 47,21-21-31,-21 21-16</inkml:trace>
  <inkml:trace contextRef="#ctx0" brushRef="#br0" timeOffset="96231.48">16087 12277 0,'-43'63'16,"43"-20"-1,0-22-15,-21 0 0,21 21 16,0-21-16,-21 22 0,21-1 0,0-21 16,0 43-16,0-22 0,0 0 0,0 1 15,0 20-15,0-20 0,0 20 16,-21-21-16,21 22 0,-21-22 16,-1 1-16,22-1 0,-21 21 0,0-20 15,0-22-15,21 21 0,0 1 0,-21-22 16,0 0-16,21 0 0,-22 0 0,22 0 15,0-42 17,22 0-32,-1 0 0,0 0 15,0-22-15,-21 22 0,21 0 0,0-21 16</inkml:trace>
  <inkml:trace contextRef="#ctx0" brushRef="#br0" timeOffset="96534.89">16150 12467 0,'0'-21'0,"0"42"0,0-63 0,0 0 16,0 20-16,0 1 0,0 0 0,0 0 15,0 0-15,21 0 0,0-1 16,1 1-16,20 0 0,0 21 0,-21 0 16,22 0-16,-1 0 0,0 0 15,-20 0-15,20 21 0,-21-21 0,0 43 16,0-22-16,-21 0 0,0 21 15,0-21-15,0 22 0,0-22 16,-21 0-16,0 21 0,0-20 0,-21-1 0,20 0 16,-20 0-16,0-21 0,-1 21 15,22 0-15,-21-21 0,21 0 0,-22 0 16,22 0-16,0 0 0,42-21 47,0 0-47,1 0 0,-1 21 0</inkml:trace>
  <inkml:trace contextRef="#ctx0" brushRef="#br0" timeOffset="96790.74">16976 11853 0,'0'0'0,"21"-21"0,-21 0 15,0 0-15,0 0 16,-21 21-1,21 21-15,-22 0 0,1 21 16,21-20-16,-21 20 0,0 0 16,0 22-16,21-22 0,0 0 0,-21 1 15,-1 20-15,22-20 0,0-1 0,-21 0 16,0 1-16,21-22 0,0 21 0,0-21 16,0 0-16,0 1 15,0-1-15,21-21 16,0 0-16,1 0 15,-1 0-15</inkml:trace>
  <inkml:trace contextRef="#ctx0" brushRef="#br0" timeOffset="97138.54">17378 12192 0,'0'0'0,"-21"0"31,-1 0-31,1 0 0,-21 0 0,21 0 0,0 21 15,-22 0-15,22-21 16,0 22-16,0-1 0,0 0 0,21 0 16,0 0-16,0 0 0,0 1 15,21-22 1,0 21-16,0-21 0,0 0 0,0 0 16,1 21-16,-1-21 0,0 0 0,0 0 15,0 21-15,0 0 0,1-21 16,-22 21-16,21-21 0,-21 22 15,0-1-15,-21 0 16,-1-21-16,1 0 16,0 0-16,0 0 0,0 21 0,0-21 15,-1 0-15,1 0 16,0 0-16,0 0 0,0 0 0,0 0 16,-1-21-16,22 0 0,-21 21 15,21-21-15</inkml:trace>
  <inkml:trace contextRef="#ctx0" brushRef="#br0" timeOffset="97418.38">16658 12044 0,'0'-21'0,"21"21"15,0 0-15,1 0 0,-1-21 16,21 21-16,-21 0 0,22 0 0,-1 0 15,0-22-15,1 22 0,20 0 16,-21 0-16,22-21 0,-22 21 0,22-21 16,-22 21-16,0 0 0,1-21 0,-1 21 15,0 0-15,1 0 0,-1-21 16,-21 21-16,0 0 0,1 0 0,-1 0 16,-21-21-16,21 21 15,-21-22 1</inkml:trace>
  <inkml:trace contextRef="#ctx0" brushRef="#br0" timeOffset="98614.56">18881 12234 0,'0'0'0,"0"-21"0,0 0 16,0 0-16,21 0 0,-21 0 15,0-1-15,0 1 16,0 42 15,0 1-31,0-1 16,0 21-16,-21-21 0,21 0 0,-22 22 16,22-22-16,0 21 0,-21 1 0,0-22 15,0 21-15,21-21 0,-21 0 16,21 1-16,0 20 0,0-21 15,-21 0-15,42-21 32,-21-21-17,21 0-15,0 21 0,0-21 16,-21 0-16,21-1 0,1-20 0,-1 21 16,-21 0-16,21-22 0,0 22 15,-21 0-15,21-21 0,-21 21 0,21-1 16,-21 1-16,0 0 0,22 21 15,-22 21 1,0 0 0,21 1-16,-21-1 0,0 0 15,0 21-15,0-21 0,0 1 0,21 20 0,-21-21 16,21 0-16,-21 0 16,21 22-16,0-22 0,1 0 15,-1 0-15,0-21 0,0 0 0,0 0 16,22 0-16,-22 0 0,21 0 0,-21 0 15,22 0-15,-22-21 0,21 0 16,0 21-16,-20-21 0,20 0 0,-21-1 16,0 1-16,0-21 0,1 21 0,-1 0 15,-21-22-15,0 22 0,21-21 16,-21-1-16,0 22 0,0-21 0,0 21 16,0-22-16,0 22 0,0 0 15,0 0-15,0 42 31,0 0-31,0 0 0,0 22 16,0-22-16,-21 21 0,21-21 0,0 22 16,0-22-16,-21 21 0,21-21 15,0 22-15,0-22 0,0 0 0,0 0 16,0 0-16,21-21 0,-21 22 0,21-1 16,0-21-16,0 0 0,0 0 15,1 0-15,-1 0 0,21 0 0,-21 0 16,0 0-16,1-21 0,-1-1 0,21 22 15,-21-21-15,0 0 0,-21 0 16,22 0-16,-1 0 0,0-1 16,-21-20-16,21 21 0,-21 0 0,0 0 15,0-1-15,0 1 0,-21 42 32,21 1-17,0-1-15,-21 0 0,21 0 0,-21 0 16,21 0-16,0 1 0,0-1 0,0 0 15,0 0-15,0 0 0,0 0 16,21-21 15,0 0-31,0-21 16,0 21-16,-21-21 16</inkml:trace>
  <inkml:trace contextRef="#ctx0" brushRef="#br0" timeOffset="98951.36">20151 11853 0,'-22'0'16,"44"0"-16,-65 22 0,22-22 0,0 21 0,0 0 16,21 0-16,0 0 15,-21-21-15,21 21 0,0 1 16,21-22-16,0 0 15,0 0-15,0 0 0,0 0 16,1 0-16,-1-22 16,-21 1-16,21 21 0,-21-21 0,0 0 15,0 0-15,-21 0 16,0 21-16,-1 0 16,1 0-16,0 0 0,0 0 15,21 21-15,-21 0 16,21 0-16,0 0 0,0 0 15,0 1-15,0-1 0,0 0 16,21 0 0,0-21-16,0 0 0</inkml:trace>
  <inkml:trace contextRef="#ctx0" brushRef="#br0" timeOffset="99255.19">20870 11790 0,'0'0'0,"0"-21"0,0 0 16,0-1-16,-21 22 15,0 0-15,21 22 16,-21-1-16,21 0 16,-21 0-16,21 21 0,-22 1 0,1-22 15,21 21-15,-21 22 0,0-22 0,0 0 16,0 1-16,-1-1 0,22 0 15,-21 1-15,0-22 0,0 21 0,21-21 16,0 1-16,0-1 0,0 0 0,-21 0 16,21 0-16,21-21 31,0 0-31,0 0 0,0 0 0,1-21 16,-1 0-16,0 0 0,0 0 0</inkml:trace>
  <inkml:trace contextRef="#ctx0" brushRef="#br0" timeOffset="99731.91">21124 11790 0,'0'0'15,"0"-21"-15,-21 21 32,21 21-32,0 21 15,0-21-15,-21 22 0,21-1 16,-21 0-16,0-20 0,21 20 15,0 0-15,0 1 0,-22-1 0,22 0 16,-21-21-16,21 1 0,-21 20 0,21-21 16,0 0-16,0 0 0,0 1 15,0-44 32,0 1-47,0 0 0,0 0 16,0 0-16,21-22 0,0 22 0,1 0 15,-22-21-15,21 21 0,0-1 16,21-20-16,-21 21 0,1 21 0,-1-21 16,0 21-16,0 0 0,0 0 0,0 0 15,1 21-15,-22 0 0,21 0 16,-21 0-16,0 22 0,0-22 16,0 0-16,0 21 0,0-20 15,0-1-15,0 0 0,0 0 0,-21 0 16,21 0-16,-22 1 0,22-1 15,-21-21-15,21 21 0,-21-21 32,0 0-17,21-21-15,0 0 0,0-1 16</inkml:trace>
  <inkml:trace contextRef="#ctx0" brushRef="#br0" timeOffset="99962.78">20447 12086 0,'0'0'16,"21"0"0,0-21-16,22 21 15,-22 0-15,0 0 0,21 0 0,-21 0 16,22-21-16,-1 21 0,-21 0 0,22 0 15,-1 0-15,-21 0 16,0 0-16,0 0 0,1 0 0,-1 0 16,0 0-16,0 0 0,-21-21 15</inkml:trace>
  <inkml:trace contextRef="#ctx0" brushRef="#br0" timeOffset="102095.56">22119 11896 0,'0'-21'0,"0"42"0,0-64 16,21 43-16,-21 22 31,0-1-31,0 0 0,0 0 16,0 21-16,0-20 0,0 20 0,0 0 16,0-21-16,0 22 0,0-1 15,0-21-15,0 0 0,0 22 0,0-22 16,0 0-16,0 0 0,0 0 0,0 1 15,-21-22 32,21-22-31,0 1-16,0 0 0,0 0 0,0 0 16,0 0-16,0-1 0,21-20 0,-21 0 15,21 21-15,1-22 0,-1 1 0,0 0 16,-21-1-16,42 22 0,-21-21 15,1 21-15,20-1 0,-21 1 0,21 21 16,-20-21-16,20 21 0,0 0 0,-21 0 16,1 0-16,-1 0 0,21 21 15,-42 0-15,21 1 0,0-1 16,-21 21-16,0-21 0,22 22 0,-22-1 16,0-21-16,0 21 0,0 1 0,0-22 15,0 0-15,0 21 0,0-20 16,-22-1-16,22 0 0,-21-21 0,21 21 15,-21-21-15,21-21 32,0 0-17,0 0-15,0-1 0,0 1 0,0 0 16,0 0-16,21-21 0,0 20 16,1-20-16,-1 0 0,21-1 0,-21 22 15,0-21-15,1 21 0,20 0 16,-21-1-16,0 1 0,22 0 0,-22 21 15,0 0-15,0 0 0,0 0 16,0 0-16,1 0 0,-1 0 0,-21 42 16,0-20-16,0-1 0,0 21 0,0-21 15,0 22-15,0-22 0,0 21 16,0 0-16,0-20 0,0-1 0,0 21 16,0-21-16,0 0 0,21 1 0,0-1 15,0 0-15,22-21 16,-22 0-16,0 21 0,21-21 0,-21 0 15,1 0-15,20 0 0,-21 0 0,0-21 16,22 21-16,-22-21 0,0 0 16,0-1-16,0 1 0,0 0 15,1-21-15,-1 21 0,0-22 0,-21 1 16,0 0-16,21-1 0,-21 22 0,21-21 16,-21-1-16,0 22 0,0 0 0,0 0 15,0 42 1,-21 21-1,0-20-15,21-1 0,-21 21 16,0-21-16,21 22 0,0-1 16,-22-21-16,22 21 0,0-20 0,0-1 15,0 0-15,0 0 0,0 0 0,0 0 16,22 1-16,-1-22 16,0 0-16,0 0 0,0 0 15,22 0-15,-22 0 0,0 0 0,21 0 16,-21 0-16,1-22 0,-1 22 0,21-21 15,-21 0-15,0 0 0,-21 0 16,22-22-16,-1 22 0,0-21 0,0 21 16,-21-22-16,0 1 0,21 21 0,-21-21 15,21 20-15,-21 1 0,0 0 0,0 0 16,0 42 0,-21-21-1,0 21-15,21 0 0,-21 22 0,21-22 16,-21 21-16,21-21 15,0 22-15,0-22 0,0 21 0,0-21 16,0 22-16,0-22 0,0 0 0,0 0 16,21 0-16,0-21 0,0 22 0,0-22 15,1 0-15,20 0 0,-21 0 16,0 0-16,22 0 0,-22 0 0,21 0 16,-21 0-16,0-22 0,22 1 0,-22 0 15,0 0-15,0 0 0,0-22 16,1 22-16,-1-21 0,0 0 15,0-22-15,0 22 0,0-1 0,1 1 16,-22 0-16,0-1 0,21 1 0,-21 21 16,21-21-16,-21 20 0,0 1 15,-21 21 1,0 0-16,-1 21 16,22 1-16,-21-1 0,0 21 15,21-21-15,0 22 0,-21-1 0,21 0 16,-21-21-16,21 22 0,0-1 0,0 0 15,0 1-15,0-1 0,0 0 0,0-20 16,0-1-16,0 21 0,21-21 16,0 0-16,0 1 0,0-1 15,1-21-15,-1 0 0,21 21 0,-21-21 16,0 0-16,22 0 0,-22 0 0,0 0 16,21-21-16,-20 0 0,-1-1 15,21 1-15,-21 0 0,0 0 0,1-21 16,-1-1-16,21 1 0,-21 0 0,0-1 15,1-20-15,-1 20 0,0 1 16,0-21-16,0 20 0,0 1 0,-21 0 16,0-1-16,0 22 0,0-21 0,0 21 15,0-1-15,-21 22 16,0 22 0,21-1-16,-21 0 0,0 0 15,0 21-15,21-20 0,-22 20 0,1 0 16,21 1-16,0-1 0,0 0 15,-21 1-15,21-1 0,0 0 0,0 1 16,0-22-16,0 21 0,0 0 0,21-20 16,0-1-16,1 0 0,-1 0 15,0 0-15,21 0 0,-21-21 0,1 0 16,20 0-16,-21 0 0,21 0 0,-20 0 16,20 0-16,-21-21 0,21 0 0,-20 21 15,20-21-15,-21-21 0,0 20 16,22 1-16,-22-21 0,0 21 15,-21-22-15,21 1 0,0 21 0,-21 0 16,0 0-16,21-1 0,-42 44 31,21-1-31,-21 0 16,21 0-16,-21 0 0,21 0 0,0 22 16,0-22-16,0 0 0,0 0 15,0 22-15,0-22 0,0 0 16,0 0-16,21-21 0,0 0 0,0 0 15,1 0-15,-1 0 0,0 0 16,0 0-16,0 0 0,0 0 16,1-21-16,-1 0 0,0 0 0,-21-1 15,21 1-15,0 0 0</inkml:trace>
  <inkml:trace contextRef="#ctx0" brushRef="#br0" timeOffset="102318.43">25802 11536 0,'-21'0'0,"42"0"0,-63 0 0,42-21 0,-21 21 16,21-21-16,-22 21 16,22 21 30,-21-21-30</inkml:trace>
  <inkml:trace contextRef="#ctx0" brushRef="#br0" timeOffset="102647.24">24765 11790 0,'0'21'0,"42"-21"31,-21 0-31,1 0 0,20 0 0,-21 0 16,21 0-16,1 0 0,-1-21 15,0 21-15,-20 0 0,20 0 0,0-21 16,-21 21-16,1 0 0,-1 0 0,0 0 15,0 0-15,0 0 0,0 0 110</inkml:trace>
  <inkml:trace contextRef="#ctx0" brushRef="#br0" timeOffset="103082.99">26183 11832 0,'0'0'0,"21"0"15,-21-21-15,0 42 31,0 0-31,-21 1 0,0-1 16,21 21-16,-21 0 0,0 1 16,-1 20-16,1-20 0,0 20 15,21-21-15,-21 1 0,21 20 0,-21-20 16,21-1-16,0 0 0,0-21 16,0 22-16,-21-1 0,21-21 0,0 22 15,-22-22-15,22 0 0,0 0 0,0 0 16,0 0-16,-21 1 0,21-1 0,-21-21 31,21-21-15,0-1-16,21 1 15</inkml:trace>
  <inkml:trace contextRef="#ctx0" brushRef="#br0" timeOffset="103391.81">26162 12150 0,'0'-43'0,"0"86"0,0-128 15,0 43-15,0 21 0,0-22 16,0 22-16,0-21 0,21 21 0,-21-1 16,0 1-16,21 0 0,0 21 0,1-21 15,-1 0-15,0 21 0,0 0 16,0 0-16,22 0 0,-22 0 0,21 0 16,-21 0-16,0 0 0,1 21 15,-1 0-15,-21 0 0,21 0 0,-21 1 16,0 20-16,0-21 0,0 0 15,-21 22-15,0-22 0,-1 0 0,-20 0 16,21 0-16,0 0 0,0 1 0,-22-22 16,22 21-16,0-21 0,0 0 0,0 0 15,-1 0-15,1 0 16,42-21 15,1 21-31,-1-22 0</inkml:trace>
  <inkml:trace contextRef="#ctx0" brushRef="#br0" timeOffset="103666.65">27030 11494 0,'0'-22'0,"0"44"0,0-65 16,-21 64 15,-1 1-31,22-1 0,-21 0 0,0 21 15,0-21-15,21 22 0,-21-1 16,0-21-16,-1 22 0,1-1 0,21 0 16,-21 1-16,0-1 0,21-21 0,0 21 15,-21-20-15,21 20 0,-21-21 16,21 0-16,0 0 0,0 1 16,0-1-16,0 0 15,21-21 1,0-21-1,0 21-15</inkml:trace>
  <inkml:trace contextRef="#ctx0" brushRef="#br0" timeOffset="104043.44">27072 12023 0,'0'0'0,"21"0"0,-21-21 15,21 21-15,1 0 16,-1 0-16,0 0 0,0 0 15,0-22-15,0 22 0,1 0 0,-1-21 16,0 21-16,0-21 0,0 0 16,0 0-16,1 0 15,-22-1-15,0 1 0,0 0 16,0 0-16,-22 21 16,1 0-16,0 0 15,-21 0-15,21 21 0,-22 0 0,22 0 16,-21 1-16,21-1 0,-22 0 0,22 0 15,0 21-15,0-20 0,0-1 0,21 21 16,0-21-16,0 0 16,0 1-16,0-1 0,21-21 0,0 21 15,0 0-15,0-21 0,0 0 0,22 21 16,-22-21-16,21 0 0,-21 0 16,1 0-16,20 0 0,-21 0 0,0 0 15,0-21-15,1 21 0,-1-21 0,0 0 16,-21 0-16,0-1 15</inkml:trace>
  <inkml:trace contextRef="#ctx0" brushRef="#br0" timeOffset="105959.33">14499 13716 0,'0'21'0,"0"0"16,21-42 31,-21 0-47,21 21 0,-21-21 16,22 0-16,-1-22 0,-21 22 0,21 0 15,0-21-15,-21 21 0,0-1 16,0-20-16,21 21 0,-21 0 0,0 0 15,0-22-15,0 22 0,0 0 16,0 0-16,0 42 31,-21 0-31,21 0 16,0 0-16,0 1 0,-21 20 16,21 0-16,-21 1 0,0-1 0,21 0 15,-22 1-15,22-1 0,0 0 0,0 1 16,-21-1-16,21-21 0,0 21 15,0-20-15,0-1 0,21 0 16,-21 0-16,22 0 0,-1-21 0,0 0 16,0 0-16,0 0 0,0 0 0,1 0 15,-1 0-15,0-21 0,0 21 16,21-21-16,-20 0 0,-1 0 0,21-22 16,-21 22-16,0-21 0,1 21 0,-1-22 15,0 22-15,0-21 0,-21 21 16,21-22-16,-21 22 0,0 0 0,0 0 15,0 42 17,-21 0-17,21 0-15,-21 22 0,21-22 0,-21 0 16,21 21-16,0-21 0,0 1 0,0 20 16,0-21-16,0 0 0,0 0 15,0 1-15,21-1 0,0-21 0,0 21 16,0-21-16,1 0 0,-1 0 0,21 0 15,-21 0-15,22 0 0,-1 0 16,-21 0-16,21 0 0,1-21 0,-22 0 16,21 21-16,-21-22 0,22 1 0,-22 0 15,0-21-15,0 21 0,-21-1 16,0 1-16,21 0 0,-21-21 16,0 21-16,0-1 0,22 1 15,-22 42 16,0 1-31,0-1 0,-22 0 0,22 0 16,-21 0-16,21 22 0,-21-22 0,21 0 16,0 0-16,-21 0 0,21 0 15,-21-21-15,21 22 0,0-1 0,-21-21 16,21 21-16,0-42 31,0 0-15,0-1-16,0 1 0,0 0 15,21 0-15,-21-21 0,21 20 0,0 1 16,0-21-16,0 21 0,1-22 16,-1 22-16,-21 0 0,42 0 0,-21 0 15,0 21-15,1 0 0,-1 0 0,0 0 16,0 0-16,0 21 16,-21 0-16,21 0 0,-21 0 0,0 1 15,0-1-15,0 0 0,0 0 0,0 0 16,0 0-16,0 1 0,0-1 15,0 0-15,0 0 0,0 0 16,0 0-16,0-42 47,0 0-47,22 0 16,-1 0-16,0 0 0,-21-1 0,21-20 15,0 21-15,0-21 0,1 20 16,20 1-16,-21-21 0,0 21 15,22 0-15,-22-1 0,0 22 0,21-21 0,-21 21 16,1 0-16,-1 0 0,-21 21 16,0 1-16,0-1 15,0 21-15,0-21 16,0 0-16,0 1 0,0-1 0,0 21 16,0-21-16,0 0 0,0 1 15,0-1-15,0 0 0,0 0 16,0 0-16,21-21 0,0 0 15,0 0-15,0 0 0,1 0 16,20 0-16,0 0 0,-21 0 0,22 0 16,-1-21-16,-21 0 0,22 0 0,-1 21 15,-21-21-15,0-1 0,0 1 0,1 0 16,-1-21-16,0 21 0,-21-1 16,21-20-16,-21 21 0,0 0 0,0-22 15,0 22-15,0 0 0,0 0 16,-21 21-16,0 0 15,0 0-15,-1 0 0,1 0 0,0 21 16,0 21-16,21-20 0,-21-1 16,21 21-16,0-21 0,0 22 0,0-22 15,0 21-15,0-21 0,0 0 16,0 1-16,0-1 0,21 0 0,0 0 16,0-21-16,0 0 0,1 21 0,-1-21 15,21 0-15,-21 0 16,22 0-16,-1-21 0,-21 21 0,21 0 0,1-21 15,-22 0-15,0 21 0,21-21 16,-20-1-16,-22 1 0,21-21 0,-21 21 16,0 0-16,0-22 0,0 22 15</inkml:trace>
  <inkml:trace contextRef="#ctx0" brushRef="#br0" timeOffset="106199.2">15981 13187 0,'0'0'0,"-21"0"0,-1 0 0,1 0 16,21 21-16,-21-21 15,0 0-15,0 0 63,21 21-63</inkml:trace>
  <inkml:trace contextRef="#ctx0" brushRef="#br0" timeOffset="106435.06">14711 13589 0,'0'0'0,"21"0"31,0 0-15,0-21-16,22 21 0,-22 0 0,21-21 15,-21 0-15,22 21 0,-1 0 0,-21 0 16,21-22-16,-20 22 0,20 0 0,-21 0 15,21-21-15,-20 21 0,-1 0 16,21 0-16</inkml:trace>
  <inkml:trace contextRef="#ctx0" brushRef="#br0" timeOffset="106962.76">18076 13377 0,'0'0'0,"21"0"15,-21-21-15,0 42 47,-21 1-47,0-1 16,21 21-16,0-21 0,0 0 16,-21 22-16,0-22 0,21 21 0,-21-21 15,21 22-15,0-22 0,-22 21 0,22-21 16,-21 1-16,21-1 0,0 0 15,0 0-15,21-21 16,1 0 0,-1 0-16,0 0 0,0-21 15,0 0-15</inkml:trace>
  <inkml:trace contextRef="#ctx0" brushRef="#br0" timeOffset="107362.53">18669 13483 0,'0'-21'0,"0"42"0,0-63 0,0 21 16,-21 21 0,0-21-16,-1 21 0,1 0 15,0 0-15,0 0 0,0 0 16,-22 0-16,22 0 0,0 21 0,0-21 16,0 21-16,0 0 0,-1 0 15,22 0-15,0 1 16,0-1-16,0 0 0,22 0 15,-1-21-15,0 0 0,21 0 0,-21 21 16,22 0-16,-22-21 0,0 22 16,21-22-16,-20 21 0,-1 0 0,0-21 15,0 21-15,0-21 0,-21 21 0,21 0 16,-21 1-16,0-1 16,-21-21-16,0 0 0,-21 0 15,21 21-15,-1-21 0,1 21 16,-21-21-16,21 0 0,0 0 15,-22 0-15,22 0 0,0 0 0,0 0 16,0 0-16,-1 0 16,22-21-1,0 0-15,0 0 16,22-1-16</inkml:trace>
  <inkml:trace contextRef="#ctx0" brushRef="#br0" timeOffset="107582.4">18500 13166 0,'0'0'0,"-22"0"0,1-21 0,0 21 16,0 0-1,21 21 16,21-21-31,0 0 16,-21 21-16,21-21 0,1 0 16,-1 0-16,0 0 0,0 0 0</inkml:trace>
  <inkml:trace contextRef="#ctx0" brushRef="#br0" timeOffset="108208.04">20383 13314 0,'0'0'0,"22"0"31,-1 0-31,0 0 0,0-21 0,0 21 15,22 0-15,-22-21 0,0-1 0,21 22 16,-21-21-16,22 21 0,-1-21 16,-21 0-16,22 21 0,-22-21 0,0 0 15,0-1-15,-21 1 0,0 0 16,-21 0-16,0 0 16,-22 21-16,22 0 0,-21 0 0,-22 0 15,22 0-15,0 0 0,-1 0 0,-20 0 16,21 21-16,-1 0 0,1 0 15,0-21-15,-1 21 0,22 1 16,0-1-16,0 0 0,21 0 0,-21 0 16,21 0-16,0 1 0,0-1 15,21-21-15,0 21 0,21-21 0,-21 21 16,22-21-16,-22 0 0,21 0 0,1 0 16,-1 0-16,0 0 0,1 0 0,-22 0 15,21 0-15,-21 0 0,-63 0 47,21 0-47,-22 0 0,22 0 0,-21 0 16,-22 0-16,22 21 0,0-21 0,-1 21 15,1 1-15,21-1 0,-21 0 0,20 0 16,1 0-16,0 22 0,0-22 16,21 0-16,0 0 0,0 0 15,0 0-15,0 1 0,0-1 0,21 0 16,0 0-16,0-21 0,1 0 0,20 21 15,-21-21-15,21 0 0,-20 0 16,20 0-16,0 0 0,1 0 0,20-21 16,-21 21-16,1-21 0,-1 21 0</inkml:trace>
  <inkml:trace contextRef="#ctx0" brushRef="#br0" timeOffset="108698.76">21061 13483 0,'21'-21'0,"-42"42"0,42-63 0,-21 21 16,0-22-16,0 22 15,0 0-15,0 0 0,0 0 16,0 0-16,0-1 0,-21 22 31,0 0-31,-1 22 16,22-1-16,-21 0 0,0 0 0,0 0 16,0 0-16,0 22 0,21-22 0,-22 0 15,1 21-15,21-20 0,0-1 16,0 0-16,0 0 0,0 0 15,0 0-15,0 1 0,21-22 16,1 0 0,-1 0-16,0 0 0,0-22 15,0 1-15,0 21 0,-21-21 0,22 0 16,-1 0-16,0 0 0,0-1 0,-21 1 16,21-21-16,0 21 0,1 0 15,-22-1-15,0 1 0,21 0 0,-21 0 16,21 0-16,-21 42 31,0 0-31,0 0 16,-21 0-16,21 1 0,-21 20 15,21-21-15,-22 0 0,22 0 0,0 1 16,0-1-16,0 0 0,0 0 16,0 0-16,0 0 0,0 1 15,22-1-15,-1-21 16,0 0-16,0 0 15,21 0-15,-20 0 0,-1-21 0,21 21 16,-21-22-16,22 1 0,-1 0 0,-21 21 16,21-21-16</inkml:trace>
  <inkml:trace contextRef="#ctx0" brushRef="#br0" timeOffset="109078.54">21865 13293 0,'0'0'15,"0"-21"-15,0-1 0,0 1 16,-21 21-1,0 0-15,0 0 0,-1 0 16,1 21-16,0 1 0,0-22 0,0 21 16,0 0-16,21 0 0,-22-21 15,22 21-15,0 0 0,0 1 16,0-1-16,22-21 0,-1 0 16,-21 21-16,21-21 0,0 21 15,0-21-15,0 0 0,-21 21 0,22 0 16,-1-21-16,-21 22 0,21-1 15,-21 0 1,-21-21 15,0 0-31,-1 0 0,1 0 0,0 0 16,-21 0-16,21 0 0,-1 0 16,-20 0-16,21 0 0,0 21 0,0-21 15,-1 0-15,1 0 0,0 0 0,0 0 16,21 21-16,21-21 31,0 0-31,0 0 16,1 0-16,-1 0 0</inkml:trace>
  <inkml:trace contextRef="#ctx0" brushRef="#br0" timeOffset="110138.93">22140 13356 0,'0'0'16,"21"-21"-16,-21 0 0,0 0 16,0 0-16,0-1 15,0 44 1,0-1-16,0 0 16,0 0-16,0 0 15,-21 0-15,21 1 0,0-1 16,0 0-16,0 0 0,0 0 0,0 0 15,0 1-15,0-1 16,21 0-16,1-21 0,-1 0 16,0 0-16,0 0 0,0 0 0,0 0 15,1 0-15,-1 0 0,0 0 0,0-21 16,0 0-16,0-1 0,1 1 16,-1 0-16,0 0 0,-21-21 15,21 20-15,0 1 0,-21 0 16,21 0-16,-21 0 0,0 0 15,22-1-15,-22 44 47,0-1-31,-22 0-16,1 0 16,21 0-16,0 0 0,-21 1 0,0 20 15,21-21-15,0 21 0,-21 1 16,21-22-16,-21 21 0,21 1 0,0-1 15,0 0-15,-22 1 0,1-1 0,0 0 16,21 1-16,0-1 0,-21 0 0,21 22 16,0-22-16,0 0 0,-21 1 15,21-1-15,0 22 0,0-22 0,0 0 16,0 22-16,0-22 0,0 22 16,0-22-16,0 0 0,0 1 0,0-1 15,-21 0-15,21 1 0,0-1 16,0 0-16,0 1 0,0-1 0,-22-21 15,22 21-15,0-20 0,-21-1 0,21 21 16,0-21-16,0 0 0,-21-21 0,21 22 16,-21-22-16,0 0 15,0 0-15,-1 0 16,22-22-16,-21 1 0,0 21 0,0-21 16,21 0-16,-21-21 0,0 20 15,-1 1-15,22-21 0,0 0 0,-21-1 16,21 1-16,0 0 0,0-22 15,0 1-15,0-1 0,0 1 0,21-1 16,1-21-16,-1 22 0,21-1 16,-21 1-16,0-1 0,22 1 0,-1 21 15,-21-22-15,22 22 0,-1-22 0,0 22 16,-21 0-16,22 20 0,-22-20 0,0 21 16,0 0-16,0 0 0,1 21 15,-22-22-15,21 22 0,0 0 16,-21 22 78,0-1-79,-21-21 110,0 0-125</inkml:trace>
  <inkml:trace contextRef="#ctx0" brushRef="#br0" timeOffset="120130.46">2180 1863 0,'0'0'0,"-21"0"0,0 0 0,0 0 0,-1 0 16,1 0-16,0 0 15,0 0-15,0 0 16,0 0-16,21-21 16,-22 21-16,1 0 15,0 0 1,42 21 31,0-21-47,1 0 0,-1 0 15,0 0-15,0 0 0,21 0 0,-20 0 16,20 0-16,0 0 0,1 0 16,-1 0-16,0 0 0,22 0 0,-22 0 15,22 0-15,-1 0 0,-21 0 0,22 0 16,-1 0-16,1 0 0,-22 0 16,22 0-16,-1 0 0,1 0 15,-1 0-15,1 0 0,-1 0 16,1 0-16,20 0 0,1 0 0,0 0 15,-1 0-15,1 0 0,0 0 16,-1 0-16,1 0 0,0 0 0,21-21 16,-22 21-16,22 0 0,-21 0 0,21 0 15,-22 0-15,1 0 0,21 0 16,-22-22-16,1 22 0,0 0 0,-1 0 16,22 0-16,-21 0 0,0 0 15,-1 0-15,1 0 0,0 0 0,-1 0 16,1 0-16,0 0 0,-1 0 0,-20 0 15,20-21-15,1 21 16,0 0-16,-22 0 0,22 0 0,21-21 16,-22 21-16,1 0 0,0 0 0,-1-21 15,1 21-15,-21 0 0,20 0 16,-20-21-16,20 21 0,-20 0 0,21 0 16,-22-21-16,1 21 0,20 0 15,-20 0-15,20-22 0,-20 22 0,21 0 16,-22 0-16,22-21 0,-22 21 0,1 0 15,20 0-15,-20 0 0,-1 0 16,-20-21-16,20 21 0,1 0 0,-1 0 16,-20 0-16,-1 0 0,21-21 0,-20 21 15,-1 0-15,0 0 16,-20 0-16,20 0 0,-21 0 0,0 0 16,0 0-16,1 0 0</inkml:trace>
  <inkml:trace contextRef="#ctx0" brushRef="#br0" timeOffset="120254.39">9715 1355 0,'43'0'0,"84"0"0</inkml:trace>
  <inkml:trace contextRef="#ctx0" brushRef="#br0" timeOffset="121406.55">11578 1418 0,'-21'0'0,"42"0"0,-63 0 0,-1 21 16,22-21-16,0 0 16,0 22-16,0-22 0,0 0 15,-1 0 1,44 0 31,-1 0-32,0 0-15,0 0 16,0 0-16,0 0 0,1 0 16,-1 0-16,0 0 0,0 0 0,21 0 15,1 0-15,-1 0 0,0 0 16,22 0-16,-22 0 0,22 0 0,-1 0 15,1 0-15,-1 0 0,1 0 0,-1 0 16,1 0-16,-1 0 0,1 0 16,-1 21-16,1-21 0,20 0 0,-20 0 15,21 0-15,-1 0 0,1 0 16,0 0-16,-1 0 0,-20 0 16,20 0-16,1 0 0,0 0 0,-1 0 15,1 0-15,-21 0 0,41 0 16,-20 0-16,0 0 0,-1 0 0,22 0 15,-21 0-15,0 0 0,-1 0 0,1 0 16,0 0-16,-22 0 0,22 0 16,-1 0-16,-20 0 0,21 0 0,-1 0 15,1 21-15,-22-21 0,22 0 0,0 0 16,-22 0-16,22 0 0,-22 0 16,22 0-16,-21 0 0,20 0 0,-20 0 15,20 0-15,1 0 0,0 0 16,-22 0-16,22 0 0,0 0 15,-1 0-15,-20 0 0,-1 0 0,1 0 16,-1 0-16,1 0 0,-22 0 16,0 0-16,1 0 0,-22 0 0,0 0 15,0 0-15,0 0 0,1 0 0,-1 0 16,-64-21 31</inkml:trace>
  <inkml:trace contextRef="#ctx0" brushRef="#br0" timeOffset="121468.52">17187 1418 0,'106'0'0</inkml:trace>
  <inkml:trace contextRef="#ctx0" brushRef="#br0" timeOffset="122071.17">19219 1355 0,'-21'0'15,"21"21"-15,-21-21 0,0 0 16,0 0-16,21 21 0,-22-21 16,1 0-1,42 0 17,1 0-32,-1 0 0,21 0 15,0 0-15,22 0 0,-1 0 0,1 0 16,-1 0-16,22 0 0,0-21 15,-22 21-15,22 0 0,0 0 16,-1-21-16,1 21 0,0 0 0,-1 0 16,22 0-16,-21 0 0,21 0 15,-22-21-15,22 21 0,-21 0 0,21 0 16,-22 0-16,1 0 0,0-22 16,-1 22-16,1 0 0,0 0 0,-1 0 15,-20 0-15,-1 0 0,1 0 0,-22 0 16,22 0-16,-1 0 0,1 0 0,-22 0 15,0 0-15,-21-21 0</inkml:trace>
  <inkml:trace contextRef="#ctx0" brushRef="#br0" timeOffset="122159.12">23643 1228 0,'-889'0'31,"1778"0"-31,-1841 0 0,888 0 16,22 0-16,-1 0 0</inkml:trace>
  <inkml:trace contextRef="#ctx0" brushRef="#br0" timeOffset="122211.6">22437 3725 0,'0'-804'0,"0"1608"0,21-1968 15</inkml:trace>
  <inkml:trace contextRef="#ctx0" brushRef="#br0" timeOffset="146645.98">8128 15452 0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C7F1-8340-4772-97C5-B127840D5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63D14-08C9-4E4A-9B61-2CF2D3AE0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0F01-FE48-4168-B905-B592728A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A89C-7307-4C7C-A3F4-D71DD995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0D20-2969-4F9B-9456-F17AB70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8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7550-BEAE-4F74-A5DC-B75459EF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6CBCC-3461-4DA8-84F0-85F3B4090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9A67-FA2A-46B4-ACAA-8E9227BA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F85E5-9D67-41F4-B1A7-5D27D72F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BD23-EBAB-4AFF-8D07-A6F5FA9D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6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8AB01-9287-4F3F-B2A7-C21501D2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97B9-662C-437C-A0C7-18500EFA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D8FC-B769-4764-BF27-7CB284A4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11CB-05BA-4569-88D0-6AB77ED8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07CC-719C-4364-B0E0-48E49910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B8E0-6557-44AE-A5D6-5B95DC46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C07F-C53C-4033-ACC4-41F8732A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77FE-C57D-42F1-A6E4-72B83E2D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7A98-5C83-4AEF-A65C-F6E62848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3FEF-E874-4EC7-85C5-8A673B75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6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2A23-F35C-453C-B82F-AC8459BA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82BA0-88A6-43A0-8D5B-25B18651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02C2-6153-47CC-B287-D39BF2DE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AA21-8CFB-4C9B-98DE-F9DE646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7712-BBF2-4A0C-9E43-864D3F4F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4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953A-21FC-4627-9A84-05E8988D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7419-0BE8-490D-9C66-F72174FD0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12A17-95D8-419A-BFF1-D46A4D175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DABAB-31FD-4DA2-B6A7-C78D0992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BFACC-3586-4687-A6AC-F8F295EB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7A8DD-9D3E-44F5-AAA7-BEAAE43E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2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DBE2-CF04-482B-9A24-3FAE6F6A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ACD6-E8D2-41DB-A332-79B1AED6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A3B37-F91E-4DEC-8251-41F55FE54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AF70A-C95F-489A-9710-409EA2D83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9637B-E78B-4A22-AC79-8A0EFD455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DB54E-6831-4211-87F2-65A925F9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72128-91DC-4162-8EF3-F16DCEE7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DEE6D-B078-45F4-9165-84EDA984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CF82-A16E-4FF9-875D-D6E379B6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4C685-8071-4C4B-8418-2C77F72E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3BF56-2354-4F29-BF00-DAB2DB41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57F60-6B4B-4B4C-A332-D602F547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1CD08-108B-4430-A9B2-7EE55A8C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22290-57D7-4302-BE2B-656C9A85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206E-B988-4C09-9A5C-B6E003FF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1B2A-D61D-4D3F-A049-5F086B19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AEC7-32C5-453F-94C1-D632CDC3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4B60C-E748-4875-A9A4-0AA22C6E8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19E7-56ED-4B32-8657-8F4C697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7754-A104-46D7-8781-2930DD8F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7CB30-4E80-41D7-A913-083ABFC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6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D64A-A719-4242-9E6A-C58970C8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DA0CE-9B2F-42B4-985C-116D60670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A9F7C-6E33-42C8-88D9-1FAE890E6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74459-AA4B-48CF-B6AE-21FBF413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644E5-62D4-424B-9FE2-5B5A9959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8D5E6-89C4-42EB-AB44-52F0A02B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B344B-8D5F-4E2D-8965-FB501D97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2C3E-1DA5-41C7-88AC-BBF9F77E6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61B7B-5029-491C-9DE4-ECBC930D7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0F95-2FCC-485C-A215-FC00E683074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E2D5-A0B1-4928-9304-70E01D8D6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B515-0DD1-4BA7-8A22-D4AE28A71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136D-EF5E-42E6-A7F6-63E8ED685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ABF4-8AE9-4653-A707-7005C228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C589-C1AB-48F8-AA80-97C25933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A35690-4910-4E0E-93E5-2230BA4AC90F}"/>
                  </a:ext>
                </a:extLst>
              </p14:cNvPr>
              <p14:cNvContentPartPr/>
              <p14:nvPr/>
            </p14:nvContentPartPr>
            <p14:xfrm>
              <a:off x="99000" y="91440"/>
              <a:ext cx="8031960" cy="261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A35690-4910-4E0E-93E5-2230BA4AC9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82080"/>
                <a:ext cx="8050680" cy="26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53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ABF4-8AE9-4653-A707-7005C228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C589-C1AB-48F8-AA80-97C25933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2990B-CB69-48F7-88DE-933C03259BA1}"/>
                  </a:ext>
                </a:extLst>
              </p14:cNvPr>
              <p14:cNvContentPartPr/>
              <p14:nvPr/>
            </p14:nvContentPartPr>
            <p14:xfrm>
              <a:off x="822960" y="426600"/>
              <a:ext cx="8435520" cy="417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2990B-CB69-48F7-88DE-933C03259B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417240"/>
                <a:ext cx="8454240" cy="41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10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ABF4-8AE9-4653-A707-7005C228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C589-C1AB-48F8-AA80-97C25933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ABCBA-6CDE-47FF-B2A0-7DE48E93DCA5}"/>
              </a:ext>
            </a:extLst>
          </p:cNvPr>
          <p:cNvSpPr txBox="1"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"https://www.naukri.com/"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.getWindowHandle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.getWindowHandles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popup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.switchTo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popup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5AD10E-9601-43FD-A15C-36D9BEF24783}"/>
                  </a:ext>
                </a:extLst>
              </p14:cNvPr>
              <p14:cNvContentPartPr/>
              <p14:nvPr/>
            </p14:nvContentPartPr>
            <p14:xfrm>
              <a:off x="129600" y="0"/>
              <a:ext cx="8351640" cy="6111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5AD10E-9601-43FD-A15C-36D9BEF24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-9360"/>
                <a:ext cx="837036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85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ABF4-8AE9-4653-A707-7005C228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C589-C1AB-48F8-AA80-97C25933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46E944-08E1-4265-9B8C-5A519B89016D}"/>
                  </a:ext>
                </a:extLst>
              </p14:cNvPr>
              <p14:cNvContentPartPr/>
              <p14:nvPr/>
            </p14:nvContentPartPr>
            <p14:xfrm>
              <a:off x="129600" y="53280"/>
              <a:ext cx="976140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46E944-08E1-4265-9B8C-5A519B890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43920"/>
                <a:ext cx="978012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33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ABF4-8AE9-4653-A707-7005C228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C589-C1AB-48F8-AA80-97C25933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7FF23C-193C-43F4-AACF-7D51C542D544}"/>
                  </a:ext>
                </a:extLst>
              </p14:cNvPr>
              <p14:cNvContentPartPr/>
              <p14:nvPr/>
            </p14:nvContentPartPr>
            <p14:xfrm>
              <a:off x="205560" y="23040"/>
              <a:ext cx="1172772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7FF23C-193C-43F4-AACF-7D51C542D5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3680"/>
                <a:ext cx="1174644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28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ABF4-8AE9-4653-A707-7005C228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C589-C1AB-48F8-AA80-97C25933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FA5531-7B2C-4B25-83DC-B9FF497D90A7}"/>
                  </a:ext>
                </a:extLst>
              </p14:cNvPr>
              <p14:cNvContentPartPr/>
              <p14:nvPr/>
            </p14:nvContentPartPr>
            <p14:xfrm>
              <a:off x="312480" y="23040"/>
              <a:ext cx="8100360" cy="53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FA5531-7B2C-4B25-83DC-B9FF497D9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3680"/>
                <a:ext cx="811908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71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ABF4-8AE9-4653-A707-7005C228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C589-C1AB-48F8-AA80-97C25933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0383B6-7286-43CE-8538-29868385A7B2}"/>
                  </a:ext>
                </a:extLst>
              </p14:cNvPr>
              <p14:cNvContentPartPr/>
              <p14:nvPr/>
            </p14:nvContentPartPr>
            <p14:xfrm>
              <a:off x="221040" y="0"/>
              <a:ext cx="9052920" cy="469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0383B6-7286-43CE-8538-29868385A7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9360"/>
                <a:ext cx="9071640" cy="47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41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ABF4-8AE9-4653-A707-7005C228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C589-C1AB-48F8-AA80-97C25933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67F90-027B-422B-AEDB-F024C41581EF}"/>
                  </a:ext>
                </a:extLst>
              </p14:cNvPr>
              <p14:cNvContentPartPr/>
              <p14:nvPr/>
            </p14:nvContentPartPr>
            <p14:xfrm>
              <a:off x="190440" y="0"/>
              <a:ext cx="968544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67F90-027B-422B-AEDB-F024C4158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-9360"/>
                <a:ext cx="970416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96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2021-08-12T04:33:10Z</dcterms:created>
  <dcterms:modified xsi:type="dcterms:W3CDTF">2021-08-12T04:33:37Z</dcterms:modified>
</cp:coreProperties>
</file>