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02:49:05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 826 0,'0'0'0,"0"-22"0,21 22 16,-21-21-16,21 0 15,-21 0-15,21 21 16,-21-21-16,21 0 15,0-1-15,1 1 0,-22 0 16,0 0-16,0 0 0,0 0 16,0-1-16,0 1 15,-22 21-15,1 0 0,0 0 16,-21 0-16,21 0 0,-1 0 0,-20 0 16,21 21-16,-21-21 0,-1 22 15,22-1-15,-21 0 0,-1 0 16,1 0-16,21 22 0,-21-22 0,-1 21 15,22 0-15,-21 1 0,21-1 16,-1 0-16,1 1 0,0-1 16,0-21-16,21 22 0,0-22 15,0 21-15,0-21 0,0 0 0,0 1 16,21-1-16,0 0 0,0 0 16,1 0-16,-1-21 0,0 21 0,21-21 15,-21 22-15,22-22 0,-22 0 16,21 21-16,-21-21 0,22 21 0,-22-21 15,21 0-15,1 21 0,-22-21 16,21 0-16,-21 21 0,22-21 16,-22 21-16,0 1 0,21-22 0,-21 21 15,1 0-15,-22 0 0,0 0 16,0 0-16,0 1 0,0-1 16,0 21-16,-22-21 0,22 0 0,-42 22 15,21-22-15,0 0 0,-22 21 16,22-20-16,-21-1 0,0 0 15,-1 0-15,1 0 0,-22-21 0,22 21 16,0-21-16,-22 0 0,22 0 16,-22 0-16,22 0 0,-21 0 0,20 0 15,-20-21-15,20 0 0,1 0 16,21 0-16,-21 0 0,20-1 0,1 1 16,21 0-16,0 0 15,-21 0-15,21 0 0,0-1 0,0 1 16,0 0-16,0 0 15,21 0-15,0 0 16,1 21-16</inkml:trace>
  <inkml:trace contextRef="#ctx0" brushRef="#br0" timeOffset="7031.83">2730 1397 0,'0'0'0,"22"-21"16,-22 0-16,21 0 15,-21-1-15,21 1 16,-21 0-16,0 0 0,0 0 16,0 0-16,-21-1 15,0 22-15,-1 0 0,22-21 16,-21 21-16,0 0 0,0 0 16,0 0-16,0 0 15,-1 21-15,1-21 0,0 22 16,0-1-16,21 21 0,-21-21 0,0 0 15,-1 22-15,22-22 0,-21 21 16,21 1-16,0-22 0,0 21 0,0 0 16,0 1-16,0-1 0,0 0 15,0-20-15,0 20 0,0-21 0,0 21 16,21-20-16,1-1 0,-1 0 16,0 0-16,0 0 0,0-21 0,22 21 15,-22-21-15,0 0 0,0 0 16,0 0-16,0 0 0,1 0 0,-1 0 15,0-21-15,0 21 16,0-21-16,0 0 0,1 0 0,-22 0 16,21-1-16,0 1 0,-21-21 15,21 21-15,0 0 0,-21-1 0</inkml:trace>
  <inkml:trace contextRef="#ctx0" brushRef="#br0" timeOffset="7587.51">3196 1291 0,'0'0'0,"-21"0"0,0 0 16,21-21 15,0 0-16,0 0 1,21 21 0,-21-21-16,21 21 0,-21-22 15,21 22-15,0 0 16,1 0-16,-1 22 0,-21-1 16,21 0-16,0 0 0,0 0 0,0 0 15,1 1-15,-22-1 16,21 21-16,0-21 0,-21 0 0,0 22 15,21-22-15,0 21 0,-21-21 16,0 1-16,0-1 0,0 0 0,0 0 16,21 0-16,-21 0 0,0 1 0,0-44 47,0 1-47,0 0 15,0-21-15,0 21 0,0-1 0,0-20 16,0 21-16,0-21 15,22 20-15,-1-20 0,-21 21 0,21-21 0,0 20 16,0 1-16,0 0 16,1 0-16,-1 0 0,0 0 0,0-1 15,0 1-15,-21 0 0,21 21 16,-21-21-16,22 21 0,-1 0 16,-21 21 15</inkml:trace>
  <inkml:trace contextRef="#ctx0" brushRef="#br0" timeOffset="9128.51">3979 1503 0,'0'21'0,"21"-21"32,-21-21-17,22 21-15,-22-21 0,21 21 0,0-21 16,0-1-16,0 22 16,-21-21-16,21 0 0,1 0 0,-1 0 15,0 0-15,0-1 0,-21 1 16,0 0-16,21 0 0,-21 0 15,-21 21 1,0 0-16,0 0 16,0 0-16,-1 21 0,1 0 15,0 0-15,0 0 0,0 1 16,21-1-16,0 21 0,0-21 16,-21 0-16,21 1 0,0 20 0,0-21 15,0 0-15,0 22 0,0-22 16,0 0-16,21 0 0,-21 0 15,21-21-15,0 21 0,0-21 0,0 0 16,22 0-16,-22 0 0,21 0 16,1 0-16,-1 0 0,0 0 0,1-21 15,-1 0-15,0 0 0,1 0 16,-1 0-16,0-1 0,1-20 0,-1 21 16,-21 0-16,21-22 0,-20 22 15,-1-21-15,0 21 0,-21 0 0,0-1 16,0-20-16,0 21 0,0 0 15,0 0-15,0-1 0,-21 22 32,0 0-32,-1 0 15,1 0-15,0 22 0,0-1 16,0 0-16,0 0 0,-1 21 16,1-20-16,21-1 0,0 21 0,-21-21 15,21 22-15,0-22 0,0 0 16,0 0-16,21 0 0,0 0 0,1 1 15,-1-1-15,0 0 0,21-21 16,-21 0-16,22 0 0,-1 0 0,0 0 16,-20 0-16,20 0 0,0-21 15,1 21-15,-22-21 0,21-1 0,-21 1 16,22 0-16,-22-21 0,21 21 16,-21-1-16,0-20 0,1 21 15,-22-21-15,21-1 0,-21 22 0,21-21 16,-21 21-16,0-1 0,0 1 15,0 0-15,0 0 16,0 42 0,0 0-16,-21 0 0,21 1 15,0-1-15,0 0 0,0 21 16,0-21-16,-21 22 0,21-22 0,0 0 16,0 21-16,-22-20 0,22-1 15,0 0-15,0 0 0,0 0 0,0 0 16,0 1-16,0-44 47,0 1-32,0 0-15,0 0 0,0 0 0,0-22 16,0 22-16,0 0 0,0-21 16,0 21-16,22-22 0,-1 22 0,0-21 15,0 21-15,0-1 0,0-20 16,22 21-16,-22 0 0,0 0 0,21-1 15,-20 22-15,-1 0 0,21-21 0,-21 21 16,0 0-16,1 21 16,-1 1-16,0-1 0,0 0 0,-21 21 15,0-21-15,21 22 0,-21-1 16,0-21-16,21 22 0,-21-22 0,0 21 16,0-21-16,0 0 0,0 1 15,0-1-15,0 0 0,0 0 0,22-21 16,-22 21-16,21-21 15,0 0-15,0 0 0,0 0 16,0-21-16,1 0 0,-1 21 0,21-21 16,-21 0-16,0-1 0,1-20 15,20 21-15,-21-21 0,0 20 0,22-20 16,-22 21-16,0-21 0,0 20 16,-21-20-16,21 21 0,-21 0 0,21 0 15,-21-1-15,0 1 0,0 0 16,0 0-1,-21 21-15,0 0 0,0 0 16,0 0-16,21 21 16,-21-21-16,21 21 0,0 0 0,0 1 15,-22-1-15,22 0 0,0 0 16,0 0-16,0 0 0,0 1 0,0-1 16,22 0-16,-22 0 0,21 0 0,0-21 15,0 21-15,-21 1 16,21-22-16,0 21 0,22-21 0,-22 21 15,0-21-15,0 0 0,0 21 0,-21 0 16,0 0 0,-21-21-1,0 0-15,0 0 0,-21 0 16,20 22-16,1-22 0,-21 0 0,21 0 16,0 0-16,-1 0 0,1 21 15,0-21-15,0 0 0,42 0 47,-21-21-47,21 21 0,0-22 16</inkml:trace>
  <inkml:trace contextRef="#ctx0" brushRef="#br0" timeOffset="9731.46">6752 508 0,'0'-21'0,"0"42"0,-21-42 0,0 0 0,21 0 15,-21 21-15,-1 0 16,1 0 0,21 21-1,0 0-15,0 21 0,0-21 0,0 22 16,0-1-16,0 0 0,0 1 0,0 20 15,0-20-15,0 20 0,0 1 16,0-1-16,0-21 0,0 22 0,0-22 16,0 1-16,0-1 0,0 0 15,0 1-15,0-1 0,0-21 0,-21 0 16,21 0-16,0 1 0,0-1 16,0 0-16,0-42 31,0 0-16,0-1-15,0 1 0,0 0 0,-21 0 16,21 0-16,0 0 0,0-22 16,0 22-16,0-21 0,0 21 0,21-1 15,-21-20-15,21 21 0,22-21 0,-22 20 16,21 1-16,-21 0 0,22 0 16,-1 0-16,0 21 0,-21 0 0,22 0 15,-22 0-15,21 0 0,-21 0 16,1 21-16,-1 21 0,-21-21 0,0 1 15,0 20-15,0-21 0,0 21 16,0-20-16,0 20 0,0-21 16,0 0-16,-21 22 0,-1-22 0,22 0 15,-21 0-15,0 0 0,21 0 16,-21 1-16,21-1 0,-21-21 16,42-21 15,0-1-16,0 22-15</inkml:trace>
  <inkml:trace contextRef="#ctx0" brushRef="#br0" timeOffset="10156.48">7493 974 0,'-21'-21'15,"0"21"-15,-1 0 16,1 21 0,0 0-16,21 0 0,-21 0 0,21 22 15,-21-22-15,0 21 0,21-21 16,-22 22-16,22-22 0,0 21 0,-21-21 16,21 0-16,0 22 0,0-22 15,0 0-15,0 0 0,0 0 16,0 1-16,21-22 0,1 0 15,-1 0-15,0 0 16,0 0-16,0 0 0,0-22 16,1 22-16,-1-21 0,0 0 0,0 0 15,-21 0-15,0-22 0,21 22 16,-21-21-16,0 0 0,0-1 0,0 1 16,0 0-16,0 20 0,0-20 15,0 21-15,0 0 0,-21 0 0,0-1 16,0 22-16,0 0 15,-1 0-15,1 0 16,42 0 15,1 0-31</inkml:trace>
  <inkml:trace contextRef="#ctx0" brushRef="#br0" timeOffset="10504.03">8086 529 0,'0'0'0,"0"-21"0,0 0 15,-22 21 17,1 21-32,21 0 15,-21 0-15,21 22 0,0-1 0,-21-21 16,21 43-16,-21-22 0,0 0 15,21 22-15,-22-22 0,22 22 0,-21-22 16,0 22-16,21-22 0,0 0 16,0 1-16,0-1 0,0-21 0,0 21 15,0-20-15,0 20 0,0-21 16,0 0-16,0 0 0,21 1 16,0-22-16,1 0 0,-1 0 0,0 0 15,0 0-15,0 0 16,22 0-16,-22 0 0,0-22 15,0 1-15,0 0 0,0 0 0,1 0 16,-1 0-16,-21-1 0,21 1 16</inkml:trace>
  <inkml:trace contextRef="#ctx0" brushRef="#br0" timeOffset="10815.85">7853 910 0,'0'0'0,"-21"0"0,-1 0 0,1 0 16,0 0-16,0 0 0,42 0 31,0 0-31,22-21 0,-1 21 16,0-21-16,1 21 0,20 0 16,1-21-16,-22 21 0,0 0 0,22 0 15,-43-21-15,21 21 0,-21 0 16,1 0-16,-1 0 62,0 0-30,0 0-32,0 0 15</inkml:trace>
  <inkml:trace contextRef="#ctx0" brushRef="#br0" timeOffset="14451.67">9271 1461 0,'0'-22'63,"0"1"-63,21 0 15,0 21-15,0-21 0,-21 0 0,22 0 16,-1-1-16,0-20 0,0 21 16,0-21-16,-21 20 0,21-20 0,1 21 15,-1-21-15,0-1 0,-21 22 16,0-21-16,0 21 0,0-1 0,21 1 16,-21 0-16,0 0 15,0 42 16,-21 0-15,21 0-16,0 1 0,-21 20 16,21 0-16,0-21 0,0 22 0,0-1 15,0 0-15,0-20 0,0 20 16,0 0-16,0-21 0,0 1 0,0 20 16,0-21-16,0 0 0,21 0 15,0-21-15,0 0 0,0 0 16,1 0-16,-1 0 0,0 0 15,21 0-15,-21 0 0,1-21 16,20 0-16,-21 21 0,0-21 0,22 0 16,-22 0-16,0-1 0,0-20 0,-21 21 15,21-21-15,-21 20 0,0-20 16,0 0-16,0-1 0,0 1 0,0 0 16,0-1-16,0 1 0,-21 0 15,0 21-15,0-22 0,0 22 0,21 0 16,-22 0-16,1 0 0,0 21 15,0 0-15,-21 0 0,20 0 0,1 0 16,0 0-16,-21 0 0,21 21 16,-1 0-16,1 0 0,0 0 15,0 0-15,0 1 0,21 20 0,-21-21 16,21 21-16,0-20 0,0 20 16,0-21-16,0 0 0,21 0 0,0 22 15,0-43-15,0 21 0,22 0 16,-1-21-16,0 0 0,1 0 0,-1 0 15,21 0-15,-20 0 0,20 0 16,1 0-16,-22-21 0,22 0 0,-1 0 16,-21-1-16,22 1 0,-1-21 15,-20 21-15,20-22 0,-20 1 0,-1 21 16,0-21-16,1-1 0,-22 22 16,0-21-16,0 21 0,0-1 15,-21-20-15,0 21 0,0 0 0,0 0 16,0-1-16,0 1 15,0 0-15,-21 21 16,21-21-16,-21 21 31,0 0-15,21 21-16,0 0 16,-21 0-1,21 1-15,-22-1 0,22 0 16,0 0-16,0 21 0,0 1 0,0-22 15,0 42-15,0-20 0,0-1 16,0 22-16,0-22 0,0 21 0,0-20 16,0 20-16,0 1 0,0-22 15,0 22-15,0-1 0,0 1 0,0-1 16,0 1-16,0 20 0,0-20 16,0-1-16,0 1 0,0-1 0,0 1 15,0-1-15,0-20 0,22 20 0,-22-21 16,21 22-16,-21-22 0,0 1 15,21-1-15,0 0 0,-21 1 0,21-1 16,-21-21-16,0 0 0,21 22 0,1-22 16,-22 0-16,0 0 15,21-21-15,-21 21 16,0-42 0,0 0-1,-21 0-15,-1 0 0,22-1 16,-21-20-16,0 21 0,0-21 0,0-1 15,0 1-15,-1 0 0,22-22 16,-21 22-16,21-22 0,-21 1 0,21-64 16,0 63-16,0-20 15,0 20-15,0 1 0,0-1 0,21 22 16,0-22-16,1 22 0,-1 21 16,0-22-16,0 22 0,0 0 15,0 0-15,1 0 0,-1 0 0,0-1 16,0 22-1,-21 22 79</inkml:trace>
  <inkml:trace contextRef="#ctx0" brushRef="#br0" timeOffset="15849.97">12425 1016 0,'0'0'0,"0"21"0,0 0 0,0 1 15,0-1 1,21-42 31,0-1-47,0 22 16,0-21-16,1 0 0,-1-21 15,0 21-15,0-1 0,21-20 0,-20 21 16,-1-21-16,0-1 0,0 22 15,-21-21-15,21-1 0,-21 22 0,0-21 16,0 0-16,0 20 0,0-20 16,0 21-16,-21-21 0,21 20 0,-21 1 15,0 0-15,0 21 0,21-21 16,-22 21-16,1 0 0,0 0 0,0 0 16,21 21-16,0 0 0,-21 0 15,21 22-15,-21-1 0,21 0 16,-22 22-16,22 21 0,-21-22 0,21 22 15,0 21-15,-21-22 16,21 1-16,-21 0 0,21 20 0,-21-20 16,21 21-16,0-21 0,-21 20 0,21 1 15,-22-21-15,22 21 0,0-22 16,-21 1-16,21 21 0,-21-21 0,21-22 16,0 22-16,0-22 0,0 1 0,0-1 15,0-20-15,0-1 0,0 0 16,0 1-16,0-22 0,21 0 0,0-21 15,1 0-15,-1 0 0,0-21 16,0 0-16,0-1 0,22-20 16,-22 0-16,21-1 0,0 1 15,-20-21-15,20-1 0,0 1 0,1-1 16,-22-21-16,0 22 0,0-1 0,-21 1 16,0-22-16,0 22 0,0-1 15,-21-20-15,0 20 0,-22 22 0,1-22 16,0 22-16,-1 0 0,1 20 15,0-20-15,-1 21 0,1 0 0,0 0 16,21 21-16,-1-22 0,1 22 0,0 0 16,21-21-1,21 21 1,0-21-16,1 21 0,20 0 16,-21 0-16,0-21 0,0 21 15,22 0-15,-22-21 0,0 0 0,21 21 16,-20-22-16,20 1 0,-21 0 15</inkml:trace>
  <inkml:trace contextRef="#ctx0" brushRef="#br0" timeOffset="16547.68">13377 953 0,'0'-22'0,"0"44"0,0-65 16,0 22-16,0 0 0,0-21 15,0 20-15,0 1 0,-21 0 16,0 0-16,0 0 15,0 21-15,-1 0 0,1 0 0,0 0 16,-21 0-16,21 21 0,-1 0 0,-20 0 16,21 22-16,0-1 0,0 0 15,-1 1-15,1-1 0,0 21 0,0-20 16,21-1-16,0-21 0,0 22 16,0-1-16,0-21 0,0 0 0,0 0 15,21 1-15,-21-1 0,21-21 0,0 0 16,22 0-16,-22 0 0,0 0 15,21 0-15,-20 0 0,20 0 0,-21-21 16,21-1-16,1 1 0,-22 0 16,0 0-16,0 0 0,0-22 15,1 1-15,-1 21 0,0-21 0,-21-1 16,21 1-16,-21 0 0,0 20 16,0-20-16,0 21 0,0 0 0,0 0 15,0 42 16,-21 21-31,21-21 0,-21 22 16,21-22-16,0 21 0,-21 0 0,21-20 16,0 20-16,0 0 0,0-21 0,0 1 15,0 20-15,0-21 0,0 0 16,21-21-16,0 21 0,0-21 0,0 0 16,0 22-16,22-22 15,-22 0-15,0 0 0,0 0 16,0-22-16,1 22 0,-1-21 0,21 0 15,-21 0-15,0 0 0,1-22 16,-1 22-16,-21-21 0,0 21 0,21-22 16,-21 1-16,0 21 0,0 0 15,0 0-15,0-1 0,0 1 0,-21 42 32,21 1-32,0-1 0,0 0 0,0 0 15,0 21-15,-21-20 0,21 20 16,0-21-16,0 0 0,0 0 15,0 22-15,0-22 0,0 0 16,0 0-16,21 0 16,-21-42-1,21 0 1,-21 0-16,21 0 0</inkml:trace>
  <inkml:trace contextRef="#ctx0" brushRef="#br0" timeOffset="16715.58">13928 699 0,'0'-22'0,"-22"-41"16,1 63-1,0 0-15,42 0 47,0 0-31,1 0-16,-1 0 0</inkml:trace>
  <inkml:trace contextRef="#ctx0" brushRef="#br0" timeOffset="16979.95">14372 445 0,'0'0'0,"-21"21"31,21 0-31,-21 21 0,0-21 15,-1 1-15,22 20 0,0 0 0,-21 1 16,0 20-16,0-21 0,21 22 16,0-22-16,-21 22 0,0-22 0,21 22 15,-22-22-15,22 0 0,0-21 16,-21 22-16,21-22 0,0 0 0,0 0 16,0 0-16,0 1 0,21-22 31,1 0-31,-1-22 0,0 1 15,0 0-15</inkml:trace>
  <inkml:trace contextRef="#ctx0" brushRef="#br0" timeOffset="17359.7">14520 953 0,'0'0'15,"0"21"-15,-21 0 0,21 0 16,0 0-16,0 0 15,0 1-15,21-22 32,0 0-32,1 0 0,-1-22 15,21 22-15,-21-21 16,0 0-16,1 21 0,20-21 0,-21 0 16,0 0-16,-21-1 0,0 1 15,21 0-15,-21 0 0,0 0 0,-21 21 31,0 0-31,0 0 0,0 0 0,0 21 16,-1 0-16,1 0 0,0 0 0,0 1 16,0-1-16,0 21 0,21-21 15,0 0-15,-22 22 0,22-22 0,0 0 16,0 0-16,0 0 0,0 1 16,0-1-16,22 0 0,-1 0 15,0-21-15,0 0 16,21 0-16,-20 0 0,20 0 15,-21 0-15,21 0 0,1-21 0</inkml:trace>
  <inkml:trace contextRef="#ctx0" brushRef="#br0" timeOffset="17891.4">15684 762 0,'0'0'0,"0"-21"0,0 0 16,-21 21-1,0 0-15,-21 0 0,21 0 0,-1 0 16,-20 0-16,21 0 0,-21 0 0,20 21 16,-20 0-16,0 21 0,-1-20 15,22 20-15,-21-21 0,21 21 0,-22 1 16,22-1-16,0-21 0,0 22 16,21-22-16,0 21 0,0-21 0,0 0 15,0 1-15,0-1 0,21-21 0,0 21 16,0-21-16,1 0 0,20 0 15,0 0-15,-21 0 0,22 0 0,-1 0 16,0-21-16,1 0 0,-1-1 16,-21 1-16,22 0 0,-22-21 15,21-1-15,-21 1 0,0 0 0,1-1 16,-1 1-16,-21-21 0,21 20 16,-21-20-16,21 20 0,-21-20 0,0 21 15,0-1-15,0 1 0,0 0 16,0-1-16,0 22 0,0 0 0,0 0 15,0 0-15,0-1 0,0 44 32,0-1-32,0 21 0,-21-21 0,21 22 15,-21 20-15,0-21 0,21 1 16,0 20-16,0-20 0,-22 20 0,22 1 16,0-22-16,0 0 0,0 22 15,0-22-15,0-21 0,0 22 16,22-22-16,-22 0 0,21 0 0,0 0 15,0-21-15,0 0 0,0 0 16,1 0-16,-1 0 0,0 0 0,0 0 16,21-21-16,-20 0 0,20 0 0</inkml:trace>
  <inkml:trace contextRef="#ctx0" brushRef="#br0" timeOffset="18375.11">17589 487 0,'-21'-42'15,"42"84"-15,-63-106 0,0 43 0,42 0 0,-21 21 16,21-21-1,21 21 1,0 0-16,0 0 0,21 0 0,1 0 16,-1-21-16,0 21 0,1 0 15,-1 0-15,22 0 0,-22-21 0,0 21 16,22 0-16,-22 0 16,0 0-16,1 0 0,-22-22 0,0 22 15,0 0-15,-42 0 31,0 0-31,0 0 0,0 0 16,-22 0-16,22-21 0</inkml:trace>
  <inkml:trace contextRef="#ctx0" brushRef="#br0" timeOffset="18692.34">17801 339 0,'0'0'0,"-21"21"16,21 0-16,0 0 15,0 0-15,0 22 16,0-22-16,-21 0 0,21 21 0,-21 1 16,21-1-16,0 0 0,-22 22 15,22-22-15,-21 22 0,0-22 0,0 0 16,21 22-16,0-22 0,-21 1 15,0-22-15,21 21 0,0-21 0,0 22 16,0-22-16,-22 0 16,22 0-16,0-42 31,22 0-15,-22 0-16,0-1 0,21 1 15</inkml:trace>
  <inkml:trace contextRef="#ctx0" brushRef="#br0" timeOffset="19063.13">17928 889 0,'0'0'0,"21"0"31,0-21-15,1 0-16,-1 21 0,-21-21 15,21 21-15,-21-22 0,21 1 16,-21 0-16,0 0 0,0 0 16,0 0-16,0-1 15,-21 22 1,0 22 0,0-1-16,21 0 15,0 0-15,-22 0 0,22 0 0,-21 22 16,21-22-16,-21 21 15,21-21-15,0 22 0,0-22 0,0 0 16,0 0-16,0 22 0,0-22 16,0 0-16,0 0 0,0 0 15,21-21 1,0 0 0,1-21-16,-1 0 0</inkml:trace>
  <inkml:trace contextRef="#ctx0" brushRef="#br0" timeOffset="19523.43">18669 720 0,'0'-21'0,"0"42"16,0-64-16,0 22 16,-21 21-16,0 0 15,-1 0-15,1 0 0,0 0 16,0 0-16,0 0 0,-22 21 0,22 1 15,0-1-15,0 0 0,0 0 0,0 0 16,-1 0-16,1 22 0,21-22 16,0 0-16,0 0 0,0 0 15,21 1-15,1-22 16,20 21-16,-21-21 0,0 0 0,22 0 16,-22 21-16,21-21 0,-21 0 15,0 21-15,22-21 0,-22 21 16,0-21-16,0 21 0,0-21 0,1 22 15,-22-1-15,0 0 16,0 0-16,0 0 0,-22 0 16,1-21-16,0 22 0,0-22 15,-21 0-15,20 21 0,1-21 0,-21 0 16,21 0-16,-22 0 0,22 0 16,-21 0-16,21 0 0,0 0 0,-22 0 15,22 0-15,0-21 0,0 21 16,0-22-16,21 1 15,0 0 1,0 0 0,0 0-16,21 0 15,0 21-15</inkml:trace>
  <inkml:trace contextRef="#ctx0" brushRef="#br0" timeOffset="19855.87">19071 318 0,'0'0'0,"0"21"32,0 0-17,-21 0-15,21 21 0,0-20 0,0 20 16,0 0-16,-21 1 0,21-1 0,-21 0 15,21 1-15,0 20 0,0-21 16,-22 22-16,22-22 0,-21 1 0,21-1 16,0 0-16,0 1 0,0-22 15,0 0-15,0 21 0,0-21 0,0 1 16,0-1-16,21-21 31,1 0-31,-1-21 16,-21-1-16,21 1 0,0 0 15,0 0-15,-21-21 0</inkml:trace>
  <inkml:trace contextRef="#ctx0" brushRef="#br0" timeOffset="20060.16">18923 741 0,'0'0'0,"-21"0"0,42 0 63,0 0-63,0 0 15,0 0-15,22 0 0,-22 0 0,0-21 16,0 21-16,22-21 0,-22-1 0,21 22 16,-21-21-16</inkml:trace>
  <inkml:trace contextRef="#ctx0" brushRef="#br0" timeOffset="20431.96">20108 381 0,'0'0'0,"0"-21"15,0 0-15,-21 0 16,0 21-16,0-22 15,0 22-15,-1 0 0,-20 0 16,21 0-16,0 0 0,-22 0 0,22 22 16,-21-1-16,21 0 0,-22 0 15,1 21-15,21-20 0,-21 20 0,20 0 16,-20 1-16,21 20 0,-21-21 16,20 1-16,1 20 0,0-20 15,21 20-15,0-21 0,0 1 0,0-1 16,0 0-16,0 1 0,21-22 15,0 0-15,22 0 0,-22 0 0,21 1 16,1-22-16,-1 0 0,0 0 16,1 0-16,20 0 0,-21 0 0,1 0 15,20 0-15,-20-22 0,20 1 16,-21 21-16,22-21 0,-22 0 0,1 0 16,20-22-16</inkml:trace>
  <inkml:trace contextRef="#ctx0" brushRef="#br0" timeOffset="21799.66">20595 826 0,'0'-22'0,"0"44"0,0-65 16,0 22-16,0 0 0,0 0 16,0 0-16,-21 21 15,0-22-15,0 22 0,-1 0 0,1 0 16,0 0-16,0 0 0,0 0 0,0 22 16,-1-1-16,1 0 0,-21 0 15,21 21-15,0-20 0,-1 20 0,1-21 16,21 21-16,-21 1 0,21-22 15,0 0-15,0 21 0,0-20 0,0-1 16,0 0-16,0 0 16,21-21-16,0 0 15,1 0-15,-1 0 0,0 0 16,0 0-16,0-21 0,22 0 16,-22 0-16,0-1 0,0 1 0,0-21 15,0 21-15,1-22 0,-1 1 16,-21 21-16,0-21 0,21 20 0,-21 1 15,0 0-15,0 0 16,0 42 0,0 0-16,-21 0 15,21 1-15,0-1 0,-21 21 16,21-21-16,-22 22 0,22-22 16,0 21-16,-21-21 0,21 22 15,0-22-15,0 0 0,0 0 0,0 0 16,21 0-16,1-21 0,-1 22 0,21-22 15,-21 0-15,0 0 0,22 0 16,-22 0-16,21 0 0,1 0 0,-1-22 16,-21 1-16,21 0 0,1 0 15,-1 0-15,-21-22 0,0 1 0,22 21 16,-43-21-16,21-1 0,0 1 16,-21 21-16,0 0 0,0-1 0,0 1 15,0 0-15,0 42 31,0 0-31,0 1 0,0-1 16,0 0-16,0 0 0,0 0 16,0 22-16,0-22 0,0 0 0,0 21 15,21-21-15,-21 1 0,0-1 16,0 0-16,0 0 0,0 0 0,0 0 16,0 1-1,-21-22 1,21-22-1,-21 1-15,0 0 16,21 0-16,0 0 0,0 0 16,-21 21-1,21-22-15,0 44 32,0-1-17,0 0-15,21 0 16,0-21-1,0 0-15,0 21 0,0-21 0,1 0 16,20 0-16,0 0 0,-21 0 16,22 0-16,-1 0 0,0 0 0,1 0 15,-1-21-15,-21 0 0,22 0 0,-22 0 16,21-1-16,-21 1 0,0-21 16,1 0-16,-1 20 0,0-20 15,-21 0-15,0 21 0,0-22 16,0 22-16,0 0 0,0 0 0,0 0 15,-21 21 1,0 21 0,-1 0-16,1 0 0,21 0 0,-21 0 15,0 1-15,21 20 0,0-21 16,-21 21-16,21-20 0,-21 20 0,21-21 16,0 0-16,0 0 0,0 1 15,0-1-15,0 0 0,21 0 16,0-21-16,0 0 0,0 0 0,0 0 15,22 0-15,-22 0 16,21 0-16,1 0 0,-1 0 0,0-21 16,1 21-16,-1-21 0,0 0 15,1-22-15,-1 22 0,0 0 0,1-21 16,-1-1-16,-21 1 0,21 21 0,-20-22 16,-1 1-16,-21 21 0,0 0 15,0 0-15,0-1 0,0 1 0,0 0 16,-21 21-1,-1 0-15,1 0 0,0 21 16,0 0-16,21 1 16,0-1-16,0 0 0,0 0 0,0 21 15,0-20-15,0-1 0,0 21 16,0-21-16,21 0 0,-21 1 16,21-1-16,-21 0 0,0 0 0,21 0 15,-21 0-15,0 1 16,-21-22-1,0 0-15,0 0 16,0 0 0,0 0-16,-1 0 0,1 0 15,0 0-15,0 0 16,0 0-16,0 0 0,-22-22 0</inkml:trace>
  <inkml:trace contextRef="#ctx0" brushRef="#br0" timeOffset="23371.76">1778 2519 0,'0'0'0,"-21"0"0,0 0 16,-1 0-1,1-21-15,0 21 16,21-21 0,21-1 31,0 22-47,1 0 0,20 0 0,-21-21 15,21 21-15,-20 0 0,20 0 16,0-21-16,22 21 0,-22 0 0,22-21 15,-1 21-15,22 0 0,-1 0 16,1-21-16,0 21 0,21-21 0,-22 21 16,1 0-16,21 0 15,-22-22-15,22 22 0,-21 0 0,21 0 16,21 0-16,-21-21 0,21 21 16,-22 0-16,22 0 0,-21-21 0,21 21 15,21 0-15,-21 0 0,22-21 0,-1 21 16,0 0-16,0 0 0,0-21 15,0 21-15,1 0 0,-1 0 0,0-21 16,21 21-16,-21-22 0,1 22 0,20 0 16,-21 0-16,0-21 0,22 21 15,-22 0-15,0 0 0,21 0 0,1-21 16,-22 21-16,21 0 0,-21 0 16,22-21-16,-22 21 0,21 0 15,-21 0-15,22-21 0,-22 21 0,21 0 16,-21 0-16,22 0 0,-22-21 15,21 21-15,0 0 0,-20 0 0,20 0 16,-21-22-16,21 22 0,1 0 0,-22 0 16,21 0-16,-21-21 0,1 21 15,-1 0-15,0 0 0,21-21 0,-21 0 16,1 21-16,-1 0 0,0-21 0,0 21 16,0 0-16,22-21 0,-22 21 15,0-22-15,0 22 0,0 0 0,-21-21 16,21 0-16,1 21 0,-1 0 15,0-21-15,0 21 0,0 0 16,0-21-16,1 21 0,-1 0 0,0-21 16,21 21-16,-21 0 0,1 0 15,-1-22-15,0 1 0,0 21 0,0 0 16,22-21-16,-22 21 0,0 0 0,0 0 16,0-21-16,0 21 0,-21 0 15,22 0-15,-1-21 0,0 21 0,-21 0 16,21 0-16,-21-21 0,21 21 15,0-22-15,1 22 0,-22 0 0,21-21 16,-21 21-16,21 0 0,-21-21 16,21 21-16,-21-21 0,21 21 15,-21 0-15,21-21 0,-21 21 0,0-21 16,0 21-16,0 0 0,-21 0 16,21-22-16,-21 22 0,0 0 0,0 0 15,0 0-15,-22 0 0,1 0 16,0-21-16,-1 21 0,-20 0 0,20 0 15,1 0-15,-21 0 0,20 0 0,-20-21 16,-1 21-16,1 0 0,-1 0 16,1 0-16,-22-21 0,0 21 0,1 0 15,-22-21-15,21 21 0,-21 0 16,1 0-16,-1 0 16,-21-21-1</inkml:trace>
  <inkml:trace contextRef="#ctx0" brushRef="#br0" timeOffset="23495.69">22183 1503 0,'0'0'0,"-22"21"16,1-21-1,0 0 1,0 0-1,0 21 1,0-21-16,-1 0 0</inkml:trace>
  <inkml:trace contextRef="#ctx0" brushRef="#br0" timeOffset="66023.41">2625 4106 0,'0'0'0,"0"22"16,0-44 124</inkml:trace>
  <inkml:trace contextRef="#ctx0" brushRef="#br0" timeOffset="66783.89">2794 4106 0,'0'-21'78,"0"0"-62,0 0-16,21 0 0,-21 0 16,0-1-16,0 1 0,0 0 15,0 0-15,0 0 0,-21 0 16,0-1-16,0 1 16,-1 21-16,1 0 0,-21 0 15,21 0-15,-22 0 0,1 0 0,0 0 16,-1 0-16,1 21 0,0-21 15,-1 22-15,22-1 0,-21 21 0,0-21 16,20 22-16,1-22 0,0 21 16,0 0-16,0-20 0,0 20 0,21 0 15,-22 1-15,22-22 0,0 21 16,0 0-16,0-20 0,0-1 0,0 0 16,0 0-16,22 0 0,-1 0 15,0-21-15,0 22 0,21-22 0,-20 0 16,-1 0-16,21 0 15,-21 0-15,0 0 0,22 0 0,-22 0 16,21 0-16,1 0 0,-22 0 16,21 0-16,-21 0 0,22 0 0,-22 0 15,0 0-15,21 0 0,-21 0 16,1 0-16,-1 0 0,0 0 0,0 21 16,0 0-16,-21 0 0,0 0 15,0 0-15,0 22 0,-21-22 16,0 0-16,0 0 0,-22 22 0,22-22 15,-21 0-15,0 21 0,-1-21 16,1 1-16,0-1 0,-22-21 0,22 21 16,-1-21-16,1 0 15,0 0-15,-1 0 0,1 0 0,0 0 16,-1-21-16,1 21 0,21-21 16,-21-1-16,20 1 0,-20 0 0,21 0 15,0 0-15,0 0 0,-1 21 16,22-22-16,22 22 47,-1 0-47,0 0 15,0 0-15,0 0 0,0-21 0</inkml:trace>
  <inkml:trace contextRef="#ctx0" brushRef="#br0" timeOffset="68694.91">3090 4382 0,'0'0'0,"21"-22"0,-21 1 16,0 0-16,22 0 15,-44 21 16,22 21-15,-21 0-16,0 0 0,0 1 16,21-1-16,-21 21 0,0-21 0,-1 22 15,22-1-15,0-21 0,-21 21 16,21 1-16,-21-22 0,21 21 0,0-21 16,0 22-16,0-22 0,0 0 0,21 0 15,0-21-15,1 21 0,-1-21 16,0 0-16,0 0 0,21 0 0,-20 0 15,20-21-15,0 21 0,1-21 16,-1 0-16,0-21 0,1 20 0,-1 1 16,-21-21-16,21 21 0,1-22 15,-22 22-15,0-21 0,0 21 16,-21-22-16,0 22 0,0 0 0,0 0 16,0 0-16,0 0 15,-21 21 1,0 0-1,21 21-15,0 0 16,0 0-16,21 0 16,0 0-16,0 1 15,-21-1-15,22-21 0,-1 21 16,0 0-16,-21 0 16,0 0-16,0 1 15,21-22-15,-21 21 0,0 0 0,21 0 16,-21 0-16,21-21 15,1 21-15,-1-21 16,-21 22-16,21-22 0,0 0 16,0 0-16,0 0 0,1 0 0,-1 0 15,0 0-15,21-22 0,-21 1 0,1 21 16,20-21-16,-21 0 0,0 21 16,0-21-16,22 0 0,-22-1 0,0-20 15,0 21-15,0 0 16,1-22-16,-22 22 0,0 0 0,21-21 15,-21 21-15,0-1 0,0 1 0,0 0 16,0 0-16,0 0 0,0 0 16,-64 21-1,43 0 1,0 21-16,21 0 0,-21-21 0,21 42 16,-21-21-16,21 1 0,0-1 15,-22 0-15,22 21 0,0-21 0,0 1 16,0-1-16,0 21 0,0-21 0,0 0 15,0 1-15,0-1 0,22-21 16,-1 21-16,0-21 0,0 0 0,0 21 16,22-21-16,-1 0 0,0 0 15,1 0-15,-1 0 0,0-21 0,22 21 16,-22-21-16,22 21 0,-22-21 16,0-1-16,1 1 0,-22 0 15,0 0-15,21 0 0,-21 0 0,-21-22 16,22 22-16,-22 0 0,0 0 0,0-22 15,0 22-15,0 0 0,0 0 16,0 0-16,-22 21 16,1 0-16,0 0 0,0 0 15,0 21-15,0 0 0,-1 0 16,22 0-16,-21 1 0,21-1 16,-21 21-16,21-21 0,0 0 15,0 1-15,0-1 0,0 0 0,0 0 0,21 0 16,0 0-16,1 1 0,-1-1 15,21-21-15,-21 0 0,22 21 16,-1-21-16,0 0 0,-21 0 0,22 0 16,-1 0-16,0 0 0,-20 0 0,20-21 15,-21 0-15,0 21 0,0-22 16,1 1-16,-1-21 0,0 21 0,0 0 16,-21-43-16,0 22 15,21 21-15,-21-1 0,21 1 0,-21 0 16,0 0-16,0 0 0,0 42 47,0 0-47,0 0 0,0 0 0,0 1 15,0 20-15,-21-21 0,21 0 16,0 0-16,0 1 0,0-1 0,0 0 16,0 0-16,0 0 15,0 0-15,0-42 47,0 0-47,0 0 0,0 0 16,0-22-16,0 22 15,21 0-15,1-21 0,-22 21 0,21-1 16,0-20-16,0 21 0,0 0 0,0 0 16,1-1-16,20 22 0,-21-21 15,0 21-15,0 0 0,22 0 0,-22 0 16,0 0-16,0 0 0,0 21 15,-21 1-15,22-1 0,-22 0 16,0 0-16,0 0 0,0 0 0,0 1 16,0 20-16,0-21 0,0 0 15,0 0-15,0 1 0,0-1 0,0 0 16,0 0-16,21-21 0,-21 21 16,21-21-16,0 0 15,0 0-15,0 0 0,1 0 16,-1 0-16,21 0 0,-21 0 0,0-21 15,22 0-15,-22 0 0,0 0 16,21-22-16,-20 1 0,-1 0 0,0-1 16,0 22-16,0-21 0,-21-1 0,0 22 15,21-21-15,-21 21 0,0 0 16,0-1-16,0 1 0,-21 21 16,0 0-16,0 0 15,0 0-15,0 21 0,21 1 16,-22-1-16,22 0 15,0 0-15,-21 0 0,21 0 0,0 1 16,0-1-16,0 0 16,0 0-16,21 0 0,1 0 0,-22 1 15,21-22-15,0 21 0,-21 0 16,21 0-16,0-21 0,-21 21 0,21 0 16,-21 1-16,0-1 15,-21-21 1,0 0-16,0 0 15,0 0-15,0 0 0,-1 0 0,1 0 16,-21 0-16,21 0 0,0 0 16,-1 0-16,1 0 15,0 0-15,42 0 32,0-21-32,1 21 15,-1-22-15</inkml:trace>
  <inkml:trace contextRef="#ctx0" brushRef="#br0" timeOffset="69274.83">6773 3577 0,'0'0'0,"-21"0"0,0-21 15,0 21-15,21-21 0,-21 21 0,-1 0 16,1 0-16,0 21 16,21 0-1,0 22-15,0-22 0,0 21 0,-21 0 16,21 1-16,0-1 0,0 0 16,0 22-16,0-22 0,0 22 0,0-22 15,0 22-15,0-22 0,0 0 16,0 1-16,0-1 0,0 0 15,0 1-15,-21-22 0,21 0 0,-21 21 16,21-21-16,0 1 16,-22-22-16,1 0 0,0 0 15,21-22 1,0-20 0,0 21-16,0 0 0,0-22 0,0 22 15,21-21-15,0 21 0,1 0 0,-1-22 16,21 22-16,-21 0 0,22 0 15,-1 0-15,-21-1 0,21 22 0,1 0 16,-22 0-16,21 0 0,-21 0 16,22 0-16,-22 0 0,0 22 15,0-1-15,-21 0 0,0 21 0,0-21 16,0 1-16,0 20 0,0-21 16,0 0-16,0 22 0,-21-22 0,0 0 15,0 0-15,0 0 0,-1 0 0,1 1 16,0-22-16,21 21 0,-21 0 15,0-21-15,0 0 0,21 21 0,0-42 47</inkml:trace>
  <inkml:trace contextRef="#ctx0" brushRef="#br0" timeOffset="69707.58">7599 4001 0,'0'0'15,"-21"0"-15,-1-22 0,1 22 16,0 0-16,0 0 0,0 0 16,0 22-16,-1-1 0,1 0 0,0 0 15,0 0-15,0 0 16,0 22-16,-1-22 0,1 21 0,0 1 0,21-22 15,0 21-15,0-21 0,0 0 16,0 1-16,0 20 0,0-21 16,0 0-16,0 0 0,21-21 15,0 0-15,1 22 0,-1-22 0,0 0 16,0 0-16,0 0 0,22-22 16,-22 22-16,0-21 0,0 0 0,0 0 15,0 0-15,1-22 0,-1 1 0,-21 21 16,0-21-16,0-1 0,0 1 15,0 0-15,0-1 0,0 22 0,0-21 16,-21 21-16,-1 21 0,1-22 16,0 22-16,0 0 0,0 0 15,0 0-15,-1 22 16,1-1-16,0-21 0,21 21 16,0 0-16,-21 0 0,21 0 0,0 1 15,21-22 1</inkml:trace>
  <inkml:trace contextRef="#ctx0" brushRef="#br0" timeOffset="70087.36">8170 3641 0,'0'0'16,"0"-21"-16,-21 21 31,21 21-15,-21 0-16,21 0 0,-21 0 0,21 22 15,-21-22-15,-1 21 0,1 0 0,21 1 16,-21-1-16,0 0 0,21 1 16,0-1-16,-21 0 0,0 1 0,21-1 15,-22 0-15,22 1 0,0-1 16,0-21-16,0 22 0,0-22 15,0 0-15,0 0 0,0 0 0,0 0 0,0 1 16,22-22 0,-1 0-16,0 0 15,0 0-15,0 0 16,0-22-16,1 22 0,-22-21 0,21 0 16,0 21-16,0-21 0,0 0 15,-21 0-15,21-1 0,1 1 0,-22 0 16,0 0-16</inkml:trace>
  <inkml:trace contextRef="#ctx0" brushRef="#br0" timeOffset="70192.3">7916 3958 0,'0'0'15</inkml:trace>
  <inkml:trace contextRef="#ctx0" brushRef="#br0" timeOffset="70427.59">7832 4043 0,'-22'0'0,"1"0"0,-42 0 16</inkml:trace>
  <inkml:trace contextRef="#ctx0" brushRef="#br0" timeOffset="71517.17">106 4847 0,'-21'0'15,"-1"0"1,1 0-16,0 0 0,0 0 16,21 21 30,0 1-30,21-22 47,43-22-63,20 1 15,1 21-15,0-21 0,-22 21 16,22 0-16,-22-21 0,22 21 15,-22 0-15,-20-21 0,20 21 16,-20 0-16,-22-21 0,21 21 0,-21 0 16,0 0-16,1 0 0,-22-22 15,0 1 32,-22 21-47,1 0 16,0 0-1,21-21 1,-21 21-16,0 0 0,21-21 0,-21 21 16</inkml:trace>
  <inkml:trace contextRef="#ctx0" brushRef="#br0" timeOffset="72047.53">656 4445 0,'0'0'0,"-21"0"15,0 0-15,0 0 16,21 21 0,0 0-1,0 1-15,21-22 0,0 21 16,0 0-16,0-21 0,0 21 15,22 0-15,-22-21 0,0 21 0,21-21 16,-20 22-16,20-1 0,-21-21 16,0 0-16,22 21 0,-22-21 15,21 0-15,-21 0 0,22 0 0,-22 0 16,21 0-16,-21 0 0,0 0 16,22 0-16,-22 0 0,0 0 15,0 0 1,-42 0 15,-21 0-31,21 21 0,-1-21 0,1 21 16,0 0-16,-21 1 0,21-1 15,-22 21-15,22 0 0,-21 1 0,21-1 16,-22 0-16,1 1 0,0-1 16,-1 0-16,1 1 0,0-1 0,-1 0 15,1 1-15,21-1 0,-22-21 16,22 0-16,0 1 0,0-1 0,0 0 15,21 0-15,0 0 16,21-21 15,0-21-15,-21 0-16</inkml:trace>
  <inkml:trace contextRef="#ctx0" brushRef="#br0" timeOffset="74847.33">8022 4106 0,'0'0'0,"-21"0"31,0-21-15,0 21-16,-1 0 15,1 0 1,0 0-1,0 0-15,0 0 16,0 0-16,21 21 31,-22-21-31,1 0 16,42 0 62,1 0-78,-1 0 0,0 0 16,0 0-16,0 0 0,0-21 15,1 21-15,20 0 0,-21 0 0,21-21 16,1 21-16,-22-21 0,21 21 16,1 0-16,-1 0 0,-21-21 15,21 21-15,1 0 0,-22 0 0,21-21 16,1 21-16,-22 0 0,0 0 0,21 0 15,-21 0-15,1 0 0,-1 0 16,0 0-16</inkml:trace>
  <inkml:trace contextRef="#ctx0" brushRef="#br0" timeOffset="80095.14">22881 974 0,'0'21'16,"-21"-21"0,0 0-1,0 0-15,-1 0 0,1 0 16,0 0-16,0 0 31,42 0 32,0 0-63,0 0 0,1 0 0,20 0 15,-21 0-15,21 0 0,1 0 16,-1 0-16,0 0 0,1 0 16,-22 0-16,21 0 0,1 0 0,-1 0 15,0 0-15,1 0 0,-22 0 0,21 0 16,-21 0-16,0 0 0,1 0 15,-44 0 32,1 0-31,0 21-16,0-21 0,0 0 16,0 0-16,-1 21 15,1-21-15,0 0 0,0 0 16,0 0-16,0 0 0</inkml:trace>
  <inkml:trace contextRef="#ctx0" brushRef="#br0" timeOffset="80522.91">22479 1122 0,'42'0'47,"-21"0"-31,1 0-16,20 0 0,-21 0 15,21 0-15,1 0 0,20 0 0,-20 0 16,-1 0-16,0 0 0,22 0 16,-22 0-16,0 0 0,1 0 0,-22 0 15,21 0-15,-21 0 0,22 0 16,-22 0-16,0 0 0,0 0 0,-21-21 16,21 21-16,-21-21 46,0-1-14,0 1-17,0 0-15</inkml:trace>
  <inkml:trace contextRef="#ctx0" brushRef="#br0" timeOffset="81451.28">23241 614 0,'0'0'0,"0"21"16,0 0-1,0 0-15,0 1 16,0-1-16,0 0 0,0 0 16,0 0-16,0 0 0,0 1 0,21-1 15,0 0-15,-21 21 0,21-21 16,1 1-16,-1-1 0,0 0 16,0 0-16,0-21 0,22 21 0,-22 0 15,0-21-15,21 22 0,-21-22 16,22 0-16,-1 0 0,-21 21 15,22-21-15,-1 0 0,-21 0 0,21 0 16,-20 0-16,-1 0 0,-21 21 31,-21-21-15,-1 0-16,1 0 0,-21 21 16,21-21-16,0 0 0,-22 21 0,22 0 15,-21-21-15,21 22 0,-22-1 16,22 0-16,-21 0 0,-1 0 15,22 0-15,-21 22 0,0-22 16,20 0-16,-20 0 0,0 22 0,21-22 16,-22 0-16,22 0 0,-21 0 15,21 0-15,-1 1 0,1-1 0,0 0 16,0 0-16,0-21 0,21 21 0,-21-21 31,21 21-31,0-42 313,0 0-266,0 0-32</inkml:trace>
  <inkml:trace contextRef="#ctx0" brushRef="#br0" timeOffset="82071.45">24045 741 0,'0'0'0,"0"21"62,0 21-62,0-20 16,0 20-16,-21-21 0,21 21 15,0 1-15,-21-1 0,21 0 0,0 1 16,0-1-16,-21 0 0,21 1 16,0-1-16,-21-21 0,21 22 0,0-1 15,0-21-15,0 0 0,0 22 16,0-22-16,0 0 0,0 0 0,0 0 15,0 0-15,0 1 0,0-1 16,0-42 31,0-1-31,0 1-16,0 0 0,0 0 15,0 0-15</inkml:trace>
  <inkml:trace contextRef="#ctx0" brushRef="#br0" timeOffset="82783.17">23897 635 0,'0'-21'16,"21"21"-16,0 0 0,1 0 15,-1 0-15,0 0 0,0 0 16,0 0-16,0 0 0,1 0 16,-1 0-16,0 0 0,0 0 15,0 21-15,-21 0 0,0 0 16,0 1-16,0-1 0,0 0 16,0 21-16,0-21 0,-21 1 0,21 20 15,-21-21-15,0 0 0,0 0 16,-22 1-16,22-1 0,0 0 0,0-21 15,0 21-15,-1 0 0,1-21 16,21 21-16,-21-21 0</inkml:trace>
  <inkml:trace contextRef="#ctx0" brushRef="#br0" timeOffset="83280.64">24066 1291 0,'0'0'15,"0"-21"1,0 0-1,22 0-15,-1 0 16,0-1-16,0 22 0,-21-21 16,21 21-16,0 0 0,1-21 15,-1 21-15,0 0 0,0 0 16,0 0-16,-21 21 16,21-21-16,-21 21 0,22 1 0,-22-1 15,0 0-15,0 0 16,0 0-16,0 0 0,0 1 0,0-1 15,-22 0-15,1 0 16,0-21 15,21-21-15,-21 0 0,21 0-16,0-1 15,0 1-15,0 0 0,0 0 0,0 0 16,0 0-16,0-1 0,21 22 15,-21-21-15,21 0 0,0 21 16,1 0 0,-1 0-16,0 0 0,0 0 15,0 0-15</inkml:trace>
  <inkml:trace contextRef="#ctx0" brushRef="#br0" timeOffset="83695.39">24723 1143 0,'0'0'0,"-22"0"16,1 0-16,0 0 0,0 0 16,0 21-16,0 0 0,21 1 0,-22-1 15,1-21-15,0 21 0,0 21 16,0-21-16,21 1 0,-21-1 15,21 0-15,0 0 0,0 0 16,0 0-16,0 1 16,21-22-16,0 0 0,0 0 15,0 0-15,0 0 0,22 0 0,-22 0 16,21 0-16,-21 0 0,22 0 0,-22-22 16,0 1-16,0 0 0,0 21 15,1-21-15,-22 0 0,0 0 0,0-22 16,0 22-16,0 0 0,0 0 15,0 0-15,0-1 0,-22 22 0,1-21 16,0 21-16,0 0 16,0 0-16,0 0 0,-1 0 15,1 0 1,21 21-16,0 1 16,0-1-1</inkml:trace>
  <inkml:trace contextRef="#ctx0" brushRef="#br0" timeOffset="84211.59">25082 1439 0,'-21'0'31,"21"-21"0,21 0-15,-21 0-16,22 21 0,-22-21 16,0 0-16,21-1 0,0 1 0,-21 0 15,0 0-15,21 0 16,0 21-16,-21-21 0,21 21 16,-21 21-1,0 0 1,0 0-16,0 0 0,0 22 15,-21-22-15,0 0 16,21 21-16,-21 1 0,21-22 0,0 21 16,-21 22-16,0-22 0,21 0 15,-22 22-15,22-22 0,0 22 0,0-22 16,0 21-16,-21-20 0,21 20 16,-21-20-16,21 20 0,0-21 0,0 1 15,-21-1-15,21 0 0,-21 1 0,21-1 16,0 0-16,0-20 0,-21 20 15,21-21-15,-22 0 0,1 0 16,0-21-16,0 0 16,0 0-16,0 0 15,-22 0-15,22-21 16,21 0-16,-21 0 0,0 0 16,21 0-16,-21-22 0,21 22 15,0-21-15,-22 21 0,22-22 0,0 1 16,0 0-16</inkml:trace>
  <inkml:trace contextRef="#ctx0" brushRef="#br0" timeOffset="84439.46">24955 1058 0,'0'0'0,"0"-21"15,0 0 1,22 21 0,-1 0-1,-21 21 1,0 0 0</inkml:trace>
  <inkml:trace contextRef="#ctx0" brushRef="#br0" timeOffset="84787.26">25315 1270 0,'0'0'15,"0"-21"-15,21 21 0,1 0 16,-22-21-16,0 0 15,21 21-15,-21-22 0,0 1 0,0 0 16,0 0 0,-21 21-1,-1 0 1,1 21-16,21 0 16,-21 0-16,0 1 0,21-1 15,-21 0-15,0 0 0,21 0 0,-22 0 16,22 1-16,0-1 0,0 0 0,0 0 15,0 0-15,22-21 16,-1 0-16,0 0 16,0 0-16,0 0 0,22 0 15,-22 0-15,0 0 0,21 0 0,-21-21 16</inkml:trace>
  <inkml:trace contextRef="#ctx0" brushRef="#br0" timeOffset="85391.92">25823 1080 0,'-42'0'31,"21"21"-31,0 0 0,-1 0 16,22 0-16,-21-21 0,0 21 15,21 1-15,0-1 0,-21 0 0,21 0 16,-21 0-16,21 0 0,0 1 15,0-1-15,0 0 16,21-21-16,0 21 16,0-21-16,0 0 0,1 0 15,-1 0-15,0 0 0,21 0 0,-21 0 16,1 0-16,-1 0 0,21-21 16,-21 21-16,0-21 0,1 0 0,-1-1 15,21 1-15,-21-21 0,0 21 16,1-22-16,-1 1 0,0 0 0,0-1 15,0 1-15,0-21 0,1 20 16,-1 1-16,-21 0 0,0-1 0,21 1 16,-21 21-16,0 0 15,21-1-15,-21 1 0,0 0 16,0 42 15,0 0-31,-21 22 0,0-22 16,0 0-16,21 21 0,-22 1 15,1-1-15,21 0 0,-21 1 0,0-1 16,21 0-16,0 1 0,0-22 16,-21 21-16,21 1 0,0-22 0,0 0 15,0 21-15,0-21 0,0 1 16,0-1-16,0 0 0,21-21 16,-21 21-1,21-21-15,0 0 0,0 0 16,1 0-16,-1 0 15,0-21-15,0 0 16,-21 0-16,0-1 0,21 1 16,-21 0-16,0 0 0</inkml:trace>
  <inkml:trace contextRef="#ctx0" brushRef="#br0" timeOffset="85671.75">26035 995 0,'0'0'0,"21"0"16,0-21-1,0 21-15,1 0 16,-1 0-16,0-21 0,0 21 0,21 0 16,-20 0-16,-1 0 0,0 0 15,0 0-15,0 0 0,0 0 0,1 0 16,-1 0-16,0 0 0,0-22 15,0 22-15,0 0 16,-42 22 15,0-22-31,0 0 16,-21 21-16,20 0 0</inkml:trace>
  <inkml:trace contextRef="#ctx0" brushRef="#br0" timeOffset="86123.78">23685 1990 0,'0'0'0,"-21"0"0,42 0 31,1 0-15,-1 0-16,21 0 0,0 0 0,1 0 15,20 0-15,1 0 0,-1 0 16,1 0-16,42 0 0,-22 0 0,22 0 15,0 0-15,21 0 0,-21 0 16,21 0-16,-21 0 0,-1 0 16,1 0-16,0 0 0,-21 0 0,-1-21 15,1 21-15,0-22 0,-22 22 16,1 0-16,-1-21 0,-20 21 0,-1 0 16,-21-21-16,21 21 0,-20 0 15,-1-21-15,0 21 0,0-21 16,-21 0-16,-21 21 31,0 0-31,-22 0 0</inkml:trace>
  <inkml:trace contextRef="#ctx0" brushRef="#br0" timeOffset="86548.13">23749 2096 0,'127'0'31,"-64"0"-31,-20 0 0,20 0 0,1 0 0,-1 0 16,22 0-16,0 0 0,20 0 15,1 0-15,0 0 0,0 0 0,0 0 16,0 0-16,-22 0 0,1-22 16,0 22-16,-1 0 0,-20 0 0,-1-21 15,1 21-15,-22 0 0,0 0 0,-20 0 16,20-21-16,-21 21 15,-21-21 1,-21 21 15,0 0-31,0 0 16,-1-21-16</inkml:trace>
  <inkml:trace contextRef="#ctx0" brushRef="#br0" timeOffset="98231.27">3048 5355 0,'-21'0'0,"42"0"0,-63 0 16,20 0-16,1 0 0,0 0 0,0 0 16,0 0-16,0 0 0,-1 0 15,1 0 1,0 0-16,0 0 15,0 0-15,42 0 63,0 0-47,0 0-16,0 0 0,1 0 15,-1 0-15,21 0 0,-21 0 0,22 0 16,-1-21-16,0 21 0,1 0 15,20 0-15,1 0 0,-1 0 0,1-21 16,20 21-16,1 0 16,0 0-16,20 0 0,-20-21 0,0 21 15,21 0-15,-1 0 0,1 0 0,0-21 16,21 21-16,0 0 0,-21 0 16,21 0-16,-21 0 0,0 0 0,21-22 15,-22 22-15,22 0 0,-21 0 16,0 0-16,0 0 0,0 0 0,0 0 15,-22-21-15,22 21 0,-21 0 0,-22 0 16,22 0-16,0 0 0,-22 0 16,22-21-16,-22 21 0,1 0 0,-22 0 15,22 0-15,-1 0 0,-21-21 16,1 21-16,-1 0 0,-21 0 16,22 0-16,-22 0 0,0 0 0,0-21 15,-21 0 1,-21 21-1,0 0-15,-22 0 0</inkml:trace>
  <inkml:trace contextRef="#ctx0" brushRef="#br0" timeOffset="99054.83">2794 5630 0,'-21'22'0,"-22"-22"31,22 0-31,0 0 0,0 0 16,21 21-16,-21-21 16,0 0-16,42 0 47,0 0-47,0 0 0,0 0 0,0 0 15,22-21-15,-22 21 0,21-22 16,1 22-16,-1 0 0,21-21 0,-20 0 15,20 21-15,1-21 0,20 21 16,1-21-16,0 21 0,-1-21 0,22 21 16,-21-22-16,21 22 0,-22-21 15,22 21-15,0 0 0,0-21 0,0 21 16,0 0-16,-1 0 0,1-21 0,0 21 16,0 0-16,0 0 0,-22-21 15,22 21-15,-21 0 0,0 0 16,20 0-16,-20-21 0,0 21 0,21 0 15,-22-22-15,22 22 0,-21 0 16,-1 0-16,1 0 0,0 0 0,-22-21 16,22 21-16,0 0 0,-22 0 15,1 0-15,20 0 0,-20 0 0,-1-21 16,1 21-16,-1 0 0,-20 0 0,20 0 16,-21 0-16,1-21 0,-1 21 15,0 0-15,1 0 0,-22 0 0,21 0 16,-21-21-16,1 21 0,-1 0 0,0 0 15,0 0 1,0 0-16,-21-21 31</inkml:trace>
  <inkml:trace contextRef="#ctx0" brushRef="#br0" timeOffset="99219.47">7514 5313 0,'0'0'0,"21"0"0,-21 21 0,21-21 16,1 21-16,-1-21 16,0 21-16,0-21 15,-21 22-15,0-1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02:51:03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6286 3366 0,'0'-22'16,"0"1"-1,-21 0 1,0 21 15,21 21 0,0 0-15,0 1-16,0 20 0,0-21 0,0 21 16,0 1-16,0-22 0,0 21 15,21 22-15,-21-22 0,21 0 0,-21 1 16,0 20-16,22-20 0,-22 20 15,21 1-15,-21-1 0,21 1 0,-21-1 16,0 1-16,0-1 0,0 1 0,0-1 16,21 1-16,-21-1 15,21 1-15,-21-1 0,21 1 0,-21-1 0,22 1 16,-1-1-16,-21-21 16,21 22-16,0-22 0,0 1 0,-21-22 15,21 21-15,-21 0 0,22-20 0,-22-1 16,0 0-16,21 0 0,0 0 15</inkml:trace>
  <inkml:trace contextRef="#ctx0" brushRef="#br0" timeOffset="1061.16">6329 3450 0,'0'21'16,"0"1"-1,0-1-15,-21 21 16,21-21-16,0 0 0,0 22 0,0-1 16,0 0-16,0 1 0,0-1 15,0 0-15,0 22 0,0-22 0,0 22 16,0-22-16,21 22 0,0-1 15,-21-21-15,21 22 0,-21-1 0,0-20 16,0 20-16,0-20 0,0-1 0,21 0 16,-21 22-16,0-22 15,0 0-15,0 1 0,0-1 0,0 0 0,21 1 16,-21-1-16,0 0 16,0-20-16,0 20 0,22-21 0,-22 0 15,0 0-15,0 1 16,0-1-16,21-21 15,0-21 17,-21-1-32,0 1 0,0 0 15,0 0-15,0 0 0,21 0 16,-21-1-16,0-20 0,0 0 0,0 21 16,0-22-16</inkml:trace>
  <inkml:trace contextRef="#ctx0" brushRef="#br0" timeOffset="3336.33">6286 3408 0,'0'0'0,"-21"21"32,21 0-1,21-21 16,1 0-47,-1 0 0,21 21 15,-21-21-15,22 0 0,-22 0 16,21 0-16,22 0 0,-22 0 0,0 0 16,22 0-16,-22 0 0,22 22 15,-22-22-15,21 0 0,-20 0 16,20 0-16,-20 0 0,20 0 0,1 0 15,-22 0-15,21 0 0,1 21 16,-1-21-16,1 0 0,21 0 0,-1 0 16,-20 0-16,20 0 0,-20 0 15,21 0-15,-22 0 0,1 0 0,-1 0 16,1 0-16,-1 0 0,-21 0 16,1 0-16,20 0 0,-20 0 0,20 0 15,1 0-15,-22 0 0,21 0 0,1 0 16,-1 0-16,1 0 0,-1 0 15,1 0-15,-1 0 0,-20 0 16,20 0-16,1 0 0,-22 0 16,22 0-16,-1 0 0,1 0 0,-1 0 15,1 0-15,-1 0 0,1 0 0,20 0 16,-20 0-16,20 0 0,1 0 16,-21 0-16,20 0 0,1 0 0,-22 0 15,22 0-15,0 0 0,-1 0 16,1 0-16,-21 0 0,20 0 0,1 0 15,0 0-15,-22 0 0,22 0 16,-22 0-16,22 0 0,-22 0 0,1 0 16,-1 0-16,1 0 0,-1 0 0,1 0 15,-1 0-15,1 0 16,-1 0-16,1 0 0,-1 0 0,1 0 16,21 0-16,-22-21 0,1 21 0,-22 0 15,21 0-15,1 0 0,-22 0 16,22 0-16,-22 0 0,22 0 0,-22 0 15,21 0-15,-20 0 0,20 0 16,-20 0-16,-1 0 0,21 0 0,-20 0 16,20 0-16,-20 0 0,20-22 15,1 22-15,-22 0 0,0 0 0,22 0 16,-22 0-16,0 0 0,1 0 0,-1 0 16,0 0-16,1 0 0,-22 0 15,21 0-15,-21 0 0,22 0 16,-1 0-16,0 0 0,-20 0 15,20-21-15,0 21 0,1 0 0,-1 0 16,-21 0-16,21 0 0,-20 0 0,-1 0 16,0 0-16,0 0 0,0 0 15,0 0-15,-21 21 63,0 1-48,-21-22-15,21 21 0,-21-21 16,21 21-16,0 0 16,-21-21-16,21 21 0,-21-21 15,21 21-15,-21-21 0,21 22 0,0-1 16,-22 0-16,1 0 16,21 0-16,0 0 0,0 1 15,0-1-15,0 0 0,0 0 16,0 21-16,0-20 0,0-1 15,0 21-15,0-21 0,0 22 0,0-1 16,-21-21-16,21 21 0,0 1 16,0-1-16,-21 0 0,21 1 15,0-22-15,0 21 0,0 1 0,0-1 16,0-21-16,0 21 0,0-20 16,0 20-16,0 0 0,0-21 0,0 22 15,0-22-15,0 21 0,0-21 0,0 22 16,0-1-16,0-21 0,0 22 15,0-1-15,0-21 0,0 21 0,21-20 16,-21 20-16,0-21 0,21 0 0,-21 0 16,0 22-16,0-22 0,0 0 15,0 0-15,0 0 0,0 1 16,0-1-16,0 0 16,-21-21 15,0 0-31,0 0 0,0 0 15,-1 0-15,1 0 16,0 0-16,0 0 0,0 0 16,-22 0-16,22 0 0,0 0 0,-21 0 15,21 0-15,-22 0 0,22 0 16,-21 0-16,-1 0 0,22 0 0,-21 0 16,0 0-16,-1 0 0,1 0 15,-22 0-15,22 0 0,-21 0 0,-22 0 16,21 0-16,-20 0 0,-1 0 0,22-21 15,-22 21-15,0 0 16,1 0-16,-1 0 0,21 0 0,-20 0 16,20 0-16,1-21 0,-1 21 0,-20 0 15,20 0-15,-21 0 0,22 0 16,-22 0-16,1 0 0,-1-22 0,0 22 16,1 0-16,-22 0 0,0 0 0,21 0 15,-21 0-15,1 0 0,20 0 16,0 0-16,22 0 0,-22 0 0,22 0 15,-1 0-15,1 0 0,-1 0 0,1 0 16,-22 0-16,21 0 0,-20 0 16,20 0-16,-20 0 0,-22 0 0,21 0 15,0 0-15,1 0 0,-1 0 16,0 22-16,1-22 0,20 0 16,-20 0-16,20 21 0,1-21 0,-1 0 15,22 0-15,-22 0 0,1 0 16,-1 0-16,22 21 0,-22-21 0,1 0 15,-1 0-15,1 0 0,-1 0 0,1 0 16,-1 0-16,1 21 0,-1-21 16,1 0-16,-1 0 0,22 0 0,-21 0 15,-1 0-15,1 0 0,20 0 0,-20 0 16,-1 0-16,1 0 0,20 0 16,-20 0-16,21 0 0,-22 0 0,22 0 15,-1 0-15,-20 0 0,21 0 16,-1 0-16,1 0 0,0 0 15,-1 0-15,1-21 0,0 21 0,-1 0 16,22 0-16,-21 0 0,21 0 16,-1 0-16,-20 0 0,21 0 0,0 0 15,0 0-15,-22 0 0,22 0 0,0 0 16,0 0-16,0 0 0,-1-21 16,1 21-16,0 0 0,0 0 0,0 0 15,0 0-15,-1 0 0,1 0 16,0 0-16,0 0 0,0 0 15,0 0-15,-1 0 0,1 0 0,0 0 16,0 0-16,0 0 16,0 0-16,-1 0 0,1 0 0,0 0 15,0 0-15,21-21 16,0-1 0,0 1-16,0 0 0,21 0 15,0 0-15,0 0 0,1-1 16</inkml:trace>
  <inkml:trace contextRef="#ctx0" brushRef="#br0" timeOffset="4409.97">6900 3937 0,'0'21'31,"0"0"-15,0 1-1,0-1-15,0 0 0,0 21 0,0-21 16,0 22-16,0-22 0,0 21 16,0 1-16,0-1 0,0 0 0,0 1 15,0-1-15,0-21 0,0 21 16,0 1-16,0-1 0,0-21 16,0 22-16,0-22 0,0 0 0,0 0 15,0 0-15,0 0 0,0 1 16,0-1-16,0-42 31,0-1-15,0 1-16,0-21 0,0 21 0,0 0 15,0-22-15,0 22 0,21-21 16,-21-1-16,0 22 0,22-21 0,-1 21 16,-21 0-16,21-22 0,-21 22 15,21 21-15,0-21 0,0 21 16,1 21-1,-22 0-15,0 0 16,0 1-16,0-1 0,0 0 0,21 21 16,-21-21-16,0 1 0,21 20 0,-21-21 15,0 0-15,0 0 0,21 1 16,-21-1-16,21 0 0,-21 0 16,21-21-16,1 0 0,-1 0 0,0 0 15,0 0-15,0 0 0,0 0 16,1 0-16,-1-21 0,0 0 15,0 0-15,0-1 0,0-20 0,-21 21 16,0-21-16,22-1 0,-22 1 16,0 0-16,0-1 0,0 1 0,0-22 15,0 22-15,0 0 0,0-22 16,0 43-16,0-21 0,-22-1 0,22 22 16,0 0-16,0 0 0,0 0 15,0 0-15,-21 21 16,21 21-1,0 0 1,0 0-16,0 0 0,0 0 16,0 1-16,0-1 15,0 0-15,21 0 0</inkml:trace>
  <inkml:trace contextRef="#ctx0" brushRef="#br0" timeOffset="4788.47">7747 4530 0,'0'0'0,"21"0"15,0 0-15,0 0 16,1 0-16,-22-21 0,21-1 16,0 22-16,0-21 0,-21 0 15,21 21-15,-21-21 0,21 0 0,-21 0 16,0-1-16,0 1 0,0 0 15,0 0-15,-21 0 16,0 21-16,0 0 16,0 0-16,0 0 0,-1 21 15,-20 0-15,21-21 0,0 42 0,-22-20 16,22-1-16,21 0 0,-21 0 0,21 21 16,0-20-16,0-1 0,0 0 15,0 21-15,0-21 0,0 1 0,0-1 16,21-21-16,0 21 0,1 0 15,-1-21-15,21 0 0,-21 0 16,22 0-16,-22 0 0,21 0 0,0 0 16,-20 0-16,20 0 0,-21-21 15,21 0-15,-20 21 0,-1-21 0,21-22 16</inkml:trace>
  <inkml:trace contextRef="#ctx0" brushRef="#br0" timeOffset="5368.5">8361 3852 0,'0'0'0,"-21"0"0,21 22 31,0-1-15,0 0-16,-22 0 0,22 0 0,0 22 15,0-1-15,0 0 0,0 1 16,0-1-16,-21 0 0,21 1 0,0-1 15,0 0-15,0 1 0,0-1 16,0-21-16,0 21 0,-21-20 0,21-1 16,0 21-16,0-21 0,0 0 15,0 1 1,-21-22 0,21-22-1,0 1-15,0 0 16,0 0-16,0 0 0,0 0 15,0-1-15,0 1 0,0 0 0,0 0 16,21 0-16,-21 0 0,21-1 16,0 1-16,1 0 0,-1 0 0,21 21 15,-21-21-15,22 21 0,-22 0 16,21 0-16,-21 0 0,22 0 0,-1 0 16,-21 0-16,21 0 0,-20 21 0,20-21 15,-21 21-15,0 0 0,-21 0 16,0 1-16,0-1 0,0 21 0,0-21 15,0 0-15,-21 1 0,0-1 16,0 0-16,0 0 0,-22 21 16,1-20-16,21-1 0,-22-21 0,1 21 15,0 0-15,21 0 0,-1-21 0,-20 21 16,21-21-16,0 0 0,0 0 16,-1 0-16,1 0 0,0 0 15,21-21 1,0 0-16,0 0 15,0 0-15,0 0 16</inkml:trace>
  <inkml:trace contextRef="#ctx0" brushRef="#br0" timeOffset="5736.58">9123 3958 0,'0'0'15,"0"-21"-15,0 0 16,0 42 15,0 0-15,0 22-16,0-22 0,0 21 0,0 0 15,0 1-15,0-1 0,0 0 0,0 1 16,-21-1-16,21 0 0,0 1 16,0-1-16,0-21 0,0 22 0,0-22 15,0 21-15,0-21 0,0 0 0,0 1 16,0-1-16,0 0 16,0-42 15,0 0-16,0-1-15,0-20 0</inkml:trace>
  <inkml:trace contextRef="#ctx0" brushRef="#br0" timeOffset="6172.29">8784 4022 0,'-21'0'0,"42"0"0,-63-21 15,42-1-15,0 1 16,0 0-16,21 0 16,0 21-16,0 0 0,22-21 15,-1 21-15,0 0 0,1 0 16,-1 0-16,21-21 0,-20 21 16,20 0-16,-20 0 0,20 0 0,-21 21 15,22-21-15,-22 21 0,1 0 16,-1 21-16,0-20 0,1 20 0,-22 0 15,0-21-15,0 22 0,-21-1 0,0 0 16,0 1-16,0-1 0,-21 0 16,-21 1-16,20-1 0,-20 0 0,0-20 15,-1 20-15,1-21 0,0 0 0,-170 85 32,170-106-32,-1 21 15,22-21-15,-21 0 0,21 21 0,-22-21 16,22 0-16,0 0 0,0 0 15,0 22-15,42-22 47,-21-22-47,42 22 0,-21-21 16,1 0-16,20 21 0</inkml:trace>
  <inkml:trace contextRef="#ctx0" brushRef="#br0" timeOffset="6692.53">9927 4339 0,'0'0'15,"-21"0"-15,21-21 0,-21 21 0,21-21 0,0 0 16,0 0-16,0-1 15,0 1 1,21 21-16,21 0 16,-21 0-16,1 0 15,-1 0-15,0 0 0,21 21 16,-21-21-16,1 22 0,-1-1 0,0 0 16,0 0-16,0 0 0,0 0 15,-21 1-15,0 20 0,0-21 0,0 0 16,0 0-16,0 22 0,0-22 0,-21 0 15,21 0-15,-21 0 0,0 1 16,0-1-16,21 0 0,-21 0 0,-1-21 16,1 21-16,0-21 15,0 0-15,21-21 16,0 0 0,0 0-16,0 0 0,0-1 15,21-20-15,-21 21 0,21-21 16,0 20-16,1-20 0,-1 21 0,0-21 15,0 20-15,0 1 0,0 0 0,1 0 16,-1 0-16,0 0 0,0-1 16,0 22-16,0 0 15,-21 22 17,0-1-32</inkml:trace>
  <inkml:trace contextRef="#ctx0" brushRef="#br0" timeOffset="7012.35">10604 4276 0,'0'0'0,"22"0"0,-22-21 15,0 42 1,0 0 0,0 0-16,0 0 0,0 0 0,0 1 15,0-1-15,0 21 0,0-21 16,0 0-16,0 1 0,0-1 16,0 0-16,0 0 0,0 0 0,0 0 15,0 1 1,21-22-16,0 0 15,-21-22 1,0 1-16,0 0 16,21 0-16</inkml:trace>
  <inkml:trace contextRef="#ctx0" brushRef="#br0" timeOffset="7380.14">10647 4001 0,'-43'63'16,"43"-42"-1,0 0-15,0 1 0,0-1 16,0 0-16,22-21 0,-1 0 16,0 0-16,0 0 15,0 0-15,0 0 0,1-21 16,-1 21-16,-21-21 0,0-1 0,21 1 15,-21 0-15,0 0 0,0 0 16,0 0-16,0-1 0,0 1 16,-21 0-16,0 0 0,-1 21 15,1 0-15,0 0 0,0 0 16,0 0-16,0 21 0,21 0 16,0 0-16,0 1 0,-22-1 15,22 0-15,0 0 0,0 0 0,0 22 16,0-22-16,0 0 0,0 0 0,0 0 15,0 0-15,0 1 0,22-22 16,-22 21-16,21 0 0,0-21 16</inkml:trace>
  <inkml:trace contextRef="#ctx0" brushRef="#br0" timeOffset="7692.89">11049 4191 0,'0'0'0,"0"21"31,0 0-31,0 1 16,0-1-16,0 0 0,0 0 16,21 0-16,-21 0 0,0 1 15,0-1-15,21 21 0,-21-21 0,0 0 16,0 1-16,0-1 0,0 0 15,21 0-15,-21 0 0,0 0 0,22 1 16,-22-1-16,0 0 0,21-21 16,0 0-1,0-21 1,0 21-16,-21-21 16,21-1-16,-21 1 0,22 0 0</inkml:trace>
  <inkml:trace contextRef="#ctx0" brushRef="#br0" timeOffset="7936.68">11493 4085 0,'0'0'0,"-21"0"32,21 21-32,-21 1 0,0-1 15,0 0-15,0 0 0,21 21 0,-22-20 16,1 20-16,0-21 0,0 21 15,0-20-15,21 20 0,-21-21 0,-1 21 16,1-20-16,21-1 0,0 0 0,-21 0 16,21 0-16,-21 0 0,21 1 15,0-1 1,21-21-16,0 0 16,0-21-16,1-1 0</inkml:trace>
  <inkml:trace contextRef="#ctx0" brushRef="#br0" timeOffset="8383.95">11620 4424 0,'0'21'0,"0"-42"0,22 42 31,-1-21-31,0 0 16,0 0-16,0-21 0,0 21 15,1-21-15,-1 0 0,0-1 0,0 1 16,0 21-16,0-21 0,-21 0 0,0 0 16,0 0-16,0-1 0,0 1 15,-21 21 1,0 0-16,0 0 15,0 0-15,0 0 0,-1 21 0,22 1 16,-21-1-16,0 0 0,21 0 0,-21 0 16,21 0-16,0 1 15,0-1-15,0 0 0,-21 0 0,21 21 16,0-20-16,0-1 0,0 0 16,0 0-16,0 0 0,21 0 15,0-21-15,0 22 16,0-22-16,1 0 0,-1 0 0,0 0 15,0 0-15,0 0 0,0 0 16,22-22-16,-22 1 0,21 21 0,-21-21 16</inkml:trace>
  <inkml:trace contextRef="#ctx0" brushRef="#br0" timeOffset="8788.35">12213 4276 0,'0'-21'15,"0"42"-15,-21-42 0,21-1 0,0 1 16,0 0-16,21 21 16,0-21-16,0 21 0,22 0 15,-22 0-15,0 0 16,0 0-16,0 0 0,1 0 0,-1 21 16,0 0-16,0 0 0,0 1 0,0-1 15,-21 0-15,0 0 16,0 0-16,0 0 0,0 1 0,0-1 15,0 0-15,0 0 0,0 0 0,0 0 16,0 1-16,0-1 0,0 0 16,0 0-16,-21-21 15,0 0 1,21-21 0,0 0-16,0 0 15,0-1-15,0 1 0,21-21 16,-21 21-16,21 0 15,-21-1-15,0 1 0,22 0 0,-1 0 16,-21 0-16,21 0 0,0-1 16,0 22-16,-21-21 0,21 0 15,-21 0-15,22 21 0,-1-21 0,0 21 16</inkml:trace>
  <inkml:trace contextRef="#ctx0" brushRef="#br0" timeOffset="9444.66">13525 3852 0,'0'-21'15,"0"0"1,0 0 0,22 21-16,-22 21 47,0 0-32,-22 0-15,22 1 0,0-1 0,-21 0 16,21 0-16,-21 0 0,21 0 15,0 1-15,0-1 0,0 0 16,-21 0-16,21 0 0,0 0 31</inkml:trace>
  <inkml:trace contextRef="#ctx0" brushRef="#br0" timeOffset="9724.04">13250 4212 0,'0'0'0,"0"21"0,0 1 15,21-22-15,1 0 16,-1 0-16,0 0 16,0 0-16,0 0 0,0 0 15,1 0-15,-1 0 0,0 0 0,0 0 16,0 0-16,0 0 0,1-22 16,-1 1-16,0 21 0,-21-21 15,0 0-15,21 21 16,-21-21-16,21 0 15</inkml:trace>
  <inkml:trace contextRef="#ctx0" brushRef="#br0" timeOffset="10047.87">13377 3852 0,'0'-21'31,"21"21"-15,1 0-16,-1 0 15,0 0-15,0 0 16,0 0-16,0 0 0,-21-21 16,22 21-16,-1 0 15,0 0-15,-21-21 16</inkml:trace>
  <inkml:trace contextRef="#ctx0" brushRef="#br0" timeOffset="10749.7">13504 3577 0,'0'0'0,"-21"0"0,0 0 15,0 21-15,0 1 0,-1-22 16,1 21-16,21 0 0,-21 0 0,0 0 16,0 0-16,0 22 0,-1-22 15,1 0-15,-21 0 0,21 22 0,0-22 16,21 0-16,-22 21 0,1-21 15,0 22-15,21-22 0,0 21 0,0-21 16,-21 1-16,21 20 0,0-21 0,0 0 16,0 22-16,0-22 15,0 0-15,0 0 0,0 0 0,21 0 16,0-21-16,0 22 0,1-1 0,-1-21 0,0 21 16,21-21-16,-21 21 15,1-21-15,20 0 0,-21 0 0,21 0 16,-20 0-16,20 0 0,0 0 0,-21 0 15,22 0-15,-22 0 0,21 0 16,-21 0-16,22 0 0,-22-21 0,0 21 16,21-21-16,-20 21 0,-1-21 15,0-1-15,0 1 0,0 0 0,0 0 16,1-21-16,-1 20 0,-21-20 0,0 21 16,21-21-16,-21-1 15,0 22-15,0-21 0,0-1 0,0 22 16,0-21-16,0 21 0,0-22 0,-21 22 15,0-21-15,21 21 0,-22 0 16,1-22-16,21 22 0,-21 0 0,0-21 16,0 20-16,0 1 0,-1 0 15,22 0-15,-21 0 0,0 0 0,0-1 16,0 22-16,0-21 0,-22 21 0,22 0 16,0 0-16,0 0 0,-22 0 15,22 0-15,-21 0 0,21 0 0,-22 0 16,22 21-16,-21 1 0,21-1 15,-22 21-15,22-21 0,-21 22 16,21-1-16,-22 0 0</inkml:trace>
  <inkml:trace contextRef="#ctx0" brushRef="#br0" timeOffset="12148.24">17187 3535 0,'0'-21'16,"-21"21"31,21 21-32,0 0-15,0 0 0,0 0 16,0 1-16,0 20 0,0-21 0,0 21 16,0-20-16,0 20 15,0 0-15,0 1 0,0-22 0,0 42 16,0-20-16,0-1 0,0 0 0,0 1 16,0 20-16,0-21 0,0 1 15,0 20-15,0-20 0,0-1 0,0 0 16,0 22-16,0-22 0,0 0 15,0 22-15,-21-22 0,21 1 0,0 20 16,0-21-16,0 1 0,0 20 0,0-20 16,0-1-16,0 0 0,0-21 15,0 22-15,0-22 0,0 21 0,0-21 16,0 1-16,0-1 0,0 0 16,0-42 30,0 0-46,0-1 16,0 1-16,0 0 16,0 0-16,0-21 0,0 20 0,0-20 15</inkml:trace>
  <inkml:trace contextRef="#ctx0" brushRef="#br0" timeOffset="14532.12">17124 3514 0,'0'0'0,"0"21"31,21-21-15,0 0-16,0 0 0,0 0 0,1 0 16,-1 0-16,0 0 0,0 0 15,0 0-15,0 0 0,1 0 0,20 0 16,-21 0-16,0 0 0,22 0 16,-22 0-16,21 0 0,0 0 0,1 0 15,-1 0-15,0 0 16,1 0-16,-1 0 0,22 0 0,-22 0 15,21 0-15,1 0 0,-1 0 0,1 0 16,21 0-16,-22 0 0,22 0 16,-1 0-16,-20 0 0,21 0 0,-1 0 15,-20 21-15,20-21 0,-20 0 16,21 0-16,-1 0 0,1 0 0,0 0 16,-1 0-16,1 0 0,0 0 15,-1 0-15,1 0 0,-22 0 0,22 0 16,-21 0-16,-1 0 0,1 0 15,-1 0-15,1 0 0,20 0 0,-20 0 16,-1 0-16,1 0 0,-1 0 0,1 0 16,-1-21-16,1 21 15,-1 0-15,1 0 0,-1 0 0,1 0 16,-1-21-16,1 21 0,-22 0 16,22 0-16,-1-21 0,1 21 0,-1 0 15,-21 0-15,22 0 0,-1-22 16,1 22-16,-22 0 0,22 0 0,-22-21 15,22 21-15,-22 0 0,21 0 0,-20 0 16,-1-21-16,0 21 0,1 0 16,-1 0-16,0 0 0,1-21 15,-1 21-15,0 0 0,1 0 16,-1 0-16,0 0 0,1 0 0,-1 0 16,-21 0-16,22 0 0,-1 0 15,0 0-15,1-21 0,-1 21 0,0 0 16,1 0-16,-22 0 0,21 0 15,0 0-15,-20 0 0,20-21 0,-21 21 16,21 0-16,1 0 0,-22 0 16,21-22-16,-21 22 0,22 0 0,-22 0 15,0 0-15,0 0 0,22-21 0,-22 21 16,0 0-16,0 0 0,0 0 16,0 0-16,1-21 0,-1 21 0,0 0 15,0 0-15,21 0 16,-20 0-16,-1-21 0,0 21 0,21 0 15,-21 0-15,1 0 0,20 0 16,-21-21-16,21 21 0,-20 0 0,-1 0 16,0 0-16,0 0 0,0 0 15,0 0-15,1 0 0,-1 0 0,-21-21 16,21 21-16,0 0 16,0 0-16,0 0 0,1 0 15,-1 0-15,0 0 0,-21-22 16,21 22-16,0 0 15,-21 22 79,0-1-78,0 0-16,0 0 15,-21 0-15,21 0 16,-21 1-16,21-1 0,0 0 16,0 0-16,-21 0 0,21 0 15,0 1-15,0-1 16,-21 0-16,21 0 0,0 0 0,0 0 16,0 1-16,-22-1 0,22 0 0,-21 0 15,21 0-15,-21 0 0,0 1 16,21-1-16,0 0 0,-21 0 0,21 0 15,-21 0-15,21 22 0,0-22 16,0 0-16,0 0 0,-22 22 0,22-22 16,0 0-16,-21 21 0,21-21 15,0 1-15,0 20 0,0-21 0,0 0 16,-21 0-16,21 22 0,0-22 0,0 0 16,0 0-16,-21 0 0,21 1 15,0-1-15,0 0 0,0 0 0,0 0 16,0 0-16,0 1 0,0-1 15,-21 0-15,21 0 0,0 0 16,0 0-16,-21 1 0,21-1 16,0 0-16,0 0 15,0 0-15,0 0 0,0 1 16,-22-22-16,22 21 0,0 0 0,-21-21 16,21 21-16,0 0 0,0 0 15,-21 1-15,21-1 16,0 0-16,-21-21 15,21 21-15,0 0 16,-21-21-16,0 0 31,21 21-31,-22-21 16,1 0 0,0 0-1,0 0-15,0 0 0,0 0 0,-1 0 16,1-21-16,0 21 0,0 0 0,-21 0 15,20 0-15,-20 0 0,21 0 16,-21 0-16,-1 0 0,1 0 0,0 0 16,-22 0-16,22 0 0,-22 0 15,1 0-15,-1 0 0,-20 21 16,20-21-16,-21 0 0,22 0 0,-22 22 16,1-22-16,-1 0 0,21 0 15,-20 0-15,20 0 0,-20 21 0,20-21 16,-21 0-16,22 0 0,-22 0 0,22 0 15,-22 21-15,22-21 0,-1 0 16,1 0-16,-22 0 0,21 0 0,1 0 16,-1 0-16,-20 0 0,-1 0 15,22 0-15,-22 0 0,0 0 0,1 0 16,20 0-16,-21 0 0,22 0 0,-22 0 16,43 0-16,-22 0 0,1 0 15,-1 0-15,22 0 0,-21 0 16,-1 0-16,22 0 0,-22 0 0,1 0 15,-22 0-15,22 0 0,-1 0 16,1 0-16,-22 0 0,43 0 0,-22 0 16,1 0-16,20 0 0,-20 0 0,20 0 15,1 0-15,0 0 0,-1 0 16,1 0-16,0 0 0,-1 0 0,1 0 16,0 0-16,-22 0 0,22 0 15,-22 0-15,22 0 0,-21 0 0,20 0 16,-20 0-16,20 0 0,1 0 15,0 0-15,-1 0 0,1 0 0,21 0 16,-21 0-16,-1 0 0,1 0 16,21 0-16,-22 0 0,1 0 0,21 0 15,-21 0-15,20 0 0,-20 0 16,0 0-16,21 0 0,-1 0 0,-20 0 16,21 0-16,0 0 0,0 0 15,-1 0-15,1 0 0,0 0 0,0 0 16,0 0-16,0 0 0,-1 0 0,-20 0 15,21 0-15,0 0 0,-22 0 16,22 0-16,-21 0 0,21 0 0,-22 0 16,22 0-16,0 0 0,0 0 15,0 0-15,0 0 0,-1 0 16,1 0 0,0 0-1,0 0-15,0 0 0,0 0 16,-1 0-16,1 0 15,0 0 1,21-21 0,0 0-1,0-1-15</inkml:trace>
  <inkml:trace contextRef="#ctx0" brushRef="#br0" timeOffset="15024.74">17484 3916 0,'-22'0'0,"44"0"0,-65 0 15,22 0-15,21-21 16,21 0 15,0 21-31,1 0 0,-1 0 16,21-22-16,-21 22 0,22 0 16,-1 0-16,-21 0 0,21-21 0,1 21 15,-22 0-15,21 0 0,-21 0 0,22 0 16,-22 0-16,0 0 0,-42 0 31,0 0-15,0 0-16,-1 0 0,-20 21 0,21-21 15</inkml:trace>
  <inkml:trace contextRef="#ctx0" brushRef="#br0" timeOffset="15304.09">17632 3916 0,'0'21'47,"0"0"-47,0 0 16,0 1-16,0-1 0,0 0 16,0 21-16,0-21 0,0 22 0,0-1 15,0 0-15,0 1 0,0-1 0,0 0 16,0-20-16,0 20 0,-21 0 15,21-21-15,-22 1 0,22 20 0,0-21 16,0 0-16,0 0 16,22-42 15,-1 0-15</inkml:trace>
  <inkml:trace contextRef="#ctx0" brushRef="#br0" timeOffset="15835.97">17970 4382 0,'0'0'0,"22"-22"16,-1 1-16,0 0 16,-21 0-1,0 0-15,0 0 0,0-1 16,0 1-16,-21 21 0,21-21 15,-21 21-15,-1 0 0,1-21 0,0 21 16,0 0-16,0 0 0,0 0 16,-1 21-16,1 0 0,0-21 15,0 21-15,0 22 0,0-22 0,21 0 16,0 0-16,-22 22 0,22-22 16,0 0-16,0 0 0,0 0 15,0 0-15,0 1 0,0-1 0,0 0 16,22-21-16,-22 21 0,21-21 15,0 0-15,0 0 0,0 0 16,0 0-16,1 0 0,-1 0 0,0-21 16,0 0-16,0 0 15,0-1-15,-21 1 0,22-21 16,-22 21-16,0 0 0,0-22 16,21 22-16,-21 0 0,0 0 0,0 0 15,0 42 16,0 0-31,0 0 0,0 0 16,0 0-16,0 1 0,0-1 16,0 0-16,0 0 0,0 0 15,0 0-15,21-21 0,-21 22 0,21-22 16,0 21-16,0-21 16,1 0-16,-1 0 0,0 0 15,0-21-15,0-1 16</inkml:trace>
  <inkml:trace contextRef="#ctx0" brushRef="#br0" timeOffset="16471.64">18436 3725 0,'-21'43'16,"21"-22"-16,0 0 15,0 21-15,0 1 0,0-1 0,0 0 16,0 1-16,0-1 0,0 22 0,-21-22 16,21 0-16,0 1 0,0-1 15,0 0-15,0 1 0,0-22 0,0 0 16,-21 21-16,21-21 0,0 1 16,0-1-16,0-42 46,0-1-46,0 1 16,0 0-16,0-21 0,0 21 0,0-1 16,0 1-16,0-21 0,0 21 15,0-22-15,0 22 0,21 0 0,0 0 16,0 0-16,0 0 0,0-1 16,1 1-16,20 0 0,-21 21 0,0 0 15,22-21-15,-22 21 0,0 0 16,0 0-16,0 0 0,-21 21 0,0 0 15,0 0-15,0 1 16,0-1-16,0 0 16,-21-21-16,0 21 0,0 0 0,0-21 15,-22 21-15,22-21 0,0 0 16,0 22-16,-22-22 0,22 0 0,0 0 16,0 0-16,21 21 15,0 0 1,0 0-16,0 0 15,21 0-15,-21 1 16,21-1-16,0 0 0,-21 0 0,0 0 16,22 0-16,-1-21 0,-21 22 0,21-1 15,-21 0-15,21 0 16,0-21-16,0 21 16,1-21-16,-1 0 15,0 0 1,-21-21-16,21 21 0,-21-21 0</inkml:trace>
  <inkml:trace contextRef="#ctx0" brushRef="#br0" timeOffset="16856.41">18902 4339 0,'21'0'31,"0"0"-31,0 0 16,0 0-16,1-21 0,-1 21 15,0-21-15,-21 0 16,21 0-16,-21-1 0,0 1 16,0 0-1,-21 21 1,0 0-16,0 0 0,-1 0 15,1 21 1,0 0-16,0 1 0,21-1 0,0 21 16,-21-21-16,21 0 0,-21 1 15,21-1-15,-22 0 0,22 0 0,0 0 16,0 0-16,0 1 0,22-22 31,-1 0-31,0 0 16,0 0-16,0 0 0,0 0 15</inkml:trace>
  <inkml:trace contextRef="#ctx0" brushRef="#br0" timeOffset="17261.18">19558 4170 0,'0'0'0,"-21"0"0,0 0 15,-1 0-15,1 0 0,-21 0 16,21 21-16,0 0 0,-1-21 0,1 21 16,0 1-16,0-22 0,21 21 15,0 0-15,-21-21 0,21 21 0,0 0 16,21-21 0,-21 21-16,21-21 0,0 0 15,0 0-15,1 22 0,20-22 16,-21 0-16,0 0 0,22 21 0,-22-21 15,0 21-15,21-21 0,-21 0 16,1 21-16,-1-21 0,0 0 0,-21 21 16,0 0-16,0 1 15,-21-22 1,-22 0-16,22 21 0,-21-21 0,21 21 16,-22-21-16,22 0 0,-21 0 15,0 0-15,20 0 0,-62 0 31,63 0-31,21-21 16,0 0-16,21-1 16,0 1-16</inkml:trace>
  <inkml:trace contextRef="#ctx0" brushRef="#br0" timeOffset="17787.89">20362 3895 0,'0'-21'0,"0"-1"0,-42-62 31,21 84-31,0 0 0,21-21 0,-22 21 16,1 0-16,0 0 0,0 0 0,0 0 15,0 0-15,-1 0 0,1 21 16,0 0-16,0 0 0,0-21 0,0 21 16,21 0-16,-22 22 0,22-22 15,-21 0-15,21 21 0,0-20 0,0-1 16,0 21-16,0-21 0,0 0 0,0 1 16,21-1-16,1 0 0,-1-21 15,0 21-15,0 0 0,21 0 16,1-21-16,-22 22 0,21-1 15,-21-21-15,22 21 0,-22-21 0,21 21 16,-21 0-16,1-21 0,-1 21 0,-21 1 16,0-1-16,0 0 15,-21 0-15,-22-21 0,22 21 16,-21-21-16,21 0 0,-22 21 0,1-21 16,0 0-16,-1 0 0,22 22 15,-21-22-15,21 0 0,-22 0 0,22 0 16,0 0-16,0 0 0,0 0 0,-1 0 15,1 0 1,21-22-16,0 1 16,21 21-16,1-21 15,-1 21-15,0-21 0,21 21 16</inkml:trace>
  <inkml:trace contextRef="#ctx0" brushRef="#br0" timeOffset="19492.41">20616 4064 0,'0'0'0,"-21"0"16,0 0-16,0 0 16,0 0-16,-1 21 15,1 0-15,0 1 0,0-1 0,21 21 16,-21-21-16,0 0 0,21 22 15,-22-22-15,22 21 0,-21-21 0,21 1 16,0-1-16,0 0 0,0 0 0,0 0 16,0 0-16,21-21 0,1 22 15,-1-22-15,0 0 0,21 0 0,-21 0 16,22 0-16,-1 0 0,-21 0 16,22 0-16,-22 0 0,21-22 15,0 1-15,-20 21 0,-1-21 0,0 0 16,0 0-16,0 0 0,-21-22 15,0 22-15,0 0 0,0 0 0,0 0 16,0-1-16,0 1 0,-21 0 16,21 0-16,-21 21 0,0 0 15,21 21 17,0 0-32,0 0 15,21 1-15,-21-1 0,21 0 0,0 0 16,-21 0-16,0 0 15,0 1-15,21-1 0,-21 0 16,0 0-16,0 0 16,0 0-16,0 1 15,22-1 1,-1-21-16,0 0 0,0 0 0,0 0 16,0 0-16,1 0 0,-1 0 15,21 0-15,-21 0 0,0 0 0,1-21 16,-1-1-16,0 1 0,0 0 15,0 0-15,0 0 0,1 0 0,-22-1 16,21 1-16,-21 0 0,0 0 0,0 0 16,0 0-16,0-1 0,0 1 15,0 0-15,-21 21 16,-1 0 0,1 0-16,0 21 15,0-21-15,0 21 0,21 1 0,0-1 16,0 0-16,-21 0 0,21 0 15,0 0-15,0 1 0,0-1 0,0 0 16,0 0-16,0 0 0,0 0 16,21-21-16,0 0 15,0 0-15,0 22 0,22-22 16,-22 0-16,21 0 0,-21 0 0,22 0 16,-1 0-16,-21-22 0,21 22 15,-20-21-15,20 21 0,-21-21 16,0 0-16,0 0 0,1 0 15,-1-1-15,-21-20 0,0 21 0,21 0 16,-21 0-16,0-1 0,0 1 0,0 0 16,0 0-1,-21 21-15,0 0 0,-1 0 0,1 0 16,21 21-16,-21 0 0,0-21 0,0 21 16,21 1-16,0-1 0,-21 0 15,21 0-15,0 0 0,0 0 16,0 1-16,0-1 0,0 0 15,21-21-15,-21 21 0,21 0 0,0-21 16,0 0-16,0 0 0,22 0 0,-22 0 16,21 0-16,-21 0 0,1 0 15,-1 0-15,21 0 0,-21 0 0,0-21 16,1 0-16,-1 0 0,-21 0 0,21-1 16,-21 1-16,21 0 0,-21 0 15,0 0-15,0 0 0,0-1 16,0 1-16,0 42 31,0 1-31,-21-22 0,21 21 16,-21 0-16,21 0 15,-21 0-15,21 0 0,0 1 0,-22-1 16,22 0-16,-21 0 0,21 0 16,-21-21-1,21-21 16,0 0-15,21 0-16,0 0 0,1-1 16,-22 1-16,21 0 0,0 0 15,0 0-15,0 0 0,0-1 0,1 1 16,-1 0-16,0 0 0,21 21 16,-21 0-16,-21-21 0,22 21 15,-1 0-15,0 0 0,-21 21 16,0 0-16,0 0 15,0 0-15,0 1 0,0-1 0,-21 21 16,21-21-16,-21 0 0,21 1 16,0-1-16,0 0 0,0 0 15,21-21 1,0 0-16,0 0 0,0 0 16,0 0-16,1 0 0,-1 0 0,0 0 15,21 0-15,-21-21 0,1 0 0,20 0 16,-21-1-16,0 1 0,0 0 15,1 0-15,-1-21 0,-21 20 16,21 1-16,-21 0 0,0-21 0,0 21 16,0-1-16,0 1 0,0 0 15,-21 21-15,0 0 0,-1 0 0,1 0 16,0 0-16,21 21 16,-21 0-16,21 1 0,0-1 0,0 0 15,0 0-15,0 0 0,0 0 16,0 22-16,0-22 0,0 0 0,21 0 15,-21 0-15,21 1 0,-21-1 0,21-21 16,-21 21-16,0 0 0,0 0 16,-21-21-1,0 0-15,0 0 16,0 0-16,0 0 0,-1 0 16,1 0-16,0 0 0,21-21 15,0 0 1,0 0-1,0 0-15,0-1 0,21 1 0,0 0 16</inkml:trace>
  <inkml:trace contextRef="#ctx0" brushRef="#br0" timeOffset="20023.95">22881 3747 0,'-21'-22'0,"42"44"0,-63-44 0,21 22 15,-1 0 1,1 22-16,21-1 16,0 0-16,-21 0 0,21 21 0,0-20 15,0 20-15,0 0 0,0 1 16,0-1-16,0 0 0,0 1 0,0-22 16,0 21-16,0 0 0,0-20 0,0 20 15,0-21-15,0 0 0,0 0 16,0 1-16,0-1 0,-21-21 31,0 0-15,21-21-16,0-1 0,0 1 15,0 0-15,0 0 0,0 0 16,0 0-16,0-1 0,0 1 0,21 0 16,0 0-16,-21 0 0,21 0 15,0-1-15,1 1 0,-1 0 0,0 21 16,0-21-16,21 21 0,-20 0 0,-1 0 15,21 0-15,-21 0 0,22 0 16,-22 0-16,0 21 0,0-21 0,-21 21 16,0 0-16,0 1 0,0 20 15,0-21-15,0 0 0,0 0 0,0 1 16,0-1-16,-21 0 0,0 0 16,0 0-16,21 0 0,-22 1 15,1-22-15,21 21 16,0-42 15,0-1-15,21 1-16,-21 0 0,22 21 15</inkml:trace>
  <inkml:trace contextRef="#ctx0" brushRef="#br0" timeOffset="20399.74">23347 4001 0,'0'0'0,"-21"21"16,-1-21-1,1 21-15,21 0 0,-21 21 0,0-20 16,0-1-16,0 0 0,21 21 16,0-21-16,-22 1 0,22-1 0,0 21 15,0-21-15,0 0 0,0 1 16,0-1-16,22-21 0,-1 0 15,-21 21-15,21-21 0,0 0 16,0 0-16,0 0 0,1 0 0,-1 0 16,0-21-16,0 21 0,0-21 15,0-1-15,1 1 0,-1 0 0,-21 0 16,0 0-16,21-22 0,-21 22 16,0 0-16,0-21 0,0 21 0,0-1 15,0 1-15,-21 0 0,0 0 0,-1 0 16,1 21-16,0 0 0,0 0 15,-21 0-15,20 0 0,1 0 0,0 0 16,0 0 0</inkml:trace>
  <inkml:trace contextRef="#ctx0" brushRef="#br0" timeOffset="20742.54">23770 3704 0,'-63'0'31,"63"21"-31,-22 1 16,22-1-16,0 0 15,-21 0-15,21 0 0,0 0 16,-21 22-16,21-22 0,0 21 0,0 1 15,-21-22-15,21 21 0,0 0 0,0-20 16,0 20-16,0-21 0,0 21 16,0-20-16,0-1 0,0 0 0,0 0 15,0 0-15,0 0 0,0 1 16,21-1-16,0-21 0,0 0 16,1 0-16,-1 0 0,0 0 15,0 0-15,0 0 16,0-21-16,-21-1 0,22 1 0,-1 0 15,-21 0-15,0 0 0,21 0 16</inkml:trace>
  <inkml:trace contextRef="#ctx0" brushRef="#br0" timeOffset="20920.43">23495 3874 0,'0'0'15,"21"0"1,0 0-16,0 0 0,1 0 16,-1 0-16,0 0 0,21 0 15,-21 0-15,1 0 0,-1-22 16,0 22-16,21 0 0</inkml:trace>
  <inkml:trace contextRef="#ctx0" brushRef="#br0" timeOffset="21340.19">23897 2985 0,'0'-22'0,"0"44"47,0-1-47,0 0 0,0 0 15,0 0-15,0 0 0,0 1 16,0-1-16,0 0 16,0 0-16,0 0 0,0 0 0,0 1 15,0-1-15,0 0 16,0 0-16,21-21 16,0 0-16,1 0 15</inkml:trace>
  <inkml:trace contextRef="#ctx0" brushRef="#br0" timeOffset="21603.69">23707 3366 0,'0'0'0,"0"21"0,0 0 15,0 0-15,21-21 16,0 0-16,0 21 0,0-21 0,22 0 16,-22 0-16,0 0 0,21 0 15,-21 0-15,1 0 0,-1 0 0,21 0 16,-21 0-16,0 0 0,1-21 16,-1 0-1,-21 0-15,0 0 0,0-1 16,0 1-16,0 0 15,0 0-15</inkml:trace>
  <inkml:trace contextRef="#ctx0" brushRef="#br0" timeOffset="21879.9">23601 2963 0,'21'0'31,"0"0"-31,0 0 0,0 0 0,22 0 16,-22 0-16,21 0 0,1 0 15,-1 0-15,-21 0 0,21 0 0,1 0 16,-22 0-16,0 0 0,0 0 0,0 0 15,1 0-15,-22-21 16</inkml:trace>
  <inkml:trace contextRef="#ctx0" brushRef="#br0" timeOffset="22606.49">23770 2646 0,'0'0'0,"-21"0"15,0 0-15,-22-21 0,22 21 16,0 0-16,0 0 0,0 0 0,0 0 15,-1 21-15,1 0 0,0 0 16,0 0-16,0 1 0,0 20 16,21-21-16,-22 0 0,1 22 0,0-22 15,0 21-15,21-21 0,-21 22 16,21-22-16,-21 21 0,21 0 0,0-20 16,0 20-16,0 0 0,0 1 15,0-1-15,21 0 0,0-21 0,0 22 16,0-22-16,0 21 0,1-21 15,-1 1-15,21-1 0,-21 0 16,0-21-16,22 21 0,-22-21 0,21 0 16,-21 0-16,22 0 0,-22 0 15,21 0-15,1 0 0,-22 0 0,21 0 16,0 0-16,-20 0 0,20 0 16,0 0-16,-21 0 0,22 0 0,-22 0 15,21-21-15,-21 0 0,1 21 16,-1-21-16,0-1 0,0 1 0,0 0 15,0 0-15,1-21 0,-1 20 16,0-20-16,-21 0 0,0 21 0,21-22 16,0 22-16,-21-42 0,0 20 15,21 22-15,-21-21 16,0 21-16,0-1 0,0 1 0,0-21 16,0 21-16,0 0 0,-21-1 15,21 1-15,-21 0 0,0 0 0,-21 0 16,20 0-16,-20-1 0,21 1 15,-21-21-15,-22 21 0,22 0 0,-1 21 16,1-22-16,0 1 0,-1 21 16,1 0-16,0 0 0,-1 0 0,22 0 15,-21 0-15,21 21 0,-22 1 16,22-22-16,0 21 0,-21 0 0,21 0 16,-1 0-16,-20 22 0,21-22 15,0 0-15,0 0 0,-1 0 16,-20 0-16,21 1 0,0-1 0,-22 0 15,22 0-15</inkml:trace>
  <inkml:trace contextRef="#ctx0" brushRef="#br0" timeOffset="26400.28">10160 3239 0,'0'21'16,"0"0"0,0 0-16,0 0 31,0 0-15,0 1-1,0-1 1,0 0-1,0 0-15,0 0 32,21-21-32,-21-21 93,0 0-77,0 0-16,0 0 16,0-1-16,0 1 0,0 0 15,0 0-15,0 0 0,0 0 16,0-1-16,0 1 0,0 0 0,0 0 16,21 0-16,-21 0 0,21 21 0,-21-22 15,0 1-15,0 0 16,22 0-16,-22 0 0,21 0 15,-21-1 1,0 1-16,21 0 16,-21 0-16,21 0 0,-21 0 0,21-1 15,0 1-15,-21 0 0,22-21 16,-1 21-16,-21-1 0,21 1 0,0-21 16,-21 21-16,21 0 0,-21-1 0,21 1 15,-21 0-15,0 0 0,22 0 16,-1 0-16,-21-1 0,0 1 0,21 0 15,0-21-15,0 21 0,-21-1 16,21 1-16,1 0 0,-1 0 0,0 0 16,0 0-16,0-1 0,0 1 15,1 0-15,-1 0 0,0 0 16,0 0-16,21-1 0,-20 1 0,-1 0 16,0 0-16,0 0 0,0 21 15,22-21-15,-22-1 0,0 1 0,0 0 16,21 0-16,-20 0 0,-1 0 15,21-1-15,-21 1 0,22-21 0,-22 21 16,0 0-16,0-1 0,21 1 16,-20 0-16,-1 0 0,21 0 0,-21 0 15,0-1-15,1 22 0,-1-21 16,21 0-16,-21 0 0,22 21 0,-22-21 16,21 0-16,-21 21 0,22-22 15,-1 1-15,0 21 0,1-21 16,-1 0-16,21 0 0,-20 21 0,-1-21 15,22-1-15,-22 22 0,0-21 16,22 21-16,-22-21 0,0 0 0,1 21 16,20-21-16,-20 21 0,-1 0 15,0-21-15,1 21 0,-1-22 0,0 22 16,1-21-16,20 0 0,-21 21 16,1-21-16,20 21 0,-20-21 0,-1 21 15,21-21-15,-20 21 0,-1-22 16,22 22-16,-22-21 0,0 21 0,1 0 15,-1-21-15,0 21 0,1 0 16,-22-21-16,21 21 0,0 0 16,1 0-16,-1-21 0,0 21 15,1 0-15,20 0 0,-20 0 0,20 0 16,1 0-16,-1 0 0,1 0 16,20-21-16,-20 21 0,20 0 0,-20 0 15,-1 0-15,-20 0 0,20 0 16,-20 0-16,-1 0 0,0 0 0,1 0 15,-22 0-15,21 0 0,0 0 16,1 0-16,-1 0 0,0 0 0,22 0 16,-22 0-16,22 0 15,-1 0-15,1 0 0,-1 0 0,1 0 0,-1 0 16,1 0-16,-22 0 16,22 0-16,-22 0 0,0 0 0,-21 0 15,22 21-15,-22-21 0,21 0 0,-21 0 16,1 0-16,20 21 0,-21-21 15,0 0-15,22 0 0,-22 0 0,21 21 16,-21-21-16,22 0 0,-1 0 16,0 21-16,1-21 0,-1 0 0,0 0 15,1 21-15,-1-21 0,0 0 16,1 0-16,20 22 0,-21-22 0,1 0 16,-1 21-16,0-21 15,1 0-15,-1 21 0,-21-21 0,22 21 16,-1-21-16,0 21 0,1-21 15,-1 21-15,0-21 0,1 22 0,-22-22 16,21 21-16,0-21 0,1 21 16,-22-21-16,21 21 0,-21 0 15,22-21-15,-22 21 0,21-21 0,-21 22 16,1-1-16,20-21 0,-21 21 0,0-21 16,0 21-16,22 0 0,-22-21 15,0 21-15,21 1 0,-20-22 0,-1 21 16,21-21-16,-21 21 0,0 0 15,1 0-15,-1-21 0,0 21 16,-21 1-16,21-22 0,0 21 0,0 0 16,1 0-16,-1-21 15,-21 21-15,21 0 0,0-21 0,0 22 16,0-1-16,1 0 0,-1 0 16,21-21-16,-21 21 0,0 0 0,1 1 15,-1-1-15,21 0 0,-21 0 16,0 0-16,1 0 0,-1-21 0,0 22 15,0-1-15,0 0 0,0 0 16,1-21-16,-22 21 0,21 0 0,0 1 16,0-1-16,0 0 15,0 0-15,-21 0 0,22-21 16,-1 21-16,0 1 0,0-1 0,0 0 16,0-21-16,1 21 0,-1 0 15,0 0-15,0 1 0,0-1 0,0 0 16,-21 0-16,22 0 0,-1 0 15,-21 1-15,0-1 0,21 0 16,-21 0-16,21 0 0,-21 0 16,21 1-16,-21-1 0,0 0 15,0 0-15,21 0 0,-21 0 0,22 1 16,-22-1-16,0 0 16,0 0-16,0 0 0,0 0 15,0 1 1,0-1-16,0 0 15,0 0-15,0 0 16,0 0-16,0 1 16,0-1-16,0 0 15,0 0-15,0 0 16,0 0-16,0 1 31,0-1 0,21-21 32,-21-21 15,0-1-62,0 1-1</inkml:trace>
  <inkml:trace contextRef="#ctx0" brushRef="#br0" timeOffset="26900">18881 2921 0,'0'0'0,"0"-21"0,-22 0 31,22 0-15,-21 21-16,21 21 62,21-21-62,1 21 0,-1 0 16,0 0-16,0-21 0,-21 21 16,21 1-16,0-22 0,1 21 0,-22 0 15,0 0-15,21-21 0,-21 21 16,21 0-16,-21 1 0,0-1 15,0 0-15,0 0 0,21-21 0,-21 21 16,0 0-16,21 1 0,-21-1 16,0 0-1,0 0-15,0 0 32,0-42 14,0 0-30,0 0-16,21 21 0,-21-21 16,22-1-16,-22 1 0,21 0 15</inkml:trace>
  <inkml:trace contextRef="#ctx0" brushRef="#br0" timeOffset="27363.73">19600 2625 0,'0'0'0,"0"-85"32,0 64-32,-21 21 46,0 21-46,0 0 16,0 0-16,21 1 0,-22-1 16,1 0-16,0 0 0,21 21 0,-21-20 15,0-1-15,0 0 0,-1 21 0,1-21 16,0 22-16,0-22 0,21 0 16,-21 21-16,0-20 0,-1 20 15,1-21-15,0 0 0,21 0 16,-21 1-16,21-1 0,0 0 0,-21-21 15,21 21-15,-21 0 0,21 0 16,0 1 0</inkml:trace>
  <inkml:trace contextRef="#ctx0" brushRef="#br0" timeOffset="29907.5">5228 593 0,'0'0'0,"-21"0"0,0 0 0,0 0 16,-1 0-16,1 0 0,0 0 15,0 0-15,63 0 47,-21 0-47,22-21 16,-1 21-16,0 0 0,1 0 15,20-22-15,1 22 0,-1-21 0,1 21 16,20 0-16,-20-21 0,-1 21 16,-20 0-16,20 0 0,-20 0 0,-1 0 15,-21 0-15,0 0 0,0 0 0,1 0 16,-44 0-1,1 0 1,0 0-16,0 0 0,0 0 16,0 0-16,-1 0 0,1 0 0,-21 0 15,21 21-15</inkml:trace>
  <inkml:trace contextRef="#ctx0" brushRef="#br0" timeOffset="30188.34">5419 572 0,'21'0'16,"0"0"-16,-21 21 0,0 0 15,0 0-15,0 0 16,0 0-16,0 1 0,0-1 16,0 21-16,0 0 0,0 1 0,0-1 15,0 0-15,0 1 0,-21-1 16,21 0-16,-21 1 0,21-1 15,0-21-15,0 22 0,0-22 0,0 21 16,0-21-16,0 0 0,0 1 16,0-1-16,21 0 15,0-21-15,0 0 16,0 0-16,0-21 16,-21 0-16,22-1 0</inkml:trace>
  <inkml:trace contextRef="#ctx0" brushRef="#br0" timeOffset="30839.96">5842 889 0,'21'0'0,"-21"21"32,0 0-32,0 1 15,0-1-15,0 0 0,0 0 16,-21 21-16,21-20 0,0-1 0,0 0 15,0 0-15,0 0 0,0 0 16,0 1-16,21-1 16,0-21-16,0 0 15,1 0-15,-1 0 0,0 0 16,0-21-16,0 21 0,0-22 16,-21 1-16,22 21 0,-1-21 15,0 0-15,-21 0 0,0 0 0,21-1 16,-21 1-16,21-21 0,-21 21 15,0 0-15,0-1 0,0 1 0,0 0 16,0 0-16,0 42 47,0 0-47,0 0 0,0 22 0,0-22 16,-21 21-16,21-21 0,0 22 15,-21-1-15,21 0 0,0 1 0,0-1 16,0 0-16,-21 1 0,21-1 15,0 0-15,0 1 0,0 20 16,-21-20-16,21 20 0,0-21 0,0 22 16,0-22-16,0 1 0,0-1 0,0 0 15,0-21-15,0 22 0,0-22 16,-22 0-16,22 0 0,-21 0 0,0-21 16,21 22-16,-21-22 0,0 0 15,0 0-15,-1-22 16,1 1-16,0 21 0,-21-21 15,21 0-15,-22 0 0,22 0 0,0-1 16,0 1-16,0 0 0,-1-21 16,22 21-16,0-1 0,0 1 0,0 0 15,0 0-15,0-21 0,0 20 16,0 1-16,0 0 0,0 0 0,0 0 16,22 0-16,-1-22 0,0 22 15,0 0-15,0 0 0,0 0 0,1-1 16,-1 1-16</inkml:trace>
  <inkml:trace contextRef="#ctx0" brushRef="#br0" timeOffset="31209.99">6392 804 0,'0'0'15,"0"22"17,0-1-32,-21 0 0,21 21 15,0-21-15,0 22 0,0-1 0,0 0 16,0 22-16,0-22 0,0 1 0,0 20 16,0-21-16,0 22 15,0-22-15,0 22 0,-21-1 0,21-20 0,-21 20 16,21-21-16,0 22 15,0-22-15,0 1 0,0-1 0,0 0 16,0 1-16,0-22 0,-21 21 0,21-21 16,0 0-16,0 1 0,0-1 15,0-42 17,0-1-32,0 1 15,0 0-15,0 0 0,0-21 0</inkml:trace>
  <inkml:trace contextRef="#ctx0" brushRef="#br0" timeOffset="31604.77">6371 974 0,'0'0'16,"0"-85"-1,0 64-15,0 0 16,21 21-16,0-21 0,1 21 16,-1 0-16,0-22 0,0 22 15,21-21-15,-20 21 0,20 0 16,0 0-16,-21 0 0,22 0 0,-1 0 16,-21 21-16,22 1 0,-22-1 15,0 0-15,-21 0 0,0 0 16,0 0-16,0 22 0,0-22 0,-21 0 15,0 0-15,-1 22 0,-20-22 16,0 0-16,-1 0 0,22 0 0,-21 0 16,0 1-16,20-22 0,-20 21 0,21-21 15,0 21-15,0-21 0,-1 0 16,1 0-16,42 0 31,1 0-15,-1-21-16,0 21 0,21-21 0,-21-1 15</inkml:trace>
  <inkml:trace contextRef="#ctx0" brushRef="#br0" timeOffset="31903.97">7366 741 0,'-42'-42'32,"20"42"-32,1 0 0,0 0 15,0 0-15,0 0 0,0 21 0,-1 0 16,22 0-16,-21 0 0,0 0 16,0 1-16,0 20 0,0-21 0,21 21 15,0-20-15,-22 20 0,22-21 0,0 0 16,0 0-16,0 1 0,0-1 15,0 0-15,22-21 0,-1 21 0,0-21 16,0 0-16,21 0 0,-20 0 16,-1 0-16,21 0 0,0 0 15,1 0-15,-1-21 0</inkml:trace>
  <inkml:trace contextRef="#ctx0" brushRef="#br0" timeOffset="32385.69">7895 720 0,'0'0'16,"-21"0"-16,0-21 0,0 21 0,-1-22 0,1 22 15,0 0-15,-21 0 0,21 0 16,-22 0-16,22 22 0,-21-1 0,21 0 16,-22 0-16,22 0 15,0 22-15,0-22 0,0 21 0,-1-21 16,22 22-16,-21-22 0,21 21 0,0-21 15,0 0-15,0 1 0,0-1 16,21 0-16,1-21 0,-1 0 16,0 0-16,0 0 0,0 0 15,0 0-15,1 0 0,-1 0 0,21 0 16,-21-21-16,22 21 0,-22-21 16,0-1-16,21 1 0,-21 0 0,1 0 15,-1-21-15,0 20 0,-21 1 16,0-21-16,21 21 0,-21 0 0,0-1 15,0 1-15,0 0 0,0 0 16,-21 21 0,21 21-1,0 0-15,-21 0 0,0 1 16,21-1-16,0 0 0,-22 21 0,22-21 16,-21 1-16,21 20 0,0-21 15,0 0-15,0 0 0,0 1 0,0-1 16,0 0-16,21 0 15,1-21-15,-1 0 0,0 0 16,21 0-16,-21 0 0,1-21 0,20 0 16</inkml:trace>
  <inkml:trace contextRef="#ctx0" brushRef="#br0" timeOffset="32841.01">8488 720 0,'0'0'0,"-21"0"16,-1 0-16,1 0 0,0 0 0,0 0 16,0 0-16,0 0 15,-1 0-15,1 0 0,0 21 0,0-21 16,0 21-16,21 0 0,-21 0 16,21 1-16,0-1 15,0 0 1,21-21-16,0 0 15,0 0-15,0 0 0,0 0 0,1 21 16,-1-21-16,0 0 0,21 0 16,-21 0-16,1 0 0,-1 0 0,21 21 15,-21 0-15,0-21 0,-21 22 16,22-22-16,-22 21 0,21-21 0,-21 21 16,0 0-16,0 0 15,-21 0-15,-1-21 0,1 22 16,0-22-16,0 0 0,-21 21 15,20-21-15,1 0 0,-21 0 0,21 0 16,-22 0-16,22 0 0,0 0 16,0 0-16,0 0 0,0 0 15,-1 0-15,1 0 0,21-21 32,0-1-17,0 1-15,21 0 0,1 0 16,-1 0-16</inkml:trace>
  <inkml:trace contextRef="#ctx0" brushRef="#br0" timeOffset="33385.69">8911 275 0,'-21'0'31,"0"21"-15,21 1-16,-21-1 0,21 0 0,-22 21 15,22-21-15,-21 22 0,21-22 0,0 21 16,0 1-16,-21-1 0,21 0 16,-21 1-16,21-1 0,0 0 0,0 1 15,0-1-15,0 0 16,0-21-16,0 22 0,0-22 0,0 21 15,0-21-15,21 1 0,0-1 16,0-21-16,1 21 0,-1-21 0,0 0 16,0 0-16,21 0 0,-20 0 0,-1-21 15,21 21-15,-21-21 0,22-1 16,-22 1-16,0 0 0,0 0 0,21 0 16,-20-22-16,-22 22 0,21 0 15,-21-21-15,21 21 0,-21-1 0,0 1 16,0 0-16,0 0 0,0 42 31,-21-21-15,0 21-16,21 0 0,0 1 15,0 20-15,-22-21 0,22 0 0,0 0 16,0 22-16,0-22 0,0 0 16,0 0-16,0 0 0,0 1 15,22-22-15,-1 0 0,0 21 0,0-21 16,0 0-16,0 0 0,1 0 15,-1 0-15,0-21 0,21-1 0,-21 1 16,1 0-16,-1 0 0,0 0 16</inkml:trace>
  <inkml:trace contextRef="#ctx0" brushRef="#br0" timeOffset="33892.18">9652 677 0,'0'22'31,"-21"-1"-15,21 0-16,-21 0 0,21 0 16,0 0-16,0 1 0,-22-1 0,22 0 15,0 0-15,-21 0 0,21 22 16,0-22-16,0 0 0,0 0 16,0 0-16,0 0 15,-21-21 16,21-21-15,0 0 0,0 0-16,0 0 0,0 0 15,0-1-15,0 1 0,0 0 0,0 0 16,0 0-16,21 0 0,0-1 0,-21 1 16,22 0-16,-1 0 0,0 0 15,21 21-15,-21-21 0,1 21 16,20 0-16,-21 0 0,0 0 0,22 0 15,-22 0-15,0 0 0,21 0 0,-42 21 16,21 0-16,-21 0 0,22 0 16,-22 0-16,0 22 0,0-22 15,0 0-15,0 21 0,0-20 0,0-1 16,0 0-16,0 0 0,0 0 16,-22 0-16,1 1 0,21-1 15,-21-21-15,0 0 16,21 21-16,0-42 31,0 0-31,21-1 16,0 1-16,0 0 0</inkml:trace>
  <inkml:trace contextRef="#ctx0" brushRef="#br0" timeOffset="34664.74">10689 741 0,'0'0'0,"-21"0"0,0 0 0,21-21 15,-21 21-15,-1 0 0,22-21 16,-21 21-16,0 0 0,0 0 16,0 0-16,0 0 15,-1 0-15,1 0 0,0 0 0,0 21 16,0 0-16,0 0 15,-1 0-15,22 0 0,-21 1 16,21-1-16,-21 0 0,21 0 0,0 0 16,0 0-16,0 1 0,0-1 15,0 0-15,0 0 0,0 0 16,21-21-16,0 0 0,1 21 0,-1-21 16,0 0-16,0 0 15,0 0-15,0 0 0,1-21 0,-1 0 16,0 21-16,-21-21 15,21 0-15,0 0 0,0 21 0,-21-22 0,0 1 16,22 0-16,-1 0 0,-21 0 16,0 0-16,21 21 15,-21-22 1,0 44 0,0-1-16,0 0 15,0 0-15,0 21 16,0-20-16,0-1 0,0 21 0,0 0 15,0-20-15,0 20 0,0 0 0,0 1 16,0-1-16,0 0 0,0 1 16,21-1-16,-21 0 0,0 1 15,0-1-15,21 0 0,-21 22 0,21-22 16,-21 0-16,0 1 0,0 20 16,22-20-16,-1-1 0,-21 0 0,0 1 15,0-1-15,21 0 0,-21-21 0,21 22 16,-21-22-16,0 21 0,0-21 15,0 1-15,0-1 0,0 0 0,0 0 16,0 0-16,0 0 0,-21-21 31,0 0-31,0 0 0,-1 0 16,1-21-16,0 21 0,21-21 16,0 0-16,-21 21 0,21-21 15,-21 0-15,0-1 0,21 1 16,-22 0-16,22 0 0,0 0 0,0 0 15,0-1-15,0 1 0,0 0 0,0 0 16,0-21-16,0 20 0,0 1 16,0-21-16,0 21 0,0-22 0,0 1 15,22 0-15,-1 21 0,-21-22 16</inkml:trace>
  <inkml:trace contextRef="#ctx0" brushRef="#br0" timeOffset="35004.21">9779 487 0,'0'-21'0,"0"42"0,-21-42 16,0 21-1,-1 0 32,1 0-31,0 0-1,0 0 1,0 21-16</inkml:trace>
  <inkml:trace contextRef="#ctx0" brushRef="#br0" timeOffset="35328.01">8636 635 0,'-21'0'0,"42"0"0,-85 21 15,43-21-15,0 0 0,0 0 16,21 21-16,21-21 16,0 0-1,0 0-15,22 0 0,-22 0 0,21 0 16,1 0-16,-1 0 0,0 0 15,22 0-15,-22 0 0,0 0 16,1 0-16,-22-21 0,21 21 0,-21 0 16,1 0-16,-1 0 0,-42 0 47,-1 0-47,1 0 15,0 0-15,0 0 0</inkml:trace>
  <inkml:trace contextRef="#ctx0" brushRef="#br0" timeOffset="41483.97">16362 6456 0,'0'-21'0,"0"0"16,0-1 0,0 1-16,0 0 0,0 0 15,0 0 1,0 0-16,0-1 16,0 1-16,0 0 15,0 0-15,0 0 16,0 0-1,0 42 32,0 0-31,0 0-16,21 0 0,-21 0 0,0 1 16,0-1-16,0 21 0,0-21 0,0 22 15,0-1-15,0 0 0,0-21 16,0 22-16,0-22 0,0 21 0,0-21 15,0 22-15,0-22 0,0 0 16,0 0-16,0 0 0,0 1 0,0-1 16,21-42 46,0-1-46,-21 1-16,21 0 15,1 0-15</inkml:trace>
  <inkml:trace contextRef="#ctx0" brushRef="#br0" timeOffset="42364.08">16764 6498 0,'0'21'62,"0"-42"1,0 0-48,0 0 1,0 0-16,0 0 15,-21 21-15,0 0 47,21 21-47,0 0 0,0 0 16,0 0-16,0 0 16,0 1-1,21-22 16,-21-22-15,0 1-16,0 0 16,21 21-16,-21-21 0,0 0 15,0 0-15,0-1 16,0 44 31,0-1-47,-21-21 15,21 21-15,0 0 16,0-42 15,21 21-15,0-21 0,-21 0-1,-21 42 63,21 0-62,-21-21-16,42 0 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02:59:43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17695 6287 0</inkml:trace>
  <inkml:trace contextRef="#ctx0" brushRef="#br0" timeOffset="275.83">17865 6350 0</inkml:trace>
  <inkml:trace contextRef="#ctx0" brushRef="#br0" timeOffset="1216.57">18013 6371 0,'0'-21'32,"0"0"-32,0 0 15,0 0 1,21 21-16,-21-22 0,21 22 0,-21-21 16,0 0-16,0 0 0,0 0 15,0 0-15,0-1 16,-21 22-16,0 0 0,0-21 15,-1 21-15,1 0 0,0 0 16,0 0-16,0 0 0,-22 0 16,22 0-16,0 0 0,0 21 0,0 1 15,0-1-15,-1-21 0,-20 21 16,21 0-16,0 0 0,0 0 16,21 22-16,0-22 0,-22 0 0,22 0 15,0 0-15,0 1 0,0-1 16,0 0-16,0 0 0,22 0 15,-1 0-15,0-21 0,0 0 0,0 0 16,22 0-16,-22 0 0,0 0 16,0 0-16,21-21 0,-20 0 0,-1 0 15,0 0-15,0 21 0,0-21 0,0-1 16,1 1-16,-1 0 0,0 0 16,-21 0-16,0 0 0,21-1 0,-21 1 15,21 21-15,-21-21 0,0 0 0,0 0 31,0 42 1,0 0-17,0 0-15,0 0 0,0 1 0,0-1 16,0 0-16,0 21 0,0-21 16,-21 22-16,21-1 0,-21 22 0,21-22 15,-21 0-15,21 22 0,0-22 0,0 22 16,-21-22-16,21 21 0,-22 1 15,22-1-15,0-20 0,0 20 0,0 1 16,0-1-16,-21 1 0,21-1 0,0 1 16,-21-22-16,21 22 0,0-22 15,0 21-15,0-20 0,0-1 16,0 0-16,0 1 0,0-1 0,0 0 16,0 1-16,0-1 0,0-21 0,0 0 15,0 22-15,-21-22 0,21 0 0,-21 0 16,21 0-16,-21 1 15,-1-22-15,1 0 0,0 0 0,0 0 16,0 0-16,0 0 0,-1 0 0,1 0 16,0-22-16,0-20 0,0 21 15,-22-21-15,22-1 0,0 1 0,21-22 16,-21 1-16,21-1 0,0 1 0,0-22 16,0 22-16,0-22 0,0 22 15,0-1-15,21 1 0,0-1 16,0 1-16,1 20 0,-1 1 0,0-22 15,0 22-15,21 0 0,-20-1 0,-1 22 16,21-21-16,-21 0 0,22-1 16,-22 22-16,0-21 0,0 21 0,21-1 15,-20 1-15,-22 0 0,21 0 0,0 0 16,0 0-16,-21-1 16,21 1-1</inkml:trace>
  <inkml:trace contextRef="#ctx0" brushRef="#br0" timeOffset="1928.34">18288 6414 0,'0'0'0,"21"0"31,0-22-15,-21 1-16,21 21 0,1-21 0,-1 0 16,0 21-1,-21-21-15,0 0 0,21 21 0,-21-22 16,21 22-16,-21-21 0,0 0 16,-21 21-1,0 0-15,0 0 0,0 0 16,-1 0-16,1 0 0,0 0 0,0 21 15,-21 0-15,20 1 0,1-1 16,21 0-16,-21 0 0,0 0 0,0 0 16,21 22-16,0-22 0,0 0 15,0 21-15,0-20 0,0-1 0,0 0 16,0 0-16,0 0 0,21-21 0,0 21 16,0 1-16,0-22 0,1 0 15,-1 0-15,0 0 0,21 0 16,-21 0-16,1 0 0,20 0 0,-21-22 15,21 1-15,-20 21 0,20-21 0,-21-21 16,21 21-16,-20-1 0,-1-20 16,0 0-16,0-1 0,0 22 0,0-21 15,1 0-15,-1-1 0,0 22 0,-21-21 16,0-1-16,21 22 0,-21-21 16,0 21-16,0 0 0,0-1 0,0 1 15,0 0-15,0 0 16,0 42-1,0 0 1,0 0-16,-21 1 0,21-1 0,0 0 16,0 21-16,0-21 0,-21 22 15,21-1-15,-21-21 0,21 22 0,-22-1 16,22-21-16,0 21 0,0-20 16,0 20-16,-21-21 0,21 0 0,0 0 15,0 1-15,0-1 0,0 0 0,0 0 16,21-21-1,-21-21 1,22 21-16,-22-21 16,21 0-16,-21-1 15,0 1-15,0 0 0,0 0 0</inkml:trace>
  <inkml:trace contextRef="#ctx0" brushRef="#br0" timeOffset="2144.21">18711 6244 0,'0'0'0,"21"0"47,1 0-47,-1 0 15,0 0-15,-21-21 16,21 21-16,0 0 15,0 0-15,1 0 16</inkml:trace>
  <inkml:trace contextRef="#ctx0" brushRef="#br0" timeOffset="2800.52">19643 6138 0,'0'0'0,"0"-21"0,21 21 0,-21-21 16,21 21-16,-21-21 0,21 21 0,0-21 16,-21 0-16,0-1 15,0 1-15,0 0 0,0 0 16,-21 21-1,0 0-15,0 0 16,0 0-16,-1 0 0,-20 0 0,0 0 16,21 0-16,-22 21 0,1 0 0,21-21 15,-22 21-15,22 1 0,-21-1 16,21 0-16,0-21 0,-22 21 0,43 0 16,-21 0-16,21 1 0,-21-22 15,21 21-15,0 0 0,0 0 0,0 0 16,21-21-16,0 21 0,0-21 15,1 22-15,-1-22 16,0 0-16,0 0 0,0 21 0,22-21 16,-22 0-16,0 21 0,0-21 0,0 0 15,0 21-15,1-21 0,-1 21 16,0-21-16,0 21 0,0-21 16,0 22-16,1-22 0,-22 21 0,0 0 0,0 0 15,0 0 1,0 0-16,-22 1 0,1-1 15,0 0-15,-21-21 0,21 21 0,-22-21 16,1 21-16,21-21 0,-22 0 16,22 21-16,-21-21 0,21 0 0,-22 0 15,22 0-15,0 0 0,0 0 0,0 0 16,0 0-16,-1-21 0,1 21 16,0-21-16,0 21 0,0-21 0,0 0 15,-1 0 1,44-1 31,-1 22-32,0 0-15,0 0 0</inkml:trace>
  <inkml:trace contextRef="#ctx0" brushRef="#br0" timeOffset="4836.95">20087 6223 0,'-21'-42'31,"0"42"-31,0 0 15,-1 0-15,1 0 16,0 0-16,21 21 0,0 0 16,-21-21-16,21 21 15,-21 0-15,21 1 0,-21-1 0,21 0 16,0 0-16,0 0 0,-22 0 0,22 1 16,0-1-16,-21 0 15,21 0-15,0 0 0,0 0 0,0 1 16,0-1-16,0 0 0,0 0 0,0 0 15,21 0 1,1-21-16,-1 0 16,0 0-16,0 0 0,0 0 0,0 0 15,1 0-15,-1 0 0,0-21 16,0 21-16,21-21 0,-20 0 0,-1 0 16,21 0-16,-21-1 0,0 1 0,1 0 15,-1 0-15,0 0 0,0-22 16,0 22-16,-21 0 0,0 0 15,0 0-15,0 0 16,0-1 0,-21 22-1,0 0 1,21 22 0,0-1-16,0 0 15,0 0-15,0 0 0,21 0 16,0 1-16,-21-1 15,0 0-15,21-21 0,-21 21 0,22 0 16,-22 0-16,0 1 16,21-22-16,-21 21 0,21 0 15,-21 0 1,21-21-16,-21 21 0,21-21 16,-21 21-16,21-21 0,1 0 15,-1 0-15,0 0 0,0 0 16,0 0-16,0 0 0,22 0 15,-22-21-15,0 21 0,0-21 16,0 0-16,22 21 0,-22-21 0,0 0 16,0-1-16,0 1 0,1-21 0,-1 21 15,0 0-15,0-1 0,-21-20 16,21 21-16,-21 0 16,0 0-16,0-1 0,0 1 15,-21 21 1,21-21-16,-21 21 0,0 0 0,0 0 15,-1 0-15,1 21 16,0-21-16,21 21 0,-21 1 16,21-1-16,0 0 0,-21 0 0,0 0 15,21 0-15,-22 1 0,22-1 0,0 0 16,0 0-16,0 0 0,0 0 16,0 1-16,0-1 0,0 0 0,0 0 15,22 0-15,-1-21 16,0 0-16,21 0 0,-21 0 15,1 0-15,-1 0 0,21 0 16,0 0-16,-20 0 0,20 0 0,0-21 16,-21 0-16,22 21 0,-1-21 15,-21 0-15,22-1 0,-22 1 0,0 0 16,0 0-16,0-21 0,-21 20 16,0 1-16,21 0 0,-21 0 15,0 0-15,0 0 16,-21 21-16,0 0 15,0 0-15,0 0 16,0 21-16,21 0 16,-22 0-16,1 0 0,21 0 15,0 1-15,0-1 0,0 0 0,0 0 16,0 0-16,0 0 0,0 1 16,0-1-16,0 0 0,0 0 15,21-21-15,1 0 16,-1 0-16,0 0 0,21 0 15,-21 0-15,1 0 0,20 0 0,-21 0 16,21-21-16,-20 21 0,20-21 0,-21 0 16,0-1-16,0 1 0,1-21 15,-1 21-15,0 0 0,-21-1 16,0 1-16,0 0 0,21 0 0,-21 0 0,0 0 16,0 42 30,0 0-46,-21 0 0,21 0 16,0 0-16,0 1 0,0-1 0,0 0 16,-21-21-16,21 21 0,-21 0 0,21 0 15,0 1-15,0-1 16,0 0-16,-22-21 16,22-21 30,0 0-46,0-1 16,22 1-16,-22 0 0,21 0 16,0-21-16,-21 20 0,21 1 0,0 0 15,0 0-15,1 21 0,-1-21 0,0 0 16,0 21-16,0 0 0,0 0 16,1 0-16,-1-22 0,0 22 0,0 0 15,0 22-15,-21-1 16,0 0-1,0 0-15,0 0 0,0 0 0,-21 1 16,21-1-16,0 0 0,0 0 16,-21 0-16,21 0 0,-21-21 15,21 22-15,0-1 0,0 0 16,0 0 0,21-21-16,0 0 15,0 0-15,0 0 0,1 0 0,-1 0 16,0-21-16,21 21 0,-21-21 0,22 0 15,-22 21-15,21-22 0,-21-20 16,22 21-16,-1 0 0,-21-22 0,22 22 16,-22-21-16,0 21 0,0 0 0,0-1 15,-21 1-15,0 0 0,0 0 16,0 0-16,-21 21 16,0 0-16,0 0 15,0 0-15,-1 0 0,1 0 16,-21 21-16,21 0 0,0 0 15,-1 0-15,22 1 0,0-1 16,0 0-16,0 0 0,22 0 16,-1 0-16,0 1 0,-21-1 15,42-21-15,-42 21 0,21 0 0,1 0 16,-1-21-16,0 21 0,0-21 16,-21 22-16,0-1 15,-21-21 1,0 0-16,0 0 15,-1 0-15,1 0 0,0 0 16,0 21-16,0-21 0,0 0 0,-1 0 16,1 0-16,0 0 15,21-21 17,21 21-32,0-21 0</inkml:trace>
  <inkml:trace contextRef="#ctx0" brushRef="#br0" timeOffset="5433.35">22945 5694 0,'0'0'0,"-22"0"0,1 63 32,21-41-32,-21-1 0,21 21 0,-21-21 15,21 22-15,-21-1 0,21 0 0,0 1 16,0-1-16,0 0 0,0 1 16,-21-1-16,21 0 0,0-21 15,0 22-15,-22-1 0,22 0 0,0-20 16,0 20-16,0-21 0,0 0 0,-21 0 15,21 1-15,0-1 0,-21-21 16,21 21-16,0-42 31,0 0-31,0-1 16,0 1-16,0 0 0,0 0 16,0-21-16,21 20 0,0 1 15,1 0-15,-1-21 0,-21 21 0,21 21 16,0-22-16,0 1 0,0 21 0,22-21 15,-22 21-15,0 0 0,0 0 16,0 0-16,1 0 0,-1 0 16,0 0-16,0 0 0,0 21 0,-21 0 15,21 1-15,-21-1 0,0 0 16,0 0-16,0 21 0,0-20 16,0-1-16,0 0 0,-21 0 0,0 0 15,0 0-15,0 1 0,0-22 16,21 21-16,-22-21 15,22 21-15,-21-21 0,21-21 47,21 21-47,1-21 0,-1-1 16</inkml:trace>
  <inkml:trace contextRef="#ctx0" brushRef="#br0" timeOffset="5852.11">23537 6138 0,'-63'22'32,"42"-22"-32,-1 21 0,1 0 0,21 0 15,-21 0-15,0 0 0,21 1 16,-21-1-16,21 0 0,-21 0 0,21 0 15,0 0-15,0 1 0,0-1 0,0 0 16,0 0-16,0 0 16,0 0-16,21-21 0,0 0 15,0 0-15,0 0 0,0 0 16,1 0-16,-1 0 0,0-21 16,0 21-16,0-21 0,0-21 0,1 21 15,-1-1-15,0-20 0,-21 21 16,21 0-16,-21 0 0,0-22 15,0 22-15,0 0 0,-21 0 0,0 21 16,0 0-16,-1-21 0,1 21 16,0 0-16,0 0 0,0 0 15,0 0-15,-1 0 0,1 0 0,21 21 16,21-21 15,1 0-31</inkml:trace>
  <inkml:trace contextRef="#ctx0" brushRef="#br0" timeOffset="6211.9">24066 5673 0,'0'0'16,"0"21"15,0 0-31,-21 0 16,21 0-16,-21 22 0,21-22 0,0 21 15,-21-21-15,0 22 0,0-1 0,-1 0 16,22 1-16,-21-22 16,21 21-16,-21-21 0,21 22 0,0-22 15,0 21-15,0-21 0,-21 1 0,21-1 16,0 21-16,0-21 0,0 0 15,0 1-15,0-1 16,21-21 0,0 0-1,0 0-15,1 0 0,-22-21 16,21-1-16,0 1 0,0 0 16,-21 0-16,0 0 0</inkml:trace>
  <inkml:trace contextRef="#ctx0" brushRef="#br0" timeOffset="6499.73">23855 6075 0,'0'0'0,"-21"0"0,-1 0 31,44 0 0,-1 0-31,0 0 32,0 0-32,0 0 15,0 0-15,1 0 16,-1 0-16,0 0 16,0 0-16,0 0 0,0 0 15,1-21-15,-1 21 16,0-21-1,-21-1-15</inkml:trace>
  <inkml:trace contextRef="#ctx0" brushRef="#br0" timeOffset="7128.08">24511 5630 0,'0'-21'0,"0"42"0,0-63 15,0 21-15,0 0 0,0 42 47,0 0-47,0 0 0,0 0 0,-21 22 16,21-1-16,-21 0 0,21 1 16,-22-1-16,22 0 0,-21 1 0,0-1 15,0 0-15,21 1 0,-21-22 0,0 21 16,21-21-16,0 22 0,-22-22 15,22 0-15,-21 0 0,21 0 16,-21 1-16,21-44 47,0 1-47,0 0 0,21 0 16,-21-21-16,21 20 0,1-20 15,-22 0-15,21-1 0,0-20 0,0 21 16,0-22-16,-21 22 0,21-1 0,1 1 15,-22 0-15,0-1 16,0 22-16,21 0 0,-21 0 0,21 0 16,-21 0-16,21 21 15,0 21 1,-21 0-16,0 0 16,0 21-16,0-20 0,0 20 15,0 0-15,0 1 0,0-1 0,0 0 16,0 1-16,0-22 0,-21 21 0,21 0 15,-21 1-15,21-22 0,0 21 16,0-21-16,-21 22 0,21-22 0,0 0 16,0 0-16,0 0 0,-21 1 0,21-1 15,0 0 1,21-21 31,-21-21-47,0 0 0,21 21 15,-21-22-15,0 1 0</inkml:trace>
  <inkml:trace contextRef="#ctx0" brushRef="#br0" timeOffset="7353.95">24278 6075 0,'0'0'0,"0"21"31,21-21 0,0 0-31,1 0 0,-1 0 16,0 0-16,0 0 0,0 0 0,0 0 16,1 0-16,-1-21 0,0 21 15,0-21-15,0 21 0,0 0 0</inkml:trace>
  <inkml:trace contextRef="#ctx0" brushRef="#br0" timeOffset="7820.28">25082 5969 0,'0'0'0,"0"-21"15,-21 21 16,0 0-31,0 0 16,0 0-16,0 0 16,-1 0-16,1 21 0,0-21 0,0 21 15,0 0-15,0 1 0,21-1 16,0 0-16,0 0 16,0 0-16,0 0 15,21-21-15,0 0 0,0 22 16,0-22-16,0 0 0,22 0 15,-22 21-15,0-21 0,0 0 16,0 21-16,1-21 0,-1 21 16,-21 0-16,0 0 15,0 1 1,-21-22-16,-1 21 0,1-21 16,0 21-16,-21-21 15,21 0-15,-1 21 0,1-21 0,-21 0 16,21 0-16,0 0 0,-1 0 0,-20 21 15,21-21-15,0 0 16,0 0-16,-1 0 0,1 0 31,21-21-15,0 0-16</inkml:trace>
  <inkml:trace contextRef="#ctx0" brushRef="#br0" timeOffset="8208.06">25675 5906 0,'-21'-22'31,"0"22"-15,21 22-1,-21-1-15,21 0 0,-22 0 0,1 0 16,21 0-16,0 1 0,-21-1 16,0 21-16,21-21 0,0 0 15,-21 22-15,21-22 0,-21 0 0,21 21 16,-22-20-16,22 20 0,-21-21 0,21 0 15,0 0-15,0 1 0,0-1 16,0 0-16,0 0 0,0 0 16,0 0-1,21-21-15,1 0 16,-1 0-16,0-21 0,0 21 16,0-21-16,0 0 0</inkml:trace>
  <inkml:trace contextRef="#ctx0" brushRef="#br0" timeOffset="8596.83">26056 5906 0,'0'0'15,"0"-22"-15,0 1 16,0 0-16,21 21 0,0 0 15,1 0-15,-1 0 16,0 0-16,0 0 0,0 0 0,0 0 16,1 0-16,-1 21 0,0 0 0,0-21 15,0 22-15,-21-1 0,21 0 16,-21 0-16,22 0 0,-22 0 0,0 1 16,0-1-16,0 0 0,0 0 15,0 21-15,-22-20 0,1 20 0,0-21 16,21 0-16,-21 22 0,0-22 0,0 0 15,-1 0-15,1 0 0,0 22 16,0-22-16,0 0 0,0-21 0,-1 21 16,1 0-16,0 0 0,0-21 0,0 22 15,0-22-15,-1 0 16,1 0 0,21-22-16,0 1 15,0 0-15</inkml:trace>
  <inkml:trace contextRef="#ctx0" brushRef="#br0" timeOffset="13776.23">63 8361 0,'-21'-64'31,"21"43"-31,0 0 15,0 0-15,-21 0 16,21 0-16,0-1 16,0 1-16,0 0 15,0 0 1,-21 21-16,21 21 47,0 0-47,0 0 15,0 1-15,0 20 0,0 0 0,0 1 16,0-1-16,0 0 0,0 1 0,0 20 16,0-21-16,0 1 0,0-1 15,0 0-15,0 1 0,0-1 0,0 0 16,0 1-16,0-22 0,0 0 16,0 21-16,0-20 0,0-1 15,0 0-15,0-42 47,0 0-47,0-1 16</inkml:trace>
  <inkml:trace contextRef="#ctx0" brushRef="#br0" timeOffset="14620.48">529 7747 0,'0'21'32,"0"0"-32,0 1 0,0 20 15,0-21-15,0 21 0,0 22 16,0-22-16,0 22 0,0-22 0,0 22 15,0-1-15,0-21 0,0 22 16,0-22-16,0 1 0,0-1 0,0 0 16,0-21-16,0 22 0,0-22 15,0 0-15,0 0 0,0 0 16,0-42 31,0 0-47,0 0 0,0 0 0,0 0 15</inkml:trace>
  <inkml:trace contextRef="#ctx0" brushRef="#br0" timeOffset="14941.29">868 8382 0,'0'0'0,"0"21"0,21-21 16,0 0 0,0 0-16,0 0 15,-21-21-15,22 0 16,-22 0-16,0 0 16,0-1-16,0 1 0,-22 21 31,1 0-16,21 21-15,0 1 16,0-1-16,0 0 31</inkml:trace>
  <inkml:trace contextRef="#ctx0" brushRef="#br0" timeOffset="15683.81">2032 7726 0,'0'0'0,"85"0"31,-64 0-31,-21-21 0,21 21 16,0-21-16,0-1 0,0 22 15,-21-21-15,0 0 0,22 0 0,-22 0 16,0 0-16,0-1 0,0 1 16,-22 21-16,1-21 0,0 21 15,0 0-15,-21 0 0,20 0 0,-20 0 16,21 0-16,-21 21 0,20 0 15,-20 1-15,21-1 0,-21 0 0,20 0 16,1 0-16,0 0 16,0 22-16,21-22 0,0 0 0,0 0 15,0 0-15,0 1 0,0-1 0,0 0 16,21-21-16,0 21 0,0 0 16,22 0-16,-22 1 0,21-1 0,-21 0 15,22 0-15,-1 0 0,-21 0 16,22 1-16,-1-1 0,-21 0 0,0 0 15,0 0-15,1 0 0,-22 1 0,0-1 16,0 0-16,0 0 0,0 0 16,-22 0-16,1 1 0,0-1 0,-21 0 15,-1-21-15,1 21 0,21 0 16,-21-21-16,-1 0 0,1 0 16,0 0-16,20 0 0,-20 0 0,0 0 15,21-21-15,-1 0 0,-20 21 16,21-21-16,0 0 0,0-1 0,-1 1 15,1-21-15,21 21 0,0 0 16,0-1-16,0 1 0,0 0 16,0 0-16,21 0 0,1 21 15,-1-21-15,21-1 0,-21 1 0,0 21 16</inkml:trace>
  <inkml:trace contextRef="#ctx0" brushRef="#br0" timeOffset="16003.94">2625 7472 0,'0'0'16,"-22"0"15,22 21-31,0 0 0,-21 0 0,21 1 15,-21 20-15,21-21 0,-21 21 16,21 1-16,0-1 0,0 0 16,-21 1-16,0-1 0,21 0 0,-22 22 15,22-22-15,0 1 0,0-1 16,0-21-16,0 21 0,0-20 0,0-1 16,0 0-16,0 0 0,0 0 15,0-42 1,22 0-1,-1 0-15</inkml:trace>
  <inkml:trace contextRef="#ctx0" brushRef="#br0" timeOffset="16220.51">2392 7916 0,'21'0'32,"0"0"-32,0 0 15,0 0-15,1 0 0,-1-21 0,0 21 16,21 0-16,43-21 16,-64 21-16,-21-21 15,21 21-15</inkml:trace>
  <inkml:trace contextRef="#ctx0" brushRef="#br0" timeOffset="16621.28">2857 8022 0,'0'0'0,"0"21"0,22-21 31,-1 0-31,0 0 0,0 0 15,0 0-15,0 0 16,1-21-16,-1 21 0,21-21 0,-21 0 16,0 0-16,1 21 0,20-21 15,-21-1-15,0 1 16,-21 0-16,0 0 0,0 0 16,-21 21-16,0 0 15,0 0-15,0 0 16,-22 0-16,22 0 0,0 0 0,0 21 15,0-21-15,-1 21 0,-20 0 0,42 0 16,-21 1-16,0-1 0,21 21 16,-21-21-16,21 0 0,0 1 0,0 20 15,0-21-15,0 0 0,0 0 0,0 1 16,21-22-16,0 21 0,0 0 16,0-21-16,0 0 15,1 0-15,-1 0 0,0 0 0,0 0 16,0 0-16,22-21 0,-22 0 15</inkml:trace>
  <inkml:trace contextRef="#ctx0" brushRef="#br0" timeOffset="16928.09">3556 7747 0,'0'0'15,"0"-21"-15,0 0 16,-21 21-1,0 21-15,21 0 16,0 0-16,0 0 0,0 1 16,0-1-16,-22 21 0,22-21 0,0 22 15,0-1-15,0 0 0,-21 22 0,21-22 16,0 22-16,0-22 0,0 21 16,0 1-16,-21-1 0,21-20 0,-21 20 15,21 1-15,0-22 0,0 0 0,-21 22 16,21-22-16,-21 1 0,21-22 0,0 21 15,-22-21-15,22 22 0,0-22 16,0 0-16,0 0 16,0-42-1,0 0-15</inkml:trace>
  <inkml:trace contextRef="#ctx0" brushRef="#br0" timeOffset="17272.91">3514 8043 0,'0'0'0,"0"-21"0,-22 0 0,22 0 15,0 0-15,0 0 0,0-1 16,0 1-16,0 0 16,0 0-16,0 0 0,22 0 15,-1-1-15,0 22 0,0-21 0,0 21 16,22-21-16,-22 21 0,0 0 15,21 0-15,-21 0 0,1 0 0,-1 21 16,0 0-16,-21 1 0,0-1 0,0 0 16,0 21-16,0-21 0,-21 1 15,0 20-15,-1-21 0,1 21 0,-21-20 16,0 20-16,20-21 0,-20 0 0,0 0 16,21 1-16,-1-22 0,1 21 15,0-21-15,0 0 16,42 0-1,0-21 1,0-1-16,1 22 0</inkml:trace>
  <inkml:trace contextRef="#ctx0" brushRef="#br0" timeOffset="17947.38">4530 7895 0,'0'0'0,"0"-21"0,0 0 0,21 0 16,-21 0-16,0-1 15,21 1-15,-21 0 0,0 0 0,0 0 16,0 0-16,0-1 0,0 1 0,0 0 15,0 0-15,0 0 16,0 42 15,0 0-31,0 0 16,0 0-16,0 1 0,0-1 0,0 21 16,0-21-16,0 22 0,0-22 15,0 21-15,0-21 0,0 22 0,0-1 16,0-21-16,0 21 0,0-20 15,0-1-15,0 21 0,0-21 0,0 0 16,0 1-16,0-1 0,0 0 16,0 0-1,-21-21 1,0 0-16,-1 0 0,1 0 0,0 0 16,0 0-16,-21 0 0,20 0 0,-20 0 15,21 0-15,0 0 0,-22 0 16,22 0-16,0 0 0,0 0 0,0 0 15,21-21 32,21 21-47,0 0 0,0 0 0,0-21 16,22 21-16,-22 0 0,21 0 16,-21 0-16,22-21 0,-22 21 0,0 0 15,21 0-15,-20 0 0,-1 0 0,21 0 16,-21-22-16,0 22 0,1 0 0,-1 0 15,0 0 1,0 0 15,0-21-15,0 21-16</inkml:trace>
  <inkml:trace contextRef="#ctx0" brushRef="#br0" timeOffset="18748.64">5630 8022 0,'0'0'16,"-21"0"-16,0-21 0,0 21 0,0 0 16,-1 0-16,1 0 0,0 0 0,0 0 15,42 0 17,0 0-32,0 0 0,1 0 15,20 0-15,0 0 16,1 0-16,-1 0 0,21 0 0,-20 0 0,20 0 15,-20 0-15,20 0 0,-21 0 16,1 0-16,-1 0 0,0 0 16,1 0-16,-1-21 0,0 21 0,1-21 15,-22 21-15,0 0 0,21 0 0,-20-21 16,-1 21-16,-21-22 16,0 1 15,-21 21-31,-1-21 15,1 21-15,0 0 16,0-21-16,0 21 16,0-21-16,-1 21 0,1-21 15,0 21-15,-21 0 0,42-22 16,-21 22-16,-1 0 0,1 0 0,0 0 16,42 0 30,0 0-46,1 0 0,-1 0 0,0 0 16,21 0-16,-21 0 0,1 0 16,20 0-16,-21 0 0,0 0 0,0 0 15,1 0-15,-1 0 0,0 0 0,0 0 16,0 0-16,0 0 16,-21 22-1,0-1 1,-21 0-16,0 0 15,21 0-15,-21 0 0,0 1 0,0-1 16,-1 0-16,1 21 0,0-21 16,0 22-16,-21-22 0,20 21 15,1-21-15,0 22 0,21-22 0,-21 0 0,0 0 16,21 0-16,-21 1 0,21-1 0,0 0 16,0 0-1,0-42 16,0 0-31</inkml:trace>
  <inkml:trace contextRef="#ctx0" brushRef="#br0" timeOffset="19396.25">7641 7133 0,'0'0'0,"0"21"16,21-21-16,0 0 16,1 0-16,20 0 0,0 0 15,1 0-15,20 0 0,-21 0 0,22 0 16,-1 0-16,-20 0 0,20 0 0,-20 0 16,-1 0-16,0 0 0,1 0 15,-22 0-15,0 0 0,0 0 0,0 0 16,0 0-16,-21 22 15,-21-22 1,0 21-16,-21-21 0</inkml:trace>
  <inkml:trace contextRef="#ctx0" brushRef="#br0" timeOffset="19676.09">8086 7281 0,'0'-21'0,"-22"21"16,1 0-16,0 0 16,21 21-16,0 1 15,0-1-15,-21 0 0,21 0 16,0 21-16,0 1 0,0-22 0,0 21 16,0 1-16,0-1 0,0 0 0,0 1 15,0-1-15,0 0 0,0 1 16,0-22-16,0 21 0,0-21 0,0 0 15,0 1-15,0-1 0,0 0 0,0 0 16,0 0-16,21-21 16,0 0-1,0-21-15</inkml:trace>
  <inkml:trace contextRef="#ctx0" brushRef="#br0" timeOffset="20357">8424 7578 0,'0'-21'0,"0"42"31,0 0-31,0 0 0,0 0 16,0 0-16,0 1 0,0-1 15,0 0-15,0 0 0,0 0 0,0 0 16,0 22-16,0-22 0,0 0 0,0 0 15,0 0-15,0 1 0,21-22 16,1 21 0,-1-21-16,0 0 0,0 0 15,0 0-15,0-21 0,1 21 0,-1-22 16,0 1-16,0 0 0,0 21 16,0-21-16,-21 0 0,22 0 0,-1-1 15,0 1-15,-21 0 0,21 0 0,-21 0 16,21 0-16,-21-1 0,0 1 0,0 0 15,0 42 32,0 0-47,0 1 0,0-1 16,0 21-16,0-21 0,-21 22 16,21-1-16,0 0 0,0 1 0,-21-1 15,21 21-15,0-20 0,0-1 16,0 22-16,0-22 0,0 21 0,0-20 15,0-1-15,0 22 0,0-22 0,0 0 16,0 1-16,0-1 0,0 0 0,0 22 16,0-22-16,0-21 0,0 22 0,-21-1 15,21-21-15,-21 21 0,21-20 16,0-1-16,-22-21 0,1 21 0,0-21 16,0 0-16,0 0 0,0 0 15,-1-21-15,1 0 0,0-1 16,0 1-16,0-21 15,21 21-15,-21-22 0,-1 1 0,22 0 16,-21-1-16,21 1 0,0 0 0,0-1 16,0 1-16,0 0 0,0-1 0,0 1 15,21 0-15,1-1 0,-1 22 16,0-21-16,0 21 0,21-22 0,-20 22 16,20 0-16,0-21 0,-21 21 0,22-1 15,-1 1-15,0 0 0,-20 0 16</inkml:trace>
  <inkml:trace contextRef="#ctx0" brushRef="#br0" timeOffset="20684.54">9186 7578 0,'0'-21'16,"0"42"-1,0 0-15,0 0 16,0 21-16,0-20 0,0 20 0,0 0 16,0 1-16,0-1 0,0 0 0,0 22 15,0-22-15,0 22 0,0-1 16,0 1-16,0-1 0,0 1 0,0-22 16,0 21-16,-21 1 0,21-22 15,-21 22-15,21-22 0,-21 22 0,21-22 16,0 0-16,0 1 0,0-22 15,0 21-15,0-21 0,0 0 0,0 1 16,0-1-16,0-42 31,0-22-31,0 22 16</inkml:trace>
  <inkml:trace contextRef="#ctx0" brushRef="#br0" timeOffset="21044.33">9186 7811 0,'0'0'0,"0"-22"0,0 1 15,0 0-15,-21 0 0,21 0 0,0 0 16,0-1-16,0 1 0,0 0 16,0 0-16,0 0 0,21 0 0,0 21 15,1-22-15,20 1 0,-21 21 16,21 0-16,-20 0 0,20 0 0,-21 0 15,21 0-15,1 0 0,-22 21 0,0-21 16,0 22-16,0-1 0,-21 21 0,0-21 16,0 0-16,0 1 15,0 20-15,-21-21 0,0 0 0,-21 0 16,21 1-16,-1-1 0,-20 0 0,21 0 16,-21 0-16,20-21 0,1 21 0,0 1 15,0-22-15,0 0 0,0 21 16,-1-21-16,44 0 47,-1-21-47,0 21 15</inkml:trace>
  <inkml:trace contextRef="#ctx0" brushRef="#br0" timeOffset="21365.15">10181 7472 0,'0'0'0,"0"-21"0,-21 21 16,0-21-16,0 21 15,-1 0-15,1 0 16,0 0-16,0 21 0,0 0 0,0 0 15,-1 0-15,1 0 0,0 1 16,0 20-16,0-21 0,0 21 16,21-20-16,-22-1 0,22 21 0,0-21 15,0 0-15,0 1 0,0-1 0,0 0 16,0 0-16,0 0 0,22 0 16,-1-21-16,0 0 0,0 0 15,21 0-15,-20 0 0,-1 0 0,21 0 16,-21 0-16,22-21 0</inkml:trace>
  <inkml:trace contextRef="#ctx0" brushRef="#br0" timeOffset="21891.85">10837 7472 0,'-21'-21'16,"42"42"-16,-63-42 0,42 0 0,-21 21 15,0 0-15,-1 0 0,1 0 0,0 0 16,-21 0-16,21 0 0,-1 0 0,1 21 16,0-21-16,0 21 0,0 0 0,21 21 15,-21-20-15,-1-1 0,1 21 16,21-21-16,0 22 0,-21-22 16,21 21-16,-21-21 0,21 0 0,0 1 15,0 20-15,0-21 0,0 0 0,0 0 16,0 1-16,0-1 15,21-21-15,0 0 0,0 0 16,1 0-16,-1 0 0,0 0 16,0-21-16,0-1 0,22 22 0,-22-21 15,0 0-15,0 0 0,0 0 16,0-22-16,-21 22 0,22 0 0,-1 0 16,-21-21-16,21 20 0,-21 1 0,0 0 15,0 0-15,0 0 0,0 0 16,0-1-16,0 44 31,0-1-15,0 0-16,-21 0 0,0 0 0,21 0 15,-22 22-15,22-22 0,0 0 0,0 0 16,-21 0-16,21 1 0,0-1 16,0 0-16,0 0 0,0 0 0,0 0 15,0 1-15,21-22 0,1 0 16,-1 0-16,0 0 0,0 0 15,0 0-15,0 0 0,1-22 16,-1 22-16</inkml:trace>
  <inkml:trace contextRef="#ctx0" brushRef="#br0" timeOffset="22352.58">11578 7599 0,'0'0'0,"0"-21"0,0 0 15,0-1 1,-21 22-16,0 0 0,0 0 0,-1 0 16,-20 0-16,21 0 0,0 0 15,-22 0-15,1 0 0,21 22 0,-21-22 16,20 21-16,-20 0 0,21 0 16,0 0-16,0-21 0,-1 21 0,22 1 15,0-1-15,0 0 16,22 0-16,-1-21 15,0 0-15,0 0 0,21 0 0,-20 0 16,-1 0-16,21 21 0,-21-21 0,0 0 16,22 0-16,-22 0 0,0 21 15,0-21-15,0 22 0,1-22 0,-1 0 16,0 21-16,0-21 0,-21 21 16,0 0-16,0 0 15,-21 0-15,0-21 0,0 22 16,-1-22-16,1 0 15,-21 21-15,21-21 0,0 0 0,-22 21 16,22-21-16,0 0 0,0 0 0,0 0 16,-1 0-16,1 0 0,0 0 0,0 0 15,0 0 1,0 0-16,21-21 16,0 0-1,0-1-15</inkml:trace>
  <inkml:trace contextRef="#ctx0" brushRef="#br0" timeOffset="22936.25">12065 7070 0,'0'0'0,"-21"-21"0,21-1 16,-21 22 0,-1 0-1,1 22 1,21-1-16,0 0 0,0 21 16,0 1-16,-21-1 15,21 0-15,0 1 0,-21-1 0,21 0 16,0 22-16,0-22 0,0 0 0,-21 1 15,21-1-15,0 0 0,0 1 0,0-22 16,0 21-16,0-21 0,0 1 16,0-1-16,21 0 0,-21 0 0,21-21 15,0 0-15,0 0 0,1 0 0,-1 0 16,21 0-16,-21 0 0,22 0 0,-22-21 16,21 21-16,-21-21 0,0 0 15,1-1-15,20 1 0,-21 0 0,-21 0 16,21 0-16,0 0 0,1-22 0,-22 22 15,0 0-15,0 0 0,0 0 16,0-1-16,0 1 16,0 0-16,0 42 15,0 0 1,-22 1-16,22-1 0,0 0 16,0 0-16,0 0 0,0 0 15,0 22-15,0-22 0,0 0 0,0 0 16,0 0-16,0 1 0,0-1 15,22-21-15,-1 21 0,0-21 16,0 0-16,0 0 16,0 0-16,1 0 0,-1 0 0,0-21 15,0 0-15,0 21 0,0-22 16,-21 1-16</inkml:trace>
  <inkml:trace contextRef="#ctx0" brushRef="#br0" timeOffset="23459.94">12869 7366 0,'0'42'31,"-21"-20"-31,21-1 0,-21 0 0,21 0 16,0 0-16,-21 0 0,21 1 15,0-1-15,0 0 0,0 21 0,0-21 16,0 1-16,0-1 0,0 0 0,0 0 15,0 0-15,-21 0 0,21 1 16,0-1-16,0 0 0,-22-21 16,22 21-16,0-42 31,0 0-15,0 0-16,0-1 0,0 1 15,0 0-15,0 0 0,0-21 16,0 20-16,0 1 0,0 0 15,22 0-15,-22-21 0,21 20 16,0 1-16,21 0 0,-21-21 0,1 21 16,20-1-16,-21 1 0,21 21 0,1-21 15,-1 21-15,0 0 0,1 0 0,-22 0 16,21 0-16,1 21 0,-22 0 16,0 1-16,0 20 0,0-21 0,-21 0 15,0 22-15,0-22 0,0 0 0,0 21 16,0-21-16,-21 1 0,0-1 0,21 0 15,-21 0-15,0 0 0,-1-21 16,1 21-16,0-21 16,21 22-16,-21-22 0,21-22 47,0 1-47,21 21 0,0-21 0</inkml:trace>
  <inkml:trace contextRef="#ctx0" brushRef="#br0" timeOffset="24144.06">14055 7451 0,'0'0'0,"0"-21"16,0-22-1,-22 43-15,1 0 16,0 0-16,0 0 0,0 0 15,0 0-15,-1 0 0,1 0 0,-21 21 16,21 1-16,0-1 0,-1 0 0,1 0 16,0 0-16,0 22 0,0-22 15,0 0-15,21 0 0,0 0 0,0 0 16,0 1-16,0-1 0,0 0 16,21-21-16,0 21 0,0-21 15,0 0-15,0 0 16,1 0-16,-1 0 0,0 0 0,0-21 15,0 0-15,0 21 0,1-21 16,-22-1-16,21 1 0,0 21 0,0-21 16,-21 0-16,0 0 0,21 0 0,-21-1 15,21 1-15,-21 0 0,0 0 16,0 42 15,0 0-15,0 0-16,0 1 0,0-1 0,-21 0 15,21 21-15,-21-21 0,21 1 0,-21 20 16,21 0-16,0 1 0,0-22 0,0 42 16,0-20-16,0-1 0,0 21 15,0-20-15,0 20 0,0 1 16,0-22-16,0 22 0,0-22 0,0 21 16,0-20-16,0-1 0,0 22 0,0-22 15,0 0-15,0 1 0,0-1 0,0 0 16,0 1-16,0-22 0,0 21 15,0-21-15,0 22 0,0-22 16,0 0-16,0 0 0,-21-21 16,0 0-1,-1 0-15,22-21 16,-21 21-16,0-21 0,0 0 16,21-1-16,0 1 0,-21 0 15,21 0-15,-21 0 16,21 0-16,0-1 0,0-20 0,0 21 15,0 0-15,0 0 0,0-22 16,0 1-16,0 21 0</inkml:trace>
  <inkml:trace contextRef="#ctx0" brushRef="#br0" timeOffset="24436.41">13081 6858 0,'0'0'0,"-21"-21"16,0 21-16,-1 0 93,1 21-93,0-21 16</inkml:trace>
  <inkml:trace contextRef="#ctx0" brushRef="#br0" timeOffset="24696.52">11620 7324 0,'0'0'0,"22"0"15,-1 0-15,0 0 16,0 0-16,0 0 0,22 0 0,-22 0 15,21 0-15,0 0 0,-20 0 0,20 0 16,0-21-16,-21 21 0,1 0 0,-1 0 16,0 0-16,0 0 0,-21-22 15,0 1-15,-21 21 16,-21 0-16</inkml:trace>
  <inkml:trace contextRef="#ctx0" brushRef="#br0" timeOffset="25908.37">741 9800 0,'0'-21'0,"0"-21"31,0 21-31,21 21 16,0 0-16,0-22 0,0 22 0,1 0 15,-1 0-15,0 0 0,0 0 16,0 22-16,0 20 16,1-21-16,-1 21 0,0-20 15,-21 20-15,0 0 0,0 1 0,0 20 16,0-21-16,-21 1 0,0-1 15,-1-21-15,1 22 0,-21-1 0,21 0 16,-22-21-16,1 1 0,21-1 0,-21 0 16,-1 0-16,22-21 0,-21 0 15,21 0-15,-22 0 0,22 0 0,-21 0 16,21 0-16,-22-21 0,22 0 16,0 0-16,0-22 0,21 22 0,0 0 15,-21 0-15,21-22 0,0 22 16,0 0-16,0-21 0,0 21 0,21-1 15,0 1-15,0 21 16,0-21-16,0 21 0,1 0 0,-1 0 16,0 0-16,0 0 0,21 21 15,-20-21-15,-1 21 0,21 1 0,-21-1 16,0 0-16,1 0 0,-1 21 16,0-20-16,0-1 0,-21 0 0,21 0 15,0 0-15,-21 0 0,0 1 0,0-1 16,22 0-16,-22 0 15,21-21-15,-21-21 32</inkml:trace>
  <inkml:trace contextRef="#ctx0" brushRef="#br0" timeOffset="26080.27">1228 10075 0,'0'0'0,"-22"0"32,1 0-32,21-21 31,21 21-15</inkml:trace>
  <inkml:trace contextRef="#ctx0" brushRef="#br0" timeOffset="26700.29">2752 9821 0,'21'-42'15,"-21"21"1,0 0-16,0 0 16,0-1-16,0 1 0,0 0 15,0 0-15,-21 0 0,21 0 16,-22 21-16,1-22 0,0 1 16,0 21-16,0 0 0,-22 0 0,22 0 15,0 21-15,-21 1 0,-1-1 16,22 0-16,-21 0 0,21 0 0,-22 0 15,22 1-15,0 20 0,0-21 16,0 0-16,21 0 0,0 1 0,0-1 16,0 0-16,21-21 15,0 21-15,0-21 16,22 0-16,-22 0 0,21 21 0,0-21 16,1 0-16,-1 0 0,0 0 0,1 21 15,-1 1-15,0-22 0,1 0 16,-22 21-16,21 0 0,-21-21 0,1 21 15,-1-21-15,0 21 0,-21 0 0,0 1 16,0-1-16,0 0 16,-21 0-16,0 0 0,-1-21 0,-20 21 15,21 1-15,-21-1 0,-1-21 0,1 21 16,21-21-16,-22 21 0,1-21 16,0 0-16,-1 0 0,1 0 15,0 0-15,21-21 0,-22 0 0,1 21 16,21-21-16,0-1 0,-22 1 15,22 21-15,0-21 0,0 0 0,0 0 16,21 0-16,0-1 16,0 1-16,0 0 15,21 21 1,0 0-16,0 0 0,21-21 16</inkml:trace>
  <inkml:trace contextRef="#ctx0" brushRef="#br0" timeOffset="27032.33">3408 9462 0,'-21'0'16,"-1"0"-16,1 21 15,0 0-15,0 0 0,21 21 16,-21-20-16,0 20 0,21-21 16,-22 21-16,1 1 0,21-1 0,0 0 15,-21 22-15,0-22 0,21 1 16,-21-22-16,21 21 0,0 0 16,0-20-16,0 20 0,0-21 0,0 0 15,0 0-15,0 1 0,21-22 31,0 0-15,0-22-16,-21 1 0,0 0 16</inkml:trace>
  <inkml:trace contextRef="#ctx0" brushRef="#br0" timeOffset="27272.3">3069 9864 0,'21'0'47,"0"0"-47,1 0 0,-1 0 16,0 0-16,0 0 0,0 0 15,0 0-15,1 0 0,-1 0 16,0 0-16,-21-21 0,21 21 0,0 0 0,0 0 15,1-22-15,-1 22 0,-21-21 16,21 21-16,0 0 0</inkml:trace>
  <inkml:trace contextRef="#ctx0" brushRef="#br0" timeOffset="27660.07">3492 9885 0,'0'21'31,"0"0"-31,22-21 0,-1 0 16,0 0-16,0 0 0,0 0 15,0 0-15,1-21 16,20 21-16,-21-21 0,21 0 0,-20 21 16,-1-21-16,21-1 0,-21 22 0,0-21 15,1 21-15,-22-21 0,0 0 0,0 0 16,-22 21-1,1 0-15,0 0 0,0 0 16,-21 0-16,20 0 0,1 21 0,-21 0 16,21-21-16,0 21 0,-22 0 15,22 1-15,0-1 0,0 0 16,21 0-16,0 0 0,-21 0 0,21 1 0,0-1 16,0 0-16,0 0 15,0 0-15,21-21 0,0 21 0,0 1 16,0-22-16,0 21 0,1-21 0,-1 0 15,21 0-15,-21 0 0,0 0 16,22 0-16,-1 0 0,-21 0 0,22-21 16,-1-1-16,0 22 0</inkml:trace>
  <inkml:trace contextRef="#ctx0" brushRef="#br0" timeOffset="27973.89">4360 9652 0,'0'0'0,"-21"0"16,0 0 0,21 21-1,-21 0-15,21 1 0,0-1 16,0 21-16,0-21 0,-21 22 16,21-1-16,0 0 0,0 1 0,0-1 15,0 0-15,0 1 0,0-1 0,0 21 16,0-20-16,-22 20 0,22-20 15,-21 20-15,21-21 0,-21 22 0,21-22 16,-21 1-16,0-1 0,21 0 16,0 1-16,-21-1 0,21-21 0,-22 0 15,22 22-15,0-22 16,0 0-16,0-42 31,0 0-31,0-1 0</inkml:trace>
  <inkml:trace contextRef="#ctx0" brushRef="#br0" timeOffset="28340.68">4297 9970 0,'0'-22'0,"0"44"0,-21-65 0,-1 22 15,22 0-15,0 0 0,0 0 16,0-1-16,0 1 15,22 0-15,-1 0 0,21 0 16,-21 21-16,0-21 0,22-1 0,-1 22 16,-21 0-16,22-21 0,-22 21 15,21 0-15,-21 0 0,0 0 0,1 0 16,-1 21-16,0 1 0,-21-1 0,0 0 16,0 0-16,0 21 0,0-20 15,-21-1-15,0 21 0,-1-21 0,-20 0 16,21 1-16,-21 20 0,-1-21 15,1 0-15,21-21 0,-22 21 16,22 1-16,-21-22 0,21 0 0,0 21 16,-1-21-16,22-21 31,0-1-31,0 1 16,22 0-16,-1 21 0,0-21 0,0 0 15</inkml:trace>
  <inkml:trace contextRef="#ctx0" brushRef="#br0" timeOffset="28908.36">5122 9758 0,'0'-21'0,"0"0"16,0-1-16,0 1 0,0 0 15,0 0-15,0 0 0,21 0 16,1-1-16,-1 22 16,0-21-16,0 21 0,0 0 15,0 0-15,1 0 0,-1 21 16,0 1-16,-21-1 0,0 21 16,0-21-16,0 22 15,21-22-15,-21 21 0,0 0 0,0 1 16,0-1-16,0-21 0,0 22 0,-21-1 15,0-21-15,0 21 0,-1-20 0,1 20 16,0-21-16,0 0 0,0 0 16,0 1-16,-1-1 0,-20-21 0,21 21 15,0-21-15,21 21 0,-21-21 0,-1 0 16,1 0-16,0-21 0,21 0 16,0 0-16,-21-1 15,21 1-15,0 0 0,0 0 0,0 0 16,0 0-16,0-1 0,0 1 15,21 21 1,0 0-16,0 0 16,1 0-16,-1 0 0,0 21 15,0-21-15,0 22 0,0-22 0,1 21 16,-1 0-16,0-21 0,-21 21 0,21-21 16,0 21-16,0 0 15,1 1-15,-1-22 16,0 0-1,0 0-15,0 0 16,0-22-16,1 22 16,-1-21-16</inkml:trace>
  <inkml:trace contextRef="#ctx0" brushRef="#br0" timeOffset="29584.97">5990 9864 0,'-21'0'15,"42"0"17,0 0-32,22 0 15,-22 0-15,21 0 16,-21 0-16,22 0 0,-1 0 0,0 0 15,1 21-15,-1-21 0,0 0 0,1 0 16,-1 0-16,0 0 0,1 0 0,-1 0 16,-21 0-16,0 0 0,0 0 15,1 0-15,-1 0 16,-21-21-16,21 21 0,-21-21 0,0-1 16,0 1-16,0 0 15,0 0-15,0 0 0,0 0 16,-21-1-16,0 1 15,-1 0-15,1 21 0,0-21 0,0 0 16,-21 21-16,20-21 0,1 21 0,0 0 16,-21 0-16,21 0 0,-1 0 15,1 0 1,42 0 15,1 0-31,-1 0 16,0 0-16,21 0 0,-21 0 0,1 0 15,-1 0-15,21 0 0,-21 0 0,22 0 16,-22 0-16,0 0 0,21 0 16,-21 0-16,1 0 0,-1 0 15,0 0-15,0 0 0,-21 21 16,0 0-16,0 0 16,-21-21-16,0 21 0,0 0 0,-22 22 15,22-22-15,0 0 0,-21 21 16,20-20-16,1 20 0,0-21 0,-21 21 15,21-20-15,-1 20 0,1-21 0,21 21 16,-21-20-16,21-1 0,-21 0 0,21 0 16,0 0-16,0 0 15</inkml:trace>
  <inkml:trace contextRef="#ctx0" brushRef="#br0" timeOffset="30384.51">8213 9970 0,'0'-22'31,"21"1"-15,-21 0-16,21 21 0,-21-21 0,21 0 15,-21 0-15,0-1 0,0-20 0,0 21 16,0 0-16,0 0 0,0-22 15,-42 22-15,21-21 0,-1 21 0,1-1 16,-21 1-16,21 21 0,0 0 0,-22 0 16,1 0-16,21 0 0,-22 0 15,1 0-15,21 21 0,-21 1 0,-1 20 16,22-21-16,-21 21 0,21 1 16,-1-1-16,1 0 0,0 1 0,21-22 15,0 21-15,0 1 0,0-22 16,0 0-16,0 21 0,0-21 0,21 1 15,0-1-15,1-21 0,-1 0 16,0 0-16,0 0 0,0 0 0,22 0 16,-22 0-16,0 0 0,21-21 15,-21-1-15,1 1 0,20 21 0,-21-21 16,0 0-16,0 0 0,1-22 0,-22 22 16,21 0-16,-21 0 0,21-21 15,-21 20-15,0 1 0,0 0 0,0 0 16,0 0-16,0 0 0,0 42 31,0 0-31,0 0 16,0 0-16,0 22 0,0-22 0,0 0 15,0 21-15,0-21 0,0 1 0,0 20 16,0-21-16,0 0 0,0 0 0,0 1 16,0-1-16,21 0 0,0 0 15,0-21-15,1 0 16,-1 0-16,0 0 0,0 0 0,21-21 15,-20 0-15,-1 21 0</inkml:trace>
  <inkml:trace contextRef="#ctx0" brushRef="#br0" timeOffset="30676.34">8784 9737 0,'0'0'0,"0"-21"0,0-1 0,0 1 15,0 0-15,0 0 16,-21 0-16,0 21 15,0 0-15,-1 0 0,1 21 16,-21 0-16,21 0 0,0 22 16,-22-22-16,22 21 0,0-21 0,0 22 15,0-1-15,-1-21 0,22 21 0,0-20 16,0 20-16,0-21 0,0 21 0,0-20 16,0-1-16,0 21 15,22-42-15,-22 21 0,21-21 16,21 0-16,-21 0 0,0 0 0,22 0 15,-22 0-15,21 0 0,1 0 0,-22 0 16,21-21-16,0 21 0,-20-21 0,20 21 16,0-21-16,-21 0 0,22-1 15,-22 1-15,0 0 0</inkml:trace>
  <inkml:trace contextRef="#ctx0" brushRef="#br0" timeOffset="30948.48">9271 9779 0,'0'0'0,"0"-21"0,0 0 0,0 0 0,0-1 15,0 1-15,-21 21 16,0 0 0,-1 0-16,22 21 0,-21 1 15,0-1-15,0 0 0,0 0 0,0 0 16,21 22-16,0-22 0,0 0 0,-22 21 16,22-21-16,0 1 0,0 20 0,0-21 15,0 0-15,0 0 0,0 1 16,0-1-16,22 0 0,-1-21 15,0 21-15,0-21 0,0 0 16,0 0-16,1 0 0,-1 0 16,0 0-16,0-21 15,21 0-15,-20 0 0,-1 21 0,0-22 16,0 1-16,21 0 0,-20 0 0,-1 0 16</inkml:trace>
  <inkml:trace contextRef="#ctx0" brushRef="#br0" timeOffset="31344.25">9715 9779 0,'0'0'15,"0"21"-15,-21-21 0,21 21 16,21-21 15,1 0-15,-1 0-16,0 0 0,0 0 0,0-21 15,-21 0-15,21 21 0,1-21 16,-1 21-16,0-21 0,-21 0 16,21-1-16,-21 1 0,0 0 15,0 0-15,-21 21 0,0 0 16,0 0-16,-1 0 16,-20 0-16,21 0 0,0 21 0,0-21 15,-1 21-15,1 0 0,0 1 0,0 20 16,0-21-16,21 0 0,0 22 15,0-22-15,0 0 0,-21 21 16,21-21-16,0 1 0,0-1 0,0 0 16,0 0-16,0 0 0,21-21 0,-21 21 15,21-21-15,0 0 0,0 0 0,0 0 16,1 0-16,-1 0 0,21 0 0,-21 0 16,22 0-16,-1-21 0,0 0 15,-21 21-15</inkml:trace>
  <inkml:trace contextRef="#ctx0" brushRef="#br0" timeOffset="31776">10583 9673 0,'0'-21'0,"0"42"0,0-63 16,0 21 0,-21 21-16,0 0 0,-21 0 15,20 0-15,1 21 0,-21-21 16,21 21-16,-22-21 0,22 21 0,-21 0 15,21-21-15,0 22 0,-1-1 0,22 0 16,0 0-16,0 0 16,22 0-1,-1-21-15,0 0 0,21 22 16,-21-1-16,22-21 0,-1 0 0,-21 21 16,22-21-16,-1 0 0,-21 21 0,21-21 15,-20 0-15,20 21 16,-21-21-16,0 21 0,0 1 15,-21-1-15,0 0 16,-21-21-16,0 0 0,0 21 16,-21-21-16,20 0 0,-20 21 15,21-21-15,-21 0 0,-1 0 0,22 0 16,-21 0-16,-1 0 0,22 0 0,-21 0 16,21 0-16,0 0 0,-1 0 0,1 0 15,0-21 1,21 0-1,0 0-15,21 21 16,0 0-16,1 0 0,-1-21 0,0 21 16</inkml:trace>
  <inkml:trace contextRef="#ctx0" brushRef="#br0" timeOffset="32262.73">11366 9716 0,'22'0'0,"-44"0"0,65-22 0,-22 1 16,-21 0-16,0 0 0,0 0 15,0 0-15,0-1 0,0 1 0,-21 0 16,0 21 0,-1 0-16,1 0 0,0 0 0,-21 0 15,21 21-15,-22 0 0,1-21 0,0 22 16,20-1-16,-20 0 0,21 0 0,0 0 15,0 0-15,-1 1 0,22-1 16,0 0-16,0 0 0,22 0 16,-1-21-16,0 0 0,21 21 15,-21-21-15,22 0 0,-22 0 0,21 0 0,-21 22 16,22-22-16,-1 0 16,-21 0-16,0 0 0,1 21 0,-1-21 15,0 0-15,0 0 0,-21 21 0,21-21 16,-21 21-16,0 0 15,0 0-15,-21-21 16,0 22-16,-21-22 16,20 0-16,1 21 0,0-21 0,-21 0 15,21 0-15,-1 21 0,-20-21 0,21 0 16,0 0-16,0 0 0,-1 21 0,1-21 16,0 0-16,0 0 0,0 0 0,0 0 15,-1 0-15,22-21 31,0 0-31</inkml:trace>
  <inkml:trace contextRef="#ctx0" brushRef="#br0" timeOffset="33244.16">12509 9610 0,'0'0'0,"0"-21"0,0-1 0,0 1 16,0 0-16,0 0 15,-21 21 1,21 21 0,0 0-16,0 22 15,0-22-15,0 21 0,0 0 0,0-20 16,0 20-16,0 0 0,0 1 0,0-1 16,0-21-16,0 21 0,0-20 15,0-1-15,0 21 0,0-21 0,0 0 16,-21-21-16,21 22 15,-21-22 1,21-22-16,-21 22 16,21-21-16,0 0 0,-21 0 15,21-21-15,0 20 0,0-20 16,0 21-16,0-21 0,0-1 0,0 1 16,0 21-16,21-22 0,0 1 0,0 21 15,-21 0-15,42-22 0,-20 43 16,-1-21-16,21 0 0,-21 21 0,22 0 15,-22 0-15,21 0 0,-21 21 0,0 0 16,22 1-16,-22-1 0,-21 21 16,21-21-16,-21 22 0,21-1 0,-21-21 15,0 21-15,0 1 0,0-22 16,0 0-16,0 21 0,0-20 0,0-1 16,0 0-16,0 0 0,-21-21 31,0 0-16,21-21-15,0 0 16,0 0-16,0-1 0,0 1 0,0 0 16,0 0-16,0-21 0,0 20 0,0-20 15,21 0-15,0 21 0,22-22 16,-22 1-16,21 21 0,0 0 16,-20-1-16,20 1 0,0 21 0,1 0 15,-1 0-15,0 0 0,-21 0 0,22 0 16,-22 21-16,0 22 0,0-22 15,0 0-15,-21 21 0,0-20 0,0 20 16,0-21-16,0 0 0,0 22 0,0-22 16,-21 0-16,0 0 0,21 0 0,-21 0 15,21 1-15,-21-1 0,21 0 16,-21-21-16,42 0 47,-21-21-47,21 0 0,0-1 0,0 1 15</inkml:trace>
  <inkml:trace contextRef="#ctx0" brushRef="#br0" timeOffset="33624.94">13801 9800 0,'0'21'31,"21"-21"-31,0 0 0,-21-21 16,21 21-16,0-21 0,0 21 0,1-21 16,-1 0-16,0 0 0,0-1 15,0 22-15,-21-21 0,0 0 16,0 0-16,0 0 0,0 0 16,0-1-16,-21 22 15,0 0-15,0 0 0,0 0 0,-1 0 16,1 0-16,0 0 0,-21 0 0,21 22 15,-1-1-15,1 0 0,0 21 16,0-21-16,0 1 0,21-1 0,0 21 16,0-21-16,0 22 0,0-22 15,0 0-15,0 0 0,0 0 0,0 0 0,0 1 16,21-1-16,0-21 0,0 21 16,0-21-16,1 0 0,-1 0 15,0 0-15,0 0 0,21 0 0,-20 0 16,20 0-16,-21-21 0,21 0 0,1-1 15,-22 1-15</inkml:trace>
  <inkml:trace contextRef="#ctx0" brushRef="#br0" timeOffset="33895.79">14563 9186 0,'0'-21'15,"0"42"-15,0-63 0,0 21 0,0 0 0,-22 21 31,22 21-31,0 0 0,-21 21 16,21-20-16,-21 20 0,21-21 0,-21 21 16,21 1-16,0-1 0,0 0 15,0 1-15,0-1 0,-21 0 0,21 1 16,0-1-16,-21 0 0,21-20 0,0 20 16,0-21-16,0 21 0,0-20 0,0-1 15,0 0-15,21-42 31,0 0-15,0-1-16,-21 1 0</inkml:trace>
  <inkml:trace contextRef="#ctx0" brushRef="#br0" timeOffset="34368.04">14859 9186 0,'0'0'0,"0"-21"0,0 0 0,0 0 16,21 21-16,-21 21 31,0 0-31,0 22 0,0-22 0,0 0 16,0 21-16,-21 1 0,21-1 15,0 0-15,0 1 0,0-1 0,0 0 16,-21 1-16,21-1 0,-21 0 16,21-21-16,0 22 0,0-22 0,0 0 15,0 21-15,-22-20 16,22-1-16,0-42 47,0-1-47,0 1 0,0 0 15,0 0-15,22-21 0,-22 20 0,21-20 16,0 21-16,21-21 0,-21 20 0,1-20 16,20 21-16,-21 0 0,21 0 0,1-1 15,-22 22-15,21 0 16,1 0-16,-22 0 0,21 0 0,-21 0 15,0 22-15,22-1 0,-43 0 0,0 0 0,21 0 16,-21 22-16,0-22 0,0 21 16,0-21-16,-21 22 0,0-22 15,-1 0-15,22 21 0,-21-21 0,0 1 16,0-1-16,21 0 0,-21-21 16,21 21-16,0-42 31</inkml:trace>
  <inkml:trace contextRef="#ctx0" brushRef="#br0" timeOffset="34620.51">14287 9504 0,'0'0'15,"-21"0"-15,42 0 16,1 0-16,20 0 16,-21 0-16,0 0 0,22 0 15,-22 0-15,21 0 0,0 0 0,-20 0 16,20-21-16,-21 21 0,21 0 0,-20 0 16,-1 0-16,0 0 0,0 0 15,0 0-15</inkml:trace>
  <inkml:trace contextRef="#ctx0" brushRef="#br0" timeOffset="35100.23">15748 9483 0,'0'0'0,"0"-21"0,0-1 15,0 1-15,-21 21 16,0 0 0,-1 0-16,22 21 0,-21 1 0,0-1 15,0 0-15,0 21 0,0-21 0,-1 22 16,1-1-16,0-21 0,21 22 0,0-1 15,0-21-15,0 0 0,0 0 16,0 22-16,0-22 0,21 0 16,0-21-16,1 0 0,-1 0 0,0 0 15,0 0-15,0 0 0,22 0 16,-22 0-16,0 0 0,0 0 16,0-21-16,0 0 0,1 0 0,-1-1 15,0 1-15,-21 0 0,0-21 0,0 21 16,0-22-16,0 22 0,0-21 15,0 21-15,0-22 0,0 22 0,-21 0 16,0 0-16,-1 0 0,1-1 0,0 22 16,0 0-16,0 0 0,0 0 15,-1 0-15,1 0 0,0 0 16,21 22 0,-21-1-16,21 0 0,0 0 15,0 0-15</inkml:trace>
  <inkml:trace contextRef="#ctx0" brushRef="#br0" timeOffset="35684.62">16679 9504 0,'-21'-21'0,"-106"-64"15,85 85-15,21 0 0,-1 0 16,-20 0-16,21 0 0,0 0 16,-22 21-16,22-21 0,-21 21 15,0 1-15,20-1 0,1 0 0,-21 0 16,21 21-16,0-20 0,-1 20 0,1-21 16,21 0-16,-21 22 0,21-22 0,0 21 15,0-21-15,0 0 0,0 1 16,21-1-16,22 0 0,-22-21 0,0 21 15,0-21-15,21 0 0,-20 0 0,20 0 16,-21 0-16,21 0 0,-20 0 16,20 0-16,-21 0 0,0-21 15,22 0-15,-22 0 0,0-1 0,0 1 16,21 0-16,-20-21 0,-1-1 0,-21 1 16,21 0-16,0-1 0,0-20 0,-21 21 15,21-1-15,-21 1 0,0 0 16,0-1-16,0 1 0,0 0 0,22-1 15,-22 22-15,0 0 0,0 0 0,0 0 16,0-1 0,-22 44-1,22-1-15,-21 0 0,0 0 0,21 21 16,0 1-16,-21-1 0,0 0 16,21 1-16,0-1 0,-21 0 15,21 1-15,-22-1 0,22 0 0,0 1 16,0-22-16,0 21 0,0-21 0,0 1 15,22-1-15,20 21 0,-21-42 16,0 0-16,0 21 0,1-21 16,20 0-16,-21 0 0,0 0 0,0-21 15,1 21-15,-1-21 0,0 0 0,21 0 16</inkml:trace>
  <inkml:trace contextRef="#ctx0" brushRef="#br0" timeOffset="36848.96">18775 9716 0,'0'0'0,"0"-22"32,0 1-32,0 0 15,21 0-15,0 21 0,-21-21 16,0 0-16,0-1 0,21 1 0,-21 0 15,0 0-15,0 0 0,0 0 16,0-1-16,0 1 16,-21 0-16,0 21 0,0 0 0,0 0 15,-1 0-15,-20 0 0,21 0 0,-21 0 16,20 21-16,-20 0 0,0 1 0,21-1 16,-22 0-16,22 21 0,0-21 15,0 22-15,0-22 0,21 21 0,0-21 16,0 1-16,0-1 0,0 0 0,0 0 15,21 0-15,0-21 0,0 0 16,21 0-16,-20 0 0,20 0 16,0 0-16,1 0 0,-1 0 0,0-21 0,1 21 15,-22-21-15,21 0 0,-21 0 16,0-1-16,1 1 0,-1 0 16,-21 0-16,21 0 0,-21 0 0,0-1 15,0 1-15,0 0 0,0 0 0,0 0 16,0 42 15,0 0-31,0 0 16,0 0-16,0 22 0,0-22 0,0 21 15,0 1-15,0-1 0,0 0 16,0 1-16,0 20 0,0-21 0,0 1 16,21 20-16,-21-20 0,0 20 0,21-21 15,-21 22-15,0-1 0,0 1 16,0-22-16,0 22 0,0-1 15,0 1-15,0-22 0,0 0 0,0 22 16,0-22-16,0 1 0,0-1 0,-21-21 16,0 21-16,21-20 0,-21-1 0,0 0 15,-1 0-15,1 0 0,0-21 0,0 0 16,0 0-16,0 0 0,-1 0 16,1 0-16,0-21 0,-21 0 15,21 0-15,-1 0 0,-20-22 0,21 22 16,0-21-16,0-1 0,-1-20 0,1 21 15,21-22-15,0 1 0,0-1 0,0 1 16,21-1-16,1 1 0,-1-1 16,0 22-16,0-22 0,21 22 0,-20 0 15,20-1-15,0 1 0,-21 21 0,22-22 16,-1 22-16,-21 0 0,22-21 16,-22 21-16,0-1 0,21 1 0,-21 0 15,1-21-15,-1 21 0</inkml:trace>
  <inkml:trace contextRef="#ctx0" brushRef="#br0" timeOffset="37444.43">19304 9546 0,'0'-21'15,"0"0"1,21 0-1,0 21-15,0-21 0,1-1 0,-1 22 16,0-21-16,0 21 0,-21-21 0,0 0 16,-21 21-1,0 0 1,0 0-16,-1 0 0,1 0 16,-21 0-16,21 21 0,0 0 0,-1 0 15,1 1-15,0-1 0,0 0 16,21 21-16,0-21 0,0 1 0,0-1 15,0 0-15,0 0 0,0 0 0,0 0 16,21 1-16,0-22 0,0 21 0,1-21 16,-1 0-16,21 0 0,-21 0 15,22 0-15,-1 0 0,0 0 0,1-21 16,-1-1-16,0 1 0,1 0 0,-1 0 16,0 0-16,-21-22 0,22 22 15,-22-21-15,0 0 0,0-1 0,0 1 16,1 0-16,-22-1 0,0 1 15,0 0-15,0-1 0,0 1 0,0 21 16,0-22-16,0 1 0,0 21 16,0 0-16,0 0 0,0 42 31,0 0-31,0 21 0,0-21 16,0 22-16,0-1 0,-22 0 0,22 1 15,-21-1-15,21 0 0,0 1 0,-21-1 16,21 0-16,0 1 0,0-1 0,0-21 15,0 22-15,0-22 0,0 0 16,0 0-16,0 0 0,21 0 0,0-21 16,1 0-16,-1 0 15,0 0-15,0-21 16,-21 0-16,0 0 0</inkml:trace>
  <inkml:trace contextRef="#ctx0" brushRef="#br0" timeOffset="37664.3">19770 9313 0,'0'0'0,"21"0"32,0 0-17,0-21-15,0 21 0,0 0 16,1 0-16,-1 0 0,0 0 0,0-21 15,0 21-15,0 0 0,1 0 0,-1 0 16,0 0-16,0 0 0,0 0 0,0-21 16,1 21-16,-1 0 0</inkml:trace>
  <inkml:trace contextRef="#ctx0" brushRef="#br0" timeOffset="38432.86">20913 9123 0,'21'0'16,"0"0"-16,-21-21 15,21 21-15,0-21 0,0-1 0,1 1 16,-1 0-16,0 0 0,0 0 16,0 0-16,-21-1 0,0 1 0,0 0 15,0 0-15,0 0 0,0 0 16,0-1-16,0 1 0,-21 0 16,0 21-16,-21-21 0,-1 21 0,22 0 15,-21 0-15,-1 0 0,-20 0 16,21 0-16,-1 21 0,1 0 0,0-21 15,-1 21-15,1 22 0,0-22 0,20 0 16,1 0-16,21 22 0,0-22 16,0 0-16,0 0 0,0 0 0,21 22 15,1-22-15,-1 0 0,0 0 0,0 21 16,21-20-16,1-1 0,-22 0 0,21 21 16,1-21-16,-1 1 0,-21-1 15,21 0-15,1 0 0,-22 0 16,21 0-16,-21 1 0,-21-1 0,0 0 15,0 0-15,0 0 0,0 0 16,0 1-16,0-1 0,-42 0 0,21 0 16,-21-21-16,-1 21 0,1 0 0,-22-21 15,22 0-15,0 0 0,-1 0 0,1 0 16,0 0-16,21 0 0,-22 0 16,22 0-16,0-21 0,0 0 0,0 0 15,-1 0-15,1 21 0,21-21 0,0-1 16,0 1-16,0 0 0,-21 0 0,21 0 15,0 0-15,0-1 16,0 1 0,21 21-16,-21-21 15,21 21-15,1 0 0,-1 0 16</inkml:trace>
  <inkml:trace contextRef="#ctx0" brushRef="#br0" timeOffset="40176.33">21442 9186 0,'0'0'0,"-43"-42"31,22 42-31,0 0 0,0 0 16,0 0-16,0 21 0,-1-21 0,1 21 15,0 1-15,21-1 0,0 0 0,-21 0 16,21 0-16,-21 0 0,21 1 0,0 20 16,-21-21-16,21 0 0,0 0 15,0 1-15,0-1 0,0 0 0,0 0 16,0 0-16,0 0 0,0 1 0,0-1 16,21-21-16,0 21 0,0-21 15,0 0-15,0 21 0,1-21 16,-1 0-16,0 0 0,0 0 0,0 0 15,0-21-15,1 0 0,20 21 16,-21-21-16,0-1 0,22 1 16,-22 0-16,21 0 0,-21 0 0,22 0 15,-22-1-15,0 1 0,-21 0 0,0 0 16,0 0-16,0 0 0,0-1 0,0 1 16,-21 21 15,0 0-31,21 21 0,0 1 15,0-1-15,0 0 0,0 0 16,0 0-16,0 0 16,0 1-16,0-1 0,0 0 15,21 0-15,-21 0 0,21 0 16,0 1-16,0-22 16,0 0-16,1 0 0,-1 21 0,0-21 15,21 0-15,-21 0 0,1 0 0,20 0 16,-21-21-16,0-1 0,22 22 0,-22-21 15,0 21-15,0-21 0,0 0 16,0 0-16,1 0 0,-1-1 0,-21 1 16,0 0-16,0 0 0,0 0 15,0 0-15,0-1 0,0 1 16,0 0-16,0 0 16,-21 21-16,-1 0 15,1 21 1,21 0-16,0 0 0,-21 1 15,21-1-15,-21 0 0,21 0 16,0 0-16,0 0 0,0 1 0,0-1 16,0 0-16,0 0 0,0 0 0,0 0 15,0 1-15,0-1 16,21-21-16,0 0 0,0 0 16,1 0-16,-1 0 0,0 0 0,21 0 15,-21 0-15,22 0 0,-22-21 0,21-1 16,1 22-16,-1-21 15,-21 0-15,21 0 0,1 0 0,-22 0 16,21-1-16,-21 1 0,1 0 0,-1 0 16,-21 0-16,0 0 0,0-1 0,0 1 15,0 0 1,-21 21-16,-1 0 0,1 0 16,0 0-16,0 0 0,0 21 0,0 0 15,21 1-15,0-1 0,-22 0 0,22 0 16,0 0-16,0 0 15,0 1-15,0-1 0,0 0 0,0 0 16,22 0-16,-1 0 0,0-21 0,0 22 16,0-22-16,0 0 15,22 0-15,-22 0 0,21 0 0,-21 0 16,22 0-16,-22 0 0,21-22 0,-21 22 16,1-21-16,-1 0 0,21 0 0,-21 21 15,0-21-15,1 0 0,-22-22 16,0 22-16,21 0 0,-21 0 0,0 0 15,0-1-15,-21 44 32,-1-1-17,22 0-15,0 0 0,-21 0 16,21 0-16,-21 1 0,21-1 16,-21-21-16,21 21 0,0 0 0,0 0 15,-21-21-15,21 21 0,-21-21 16,21-21 31,0 0-47,0 0 0,0 0 15,0 0-15,21-1 0,0-20 0,0 21 16,0 0-16,0-22 0,1 22 16,-1 0-16,0 0 0,0 0 0,0 0 15,22-1-15,-22 22 0,0 0 0,0 0 16,0 0-16,22 0 0,-22 0 15,-21 22-15,0-1 0,21 0 0,-21 0 16,0 0-16,0 0 0,0 1 16,0 20-16,-21-21 0,21 0 0,0 0 15,0 1-15,0-1 0,0 0 16,0 0-16,0 0 16,21-21-1,0 0-15,0 0 0,0 0 16,1-21-16,20 0 0,-21 21 0,0-21 15,22 0-15,-1-1 0,-21 1 0,21 0 16,1-21-16,-22 21 16,21-1-16,-21-20 0,1 21 0,-1-21 15,0 20-15,-21 1 0,0 0 0,0 0 16,0 0-16,0 0 0,-21 21 16,0 0-16,-1 0 15,1 0-15,0 21 0,0 0 0,0 0 16,21 0-16,0 0 0,0 1 0,0-1 15,0 0-15,0 0 0,0 0 16,0 0-16,0 1 0,0-1 0,0 0 16,21-21-16,0 21 0,-21 0 0,0 0 15,21 1-15,-21-1 0,0 0 16,0 0 15,-21-21-31,0 0 16,0 0-16,0 0 0,-1 0 15,1 0 1,21-21-16,-21 21 0,21-21 16,0 0-16,0-1 15</inkml:trace>
  <inkml:trace contextRef="#ctx0" brushRef="#br0" timeOffset="40724.01">24215 8700 0,'0'0'0,"0"42"16,0-21-16,0 0 0,0 22 15,0-22-15,0 21 0,0 0 0,-22 1 16,22-1-16,0 0 0,-21 1 0,21-1 16,0 0-16,0-20 0,-21 20 15,21 0-15,-21-21 0,21 1 16,0-1-16,0 21 0,-21-21 16,21 0-16,-21 1 15,21-44 16,0 1-31,0 0 16,0 0-16,0 0 0,21 0 16,0-22-16,-21 22 0,21 0 0,0 0 15,0 0-15,1-22 16,-1 22-16,21 0 0,-21 0 0,0 0 16,22 21-16,-22 0 0,21 0 0,-21 0 0,1 0 15,-1 0-15,0 21 16,0 0-16,0 0 0,-21 0 0,0 0 15,0 1-15,0-1 0,0 0 0,0 21 16,0-21-16,0 1 0,-21-1 0,0 0 16,0-21-16,21 21 0,0 0 15,-21-21-15,-1 21 0,1-21 16,21-21 15</inkml:trace>
  <inkml:trace contextRef="#ctx0" brushRef="#br0" timeOffset="41123.79">24955 9059 0,'0'0'0,"-21"0"0,0 0 0,0 0 16,0 0-16,0 22 0,-1-22 15,1 21-15,0 0 0,21 0 0,-21 0 16,21 0-16,-21 1 16,21 20-16,-21-21 0,21 0 0,0 0 15,0 1-15,0-1 0,0 0 0,0 0 16,0 0-16,21-21 0,0 0 16,0 21-16,0-21 0,0 0 15,1 0-15,-1 0 0,0 0 16,0-21-16,21 0 0,-20 21 0,-1-21 15,0 0-15,0 0 0,0-22 0,-21 22 16,0-21-16,21 21 0,-21-22 16,0 22-16,0 0 0,0-21 0,-21 20 15,0 22-15,0-21 0,0 0 0,-22 21 16,22 0-16,0 0 0,0 0 16,-21 0-16,20 0 0,1 0 15,21 21-15,-21-21 0,21 21 16,0 1-16,21-22 15</inkml:trace>
  <inkml:trace contextRef="#ctx0" brushRef="#br0" timeOffset="41432.61">25442 8636 0,'-21'64'16,"0"-43"-16,0 21 0,21 0 15,-21 1-15,21-1 0,-22 0 0,1 1 16,21-1-16,-21 0 0,21 1 16,-21-22-16,0 21 0,21 1 0,0-22 15,-21 21-15,21 0 0,0-20 16,0-1-16,0 0 15,21-21-15,0 0 16,0 0-16,0 0 0,0 0 16,1-21-16,-1 0 0,0 21 15,0-22-15,0 1 0,0 0 0,1 21 16</inkml:trace>
  <inkml:trace contextRef="#ctx0" brushRef="#br0" timeOffset="41647.49">25146 9038 0,'21'0'16,"0"0"-16,0 0 16,1 0-16,20 0 15,-21 0-15,0 0 0,22 0 0,-22 0 16,21 0-16,-21 0 0,22 0 0,-22 0 15,0 0-15,21 0 0,-21-21 16,1 0-16</inkml:trace>
  <inkml:trace contextRef="#ctx0" brushRef="#br0" timeOffset="42252.25">26014 8636 0,'0'42'32,"0"-20"-32,0-1 0,-21 21 0,-1-21 0,22 22 15,-21-1-15,0 0 0,21 22 0,-21-22 16,0 0-16,0 1 0,21-1 15,-22-21-15,22 22 0,-21-1 0,0-21 16,21 0-16,0 0 0,0 1 16,0-1-16,0 0 0,0-42 31,0 0-15,0-1-16,0 1 0,0 0 15,0 0-15,0-21 0,0-1 0,21 1 16,-21 0-16,21-1 0,-21 1 15,22 0-15,-1-1 0,-21 1 0,21 0 16,0-1-16,-21 22 0,21 0 0,0 0 16,-21 0-16,22-1 0,-1 22 15,0 0-15,0 0 0,0 0 16,0 0-16,1 0 0,-22 22 0,21-1 16,0 0-16,-21 0 0,21 21 0,-21-20 15,0 20-15,0 0 16,0 1-16,0-22 0,0 21 0,0 0 15,0 1-15,0-22 0,0 21 0,0-21 16,0 22-16,0-22 0,0 0 0,0 0 16,0 0-16,0 1 0,0-1 15,0 0-15,0 0 16,0-42 31,0 0-47,0 0 15</inkml:trace>
  <inkml:trace contextRef="#ctx0" brushRef="#br0" timeOffset="42468.12">25802 9123 0,'0'0'16,"0"21"-16,21-21 15,0 0 1,22 21-16,-22-21 16,0 0-16,21 0 0,-20 0 0,-1 0 15,21 0-15,-21 0 0,22 0 16,-22 0-16,0 0 0,21-21 0,-21 21 16,1 0-16,-1-21 0,0 0 15,0 21-15</inkml:trace>
  <inkml:trace contextRef="#ctx0" brushRef="#br0" timeOffset="42903.99">26670 8911 0,'0'0'0,"21"0"0,-42 0 31,0 0-15,0 0-16,-1 0 0,1 0 15,21 21-15,-21-21 0,0 22 16,0-1-16,0-21 0,21 21 0,0 0 16,-22-21-16,22 21 0,-21 0 0,21 1 15,0-1-15,0 0 16,21 0 0,1-21-16,-1 0 0,0 0 0,0 0 15,21 21-15,-20-21 0,-1 21 16,21-21-16,-21 0 0,0 22 0,1-22 0,-1 0 15,0 21-15,0-21 16,-21 21-16,0 0 16,-21-21-16,0 0 15,0 21-15,-1-21 0,1 0 0,0 0 16,-21 0-16,21 21 0,-1-21 16,1 0-16,0 0 0,0 0 15,0 0-15,0 0 0,-1 0 16,22-21 15,22 21-15</inkml:trace>
  <inkml:trace contextRef="#ctx0" brushRef="#br0" timeOffset="43248.25">27136 8784 0,'0'-21'15,"0"42"-15,-22-42 32,1 42-17,0 0-15,21 1 0,0-1 16,-21 0-16,21 0 0,-21 0 0,21 0 15,-21 1-15,21-1 0,-22 21 16,22-21-16,0 0 0,0 1 0,0-1 16,0 0-16,0 0 0,0 0 0,0 0 15,0 1-15,0-1 0,22 0 16,-1-21-16,0 21 0,0-21 16,0 0-16,0 0 15,1 0-15,-1 0 16,-21-21-16,21 0 0</inkml:trace>
  <inkml:trace contextRef="#ctx0" brushRef="#br0" timeOffset="43595.71">27453 8678 0,'0'-21'0,"21"21"16,0 0-1,1 0-15,-1 0 0,0 0 16,0 0-16,0 0 0,0 21 16,1 1-16,-1-1 0,0 0 15,0 0-15,0 0 0,0 0 0,1 1 16,-22 20-16,0-21 0,0 21 0,0-20 15,0 20-15,0-21 0,0 0 16,0 22-16,-22-22 0,1 0 0,21 0 16,-21 21-16,0-20 0,0-22 0,0 21 15,-1 0-15,1 0 0,0-21 0,21 21 16,-21-21 0,0 21-16,0-21 15</inkml:trace>
  <inkml:trace contextRef="#ctx0" brushRef="#br0" timeOffset="50000.23">20997 10245 0,'0'0'15,"0"-21"1,0-1-1,0 44 17,0-1-32,0 0 15,0 0-15,0 0 0,0 22 0,0-1 16,0-21-16,0 21 0,0 1 0,0 20 16,0-20-16,0-1 0,0 0 15,0 22-15,0-22 0,0 0 0,0 22 16,0-22-16,0 1 0,0 20 0,0-21 15,0 1-15,0 20 0,-21-20 0,21-22 16,-21 21-16,21 0 0,0-20 16,0-1-16,0 21 0,0-21 15,0 0-15,0-42 47,0 0-47,0 0 0,21 0 16,-21 0-16,0-1 0,21 1 0,-21 0 15,0-21-15</inkml:trace>
  <inkml:trace contextRef="#ctx0" brushRef="#br0" timeOffset="51313.29">21082 10372 0,'-21'0'0,"42"0"0,-42-21 16,0 21-16,-1-22 15,44 22 79,-1 0-94,0 0 16,21 0-16,-21 0 0,1 0 15,20 0-15,0 0 0,1 0 16,-1 0-16,0 0 0,1 0 0,20 0 15,1 0-15,20 0 0,-20 0 0,20 0 16,-20 0-16,21 0 16,-22-21-16,22 21 0,-1 0 0,-20 0 15,21 0-15,20 0 0,-20-21 0,0 21 16,-1 0-16,1 0 0,-21 0 0,20 0 16,-20 0-16,-1 0 0,1 0 15,-22 0-15,0 0 0,22 0 0,-22 0 16,-21-21-16,22 21 0,-22 0 0,21 0 15,-21 0-15,1 0 0,-1 0 16,0 0-16,0 0 16,0 0-1,-21 21 17,0 0-17,0 0-15,0 1 0,0-1 16,0 0-16,21 0 0,-21 0 15,0 22-15,0-22 0,0 0 0,0 21 16,0-21-16,22 22 0,-22-22 0,0 21 16,0-21-16,0 22 0,0-22 15,0 21-15,0-21 0,0 22 0,0-22 16,0 21-16,0-21 0,0 22 0,0-1 16,0 0-16,0-20 0,0 20 0,0 0 15,0-21-15,0 22 0,0-22 16,0 21-16,0-21 0,0 1 15,0-1-15,0 0 0,0 0 0,0 0 16,-22 0-16,22 1 0,0-1 16,0 0-1,-21-21-15,0 21 0,0 0 16,0 0 0,0-21-1,-1 0-15,1 22 0,0-22 16,0 0-16,0 0 0,0 0 15,-1 0-15,1 0 0,0 0 0,0 0 16,0 0-16,0 0 0,-1 0 16,-20 0-16,21 0 0,-21 0 15,-1 0-15,1 0 0,0 0 0,-1 0 16,1 0-16,0 0 0,-22 0 0,22 0 16,-22 0-16,1 0 0,-1 0 15,22 0-15,-22 0 0,22 0 0,0 0 16,-1 0-16,1 0 0,0 0 0,-1-22 15,1 22-15,0 0 0,-1 0 0,1 0 16,0 0-16,-1-21 0,1 21 16,-21 0-16,20 0 0,1 0 0,-22 0 15,22 0-15,0 0 0,-1 0 0,-20 0 16,21 0-16,-1 0 0,1-21 0,21 21 16,-22 0-16,1 0 15,21 0-15,-21 0 0,20 0 0,-20 0 16,21 0-16,0 0 0,-22 0 0,22 0 15,0 0-15,0 0 0,0 0 16,0-21-16,-1 21 0,1 0 0,0 0 16,0 0-16,0 0 47,0 0-32,-1 0 1,22-21 31,22 0-32,-1-1 1,0 1-16</inkml:trace>
  <inkml:trace contextRef="#ctx0" brushRef="#br0" timeOffset="52031.87">20976 11049 0,'-21'0'0,"42"0"0,-63 0 16,42 21-16,21-21 78,0-21-78,0 21 15,-21-21-15,21 21 0,1-21 0,-1 0 16,0 21-16,0-22 0,21 1 0,-20 0 16,20 21-16,-21-21 0,21 0 15,1 0-15,-22-1 0,21 1 0,1 0 16,-1 21-16,0-21 0,-21 0 0,22 0 16,-1 21-16,-21-22 15,0 22-15,22-21 0,-22 21 0,0 0 16,0-21-16,0 0 0,1 21 0,-1 0 15,0 0-15,-21-21 16,21 21-16,0 0 0,0 0 31,1 0-31,-1 0 47,-21 21-47,0 0 0,21-21 0,-21 21 16,0 0-16,21 1 15,-21-1-15,21 0 0,0 0 0,-21 0 16,0 0-16,22 1 0,-1-1 16,0 0-16,-21 0 0,21 0 15,0 0-15,0 1 0,1-1 0,-22 0 16,21-21-16,0 21 0,-21 0 16,21-21-16,0 0 15,-21 21-15,21-42 47</inkml:trace>
  <inkml:trace contextRef="#ctx0" brushRef="#br0" timeOffset="52644.3">22140 10964 0,'0'-21'31,"21"0"-31,1 21 15,-22-21-15,21 21 0,0-21 16,0 21-16,21-21 0,-20 21 0,20-22 16,-21 1-16,21 21 0,1-21 0,-1 0 15,0 0-15,1 0 0,-1 21 16,-21-22-16,22 1 0,-1 0 0,-21 0 16,0 21-16,22-21 0,-22 21 0,0 0 15,0-21-15,0 21 0,0 0 16,1-22-16,-1 22 15,0 0 1,0 0-16,0 22 47,-21-1-47,21 0 16,-21 0-16,0 0 15,22 0-15,-1 1 0,-21-1 0,21 0 16,0 0-16,-21 0 0,21 0 0,0 1 15,1-1-15,-1 21 0,0-21 0,0 0 16,0 1-16,0-1 0,1 0 16,-1 0-16,0 0 0,0-21 15,0 21-15,0 1 0,-21-1 0,22-21 0,-1 21 16,0-21 0,-21-21 15,0 0-16,0-1-15,-21 1 16,0 21-16</inkml:trace>
  <inkml:trace contextRef="#ctx0" brushRef="#br0" timeOffset="53860.28">22161 10435 0,'-21'21'16,"21"1"0,0-1-16,0 0 15,0 0-15,21-21 16,-21 21 0,22-21-1,-1 0-15,0 0 0,0 0 16,0 0-16,0-21 15,-21 0-15,22 0 16,-22 0-16,0-1 16,0 1-16,0 0 0,0 0 15,0 0-15,-22 21 16,22-21-16,-21 21 0,0 0 0,0 0 16,0 0-16,0 0 15,21 21-15,-22 0 16,1-21-16,0 21 0,21 0 0,-21 0 0,0 1 15,21-1-15,0 0 16,0 0-16,0 0 0,0 0 16,0 1-16,0-1 15,21-21-15,0 0 0,0 21 16,0-21-16,1 0 0,-1 0 16,0 0-16,0 0 15,0 0-15,0-21 0,-21 0 0,22-1 16,-1 1-16,-21 0 15,0 0-15,0 0 16,0 0-16,0-1 16,-21 1-16,-1 21 0,1 0 15,0 0 1,0 0-16,0 0 0,21 21 16,-21-21-16,21 22 0,-22-22 15,22 21-15,0 0 0,0 0 0,0 0 16,0 0-1,0 1-15,22-22 16,-1 0 0,0 0-16,0 0 15,0 0-15,-21-22 16,21 22-16,-21-21 0,0 0 0,0 0 16,0 0-1,0 0-15,0-1 0,0 1 16,0 0-16,-21 21 15,0 0-15,0 0 16,0 0-16,0 0 16,21 21-16,-22 0 0,22 1 15,0-1-15,0 0 0,0 0 0,0 0 16,0 0-16,0 1 16,0-1-16,22 0 15,-1-21-15,0 0 16,0 0-16,0 0 0,0 0 15,-21-21-15,22 0 16,-22-1-16,0 1 0,0 0 16,0 0-16,0 0 15,0 0-15,-22-1 0,1 22 16,0 0-16,0 0 0,0 0 16,0 0-16,-1 22 15,22-1-15,-21 0 0,0 0 0,21 0 16</inkml:trace>
  <inkml:trace contextRef="#ctx0" brushRef="#br0" timeOffset="56027.78">23855 10816 0,'0'0'15,"0"21"-15,21-21 32,0 0-32,0 0 0,0 0 15,1 0-15,-1 0 16,21 0-16,-21 0 0,22 0 0,-22 0 15,21 0-15,0 0 0,1 0 0,-1 0 16,0 0-16,-20 0 0,20 0 16,0 0-16,1 0 0,-1 0 15,-21 0-15,21 0 0,-20 0 0,-1 0 16,0 0-16,-42 0 47,0 0-32,-1 0 1,1-21-16,0 21 16</inkml:trace>
  <inkml:trace contextRef="#ctx0" brushRef="#br0" timeOffset="56511.82">24426 10668 0,'0'21'16,"21"-21"-1,1 21-15,-1-21 0,0 0 16,0 22-16,0-22 15,0 0-15,22 0 0,-22 0 16,0 21-16,0-21 0,0 0 0,22 0 16,-22 0-16,0 0 0,0 0 0,0 0 15,1 0-15,-22-21 16,-22 21 15,1 0-31,0 0 16,0 21-16,0-21 0,0 21 15,-1 0-15,1 0 0,0 0 0,0 1 16,21-1-16,-42 0 0,42 0 16,-22 0-16,1 0 0,0 1 15,0-1-15,21 0 0,-21-21 0,21 21 16,0 0-16,0 0 0,0 1 31,21-22 0,-21-22-31,21 1 0,0 21 16</inkml:trace>
  <inkml:trace contextRef="#ctx0" brushRef="#br0" timeOffset="56897.11">25231 10456 0,'0'22'31,"0"-1"-15,0 0-16,0 0 0,-22 21 15,22-20-15,0 20 0,0-21 16,-21 21-16,21 1 0,0-22 0,-21 21 16,21-21-16,0 1 0,0 20 15,-21-21-15,21 0 0,-21 0 0,21 1 16,0-1-16,0 0 0,0 0 16,-21-21-16,21-21 46,0 0-46,21 0 16,-21-1-16,21 1 0</inkml:trace>
  <inkml:trace contextRef="#ctx0" brushRef="#br0" timeOffset="57476.46">25231 10583 0,'0'0'15,"0"-21"-15,0 0 0,-22 21 16,22-21-16,0 0 0,0 0 16,0-1-16,0 1 15,22 0-15,-1 21 16,0-21-16,0 21 16,0 0-16,0-21 0,1 21 0,-1 0 15,0 0-15,21 0 16,-21 0-16,1 0 0,-1 0 0,0 0 15,0 21-15,0-21 0,0 21 0,-21 0 16,22 0-16,-22 1 0,0-1 16,0 0-16,0 0 0,0 0 0,-22 0 15,1 1-15,0-22 0,0 21 0,0 0 16,0-21-16,-22 21 0,22-21 0,0 0 16,0 21-16,0-21 0,-1 21 15,1-21-15,0 0 16,0 0-16,21-21 15,0 0 1,0 42 31,0 0-47,21 1 16,0-22-16,-21 21 0,21 0 0,1-21 15,-22 21-15,21-21 0,0 21 16,-21 0-16,21-21 0,0 22 0,0-22 15,1 21-15,-1-21 16,0 21-16,0-21 0,0 0 16,0 0-16,-21-21 47,0 0-32</inkml:trace>
  <inkml:trace contextRef="#ctx0" brushRef="#br0" timeOffset="58084.11">26014 10414 0,'-21'21'16,"21"0"0,-22 1-16,1 20 0,21-21 0,0 21 15,-21-20-15,0 20 0,21-21 0,-21 21 16,21-20-16,0-1 0,0 0 16,0 0-16,0 0 0,-21 0 0,21 1 15,0-1-15,0 0 16,0-42 31,0 0-47,0-1 0,0 1 15,0 0-15,0 0 0,0 0 16,0 0-16,0-1 0,0-20 0,0 21 16,21 0-16,-21-22 0,21 22 0,-21 0 15,21 0-15,-21 0 0,0 0 16,21-1-16,0 22 0,1-21 0,-1 21 15,-21-21-15,21 21 0,0 0 0,0 0 16,0 0-16,1-21 16,-1 21-16,0 0 0,0 0 0,0 21 15,-21 0-15,21 0 16,-21 22-16,0-22 0,22 0 16,-22 21-16,0-20 0,0-1 0,0 21 15,0-21-15,0 0 0,0 1 0,0-1 16,0 21-16,0-21 15,-22 0-15,22 1 0,-21-1 16,21 0-16,-21-42 63</inkml:trace>
  <inkml:trace contextRef="#ctx0" brushRef="#br0" timeOffset="58323.97">25844 10753 0,'22'0'15,"-1"0"1,0 0-16,0-21 0,0 21 0,0 0 0,1 0 15,-1 0-15,0 0 0,0 0 16,0-22-16,0 22 0,1 0 16,-22-21-16,21 21 0,0 0 15,0-21 1,0 21-16,0 0 16</inkml:trace>
  <inkml:trace contextRef="#ctx0" brushRef="#br0" timeOffset="58651.78">26543 10478 0,'0'0'15,"-21"0"1,21 21-1,0 0 1,0 0-16,0 21 0,0-20 0,0-1 16,0 21-16,0-21 0,0 0 15,0 22-15,-21-22 0,21 0 0,0 0 16,0 0-16,0 1 0,0-1 16,0 0-16,0 0 0,0-42 62,0 0-62,21 0 0</inkml:trace>
  <inkml:trace contextRef="#ctx0" brushRef="#br0" timeOffset="58919.63">26564 10541 0,'0'-21'0,"0"42"0,0-63 15,0 21-15,21 21 31,-21 21-15,21 0-16,1-21 16,-22 21-16,0 0 0,21 0 0,0 1 15,-21-1-15,0 0 0,21-21 16,-21 21-16,21 0 0,-21 0 0,21-21 16,-21 22-16,0-1 0,22 0 15,-22-42 48,21 21-63,-21-21 0,21 21 15,0-22-15</inkml:trace>
  <inkml:trace contextRef="#ctx0" brushRef="#br0" timeOffset="59468.11">27093 10414 0,'0'0'0,"0"-21"31,-21 21-31,0 0 16,0 0-16,0 0 0,-1 21 16,1 0-16,0 0 0,0-21 15,0 22-15,0-1 0,21 0 0,-22 0 16,1 0-16,0 0 0,0 1 15,21-1-15,0 0 0,0 0 16,21-21 15,0 0-31,0 0 16,1 0-16,-1-21 0,0 0 0,0 21 16,0-21-16,0-1 0,1 1 15,-1 0-15,-21 0 0,21 0 16,0 0-16,0-1 0,-21 1 0,0 0 15,21 0-15,1 0 16,-22 42 15,0 0-31,0 0 16,0 0-16,0 1 0,0 20 0,-22-21 16,22 0-16,-21 22 0,21-22 15,-21 21-15,21-21 0,0 22 0,0-22 16,0 0-16,0 21 0,0-21 0,-21 1 15,21-1-15,0 0 0,0 0 16,0 0-16,-21-21 16,21 21-16</inkml:trace>
  <inkml:trace contextRef="#ctx0" brushRef="#br0" timeOffset="107852.93">550 12277 0,'-21'0'62,"0"0"-62,0 0 16,0 0 31,21-21-32,-22 21-15,22-22 16,0 1 0,0 0 15,22 21-31,-1-21 0,0 21 16,0 0-16,0 0 0,0-21 15,1 21-15,-1 0 16,0 0-16,0 0 15,-42 0 79,0 0-94</inkml:trace>
  <inkml:trace contextRef="#ctx0" brushRef="#br0" timeOffset="108703.59">487 12213 0,'-21'0'16,"148"-63"-16,-233 126 15,63-63-15,43-21 32,0 0-17,0 0 1,22 21 0,-1 0-16,0 0 0,0 0 0,0-21 15,0 21-15,1 0 0,-1 0 16,0 0-16,0 0 0,0 0 15,0 0-15,1 0 0,-1 0 0,0 21 16,-21 0-16,0 0 16,0 0-16,0 0 0,0 1 15,0-1-15,0 0 0,0 0 16,0 0-16,0 0 0,-21 1 0,0-1 16,-1 0-16,1 0 0,0 0 15,0 0-15,0-21 0,0 22 16,21-1-16,-22-21 0,1 0 15,0 21-15,0-21 16,0 0-16,0 0 31,21-21-15,0 0 0,21-1-1,0 22-15,0-21 0,0 21 16,0 0-16,1 0 0,-1-21 15,0 21-15,0 0 0,0 0 0,0 0 16,1 0-16,-1 0 0,0 0 16,0 0-16,0 0 15,0 0-15,-21 21 16,22-21-16,-22 21 0,21-21 16,0 22-16,-21-1 0,0 0 15,0 0-15,0 0 16,0 0-16,-21 1 0,21-1 15,-21 0-15,-1 0 0,1 0 16,0 0-16,-21 1 0,21-22 0,-1 21 16,-20 0-16,21 0 0,-21-21 15,20 21-15,-20-21 0,0 0 16,21 0-16,-22 0 0,22 0 0,0 0 16,-21 0-16,20 0 15,1 0-15,-21-21 0,21 21 0,0-21 16,-1 0-16,1 21 15,21-21-15,-21 21 0,0 0 16,21-22 0,21 22 15,0-21-15,0 21-16</inkml:trace>
  <inkml:trace contextRef="#ctx0" brushRef="#br0" timeOffset="109227.99">1291 12404 0,'0'21'0,"-21"-21"16,21 21-16,0 0 31,21-21 16,-21-21-31,0 0-1,-21 21 1,0 0 0,0 21 15,21 0-16,0 0 1,-22-21 78</inkml:trace>
  <inkml:trace contextRef="#ctx0" brushRef="#br0" timeOffset="121695.67">2201 12065 0,'0'-21'94</inkml:trace>
  <inkml:trace contextRef="#ctx0" brushRef="#br0" timeOffset="122503.69">2392 12129 0,'-21'0'31,"21"-22"0,0 1 1,0 0-17,0 0 1,21 0-16,0 0 0,-21-1 15,0 1-15,0 0 16,0 0 0,-21 21-16,0 0 0,-1 0 0,1 0 15,0 0-15,0 0 0,0 0 16,-22 0-16,22 21 0,0-21 0,-21 21 16,21 0-16,-1 1 15,-20-1-15,21 0 0,-21 21 16,20-21-16,1 1 0,21 20 15,-21-21-15,21 0 0,-21 0 0,21 1 16,0 20-16,0-21 0,0 0 16,0 0-16,0 1 0,0-1 15,21-21 1,0 21-16,0-21 0,1 21 16,-1-21-16,0 0 0,0 0 15,0 21-15,0-21 0,22 0 0,-22 0 16,21 0-16,-21 0 0,22 0 0,-22 21 15,21-21-15,1 0 16,-1 0-16,-21 0 0,21 22 0,-20-22 16,-1 0-16,21 21 0,-42 0 15,21-21-15,-21 21 0,0 0 16,0 0-16,0 1 16,-21-22-16,0 21 0,-21 0 0,20 0 15,-20 0-15,0-21 0,-1 21 0,1 1 16,0-1-16,-1-21 15,1 21-15,21-21 0,-21 0 0,-1 0 0,22 0 16,0 0-16,-21 0 0,20 0 16,1-21-16,0 0 0,0-1 15,0 1-15,0 0 16,21 0-16,0 0 16,0 0-1,0-1-15,21 1 16,0 0-1,0 21-15</inkml:trace>
  <inkml:trace contextRef="#ctx0" brushRef="#br0" timeOffset="122916.16">3006 11938 0,'0'-21'0,"0"-21"32,0 20-32,-22 44 31,22-1-31,-21 0 15,21 0-15,0 21 0,0 1 16,0-1-16,0 0 0,-21 1 16,21-1-16,0 0 0,-21 22 0,21-22 15,0-21-15,0 22 0,0-1 0,0-21 16,0 22-16,0-22 0,0 0 16,0 0-16,0 0 0,0 0 0,0 1 15,21-22-15,0 0 16,0 0-1,1 0-15,-1 0 16,-21-22-16,21 1 16,-21 0-16,0 0 0</inkml:trace>
  <inkml:trace contextRef="#ctx0" brushRef="#br0" timeOffset="123196">2857 12277 0,'0'0'0,"22"0"47,-1 0-47,0 0 15,0-21-15,0 21 16,0 0-16,1-22 0,-1 22 16,0 0-16,0 0 0,-21-21 15,21 21-15,0 0 16</inkml:trace>
  <inkml:trace contextRef="#ctx0" brushRef="#br0" timeOffset="123648.74">3365 12446 0,'0'0'0,"22"0"31,-1 0-15,0 0-16,0-21 16,0 21-16,0-21 0,1 0 0,-1-1 15,0 1-15,0 0 16,-21 0-16,0 0 0,0 0 16,0-1-16,0 1 0,0 0 15,-21 21 1,0 0-16,0 0 15,-22 0-15,22 0 0,0 21 0,0 0 16,0 1-16,-1-1 0,1 0 16,0 0-16,21 0 0,-21 0 0,21 1 15,0-1-15,0 0 0,0 0 16,0 0-16,0 0 16,21 1-16,0-1 0,0-21 0,-21 21 15,22-21-15,-1 0 0,0 21 0,0-21 16,0 0-16,0 0 0,1 0 15,20 0-15,-21 0 0,0 0 16,0 0-16,22 0 0,-22 0 0</inkml:trace>
  <inkml:trace contextRef="#ctx0" brushRef="#br0" timeOffset="123987.55">4085 12086 0,'-21'0'16,"0"21"-1,21 1-15,-21-1 0,21 0 0,0 0 16,0 0-16,0 22 0,-22-22 0,22 21 16,0 0-16,0-20 0,0 20 15,0 0-15,0 1 0,0-1 0,0 0 16,0 22-16,-21-22 0,21 22 15,0-1-15,0-21 0,0 22 0,0-22 16,0 22-16,0-22 0,-21 0 0,21 1 16,0-1-16,0 0 15,0-20-15,0 20 0,0-21 0,0 0 16,0 0-16,0 1 0,0-1 0,21-21 31,-21-21-15,0-1-16</inkml:trace>
  <inkml:trace contextRef="#ctx0" brushRef="#br0" timeOffset="124411.53">3979 12425 0,'0'0'0,"0"-21"0,0 0 0,0-1 15,0 1-15,0 0 16,0 0-16,0 0 0,21 21 16,1-21-16,-1-1 0,0 1 0,0 21 15,0-21-15,0 0 0,1 21 0,-1 0 16,0-21-16,0 21 0,0 0 16,22 0-16,-22 0 0,0 0 0,0 21 15,0 0-15,0-21 0,-21 21 16,0 0-16,0 22 0,0-22 0,0 0 15,-21 21-15,0-20 0,0 20 16,-21-21-16,20 0 0,-20 22 16,21-22-16,-21 0 0,20 0 0,1 0 15,0-21-15,0 21 0,0-21 0,0 22 16,-1-22 0,22-22 15,22 22-16,-1-21-15,0 21 0,-21-21 16,21 0-16,0 21 0,-21-21 16,21 21-16</inkml:trace>
  <inkml:trace contextRef="#ctx0" brushRef="#br0" timeOffset="125251.83">4911 11980 0,'21'-21'0,"0"21"15,-21-21-15,21 21 0,0 0 16,0-21-16,1 21 16,-1 0-16,0 0 0,0 0 15,0 0-15,-21 21 16,21 0-16,-21 0 0,0 1 0,0-1 16,0 0-16,0 0 0,0 0 0,-21 22 15,0-22-15,0 0 0,-21 21 16,20-21-16,1 1 0,-21-1 0,21 0 15,0 0-15,-22 0 0,1 0 16,21-21-16,0 0 16,21-21 15,0 0-31,21 21 16,0-21-16,0 21 0,0-21 0,0 21 15,22 0-15,-22-21 0,0 21 0,0 0 16,0 0-16,22 0 0,-22 0 15,0 0-15,0 0 0,0 0 0,1 0 16,-1 0-16,0 21 0,0 0 0,-21 0 16,21 0-16,-21 0 15,0 1-15,21-22 0,-21 21 0,0 0 16,0 0-16,0 0 0,-21 0 0,0-21 16,0 22-16,0-1 15,0 0-15,-1 0 0,-20 0 0,21-21 0,0 21 16,-22 1-16,22-22 0,0 0 15,-21 21-15,21-21 0,-1 0 16,1 0-16,0 0 0,0 0 0,0 0 16,0 0-16,-1 0 0,1 0 0,0 0 15,0 0-15,0 0 16,0 0-16,-1-21 16,22-1 15,0 1-16,22 21-15</inkml:trace>
  <inkml:trace contextRef="#ctx0" brushRef="#br0" timeOffset="125692.41">5567 12340 0,'-64'21'15,"128"-42"-15,-107 42 16,65-21-16,-1 0 0,0 0 16,21-21-16,-21 21 0,22 0 15,-1 0-15,0 0 0,1 0 0,-1 0 16,0 0-16,1 0 0,-1 0 0,0 0 16,1 0-16,-1 0 15,0 0-15,-20 0 0,20 0 0,-21 0 16,21 0-16,-20 0 0,-1 0 0,0 0 15,0 0 1,-21-21-16,0 0 16,0 0-1,-21 21 1,21-21-16</inkml:trace>
  <inkml:trace contextRef="#ctx0" brushRef="#br0" timeOffset="126156.14">6202 12044 0,'-21'0'0,"42"0"0,-64 0 16,43 21 15,0 0-31,0 0 16,22-21-16,-22 22 0,21-22 15,0 21-15,0-21 0,0 21 16,0-21-16,1 0 0,20 21 0,-21-21 16,0 0-16,22 21 0,-22-21 0,0 0 15,21 0-15,-21 0 0,1 0 16,-1 0-16,0 0 0,0 0 16,0 0-16,-42 0 46,0 21-30,0-21-16,0 22 0,-1-22 0,1 21 16,0 0-16,21 0 0,-42 0 15,21 0-15,-1 1 0,1-1 0,0 0 16,0 21-16,0-21 0,0 1 0,-1-1 16,1 0-16,21 0 15,-21 0-15,21 0 0,-21-21 16,21 22-16</inkml:trace>
  <inkml:trace contextRef="#ctx0" brushRef="#br0" timeOffset="127200.17">7980 11790 0,'0'0'0,"0"-21"16,0 0-1,0-1-15,-21 1 16,21 0-16,-22 21 31,22 21-15,-21 0-16,21 1 15,0 20-15,0 0 0,0 1 16,0 20-16,0 1 0,0-1 0,0 1 16,0-1-16,0 1 0,0-22 0,0 21 15,0-20-15,0 20 16,0-20-16,0-1 0,0-21 0,-21 21 15,21 1-15,0-22 0,0 0 0,0 0 16,0 0-16,0 1 16,0-44 15,0 1-31,0 0 0,0 0 0,0 0 16</inkml:trace>
  <inkml:trace contextRef="#ctx0" brushRef="#br0" timeOffset="127995.71">7768 11917 0,'0'0'0,"-21"0"0,21-21 0,0 0 0,-21-1 15,21 1-15,0 0 16,0 0-16,0 0 0,0 0 0,0-1 15,21 1-15,0 0 0,0 0 0,0 0 16,22 0-16,-22 21 0,21-22 16,1 22-16,-1 0 0,0-21 15,1 21-15,-1 0 0,0 0 0,1 0 16,-1 0-16,-21 21 0,21 1 16,-20-1-16,20 0 0,-21 0 0,-21 21 15,0-20-15,0 20 0,0 0 0,0 1 16,0-1-16,-21 0 0,-21 1 15,20 20-15,-20-21 0,0 1 0,-1-1 16,1 0-16,-21-20 0,20 20 0,1-21 16,21 0-16,-22 0 0,1 1 15,21-1-15,0-21 0,-22 0 0,22 0 16,0 0-16,0 0 0,0 0 16,21-21-16,0-1 15,0 1 1,0 0-16,0 0 15,21 21 1,0 0-16,0 0 0,0 21 16,1 0-16,-1 0 0,0-21 0,0 22 15,0-1-15,-21 0 0,21 0 16,1 0-16,-1 0 0,0 1 0,0-1 16,0 0-16,0 0 0,1 0 0,-1 0 15,0 1-15,0-22 0,0 21 0,0 0 16,1-21-16,-1 0 0,0 0 15,0 0-15,0 0 0,22 0 0,-22 0 16,0 0-16,21 0 0,-21-21 16,22 21-16,-22-21 0,21-1 15,-21 1-15,1 21 0,20-21 0,-21-21 16,0 21-16,0-1 0,-21 1 0,22 0 16,-22 0-16,21 0 0,-21 0 15,0-1-15,0 1 0,-21 21 16,-1 0-16,1 0 15,-21 0-15,21 0 0,0 21 16,21 1-16,-22-1 0,22 0 0,-21 0 16,21 0-16,0 0 0,0 1 15,0-1-15,0 0 0,0 0 0,0 0 16,0 0-16,0 1 16,21-1-16,-21 0 0,22-21 0,-1 0 15,0 0-15,0 0 0,0 0 16,0 0-16,1 0 0,-1 0 0,21 0 15</inkml:trace>
  <inkml:trace contextRef="#ctx0" brushRef="#br0" timeOffset="129460.77">9567 12298 0,'0'-21'0,"0"42"0,-21-42 16,0 0-16,21-1 0,-21 22 0,0 0 16,-1-21-16,1 21 0,0 0 15,-21 0-15,21 0 0,-1 0 0,-20 21 16,21 1-16,-21-1 0,20-21 0,-20 42 16,21-21-16,-21 0 0,20 1 15,1-1-15,0 21 0,0-21 0,21 22 16,0-22-16,-21 0 0,21 0 15,0 21-15,0-20 0,0-1 16,0 0-16,0 0 0,21-21 0,0 21 16,0 0-16,0-21 0,1 0 0,-1 0 15,0 0-15,0 0 0,21 0 16,-20 0-16,-1-21 0,0 0 0,0 21 16,0-21-16,0 0 0,1 0 0,-1-1 15,0 1-15,0 0 0,0-21 0,-21 21 16,21-1-16,-21-20 0,22 21 15,-22 0-15,0 0 0,0-1 0,0 1 16,21 0-16,-21 0 0,0 0 16,0 0-16,0 42 31,0 0-31,0 0 16,-21 0-16,21 0 0,0 22 15,0-22-15,0 21 0,0 1 0,0-1 16,0 0-16,0 22 0,0-22 0,0 22 15,0-1-15,-22 1 0,22-1 16,-21 1-16,21-22 0,-21 21 0,21 1 16,0-1-16,0 1 0,0-1 0,-21-20 15,21 20-15,-21 1 0,21-1 16,-21-20-16,21 20 0,0-21 0,0 1 16,0-1-16,0-21 0,0 22 15,0-22-15,0 0 0,0 0 16,0-42-1,21 0-15,0 21 16,-21-43-16,21 22 0,-21-21 0,21 21 16,0-22-16,1 1 0,-22-21 15,21 20-15,0-20 0,0-1 0,-21 1 16,21-1-16,0 1 0,1-1 0,-22 1 16,21-22-16,0 22 0,-21-1 15,0-21-15,21 22 0,-21-1 0,21 22 16,-21-21-16,0 20 0,0 1 0,0 0 15,0 20-15,0-20 0,0 21 16,0-21-16,0 20 0,0 1 16,0 0-16,0 0 0,0 0 15,0 0-15,0 42 47,0 0-47,0 0 0,0 0 0,0 0 16,0 1-16,0-1 0,0 21 15,0-21-15,0 0 0,0 1 0,0-1 16,0 0-16,0 0 0,0 0 0,0 0 16,0 1-16,21-1 0,1-21 15,-1 21-15,0-21 16,0 0-16,0 0 0,0 0 0,1 0 16,-1 0-16,0 0 0,0 0 15,0 0-15,0-21 0,22 0 0,-22-1 16,0 22-16,0-21 0,0 0 0,1 0 15,-1-21-15,-21 20 0,21 1 16,0 0-16,-21 0 0,0-21 0,0 20 16,21 1-16,-21 0 0,0 0 0,0 0 15,0 0-15,0-1 16,0 1 0,-21 21-1,21 21-15,0 1 16,0-1-16,-21 0 15,21 0-15,0 0 0,0 0 0,0 22 16,0-22-16,0 0 0,0 0 0,0 0 16,0 1-16,0-1 0,0 0 15,0 0-15,21 0 0,-21 0 0,21-21 16,-21 22-16,21-22 0,1 0 0,-1 0 16,0 0-16,0 0 15,0 0-15,0 0 0,1-22 16,-1 22-16,-21-21 0,0 0 0,21 0 15,0 0-15,-21 0 0,0-1 0,0 1 16,21-21-16,-21 21 16,21 0-16,-21-22 0,0 22 0,0 0 15,0 0-15,0 0 0,0-1 16,0 44 15,0-1-31,0 0 0,0 0 16,0 21-16,0-20 0,0-1 15,0 0-15,0 0 0,0 0 0,0 0 16,0 1-16,0-1 0,0 0 16,0 0-16</inkml:trace>
  <inkml:trace contextRef="#ctx0" brushRef="#br0" timeOffset="129675.64">10520 12107 0,'0'0'0,"-21"0"0,-1 0 15,1-21 1,21 42 31,0 1-32</inkml:trace>
  <inkml:trace contextRef="#ctx0" brushRef="#br0" timeOffset="130183.86">10816 12340 0,'-21'0'0,"42"0"0,-42-21 0,21 0 15,0 0-15,0 0 16,0-1-16,0 1 15,21 0 1,0 21-16,0 0 16,1 0-16,-1 0 0,0 0 0,0 0 0,0 0 15,0 21-15,1 0 0,-1 1 0,0-1 16,0-21-16,0 42 16,0-21-16,-21 0 0,0 1 0,0-1 15,0 0-15,0 0 0,0 0 0,0 0 16,0 1-16,0-1 0,0 0 15,-21 0-15,0 0 0,0 0 16,0-21 0,21-21-1,0 0 1,0 0-16,0 0 16,0 0-16,0-22 0,21 22 0,0 0 0,-21 0 15,21-22-15,0 22 16,1 0-16,-22 0 0,21 0 0,0 0 15,0-1-15,-21 1 0,21 21 0,0 0 16,1-21-16,-1 21 16,0 0-1</inkml:trace>
  <inkml:trace contextRef="#ctx0" brushRef="#br0" timeOffset="130611.99">11451 12404 0,'0'0'0,"21"0"0,0 0 16,1 0-16,-1 0 16,0 0-16,0 0 0,-21-21 0,21 21 15,0-22-15,1 22 0,-1-21 0,0 21 16,0-21-16,0 0 0,-21 0 15,21 21-15,-21-21 0,0-1 16,0 1-16,0 0 0,0 0 16,-21 21-16,0 0 15,0 0-15,0 0 16,0 0-16,-1 0 0,1 21 16,0 0-16,0-21 0,21 21 0,0 1 15,-21-1-15,21 0 0,0 0 16,0 21-16,0-20 0,0-1 0,0 0 15,0 0-15,0 0 0,0 0 0,0 1 16,0-1-16,21-21 0,-21 21 16,21-21-16,0 0 0,0 0 15,1 0-15,-1 0 0,0 0 16,0 0-16,0 0 0,0 0 16,1 0-16,20 0 0,-21-21 15,0 21-15,22-21 0,-1-1 16,-21 1-16,21 21 0</inkml:trace>
  <inkml:trace contextRef="#ctx0" brushRef="#br0" timeOffset="131179.66">12552 12234 0,'0'-21'16,"0"0"-16,0 0 0,0 0 0,0 0 15,-21-1-15,21 1 0,-22 21 0,1-21 16,21 0-16,-21 21 0,0 0 15,0-21-15,0 21 0,-1 0 16,1 0-16,0 0 0,0 21 16,0 0-16,0 0 0,-1 0 0,1 1 15,21-1-15,-21 0 0,21 0 16,-21 0-16,21 0 0,0 22 0,0-22 16,0 0-16,0 0 0,0 0 0,0 1 15,0-1-15,21-21 0,-21 21 16,21-21-16,0 0 0,1 21 0,-1-21 15,0 0-15,0 0 0,0 0 0,0 0 16,1 0-16,-1 0 0,0-21 16,0 0-16,0 0 0,0-1 0,1 1 15,-1 0-15,0-21 0,0-1 16,21 1-16,-20-21 0,-1 20 0,21-20 16,-21-1-16,0 22 0,1-22 15,-22 22-15,0 0 0,21-1 0,-21 1 16,0 21-16,0-21 0,0 20 0,0 1 15,0 0-15,-21 21 16,-1 0-16,1 21 16,0 0-16,21 1 15,0 20-15,0-21 0,0 21 16,0-20-16,0 20 0,0 0 0,0 1 16,0-1-16,0 0 0,0 1 15,0-1-15,0 0 0,0 1 16,0-22-16,0 21 0,21-21 0,0 22 15,1-22-15,-1 0 0,0 0 16,0-21-16,0 0 0,0 0 0,22 0 16,-22 0-16,0 0 0,21 0 15,-20 0-15,-1-21 0,0 0 0</inkml:trace>
  <inkml:trace contextRef="#ctx0" brushRef="#br0" timeOffset="132519.57">14160 11684 0,'0'0'0,"0"-21"16,0 0-16,0 0 16,22-1-16,-22 1 0,0 0 15,0 42 17,-22 0-32,22 22 0,-21-22 15,21 21-15,-21 1 0,0 20 16,21 1-16,-21-22 0,0 21 15,-1 1-15,1-1 0,0 1 0,0-1 16,0-20-16,0-1 0,-1 22 0,-20-43 16,21 21-16,0 0 0,0-20 15,-1-1-15,1 21 0,0-21 16,21 0-16,-21-21 0,0 0 0,0 0 16,-1 0-1,1 0-15,0-21 0,0 0 16,21-21-16,0 21 0,-21-1 0,0-20 15,21 0-15,-22 21 0,22-22 16,0 1-16,0 0 0,0-1 0,0 1 16,0 21-16,0 0 0,0-1 0,0 1 15,0 0-15,0 0 16,22 21-16,-1 0 0,-21 21 16,0 0-16,21 0 0,0 1 0,-21-1 15,21 21-15,0-21 0,1 22 16,-22-1-16,21-21 0,0 21 0,0-20 15,0-1-15,0 21 0,1-21 0,-1 0 16,0 1-16,0-1 0,0 0 16,0-21-16,22 21 0,-22-21 0,0 0 15,21 21-15,-20-21 0,-1 0 0,21 0 16,-21 0-16,22 0 0,-22 0 16,21-21-16,-21 21 0,22-21 0,-22 0 15,0 0-15,0-1 0,0 1 16,0 0-16,1 0 0,-1-21 0,-21 20 15,21-20-15,-21 21 0,21 0 16,-21 0-16,0-22 0,0 22 16,0 0-16,0 0 0,0 42 31,0 0-31,0 0 16,-21-21-16,21 21 0,-21 22 0,21-22 15,-21 0-15,21 0 0,0 22 16,0-22-16,0 0 0,0 0 15,0 21-15,0-20 0,0-1 0,0 0 16,21 0-16,0 0 0,0-21 16,0 21-16,0-21 15,1 0-15,20 0 0,-21 0 0,0 0 16,22-21-16,-22 21 0,0-21 0,0 0 16,21 0-16,-20 0 0,-1-1 15,-21-20-15,21 21 0,-21-21 0,0 20 16,0-20-16,0 21 0,0-21 0,0-1 15,0 22-15,-21 0 0,0 0 16,-1 0-16,1-1 0,0 22 16,0 0-16,-21 0 0,20 0 0,-41 0 15,42 0-15,0 0 16,-22 0-16,22 22 0,0-1 0,0 0 16,21 0-16,0 0 0,0 0 15,0 1-15,0-1 0,0 0 16,0 0-16,21 0 0,0-21 15,0 0-15,0 0 0,1 21 0,-1-21 16,21 0-16,-21 0 0</inkml:trace>
  <inkml:trace contextRef="#ctx0" brushRef="#br0" timeOffset="132832.39">15557 12086 0,'0'0'16,"0"-21"-16,-21 21 16,0 0-16,0 0 0,0 0 0,0 0 15,-1 0-15,1 0 0,0 21 0,0 0 16,-21 1-16,20-1 0,1 21 16,0-21-16,0 0 0,21 22 0,0-22 15,0 21-15,0-21 0,0 1 0,0 20 16,0-21-16,0 0 0,0 0 15,21 1-15,0-1 0,0 0 16,1-21-16,-1 21 0,0-21 0,21 0 16,-21 21-16,22-21 0,-22 0 0,21 0 15,-21 0-15,22 0 0,-1 0 16,0 0-16,1-21 0,-1 0 0,0 0 16,22 21-16,-22-21 0</inkml:trace>
  <inkml:trace contextRef="#ctx0" brushRef="#br0" timeOffset="133292.16">16319 12213 0,'0'-21'0,"0"42"0,0-84 0,0 42 0,0-1 16,0 1-16,0 0 0,0 0 0,-21 21 15,0-21-15,0 21 0,0 0 16,0 0-16,-1 0 0,1 0 16,-21 0-16,21 0 0,0 21 0,-22 0 15,22 21-15,0-20 0,-21 20 0,20-21 16,22 21-16,-21-20 0,0 20 15,21-21-15,0 21 0,0-20 0,0-1 16,0 0-16,0 0 0,0 0 0,0 0 16,21-21-16,0 0 0,1 22 15,-1-22-15,0 0 0,0 0 0,21 0 16,-20 0-16,-1 0 0,21-22 0,-21 1 16,22 0-16,-22 0 0,0 0 0,0 0 15,0-22-15,0 22 16,1-21-16,-1-1 0,-21 22 0,0-21 15,21 0-15,-21 20 0,0 1 0,0-21 16,0 21-16,0 0 16,-21 21-1,21 21-15,-21 0 0,21 0 0,0 21 16,0-20-16,0-1 0,0 21 16,0-21-16,0 22 0,0-22 0,0 21 15,0-21-15,0 0 0,0 22 0,0-22 16,0 0-16,0 0 0,21-21 15,-21 21-15,21 1 0,0-22 16,0 0-16,0 0 0,1 0 0,20 0 16,-21 0-16,21 0 0,-20-22 15</inkml:trace>
  <inkml:trace contextRef="#ctx0" brushRef="#br0" timeOffset="134655.69">17103 11578 0,'0'-21'0,"0"42"0,-22-63 15,1 42 1,0 0 0,21 21-16,0 0 0,-21 0 0,0 22 15,21-1-15,-21 0 0,21 1 16,0-1-16,0 22 0,-22-1 0,22-21 15,-21 22-15,21-1 0,0-20 0,-21 20 16,21-20-16,0-1 0,0 0 16,0-21-16,0 22 0,0-22 0,0 0 15,0 0-15,0 0 0,21-21 32,0 0-32,1 0 15,-1 0-15,0-21 0,0 0 16,0 0-16,0 0 0,1 0 15,-1-1-15,0 1 0,0-21 0,0 21 16,0-22-16,1 22 0,-1 0 0,21 0 16,-21 0-16,0 0 0,1-1 15,-1 1-15,0 0 0,0 0 0,-21 0 16,21 21-16,-21 21 31,0 0-15,-21-21-16,0 21 0,21 0 0,0 22 15,-21-22-15,0 0 0,21 0 16,0 0-16,-22 1 0,22-1 16,-21 21-16,21-21 0,0 0 15,0 1-15,0-1 0,21-21 16,1 21-16,-1-21 0,0 0 16,0 0-16,0 0 0,22 0 0,-22 0 15,21 0-15,0-21 0,-20 21 0,20-21 16,-21-1-16,21 1 0,-20 0 15,-1 0-15,21 0 0,-21 0 0,0-1 16,-21 1-16,22 0 0,-22 0 16,21 0-16,-21 0 15,-21 21 17,21 21-32,-22-21 0,22 21 15,0 0-15,0 0 0,0 0 0,-21 1 16,21-1-16,0 0 0,0 0 0,0 0 15,0 0-15,0 1 16,21-1 0,1-21-1,-1 0-15,0 0 0,0-21 16,0-1 0,-21 1-16,0 0 0,0 0 0,0 0 15,0 0-15,0-1 0,0 1 16,0 0-16,-21 0 0,0 0 15,21 0-15,-21-1 0,21 1 16,-21 21-16,21-21 16,21 21 15,0-21-31,0 21 0,0 0 16,22 0-16,-22 0 0,0 0 15,21 0-15,-21 0 0,22 0 0,-1 0 16,-21 0-16,22 0 0,-22 0 15,0 21-15,0-21 0,0 21 16,0 0-16,-21 1 0,0-1 0,0 0 16,0 0-16,0 0 0,0 0 0,0 1 15,0-1-15,0 0 0,0 0 16,0 0-16,0 0 0,0 1 0,0-1 16,-21 0-16,21 0 15,0 0 1,0-42 31,0 0-47,0 0 0,0 0 15,0-1-15,0 1 0,21 0 16,1 0-16,-22 0 0,21-22 0,0 22 16,0 0-16,0-21 0,0 21 15,1-1-15,-1 1 0,21 0 0,0 0 16,-20 21-16,20 0 0,0-21 0,-21 21 15,22 0-15,-22 0 0,21 21 16,-21 0-16,1 0 0,-1 0 0,-21 1 16,0 20-16,0-21 0,0 21 0,0-20 15,0-1-15,0 21 0,0-21 16,0 0-16,-21 1 0,21-1 16,-22 0-16,1 0 0,21 0 15,-21-21-15,21 21 0,-21-21 16,21-21 15,-21 21-31,21-21 0,-21 0 16,21 0-16</inkml:trace>
  <inkml:trace contextRef="#ctx0" brushRef="#br0" timeOffset="134904.54">18013 11684 0,'0'0'0,"0"21"16,0 0 30,-21-21-30,-1 0 0</inkml:trace>
  <inkml:trace contextRef="#ctx0" brushRef="#br0" timeOffset="135151.4">17018 11896 0,'-42'0'0,"84"0"0,-106 0 16,64 21-16,22-21 15,20 0 1,-21 0-16,21 0 0,-20 0 16,20 0-16,0 0 0,22 0 15,-22 0-15,0 0 0,1 0 0,-22 0 16,21 0-16,1 0 0,-22 0 15,0 0-15,0 0 0,0 0 0,0 0 16</inkml:trace>
  <inkml:trace contextRef="#ctx0" brushRef="#br0" timeOffset="151835.18">25358 11261 0,'0'0'15,"-22"0"-15,1-21 0,0 21 16,0 0-16,0 0 0,0 0 16,-1 0-16,1 0 0,0 0 15,0 0-15,0 0 16,21-22-16,21 22 47,0 0-47,0 0 0,0 0 15,22 0-15,-1 22 0,0-22 16,1 0-16,20 0 0,1 0 0,-1 0 16,1 0-16,-1 0 0</inkml:trace>
  <inkml:trace contextRef="#ctx0" brushRef="#br0" timeOffset="152032.68">26268 11282 0,'106'0'16,"-212"0"-16,254 0 15,-106 0-15,1 0 0,-1 0 0,21 0 16,-20 0-16,-1 0 0,-21 0 0,22 0 16,-22 0-16,21 0 0,-21 0 15,0 0-15,1 0 16,-65 0 31,22 0-32,0 0-15,0 0 0,0 21 16,-1-21-16,1 0 16,0 0-16</inkml:trace>
  <inkml:trace contextRef="#ctx0" brushRef="#br0" timeOffset="152627.93">25252 11303 0,'0'-21'32,"0"0"-17,0 0 32,21-1 0,0 22-47,0 0 16,0 0-16,1 0 15,20 0-15,0 0 0,22 0 0,-22 0 0,22 0 16,-1 0-16,22 0 0,-22 22 16,22-22-16,-22 0 0,1 0 15,21 0-15,-22 0 0,-21 0 0,22 0 16,-1 0-16,-20 0 0,-1 0 0,0 21 15,1-21-15,-22 0 0,21 0 16,-21 0-16,1 0 0,-1 0 0,-42 0 94,-1 0-94,1 21 0,0-21 15</inkml:trace>
  <inkml:trace contextRef="#ctx0" brushRef="#br0" timeOffset="153175.87">25252 11472 0,'-21'0'0,"42"0"0,-64 0 16,65 0 31,-1 0-47,0 0 0,0 0 0,0 0 15,0 0-15,22 0 0,-1 0 16,0 0-16,22 0 0,-22 0 16,22 0-16,-1 0 0,1 0 0,-1 0 15,1 0-15,-1 0 0,1 0 0,-1 0 16,1 0-16,-22 0 0,22 0 15,-22 0-15,0 0 0,22 0 0,-22 0 16,0 0-16,1 0 0,-22 0 0,21 0 16,1 0-16,-1 0 0,-21 0 15,0 0-15,22 0 0,-22 0 0,0 0 16,0 0-16,0 0 16,-42 0 62,0 0-63,0 0-15</inkml:trace>
  <inkml:trace contextRef="#ctx0" brushRef="#br0" timeOffset="161515.89">698 14520 0,'0'0'0,"22"-21"0,-22 0 15,21 0-15,-21 42 0,0-42 16,0-21-16,0 20 0,0 1 15,0 0-15,0-21 0,0 21 0,0-1 16,0 1-16,0 0 16,0 42 15,0 0-15,0 1-16,0 20 0,0-21 0,0 43 15,-21-22-15,21 0 0,-22 22 16,22-22-16,-21 22 0,0-22 0,0 21 15,0-20-15,0-1 0,-1 0 16,22-20-16,0 20 0,-21-21 16,21 0-16,-21 0 0,21-42 47,0 0-32,0 0-15,0 0 0,0 0 16,0-1-16,21 1 0,0 21 15,-21-21-15,22 0 0,-1 0 16,0 0-16,0 21 0,0 0 16,0-22-16,1 22 0,-1 0 15,0 0-15,0 0 0,0 0 0,0 0 16,1 0-16,-1 0 0,0 0 16,0 0-16,0 0 0,0 0 0,1 0 15,-1 0-15,0 0 16,-21-21-1,0 0 1,0 0-16,0 0 16,0 0-16,0-1 0,0 1 0,-21 0 15,21 0-15,0 0 16,-21 0-16,-1 21 0,22-22 16,-21 22-1,21 22-15,-21-1 16,21 21-16,0-21 0,0 0 15,0 22-15,0-1 0,-21-21 16,21 22-16,0-1 0,0 0 0,0 1 16,0-22-16,-21 21 0,21 0 15,0-20-15,0 20 0,0-21 16,0 0-16,0 22 0,0-22 16,0 0-16,0 0 15,0-42 1,0 0-1,0 0-15,0-1 16,0 1-16</inkml:trace>
  <inkml:trace contextRef="#ctx0" brushRef="#br0" timeOffset="161751.75">1482 14732 0,'0'-21'0,"0"42"0,0-21 16,-22 0 15,1 0-31,0 0 16,21 21-1,21-21 16</inkml:trace>
  <inkml:trace contextRef="#ctx0" brushRef="#br0" timeOffset="162603.95">2794 14245 0,'0'0'0,"21"-21"46,0 21-46,0-21 0,1 21 0,-22-21 16,21 21-16,0-21 0,0 21 16,0-22-16,0 1 0,-21 0 0,22 21 15,-1-21-15,-21 0 16,0 0-16,0-1 16,-21 22-16,-1 0 15,1 0-15,0 0 0,-21 0 0,21 0 16,-1 0-16,-20 22 0,21-1 0,-21-21 15,20 21-15,1-21 0,-21 21 16,21 0-16,0 0 0,-1-21 16,1 22-16,0-1 0,0-21 15,21 21-15,0 0 0,0 0 0,0 0 16,0 1-16,21-1 16,21 0-16,-20 0 0,-1 0 0,21 0 15,-21 1-15,0-1 0,22 0 16,-22 0-16,21-21 0,-21 21 0,1 0 15,20 1-15,-21-22 0,0 21 16,-21 0-16,21-21 0,1 21 0,-22 0 16,0 0-16,0 1 15,0-1-15,0 0 0,0 0 16,-22 0-16,1 0 0,0 1 0,0-22 16,-21 21-16,-1 0 0,1 0 15,0-21-15,-1 21 0,1-21 0,0 0 16,-1 0-16,1 0 0,0 0 15,-1 0-15,1 0 0,0 0 0,20 0 16,-20 0-16,21-21 0,0 0 16,0 21-16,-1-21 0,1 0 0,21-1 15,0 1-15,0 0 0,-21 0 16,21 0-16,0 0 0,0-1 0,0 1 16,0 0-16,21 0 0,-21 0 15,21 0-15,1-1 0,20 22 16</inkml:trace>
  <inkml:trace contextRef="#ctx0" brushRef="#br0" timeOffset="162979.74">3577 13949 0,'0'0'0,"0"-21"15,-21 21-15,0 0 0,0 0 16,-1 21-16,1 0 16,0 0-16,21 0 0,-21 22 0,0-22 15,21 0-15,0 21 0,-21-20 16,-1 20-16,22 0 0,0 1 0,0-1 15,0 0-15,0 1 0,-21-1 16,21 0-16,0-21 0,0 22 0,0-22 16,0 0-16,0 21 15,0-20-15,0-1 0,0 0 16,21-21-16,1 21 0,-1-21 16,0 0-1,0 0-15,-21-21 16</inkml:trace>
  <inkml:trace contextRef="#ctx0" brushRef="#br0" timeOffset="163248.57">3365 14415 0,'0'0'0,"22"0"31,-1 0-31,0-22 0,0 22 16,0-21-16,0 21 0,1 0 16,-1 0-16,-21-21 0,21 21 0,0 0 15,0 0-15,0-21 0,1 21 16,-1 0-16,0-21 15</inkml:trace>
  <inkml:trace contextRef="#ctx0" brushRef="#br0" timeOffset="163660.35">3895 14457 0,'0'0'0,"21"21"0,0-21 16,0 0 0,0 0-16,-21-21 15,21 0-15,1 21 0,-1-21 0,0-1 16,-21 1-16,21 21 0,0-21 16,0 0-16,-21 0 0,0 0 15,0-1-15,0 1 16,-21 21-16,0 0 15,0 0-15,0 0 16,0 0-16,-1 0 0,1 21 0,-21-21 16,21 22-16,0-1 0,-1 0 0,1 0 15,21 0-15,0 0 0,-21 22 16,21-22-16,0 0 0,0 0 0,0 0 16,0 22-16,21-43 15,-21 21-15,21 0 0,1 0 0,-1-21 16,21 0-16,-21 21 0,0-21 0,1 0 15,20 0-15,-21 0 0,21 0 16,-20 0-16,-1-21 0,21 0 0,0 21 16,-20-21-16,20 0 0</inkml:trace>
  <inkml:trace contextRef="#ctx0" brushRef="#br0" timeOffset="163992.16">4678 14139 0,'0'0'0,"-21"0"0,-1 0 16,1 22-16,0-22 15,21 21-15,0 0 0,0 0 16,-21 21-16,0-20 0,21 20 0,-21 0 16,21 1-16,0 20 0,0-21 0,0 22 15,0-1-15,0-20 0,0 20 16,0 1-16,0-1 0,0 1 0,0-1 15,0 1-15,-22-1 0,22 1 16,0-1-16,0 1 0,-21-1 0,21-20 16,-21-1-16,21 0 0,0 1 0,0-22 15,0 0-15,0 0 0,0 0 16,0-42 15,0-21-31,0 21 16,0-22-16,0 22 0,0-21 0</inkml:trace>
  <inkml:trace contextRef="#ctx0" brushRef="#br0" timeOffset="164344.51">4551 14309 0,'0'0'0,"0"-21"0,-21-1 16,-1 44-16,22-44 0,22 1 15,-22 0-15,0 0 0,21 0 0,0 0 16,0-1-16,0 1 0,22 21 16,-22-21-16,0 21 0,21 0 0,-21 0 15,22 0-15,-22 0 0,0 0 16,0 0-16,0 0 0,1 21 0,-22 0 16,0 1-16,0-1 0,0 0 0,0 21 15,0-21-15,-22 1 0,1 20 16,0-21-16,-21 21 0,21-20 15,-22 20-15,1-21 0,21 0 16,-22 0-16,22 1 0,-21-1 0,21 0 16,0 0-16,-1-21 0,1 21 0,21-42 47,21 0-47,1 0 15,20 0-15</inkml:trace>
  <inkml:trace contextRef="#ctx0" brushRef="#br0" timeOffset="164483.44">5397 13970 0,'0'0'0,"0"21"16</inkml:trace>
  <inkml:trace contextRef="#ctx0" brushRef="#br0" timeOffset="164943.19">5122 14690 0,'0'-21'31,"0"-1"-15,21 22-16,1-21 0,-1 0 0,-21 0 15,21 21-15,0-21 0,-21 0 16,21 21-16,0-22 0,1 22 0,-1 0 16,21-21-16,-21 21 0,0 0 0,1-21 15,-1 0-15,0 21 0,0 0 16,0-21-16,0 21 0,1-21 0,-1 21 16,-21-22-16,21 1 0,-21 0 15,21 0-15,-21 0 0,0 0 16,0-1-16,0 1 0,0 0 15,0 0 1,-21 21-16,21-21 0,-21 21 16,0 0-16,-1 0 31,22 21-31,-21 0 0,21 21 16,0-20-16,0 20 0,0-21 0,0 21 15,0-20-15,0 20 0,0-21 16,0 21-16,0-20 0,0-1 0,0 21 15,0-21-15,0 0 0,0 1 16,0-1 0,-21-21-16,0-21 31,21-1-31,0 1 0</inkml:trace>
  <inkml:trace contextRef="#ctx0" brushRef="#br0" timeOffset="165644.59">5249 13949 0,'0'0'0,"-21"0"15,0 0 1,21 21 0,0 0-16,0 0 0,-21 22 15,21-22-15,0 21 0,0 1 16,0-22-16,0 21 0,0 22 0,-21-22 16,21 0-16,-22-21 0,22 22 15,0-1-15,0-21 0,0 0 0,0 1 16,0-1-16,0 0 0,0-42 62,0 0-62,22 21 16,-22-22-16,21 22 0,0 0 0,0-21 16,0 0-16,0 21 0,1-21 0,-1 21 15,21-21-15,-21 21 0,0-21 16,22 21-16,-22-22 0,0 1 0,0 21 15,0-21-15,1 0 0,-22 0 16,0 0-16,21-1 0,-21 1 16,0 0-16,0 0 15,0 0-15,0 0 16,-21 21-16,21-22 0,-22 22 16,1 0-1,21 22 1,-21-1-16,21 0 0,0 0 15,-21 0-15,21 0 0,0 22 16,0-1-16,0-21 0,0 22 0,0-1 16,0 0-16,0-21 0,0 22 0,0-1 15,0-21-15,0 0 0,0 22 16,0-22-16,0 0 0,0 0 0,0 0 16,0 1-16,0-1 15,0-42 16,21-1-15,0 1-16</inkml:trace>
  <inkml:trace contextRef="#ctx0" brushRef="#br0" timeOffset="166440.16">6159 14393 0,'0'0'0,"-21"0"0,0 0 15,21-21-15,-21 21 16,42 0 15,21 0-31,-20 0 16,-1 0-16,21 0 0,0 0 15,1-21-15,20 21 0,1 0 0,-1 0 16,1 0-16,-1 0 0,1 0 16,20 0-16,-20 0 0,-22 0 0,22 0 15,-22 0-15,0-21 0,1 21 0,-1 0 16,-21 0-16,22 0 0,-22 0 15,-21-21-15,21 21 0,-21-21 16,21 21-16,-21-22 16,0 1-1,0 0-15,-21 0 16,0 0-16,0 21 0,21-21 16,-22 21-16,1-22 15,0 22-15,0-21 0,0 0 16,0 21-16,-1 0 0,1 0 0,0-21 15,0 21-15,0 0 32,21 21-17,21-21 1,0 21-16,0-21 0,0 0 0,1 0 16,-1 21-16,21-21 0,-21 0 0,0 0 15,22 0-15,-22 22 0,0-22 16,0 0-16,22 0 0,-22 0 0,0 0 15,0 0-15,0 0 0,0 0 16,-21 21 15,-21-21-31,0 21 16,0 0-16,0 0 0,-22-21 16,22 21-16,0 1 0,-21-1 0,21 21 15,-1-21-15,1 0 0,-21 1 0,21-1 16,0 21-16,21-21 0,-22 0 15,1 1-15,21-1 0,-21 0 0,21 0 16,-21 0-16,21 0 0,0 1 16,0-1-1</inkml:trace>
  <inkml:trace contextRef="#ctx0" brushRef="#br0" timeOffset="167071.91">8932 14139 0,'0'-21'15,"21"21"-15,-21-21 16,0 0-16,22 0 16,-22 0-16,0-1 0,0 1 15,0 0-15,0 0 16,0 0-16,-22 21 15,1 0-15,0 0 0,0 0 16,0 0-16,0 0 0,-22 0 0,22 21 16,-21 0-16,-1 0 0,22 0 0,-21 1 15,0-1-15,20 0 16,-20 21-16,21 1 0,0-22 0,0 21 16,-1 0-16,1 1 0,0-1 0,21 0 15,-21 1-15,21-1 0,0 0 16,0-20-16,0-1 0,0 21 0,0-21 15,21 0-15,0 1 0,0-1 16,1-21-16,-1 21 0,21-21 0,-21 0 16,22 0-16,-1 0 0,0 0 0,1 0 15,-1 0-15,0 0 0,1-21 16,-1 0-16,0-1 0,1 1 0</inkml:trace>
  <inkml:trace contextRef="#ctx0" brushRef="#br0" timeOffset="167539.97">9398 14245 0,'0'-21'16,"0"42"-16,0-63 0,-21 42 31,0 0-31,-1 0 0,1 0 16,0 0-16,21 21 0,-21 0 15,21 0-15,-21 1 0,21-1 16,-21 21-16,21-21 0,0 22 0,0-22 15,0 0-15,0 21 0,0-21 16,0 1-16,0-1 0,0 0 16,0 0-16,21 0 0,0-21 0,0 0 15,0 21-15,0-21 0,22 0 16,-22 0-16,0 0 0,0 0 16,0-21-16,22 0 0,-22 0 0,0 0 15,21 0-15,-20-1 0,-1 1 0,0-21 16,0 21-16,0-22 15,-21 1-15,0 21 0,0-21 0,0 20 0,0-20 16,0 21-16,-21 0 0,0 0 16,0-1-16,0 22 0,-1 0 15,-20 0-15,21 0 0,-21 0 0,20 0 16,1 0-16,0 0 0,0 22 16,0-1-16,0 0 0,-1 0 0,22 0 15,0 0-15,0 1 0,0-1 0,0 0 16,0 0-16,0 0 0,0 0 15,0 1-15,22-1 0,-1-21 0,0 0 16,21 0-16,-21 0 0,1 0 0,20 0 16,-21 0-16,21 0 0</inkml:trace>
  <inkml:trace contextRef="#ctx0" brushRef="#br0" timeOffset="167844.51">10160 14139 0,'-21'0'32,"21"22"-32,-21-22 15,21 21-15,0 0 0,0 21 16,0-21-16,0 22 0,-22-1 0,22-21 16,0 22-16,0-1 0,-21 0 15,21 1-15,0-1 0,0 0 0,0 1 16,0-1-16,0-21 0,0 21 15,0-20-15,0 20 0,0-21 0,0 0 16,0 0-16,0 1 0,0-1 16,0 0-16,0 0 0,0-42 47,0 0-47,0 0 0,0-1 15,0 1-15</inkml:trace>
  <inkml:trace contextRef="#ctx0" brushRef="#br0" timeOffset="168167.71">10096 14309 0,'0'0'0,"-21"-21"16,21-1-16,-21 22 0,21-21 0,0 0 16,0 0-16,0 0 0,0 0 15,21 21-15,0-22 0,1 1 16,-1 21-16,0-21 0,0 21 0,0 0 15,0 0-15,1 0 0,20 0 0,-21 0 16,0 0-16,0 0 0,-21 21 16,22-21-16,-22 43 0,0-22 0,0 0 15,0 0-15,0 21 0,0-20 0,-22 20 16,1-21-16,0 0 0,0 22 16,0-22-16,-22 0 0,22 0 15,0 0-15,0 0 0,0-21 0,0 22 16,-1-22-16,22-22 47,22 1-47,-1 21 0,0-21 15</inkml:trace>
  <inkml:trace contextRef="#ctx0" brushRef="#br0" timeOffset="168289.21">10710 14139 0,'-42'0'0</inkml:trace>
  <inkml:trace contextRef="#ctx0" brushRef="#br0" timeOffset="168883.87">10626 14415 0,'21'0'16,"0"0"-16,0 0 15,0 0-15,0 0 0,22 0 0,-22 0 16,0 0-16,21-22 0,-20 1 0,20 21 16,-21-21-16,0 0 0,0 0 15,1 0-15,-1-1 0,0 1 16,-21 0-16,0 0 0,21 0 16,-21 0-1,0 42 16,0 0-15,0 0-16,0 0 0,0 22 0,0-22 16,0 21-16,0-21 0,0 22 0,0-1 15,0 0-15,0 1 0,0-1 16,0 21-16,0-20 0,0-1 0,-21 0 16,21 1-16,0-1 0,0 0 0,0 1 15,0-1-15,-21 0 16,21 1-16,-21-1 0,21 0 0,0 1 15,0-1-15,0 0 0,-22 1 0,22-1 16,-21 0-16,21 1 0,0-22 16,-21 21-16,0-21 0,21 1 0,-21-1 15,0 0-15,21 0 0,-22-21 16,1 0-16,0 0 16,0-21-1,0 0-15,21 0 0,0-1 0,-21-20 16,-1 0-16,22 21 0,-21-22 15,21-20-15,-21 20 0,0 1 0,0-21 16,0 20-16,21 1 0,0 0 16,-22-1-16,22 1 0,0 0 0,0 20 15,0-20-15,0 0 0,0 21 16,0-22-16,0 22 0,0-21 0,0 21 16,0-22-16,0 22 0,22-21 15,-1 21-15,-21-1 0,21 1 0,-21 0 16,21 0-16,-21 0 0,0 0 0,21-1 15</inkml:trace>
  <inkml:trace contextRef="#ctx0" brushRef="#br0" timeOffset="169192.69">10668 14034 0,'-21'-22'0,"42"44"0,-63-44 0,20 22 15,1 22 1,0-1-16,21 0 15,0 0-15,0 0 0,0 22 16,0-22-16,0 0 0,0 21 0,0-21 16,-21 22-16,21-22 0,0 21 0,0-21 15,0 1-15,0 20 0,0-21 16,0 0-16</inkml:trace>
  <inkml:trace contextRef="#ctx0" brushRef="#br0" timeOffset="169748.37">12425 13928 0,'0'-21'0,"0"-1"16,0 44 15,0-1-31,0 0 15,0 0-15,0 21 0,0-20 0,0 20 16,0 0-16,0 1 0,-21-1 16,-1 0-16,22 1 0,0-1 0,-21 0 15,21 1-15,-21-1 0,21 0 0,0-21 16,-21 1-16,21-1 0,0 0 16,0 0-16,0 0 0,0 0 15,-21-21 1,0-21-1</inkml:trace>
  <inkml:trace contextRef="#ctx0" brushRef="#br0" timeOffset="170392.7">11917 14372 0,'0'0'0,"0"-21"31,21 21-31,0 0 0,0 0 0,22 0 15,-1-21-15,0 21 0,1 0 16,-1-21-16,0 21 0,22-21 0,-22 21 16,22-22-16,-22 1 0,21 21 0,-20-21 15,-1 0-15,0 0 16,-20 21-16,20-21 0,-21-1 0,0 1 16,-21 0-16,0 0 0,0 0 0,0 0 15,0-1-15,0 1 0,0 0 16,0 0-16,0 0 0,-21 21 0,0 0 15,0-21-15,0 21 16,21 21-16,0 0 16,0 21-16,0-21 0,0 1 15,0 20-15,0-21 0,0 21 16,0 1-16,0-22 0,0 21 0,0 1 16,0-1-16,0 0 0,0-21 0,0 22 15,0-1-15,0-21 0,0 22 16,0-22-16,0 0 0,0 0 15,0 0-15,0 0 0,-22-21 16,1 0 0,0-21-1,21 0 1,0 0-16,0 0 0,0 0 0,0-22 16,0 22-16,0-21 0,21 21 0,0-1 15,1-20-15,-1 21 16,21 0-16,-21 0 0,22-1 0,-22 1 15,21 21-15,-21 0 0,22 0 0,-22 0 16,0 0-16,0 0 0,0 21 16,0 1-16,-21-1 0,0 0 0,0 0 15,0 0-15,0 22 0,0-22 0,0 0 16,0 21-16,-21-21 0,21 1 16,-21-1-16,21 0 0,0 0 15,0 0-15,21-42 47,0 0-47</inkml:trace>
  <inkml:trace contextRef="#ctx0" brushRef="#br0" timeOffset="170760.24">13208 14393 0,'21'22'31,"0"-22"-31,0 0 16,1 0-16,-1 0 0,0 0 0,0-22 15,0 1-15,0 21 16,1-21-16,-1 0 0,-21 0 16,21 0-16,-21-1 15,0 1-15,0 0 16,-21 21-16,0 0 0,-1 0 15,1 0-15,0 0 0,0 0 16,0 21-16,0 0 0,-1 1 16,1-1-16,0 0 0,21 21 0,-21-21 15,21 1-15,0-1 0,0 21 0,0-21 16,0 0-16,0 1 0,21-1 16,0 0-16,0-21 0,1 0 15,-1 21-15,0-21 0,0 0 0,21 0 16,-20 0-16,-1 0 0,0-21 15,21 0-15,-21 21 0,1-21 16</inkml:trace>
  <inkml:trace contextRef="#ctx0" brushRef="#br0" timeOffset="171275.94">14520 14224 0,'0'0'0,"0"-21"0,0 0 16,0 0-16,0-1 0,0 1 15,0 0-15,0 0 16,21 21-16,1 21 31,-22 0-31,0 0 0,0 1 16,0 20-16,0 0 0,0 1 15,0 20-15,0-21 0,0 22 0,0-1 16,0 1-16,0-1 0,0 1 0,0-1 16,-22 1-16,22-1 0,-21 1 15,0-1-15,21 1 0,-21-1 0,0 1 16,0-22-16,21 22 0,0-22 0,-22 0 16,22 1-16,0-1 0,0-21 15,-21 22-15,21-22 0,0 0 16,0-42-1,0 0-15,0-1 16,0-20-16,0 0 0,0-1 16</inkml:trace>
  <inkml:trace contextRef="#ctx0" brushRef="#br0" timeOffset="171619.74">14436 14563 0,'0'0'0,"0"-43"0,0 1 16,0 21-16,0-21 0,0 20 15,0-20-15,0 21 0,0 0 0,0-22 16,0 22-16,0 0 0,0 0 16,21 0-16,0-22 0,0 22 0,0 0 15,22 21-15,-22-21 0,21 0 16,0 21-16,1 0 0,-1 0 16,0 0-16,1 0 0,-1 0 0,22 0 15,-22 21-15,0 0 0,-21 0 0,1 22 16,-1-22-16,-21 0 0,0 21 15,0-21-15,-21 22 0,-1-22 0,1 0 16,-21 0-16,0 22 0,20-43 0,-20 21 16,0 0-16,-1-21 0,22 0 15,-21 21-15,21-21 0,0 0 0,-1 0 16,1 0-16,0 0 16,21-21-1,21 21-15,0-21 0,1 0 16,-1-1-16,21 1 15</inkml:trace>
  <inkml:trace contextRef="#ctx0" brushRef="#br0" timeOffset="172111.47">15325 13822 0,'0'0'0,"0"-21"0,-22 42 46,22 0-46,-21 0 0,21 22 16,0-22-16,0 21 0,0 0 16,-21 1-16,21-22 0,0 21 0,-21 1 15,21-1-15,0 0 0,0-21 0,0 22 16,0-1-16,0-21 0,0 22 16,0-22-16,0 0 0,0 0 0,0 0 15,0 0-15,-21-42 31,21 0-15,-21 0-16,21 0 0,0-22 16,0 22-16,0 0 0,0-21 15,0 21-15,0-22 0,21 22 0,0 0 16,0 0-16,0 0 0,0-1 16,1 1-16,20 0 0,-21 21 0,21 0 15,-20 0-15,20 0 0,-21 0 0,0 0 16,0 0-16,1 21 0,-1 0 15,-21 1-15,21-1 0,-21 21 0,0-21 16,0 0-16,0 22 0,-21-22 16,0 21-16,-1-21 0,22 22 0,-21-22 15,0 0-15,0 0 0,21 0 0,-21 1 16,21-1-16,-21-21 16,21-21-1,0-1 1,21 1-16,0 0 0</inkml:trace>
  <inkml:trace contextRef="#ctx0" brushRef="#br0" timeOffset="172516.23">15896 14118 0,'-42'-21'31,"42"42"-31,-21 0 15,-1 1-15,1-22 0,0 21 0,21 21 16,-21-21-16,0 0 0,21 1 0,0 20 16,0-21-16,0 0 0,0 22 15,0-22-15,0 0 0,0 0 0,0 0 16,0 0-16,21 1 0,0-22 16,0 0-16,0 0 0,1 0 15,-1 0-15,0 0 0,21-22 0,-21 22 16,1-21-16,20 0 0,-21 0 15,0-21-15,0 20 0,1 1 0,-22-21 16,0 21-16,0-43 0,0 22 16,0 21-16,0 0 0,-22-1 15,1 1-15,-21 21 0,21-21 16,0 21-16,-22 0 0,22 0 0,0 0 16,0 0-16,0 0 0,-1 0 15,1 0-15,0 21 0,0-21 16,21 21-16,21-21 15,0 0 1,0 0-16</inkml:trace>
  <inkml:trace contextRef="#ctx0" brushRef="#br0" timeOffset="172792.09">16489 13780 0,'0'0'0,"0"-22"16,-21 22-16,42 0 0,-21 22 16,-21-1-16,-1 0 0,1 0 15,0 0-15,0 0 0,0 22 0,21-22 16,0 21-16,-21 1 0,21-22 16,-22 21-16,1 0 0,21 1 0,0-22 15,0 21-15,0-21 0,0 22 16,0-22-16,0 0 0,0 0 15,0 0-15,0 1 0,0-1 0,21-21 16,1 0 0,-1 0-16,0 0 0,21-21 15</inkml:trace>
  <inkml:trace contextRef="#ctx0" brushRef="#br0" timeOffset="173147.72">16764 14097 0,'0'0'0,"-21"0"16,-22 21-16,43 0 0,-21-21 16,21 22-16,-21-22 0,21 21 0,-21 0 15,21 0-15,0 0 0,-21 0 16,21 1-16,0-1 0,0 21 16,0-21-16,0 0 0,0 1 0,0-1 15,21 0-15,-21 0 16,21-21-16,0 0 0,0 0 0,1 0 15,-1 0-15,0 0 0,0 0 16,0-21-16,0 0 0,1 0 16,-1-1-16,-21 1 0,0 0 0,21-21 15,-21 21-15,0-1 0,0 1 0,0 0 16,0 0-16,0 0 0,0 0 16,0-1-16,-21 22 0,0-21 15,-1 21-15,1 0 16,0 0-16,0 0 0,0 0 15,21-21 1,-21 21-16,21-21 0</inkml:trace>
  <inkml:trace contextRef="#ctx0" brushRef="#br0" timeOffset="173419.57">16171 13970 0,'0'0'0,"21"0"16,1 0-1,20 0-15,-21-21 0,21 21 0,1 0 16,-1-21-16,0 21 0,1-21 0,-1 21 16,22 0-16,-22-22 0,0 22 15,1-21-15,-1 21 0,-21 0 0,21 0 16,-20 0-16,-1 0 0,-21-21 15,21 21-15</inkml:trace>
  <inkml:trace contextRef="#ctx0" brushRef="#br0" timeOffset="173911.28">18246 13864 0,'0'-21'0,"0"42"0,0-63 16,0 21-16,0 0 15,0 42 1,0 0 0,0 0-16,0 0 0,0 0 0,0 1 15,0 20-15,0 0 0,-22-21 0,22 22 16,0-1-16,-21 0 0,0-20 16,0 20-16,21 0 0,0 1 0,-21-22 15,0 21-15,21-21 0,0 0 0,0 1 16,0-1-16,0 0 15,0 0-15,0-42 16,0 0 0</inkml:trace>
  <inkml:trace contextRef="#ctx0" brushRef="#br0" timeOffset="174351.54">18140 14034 0,'0'0'16,"0"-22"-16,0 1 0,0 0 0,0 0 15,0 0-15,0 0 0,0-1 16,0 1-16,21 0 0,0 0 0,21 0 16,-20 0-16,20 21 0,0-22 15,1 1-15,-1 21 0,0 0 0,22 0 16,-22 0-16,0 0 0,22 21 0,-22 1 16,-21-1-16,22 0 0,-22 0 15,-21 21-15,0-20 0,0 20 16,0-21-16,-42 0 0,20 22 0,-20-22 15,-21 0-15,-1 0 0,22 0 16,-22 0-16,1-21 0,20 22 0,-20-22 16,21 0-16,20 21 0,-20-21 0,21 0 15,-21 0-15,20 0 16,22 21-16,0 0 16,22-21-16,-1 21 15,0-21-15,0 21 16,21 1-16,-20-22 0,20 21 0,0 0 15,1-21-15,-1 21 0,-21 0 0,21-21 16,1 0-16,-1 21 0,0-21 16,-20 0-16,-1 0 0,21 0 0,-21 0 15,0 0-15,1 0 0,-1 0 16,0 0-16,0 0 16,0-21-16,-21 0 0,21 21 0,-21-21 15,22 0-15,-1 0 0</inkml:trace>
  <inkml:trace contextRef="#ctx0" brushRef="#br0" timeOffset="174591.16">19283 13780 0,'0'0'16,"-21"0"0,-1 21-16,22 0 15,-21 0-15,0 0 0,21 0 0,0 22 16,-21-22-16,21 21 0,-21 1 15,21-22-15,0 0 0,0 21 0,0-21 16,0 1-16,0 20 0,0-21 0,-21 0 16,21 0-16,0 1 15,0-1-15,21-21 32,-21-21-32,0-1 15</inkml:trace>
  <inkml:trace contextRef="#ctx0" brushRef="#br0" timeOffset="174852.01">19240 13949 0,'0'0'0,"22"-21"0,-1-22 0,-21 22 16,21 0-16,0 0 0,0 0 15,0 0-15,1-1 0,20 1 0,-21 0 16,21 0-16,-20 21 0,20 0 0,0 0 16,-21 0-16,22 0 0,-1 21 15,-21 0-15,0 0 0,22 22 0,-22-1 16,-21-21-16,0 22 0,21-1 0,-21-21 15,0 21-15,0 1 0,0-22 16,0 21-16,-21-21 0,21 1 16,0-1-16,0 0 0,-21 0 0,21 0 15,-21-21-15,21 21 0,-22-21 16,1 0 0,0 0-16,0 0 15,0-21-15</inkml:trace>
  <inkml:trace contextRef="#ctx0" brushRef="#br0" timeOffset="175047.9">19092 14118 0,'0'0'0,"0"-21"32,21 21-32,1 0 15,20 0-15,-21-21 0,21 21 0,-20 0 16,20 0-16,0 0 0,1-21 0,-1 21 15,0 0-15,1-21 0,-1 21 16,0 0-16,-21-22 0,22 1 0,-1 21 16,0-21-16,-20 21 0,20-21 15,-21 0-15</inkml:trace>
  <inkml:trace contextRef="#ctx0" brushRef="#br0" timeOffset="175328.11">20129 13737 0,'22'-21'32,"-22"42"-32,0 0 0,0 1 15,0-1-15,0 0 0,-22 21 16,22-21-16,-21 22 0,21-22 0,0 21 16,-21-21-16,21 22 0,0-22 15,0 0-15,-21 0 0,21 0 0,0 1 16,-21-1-16,21 0 0,0 0 0,-21-21 15,21 21-15,0-42 32,0 0-17,0 0-15,0-22 16,0 22-16,0 0 0,0-21 0,0 21 16,0-22-16</inkml:trace>
  <inkml:trace contextRef="#ctx0" brushRef="#br0" timeOffset="175752.05">20024 13949 0,'21'-148'31,"0"127"-31,-21-1 15,-42 213-15,105-382 0,-42 213 16,-21-1-16,0 0 16,21 0-16,1 0 0,-1 0 0,-21 1 15,0-1-15,21 0 0,0 0 16,0 0-16,-21 0 0,21 1 16,1-1-16,-1-21 0,0 0 15,0 0-15,0 0 16,0 0-16,1 0 0,-1 0 15,0 0-15,0-21 0,-21-1 16,21 1-16,0 0 0,1 0 16,-1 0-16,0 0 0,0-22 0,0 22 15,0 0-15,1 0 0,-1-22 0,0 22 16,0 0-16,0 0 0,0 0 16,1 21-16,-22-21 0,21 21 0,0 0 15,0 0-15,-21 21 31,0 21-31,0-21 0,0 0 0,0 22 16,-21-22-16,0 21 0,0 1 0,21-22 16,-22 21-16,1-21 0,0 22 15,21-22-15,0 0 0,-21 21 0,21-21 16,-21 1-16,21-1 0,-21-21 16,21 21-16,0 0 0,-22 0 15,44-42 16,-1 21-31</inkml:trace>
  <inkml:trace contextRef="#ctx0" brushRef="#br0" timeOffset="176283.36">22267 13441 0,'0'0'16,"0"-21"-16,0 0 0,0-1 15,0 1-15,0 42 32,0 1-17,0 20-15,-21 0 0,21 1 0,0 20 16,-21-21-16,21 22 0,-21-22 16,21 22-16,0-22 0,-21 0 0,-1 22 15,22-22-15,-21-21 0,21 22 0,0-22 16,0 21-16,0-21 0,0 1 15,0-1-15,0 0 16</inkml:trace>
  <inkml:trace contextRef="#ctx0" brushRef="#br0" timeOffset="176995.8">22225 13631 0,'-21'-127'32,"42"254"-32,-42-275 0,21 127 0,0 0 15,0 0-15,0 0 16,0-1-16,0 1 0,21 0 0,0 0 16,0 0-16,0 0 0,1 21 0,-1-22 15,21 22-15,0 0 0,1 0 16,-1 0-16,0 0 0,1 0 0,-1 22 15,0-1-15,-20 0 0,-1 0 0,0 0 16,0 22-16,-21-22 0,0 21 16,0 0-16,-21-20 0,0 20 0,0 0 15,-1-21-15,-20 22 0,0-22 16,-1 21-16,1-21 0,0 1 0,-1-1 16,1-21-16,0 21 0,21-21 15,-22 0-15,22 0 0,-21 0 16,21 0-16,-1 0 0,1 0 0,0 0 15,0 0 1,21 21-16,0 0 16,0 0-16,21-21 0,0 22 15,0-1-15,1 0 0,-1 0 16,21 0-16,-21-21 0,22 21 0,-22 1 16,21-1-16,-21 0 0,0-21 0,22 21 15,-22-21-15,0 21 16,21-21-16,-20 0 0,-1 0 0,21 0 15,-21 0-15,0 0 0,22 0 0,-22 0 16,0 0-16,21 0 0,-20 0 16,20-21-16,-21 21 0,0-21 0,0 0 15,1 0-15,-1-1 0,0 1 16,-21 0-16,0 0 0,0 0 16,0 0-16,0-1 0,0 1 0,-21 21 15,0 0 1,-1 0-16,1 0 0,0 21 15,0 1-15,0-1 0,21 0 16,0 0-16,-21 0 0,21 0 16,-22 1-16,22-1 0,0 0 15,0 0-15,0 0 0,22 0 16,-1-21-16,0 22 16,0-22-16,0 0 0,0 0 15,1 0-15,-1 0 0,21 0 0,-21 0 16,22 0-16,-22 0 0,21-22 15</inkml:trace>
  <inkml:trace contextRef="#ctx0" brushRef="#br0" timeOffset="178287.52">23770 13864 0,'0'0'0,"0"-21"0,0 0 0,-21 0 15,0 21-15,0-21 16,-1 21-16,1 0 0,0 0 15,0 0-15,-21 0 0,20 0 0,-20 0 16,21 21-16,-21 0 0,20 0 0,1 0 16,-21 0-16,21 1 0,0 20 15,-1-21-15,1 0 0,0 0 0,21 22 16,0-22-16,0 0 0,0 0 16,0 0-16,0 1 0,0-1 15,21-21-15,0 0 0,1 0 0,-1 0 16,21 0-16,-21 0 0,22 0 15,-22 0-15,21-21 0,-21 21 0,22-22 16,-22 1-16,0 21 0,0-21 16,0 0-16,0 0 0,-21 0 15,22-1-15,-22 1 0,21 21 0,-21-21 16,21 0-16,-21 0 16,0 42 15,0 0-31,0 0 15,0 0-15,0 22 0,-21-22 0,21 0 16,0 21-16,-21-20 0,21 20 0,0 0 16,0 1-16,0-1 0,0 0 15,-22 22-15,22-22 0,-21 22 16,0-22-16,21 0 0,-21 22 0,21-22 16,-21 0-16,0 1 0,-1-1 0,22 0 15,0 1-15,-21-1 0,0 0 16,0 1-16,21-1 0,0 0 0,0-20 15,-21-1-15,21 0 0,-21 0 0,21 0 16,0 0-16,0-42 31,0 0-31,21 0 0,0 0 16,-21 0-16,21-22 0,0 22 16,-21-21-16,21-1 0,1 1 15,20 0-15,-21-22 0,0 22 0,0-22 16,22 1-16,-22-22 0,21 22 15,-21-1-15,22-20 0,-22 20 0,21 1 16,-21-1-16,22 1 0,-22 20 0,0-20 16,0 20-16,0 1 0,1 0 15,-22 21-15,21-1 0,-21 1 16,0 0-16,0 0 0,0 0 0,0 0 16,0 42 15,-21-21-31,-1 21 15,22 0-15,-21 0 0,21 0 16,0 22-16,0-22 0,0 0 0,-21 0 16,21 0-16,0 22 0,0-22 15,0 0-15,0 0 0,0 0 0,0 1 16,21-22-16,0 21 0,1-21 16,-1 21-16,0-21 0,0 0 15,0 0-15,0 0 0,1 0 0,-1 0 16,21-21-16,-21 0 0,0 21 0,1-22 15,-1 1-15,0-21 0,0 21 16,0 0-16,0-22 0,1 22 16,-22-21-16,21 21 0,-21-1 0,0-20 15,0 21-15,0 0 16,0 42 15,0 0-31,-21 0 0,21 0 16,0 1-16,-22-1 0,22 0 0,0 0 15,0 0-15,0 0 0,0 1 16,0-1-16,0 0 0,22 0 16,-1-21-16,0 21 0,0-21 15,0 0-15,0 0 16,1 0-16,-1 0 0,0 0 0,0-21 16,0 0-16,0 21 0,1-21 15,-1 0-15,-21-1 0,21 1 16,0 0-16,0 0 0,-21 0 0,0 0 15,0-1-15,21 1 0,-21 42 32,-21 1-17,21-1-15,0 21 16,-21-21-16,21 0 0,-21 1 0,21-1 16,-21 0-16,21 0 0,0 0 15,0 0-15,0 1 16,21-22 31,-21-22-47,21 1 0</inkml:trace>
  <inkml:trace contextRef="#ctx0" brushRef="#br0" timeOffset="178555.37">24871 13631 0,'0'0'0,"-21"0"0,-1 0 31,22-21-31,-21 21 16,0 0 30</inkml:trace>
  <inkml:trace contextRef="#ctx0" brushRef="#br0" timeOffset="179004.11">25061 13737 0,'21'0'47,"1"-21"-47,-1 21 16,0 0-16,0 0 0,0 0 15,0 0-15,1 0 0,-22 21 16,21 0-16,0-21 0,-21 22 16,21-1-16,-21 21 0,21-21 0,-21 0 15,0 1-15,0-1 0,0 21 0,0-21 16,0 0-16,0 1 0,0-1 16,0 0-16,-21-21 15,21 21-15,-21-21 16,21-21-1,0 0-15,0 0 0,0-1 16,0 1-16,0 0 0,0 0 16,21-21-16,-21 20 0,21 1 15,-21 0-15,21-21 0,1 21 16,-22-1-16,0 1 0,21 21 0,0-21 16,0 0-1,0 21-15,0 0 16,1-21-1</inkml:trace>
  <inkml:trace contextRef="#ctx0" brushRef="#br0" timeOffset="179360.9">25675 13843 0,'21'0'15,"0"0"-15,1 0 16,-1 0-16,0-21 0,0 0 16,0 21-16,22-21 0,-22-1 15,0 22-15,0-21 0,0 0 0,0 21 16,-21-21-16,0 0 0,0 0 16,0-1-16,-21 22 15,0 0-15,-21 0 16,21 0-16,-22 22 15,22-1-15,0 0 0,-21 0 0,20 0 0,1 0 16,21 22-16,0-22 0,-21 21 16,21-21-16,0 1 0,0-1 15,0 21-15,0-21 0,0 0 0,21 1 16,0-22-16,-21 21 0,22 0 0,20-21 16,-21 0-16,0 0 0,0 0 15,22 0-15,-22 0 0,21 0 0,-21 0 16,22 0-16</inkml:trace>
  <inkml:trace contextRef="#ctx0" brushRef="#br0" timeOffset="179920.58">26649 13653 0,'-21'-22'0,"42"44"0,-64-44 0,22 22 15,0 0-15,0 0 0,0 0 16,0 0-16,-1 0 0,1 0 0,0 0 16,0 22-16,0-1 0,0 0 0,-1-21 15,1 42-15,0-21 0,21 1 16,0-1-16,-21 0 0,21 0 0,0 0 16,0 0-16,0 1 0,0-1 0,0 0 15,0 0-15,0 0 0,21-21 16,-21 21-16,21-21 0,0 0 15,1 0-15,-1 0 0,0 0 16,0 0-16,0 0 0,0 0 16,1-21-16,-1 21 0,0-21 0,0 0 15,-21 0-15,21-22 0,0 22 0,1-21 16,-1 0-16,0-1 0,0-20 16,0 20-16,0 1 0,1-21 0,-1 20 15,-21 1-15,0 0 0,21-1 16,-21 1-16,0 21 0,0 0 15,0-1-15,-21 22 16,0 0-16,-1 22 16,22-1-16,0 21 0,0-21 15,-21 22-15,21-22 0,0 21 0,-21 0 16,21 22-16,0-22 0,0 1 16,0-1-16,0 21 0,0-20 0,0-22 15,21 21-15,0-21 0,-21 22 0,22-22 16,-1 0-16,0 0 0,21 0 15,-21-21-15,22 0 0,-22 22 0,0-22 16,21 0-16,-20 0 0,20 0 16,-21 0-16,21-22 0,-20 1 0,20 21 15</inkml:trace>
  <inkml:trace contextRef="#ctx0" brushRef="#br0" timeOffset="181151.87">22225 15177 0,'0'0'0,"0"-43"0,0 22 16,0-21-16,0 21 0,0-1 0,0-20 15,0 21-15,0 0 0,0 0 0,0-1 16,0 1-1,-21 21 1,21 21-16,0 1 0,0 20 16,-21-21-16,21 21 0,-22 1 0,22-1 15,0 22-15,-21-22 0,0 21 16,0-20-16,21 20 0,-21-20 16,0-1-16,-1 0 0,22 1 0,-21-1 15,0-21-15,0 21 0,0-20 16,0-1-16,21 0 0,-22-21 0,1 21 15,0-21-15,0 0 16,0 0-16,21-21 16,0 0-16,0 0 15,0-22-15,0 22 0,0-21 0,0 21 16,0-22-16,0 1 0,0 0 16,0 20-16,0-20 0,0 21 0,21 0 15,-21 0-15,21-1 0,-21 1 16,21 21-1,0 0-15,-21 21 0,0 1 16,22-1-16,-22 0 0,21 21 16,-21-21-16,21 1 0,-21 20 0,0-21 15,21 0-15,0 22 0,-21-22 0,21 0 16,1-21-16,-1 21 0,0 0 16,0-21-16,21 21 0,-20-21 15,-1 0-15,21 0 0,-21 0 16,22 0-16,-22 0 0,0-21 0,21 0 15,-21 21-15,1-21 0,-1 0 16,0 0-16,21-22 0,-42 22 16,21 0-16,1 0 0,-1-22 0,0 22 15,-21 0-15,0 0 0,21 0 16,-21 42 15,0 0-31,0 0 16,0 0-16,0 22 0,0-22 0,0 0 15,0 0-15,0 0 0,0 1 16,0-1-16,0 0 0,0 0 0,0 0 16,21 0-16,0-21 0,1 22 0,-1-22 15,0 0-15,0 0 0,0 0 16,0 0-16,22 0 16,-22 0-16,0 0 0,0-22 0,0 1 15,1 0-15,-1 0 0,-21 0 16,0 0-16,0-1 0,0 1 0,0-21 15,0 21-15,0-22 0,0 22 0,0-21 16,0 21-16,-21 0 0,-1-1 16,1 1-16,0 21 0,0-21 15,0 21-15,0 0 0,-1 0 16,1 21-16,0-21 0,0 21 0,21 1 16,0-1-16,-21 0 0,21 0 0,-21 0 15,21 0-15,0 1 0,0-1 16,0 0-16,0 0 15,0 0-15,21-21 0,0 0 0,-21 21 16,21-21-16,0 0 0,0 0 16</inkml:trace>
  <inkml:trace contextRef="#ctx0" brushRef="#br0" timeOffset="181449.7">23410 15261 0,'0'0'0,"0"-21"0,0 0 16,0 0 0,-21 21-16,0 0 0,0 0 15,0 0-15,-1 0 16,1 21-16,0 0 0,21 0 16,0 0-16,0 1 0,-21 20 0,21-21 15,0 21-15,0-20 0,0-1 16,0 21-16,0-21 0,0 0 0,0 1 15,0-1-15,0 0 0,21 0 16,-21 0-16,21 0 0,0-21 0,1 22 16,20-22-16,-21 0 0,0 0 15,22 0-15,-1 0 0,0 0 16,-21 0-16,22 0 0,-1 0 0,22 0 16</inkml:trace>
  <inkml:trace contextRef="#ctx0" brushRef="#br0" timeOffset="183304.97">24278 15261 0,'0'-42'0,"0"84"0,0-105 0,0 42 0,0-1 15,-21 22-15,0-21 0,0 21 16,-1 0-16,1 0 0,-21 0 0,21 21 16,-22-21-16,22 22 0,-21 20 0,21-21 15,-22 0-15,22 22 16,0-22-16,0 21 0,0-21 0,21 0 15,0 22-15,0-22 0,0 0 0,0 0 16,0 0-16,21 1 0,-21-1 16,21 0-16,0-21 0,0 0 0,1 21 15,-1-21-15,0 0 0,0 0 0,0 0 16,0 0-16,1 0 0,-1-21 16,-21 0-16,21 0 0,0-1 0,0 1 15,-21 0-15,21-21 0,1-1 16,-1 1-16,-21 0 0,21-1 0,-21 1 15,21 0-15,-21 21 0,0-22 16,0 22-16,21 0 0,-21 0 16,-21 42-1,21 0-15,0 0 16,0 22-16,0-1 0,-21-21 16,21 21-16,0 1 0,0-22 0,0 21 15,0-21-15,0 22 0,0-22 16,0 0-16,0 0 0,0 0 0,21 1 15,0-1-15,0-21 0,1 0 0,-1 21 16,0-21-16,0 0 0,0 0 16,22 0-16,-1 0 0,-21-21 15,21 0-15,1 21 0,-22-22 0,21 1 16,-21-21-16,22 21 0,-22-22 16,0 1-16,0 0 0,0-1 0,-21 1 15,0-21-15,22 20 0,-22-20 16,0 20-16,0 1 0,0 0 0,0 21 15,0-22-15,0 22 0,0 0 0,-22 21 32,1 0-32,0 21 15,21 0-15,-21 22 0,21-22 0,-21 21 16,21-21-16,-21 22 0,21-1 16,0 0-16,0 22 0,0-22 15,0 0-15,0 1 0,0-1 16,0-21-16,0 22 0,0-22 0,0 21 15,21-21-15,0 0 0,0 1 0,-21-1 16,21-21-16,0 0 0,-21 21 16,22-21-16,-1 0 0,0 0 0,0 0 15,0 0-15,0-21 0,1 21 0,-1-21 16,21-1-16,-21 1 0,0 0 16,1 0-16,-1-21 0,0 20 0,0-20 15,0 21-15,0-21 0,1-1 16,-22 22-16,0 0 0,21 0 0,-21 0 15,0-1-15,0 1 0,0 42 32,-21 1-32,21-1 0,0 0 15,0 0-15,0 0 0,-22 0 0,22 1 16,0-1-16,0 0 0,0 0 16,0 0-16,0 0 0,0 1 0,0-1 15,22-21-15,-1 21 0,0 0 16,0-21-16,0 0 0,0 0 15,1 0-15,-1 0 0,21 0 0,-21 0 16,22 0-16,-22-21 0,0 0 16,21 0-16,1-1 0,-22 1 0,0 0 15,0-21-15,21 21 0,-20-1 16,-22-20-16,21 21 0,-21 0 16,21 0-16,-21-1 0,-21 44 31,0-22-16,21 21-15,-22 0 0,1 0 0,21 0 16,-21 0-16,21 1 0,0-1 16,0 0-16,0 0 0,0 0 0,0 0 15,0 1-15,0-1 0,21-21 16,0 0-16,1 0 16,-1 0-16,0 0 0,0 0 15,21 0-15,-20 0 0,-1-21 16,0-1-16,0 1 0,0 0 15,0 0-15,-21 0 0,0 0 0,0-1 16,0 1-16,0 0 0,0 0 16,0 0-16,0 0 0,-21-1 0,0 22 15,0 0-15,-21-21 0,20 21 0,1 0 16,0 0-16,0 0 0,0 0 16,21 21-1,21-21 1,0 0-1,0 0-15,0 0 0,1 0 16,20 0-16,-21 0 0,0 0 16,22 0-16,-22-21 0,0 21 0,0 0 15,21 0-15,-20 0 0,20 0 0,-21 0 16,0 0-16,0 0 0,1 0 16,-1 0-16,0 21 0,-21 1 15,0-1-15,0 0 16,0 0-16,0 0 0,0 0 0,0 1 15,-21-1-15,21 0 0,0 0 0,-21 0 16,-1 0-16,22 1 0,-21-1 16,21 0-16,0 0 0,0 0 15,0 0-15,-21-21 0,21 22 16,-21-22 15,21-22-15,0 1-1,0 0-15,0 0 0,0 0 0,21 0 16,0-1-16,0-20 0,-21 21 16,22-21-16,-1 20 0,0-20 0,0 21 15,0-21-15,0-1 0,1 22 0,20 0 16,-21-21-16,0 20 16,0 22-16,1-21 0,-1 21 0,0 0 0,0 0 15,0 0-15,-21 21 16,0 1-16,0-1 0,0 21 15,0-21-15,0 22 0,0-1 0,0-21 16,0 21-16,0 1 0,0-22 0,0 0 16,0 21-16,0-20 0,0-1 15,0 0-15,0 0 0,21 0 0,1 0 16,-1-21 0,0 0-16,0 0 0,0 0 15,0 0-15,1-21 16,-1 0-16,0 0 0,0 0 15,0 0-15,0-1 0,1-20 0,-1 21 16,0-21-16,0 20 0,0 1 0,0 0 16,-21 0-16,0 0 0,0 0 15,0-1-15,0 1 0,0 0 0</inkml:trace>
  <inkml:trace contextRef="#ctx0" brushRef="#br0" timeOffset="183587.85">25739 14774 0,'-22'0'16,"44"0"-16,-65-21 0,22 21 15,0 0 1,0 0 15,21 21-15,-21-21-16,21 22 31</inkml:trace>
  <inkml:trace contextRef="#ctx0" brushRef="#br0" timeOffset="183880.27">24532 15028 0,'0'0'0,"-21"0"0,0 0 0,0 0 15,42 0 1,0 0 0,0 0-16,0 0 0,22 0 0,-1-21 15,-21 21-15,21 0 0,1 0 16,-1-21-16,0 21 0,1 0 0,-22 0 16,0-21-16,21 21 0,-20 0 0,-1 0 15,0-21 1,0 21-16,0 0 0,0 0 15,1 0-15</inkml:trace>
  <inkml:trace contextRef="#ctx0" brushRef="#br0" timeOffset="184371.59">27453 15621 0,'0'0'0,"0"21"0,-21-21 15,0 0 17,0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03:28:40.3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2201 381 0,'21'0'62,"1"0"1,-22-21-47,21 0-1,-21 0-15,0-1 16,21 1-16,-21 0 15,21 0-15,-21 0 16,0 0-16,0-1 16,-21 1-1,0 21 1,0 0 0,-1 0-16,1 0 15,0 0-15,0 0 0,0 0 16,0 21-16,-1-21 15,1 22-15,0-1 0,0 0 16,0 0-16,0 0 0,-1 22 0,-20-22 16,21 0-16,0 21 0,0-21 15,-1 1-15,-20-1 0,21 0 0,0 21 16,0-21-16,-1 1 16,1-1-16,0 0 0,21 0 0,-21 0 15,21 0-15,-21 1 0,21-1 0,-21 0 16,21 0-16,0 0 15,-22 0-15,1 22 0,21-22 0,0 0 16,-21 0-16,0 0 0,0 1 16,21 20-16,-21-21 0,-1 0 0,22 0 15,-21 1-15,0-1 0,0 0 16,21 0-16,-21 0 0,0 0 16,21 1-16,-22-1 0,1 0 0,21 0 15,0 0-15,-21 0 0,0 1 16,21-1-16,-21 0 0,21 0 0,0 0 15,0 0-15,-21-21 0,21 22 16,0-1-16,-22-21 0,22 21 16,0 0-16,0 0 15,0 0 1,0 1-16,0-1 0,0 0 16,0 0-16,0 0 15,0 0-15,0 1 16,0-1-16,-21 0 0,21 0 0,0 0 15,0 0-15,0 1 16,-21-1-16,21 0 0,0 0 16,0 0-16,0 0 0,0 1 15,0-1-15,0 0 0,0 0 16,0 0-16,0 0 0,-21 1 0,21-1 16,0 0-16,0 0 15,-21 0-15,21 0 0,0 1 0,0-1 16,-43 63-16,43-62 15,22-1-15,-44-21 0,22 21 16,22 0-16,-22 21 16,0-20-16,0-1 0,21 21 0,-21 0 15,0-20-15,0 20 0,0 0 16,0 1-16,0-22 0,-21 0 0,-1 0 16</inkml:trace>
  <inkml:trace contextRef="#ctx0" brushRef="#br0" timeOffset="45.97">1206 3175 0</inkml:trace>
  <inkml:trace contextRef="#ctx0" brushRef="#br0" timeOffset="252.85">1291 3408 0,'0'21'16,"21"0"-16,-21 0 0,0 1 0,43 126 31,-22-127-31,-21 21 0,21-21 16,0 22-16,0-22 0,-21 21 0,21-21 15,1 22-15,-1-22 0,0 21 16,0 1-16,-21-22 0,21 21 0,0-21 15,1 22-15,-22-22 0,21 21 16,0 0-16,-21 1 0,21-1 0,0-21 16,-21 0-16,21 1 0,-21 20 15,22 0-15,-1-21 0,-21 22 16,0-22-16,0 0 0,0 0 0,21 0 16,-21 1-16</inkml:trace>
  <inkml:trace contextRef="#ctx0" brushRef="#br0" timeOffset="384.77">2180 5249 0,'-42'22'0,"105"41"31,-42-42-31,22 0 0,-22 1 0,21-1 0,-21 0 16,1 0-16,20 0 0,-21 22 16,0-22-16,-21 0 0</inkml:trace>
  <inkml:trace contextRef="#ctx0" brushRef="#br0" timeOffset="632.14">3196 6371 0,'0'0'0,"21"0"0,403 127 78,-403-127-62,0 0 0</inkml:trace>
  <inkml:trace contextRef="#ctx0" brushRef="#br0" timeOffset="809.04">3577 5694 0,'-21'-21'0,"0"0"16</inkml:trace>
  <inkml:trace contextRef="#ctx0" brushRef="#br0" timeOffset="6597.43">1143 2752 0,'21'0'0,"-21"-21"15,0-1 17,0 44 30,0-1-62,-21 0 16,21 0-16,-21 0 0,21 0 0,0 1 15,-21-1-15,21 21 0,0-21 16,-22 0-16,22 1 16,0 20-16,0-21 0,0 21 0,0-20 15,0 20-15,0 0 0,0-21 16,0 22-16,22-1 0,-1 0 15,-21 1-15,21-22 0,0 21 0,0 1 16,0-22-16,1 21 0,-22 0 16,21-20-16,0 20 0,0-21 0,0 21 15,0-20-15,1 20 0,-22-21 16,21 21-16,0 1 0,0-1 0,-21-21 16,21 22-16,0-1 0,-21 21 15,22-20-15,-1-1 0,0 0 0,-21 1 16,21-1-16,0 0 15,0 1-15,-21-22 0,22 21 0,-1 1 16,-21-1-16,21-21 0,0 21 16,-21 1-16,21-22 0,0 21 0,1 1 15,-22-22-15,21 21 0,0 0 16,0-20-16,-21 20 0,21-21 0,0 21 16,1-20-16,-22-1 0,21 21 15,0-21-15,-21 0 0,21 22 0,-21-22 16,21 0-16,0 0 0,-21 22 15,22-22-15,-1 0 0,0 0 0,-21 0 16,21 0-16,0 1 0,0-1 16,1 0-16,-1 0 15,0 0-15,0 0 0,0 1 16,22-1-16,-22 0 0,0 0 0,21-21 16,-21 21-16,22 0 0,-1 1 15,-21-1-15,22 0 0,-1 0 0,-21 0 16,21 0-16,1 1 0,-22-1 15,21 0-15,1 0 0,-22 0 0,21 0 16,0 1-16,1-1 0,-22 0 0,21-21 16,1 21-16,-1 0 0,0 0 15,1-21-15,-1 22 0,0-1 16,1-21-16,-1 21 0,21 0 0,-20 0 16,-1-21-16,0 21 0,22 1 15,-22-1-15,1 0 0,20 0 0,-21-21 16,1 21-16,-1 0 0,0 1 0,1-22 15,-1 21-15,-21 0 0,22-21 16,-22 21-16,21 0 0,0 0 0,1-21 16,-1 22-16,0-1 0,1-21 0,-1 21 15,0 0-15,1-21 0,-1 0 16,0 21-16,22-21 0,-22 0 0,1 21 16,20-21-16,-21 0 0,1 22 0,-1-22 15,0 21-15,1-21 0,-1 0 0,0 21 16,1 0-16,-22-21 15,21 0-15,1 21 0,-1-21 0,0 21 16,1-21-16,-1 0 0,0 22 0,1-22 16,-1 0-16,0 0 0,22 21 15,-22-21-15,0 0 0,22 0 0,-22 0 16,22 0-16,-22 0 0,43 0 0,-43 0 16,22 0-16,-22 0 0,0 0 0,22 0 15,-22 0-15,0 21 0,22-21 16,-22 0-16,22 0 0,20 0 0,-20 0 15,-22 0-15,22 0 0,-1 0 16,1 0-16,20 0 0,-41 21 0,20-21 16,1 0-16,-1 0 0,1 0 15,-1 0-15,22 0 0,-22 0 0,1 0 16,-1 0-16,1 21 0,21-21 0,-22 0 16,1 0-16,-1 0 0,1 0 0,20 0 15,-20 0-15,-22 0 0,22 0 0,-1 0 16,1 0-16,-1 0 0,1 0 15,20 0-15,-20 0 0,-1 0 0,1 0 16,-1 0-16,22 0 0,-22-21 0,1 21 16,-1 0-16,1 0 0,-1-21 0,1 21 15,-22 0-15,22-21 0,-1 21 16,1-21-16,-1 21 0,1-22 16,20 22-16,-20 0 0,-1-21 0,1 21 15,-1-21-15,1 0 0,-22 21 0,22 0 16,-1-21-16,-20 21 0,-1-21 0,21 21 15,-20-22-15,-1 22 0,0-21 16,22 0-16,-22 21 0,22-21 0,-22 0 16,64 0-16,-43 21 0,-20-22 15,20 22-15,1-21 0,-22 21 16,22-21-16,-22 21 0,0-21 0,22 21 16,-22 0-16,0 0 0,22-21 0,-22 21 15,1-21-15,-1 21 0,21 0 16,-20-22-16,-1 1 0,22 21 0,-22 0 15,21-21-15,-20 21 0,20-21 0,-20 21 16,20 0-16,-21-21 16,22 0-16,-1 21 0,-20 0 0,-1-22 0,22 22 15,-22 0-15,0 0 0,1-21 16,20 21-16,-21-21 0,1 21 0,-1 0 16,0 0-16,22-21 0,-22 21 0,1 0 15,20 0-15,-21 0 0,1-21 0,-1 21 16,22 0-16,-22 0 0,0 0 0,1 0 15,-1 0-15,0 0 0,1 0 16,-22 0-16,21-21 0,-21 21 0,22 0 16,-22 0-16,0 0 0,0 0 15,21 0-15,-20 0 0,-1 0 0,0 0 16,0 0-16,21 0 0,-20 0 0,-1 0 16,21 0-16,-21 0 0,0 0 0,22 0 15,-22 0-15,0 0 0,21 0 16,-20 0-16,20 0 0,-21 0 0,0 0 15,22 0-15,-22 0 0,0 0 0,0 0 16,21 21-16,-20-21 0,-1 0 0,0 0 16,21 0-16,-21 21 0,1-21 15,-1 0-15,21 21 0,-21-21 16,0 21-16,22-21 0,-22 21 0,0-21 16,0 22-16,22-22 0,-22 21 15,0-21-15,21 21 0,-21 0 16,1-21-16,-1 21 0,0-21 0,-21 21 15,21 1-15,0-22 0,0 21 16,1-21-16,-22 21 0,21 0 0,0 0 16,0-21-16,0 21 0,0 1 0,1-1 0,-22 0 15,21-21-15,0 21 16,0 0-16,0 0 0,0 1 0,1-1 0,-1 0 16,0 0-16,42 0 15,-41 0-15,20 22 0,-21-22 16,21 0-16,1 0 0,-22 0 15,0 1-15,0-1 0,0 0 16,22 0-16,-22 0 0,0-21 0,43 43 16,-43-22-16,21 0 15,-21 0-15,22-21 0,-22 21 16,0 0-16,0-21 0,0 22 0,0-1 0,22-21 16,-22 21-16,21 0 15,1 0-15,-1 0 0,0 1 16,-21-1-16,22 0 0,-22-21 15,42 42-15,-20-21 0,20 1 16,-20-1-16,-1 0 0,21 0 16,-20 0-16,-22 0 15,21 1-15,1-1 0,-22-21 0,63 42 16,-62-21-16,20 0 0,0 1 16,43-1-16,-43 0 0,1 0 15,-1-21-15,43 21 0,-43 0 16,0 1-16,1-22 0,-1 21 15,0-21-15,1 21 0,-1-21 16,43 21-16,-43 0 0,21-21 16,-20 21-16,-22-21 0,21 22 0,1-22 0,-1 21 15,0-21-15,1 0 0,-1 21 16,0 0-16,1-21 0,-1 0 0,0 21 16,1-21-16,-1 0 0,0 21 15,1-21-15,20 0 0,-21 0 0,1 0 16,-1 22-16,0-22 0,22 0 0,-22 0 15,1 0-15,20 0 0,-21 0 0,22 0 16,-22 0-16,1 0 0,20 0 0,1 0 16,-22 0-16,21 0 0,-20 0 15,20 0-15,-20 0 0,20 0 0,-21 0 16,22 0-16,-22 0 0,1 0 0,20 0 16,-21 0-16,22 0 0,-22 0 0,22 0 15,-22 0-15,0 0 0,22 0 16,-22 21-16,1-21 0,-1 0 15,21 0-15,-20 0 0,20 0 0,-20 0 16,-1 0-16,0 21 0,1-21 0,-1 21 16,21-21-16,-20 0 0,-1 21 0,0-21 15,1 0-15,-1 0 0,0 21 16,1-21-16,-1 0 0,0 0 0,1 22 16,-1-22-16,0 0 0,22 0 15,-22 0-15,1 21 0,20-21 0,-21 0 0,22 0 16,-22 0-16,22 0 0,-22 0 15,22 0-15,-22 0 0,0 0 0,22 0 16,-22 0-16,0 0 0,1 0 16,20 0-16,-20 0 0,20 0 0,-21 0 15,22 0-15,-22 0 0,22 0 0,-1-21 16,1 21-16,-1 0 0,1 0 0,-1 0 16,1-22-16,-1 22 0,1 0 15,-1 0-15,-20 0 0,20-21 0,1 21 16,-22 0-16,0 0 0,22-21 0,-22 21 15,0 0-15,22-21 0,-22 21 0,1-21 16,20 21-16,-21 0 0,22-21 16,-1 21-16,-20-22 0,20 22 0,1 0 15,-22-21-15,22 0 0,-1 21 16,-21-21-16,22 21 0,-22-21 0,1 21 16,62-21-16,-62-1 0,-1 22 15,0-21-15,22 21 16,-22-21-16,1 0 0,-22 21 0,21-21 15,-21 21-15,22 0 0,-1-21 0,-21 21 16,21 0-16,1-22 0,-22 22 0,21 0 16,-21-21-16,22 21 0,-1 0 15,-21-21-15,22 21 0,-1-21 16,21 21-16,-41-21 0,20 21 16,-21 0-16,0 0 0,22-21 0,-22 21 15,0 0-15,21 0 0,-21-22 0,1 22 16,20 0-16,-21 0 0,21 0 15,-20-21-15,41 21 0,-42 0 16,22 0-16,-22-21 0,21 21 0,0-21 16,-20 21-16,20 0 0,-21 0 15,21-21-15,-20 21 0,20 0 0,-21-21 16,21 21-16,-20-22 0,-1 22 16,21-21-16,-21 21 0,0-21 0,22 0 0,-22 21 15,21-42-15,-21 42 16,22-22-16,-1 1 0,-21 0 15,0 0-15,1 0 0,-22 0 16,42-1-16,0-20 0,-21 21 16,1 0-16,-1 0 0,-21-1 15,21 1-15,0 0 0,-21 0 16,21 0-16,-21 0 0,21-1 0,-21 1 16,22-21-16,-1 21 0,0 0 15,-21-1-15,21 22 0,-21-21 16,21 0-16,0 0 0,-21 0 0,22 0 15,-1-1-15,0 1 0,-21 0 0,21 0 16,0 0-16,0-22 0,1 22 16,-22 0-16,21 0 0,-21 0 15,21 0-15,-21-1 0,0-20 16,0 21-16,0-21 0,0 20 16,0 1-16,0-21 0,0 21 0,-21 0 15,21-22-15,0 22 0,-21 0 16,-1-21-16,1 20 0,21 1 0,-21-21 15,0 21-15,0-22 0,0 22 0,-1 0 16,1-21-16,-21-22 16,21 43-16,0-21 0,-1-22 15,1 43-15,-21-42 16,21 20-16,0 1 0,21 21 16,-22 0-16,22-22 0,-21 22 15,0 0-15,0-21 0,0-1 16,0 1-16,-1 21 0,-20-43 15,21 22-15,-21 21 0,20 0 16,1-22-16,0 22 0,0-21 0,-21 21 16,20-22-16,-20 1 0,21 0 15,0 20-15,0 1 0,-1-21 16,1 21-16,0 0 0,0-1 16,-43-41-16,43 42 0,0 0 15,0-1-15,0 1 0,-22-42 16,22 42-16,0-1 0,0-20 15,-21 0-15,42-1 0,-43-20 16,22 42-16,0-22 16,0 1-16,0 21 0,-1-21 0,22 20 15,-21-20-15,21 0 0,0 21 16,-21-1-16,21 1 0,0 0 16,0 0-16,0 0 0,0 0 0,0-1 15,0 1-15,0 0 0,0 0 0,0 0 16,0-22-16,21 22 0,-21 0 15,0-21-15,0 21 0,0-22 0,0 22 16,0-21-16,0-1 0,-21 1 16,0 0-16,0-1 0,-22 1 0,22 0 15,-21-1-15,-22 1 0,22 0 16,0-22-16,-1 22 0,-62-43 16,62 43-16,1 0 0,0-1 15,-1 1-15,-20-43 0,42 43 16,-1 0-16,-20-1 0,21 1 15,-21-22-15,20 22 16,-20-21-16,-21-1 16,41 22-16,-20-43 0,21 64 15,-43-64-15,43 43 16,0 21-16,0-22 0,0 1 0,0 0 16,-22-1-16,22 1 0,0 21 15,0-21-15,0 20 0,-22-20 16,22 21-16,-21-21 0,-1 20 0,-41-41 15,41 21 1,-20 20-16,-43-62 0,-21 20 16,64 43-16,-1-21 0,22 21 15,-1-1-15,-20 1 0,21 0 0,-1-21 16,1 21-16,0-1 0,-1 1 16,1 0-16,-22 0 0,1 0 0,-43-22 15,0 1 1,64 21-16,-22 0 0,22 21 15,-21-43-15,20 43 16,1-21-16,21 21 0,-191-106 31,191 106-15,0-21-16,-43 0 0,43 21 16,0-21-16,-21 21 0,20-21 15,-20 0-15,0 21 0,-1-22 0,1 1 16,0 21-16,-1-21 0,1 0 15,0 0-15,-1 0 0,-20-1 16,21 1-16,-1 21 0,-41-42 16,20 21-16,22 0 0,-1-1 15,-20 1-15,21 0 0,-1 0 16,-20 0-16,-1 0 0,-63-22 16,64 22-16,-1 21 0,1 0 15,-1 0-15,1 0 0,-22 0 0,22 0 16,-1 0-16,22 0 0,-22 0 0,1 0 15,-1 0-15,22 0 0,-22 0 0,1 0 16,-1 0-16,1 0 0,-1 0 16,1 0-16,-1 0 0,1 0 0,-1 0 15,1 0-15,-1 0 0,22 0 0,-21 0 16,20 0-16,1 0 0,0 0 0,-1 0 16,1 0-16,-22 0 0,22 0 0,0 0 15,-22 0-15,1 0 16,-1 0-16,-20 0 0,-1 0 0,0 0 15,1 0-15,-1 0 0,0 0 0,22 0 16,20 0-16,-20 0 0,42 0 0,0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03:29:55.00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9546 8213 0,'-21'0'94,"0"0"-63,0 0-15,-1 0-1,1 0 1,0 0-1,0 0 1,0 0-16,42 0 125,0 0-125,0 0 0,0 0 16,1 0-16,-1 0 15,0 0-15,0 0 16,0 0 0,0 0-16,-42 0 109,0 0-93,0 0-1,0 0-15,0 0 16,-1 0-16,1 0 15,0 0 1,0 0-16,42 0 47,0 0-31,0 0-1,1 0-15,-1 0 16,0 0-16,0 0 15,0 0-15,0 0 16,1 0 0</inkml:trace>
  <inkml:trace contextRef="#ctx0" brushRef="#br0" timeOffset="576.29">9483 8319 0,'0'21'79,"0"0"-64,0 0-15,0 0 16,0 0-16,0 1 15,0-1-15,0 0 16,0 0-16,0 0 0,0 0 0,0 1 16,0-1-16,0 0 0,0 0 15,0 0-15,0 0 0,0 1 16,-22-1-16,22 0 16,0 0-16,0 0 15,-21-42 63</inkml:trace>
  <inkml:trace contextRef="#ctx0" brushRef="#br0" timeOffset="928.09">9271 8678 0,'21'22'31,"-21"-1"-15,21 0-16,-21 0 16,21-21-16,-21 21 0,22 0 15,-22 1-15,0-1 16,21 0-16,0 0 16,-21 0-1,21-21 16,-21-21-15,21 21 0</inkml:trace>
  <inkml:trace contextRef="#ctx0" brushRef="#br0" timeOffset="1267.9">9694 8615 0,'0'0'0,"-21"0"47,0 21-47,0 0 16,21 0-16,-21 1 15,-1-1-15,22 0 0,-21 0 16,21 0-16,-21 0 0,21 1 16,-21-1-16,21 0 15,-21-21-15,21 21 0,0 0 32,-21-21-1</inkml:trace>
  <inkml:trace contextRef="#ctx0" brushRef="#br0" timeOffset="3216.26">3492 9038 0,'0'0'0,"0"-21"0,22 21 16,-22-21-16,0 0 16,0 0-1,0-1 1,0 1-16,-22 21 31,1 0-15,0 0-16,0 0 15,0 0-15,0 21 16,-1-21-16,22 22 0,-21-22 0,0 21 16,21 0-16,-21 0 15,0 0-15,21 0 0,0 1 0,-21 20 16,21-21-16,-22 0 0,22 22 16,-21-22-16,21 21 0,0-21 0,0 0 15,0 22-15,0-22 0,0 0 16,0 0-16,0 0 0,21-21 0,1 22 15,-1-1-15,0-21 0,0 21 16,0-21-16,0 0 0,1 0 16,-1 0-16,21 0 0,-21 0 15,0 0-15,1 0 0,-1-21 0,21 0 16,-21 21-16,0-22 0,1 1 16,-1 0-16,0 0 0,0 0 15,0-22-15,0 22 0,-21 0 16,0 0-16,0 0 0,0 0 0,0-1 15,0 1-15,0 0 16,0 42 15,0 0-15,0 1-16,0-1 0,0 0 0,0 0 16,0 0-16,0 0 0,0 1 15,0-1-15,0 0 0,0 0 0,0 0 16,0 0-16,0 1 15,22-22 1,-1 0 0,0 0-1,0 0-15,0-22 0,-21 1 16,21 0-16,1 0 16,-22 0-16,21 0 0,-21-1 15,0 1-15,0 0 0,0 0 16,21 21-16,-21-21 0,0 0 0,21 21 15,-21-22-15,0 44 32,0-1-17,0 0-15,0 0 16,0 0-16,0 0 0,0 1 0,0-1 16,0 0-16,0 0 0,0 0 15,0 0-15,0 1 16,0-1-16,21-21 15,0 0 1,1 0-16,-1 0 16,-21-21-1,21 21-15,-21-22 0,0 1 16,0 0-16</inkml:trace>
  <inkml:trace contextRef="#ctx0" brushRef="#br0" timeOffset="3655.69">4127 9229 0,'0'0'0,"0"-21"16,0-1-1,22 22 1,-1 0-16,0 0 15,0 0-15,0 0 16,0 22-16,1-22 16,-22 21-16,0 0 0,0 0 0,21-21 15,-21 21-15,0 0 0,0 1 16,0-1-16,0 0 0,0 0 0,0 0 16,0 0-1,0-42 32,-21 0-47,21 0 16,0 0-16,0 0 0,0-1 15,0 1-15,0 0 16,0 0-16,0 0 16,21 21-16,0 0 0,0-21 15,0 21-15,0 0 16,1 0-1,-1 0-15</inkml:trace>
  <inkml:trace contextRef="#ctx0" brushRef="#br0" timeOffset="4119.42">4593 9208 0,'0'0'0,"0"-22"16,0 1-1,21 21 1,0 0 0,1 0-1,-1 0-15,0 0 0,0 21 16,-21 1-16,21-22 0,-21 21 15,0 0-15,0 0 0,0 0 16,0 0-16,0 1 0,0-1 16,0 0-16,0 0 0,0 0 15,0 0 1,-21-21 15,21-21-31,0 0 16,0 0-16,0 0 15,0 0-15,0-1 0,0 1 16,0 0-16,0 0 0,0 0 16,21 21-16,0 0 15,-21-21-15,22 21 0,-1 0 0,0 0 16,-21-22-16,21 22 16,0 0-1</inkml:trace>
  <inkml:trace contextRef="#ctx0" brushRef="#br0" timeOffset="4568.16">4995 9335 0,'21'0'32,"1"0"-32,-22-22 15,21 1-15,0 21 16,0-21-16,-21 0 0,21 0 16,-21 0-1,0-1-15,-21 22 31,0 0-15,0 0-16,0 0 0,-1 22 16,22-1-16,-21 0 0,21 0 15,0 0-15,0 0 0,-21 1 16,21-1-16,0 0 0,0 0 0,0 0 16,0 0-16,0 1 0,21-1 15,0-21-15,1 0 16,-1 0-16,0 0 15,0 0-15,0 0 0,0 0 16,1 0-16,-1-21 0,0-1 0,0 22 16,0-21-16,0 0 0</inkml:trace>
  <inkml:trace contextRef="#ctx0" brushRef="#br0" timeOffset="5084.85">5524 9165 0,'0'0'16,"-21"0"-16,0 0 16,21 21-1,0 1-15,0-1 16,0 0-16,0 0 16,0 0-16,0 0 0,0 1 15,0-1-15,0 0 16,0 0-16,0 0 0,0 0 15,0 1 1,-21-22 0,0 0-1,21-22 1,0 1-16,0 0 16,0 0-16,0 0 0,0 0 15,0-1-15,0 1 0,0 0 0,0 0 16,21 0-16,0 0 0,0-1 15,0 22-15,1-21 0,20 0 0,-21 0 16,0 21-16,22 0 0,-22 0 16,0 0-16,21 0 0,-21 0 15,1 0-15,-1 21 0,0-21 0,-21 21 16,0 0-16,0 1 0,0-1 16,0 0-16,0 0 0,0 0 0,0 0 15,-21 1-15,21-1 0,-21 0 0,-1-21 16,22 21-16,0 0 0,-21 0 15,21-42 17,0 0-17,21 0-15,-21 0 16</inkml:trace>
  <inkml:trace contextRef="#ctx0" brushRef="#br0" timeOffset="5400.68">5990 8996 0,'0'-21'0,"0"42"62,0 0-62,0 0 0,0 0 0,0 22 16,0-22-16,0 0 0,0 0 15,0 22-15,0-22 0,-21 0 16,21 0-16,0 21 0,-21-20 0,21-1 16,0 0-16,0 0 0,0 0 15,21-21 32,0 0-47,-21-21 0,0 0 16,0 0-16,0 0 15,21 21-15</inkml:trace>
  <inkml:trace contextRef="#ctx0" brushRef="#br0" timeOffset="5672.52">5948 9144 0,'21'0'47,"0"0"-31,0 0-16,0 0 0,1 0 16,-1-21-16,0 21 0,0 0 15,0 0-15,0 0 16,-21-21 15</inkml:trace>
  <inkml:trace contextRef="#ctx0" brushRef="#br0" timeOffset="6100.28">6943 8954 0,'21'0'0,"0"0"16,0 0-16,0 0 0,0 0 16,1 0-16,-1 0 0,21 0 15,-21 0-15,22 0 0,-22 0 0,21-22 16,0 22-16,-20 0 0,20 0 0,0 0 15,1 0-15,-22 0 0,0 0 16,0 0-16,0 0 0,0 0 0,1 0 16,-44 0 15,1 0-31,0 0 16</inkml:trace>
  <inkml:trace contextRef="#ctx0" brushRef="#br0" timeOffset="6516.04">7451 8932 0,'-22'0'16,"1"0"-1,0 0 17,21 22-32,0-1 15,0 0-15,0 0 16,0 0-16,0 0 0,0 1 15,0-1-15,0 0 0,0 0 0,0 0 16,0 0-16,0 1 0,0-1 0,0 0 16,0 0-16,0 0 15,0 0-15,0 1 0,0-1 16,-21 0-16,21 0 16,-21 0-1,0-21-15,-1 0 16,1 0-16,0 0 15,0 0-15,0 0 0,0 0 16,-1 0-16,1 0 0,0 0 16,0 0-16,0 0 0,21-21 15,-21 21-15,-1 0 0,1 0 16,21-21-16,0 0 31,0 0-15,21 21-16</inkml:trace>
  <inkml:trace contextRef="#ctx0" brushRef="#br0" timeOffset="7080.24">7705 9208 0,'0'0'0,"0"-22"0,0 1 16,0 0 0,-22 21-1,1 0 1,0 0-16,0 0 16,21 21-1,-21-21-15,0 21 0,21 1 16,0-1-16,-22-21 0,1 21 0,21 0 15,-21 0-15,21 0 0,0 1 0,0-1 16,0 0-16,-21-21 0,21 21 16,0 0-16,21-21 31,0 0-15,0 0-16,1-21 15,-1 21-15,-21-21 0,21 21 16,0-21-16,-21 0 0,0-1 0,21 22 15,-21-21-15,21 0 0,-21 0 16,0 0 0,0 42 15,0 0-15,0 0-16,0 0 15,0 1-15,0-1 0,22-21 16,-22 21-16,21-21 15,-21 21-15,21-21 16,0 0-16,0 0 16,0 0-1,1 0-15</inkml:trace>
  <inkml:trace contextRef="#ctx0" brushRef="#br0" timeOffset="7356.08">7916 9186 0,'0'0'0,"0"-21"31,21 21-31,1 21 16,-22 1 0,21-22-16,-21 21 0,0 0 15,0 0-15,0 0 16,21-21-16,-21 21 0,0 1 0,0-1 15,0 0-15,0 0 16,0 0 0,0-42 31</inkml:trace>
  <inkml:trace contextRef="#ctx0" brushRef="#br0" timeOffset="7631.86">8170 9144 0,'0'-21'31,"-21"42"-31,0 0 16,21 0-16,-21-21 0,21 22 0,0-1 15,0 0-15,-21 0 16,21 0-16,-22-21 0,1 21 0,21 1 16,0-1-16,-21 0 0,0 0 15,42-21 32</inkml:trace>
  <inkml:trace contextRef="#ctx0" brushRef="#br0" timeOffset="8203.74">8424 9208 0,'0'-43'31,"0"22"-31,0 0 16,-21 0-1,0 21 1,0 0 0,0 21-16,-1 0 0,1 0 15,21 0-15,-21 1 0,0-1 0,21 0 16,-21 0-16,21 0 0,-21 0 15,21 1-15,0-1 16,0 0-16,0 0 16,21-21 15,0 0-31,0 0 0,-21-21 0,21 21 16,0-21-16,-21 0 0,22 21 15,-1-22-15,-21 1 0,21 0 0,-21 0 16,0 0-16,21 21 0,-21-21 15,21-1-15,-21 44 47,0-1-47,0 0 16,0 0-16,0 0 0,0 0 16,0 1-1,21-22-15,1 0 16,-1 0-16,21 0 0,-21 0 15,0 0-15,1 0 0,-1 0 0,0 0 16,0-22-16,-21 1 16,21 21-16,-21-21 0,21 0 15,-21 0-15</inkml:trace>
  <inkml:trace contextRef="#ctx0" brushRef="#br0" timeOffset="8812.39">7091 9737 0,'0'0'15,"0"-21"1,0 42 15,0 0-15,0 21-16,0-21 0,0 1 15,0-1-15,0 21 0,0-21 16,0 22-16,0-22 0,0 0 0,0 21 16,0-21-16,0 1 0,0-1 15,0 0-15,0 0 16,0 0-16,0-42 47,0 0-47</inkml:trace>
  <inkml:trace contextRef="#ctx0" brushRef="#br0" timeOffset="9163.18">6964 9716 0,'0'0'0,"0"-22"0,21 1 16,0 21-16,0-21 0,0 21 16,1-21-16,-1 21 0,21-21 0,-21 21 15,0 0-15,1 0 0,-1 0 0,0 0 16,0 0-16,0 21 0,0-21 15,-21 21-15,0 0 0,0 22 0,0-22 16,0 0-16,0 0 0,0 21 16,0-20-16,-21-1 0,0 0 0,0 0 15,0 0-15,0 0 0,-1 1 16,1-1-16,0 0 0,0-21 16,0 21-16,21-42 46</inkml:trace>
  <inkml:trace contextRef="#ctx0" brushRef="#br0" timeOffset="9627.92">7429 9948 0,'0'-21'47,"22"21"-31,-1-21-16,0 21 15,0 0-15,0 0 0,0 0 0,1 0 16,20 0-16,-21 0 0,0 21 0,0-21 15,1 21-15,-1 1 16,-21-1-16,21-21 0,-21 21 16,0 0-16,0 0 0,0 0 15,0 1-15,-21-22 0,21 21 16,-21-21-16,-1 0 0,22 21 16,-21-21-1,21-21 1,0 0-1,0-1-15,0 1 16,0 0-16,0 0 0,0 0 0,0 0 16,0-1-16,21 1 0,-21 0 0,0 0 15,22 21-15,-22-21 16,21 0-16,0 21 0,0 0 16,0-22-16,0 22 15</inkml:trace>
  <inkml:trace contextRef="#ctx0" brushRef="#br0" timeOffset="10103.65">8128 9864 0,'-21'0'31,"0"0"-15,21 21-16,-22-21 0,22 21 15,0 0-15,-21 0 16,21 1-16,0-1 0,0 0 0,0 0 16,0 0-16,0 0 0,0 1 15,21-1 1,1-21-16,-1 0 15,0 0-15,0 0 0,0 0 16,0 0 0,-21-21-16,22 21 0,-22-22 0,21 1 15,-21 0-15,21 0 0,-21 0 16,0 0-16,0-1 0,0 1 16,0 0-16,0 0 0,0 0 0,0 0 15,-21-1-15,0 22 0,-1 0 16,1 0-16,0 0 15,21 22-15,-21-1 16,21 0-16,-21-21 16,21 21-16,0 0 15</inkml:trace>
  <inkml:trace contextRef="#ctx0" brushRef="#br0" timeOffset="10627.38">8467 10012 0,'21'0'15,"0"-21"1,0 0-1,0-1-15,-21 1 16,0 0-16,0 0 16,21 0-16,-21 0 15,0 42 17,0 0-17,0 0-15,0 0 16,0 0-16,0 1 0,0-1 15,0 0-15,0 0 0,0 0 16,0 0-16,0 1 0,0-1 16,0 0-16,0 0 0,-21 0 0,21 0 15,0 1-15,-21-1 0,21 0 0,0 0 16,0 21-16,0-20 0,0-1 16,0 0-16,0 0 0,0 0 0,-21 0 15,21 1-15,-21-1 0,21 0 16,-21-21-1,-1 0-15,1 0 16,0 0 0,21-21-16,-21 21 15,21-21-15,0-1 0,0 1 16,0 0-16,0 0 0,0 0 16,0 0-16,0-1 15,0 1-15,0 0 0</inkml:trace>
  <inkml:trace contextRef="#ctx0" brushRef="#br0" timeOffset="10880.75">8615 9631 0,'-21'-21'31,"21"42"47,21-21-78</inkml:trace>
  <inkml:trace contextRef="#ctx0" brushRef="#br0" timeOffset="11259.75">8869 9800 0,'0'21'0,"21"-21"31,0 0-31,0 0 0,0 0 15,-21-21-15,22 21 16,-22-21-16,0 0 16,0 0-16,0 0 15,-22 21 17,1 21-17,0-21-15,21 21 16,-21 0-16,21 0 0,-21 0 0,21 1 15,-21-1-15,-1 0 0,22 0 0,0 0 16,0 0-16,0 1 16,0-1-16,0 0 0,22-21 31,-1 0-31,0 0 16,0 0-16,0 0 0,0 0 0,1-21 15,-1 21-15,0-21 0,0 21 0,0-22 16,0 1-16</inkml:trace>
  <inkml:trace contextRef="#ctx0" brushRef="#br0" timeOffset="11595.77">9377 9525 0,'0'0'0,"0"-21"0,-21 21 0,21-21 0,-22 21 15,1-21 1,0 21-16,0 0 15,21 21 1,-21 0-16,21 0 16,-21 0-16,21 0 0,-22 1 15,22 20-15,0-21 0,0 0 0,0 22 16,0-22-16,-21 0 0,21 21 0,0-21 16,0 1-16,0-1 0,0 0 15,0 0-15,0 0 0,0 0 0,0 1 16,0-1-16,0 0 15,21-21 1,1 0-16,-1 0 16,0-21-16,0 21 15,-21-21-15,21 21 0,0-22 0,-21 1 16,0 0-16,22 0 0</inkml:trace>
  <inkml:trace contextRef="#ctx0" brushRef="#br0" timeOffset="11816.16">9207 9652 0,'0'0'0,"22"0"31,-1 0-31,0 0 16,0 0-16,0 0 0,0 0 15,1-21-15,-1 21 16,-21-21 0</inkml:trace>
  <inkml:trace contextRef="#ctx0" brushRef="#br0" timeOffset="13104.21">10308 8276 0,'0'0'0,"-21"0"15,0 0 1,0 0-1,-1 0 1,44 0 78,-1 0-94,0 0 0,0 0 15,0 0-15,0 0 0,1 0 0,-1 0 16,21 0-16,-21 0 0,0 0 16,1 0-16,20 0 0,0 0 0,-21 0 15,22-21-15,-1 21 0,0 0 0,22 0 16,-22 0-16,1 0 0,-1 0 16,21 0-16,-20 0 0,20 0 0,-20 0 15,-1 0-15,21 0 0,-20 0 16,-1 0-16,0 0 0,1 0 0,-1 0 15,-21 0-15,22 0 0,-1 0 16,-21 0-16,21 0 0,-20 0 16,20 0-16,-21 0 0,21 0 0,-20 0 15,20 0-15,-21 0 0,0 0 0,0 0 16,1 0-16,-1 0 0,0 0 16,0 0-16,0 0 15,0-21 1,-42 21 62,0 0-78,0 0 0,0 0 16</inkml:trace>
  <inkml:trace contextRef="#ctx0" brushRef="#br0" timeOffset="13571.98">10901 8403 0,'-21'0'47,"21"21"-16,-22-21-31,22 22 0,0-1 15,0 0-15,0 0 16,0 0-16,0 22 0,0-22 0,0 0 16,0 0-16,0 21 0,0-20 15,0 20-15,0-21 0,0 21 0,0 1 16,0-22-16,0 21 0,0-21 16,0 22-16,0-22 0,0 0 0,0 0 15,0 0-15,-21 1 0,21-1 0,0 0 16,0 0-16,-21-21 15,0 0 1,0 0 0,0 0-16</inkml:trace>
  <inkml:trace contextRef="#ctx0" brushRef="#br0" timeOffset="13843.83">10541 8996 0,'21'21'31,"-21"0"-31,21-21 16,0 21-16,1-21 0,-22 22 0,21-22 15,-21 21-15,21-21 0,0 21 16,0 0-1,0-21-15,-21 21 0,22-21 16,-1 0 0,0-21 15</inkml:trace>
  <inkml:trace contextRef="#ctx0" brushRef="#br0" timeOffset="14063.22">11070 8932 0,'-21'0'31,"0"0"-31,0 0 16,21 22-16,-22-1 0,1 0 15,0 0-15,21 0 0,-21 0 16,0-21-16,21 22 0,-21-1 0,21 0 15,0 0-15,-22-21 16,22 21-16,-21-21 0</inkml:trace>
  <inkml:trace contextRef="#ctx0" brushRef="#br0" timeOffset="14975.27">10287 9462 0,'0'0'16,"0"21"31,0 0-47,0 0 16,0 0-16,0 0 15,0 22-15,0-22 0,21 0 0,-21 0 16,0 0-16,0 1 0,0-1 15,0 0-15,0 0 16,0-42 31,0 0-47,0 0 16,0-1-16,0 1 0,-21 0 15,21 0-15,0 0 0,0 0 16,0-1-16,0 1 0,0 0 0,0 0 15,0 0-15,21 0 16,0-1-16,0 1 0,1 21 16,-1 0-16,0-21 0,0 21 15,0 0-15,0 0 0,1 0 16,-1 0-16,0 21 0,0-21 0,-21 21 16,21 1-16,0-1 0,-21 0 15,0 21-15,0-21 0,0 1 0,0-1 16,0 0-16,0 0 0,0 0 0,0 0 15,0 1-15,-21-22 16,21 21-16,-21-21 0,21-21 47</inkml:trace>
  <inkml:trace contextRef="#ctx0" brushRef="#br0" timeOffset="15539.87">11176 9462 0,'0'0'0,"-21"-64"31,0 43-31,-1 21 16,1 0-16,0 0 0,0 0 16,0 0-16,0 0 0,-1 0 15,1 0-15,0 21 0,0 0 0,0 0 16,0 22-16,-1-22 16,1 0-16,21 21 0,0-20 0,-21-1 15,21 0-15,0 0 0,0 0 16,0 0-16,0 1 0,0-1 0,21-21 31,0 0-31,1 0 0,-1 0 16,0 0-16,0-21 0,0 21 15,0-22-15,1 1 0,-1 0 0,0 0 16,0 0-16,0 0 0,0-1 0,1 1 16,-22 0-16,0 0 15,21 0-15,-21 0 0,0-1 16,0 44 31,0-1-47,0 0 0,0 0 0,0 0 15,0 0-15,0 1 0,0-1 16,0 0-16,0 0 0,0 0 0,0 0 16,0 1-16,0-1 15,21-21-15,0 0 16,0 0-1,0-21-15,1-1 16</inkml:trace>
  <inkml:trace contextRef="#ctx0" brushRef="#br0" timeOffset="16291.43">11493 9419 0,'-21'21'16,"21"1"-16,0-1 16,0 0-16,0 0 0,0 0 15,-21 0-15,21 1 0,0-1 16,0 0-16,0 0 16,0 0-16,0 0 15,-21 1 1,21-44 15,0 1-31,0 0 16,0 0-16,0 0 15,0 0-15,0-1 0,0 1 0,0 0 16,0 0-16,0 0 16,0 0-16,21-1 0,0 1 15,0 21-15,1 0 0,-1-21 16,0 21-1,0 0-15,0 0 16,0 21-16,-21 0 0,0 1 16,0-1-16,0 0 15,0 0-15,0 0 0,0 0 0,0 1 16,0-1-16,0 0 0,0 0 0,0 0 16,0 0-1,0-42 32,0 0-31,0 0-16,0 0 0,0 0 15,0-1-15,0 1 16,0 0-16,22 0 0,-22 0 0,21 0 16,0-1-16,0 22 0,0-21 0,0 21 15,1 0-15,-1 0 0,0 0 16,0 0-16,0 0 0,0 0 15,1 21-15,-22 1 16,0-1-16,0 0 16,0 0-16,0 0 0,0 0 15,0 1-15,0-1 0,0 0 16,0 0-16,-22-21 0,1 21 0,0 0 16,21-42 30,0 0-30</inkml:trace>
  <inkml:trace contextRef="#ctx0" brushRef="#br0" timeOffset="16688.21">12065 9504 0,'21'0'16,"0"0"0,0 0-16,1 0 15,-1-21-15,0 0 0,0 21 16,0-22-16,-21 1 16,21 0-16,-21 0 15,0 0-15,0 0 16,-21 21-1,0 0-15,0 0 16,0 0-16,0 0 0,21 21 0,0 0 16,-22-21-16,22 21 0,-21 0 15,21 0-15,0 1 0,0 20 16,0-21-16,0 0 0,0 0 0,0 1 16,0-1-16,0 0 0,0 0 15,21 0-15,1-21 0,-1 0 16,0 0-16,0 0 0,0 0 15,0 0-15,1-21 0,-1 21 16,0-21-16,0 0 0,0 0 0,0-1 16,1 1-16,-1 0 0</inkml:trace>
  <inkml:trace contextRef="#ctx0" brushRef="#br0" timeOffset="17463.43">9948 10054 0,'0'0'0,"21"0"32,-21-21-32,0 42 15,-21-21 1,21 21-16,0 1 0,-21-1 16,21 0-16,0 0 15,0 0-15,0 0 16,0 1-16,0-1 0,21-21 15,0 0-15,1 0 16,-1 0-16,0 0 0,0 0 16,0 0-16,0 0 0,-21-21 15,22-1-15,-1 22 0,-21-21 16,0 0-16,0 0 0,0 0 16,0 0-16,0-1 15,0 1-15,-21 21 16,21-21-16,-22 21 0,1 0 0,0 0 15</inkml:trace>
  <inkml:trace contextRef="#ctx0" brushRef="#br0" timeOffset="17955.84">10477 9906 0,'0'-21'0,"-21"21"16,0 0 0,21 21-16,-21-21 15,21 21-15,-21 0 0,21 1 0,0-1 16,0 0-16,0 0 0,0 0 0,0 22 15,0-22-15,0 0 0,-21 21 16,21 1-16,0-22 0,0 21 0,0 0 16,0 1-16,0-22 0,0 21 0,0 1 15,-22-22-15,22 21 0,0-21 16,0 0-16,0 1 0,0-1 0,0 0 16,0 0-16,0 0 15,0-42 16,0 0-31,0 0 16,0 0-16,0-1 0,0 1 16,0 0-16,0 0 0,-21 0 0,21 0 15,-21-22-15,21 22 0,0 0 0,-21 0 16,0 0-16,21-1 0,-21 22 16,21-21-16,0 0 0,-22 21 15,22-21-15,0 0 16,22 21-1,-1-21-15,0 21 16,0 0-16,-21-22 0,21 22 0,0 0 16,-21-21-16,22 21 0,-1 0 15,0-21-15,0 21 0</inkml:trace>
  <inkml:trace contextRef="#ctx0" brushRef="#br0" timeOffset="18596.47">11324 9927 0,'0'0'16,"0"-21"-16,-21 21 31,0 0-15,0 21-16,21 0 0,-22-21 15,22 22-15,0-1 0,-21 0 0,21 21 16,-21-21-16,21 1 0,0 20 0,0-21 15,-21 21-15,21 1 0,-21-1 16,21-21-16,-21 22 0,21-1 0,0 0 16,-22 1-16,1-1 0,21 0 0,-21 1 15,21-22-15,0 21 0,0-21 16,0 0-16,0 1 0,0-1 0,0 0 16,21-21-1,0 0-15,1 0 16,-1 0-16,0-21 15,-21 0-15,21 21 0,0-22 0,0 1 16,-21 0-16,0 0 0,22 0 16,-22-22-16,0 22 0,0 0 0,0 0 15,0-21-15,0 20 0,0 1 0,0 0 16,-22 0-16,22 0 0,-21 21 16,0-21-16,0-1 0,0 22 15,0 0-15,-1 0 0,1-21 0,0 21 16,21-21-16,21 0 31,0 21-31,1 0 16,-1 0-16,0-21 15,0 21-15,0-21 0,0 21 0,-21-22 16,22 22-16,-1-21 0,0 21 0</inkml:trace>
  <inkml:trace contextRef="#ctx0" brushRef="#br0" timeOffset="18971.25">11536 10054 0,'-21'0'15,"-1"21"1,22 1-16,0-1 16,-21-21-16,21 21 0,-21 0 15,21 0-15,0 0 0,0 1 16,0-1-1,0 0-15,21-21 16,0 0-16,1 0 16,-1 0-16,0 0 15,0-21-15,0 0 16,0-1-16,-21 1 16,0 0-16,0 0 15,0 0-15,0 0 0,0-1 0,-21 1 16,0 21-1,21-21-15,-21 21 0,0 0 16</inkml:trace>
  <inkml:trace contextRef="#ctx0" brushRef="#br0" timeOffset="19252.09">11832 9906 0,'-21'0'15,"21"21"-15,-21 0 16,21 1-16,0-1 0,0 0 0,0 0 15,0 0-15,-21 22 0,21-22 16,0 0-16,-22 0 0,22 0 0,0 0 16,0 1-16,0-1 15,0 0-15,0 0 16,0-42 15,0 0-31</inkml:trace>
  <inkml:trace contextRef="#ctx0" brushRef="#br0" timeOffset="19844.27">12171 10075 0,'0'0'0,"0"-21"0,0 0 0,0 0 31,-21 21-31,-1 0 16,1 0-1,0 0-15,21 21 0,-21 0 16,0 0-16,0 1 16,-1-1-16,22 0 0,-21-21 0,21 21 15,-21 0-15,21 0 0,0 1 16,0-1-16,21-21 31,0 0-31,1 0 16,-1 0-16,0 0 15,0-21-15,0-1 0,0 1 0,1 21 16,-1-21-16,0 0 0,-21 0 16,0 0-16,21-1 0,0-20 0,-21 21 15,0 0-15,0 0 0,0-22 0,21 22 16,-21 0-16,0 0 0,0 0 15,0 42 17,0 0-17,-21 0-15,21 0 0,0 0 0,-21 1 16,21 20-16,0-21 0,0 0 0,-21 22 16,21-22-16,0 0 15,-21 0-15,21 0 0,0 0 0,0 1 16,0-1-16,21-21 31,0 0-15,0 0-1,0 0-15,1-21 16,-1 21-16</inkml:trace>
  <inkml:trace contextRef="#ctx0" brushRef="#br0" timeOffset="20248.03">12488 10097 0,'-21'0'16,"42"0"31,0 0-47,-21-22 15,22 22-15,-1-21 0,0 21 16,-21-21-16,-21 21 47,0 0-31,-1 21-16,22 0 15,-21 1-15,0-22 16,21 21-16,-21 0 0,21 0 15,0 0-15,0 0 0,0 1 16,0-1 15,21-21-31,0 0 0,0 0 16,1 0-16,-1 0 16,0-21-16,0-1 15,0 22-15</inkml:trace>
  <inkml:trace contextRef="#ctx0" brushRef="#br0" timeOffset="20640.04">12827 10012 0,'0'-21'16,"0"0"-1,21 21 1,0 0-1,0 0 1,-21 21-16,22 0 0,-1 0 16,-21 0-16,0 0 0,0 1 15,0-1-15,0 0 0,0 0 16,0 0-16,0 0 0,-21 1 16,-1-22-16,22 21 15,-21-21-15,21-21 47,0-1-47,0 1 0,0 0 16,0 0-16,21 21 0,-21-21 15,0 0-15,0-1 0,22 1 16,-1 0-16,-21 0 0,21 21 0,-21-21 16,21 0-16,0 21 0,-21-22 15,0 1-15,21 21 0,-21-21 0,22 21 16,-22-21-16,0 0 0</inkml:trace>
  <inkml:trace contextRef="#ctx0" brushRef="#br0" timeOffset="22041.17">12552 8255 0,'-21'0'16,"21"21"62,21-21-47,0 0-31,0 0 16,0 0-16,0 0 0,1 0 16,-1 0-16,0 0 0,21 0 15,-21 0-15,1 0 0,20 0 16,-21 0-16,0 0 0,22 0 0,-22 0 16,21 0-16,0 0 0,-20-21 15,20 21-15,0 0 0,1 0 0,-1 0 16,-21 0-16,21 0 0,1 0 0,-1-21 15,0 21-15,1 0 0,-1 0 16,-21 0-16,22 0 0,-1 0 0,-21 0 16,21 0-16,1 0 0,-22-21 15,21 21-15,-21 0 0,22 0 0,-22 0 16,21 0-16,-21 0 0,22 0 0,-1 0 16,-21 0-16,22 0 15,-1 0-15,-21 0 0,21-21 0,1 21 16,-22 0-16,21 0 0,1 0 15,-22 0-15,21 0 0,0 0 0,-20 0 16,20 0-16,-21-22 0,21 22 0,-20 0 16,-1 0-16,0 0 0,0 0 15,21 0-15,-20 0 0,-1 0 0,0 0 16,0 0-16,0 0 0,0 0 0,22 0 16,-22 0-16,0 0 15,0 0-15,0-21 0,1 21 16,-1 0-16,0 0 15,0 0 1,0 0-16,0 0 16,-42 0 62,0 0-63,0 0-15</inkml:trace>
  <inkml:trace contextRef="#ctx0" brushRef="#br0" timeOffset="23004.01">13377 8700 0,'-21'0'0,"21"-22"31,-21 22-31,21-21 16,21 0 15,0 21-15,0 0-16,1 0 16,-1 0-16,0 21 15,0 0-15,-21 1 0,0-1 16,21 0-16,-21 0 0,0 0 15,0 22-15,0-22 0,0 0 0,0 21 16,0-21-16,0 1 0,0-1 0,0 0 16,0 0-16,-21-21 0,21 21 15,-21-21-15,21 21 0,-21-21 16,0 0-16,21-21 31,0 0-31,0 0 16,0 0-16,0 0 0,0-1 15,0 1-15,0-21 0,21 21 16,0 0-16,0-1 0,-21 1 0,21 0 16,0 0-16,1 0 0,-1 0 15,0-1-15,0 22 0,0-21 0,22 21 16,-22 0-16,0 0 0,0 0 0,0 0 16,0 0-16,1 0 0,-1 0 15,-21 21-15,0 1 0,0-1 0,0 21 16,0-21-16,0 0 0,0 22 15,0-22-15,0 0 0,0 21 16,0-20-16,0-1 0,0 0 0,0 0 16,0 0-16,-21-21 15,21 21-15,0-42 47,0 0-47</inkml:trace>
  <inkml:trace contextRef="#ctx0" brushRef="#br0" timeOffset="23551.7">14330 8848 0,'0'0'0,"21"0"0,-21-21 16,21-1-16,-21 1 15,0 0-15,0 0 0,0 0 16,0 0-16,0-1 16,0 1-16,-21 21 0,0 0 15,0 0-15,-1 0 0,1 0 0,0 0 16,0 0-16,0 0 0,0 0 16,-1 21-16,1 1 0,0-1 0,0 0 15,0 0-15,0 0 0,-1 22 0,1-22 16,21 0-16,0 0 15,0 21-15,0-20 0,0-1 0,0 0 16,0 0-16,21-21 16,1 0-1,-1 0-15,0 0 0,0 0 0,0 0 16,0-21-16,1 21 0,-1-21 16,0 0-16,0-1 0,0 1 0,0 0 15,-21 0-15,22 0 0,-22 0 16,21-1-16,-21 1 0,0 0 15,0 0-15,0 42 47,0 0-47,0 0 0,0 1 16,0-1-16,0 0 0,0 0 16,0 0-16,0 0 0,0 1 0,0-1 15,0 0-15,0 0 0,21-21 31,0 0-31,0 0 16,0 0-16,-21-21 0</inkml:trace>
  <inkml:trace contextRef="#ctx0" brushRef="#br0" timeOffset="24280.28">14605 8742 0,'0'0'0,"0"21"47,0 0-47,0 0 0,0 1 15,0-1-15,0 0 16,0 0-16,0 0 0,0 0 16,0 1-16,0-1 15,0 0 1,0-42 31,-21 0-47,21-1 0,0 1 15,0 0-15,0 0 16,0 0-16,0 0 0,0-1 16,21 1-16,-21 0 0,21 21 15,-21-21-15,21 21 16,0 0-16,1-21 0,-1 21 15,0 0 1,-21 21-16,21-21 0,-21 21 16,0 0-16,0 0 0,0 1 0,0-1 15,0 0-15,0 0 0,0 0 16,0 0-16,0 1 0,0-1 16,0 0-16,0 0 15,0-42 32,0 0-47,0 0 16,0-1-16,0 1 15,0 0-15,21 0 0,-21 0 0,21 0 16,-21-1-16,22 1 0,-1 0 16,0 0-16,0 21 0,0 0 0,0-21 15,1 21-15,-1 0 0,0 0 16,0 21-16,-21 0 15,0 0-15,0 0 0,0 1 16,0-1-16,0 0 0,0 0 16,0 0-16,0 0 0,0 1 15,0-1-15,0 0 0,0 0 32,0-42-1,0 0-16,21 0-15</inkml:trace>
  <inkml:trace contextRef="#ctx0" brushRef="#br0" timeOffset="24688.05">15240 8848 0,'21'21'0,"0"-21"15,0 0-15,1 0 16,-1 0-16,0-21 16,0 0-16,0 21 0,0-22 15,1 22-15,-1-21 0,-21 0 16,21 0-16,-21 0 16,0 0-1,-21 21 1,0 0-16,-1 0 0,1 0 15,0 21-15,0 0 0,0-21 16,21 21-16,-21 0 0,21 0 16,-22 1-16,22 20 0,0-21 0,-21 0 15,21 0-15,0 1 0,0-1 16,0 0-16,0 0 16,21-21-16,1 21 0,-1-21 15,0 0-15,0 0 0,0 0 0,0 0 16,1 0-16,-1 0 0,0 0 15,0-21-15,0 0 0,0 0 16,-21 0 0</inkml:trace>
  <inkml:trace contextRef="#ctx0" brushRef="#br0" timeOffset="25412.2">14033 9440 0,'0'0'0,"-21"0"47,0 0-47,0 22 16,21-1-1,-21 0-15,21 0 0,-21-21 0,21 21 16,0 0-16,0 1 0,0-1 16,0 0-16,0 0 15,21-21 1,0 0-16,0 0 0,0 0 16,0 0-16,1 0 15,-1-21-15,0 0 0,-21 0 16,21-1-16,-21 1 15,0 0-15,0 0 0,0 0 16,0 0-16,0-1 0,0 1 16,-21 21-16,0 0 15,0 0 1,-1 0-16,1 21 31,21 1-15,21-22 15</inkml:trace>
  <inkml:trace contextRef="#ctx0" brushRef="#br0" timeOffset="25975.88">14478 9377 0,'0'0'0,"0"-21"0,0 0 16,0-1 0,0 44 31,0-1-32,-21 0-15,21 0 0,0 0 16,-21 0-16,21 22 0,0-22 0,0 21 15,0-21-15,0 22 0,0-1 0,0-21 16,0 22-16,0-1 0,0-21 16,0 21-16,0-20 0,0-1 0,0 21 15,0-21-15,0 0 0,0 1 0,0-1 16,0 0-16,0 0 16,0 0-16,0-42 62,0 0-62,0 0 16,0 0-16,0-1 0,-22 1 15,1 0-15,21 0 0,-21 21 0,21-21 16,0 0-16,-21-1 0,21 1 0,-21 21 16,21-21-16,0 0 15,0 0-15,0 0 31,21 21-15,-21-22-16,21 22 0,0-21 16,0 21-16,-21-21 15,22 21-15,-22-21 16,21 21-16</inkml:trace>
  <inkml:trace contextRef="#ctx0" brushRef="#br0" timeOffset="26828.79">14901 9779 0,'0'0'0,"0"-21"16,0 0-16,0 0 15,0 42 32,0 0-47,0 0 0,-21 0 16,21 22-16,-21-22 0,21 21 15,0-21-15,-21 22 0,21-22 0,0 21 16,0-21-16,-21 0 0,21 1 0,0 20 16,0-21-16,-22-21 15,22 21-15,0 0 0,0 1 16,22-22 15,-22-22-31,21 1 16,-21 0-16,0 0 0,0 0 15,0 0-15</inkml:trace>
  <inkml:trace contextRef="#ctx0" brushRef="#br0" timeOffset="27155.8">14838 9843 0,'0'0'0,"0"-22"0,0 1 16,0 0 0,0 0-16,21 0 0,0 21 15,-21-21-15,21 21 0,0 0 16,1-22-16,-1 22 0,0 0 0,0 0 16,0 0-16,0 0 0,1 0 0,-1 0 15,0 0-15,0 0 0,-21 22 16,0-1-16,0 0 0,0 0 15,0 0-15,0 0 16,-21 1-16,0-1 0,0 0 0,-1 0 16,1 0-16,0-21 0,0 21 0,0-21 15,21 22-15,-21-22 16,21-22 31,21 1-47,0 0 15,0 0-15,0 21 0</inkml:trace>
  <inkml:trace contextRef="#ctx0" brushRef="#br0" timeOffset="27700.48">15430 9546 0,'22'0'31,"-22"21"-15,0 1-16,-22-1 0,22 0 15,-21 0-15,21 0 0,-21 0 0,21 22 16,0-22-16,0 0 0,0 21 16,-21-20-16,21-1 0,0 0 0,0 0 15,0 0-15,-21 0 0,21 1 16,0-1-16,0 0 15,-21-21 32,21-21-47,0 0 16,-22-1-16,22 1 16,0 0-16,0 0 0,0 0 15,0 0-15,22 21 0,-1-22 0,0 1 16,0 21-16,0-21 0,0 0 15,1 21-15,-1 0 0,0 0 16,0 0-16,0 0 0,0 0 16,-21 21-16,22-21 15,-22 21-15,0 0 0,0 1 16,0-1-16,0 0 0,0 0 16,0 0-16,-22 0 0,1 1 15,0-22-15,21 21 16,0-42 31,0-1-32</inkml:trace>
  <inkml:trace contextRef="#ctx0" brushRef="#br0" timeOffset="28123.22">15684 9758 0,'0'0'16,"-21"21"15,21 0-31,0 0 16,0 1-16,-21-22 15,21 21-15,0 0 0,0 0 16,0 0-16,0 0 0,0 1 31,21-22-31,0 0 16,1 0-16,-1 0 15,-21-22-15,21 22 16,-21-21-16,21 21 0,-21-21 0,0 0 16,0 0-16,0 0 15,0-1-15,0 1 0,0 0 0,0 0 16,0 0-16,0 0 0,-21 21 15,0 0 1,0 0-16,-1 0 16,22 21-16,-21-21 15,21 21-15,21-21 47</inkml:trace>
  <inkml:trace contextRef="#ctx0" brushRef="#br0" timeOffset="28424">16087 9440 0,'0'0'0,"-22"0"31,1 0-31,0 22 15,21-1-15,0 0 0,-21 0 0,21 0 16,-21 0-16,21 22 0,-21-22 0,21 21 16,0-21-16,0 22 0,-22-22 15,22 0-15,0 0 0,0 0 0,0 1 16,0-1-16,0 0 0,0 0 16,0 0-16,22-21 46,-1 0-30,0-21-16,-21 0 0</inkml:trace>
  <inkml:trace contextRef="#ctx0" brushRef="#br0" timeOffset="28852.63">16298 9694 0,'0'22'31,"-21"-22"-15,21 21-16,0 0 0,-21 0 15,0 0-15,21 0 0,0 1 16,0-1-16,0 0 0,0 0 16,0 0-16,0 0 0,0 1 15,0-1-15,21-21 16,0 0-16,0 0 0,0 0 15,1 0-15,-1 0 16,0 0-16,-21-21 0,21 21 16,-21-22-16,21 22 0,-21-21 0,0 0 15,0 0-15,0 0 0,0 0 16,0-1-16,0 1 0,0 0 16,0 0-16,0 0 0,-21 21 0,0 0 15,21-21-15,-21 21 0,0 0 16,-1 0-16,1 21 15,21 0-15,-21 0 16,0 0 0,21-42 31</inkml:trace>
  <inkml:trace contextRef="#ctx0" brushRef="#br0" timeOffset="29123.36">15938 9546 0,'0'0'0,"22"0"16,-1-21-16,0 21 15,0 0-15,0-21 0,0 21 16,1 0-16,-1 0 0,0-21 16,0 21-16,0 0 15,0 0-15,-21-21 16</inkml:trace>
  <inkml:trace contextRef="#ctx0" brushRef="#br0" timeOffset="30139.26">15748 8297 0,'-21'0'31,"0"0"-15,-1 0-16,1 0 16,0 22-16,0-22 15,0 0-15,0 0 0,-1 0 16,44 0 46,-1 0-62,0 0 16,0 0-16,0 0 0,22 0 16,-22 0-16,0 0 0,21 0 15,1 0-15,-1 0 0,0-22 0,1 22 16,20 0-16,-21 0 0,22 0 0,-22 0 16,22 0-16,-22 0 0,22 0 15,-22 0-15,0 0 0,1 0 0,-1 0 16,-21 0-16,0 0 0,0 0 15,1 0-15,-44 0 94,1 0-78,0 0-16</inkml:trace>
  <inkml:trace contextRef="#ctx0" brushRef="#br0" timeOffset="31059.71">16235 8361 0,'0'21'47,"0"0"-32,0 0-15,0 1 16,0-1-16,-21 0 16,21 0-16,0 0 0,0 0 0,0 1 15,0-1-15,-22 0 0,22 0 0,0 0 16,0 0-16,0 1 0,0-1 15,0 0-15,0 0 0,0 0 16,0 0-16,0 1 16,22-22-1,-1 0-15,0 0 0,0 0 16,0 0-16,22 0 0,-22 0 16,21 0-16,0 0 0,1 0 15,-1 0-15,0 0 0,1 0 0,20 0 16,-20 0-16,-1 0 0,21-22 15,-20 22-15,-1 0 0,22 0 0,-22 0 16,0 0-16,-21 0 0,22 0 0,-1 0 16,-21 0-16,0 0 0,1 0 15,-1 0-15,-21-21 0,21 21 16,-21-21 0,0 0-16,-21 21 31,0-21-31,-1 21 15,1 0-15,0 0 0,0 0 16,0 0-16,0 0 0,-1 0 16,22-21-1,22 21 1,-1 0 0,0-22-16,0 22 15,0 0-15,0 0 16,1 0-16,-1 0 0,0 0 0,0 0 15,-21 22 1,0-1-16,0 0 16,0 0-16,-21-21 15,21 21-15,-21 0 0,0 1 0,21-1 16,-22-21-16,1 21 0,0 0 0,21 0 16,-21 0-16,21 1 15,-21-22-15,21 21 0,0 0 16,0-42 31,0 0-47</inkml:trace>
  <inkml:trace contextRef="#ctx0" brushRef="#br0" timeOffset="33115.79">18034 8551 0,'0'0'0,"-21"0"16,0 0 15,-1 0-31,44 0 94,-1 0-94,0 0 0,0 0 0,0 0 15,22-21-15,-22 21 0,0-21 0,0 21 16,0-21-16,0 21 0,1-21 0,-22 0 16,0-1-16,0 1 15,0 0-15,-22 21 16,1-21-16,0 21 16,0 0-16,0 0 0,0 0 15,-1 0-15,1 21 0,0-21 16,0 21-16,0 0 0,0-21 0,-1 22 15,22-1-15,0 0 0,-21 0 16,21 0-16,0 0 0,0 1 16,0-1-16,0 0 15,21-21 1,1 21-16,-1-21 0,0 0 16,0 0-16,0 0 0,0 0 0,1 0 15,-1 0-15,0 0 0,0 0 16,-42 0 15,0 0-31,0 0 16,-1 0-16,1 0 0,0 21 15,0-21-15,0 21 0,0-21 0,-1 22 16,1-1-16,0 0 0,21 0 0,0 0 16,0 0-16,0 22 0,0-22 15,0 0-15,0 0 0,0 0 16,0 1-16,21-22 0,0 0 0,1 21 15,-1-21-15,0 0 0,21 0 16,-21 0-16,1 0 0,20 0 0,-21 0 16,0 0-16,0-21 0,22 21 0,-22 0 15,-21-22-15,21 1 0,0 21 16,-21-21-16,21 21 0,-21-21 16,0 0-16,22 21 0</inkml:trace>
  <inkml:trace contextRef="#ctx0" brushRef="#br0" timeOffset="33975.93">18457 8763 0,'0'0'0,"0"-21"16,0 0 0,0 0-1,21 21-15,1 0 0,-22-22 16,21 22-16,0 0 0,0 0 15,0 0-15,0 0 0,1 0 16,-1 0-16,-21 22 0,21-22 16,-21 21-16,0 0 0,0 0 15,0 0-15,0 0 0,0 1 16,0-1-16,-21 0 0,0 0 0,-1 0 16,1-21-16,0 21 0,21 1 15,-21-22-15,0 21 16,21-42 15,21-1-31,0 22 0,-21-21 16,21 0-16,0 0 0,1 0 0,-1 0 15,-21-1-15,21 1 0,0 0 0,0 0 16,0 0-16,1 0 0,-1-1 16,0 22-16,-21-21 0,21 21 15,-21-21-15,-21 21 31,0 21-15,21 0-16,-21 1 16,21-1-16,-22 0 0,22 0 15,0 21-15,0-20 0,0-1 16,0 0-16,0 0 0,0 0 0,0 0 16,0 1-16,0-1 0,0 0 15,0 0-15,22-21 16,-1 0-16,0 0 0,0 0 0,0 0 15,0 0-15,1 0 0,-1 0 0,0 0 16,0-21-16,0 21 0,0-21 16,1 0-16,-1-1 0,0-20 15,0 21-15,-21 0 0,21-22 0,0 22 16,-21-21-16,22 21 16,-22-22-16,21 1 0,0 21 0,-21-21 15,0 20-15,21-20 0,-21 21 0,21 0 16,-21 0-16,0-1 0,0 1 0,0 0 15,0 42 17,0 0-17,-21 1-15,0-1 0,21 0 16,-21 21-16,21-21 0,-21 1 0,21 20 16,0-21-16,0 21 0,-22-20 0,22 20 15,-21-21-15,21 21 0,0-20 16,0-1-16,0 0 0,0 0 0,0 0 15,0 0-15,0 1 16,0-1 0,21-21-1,1 0 1,-22-21-16,21-1 16</inkml:trace>
  <inkml:trace contextRef="#ctx0" brushRef="#br0" timeOffset="34244.29">19050 8721 0,'0'-21'15,"21"21"1,0 0-16,0-22 15,1 22-15,-1 0 0,0 0 0,0 0 16,0 0-16,0 0 0,1 0 0,-1-21 16,0 21 15</inkml:trace>
  <inkml:trace contextRef="#ctx0" brushRef="#br0" timeOffset="35124.82">19367 8805 0,'22'0'31,"-1"0"-31,21 0 16,-21 0-16,0-21 0,1 21 16,-1-21-16,0 0 0,0 21 15,-21-21-15,0 0 0,0-1 16,-21 22 15,0 0-31,0 0 16,-1 22-16,1-1 0,21 0 15,-21 0-15,21 0 16,-21 0-16,21 1 0,0-1 0,0 0 16,0 0-16,0 0 15,0 0-15,0 1 0,21-1 16,0-21-16,0 21 16,1-21-16,-1 0 0,0 0 0,0 0 15,0 0-15,0 0 0,1 0 16,-1 0-16,-21-21 0,21 21 0,0-21 15,0-1-15,0 22 0,1-21 0,-22 0 16,21 0-16,-21 0 0,21 0 16,-21-1-16,21 1 0,-21 0 0,0 0 15,0 0-15,0 0 16,0 42 15,0 0-15,0 0-16,0 0 15,0 0-15,0 1 16,0-1-16,0 0 0,0 0 16,0 0-16,0 0 15,0-42 32,0 0-47,0 0 0,0 0 16,0 0-16,0-1 15,0 1-15,0 0 0,0 0 16,0 0-16,21 21 0,0-21 0,-21-1 16,22 1-16,-1 21 0,0-21 15,0 21-15,21-21 0,-20 21 16,-1 0-16,0 0 0,0 0 16,0 0-16,0 0 0,-21 21 15,22 0-15,-22 0 0,0 1 16,0-1-16,0 0 0,0 0 0,0 0 15,0 0-15,0 1 0,0-1 16,-22 0-16,22 0 0,0 0 16,0-42 46</inkml:trace>
  <inkml:trace contextRef="#ctx0" brushRef="#br0" timeOffset="35674.5">20574 8678 0,'21'-42'31,"-21"21"-15,-21 21 0,0 0-16,0 0 15,-1 0-15,1 0 0,0 0 0,0 0 16,0 21-16,0 0 0,-1-21 16,22 21-16,0 1 15,0-1-15,0 0 31,22 0-15,-1-21-16,0 0 16,0 21-16,0-21 0,-21 21 15,21-21-15,1 22 16,-22-1-16,21-21 0,-21 21 0,0 0 16,0 0-16,0 0 15,0 1 1,-21-22-16,-1 21 0,1-21 15,0 0-15,0 0 0,0 0 16,0 0-16,-1 0 16,1 0-16,0 0 15,0 0-15,0 0 0,0-21 16,-1 21-16,22-22 16,-21 22-16,21-21 0,-21 21 15,42-21 32,0 21-47,1 0 0</inkml:trace>
  <inkml:trace contextRef="#ctx0" brushRef="#br0" timeOffset="35992.37">20807 8657 0,'0'0'0,"0"-21"16,21 21-16,-21 21 47,0 0-47,-21-21 15,21 22-15,0-1 0,0 0 16,0 0-16,-21-21 0,21 21 0,0 0 15,-22 1-15,22-1 16,0 0-16,-21-21 0,21 21 16,0-42 31,21 0-47,1 0 15</inkml:trace>
  <inkml:trace contextRef="#ctx0" brushRef="#br0" timeOffset="36114.3">20913 8467 0,'0'0'0,"-85"-21"16</inkml:trace>
  <inkml:trace contextRef="#ctx0" brushRef="#br0" timeOffset="36348.17">20807 8488 0,'21'0'15,"0"0"1,0 0-16,0-21 16,-21 0-16,22 21 15,-22-22-15,21 22 0,-21-21 16,0 0 0,-21 21 15,-1 0-31,1 21 0,0 0 15,21 1 1,-21-1-16,21 0 0,0 0 16,-21 21-1,42-42 1</inkml:trace>
  <inkml:trace contextRef="#ctx0" brushRef="#br0" timeOffset="37103.72">21230 8573 0,'-21'21'16,"0"-21"-1,0 21-15,21 0 16,-22 0-16,1-21 0,21 21 15,-21 1-15,21-1 0,0 0 0,0 0 16,0 0-16,0 0 16,0 1-16,0-1 0,0 0 15,21-21 17,0 0-32,1 0 15,-22-21-15,0 0 0,21-1 16,-21 1-16,0 0 0,21 21 15,-21-21-15,0 0 0,0 0 0,0-1 16,0 1-16,0 0 0,0 0 0,0 0 16,0 0-16,0-1 15,0 1-15,21 21 16,0-21-16,0 21 0,1-21 16,-1 21-16,0 0 0,0 0 0,0 0 15,0 0-15,1 0 16,-1 0-16,0 0 0,0 0 0,0 21 15,0 0-15,1 0 16,-22 1-16,0-1 0,0 0 16,0 0-16,0 0 0,0 0 15,0 1-15,0-1 16,0 0-16,-22-21 47,1 0-32,0 0-15,21-21 16,0 0-16,0-1 0,0 1 16,0 0-16,0 0 0,21 0 15,0 0-15,1-1 0,-1 1 16,0 0-16,0 0 0,21 0 0,-20 0 16,20 21-16,-21-22 0,21 22 15,-20 0-15,20-21 0,-21 21 0,0 0 16,22 0-16,-22 0 0,0 21 15,-21 1-15,21-22 0,-21 21 0,0 0 16,0 0-16,0 0 0,0 0 16,0 1-16,0-1 0,-21 0 15,0 0-15,21 0 0,0 0 0,0 1 16,-21-1-16,-1 0 16</inkml:trace>
  <inkml:trace contextRef="#ctx0" brushRef="#br0" timeOffset="37198.67">21886 8827 0</inkml:trace>
  <inkml:trace contextRef="#ctx0" brushRef="#br0" timeOffset="39884.19">1122 14055 0,'-21'0'16,"-1"0"-1,22-21 17,0-1-17,0 1 17,0 0-32,0 0 15,-21 21-15,21-21 31,-21 21-15,21 21 0,0 0-1,-21-21-15,21 21 0,-21 0 16,21 1-16,0 20 0,0-21 0,-21 21 16,-1-20-16,22 20 15,-21 21-15,21-20 0,0-1 0,0 0 16,0 22-16,0-22 0,-21 1 15,21-1-15,0-21 0,0 21 16,0-20-16,0-1 0,0 0 0,0 0 16,0 0-1,0-42 17,0 0-32,-21 0 15,21 0-15,0-1 0,-21 1 16</inkml:trace>
  <inkml:trace contextRef="#ctx0" brushRef="#br0" timeOffset="40232">868 14012 0,'0'-21'16,"0"42"-16,0-63 15,21 42 17,0 0-32,0 21 15,0-21-15,1 21 16,-22 22-16,21-22 0,0 0 16,0 21-16,21-20 0,-20 20 15,-1 0-15,0 1 0,0-22 0,0 21 16,0 0-16,1 1 0,-1-1 15,0-21-15,0 0 0,0 22 0,0-22 16,-21 0-16,0 0 0,22 0 16,-22-42 31,-22 0-47</inkml:trace>
  <inkml:trace contextRef="#ctx0" brushRef="#br0" timeOffset="40583.8">1460 13864 0,'0'0'15,"0"-21"-15,-21 42 31,0 0-31,21 1 16,0-1-16,0 21 0,-21-21 16,0 22-16,21-1 0,-21 0 15,21 1-15,0-1 0,0 0 0,-22 1 16,22-1-16,0-21 0,0 21 16,0-20-16,0 20 0,0-21 0,0 0 15,0 0-15,0 1 16,-21-22 15,0-22-15,21 1-1,0 0-15,0 0 0,0 0 16</inkml:trace>
  <inkml:trace contextRef="#ctx0" brushRef="#br0" timeOffset="41032.54">1757 14182 0,'-21'0'32,"-1"0"-32,1 0 0,21 21 15,-21-21-15,0 21 0,21 0 16,-21 0-16,21 1 0,0-1 0,-21 21 15,21-21-15,-22 22 0,22-1 16,0-21-16,0 21 0,0-20 0,0 20 16,22-21-16,-1 0 0,-21 0 15,21 1-15,0-22 0,0 0 16,0 0-16,1 0 0,-1 0 0,0 0 16,0 0-16,0 0 0,0-22 15,1 1-15,-1 0 0,0 0 0,0 0 16,0 0-16,-21-22 0,0 22 15,0-21-15,0 21 0,0-22 16,0 1-16,0 21 0,0 0 0,0-1 16,-21 1-16,0 0 0,0 0 15,0 21-15,-22 0 0,22 0 16,0 0-16,0 0 0,0 0 0,-1 0 16,1 0-16,0 0 0,21 21 15,-21-21-15,21 21 0,21-21 31</inkml:trace>
  <inkml:trace contextRef="#ctx0" brushRef="#br0" timeOffset="41356.35">2349 13843 0,'0'0'0,"0"-21"0,0 0 15,-21 21 17,0 0-32,0 21 15,21 21-15,0-21 16,0 1-16,0 20 0,0-21 0,0 21 16,0 1-16,0-1 15,-21 0-15,21 1 0,0-1 0,-21 0 16,21 1-16,0-1 0,0 0 15,0 1-15,0-1 0,0 0 0,0-20 16,0-1-16,0 0 0,0 0 16,0 0-16,-22 0 0,22-42 31,22 0-31,-22 0 16,21 0-16</inkml:trace>
  <inkml:trace contextRef="#ctx0" brushRef="#br0" timeOffset="41627.89">2159 14182 0,'-42'0'16,"63"0"-1,0 0-15,0 0 16,0 0-16,0 0 0,1 0 16,-1 0-16,0 0 0,0 0 0,0-21 15,0 21-15,1 0 16,-22-22 15</inkml:trace>
  <inkml:trace contextRef="#ctx0" brushRef="#br0" timeOffset="41762.82">2561 14309 0,'0'0'0</inkml:trace>
  <inkml:trace contextRef="#ctx0" brushRef="#br0" timeOffset="42144.32">2752 16976 0,'0'-402'0,"0"804"0,21-1228 15,-21 424-15,21 63 0,0 85 0,0 22 16,-21 62-16,21 43 0,-21 21 16,22 22-16,-22 20 0,0 22 0,0 0 15,0-1-15,0 1 0,0 21 16,0 0-16,0-1 0,0 1 0,-22 21 15,1-21 1,0 21-16,0 0 0,0 0 16,0 0-16,-1 0 0,1 21 0,0-21 15,0 21-15,0 1 0,0-1 16,21 0-16,-22 0 0,1 0 0,21 0 16,0 22-16,0-22 0,0 0 15,0 21-15,0-20 0,0-1 0,0 21 16,0-21-16,0 0 0,21 1 15,1-22-15,-22 21 0,21-21 0,0 0 16,0 0-16,0 0 0,0 0 16,1 0-16,-1 0 0,0 0 0,0 0 15,0 0-15,0-21 16,1 21-16,-1-22 0,-21 1 16,21 21-16,0-21 15,-21 0-15,0 0 16,0 0-16,21 21 0</inkml:trace>
  <inkml:trace contextRef="#ctx0" brushRef="#br0" timeOffset="48103.94">2646 14351 0,'0'0'0,"-21"0"31,-1 0-15,22 21-16,0 0 31,22-21-31,-1 0 15,0 0-15,0 0 0,0 0 16,0 0-16,1-21 16,-1 21-16,0 0 0,0-21 0,0 0 15,0 21-15,1 0 0,-1-21 16,0 21-16,-21-21 0,21-1 16,-21 1-1,0 0 1,0 0-16,0 0 15,0 0 1,-21 21-16,21-22 0,-21 22 16,0 0-16,-1 0 15,1 0-15,0 0 0,0 0 16,0 0-16,0 0 0,-1 0 16,1 0-16,0 22 0,0-22 15,21 21-15,-21-21 0,0 21 16,21 0-16,0 0 0,-22-21 0,22 21 15,-21 1-15,21-1 0,-21 0 16,21 0-16,0 0 0,0 22 16,0-22-16,0 0 0,0 0 15,0 0-15,0 0 0,0 1 0,21-1 16,0-21-16,1 21 0,-22 0 16,21-21-16,0 21 0,0-21 0,0 0 15,0 21-15,1-21 0,-1 0 0,0 0 16,0 0-16,0 0 0,0 0 15,1 0-15,20 0 0,-21-21 0,0 21 16,0-21-16,1 21 16,-1-21-16,0 0 0,0 21 0,-21-21 0,21-1 15,0 22-15,-21-21 0,0 0 16,22 21-16,-1-21 0,0 21 16,-21-21-16</inkml:trace>
  <inkml:trace contextRef="#ctx0" brushRef="#br0" timeOffset="48548.09">3641 14161 0,'0'-22'47,"0"1"-32,21 21 1,-21-21-1,0 0 1,-21 21 0,-1 0-1,1 0 1,21 21-16,0 0 16,0 0-1,0 1 16</inkml:trace>
  <inkml:trace contextRef="#ctx0" brushRef="#br0" timeOffset="48931.87">3704 14520 0,'0'0'0,"0"22"0,0-44 62,0 1-46,0 0-16,0 0 15,0 0-15,-21 21 16,0 0 0,0 0-16,-1 21 15,1 0 1,21 0-16,0 0 16,0 1-16,0-1 15,21-21 16,1 0-31,-22-21 16,0-1 0</inkml:trace>
  <inkml:trace contextRef="#ctx0" brushRef="#br0" timeOffset="50208">5969 13801 0,'-21'0'47,"0"0"-32,-1 21 1,22 0-16,0 0 16,0 0-16,-21-21 15,21 22-15,0-1 0,0 0 16,0 0 0,21-21 15,-21-21-31,22 0 15,-22 0-15,21 21 16,-21-22-16,0 1 0,0 0 16,0 0-16,0 0 15,-21 21-15,-1 0 16,1 0 0,21 21-16,-21 0 15,21 0-15,0 0 16,0 1-16,21-1 15,0-21 1,1 0 0,-1 0-1,-21-21-15,0-1 16,0 1 0,0 0-1,-21 21 1,-1 0-16,22 21 47</inkml:trace>
  <inkml:trace contextRef="#ctx0" brushRef="#br0" timeOffset="50599.78">6456 13716 0,'-21'0'0,"42"0"16,-64-21-16,22 21 15,0 0 1,0 21 0,21 0-16,0 0 15,0 1-15,0-1 0,0 21 0,0-21 16,0 22-16,0-22 0,0 21 16,0 0-16,0 1 0,0-1 0,0 22 15,0-22-15,0 0 0,0 22 0,-21-22 16,21 22-16,0-22 0,-21 21 15,21-20-15,0-1 0,0 0 0,0-20 16,0 20-16,0-21 0,0 0 0,0 0 16,-22-21-16,22 22 0</inkml:trace>
  <inkml:trace contextRef="#ctx0" brushRef="#br0" timeOffset="50683.73">6413 14097 0,'0'-21'16</inkml:trace>
  <inkml:trace contextRef="#ctx0" brushRef="#br0" timeOffset="51063.51">6350 13907 0,'0'0'0,"0"-22"0,0 1 15,0 0-15,-21 0 0,21 0 16,0 0-16,0-1 0,0 1 16,21 0-1,0 21-15,0-21 0,0 0 0,22 21 16,-22 0-16,21-21 0,-21 21 16,22 0-16,-22 0 0,21 0 0,1 0 15,-22 0-15,0 21 0,0-21 0,0 21 16,0 0-16,-21 21 15,0-20-15,0-1 0,0 21 0,0-21 16,-21 0-16,0 22 0,0-22 0,0 0 16,-22 0-16,22 22 0,-21-22 15,21 0-15,-22 0 0,22 0 0,0-21 16,-21 21-16,21 1 0,-1-22 16,22 21-16,-21-21 0,0 0 15,21-21 32,21-1-31</inkml:trace>
  <inkml:trace contextRef="#ctx0" brushRef="#br0" timeOffset="51688.15">7154 13801 0,'0'0'0,"-21"0"16,0 0-1,21 21-15,0 0 16,0 0-16,0 0 0,0 1 15,0-1-15,0 0 0,0 0 16,0 0-16,-21 0 0,21 1 0,0-1 16,0 0-16,0 0 0,0 0 0,0 0 15,0 1-15,-21-22 0,21 21 16,0 0-16,-22-21 47,22-21-47,0 0 15,0-1-15,-21 1 0,21 0 16,0 0-16,0 0 0,0-22 16,0 22-16,0 0 0,0 0 15,0 0-15,21-22 0,1 22 0,-22 0 16,21 0-16,0 0 0,0 0 0,0-1 16,0 22-16,1-21 0,20 0 15,-21 21-15,0 0 0,0-21 0,22 21 16,-22 0-16,0 0 0,0 0 15,0 21-15,1 0 0,-1-21 0,-21 21 16,0 22-16,0-22 0,0 0 0,0 21 16,0-20-16,0-1 0,0 21 15,0-21-15,-21 0 0,-1 22 16,1-22-16,21 0 0,0 0 0,-21 0 16,0-21-16,21 22 0,-21-1 15,21 0-15,0-42 47,0 0-31,21-1-16</inkml:trace>
  <inkml:trace contextRef="#ctx0" brushRef="#br0" timeOffset="52244.17">8107 13885 0,'0'-21'0,"0"-63"31,0 62-31,0 1 0,0 0 16,-21 21-16,-1 0 0,1 0 15,0 0-15,0 0 16,0 21-16,0-21 0,-1 21 16,1 1-16,-21-1 0,21 0 0,0 0 15,-1 0-15,1 0 0,0 1 16,21-1-16,0 0 0,-21 0 0,21 0 16,0 0-16,0 1 0,0-1 15,21-21 1,0 0-16,0 0 0,1 0 15,-1 0-15,0 0 0,0-21 0,0 21 16,-21-22-16,21 22 0,1-21 16,-1 0-16,0 21 0,0-21 0,-21 0 15,0 0-15,21-1 16,-21 1-16,21 21 0,-21-21 16,0 42 30,0 0-30,0 1-16,0-1 0,0 0 0,0 0 16,0 0-16,0 0 0,0 1 15,0 20-15,0-21 0,0 0 0,0 22 16,0-22-16,0 21 0,0 0 0,0 1 16,0-1-16,0 0 0</inkml:trace>
  <inkml:trace contextRef="#ctx0" brushRef="#br0" timeOffset="52635.46">8107 14753 0,'0'43'15,"0"-86"-15,0 107 0,0-22 0,0-21 0,0 0 16,21 22-16,-21-22 0,0 21 0,0-21 16,0 1-16,0-1 0,0 21 15,-21-21-15,0 0 0,-1 1 16,1-1-16,0 0 0,0-21 0,0 0 16,0 21-16,-22-21 0,22 0 15,0 0-15,0 0 0,-22 0 0,22-21 16,0 0-16,0 0 0,0-22 15,0 22-15,-1 0 0,1-21 0,21-1 16,0 22-16,-21-42 0,21 20 16,0 1-16,0 0 0,0-22 0,0 22 15,0-1-15,0-20 0,0 21 16,21-1-16,0-20 0,-21 20 0,22 1 16,-1 21-16,0-21 0,0 20 0,0 1 15,22-21-15,-22 21 0,0 21 16,0-21-16,0-1 0,0 22 15,-21-21-15,22 21 0,-1 0 32,0 0-17,0 0 17</inkml:trace>
  <inkml:trace contextRef="#ctx0" brushRef="#br0" timeOffset="53020.24">8107 14161 0,'0'63'31,"0"-42"-31,0 0 16,0 1-16,0-1 0,0 0 0,0 0 16,0 21-16,0-20 0,0 20 0,0-21 15,0 21-15,0-20 0,0 20 16,0 0-16,0-21 0,0 22 0,0-22 16,0 21-16,0-21 0,0 1 0,0-1 15,0 0-15,0 0 0,0 0 16,0 0-16</inkml:trace>
  <inkml:trace contextRef="#ctx0" brushRef="#br0" timeOffset="53932.07">9144 13885 0,'-21'0'0,"42"0"0,-63 0 16,20 0-16,1 0 15,0 0-15,0 22 16,0-22-16,0 0 0,42 0 63,0 0-63,0 0 0,0 0 15,22 0-15,-22 0 0,21 0 16,0 0-16,1 0 0,20 0 0,-20 0 15,20 0-15,-21 0 0,43 0 16,-21 0-16,-1 0 0,22 0 0,-22 0 16,1 0-16,-1 0 0,22 0 0,-43 0 15,22-22-15,-22 22 0,0 0 16,1 0-16,-22 0 0,0 0 0,0 0 16,-21-21 30,0 0-14</inkml:trace>
  <inkml:trace contextRef="#ctx0" brushRef="#br0" timeOffset="54411.8">10139 13526 0,'0'0'0,"-21"0"15,-1 0-15,22 21 32,0 0-17,0 0-15,0 0 16,22 0-16,-1 1 0,0-1 0,0 0 15,21 0-15,-20 0 16,-1-21-16,0 21 0,0-21 0,21 0 16,-20 22-16,-1-22 0,21 0 0,-21 0 15,0 0-15,1 0 0,-1 0 16,0 0-16,0 0 0,0 0 0,-21-22 31,-21 22-15,0 0-1,0 0-15,0 22 16,-1-1-16,1-21 0,0 21 0,0 0 16,0 0-16,0 0 0,-1 22 0,1-22 15,0 0-15,0 0 0,0 22 0,21-22 16,-21 0-16,21 0 0,-22 0 16,22 0-16,0 1 0,0-1 0,0 0 15</inkml:trace>
  <inkml:trace contextRef="#ctx0" brushRef="#br0" timeOffset="63585.92">13610 13780 0,'0'0'0,"21"-22"0,-21 1 16,21 21-16,-21-21 0,0 0 15,0 0-15,0 0 0,0-1 16,0 1-16,0 0 0,0 0 15,-21 21-15,21-21 0,-21 21 16,0 0-16,0 0 0,0 0 16,-1 0-16,1 21 0,0-21 15,21 21-15,-21 0 16,0 0-16,0 1 0,21-1 0,0 0 0,-22 21 16,22-21-16,-21 22 15,21-22-15,0 21 0,0-21 0,0 1 16,0-1-16,0 0 0,0 0 0,0 0 15,0 0-15,21-21 16,1 0-16,-1 0 16,0 0-16,0 0 0,0-21 15,0 0-15,1 0 16,-1 0-16,-21 0 0,21-1 0,-21 1 16,21-21-16,-21 21 0,0 0 0,21-22 15,-21 22-15,21 0 0,-21 0 16,0 0-16,0-1 0,0 44 47,0-1-32,0 0-15,0 0 0,0 0 0,0 0 16,22 1-16,-22-1 0,0 0 16,0 0-16,21 0 0,-21 0 0,21 1 15,0-22-15,-21 21 0,21-21 16,0 21-16,1-21 0,-1 0 0,0 0 15,0 0-15,0 0 0,0 0 16,1-21-16,20 0 0,-21 21 16,0-22-16,0 1 0,1 0 0,-1 0 15,0-21-15,0 20 0,-21-20 16</inkml:trace>
  <inkml:trace contextRef="#ctx0" brushRef="#br0" timeOffset="64823.2">14182 13462 0,'0'-21'0,"0"42"0,0-63 0,0 21 0,0-1 16,0 1-16,-22 0 15,1 21-15,0 0 0,0 0 16,21 21-16,-21 0 0,0 1 16,21-1-16,0 0 15,0 21-15,0-21 0,0 22 0,0-22 16,0 21-16,0-21 0,0 22 16,0-22-16,0 21 0,0-21 15,0 1-15,0-1 0,0 0 0,0 0 0,0 0 16,0 0-1,21-21 1,-21-21 15,0 0-31,0 0 16,0 0-16,0 0 0,0-1 16,21 1-16,0 0 0,0 0 15,0 0-15,1 0 16,-1-1-16,0 22 0,21 0 15,-21 0-15,1-21 0,-1 21 16,0 0-16,0 0 0,0 0 0,0 0 0,1 21 16,-1 1-16,0-1 0,-21 0 15,21 0-15,-21 0 16,0 0-16,0 1 0,0-1 16,0 0-16,-21 0 0,0-21 0,0 21 15,-1 0-15,1-21 0,-21 22 16,21-1-16,0-21 0,-1 0 0,-20 0 15,21 0-15,0 21 0,0-21 0,-1 0 16,1 0-16,0 0 16,21-21-16,-21 21 15,21-21-15,-21 21 0,42 0 47,0 21-31,0-21-16,-21 21 0,21-21 15,1 0-15,-22 21 0,21-21 0,0 0 16,0 0-16,0 21 0,0-21 0,1 0 16,-1 0-16,0 0 15,0 0-15,0 0 0,0 0 0,22 0 0,-22 0 16,0-21-16,0 21 0,22-21 0,-22 0 16,0 21-16,0-21 15,0-1-15,0 1 0,1 0 0,-1 0 16,-21 0-16,21-22 0,-21 22 0,21-21 15,-21 0-15,0-1 0,0 22 16,0-21-16,21-1 0,-21 22 0,0-21 16,0 21-16,0 0 0,0-1 0,0 1 15,0 0-15,0 0 0,0 0 16,0 42 31,0 0-47,-21 0 0,21 0 0,0 1 15,0 20-15,0-21 0,0 21 16,-21-20-16,21 20 0,-21 0 16,21-21-16,0 22 0,0-1 0,0-21 15,0 0-15,0 22 0,0-22 0,0 0 16,0 0-16,0 0 0,0 1 16,21-22-16,-21 21 0,21-21 0,0 21 15,0-21-15,1 0 16,-1 0-16,0 0 0,0 0 15,21 0-15,-20 0 0,-1-21 16,21 0-16,-21 21 0,0-22 0,22 1 16,-22 0-16,0 0 15,0 0-15,0 0 0,1-1 0,-1 1 16,-21 0-16,0-21 0,0 21 16,0-1-16,0 1 0,0 0 15,-21 21-15,-1 0 16,1 0-16,0 0 15,0 0-15,0 21 16,0 0-16,21 1 0,-22-1 0,22 0 16,0 0-16,0 0 0,0 0 15,0 1-15,0-1 0,0 0 0,0 0 16,0 0-16,22 0 0,-22 1 16,21-22-16,0 0 0,0 21 15,0-21-15,0 0 0,1 0 16,-1 0-16,0 0 0,21 0 0,1 0 15,-22-21-15,0 21 0,21 0 0,-21-43 16,1 22-16,-1 0 0,0 0 16,0 0-16,0-1 0,0 22 15</inkml:trace>
  <inkml:trace contextRef="#ctx0" brushRef="#br0" timeOffset="66003.96">16679 13695 0,'0'0'0,"0"-21"16,0 0-1,0-1-15,0 1 16,0 0-16,0 0 15,0 0-15,21 21 0,1-21 16,-1-1 0,0 22-16,0 0 15,0 0-15,-21 22 16,21-1 0,-21 0-16,22 0 0,-22 0 0,21 22 15,-21-22-15,0 0 0,0 21 16,0-21-16,0 1 0,0 20 0,0-21 15,0 0-15,0 0 0,0 1 0,0-1 16,0 0-16,0 0 16,0-42 31,0 0-47,0 0 15,0-1-15,0-20 16,0 21-16,0 0 0,0-22 15,0 22-15,21-21 0,0 21 0,0-22 16,0 22-16,1 0 0,-1-21 16,0 21-16,0-1 0,0 22 0,0-21 15,1 21-15,-1 0 0,0 0 0,0 0 16,0 0-16,0 0 0,1 0 16,-1 0-16,0 21 0,0 1 15,-21 20-15,0-21 0,0 0 16,0 22-16,0-22 0,21 21 0,-21-21 15,0 0-15,0 22 0,0-22 0,0 0 16,0 0-16,0 0 16,0 1-16,0-1 0,0 0 15,0-42 32,0 0-47,21-1 0</inkml:trace>
  <inkml:trace contextRef="#ctx0" brushRef="#br0" timeOffset="66432.67">17568 13737 0,'21'0'31,"1"0"-31,-1-21 0,0 0 16,0 0-16,0 21 15,-21-21-15,21-1 0,1 1 0,-22 0 16,21 0-16,-21 0 16,0 0-16,0-1 0,0 1 15,-21 21 1,-1 0-16,1 0 0,0 0 15,0 0-15,0 21 0,0 1 16,-1-1-16,1 0 0,0 0 0,21 21 16,0-20-16,0 20 0,0-21 0,0 21 15,0-20-15,0 20 0,0-21 16,0 0-16,0 0 0,21 1 0,0-22 16,1 21-16,-1-21 0,0 0 15,0 0-15,0 0 0,0 0 16,1 0-16,-1 0 0,0 0 15,0-21-15,0-1 0,0 1 16,1 0-16,-1 0 0,0 0 0,21-22 16</inkml:trace>
  <inkml:trace contextRef="#ctx0" brushRef="#br0" timeOffset="66731.85">18330 13102 0,'0'0'0,"-21"21"47,0 1-47,21-1 0,0 0 16,0 21-16,-21-21 0,0 22 0,21-1 16,-22 0-16,22 1 0,0-1 15,-21 0-15,0 1 0,21-1 0,0 0 16,0-20-16,0 20 0,0 0 0,0-21 15,0 1-15,0-1 0,0 0 16,0 0-16,21-21 16,0 0-1,1 0-15,-1 0 16,0-21-16,-21 0 16,21 0-16,-21-1 0</inkml:trace>
  <inkml:trace contextRef="#ctx0" brushRef="#br0" timeOffset="66959.73">18140 13483 0,'0'0'16,"0"21"-16,21-21 15,0 0-15,0 0 16,0 0-16,1 0 15,-1 0-15,0-21 0,0 21 0,0 0 0,0 0 16,1-21-16,20 21 0,-21 0 16,-21-21-16,21 21 0,0 0 15,1 0-15,-1 0 0,0 0 16</inkml:trace>
  <inkml:trace contextRef="#ctx0" brushRef="#br0" timeOffset="67616.09">18923 13462 0,'0'0'0,"0"-21"31,-21 21-15,0 0-16,21 21 15,0 0-15,-22 0 16,1 22-16,21-22 0,-21 0 0,21 21 16,0-20-16,0-1 0,-21 21 0,21-21 15,-21 0-15,21 1 0,0-1 16,0 0-16,21-21 47,0-21-47,0 0 15,0-1-15,1 1 0,-22 0 16,21-21-16,-21 21 0,0-1 16,21 1-16,0 0 0,0 0 15,0 0-15,-21 42 32,0 0-32,22 0 0,-22 0 15,0 1-15,0-1 0,0 0 16,0 0-16,21 21 0,-21-20 0,21-1 15,0-21-15,-21 21 0,21 0 16,0-21-16,1 21 16,-1-21-16,0 0 0,0 0 0,0 0 15,0 0-15,1 0 0,20-21 16,-21 0-16,0 0 16,0 0-16,-21-1 0,22 1 0,-22 0 15,0 0-15,0-21 0,0 20 16,0-20-16,0 21 0,0 0 0,-22 0 15,1-1-15,21 1 0,-21 0 0,21 0 16,-21 21 0,21 21 31,21-21-47</inkml:trace>
  <inkml:trace contextRef="#ctx0" brushRef="#br0" timeOffset="68063.44">19833 13399 0,'-42'0'31,"21"0"-31,-1 0 16,1 0-1,0 21-15,21 0 0,-21 0 0,0 0 16,21 22-16,0-22 0,-21 0 16,21 21-16,0-21 0,0 22 0,0-22 15,0 21-15,0-21 0,0 1 0,0-1 16,0 0-16,21 0 16,0-21-16,0 0 0,0 0 15,0 0-15,1 0 0,-1 0 16,0 0-16,0-21 0,0 0 15,0 0-15,1-1 16,-1 1-16,-21-21 0,0 21 0,21 0 16,-21-22-16,0 22 0,0-21 15,0 21-15,0-22 0,0 22 0,0 0 16,-21 0-16,21 0 0,-21 21 0,-1 0 16,1-22-16,0 22 0,0 0 15,0 0-15,0 0 0,-1 22 16,22-1-16,-21 0 0,21 0 15,0 0-15,0 0 16,0 1-16,0-1 0,21-21 16,1 0-16</inkml:trace>
  <inkml:trace contextRef="#ctx0" brushRef="#br0" timeOffset="68515.17">20129 13420 0,'0'0'0,"-21"-21"0,21-1 16,0 1-1,0 0 1,0 0-16,21 21 16,1 0-16,-1 0 15,0 0-15,0 0 0,0 0 16,22 0-16,-22 21 0,0-21 0,-21 21 15,21-21-15,0 21 0,0 1 0,1-1 16,-22 0-16,21-21 0,-21 21 16,21 21-16,-21-20 0,0-1 0,0 0 15,0 0-15,0 0 0,0 0 0,0 1 16,0-1-16,0 0 0,-21-21 16,0 21-16,21 0 0,-22-21 15,22 21-15,0-42 31,0 0-15,0 0-16,0 0 0,0 0 16,0-1-16,0 1 0,0 0 15,0-21-15,22 21 0,-22-1 0,0 1 16,21 0-16,-21 0 0,21 0 0,0 0 16,-21-1-16,21 22 15,0-21-15,1 0 16,-1 21-16,0 0 0</inkml:trace>
  <inkml:trace contextRef="#ctx0" brushRef="#br0" timeOffset="69163.8">21040 13018 0,'0'-22'0,"0"44"0,-22-44 0,1 22 16,21-21-1,0 42 1,0 1-16,-21-22 16,21 21-16,0 21 0,0-21 0,0 22 15,-21-22-15,21 21 0,-21-21 16,21 22-16,-21-1 0,21 0 0,-22 1 16,22-1-16,-21-21 0,21 21 15,-21 1-15,21-22 0,-21 21 16,21-21-16,0 1 0,0-1 0,0 0 15,0 0-15,0 0 16,0-42 0,0 0-1,0 0-15,0 0 0,0-1 16,0 1-16,21 0 0,-21-21 16,21 21-16,0-1 0,1 1 0,-1 0 15,-21 0-15,21 0 0,0 0 0,0-1 16,0 22-16,1-21 0,-1 21 15,0 0-15,-21-21 16,21 21-16,-42 0 47,0 21-47,0-21 0,-1 0 16,1 0-16,0 21 0,0-21 15,0 22-15,0-22 0,21 21 16,0 0-1,0 0-15,0 0 16,0 0-16,0 1 16,0-1-16,21-21 0,0 21 0,-21 0 15,21 0-15,0-21 0,0 21 16,1 1-16,-1-1 16,0-21-16,-21 21 15,21-21-15,0 0 16,-21-21-1,0 0-15,0-1 16</inkml:trace>
  <inkml:trace contextRef="#ctx0" brushRef="#br0" timeOffset="70244.25">22945 13504 0,'0'0'15,"21"0"1,-21-21-16,0 0 16,21 21-16,-21-21 0,0 0 15,21 0 1,-21-1-16,0 1 0,0 0 16,0 0-16,0 0 0,0 0 15,0-1-15,0 1 0,0 0 16,-21 0-16,0 21 0,0 0 0,-1 0 15,1 0-15,0 0 0,0 0 0,0 21 16,0-21-16,-22 21 0,22 0 16,0 22-16,0-22 0,21 0 0,-21 0 15,21 22-15,0-22 0,0 0 16,0 0-16,0 21 0,0-20 0,0-1 16,21 0-16,0-21 0,0 0 15,0 0-15,22 0 16,-22 0-16,21 0 0,-21 0 0,22 0 15,-22-21-15,21 0 0,-21-1 0,0 22 16,22-21-16,-22 0 0,0 0 16,-21 0-16,21 0 0,-21-1 0,0 1 15,21 0-15,-21 0 0,0 0 0,0 0 16,0 42 15,0 0-15,0 0-16,0 0 0,0 0 0,0 22 15,0-22-15,0 21 0,0 1 0,0-1 16,0 0-16,0 1 0,0-1 16,0 21-16,0-20 0,0-1 15,0 22-15,0-22 0,0 0 0,0 22 16,0-22-16,0 0 0,0 22 16,0-22-16,0 1 0,0 20 0,0-21 15,0 1-15,0 20 0,0-20 0,-21-1 16,21-21-16,-21 21 0,0 1 15,21-22-15,0 0 0,-21 0 0,0 0 16,21 1-16,-22-22 0,1 0 16,0-22-1,0 1 1,21-21-16,0 21 0,-21 0 0,21-22 16,-21 1-16,21 0 0,0-22 0,0 22 15,0-1-15,0-20 0,0 21 16,0-1-16,0-20 0,0 20 0,0 1 15,0 0-15,21-1 0,0 1 0,0 0 16,-21-1-16,21 22 0,0-21 16,1 21-16,-1-22 0,0 1 0,0 21 15,0 0-15,0-22 0,22 22 16,-22 0-16,0 0 0,0 0 0,0 0 16,1-1-16,-1 22 0,-21-21 15</inkml:trace>
  <inkml:trace contextRef="#ctx0" brushRef="#br0" timeOffset="70683.61">23431 13420 0,'0'0'0,"0"-21"0,0-1 16,0 1-1,0 0-15,22 0 16,-1 21-1,0 0-15,0 0 16,0 0-16,0 0 0,1 0 16,-1 0-16,0 0 0,0 21 15,0 0-15,0 0 0,1 1 0,-22-1 16,21 0-16,-21 21 0,21-21 0,-21 22 16,0-22-16,0 21 0,0-21 15,0 1-15,-21-1 0,0 0 0,21 0 16,-22-21-16,1 0 0,21 21 0,-21-21 15,0 0-15,0-21 16,21 0-16,0 0 16,0 0-16,0-1 0,0 1 0,0 0 15,0 0-15,21-21 16,0 20-16,-21-20 0,21 21 0,0 0 16,-21-22-16,22 22 0,-1 0 0,-21 0 15,21 0-15,0 0 0,0 21 16,0-22-16,1 22 0,-1 0 0,0 0 15,0 0-15,0 0 0,0 0 16,1 0-16,-1 0 0,0 0 0,0 0 16,0 0-16</inkml:trace>
  <inkml:trace contextRef="#ctx0" brushRef="#br0" timeOffset="71212.31">24342 13420 0,'0'0'16,"21"0"-16,-21-21 0,21 21 16,-21-22-16,0 1 15,0 0-15,21 21 0,-21-21 0,0 0 16,0 0-16,0-1 0,0 1 16,0 0-16,-21 21 0,0-21 15,0 21-15,-1 0 0,1 0 16,0 0-16,21 21 0,-21 0 15,0 0-15,0 1 0,-1-1 16,1 21-16,0-21 0,0 22 0,21-22 16,-21 21-16,21 0 0,-21-20 0,21 20 15,0-21-15,0 0 0,0 0 16,0 1-16,0-1 0,21 0 16,0-21-16,0 0 15,0 0-15,0-21 0,1 21 16,-1-21-16,-21-1 0,21 1 0,0 0 15,0 0-15,0 0 0,1-22 16,-22 22-16,21 0 0,0-21 0,-21 21 16,0-1-16,0 1 0,0 0 0,0 0 15,0 42 17,0 0-32,0 0 15,0 1-15,0-1 0,0 0 16,0 0-16,0 21 0,0-20 0,0-1 15,21 0-15,0 0 16,-21 0-16,21-21 0,1 0 0,-1 0 16,0 0-16,21 0 0,-21 0 0,22 0 15,-1 0-15,-21 0 0,22 0 16</inkml:trace>
  <inkml:trace contextRef="#ctx0" brushRef="#br0" timeOffset="71556.11">25019 13293 0,'0'-21'0,"0"42"0,0-64 16,0 22-16,-21 21 31,21 21-31,-21 1 0,-1-1 16,22 0-16,0 0 0,0 0 0,0 22 16,0-22-16,0 21 0,0 0 15,0 1-15,0-1 0,0 0 0,0 1 16,0-1-16,0 0 0,0 1 0,0-1 15,0 0-15,0 1 16,0-1-16,0 22 0,0-22 0,0 21 16,-21-41-16,21 41 0,0-21 0,0 22 15,0-22-15,0 22 0,0-22 0,0 0 16,0 22-16,0-43 0,0 21 16,0 1-16,0-22 0,0 0 0,0 0 15,0 0-15,0-42 31,0 0-31,0 0 16,0 0-16,-21 0 0,21-1 0,0-20 16</inkml:trace>
  <inkml:trace contextRef="#ctx0" brushRef="#br0" timeOffset="73635.91">24977 13547 0,'0'0'0,"0"-21"0,-22-22 16,22 22-16,0 0 0,0 0 0,-21 0 16,21-1-16,0 1 0,0 0 15,0 0-15,0 0 0,0 0 0,0-1 16,21 22-16,1-21 0,-1 21 16,0 0-16,0 0 15,0 0-15,0 0 0,1 0 16,-1 0-16,0 0 0,0 21 0,-21 1 15,21-1-15,-21 0 16,21 0-16,-21 0 0,0 0 0,0 1 16,0-1-16,0 0 0,-21 0 0,0 0 15,0-21-15,0 21 0,0-21 16,-1 22-16,1-22 0,0 0 0,0 0 16,0 0-16,0 21 0,-1-21 0,1 0 15,0 0-15,0 0 16,0 0-1,42 0 17,0 0-32,0 0 15,0 0-15,1 0 0,-1 0 16,0 0-16,0 0 0,0 0 16,0 0-16,1 0 0,20-21 0,-21 21 15,0-22-15,22 22 0,-22-21 16,0 21-16,21-21 0,-21 0 0,22 21 15,-22-21-15,0 0 0,0 21 0,0-22 16,1 1-16,-1 0 0,0 0 16,-21 0-16,21-22 0,-21 22 0,0-21 15,0 21-15,0 0 0,0-22 16,0 22-16,0-21 0,0 21 16,0-1-16,0 1 0,-21 21 15,0 21 1,0 1-16,21-1 0,0 21 15,-22-21-15,22 22 0,-21-22 16,21 21-16,-21 0 0,21-20 0,-21 20 16,21-21-16,0 21 0,0-20 0,0-1 15,-21 21-15,21-21 0,0 0 16,0 1-16,-21-22 0,21 21 0,0 0 16,0-42 15,0 0-16,0-1-15,0 1 0,0 0 0,21 0 16,0 0-16,0 0 0,-21-1 16,21 1-16,0 21 0,-21-21 15,22 21 1,-1 0-16,0 0 0,-21 21 16,0 0-16,21 1 0,-21-1 15,21 0-15,-21 0 16,0 0-16,21 0 15,1-21-15,-22 22 0,21-22 0,0 0 16,0 0-16,0 0 16,22 0-16,-22 0 0,0 0 15,0 0-15,21 0 0,-20-22 0,-1 22 16,21-21-16,-21 0 0,0 0 16,1 0-16,-1 0 0,-21-1 0,21-20 15,-21 21-15,21 0 0,-21 0 0,0-1 16,0 1-16,0 42 31,-21 1-31,0-1 16,21 0-1,0 0-15,0 0 0,0 0 0,0 1 16,0-1-16,0 0 0,0 0 0,0 0 16,0 0-16,21 1 15,0-22-15,0 0 0,0 0 0,1 0 16,-1 0-16,0 0 0,0 0 0,0 0 15,0-22-15,1 22 0,-1-21 16,0 0-16,0 0 0,0 0 0,-21 0 16,21-1-16,1-20 0,-1 21 0,0-21 15,0 20-15,-21 1 0,21 0 16,0 0-16,1 0 0,-22 0 0,0-1 16,21 22-16,0 0 15,-21 22 16,0-1-31,0 0 32,0-42 15,0 0-32,0-1 1,0 1-1,-21 21 1,0 0-16,-1 21 16,22 1-16,-21-1 15,0 0-15,21 0 0,-21 0 0,21 22 16,0-22-16,0 0 0,0 21 16,0-21-16,0 1 0,0-1 0,0 0 15,0 0-15,0 0 0,0 0 0,0 1 16,21-22-16,0 0 15,0 0-15,1 0 0,-1 0 16,0 0-16,0-22 0,21 22 0,-20-21 16,-1 0-16,0 0 0,0 0 15,0 0-15,22-1 0,-22 1 16,0 0-16,0-21 0,-21 21 0,21-1 16,-21 1-16,21 21 0,-21-21 15,0 0 32,0 0 0,0 0-31,0-1-1,22 22 1,-22-21-16,-22 21 78,22 21-62,-21-21-16,0 22 15,0-22-15,21 21 16,0 0-1,0 0 1,21 0 0,0-21-1,0 21-15,1-21 0,-1 0 16,0 22-16,0-1 16,-21 0-1,0 0 1,0 0-16,-21-21 0,21 21 15,-21-21-15,0 22 0,-22-22 0,22 21 16,0-21-16,-21 21 0,20-21 0,1 21 16,0-21-16,0 0 0,0 21 15,21 0-15,-21-21 0,-1 0 16,22-21 15,0 0-15</inkml:trace>
  <inkml:trace contextRef="#ctx0" brushRef="#br0" timeOffset="74008.7">26056 12679 0,'-21'0'16,"42"0"-16,-63 21 0,21-21 0,21 21 15,-22-21-15,22 21 0,-21-21 0,21 22 16,21-22 15,1 0-31,-1 0 0,0 0 16,-21-22-1,0 1-15,0 0 16,-21 21 31,0 0-47,21 21 16,-22 0-16,1 1 15,0-22-15,0 21 0,0-21 16</inkml:trace>
  <inkml:trace contextRef="#ctx0" brushRef="#br0" timeOffset="75243.99">5905 15685 0,'0'21'0,"0"-42"0,-21 42 0,0 0 16,42-42 46,0 0-62,1-1 0,-1 1 16,21 0-16,-21 0 0,0 0 15,1 0-15,-1-1 0,-21 1 16,21 0-16,-21 0 0,0 0 0,0 0 16,0-1-16,0 1 15,0 42 1,-21 1-16,21-1 16,0 0-16,0 0 0,0 0 15,0 0-15,0 22 0,0-22 0,0 21 16,0 1-16,0-22 0,0 21 15,0 0-15,0 1 0,0-1 0,0 0 16,0 1-16,0-1 0,21 0 0,-21 1 16,0-1-16,0 0 0,0 1 15,0-22-15,0 21 0,0-21 16,0 1-16,0-1 0,0 0 0,0 0 16,-21 0-16,0 0 0,21 1 15,-22-22-15,1 0 0,0 21 0,0-21 16,0 0-16,0 0 0,-1 0 15,1 0-15,0 0 0,0-21 0,0-1 16,0 22-16,-1-21 0,1 0 16,0 0-16,0 0 0,21-22 0,-21 22 15,21 0-15,-21-21 0,21-22 16,0 43-16,0 0 0,0-21 16,0 20-16,0-20 0,0 21 15,0-21-15</inkml:trace>
  <inkml:trace contextRef="#ctx0" brushRef="#br0" timeOffset="75619.77">6032 15155 0,'0'0'0,"0"22"15,0-1 1,0 0 0,22-21-1,-1 0-15,0 0 16,0 0-16,0-21 0,-21 0 16,0-1-16,21 22 15,-21-21-15,0 0 16,-21 21-1,0 0-15,0 0 16,0 0-16,21 21 16,-21-21-16,21 21 15,0 1-15,0-1 0,0 0 16,21-21-16,-21 21 0,21 0 16,0 0-16,0 1 15,0-1-15</inkml:trace>
  <inkml:trace contextRef="#ctx0" brushRef="#br0" timeOffset="75951.58">6519 15473 0,'-21'0'16,"21"21"-16,-21 0 0,21 0 15,0 1-15,0-1 0,0 21 16,0-21-16,0 22 0,0-22 16,-21 21-16,21 0 0,0 22 0,0-22 15,0 22-15,0-22 0,0 22 16,0-1-16,0 1 0,0-22 0,0 21 16,0 1-16,0-22 0,0 22 0,0-22 15,0 0-15,-21 1 0,21-22 16,0 21-16,0-21 0,0 22 15,0-22-15,0 0 0,0-42 32,-22 0-32,22 0 15</inkml:trace>
  <inkml:trace contextRef="#ctx0" brushRef="#br0" timeOffset="76327.36">6435 15790 0,'0'0'16,"0"-21"-16,0 0 0,0 0 15,-22 0-15,1 0 0,21-1 16,0 1-16,0 0 0,0 0 16,0 0-16,0 0 0,21-1 0,1 1 15,-1 0-15,0 21 0,21-21 0,-21 0 16,1 21-16,-1 0 0,21-21 15,-21 21-15,0 0 0,1 0 0,-1 0 16,0 21-16,0 0 0,-21 0 16,0 0-16,0 0 0,0 1 0,0-1 15,0 21-15,-21-21 0,0 0 0,0 1 16,-1-1-16,1 0 16,0 0-16,0-21 0,0 21 0,0-21 15,-1 21-15,1-21 0,0 0 16,21-21 46,21 21-62</inkml:trace>
  <inkml:trace contextRef="#ctx0" brushRef="#br0" timeOffset="76736.13">6985 15685 0,'0'0'16,"21"-22"-16,0 22 16,-21-21-16,21 0 15,1 21-15,-22-21 0,21 0 0,0 21 16,-21-21-16,21-1 0,-21 1 15,0 0-15,0 0 16,0 0-16,0 0 0,-21 21 31,0 0-31,0 0 16,-1 0-16,22 21 0,-21-21 0,0 21 16,0 0-16,0 0 0,21 0 15,0 1-15,-21 20 0,21-21 0,0 0 16,0 0-16,0 1 0,0-1 0,0 0 15,0 0-15,0 0 0,0 0 16,21-21-16,-21 22 0,21-22 0,0 0 16,0 0-16,0 0 0,1 0 15,-1 0-15,0 0 16,0 0-16,0-22 0,0 1 0,22 21 16,-22-21-16,0 21 0</inkml:trace>
  <inkml:trace contextRef="#ctx0" brushRef="#br0" timeOffset="77592.64">7895 15431 0,'-21'0'15,"0"-22"-15,0 22 0,-1 0 16,1 0-16,0 0 0,0 0 0,0 0 15,0 0-15,-1 0 0,1 22 16,0-22-16,0 21 0,0-21 16,21 21-16,-21 0 0,-1-21 0,22 21 15,-21 0-15,21 1 16,0-1-16,0 0 0,0 0 16,21 0-1,1-21-15,-1 0 0,0 0 0,0 0 16,0 0-16,0 0 0,1 0 15,-1 0-15,0 0 0,0 0 16,0-21-16,0 21 0,1-21 16,-1 0-16,-21 0 15,0-1-15,0 1 16,21 21-16,-21-21 16,0 42 46,0 0-62,0 1 0,0-1 16,0 0-16,0 21 0,0-21 15,0 1-15,0 20 0,0 0 0,0-21 16,21 22-16,-21 20 0,0-20 16,21-1-16,-21 21 0,21-20 0,-21-1 15,0 22-15,22-22 0,-22 21 0,21-20 16,-21 20-16,0-20 0,21-1 15,-21 21-15,21-20 0,-21-1 16,21 22-16,-21-22 0,0 0 0,0 1 16,0-1-16,0 0 0,0 1 0,0-1 15,0 0-15,0-21 0,0 22 16,0-22-16,0 0 0,0 0 0,0 0 16,0 1-16,0-1 0,-21-21 15,21 21-15,-21-21 0,0 0 16,0 0-16,-1 0 0,1 0 15,0 0-15,0-21 0,0 0 16,0-1-16,-22 1 0,22 0 0,0-21 16,0 21-16,-22-22 0,22-20 15,0 20-15,0 1 0,0-21 16,0 20-16,-1-20 0,22 20 0,0-20 16,-21 21-16,21-1 0,0 1 15,0 0-15,0-22 0,0 22 0,0-1 16,0 1-16,21 0 0,1-22 15,-1 22-15,0 0 0,0-1 0,0-20 16,0 42-16,1-22 0,-1 1 0,0 21 16,0-22-16,0 22 15,0 0-15,1 0 0,-22 0 0,21 0 0,0 21 16,-21-22-16</inkml:trace>
  <inkml:trace contextRef="#ctx0" brushRef="#br0" timeOffset="78392.17">5419 15536 0,'0'0'0,"-22"0"0,22 22 16,-21-1-16,21 0 15,0 0 1,0 0-16,21-21 15,1 0-15,-1 0 16,0 0-16,0 0 16,0-21-16,0 21 0,-21-21 15,0 0 1,0 0 0,-21 21 15,0 0-31,21 21 31,21-21 0,0 0-15,1 0-16,-1 0 0,0 0 16,0 0-1,-21-21-15,0-1 0,0 1 16,0 0-1,0 0 1,-21 21 0,0 0-1,21 21-15,0 0 16,0 0 0,0 1-1,21-22-15,0 0 16,0 21-16</inkml:trace>
  <inkml:trace contextRef="#ctx0" brushRef="#br0" timeOffset="79111.75">9017 15685 0,'0'0'0,"-21"0"0,-22 0 15,22 0-15,-21 0 0,21 0 16,0 0-16,-1 0 0,1 0 0,0 0 16,42 0 30,22 0-46,-22 0 0,21 0 0,0 0 16,1 0-16,20 0 16,1 0-16,-1 0 0,1 0 0,-1 0 15,22 0-15,-22 0 0,22 0 0,0 0 16,-22 0-16,22 0 0,-22-22 16,1 22-16,-1 0 0,1 0 0,-22-21 15,1 21-15,-1-21 0,-21 21 0,0 0 16,0 0-16,-21-21 0,22 21 15,-22-21-15,0 0 16,0-1 15,-22 22-31,22-21 32,-21 21-32</inkml:trace>
  <inkml:trace contextRef="#ctx0" brushRef="#br0" timeOffset="79551.5">9906 15282 0,'0'0'0,"-21"0"0,0 0 0,-1 0 15,22 22 16,0-1-31,0 0 16,22 0-16,-1-21 0,0 21 16,0 0-16,0 1 0,22-22 0,-22 21 15,21 0-15,-21-21 0,22 21 0,-1 0 16,0-21-16,1 0 0,-22 0 16,21 0-16,-21 0 0,0 21 0,1-21 15,-1 0-15,0 0 0,-42 0 47,0 0-47,-1 0 0,-20 0 16,21 0-16,0 22 0,-22-1 15,22-21-15,0 21 0,-21 0 0,21 0 16,-22 0-16,22 22 0,-21-22 0,21 0 16,-1 0-16,1 0 0,0 22 15,0-22-15,21 0 0,-21 0 0,21 0 16,0 1-16</inkml:trace>
  <inkml:trace contextRef="#ctx0" brushRef="#br0" timeOffset="103656.07">11282 16362 0,'0'-21'0,"0"0"15,0-1-15,0 1 0,0 0 0,0 0 16,0 0-16,0-22 0,0 22 0,0-21 15,0 21-15</inkml:trace>
  <inkml:trace contextRef="#ctx0" brushRef="#br0" timeOffset="104223.74">11324 15642 0,'0'0'0,"21"0"46,0-21-46,-21 0 0,22 21 0,-1-21 16,0 0-16,0-1 0,0 1 16,0 0-16,1-21 0,-1 21 0,-21-1 15,0 1-15,21 0 0,-21 0 16,21 0-16,-21 0 0</inkml:trace>
  <inkml:trace contextRef="#ctx0" brushRef="#br0" timeOffset="104568.55">11091 16489 0,'0'-85'32,"21"85"-32,1-21 0,-1 0 0</inkml:trace>
  <inkml:trace contextRef="#ctx0" brushRef="#br0" timeOffset="104608.53">11303 16108 0,'0'0'16,"21"-21"-16,0 0 0</inkml:trace>
  <inkml:trace contextRef="#ctx0" brushRef="#br0" timeOffset="106049.89">11599 15388 0,'0'-21'0,"0"0"15,0 0-15,0 0 16,0-1-16,0 1 16,0 0-1,0 42 32,0 0-47,0 1 0,0-1 16,0 0-16,0 0 0,0 21 15,0-20-15,0 20 0,0-21 0,0 21 16,0-20-16,0 20 0,0 0 16,0-21-16,0 22 0,0-1 15,0 0-15,0 1 0,0-1 0,0 22 0,0-22 16,0 0-16,0 1 15,0 20-15,0-21 0,0 1 0,0-1 16,0-21-16,0 22 0,0-1 16,0-21-16,0 0 0,0 22 0,0-22 15,0 0-15,0 21 0,0-21 0,0 1 16,-21-1-16,21 0 16,0 0-16,0 0 0,-21-21 15,0 0-15,0 0 16,-1 0-16,1 0 15,0 0-15,0 0 0,0-21 16,-22 0-16,22 21 0,0-21 16,0 0-16,-21-1 0,20-20 0,1 21 15,0-21-15,0-1 0,0 22 16,0-21-16,-1-1 0,22 1 16,0 0-16,0-1 0,0 1 0,0 21 15,0-21-15,22 20 0,-1-20 0,0 21 16,0-21-16,21 20 0,-20 1 0,20-21 15,-21 21-15,21 0 0,-20-22 16,20 22-16,-21 0 0</inkml:trace>
  <inkml:trace contextRef="#ctx0" brushRef="#br0" timeOffset="106587.97">11747 14817 0,'0'0'0,"-21"0"0,0 0 16,0 0-16,0 21 0,21 0 16,0 0-16,0 0 0,-21 1 0,21-1 15,0 0-15,0 0 16,0 0-16,0 22 0,0-22 0,0 0 15,21 0-15,0-21 16,0 0-16,0 0 16,0 0-16,1 0 0,-1 0 15,0 0-15,0-21 0,0 0 0,-21 0 16,0-1-16,0 1 16,0 0-16,0 0 0,0 0 0,-21 0 15,0-1-15,0 22 0,21-21 0,-21 21 16,-1 0-16,1 0 0,0 0 15,0 0-15,0 0 16,21 21-16,0 1 16,0-1-16,0 0 0,21 0 15,0 0-15,0 0 16</inkml:trace>
  <inkml:trace contextRef="#ctx0" brushRef="#br0" timeOffset="107095.29">12319 15261 0,'0'0'15,"-21"0"1,0 0-16,-1 0 16,1 21-16,0 1 0,21-1 15,-21 0-15,0 0 0,0 0 0,21 22 16,-22-22-16,1 21 0,21-21 0,0 22 16,0-22-16,0 0 0,0 0 15,0 0-15,0 0 0,0 1 0,0-1 16,21-21-16,1 0 0,-22 21 15,21-21-15,21 0 0,-21 0 16,0 0-16,1 0 0,-1-21 0,0 21 16,0-21-16,0-1 0,-21 1 15,21 0-15,1 21 0,-1-42 0,-21 21 16,0-1-16,0 1 0,0-21 0,0 21 16,0-22-16,0 22 0,0 0 15,-21-21-15,-1 21 0,1-1 0,0 22 16,0-21-16,0 21 0,0 0 15,-1 0-15,1 0 0,0 0 0,0 0 16,21 21-16,0 1 16,0-1-16,0 0 0,0 0 0,0 0 15,0 0-15,0 1 0,0-1 16,0 0-16</inkml:trace>
  <inkml:trace contextRef="#ctx0" brushRef="#br0" timeOffset="107399.77">12721 15304 0,'0'-22'0,"0"44"0,0-22 31,0 21-16,0 0-15,0 0 16,0 0-16,0 0 0,0 1 0,0-1 16,0 0-16,0 21 0,0-21 15,-21 1-15,21-1 0,0 0 0,0 0 16,0 0-16,-21 0 0,21-42 62</inkml:trace>
  <inkml:trace contextRef="#ctx0" brushRef="#br0" timeOffset="107768.56">12679 14986 0,'0'0'0,"-21"0"0,-1 0 0,1 0 15,21 21-15,-21-21 16,21 21-16,0 1 0,0-1 0,0 0 16,0 0-16,0 0 15,0 0-15,21-21 16,-21 22-16,21-22 0,1 0 0,-1 0 16,0 0-16,0 0 15,0-22-15,-21 1 0,0 0 0,21 21 16,-21-21-16,0 0 0,0 0 15,0-1-15,0 1 0,-21 0 16,0 21-16,0-21 0,0 21 16,0 0-16,-1 0 15,1 0-15,21 21 16,-21 0-16,21 0 16,0 1-16,0-1 0,0 0 15,0 0-15,0 0 0,21 0 16,-21 1-16,21-1 0,1 0 0</inkml:trace>
  <inkml:trace contextRef="#ctx0" brushRef="#br0" timeOffset="108336.01">13081 15304 0,'0'21'16,"0"0"-16,0 0 15,0 0-15,0 0 0,0 1 16,0-1-16,0 0 0,0 21 0,0-21 16,0 1-16,0-1 0,0 0 0,0 0 15,0 0-15,0 0 16,0 1-16,0-44 47,0 1-32,0 0 1,0 0-16,0 0 0,0-22 0,0 22 16,0 0-16,21-21 0,0 21 15,0-22-15,-21 22 0,22 0 0,-1 0 16,21-22-16,-21 22 0,0 0 0,22 0 15,-22 21-15,21-21 0,-21 0 16,22 21-16,-22 0 0,0 0 0,0 0 16,0 21-16,1 0 0,-22 21 15,0-21-15,0 1 0,0-1 16,0 0-16,0 21 0,0-21 0,0 1 16,0-1-16,-22 0 0,1 21 15,0-21-15,21 1 16,0-1-16,0-42 62,0-1-62,0 1 0,0 0 16</inkml:trace>
  <inkml:trace contextRef="#ctx0" brushRef="#br0" timeOffset="108688.8">13885 14859 0,'0'0'0,"-21"0"32,0 0-32,21 21 15,0 0-15,0 1 16,0-1-16,0 0 0,0 0 0,0 21 15,0 1-15,0-22 0,0 21 16,-21 1-16,21-22 0,0 21 0,0 0 16,-21-20-16,21 20 0,0-21 0,0 0 15,0 22-15,0-22 0,0 0 16,0 0-16,0 0 0,0 0 16,0 1-1,21-22-15,0 0 16,0 0-16,0 0 0,0-22 15,1 22-15,-22-21 16,21 0-16,-21 0 0,21 0 0,-21 0 16,0-1-16,0 1 0</inkml:trace>
  <inkml:trace contextRef="#ctx0" brushRef="#br0" timeOffset="108931.66">13737 15155 0,'21'-21'15,"0"21"1,1 0-16,20 0 0,-21 0 0,0-21 16,0 21-16,22 0 0,-22 0 0,0-21 15,21 21-15,-20 0 0,-1-21 16,0 21-16,0-21 0,0 21 15,0 0-15,1 0 16,-22-22-16,21 22 16</inkml:trace>
  <inkml:trace contextRef="#ctx0" brushRef="#br0" timeOffset="109643.79">15621 15240 0,'0'0'16,"0"-21"-16,0 0 0,0 0 0,0-1 0,0 1 15,0 0-15,0 42 32,0 0-17,0 1-15,0 20 0,0-21 16,0 21-16,0 1 0,0-1 0,0 22 16,0-22-16,0 21 0,0 1 0,0-1 15,0 1-15,21-1 0,-21 22 16,0 0-16,0-1 0,0 1 0,0 0 15,0-1-15,0 1 0,0 0 16,0-1-16,0-20 0,-21 21 16,21-22-16,-21 1 0,21-1 0,0 1 0,-21-22 15,21-21-15,-22 21 0,22-20 16,0-1-16,-21-21 16,21-21-16,0-22 15,0 22-15,0-21 0,0-1 16,0 1-16,0-21 0,0-1 0</inkml:trace>
  <inkml:trace contextRef="#ctx0" brushRef="#br0" timeOffset="110071.55">15515 15431 0,'0'-22'0,"0"44"0,0-86 16,0 43-16,0 0 0,0 0 0,0-1 16,0-20-16,21 21 0,-21 0 15,21 21-15,1-21 0,-1-1 0,21 1 16,-21 0-16,0 0 0,22 21 0,-22 0 16,21 0-16,1 0 0,-1 0 15,0 0-15,1 0 0,-1 21 0,0 0 16,-21 0-16,1 22 0,-1-1 15,-21 0-15,0 1 0,0-1 0,0-21 16,0 22-16,-21-1 0,-1 0 0,1 1 16,0-22-16,0 21 15,-21-21-15,20 0 0,1 1 0,-21-1 16,21 0-16,0 0 0,-1 0 16,1-21-16,0 0 0,0 0 0,0 0 15,0 0-15,21-21 16,0 0-1,0 0 1,0 0-16,0-1 16,21 22-16,-21-21 15</inkml:trace>
  <inkml:trace contextRef="#ctx0" brushRef="#br0" timeOffset="110623.87">16595 14901 0,'-22'0'15,"44"0"-15,-65 22 16,43-1-16,0 0 15,0 21-15,0-21 0,0 22 0,0-1 16,0 0-16,0 1 0,-21-1 16,21 0-16,0 1 0,0-1 0,0-21 15,-21 22-15,21-22 0,0 0 16,0 21-16,0-21 0,0 1 16,0-1-1,-21-21-15,0-21 16,21-1-1,0 1-15,0 0 0,0 0 16,0-21-16,0 20 0,0-20 16,0 21-16,0-21 0,21 20 0,0-20 15,0 21-15,21 0 0,-20 0 16,-1-1-16,0 1 0,0 21 0,21 0 16,-20 0-16,-1 0 0,0 0 15,0 0-15,0 21 0,-21 1 0,0-1 16,0 0-16,0 0 0,0 21 0,0-20 15,0 20-15,0-21 0,0 0 16,0 0-16,0 1 0,0-1 0,-21 0 16,21 0-16,-21 0 0,21 0 15,0-42 32,21 0-47</inkml:trace>
  <inkml:trace contextRef="#ctx0" brushRef="#br0" timeOffset="111059.61">17187 15155 0,'-42'0'16,"21"22"-1,21-1-15,-21 0 0,-1 0 16,22 0-16,-21 0 0,21 1 16,0-1-16,0 0 0,0 0 0,0 0 15,0 22-15,0-22 0,0 0 16,0 0-16,0 0 0,0 0 16,21-21-16,1 0 0,-1 22 0,0-22 15,0 0-15,0 0 0,0 0 16,1 0-16,-1-22 0,0 1 0,0 21 15,0-21-15,0 0 0,-21 0 16,22 0-16,-22-1 0,0 1 16,0-21-16,0 21 0,0 0 0,0-22 15,0 22-15,-22 0 0,1 0 16,21 0-16,-21-1 0,0 22 0,0 0 16,0 0-16,-1 0 0,1 0 15,0 0-15,0 0 0,21 22 16,0-1-16,0 0 15,0 0-15,0 0 16,21-21-16,0 0 16,0 0-16</inkml:trace>
  <inkml:trace contextRef="#ctx0" brushRef="#br0" timeOffset="111359.44">17674 14817 0,'21'0'16,"-42"0"-16,42 21 31,-21 0-31,0 0 0,0 0 0,0 1 16,0 20-16,0-21 0,-21 21 0,21-20 15,-21 20-15,21 0 16,0-21-16,0 22 0,0-1 0,-21-21 15,21 22-15,0-22 0,-21 0 0,21 21 16,0-21-16,0 1 0,0-1 16,0 0-16,0 0 0,21-21 31,0 0-31,0 0 16,-21-21-16</inkml:trace>
  <inkml:trace contextRef="#ctx0" brushRef="#br0" timeOffset="111743.1">17992 15113 0,'-22'0'32,"1"21"-32,21 0 0,0 1 15,-21-1-15,21 0 0,0 0 16,-21 21-16,21-20 0,0-1 0,0 0 15,0 21-15,0-21 0,0 22 16,0-22-16,0 0 16,0 0-16,21-21 0,0 0 15,0 0-15,1 0 0,20 0 16,-21 0-16,0 0 0,0 0 16,1-21-16,-1 0 0,0 0 0,-21 0 15,0-1-15,0-20 0,0 21 16,0 0-16,0-22 0,0 22 0,0-21 15,0 21-15,-21 0 0,0-1 0,-1 1 16,1 0-16,0 21 0,0 0 16,0 0-16,0 0 0,-1 0 15,1 0 1,21 21-16,-21-21 16</inkml:trace>
  <inkml:trace contextRef="#ctx0" brushRef="#br0" timeOffset="112019.95">17484 15007 0,'0'0'16,"-22"0"-16,1 0 15,21-21-15,21 21 16,1 0-16,20-21 15,-21 21-15,21 0 0,-20 0 0,20 0 16,0-21-16,-21 21 16,22 0-16,-1 0 0,-21 0 0,0-21 15,22 21-15,-22 0 0,0 0 0,0 0 16,0 0-16,1 0 16,-1 0-16,0 0 15</inkml:trace>
  <inkml:trace contextRef="#ctx0" brushRef="#br0" timeOffset="113287.96">18711 15261 0,'0'0'0,"0"-21"0,0 0 15,-21-85 16,0 85-31,0 21 0,21-21 16,-21 21-16,-1 0 0,1 0 16,0 21-16,0 0 15,0-21-15,0 21 0,-1 22 0,1-22 16,0 0-16,0 0 0,21 21 0,0-20 16,0-1-16,-21 0 0,21 0 15,0 0-15,0 0 0,0 1 0,21-22 16,0 0-16,0 21 0,0-21 15,1 0-15,-1 0 0,0 0 0,0 0 16,0-21-16,0 21 0,1-22 0,-1 1 16,0 0-16,0 21 15,0-21-15,0 0 0,-21 0 0,22-1 0,-22 1 16,0 0-16,0 0 16,0 0-1,0 42 1,0 0-1,0 0-15,0 0 0,0 1 16,0 20-16,0-21 0,0 21 0,0 1 16,0-22-16,0 21 0,0 1 15,0 20-15,0-21 0,21 1 0,-21-1 16,21 22-16,-21-22 0,0 21 16,0 1-16,21-22 0,-21 22 15,21-1-15,-21-20 0,0 20 0,0 1 16,0-22-16,0 0 0,0 1 15,0 20-15,0-42 0,0 22 0,-21-1 16,0 0-16,0-21 0,21 22 0,-21-22 16,-1 0-16,1 0 0,0 0 15,0-21-15,0 0 0,0 0 0,-22 0 16,22 0-16,-21 0 0,-1-21 0,22 0 16,-21 0-16,0 0 0,-1-22 15,22 1-15,0 21 0,0-21 0,0-1 16,21 1-16,0 0 0,0-1 15,0 1-15,21 0 0,0-1 16,21-20-16,-21 20 0,22 1 0,-1-21 16,0 20-16,1 1 0,-1-22 15,0 22-15,22-21 0,-22 20 0,22-20 16,-1-1-16,-20 1 0,20-1 0,-21 1 16,22-1-16,-22 22 0,1-22 15,-1 22-15,-21 0 0,0-1 16,-21 22-16,0-21 0,0 21 0,-21 0 15,0 21-15,0-22 0,-22 22 0,22 0 16,0 0-16,0 0 0,0 0 16,0 0-16,-1 0 0,22 22 15,0-1-15,0 0 16,22 0-16,-1 0 16,0 0-16,0 1 0,0-1 0,-21 0 15,21 0-15,1 0 0,-1 0 16,-21 1-16,0-1 0,0 0 0,0 0 15,0 0-15,0 0 0,0 1 16,0-1 0,0 0-16,0 0 31,21-21-15,0 0-16,0 0 0,0 0 15,1 0-15,-1 0 16,0 0-16,0 0 0,21 0 0,-20-21 15,20 21-15,-21-21 0,21 0 16</inkml:trace>
  <inkml:trace contextRef="#ctx0" brushRef="#br0" timeOffset="114048.12">19875 15071 0,'0'-21'15,"0"-1"-15,-63 1 16,42 21-16,0 0 0,-1 0 15,1 21-15,0 1 16,21-1-16,-21 0 0,0 0 16,0 21-16,21-20 0,-22 20 15,1-21-15,21 21 0,-21-20 0,21 20 16,0-21-16,0 0 0,0 0 0,0 1 16,0-1-16,0 0 15,21-21-15,0 0 0,1 0 0,-1 0 16,0 0-16,0-21 15,0 21-15,0-21 0,1-1 0,-1 1 16,-21-21-16,21 21 0,-21 0 0,21-22 16,-21 22-16,0-21 0,0 21 15,0-1-15,0 1 0,21 21 0,-21 21 32,0 1-17,0-1-15,0 0 0,0 21 16,0-21-16,0 1 0,0 20 0,0-21 15,0 0-15,0 0 0,0 1 0,21-1 16,1 0-16,-1-21 16,0 0-16,0 0 0,0 0 15,0 0-15,1 0 0,-1-21 16,21 0-16,-21 21 0,0-22 16,1 1-16,-1-21 0,0 21 0,0 0 15,-21-22-15,0 1 0,21 21 16,-21 0-16,0-1 0,0 1 0,0 0 15,0 0-15,-21 42 32,21 0-32,0 0 15,0 1-15,0 20 0,0-21 0,0 21 16,0 1-16,0-1 0,0 0 16,0 1-16,0-1 0,0 0 0,0 22 15,0-22-15,21 1 0,-21-1 0,0 21 16,0-20-16,0-1 0,0 22 15,0-22-15,0 21 0,-21-20 16,0 20-16,21-20 0,-21-1 0,0 0 16,-1 1-16,1-1 0,0 0 15,0-21-15,0 22 0,21-1 0,-21-21 16,-1 0-16,22 1 0,0-1 16,-21 0-16,21-42 31,0 0-16,21-1-15,1 1 0,-22-21 0,21 21 16,0-22-16,0 1 0</inkml:trace>
  <inkml:trace contextRef="#ctx0" brushRef="#br0" timeOffset="114407.91">20151 15431 0,'0'-22'0,"0"44"0,0-86 15,0 43-15,0 0 0,0-22 16,0 22-16,0 0 0,0 0 0,0-21 16,0 20-16,0 1 0,42 0 15,-21 0-15,0 21 0,0-21 0,22 21 16,-22 0-16,21 0 0,-21 0 16,22 0-16,-22 0 0,21 0 0,-21 21 15,1 0-15,-1 0 0,0 0 16,-21 22-16,0-22 0,0 21 15,0 1-15,-21-22 0,0 0 0,-1 21 16,-20-21-16,21 1 0,-21-1 16,20 0-16,1 0 0,-21-21 0,21 21 15,0-21-15,-1 0 0,1 0 16,0 0 0,21-21-1,21 0 1,0 21-16,1-21 0,-22 0 15,21 21-15</inkml:trace>
  <inkml:trace contextRef="#ctx0" brushRef="#br0" timeOffset="115519.9">20955 14838 0,'0'0'0,"0"-21"32,0 42-17,0 0-15,0 0 0,-21 0 16,21 1-16,0-1 16,-21 21-16,21 0 0,0-20 0,0 20 15,-22 0-15,22 1 0,-21-1 0,21 0 16,0 1-16,0-22 0,0 21 15,-21-21-15,21 0 0,0 1 0,0-1 16,0-42 15,0-1-15,0 1-16,21 0 0,-21 0 16,0 0-16,0-22 0,21 22 0,1 0 15,-22 0-15,21 0 0,0 0 16,0-1-16,0 22 15,0 0-15,1 0 16,-1 22-16,-21-1 16,21 0-16,-21 0 0,21 0 15,-21 0-15,0 1 0,0-1 0,0 0 16,0 21-16,21-42 0,-21 21 16,0 1-16,21-1 0,-21 0 0,22-21 15,-22 21-15,21-21 16,0 0-16,0 0 0,0 0 15,0 0-15,1-21 0,-1 0 0,0 0 16,0-1-16,0 1 0,0 0 16,1-21-16,-1 21 0,0-22 15,-21 22-15,21-21 0,0 21 0,-21-1 16,21 1-16,-21 0 0,0 0 16,0 42 15,0 0-31,0 0 0,0 1 15,0-1-15,0 0 0,0 0 0,0 21 16,0-20-16,0-1 0,0 0 16,0 0-16,0 0 0,22-21 15,-1 0-15,0 0 16,0 0-16,0 0 0,0 0 16,1 0-16,-1-21 0,0 21 15,21-21-15,-21 0 0,1 0 0,-1-1 16,21-20-16,-21 21 0,0 0 15,-21-22-15,22 22 0,-22 0 0,21 0 16,-21 0-16,21 21 0,-21-21 16,21 21 31,-42 0 15,0 0-62,0-22 16,-1 22-16,1 0 15,0 0-15,0 0 16,0 0-16,21 22 16,0-1-16,-21 0 0,21 0 15,0 0-15,0 0 0,0 1 0,0 20 16,0-21-16,0 0 0,0 0 15,21 1-15,-21-1 0,21 0 16,0 0-16,0 0 0,0-21 16,1 0-16,-1 0 15,0 0-15,0 0 0,0 0 16,0-21-16,1 21 0,-1-21 0,0 0 16,-21 0-16,0-1 0,21 1 15,-21 0-15,21 0 0,-21 0 0,0 0 16,0-22-16,0 22 0</inkml:trace>
  <inkml:trace contextRef="#ctx0" brushRef="#br0" timeOffset="115747.77">21696 14859 0,'0'0'15,"-21"-21"-15,-1 21 0,1 0 32,21-21-32,-21 21 31,0 0-15,0 0-1,0 0-15</inkml:trace>
  <inkml:trace contextRef="#ctx0" brushRef="#br0" timeOffset="116819.94">23389 15092 0,'0'21'16,"21"-21"31,0 0-47,1 0 0,-1 0 16,0-21-16,0 21 0,0-21 15,0 0-15,1 21 0,-1-22 0,0 1 16,0 21-16,-21-21 0,0 0 0,0 0 15,0 0-15,0-1 16,0 1-16,-21 0 0,0 21 16,0-21-16,-22 21 0,22-21 0,0 21 15,-21 0-15,20 0 0,-20 0 16,21 0-16,-21 21 0,20 0 0,1 0 16,-21 0-16,21 1 0,21-1 15,-21 21-15,21-21 0,-22 22 0,22-22 16,0 21-16,0-21 0,0 22 15,0-22-15,0 0 0,22 0 0,-22 0 16,21 0-16,0-21 0,21 22 0,-21-22 16,1 0-16,20 0 0,-21 0 15,0 0-15,0 0 0,1 0 16,-1 0-16,0-22 0,-21 1 16,0 0-16,-21 21 15,0 0-15,-1-21 16,1 21-16,0 0 0,-21 0 0,21 0 15,-22 21-15,22-21 0,0 21 0,-21 0 16,20 1-16,1-1 0,21 21 16,-21-21-16,21 0 0,-21 22 0,21-22 15,0 0-15,0 0 0,0 0 16,0 1-16,0-1 0,0 0 0,21 0 16,0 0-16,0-21 0,1 0 0,-1 21 15,21-21-15,-21 0 16,22 0-16,-22 0 0,21 0 0,-21 0 15,22 0-15,-22-21 0,21 0 0,-21 21 16,22-21-16,-22 21 0,0-21 16,0 0-16,0-1 0,0 22 0,1-21 15</inkml:trace>
  <inkml:trace contextRef="#ctx0" brushRef="#br0" timeOffset="117068.8">23897 15198 0,'42'21'16,"-42"0"-1,22-21-15,-1 21 0,-21 0 16,21 1-16,0-1 0,-21 0 0,21 0 16,0 0-16,1 0 0,-1 1 15,0-1-15,-21 0 16,21-21-16,0 0 0,-21 21 0,21-21 31,-21-21-15,0 0-1</inkml:trace>
  <inkml:trace contextRef="#ctx0" brushRef="#br0" timeOffset="117275.68">24299 15177 0,'0'0'0,"-21"0"15,0 0 1,0 21-16,21 0 0,-21-21 0,-1 21 16,1 0-16,0 0 0,0 22 0,0-22 15,0 0-15,-1 0 0,22 0 16,-21 1-16,0-1 0,0 0 0,0 0 16,21 0-1,0 0-15,21-21 31,0 0-31</inkml:trace>
  <inkml:trace contextRef="#ctx0" brushRef="#br0" timeOffset="117627.41">24490 15155 0,'0'0'16,"0"22"-1,0-1 1,0 0-16,-21 0 0,21 0 0,0 22 16,0-22-16,0 21 0,0 0 15,0 1-15,0-1 0,0 0 16,0 22-16,0-22 0,0 1 0,0 20 16,0 1-16,0-22 0,0 21 0,0 1 15,0-1-15,0 1 0,0-22 16,0 22-16,-22-1 0,1-20 0,0-1 15,21 21-15,-21-20 0,0-22 16,0 21-16,-1 1 0,1-22 0,21 0 16,-21 21-16,0-21 15,21 1-15,0-44 32,0 1-32,0 0 0,0 0 0,0 0 15,0 0-15,0-22 0</inkml:trace>
  <inkml:trace contextRef="#ctx0" brushRef="#br0" timeOffset="117976.21">24553 15367 0,'0'-21'0,"0"42"0,0-84 16,0 41-16,0 1 0,0-21 15,21 21-15,1-22 0,-1 22 0,0 0 16,0 0-16,21 0 0,-20 0 16,20-1-16,-21 22 0,21 0 0,-20 0 15,-1 0-15,0 0 0,0 0 0,0 22 16,-21-1-16,0 0 0,0 0 16,0 0-16,0 22 0,-42-22 0,21 0 15,0 21-15,-22-21 0,1 1 16,21-1-16,-22 0 0,1 0 0,0 0 15,21-21-15,-22 21 0,22 1 16,0-22-16,0 0 0,0 0 16,42 0 31</inkml:trace>
  <inkml:trace contextRef="#ctx0" brushRef="#br0" timeOffset="118342.94">24955 15346 0,'22'0'0,"-44"0"0,65 0 16,-43-21-16,21 21 0,-21-21 0,21 21 15,0-22-15,0 1 0,1 21 0,-1-21 16,0 0-16,0 0 0,0 0 15,-21-1-15,21 1 0,-21 0 0,0 0 16,0 0-16,-21 21 31,0 0-31,0 21 0,0-21 0,0 21 16,-1 0-16,22 0 0,-21 22 16,0-22-16,21 0 0,-21 21 0,21-20 15,0-1-15,0 21 0,0-21 16,0 0-16,0 1 0,0-1 15,21-21-15,0 21 0,0-21 0,1 0 16,-1 0-16,0 0 16,0 0-16,0 0 0,0 0 0,1 0 15,20-21-15,-21 21 0,0-21 0,22-1 16,-22 1-16</inkml:trace>
  <inkml:trace contextRef="#ctx0" brushRef="#br0" timeOffset="118727.16">25527 15155 0,'0'-21'0,"0"42"0,-21-63 16,0 42 0,21-21-16,21 21 15,0 0 1,0 0-16,0 0 0,0 0 16,1 0-16,-1 0 0,0 0 0,0 0 15,0 21-15,0-21 0,1 21 16,20 0-16,-21 1 0,-21-1 0,21 0 15,-21 0-15,21 0 0,-21 0 0,0 1 16,0-1-16,0 21 16,-21-21-16,0-21 0,0 21 0,0 1 0,21-1 15,-21-21-15,-1 0 16,1 21-16,0-21 16,21-21-1,0 0-15,0-1 0,0 1 16,21-21-16,0 21 0,-21 0 15,22-22-15,-1 22 0,-21-21 16,21 21-16,0-1 0,-21 1 0,21 0 16,0 0-16,-21 0 0,22 0 0,-1 21 15,-21-22-15,21 1 16,0 21-16,0-21 0</inkml:trace>
  <inkml:trace contextRef="#ctx0" brushRef="#br0" timeOffset="118988.64">26310 14669 0,'-21'42'16,"21"-21"-16,-21 0 15,21 0-15,0 1 0,-21-1 16,21 0-16,0 21 0,0-21 0,0 22 15,0-22-15,0 21 0,0-21 0,-22 22 16,22-1-16,0-21 0,0 22 16,0-22-16,0 0 0,0 0 15,0 0-15,0 0 0,0 1 0,22-22 32,-1 0-32</inkml:trace>
  <inkml:trace contextRef="#ctx0" brushRef="#br0" timeOffset="119383.38">26691 14965 0,'21'-21'16,"-21"0"0,-21-1-16,0 22 0,0 0 15,0 0-15,-1 0 0,1 0 16,0 0-16,0 22 0,0-22 15,21 21-15,-21 0 0,21 0 0,-22 0 16,22 0-16,-21 1 0,21-1 16,0 0-16,0 0 0,0 0 15,21 0-15,1 1 0,-1-22 0,0 21 16,0-21-16,0 0 0,22 0 16,-22 0-16,0 0 0,21 0 15,-21 0-15,1 0 0,-1 0 0,0 0 16,-21 21-16,0 0 15,-21-21 1,0 0-16,-1 21 0,1-21 16,0 0-16,-21 21 0,21-21 0,-1 0 15,1 0-15,0 22 0,0-22 0,0 0 16,0 0-16,-1 0 0,1 0 16,0-22-1</inkml:trace>
  <inkml:trace contextRef="#ctx0" brushRef="#br0" timeOffset="119675.89">26035 14732 0,'-21'0'0,"42"0"16,-42-21-16,21 0 0,21 0 15,0 21 1,0 0-16,22 0 0,-1-22 16,0 22-16,1 0 0,-1-21 0,0 21 15,22-21-15,-22 21 0,0 0 0,1 0 16,-1-21-16,0 21 0,1 0 16,-22 0-16,21 0 0,-21 0 15,1 0-15,-1 0 0,0 0 16,-21 21 15,0 0-31</inkml:trace>
  <inkml:trace contextRef="#ctx0" brushRef="#br0" timeOffset="120748.79">22140 16743 0,'0'0'15,"0"-21"-15,21 21 0,-21-21 0,22-1 16,-1 1-16,-21 0 15,0 0 1,0 0 0,-21 21-1,-1 0-15,1 0 16,0 0-16,0 0 0,0 21 16,0 0-16,-1 0 0,1 0 15,21 1-15,-21-1 0,21 0 0,-21-21 16,21 21-16,0 0 0,0 0 15,0 1-15,21-22 16,0 0-16,0 0 16,1 0-16,-1 0 0,0-22 15,0 1-15,0 21 0,22-21 0,-22 0 16,0 21-16,0-21 0,0 0 16,-21-1-16,21 1 0,1 21 15,-22-21-15,0 42 31,0 0-15,0 1-16,0-1 0,0 21 16,0-21-16,0 43 0,0-22 15,0 0-15,0 22 0,0-22 0,0 22 16,0-22-16,0 22 0,0-22 16,0 21-16,0 1 0,0-22 0,0 22 15,21-1-15,-21 1 0,21-1 16,-21 1-16,0-1 0,0 1 0,0-22 15,0 22-15,0-22 0,0 0 16,-21 1-16,0-1 0,-1 0 0,1 1 16,0-1-16,0-21 0,-21 0 15,20 0-15,-20-21 0,0 0 0,21 0 16,-22 0-16,22 0 16,-21-21-16,21 0 0,-22 0 0,22 0 15,-21-22-15,21 1 0,-1 0 16,1-1-16,0-20 0,21-1 0,0 1 15,0-1-15,0 1 0,0-1 16,21-20-16,0 20 0,22 22 0,-22-22 16,21 1-16,-21 21 0,22-1 15,-1 1-15,22 0 0,-22-1 0,0 1 16,1 0-16,20-1 0,-21 22 16,1-21-16,20 21 0,-42-1 15,22 1-15,-1 0 0</inkml:trace>
  <inkml:trace contextRef="#ctx0" brushRef="#br0" timeOffset="121151.55">22733 16595 0,'0'0'0,"0"-21"16,0-1-1,0 1-15,0 0 16,21 21-16,0-21 0,0 21 15,1 0-15,-1-21 0,0 21 16,0 0-16,0 0 0,0 0 0,1 0 16,-1 0-16,0 21 15,-21 0-15,21 0 0,-21 22 16,0-22-16,0 21 0,0-21 0,0 22 16,0-1-16,-21-21 0,0 0 15,21 0-15,0 1 0,-21-1 0,21 0 16,-22-21-16,22-21 31,0 0-31,0-1 16,0-20-16,0 21 15,22 0-15,-22 0 0,21-1 0,-21 1 16,21 0-16,0 0 0,-21 0 16,21 0-16,0-1 0,1 1 0,-1 21 15,0-21-15,0 21 16,0 0-16,0-21 15</inkml:trace>
  <inkml:trace contextRef="#ctx0" brushRef="#br0" timeOffset="121584.16">23495 16362 0,'0'0'16,"-21"21"15,0-21-31,21 21 0,-22 0 16,22 1-16,-21-1 0,21 0 0,0 0 15,0 0-15,-21 22 0,21-22 0,0 0 16,0 0-16,0 0 0,21 0 16,-21 1-16,21-22 0,1 0 15,-1 21-15,0-21 0,0 0 16,0 0-16,0 0 0,1 0 0,20 0 15,-21-21-15,0-1 16,0 22-16,1-21 0,-1 0 0,0 0 16,-21 0-16,0 0 0,0-1 15,0 1-15,0 0 0,0 0 0,0 0 16,0-22-16,-21 22 0,0 0 16,21 0-16,-22 0 0,1 21 0,0 0 15,21-21-15,-21 21 0,0 0 0,0 0 16,-1 21-16,1-21 0,0 21 15,0 0-15,0 0 0,21 0 0,-21 1 16,21-1-16,0 0 0,0 0 16,0 0-16,0 0 0,0 1 0,21-1 15,0-21-15,0 0 16</inkml:trace>
  <inkml:trace contextRef="#ctx0" brushRef="#br0" timeOffset="121968.02">24024 16383 0,'0'0'15,"0"21"32,0 0-47,0 1 0,0-1 16,0 0-16,0 0 0,0 0 0,0 0 15,0 1-15,0-1 0,0 0 16,0 0-16,0 0 0,0 0 16,21-21-16,0 0 0,1 0 15,-1 0-15,0 0 16,0 0-16,0-21 16,0 0-16,1 21 0,-22-21 0,0 0 15,21 0-15,-21-1 0,0 1 16,21 0-16,-21 0 0,0 0 15,0 0-15,0-1 16,21 22 31</inkml:trace>
  <inkml:trace contextRef="#ctx0" brushRef="#br0" timeOffset="122299.83">24511 16383 0,'-21'21'47,"21"0"-47,-21-21 0,21 22 0,0-1 15,0 21-15,0-21 0,0 22 0,0-22 16,0 21-16,0 0 0,0 22 15,0-22-15,0 22 0,0-22 0,0 22 16,0-1-16,0 1 0,0-1 16,0-21-16,0 22 0,0-1 0,0 1 15,0-22-15,-22 22 0,22-22 16,0 0-16,0 1 0,0-1 0,0-21 16,0 0-16,-21 1 0,21-1 15,0 0-15,0-42 31,0-22-31,0 22 16,0 0-16,0-21 0</inkml:trace>
  <inkml:trace contextRef="#ctx0" brushRef="#br0" timeOffset="122643.63">24701 16595 0,'0'0'0,"0"-43"0,0 22 15,0 0-15,0 0 0,0 0 16,0 0-16,0-1 0,0 1 0,0-21 16,0 21-16,0 0 0,22-1 15,20 1-15,-21 0 0,21 0 16,1 0-16,-1 0 0,0-1 0,1 22 16,-22 0-16,21 0 0,1 0 0,-22 0 15,21 0-15,-21 22 0,0-1 16,-21 0-16,0 0 0,0 0 0,0 0 15,0 22-15,0-22 0,-21 0 16,0 0-16,0 0 0,-21 1 0,20-1 16,-20 0-16,0 0 0,-1 0 15,22-21-15,-21 21 0,0-21 0,20 0 16,1 22-16,0-22 0,0 0 16</inkml:trace>
  <inkml:trace contextRef="#ctx0" brushRef="#br0" timeOffset="143099.56">11620 13843 0,'0'0'15,"0"-21"-15,0 0 16,0 0 0,-21 21-16,21-22 15,0 1-15,0 0 16,0 0-16,0 0 16,0 0-16,0-1 15,0 1-15,0 0 16,0 0-16,0 0 15,0 42 1,0 0-16,0 0 16,0 0-16,-21 22 15,21-1-15,0 0 0,0 22 0,-21-22 16,21 22-16,0-22 0,0 22 16,-21-1-16,21-21 0,0 22 0,0-22 15,0 22-15,0-22 0,-21 22 16,21-22-16,0-21 0,0 21 0,0-20 15,0-1-15,0 0 0,0 0 16,0 0-16,0-42 31,0 0-31,0 0 16,0-22-16,0 22 0,0-21 0</inkml:trace>
  <inkml:trace contextRef="#ctx0" brushRef="#br0" timeOffset="143467.35">11515 13589 0,'0'-42'16,"0"84"-16,0-105 0,21 41 0,0 1 0,0 0 15,0 21-15,22 0 16,-22-21-16,21 21 0,0 0 0,1 0 16,-22 21-16,21 0 0,-21 0 15,1 1-15,-22 20 0,0 0 0,0 1 16,0-1-16,-43 0 0,22-21 16,-21 22-16,-1-1 0,22 0 0,-21-20 15,0-1-15,20 21 0,-20-21 0,21 0 16,0-21-16,0 22 0,21-1 15,-22-21-15,22-21 47,0-1-31,22 22-16</inkml:trace>
  <inkml:trace contextRef="#ctx0" brushRef="#br0" timeOffset="143987.68">12107 13526 0,'0'0'0,"-21"0"15,0 0-15,21 21 0,-21-21 0,0 21 16,21 0-16,-22 0 0,22 0 16,-21 22-16,21-22 0,-21 0 0,21 21 15,0-20-15,0-1 0,0 21 16,0-21-16,0 0 0,0 1 0,0-1 16,0 0-16,0 0 0,21 0 0,-21 0 15,21-21-15,1 0 0,-1 22 16,0-22-16,0 0 0,21 0 15,-20 0-15,-1 0 0,21-22 0,-21 1 16,0 21-16,1-21 0,20 0 16,-21 0-16,-21 0 0,21-22 0,-21 22 15,21-21-15,-21 21 0,0-22 16,0 1-16,0 21 0,0-22 0,-21 1 16,0 21-16,0-21 0,0 20 15,0 1-15,-1 21 0,1-21 0,0 0 16,0 21-16,0 0 0,0 0 15,-1 0-15,1 21 0,0 0 16,0 0-16,21 1 0,0-1 0,-21 0 16,21 0-16,-21 0 15,21 0-15,0 1 0,0-1 0,0 0 16,0 0-16,0 0 0,21 0 16,0-21-16,0 0 0</inkml:trace>
  <inkml:trace contextRef="#ctx0" brushRef="#br0" timeOffset="144876.16">12509 13970 0,'0'0'16,"0"-21"-1,0 0 1,0 0-16,22 21 0,-22-22 16,21 1-16,0 0 0,-21 0 0,21 0 15,0-22-15,0 22 16,1 0-16,-1 0 0,0-21 0,-21 20 15,0 1-15,0 0 0,0 0 16,0 0-16,-21 21 16,0 0-16,-1 0 15,-20 0-15,21 21 0,0 0 0,0-21 16,-1 21-16,22 0 16,0 1-1,22-1-15,-1-21 0,0 21 16,0-21-16,0 0 15,0 21-15,1-21 0,-22 21 0,0 0 16,21-21-16,0 22 16,-21-1-16,0 0 0,0 0 15,0 0-15,0 0 0,21-21 16,-21 22-16,0-1 0,21 0 16,0 0-16,1 0 15,-1-21-15,0 0 16,0 0-16,0 0 0,0 0 0,1 0 15,-1 0-15,0 0 0,0-21 16,21 21-16,-20-21 0,-1 0 0,21 0 16,-21-1-16,0 1 0,1 0 15,20-21-15,-21 21 0,0-22 16,0 1-16,1 0 0,-1-1 0,0 1 16,-21 0-16,21 20 0,0-20 15,-21 0-15,0 21 0,0-1 0,0 1 16,0 0-16,0 0 0,0 0 15,0 0-15,0-1 16,-21 22 0,21 22-16,0-1 15,-21 0-15,21 21 0,0-21 16,-21 1-16,21 20 0,0-21 16,-21 21-16,21 1 0,0-1 0,0-21 15,-22 22-15,22-1 16,-21 0-16,21-21 0,0 22 0,0-1 15,0-21-15,0 0 0,0 1 0,0-1 16,0 0-16,0 0 0,0 0 16,21-21-16,1 0 15,-1 0-15,0 0 16,0 0-16,0 0 0,0-21 0,-21 0 16,22 0-16,-1 0 0,0-1 15,0 1-15,0 0 0</inkml:trace>
  <inkml:trace contextRef="#ctx0" brushRef="#br0" timeOffset="145179.95">13144 13420 0,'0'0'16,"0"-21"-16,0-1 15,22 1 1,-1 21-16,0-21 0,21 21 16,-21-21-16,1 21 0,20 0 15,-21-21-15,21 21 0,-20 0 0,20-21 16,-21 21-16,21 0 0,-20-22 15,20 22-15,-21 0 0,0 0 0,22 0 16,-22 0-16,0 0 0,0-21 0,0 21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03:53:32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2984 1291 0,'0'0'0,"0"-21"16,22 0 0,-22 0-16,0 0 15,0-1-15,0 1 16,0 0-16,0 0 0,0 0 16,-22 21-16,22-21 15,-21 21 1,21 21-1,0 0-15,-21 0 16,21 0-16,0 0 0,0 1 16,0-1-16,-21 0 0,21 0 15,0 0-15,0 22 0,0-22 0,0 0 16,0 21-16,0-21 0,0 22 16,0-1-16,0 0 0,0 1 0,0-1 15,0 0-15,0 1 0,0 20 16,0-20-16,0-1 0,0 21 0,0-20 15,0-1-15,0 0 0,0 22 16,0-22-16,0 1 0,0-1 16,21 0-16,-21 22 0,0-22 0,21 0 15,-21 22-15,0-22 0,0 1 16,21-1-16,1 21 0,-22-20 0,0-1 16,0 0-16,21 43 15,-21-43-15,21 1 0,-21-1 0,0 22 16,0-1-16,0-21 0,0 22 15,0-1-15,0 1 0,0-1 0,0 1 16,0-22-16,0 22 0,0-1 0,0 1 16,0-22-16,0 22 0,0-1 15,0 1-15,0 20 0,0-20 16,0-1-16,0 1 0,0-1 16,0 1-16,0-1 0,0 1 0,0-1 15,0 1-15,0 20 0,0-20 16,0-1-16,0 22 0,0-21 0,0-1 15,0 22-15,0-22 0,0 1 0,0-1 16,0 1-16,0-1 0,0 1 16,0-1-16,0 1 0,0-1 0,0 1 15,0-1-15,0 1 0,0-1 16,-21 1-16,21-22 0,0 22 16,-21-1-16,21 1 0,0-22 0,0 21 15,0 1-15,0-1 0,-22-20 16,22 20-16,0 1 0,0-22 0,-21 0 15,21 22-15,0-22 0,0 1 16,0 20-16,0-21 0,0 22 0,0-22 16,0 1-16,0 20 0,0-21 0,0 22 15,0-22-15,0 1 0,0 20 16,0-21-16,0 1 0,0-22 0,0 21 16,0 1-16,0-22 0,0 0 15,0 0-15,0 0 0,0-42 31,0-21-15,0 21-16,0-22 0,0-20 16,0 20-16,0-41 0,0 20 0,0-20 15</inkml:trace>
  <inkml:trace contextRef="#ctx0" brushRef="#br0" timeOffset="2328.66">3217 1249 0,'0'0'0,"-21"0"0,0 21 16,0-21-1,0 0 1,-1 0 0,1 0-16,0 0 15,0 0 1,21-21-16,-21 21 15,42 0 48,0 0-63,0 21 16,0-21-16,1 0 15,-1 0-15,21 21 0,-21-21 16,22 21-16,-1-21 0,0 0 15,1 0-15,20 0 0,1 0 0,-1 0 16,1 0-16,-1 0 0,1 0 16,-1 0-16,1 0 0,20 0 0,-20 0 15,-1 0-15,22 0 0,-22 0 16,22 0-16,0 0 0,21 0 0,-22 0 16,1 0-16,0 0 0,-1-21 15,1 21-15,0 0 0,-1 0 0,1 0 16,0 0-16,20 0 0,-20-21 15,0 21-15,21 0 0,-22 0 0,1 0 16,0 0-16,-22 0 0,1 0 16,20 0-16,-20 0 0,-1 0 15,1 0-15,-1 0 0,22 0 0,-22 0 16,1 0-16,21-21 0,-22 21 16,1 0-16,20 0 0,-20 0 0,-1 0 15,1 0-15,-1 0 0,1 0 16,20 0-16,-20 0 0,21 0 0,-1 0 15,-20 0-15,20 0 0,1 0 16,21 0-16,-21 0 0,-1 0 0,1 0 16,-22 0-16,22 0 0,0 0 15,-1 0-15,22 0 0,-21 0 0,21 0 16,0 0-16,-1 0 0,1 0 16,-21 0-16,21 0 0,0 0 15,-1 0-15,-20 0 0,21 0 0,0 0 16,0 0-16,-1 0 0,1 0 15,-21 0-15,0 0 0,20 0 0,-20 0 16,0 0-16,-1 0 0,22 0 0,-21 0 16,0 0-16,-1 0 0,22 0 15,-21 0-15,-22 0 0,22 0 0,0 0 16,-22 0-16,1 0 0,-1 0 16,22 0-16,-22 0 0,1 0 15,20 0-15,1 0 0,-21 0 0,20 0 16,1 0-16,-22 0 0,1 0 15,-1 0-15,1 0 0,-1 0 0,1 0 16,-22 0-16,22 0 0,-1 0 16,-20 0-16,20 0 0,1 0 0,-1 0 15,1 0-15,-1 0 0,1 0 16,-1 0-16,1 0 0,-1 0 0,1 0 16,-1 0-16,-21 0 0,22 0 15,-22 0-15,1 0 0,-1 0 0,-21 0 16,21 0-16,-20 0 0,-1 0 0,0 0 15,0 0-15,0 0 16,-21 21 31,0 0-31,0 0-16,0 1 15,0-1-15,0 0 16,0 0-16,0 0 0,0 0 0,0 1 15,-21-1-15,21 21 0,0-21 16,0 22-16,-21-22 0,0 21 0,0 0 16,21 1-16,-22-1 0,22 0 15,-21 1-15,0-1 0,21 0 16,-21 1-16,0-1 0,21 0 0,-21 1 16,21 20-16,0-20 0,0-1 15,0 21-15,-22-20 0,22 20 0,0 1 16,0-22-16,0 22 0,0-1 15,0-21-15,0 22 0,0-22 0,0 1 16,0 20-16,0-21 0,0 1 0,0 20 16,-21-20-16,21 20 0,0-21 15,0 22-15,0-22 0,-21 22 0,21-1 16,-21-20-16,21 20 0,0-21 16,0 1-16,0 20 0,0-20 0,0 20 15,-21-21-15,21 22 0,0-22 16,0 22-16,-21-1 0,21-20 0,0 20 15,-22 1-15,22-22 0,0 21 16,0-20-16,-21 20 0,0-20 0,21 20 16,-21 1-16,21-1 0,0 1 0,0-1 15,0 1-15,0 20 0,0-20 16,0-1-16,0 1 0,0-1 0,0 1 16,0-1-16,0 22 0,0-22 0,0 1 15,-21-1-15,21 1 0,0 21 16,-21-22-16,21-21 0,0 22 0,0-1 15,-22-20-15,22 20 0,-21-20 0,21 20 16,0-21-16,-21 1 16,0 20-16,21-20 0,-21 20 0,21-21 15,-21 22-15,21-22 0,-22 1 0,1-1 16,21 0-16,0 1 0,-21-1 16,0 0-16,0 1 0,21-1 0,0 0 15,0-21-15,-21 22 0,21-1 0,-22 0 16,22 1-16,-21-1 0,21 0 15,0 1-15,0-1 0,0-21 0,0 22 16,0-1-16,0-21 0,0 21 0,0-20 16,0 20-16,0-21 0,0 21 0,0-20 15,0-1-15,0 0 0,0 0 16,-21 0-16,21 0 0,-21 1 16,21-1-16,0 0 0,-21 0 15,0 0-15,-1-21 0,22 21 0,-21 1 16,0-22-16,0 21 0,0-21 15,0 0-15,-22 21 0,22-21 0,0 0 16,-21 0-16,-1 0 0,22 0 0,-21 0 16,-1 0-16,-20 0 0,21 0 15,-1 0-15,-20 0 0,20 0 0,-20 0 16,21 0-16,-22 0 0,1 0 16,-1 0-16,-21 0 0,22 0 0,-22 0 15,22 0-15,-22 0 0,0 0 16,1 0-16,-22 0 0,-21 0 0</inkml:trace>
  <inkml:trace contextRef="#ctx0" brushRef="#br0" timeOffset="2871.35">3873 7811 0</inkml:trace>
  <inkml:trace contextRef="#ctx0" brushRef="#br0" timeOffset="4871.71">3006 7726 0,'0'21'16,"0"0"0,0 0 15,-22-21-31,44 0 47,-1 22-32,0-22-15,0 0 0,0 0 16,0 0-16,1 0 0,20 0 0,0 0 16,1 0-16,20 0 0,-21 0 15,22 0-15,-1 0 0,1 0 0,-1 0 16,22 0-16,-21 0 0,-1 0 15,1 0-15,-1 0 0,1 0 0,-1 0 16,1 21-16,-1-21 0,1 0 16,20 0-16,1 21 0,0-21 0,20 0 15,-20 0-15,0 0 0,21 0 0,-22 21 16,1-21-16,21 0 0,-22 0 16,1 21-16,21-21 0,-21 21 15,-1-21-15,1 0 0,0 22 0,-1-22 16,1 0-16,-22 21 0,1-21 15,21 0-15,-22 21 0,22-21 0,-22 0 16,22 21-16,0-21 0,-1 0 16,1 21-16,0 0 0,-22-21 0,22 0 15,-1 22-15,1-22 0,0 21 0,-22-21 16,22 21-16,0-21 0,-1 0 16,1 21-16,0-21 0,-22 21 0,22-21 15,-22 0-15,22 21 0,-22-21 0,22 0 16,-21 0-16,20 22 0,-20-22 15,20 0-15,-20 0 0,21 21 16,-1-21-16,1 0 0,0 0 0,-22 0 16,22 0-16,-22 0 0,1 21 15,-1-21-15,1 0 0,-22 0 0,22 0 16,-22 0-16,0 0 0,1 0 0,20 0 16,-21 0-16,1 0 0,-1 0 15,22 0-15,-22 0 0,0 0 0,1-21 16,20 21-16,-21 0 0,1 0 15,-1-21-15,0 21 0,1-22 0,-22 22 16,21 0-16,1 0 0,-22-21 0,21 21 16,-21 0-16,22 0 15,-22-21-15,21 21 0,-21 0 0,22 0 16,-22-21-16,21 21 0,0 0 0,-20 0 16,20 0-16,0-21 0,1 21 15,-1 0-15,0-21 0,1 21 0,-1 0 16,0 0-16,1 0 0,-1 0 0,0 0 15,1 0-15,20 0 0,-21 0 16,1 0-16,-1 0 0,22 0 0,-22 0 16,0 0-16,1 0 0,-1 0 0,0 0 15,-21 0-15,22 0 0,-1 0 16,-21 0-16,22 0 0,-1 0 0,-21 0 16,21 0-16,-20 0 0,-1 0 15,21 0-15,-21-22 0,0 22 16,1 0-16,-1-21 0,0 21 0,0 0 15,0 0-15,0 0 16,-21-21-16,-21 0 16,0 21-16</inkml:trace>
  <inkml:trace contextRef="#ctx0" brushRef="#br0" timeOffset="5966.6">3111 508 0,'-42'0'0</inkml:trace>
  <inkml:trace contextRef="#ctx0" brushRef="#br0" timeOffset="6511.28">3090 529 0,'21'-21'15,"-21"0"1,0 0-16,22 0 0,-22-1 16,0 1-16,0 0 15,0 0-15,0 0 0,0 0 0,-22-1 16,1 1-16,-21 21 0,21 0 15,-22-21-15,22 21 0,-21 0 0,0 0 16,-1 21-16,1-21 0,0 21 16,-1 1-16,1-1 0,0 0 15,20 21-15,-20-21 0,21 1 16,0-1-16,0 0 0,21 0 16,0 0-16,0 0 0,0 1 0,21-22 15,0 0-15,0 0 16,0 0-16,22 0 0,-22 0 0,21 0 15,0 0-15,-20-22 0,20 1 16,-21 0-16,21 0 0,-20 21 16,-1-21-16,0 0 0,0-1 0,0 1 15,-21-21-15,0 21 0,0 0 0,0-1 16,21 1-16,-21 0 16,0 42 15,0 0-16,0 22-15,0-22 0,0 0 16,0 21-16,0-20 0,0 20 0,0 0 16,0 1-16,0-1 0,0 0 15,0 1-15,0-1 0,22 21 0,-22-20 16,-22-1-16,1 0 0,21 1 16,-21-1-16,0 0 0,0-20 0,21-1 15,-21 21-15,-1-21 0,1 0 16,0 1-16,0-22 0,0 0 15,-22 0-15,22 0 16,-21 0-16,21 0 0,-22-22 0,22 1 16,-21 0-16,21 0 0,0 0 15,-1-22-15,1 22 0</inkml:trace>
  <inkml:trace contextRef="#ctx0" brushRef="#br0" timeOffset="6574.25">2646 762 0,'21'0'16,"21"-21"-16</inkml:trace>
  <inkml:trace contextRef="#ctx0" brushRef="#br0" timeOffset="6977.54">3387 360 0,'-85'85'31,"64"-64"-31,0 0 0,-1 21 16,1-21-16,21 1 0,0-1 0,0 0 16,0 0-16,21-21 15,1 0-15,-1 0 16,0 0-16,0 0 0,21 0 0,-20 0 15,20-21-15,-21 21 0,21-21 16,-20 0-16,-1-1 0,0 1 0,0 0 16,0 0-16,-21 0 0,0 0 15,0-1-15,0 1 0,0 0 0,-21 0 16,0 0-16,0 0 0,-22 21 16,22 0-16,0 0 0,-21 0 0,21 0 15,-1 0-15,1 21 0,0 0 16,0 0-16,21 0 15,21 0 1,0-21-16</inkml:trace>
  <inkml:trace contextRef="#ctx0" brushRef="#br0" timeOffset="7387.29">3852 296 0,'64'254'157,"-64"-275"-157,0 0 15,21 0-15,-21 0 16,0 0-16,0-1 0,0 1 0,0 0 16,0 0-16,-21 0 15,21 0-15,-21 21 0,-1 0 16,1 0-16,0 0 0,0 0 15,0 0-15,-22 21 0,43 0 0,-21-21 16,0 21-16,0 0 16,21 0-16,0 1 0,21-1 15</inkml:trace>
  <inkml:trace contextRef="#ctx0" brushRef="#br0" timeOffset="8088.04">3873 402 0,'0'0'0,"0"-21"0,-21 21 32,0 0-32,0 0 15,0 21-15,0 0 0,-1-21 16,1 22-16,0-1 0,-21 0 15,21 0-15,-1 0 0,1 0 0,0 1 16,21-1-16,0 0 0,-21 0 16,21 0-16,0 0 0,0 1 15,21-22-15,0 21 16,0-21-16,1 0 0,-1 0 0,21 0 16,-21 0-16,0 0 0,22 0 15,-22-21-15,0 21 0,0-22 16,0 22-16,1-21 0,-1 0 0,-21 0 15,0 0-15,21 0 0,-21-1 16,0 1-16,0 0 0,0 0 16,0 0-16,0 0 0,0-1 0,-21 1 15,0 0-15,-1 21 16,1 0-16,0 0 0,0 0 0,0 0 16,0 0-16,-1 0 0,1 21 15,0-21-15,21 21 0,-21 1 16,21-1-16,0 0 15</inkml:trace>
  <inkml:trace contextRef="#ctx0" brushRef="#br0" timeOffset="8707.71">4403 381 0,'0'0'0,"0"-21"15,-22 21-15,1 0 0,0 0 16,0 0-16,0 0 0,0 0 0,-1 0 16,1 0-16,0 0 0,-21 21 15,21 0-15,-1-21 0,1 21 16,0 1-16,0-1 0,0 0 15,21 0-15,-21 0 0,21 0 0,0 1 16,0-1-16,0 0 16,21-21-16,0 0 0,0 0 15,0 0-15,22 0 0,-22 0 16,0 0-16,21 0 0,-21 0 0,22-21 16,-1 21-16,-21-21 0,0 21 15,22-22-15,-22 1 0,0 21 0,-21-21 16,21 0-16,0 0 15,-21 0-15,0-1 16,0 1 0,0 42 15,-21 1-31,21-1 0,0 0 16,-21 0-16,21 0 0,0 22 0,0-22 15,0 21-15,0 0 0,-21 1 16,21-1-16,0 0 0,0 1 0,-21 20 15,21-20-15,0 20 0,0-21 16,0 22-16,-21-22 0,21 1 0,-22-1 16,1 21-16,21-20 0,-21-1 15,21 0-15,-21-20 0,0 20 16,0-21-16,-1 21 0,1-20 16,0-22-16,-21 21 0,21 0 0,-1-21 15,-20 0-15,21 0 0,-21 0 16,-1 0-16,1-21 0,-22 0 0,1-1 15</inkml:trace>
  <inkml:trace contextRef="#ctx0" brushRef="#br0" timeOffset="8796.67">3514 1291 0,'21'-63'15,"-21"42"-15,21-1 16,0 1-16,0 0 0,0-21 0,1 21 16,20-43-16,-21 43 0,21-43 15</inkml:trace>
  <inkml:trace contextRef="#ctx0" brushRef="#br0" timeOffset="9203.43">4953 0 0,'-21'0'16,"0"0"-16,-1 0 15,22 42-15,0 1 0,-21-1 16,0 0-16,21 1 0,-21-1 0,21 0 16,0 1-16,0-1 0,-21 0 15,21 1-15,0-22 0,0 0 0,-21 0 16,21 0-16,0 1 0,0-1 15,0 0-15,0 0 16,0-42 47,0 0-32</inkml:trace>
  <inkml:trace contextRef="#ctx0" brushRef="#br0" timeOffset="9713.4">4953 508 0,'21'0'47,"0"0"-47,0 0 15,1 0-15,-22-21 16,21 21-16,0 0 0,-21-21 16,21 0-16,0-1 15,-21 1-15,21 0 16,-21 0-16,0 0 16,0 0-1,-21 21-15,0 0 0,0 0 16,0 0-16,0 21 15,21 0-15,-22 0 0,1 0 0,0-21 16,21 21-16,0 1 0,-21-1 16,21 0-16,0 0 0,-21 0 15,21 0-15,0 1 16,0-1-16,21 0 16,0-21-16,0 0 15,0 0-15,1 0 16,-1 0-16,0 0 15</inkml:trace>
  <inkml:trace contextRef="#ctx0" brushRef="#br0" timeOffset="10131.15">5461 487 0,'0'0'0,"-21"0"0,0 0 15,-1 0 1,44 0 31,-1 0-47,0 0 0,0 0 15,0 0 1,-21-21-16,0 0 16,0-1 15,-21 22-31,0 0 16,0 0-16,0 22 15,21-1 1,21-21 31,0 0-47</inkml:trace>
  <inkml:trace contextRef="#ctx0" brushRef="#br0" timeOffset="10283.06">6011 254 0,'0'-21'32</inkml:trace>
  <inkml:trace contextRef="#ctx0" brushRef="#br0" timeOffset="10459.95">5948 191 0,'-64'63'31,"43"-42"-31,0 0 0,21 1 16,-21-1-16,21 0 0,-21 0 0,21 0 16,-22 0-16,22 1 0,0-1 15,0 0-15,0 0 0,0 0 16,0 0-16,22 1 16,-1-22-16,0 0 0,0 0 15,0 0-15,0 0 16,1 0-16,-1 0 0,0 0 15,0 0-15</inkml:trace>
  <inkml:trace contextRef="#ctx0" brushRef="#br0" timeOffset="11540.06">6392 296 0,'0'0'16,"0"-21"-16,-21 21 15,0 0 1,0 21-16,0-21 16,21 22-16,-22-1 0,1 0 0,0 0 15,21 0-15,0 0 0,-21 1 16,0-1-16,21 0 0,0 0 16,0 0-16,0 0 0,0 1 15,0-1-15,21-21 31,0 0-31,0 0 0,0 0 0,1 0 16,-1 0-16,0 0 16,0-21-16,0-1 0,-21 1 15,0 0-15,0 0 0,0 0 16,0 0-16,0-1 0,0 1 16,0 0-16,0 0 0,0 0 15,-21 21-15,21-21 16,0-1-1,21 22 1,0 0-16,1-21 16,-1 21-16,0 0 0,0 0 15,0 0-15,0 0 0,1 0 0,-1 0 16,0 21-16,0 1 16,-21-1-16,0 0 0,21 0 15,0 0-15,-21 0 16,0 1-16,0-1 0,0 0 0,0 0 15,0 0 1,0 0-16,0 1 16,-21-22 31,21-22-32,0 1-15,0 0 16,0 0-16,0 0 15,0 0-15,0-1 0,0 1 0,21 0 16,1 0-16,-22 0 0,21 21 16,0-21-16,0-1 0,0 1 15,0 21-15,1 0 16,-1 0-16,0 0 0,0 0 16,0 0-16,0 0 15,1 21-15,-1 1 0,-21-1 16,0 0-16,0 0 0,0 0 15,0 0-15,0 1 16,0-1-16,0 0 0,0 0 16,-21 0-1,-1-21 1,1 0 0,21-21 15,0 0-31,0 0 15,0 0-15,0-1 0,0 1 16,21 0-16,1 0 0,-22-21 16,21 20-16,0 1 0,21 0 0,-21 0 15,1 0-15,-1 0 0,0-1 16,21 22-16,-21-21 0,1 21 0,-1 0 16,0 0-16,0 0 0,0 0 15,0 21-15,-21 1 0,0 20 16,0-21-16,0 0 0,0 0 15,0 22-15,0-22 0,-21 21 16,21-21-16,-21 1 0,0-1 16,21 21-16,-21-21 0,21 0 0,-21 1 15,-1-22-15,22 21 0,-21 0 16,0-21-16,21 21 0,-21-21 0,0 0 16,0 0-16,-1 21 0</inkml:trace>
  <inkml:trace contextRef="#ctx0" brushRef="#br0" timeOffset="12379.14">3746 931 0,'0'22'15,"0"-1"1,-21-21 0,21 21-16,-21 0 15,0 0-15,21 0 16,0 1-16,-21-1 16,21 0-16,-21 0 0,21 0 15,0 0-15,0 1 0,0-1 16,0 0-16,-22 0 0,22 0 0,0 0 15,0 1-15,0-1 0,0 0 16,0 0-16,0 0 0,0 0 16,22 1-16</inkml:trace>
  <inkml:trace contextRef="#ctx0" brushRef="#br0" timeOffset="12418.12">3831 1503 0,'0'0'0,"21"0"16,22-21-16</inkml:trace>
  <inkml:trace contextRef="#ctx0" brushRef="#br0" timeOffset="14571.88">10033 1672 0,'0'0'0,"0"-21"0,-21 21 16,0-21 15,-1 21-31,22 21 47,0 0-32,-21 0-15,21 1 0,-21-1 0,21 0 16,0 0-16,0 21 0,-21-20 0,21 20 16,0 0-16,-21 1 0,21-22 15,0 21-15,0 0 0,-21 1 0,-1-1 16,1 0-16,21 1 0,-21-1 15,0 0-15,0 1 0,21-1 16,0-21-16,-21 22 0,-1-1 0,22-21 16,-21 0-16,21 0 0,0 1 15,0-1-15,0 0 0,0 0 0,21-21 32,1-21-17,-22 0-15,0 0 16,21-1-16,0-20 0</inkml:trace>
  <inkml:trace contextRef="#ctx0" brushRef="#br0" timeOffset="15321.45">10096 1736 0,'22'0'47,"-1"0"-47,0 0 16,0 0-1,21 0-15,-20 0 0,-1 0 0,21 0 16,0 0-16,1 0 0,-1 0 16,0-21-16,22 21 0,-22 0 0,22 0 15,-22-22-15,22 22 0,-1 0 0,-21 0 16,22 0-16,-22-21 0,1 21 16,-22 0-16,0 0 0,21 0 0,-21 0 15,1 0-15,-1 0 16,-21 21-1,0 1 1,0-1-16,0 0 16,0 0-16,0 0 0,0 0 15,0 1-15,0-1 0,0 0 16,0 0-16,0 21 0,0-20 0,0 20 16,0-21-16,0 21 0,0-20 15,0-1-15,0 21 0,0-21 0,0 0 16,0 1-16,0 20 0,0-21 0,0 0 15,0 0-15,0 1 0,0-1 16,0 0-16,0 0 0,0 0 0,0 0 16,0 1-16,0-1 0,0 0 15,-21-21 1,-1 0-16,1 21 0,0-21 16,-21 0-16,-1 0 0,1 0 0,0 21 15,-22-21-15,1 0 0,-1 0 16,-20 0-16,20 0 0,-21 0 0,1 0 15,20 0-15,-20 0 0,20 0 16,1 0-16,-1 0 0,1 0 0,20 0 16,1 0-16,0 0 0,20 0 0,1 0 15,0 0-15,0 0 0,21 21 16,21-21 31,0-21-47,-21 0 0</inkml:trace>
  <inkml:trace contextRef="#ctx0" brushRef="#br0" timeOffset="15572.19">10096 2159 0,'0'-21'15,"22"21"32,-1 0-31</inkml:trace>
  <inkml:trace contextRef="#ctx0" brushRef="#br0" timeOffset="15767.32">10477 2117 0,'0'0'0,"0"-21"31,22 21 16</inkml:trace>
  <inkml:trace contextRef="#ctx0" brushRef="#br0" timeOffset="15940.01">10753 2117 0,'0'0'0,"0"21"0,-22-21 31,22 21-15,-21-21-16,21 21 16,-21-21-1,0 0-15,21 21 0,-21-21 0,0 0 16</inkml:trace>
  <inkml:trace contextRef="#ctx0" brushRef="#br0" timeOffset="16123.9">10329 2328 0,'0'0'0,"-21"0"0,0 0 16,0 0-16,0 0 15</inkml:trace>
  <inkml:trace contextRef="#ctx0" brushRef="#br0" timeOffset="16300.32">10562 2328 0,'21'22'31,"0"-22"-31,1 0 32,-1 0-32,0 0 15</inkml:trace>
  <inkml:trace contextRef="#ctx0" brushRef="#br0" timeOffset="16475.22">10985 2350 0,'0'0'0</inkml:trace>
  <inkml:trace contextRef="#ctx0" brushRef="#br0" timeOffset="17516.14">7959 3344 0,'0'0'0,"0"-63"31,0 42-31,-22 21 16,22-21-16,0-1 16,-21 1-16,21 0 15,-21 42 32,21 0-47,-21 1 16,21-1-16,0 0 0,0 0 15,-21 21-15,21-20 0,0 20 16,0-21-16,-21 21 0,21 1 0,0-22 16,0 21-16,0 1 0,0-1 0,0 0 15,-22 1-15,1 20 0,0-21 16,21 1-16,-21 20 0,0 1 0,0-22 15,21 22-15,-22-1 0,1-21 16,0 22-16,21-1 0,0-20 0,-21 20 16,0 1-16,21-22 0,0 22 0,0-1 15,-21-21-15,21 22 0,0-1 16,0 1-16,0-1 0,0 1 0,0-1 16,0-20-16,0 20 0,0 1 15,0-22-15,0 22 0,0-22 0,0 21 16,-22-20-16,22-1 0,-21 22 15,21-22-15,0 0 0,0 1 0,-21-1 16,21 0-16,0-21 0,-21 22 0,21-1 16,0-21-16,0 22 0,0-1 15,-21-21-15,21 21 0,0-20 0,0-1 16,-21 21-16,21-21 0,0 0 0,0 1 16,0-1-16,0 0 0,0 0 0,-22 0 15,22 0-15,-21 1 0,21-1 16,-21 0-16,21 0 0,0 0 15,0 0 1,0-42 15,0 0-31,0 0 16</inkml:trace>
  <inkml:trace contextRef="#ctx0" brushRef="#br0" timeOffset="20456.15">7937 3302 0,'0'-21'31,"22"21"-15,-1 0 0,0-21-16,0 21 15,0 0-15,0 0 0,1-21 0,-1 21 16,0 0-16,21 0 0,1-22 15,-22 22-15,21 0 0,0 0 0,-20 0 16,20 0-16,0 0 0,1 0 16,-1 0-16,-21-21 0,21 21 15,1 0-15,-1 0 0,0 0 16,1 0-16,-1 0 0,0 0 0,1 0 16,-1 0-16,22 0 0,-22 0 0,21 0 15,-20 0-15,20 0 0,-20 0 16,20 0-16,-21 0 0,1 0 0,20 0 15,1 0-15,-22 0 0,22 0 16,-1 0-16,1 0 0,-1 0 0,1 0 16,20 0-16,-20 0 0,-1 0 0,1 0 15,-1 0-15,1 0 0,-1 0 16,1 0-16,-1 0 0,1 0 0,-1 0 16,1 0-16,-1 0 15,1 0-15,-1 0 0,1 0 0,-1 0 16,-20-21-16,20 21 0,1 0 0,-1 0 15,-21 0-15,22 0 0,-1 0 16,-20 0-16,20 0 0,-20 0 0,20 0 16,-21 0-16,22 0 0,-22 0 15,22 0-15,-22 0 0,0 0 0,22 0 16,-22 0-16,1 0 0,-1 0 0,0 0 16,1 0-16,-1 0 0,0 0 15,1 0-15,-1 0 0,-21 0 0,21 0 16,1 0-16,-22 0 0,21 0 0,-21 0 15,1 0-15,-1 0 16,0 0-16,0 0 0,0 0 31,-21 21 1,0 0-17,0 1-15,0-1 0,0 0 16,0 21-16,0-21 0,0 1 0,0-1 15,-21 0-15,21 21 0,-21-21 16,21 22-16,0-1 0,0-21 0,0 22 16,0-1-16,-21-21 0,21 21 0,0 1 15,-21-1-15,21 0 16,0 1-16,0-1 0,0 0 0,0 1 16,0 20-16,0-20 0,0-1 0,0 0 15,0 1-15,0-1 0,0 0 16,0 1-16,0-1 0,0 0 0,0 1 15,0-22-15,0 21 0,0 0 0,0 1 16,-22-1-16,22 0 0,0 1 16,-21-1-16,21 0 0,0 22 0,0-22 15,-21 1-15,21-1 0,-21 0 16,0 1-16,21 20 0,-21-21 0,21 1 16,-22-1-16,1 0 0,21-20 0,-21 20 15,21 0-15,-21 1 0,0-1 16,21 0-16,-21 1 0,21-1 15,0 0-15,-22 1 0,22-22 0,-21 21 16,21 0-16,0 1 0,0-22 0,0 21 16,-21-21-16,21 22 0,0-1 15,-21-21-15,21 22 0,0-22 0,0 21 16,0 0-16,0 1 0,-21-22 0,21 21 16,-21 1-16,21-1 0,0 0 0,-22 1 15,22-22-15,0 21 0,0 0 16,0-20-16,-21 20 0,21-21 0,0 21 15,0-20-15,0-1 0,0 0 16,0 0-16,0 0 0,0 22 0,-21-22 16,21 0-16,0 0 15,-21 0-15,21 0 0,0 1 0,-21-1 16,21 0-16,0 0 0,0 0 0,0 0 16,0 1-16,-21-1 0,21 0 15,-22 0-15,22 0 0,0 0 16,0 1-1,-21-1-15,0-21 32,0 0-17,0 0-15,0 0 16,-1 0 0,1 0-16,0 0 0,0 0 15,0-21-15,0 21 0,-1 0 0,-20 0 16,21 0-16,-21 0 0,20 0 0,-20-22 15,21 22-15,-21 0 0,-1 0 0,1 0 16,21 0-16,-22 0 0,1 0 16,21 0-16,-21 0 0,-1-21 0,1 21 15,0 0-15,-1 0 0,1-21 0,0 21 16,-1 0-16,-20 0 0,20 0 16,1 0-16,0 0 0,-1-21 0,1 21 15,0 0-15,-1 0 0,1 0 0,0 0 16,-1-21-16,1 21 0,0 0 15,-1 0-15,1-21 0,21 21 0,-43 0 16,22-22-16,0 22 0,-1 0 16,-20 0-16,21-21 0,-1 21 0,1 0 15,0 0-15,-1 0 0,1 0 0,0-21 16,-1 21-16,1 0 0,0 0 0,-1 0 16,1 0-16,0 0 0,-1-21 15,1 21-15,0 0 0,-1 0 0,22 0 16,-64 0-16,43-21 15,0 21-15,21 0 0,-22 0 0,1 0 16,0 0-16,20-21 0,-20 21 0,0 0 16,21 0-16,-22 0 0,1 0 15,21-22-15,-22 22 0,1 0 0,21 0 16,-21 0-16,-1 0 0,22 0 0,-21 0 16,21 0-16,-22 0 0,22 0 15,0 0-15,-21 0 0,20 0 0,1 0 16,0 0-16,0 0 0,0 0 0,0 0 15,-1 0-15,1 0 0,0 0 16,0 0-16,0 0 0,0 0 16,-1 0-16,1 0 15,0 0-15,0 0 16,0 0 0,0 0-16,-1 0 15,1 0 1,0 0-16,0 0 15,0 0-15,0 0 16,-1 0 0,1 0-1,21 22-15,-21-22 0,0 0 16,0 0-16,0 0 16,-1 0-16,1 0 0,0 0 15,0 21-15,0-21 16,0 0-1,-1 0 1,1 0 0,0 0-1,0 0 1,0 0 46,0 0-46,21-21 78,0-1-47,0 1 46,21 21-77,0 0 15,-21-21-15,0 0 15,21 21-15,-21-21-1,0 0-15,0-1 16,0 1-16,0 0 16,0 0-16,0 0 15,0 0-15,0-1 0,0 1 16,0 0-16,0 0 0,0 0 16,0 0-16,0-1 15,0 1-15,0-21 0,0 21 0,0 0 16,0-22-16,0 22 0,0 0 0,0-21 15</inkml:trace>
  <inkml:trace contextRef="#ctx0" brushRef="#br0" timeOffset="21231.89">7514 6287 0,'0'-22'47,"0"44"31,0-1-78,0 0 0,0 0 15,0 21-15,0-20 0,0-1 0,0 21 16,0 0-16,0-20 16,0 20-16,0-21 0,0 21 0,0-20 15,0 20-15,-21-21 0,21 0 0,0 0 16,-21 1-16,21-1 0,0 0 15,0 0-15,0 0 0,-21-21 0,21 21 16,-22-21-16,22 22 0</inkml:trace>
  <inkml:trace contextRef="#ctx0" brushRef="#br0" timeOffset="26167.81">3704 2413 0,'0'-21'0,"0"0"31,0 0 0,0-1 1</inkml:trace>
  <inkml:trace contextRef="#ctx0" brushRef="#br0" timeOffset="26687.96">3704 2265 0,'0'-21'62,"0"0"-46,0-1 31,-21 22-16,0 0-16,21 22 17,0-1-32,0 0 0,0 0 15,0 0-15,0 0 0,0 22 0,0-22 16,0 21-16,0-21 0,-21 22 16,21-22-16,0 0 0,0 21 0,0-20 15,0-1-15,0 0 0,0 0 16,0 0-16,0 0 0,0 1 31,0-44 16,0 1-31,0 0-1,21 0-15,-21 0 16</inkml:trace>
  <inkml:trace contextRef="#ctx0" brushRef="#br0" timeOffset="27219.65">3641 2223 0,'0'-22'0,"0"44"0,-22-44 15,1 22-15,21-21 16,-21 21-16,21-21 0,-21 21 16,21-21-16,0 0 0,-21 21 15,21-21-15,0-1 16,0 1-1,0 0 1,0 0-16,21 21 0,0-21 16,0 21-16,0-21 15,1 21-15,-1 0 0,0-22 16,0 22-16,0 0 0,0 0 16,1 0-16,-1 0 0,0 0 0,0 0 15,0 0-15,0 22 0,1-22 16,-1 21-16,-21 0 0,0 0 0,0 0 15,0 0-15,0 1 0,0-1 0,0 0 16,0 0-16,0 0 0,-21 0 16,-1 1-16,1-1 0,0 0 0,-21-21 15,21 21-15,-1 0 16,1-21-16,0 21 0,0-21 0,0 0 16,0 22-16,21-1 15,-22-21-15,44 0 31,-1 0-15</inkml:trace>
  <inkml:trace contextRef="#ctx0" brushRef="#br0" timeOffset="27828.17">4149 2540 0,'21'0'15,"-21"-21"17,0 0-32,0 0 15,0-1 1,0 1-16,0 0 15,0 0-15,-21 21 0,-1 0 0,1 0 16,0 0-16,0 0 16,0 0-16,0 0 0,-1 21 0,1 0 15,0 0-15,0 1 0,21-1 16,-21 0-16,0 0 0,21 0 0,-22 0 16,22 1-16,0-1 0,0 0 15,0 0-15,0 0 0,0 0 16,22-21-1,-1 0-15,0 0 16,0 0-16,0-21 0,0 21 16,-21-21-16,22 0 0,-1 0 15,-21 0-15,21-1 16,0 1-16,-21 0 0,0 0 16,21 21-16,-21-21 0,21 0 0,-21-1 15,0 44 16,0-1-15,0 0-16,-21 0 0,21 0 16,0 0-16,0 1 0,0-1 15,0 0-15,0 0 0,0 0 16,0 0 0,21-21-16,1 0 15,-1 0-15,0 0 16,0 0-16,0 0 0,0-21 15</inkml:trace>
  <inkml:trace contextRef="#ctx0" brushRef="#br0" timeOffset="28575.54">4657 2371 0,'0'0'16,"0"-21"-16,-22 21 0,1 0 0,0 0 0,0 0 15,0 0 1,0 0-16,-1 0 0,-20 0 0,21 21 16,0-21-16,0 21 0,-1 0 15,1-21-15,0 21 0,0 0 0,21 1 16,-21-1-16,0 0 16,21 0-16,0 0 0,0 0 15,0 1-15,0-1 16,21-21-16,0 0 15,0 0-15,0 0 0,0 0 0,1 0 16,-1 0-16,0 0 0,0 0 16,21-21-16,-20-1 0,-1 22 15,0-21-15,0 0 0,0 21 0,0-21 16,-21 0-16,22 0 16,-22-1-16,0 1 31,0 42-16,-22 1-15,22-1 16,0 0-16,0 0 0,-21 21 16,21-20-16,0-1 0,-21 21 15,21-21-15,0 22 0,0-22 0,0 21 16,0-21-16,0 22 0,0-22 0,-21 21 16,21 0-16,0-20 0,0 20 15,0 0-15,0-21 0,0 22 0,-21-1 16,21-21-16,0 22 0,0-1 15,0-21-15,-21 21 0,21-20 16,-22-1-16,22 21 0,0-21 0,0 0 16,-21-21-16,0 22 0,21-1 15,-21-21-15,0 0 0,0 0 16,-1 0-16,1 0 0,21-21 16,-21 21-16,0-22 0,21 1 15,0 0-15,-21-21 0,21 21 0,-21-22 16,-1 1-16,22 0 15,0 20-15,0-20 0,0 0 0,0 21 16,0-22-16,0 22 0,0-21 0,0 21 16,0-1-16,0 1 0,22 0 15,-1 0-15,0 0 0,-21 0 0,21-1 16,21 1-16,-20 0 0,-1 0 16,0 0-16,0 0 0,0-1 0,0 1 15,1 0-15,-1 0 0,0 0 0,-21 0 16,21-1-16</inkml:trace>
  <inkml:trace contextRef="#ctx0" brushRef="#br0" timeOffset="28969.01">4657 2561 0,'21'0'16,"0"0"-16,0 0 15,0 0 1,0-21-16,1 0 0,-1 21 16,0-21-16,0 0 0,0 21 15,0-22-15,-21 1 0,22 0 0,-22 0 16,21 0-16,-21 0 0,0-1 16,-21 22-1,-1 0-15,1 0 16,0 0-16,0 22 15,0-1-15,0 0 0,21 0 0,-22 0 16,1 22-16,0-22 0,21 0 0,0 0 16,-21 0-16,21 0 0,-21 1 15,21-1-15,0 0 0,0 0 0,0 0 16,21-21 0,0 0-16,0 0 15,0 0-15,1 0 0,-1 0 16,0-21-16,0 21 0,0-21 0,0 0 15,1 0-15,20-1 0,-21 22 16</inkml:trace>
  <inkml:trace contextRef="#ctx0" brushRef="#br0" timeOffset="29571.67">5249 2413 0,'21'-21'31,"-21"0"-31,0 0 16,22-1-16,-22 1 16,0 0-16,21 21 0,-21-21 0,21 0 15,-21 0-15,21-1 16,-21 1-16,21 21 0,-21-21 16,0 42 15,0 0-31,0 1 15,0-1-15,0 0 0,0 0 0,-21 0 16,21 22-16,0-22 0,-21 0 0,21 0 16,0 21-16,0-20 0,0-1 15,0 0-15,0 0 0,0 21 0,0-20 16,0-1-16,-21-21 0,21 21 16,0 0-16,-21 0 0,21 0 15,-22-21-15,1 0 16,21 22-16,-21-22 0,0 0 15,0 0-15,-22 0 0,22 0 16,0 0-16,0 0 0,0 0 16,0 0-16,-1 0 15,44 0 17,-1 0-32,0 0 0,0 0 15,0 0-15,0 0 0,22 0 16,-22 0-16,0 0 0,21-22 0,-20 22 15,-1 0-15,0 0 0,0 0 16,0 0-16,0 0 16,-21-21-16,22 21 15,-22-21 32,21 0-31</inkml:trace>
  <inkml:trace contextRef="#ctx0" brushRef="#br0" timeOffset="30915.83">8361 3662 0,'0'-21'16,"0"42"46,0 0-62,0 0 16,0 0-16,0 1 0,0-1 0,-21 0 16,21 21-16,-22-21 0,22 1 15,0 20-15,0-21 0,-21 0 16,21 22-16,-21-22 0,21 0 0,0 0 15,0 0-15,0 0 0,-21 1 16,21-1-16,0 0 0,-21-21 16,21-21 15,0 0-15,0-1-16,0 1 0</inkml:trace>
  <inkml:trace contextRef="#ctx0" brushRef="#br0" timeOffset="31287.23">8276 3598 0,'0'0'16,"0"-21"-16,0 0 15,0 0-15,0 0 16,0 0-16,21 21 15,0-22-15,1 22 16,-1 0-16,21 0 16,-21 0-16,0 0 0,22 0 0,-22 22 15,21-22-15,-21 21 0,22 0 16,-22 0-16,0-21 0,0 42 0,-21-20 16,0-1-16,0 0 0,0 0 15,0 0-15,-21 0 0,0 1 0,0-1 16,-22 0-16,22 0 0,-21 0 0,0-21 15,-1 21-15,22 1 0,0-22 16,-21 0-16,20 0 0,1 0 16,21 21-16,-21-21 0,42-21 31,0 21-15,1 0-16</inkml:trace>
  <inkml:trace contextRef="#ctx0" brushRef="#br0" timeOffset="31860.9">8911 3895 0,'21'0'0,"-42"0"0,63 0 0,-20-21 16,-1 21-16,0-22 15,0 1-15,0 0 16,-21 0-16,21 0 16,-21 0-16,0-1 15,-21 1-15,0 21 16,0 0-16,0 0 0,-22 0 0,22 0 16,-21 0-16,0 21 0,20 1 15,-20-22-15,0 21 0,21 0 0,-1 0 16,1 0-16,0 0 0,0 1 0,21-1 15,-21 0-15,21 0 0,0 0 16,0 0-16,0 1 0,21-22 16,0 0-16,0 0 0,0 0 15,1 0-15,-1 0 16,0 0-16,0 0 0,0 0 0,22-22 16,-22 22-16,0-21 0,0 0 0,0 0 15,0 0-15,1 0 16,-1-1-16,-21 1 0,0 0 0,21 21 15,-21-21-15,21 0 0,-21 0 16,0 42 15,0 0-31,-21 0 16,21 0-16,0 0 0,0 1 16,-21-22-16,21 21 0,0 0 0,0 0 15,0 0 1,0 0-16,0 1 15,21-22-15,0 0 0,0 0 0,0 0 16,1 0-16,-1 0 0,0 0 16</inkml:trace>
  <inkml:trace contextRef="#ctx0" brushRef="#br0" timeOffset="32572.01">9546 3725 0,'-21'0'0,"-43"-21"16,43 21-1,0 0-15,0 0 16,0 0-16,0 0 0,-1 21 16,1 1-16,0-1 0,21 0 15,0 0-15,-21-21 16,21 21-16,0 0 0,-21-21 0,21 22 15,0-1 1,21-21-16,0 0 16,0 0-16,0 0 0,1 0 15,-1 0-15,0-21 0,0 21 0,0-22 0,0 22 16,-21-21-16,22 21 16,-1-21-16,0 0 0,-21 0 15,21 21-15,-21-21 0,21-1 16,-21 44 15,-21-1-31,0 0 16,21 0-16,-21 0 15,21 0-15,0 1 0,-21-1 0,-1 0 16,22 21-16,0-21 0,-21 1 0,0 20 16,0-21-16,21 21 0,0-20 15,0 20-15,-21-21 0,21 21 16,-21-20-16,21 20 0,0-21 0,0 21 15,0-20-15,0 20 0,0-21 16,0 0-16,0 0 0,0 1 0,0 20 16,0-21-16,0 0 0,0 0 15,0 1-15,0-1 16,-22-21-16,1 0 16,0 0-16,0 0 15,0-21-15,0-1 16,-1 1-16,1 0 0,0 0 15,21 0-15,-21 0 0,21-22 0,-21 22 16,21-21-16,0 21 0,0-22 16,0 1-16,0 21 0,0-22 15,0 1-15,0 21 0,21-21 0,0 20 16,-21-20-16,21 21 0,0 0 0,1 0 16,-1-1-16,0 1 0,0 0 15,0 0-15,0 0 0,1 21 0,-1-21 16,0-1-16,0 22 0</inkml:trace>
  <inkml:trace contextRef="#ctx0" brushRef="#br0" timeOffset="32984.22">9631 3768 0,'-21'0'0,"21"21"15,0-42 17,21 21-32,0-21 0,0 21 15,-21-22-15,21 22 0,0-21 16,-21 0-16,22 21 16,-22-21-16,-22 21 31,1 0-16,0 0-15,0 21 16,0 0-16,0 0 16,-1 1-16,22-1 0,-21 0 0,21 0 15,0 0-15,0 0 16,0 1-16,0-1 0,0 0 16,21-21-1,1 0-15,-1 0 16,0 0-16,0 0 0,0 0 15,0 0-15,1 0 16,-22-21-16,21 0 0,0 21 16</inkml:trace>
  <inkml:trace contextRef="#ctx0" brushRef="#br0" timeOffset="33603.87">10096 3662 0,'0'-21'31,"22"21"-15,-1-21-16,0 21 0,0 0 15,0 0-15,0 0 0,1 0 0,-1 0 16,0 0-16,0 0 16,-21 21-1,0 0-15,0 0 16,0 0-16,-21 0 16,0 1-16,0-1 0,-1 0 0,1-21 15,0 21-15,0 0 0,-21 0 16,20-21-16,1 22 0,0-1 15,0-21-15,0 21 0,0-21 0,-1 21 16,1-21-16,0 0 16,0 0-16,0 0 15,42 0 32,0 0-47,0 0 0,0-21 16,1 21-16,-1 0 0,0 0 0,0 0 15,0 0-15,22 0 0,-22-21 16,0 21-16,21 0 0,-21 0 16,1 0-16,-1 0 0,0 0 0,0 0 15,0 0-15,0 0 0,1 0 16,-1 0 0,-21-21-16,0-1 46</inkml:trace>
  <inkml:trace contextRef="#ctx0" brushRef="#br0" timeOffset="36283.36">12531 4847 0,'0'0'0,"-64"0"16,43 0-16,0 0 15,0 0-15,-1 0 16,44 0 31,-1 0-32,21 0-15,-21 0 0,22 0 0,-1 21 16,0-21-16,22 0 0,-1 0 0,22 0 16,0 22-16,-1-22 15,1 0-15,21 0 0,-22 0 0,1 0 16,21 0-16,-21 0 0,-1 0 0,1 0 16,0 0-16,-1 0 0,1-22 15,-22 22-15,1 0 0,-1 0 0,-20-21 16,-1 21-16,0 0 0,1 0 15,-22 0-15,0 0 0,0 0 0,-42 0 32,0 0-17,0 0-15,0 0 0,-22 0 0,22 0 16,-21 0-16,21 0 0,-22 0 0,1 0 16</inkml:trace>
  <inkml:trace contextRef="#ctx0" brushRef="#br0" timeOffset="36788.07">12425 4953 0,'0'21'15,"21"-21"1,0 0 0,0 0-16,0 0 15,1 21-15,-1-21 16,0 0-16,21 0 0,-21 0 0,22 0 15,20 0-15,-20 0 0,20 0 0,1 0 16,20 0-16,-20 0 0,20 0 16,1 0-16,0 0 0,-22 0 15,22 0-15,0 0 0,-1 0 0,1 0 16,0-21-16,-1 21 0,1 0 16,-22 0-16,22 0 0,-21 0 0,-1-21 15,1 21-15,-22 0 0,0 0 0,-21 0 16,22 0-16,-22-21 0,0 21 15,0 0-15,-21-21 0,21 21 16,-21-21 0,0-1-1,0 1 1</inkml:trace>
  <inkml:trace contextRef="#ctx0" brushRef="#br0" timeOffset="37376.73">14351 4466 0,'0'0'15,"-21"-21"-15,0 21 16,-1 0-16,1 21 15,0 0 1,21 1-16,0-1 16,0 0-16,0 0 0,21 0 15,0-21-15,1 21 0,-1 1 16,0-22-16,0 21 0,21 0 0,-20-21 16,20 21-16,-21-21 0,21 0 0,-20 21 15,-1-21-15,21 0 0,0 0 16,-20 0-16,-1 21 0,21-21 0,-21 0 15,0 0-15,1 0 0,-1 0 0,0 0 16,0 0-16,-21-21 31,0 0-31,-21 21 16,0 0 0,0 0-16,-1 0 0,1 0 15,0 0-15,0 21 16,0 0-16,0-21 0,-1 22 15,22 20-15,-42-21 0,21 0 0,0 0 16,-22 22-16,1-22 0,0 21 0,21-21 16,-22 22-16,1-22 0,0 21 15,20-21-15,-20 22 0,21-22 0,-21 0 16,20 21-16,1-20 0,21-1 0,-21 0 16,0 0-16,21 0 15,0 0-15,21-21 31,0 0-31,0 0 16,1 0-16,-1 0 0,0 0 16,0-21-1</inkml:trace>
  <inkml:trace contextRef="#ctx0" brushRef="#br0" timeOffset="40367.64">15473 4636 0,'21'0'0,"0"0"15,0 0-15,0 0 0,22 0 0,-22-22 16,0 22-16,21-21 0,-20 21 16,-1-21-16,21 0 0,-21 0 0,0 0 15,1-1-15,20 1 0,-21-21 0,0 21 16,0-22-16,1 1 0,-1 0 16,0 21-16,0-22 0,0 1 0,-21 0 15,0 20-15,0-20 0,0 21 16,0 0-16,0 0 0,0-1 15,-21 22-15,0 0 16,0 0 0,0 22-16,21-1 0,-22 0 0,1 0 15,0 0-15,21 22 0,-21-1 0,0 0 16,0 1-16,-1-1 0,22 0 16,-21 1-16,0 20 0,0-21 0,0 22 15,21-22-15,-21 22 0,-1-1 0,22 1 16,0-1-16,-21 1 0,0-1 15,21 1-15,-21-1 0,21-20 0,0 20 16,-21 1-16,0-1 0,21 1 0,-22-1 16,1-21-16,21 22 15,-21-1-15,0 1 0,21-22 0,-21 22 16,21-22-16,-21 22 0,21-22 0,-22 0 16,22 1-16,0-1 0,0-21 15,0 21-15,0-20 0,0-1 0,0 0 16,22 0-16,-1 0 0,0 0 0,0-21 15,0 0-15,0 0 0,1 0 16,-1 0-16,21 0 0,-21-21 16,0 0-16,1 0 0,20 0 0,-21 0 15,0-1-15,22-20 0,-22 0 0,0 21 16,0-43-16,0 22 0,0-1 16,1-20-16,-1-1 0,0 1 15,-21-1-15,0 1 0,0-1 0,0 1 16,0-1-16,0 1 0,0-1 0,0 1 15,0-1-15,0 22 0,-21-21 16,0 20-16,-1 1 0,-20 0 0,21 20 16,0-20-16,-22 21 0,22 0 15,-21 0-15,0 21 0,20 0 0,-20-22 16,21 22-16,0 0 0,0 0 0,42 22 47,0-22-47,0 0 0,0 0 0,0 0 15,1 0-15,-1 0 16,0 0-16,21 0 0,-21 0 0,22-22 16,-1 22-16,0 0 0,1-21 0,20 0 15,-20 21-15,-1-21 0,-21 21 16,21-21-16,-20 0 0,20-1 0,-21 1 16,0 21-16,-21-21 0,0 0 15,0 0-15,0 0 16,-21 21-1,42 0 48,0 0-63,1 0 0,-1 0 16,0 0-16,0 0 15,0 0-15,0 0 0,1 0 16,-1 0-16,0 0 0,0 0 15,0 0-15,0 0 16,-21 21 0,0 0-16,0 0 0,0 0 15,-21 22-15,0-22 0,21 0 16,0 21-16,0-21 0,-21 22 0,21-22 16,0 0-16,0 21 0,0-20 0,0-1 15,0 0-15,0 0 16,0 0-16,21-21 15,0 0-15,0 0 16,1-21-16,-1 0 16,-21 0-16,21 21 0,0-43 0,-21 22 15,21 0-15,0 0 0,-21-21 0,22 20 16,-1-20-16,21 21 0,-21 0 16,0-22-16,1 22 0,-1 0 0,0 0 15,0 0-15,0 21 0,22-21 0,-22 21 16,0 0-16,0 0 15,0 0-15,0 0 0,1 21 16,-22 0-16,0 0 16,0 0-16,0 0 15,0 1-15,0-1 0,0 0 16,0 0-16,0 0 16,0 0-16,21-21 15,0 0 16,0 0-31,-21-21 16,0 0-16,21 21 0,-21-21 16,21 0-16,-21 0 0,0-1 15,0 1-15,0 0 0,0 0 16,0 0-16,0 0 0,0-1 16,-21 1-16,0 21 0,0 0 15,0-21-15,0 21 0,-1 0 16,1 0-16,-21 0 0,21 21 15,0 0-15,-1-21 0,1 22 0,0-1 16,0 0-16,0 0 0,0 21 0,-1-20 16,1-1-16,21 21 0,0-21 15,-21 22-15,21-22 0,0 21 0,0-21 16,0 0-16,0 1 0,0 20 0,0-21 16,0 0-16,0 0 15,21-21-15,0 0 0,1 22 16,-1-22-16,0 0 0,0 0 15,0-22-15,0 1 16,1 21-16,-1-21 0,0 0 0,0-21 16,0 20-16,0 1 0,1-21 0,-22 21 15,21-22-15,0 22 0,-21 0 16,0-21-16,21 21 0,0-1 16,-21 1-16,0 42 46,0 1-46,-21-1 0,21 0 16,-21 0-16,21 0 16,0 0-16,0 1 0,0-1 0,0 0 15,0 0-15,0 0 16,21-21-16,0 0 0,0 21 0,1-21 16,-1 0-16,0 0 0,21 0 15,-21 0-15,1 0 0,20 0 16,-21-21-16,0 21 0,22-21 0,-22 0 15,0 0-15,0 0 0,-21-1 16,21 1-16,0 0 0,-21 0 0,0-21 16,0 20-16,0 1 0,0 0 0,0 0 15,0 0-15,0 0 16,0-1-16,-21 44 31,0-1-15,21 0-16,0 0 0,0 0 15,0 0-15,0 1 0,-21-1 0,21 0 16,0 0-16,0 0 0,-21 0 16,21 1-16,0-1 0,0 0 0,0 0 15,0 0-15,0 0 16,0 1-16,0-44 47,0 1-32,0 0-15,0 0 0,0 0 0,0 0 16,0-1-16,0 1 0,0-21 16,21 21-16,0 0 0,-21-1 0,21 1 15,0 0-15,1 0 0,-1 0 16,0 0-16,0 21 0,0 0 16,0 0-16,1 0 0,-1 0 15,0 0-15,0 0 0,0 0 16,-21 21-16,21 0 0,-21 0 15,0 0-15,0 0 16,0 1-16,0-1 0,0 0 16,0 0-16,0 0 0,0 0 0,0 1 15,-21-1-15,21 0 0,0 0 0,0 0 16,0 0-16,0 1 16,0-44 30,0 1-46,0 0 0,0-21 16,0 21-16,0-1 0,0 1 16,21 0-16,1 0 0,-1-21 15,0 20-15,-21 1 0,21 0 0,0 0 16,0 0-16,1 21 0,20-21 16,-21-1-16,0 22 0,0 0 0,22 0 15,-22 0-15,0 0 0,0 0 0,22 0 16,-22 0-16,0 0 0,-21 22 15,21-1-15,-21 0 0,21-21 0,-21 21 16,0 0-16,0 0 0,0 1 16,0 20-16,0-21 0,0 0 0,-21 0 15,0 1-15,21-1 0,-21 0 0,21 0 16,0 0-16,-21 0 16,21 1-16,-22-22 0,1 0 15,21-22 32,0 1-47,21 0 16</inkml:trace>
  <inkml:trace contextRef="#ctx0" brushRef="#br0" timeOffset="40787.44">18478 4699 0,'0'0'0,"-21"0"0,0 42 0,21-20 15,0-44 1,21 22 0,0-21-16,1 21 0,-1-21 15,0 21-15,0-21 0,21 21 16,-20-21-16,-1 21 0,0-21 0,0-1 15,-21 1-15,21 0 0,0 0 16,-21 0-16,0 0 0,0-1 16,0 1-16,0 0 15,-21 21 1,0 0-16,0 0 0,0 0 16,0 21-16,-1 0 0,1 1 15,0-1-15,0 0 0,0 0 16,0 0-16,-1 0 0,1 22 0,0-22 15,21 0-15,0 21 0,0-20 0,-21-1 16,21 0-16,0 0 0,0 0 16,0 0-16,0 1 0,21-22 31,0 0-31,0 0 16</inkml:trace>
  <inkml:trace contextRef="#ctx0" brushRef="#br0" timeOffset="41407.99">19410 4487 0,'-106'-21'31,"64"21"-31,20 0 16,1 0-16,0 0 0,0 21 15,0 1-15,0-22 0,-1 21 0,1 0 16,21 0-16,0 0 16,0 0-1,21-21-15,1 22 16,-1-22-16,0 21 15,0-21-15,0 21 0,0-21 16,1 0-16,-1 21 0,0-21 16,0 0-16,0 21 15,0 0 1,1-21-16,-22 22 0,0-1 16,21-21-16,-21 21 0,21 0 15,-21 0-15,0 0 16,0 1-16,-21-22 15,0 0-15,-1 21 0,1-21 16,0 0-16,0 21 0,-21-21 0,20 0 16,1 0-16,0 0 0,-21 0 15,21 0-15,-1 0 0,1 0 0,0 0 16,0 0-16,0 0 0,0-21 16,-1 21-16,22-21 0,-21 21 15,0-22 1,0 22-1,21-21 32,-21 21-31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03:56:14.0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9758 5122 0,'-21'0'0,"-1"0"16,1 0 0,0 0 46</inkml:trace>
  <inkml:trace contextRef="#ctx0" brushRef="#br0" timeOffset="1143.83">7324 1164 0,'0'-21'16,"0"42"-16,0-63 0,0 21 0,0 0 0,0-1 15,0-20-15,0 21 0,0 0 16,0 0-16,0-22 0,0 22 0,0 0 16,0 0-16,0 0 15,0-1-15,0 1 0,21 21 0,-21-21 16,0 42 0,0 0-16,0 1 15,0 20-15,0 0 0,0 1 16,0 20-16,0 1 0,0-22 0,0 21 15,0 1-15,0-1 0,0-20 0,0 20 16,0 1-16,0-1 0,0-20 16,-21 20-16,-1 1 0,22-22 0,-21 0 15,21 1-15,0-1 0,-21-21 16,21 0-16,0 0 0,0-42 31,21 0-31,0-21 0,-21-1 16,22 1-16,-1 0 0,-21-22 0,21 1 15</inkml:trace>
  <inkml:trace contextRef="#ctx0" brushRef="#br0" timeOffset="1407.69">7366 826 0,'-21'-22'0,"42"44"0,-63-44 16,42 1-16,-22 0 0,22 0 15,-21 21-15,21-21 16,21 21 0,22 0-16,-22 0 15,21-21-15,1 21 0,20 0 0,1 0 16,-22 0-16,21-22 0,1 22 16,-22 0-16,1 0 0,-1 0 0,0 0 15,-21 0-15,1 22 0,-22-1 16,0 0-16,-22-21 15,1 21-15,0 0 0</inkml:trace>
  <inkml:trace contextRef="#ctx0" brushRef="#br0" timeOffset="1660.33">7260 1418 0,'0'0'0,"0"21"16,21-21 15,0 0-31,1 0 16,-1 0-16,21 0 15,-21 0-15,0 0 0,-21-21 0,22 21 16,-1 0-16,0 0 0,0 0 15,0 0-15,0 0 16</inkml:trace>
  <inkml:trace contextRef="#ctx0" brushRef="#br0" timeOffset="2143.76">7874 1461 0,'-42'-43'16,"20"43"-1,22-21-15,-21 21 0,21-21 0,0 0 16,0 0-16,21-1 16,1 22-16,20 0 0,-21-21 15,0 21-15,22-21 0,-22 21 16,21 0-16,-21 0 0,22 0 0,-1 0 15,-21 21-15,21 0 0,-20-21 16,-1 22-16,0 20 0,0-21 16,0 0-16,0 22 0,-21-22 0,0 21 0,0 0 15,0 1-15,0-1 16,0 0-16,-21-20 0,0 20 0,21-21 16,-21 0-16,0 0 0,0 1 0,-1-22 15,1 0 1,0 0-16,21-22 0,0 1 15,0 0-15,0 0 0,0 0 16,0 0-16,0-1 0,0-20 0,21 21 16,0-21-16,-21 20 0,22-20 0,-1 21 15,0-21-15,0 20 16,-21 1-16,21 0 0,0 0 0,1 21 16,-1-21-16,0 21 0,0 0 15,0 0-15,0 0 16,1 0-16,-1 0 0,-21 21 15</inkml:trace>
  <inkml:trace contextRef="#ctx0" brushRef="#br0" timeOffset="2701.44">8826 1672 0,'22'0'0,"-44"0"0,65-21 16,-22 21-16,-21-21 0,21 0 15,0 0-15,0-1 16,1-20-16,-22 21 0,21 0 0,0 0 16,-21-22-16,0 22 0,0 0 15,0-21-15,0 20 0,0 1 0,-21 0 16,0 21-16,-1 0 0,-20 0 16,21 0-16,-21 0 0,-1 21 15,22 0-15,-21 1 0,-1-1 0,22 0 16,-21 21-16,21-21 0,0 22 15,-1-1-15,1 0 0,21 1 0,0-1 16,0 0-16,0-20 0,0 20 16,0-21-16,0 0 0,21 0 15,1 1-15,-1-22 0,0 0 0,0 0 16,21 0-16,-20 0 0,-1-22 16,21 22-16,-21-21 0,22 0 0,-22 0 15,0 0-15,0-22 0,0 22 0,0 0 16,-21-21-16,22-1 0,-22 22 15,21-21-15,-21 21 0,0-22 0,0 22 16,0 0-16,0 0 0,0 0 16,0 42 15,-21 0-31,21 0 16,-22 0-16,22 22 0,0-22 0,0 64 15,0-64 1,0 42-16,22-42 0,-1-21 15,0 22-15,0-1 0,0-21 0,0 0 16,1 0-16,20 0 0,-21 0 16,21 0-16,-20-21 0,-1-1 0,0 1 15,21 0-15,-21 0 0</inkml:trace>
  <inkml:trace contextRef="#ctx0" brushRef="#br0" timeOffset="3388.04">9440 1312 0,'0'-21'0,"0"42"0,0-63 15,0 63 1,0 0 0,-21 1-16,21-1 0,0 0 15,-21 0-15,21 0 0,0 22 16,0-22-16,0 0 0,0 21 0,0-21 16,0 1-16,0-1 0,0 21 0,0-21 15,0 0-15,0 1 16,0-1-16,-21-21 31,21-21-31,-21-1 16,21 1-16,0 0 0,0 0 15,0 0-15,0 0 0,0-1 16,0-20-16,0 21 0,0 0 0,0-22 16,21 22-16,0 0 0,0-21 15,0 21-15,0-1 0,1 1 0,-1 21 16,0-21-16,0 21 0,21 0 0,-20 0 15,-1 0-15,0 0 0,0 21 16,0 0-16,0 1 0,1-1 0,-22 0 16,0 21-16,21-21 0,-21 22 15,21-22-15,-21 21 0,0-21 0,0 22 16,0-22-16,0 0 0,0 21 0,0-20 16,0-1-1,0 0-15,0-42 31,-21 0-15,21-22-16,0 22 0,0 0 0,0-21 16,0 20-16,21-20 0,0 0 0,0-1 15,0 1-15,22 21 0,-1-21 16,0-1-16,1 22 0,-1 0 0,0 0 16,-20 0-16,20 21 0,0 0 15,-21 0-15,22 0 0,-22 21 16,0 0-16,0 0 0,0 0 0,1 0 0,-22 22 15,0-22-15,21 21 16,-21-21-16,0 22 0,0-22 0,0 21 16,0-21-16,0 22 0,0-22 15,0 0-15,0 0 0,0 0 0,0 1 16,0-1-16,0-42 47,0-1-47</inkml:trace>
  <inkml:trace contextRef="#ctx0" brushRef="#br0" timeOffset="3808.17">10626 1503 0,'0'21'15,"21"-21"-15,0 0 16,0 0-16,0 0 0,0 0 15,22 0-15,-22-21 0,21 0 0,1 21 16,-1-21-16,0-1 0,22 1 16,-22 0-16,0 0 0,1 0 0,-22 0 15,21-1-15,-21-20 0,1 21 16,-1 0-16,-21 0 0,0-1 0,0 1 16,0 0-16,-21 21 0,-22 0 15,22 0-15,-21 0 0,21 0 16,-22 0-16,1 0 0,0 21 0,-1 0 15,1 1-15,0-1 0,-1 21 16,22 0-16,-21-20 0,21 20 0,-22 0 16,22 1-16,21-1 0,0 0 0,0 1 15,0-22-15,0 21 0,0-21 16,0 22-16,21-22 0,0 0 0,1 0 16,-1 0-16,21-21 0,-21 0 0,22 0 15,-1 0-15,0 0 0,1 0 16,-1 0-16,21 0 0,-20-21 0,-22 21 15,21-21-15,1 0 0,-22 0 16,0 21-16,0-22 0,0 1 16,0 0-16,-21 0 0</inkml:trace>
  <inkml:trace contextRef="#ctx0" brushRef="#br0" timeOffset="4096">6816 2223 0,'-22'21'0,"44"-42"0,-65 42 0</inkml:trace>
  <inkml:trace contextRef="#ctx0" brushRef="#br0" timeOffset="4192.95">7599 2117 0</inkml:trace>
  <inkml:trace contextRef="#ctx0" brushRef="#br0" timeOffset="4395.83">8742 4932 0,'42'0'16,"-84"0"-16,169 0 0,-43 0 0,22-21 0,21 21 0,0-21 15,0 21-15,21 0 0,-21-22 16,170 1-16,-170 0 0,0 21 0,-21-21 15,21-191-15,-22-190 0,-20-21 16,21 63-16,-21 64 0,-22 42 0,1 63 16,-22 43-16,0 42 0,-21 0 0,22 43 15,-43 20-15,21 1 0,0 21 16,-21 0-16,21 0 0,-21-1 0,21 22 16,-21-21-16,22 21 15</inkml:trace>
  <inkml:trace contextRef="#ctx0" brushRef="#br0" timeOffset="5168.28">6837 2223 0,'0'0'0,"-21"0"0,-1 0 0,1 0 16,-21 0-16,21 0 0,0 0 15,-1 0-15,1 0 0,21 21 16,-21-21-16,21 21 15,21-21 1,0 0-16,1 0 16,20 0-16,0 0 0,22 0 15,-1 0-15,22 0 0,0 0 0,-1 0 16,43-21-16,0 0 0,21 21 16,1-22-16,20 22 0,0 0 0,22-21 15,-1 21-15,1-21 0,-1 21 16,22-21-16,-22 21 0,1-21 0,-1 21 15,1 0-15,-1-21 0,-20 21 0,-1 0 16,-21 0-16,22-22 0,-43 22 16,21 0-16,-42 0 0,-1 0 0,1 0 15,-21 0-15,-22-21 0,1 21 0,-22 0 16,1 0-16,-1 0 0,-21 0 16,0 0-16,0 0 0,-42 0 62,0 0-62,0 0 0</inkml:trace>
  <inkml:trace contextRef="#ctx0" brushRef="#br0" timeOffset="5895.6">4805 3725 0,'0'0'0,"0"-21"0,0 0 16,-21 0-16,21 0 0,-22 21 0,1-21 15,21-1-15,-21 22 0,21-21 16,-21 21-16,0 0 0,0 0 16,21 21-16,-22 1 15,22-1-15,0 21 0,0 0 16,0 22-16,0-1 0,0 1 0,0 21 16,0-1-16,0 22 0,-21-21 15,21 21-15,0-1 0,0 22 16,0 0-16,0-21 0,0 21 0,0 0 15,0 0-15,0 0 0,0 0 16,0 0-16,0-21 0,0 21 0,0 0 16,21 0-16,-21-21 0,22 21 0,-22-21 15,21 0-15,-21-1 0,0-20 0,0 0 16,0-1-16,0-20 0,0 21 16,0-22-16,0 1 0,0-1 0,0-21 15,0 1-15,-21-1 0,21-21 0,0 0 16,0 1-16,-22-1 0,1-21 0</inkml:trace>
  <inkml:trace contextRef="#ctx0" brushRef="#br0" timeOffset="5944.58">4551 7281 0,'21'-63'16,"-42"126"-16,42-147 0,-21 41 0,0 1 0,0 0 15,0-22-15</inkml:trace>
  <inkml:trace contextRef="#ctx0" brushRef="#br0" timeOffset="6640.18">4868 3810 0,'-21'0'0,"42"0"0,-63-21 0,21 0 16,0 21-16,-1 0 0,1-21 15,0 21-15,0 0 0,0 0 0,0 0 16,-1 0-16,65 0 31,-22 0-31,0 0 0,21 0 16,1 0-16,-1 0 0,22 0 16,-22 0-16,21 0 0,1 0 0,21-22 15,-1 22-15,22 0 0,0 0 16,21 0-16,0-21 0,0 21 15,21-21-15,21 21 0,1 0 0,-1-21 16,0 21-16,22 0 0,-1-21 16,1 21-16,-1 0 0,22 0 0,-21-21 15,20 21-15,-20 0 0,20 0 0,-20 0 16,-1 0-16,1 0 0,-1 0 16,1 0-16,-1 0 0,-20 0 0,20 0 15,-42 0-15,22 0 0,-22 0 16,0 0-16,-21 0 0,-21-22 0,21 22 15,-21 0-15,-22 0 0,1 0 0,0 0 16,-22 0-16,1-21 0,-1 21 16,1 0-16,-22 0 0,22 0 15,-22 0-15,-21-21 0,21 21 0,1 0 16,-22 0-16,0 0 0,0 0 16,0-21-16,1 21 0,-1 0 15,-21 21 16,0 0-31,-21 0 16,21 1-16,0-1 0,0 0 0,0 21 16,-22-21-16,22 22 0,0-1 15,-21 0-15,21 1 0,0-1 0,0 22 16,-21-22-16,21 21 0,-21 1 0,0-1 16,21 1-16,0-1 15,0 1-15,-21-1 0,21 1 0,-22-1 16,22 22-16,-21-21 0</inkml:trace>
  <inkml:trace contextRef="#ctx0" brushRef="#br0" timeOffset="7752.26">11663 5419 0,'0'0'16,"0"21"-16,0 21 0,0 1 0,0 20 16,0 1-16,0-1 0,0 22 0,-21-22 15,-1 22-15,22-22 0,-21 22 0,0-21 16,21 20-16,-21-20 0,0 20 16,0 1-16,-1-21 0,22 20 0,-21-20 15,0 20-15,21-20 0,0-22 0,-21 22 16,21-1-16,-21-20 0,21 20 15,-21-21-15,21 1 0,-22-1 16,1 0-16,21-20 0,-21-1 0,0 21 16,0-21-16,0 0 0,-1-21 0,1 22 15,0-22-15,0 21 0,-21-21 0,20 0 16,1 0-16,-21 0 0,21 0 16,-22 0-16,1 0 0,0 0 0,21 0 15,-43 0-15,22 0 0,-1 0 0,1 0 16,-21 0-16,-1 0 0,1 0 0,-1 0 15,-21 0-15,22 0 0,-43 0 16,21-21-16,-20 21 0,-1 0 16,0 0-16,21 0 0,-21 0 0,1 0 15,-1 0-15,0 0 0,0 0 0,0 0 16,-21 0-16,21 0 0,-21 0 0,0 21 16,0-21-16,22 0 0,-22 0 15,0 0-15,-22 0 0,22 0 0,22 0 16,-22 0-16,21 0 0,-21 0 0,21 0 15,0 0-15,-21 21 0,21-21 16,0 0-16,1 0 0,-22 0 0,21 0 16,0 0-16,0 0 0,0 0 0,0 0 15,1 0-15,-1 0 0,21-21 0,-21 21 16,22 0-16,-1 0 16,21 0-16,-20 0 0,20 0 0,1-21 15,20 21-15,-20 0 0,21 0 0,-1 0 16,1 0-16,0 0 0,20 0 15,-20 0-15,0 0 0,21 0 0,-22 0 16,22 0-16,-21 21 0,21-21 0,-1 0 16,1 0-16,0 21 0,0-21 0,0 0 15,0 0-15,21 21 16,21-21 93,0 0-93,0 0-16,0 0 0,22 0 16,-1 0-16,0 0 0,1 0 0,-1 0 15,21 0-15,1 0 0,-1 0 0,22 0 16,-21 0-16,41 0 0,-20 0 0,21 0 15,0 0-15,21 0 0,-21 0 16,-1 0-16,22 0 0,-21 0 0,21 0 16,0 0-16,-21 0 0,21 0 15,0 0-15,0 0 0,-21 21 16,0-21-16,21 0 0,-21 0 0,-1 0 16,22 0-16,-21 0 0,0 21 0,0-21 15,21 0-15,-21 0 0,-22 0 0,22 0 16,0 0-16,0 0 0,0 0 15,0 0-15,-1 0 0,1 0 0,0 0 16,-21 0-16,-1 0 0,22 0 0,-21 0 16,0 0-16,-1 0 0,1 0 0,0 0 15,-1 0-15,-20 0 0,20 0 16,-20 0-16,21 0 0,-22 0 0,1-21 16,-22 21-16,21 0 0,-20 0 15,20 0-15,-20 0 0,-1-21 0,-21 21 16,21 0-16,1 0 0,-22-21 15,0 21-15,21 0 0,-20 0 0,-1-21 16,0 21-16,0 0 0,0 0 16,0 0-16,-21-21 0,22 21 15,-1 0 1,-21-22-16,0 1 0,0 0 16,0 0-16,0 0 15,0 0-15,0-22 0,0 22 0</inkml:trace>
  <inkml:trace contextRef="#ctx0" brushRef="#br0" timeOffset="8159.94">11599 5144 0,'21'-22'15,"64"-20"1,-64 21-1,0 0-15,-21 0 16</inkml:trace>
  <inkml:trace contextRef="#ctx0" brushRef="#br0" timeOffset="8500.74">11769 4911 0,'0'0'15,"0"-21"-15,0-1 0,0 1 0,0 0 16,0 0-16,0 0 0,0 0 0,21 21 16,-21-22-16,0 1 0,0 0 15,0 42 48,0 0-63,-21 1 0,21-1 15,-22 0-15,22 0 0,0 0 0,0 22 16,0-22-16,0 21 0,-21 0 0,21 1 16,-21-1-16,21 0 0,-21 1 15,0 20-15,21 1 0,-21-22 0,-1 22 16,1-1-16,21 1 0,0-1 0,0 22 15,-21-22-15,21 1 0,0-1 16,0-20-16,0 20 0,-21 1 16,21-22-16,0 0 0,0 1 0,0-1 15,0 0-15,0 1 0,-21-1 16,21 0-16,0-21 0,0 22 0,-21-22 16,21 0-16,-22 0 0,1 0 0,0-21 15,0 22-15,-21-22 0</inkml:trace>
  <inkml:trace contextRef="#ctx0" brushRef="#br0" timeOffset="9312.27">7027 4868 0,'0'0'0,"0"-21"0,0 0 16,0 0-16,-21 0 0,21 0 0,0-1 16,0 1-16,-21 0 0,21 0 15,0 0-15,0 0 0,0-1 16,0 1-16,0 0 16,0 42 15,0 0-31,0 1 0,0-1 0,0 21 15,0 22-15,0-22 0,-21 21 0,21 22 16,-21-21-16,21-1 0,0 22 16,-22-1-16,1-20 0,0 21 0,21-1 15,-21-20-15,0-1 0,0 1 0,21-1 16,0 1-16,-22-22 0,22 22 16,-21-22-16,21 0 0,0-21 15,0 22-15,0-22 0,0 21 0,0-21 0,0 1 16,0-1-16,-21-21 31,21-21-31,0-1 16,0 1-16,0-21 0,0 21 0</inkml:trace>
  <inkml:trace contextRef="#ctx0" brushRef="#br0" timeOffset="11215.81">7070 4593 0,'0'-21'0,"0"42"0,-22-42 16,1 21-16,0 0 15,0 0 1,42 0 31,0 0-47,0 21 0,1-21 15,-1 0-15,0 0 0,0 21 16,0-21-16,22 0 0,-22 0 16,21 0-16,0 0 0,1 22 0,-1-22 15,22 0-15,20 0 0,-20 0 0,20 0 16,22 0-16,-21 0 0,21 0 15,0 0-15,21 0 0,-22 0 0,22 0 16,-21 0-16,21 0 0,-21 0 0,0 0 16,0 0-16,0 0 0,-22 0 15,1 0-15,0 0 0,-1 0 0,-20 0 16,20 0-16,1 0 0,-21 0 0,-1 0 16,1 0-16,20 0 0,-20 0 15,-22 0-15,22 0 0,-1 0 16,-21 0-16,22 0 0,-22 0 0,1 0 15,-1 0-15,-21 0 0,21 0 16,-20 0-16,-1 0 0,0 0 0,0-22 16,-21 44 62,0-1-78,0 0 0,0 0 15,0 0-15,0 0 0,0 1 16,0-1-16,0 21 0,0 0 16,0-20-16,0 20 0,0 21 0,-21-20 15,21-1-15,0 22 0,-21-22 0,21 0 16,-21 22-16,21-22 0,0 22 16,0-22-16,-22 21 0,22-20 0,-21 20 15,21-20-15,0 20 0,0-21 0,-21 22 16,21-22-16,-21 1 0,21-1 15,0 0-15,0-21 0,0 22 0,-21-1 16,21-21-16,-21 0 0,21 22 0,-22-22 16,22 0-16,0 0 0,0 0 0,-21 1 15,0-1-15,21 0 16,-21-21-16,0 21 16,0-21-16,-1 0 0,1 0 15,0 21-15,0-21 0,-21 0 16,20 0-16,1 0 0,-21 0 15,0 0-15,-1 0 0,1 0 0,-22 0 16,1 0-16,-1 0 0,-20 0 0,20 0 16,-20 0-16,20 0 0,-21 0 15,1 0-15,-1 0 0,0 0 0,1 0 16,-22 0-16,21 21 0,-21-21 0,22 0 16,-22 0-16,0 0 0,21 22 0,-20-22 15,-1 0-15,0 0 0,0 0 16,0 0-16,0 0 0,1 21 15,-1-21-15,21 0 0,22 0 0,-1 0 16,1 0-16,-1 0 0,1 0 0,20 0 16,-20 0-16,20 0 0,1 0 15,-21 0-15,20 0 0,1 0 0,0 0 16,20 0-16,-20 0 0,21 0 0,0 0 16,-22 0-16,22 0 0,0-21 15,0 21-15,21-22 47,0 1 0,0 0-31,0 0-16,0 0 0,21 21 15,-21-21-15,21-1 0,-21 1 0,0-21 16,21 21-16,-21-22 0,22 1 15,-22 0-15,0-1 0,21 1 0,0-21 16,-21 20-16,21-20 0,-21 20 16,0 1-16,0-21 0,0 20 0,21 1 15,-21 0-15,0-1 0,21 22 16,-21-21-16,0-1 0,0 1 0,22 0 16,-1-1-16,-21 1 0,0 21 15,21-21-15,0-1 0,-21 1 0,21 21 16,-21-22-16,0 22 0,21-21 15,1 21-15,-22 0 0,21-1 0,-21 1 16,0 0 0,21 21-1,0-21 1,0 21 15,0-21-31,1 0 16,-1 21-16,0 0 15,0 0-15,0-22 0,0 22 16,1 0-16,-1 0 16,0-21-16,21 21 0,-21 0 0,1 0 15,-1-21-15,0 21 0,21 0 0,-21 0 16,1 0-16,20 0 0,0-21 16,1 21-16,20 0 0,-21 0 0,22 0 15,21 0-15,-22 0 0,22 0 0,-1 0 16,1 0-16,0 0 0,21 0 15,-22 0-15,22 0 0,-21 0 16,21 0-16,-1 0 0,1 0 0,-21 0 16,21 0-16,-22 0 0,1 0 0,-21 0 15,20 0-15,1 0 0,-22-21 16,22 21-16,0 0 0,-22 0 16,1 0-16,-1 0 0,1 0 0,-22 0 15,0-21-15,1 21 0,-22 0 0,0 0 16,0 0-16,0 0 0,1 0 15,-22-22 126,0 1-110</inkml:trace>
  <inkml:trace contextRef="#ctx0" brushRef="#br0" timeOffset="13468.01">1926 2815 0,'0'-21'15,"0"0"-15,0 0 16,0 0-16,0-1 16,0 1-16,0 0 0,0 0 15,0 0-15,0 0 16,-21 21-1,0 0 1,21 21 0,0 0-16,0 21 0,0-21 15,-21 22-15,21-1 0,-22 22 16,22-22-16,0 0 0,0 1 0,-21 20 16,21-21-16,-21 22 0,21-22 15,-21 22-15,21-22 0,0 0 0,0 1 16,0-22-16,0 21 0,0-21 15,0 1-15,0-1 0,0 0 0,0 0 16,21-21-16,0 0 16,-21-21-1,21 21-15,-21-42 16,22 20-16,-22 1 0</inkml:trace>
  <inkml:trace contextRef="#ctx0" brushRef="#br0" timeOffset="13632.91">1799 2773 0,'-21'-21'15,"42"42"-15,-42-63 0,0 20 16,0 22-16,-1-21 0,22 0 0,0 0 0,0 0 16,0 0-16,0-1 0,0-20 15,-21 42-15,21-21 0</inkml:trace>
  <inkml:trace contextRef="#ctx0" brushRef="#br0" timeOffset="13791.56">2222 2667 0,'0'21'0,"-63"85"31,42-64-31,0-20 0,-1 20 16,-20-21-16,21 0 0,0 0 15,0 1-15,-1-1 0,1 0 0,0-21 16</inkml:trace>
  <inkml:trace contextRef="#ctx0" brushRef="#br0" timeOffset="13922.49">2349 3048 0,'43'0'16</inkml:trace>
  <inkml:trace contextRef="#ctx0" brushRef="#br0" timeOffset="14484.16">1863 2498 0,'0'-21'31,"0"-1"-15,0 1-16,0 0 15,21 21 1,0-21-16,0 21 0,0-21 16,0 21-16,1 0 0,-1 0 15,21 0-15,-21 0 0,22 0 0,-1 0 16,-21 0-16,21 42 0,-20-21 16,-1 0-16,0 22 0,-21-22 0,0 21 15,0 1-15,0-1 0,-21 0 16,0-21-16,-22 22 0,22-1 15,-21-21-15,-1 22 0,22-22 0,-21 0 16,21 0-16,0 0 0,-1 0 16,-20-21-16,42 22 0,-21-22 15,0 0-15,21 21 0,-21-21 0</inkml:trace>
  <inkml:trace contextRef="#ctx0" brushRef="#br0" timeOffset="15512.57">2498 3366 0,'63'-43'31,"-42"22"-31,-21 0 0,21 0 16,-21 0-16,22-1 0,-22 1 16,0 0-16,21 0 0,-21 0 0,0 0 15,0-1-15,0 1 0,0 0 16,0 0-16,-21 21 0,-1 0 0,1-21 15,0 21-15,0 0 16,0 0-16,-22 0 0,22 21 0,-21-21 16,21 21-16,-22 0 0,1 0 15,21 22-15,-21-22 0,20 21 0,1 1 16,0-22-16,0 21 0,21-21 16,-21 0-16,21 22 0,0-22 0,0 0 15,21 0-15,0-21 16,0 0-16,0 0 0,1 0 0,-1 0 15,21 0-15,-21 0 0,0 0 16,22 0-16,-22-21 0,21 21 16,-21-21-16,22 0 0,-22 0 0,21-1 15,-21-20-15,22 21 0,-22-21 16,0 20-16,0 1 0,0-21 16,1 21-16,-22 0 0,0-1 15,21 1-15,-42 42 47,21 1-47,0-1 0,0 0 16,0 0-16,0 0 0,0 0 15,0 1-15,0-1 0,0 0 16,0 0-16,0 0 0,0 0 0,0 1 16,21-1-16,-21 0 0,21-21 15,0 0-15,0 21 0,0-21 0,1 0 16,20 0-16,-21 0 0,0 0 15,22 0-15,-22-21 0,21 0 0,-21 21 16,22-21-16,-22-1 0,21-20 16,-21 21-16,0 0 0,22-22 0,-43 22 15,21 0-15,-21-21 0,0 21 16,0-1-16,0 1 0,0 0 0,0 0 16,-21 21-16,0 0 0,-1 0 15,1 0-15,0 0 0,0 0 16,0 0-16,0 0 0,-1 21 15,1 0-15,0 0 0,21 1 16,-21-1-16,21 0 0,0 0 0,0 0 16,0 0-16,0 1 0,0-1 15,0 0-15,21-21 0,0 0 16,0 0-16,1 0 16,-1 0-16,21 0 0,-21-21 0,0 0 15,1 21-15,20-22 0,-21 22 16,0-21-16,0 0 0,1 0 15,-1 21-15,-21-21 16,0 42 15,0 0-15,0 0-16,0 0 0,0 1 16,-21-1-16,21 21 0,-22-21 0,22 22 15,-21-1-15,21 0 0,0 1 16,0-22-16</inkml:trace>
  <inkml:trace contextRef="#ctx0" brushRef="#br0" timeOffset="15815.96">3408 3302 0,'21'0'16,"42"0"0</inkml:trace>
  <inkml:trace contextRef="#ctx0" brushRef="#br0" timeOffset="17148.31">3323 3239 0,'0'-22'0,"-21"22"16,21-21-1,0 42 1,0 1 0,0-1-16,0 0 0,0 21 15,0 1-15,0 20 0,0-21 0,0 1 16,0 20-16,0 1 0,0-22 0,0 22 16,0-1-16,0 1 0,0-22 15,0 21-15,0 1 0,0-22 0,0 22 16,0-22-16,0 22 0,0-22 15,-21 0-15,21 1 0,0-22 0,0 21 16,0-21-16,-21 0 0,21 22 0,-22-43 16,22 21-16,-21 0 15,0-21-15,0 0 0,0 0 16,0 0-16,-1 0 16,1 0-16,21-21 0,-21 0 0,0 0 15,0-1-15,21 1 0,0 0 0,0-21 16,0-1-16,0 1 0,0 0 15,0-1-15,0-20 0,0 21 0,0-22 16,0 22-16,0-1 0,21-20 16,0 21-16,0-1 0,0 1 0,1 0 15,-1-1-15,0 1 0,0 21 16,0-22-16,0 22 0,1 0 0,-22 0 16,21 0-16,-21 0 0,21 21 15,-21-22-15,21 1 16,0 21-16,-21-21 0,21 21 0,-21-21 15,22 21-15</inkml:trace>
  <inkml:trace contextRef="#ctx0" brushRef="#br0" timeOffset="17560.08">3598 3302 0,'21'0'47,"1"-21"-32,-1 0-15,0 21 0,0-21 16,-21-1-16,21 22 0,0-21 16,-21 0-16,0 0 0,22 21 0,-22-21 15,21 0-15,-21-1 0,0 1 16,0 0-16,-21 21 31,-1 0-31,1 0 0,0 0 0,-21 21 16,21 0-16,-1 1 0,1-1 15,-21 21-15,21-21 0,21 22 0,-21-1 16,21 0-16,-22 1 0,22-22 16,0 21-16,0-21 0,0 22 0,0-22 15,0 0-15,22 0 0,-1 0 16,0 0-16,0-21 0,0 0 15,0 0-15,1 0 0,-1 0 16,0 0-16,0-21 0,0 0 16,0 0-16,1 21 0</inkml:trace>
  <inkml:trace contextRef="#ctx0" brushRef="#br0" timeOffset="18167.74">4191 3175 0,'21'-21'31,"0"0"-31,-21 0 16,0-1-16,21 1 16,-21 0-16,22 0 0,-22 0 15,0 0-15,0-1 0,0 1 16,21 0-16,-21 0 0,0 0 15,0 0-15,0-1 16,0 44 0,0-1-1,0 0-15,0 0 0,0 21 16,0-20-16,0 20 0,0 0 0,0-21 16,-21 22-16,21-1 0,-22 0 15,22 1-15,0-1 0,0 0 0,0 1 16,0-22-16,0 21 0,0-21 0,0 1 15,0-1-15,0 0 16,0 0-16,0 0 16,-21-21-16,0 0 15,0 0-15,0 0 0,0 0 16,-1 0-16,1 0 0,0 0 0,0 0 16,0 0-16,0 0 0,-1 0 15,1 0-15,0 0 0,0 0 16,42 0-1,0 0 1,0 0-16,1 0 0,-1 0 0,0 0 16,0 0-16,21 0 0,-20 0 15,20 0-15,-21 0 0,21 0 16,-20 0-16,20-21 0,-21 21 0,21 0 16,-20-21-16,-1 21 0,0 0 15,0 0-15,0 0 0,0 0 16,1-21 15,-1 21-31</inkml:trace>
  <inkml:trace contextRef="#ctx0" brushRef="#br0" timeOffset="18888.28">7408 4995 0,'0'0'0,"0"-21"16,0 42 15,0 1-31,0-1 15,0 21-15,0-21 0,-21 22 0,21-1 16,-21 21-16,21-20 0,0-1 0,-21 0 16,21 1-16,-21 20 0,-1-20 0,22-1 15,-21 0-15,21 1 0,-21-22 16,21 21-16,0-21 0,0 0 0,0 1 16,0-1-16,0-42 31</inkml:trace>
  <inkml:trace contextRef="#ctx0" brushRef="#br0" timeOffset="19184.11">7260 5207 0,'0'0'0,"0"-42"16,0 21-16,0-1 0,0-20 0,0 21 15,0 0-15,0 0 0,0-1 16,0 1-16,0 0 0,0 0 0,21 0 15,0 0-15,1-1 0,-1 22 0,0 0 16,0 0-16,21 0 0,-20 0 16,20 0-16,0 22 0,-21-1 0,1 21 15,20 0-15,-21 1 0,-21-1 0,0 0 16,0-20-16,0 20 16,0 0-16,-21 1 0,0-22 0,0 21 15,-1-21-15,1 0 0,0 1 0,0-22 16,0 21-16,0-21 0,-1 0 15,1 0-15,21-21 32</inkml:trace>
  <inkml:trace contextRef="#ctx0" brushRef="#br0" timeOffset="19724.14">8022 5419 0,'0'0'15,"85"-64"1,-85 43 0,0 0-16,0 0 0,0 0 15,0-1-15,-21 22 16,-1 0-16,1-21 0,0 21 15,0 0-15,0 0 0,0 21 0,-22-21 16,22 22-16,-21-1 0,21 0 16,-22 0-16,22 0 0,-21 0 0,21 1 15,-1-1-15,1 0 0,21 0 16,0 0-16,0 0 0,0 1 16,21-22-1,1 0-15,20 0 16,-21 0-16,0 0 0,0 0 0,1 0 15,20-22-15,-21 22 0,0-21 16,0 0-16,1 21 0,-1-21 0,0 0 16,0 21-16,0-21 0,-21-1 0,0 1 15,21 0-15,-21 0 0,22 21 16,-22-21-16,0 0 16,0 42-1,0 0-15,0 0 16,0 0-16,-22 0 15,22 1-15,0-1 0,0 0 0,0 0 16,0 0-16,0 0 0,0 1 16,22-22-16,-1 21 15,0-21-15,0 0 0,0 0 0,0 0 16,1 0-16,-1 0 0,0-21 16</inkml:trace>
  <inkml:trace contextRef="#ctx0" brushRef="#br0" timeOffset="20360.77">8572 5249 0,'0'0'0,"0"-21"0,-21 21 31,0 0-31,-21 0 0,21 0 16,-1 0-16,1 21 0,0-21 16,0 22-16,0-1 0,0 0 0,21 0 15,-22 0-15,22 0 0,0 1 16,0-1-16,0 0 15,0 0 1,22-21-16,-1 0 0,0 0 0,0 0 16,0 0-16,0 0 0,1 0 15,-1 0-15,0-21 16,0 21-16,-21-21 0,0 0 0,21 21 16,0-22-16,-21 1 15,0 42 16,0 1-15,0-1-16,0 0 0,0 21 16,0-21-16,0 1 0,0 20 15,0 0-15,-21 1 0,21-1 0,0 0 16,0 1-16,0 20 0,0-21 0,-21 1 16,21 20-16,0-20 15,0-1-15,-21 21 0,21-20 0,-21-1 16,0 0-16,21 22 0,0-22 0,-22 1 15,1-1-15,0-21 0,21 21 0,-21-20 16,0-1-16,0 0 0,21 0 16,0 0-16,-22-21 0,1 0 15,0 0-15,21-21 0,0 0 16,0 0-16,0-22 0,-21 22 0,21-21 16,0 0-16,-21-1 0,21 1 15,0 0-15,0-1 0,0-20 16,0 20-16,0-20 0,0 21 0,0-1 15,0 1-15,21 0 0,0-1 0,0 1 16,0 21-16,1-22 0,-1 22 16,-21 0-16,42 0 0,-21-21 0,0 20 15,1 1-15,20 0 0,-21 0 0,21 0 16,-20 0-16,20-1 0,-21 1 16,0 0-16,22 0 0,-22 0 0</inkml:trace>
  <inkml:trace contextRef="#ctx0" brushRef="#br0" timeOffset="20736.68">8848 5334 0,'0'-21'46,"21"0"-46,0 21 0,-21-21 16,21-1-16,0 22 16,-21-21-16,-21 21 47,0 0-47,0 0 0,0 21 0,-1 1 15,1-1-15,0 0 0,21 0 16,-21 0-16,21 0 15,0 1-15,-21-1 0,21 0 16,0 0-16,0 0 0,21-21 16,0 0-16,0 21 15,0-21-15,1 0 0,-1 0 16,0 0-16,0 0 0,0 0 16,0 0-16,-21-21 0,22 21 0</inkml:trace>
  <inkml:trace contextRef="#ctx0" brushRef="#br0" timeOffset="21428.29">9525 5207 0,'-21'0'16,"21"-21"-1,-21 0-15,21 0 16,21-1 0,0 1-16,0 21 15,0 0-15,0 0 0,1 0 0,-1 0 16,0 0-16,0 0 0,0 0 0,0 0 15,1 0-15,-1 0 16,0 21-16,-21 1 0,0-1 0,0 0 16,0 21-16,0-21 0,0 1 15,0-1-15,0 0 0,-21 0 16,0 21-16,-1-20 0,1-1 16,0 0-16,0 0 0,0 0 0,-22 0 15,22 1-15,0-1 0,0-21 0,0 21 16,0 0-16,-1-21 0,1 21 15,0-21-15,0 0 0,0 0 16,0 21-16,-1-21 0,1 0 16,42-21 46,1 21-62,-1 0 0,0 0 0,0-21 16,21 0-16,1 21 0,-1 0 15,-21-21-15,22 21 0,20 0 0,-21-21 16,1 21-16,-1 0 0,-21 0 16,22 0-16,-1 0 0,-21 0 0,0 0 15,0 0-15,1 0 0,-1 0 16,-42 0 78</inkml:trace>
  <inkml:trace contextRef="#ctx0" brushRef="#br1" timeOffset="42744.33">5397 4170 0,'-21'0'15,"21"-21"1,-21 21-16,0 0 62,0 0-46,21 21-16,-21-21 16,-1 21-16,22 0 0,-21-21 0,21 21 15,0 1-15,0-1 0,0 0 16,0 0-1,21-21 17,1 0-17,-1-21-15,-21 0 0,21 0 16,-21-1-16,21 22 0,-21-21 16,0 0-16,0 0 0,0 0 15,0 0-15,0-1 0,0 1 16,0 0-16,-21 21 0,0 0 15,0 0-15,-1 0 16,1 0-16,0 0 16,0 21-16,21 0 15,-21 1-15,21-1 0,-21 0 16,21 0-16,0 0 0,0 0 16,0 1-16,0-1 15,0 0-15,21-21 16,0 0-16,0 0 15,0 0 1,0 0-16,-21-21 0,22 0 16,-1-1-1,-21 1-15,0 0 0,0 0 16,0 0-16,0 0 0,0-1 16,0 1-16,-21 21 15,-1 0-15,1 0 16,0 21-1,0 1-15,21-1 16,0 0-16,-21 0 16,21 0-16,0 0 0,0 1 15,0-1 1,21-21 0,0 0-16,0 0 15,0-21-15,1-1 16,-22 1-16,0 0 15,0 0-15,0 0 0,0 0 16,0-1-16,0 1 0,0 0 16,0 0-16,0 0 0,-22 21 15,1 0-15,0 0 16,0 0-16,0 21 16,0 0-16,21 0 0,-22 0 15,22 1-15,-21-1 16,21 0-16,0 0 0,0 0 15,0 0-15,21 1 16,1-22-16,-1 0 0,0 0 16,0 0-16,0 0 0,0 0 15,1-22-15,-22 1 0,21 21 16,-21-21-16,21 0 0,-21 0 0,0 0 16,0-1-16,0 1 15,0 0-15,0 0 0,0 0 16,-21 0-16,0 21 15,-1 0-15,1 0 16,21 21 0,-21 0-16,21 0 0,-21 0 15,21 0-15,0 1 0,0-1 16,0 0-16,0 0 16,0 0-16,21-21 15,0 0-15,0 0 0,1 0 16,-1 0-16,-21-21 15,21 0-15,-21 0 0,0 0 16,0-1-16,0 1 16,0 0-16,0 0 0,0 0 15,-21 21-15,21-21 0,-21-1 0,-1 22 16,1 0 0,0 0-16,21 22 15,0-1-15,-21 0 16,21 0-16,0 0 0,0 0 15,0 1-15,0-1 16,0 0-16,21-21 16,0 0 31,-21-21 78</inkml:trace>
  <inkml:trace contextRef="#ctx0" brushRef="#br1" timeOffset="44188.13">5249 4149 0,'0'-21'62,"0"-1"-62,0 1 16,0 0-1,0 0-15,0 0 0,0 0 0,0-1 0,0 1 16,0 0-16,0 0 0,0 0 16,0 0-16,21-1 0,-21 1 15,22 0-15,-22 0 0,21 0 0,-21 0 16,21-1-16,-21 1 0,0 0 16,21 0-16,-21 0 0,21 0 0,-21-1 15,0 1-15,0 0 0,21 0 16,1 0-16,-22-22 0,21 22 0,0 0 15,-21 0-15,21-21 0,0 20 16,0-20-16,1 21 0,20-21 0,-21 20 16,0 1-16,22 0 0,-22-21 0,21 21 15,-21-1-15,22 22 16,-22-21-16,0 0 0,21 21 0,-21-21 0,1 21 16,-1-21-16,0 21 15,0 0-15,0 0 0,0-21 0,1 21 16,-1 0-16,21 0 0,-21-22 15,0 22-15,1 0 0,-1 0 0,0-21 16,21 21-16,-21 0 0,22-21 0,-22 21 16,21 0-16,-21 0 0,22-21 15,-1 21-15,-21 0 0,22 0 0,-22-21 16,0 21-16,21 0 0,-21 0 16,22 0-16,-1 0 0,-21 0 0,22 0 15,-1 0-15,-21 0 0,21 0 16,1 0-16,-22 0 0,21 0 0,-21 0 15,1 0-15,20 0 16,-21 0-16,0 0 0,0 0 0,22 0 16,-22 0-16,0 0 0,0 21 0,0-21 15,1 0-15,-1 21 16,0-21-16,0 0 0,0 0 0,0 21 16,1-21-16,-1 0 0,0 21 15,0-21-15,0 0 0,0 22 0,1-22 16,-1 0-16,0 21 0,0 0 15,0-21-15,0 21 0,1-21 16,-1 0-16,0 21 16,0-21-16,0 0 15,0 21-15,1-21 0,-1 22 16,0-22-16,0 0 0,0 21 16,0 0-16,1 0 0,-22 0 15,21-21-15,-21 21 16,21-21-16,-21 22 0,0-1 15,21 0-15,0 0 16,-21 0-16,21 0 16,-21 1-16,22-22 0,-22 21 15,0 0-15,21 0 16,-21 0-16,21 0 0,-21 1 16,21-1-16,0 0 15,-21 0-15,21 0 0,-21 0 0,22-21 16,-22 22-16,21-1 0,-21 0 0,0 0 15,21 0-15,-21 0 16,21 1-16,-21-1 0,0 0 16,0 0-16,0 0 15,0 0-15,0 1 0,0-1 16,0 0-16,0 0 0,0 0 16,0 0-16,0 1 15,0-1-15,0 0 0,0 0 16,0 0-16,0 0 15,0 1-15,0-1 0,0 0 16,0 0-16,0 0 0,0 0 16,0 1-16,0-1 0,0 0 15,0 0-15,0 0 0,0 0 16,0 1-16,0-1 0,0 0 16,0 0-16,0 0 15,0 0-15,0 1 0,0-1 16,-21-21-16,21 21 0,0 0 15,0 0-15,-21-21 0,21 21 16,0 1-16,0-1 16,0 0-1,0-42 79,0 0-16,0-1-62,0 1-1,0 0 1,-21 0 0,-1 21-16</inkml:trace>
  <inkml:trace contextRef="#ctx0" brushRef="#br1" timeOffset="44696.84">7810 4297 0,'0'0'0,"-21"0"0,21-21 16,21 21 46,1 0-62,-1 0 0,-21 21 0,21-21 0,0 21 16,0-21-16,0 21 0,-21 0 15,22-21-15,-1 22 0,0-1 16,-21 0-16,21-21 0,-21 21 0,21 0 16,0 0-16,-21 1 0,22-1 15,-22 0-15,21 0 0,-21 0 16,0 0-16,21 1 15,-21-1-15,21-21 16,-21 21-16,0 0 16,21-21 31,0 0-16,1 0-16,-22-21-15,0 0 16,0 0 0,21-1-16,0 1 0,-21 0 15,21 21-15</inkml:trace>
  <inkml:trace contextRef="#ctx0" brushRef="#br1" timeOffset="45364.45">8657 4276 0,'0'0'0,"21"-21"16,-21-1-16,21 22 0,-21-21 16,0 0-1,-21 21 16,0 21-31,21 0 16,-21-21-16,0 22 0,0-1 0,-1 0 16,22 0-16,-21 0 0,0 0 15,0 1-15,0-1 0,0 0 16,-1 0-16,1 0 0,0 0 0,21 1 16,-21-22-16,0 21 0,0 0 0,-1 0 15,1-21-15,0 21 0,21 0 16,-21-21-16,0 22 0,0-22 15,21 21-15,-22-21 16,22 21 0,-21-21-16,21-21 265,-21 21-233</inkml:trace>
  <inkml:trace contextRef="#ctx0" brushRef="#br1" timeOffset="47612.23">2222 9885 0,'22'0'15,"-1"0"-15,0 0 16,0 0-16,0-21 0,0 0 16,1 21-16,-22-22 0,0 1 0,0 0 15,0 0-15,0 0 0,0 0 16,0-1-16,0 1 0,0 0 16,-22-21-16,1 21 0,0-1 15,0 1-15,-21 21 0,20-21 0,1 0 16,0 21-16,0 0 0,-21 0 0,20 0 15,1 0-15,0 21 0,-21 0 16,21 0-16,-1 1 0,1-1 0,0 0 16,0 21-16,0 1 0,0-22 15,-1 21-15,22 0 0,0 1 0,-21-1 16,0-21-16,21 22 0,-21-1 16,21-21-16,0 21 0,0-20 0,0-1 15,0 0-15,0 0 0,0 0 16,21-21-16,0 0 0,0 0 15,1 0-15,-1 0 0,0 0 0,0 0 16,21 0-16,-20-21 0,-1 0 16,0 0-16,21 0 0,-21-1 0,1 1 15,-1-21-15,0 21 0,0-22 16,0 1-16,0 0 0,1-22 0,-22 22 16,21-22-16,0 22 0,0-21 0,-21-1 15,21 22-15,0-22 0,-21 22 16,22 0-16,-1-22 0,-21 43 0,0-21 15,21-1-15,-21 22 0,0 0 16,21 0-16,-21 0 0,0-1 0,0 44 31,-21-1-31,0 0 16,0 0-16,21 21 0,0 1 0,-22-1 16,1 22-16,21-22 0,-21 21 15,21 1-15,0-1 0,-21 1 0,21-22 16,-21 22-16,21-1 0,0-20 15,0-1-15,0 0 0,0-21 0,0 22 16,0-22-16,21 0 0,-21 0 0,21-21 16,0 21-16,0-21 0,1 0 15,-1 0-15,0 0 0,0 0 16,0 0-16,-21-21 0,21 21 16,1-21-16,-1 0 0,-21 0 15</inkml:trace>
  <inkml:trace contextRef="#ctx0" brushRef="#br1" timeOffset="48068.23">2709 9737 0,'-21'-21'31,"21"-1"-31,0 1 15,0 0-15,0 0 0,21 0 16,0 21-16,1-21 16,-1 21-16,0 0 0,0 0 15,21 0-15,-20 0 0,-1 0 0,0 0 16,21 0-16,-21 0 0,1 21 16,-1 0-16,0 0 0,0 0 0,0 0 15,-21 1-15,21 20 0,-21-21 16,0 21-16,0-20 0,0-1 0,0 21 15,-21-21-15,0 0 0,0 1 0,0-1 16,0 0-16,21 0 16,-22-21-16,1 0 15,21-21 1,0 0-16,0 0 16,0-22-16,0 22 0,0 0 15,0 0-15,21 0 0,1-22 0,-22 22 16,21 0-16,0 0 0,0 0 15,0-1-15,-21 1 0,21 21 0,1-21 16,-1 0-16,0 21 0,0 0 16,0-21-16,0 21 0,1 0 15</inkml:trace>
  <inkml:trace contextRef="#ctx0" brushRef="#br1" timeOffset="48338">3535 9567 0,'0'0'0,"-21"0"16,-1 0 0,22 22-16,0-1 15,-21 0-15,21 0 0,-21 0 0,21 0 16,0 1-16,0-1 0,-21 21 0,21-21 16,-21 0-16,21 1 0,0-1 15,-21 0-15,21 0 0,0 0 0,0 0 16,0 1-16,0-1 15,0-42 17,0-1-17,0 1-15,0 0 0,0 0 0,21 0 16,-21-22-16</inkml:trace>
  <inkml:trace contextRef="#ctx0" brushRef="#br1" timeOffset="48655.82">3471 9335 0,'-21'0'0,"42"0"0,-63 0 16,21 0-16,0 0 16,-1 0-16,1 0 0,21 21 15,0 0 1,21-21 0,1 0-16,-1 0 0,0 0 0,0 0 15,0 0-15,0 0 0,1 0 16,-1 0-16,-21-21 0,0 0 15,0-1-15,-21 1 16,-1 21-16,1 0 0,0-21 16,0 21-16,-21 0 0,20 0 0,1 0 15,0 0-15,0 0 0,0 0 16,21 21-16,0 0 0,0 1 16,0-1-16,0 0 15,21 0-15,0 0 0,0 0 16,0-21-16,1 22 0,20-1 0,-21-21 15,0 21-15,0-21 0,1 21 0</inkml:trace>
  <inkml:trace contextRef="#ctx0" brushRef="#br1" timeOffset="48971.63">3768 9589 0,'0'-22'15,"0"1"-15,21 21 32,-21 21-17,21 1-15,0-1 0,-21 0 16,21 0-16,-21 0 0,0 0 16,0 22-16,21-22 0,-21 0 0,0 21 15,0-20-15,0-1 0,0 0 16,0 0-16,0 0 0,0 0 0,0 1 15,0-1 1,22-21 0,-22-21-1,0-1-15,21 22 16,-21-21-16,21-21 0,-21 21 0,21 0 16</inkml:trace>
  <inkml:trace contextRef="#ctx0" brushRef="#br1" timeOffset="49219.49">4149 9504 0,'0'0'16,"0"-21"-16,0 0 0,-22 21 31,22 21-31,-21 0 16,0 0-16,21 0 0,-21 22 16,0-22-16,0 21 0,-1 0 0,1-20 15,0 20-15,0-21 0,21 21 16,-21-20-16,0-1 0,-1 0 0,22 0 15,0 0-15,0 0 0,0 1 0,0-1 16,22-21 15,-1-21-31,0-1 16,0 22-16,0-21 0</inkml:trace>
  <inkml:trace contextRef="#ctx0" brushRef="#br1" timeOffset="49612.27">4318 9716 0,'0'0'0,"-21"21"0,42-21 31,0 0-15,0 0-16,0-21 0,1 21 0,-1-22 15,0 1-15,0 21 0,0-21 16,0 0-16,1 0 0,-22 0 16,0-1-16,0 1 15,-22 21 1,-20 0-16,21 0 0,0 0 16,0 21-16,-1 1 0,1-1 0,-21 0 15,42 0-15,-21 0 0,0 22 16,21-22-16,-22 0 0,22 0 0,0 0 15,0 0-15,0 1 0,0-1 0,0 0 16,22 0-16,-1-21 16,0 21-16,0-21 0,0 0 15,0 0-15,1 0 0,-1 0 0,0 0 0,21 0 16,-21-21-16,1 0 0,-1 21 16,0-21-16,0 0 0,21-1 15</inkml:trace>
  <inkml:trace contextRef="#ctx0" brushRef="#br1" timeOffset="50012.19">4868 9525 0,'0'0'0,"0"-42"16,0 21-16,21 21 16,1-22-16,-1 22 0,-21-21 0,21 21 15,21 0-15,-21 0 0,1 0 0,-1 0 16,0 0-16,0 0 0,0 0 15,0 21-15,-21 1 0,22-1 16,-22 0-16,0 0 0,0 21 0,0 1 16,0-22-16,0 21 0,0-21 15,0 22-15,0-22 0,-22 0 0,1 0 16,21 0-16,-21 1 0,0-1 0,0 0 16,0-21-1,21-21 1,0 0-16,0-1 15,0 1-15,0 0 0,0 0 0,21-21 16,0 20-16,-21-20 0,21 21 16,0-21-16,-21 20 0,21-20 15,1 21-15,-1 0 0,0 0 0,-21-1 16,21 22-16,0-21 0,0 21 16,1 0-16,-1 0 0,0 0 15,0 0-15,0 0 16,0 0-16</inkml:trace>
  <inkml:trace contextRef="#ctx0" brushRef="#br1" timeOffset="50325.48">5736 9779 0,'0'21'0,"-42"-21"15,105 0 1,-42 0 0,1 0-16,-1 0 0,0-21 15,-21 0-15,21 0 0,-21 0 16,0-1-16,0 1 16,0 0-1,-21 21-15,0 0 0,0 0 16,-1 0-16,1 21 0,21 0 15,-21-21 1,21 22-16,-21-1 0,21 0 16</inkml:trace>
  <inkml:trace contextRef="#ctx0" brushRef="#br1" timeOffset="52003.48">6477 9948 0,'0'22'31,"0"-44"1,0 1-32,21 21 0,-21-21 15,21 0-15,0 0 0,1 0 0,-1-22 16,21 22-16,-21-21 0,22-1 0,-1 1 16,0-21-16,22 20 15,-22 1-15,0 0 0,1-1 0,-1 1 0,-21 21 16,0 0-16,-21-1 0,0 1 15,0 0-15,-21 21 16,0 0-16,-21 0 0,-1 0 0,-20 0 16,21 21-16,-1-21 0,1 21 0,0 1 15,20-1-15,1 0 0,0-21 16,21 21-16,0 0 0,0 0 0,21 1 16,0 20-16,22-21 0,-1 0 0,0 0 15,1 22-15,-1-22 0,0 0 0,1 0 16,-1 22-16,0-22 0,-20 0 15,-1 0-15,0 0 0,-21 0 0,0 1 16,0-1-16,-21-21 16,0 0-16,-1 0 0,-20 0 15,21 0-15,0 0 0,-22 0 16,22-21-16,0 21 0,-21-22 0,21 1 16,-1 0-16,1 21 0,0-21 15,21 0-15,-21 21 0,21-21 16,0 42-1,0 0 1,0 0-16,21-21 0,-21 21 16,21 0-16,0 1 0,-21-1 0,22-21 15,-1 21-15,0 0 0,0-21 0,0 21 16,0-21-16,1 0 16,-1 0-16,0 0 0,0 0 0,21 0 15,-20 0-15,-1 0 0,21-21 0,-21 21 16,0-21-16,1 0 0,20 0 0,-21-1 15,0 1-15,0 0 0,1-21 16,-1 21-16,0-22 0,-21 22 0,21-21 16,0 21-16,0-22 0,-21 22 0,0 0 15,0 0-15,22 21 0,-22-21 16,-22 42 15,22 0-31,-21 0 0,0 21 16,21-20-16,-21-1 0,21 21 15,0-21-15,-21 0 0,21 22 0,0-22 16,0 0-16,0 0 0,0 0 16,0 1-16,0-1 0,0 0 0,21-21 15,0 0-15,0 0 0,0 0 16,1 0-16,-1 0 0,0 0 0,21-21 16,-21 21-16,1-21 0,20-1 15,-21 1-15,0 0 0,0 0 0,1-21 16,-1 20-16,0 1 0,0 0 0,-21 0 15,0 0-15,21 21 0,-21-21 16,0-1-16,0 44 31,0-1-31,-21-21 16,21 21-16,0 0 0,-21 0 0,21 22 16,-21-22-16,21 0 0,0 0 0,0 0 15,0 0-15,0 1 0,0-1 0,0 0 16,0 0-16,21-21 15,0 0-15,0 0 0,22 0 16,-22 0-16,0 0 0,21 0 0,-21 0 16,22-21-16,-22 0 0,21 0 15,-21-1-15,1 1 0,20 0 0,-21-21 16,0 21-16,0-22 0,-21 22 16,22-21-16,-22 21 0,21-1 15,-21 1-15,0 0 0,0 0 0,0 0 16,0 0-16,-21 21 31,21 21-31,-22-21 0,22 21 16,0 0-16,0 21 0,-21-20 0,21-1 15,0 0-15,0 21 0,0-21 0,0 1 16,0-1-16,0 21 0,0-21 16,0 0-16,21 1 0,1-1 15,-1 0-15,21-21 16,-21 0-16,0 0 0,1 0 0,-1 0 15,21 0-15,-21 0 0,22 0 16,-22-21-16,21 0 0,-21-1 0,0 1 16,1 0-16,-1-21 0,0 21 0,0-22 15,0 22-15,-21-21 0,0 21 16,0-1-16,0 1 0,0 0 0,0 0 16,-21 42 15,0 0-31,21 22 15,-21-22-15,21 0 0,0 0 0,0 0 16,0 0-16,0 22 0,0-22 16,0 0-16,0 0 15,21 0-15,0-21 0,0 22 16,0-22-16,1 0 0,-1 0 16,0 0-16,-21-22 0,21 1 15,0 0-15,-21 0 16</inkml:trace>
  <inkml:trace contextRef="#ctx0" brushRef="#br1" timeOffset="52340.29">8742 9186 0,'0'0'0,"-21"22"15,-1-22-15,22 21 0,0 0 0,-21-21 16,21 21-16,0 0 0,21-21 15,1 0 1,-1 0-16,0 0 0,0 0 16,0 0-16,0 0 0,1 0 0,-1 0 15,0-21-15,-21 0 0,0 0 16,0 0-16,0-1 16,0 1-16,-21 21 0,0-21 0,-1 21 15,1 0-15,0 0 0,0 0 16,0 0-16,0 21 15,-1 0-15,22 1 0,0-1 16,0 0-16,0 0 0,0 0 16,0 0-16,0 1 0,0-1 15,22-21-15,-1 0 16,0 0-16,0 0 0</inkml:trace>
  <inkml:trace contextRef="#ctx0" brushRef="#br1" timeOffset="52664.1">9292 9716 0,'0'105'31,"0"-83"-31,0-1 0,0 0 16,21-21-16,0 0 15,1 0-15,-1-21 16,0 0-16,0 21 0,0-22 0,0 1 15,-21 0-15,0-21 0,22 21 16,-22-1-16</inkml:trace>
  <inkml:trace contextRef="#ctx0" brushRef="#br1" timeOffset="52749.05">9165 9419 0</inkml:trace>
  <inkml:trace contextRef="#ctx0" brushRef="#br1" timeOffset="52836">9186 9440 0,'43'0'31,"-22"0"-31,0 0 0,0 0 0,0 0 16,0 0-16,1 0 0,-1 0 15,0 0 1</inkml:trace>
  <inkml:trace contextRef="#ctx0" brushRef="#br1" timeOffset="53311.25">9292 9292 0,'0'-21'31,"21"21"-31,0 0 16,1 0-16,-1 0 16,0 0-16,0-21 0,0 21 15,0 0-15,22 0 0,-22 0 0,21-21 16,-21 21-16,22 0 0,-22 0 0,21-21 16,-21 21-16,22 0 0,-22 0 15,0 0-15,0-22 0,0 22 0,-42 0 47,0 0-47,0 0 0,0 0 0,-22 0 16,22 0-16,0 0 0,0 0 0</inkml:trace>
  <inkml:trace contextRef="#ctx0" brushRef="#br1" timeOffset="53716.02">9356 9250 0,'0'0'0,"21"0"0,0-21 0,0 0 0,-21-1 16,21 1-16,0-21 0,-21 21 15,0 0-15,22-1 0,-1-20 0,0 21 16,-21 0-16,0 0 0,21-1 0,0 1 16,-21 0-16,0 0 15,21 21-15,1 0 16,-22-21-16,0 42 31,0 0-15,0 0-16,-22-21 0,1 21 15,21 1 1,-21-1-16</inkml:trace>
  <inkml:trace contextRef="#ctx0" brushRef="#br1" timeOffset="54063.82">9017 9419 0,'0'0'0,"-21"21"31,42-21-15,0 0-16,0 0 0,22 0 16,-22 0-16,21 0 0,0 0 15,1 0-15,-1 0 0,0 0 0,1-21 16,-1 21-16,0 0 0,22 0 0,-22-21 16,-21 21-16,22 0 0,-1 0 0,-21-21 15,0 21-15,1 0 0,-22-21 16,0 0-1,-22 21-15,1 0 16,0-22-16,0 22 0,0-21 16,0 0-16,-1 21 0</inkml:trace>
  <inkml:trace contextRef="#ctx0" brushRef="#br1" timeOffset="54356.65">9588 8911 0,'0'0'0,"0"-21"0,-21 21 16,0 0-16,0 0 16,21 21-1,0 0-15,-21 1 0,21-1 0,-21 0 16,21 21-16,0 1 0,-22-1 16,1 0-16,21 1 0,-21-1 0,0 0 15,0 1-15,21-1 0,-21 0 16,-1 1-16,22 20 0,0-42 0,0 22 15,-21-1-15,21 0 0,0-21 16,0 1-16,0-1 0,0 0 0,0 0 16,0 0-16,21-21 15,1 0 1,-1 0-16,-21-21 0,21 21 0,0-21 16,0 0-16,0 0 0</inkml:trace>
  <inkml:trace contextRef="#ctx0" brushRef="#br1" timeOffset="54659.99">10160 9292 0,'0'0'0,"0"-21"0,0 0 16,0 0-16,0 0 15,-21 21-15,0 0 16,-1 0-16,1 0 0,0 0 0,0 21 15,0 0-15,0-21 0,-1 42 16,1-21-16,0 1 0,0-1 0,0 21 16,0-21-16,-1 22 0,1-22 0,0 21 15,0-21-15,21 22 0,0-22 16,0 21-16,0-21 0,0 0 16,0 1-16,0-1 0,21-21 0,0 21 15,0-21-15,22 0 0,-22 0 0,21 0 16,1 0-16,-1 0 0,0-21 15,1 21-15,-1-21 0,0-22 0,1 22 16</inkml:trace>
  <inkml:trace contextRef="#ctx0" brushRef="#br1" timeOffset="55139.71">10604 8954 0,'0'0'0,"0"-22"0,0-20 0,0 21 15,0 0-15,0 0 0,0-1 16,-21 22-1,0 0-15,21 22 0,0-1 16,0 0-16,0 0 0,-21 21 0,21 1 16,-21-1-16,0 0 0,21 1 15,-22-1-15,22 0 0,-21 22 0,21-22 16,-21 1-16,0-1 0,21-21 0,0 21 16,-21 1-16,21-22 0,-21 21 15,21-21-15,-22 1 0,22-1 0,0 0 16,0-42 15,0 0-31,0-1 0,0 1 16,0 0-16,22 0 0,-1 0 15,0-22-15,0 22 0,0-21 0,0 21 16,1 0-16,-1-1 0,21-20 16,-21 21-16,22 21 0,-1-21 0,0 0 15,-21 21-15,22 0 0,-22 0 0,21 0 16,-21 0-16,1 21 0,-1 0 15,-21 21-15,0-21 0,0 1 16,0-1-16,0 0 0,-21 0 0,21 0 16,-22 22-16,1-22 0,0 0 0,0 0 15,21 0-15,-21 0 0,0-21 16,21 22-16,-22-22 16,22 21-16,0-42 31,0-1-31,22 22 0</inkml:trace>
  <inkml:trace contextRef="#ctx0" brushRef="#br1" timeOffset="55272.64">11197 8911 0,'-42'-21'15,"84"42"-15</inkml:trace>
  <inkml:trace contextRef="#ctx0" brushRef="#br1" timeOffset="55441.54">11557 8911 0</inkml:trace>
  <inkml:trace contextRef="#ctx0" brushRef="#br1" timeOffset="55656.42">11515 8911 0,'-22'0'16,"1"0"-16,21 21 0,-21 1 15,21-1-15,-21 0 16,21 0-16,-21 0 0,21 22 0,0-22 16,0 0-16,-21 21 0,21-21 0,-22 1 15,22-1-15,-21 0 0,21 0 16,0 0-16,0 0 0,0 1 16,21-22 15,-21-22-16,22 22-15,-22-21 0,21 21 0</inkml:trace>
  <inkml:trace contextRef="#ctx0" brushRef="#br1" timeOffset="56032.2">11261 8890 0,'0'0'0,"21"0"31,21 0-16,-21-21-15,22 21 0,-1 0 0,0 0 16,1-21-16,-1 21 0,0 0 16,1 0-16,-1 0 0,0-21 15,-21 21-15,22 0 0,-22 0 0,0 0 16,0 0-16,-42 0 31,0 0-31,0 0 16,0 0-16,-1 0 0,1 0 15,0 0-15,0 0 0,0 21 0</inkml:trace>
  <inkml:trace contextRef="#ctx0" brushRef="#br1" timeOffset="56324.03">11599 8890 0,'-21'0'15,"0"0"1,21 21-16,-21-21 15,21 21-15,-21 1 0,21-1 0,0 0 16,-22 0-16,1 21 0,21-20 0,-21 20 16,21-21-16,-21 21 0,21 1 15,-21-22-15,21 21 0,-21 1 0,21-1 16,-22 0-16,1-21 0,0 22 0,21-1 16,0 0-16,-21-20 0,0 20 15,21-21-15,0 0 0,0 0 0,0 1 16,0-1-16,0 0 0,21-42 47,0 0-47,0 21 0,0-22 15,1 1-15,-1 0 0</inkml:trace>
  <inkml:trace contextRef="#ctx0" brushRef="#br1" timeOffset="56700.33">11769 9271 0,'0'0'0,"-22"0"31,22 21-31,-42-21 0,21 21 16,0 1-16,21-1 0,-21 0 0,21 21 16,-22-21-16,22 1 0,0-1 0,0 0 15,0 21-15,0-21 0,0 1 0,0-1 16,0 0-16,22-21 15,-1 0-15,0 0 16,0 0-16,0 0 0,0-21 0,1 0 16,-1-1-16,0 1 0,0 0 15,-21 0-15,21 0 0,-21 0 0,21-22 16,-21 22-16,0 0 0,0 0 16,0 0-16,0-1 0,0 1 0,0 0 15,-21 21-15,0 0 0,0 0 16,0 0-16,0 0 0,-1 0 15,1 0-15,0 0 0,21 21 16,0 0-16,0 1 16</inkml:trace>
  <inkml:trace contextRef="#ctx0" brushRef="#br1" timeOffset="56844.25">12785 8932 0,'0'0'0,"-22"-21"0,-20 21 0</inkml:trace>
  <inkml:trace contextRef="#ctx0" brushRef="#br1" timeOffset="57025.15">12552 8954 0,'-64'105'15,"43"-83"-15,21 20 0,0-21 16,-21 21-16,0-20 0,21 20 16,0 0-16,0-21 0,0 22 15,0-22-15,0 0 0,0 0 0,0 22 16,0-22-16,0 0 0,0 0 0,0 0 16,21 0-16,0-21 15,0 0-15,0 0 0,1 0 16,-1 0-16,0 0 0,0-21 0,21 0 15,-20 0-15</inkml:trace>
  <inkml:trace contextRef="#ctx0" brushRef="#br1" timeOffset="57359.95">13144 8911 0,'0'0'0,"0"-21"0,22 21 16,-22-21-16,0 0 0,21 21 0,0 0 15,0 0-15,0 0 0,0 0 16,1 0-16,-1 0 0,21 0 16,-21 21-16,0 0 0,1 0 0,-1 0 15,0 1-15,0 20 0,0-21 0,0 21 16,-21-20-16,0 20 0,0 0 16,0-21-16,0 22 0,22-22 0,-22 21 15,0 1-15,-22-22 0,1 0 0,21 0 16,-21 21-16,0-20 0,0-1 0,0 0 15,-1 0-15,1 0 16,0-21-16,0 21 0,0-21 0,0 0 16,-1 22-16,22-1 0,-21-21 15,21-21 17,0-1-32,21 22 0,1-21 0</inkml:trace>
  <inkml:trace contextRef="#ctx0" brushRef="#br1" timeOffset="57503.87">13949 9335 0,'-21'0'0,"-1"0"0</inkml:trace>
  <inkml:trace contextRef="#ctx0" brushRef="#br1" timeOffset="57675.77">13928 9377 0,'0'0'16,"21"0"-16,0 0 16,0-21-1,0 21-15,-21-21 0,21 21 16,-21-22 0,-21 22-1,0 0 1,0 0-16,0 0 0,0 22 15,-1-22-15,1 21 16,0-21-16</inkml:trace>
  <inkml:trace contextRef="#ctx0" brushRef="#br1" timeOffset="57756.73">14139 9250 0,'21'0'0,"43"-21"16</inkml:trace>
  <inkml:trace contextRef="#ctx0" brushRef="#br1" timeOffset="58535.28">14711 9356 0,'0'21'15,"0"0"1,0 0-1,0 0-15,-21-21 0</inkml:trace>
  <inkml:trace contextRef="#ctx0" brushRef="#br1" timeOffset="58872.08">14880 9335 0,'21'-22'0,"0"22"0,1-21 16,20 0-16,85-106 15,-85 64-15,-21 20 0,22 1 16,-22-22-16,21 1 0,-21 21 15,22-22-15,-22 22 0,0-22 0,0 22 16,0 0-16,-21-1 0,0 1 16,0 0-16,0-1 0,0 22 0,0 0 15,0 0-15,0 0 0,0-1 0,-21 22 16,0 0-16,0 0 16,0 22-16,-22-1 0,22 21 15,0-21-15,0 22 0,-21 20 0,20-21 16,-20 22-16,21-1 0,-21 22 15,20 0-15,-20-1 0,21 22 16,-21-21-16,20 0 0,1-1 0,0 22 16,0 0-16,0-21 0,21 20 15,-21-20-15,21 21 0,-22 0 0,22-22 16,-21 1-16,0 21 0,0-21 0,0-1 16,-22-20-16</inkml:trace>
  <inkml:trace contextRef="#ctx0" brushRef="#br1" timeOffset="59292.85">14499 11261 0,'0'21'15,"0"-42"-15,0 63 0,0-21 0,0 0 16,21-21-16,0 0 16,22-21-16,-22 0 15,21 0-15,1 0 0,-43-22 16,42 1-16,0 21 0,22-21 0,-22-1 16,22 1-16,-22 0 0,0-22 0,22 1 15,-22-1-15,0 1 0,1-22 0,-1 0 16,-21 1-16,0-1 0,1 21 15,-22-20-15,0-1 0,0 22 0,0-22 16,-22 21-16,1 1 0,-21 21 0,0-22 16,-1 22-16,1-1 0,0 22 15,-1-21-15,-20 21 0,42 0 16,-22-1-16,22 22 0,0-21 0,0 21 0,0 0 16,21-21-16,0 0 15,21 21 1,0 0-16,0 0 0,0 0 0,-21-21 15,21 0-15,1 21 0,20 0 0,-21 0 16,21 0-16,-20 0 0,20 0 16,-21 0-16,21-22 0,-20 22 0,-1-21 15,0 21-15,0-21 0,0 21 0,-21-21 16,0 0-16,21 21 0,1-21 0,-22-1 16,0 1-16,21 0 0,0 0 15,-21 0-15,0 0 16,21-1-16,-21 1 0,21 21 0,-21-21 15,0 0-15</inkml:trace>
  <inkml:trace contextRef="#ctx0" brushRef="#br1" timeOffset="61043.83">15452 9165 0,'0'21'15,"0"-42"-15,0 64 0,21-22 16,-21 0-16,21 0 0,-21 0 0,21 0 16,-21 1-16,21-1 0,0 0 0,-21 0 15,22-21-15,-22 21 0,21-21 0,0 0 16,0 0-1,0 0-15,-21-21 16,0 0-16,21 0 0,1 0 16,-1-1-16,-21 1 15,21 0-15,-21 0 0,21-21 0,0 20 16,-21 1-16,21 0 0,1 0 0,-22 0 16,21 0-16,0-1 0,0 1 15,0 0-15,0 21 0,1-21 16,-1 21-16,0 0 0,0 0 0,0 0 15,0 0-15,1 0 0,-22 21 16,21 0-16,0-21 0,-21 21 0,0 1 16,0-1-16,0 0 0,0 0 0,0 0 15,0 0 1,21-42 31,-21 0-32,0 0-15,0 0 16,0 0-16,0-1 0,0 1 16,-21 21-16,21-21 0,-21 0 0,0 21 15,-1 0-15,1 0 0,0 0 0,0 0 16,-21 0-16,20 21 0,1 0 16,0 0-16,-21 1 0,21-1 0,-1 21 15,1-21-15,0 22 0,0-22 16,0 0-16,21 21 0,0-21 15,0 22-15,0-22 0,0 0 0,0 0 16,0 0-16,0 1 0,0-1 0,21-21 16,0 21-16,0 0 15,0-21-15,1 0 0,-1 0 0,0 0 16,21 0-16,-21 0 0,1-21 0,-1 0 16,0 0-16,21 21 0,-21-22 15,1 1-15,20 0 0,-21 0 0,0-21 16,0 20-16,1 1 0,-1 0 0,-21 0 15,0 0-15,21 0 0,-21-1 16,-21 44 15,0-1-15,21 0-16,0 0 0,0 0 0,0 0 16,0 1-16,0-1 0,0 0 0,0 0 15,0 0-15,0 0 16,21-21-16,0 0 0,0 0 15,0 0-15,0 0 0,1 0 0,-1 0 16,21 0-16,-21-21 0,0 21 16,1-21-16,20 0 0,-21 0 0,0 0 15,0-1-15,22 1 0,-22-21 0,0 0 16,0 20-16,0 1 16,-21 0-16,22 0 0,-22 0 0,21 0 15,-21 42 16,0 0-31,-21 0 0,21 0 16,-22 0-16,22 1 0,-21-1 0,21 0 16,0 0-16,-21 0 0,21 22 0,-21-22 15,21 0-15,-21 0 0,21 0 16,0 0-16,0 1 16,0-44 15,0 1-16,0 0-15,0 0 0,0 0 16,21 0-16,0-22 0,-21 22 16,21 0-16,0-21 0,1 20 0,-22 1 15,21 0-15,0 0 0,-21 0 0,21 0 16,0 21-16,0 0 16,1 0-16,-1 0 15,-21 21-15,21 0 0,-21 0 16,0 0-16,0 0 0,21 1 15,-21-1-15,0 0 0,21 21 0,-21-21 16,0 1-16,0-1 0,0 0 16,0 0-16,21-21 15,-21 21-15,22-21 16,-22-21 15,21 0-31,-21 0 0,21 21 16,0-21-16,-21-1 0,21-20 0,0 21 15,1 0-15,-1 0 0,0-22 16,0 22-16,0 0 0,0 0 0,1 0 16,-1-1-16,0 1 0,0 21 0,0 0 15,0-21-15,1 21 0,-1 0 16,0 0-16,-21 21 16,21 0-16,-21 1 0,0-1 15,0 0-15,21 0 0,-21 0 16,0 0-16,0 1 0,0-1 0,0 0 15,0 0-15,0 0 0,0 0 16,0 1-16,21-22 0,-21 21 16,22-21-16,-1 21 0,0-21 15,0 0-15,0 0 0,0 0 16,1 0-16,-1 0 0,0 0 0,0 0 16,0 0-16,22 0 0,-22 0 15,0-21-15,0 0 0,0 21 0,0-22 16,22 1-16,-22 0 0,0 0 0,0-21 15,0 20-15,1 1 16,-1-21-16,0 21 0,0-22 0,0 22 16,-21 0-16,21-21 0,-21 21 0,0-1 15,0 1-15,0 0 0,-21 21 16,0 0 0,0 0-16,0 21 0,0 0 0,-1 1 15,1 20-15,0-21 0,0 21 16,0-20-16,0 20 0,-1-21 0,22 21 15,-21-20-15,21-1 0,0 21 16,0-21-16,0 0 0,0 1 16,0-1-16,21 0 0,1-21 15,-1 0-15,0 0 0,0 21 0,0-21 16,0 0-16,1 0 0,20 0 16,-21 0-16,21-21 0,1 21 0,-1-21 15,0 0-15,1 21 0,-1-22 0,-21 1 16,22 0-16,-22 0 0,0 0 15,-21 0-15,0-1 0,0 1 0,0 0 16,0 0-16</inkml:trace>
  <inkml:trace contextRef="#ctx0" brushRef="#br1" timeOffset="62176.18">14753 10266 0,'0'21'46,"0"0"-30,0 0-16,-21 1 16,21-1-1,0 0-15,-21 0 0,0 0 16,21 0-16,-22 1 0,22-1 16,0 0-16,0 0 15,-21 0-15,21 0 0,-21 1 0,21-1 16,0 0-16,0 0 0,0 0 0,-21 0 15,0 22-15,21-22 0,-21 0 0,21 0 16,-22 0-16,1 22 0,21-22 16,-21 0-16,21 0 0,0 0 0,-21 1 15,21 20-15,42-42 0,-42 42 16,0-21-16,0 1 0,-21-1 0,21 0 16,-21 0-16,21 0 15,0 0-15,0 1 0,0-1 16</inkml:trace>
  <inkml:trace contextRef="#ctx0" brushRef="#br1" timeOffset="63616.35">19325 8297 0,'0'-21'15,"21"21"-15,0-21 16,-21 0-16,22 0 16,-22 0-1,21 21 1,-21-22-1,-21 22 1,-1 0 0,1 22-16,0-22 0,0 21 15,0-21-15,0 21 0,-1 0 0,1 0 16,-21 0-16,21 1 0,0-1 0,-1 0 16,1 21-16,0-21 0,0 22 15,0-22-15,0 21 0,-1 1 0,1-1 16,0 0-16,21 1 0,-21-1 0,0 21 15,0-20-15,21-1 0,-22 22 16,22-22-16,-21 0 0,0 22 0,21-22 16,0 0-16,-21 22 0,21-22 15,-21 1-15,21-1 0,0 0 16,0 1-16,0-1 0,0 0 0,0 1 16,0-22-16,0 21 0,0-21 0,21 22 15,0-22-15,0 0 0,0 21 16,1-21-16,-1 1 0,0-1 15,21-21-15,-21 0 0,1 21 0,20-21 16,-21 0-16,21 0 0,-20 0 0,-1 0 16,0 0-16,0 0 0,0 0 15,-21-21-15,21 0 16,-21-1-16,0 1 16,0 0-16,0 0 0,0 0 15</inkml:trace>
  <inkml:trace contextRef="#ctx0" brushRef="#br1" timeOffset="67911.88">17039 2604 0,'0'0'0,"0"-22"0,0 1 0,0-21 0,0 21 0,0 0 16,0-22-16,0 22 0,0 0 15,0 0-15,0 0 0,0-1 0,0 1 16,0 0-16,0 42 31,0 0-15,0 1-16,-21 20 0,0 0 15,0 22-15,-1-1 0,1 1 0,0 20 16,0 1-16,0 0 0,-22-1 16,22 1-16,-21 21 0,0 0 0,20 0 15,-20-22-15,0 22 0,-1 0 0,1 0 16,0 0-16,21-1 0,-22 22 15,22-42-15,-21 0 0,42 21 16</inkml:trace>
  <inkml:trace contextRef="#ctx0" brushRef="#br1" timeOffset="68023.82">16065 5419 0,'22'0'16,"-22"-21"-16,21-1 15,0 1-15,-21 0 0,21-21 16,-21-1-16,21-20 0,0 21 0,1-22 15,-1-21-15</inkml:trace>
  <inkml:trace contextRef="#ctx0" brushRef="#br1" timeOffset="68347.88">17081 2371 0,'0'0'0,"22"0"0,-1 0 0,0 0 16,0 0-16,0 0 15,0 0-15,1 0 0,-1 0 32</inkml:trace>
  <inkml:trace contextRef="#ctx0" brushRef="#br1" timeOffset="69996.37">17081 2286 0,'0'21'31,"22"-21"0,20 0-15,-21 0-16,0 0 0,22 0 16,-1 0-16,0 0 0,22 0 0,-1 0 15,1 0-15,20 0 0,-20 0 16,21-21-16,-1 21 0,22-21 0,0 21 16,0 0-16,21-21 0,0 21 0,0 0 15,21-21-15,-21-1 0,21 22 16,0 0-16,0-21 0,1 21 0,-1 0 15,-21-21-15,0 21 0,0 0 16,0 0-16,-21-21 0,21 21 16,-22-21-16,1 21 0,0 0 15,-21 0-15,-1 0 0,-20-21 0,-1 21 16,1 0-16,-1 0 0,-20-22 16,-22 22-16,21 0 0,-21 0 0,1 0 15,-1-21 1,-21 42 15,0 1-15,0-1-16,0 0 15,0 0-15,-21 21 0,21-20 0,0-1 0,0 21 16,-22 0-16,1 1 16,0 20-16,21-20 0,-21 20 0,21 1 15,0-1-15,-21 1 0,21-1 16,-21 1-16,21-1 0,-22 1 0,22 20 15,0-20-15,0 20 0,-21-20 16,21 21-16,-21-22 0,21 22 0,0-22 16,0 1-16,0-1 0,0 1 15,0 20-15,0-20 0,-21-1 0,21 1 16,0-1-16,-21 1 0,21-1 16,0 1-16,0-1 0,0-20 15,0-1-15,0 0 0,0 1 0,0-1 16,0 0-16,0 1 0,0-22 15,-21 21-15,21-21 0,-22 1 0,22-1 16,-21 0-16,0 0 0,-21 0 0,21-21 16,-22 0-16,1 21 0,0-21 15,-1 0-15,-20 0 0,-1 0 0,1 0 16,-22 0-16,0 0 0,1 0 0,-22 0 16,0-21-16,-21 21 0,0 0 15,0 0-15,0 0 0,21 0 0,-21 0 16,21 0-16,-21 0 15,22 0-15,-1 0 0,-21 0 0,21 0 16,-21 0-16,21 0 0,-21 21 0,21-21 16,-21 0-16,0 22 0,-21-22 15,21 21-15,0-21 0,0 21 0,0-21 16,21 21-16,0-21 0,22 21 0,-1-21 16,0 0-16,22 21 0,-1-21 15,22 0-15,-21 0 0,20 0 0,1 0 16,0 0-16,-1 22 0,22-22 15,-21 0-15,21 0 0,-22 0 16,22 0-16,0 0 0,0 0 0,0 0 16,42-22 15,0 22-31,0-21 0,0 0 16,-21 0-16,21 0 0,1 0 15,-1-1-15,-21-20 0</inkml:trace>
  <inkml:trace contextRef="#ctx0" brushRef="#br1" timeOffset="70405.13">16764 3937 0,'0'0'0,"21"-21"0,0 0 0,-21 0 16,21 21-16,-21-22 0,-21 44 47,0-1-31,0 0-16,0 21 0,0 1 15,-1 20-15,22-21 0,-42 22 0,21-1 16,0 1-16,0-1 0,-1-20 0,1 20 15,-21 1-15,21-22 16,0 22-16,-1-1 0,1-21 0,0 1 16,0-1-16,0 0 0,0 1 0,-1-1 15,1-21-15,21 22 0,0-22 16,0 0-16,0 0 0,0 0 16,0-42 15,0 0-31,21 0 0,1 0 0,-22-1 15,21-20-15,0 21 0</inkml:trace>
  <inkml:trace contextRef="#ctx0" brushRef="#br1" timeOffset="70808.2">17716 2836 0,'0'-21'0,"0"42"0,0-63 0,-21 42 31,0 21-31,0 0 16,0 22-16,21-22 0,-21 21 15,-1 22-15,1-1 0,0 1 0,-21-1 16,21 1-16,-1 20 0,1-20 0,-21 21 16,21-22-16,0 1 0,-1-1 15,1-21-15,0 22 0,21-22 0,0 1 16,-21-1-16,21 0 0,0 1 16,-21-1-16,21-21 0,0 0 0,0 0 15,0 1-15,0-44 31,0 1-31,21 0 0,0 0 16,-21 0-16,21-22 0,-21 1 16,21 21-16,1-21 0</inkml:trace>
  <inkml:trace contextRef="#ctx0" brushRef="#br1" timeOffset="71535.78">17759 2858 0,'0'0'0,"0"-22"0,21 22 0,0 0 16,-21-21-16,21 21 15,0 0-15,1-21 0,20 21 0,0 0 16,1 0-16,20-21 0,1 0 16,20 21-16,1 0 0,0 0 0,20-21 15,1 21-15,0 0 0,21 0 16,0-22-16,0 22 0,0 0 0,21 0 15,-21 0-15,21 0 0,-42 0 16,21 0-16,-21 0 0,0 0 0,-21 0 16,-1 0-16,1 0 0,0 0 15,-22 0-15,1 0 0,-1 0 0,1 0 16,-22 0-16,-21 0 0,21 0 16,1 0-16,-22 0 0,0 0 15,0 0-15,-21 22 0,0-1 16,0 0-16,0 0 15,0 21-15,0-20 0,0-1 0,-21 21 16,0-21-16,0 22 0,0-1 16,21 0-16,-22 1 0,1 20 0,0-21 15,0 22-15,0-22 0,0 22 16,21-1-16,-22-20 0,1 20 0,0-21 16,21 22-16,-21-22 0,0 22 15,21-22-15,-21 0 0,-1 22 0,1-22 16,21 1-16,-21-1 0,0 0 0,0 1 15,0-1-15,-1-21 16,-20 0-16,21 0 0,0 1 0,0-1 16,-22 0-16,22 0 0,-21-21 15,21 21-15,-22-21 0,1 0 0,-22 0 16,22 0-16,-21 0 0,-1 0 0,-21 0 16,1 0-16,-1 0 0,-21 0 15,22 0-15,-22 0 0,-21 0 0,21 0 16,-21 0-16,-21 0 0,21 0 15,-21-21-15,-1 21 0,22 0 0,0 0 16,22 0-16,-22 0 0,21 0 16,21 0-16,0 0 0,1 0 0,-1 0 15,22 0-15,-1 0 0,1 0 16,20 0-16,1 0 0,0-21 16,20 21-16,1 0 0,0 0 0,21-21 15,21 0 1,0-1-16,1 1 15,20 0-15,-21 0 0,0 0 0,22-22 16</inkml:trace>
  <inkml:trace contextRef="#ctx0" brushRef="#br1" timeOffset="71868.08">18182 3260 0,'0'0'0,"0"-21"16,0-1-16,21 22 0,-21 22 31,0-1-31,0 0 0,0 21 16,-21 1-16,21-1 0,-21 0 15,0 1-15,0-1 0,21 0 0,-22 1 16,1-1-16,21 0 0,0 1 15,0-1-15,-21-21 0,21 21 16,0-20-16,0-1 0,0 0 0,0 0 16,0 0-16,21-42 31,-21 0-15,0 0-16,21 0 0,1-22 15,-22 22-15</inkml:trace>
  <inkml:trace contextRef="#ctx0" brushRef="#br1" timeOffset="72423.75">18267 3239 0,'0'0'0,"0"-22"0,-21 22 16,-1 0 0,22-21-16,22 21 15,-1 0 1,0 0-16,0 0 0,21 0 15,1 0-15,-1 0 0,0 0 0,22 0 16,-1 0-16,1 0 0,-1 0 16,-20 0-16,41 0 0,-20 0 0,-1 0 15,22 0-15,-21 0 0,20 0 16,-20 0-16,-1 0 0,1 0 0,-22 0 16,0 21-16,1-21 0,-1 22 15,-21-1-15,0-21 0,1 21 16,-1 0-16,0 0 0,0 0 15,-21 1-15,21-1 0,-21 0 0,21 0 16,-21 0-16,0 22 0,22-22 0,-1 0 16,0 0-16,-21 0 0,0 0 15,21 1-15,0-1 0,-21 21 0,21-21 16,-21 0-16,0 1 0,0-1 16,0 0-16,0 0 0,0 0 15,-42 0-15,0 1 16,21-1-16,-1-21 0,-20 21 0,0-21 15,-22 21-15,1-21 0,-1 0 0,-20 0 16,20 0-16,-21 0 16,1 0-16,-1 0 0,0 0 0,22 0 15,-22 0-15,1 0 0,20 0 16,1 0-16,-1 0 0,1 0 0,20 0 16,1 0-16,0 0 0,-1 0 0,22-21 15,0 21-15,0 0 0,0 0 16,-1-21-16,1 21 0,0 0 15,21-21-15,0-1 16</inkml:trace>
  <inkml:trace contextRef="#ctx0" brushRef="#br1" timeOffset="72711.59">18584 3556 0,'0'0'0,"0"21"31,0 0-31,0 1 16,0-1-16,0 0 0,0 0 16,0 0-16,0 0 0,0 1 0,0-1 15,0 0-15,0 0 16,-21 0-16,21 0 0,-21-21 15,21 22 1,0-44 15,0 1-31,0 0 16</inkml:trace>
  <inkml:trace contextRef="#ctx0" brushRef="#br1" timeOffset="73196.31">18584 3493 0,'21'0'31,"1"0"-15,-1 0-16,0 0 0,0 0 15,0 0-15,0 0 16,1 0-16,-1 0 0,0 0 0,21 21 15,-21-21-15,1 0 0,20 0 16,-21 0-16,0 0 0,22 0 0,-22 21 16,0-21-16,0 0 0,0 0 15,0 21-15,-21 0 16,0 0-16,0 1 16,0-1-1,-21-21-15,21 21 0,-21 0 16,21 0-16,-21-21 0,21 21 15,0 1-15,0-1 0,0 0 16,0 0-16,0 0 16,0 0-16,-21 1 15,21-1-15,-21-21 0,-1 0 16,22 21 0,-21-21-16,0 0 0,0 21 0,0-21 15,0 0-15,-1 0 0,-20 0 16,21 0-16,0 0 0,-22 0 0,22 0 15,-21 0-15,21 0 0,0 0 0,-22 0 16,22 0-16,0 0 0,-21 0 16,20 0-16,1-21 0,0 21 0,0-21 15,0 0-15</inkml:trace>
  <inkml:trace contextRef="#ctx0" brushRef="#br1" timeOffset="74612.3">17843 2117 0,'0'21'31,"-21"-42"47,21 0-78,0-1 16,0 1-16,0 0 0,0 0 15,0 0-15,0-22 0,0 22 16,0-21-16,0 0 0,21-1 0,1 1 16,-22 0-16,21-1 0,-21-20 15,21 20-15,0 1 0,0 0 0,0 21 16,1-22-16,-1 1 0,0 0 16,0 20-16,21-20 0,-20 0 0,20 21 15,0-22-15,1 1 0,-1 21 16,21 0-16,-20-22 0,20 22 15,1 21-15,-22-21 0,22 0 16,-1 21-16,-21 0 0,22 0 0,-22 0 16,1 0-16,20 21 0,-21 0 15,1 0-15,-1 0 0,22 1 0,-22-1 16,-21 0-16,21 21 0,1-21 16,-22 22-16,0-1 0,0-21 0,0 22 15,1-1-15,-22 0 0,21 22 16,-21-22-16,0 0 0,0 22 0,0-1 15,0-20-15,0 20 0,0-20 16,-21 20-16,-1 1 0,1-22 0,0 0 16,0 22-16,-21-22 0,42 0 15,-22 1-15,1 20 0,0-20 16,0-1-16,21 0 0,0 1 0,0-1 16,-21-21-16,21 21 0,-21-20 15,21-1-15,0 0 0,0 0 0,0 0 31,0-42 1,-22 21-32,22-21 0,-21 21 0,21-21 15,-21 21-15,21-21 0,-21-1 16,0 22-16,21-21 0,-21 21 0,-1-21 16,1 0-16,0 21 15</inkml:trace>
  <inkml:trace contextRef="#ctx0" brushRef="#br1" timeOffset="74964.1">18775 2371 0,'0'0'0,"21"0"62,-21 21-62,0 0 0,21 0 16,-21 0-16,21 1 0,-21-1 15,0 0-15,0 0 0,21 0 16,-21 0-16,22 1 0,-1-1 0,-21 0 16,21 0-16,-21 0 15,21-21-15,0 0 0,0 0 16,1 0-16,-1 0 16,0 0-16,0 0 0,0-21 0,0 0 15,1 0-15,-1 21 0,0-21 16,0-1-16,-21 1 0,21 0 0,0 0 15,1 0-15,-22 0 0,0-1 16,21 22-16,-21-21 16,0 0-16,0 0 15,0 0-15,0 0 16,0-1-16</inkml:trace>
  <inkml:trace contextRef="#ctx0" brushRef="#br1" timeOffset="75792.62">16954 1757 0,'0'0'0,"0"-21"16,0-22 0,0 22-16,0 0 0,0 0 0,0 0 15,0 0-15,22-1 0,-22-20 16,21 21-16,0 0 0,21-22 0,-21 22 15,22-21-15,-22 0 16,21 20-16,22-20 0,-22 0 0,0-1 16,22 1-16,-22 0 0,22-22 15,-1 22-15,-20 0 0,20-1 0,-21 1 16,22 0-16,-1 20 0,-20-20 16,20 21-16,22 0 0,-22 0 0,22-1 15,0 1-15,21 0 0,-22 21 16,1 0-16,21 0 0,-43 0 0,22 0 15,0 0-15,-22 0 0,22 0 16,-22 21-16,22 0 0,-22 1 0,1-1 16,-1 0-16,1 21 15,-1 1-15,-20-1 0,20 0 0,-20 22 16,-1-22-16,0 22 0,1-1 16,-22 1-16,21-22 0,-21 21 0,0 1 15,1-1-15,-22 1 0,0-1 16,0 1-16,0-1 0,0 1 0,0-1 15,-22 1-15,1-1 0,0 1 16,0-22-16,0 22 0,0-1 0,-1-20 16,-20 84-16,0-64 0,21 1 15,-1-1-15,1 1 16,0-22-16,-21 21 0,21-20 0,-22 20 16,22-20-16,0-1 0,-21 0 0,20-21 15,-20 22-15,21-22 0,-21 0 16,20 0-16,1 0 0,-21 1 15,21-1-15,0 0 0,-1-21 0,22 21 16,-21-21-16,0 0 16,21-21 15,0 0 0,0 0-15,0-1-16,0 1 15,0 0 1,0 0-16</inkml:trace>
  <inkml:trace contextRef="#ctx0" brushRef="#br1" timeOffset="76044.47">19008 2963 0,'0'0'0,"0"22"47,0-1-47,0 0 15,0 0-15,21 0 32,0-21-32,0 0 0,0 0 0,22 21 15,-22-21-15,0 0 0,0 0 16,0 0-16,22 0 0,-22 0 16,0 0-16,21 0 0,-21 0 0,-21-21 15,22 21-15,-1 0 0,-21-21 16,21 21-16,-21-21 0,0 0 15,0 0 1,-21-1-16</inkml:trace>
  <inkml:trace contextRef="#ctx0" brushRef="#br1" timeOffset="76744.07">15706 2011 0,'0'0'0,"-22"-21"0,1 21 16,0-21-16,21-1 0,0 1 0,-21 0 16,21 0-16,0 0 0,0 0 15,0-22-15,0 22 0,0 0 16,21 0-16,0 0 0,0-1 0,1 1 16,-1 0-16,0 0 0,0 0 15,21 0-15,1 21 0,-1-22 0,0 22 16,22 0-16,-1-21 0,1 21 15,21 0-15,-1 0 0,1 0 0,0 0 16,-1 21-16,-20-21 0,20 43 16,-20-22-16,-1 21 0,1 1 15,-1-1-15,1 21 0,-1-20 16,1 20-16,-22-20 0,22 20 0,-1-21 16,1 22-16,-1-22 0,1 1 0,-22 20 15,22-21-15,-1 22 0,-21-1 16,22-20-16,-22 20 0,1 1 0,20-1 15,-21-20-15,1 20 0,-1-21 16,0 22-16,1-22 0,-1 1 0,-21-1 16,22 0-16,-22 1 0,0-1 15,0 0-15,0 1 0,0-22 16,1 21-16,-22-21 0,0 0 0,0 1 0,0-1 16,21 0-16,-21 0 15,-21-42 63,-1 0-62,1 21-16,0 0 16,21-21-16,-21 21 0,0 0 15,0-22-15</inkml:trace>
  <inkml:trace contextRef="#ctx0" brushRef="#br1" timeOffset="77127.85">17949 3239 0,'0'0'0,"0"-22"16,0 44 15,21-22-16,1 21-15,-22 0 0,21-21 0,0 21 16,0 0-16,0 0 0,0 1 16,1-1-16,-1 21 0,0-21 15,0 0-15,0 1 0,0-1 16,1 0-16,-1 0 0,0-21 0,0 21 16,0 0-16,0-21 0,1 22 15,-1-22-15,0 0 16,0 0-16,0 0 15,-21-22-15,0 1 0,21 0 16,-21 0-16,22 21 0,-1-21 0,-21 0 16,21-1-16,0 1 0,-21 0 0,21 21 15,0-21-15,1 21 16,-1-21-16,-21 0 0,21 21 16,0 0-16,-21-22 15</inkml:trace>
  <inkml:trace contextRef="#ctx0" brushRef="#br1" timeOffset="79212.16">20256 2413 0,'0'0'0,"22"0"0,-22-21 32,0 0-32,0 0 31,0-1 0,-22 22 0,1 0-31,0 0 16,21 22-16,-21-22 0,21 21 0,-21 0 16,0-21-16,21 21 0,0 0 15,-22 0-15,22 1 0,-21-1 0,21 0 16,0 0-16,0 0 0,-21 0 15,21 1-15,0-1 0,0 0 16,0 0-16,0 0 0,0 0 16,21-21-1,-21 22-15,21-22 0,1 21 16,-1-21-16,0 21 16,0-21-16,0 0 15,0 0-15,1 0 0,-1 0 16,0 0-16,0-21 15,0 21-15,0-21 0,1 21 0,-22-22 16,21 1-16,0 21 0,-21-21 16,21 0-16,-21 0 0,21 0 0,0-22 15,-21 22-15,0 0 0,0 0 16,0-22-16,0 22 0,0 0 0,0 0 16,0 0-16,0 0 15,0-1-15,0 1 16,-21 21-16,0 0 0,0 0 15,0 0-15,0 0 16,-1 0-16,1 0 0,0 0 16,0 0-16,0 21 15,0-21-15,21 22 0,-22-1 0,1 0 16</inkml:trace>
  <inkml:trace contextRef="#ctx0" brushRef="#br1" timeOffset="79687.89">19981 3006 0,'21'0'0,"-21"-21"0,0 42 47,0 0-47,0 0 16,0 0-16,0 0 0,0 1 16,0-1-16,0 0 15,0 0-15,0 0 0,0 0 16,0 1-1,-21-22 17</inkml:trace>
  <inkml:trace contextRef="#ctx0" brushRef="#br1" timeOffset="80415.6">19283 3556 0,'0'-21'15,"21"21"1,0 0 0,0 0-1,0 0-15,-21 21 16,22 0-1,-22 0 1,0 1-16,0-1 16,-22-21-16,1 0 15,21 21-15,-21-21 0,0 0 0,0 21 16,0-21-16,-1 0 0,1 0 16,0 21-16,0-21 15,42 0 32,0 0-31,0 0-16,1 0 15,-1 0-15,0 0 0,0 0 0,0 0 16,0 0-16,1 0 0,-1 0 16,0 0-16,0 0 0,0 0 0,0 0 15,1 0 1</inkml:trace>
  <inkml:trace contextRef="#ctx0" brushRef="#br1" timeOffset="83739.12">19875 8848 0,'0'0'0,"22"0"0,-22-21 0,0-1 16,0 1-1,-22 21 17,1 0-32,0 0 15,0 21-15,0 1 0,-22-1 0,22 0 16,0 0-16,-21 0 15,21 0-15,-22 1 0,22-1 0,0 0 16,-21 21-16,20-21 0,1 1 0,0 20 16,0-21-16,0 0 0,0 0 15,21 1-15,-22-1 0,22 0 0,0 0 16,0 0-16,0 0 0,22 1 16,-1-22-16,0 21 0,0-21 0,0 0 15,22 0-15,-22 0 0,21 0 0,-21 0 16,22 0-16,-1 0 0,-21 0 15,21 0-15,1-21 0,-22-1 0,21 1 16,-21 0-16,1 0 0,20-21 0,-21 20 16,0-20-16,0 0 0,1 21 15,-22-22-15,0 22 0,21-21 0,-21 21 16,0-22-16,0 22 0,0 0 16,0 0-16,0 0 0,0-1 15,-21 22-15,-1 0 0,1 0 16,0 0-16,-21 0 0,21 0 15,-22 0-15,22 22 0,-21-22 0,21 21 16,-1-21-16,1 21 0,0-21 16,21 21-16,-21-21 15,21 21-15,21 0 16,0-21 0,0 0-16,1 0 0,-1 0 0</inkml:trace>
  <inkml:trace contextRef="#ctx0" brushRef="#br1" timeOffset="84255.83">20278 8340 0,'0'0'0,"0"-21"0,21 21 32,0 0-32,0 0 0,0 0 15,0 21-15,1 0 0,-1-21 16,21 21-16,-21 0 0,0 0 16,22 22-16,-22-22 0,0 0 0,0 21 15,0-20-15,1 20 0,-1 0 16,0 1-16,0-1 0,0 0 0,-21 1 15,0 20-15,21-21 0,-21 1 16,0-1-16,0 0 0,0 1 0,0-1 16,0 0-16,0 1 0,0-1 0,-21 0 15,0 1-15,21-22 16,-21 21-16,0 1 0,0-1 0,-22 0 0,22-21 16,-21 22-16,-1-1 0,1-21 0,0 0 15,-1 22-15,1-22 16,-21 0-16,20-21 0,1 21 0,0 0 15,-1-21-15,22 22 0,-21-22 0,-1 0 16,22 0-16,0 0 0,-21 21 16,21-21-16,-1 0 0,1 0 15,21-21 1,0-1 0,0 1-16,21 0 15,1 0-15,-1 0 0,-21 0 16,42-1-16</inkml:trace>
  <inkml:trace contextRef="#ctx0" brushRef="#br1" timeOffset="84631.77">21929 9144 0,'-22'-42'31,"22"21"-15,0-1 15,0 44 16,0-1-31</inkml:trace>
  <inkml:trace contextRef="#ctx0" brushRef="#br1" timeOffset="84947.66">21759 9694 0,'0'22'0,"0"-1"32,0 0-32,21 0 15,1 0-15,-1 0 0,-21 1 16,0-1-16,0 0 0,0 21 0,0-21 16,0 1-16,0-1 0,-21 21 15,-1-21-15,1 0 0,0 22 0,-21-22 16,21 0-16,-22 0 0,1 0 0,21 1 15,-22-1-15,1 0 0,0-21 16,-1 21-16,1-21 0,0 0 16,-1 0-16,1 0 0,-21 0 0,20 0 0,1 0 15,0 0-15</inkml:trace>
  <inkml:trace contextRef="#ctx0" brushRef="#br1" timeOffset="85627.75">19367 9716 0,'0'0'0,"0"21"0,-21-21 16,0 0-16,42 0 47,22 0-47,-22 0 0,21 0 15,0 0-15,1 0 0,-1 0 16,0 0-16,22 0 0,-22 0 0,1 0 15,-1 0-15,0-21 0,1 21 0,-22 0 16,0 0-16,0 0 0,0-22 16,0 22-16,-42 0 47,0 0-32,0 0-15,0 0 16</inkml:trace>
  <inkml:trace contextRef="#ctx0" brushRef="#br1" timeOffset="85920.24">19346 9843 0,'0'21'31,"21"-21"-15,22 0-16,-22 0 0,0 0 15,21 0-15,-20 0 0,20 0 0,-21 0 16,21 0-16,1 0 0,-22 0 16,21 0-16,-21 0 0,1 0 0,-1 0 15,0 0-15,0 0 0,0 0 0,-21-21 16</inkml:trace>
  <inkml:trace contextRef="#ctx0" brushRef="#br1" timeOffset="91450.94">9102 5863 0,'0'0'0,"-22"0"15,1 0-15,0 0 16,0 0-1,0 0-15,0 0 0,-1 0 16,1 0 0,0 0-16,-21 0 15,21 0 1,21-21-16,21 21 47,0 0-47,0 0 0,0 0 15,0 0-15,22 0 0,-22 0 16,0 0-16,21 0 0,-20 0 0,20 0 16,-21 0-16,0 0 0,0 0 15,22 0-15,-22 0 0,0 0 0,0 0 16,0 0-16,1 0 16,-44 0 30,1 0-30,0 0-16,0 0 0,0 0 16,0 0-16,-1 0 15</inkml:trace>
  <inkml:trace contextRef="#ctx0" brushRef="#br1" timeOffset="91847.71">8721 5948 0,'0'21'31,"21"-21"-16,0 0 1,0 0-16,0 0 0,0 0 16,1 0-16,-1 0 0,21 0 0,-21 0 15,0 0-15,22 0 0,-22 0 0,0 0 16,0 0-16,0 0 0,1 0 16,-1 0-16,0 0 0,0 0 0,0 0 15,0 0 1,-42 0 46,0 0-62,0 0 16,0 0-16,0 0 16</inkml:trace>
  <inkml:trace contextRef="#ctx0" brushRef="#br1" timeOffset="92247.23">8721 6054 0,'0'0'16,"21"0"30,0 0-30,0 0-16,0 0 0,0 0 16,1 0-16,20 0 0,-21 0 0,0 0 15,0 0-15,22 0 0,-22 0 0,0 0 16,0 0-16,0 0 0,1 0 16,-1 0-16,0 0 0,0 0 15,0 0 1,-42 0 62,0 0-78,0 0 16,0 0-16,-1 0 0,1 0 15,0 0-15,0 0 0</inkml:trace>
  <inkml:trace contextRef="#ctx0" brushRef="#br1" timeOffset="92552.05">8530 6117 0,'0'21'31,"21"-21"-31,0 0 16,22 0-16,-22 0 0,0 0 0,0 0 15,22 0-15,-1 0 0,-21 0 0,21 0 16,-20 0-16,20 0 0,-21 0 16,21 0-16,-20 0 0,-1 0 15,0 0-15,0 0 0,0 0 0,0 0 16,1 0 0</inkml:trace>
  <inkml:trace contextRef="#ctx0" brushRef="#br1" timeOffset="95499.5">7493 6435 0,'-21'21'46,"21"0"-30,-21 0-16,21 0 31,21-21-15,0 0 0,0 0-1,0 0-15,-21-21 0,0 0 16,0 0-1,0 0-15,0 0 0,-21 21 16,0-22-16,0 22 16,0 0-1,-1 0-15,1 22 16,0-1-16,21 0 16,0 0-16,0 0 15,21-21 16,0 0-15,-21-21 0,0 0-1,0 0-15,0 0 32,22 21 202,-1 0-218,-21 21-16,21-21 15,0 0-15,-21 21 16,21-21-16,0 21 15,-21 0-15,0 0 16,22-21 0,-22 22-16,21-1 0,-21 0 15,0 0-15,0 0 16,0 0-16,21 1 0,-21-1 16,21 0-16,-21 0 0,0 0 15,0 0-15,21-21 0,-21 22 16,0-1-16,21 0 0,-21 0 15,0 0-15,0 0 0,0 1 16,0-1-16,0 0 16,0 0-16,0 0 0,0 0 15,0 1-15,-21-22 0,21 21 16,-21 0-16,0-21 0,21 21 16,0 0-16,-21-21 0,0 21 0,21 1 15,-22-1-15,22 0 0,-21 0 0,0 0 16,0 0-16,21 1 0,-21-22 15,0 21-15,-1 0 0,1 0 0,21 0 16,-21 0-16,0 1 0,0-1 0,0 0 16,-1 0-16,1 0 0,0 0 15,21 1-15,-42-1 0,42 0 0,-43 0 16,22 0-16,0 0 0,0 1 16,0-1-16,0 0 0,-1-21 0,1 21 15,-21 0-15,21 0 0,0-21 16,-1 22-16,-20-1 0,21 0 0,0-21 15,0 21-15,-22 0 0,22-21 0,0 21 16,-21 1-16,20-1 0,-20-21 16,21 21-16,-21 0 0,20 0 0,-20-21 15,21 21-15,-21 1 0,20-22 0,1 21 16,-21 0-16,21-21 0,-22 21 16,22-21-16,0 21 0,-21-21 0,21 21 15,-22-21-15,22 0 0,-21 22 0,21-22 16,-1 0-16,-20 0 0,21 21 0,0-21 15,-22 0-15,22 0 16,0 0-16,0 0 0,-21 0 0,20 0 16,-20 0-16,21 0 0,-21 0 0,20 0 15,-20 0-15,0 0 0,-1 0 16,22 0-16,-21 0 0,21 0 0,-22 0 16,22 0-16,0 0 0,0 0 0,0 0 15,0-21-15,-1 21 0,1 0 16,0-22-16,0 22 0,0 0 15,21-21-15,-21 21 0,21-21 16,-22 21-16,1-21 0,0 21 16,0 0-16,21-21 0,-21 21 0,0 0 15,21-21-15,-22 21 0,1-22 16,0 1-16,0 0 16,21 0-1,-21 0-15,0 0 0,-1-1 16,22 1-16,0 0 15,0 0-15,-21 21 16,21-21-16,-21 0 0,21-1 16,0 1-16,0 0 0,-21 21 15,21-21-15,0 0 0,0 0 16,0-1-16,0 1 0,0 0 16,0 0-16,0 0 15,0 0 1,0-1-1,-21 22 126,21 22-141,-21-22 47,21-22-16,0 1 0,0 42 32,0 1-63,0-1 0,0 0 16,0 0-16,-22 21 0,22-20 15,0 20-15,-21-21 0,21 21 0,0 1 16,-21-1-16,0 0 0,21 1 0,-21-1 15,0 0-15,21 1 0,0-22 16,0 21-16,-22-21 0,22 1 0,0-1 16,-21 0-16,21-42 31,0 0-15,0-1-16,0 1 15,0-21-15,0 21 0,21 0 16,-21-22-16,0 1 0,0 21 0,0-22 15,22 22-15,-22-21 0,21 21 0,-21-22 16,21 22-16,-21 0 0,0-21 16,0 21-16,21-1 0,-21 1 0,21-21 15,-21 21-15,0 0 0,0-1 0,21 1 16,1-21-16,-22 21 0,21 0 16,0-1-16,-21 1 0,21 0 15,0 21-15,0 0 16,1 0-1,-22 21 1,21 0-16,-21 1 0,0-1 0,21 0 16,0 0-16,0 0 0,0 0 15,1 1-15,-1-1 0,0 0 0,0-21 16,0 21-16,0 0 0,22 0 0,-22-21 16,0 22-16,21-1 0,1-21 15,-22 21-15,21-21 0,-21 0 0,1 0 16,20 21-16,-21-21 0,0 0 0,0 0 15,1 0-15,-1 0 16,-21 21 0,21-21-1,-21 21 17</inkml:trace>
  <inkml:trace contextRef="#ctx0" brushRef="#br1" timeOffset="97675.76">2180 11811 0,'0'21'0,"21"-21"47,0 0-47,1-21 0,-22 0 0,21 0 15,-21 0-15,21-1 16,-21 1-16,0 0 0,0 0 15,0 0-15,-21-22 0,0 22 16,-1 0-16,1 0 0,0 0 0,-21 0 16,21-1-16,-1 1 0,-20 21 15,21 0-15,-21-21 0,20 21 0,-20 0 16,0 0-16,21 0 0,-22 21 16,22 0-16,-21 1 0,21-1 0,-1 0 15,1 21-15,0-21 0,0 22 16,0-1-16,21 0 0,-21 1 15,21-1-15,0 0 0,0 1 16,0-1-16,0 0 0,0 1 0,21-22 16,0 21-16,0-21 0,0 22 15,0-22-15,1 0 0,-1 0 0,0-21 16,0 0-16,21 0 0,-20 0 0,-1 0 16,21 0-16,-21 0 0,0-21 15,1 0-15,20 0 0,-21 0 16,0-22-16,0 1 0,1 0 15,-1-1-15,0 1 0,0 0 0,0-22 16,22 22-16,-22-22 0,0 1 16,0-1-16,0-20 0,0 20 0,22-21 15,-22 22-15,-21-1 0,21 1 16,-21 21-16,21-1 0,-21 1 0,0 0 16,0 20-16,0 1 0,0 0 15,0 0-15,-21 21 0,0 0 0,0 0 16,0 21-1,-1 0-15,22 0 0,-21 22 16,21-1-16,0 0 0,0 1 0,-21 20 16,0 1-16,21-1 15,-21 1-15,21-1 0,0 1 0,-21-1 16,-1-20-16,22 20 0,-21 1 16,21-22-16,0 21 0,0-20 0,0-1 15,0 0-15,0 1 0,0-1 16,21 0-16,1-20 0,-1-1 0,-21 21 15,21-42-15,0 21 0,0-21 16,22 0-16,-22 0 0,0 0 0,0 0 16,21 0-16,-20 0 0,20-21 15,0 0-15,-21 0 0,22 0 0,-22-1 16,0-20-16,21 21 0,-20-21 16,-1-1-16,0 22 0,-21-21 15,0 21-15,0-22 0,0 22 0,0 0 16,0 0-16,0 0 0,-21 21 15,0 0-15,-1 0 0,1 0 16,0 0-16,0 0 0,0 0 16,21 21-16,21-21 31,0 0-15,0 0-16,0 0 0,1 0 15,-1 0-15,21 0 0,-21-21 0,0 21 16,1 0-16,-1-22 0,0 22 0,0-21 15,0 21 1,-21-21-16,0 42 31,0 0-31,0 1 16,0-1-16,0 0 0,0 21 0,0-21 16,0 1-16,-21-1 0,21 21 0,-21-21 15,21 22-15,0-22 0,0 0 16,0 0-16,0 0 0,0 0 0,0 1 15,0-1-15,21-21 0,0 21 16,0-21-16,1 0 0,-1 0 16,21 0-16,-21 0 0,0 0 15,1-21-15,20 21 0,-21-21 16,21-1-16,-20 1 0,-1 0 0,0-21 16,0 21-16,0-22 0,0 22 15,1 0-15,-1-21 0,-21 20 0,0 1 16,0 0-16,-21 21 31,-1 0-31,1 21 16,21 0-16,0 1 0,0-1 15,-21 0-15,21 0 0,0 21 0,-21-20 16,21-1-16,0 0 0,0 0 16,0 0-16,0 0 0,0 1 15,21-22 16,-21-22-31,0 1 16,0 0-16,0 0 16</inkml:trace>
  <inkml:trace contextRef="#ctx0" brushRef="#br1" timeOffset="97872.16">3344 11599 0,'0'0'0,"-21"-21"0,21 0 15,21 42 48,0-21-47,-21 21-16,22 1 0,-1-22 15,-21 21-15</inkml:trace>
  <inkml:trace contextRef="#ctx0" brushRef="#br1" timeOffset="98300.43">3704 11790 0,'0'-21'0,"0"0"15,0-1-15,0 1 16,21 21-1,0 0-15,1 0 16,-1 0-16,0 21 16,-21 1-16,21-1 0,0 0 0,-21 0 15,0 0-15,0 22 0,21-22 16,-21 21-16,0 0 0,0-20 16,22 20-16,-22-21 0,0 21 0,0-20 15,0-1-15,0 0 0,0 0 16,0 0-16,0-42 31,0 0-31,0 0 16,21 0-16,0-1 0,-21 1 0,21-21 15,-21 21-15,21-22 0,0 1 16,1 21-16,-1-21 0,0-1 0,0 1 16,0 21-16,0 0 0,1-1 15,-1 1-15,0 0 0,0 0 16,0 21-16,0 0 15,1 0 17</inkml:trace>
  <inkml:trace contextRef="#ctx0" brushRef="#br1" timeOffset="98672.21">4403 11917 0,'21'0'0,"42"0"32,-63-21-32,21 0 0,1 21 15,-22-22-15,21 22 0,0-21 0,0 0 16,0 0-16,0 21 0,1-21 0,-1 0 16,0-1-16,-21 1 15,0 0-15,-21 21 16,0 0-1,-1 0-15,1 0 0,0 0 0,-21 21 16,21-21-16,-1 21 0,1 1 0,0-1 16,0 21-16,0-21 0,21 0 15,0 1-15,0 20 0,0-21 0,0 64 32,0-64-32,21 0 0,-21 0 15,21-21-15,0 21 0,0-21 0,22 0 16,-22 0-16,0 0 0,21 0 15,-20 0-15,20 0 0,-21 0 0,21 0 16,-20-21-16,-1 0 0,0 0 0</inkml:trace>
  <inkml:trace contextRef="#ctx0" brushRef="#br1" timeOffset="99063.98">4995 11748 0,'0'-22'15,"0"44"-15,0-65 0,0 22 0,0 0 16,0 0-16,21 0 0,1 21 15,-1-22-15,0 22 16,0 0-16,0 0 0,0 0 16,1 0-16,20 0 0,-21 0 0,21 0 15,-20 0-15,-1 22 0,0-1 16,21 0-16,-21 0 0,-21 0 0,0 0 16,0 1-16,0 20 0,0-21 0,0 0 15,0 22-15,-21-22 0,0 0 16,0 0-16,0 0 0,21 0 0,-21-21 15,-1 22-15,22-44 32,0 1-32,0 0 15,0-21 1,0 21-16,22-1 0,-1-20 0,0 21 16,0-21-16,0 20 0,0-20 0,1 21 15,-1-21-15,0 20 0,0 1 16,0 0-16,22 0 0,-22 0 0,0 21 15,0 0-15,0 0 0,0 0 16,1 0-16,-1 0 16,-21 21-16</inkml:trace>
  <inkml:trace contextRef="#ctx0" brushRef="#br1" timeOffset="99276.12">6054 11769 0,'21'0'31,"-21"-21"-31,21 21 16,-21-22-16,21 22 16,0 0-1,-21-21 1,0 0-1</inkml:trace>
  <inkml:trace contextRef="#ctx0" brushRef="#br1" timeOffset="100908.08">7112 12023 0,'-21'21'0,"42"-42"0,-63 63 16,63-63 31,0 0-47,0 0 0,0-1 15,0-20-15,1 21 0,20-21 16,-21-1-16,21 1 0,1 0 0,-1-22 15,0 22-15,22-22 0,-22 1 16,-21 20-16,22-20 0,-22 21 0,-21-1 16,0 1-16,0 0 0,0 20 15,0 1-15,0 0 0,-21 21 0,-22 0 16,22 0-16,0 0 0,-21 21 0,21 0 16,-1 1-16,1 20 0,21-21 15,0 21-15,0-20 0,0 20 0,0-21 16,0 21-16,21-20 0,1 20 15,-1 0-15,21-21 0,-21 22 16,0-22-16,1 21 0,-1-21 0,0 1 16,-21-1-16,0 21 0,21-21 15,-21 0-15,0 1 0,0-1 16,-21-21-16,0 0 0,0 0 16,-1 0-16,1 0 0,0 0 15,0 0-15,0-21 0,0 21 0,-1-22 16,1 1-16,0 0 0,0 0 0,0 21 15,21-21-15,-21 0 16,21 42 0,0 0-1,0 0-15,0 0 16,0 0-16,21 1 0,-21-1 16,21-21-16,0 21 0,0 0 0,0 0 15,1 0-15,-1 1 0,0-22 16,21 0-16,-21 21 0,22-21 0,-22 0 15,21 0-15,1 0 0,-22-21 16,21 21-16,0-22 0,-20 1 0,20 0 16,0 0-16,-21 0 0,22-22 0,-22 22 15,0-21-15,21 0 0,-20-1 16,-1 1-16,0 21 0,0-22 16,0 1-16,0 21 0,-21 0 0,0 0 15,0-1-15,-21 44 31,0-1-31,0 0 0,0 21 16,0-21-16,21 1 0,-22 20 16,22-21-16,-21 21 0,21-20 0,0-1 15,0 21-15,0-21 0,0 0 0,0 1 16,0-1-16,21 0 16,1-21-16,-1 0 0,0 0 0,0 0 15,0 0-15,0 0 0,1 0 0,20-21 16,-21 0-16,0-1 15,22 1-15,-22 0 0,0 0 0,21 0 16,-21-22-16,1 22 0,-1 0 0,0-21 16,0 21-16,0-1 0,-21 1 15,0 0-15,0 0 0,0 0 0,0 42 32,-21-21-32,0 21 15,0 0-15,21 0 0,-21 22 0,21-22 16,-22 0-16,22 0 0,0 0 15,0 1-15,0-1 0,0 0 0,0 0 16,0 0-16,0 0 0,0 1 16,22-22-16,-1 0 15,0 0-15,21 0 0,-21 0 0,1 0 16,20 0-16,0 0 0,-21-22 0,22 1 16,-22 0-16,21 0 0,-21 0 15,22 0-15,-22-1 0,0 1 0,21-21 16,-20 21-16,-1-22 0,0 22 15,0-21-15,-21 21 0,0 0 0,0-1 16,0 1-16,-21 21 16,21 21-1,-21 1-15,0-1 0,-1 0 16,22 0-16,-21 21 0,0-20 0,21-1 16,0 21-16,-21-21 0,21 0 15,-21 22-15,21-22 0,0 0 16,0 0-16,0 0 0,21 1 15,0-1-15,0-21 0,0 0 16,22 0-16,-22 0 0,0 0 0,21 0 16,1 0-16,-22-21 0,21-1 0,-21 22 15,22-21-15,-22-21 0,0 21 16,0 0-16,0-22 0,1 22 16,-1-21-16,0 21 0,0-22 0,-21 22 15,0 0-15,0 0 0,0 0 16,-21 42-1,0 0-15,21 0 16,-21 0-16,21 0 0,0 1 16,-22-1-16,22 0 0,0 0 0,0 0 15,0 0-15,0 1 0,0-1 0,0 0 16,0 0-16,0 0 16,22-21-16,-1 0 15,0 0-15,0 0 16,-21-21-1,0 0-15,0 0 0,0 0 0</inkml:trace>
  <inkml:trace contextRef="#ctx0" brushRef="#br1" timeOffset="101052">9483 11197 0,'0'-21'15,"0"42"-15</inkml:trace>
  <inkml:trace contextRef="#ctx0" brushRef="#br1" timeOffset="101335.92">10308 10964 0,'0'0'16,"-21"0"-16,0 0 15,0 0-15,-1 22 0,1-1 16,0 21-16,0-21 0,0 22 16,-22-1-16,22 0 0,0 22 15,0-22-15,0 0 0,0 22 0,-22-22 16,22 1-16,0-1 0,21 0 0,-21 1 15,21-1-15,-21-21 0,21 0 16,0 22-16,0-22 0,0 0 16,0 0-16,21-21 15,0 0-15,0 0 0,0 0 16</inkml:trace>
  <inkml:trace contextRef="#ctx0" brushRef="#br1" timeOffset="101526.03">9758 11557 0,'0'0'0,"-21"0"0,21-21 0,-22 21 0,22-21 15,22 21 1,-1 0-16,0 0 0,0 0 16,21 0-16,1-21 0,-1 21 0,0 0 15,1 0-15,20 0 0,-20 0 0,20 0 16,-21 0-16,1 0 0,-1-22 15,0 22-15</inkml:trace>
  <inkml:trace contextRef="#ctx0" brushRef="#br1" timeOffset="102208.15">10731 11367 0,'0'0'0,"0"-22"0,-63 22 16,42 0-1,0 0-15,-1 0 0,1 0 16,0 22-16,21-1 0,-21 0 0,0 0 15,0 21-15,-1-20 0,1 20 16,0-21-16,21 0 0,0 22 0,-21-22 16,21 21-16,0-21 0,0 0 0,0 1 15,0-1-15,0 0 0,21-21 16,0 21-16,0-21 0,1 0 0,-1 0 16,21 0-16,-21 0 0,22 0 0,-1 0 15,-21 0-15,21-21 0,1 0 16,-22 0-16,21-1 0,-21 1 0,22-21 15,-22 0-15,21-1 0,-21 1 16,1 0-16,20-22 0,-21 1 16,0-1-16,22 22 0,-22-22 0,-21 22 15,21-22-15,-21 43 0,0 0 16,0 0-16,-21 21 16,0 21-16,-1 0 15,1 0-15,21 22 0,-21-1 16,0 0-16,0 22 0,0-22 0,21 1 15,0 20-15,0-21 0,-22 1 0,22-1 16,-21 0-16,21 1 0,0-1 16,0-21-16,-21 0 0,21 22 15,-21-22-15,21 0 0,0-42 47,0 0-47,0 0 0,21-1 16,0-20-16,0 21 0,1-21 15,-1 20-15,21-20 0,-21 21 0,22-21 16,-1 20-16,0 1 0,-21 0 0,22 21 16,-1-21-16,-21 21 0,0 0 15,22 0-15,-22 0 0,0 21 0,0 0 16,0 0-16,-21 1 0,0-1 16,0 0-16,0 21 0,0-21 15,0 1-15,0-1 0,0 0 16,-21 0-16,0 0 0,0 0 0,21 1 15,-21-22-15,21 21 0,-21-21 0,21-21 47,21 21-47,0-22 0,-21 1 16</inkml:trace>
  <inkml:trace contextRef="#ctx0" brushRef="#br1" timeOffset="102428.03">11663 11176 0,'0'0'0,"0"-42"0,0 21 16,0-1-16,21 22 0,-21-21 0,21 0 16,0 21-16,0 0 0,1-21 0,-1 21 15,21 0-15,-21 0 0,22-21 16,20 21-16,-21 0 0,22 0 0,-22-21 16,22 21-16,-1 0 0,-20 0 0,-1 0 15,0 0-15,-21 0 0,22 0 16,-22 0-16,0 0 0,-42 0 15,0 0 1,0 0-16,-22 0 0,22 0 16</inkml:trace>
  <inkml:trace contextRef="#ctx0" brushRef="#br1" timeOffset="102671.89">12044 11049 0,'-21'21'16,"21"0"-16,0 1 0,-22-1 15,1 0-15,21 0 0,-21 21 16,21-20-16,-21 20 0,0 0 0,0 1 16,-1-1-16,1 0 0,0 1 0,21-1 15,-21-21-15,0 21 0,21-20 16,-21-1-16,21 21 0,-22-21 0,1 0 16,21 1-16,0-1 0,-21-21 15,21 21 1,21-21-1,0 0-15,1-21 0,-1 21 16,0-21-16,0 21 0</inkml:trace>
  <inkml:trace contextRef="#ctx0" brushRef="#br1" timeOffset="102997.7">12192 11557 0,'21'0'16,"-42"0"-16,63-21 0,-63 21 31,0 21-31,0 0 0,21 0 15,-21-21-15,-1 22 0,1-1 0,21 0 16,0 0-16,0 0 16,0 0-16,0 1 0,21-1 15,1-21-15,-1 0 16,0 0-16,0 0 0,0 0 0,22 0 16,-22 0-16,0-21 0,0-1 0,0 1 15,0 0-15,1 0 0,-1 0 16,-21-22-16,0 22 0,0 0 0,0-21 15,0 21-15,0-1 0,0 1 0,-21 0 16,-1 21-16,-20-21 0,21 21 16,0 0-16,0 0 0,-1 0 0,1 0 15,0 0-15,0 21 0,0-21 16,21 21-16,0 0 16,0 1-16,0-1 15,21-21-15,0 0 0</inkml:trace>
  <inkml:trace contextRef="#ctx0" brushRef="#br1" timeOffset="103288.01">13123 11049 0,'0'0'0,"0"-21"0,0 0 0,-21 21 15,0 0-15,0 0 16,0 21-16,-1 0 0,1 0 15,0 0-15,0 22 0,-21-1 0,20 0 16,1 1-16,0-1 0,0 0 16,0 1-16,0 20 0,21-42 0,0 22 15,-22-1-15,22 0 0,0-20 0,0 20 16,0-21-16,0 0 0,0 0 16,0 1-16,22-1 0,-22 0 0,21-21 15,0 0-15,0 0 0,0 0 16,0 0-16,1 0 0,20 0 0,-21-21 15,0 21-15,0-21 0,1-1 16,20 1-16</inkml:trace>
  <inkml:trace contextRef="#ctx0" brushRef="#br1" timeOffset="103563.85">13525 10964 0,'0'0'0,"22"-21"0,-1 0 15,0 0-15,0 0 0,0 0 0,0 21 16,1 0-16,-1 0 0,0 0 15,0 0-15,0 0 0,0 21 0,1 0 16,-1 0-16,0 21 0,0-20 0,0 20 16,0 0-16,1 22 0,-22-22 15,0 22-15,0-22 0,0 21 16,0-20-16,-22-1 0,1 0 0,0 1 16,0-1-16,-21 0 0,20-20 15,-20 20-15,21-21 0,-21 0 0,-1 0 16,22 1-16,0-1 0,-21 0 0,20-21 15,1 0-15,42 0 32,22 0-32</inkml:trace>
  <inkml:trace contextRef="#ctx0" brushRef="#br1" timeOffset="103803.71">14033 11642 0,'0'0'0,"22"0"31,-1 0 0,-21-21 1,-21 21-1,-1 0-16,1 0 1</inkml:trace>
  <inkml:trace contextRef="#ctx0" brushRef="#br1" timeOffset="104355.86">15579 11599 0,'21'0'62,"0"0"-62,-21-21 63,21 21-32,-21-21-31,21 21 16</inkml:trace>
  <inkml:trace contextRef="#ctx0" brushRef="#br1" timeOffset="105067.96">15706 11557 0,'0'-21'31,"21"0"-15,-21 0-16,0-1 16,0 1-16,0 0 15,0 0 1,0 0-16,0 0 0,-21-1 0,-1 1 15,22 0-15,-21 0 0,0 0 0,0 21 16,0 0-16,0 0 0,-22 0 16,22 0-16,0 0 0,0 0 0,-22 21 15,22 21-15,-21-21 0,21 22 0,0-22 16,-22 21-16,22 1 0,0-1 16,0 0-16,0-21 0,-1 22 0,22-22 15,0 0-15,0 0 0,0 0 16,0 1-16,22-1 0,-1-21 15,21 0-15,-21 0 0,22 0 0,-1 0 16,0 0-16,1 0 0,-1-21 0,0 21 16,1-22-16,-1-20 0,0 21 15,-21-21-15,22 20 0,-22-20 0,21-21 16,-21 20-16,22-20 0,-22-1 16,0-20-16,21 20 0,-20 1 0,20-22 15,-21 21-15,21 1 0,-20-1 0,20 1 16,-21-1-16,0 22 0,0 0 15,1 21-15,-22-1 0,0 44 16,-43-1-16,22 21 16,-21 0-16,-1 1 0,1 20 15,21 1-15,-21-1 0,-1 1 0,22 20 16,0-20-16,-21-1 0,42 1 16,0-1-16,0 1 0,0-22 0,0 1 15,0-1-15,0 0 0,0-21 0,0 1 16,0-1-16,21 0 0,0 0 15,0-21-15,0 0 0,0 0 16,1 0-16,-1 0 0,0 0 0,0 0 16,0 0-16,0-21 0,1 0 15</inkml:trace>
  <inkml:trace contextRef="#ctx0" brushRef="#br1" timeOffset="105423.76">16214 11536 0,'21'0'47,"0"0"-47,0-21 0,21 21 15,-20 0-15,-1 0 0,21-21 16,-21-1-16,22 22 0,-22-21 0,0 21 16,0-21-16,0 21 0,-21-21 0,0 0 15,-21 21 16,0 0-31,0 0 0,0 0 0,-1 21 0,-20 0 16,21-21-16,0 21 16,0 0-16,-1 1 0,22-1 0,0 0 15,0 0-15,0 0 0,0 0 16,22 1 0,-1-22-16,21 0 0,-21 0 0,0 0 15,22 0-15,-22 0 0,21 0 0,1 0 16,-1 0-16,-21-22 0,21 1 15,1 0-15,-1 0 0,0 0 0,-20-22 16,20 22-16,-21-21 0</inkml:trace>
  <inkml:trace contextRef="#ctx0" brushRef="#br1" timeOffset="105905.48">17208 10964 0,'43'-42'0,"-191"254"0,253-382 0,-20 65 0,-64 62 16,0-20-16,22 20 0,-43 1 0,21 21 15,-21-21-15,0 20 0,0 1 0,-21 42 31,0 1-31,-1-1 0,-20 21 0,21 0 16,0 1-16,-22 20 0,22 1 16,-21-1-16,21 22 0,-22 0 0,1-1 15,21 22-15,-21-21 0,20 21 0,-20-22 16,21 22-16,0 0 16,0-21-16,-1 20 0,1-20 0,0 21 0,0-21 15,0-1-15,0 22 0,-22-21 16,22-22-16,-21 22 0,-1 0 15,1-22-15,0 1 0,21-1 0,-22 1 16,22-22-16,21 0 0,0-21 0,0 1 16,0-1-16,21 0 0,0-21 15,1 0-15,20 0 0,0 0 0,1 0 16,-1-21-16,0 0 0,1-1 0,20 1 16,-21-21-16,1 0 0,20-1 15,-20 1-15,-1 0 0,0-22 0,1 22 16,-1-22-16,-21 1 0,21-1 15,-20-20-15,-22 20 0,0-21 16,0 22-16,-22-22 0,1 22 0,-21-1 16,0 1-16,-1 20 0,1 1 0,0 0 15,20-1-15,-20 22 0,0 0 16,21 0-16,-1 0 0,1 21 0,21-21 16,0-1-1,21 22-15,1 0 16,-1 0-16,0-21 0,0 0 0,21 21 15,1-21-15,-1 0 0</inkml:trace>
  <inkml:trace contextRef="#ctx0" brushRef="#br1" timeOffset="107387.63">17822 11218 0,'0'-21'15,"0"42"-15,0-63 0,0 21 0,-21 0 0,0 0 16,0 21-16,0-22 0,-1 22 15,-20 0-15,21 0 0,0 0 0,0 0 16,-22 22-16,22-1 0,-21 0 0,21 21 16,-22 1-16,22-1 0,-21 0 15,21 1-15,-1-1 0,1 0 0,0-21 16,21 22-16,0-22 0,0 21 16,0-21-16,0 1 0,0-1 15,21-21-15,0 0 0,22 0 0,-22 0 16,0 0-16,21 0 0,-20 0 0,20 0 15,-21-21-15,0-1 0,22 1 16,-22 0-16,0 0 0,0 0 0,0-22 16,0 22-16,1-21 0,-1 0 15,0 20-15,0 1 0,-21 0 0,0 0 16,0 0-16,0 42 31,0 0-31,-21 0 0,0 22 0,0-22 16,21 21-16,0-21 0,-22 22 15,22-22-15,0 0 0,0 21 16,0-21-16,0 1 0,0-1 0,0 0 16,22-21-16,-1 21 0,0-21 0,0 0 15,0 0-15,22 0 0,-22 0 16,0 0-16,21 0 0,-21-21 0,22 21 16,-22-21-16,0 0 0,21-1 15,-20 1-15,-1-21 0,0 0 0,0 20 16,0-20-16,0 0 0,1 21 0,-1-22 15,0 22-15,-21 0 0,0 0 16,0 42 0,-21 0-1,0 0-15,-1 0 0,1 22 16,21-22-16,0 0 0,-21 0 0,21 22 16,0-22-16,0 0 0,0 0 0,0 0 15,0 0-15,21-21 16,0 0-16,1 0 0,-1 0 15,0 0-15,21 0 0,-21 0 16,22 0-16,-22 0 0,21-21 0,-21 0 16,22 0-16,-22 0 0,0 0 0,21-1 15,-20-20-15,-1 21 0,0 0 16,0 0-16,-21-1 0,0 1 0,0 0 16,-21 42 15,0 0-31,21 1 15,-21-22-15,21 21 0,-22 0 0,22 21 16,-21-21-16,21 1 0,0-1 16,0 0-16,0 0 0,0 0 0,0 0 15,0 1-15,0-1 0,21 0 16,1 0-16,-22 0 0,21 0 0,0-21 16,0 22-16,0-22 0,0 0 0,1 0 15,-1 0-15,0 0 16,0-22-16,0 1 15,0 21-15,-21-21 16,22 0-16,-22 0 16,21 21-16,0-21 0,-21-1 15,21 1 1,0 21 0,-21-21-16,0 0 15,21 0-15,-21 0 16,22-1-16,-22 1 0,21 0 15,-21 0-15,21 0 0,0-22 16,0 1-16,-21 21 0,21-21 0,1-1 16,-1 1-16,0 0 0,21-1 0,-21 1 15,1 0-15,-1-1 0,-21 1 16,21 21-16,-21 0 0,0-1 16,0 1-16,-21 21 15,0 0-15,-1 21 0,1 1 16,0-1-16,0 21 0,-21 0 15,20 1-15,-20-1 0,21 0 16,0 1-16,0 20 0,-1-20 0,1 20 0,21-21 16,0 1-16,0-1 0,0 0 15,0 1-15,0-1 0,21-21 0,1 22 16,-1-22-16,0 0 0,0 0 16,21 0-16,-20-21 0,20 0 0,0 0 15,1 0-15,-22 0 0,21 0 16,0 0-16,-20 0 0,20-21 15,-21-21-15,0 21 0,22-1 0,-22-20 16,21-21-16,-21 20 0,22-20 16,-22-1-16,21 22 0,-21-22 0,22 1 15,-22-1-15,0 22 0,0 0 0,0-1 16,0 22-16,-21-21 0,22 21 0,-22 0 16,0 42 15,-22-21-31,1 21 0,0 0 0,21 21 0,-21-20 15,0 20-15,0 0 0,-1 1 16,1 20-16,0-21 0,0 1 16,0 20-16,21-20 0,0-1 15,0 0-15,0 1 0,0-22 0,0 21 16,0-21-16,0 0 0,0 1 0,0-1 16,21-21-16,0 0 0,0 0 15,0 0-15,1 0 0,-1 0 16,-21-21-16</inkml:trace>
  <inkml:trace contextRef="#ctx0" brushRef="#br1" timeOffset="107556.53">19473 11324 0,'0'-21'16,"21"21"-1,1 0-15,-1 0 0,0 0 0,0-21 16,21 21-16,-20 0 0,20 0 0,-21 0 15,21-21-15,1 21 0,-1-21 16,0 21-16,-20-22 0,20 22 0,-21-21 16,21 0-16</inkml:trace>
  <inkml:trace contextRef="#ctx0" brushRef="#br1" timeOffset="108755.84">20891 10922 0,'0'0'0,"0"-21"0,0 0 16,0 0-16,0-1 15,-21 22-15,0 0 0,-21 0 0,-1 0 16,22 0-16,-21 22 0,-22-1 0,22 0 16,0 21-16,-1 1 15,1-1-15,0 0 0,-1 1 0,22 20 16,-21-21-16,21 22 0,0-22 0,-1 22 16,1-22-16,21 0 0,0 1 15,0-1-15,0-21 0,0 22 0,0-22 16,21 0-16,1 0 0,-1 0 0,0 0 15,21-21-15,-21 0 0,22 0 16,-1 0-16,22 0 0,-22 0 0,0-21 16,22 21-16,-22-21 0,0 0 15,1 0-15,-1-22 0,0 22 0,1 0 16,-22-21-16,0 21 0,0-1 0,0 1 16,-21 0-16,22 21 15,-44 0 1,1 21-16,0 0 15,0 22-15,21-22 0,0 0 16,-21 0-16,21 0 0,0 1 0,0-1 16,0 0-16,0 0 0,0 0 15,0 0-15,21-21 0,0 0 16,-21 22-16,21-22 0,0 0 0,1 0 16,-1 0-16,0 0 0,0 0 0,0-22 15,0 1-15,-21 0 16,0 0-16,0 0 0,0 0 0,0-22 15,0 22-15,0 0 0,-21-21 16,21 20-16,-21 1 0,0 0 16,0 0-16,0 21 0,-1-21 0,1 0 15,21-1 1,21 22 0,1 0-16,20 0 0,-21-21 15,21 21-15,-20 0 0,20 0 16,0 0-16,1 0 0,-1 0 0,-21 0 15,21 0-15,-20 0 0,20 21 0,-21 1 16,0-1-16,0 0 0,-21 0 16,0 0-16,0 0 0,0 1 0,0-1 15,0 0-15,0 0 0,0 0 16,0 0-16,0 1 0,0-1 16,0 0-16,0 0 15,-21-21-15,0 0 31,21-21-15,0 0-16,0 0 16,0-1-16,21 1 0,0 0 0,1 0 15,-1-21-15,0 20 0,0-20 0,21 21 16,1-21-16,-1 20 0,0 1 16,1 0-16,-1 0 0,-21 21 15,22 0-15,-1 0 0,-21 0 0,0 0 16,0 21-16,1 0 0,-22 22 15,0-22-15,0 21 0,0-21 0,0 22 16,0-22-16,-22 0 0,1 21 0,0-21 16,0 1-16,0-1 0,0 0 15,-1-21-15,1 21 0,0-21 16,21 21-16,-21-21 0,21-21 31,21 0-31,-21 0 16</inkml:trace>
  <inkml:trace contextRef="#ctx0" brushRef="#br1" timeOffset="109051.67">22564 10859 0,'0'-22'0,"0"44"0,-22-44 15,1 22 1,0 22-16,0-22 0,-21 42 0,20-21 15,1 0-15,0 22 0,0-1 0,0 0 16,-22 1-16,22-1 0,0 0 16,0 1-16,0-1 0,0 0 0,-1 1 15,22-1-15,0 0 0,-21-21 16,21 1-16,0 20 0,0-21 16,0 0-16,0 0 15,21-21-15,1 0 16,-1 0-16,0 0 15,0-21-15,0 21 0,0-21 0,1 0 16,-1 0-16,-21 0 0,0-1 16</inkml:trace>
  <inkml:trace contextRef="#ctx0" brushRef="#br1" timeOffset="109219.58">22077 11197 0,'0'0'0,"21"0"31,0 0-15,0 0-16,0 0 0,1 0 0,20 0 15,-21 0-15,21 0 0,-20-21 16,20 21-16,0 0 0,-21 0 0</inkml:trace>
  <inkml:trace contextRef="#ctx0" brushRef="#br1" timeOffset="109808.24">22712 11345 0,'0'0'0,"-21"22"0,21-1 16,21-21 0,0 0-1,0 0-15,0 0 0,0 0 16,1 0-16,-1-21 0,21 21 0,-21-22 15,0 22-15,1-21 0,-1 0 0,0 0 16,-21 0-16,0 0 0,0-1 16,0 1-16,0 0 15,-21 21-15,0 0 16,-1 0-16,1 0 0,0 21 0,-21-21 16,21 21-16,-22 22 0,22-22 0,-21 0 15,21 21-15,-1-20 0,1 20 16,21-21-16,0 0 0,0 22 0,0-22 15,0 0-15,0 0 0,21 0 0,1-21 16,-1 21-16,0 1 0,21-22 16,-21 0-16,22 0 0,-1 21 0,0-21 15,-20 0-15,20 0 0,-21 0 0,0-21 16,0-1-16,1 1 16,-1 0-16,0 0 0,-21 0 0,21-22 15,-21 22-15,21-21 0,-21 0 0,0 20 16,0-20-16,21 21 0,-21 0 15,0 0-15,22 21 0,-1 0 32,0 21-32,-21 0 0,21 0 0,0 0 15,-21 0-15,21 22 0,1-22 0,-1 0 16,0 21-16,0-20 0,0-1 16,0 21-16,1-21 0,-22 0 0,21 1 15,0-1-15,-21-42 47,0-1-47,0 1 16,0 0-16</inkml:trace>
  <inkml:trace contextRef="#ctx0" brushRef="#br1" timeOffset="109996.13">23622 11240 0,'0'-22'15,"0"44"-15,0-65 0,-21 43 16,-22 0-16,22 0 15,0 21-15,-21 1 0,21-1 0,-22 0 16,1 21-16,21-21 0,-22 1 0,22 20 16,-21-21-16,21 21 15,0-20-15,-1-1 0,1 0 0,0 0 16,21 0-16,-21-21 0,21 21 0,21-21 31</inkml:trace>
  <inkml:trace contextRef="#ctx0" brushRef="#br1" timeOffset="110274.97">24130 10901 0,'-42'21'31,"20"0"-31,1 0 15,0 1-15,-21 20 0,21-21 16,-1 21-16,1 1 0,0-1 0,0 0 16,0 1-16,0-1 0,21 0 0,0-20 15,-22 20-15,22 0 0,0-21 16,0 22-16,0-22 0,0 0 0,0 0 16,0 0-16,0 1 15,22-22-15,-1 0 0,0 0 16,0 0-16,-21-22 15</inkml:trace>
  <inkml:trace contextRef="#ctx0" brushRef="#br1" timeOffset="110451.87">23685 11240 0,'0'0'0,"0"-22"15,0 1-15,22 21 16,-1 0-16,21 0 15,-21 0-15,22 0 0,-22 0 16,21 0-16,0 0 0,1 0 0,-1 0 16,0 0-16,-20 0 0,20 0 15,0 0-15,1 0 0</inkml:trace>
  <inkml:trace contextRef="#ctx0" brushRef="#br1" timeOffset="110687.73">24977 10986 0,'-22'0'31,"1"0"-31,0 21 0,0 0 0,0 0 16,-22 0-16,22 0 0,-21 22 0,21-22 16,-22 21-16,22 1 15,-21-22-15,21 21 0,0 0 0,-1-20 16,1-1-16,21 21 0,-21-21 0,21 0 15,0 1-15,0-1 0,21 0 16,22-21-16,-22 21 0,0-21 0,21 0 16,-21 0-16,22 0 0,-1 0 0</inkml:trace>
  <inkml:trace contextRef="#ctx0" brushRef="#br1" timeOffset="110991.56">25463 10922 0,'0'-21'16,"0"42"-16,0-63 0,22 42 15,20 0-15,-21 0 16,0 21-16,22 0 0,-22 0 16,21 0-16,0 1 0,-20-1 0,20 0 15,-21 21-15,0 1 0,-21-22 0,0 21 16,0 0-16,0-20 0,-21 20 15,0-21-15,-21 21 0,20-20 0,-20-1 16,0 0-16,21 0 0,-22 0 16,1-21-16,21 21 0,0-21 0,-1 0 15,1 22-15,0-22 0,0 0 16</inkml:trace>
  <inkml:trace contextRef="#ctx0" brushRef="#br1" timeOffset="111183.45">26352 11028 0,'0'0'16,"0"-21"-16,0 0 15,22 21 16,-22 21 1,0 0-32</inkml:trace>
  <inkml:trace contextRef="#ctx0" brushRef="#br1" timeOffset="111376.34">26352 11578 0,'0'0'16,"0"21"-16,0 1 0,0-1 16,-21-21-16,21 21 0,0 0 15,0 0 1,0 0-16,0 1 16,0-1-16,-21-21 0,0 21 0,0-21 15,-22 21-15,1-21 0,0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8-10T04:22:15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3302 4339 0,'0'0'0,"42"-21"0,-63 0 0</inkml:trace>
  <inkml:trace contextRef="#ctx0" brushRef="#br0" timeOffset="70.95">3260 1397 0,'0'-21'31</inkml:trace>
  <inkml:trace contextRef="#ctx0" brushRef="#br0" timeOffset="1747.61">3344 423 0,'0'0'0,"0"-21"15,0 0 1,-21 21 15,21-21-31,-21 21 16,21 21-1,0 0-15,0 0 0,0 1 16,0-1-16,-21 21 0,21 0 16,-21 1-16,-1-1 0,22 0 0,-21 22 15,0-1-15,0-20 0,21 20 16,-21-20-16,0 20 0,-1-21 0,22 1 15,-21-1-15,21 0 0,-21 1 16,21-1-16,0-21 0,0 0 0,-21 1 16,21-1-16,0 0 0,0 0 15,-21-21-15,21 21 16,0-42 15,0 0-31,0 0 0,21 0 16,-21-1-16,21 1 15</inkml:trace>
  <inkml:trace contextRef="#ctx0" brushRef="#br0" timeOffset="2255.32">3069 572 0,'-21'0'0,"42"0"0,-63-22 16,42 1-16,-21 21 16,21-21-16,0 0 0,0 0 15,0 0-15,0-1 16,0 1-16,0 0 0,0 0 0,21 0 15,0 0-15,0-1 16,-21 1-16,21 21 0,22-21 16,-22 21-16,0-21 0,21 21 15,1 0-15,-1-21 0,-21 21 0,21 0 16,1 0-16,-1 0 0,0 0 16,1 21-16,-22 0 0,0 0 0,0 0 15,0 1-15,-21 20 0,0 0 16,0-21-16,0 22 0,0-1 0,0-21 15,-21 22-15,0-1 0,-21-21 16,21 21-16,-22 1 0,22-22 16,-21 21-16,-1-21 0,22 1 0,-21 20 15,21-21-15,0 0 0,-22 0 16,22-21-16,21 22 0,-21-22 16,0 21-16,21-42 31,21-1-16</inkml:trace>
  <inkml:trace contextRef="#ctx0" brushRef="#br0" timeOffset="2811.61">3789 847 0,'0'0'0,"21"0"0,-42 21 62,0 0-62,-1-21 0,22 21 16,-21 22-16,0-22 0,0 0 0,0 21 0,0-21 16,-1 1-16,1 20 15,0-21-15,21 0 0,0 0 0,-21 22 16,21-22-16,0 0 0,0 0 0,0 0 16,0 1-16,21-1 15,0-21-15,0 0 16,1 0-16,-1 0 0,0 0 15,21 0-15,-21-21 0,1 21 0,-1-22 16,0 1-16,0 21 0,0-21 16,0-21-16,1 21 0,-1-1 15,-21-20-15,0 21 0,21-21 16,-21 20-16,0-20 0,0 21 0,0 0 16,0 0-16,0-1 0,-21 1 15,21 0-15,-21 21 0,-1 0 0,1 0 16,0 0-16,0 0 15,0 0-15,0 21 16,21 0 0,0 1-16,21-22 15,0 21 1</inkml:trace>
  <inkml:trace contextRef="#ctx0" brushRef="#br0" timeOffset="3215.38">4254 847 0,'0'0'0,"0"-21"15,0-1 17,0 44-17,0-1 1,-21 0-16,21 0 0,0 0 0,-21 0 0,21 22 15,0-22-15,0 21 0,0-21 16,0 22-16,-21-22 0,0 21 16,21 1-16,-21-1 0,21-21 15,-22 21-15,1 1 0,0-1 0,21 0 16,-21-20-16,0 20 0,0 0 16,-1 1-16,22-1 0,-21 0 0,0 1 15,21-1-15,-21 0 0,21-21 0,0 22 16,-21-22-16,21 0 0,0 0 15,0 0-15,-21 1 0,21-1 16,0-42 15,0-1-31,21 22 0,-21-21 0,21 0 16,0 0-16,-21-21 16,21 20-16,-21-20 0,21 21 0,1-21 15</inkml:trace>
  <inkml:trace contextRef="#ctx0" brushRef="#br0" timeOffset="3640.14">4149 931 0,'0'0'0,"0"-21"16,0-21-1,0 21-15,21 0 16,0 21-16,0 0 16,0-22-16,0 22 0,1-21 15,-1 21-15,21 0 0,-21 0 0,22 0 16,-22 0-16,21 0 0,-21 0 16,22 0-16,-22 21 0,0-21 0,0 22 15,-21-1-15,0 21 0,0-21 16,0 0-16,0 1 0,-21 20 0,0-21 15,0 0-15,-1 0 0,-20 22 16,21-22-16,-21 0 0,20 0 16,-20 0-16,21 1 0,-21-1 15,20 0-15,1-21 0,0 21 0,0 0 16,0-21-16,0 0 0,21 21 16,-22-21-1,44-21 16,-22 0-31,21 21 0,0-21 16</inkml:trace>
  <inkml:trace contextRef="#ctx0" brushRef="#br0" timeOffset="4179.5">4868 804 0,'0'0'0,"0"22"63,0-1-63,-21 0 0,21 0 15,-21 0-15,21 0 0,0 1 0,0-1 16,-42 106 0,42-106-16,0 0 0,0 0 15,0 22-15,0-22 0,0 0 16,0 0-16,0 0 0,21-21 16,0 21-16,0-21 15,0 0-15,0 0 0,1 0 16,-1 0-16,0-21 0,0 21 15,21-21-15,-20 0 0,-1 0 16,-21 0-16,21-1 0,0-20 16,0 21-16,0-21 0,-21 20 0,0-20 15,22 21-15,-22-21 0,21 20 16,-21 1-16,0 0 0,0 0 0,0 0 16,0 0-1,21 42 48</inkml:trace>
  <inkml:trace contextRef="#ctx0" brushRef="#br0" timeOffset="4559.28">5503 826 0,'0'0'0,"0"21"47,-21 0-47,21 0 0,0 0 0,0 22 15,0-22-15,0 21 0,-21-21 0,21 22 16,0-1-16,0-21 15,-21 21-15,21 1 0,0-1 0,0 0 16,0 1-16,0-1 0,-21 0 16,21 22-16,-22-22 0,22 22 0,0-22 15,0 22-15,-21-22 0,21 21 16,-21-20-16,0-1 0,21 0 0,-21 1 16,21-1-16,-21-21 0,-1 22 0,22-22 15,-21 0-15,0 0 0,0 0 16,21 0-16,0-42 31,0 0-31,0 0 16,21 0-16,0 0 0,0-22 15,-21 22-15,22-21 0,-1-1 16</inkml:trace>
  <inkml:trace contextRef="#ctx0" brushRef="#br0" timeOffset="4995.03">5546 1037 0,'0'-21'0,"0"42"0,0-63 16,0 21-16,0 0 15,0-1-15,0 1 0,0 0 0,0 0 16,21 0-16,-21 0 15,21 21-15,0-22 0,0 22 16,0-21-16,1 21 0,20 0 16,-21-21-16,0 21 0,0 0 0,1 0 15,20 0-15,-21 0 0,0 0 16,0 21-16,1-21 0,-22 21 16,21 1-16,-21-1 15,0 0-15,0 0 0,0 21 0,0-20 16,-21-1-16,-1 21 0,-20-21 0,21 22 15,0-22-15,0 0 0,-22 0 16,22 0-16,-21 0 0,21 1 0,-1-1 16,1-21-16,0 21 0,0-21 15,0 0-15,0 0 0,21 21 0,-22-21 16,22-21 15,0 0-15,0 0-16</inkml:trace>
  <inkml:trace contextRef="#ctx0" brushRef="#br0" timeOffset="5635.35">6731 804 0,'0'0'0,"0"-21"0,21 21 15,-21-21-15,0 0 16,-21 21 15,0 0-31,0 0 16,-1 0-16,1 0 0,0 0 0,-21 21 15,21 0-15,-1 0 0,-20 1 16,21-1-16,-21 0 0,20 0 0,1 21 16,0-20-16,0-1 0,21 0 15,0 0-15,0 0 0,0 0 16,0 1-16,0-1 16,21-21-16,0 0 15,0 0-15,1 0 16,-1 0-16,0 0 0,0 0 15,0 0-15,0 0 0,1 0 0,-1 0 16,0 0-16,0 0 0,0 0 16,-21 21-16,21-21 0,1 0 0,-1 21 15,0-21-15,-21 21 0,21 0 16,0 1-16,-21-1 16,0 0-16,0 0 15,0 0-15,-21-21 16,0 21-16,0-21 0,0 22 0,-1-22 15,1 0-15,0 21 0,-21-21 16,21 0-16,-1 21 0,1-21 16,0 0-16,-21 0 0,21 0 0,-1 21 15,1-21-15,0 0 0,0 0 16,0 0-16,0 0 16,-1 0-1,1 0 1,0 0-16,21-21 15,-21 21-15</inkml:trace>
  <inkml:trace contextRef="#ctx0" brushRef="#br0" timeOffset="6423.1">2540 1715 0,'0'0'16,"-21"0"-16,0 21 0,-1-21 16,44 0 31,-1 0-32,21 0-15,-21 0 0,0 0 0,22 0 16,-22 0-16,21 0 0,22-21 15,-22 21-15,0 0 0,22 0 0,-1-22 16,1 22-16,-1 0 0,1 0 16,-1-21-16,1 21 0,21-21 0,-1 21 15,-20 0-15,20 0 16,1-21-16,0 21 0,-1 0 0,1 0 16,0-21-16,-1 21 0,1 0 15,21 0-15,-21-21 0,20 21 0,-20 0 16,21 0-16,0-22 0,-22 22 0,22 0 15,-21 0-15,0 0 0,-1-21 16,1 21-16,0 0 0,-22 0 0,1 0 16,-1 0-16,1-21 0,-1 21 15,-21 0-15,1 0 0,-1 0 0,0 0 16,-20 0-16,20 0 0,-21-21 16,0 21-16,0 0 0,1 0 15,-1 0-15,0 0 0,-42 0 63,0 0-63,-1 0 0,1 0 15,0 0-15</inkml:trace>
  <inkml:trace contextRef="#ctx0" brushRef="#br0" timeOffset="7311.59">2879 1778 0,'-22'0'0,"44"0"0,-65 21 0,22-21 15,0 0-15,0 0 16,0 0-16,-1 0 0,1 0 16,0 0-16,0 0 15,0 0-15,0 0 0,-1 0 0,1 0 16,0 0-16,0 0 0,0 0 15,0 0-15,-1 0 16,1 0 0,42 0 15,1 0-31,-1 0 0,21 0 16,-21 0-16,22 0 0,-1 0 15,0 0-15,22 0 0,-22 0 0,22 0 16,-22 0-16,21 0 0,1-21 0,-22 21 15,22 0-15,-1 0 16,1 0-16,-1 0 0,22-21 0,-22 21 16,22 0-16,-21 0 0,20 0 15,1 0-15,-22 0 0,22 0 0,0 0 16,-1-21-16,-20 21 0,21 0 16,-1 0-16,1 0 0,0 0 0,-22 0 15,22-21-15,-1 21 0,-20 0 16,-1 0-16,22 0 0,-21-22 0,-22 22 15,21 0-15,1 0 0,-22 0 0,1 0 16,20-21-16,-21 21 0,1 0 16,-1 0-16,0 0 0,-20 0 15,20-21-15,0 21 0,-21 0 16,22 0-16,-22 0 0,21 0 0,-21 0 16,22 0-16,-22-21 0,0 21 15,0 0-15,0 0 0,1 0 0,-1 0 16,0 0-16,0 0 15,-21-21 1,0 0 15</inkml:trace>
  <inkml:trace contextRef="#ctx0" brushRef="#br0" timeOffset="7455.51">5990 1609 0,'0'21'0,"0"0"31,-21-21-15,0 0-16,0 21 0,-1-21 16</inkml:trace>
  <inkml:trace contextRef="#ctx0" brushRef="#br0" timeOffset="25727.39">1630 3239 0,'0'0'0,"0"-22"16,0 1 0,0 0-1,0 0-15,0 0 16,0 0-16,0-1 16,0 1-1,0 0-15,0 0 31,0 42 1,0 0-17,0 0-15,0 22 16,0-22-16,0 0 0,0 21 0,0 1 16,0-1-16,0 0 0,-21 1 15,21-1-15,0 0 0,0 1 0,-22-1 16,22 0-16,0-20 0,0 20 15,0-21-15,0 21 0,0-20 0,-21-1 16,21 0-16,0 0 16,0 0-1,0-42 17,0 0-17,0 0-15,0 0 0</inkml:trace>
  <inkml:trace contextRef="#ctx0" brushRef="#br0" timeOffset="26506.51">1968 3577 0,'0'-21'63,"0"42"30,0 0-77,0 1 0,0-44 31,22 22-47,-22-21 15,0 0-15,0 0 16,0 0-1,0 42 48,0 0-47,-22-21 15</inkml:trace>
  <inkml:trace contextRef="#ctx0" brushRef="#br0" timeOffset="30191.4">3260 3154 0,'0'-21'16,"21"0"-16,-21-1 15,0 1-15,21 21 16,-21-21-16,0 0 0,0 0 15,0 0 1,-21 21 15,21 21-31,-21 0 0,21 0 0,0 21 16,0-20-16,-22 20 0,1 0 16,21 1-16,-21-1 0,21 0 0,0 1 15,-21-1-15,0-21 0,0 21 0,21 1 16,-22-22-16,1 21 0,0-21 15,0 1-15,0 20 0,21-21 0,0 0 16,0 0-16,0-42 47</inkml:trace>
  <inkml:trace contextRef="#ctx0" brushRef="#br0" timeOffset="30563.18">3238 3112 0,'0'-22'16,"0"44"-16,0-65 0,0 22 16,0 0-16,22 0 15,-22 0 1,21 21-16,0 0 0,0 0 15,0-22-15,22 22 0,-22 0 16,21 0-16,0 0 0,-20 22 0,20-22 16,0 21-16,-21 0 0,22 0 15,-22 21-15,21-20 0,-21 20 0,-21 0 16,0 1-16,22-1 0,-22 21 0,0-20 16,0-1-16,0 22 0,-22-22 15,22 0-15,-21-21 0,0 22 0,0-22 16,0 21-16,0-21 0,-1 1 15,1-1-15,0 0 0,0-21 16,21-21 15,-21 0-15,21-1-16</inkml:trace>
  <inkml:trace contextRef="#ctx0" brushRef="#br0" timeOffset="30816.03">3154 3429 0,'0'0'0,"21"0"16,0 0-1,0 0-15,0 0 0,1 0 16,-1 0-16,21 0 0,0 0 0,-20 0 15,20 0-15,0-21 0,1 21 16,-1 0-16,-21 0 0,21-21 0,-20 21 16,-1 0-16,0 0 0,0 0 15,-21-21-15,21 21 0,-21-22 16</inkml:trace>
  <inkml:trace contextRef="#ctx0" brushRef="#br0" timeOffset="31159.04">4191 2942 0,'0'21'15,"0"1"1,0-1-16,-21 0 0,21 0 16,-21 21-16,21-20 0,0 20 0,0 0 15,-22 1-15,22-1 0,-21 21 16,21-20-16,0-1 0,-21 0 0,21 1 16,-21-1-16,0-21 0,21 22 15,0-22-15,0 21 0,0-21 0,-21 0 16,21 1-16,0-1 0</inkml:trace>
  <inkml:trace contextRef="#ctx0" brushRef="#br0" timeOffset="31608.17">4297 3429 0,'-21'21'31,"21"0"-31,21-21 31,0 0-31,0 0 0,0 0 16,0 0-16,22 0 0,-22 0 15,0 0-15,21 0 0,-20-21 0,-1 21 16,0-21-16,0 21 0,0-21 16,0 0-16,1 0 0,-22-1 15,0 1 1,-22 21-16,1 0 0,0 0 16,0 0-16,-21 0 0,20 0 0,1 0 15,0 0-15,-21 21 0,21 1 16,-1 20-16,1-21 0,0 0 15,0 0-15,0 22 0,0-22 16,21 0-16,0 0 0,0 0 0,0 1 0,0-1 16,0 0-1,21 0-15,0-21 0,0 0 16,0 0-16,22 0 0,-22 0 16,0 0-16,21 0 0,-21 0 0,22 0 15,-22-21-15,21 0 0,1 21 0,-22-21 16</inkml:trace>
  <inkml:trace contextRef="#ctx0" brushRef="#br0" timeOffset="32043.9">5016 3281 0,'0'-21'15,"0"42"-15,0-63 0,0 20 16,22 22 0,-1 0-16,0 0 0,0 0 15,0 0-15,0 0 0,-21 22 16,22-22-16,-1 21 0,0 0 0,-21 0 16,0 0-16,21 0 0,-21 1 15,21 20-15,-21-21 0,0 0 16,0 0-16,0 22 0,0-22 0,0 0 15,0 0-15,-21 0 0,0 1 16,21-1-16,-21-21 16,0 0-16,-1 0 15,22-21 1,0-1 0,0 1-16,0 0 0,0 0 15,22 0-15,-1 0 0,-21-22 0,21 22 16,0 0-16,-21 0 0,21 0 15,0-1-15,1 1 0,-22 0 16,21 0-16,0 0 0,0 21 0,-21-21 16,21-1-16,0 1 0,1 21 15</inkml:trace>
  <inkml:trace contextRef="#ctx0" brushRef="#br0" timeOffset="32415.41">5927 2858 0,'0'-22'0,"0"44"31,0-1-15,-22 0-16,22 0 0,-21 0 0,0 0 15,0 22-15,21-22 0,-21 21 16,0 1-16,-1-1 0,1 0 0,21-21 16,-21 22-16,0-1 0,21 0 15,0 1-15,-21-1 0,21-21 0,-21 22 16,21-22-16,0 0 0,0 0 0,0 0 16,0 0-16,0 1 0,0-1 15,21-21-15,0 0 16,0 0-16,0 0 15,0 0-15,1-21 0,-1-1 16,0 22-16,-21-21 0,21 0 0,-21 0 16,21 0-16,-21-22 0</inkml:trace>
  <inkml:trace contextRef="#ctx0" brushRef="#br0" timeOffset="32675.26">5651 3112 0,'0'0'0,"22"0"0,20 0 0,-21 0 16,0 0-16,22 0 0,-22 0 0,21-22 15,-21 22-15,0 0 0,22 0 16,-22 0-16,0 0 0,0-21 0,0 21 15,1 0 1,-22-21 15</inkml:trace>
  <inkml:trace contextRef="#ctx0" brushRef="#br0" timeOffset="33519.21">7260 2646 0,'0'21'31,"-21"0"-31,0 22 16,0-1-16,-1 0 0,-20 22 0,0-22 16,-22 43-16,1-22 0,-1 22 0,1-22 15,-1 22-15,1 0 0,-1-22 16,-20 1-16,41-1 0,-20 1 0,-1-22 16,22 22-16,-22-43 0,43 21 15,-21 0-15,21-20 0,21-1 0,0 0 16,0 0-16,21-21 31</inkml:trace>
  <inkml:trace contextRef="#ctx0" brushRef="#br0" timeOffset="33979.58">7726 3027 0,'0'0'0,"-21"0"32,-1 0-17,1 21-15,-21-21 16,21 42-16,0-20 0,-22 20 0,1 0 15,21 1-15,-22 20 0,22-21 0,0 1 16,0-1-16,0 22 0,0-22 16,21-21-16,0 21 0,0-20 0,0 20 15,0-21-15,0 0 0,0 0 16,21 1-16,21-22 0,-21 0 16,0 0-16,1 0 0,20 0 0,-21 0 15,21 0-15,1 0 0</inkml:trace>
  <inkml:trace contextRef="#ctx0" brushRef="#br0" timeOffset="34739.15">8255 3239 0,'0'0'0,"-21"21"31,0 0-31,-1 0 0,1 0 0,0 0 15,0 22-15,0-22 0,0 21 16,-1 1-16,1-22 0,0 21 0,21-21 16,0 0-16,-21 22 0,21-22 15,0 0-15,0 0 0,0 0 16,21-21-16,0 0 16,0 22-16,1-22 0,-1 0 15,0 0-15,0 0 0,0 0 0,0-22 16,1 1-16,-1 21 0,-21-21 0,0 0 15,0 0-15,0 0 0,0-1 16,0 1-16,0-21 0,0 21 0,0 0 16,0-1-16,0-20 0,0 21 15,0 0-15,0 0 0,0-1 0,0 1 16,0 0-16,0 0 0,0 0 0,0 0 16,21 21-16,0-22 0,0 1 15,0 21-15,1 0 0,20 0 16,-21 0-16,21 0 0,-20 0 15,20 0-15,-21 21 0,0 1 0,0-1 16,1 0-16,-1 0 0,0 21 0,-21-20 16,0 20-16,0-21 0,0 21 15,0-20-15,0-1 0,0 21 0,0-21 16,0 0-16,0 1 0,-21-1 16,21 0-16,-21 0 0,-1-21 15,22 21-15,-21-21 31,21-21-31,0 0 16,0 0 0,21 0-16,-21-1 0,22-20 0,-1 21 15,0-21-15,0 20 0,21-20 0,-20 21 16,20-21-16,0 20 0,1-20 16,-1 21-16,0 21 0,1-21 0,20 21 15,-42 0-15,22 0 0,-1 0 16,-21 0-16,0 21 0,0 0 0,1 21 15,-22-20-15,0-1 0,0 21 0,0-21 16,0 22-16,-22-22 0,1 0 16,0 0-16,21 0 0,-21 0 15,0-21-15,0 22 0,-1-22 16,22 21-16,0-42 31,22-1-15,-22 1-16</inkml:trace>
  <inkml:trace contextRef="#ctx0" brushRef="#br0" timeOffset="35676.03">9356 3408 0,'0'0'0,"21"0"0,0 0 15,0 0-15,0 0 16,0-21-16,1 21 0,-1-21 16,0 21-16,0-22 0,21 1 0,-20 0 15,20 0-15,-21 0 0,0 0 16,22-1-16,-22-20 0,0 21 0,-21 0 16,21-22-16,-21 22 0,21 0 15,-21-21-15,21 21 0,-21-1 0,0 1 16,0 0-16,0 0 0,0 0 15,0 0 1,-21 21-16,0 21 0,0 0 16,0 0-16,0 0 15,-1 22-15,-20-22 0,21 21 0,0 22 16,0-22-16,-1 21 0,1 1 0,0-1 16,0 1-16,0-1 0,0 22 15,-1-21-15,22 20 0,0-20 0,-21 20 16,0-20-16,21 21 0,-21-1 0,21 1 15,0 0-15,-21-22 0,0 22 16,21-22-16,-22 22 0,22-22 0,-21 1 16,21-1-16,-21 1 0,0-1 15,21 1-15,0-22 0,0 1 16,0-1-16,0 0 0,0-21 0,0 1 16,0-1-16,21-21 0,0 0 15,0 0-15,1 0 0,-1 0 16,21 0-16,-21-21 0,22-1 0,-1-20 15,0 21-15,1 0 0,-1-22 0,0 1 16,22 0-16,-22-22 0,0 22 0,-20 0 16,20-22-16,0 1 0,-21 20 15,1-20-15,-1-1 0,-21 1 0,0-1 16,0 1-16,0-1 0,0 22 16,-21-22-16,-1 22 0,1 0 15,-21-1-15,21 1 0,-22 21 0,1 0 16,0 0-16,-1-1 0,1 1 15,0 0-15,21 21 0,-1 0 0,1 0 16,21-21-16,21 21 16,1-21-1,-1 21-15,21 0 0,-21 0 0,22-21 16,-1 21-16,0-22 0,1 1 0,-1 21 16,21-21-16,-20 0 0,-1 0 15,0 0-15,1-1 0,-1 1 0,-21 0 16,22-21-16,-22 21 0,0-1 15,0 1-15,-21 0 0,21 0 0,-21 0 16,0 0-16,0-1 0,-21 22 31,0 0-31,0 0 0,21 22 0,-21-22 16,21 21-16,-22 21 0,22-21 16,-21 0-16,0 22 0,21-22 0,0 0 15,0 0-15,-21 22 0,21-22 0,0 0 16,0 0-16,0 0 15,21-21 17,-21-21-17,0 0-15</inkml:trace>
  <inkml:trace contextRef="#ctx0" brushRef="#br0" timeOffset="35863.89">10329 3133 0,'0'0'0,"-21"-21"0,0 21 16,0 0-1,42 0 32,0 21-47,0 0 16</inkml:trace>
  <inkml:trace contextRef="#ctx0" brushRef="#br0" timeOffset="36291.65">10499 3366 0,'0'-43'15,"0"22"1,0 0-16,0 0 16,21 21-16,0 0 0,0-21 0,0 21 15,0 0-15,1 0 0,-1 0 16,0 0-16,0 0 0,0 21 0,0 0 16,1 0-16,-22 0 15,0 0-15,0 1 0,0-1 0,0 0 16,0 0-16,0 21 0,0-20 0,0-1 15,0 0-15,0 0 0,-22 0 16,22 0-16,-21-21 0,0 0 16,0 0-1,0 0 1,21-21-16,0 0 16,0 0-16,0 0 15,21 0-15,0-1 0,0-20 0,0 21 16,1 0-16,-1 0 0,0-22 0,0 22 15,0 0-15,0 0 0,1 0 16,-1 21-16,0-22 0,0 1 0,0 21 16,0 0-16,1 0 0</inkml:trace>
  <inkml:trace contextRef="#ctx0" brushRef="#br0" timeOffset="37055.04">11282 3175 0,'0'21'15,"-21"-21"1,-1 21-16,22 1 0,-21-1 0,21 0 16,-21 0-16,0 0 15,21 0-15,-21 1 0,21-1 0,0 0 16,0 0-16,0 0 0,0 0 0,-21 1 15,21-1-15,0 0 16,0 0 0,0-42 15,0 0-31,0 0 16,0-1-16,0 1 0,0 0 15,0 0-15,0 0 0,0-22 0,21 22 16,-21 0-16,21 0 0,0-21 0,0 20 15,-21 1-15,21 0 0,1 0 16,-1 0-16,21 21 0,-21-21 0,0 21 16,1 0-16,-1 0 0,0 0 0,0 0 15,0 0-15,0 0 16,1 0-16,-1 0 0,0 21 0,0 0 16,-21 0-16,21 0 0,0 0 15,-21 1-15,0-1 0,0 0 0,0 0 16,0 21-16,0-20 0,0-1 0,0 0 15,0 0-15,0 0 0,0 0 16,-21-21-16,0 0 0,21 22 16,-21-22-16,0 0 15,0-22 1,21 1-16,0 0 16,0 0-16,0 0 15,0 0-15,0-1 0,21 1 0,0-21 16,0 21-16,0 0 0,22-1 0,-22 1 15,21 0-15,0 0 0,1 0 16,-22 21-16,21 0 0,1-21 0,-1 21 16,-21 0-16,21 0 0,-20 0 15,-1 0-15,0 21 0,0 0 0,-21 0 16,0 0-16,0 0 0,0 1 0,0-1 16,0 21-16,0-21 0,0 0 15,0 1-15,-21-1 0,0 0 0,21 0 16,-21 0-16,-1 0 0,1 1 15,0-22 1,21-22 15,21 1-31,0 21 0</inkml:trace>
  <inkml:trace contextRef="#ctx0" brushRef="#br0" timeOffset="37549.26">12509 3239 0,'0'-22'0,"0"44"0,22-44 0,-22 1 0,0 0 16,0 0-1,0 0-15,0 0 0,0-1 16,0 1-16,-22 21 16,1 0-16,0 0 0,0 0 15,0 0-15,0 0 0,-22 21 0,22-21 16,0 22-16,-21 20 0,20-21 15,-20 0-15,21 22 0,-21-22 0,20 21 16,1-21-16,21 0 0,0 22 0,-21-22 16,21 0-16,0 0 0,0 0 15,0 1-15,21-22 0,0 0 16,1 0-16,-1 0 0,0 0 16,0 0-16,0 0 0,22-22 15,-22 1-15,0 0 0,0 0 0,21 0 16,-20 0-16,-1-1 0,0-20 15,0 21-15,0 0 0,0-22 0,1 22 16,-22 0-16,21 0 0,-21 0 0,0 0 16,0 42 15,-21 0-31,21 0 16,-22 0-16,22 22 0,-21-22 0,21 0 15,0 0-15,0 0 0,0 0 0,0 1 16,0-1-16,0 0 0,0 0 15,21 0-15,1-21 16,-1 0-16,0 0 16,0 0-16,0-21 0,0 21 15,1-21-15</inkml:trace>
  <inkml:trace contextRef="#ctx0" brushRef="#br0" timeOffset="37874.58">13144 2582 0,'0'0'0,"0"22"16,-21-1-16,0 0 0,0 21 16,0 1-16,0-22 0,-1 21 15,1 0-15,0 1 0,0 20 0,0-20 16,0-1-16,-1 0 0,1 1 15,0-1-15,0 0 0,21 1 0,0-1 16,-21 0-16,21-21 0,0 22 16,0-22-16,0 0 0,0 0 0,0 0 15,21 1-15,0-22 16,0 0-16,22 0 0,-22 0 16,0 0-16,21-22 0,1 1 0,-22 0 15,21 0-15,0 0 16,1 0-16,-22-1 0,21-20 0,1 21 15,-22 0-15</inkml:trace>
  <inkml:trace contextRef="#ctx0" brushRef="#br0" timeOffset="38876.01">13504 3027 0,'0'0'0,"0"-21"16,0 42 0,-21-21-1,0 21-15,0 0 16,0 0-16,21 1 0,-22-1 0,1 0 0,0 0 15,21 21-15,0-20 0,-21-1 16,21 0-16,-21 0 0,21 0 16,0 0-16,0 1 0,0-1 15,21-21 1,0 0-16,0 0 0,0 0 0,1 0 16,-1 0-16,0 0 0,21-21 0,1-1 15,-22 1-15,21 0 16,-21 0-16,0 0 0,1 0 0,-1-22 15,0 22-15,-21 0 16,21 0-16,-21 0 16,-21 42-1,21 0 1,-21 0-16,0 0 16,-1-21-16,22 21 0,0 1 0,0-1 15,-21-21-15,21 21 0,0 0 16,-21-21-16,21 21 0,0 0 15,0 1 1,21-22-16,0 0 0,1 0 16,-1 0-16,0-22 15,-21 1-15,0 0 16,21 21-16,-21-21 0,21 0 0,-21 0 16,0-1-16,0 1 0,0 0 15,0 0-15,0 0 0,0 0 0,0-1 16,0 1-16,0 0 15,0 0 1,0 0-16,21 21 16,1 0-16,-1 0 15,0 0-15,0 0 0,0 0 0,0 0 16,1 0-16,20 0 0,-21 0 0,0 0 16,0 0-16,1 0 0,-1 0 15,0 21-15,-21 0 0,0 0 16,0 0-16,0 1 0,0-1 15,0 0-15,0 0 16,0 0-16,0 0 0,0 1 0,-21-1 16,21 0-16,-21 0 15,21 0-15,0 0 0,-22-21 16,1 0 0,21-21 15,0 0-31,0 0 15,0 0-15,0 0 0,21-22 16,1 22-16,-22 0 0,21 0 0,21-22 16,-21 22-16,0 0 0,1 0 15,20 0-15,-21 0 0,21-1 16,-20 1-16,20 0 0,-21 21 0,0 0 16,22 0-16,-22 0 0,0 0 15,21 0-15,-21 21 0,22 0 0,-22 22 16,-21-22-16,0 0 0,0 21 15,0-20-15,0 20 0,0 0 0,0 1 16,0-22-16,0 21 0,-21-21 0,0 22 16,-1-22-16,1 0 0,21 0 15,-21 0-15,0-21 0,21 21 0,0 1 16,0-44 15,0 1-31,0 0 16,0 0-16,0 0 0,0 0 0,0-22 15</inkml:trace>
  <inkml:trace contextRef="#ctx0" brushRef="#br0" timeOffset="39058.99">14076 2625 0,'-21'0'16,"42"0"-16,-64-21 0,43-1 0,-21 22 31,0 0 0,0 0-15</inkml:trace>
  <inkml:trace contextRef="#ctx0" brushRef="#br0" timeOffset="39275.89">12785 2794 0,'0'0'0,"42"0"0,-21 21 0,21-21 16,1 0-16,-1 0 0,0 0 15,1 0-15,-1 0 0,0 0 0,1 0 16,-1 0-16,0 0 0,-20 0 0</inkml:trace>
  <inkml:trace contextRef="#ctx0" brushRef="#br0" timeOffset="39967.71">16002 2180 0,'0'-21'0,"-21"42"47,0 0-47,-1 22 0,-20-22 16,21 42-16,-21 1 0,-1-1 16,1 1-16,-22 21 0,22-1 0,-21 1 15,20 0-15,-20-1 0,-1 1 16,1 21-16,-22-22 0,22 1 15,-1 0-15,1-22 0,-1 1 0,22-1 16,-1 1-16,1-22 0,0 0 0,21 1 16,-1-1-16,-20-21 0,42 0 15,-21 1-15,21-44 16,21 1 0,0 0-16,0-21 15</inkml:trace>
  <inkml:trace contextRef="#ctx0" brushRef="#br0" timeOffset="40267.64">16087 2455 0,'21'0'0,"0"0"16,0 0-16,21 0 15,-20-21-15,20 21 0,0 0 16,1 0-16,-1 0 0,0 0 0,1 0 16,20 0-16,-21 0 0,1 0 15,-1 0-15,0 0 0,1 0 0,-22 0 16,21 0-16,-21 0 15,-42 21 1</inkml:trace>
  <inkml:trace contextRef="#ctx0" brushRef="#br0" timeOffset="40639.43">16425 2540 0,'-21'21'0,"42"-42"0,-42 63 0,0-20 16,0-1-16,21 0 0,-21 21 15,21-21-15,0 1 0,-22 20 0,22-21 16,-21 0-16,21 22 0,-21-22 0,21 21 16,0-21-16,0 0 0,0 22 15,-21-22-15,21 21 0,0-21 16,-21 1-16,21 20 0,-21-21 0,21 0 15,0 0-15,-22 1 0,1-1 0,0-21 16,0 21-16,0-21 0,0 0 16,-22 0-16,22 0 0,-21 0 15,21 0-15,-22 0 0,22 0 0,-21 0 16,21-21-16,-1 21 0,1-21 16,0 21-16,0-22 0,21 1 0,0 0 15,0 0-15,0 0 16,0 0-16,21 21 0,0-22 15,0 22-15,1 0 0,20-21 0,0 21 16</inkml:trace>
  <inkml:trace contextRef="#ctx0" brushRef="#br0" timeOffset="41144.01">16933 2858 0,'0'0'15,"0"-22"-15,-21 22 0,0 0 16,0 0-16,0 0 0,-1 0 16,-20 22-16,21-1 0,0 0 15,0 0-15,-1 21 0,1-20 16,0-1-16,0 21 0,21-21 15,0 0-15,-21 1 0,21-1 0,0 0 16,0 0-16,0 0 0,0 0 16,21-21-16,0 0 15,0 0-15,0 0 0,1 0 16,-1-21-16,0 21 0,0-21 16,0 0-16,0 0 0,1 21 0,-22-21 15,21-1-15,0-20 0,0 21 16,-21 0-16,0 0 0,21-1 15,0 1-15,-21 42 32,0 1-32,0-1 15,0 0-15,0 0 0,0 21 16,0-20-16,0-1 0,0 0 0,0 0 16,0 0-16,0 0 15,0 1-15,22-22 0,-1 21 16,0-21-16,21 0 0,-21 0 0,1 0 15,-1 0-15,0 0 0,0-21 16</inkml:trace>
  <inkml:trace contextRef="#ctx0" brushRef="#br0" timeOffset="41371.14">17314 2815 0,'0'0'0,"0"-21"0,0 42 31,0 0-31,0 1 16,0 20-16,0-21 0,0 21 16,0-20-16,0 20 0,0-21 0,0 21 15,0-20-15,0-1 0,0 21 0,0-21 16,0 0-16,0 1 0,0-1 16,21-21-16,1 0 15,-1 0 1,0 0-16,0-21 15</inkml:trace>
  <inkml:trace contextRef="#ctx0" brushRef="#br0" timeOffset="41592">17738 2773 0,'0'0'0,"-22"0"15,1 21-15,0 0 16,0 0-16,-21 1 0,20-1 0,1 0 15,0 21-15,-21-21 16,21 22-16,-1-22 0,-20 0 0,21 21 16,0-20-16,0-1 0,-1 21 0,1-21 15,0 0-15,21 1 16,21-22 0,0 0-16,1 0 15</inkml:trace>
  <inkml:trace contextRef="#ctx0" brushRef="#br0" timeOffset="42067.73">18182 2773 0,'0'0'15,"0"-21"-15,0 0 0,-21 21 16,0 0-16,0 0 15,-22 0-15,22 21 0,-21 0 0,21 0 16,-22 0-16,1 22 0,21-22 0,-22 21 16,1 0-16,21-20 0,0 20 15,-22 0-15,43 1 0,-21-22 0,21 0 16,0 21-16,0-21 0,0 1 16,0-1-16,21 0 15,1-21-15,-1 0 0,0 0 16,0 0-16,0-21 0,0 0 15,1 21-15,-1-22 0,21 1 0,-21-21 16,0 21-16,22-22 0,-22 22 16,21-21-16,-21 0 0,22-1 0,-1 22 15,-21-21-15,0-1 0,22 22 16,-22 0-16,-21 0 0,21 21 0,-21 21 31,0 0-31,-21 0 0,0 22 16,21-22-16,-21 21 0,-1-21 0,1 22 15,21-22-15,0 21 16,-21-21-16,21 1 0,0-1 0,0 21 16,0-21-16,0 0 15,21-21-15,0 0 16,1 0-16,20 0 0</inkml:trace>
  <inkml:trace contextRef="#ctx0" brushRef="#br0" timeOffset="42547.45">19389 2350 0,'-43'0'0,"86"0"0,-149 0 0,42 21 0,22 0 15,-22 21-15,1-21 0,-1 22 16,1-22-16,21 21 0,-22 1 0,22-22 16,21 21-16,-1-21 0,1 0 0,21 1 15,0-1-15,0 0 0,0 0 16,0 0-16,21 0 0,1-21 0,20 22 16,-21-22-16,21 0 0,1 21 15,-1-21-15,0 0 0,1 21 16,-1-21-16,-21 21 0,22-21 15,-22 21-15,21 0 0,-21-21 0,0 22 16,-21-1-16,0 0 0,0 0 16,0 0-16,0 0 0,-21 1 15,0-1-15,0 0 0,-21-21 0,-1 21 16,22 0-16,-21-21 0,-1 21 16,-20-21-16,21 0 0,-1 0 0,1 0 15,0 0-15,-1 0 0,1 0 16,0 0-16,20 0 0,1 0 15,0 0-15,0 0 0,21-21 16,0 0 0,0 0-16,21 21 0,0 0 15</inkml:trace>
  <inkml:trace contextRef="#ctx0" brushRef="#br0" timeOffset="43362.99">19875 2731 0,'-21'0'0,"-106"63"31,85-42-31,0 0 0,20 22 16,-20-22-16,0 0 0,21 21 15,-22-20-15,22 20 0,0-21 0,0 21 16,0-20-16,-1 20 0,22-21 16,0 0-16,0 0 0,0 22 0,0-22 15,22 0-15,-1-21 0,0 0 16,21 21-16,-21-21 0,22 0 16,-1 0-16,0 0 0,1 0 0,-1 0 15,0 0-15,1-21 0,-1 0 16,0 21-16,1-42 0,-1 20 15,0 1-15,-20 0 0,20-21 16,-21 21-16,0-22 0,0 22 0,-21 0 16,0 0-16,0 0 0,0-1 0,0 1 15,-21 21-15,0 0 0,0 0 16,-21 0-16,20 0 0,1 0 0,0 0 16,-21 0-16,42 21 0,-21-21 15,21 22-15,-22-1 0,22 0 16,0 0-16,0 0 15,22-21-15,-22 21 0,21-21 16,0 22-16,-21-1 0,21 0 16,-21 0-1,0 0-15,0 0 0,0 1 16,0-1 0,0 0-1,21-21 16,0 0-31,1 0 0,-1 0 16,0 0-16,0-21 0,0 21 16,22-21-16,-22-1 0,21 1 15,0 0-15,1 0 0,-1 0 16,0 0-16,-20-1 0,20 1 0,-21 0 16,0 0-16,-21 0 0,-21 21 31,0 21-16,0 0-15,0-21 0,21 21 16,-22 0-16,1 1 0,21-1 0,0 0 16,0 0-16,0 0 15,-21-21-15,21 21 0,0 1 16,21-22 15,-21-22-31,21 22 16,1-21-16</inkml:trace>
  <inkml:trace contextRef="#ctx0" brushRef="#br0" timeOffset="43547.88">20637 2752 0,'-21'0'0,"-42"0"31,42 0-31,-1 21 15,22 0 1,0 0 0,22-21-1,-1 21-15</inkml:trace>
  <inkml:trace contextRef="#ctx0" brushRef="#br0" timeOffset="43879.69">20807 2921 0,'0'0'0,"0"21"16,0 0-16,0 1 0,-21 20 15,-1-21 1,22 0-16,0 22 0,0-1 0,-21 0 16,21 1-16,0-1 0,0 0 0,-21 22 15,21-22-15,0 22 0,0-22 16,0 21-16,-21-20 0,0-1 0,0 22 15,-1-22-15,1 21 0,0-20 16,0 20-16,0-20 0,0-1 0,-1 21 16,1-20-16,0-22 0,0 21 15,0-21-15,0 22 0,-1-22 0,1 0 16,21 0-16,-21-21 16,21-21-1,0 0 1,0-21-16,21 20 0,-21-20 15,21 0-15,1-1 0</inkml:trace>
  <inkml:trace contextRef="#ctx0" brushRef="#br0" timeOffset="44191.51">20722 3112 0,'0'0'0,"0"-22"0,21 1 15,0 0-15,-21 0 16,22 0-16,-1 0 0,0 21 0,0-22 15,21 22-15,-20 0 0,-1 0 16,21 0-16,-21 0 0,0 0 16,22 0-16,-22 0 0,0 22 0,0-1 15,-21 0-15,0 0 16,0 0-16,0 0 0,0 1 0,-21-1 16,0 0-16,0 0 0,0 0 15,-1-21-15,1 21 0,0 1 0,-21-22 16,21 21-16,-1-21 0,-20 0 0,21 0 15,0 0-15,0 0 0,-1 0 16,44-21 15,-1 21-15,21-22-16</inkml:trace>
  <inkml:trace contextRef="#ctx0" brushRef="#br0" timeOffset="44524.32">21780 2519 0,'0'0'0,"-21"21"16,0 0-16,0 22 0,0-22 15,0 0-15,-22 21 0,22 1 0,0-22 16,0 21-16,0 0 15,-1 1-15,1-22 0,0 21 0,0 1 16,0-22-16,0 21 0,21-21 0,0 0 16,0 22-16,0-22 0,0 0 15,0 0-15,0 0 0,0 1 0,0-1 16,21-21-16,0 0 0,0 0 16,0 0-16,0 0 0,1 0 15,-1 0-15,0 0 0,21-21 16,-21 21-16,1-22 0,-1 22 0,0-21 15,0 0-15,0 0 0,0 21 0,1-21 16,-22 0-16</inkml:trace>
  <inkml:trace contextRef="#ctx0" brushRef="#br0" timeOffset="44780.29">21294 2921 0,'0'0'0,"-43"0"0,22 0 15,0 0-15,42 0 32,0 0-32,22 0 0,-1 0 15,0-21-15,1 21 0,-1 0 16,0 0-16,1 0 0,20 0 16,-21 0-16,-20 0 0,20 0 15,0-21-15,-21 21 0,1 0 0,-1 0 16,0 0-16,0 0 0,-21-21 15,-21 21 17</inkml:trace>
  <inkml:trace contextRef="#ctx0" brushRef="#br0" timeOffset="46048.25">1355 5313 0,'0'0'16,"0"-21"-16,-22 21 0,22-21 0,-21 21 15,21-22-15,-21 1 0,21 0 16,0 0-16,0 0 0,0 0 0,0-1 15,0 1-15,21 0 0,0 21 16,-21-21-16,22 0 0,-1 21 0,0 0 16,0 0-16,0 0 0,0 0 15,22 0-15,-22 0 0,0 21 0,21 0 16,-20 0-16,-1 0 16,0 22-16,-21-1 0,0-21 0,0 22 15,0 20-15,0-21 0,0 1 16,-21 20-16,-22-20 0,1-1 0,0 21 15,-1-20-15,1-1 0,0 0 16,-1 1-16,-20-22 0,21 0 0,-1 0 16,22 0-16,-21-21 0,21 0 15,-22 0-15,22 0 0,0 0 16,0 0-16,0-21 0,-1 0 0,1 0 16,0 0-16,21 0 0,0-1 15,0-20-15,0 21 0,0-21 0,0 20 16,0-20-16,0 21 15,0 0-15,0 0 0,21-1 0,0 22 16,1-21-16,-1 21 0,0 0 16,0 0-16,0 0 0,22 21 0,-22-21 15,0 22-15,0-1 0,0 0 16,0 21-16,1-21 0,-1 1 0,0-1 16,-21 21-16,0-21 0,21 0 15,-21 1-15,21-1 0,-21 0 0,0 0 16,0 0-16,0 0 15,21-21-15,1 0 16,-1 0 15</inkml:trace>
  <inkml:trace contextRef="#ctx0" brushRef="#br0" timeOffset="46217.15">1736 5652 0,'21'0'0,"-42"0"0,42-22 16,0 22 0,0 0 31</inkml:trace>
  <inkml:trace contextRef="#ctx0" brushRef="#br0" timeOffset="46764.06">3111 5059 0,'0'0'15,"0"-21"-15,0 0 0,-21 21 0,0 0 16,0 0-1,0 21-15,21 0 0,-21 21 16,21-21-16,-22 22 0,22-1 16,0 0-16,0 1 0,-21-1 0,0 0 15,21 1-15,-21 20 0,21-20 16,0-1-16,-21 0 0,0 1 16,21-22-16,0 21 0,0-21 0,0 0 15,0 1-15,0-1 0,0-42 31,21 21-15</inkml:trace>
  <inkml:trace contextRef="#ctx0" brushRef="#br0" timeOffset="47031.89">3492 4890 0,'0'127'16,"0"-64"-16,-21-21 16,21 1-16,-21 20 0,0-20 15,21 20-15,-21-21 0,0 1 0,-1 20 16,22-20-16,-21-1 0,0 0 16,21-21-16,0 22 0,-21-22 0,21 0 15,-21 0-15,21 0 16,0-42 15,-21 0-15,21 0-16</inkml:trace>
  <inkml:trace contextRef="#ctx0" brushRef="#br0" timeOffset="47391.44">2794 5588 0,'0'21'0,"0"0"31,21-21-31,0 0 0,0 0 16,1 0-16,20 0 0,-21 0 0,21 0 15,1 0-15,-1 0 0,0 0 16,1-21-16,20 0 0,1 0 16,-22 21-16,22-21 0,-1 0 15,-21-1-15,22 1 0,-22 21 0,1-21 16,-22 0-16,21 21 0,-21-21 0,0 21 15,-21 21 17,0 0-32,0 0 15,-21 0-15,21 1 0,-21-1 0,0 0 16,0 21-16,21-21 0,-21 1 16,-1-1-16,22 0 0,0 0 15,-21 0-15,21-42 47,21 0-47</inkml:trace>
  <inkml:trace contextRef="#ctx0" brushRef="#br0" timeOffset="47555.34">3746 5228 0,'0'0'0,"0"-21"16,0 42-1,0 0 1,0 1 0,22-22-16,-1 0 0,-21 21 15,21-21-15,-21 21 0,21-21 0</inkml:trace>
  <inkml:trace contextRef="#ctx0" brushRef="#br0" timeOffset="48136.8">4403 5652 0,'0'0'0,"21"-22"16,-21 1-16,0 0 0,0 0 15,0 0-15,-21 0 0,-1-1 16,1 1-16,0 21 0,0 0 15,0-21-15,0 21 0,-22 0 0,22 0 16,0 0-16,-21 21 0,20 0 16,1 1-16,-21-1 0,21 0 0,0 0 15,-1 21-15,22-20 0,-21-1 16,21 21-16,-21-21 0,21 0 0,0 1 16,0-1-16,0 0 0,0 0 0,21-21 15,0 0-15,1 0 16,-1 0-16,0 0 0,0 0 15,0 0-15,0-21 0,22 0 0,-22 0 16,0-1-16,0 1 0,22 0 16,-22-21-16,0-1 0,0 1 0,0 21 15,0-21-15,22-22 0,-22 22 16,-21-1-16,21 1 0,0-21 0,0 20 16,1 1-16,-22 0 0,0-1 0,21 22 15,-21-21-15,0 21 0,0-1 16,-21 22-16,-1 0 15,22 22-15,-21-1 16,0 21-16,0-21 0,0 22 0,21-1 16,0 0-16,-21 22 0,21-22 0,-22 0 15,22 1-15,0-1 0,0 0 16,0 1-16,0-22 0,0 21 0,0-21 16,0 22-16,0-22 0,0 0 15,22 0-15,-1-21 0,0 21 0,0-21 16,0 0-16,0 0 0,1 0 0,-1 0 15,21 0-15,-21 0 0</inkml:trace>
  <inkml:trace contextRef="#ctx0" brushRef="#br0" timeOffset="48667.5">5143 5461 0,'0'0'0,"22"-21"0,-22 0 0,0 0 16,0-1-16,0 1 15,-22 0-15,1 21 16,0 0-16,0 0 16,0 0-16,0 0 0,-22 21 0,22-21 15,-21 21-15,21 1 0,-22-1 16,22 0-16,-21 21 0,21-21 0,-22 22 16,22-22-16,0 21 0,0-21 0,21 22 15,0-22-15,0 0 16,0 0-16,0 0 0,0 1 0,21-1 15,21-21-15,-21 0 16,1 0-16,20 0 0,-21 0 16,21-21-16,-20-1 0,20 1 0,-21 0 15,21 0-15,-20-21 0,-1 20 16,21-20-16,-21 0 0,0-1 0,1 1 16,-1-21-16,0 20 0,-21 1 0,21-22 15,0 1-15,-21 21 0,0-22 16,21 22-16,-21-1 0,22 1 0,-22 0 15,0 21-15,0-1 0,-22 65 32,1-22-17,21 21-15,0 1 0,0 20 0,-21-21 16,21 1-16,-21 20 0,21-20 0,-21 20 16,21-21-16,0 1 0,0-1 15,0 0-15,0 1 0,0-22 0,0 21 16,0-21-16,0 1 0,0-1 0,21 0 15,0-21-15,0 21 16,0-21-16,1 0 0,-1 0 0,0 0 16,0-21-16,21 21 0</inkml:trace>
  <inkml:trace contextRef="#ctx0" brushRef="#br0" timeOffset="49435.57">5609 5482 0,'21'0'62,"0"-21"-62,1 21 16,-1 0-16,0-21 0,21 21 0,-21 0 16,1-21-16,-1 21 15,-21-21-15,21-1 0,-42 22 31,-22 0-31,22 0 16,0 22-16,0-22 0,-21 21 0,20 0 16,-20 0-16,21 0 0,0 0 0,-22 22 15,22-22-15,21 0 0,-21 0 16,21 0-16,0 1 0,0-1 0,0 0 16,0 0-16,21 0 0,22-21 15,-22 0-15,0 0 16,21 0-16,1 0 0,-1 0 15,0-21-15,22 21 0,-22-21 0,0 0 16,1 0-16,-1-1 0,0 1 16,1-21-16,-22 21 0,21 0 0,-21-22 15,1 22-15,-1 0 0,-21 0 16,0 0-16,0 42 31,-21-21-31,21 21 16,0 0-16,-22 0 0,22 0 0,-21 1 15,21-1-15,0 0 0,0 0 0,0 0 16,0 0-16,-21 1 0,21-1 16,0 0-16,0 0 0,-21-21 15,21-21 32,0 0-47,0 0 0,0-1 16,0-20-16,0 21 0,0 0 15,21 0-15,0-1 0,0 1 0,-21-21 16,22 21-16,-1 0 0,0-1 0,21 22 16,-21-21-16,22 0 0,-1 21 15,-21 0-15,22 0 0,-1 0 0,0 0 16,1 21-16,-1 0 0,0 1 16,-21-1-16,22 0 0,-22 0 0,0 0 15,0 22-15,-21-22 0,0 0 16,21 21-16,-21-21 0,0 1 15,0-1-15,0 0 0,0 0 0,-21 0 16,0-21-16,0 21 0,0-21 16,0 0-16,-1 0 15</inkml:trace>
  <inkml:trace contextRef="#ctx0" brushRef="#br0" timeOffset="50471.09">8170 5757 0,'0'0'0,"0"-21"0,0 0 0,21 0 16,1 0-16,-22 0 0,0-22 15,0 22-15,0 0 0,0 0 0,0-22 16,0 22-16,0 0 0,0-21 0,0 21 16,0-1-16,0-20 15,-22 21-15,22 0 0,-21 21 0,0-21 16,-21 21-16,21 0 0,-1 0 0,-20 0 15,0 0-15,-1 0 0,1 21 16,0 0-16,-1 0 0,1 0 0,0 22 16,21-22-16,-22 21 0,22 0 0,0 1 15,21-1-15,0 0 0,0-20 16,0 20-16,0-21 0,0 21 0,0-20 16,0-1-16,21 0 0,-21 0 0,42-21 15,-20 0-15,-1 0 0,0 0 16,21 0-16,1 0 0,-22 0 0,21 0 15,0-21-15,1 0 0,-1 0 16,0-1-16,-20 1 0,20-21 16,0 21-16,-21-22 0,22 1 0,-22 0 15,21-1-15,-21 1 0,1 0 0,-1-22 16,0 1-16,0 20 0,0-20 16,-21-1-16,0 1 0,21-1 0,-21 22 15,0 0-15,0-1 0,0 1 16,0 21-16,0 0 0,0 0 0,-21-1 15,0 22-15,0 22 0,0-1 16,21 0-16,-21 21 0,-1 1 16,22 20-16,-21-21 0,0 22 0,21-22 15,-21 22-15,21-22 0,0 22 16,-21-22-16,21 0 0,-21 22 16,21-22-16,0 0 0,0 1 0,0-1 15,0 0-15,0-20 0,0 20 16,0-21-16,0 0 0,21-21 0,0 21 15,0-21-15,0 22 0,0-22 0,1 0 16,20 0-16,-21-22 16,0 1-16,0 0 0,1 0 0,-1 0 15,21 0-15,-21-1 0,0 1 16,1 0-16,-1-21 0,-21 21 0,21-1 16,-21 1-16,0 42 31,-21 1-31,0-22 15,21 21-15,0 0 0,-22 0 0,22 0 16,-21 0-16,21 1 0,-21-22 0,21 21 16,0 0-16,0 0 15,21-21 17,-21-21-32,21 21 0,-21-21 15,0 0-15</inkml:trace>
  <inkml:trace contextRef="#ctx0" brushRef="#br0" timeOffset="50628">8763 5292 0,'-42'0'32,"20"0"-32,22 21 15,22 0 16,-1-21-31</inkml:trace>
  <inkml:trace contextRef="#ctx0" brushRef="#br0" timeOffset="51283.65">9059 5440 0,'0'0'15,"0"21"-15,0 0 0,0 0 16,0 1-16,0-1 0,0 0 16,0 0-16,0 0 0,0 0 0,0 1 15,0-1-15,0 0 0,0 0 16,0 0-16,21 0 0,1-21 16,-1 0-1,0 0-15,0 0 0,0 0 16,0 0-16,1-21 0,-1 21 0,0-21 15,0 0-15,0 0 0,0 0 0,1-1 16,-1 1-16,-21 0 0,21 0 16,-21 0-16,21-22 0,-21 22 0,0 0 15,0 0-15,0 0 0,0 0 16,0 42 15,0 0-31,0 0 0,0 0 16,0 0-16,0 1 0,-21-1 15,21 21-15,0-21 0,0 0 16,0 1-16,0 20 0,0-21 0,0 0 16,0 0-16,0 1 15,21-22-15,0 0 0,0 0 16,1 0-16,-1 0 0,21 0 0,-21 0 16,22 0-16,-22-22 0,21 1 15,0 21-15,1-21 0,-22 0 0,21-21 16,-21 20-16,1 1 0,20 0 15,-21-21-15,-21 21 0,21-1 0,-21 1 16,21 0-16,-21 0 0,-21 21 47,0 21-47,21 0 0,-21 0 0,0 1 16,21-1-16,-21 0 0,-1 0 15,1 0-15,21 0 0,0 1 0,-21-1 16,0 0-16,21 0 0,21-42 31,0 21-15,-21-21-16</inkml:trace>
  <inkml:trace contextRef="#ctx0" brushRef="#br0" timeOffset="51431.56">10075 5249 0,'-63'0'32,"42"0"-32,21 22 15</inkml:trace>
  <inkml:trace contextRef="#ctx0" brushRef="#br0" timeOffset="51927.28">10626 5461 0,'0'0'16,"0"-21"-16,0 0 0,-22 0 15,1 21-15,0 0 16,-21 0-16,-1 0 15,22 0-15,0 0 0,0 0 16,0 0-16,0 21 0,-1 0 16,1 0-16,21 0 15,0 0-15,0 1 16,21-22-16,1 21 16,-1-21-16,0 21 0,0-21 15,0 21-15,0-21 0,1 21 0,-1-21 16,0 21-16,0 1 0,0-1 15,0 0-15,-21 0 16,0 0-16,0 0 0,0 1 16,0-1-16,-21-21 0,0 21 0,0-21 15,0 21-15,0-21 0,-1 0 16,-20 0-16,21 0 0,0 21 16,0-21-16,-1 0 0,1 0 0,0 0 0,-21 0 15,21 0-15,-1-21 16,1 21-16,21-21 15,0 0-15,0 0 16,0-1 0,0 1-16,21 21 15,1-21-15,-1 21 0</inkml:trace>
  <inkml:trace contextRef="#ctx0" brushRef="#br0" timeOffset="52200.12">11007 5398 0,'0'0'0,"21"0"15,-21 21 17,-21 0-32,-1 0 0,22 0 0,-21 0 15,0 1-15,0-1 0,21 0 16,-21 21-16,21-21 0,-21 1 0,21-1 15,0 0-15,0 0 0,0 0 0,-22 0 16,22 1-16,0-1 16,22-21-1,-1 0 1,0 0-16,0-21 16</inkml:trace>
  <inkml:trace contextRef="#ctx0" brushRef="#br0" timeOffset="52954.69">11430 5440 0,'-21'21'31,"0"0"-31,-1 0 16,22 1-16,-21-1 15,0 0-15,21 0 0,-21 0 0,21 0 16,0 1-16,0-1 0,0 0 0,0 0 15,0 0-15,0 0 16,0 1-16,21-22 0,-21 21 16,21-21-16,0 0 0,1 0 0,-1 0 15,0 0-15,0 0 16,0 0-16,-21-21 0,0-1 16,0 1-16,0 0 0,0 0 15,0 0-15,0 0 0,0-1 16,0-20-16,0 21 0,0 0 0,0 0 15,21-1-15,-21 1 0,22 0 16,-1 0-16,-21 0 0,21 0 16,0 21-16,0-22 0,0 22 0,1 0 15,20-21-15,-21 21 0,0 0 0,22 0 16,-1 0-16,-21 0 0,21 0 16,-20 0-16,-1 0 0,21 21 0,-21 1 15,-21-1-15,21 0 16,-21 0-16,0 0 0,0 22 0,0-22 15,0 0-15,0 0 0,0 0 0,-21 0 16,21 1-16,0-1 0,0 0 16,-21 0-16,0 0 15,0-21 17,21-21-32,0 0 15,0 0-15,0 0 0,0-1 16,0-20-16,0 21 0,0 0 15,21-22-15,0 22 0,0-21 0,22 21 16,-1-22-16,0 22 0,1-21 0,-1 21 16,0 0-16,1-1 0,-1 1 15,0 21-15,-21 0 0,22 0 0,-1 0 16,-21 0-16,0 0 0,1 0 16,-1 21-16,-21 1 0,0-1 0,0 0 15,0 0-15,0 0 0,0 22 16,0-22-16,0 0 0,0 21 0,0-21 15,-21 1-15,-1 20 0,1-21 16,0 0-16,0 0 0,0 1 16,0-22-16,-1 21 0,1-21 15,0 0 1,21-21 0</inkml:trace>
  <inkml:trace contextRef="#ctx0" brushRef="#br0" timeOffset="53155.57">11493 4868 0,'-21'0'0,"0"0"31,21 22-16,-21-22-15,21 21 0,0 0 16,-21 0-16,21 0 16</inkml:trace>
  <inkml:trace contextRef="#ctx0" brushRef="#br0" timeOffset="54379.87">1143 7091 0,'0'0'16,"-21"0"-16,0 0 15,21-21-15,0 0 16,0-1 0,0 1-16,21 21 0,0-21 15,0 21-15,0 0 0,22 0 16,-22-21-16,21 21 0,-21 0 16,22 0-16,-1 0 0,-21 0 0,21 0 15,-20 21-15,-1-21 0,0 21 16,-21 0-16,0 1 0,0-1 15,0 0-15,-21 0 0,0 0 0,-1 0 16,-20 1-16,21-1 0,-21 0 0,-1 0 16,1 0-16,0 0 15,20-21-15,-20 0 0,21 22 0,0-22 16,0 0 0,21-22-1,0 1-15,0 0 16,21 21-16,0-21 0,0 21 0,0-21 15,22 21-15,-22-21 0,21 21 16,0 0-16,1 0 0,-1 0 0,0 0 16,1 0-16,-1 0 15,0 0-15,-20 21 0,20 0 0,0 0 16,-21 0-16,1 0 0,-1 1 16,-21 20-16,0 0 0,0-21 0,0 22 15,-21-1-15,-22-21 0,1 22 16,0-1-16,-22-21 0,22 21 0,-22-20 15,1-1-15,-1 0 0,1 0 16,20-21-16,-20 0 0,21 21 0,-1-21 16,1 0-16,21 0 0,-22 0 15,22-21-15,0 0 0,21 0 0,-21 0 16,21-1-16,0 1 16,0 0-16,0-21 0,0 21 15,0-1-15,21 22 0,-21-21 16,21 0-16,0 0 0,-21 0 0,22 21 15,-1-21-15,21-1 0</inkml:trace>
  <inkml:trace contextRef="#ctx0" brushRef="#br0" timeOffset="54563.76">2095 7281 0,'22'0'15,"-44"0"-15,65 0 0,-22 0 32,0 0-1</inkml:trace>
  <inkml:trace contextRef="#ctx0" brushRef="#br0" timeOffset="55086.46">3619 6837 0,'0'0'0,"0"21"15,0 0-15,-21 0 0,0 22 16,0-1-16,0 0 0,0 22 0,-1-22 15,1 22-15,0-1 0,0 1 16,21-1-16,-21 1 0,0-1 16,-1-20-16,22-1 0,0 0 0,-21 1 15,21-22-15,0 21 0,0-21 0,0 0 16</inkml:trace>
  <inkml:trace contextRef="#ctx0" brushRef="#br0" timeOffset="55344.31">3471 6943 0,'0'0'0,"0"-21"0,21 21 31,1-22-31,-1 22 0,0-21 0,0 21 16,21 0-16,-20 0 0,20-21 16,0 21-16,-21 0 0,22 0 0,-1 0 15,-21 0-15,0 0 0,22 0 0,-22 0 16,-21 21 0,0 0-16,-21 1 15</inkml:trace>
  <inkml:trace contextRef="#ctx0" brushRef="#br0" timeOffset="55515.21">3429 7430 0,'-21'21'15,"42"-42"-15,-63 63 0,42-21 0,0 0 16,21-21 0,0 0-1,0 0-15,0 0 0,0 0 0,22 0 16,-22 0-16,21-21 0,-21 21 15,22-21-15,-22 21 0,21 0 0,-21-21 16</inkml:trace>
  <inkml:trace contextRef="#ctx0" brushRef="#br0" timeOffset="55744.08">4000 7408 0,'0'64'31,"0"-43"-16,0 0-15,0 0 0,-21 1 0,21-1 16,0 0-16,0 0 0,0 0 0,0 0 16,0 1-16,0-1 0,0 0 15,0 0-15,-21-21 16,21 21-16,0-42 31,0 0-15,21 21-16,-21-21 0,0 0 0</inkml:trace>
  <inkml:trace contextRef="#ctx0" brushRef="#br0" timeOffset="55907.99">4064 7260 0,'0'-21'16,"0"42"-16,0-84 0,0 42 0,0-1 16,0 1-1,21 21 32,0 0-31</inkml:trace>
  <inkml:trace contextRef="#ctx0" brushRef="#br0" timeOffset="56182.83">4487 6773 0,'0'0'0,"0"-21"16,-21 21 0,21 21-1,0 1-15,0 20 0,-21-21 16,0 21-16,21 1 0,-21-1 0,-1 22 16,22-1-16,-21 1 0,0-1 15,0 1-15,0-1 0,0-21 0,-1 22 16,22-22-16,0 1 0,-21-1 0,21 0 15,0-21-15,0 22 0,0-22 16,0 0-16,0 0 0,21-21 16,1 0-16,-1-21 15,0 0 1</inkml:trace>
  <inkml:trace contextRef="#ctx0" brushRef="#br0" timeOffset="56579.6">4635 7430 0,'0'21'16,"22"-21"0,-1 0-16,0 0 15,0 0-15,0 0 0,0 0 16,1 0-16,-1 0 0,0-21 15,0 21-15,0-22 0,-21 1 16,21 0-16,-21 0 0,0 0 16,0 0-16,0-1 15,-21 22-15,0 0 16,0 0-16,-21 0 0,20 0 16,1 22-16,-21-1 0,21 0 0,-22 0 15,22 0-15,0 22 0,0-22 0,0 21 16,21-21-16,-21 0 0,21 22 15,0-22-15,0 0 0,0 0 0,0 0 16,21 1-16,0-22 0,0 21 16,21-21-16,-20 0 0,-1 0 15,21 0-15,0 0 0,1 0 0,-1 0 16,0 0-16,1-21 0,-1 21 0,0-22 16,1 1-16</inkml:trace>
  <inkml:trace contextRef="#ctx0" brushRef="#br0" timeOffset="57027.34">5630 6795 0,'-21'-22'0,"42"44"0,-63-44 0,21 22 16,0 0-1,-1 0-15,22 22 0,0-1 16,-21 21-16,21-21 0,-21 22 0,21-22 15,-21 21-15,21 0 0,0 22 16,0-22-16,-21 1 0,0 20 0,21-21 16,-22 22-16,22-22 0,0 1 0,0-1 15,0 0-15,0-21 0,0 22 16,22-22-16,-1 0 0,0 0 0,0-21 16,0 0-16,0 21 0,1-21 15,20 0-15,-21 0 0,21-21 0,-20 21 16,20-21-16,0 0 0,-21-21 15,22 20-15,-1-20 0,-21 0 0,22-1 16,-22 1-16,0-21 0,0-1 16,21 22-16,-42-22 0,22 22 0,-22 0 15,21-1-15,-21 1 0,0 21 16,0-22-16,0 22 0,0 0 16,0 0-16,-21 21 15,21 21 1,0 0-16,0 0 0,0 1 15,0-1-15,0 0 0,0 0 16,0 0-16,21 22 0,0-22 16</inkml:trace>
  <inkml:trace contextRef="#ctx0" brushRef="#br0" timeOffset="57331.17">6244 7218 0,'0'21'15,"-21"0"-15,-21 85 16,42-64-16,-22-20 0,1 41 16,21-21-16,0 1 0,-21-1 15,0 0-15,21 22 0,-21-22 0,0 22 16,21-22-16,0 22 0,-22-1 16,1-21-16,21 22 0,-21-1 15,21-20-15,0-1 0,0 22 0,-21-22 16,21 0-16,0-21 0,-21 22 0,21-1 15,0-21-15,0 0 0,0 1 0,0-1 16,0-42 15,0-1-31,0 1 0,0 0 16,0 0-16,21-21 0,0-1 16,0 1-16</inkml:trace>
  <inkml:trace contextRef="#ctx0" brushRef="#br0" timeOffset="57627">6244 7472 0,'0'0'0,"0"-42"0,21-1 16,-21 1-16,0 0 0,0 20 0,21 1 15,-21-21-15,22 21 0,-1 21 16,-21-21-16,21-1 0,0 22 0,0 0 16,0 0-16,1 0 0,-1 0 0,0 0 15,0 0-15,0 0 0,0 0 16,1 22-16,-1-1 0,-21 0 0,21 21 15,-21-21-15,0 22 0,0-22 16,-21 21-16,0-21 0,-1 22 0,1-22 16,0 0-16,-21 0 0,21 0 15,-22 1-15,22-22 0,0 21 16,-21-21-16,20 0 0,1 0 0,0 0 16,0 0-16,21-21 31,21-1-16</inkml:trace>
  <inkml:trace contextRef="#ctx0" brushRef="#br0" timeOffset="58456.52">6498 7599 0,'0'0'0,"21"0"0,0 0 0,1 0 16,-1 0-16,0 0 0,0 0 0,0 0 15,0-21-15,1 21 0,20-21 16,-21-1-16,0 1 0,22 0 0,-22 0 16,21 0-16,-21-22 0,0 22 0,22-21 15,-22 0-15,0-1 0,0 1 16,22-22-16,-22 22 0,0 0 0,0-1 16,0 22-16,-21-21 0,0 0 15,21 20-15,-21 1 0,0 0 16,0 0-16,0 0 0,-21 21 15,21 21-15,-21-21 16,0 21-16,0 21 0,0-20 16,21-1-16,-22 21 0,1-21 0,21 22 15,-21-1-15,21 0 0,-21-21 16,21 22-16,-21-1 0,21 0 0,0 1 16,0-1-16,0-21 0,0 22 0,0-22 15,0 21-15,0-21 0,0 0 16,0 1-16,0-1 0,21-21 0,0 21 15,0-21-15,0 0 16,1 0-16,-1 0 0,0 0 16,0 0-16,21 0 0,-20-21 0,-1 0 15,0 21-15,0-22 0,21 1 0,-20 0 16,-1-21-16,21 21 0,-21-1 16,0-20-16,1 21 0,-1 0 0,0-22 15,-21 22-15,0 0 0,0 0 16,-21 21-1,21 21-15,0 0 16,-21 0-16,21 1 0,-22-22 16,22 42-16,-21-21 0,21 0 0,0 0 15,0 1-15,0-1 0,0 0 16,0 21-16,0-21 0,0 1 0,0-1 16,21 0-16,1-21 15,-1 21-15,0-21 0,0 0 0,21 0 16,-20 0-16,20 0 0,-21 0 15,21 0-15,1 0 0,-1-21 0,-21 21 16,22-21-16,-22 0 0,0-1 0,21 1 16,-21-21-16,-21 21 0,22-22 15,-22 22-15,0-21 0,0 0 0,0-1 16,0 22-16,0-21 0,-22 21 0,1-1 16,0 1-16,0 0 0,-21 21 15,20 0-15,-20 0 0,21 0 16,-21 0-16,20 0 0,-20 0 0,21 21 15,0 0-15,-22 1 0,22 20 16,0-21-16,21 0 0,-21 22 0,21-22 16,0 21-16,0-21 0,0 0 0,0 1 15,0 20-15,21-21 0,0-21 16,0 21-16,1 0 0,20-21 0,0 0 16,1 0-16</inkml:trace>
  <inkml:trace contextRef="#ctx0" brushRef="#br0" timeOffset="58940.25">8551 7218 0,'0'0'0,"0"-21"0,0 0 0,0-1 16,0 1-16,0 0 16,-21 21-16,0 0 15,0 0-15,0 0 0,-1 21 0,1-21 16,0 43-16,0-22 0,0 0 15,-22 21-15,22-21 0,0 22 0,0-22 16,0 21-16,0-21 0,-1 22 16,22-22-16,0 0 0,0 0 0,0 0 15,0 1-15,0-1 0,22-21 16,-22 21-16,21-21 0,0 0 16,0 0-16,0 0 0,0 0 15,1 0-15,-1-21 0,21 0 0,-21-1 16,0 1-16,1 0 0,-1 0 0,0 0 15,0-22-15,0 22 0,0-21 16,1 21-16,-1-22 0,0 22 0,-21 0 16,0 0-16,0 0 0,-21 21 31,0 21-31,-1 0 16,1 0-16,21 0 0,0 1 15,0 20-15,-21-21 0,21 0 16,0 0-16,0 1 0,0-1 0,0 0 15,0 0-15,0 0 0,0 0 16,21 1-16,0-22 0,1 21 0,-1-21 16,0 0-16,21 0 0,1 0 0,-1 0 15,0 0-15,1 0 0,-1 0 16,0 0-16</inkml:trace>
  <inkml:trace contextRef="#ctx0" brushRef="#br0" timeOffset="59518.91">9461 7154 0,'0'0'0,"0"-21"0,0 0 16,0 0-16,0 0 15,-21 21-15,0 0 16,0-21-16,0 21 0,0 0 0,-1 0 16,1 0-16,0 0 0,0 21 0,0-21 15,0 21-15,-1 0 0,1 21 16,0-20-16,0-1 0,0 21 0,0-21 15,-1 22-15,22-22 0,0 0 0,-21 21 16,21-21-16,0 1 0,0-1 16,0 0-16,0 0 0,0 0 0,0 0 15,21-21-15,1 22 0,-1-22 16,0 0-16,0 0 0,0 0 16,0 0-16,1 0 0,20-22 15,-21 22-15,0-21 0,0 0 0,1 0 16,-1-21-16,0 20 0,0-20 0,0 0 15,0-1-15,1 1 0,20-21 16,-21 20-16,0 1 0,0 0 0,-21-1 16,22-20-16,-1 20 0,0 1 15,0 21-15,-21-21 0,0 20 0,0-20 16,0 21-16,0 0 0,0 0 16,-21 42-1,0 0 1,0 0-16,-1 21 0,1-20 0,21-1 15,-21 21-15,21 0 0,-21-20 0,21 20 16,0 0-16,0-21 0,0 22 16,0-1-16,0 0 0,0-20 0,0 20 15,0 0-15,21-21 0,0 1 0,0-1 16,-21 0-16,22 0 0,-1 0 16,0-21-16,0 0 0,0 0 15,0 0 1,1 0-16,-1-21 0,0 0 15,0 0-15,-21 0 16,21-1-16,0 1 0</inkml:trace>
  <inkml:trace contextRef="#ctx0" brushRef="#br0" timeOffset="60612.28">931 8975 0,'0'0'0,"0"-21"0,0-1 16,0 1-16,0 42 31,0 1-31,0 20 16,0-21-16,0 21 16,0 1-16,0-1 0,-21 0 0,0 1 15,0-22-15,0 21 0,-1 1 16,1-22-16,0 0 0,0 21 0,0-42 15,0 21-15,-1 1 0,22-44 32,0 1-17,0 0-15,22 21 16,-1-21-16,0 21 0,21-21 16,-21 21-16,1 0 0,20 0 15,-21-21-15,0 21 0,22 0 16,-22 0-16,0-22 0,21 22 15,-21 0-15,1-21 0,20 0 0,-21 21 16,0-21-16,0 0 0,1 0 16,-22-1-16,0 1 0,0 0 15,0 0-15,0 0 0,0 0 16,0-1-16,0 1 0,0 42 31,0 1-15,-22-1-16,22 21 0,0-21 15,0 22-15,-21-1 0,21-21 0,-21 21 16,0 1-16,21-22 16,-21 21-16,21-21 0,0 22 0,-21-22 15,21 0-15,-22 21 0,22-20 16,0-1-16,0 0 0,22-21 31,-1 0-15,0-21-16</inkml:trace>
  <inkml:trace contextRef="#ctx0" brushRef="#br0" timeOffset="60779.19">1799 9271 0,'0'0'0,"21"0"31,0 0-31,1 0 15,-1 0 1</inkml:trace>
  <inkml:trace contextRef="#ctx0" brushRef="#br0" timeOffset="61318.88">3260 8763 0,'0'21'0,"0"0"0,0 1 16,0 20-16,0-21 0,-22 21 15,22 1-15,-21-1 0,21 0 0,-21 1 16,21 20-16,-21-20 0,21-1 0,0 0 15,0 1-15,-21-22 0,21 21 16,0 0-16,-21-20 0,21 20 0,0-21 16,0 0-16,0 0 0,0 1 15</inkml:trace>
  <inkml:trace contextRef="#ctx0" brushRef="#br0" timeOffset="61575.73">3281 8869 0,'0'0'16,"0"-21"-16,-21 0 0,21-1 16,0 1-1,21 21 1,0 0-16,0-21 0,0 21 0,0-21 15,22 21-15,-22 0 0,21 0 16,-21 0-16,22 0 0,-22 0 16,21 0-16,-21 0 0,1 0 0,-1 0 15,0 0-15,0 0 0,-21 21 16,0 0-16,0 0 16</inkml:trace>
  <inkml:trace contextRef="#ctx0" brushRef="#br0" timeOffset="61783.61">3260 9292 0,'0'0'0,"0"21"0,21-21 31,0 0-15,0 0-16,0 0 0,0 0 15,1 0-15,-1 0 0,21 0 16,-21 0-16,0 0 0,1-21 0,-1 21 16,0 0-16</inkml:trace>
  <inkml:trace contextRef="#ctx0" brushRef="#br0" timeOffset="62019.47">3831 9313 0,'0'22'0,"-21"83"32,0-83-32,21-1 15,0 0-15,-21 0 0,-1 0 0,22 0 16,-21 1-16,21-1 0,0 0 0,0 0 16,0 0-16,0 0 15,0-42 16,0 0-15,21 0-16</inkml:trace>
  <inkml:trace contextRef="#ctx0" brushRef="#br0" timeOffset="62188.38">3937 9165 0,'0'0'0,"0"-21"16,21 21 62</inkml:trace>
  <inkml:trace contextRef="#ctx0" brushRef="#br0" timeOffset="62495.2">4424 8678 0,'0'0'0,"-21"22"31,-1-1-31,22 21 0,-21-21 16,0 22-16,0-1 0,21 21 15,-21-20-15,0 20 0,21-20 16,-22 20-16,1-21 0,0 22 0,21-22 16,-21 1-16,0-1 0,21 0 0,0 1 15,0-1-15,-21 0 0,21 1 16,0-22-16,0 0 0,0 0 0,0 0 16,0 0-16,21-21 31,-21-21-31,21 0 0</inkml:trace>
  <inkml:trace contextRef="#ctx0" brushRef="#br0" timeOffset="62882.98">4530 9377 0,'0'21'15,"21"-21"-15,0 0 0,0 0 16,0 0-16,0 0 0,1 0 16,-1 0-16,0 0 0,21 0 0,-21-21 15,22 0-15,-22 21 0,0-21 16,21-1-16,-20 22 0,-1-21 16,0 0-16,-21 0 0,0 0 15,0 0-15,0-1 0,0 1 16,-21 21-16,0 0 0,-1 0 15,1 0-15,0 0 0,-21 21 0,21-21 16,-22 22-16,1-1 0,21 0 16,-22 21-16,1-21 0,21 22 0,-21-22 15,20 0-15,1 21 0,0-20 0,21-1 16,0 21-16,0-21 0,0 0 16,0 1-16,21-22 0,0 21 15,22-21-15,-22 0 0,21 0 0,-21 0 16,22 0-16,20 0 0,-20 0 0,-1 0 15,21 0-15,-20-21 0</inkml:trace>
  <inkml:trace contextRef="#ctx0" brushRef="#br0" timeOffset="63268.76">6075 9335 0,'21'0'0,"-42"0"0,42-22 0,-21 1 16,0 0-16,0 0 0,0 0 15,0 0-15,0-1 0,-21 1 16,0 0-16,-1 21 0,1-21 16,0 21-16,0 0 0,-21 0 15,20 21-15,-20 0 0,0 0 0,-1 1 16,1-1-16,0 21 0,-1-21 0,1 22 15,21-1-15,-21-21 0,20 21 16,1-20-16,21 20 0,0-21 0,0 0 16,0 22-16,0-22 0,21 0 15,1 0-15,-1-21 16,21 0-16,-21 0 0,22 0 0,-22 0 16,21 0-16,0 0 0,1-21 0,-1 0 15,0 0-15,1-1 0,-22 1 16,21 0-16,1-21 0,-22 21 0,21-22 15,-21 1-15,22 0 0,-22-22 0,0 22 16,0-22-16</inkml:trace>
  <inkml:trace contextRef="#ctx0" brushRef="#br0" timeOffset="63459.65">6392 8700 0,'0'-22'0,"0"44"0,0-65 0,0 22 0,-21 21 16,0 21-16,0 0 15,21 1-15,-21-1 0,-1 21 16,22 0-16,0 1 0,-21-1 15,0 22-15,21-22 0,-21 0 0,21 1 16,0-1-16,0 0 0,0 1 0,0-1 16,0 0-16,0-21 0,0 1 15,0 20-15,0-21 0,0 0 16,21 0-16,0-21 0,0 0 16,1 0-16,-1 0 0</inkml:trace>
  <inkml:trace contextRef="#ctx0" brushRef="#br0" timeOffset="63919.38">6858 9038 0,'0'0'0,"0"-21"16,-21 21-16,0 0 16,-1 21-16,1-21 15,0 21-15,0 1 0,0-1 0,0 21 16,-1-21-16,1 0 0,0 22 0,0-22 15,0 21-15,0-21 0,21 22 16,0-22-16,0 0 0,0 21 0,0-20 16,0-1-16,0 0 0,0 0 0,21-21 15,0 21-15,0-21 0,0 0 16,0 0-16,22 0 0,-22 0 16,21 0-16,-21 0 0,22 0 0,-22-21 15,21 0-15,1 0 0,-22 0 0,0-1 16,0 1-16,21 0 0,-42 0 15,22-21-15,-22 20 0,21-20 0,-21 21 16,0-21-16,0-1 0,0 22 0,0 0 16,-21-21-16,-1 20 0,1 1 15,0 21-15,0-21 0,-21 21 16,20 0-16,1 0 0,0 0 0,0 21 16,0 0-16,0 1 0,-1-1 15,1 0-15,0 0 0,21 0 16,-21 0-16,21 1 0,0-1 0,0 0 15,0 0-15,0 0 16,0 0-16,21 1 0,0-22 16,0 0-16,1 0 0,20 0 0,-21 0 15</inkml:trace>
  <inkml:trace contextRef="#ctx0" brushRef="#br0" timeOffset="64903.82">7451 9059 0,'0'0'0,"0"22"31,-22-22-31,22 21 0,-21 0 16,0 0-16,21 0 0,0 22 0,-21-22 16,21 0-16,-21 0 0,21 21 15,0-20-15,0-1 0,0 0 0,0 0 16,0 0-16,0 0 0,21-21 15,0 0-15,-21 22 16,21-22-16,22 0 0,-22 0 0,0 0 16,0 0-16,21-22 0,-20 1 0,20 21 15,-21-21-15,0 0 0,22 0 0,-22 0 16,0-1-16,0 22 16,0-21-16,-21 0 0,0 0 0,0 0 15,21 21-15,-21-21 0,-21 21 47,21 21-47,-21-21 0,21 21 0,0 0 16,0 0-16,0 0 0,0 1 15,0-1-15,0 0 0,0 0 16,0 0 0,21-21-16,0 0 0,1 0 15,-1 0-15,21 0 0,-21 0 16,0 0-16,1 0 0,-1 0 0,21-21 15,-21 0-15,0 21 0,-21-21 0,22 0 16,-22-1-16,21 1 0,-21 0 16,0 0-16,0 0 0,0 0 0,0-1 15,0 1-15,0 0 0,0 0 0,0 0 16,-21 0-16,21-1 16,0 1-1,21 0 1,0 21-16,0-21 0,0 21 15,0 0-15,1-21 0,-1 21 16,21 0-16,-21 0 0,0-21 0,22 21 16,-22 0-16,0 0 0,0 0 0,22 0 15,-22 0-15,0 21 0,0-21 16,0 21-16,22 0 0,-43 0 0,21 0 16,0 1-16,-21-1 0,0 0 0,0 21 15,0-21-15,0 1 0,0-1 16,0 21-16,0-21 0,0 0 0,-21 1 15,0-1-15,-1 0 0,22 0 0,-21-21 16,0 21-16,21 0 0,-21-21 16,0 22-16,0-22 0,-1 0 31,22-22-15,0 1-16,0 0 0,22 0 15,-22 0-15,21 0 0,0-22 16,0 22-16,21 0 0,-20-21 0,20-1 15,0 22-15,1-21 0,-1 21 16,0-22-16,22 22 0,-22 0 0,0 21 16,-20 0-16,20 0 0,-21 0 0,21 0 15,-20 0-15,-1 21 0,-21 0 16,0 0-16,0 1 0,0 20 0,0-21 16,0 21-16,0-20 0,0 20 15,0-21-15,-21 21 0,-1-20 0,1-1 16,0 21-16,0-21 0,0 0 15,0 1-15,21-1 0,-22-21 0,1 21 16,0-21-16</inkml:trace>
  <inkml:trace contextRef="#ctx0" brushRef="#br0" timeOffset="65988.19">8890 9419 0,'85'0'16,"-64"0"0,0 0-16,0 0 0,0 0 15,0 0-15,22-21 0,-22 21 0,21-21 16,-21 0-16,1 0 0,20-1 0,-21 1 16,0 0-16,22 0 0,-22-21 15,0 20-15,0-20 0,0 0 16,0-1-16,1-20 0,-1 21 0,0-1 15,0-20-15,0 20 0,-21-20 16,0 21-16,0 20 0,0-20 0,0 21 16,0 0-16,0 0 0,-21 21 15,0 0-15,0 0 16,0 0-16,-1 21 0,1 21 0,21 0 16,-21 1-16,0-1 0,0 0 0,21 22 15,-21-1-15,21-20 0,-22 20 16,22-20-16,0 20 0,-21-21 0,21 1 15,-21-1-15,21-21 0,0 22 0,0-22 16,0 0-16,0 0 16,0 0-16,0 0 0,21-21 0,0 0 15,-21 22-15,22-22 0,-1 0 0,21 0 16,-21 0-16,0 0 0,1-22 0,20 1 16,-21 21-16,21-21 0,-20 0 15,20 0-15,-21 0 0,0-22 0,22 22 16,-22 0-16,0 0 0,0-22 0,0 22 15,-21 0-15,21 0 0,-21 0 16,22 21-16,-22-21 0,-22 21 31,1 0-31,0 21 16,0 0-16,0 0 0,0 0 16,-1 0-16,22 1 0,-21-1 0,21 0 15,0 0-15,-21 0 0,21 0 16,0 1-16,0-1 0,0 0 15,21 0-15,0-21 0,1 21 16,-1-21-16,21 0 0,-21 0 16,0 0-16,22 0 0,-22 0 0,21 0 15,1 0-15,-1-21 0,-21 21 0,21-21 16,-20 0-16,-1 0 0,0-1 0,0 1 16,0 0-16,-21 0 0,0-21 15,0 20-15,0-20 0,0 21 0,0 0 16,0 0-16,-21-22 0,0 22 15,0 21-15,0-21 0,-1 0 16,-20 21-16,21 0 0,-21 0 0,20 0 16,1 0-16,0 21 0,0 0 0,0 0 15,0 0-15,-1 1 0,22-1 16,0 0-16,0 0 0,0 0 0,0 0 16,0 1-16,0-1 0,22 0 0,-1 0 15,0 0-15,0-21 0,21 21 16,-20-21-16</inkml:trace>
  <inkml:trace contextRef="#ctx0" brushRef="#br0" timeOffset="66466.92">11049 9123 0,'-21'0'16,"-170"-21"-1,149 42-15,0 0 16,-1-21-16,22 21 0,-21 22 16,-1-22-16,22 0 0,0 0 0,-21 0 15,42 0-15,-21 1 0,21-1 0,0 21 16,0-21-16,0 0 16,0 1-16,0-1 0,21-21 15,0 21-15,0-21 0,21 0 16,-20 0-16,-1 0 0,21 0 0,-21 0 15,22-21-15,-22 0 0,21 21 16,-21-22-16,22 1 0,-22 0 0,0 0 16,21-21-16,-21 20 0,22-20 0,-22 21 15,0-21-15,0 20 0,0-20 16,1 21-16,-22 0 0,21 0 0,-42 21 31,-1 0-15,22 21-16,-21-21 0,0 21 0,0 21 15,0-21-15,0 1 0,21-1 0,0 0 16,-22 0-16,22 0 0,0 0 16,-21 1-16,21-1 0,0 0 0,0 0 15,0 0-15,21-21 0,1 21 0,-1 1 16,0-22-16,21 0 0,1 0 0,-1 0 16,0 0-16,1 0 0,20 0 15</inkml:trace>
  <inkml:trace contextRef="#ctx0" brushRef="#br0" timeOffset="67012.6">12023 9017 0,'0'-21'0,"0"42"0,0-63 0,0 21 16,0-1-16,-22 22 0,1 0 16,0-21-16,0 21 0,-21 0 0,20 0 15,-20 0-15,21 21 0,-21 1 0,-1-1 16,22 0-16,-21 21 0,21-21 0,-22 1 15,22 20-15,0-21 0,0 21 16,0-20-16,21 20 0,0-21 0,0 0 16,0 0-16,0 1 0,0-1 0,0 0 15,21 0-15,0-21 16,0 21-16,0-21 0,0 0 0,1 0 16,-1 0-16,0 0 0,0 0 0,0 0 15,22-21-15,-22 0 0,0 0 0,0 0 16,21-1-16,-20-20 0,-1 0 15,0-1-15,21 1 0,-21-21 16,1 20-16,20-20 0,-21-1 0,0 1 16,0-1-16,1 22 0,20-22 0,-21 22 15,-21-21-15,21 20 0,0 1 16,1 0-16,-22-1 0,0 1 0,0 21 16,21 0-16,-21-1 0,0 1 0,-21 42 31,-1 1-31,1-1 0,0 21 15,0 0-15,0 1 0,0 20 16,-1 1-16,1-1 0,0 1 0,0-1 16,0 1-16,21-1 0,0-20 0,0 20 15,0-21-15,0 1 0,0-1 16,0-21-16,21 22 0,0-22 0,0 0 16,22 0-16,-22-21 0,21 21 0,-21-21 15,0 0-15,22 0 0,-1 0 16,-21 0-16,0 0 0,22 0 0,-22-21 15,0 21-15,0-21 0,0 21 0</inkml:trace>
  <inkml:trace contextRef="#ctx0" brushRef="#br0" timeOffset="67871.11">1079 10901 0,'64'0'16,"-43"0"-16,0 0 15,0 0-15,1 0 0,-1 0 0,0 0 16,0 0-16,0 0 0,0 0 0,1 0 16,-1 0-16</inkml:trace>
  <inkml:trace contextRef="#ctx0" brushRef="#br0" timeOffset="68363.82">889 10943 0,'0'0'0,"-21"21"0,0 1 0,-1-1 15,1 0-15,21 0 16,-21 0-16,0 0 0,21 1 0,0-1 16,-21 0-16,21 0 0,0 0 15,0 0-15,21-21 47,-21-21-47,21 21 16,0-21-16,0 0 0,1 21 15,-1 0-15,0-21 16,0 21-16,0 0 0,0 0 0,1 0 16,20 0-16,-21 0 0,21 0 15,-20 0-15,20 21 0,-21-21 16,0 21-16,22 0 0,-22 0 0,0 1 16,-21-1-16,0 0 0,0 0 15,0 0-15,0 0 0,0 22 0,-21-22 16,0 0-16,-22 0 0,22 0 15,-21 1-15,-1-1 0,1 0 0,0-21 16,21 21-16,-22-21 0,1 0 16,0 0-16,20 0 0,-20 0 0,0 0 15,21 0-15,-1 0 16,1 0-16,0 0 0,0 0 0,21-21 0,-21 0 16,21 0-1,0-1-15,0 1 16,21 21-16,0-21 0</inkml:trace>
  <inkml:trace contextRef="#ctx0" brushRef="#br0" timeOffset="68563.71">1714 11409 0,'0'0'0,"43"21"31</inkml:trace>
  <inkml:trace contextRef="#ctx0" brushRef="#br0" timeOffset="69143.38">3069 10986 0,'0'-22'15,"0"44"-15,21-86 0,-21 43 0,0 0 16,0 0-16,0-1 0,0 1 0,0 0 16,0 0-16,-21 0 0,0 21 0,0 0 15,0-21-15,-1 21 0,1 0 16,0 0-16,-21 21 0,21 0 0,-1 0 15,-20 0-15,21 22 0,-21-1 16,20 0-16,1 22 0,0-1 16,0 1-16,0-1 0,0 1 0,21 20 15,0-41-15,0 20 0,0 1 16,0-22-16,0 0 0,0-20 0,21 20 16,21-21-16,-21 0 0,0 0 15,22-21-15,-22 0 0,21 0 0,1 0 16,-1 0-16,-21 0 0,21-21 0,1 21 15,-1-21-15,0 0 0,1 0 16,20-22-16</inkml:trace>
  <inkml:trace contextRef="#ctx0" brushRef="#br0" timeOffset="69879.95">3873 10541 0,'0'-21'0,"0"42"0,0-84 0,-21 63 15,0 0-15,0 21 16,0 21-16,0-21 0,-1 22 16,1-1-16,0 21 0,0-20 15,21 20-15,-21-20 0,0 20 0,-1-21 16,22 22-16,-21-1 0,0-20 0,21 20 16,-21-20-16,21-1 0,0 0 15,-21 1-15,21-1 0,-21-21 0,21 21 16,0-20-16,0-1 0,0 0 15,-22-21 1,22-21 15,0 0-31,0-1 0,0 1 0,0 0 16,0 0-16,0-21 0,0 20 0,22-20 16,-1 0-16,0-1 0,0 1 15,21 21-15,-20-21 0,20 20 0,0 1 16,-21-21-16,22 42 0,-1-21 15,0 21-15,-20 0 0,20 0 0,-21 0 16,0 0-16,0 21 0,1 0 0,-1 0 16,-21 0-16,21 43 15,-21-22-15,0 1 0,0-22 16,0 21-16,0-21 0,-21 22 0,21-22 16,-21 0-16,-1 0 0,22 0 0,0 0 15,0 1-15,-21-1 0,21 0 16,21-21 15,-21-21-31,22 0 0,-1 21 16,0-22-16,0 1 0,0 0 0,0 0 15,1-21-15,-1 20 0,0-20 16,0 21-16,0-21 0,0 20 16,1 1-16,-1 0 0,0 0 0,0 0 15,-21 0-15,0 42 16,0 0-1,0 0-15,0 0 0,0 0 0,0 1 16,-21 20-16,0-21 0,21 21 16,-21-20-16,21-1 0,0 21 0,-22-21 15,22 0-15,-21 1 0,21-1 0,0 0 16,0 0-16,0-42 47,0 0-32,0 0-15</inkml:trace>
  <inkml:trace contextRef="#ctx0" brushRef="#br0" timeOffset="70207.75">4445 10943 0,'0'0'0,"-21"0"15,21 21-15,0 1 16,-21-22-16,-1 21 0,22 0 0,0 0 15,0 0 1,22-21 0,-1 0-16,0 0 0,0 0 15,0 0-15,0 0 0,1-21 16,-1 21-16,0-21 0,0 0 0,-21 0 16,0-1-16,0 1 0,0 0 15,0 0-15,0 0 0,-21 0 16,0 21-16,0-22 0,-1 22 0,1 0 15,0 0-15,0 0 0,0 0 0,0 0 16,-1 0-16,1 0 0,21 22 16,0-1-16,0 0 0,0 0 0,0 0 15,0 0-15,0 1 16,21-22-16,1 21 0,-1-21 16,0 0-16,0 0 0</inkml:trace>
  <inkml:trace contextRef="#ctx0" brushRef="#br0" timeOffset="70483.61">5101 10499 0,'0'0'0,"-21"21"0,0 0 15,0 0-15,-1 22 16,22-1-16,-21 0 0,0 1 0,0-1 15,0 0-15,21 1 0,-21-1 0,-1 21 16,1-20-16,0 20 0,21 1 16,-21-22-16,21 22 0,-21-22 0,21 21 15,0-20-15,-21-1 0,21 0 0,0 1 16,0-22-16,-22 0 0,22 0 16,0 0-16,0 1 0,22-22 15,-1 0-15,0-22 16</inkml:trace>
  <inkml:trace contextRef="#ctx0" brushRef="#br0" timeOffset="71031.28">5609 11197 0,'0'0'0,"0"-21"0,0 0 0,0 0 0,0 0 15,0-1-15,-21 1 0,0 21 16,0-21-16,-1 21 0,1 0 0,0-21 16,-21 21-16,21 0 0,-22 0 0,22 0 15,-21 21-15,-1 0 0,22 0 16,-21 1-16,21-1 0,-22 21 16,22 0-16,-21-20 0,21 20 0,0 0 15,-1-21-15,1 22 0,21-22 16,0 21-16,0-21 0,0 1 0,0-1 15,21 0-15,1-21 0,-1 0 16,21 0-16,-21 0 0,0 0 16,22 0-16,-22 0 0,21-21 0,1 0 15,-22-1-15,21 1 0,0 0 0,1-21 16,-1 21-16,0-43 0,1 22 16,-1-1-16,0-20 0,1 21 15,-1-22-15,-21 1 0,22-1 0,-22 1 0,0-1 16,0 1-16,-21 20 15,0 1-15,0-22 0,0 43 0,0-21 16,0 21-16,0 0 0,0-1 0,-21 22 16,0 22-1,21-1-15,-21 0 0,21 21 0,-22 1 16,22 20-16,-21-21 0,21 1 0,0 20 16,0-20-16,0 20 0,0-21 15,0 22-15,0-22 0,0 1 0,0-1 16,0 0-16,0 1 0,21-1 0,1-21 15,-1 0-15,0 22 0,0-43 16,0 21-16,0-21 0,1 0 0,-1 0 16</inkml:trace>
  <inkml:trace contextRef="#ctx0" brushRef="#br0" timeOffset="71822.84">7197 10795 0,'0'-21'15,"0"42"-15,0-63 0,0 21 0,0-1 0,0-20 16,0 21-16,0 0 0,21-22 15,-21 22-15,0 0 0,21 0 0,-21 0 16,0 0 0,0 42-1,0 0-15,0 0 0,0 21 0,0 1 16,0-1-16,0 0 0,-21 1 16,21 20-16,-21-20 0,21 20 0,0 1 15,-22-1-15,1 1 0,21-22 0,-21 21 16,21-20-16,0 20 0,-21-20 0,21-22 15,-21 21-15,21-21 0,0 0 16,0 1-16,0-1 16,0-42-1,0-1 1,0 1-16,0 0 0,0 0 16,0-21-16,0 20 0,0-20 0,21 0 15,0-1-15,-21 1 0,21 0 16,0 21-16,1-22 0,-22 1 0,21 0 15,0 20-15,0 1 0,21-21 0,-20 42 16,-1-21-16,0 0 0,0 21 16,21 0-16,-20 0 0,-1 21 0,0 0 15,0 0-15,0 21 0,-21-20 16,0 20-16,0 0 0,0 1 16,0-1-16,0 0 0,0 1 0,0-1 15,-42 0-15,21 1 0,0-22 0,-1 21 16,-20-21-16,21 0 0,-21 1 0,20-1 15,1-21-15,0 0 0,0 21 16,0-21-16,0 0 0,-1 0 16,22-21-16,0 0 0,0-1 15,0 1-15,0 0 0,0 0 16,0 0-16,22 0 0,-1-22 0</inkml:trace>
  <inkml:trace contextRef="#ctx0" brushRef="#br0" timeOffset="72243.59">7789 11007 0,'0'0'0,"0"-21"0,85-22 31,-43 43-31,-21-21 16,1 21-16,-1 0 0,21 0 0,-21 0 15,0 21-15,22-21 0,-22 21 16,0 1-16,0 20 0,0-21 16,1 21-16,-22-20 0,0 20 0,0 0 15,0 1-15,0-22 0,0 21 0,0-21 16,-22 22-16,1-22 0,21 0 0,0 0 16,-21 0-16,0-21 15,21 21-15,-21-21 0,21-21 16,0 0-1,0 0-15,0 0 16,0 0-16,0-22 0,0 22 0,21 0 16,0-21-16,0-1 0,-21 22 0,21-21 15,1 21-15,-1-1 16,0-20-16,0 21 0,0 21 0,-21-21 16,21 0-16,1 21 0,-1 0 0,0 0 15,-21-22-15,21 22 16,0 0-16,0 0 0</inkml:trace>
  <inkml:trace contextRef="#ctx0" brushRef="#br0" timeOffset="72660.35">8848 10964 0,'0'0'16,"-22"0"-1,1 0 1,0 22-16,0-22 0,0 21 15,0 0-15,-1 0 0,1 21 0,0-20 16,0 20-16,0-21 0,0 21 16,21 1-16,0-1 0,0-21 0,0 22 15,0-22-15,0 0 0,0 0 0,0 0 16,21 0-16,0 1 0,0-22 16,21 0-16,-20 21 0,20-21 0,0 0 15,-21 0-15,22 0 0,-1 0 0,0-21 16,1-1-16,-1 1 0,-21 0 15,22 0-15,-22 0 0,21-22 0,-21 22 16,-21-21-16,0 0 0,21-1 16,-21 1-16,0 0 0,0-1 0,-21 22 15,0-21-15,0 21 0,0-1 16,0 1-16,-1 0 0,-20 0 0,21 21 16,-21 0-16,20 0 0,-20 0 0,21 0 15,-21 21-15,20 0 0,1 0 16,0 1-16,0-1 0,21 0 0,-21 0 15,21 21-15,0-20 0,0-1 0,0 0 16,21 0-16,0 0 0,0 0 16,22-21-16</inkml:trace>
  <inkml:trace contextRef="#ctx0" brushRef="#br0" timeOffset="73241.02">9567 10964 0,'0'-21'16,"0"42"-16,0-21 31,-21 22-31,0-1 0,21 21 16,0-21-16,-21 22 0,0-22 16,21 21-16,-22 0 0,22-20 15,0 20-15,0-21 0,0 0 0,0 0 0,0 1 16,0-1-16,0 0 15,22-21 1,-1-21-16,0 21 16,0-21-16,0-1 0,0 1 0,1 0 15,-1 0-15,0-21 0,0 20 16,21 1-16,-20-21 0,-1 21 0,0 0 16,0-22-16,0 22 0,-21 0 15,0 42 16,0 0-31,0 0 0,0 1 0,0-1 0,0 0 16,-21 0-16,21 21 0,0-20 16,0-1-16,0 0 0,0 0 15,0 0-15,21-21 0,0 21 0,1 1 16,-1-22-16,0 0 0,0 0 0,0 0 16,22 0-16,-22 0 0,0 0 15,0 0-15,21-22 0,-20 1 0,-1 0 16,0 0-16,-21 0 0,21-22 0,-21 22 15,21-21-15,-21 0 0,0-1 16,0 22-16,0-21 0,0 21 0,0-22 16,0 22-16,0 0 0,0 0 15,-21 21-15,21-21 0,21 21 63</inkml:trace>
  <inkml:trace contextRef="#ctx0" brushRef="#br0" timeOffset="73666.78">10943 10859 0,'-21'-43'16,"0"43"-16,0 0 15,-1 0-15,-20 0 0,21 0 0,-21 0 16,20 0-16,-20 21 0,0 1 16,21-22-16,-1 21 0,1 0 0,0 0 15,0-21-15,21 21 0,0 0 0,0 1 16,0-1-16,21 0 16,0-21-16,0 0 0,22 21 0,-22-21 15,21 0-15,-21 21 0,22-21 0,-22 21 16,0-21-16,21 22 0,-20-22 15,-1 21-15,0-21 0,-21 21 16,0 0-16,0 0 0,0 0 0,0 1 16,0-1-16,0 0 0,-21 0 15,0-21-15,-22 21 0,22 0 16,0-21-16,0 0 0,-22 0 0,22 0 16,-21 0-16,0 0 0,20 0 0,1 0 15,-21 0-15,21 0 0,0 0 16,-1 0-16,1 0 0,0 0 0,21-21 15,0 0 1,0 0-16,21 0 16,0 21-16,1-21 0,-1-1 0</inkml:trace>
  <inkml:trace contextRef="#ctx0" brushRef="#br0" timeOffset="74351.38">11261 11155 0,'0'0'0,"21"0"16,0-21-16,0 21 0,-21-21 0,21 21 0,0-22 15,-21 1-15,22 21 0,-1-21 0,0 0 16,0 0-16,0 0 0,0-1 16,1 1-16,-22 0 0,21 0 0,-21 0 15,0 0-15,-21 21 31,-1 0-31,1 0 0,0 0 0,0 21 16,0 0-16,-22 0 0,22 0 0,0 0 16,0 1-16,21-1 0,-21 21 0,21-21 15,0 0-15,0 22 0,0-22 16,0 0-16,0 0 0,0 0 0,21 1 16,-21-1-16,21 0 0,0 0 0,22-21 15,-22 21-15,0-21 16,21 0-16,-21 0 0,22 0 0,-22 0 0,21 0 15,1 0-15,-22 0 0,0-21 0,21 0 16,-21 0-16,1 0 16,-22-1-16,21 1 0,-21-21 0,21 21 15,-21-22-15,0 22 0,0-21 0,0 0 16,21 20-16,-21 1 0,21-21 16,0 21-16,-21 0 0,22-1 0,-1 22 15,0-21-15,0 0 0,21 21 0,-20 0 16,20 0-16,-21 0 0,21 0 0,-20 0 15,20 0-15,-21 0 0,21 21 16,-20-21-16,-1 21 0,0 1 0,0 20 16,0-21-16,-21 0 0,21 0 0,-21 22 15,0-22-15,0 0 0,0 0 16,-21 22-16,0-22 0,21 0 16,-21-21-16,0 21 0,0 0 0,-1-21 15,1 0-15,0 0 0,0 0 31,21-21-31,0 0 0,0 0 16,0 0-16,0-1 0,21 1 0,0 0 16,0 0-16,1-21 0,-1 20 15,0 1-15,0-21 0,21 21 16,-20 0-16,-1-1 0,21 1 0,-21 21 16,0-21-16,1 0 0,-1 21 0,0 0 15,0-21-15,21 21 0</inkml:trace>
  <inkml:trace contextRef="#ctx0" brushRef="#br0" timeOffset="74888.08">13631 11007 0,'0'-21'0,"0"42"0,0-64 0,21 1 16,-21 21-16,22 0 0,-22 0 16,21-1-16,-21 44 15,0 20 1,0-21-16,0 21 15,0-20-15,0 41 0,-21-21 0,21 22 16,-22-1-16,1 1 0,21-1 0,-21 1 16,0-1-16,21 1 0,-21-1 0,0-20 15,-1 20-15,22 1 0,-21-22 16,0 0-16,0 22 0,21-22 0,0 1 16,-21-22-16,21 21 0,0-21 0,0 0 15,0 1-15,0-1 0,21-42 31,-21-1-31,0 1 16</inkml:trace>
  <inkml:trace contextRef="#ctx0" brushRef="#br0" timeOffset="75239.87">13525 11218 0,'0'-42'0,"0"84"0,0-126 0,0 63 16,0-22-16,0 1 0,22 21 15,-22 0-15,21-1 0,0 1 16,-21 0-16,21 0 0,0 0 0,0 0 16,1-1-16,-1 22 0,21-21 15,0 0-15,-20 21 0,20 0 0,0 0 16,22 0-16,-22 0 0,0 0 0,1 21 16,-1 0-16,-21 1 0,22-1 15,-43 21-15,0-21 0,0 22 0,0-22 16,0 21-16,-22-21 0,1 22 0,-21-22 15,21 21-15,-22-21 0,22 0 16,-21 1-16,0-22 0,20 21 0,-20-21 16,21 0-16,0 0 0,0 21 0,-1-21 15,1 0-15,42 0 32,1-21-17,-1 21-15,0-21 0,0 21 16,21-22-16,1 1 0</inkml:trace>
  <inkml:trace contextRef="#ctx0" brushRef="#br0" timeOffset="75627.66">14605 10922 0,'-64'21'31,"43"0"-31,0 1 16,0-1-16,0 0 0,-22 0 0,22 0 15,0 0-15,21 22 0,-21-22 16,21 0-16,-21 21 0,21-20 0,0-1 16,0 0-16,0 0 0,0 0 0,0 0 15,21 1-15,0-22 16,0 0-16,0 0 0,1 0 0,-1 0 16,0 0-16,0 0 0,0 0 0,0 0 15,22-22-15,-22 1 0,0 21 16,-21-21-16,21 0 0,0-21 0,-21 20 15,0-20-15,0 21 0,0-21 16,0-1-16,0 22 0,0-21 16,0 21-16,0-1 0,0 1 0,0 0 15,-21 0-15,0 21 0,0 0 16,0 0-16,0 0 0,-1 21 16,22 0-16,-21 0 0,0-21 0,0 22 15,21-1-15,0 0 0,0 0 0,0 0 16,0 0-16,0 1 0,0-1 15</inkml:trace>
  <inkml:trace contextRef="#ctx0" brushRef="#br0" timeOffset="75991.59">15071 10901 0,'0'21'16,"0"0"0,-22 0-16,1 1 0,21 20 0,-21 0 15,21 1-15,-21 20 0,0-21 0,0 22 16,21-1-16,-22 1 0,1-1 16,0 1-16,21-1 0,-21 22 15,0-21-15,0-1 0,21 1 0,-22 20 16,22-20-16,-21-1 0,21 1 15,0-1-15,-21-20 0,21 20 0,0-21 16,-21 1-16,21-1 0,0 0 0,0-20 16,0-1-16,-21 0 0,21 0 0,0 0 15,0-42 17,0 0-32,0-21 15,0 20-15,0 1 0,0-21 16,21 0-16,-21-1 0</inkml:trace>
  <inkml:trace contextRef="#ctx0" brushRef="#br0" timeOffset="76291.42">14901 11261 0,'0'0'0,"0"-43"0,21 1 16,-21 0-16,22 21 0,-1-22 15,0 22-15,0 0 0,0 0 0,22 0 16,-1 21-16,-21-22 0,21 22 0,1 0 15,-1 0-15,0 0 0,1 0 16,-1 0-16,0 0 0,-20 0 0,20 0 16,-21 22-16,0-1 0,-21 0 0,0 0 15,0 21-15,0-20 0,0-1 16,-21 21-16,0-21 0,0 0 16,0 1-16,-22-1 0,22 0 0,-21 0 15,-1 0-15,22 0 0,-21-21 16,0 0-16,20 22 0,1-22 0,0 0 15,0 0-15,0 0 0,21-22 32,21 1-32,0 0 0</inkml:trace>
  <inkml:trace contextRef="#ctx0" brushRef="#br0" timeOffset="76687.19">15896 10964 0,'0'0'0,"-21"0"16,0 22-16,0-1 16,-1 0-16,22 0 0,-21 0 15,21 0-15,0 1 0,-21 20 0,21-21 16,-21 0-16,21 0 0,0 22 0,0-22 15,0 0-15,0 0 0,0 0 16,0 1-16,21-22 0,0 21 0,0-21 16,22 0-16,-22 0 15,21 0-15,-21 0 0,22 0 16,-1 0-16,0 0 0,1-21 0,-22-1 16,21 1-16,1-21 0,-22 21 0,21-22 15,-21 22-15,0-21 0,1 21 16,-22-22-16,0 22 0,0 0 0,0 0 15,0 0-15,0 0 0,0-1 16</inkml:trace>
  <inkml:trace contextRef="#ctx0" brushRef="#br0" timeOffset="77034.99">16743 10943 0,'-43'43'32,"22"-22"-32,0 0 0,21 0 15,-21 0-15,0 22 0,21-1 0,-43 43 16,22-43-16,0 21 15,21 1-15,0-22 0,-21 22 0,0-1 16,21 1-16,-21-1 0,21 1 0,0-1 16,-22 1-16,1-1 0,21 1 15,-21-1-15,21 1 0,0-22 0,0 0 16,-21 22-16,21-22 0,-21-21 0,0 22 16,21-22-16,0 0 0,-22 0 15,22 0-15,-21 1 0,0-22 0,21 21 16,0-42-1,0-1 1,0 1-16,0 0 0,0 0 16,0 0-16</inkml:trace>
  <inkml:trace contextRef="#ctx0" brushRef="#br0" timeOffset="77348.81">16679 11261 0,'0'0'0,"0"-43"0,0 1 0,0 21 16,0-21-16,0 20 0,0 1 0,0 0 16,0 0-16,0 0 0,21 0 15,1-1-15,-1 22 0,0-21 16,0 21-16,21 0 0,-20-21 0,-1 21 16,21 0-16,-21 0 0,22 0 15,-22 0-15,0 0 0,21 0 16,-21 0-16,-21 21 0,0 0 0,0 1 15,0-1-15,0 0 0,0 0 0,0 21 16,-21-20-16,0-1 0,-21 21 16,21-21-16,-1 0 0,-20 22 0,0-22 15,21 0-15,-22-21 0,1 21 0,0 0 16,-1-21-16,1 22 0,0-22 16,-1 0-16,1 0 0,0 0 15,-1 0-15,-20 0 0</inkml:trace>
  <inkml:trace contextRef="#ctx0" brushRef="#br0" timeOffset="78580.1">1143 12912 0,'0'0'0,"0"-21"0,0-1 15,0 1-15,0 0 16,0 0-16,-21 21 0,0 0 15,-1 0-15,1 21 16,0 0-16,-21 22 0,21-22 0,-1 21 16,1 0-16,0 1 0,0-1 15,0 22-15,0-22 0,-1 0 0,1 1 16,21-1-16,0 0 0,0 1 16,0-1-16,0 0 0,0 1 0,0-22 15,0 21-15,21-21 16,1 0-16,20 1 0,-21-1 0,21-21 15,-20 0-15,20 0 0,0 0 16,1 0-16,-1-21 0,0-1 0,1 1 16,-1 0-16,-21 0 0,0-21 15,0 20-15,1 1 0,-22 0 0,0-21 16,0 21-16,0-1 0,-22 1 16,1 0-16,0 0 0,0 0 15,0 0-15,0 21 0,-1 0 0,1 0 16,-21 0-16,21 0 0,0 21 15,-1 0-15,-20 0 0,21 0 0,21 0 16,-21 1-16,0-1 0,21 0 16,0 0-16,0 0 0,0 0 15,0 1-15,0-1 0,0 0 16,21-21-16,0 0 0,0 21 0,0-21 16,0 0-16</inkml:trace>
  <inkml:trace contextRef="#ctx0" brushRef="#br0" timeOffset="78759">1714 13356 0,'0'0'0,"0"-21"0,0 0 0,22 21 78,-1 0-78,0 0 0</inkml:trace>
  <inkml:trace contextRef="#ctx0" brushRef="#br0" timeOffset="79228.06">3090 12848 0,'0'-42'0,"0"84"0,0-105 15,0 42-15,0-1 0,0 1 0,21 0 16,-21 42-1,0 0 1,-21 22-16,0-1 0,21 0 16,-21 22-16,0-22 0,0 22 0,-1-1 15,22 1-15,-21-1 0,0 1 16,0-22-16,0 22 0,21-22 16,0 0-16,-21-21 0,21 22 0,0-22 15,-22 0-15,22 0 0</inkml:trace>
  <inkml:trace contextRef="#ctx0" brushRef="#br0" timeOffset="79671.48">2730 12848 0,'0'0'0,"0"-42"0,22 21 16,-22-22-16,21 22 0,-21 0 0,21 0 15,0 0-15,0 21 0,0 0 16,1 0-16,-1 0 0,21 21 16,-21 0-16,0 0 0,22 22 0,-22-1 15,21 0-15,-21 1 0,22-1 16,-22 0-16,0 22 0,0-22 0,0 22 16,1-22-16,-1 0 0,-21 1 15,0-22-15,21 21 0,-21-21 0,21 22 16,-21-22-16,0 0 0,0 0 15,21-21 1,-21-21 0,0 0-16,0 0 0,21-1 15,-21-20-15,22 0 0,-22-1 0,21 1 16,0 0-16,0-22 0,0 1 16,0-1-16,1-20 0,-1 20 0,0 22 15,0-22-15,0 22 0,0 21 16,1-22-16,-22 22 0,21 0 0,0 21 31,-21 21-15,21 0-16,-21 1 0,0-1 15</inkml:trace>
  <inkml:trace contextRef="#ctx0" brushRef="#br0" timeOffset="80084.24">4043 12933 0,'0'21'16,"-21"-21"-16,-1 21 15,1 0-15,0 1 0,0-1 0,0 0 16,0 21-16,21-21 16,-22 22-16,1-1 0,21-21 0,-21 22 0,21-22 15,0 0-15,0 21 0,0-21 0,0 1 16,21-1-16,0 0 15,1-21-15,-1 21 0,0-21 0,21 0 16,-21 0-16,1 0 0,20 0 16,-21 0-16,21 0 0,-20-21 0,-1 0 15,21 0-15,-21-1 0,0 1 0,1 0 16,-22 0-16,0 0 0,0-22 16,0 1-16,0 21 0,0-21 0,-22-1 15,1 22-15,0-21 0,0 21 16,0-1-16,0 1 0,-1 0 15,1 21-15,0 0 0,0 0 0,0 0 16,0 0-16,-1 21 0,22 0 0,0 1 16,0-1-16,0 0 0,0 0 15,0 0-15,0 0 0,0 1 16,0-1-16,22 0 0,-1-21 0,0 21 16,0-21-16,0 0 0</inkml:trace>
  <inkml:trace contextRef="#ctx0" brushRef="#br0" timeOffset="80575.75">5016 12552 0,'-42'63'31,"21"-20"-31,0-1 15,0 0-15,-1 22 0,1-22 0,0 22 16,0-1-16,0-20 0,0 20 16,21-21-16,0 1 0,-22-1 0,22 0 15,0 1-15,0-1 0,0-21 0,0 22 16,0-22-16,0 0 0,22 0 16,-1-21-16,-21 21 0,21-21 15,0 0-15,0 0 0,0 0 0,1 0 16,-1 0-16,0-21 0,0 0 15,0 21-15,0-21 0,1 0 0,20-1 16,-21-20-16,0 21 0,-21 0 16,21-22-16,1 22 0,-1 0 0,-21 0 15,0 0-15,0 42 32,0 0-32,0 0 0,-21 0 15,21 1-15,0-1 0,0 0 0,-22 0 16,22 0-16,0 0 0,0 1 15,0-1-15,0 0 16,22-21 15,-22-21-15,21 0-16,-21-1 16</inkml:trace>
  <inkml:trace contextRef="#ctx0" brushRef="#br0" timeOffset="80735.66">5355 12954 0,'21'-21'0,"-42"42"0,42-63 0,-21 21 0,0-1 16,0 1-16,-21 21 15</inkml:trace>
  <inkml:trace contextRef="#ctx0" brushRef="#br0" timeOffset="80927.55">4593 12933 0,'-21'0'0,"42"0"0,-63 0 0,63 0 47,0 0-47,0 0 0,22 0 16,-22 0-16,21 0 0,0 0 0,1-21 15,-1 21-15,0-21 0</inkml:trace>
  <inkml:trace contextRef="#ctx0" brushRef="#br0" timeOffset="81894.99">5588 13166 0,'0'21'0,"21"-21"16,43 21 0,-43-21-16,0 0 0,0 0 15,0 0-15,22-21 0,-1 0 16,0 0-16,1 21 0,-1-43 0,0 22 15,1 0-15,-1 0 0,0-22 16,1 22-16,-1-21 0,0 0 0,-21 20 16,1-20-16,-1 0 0,0-1 15,0 1-15,-21 0 0,0-1 0,0 1 16,0 0-16,0 21 0,-21-22 16,0 22-16,21-21 0,-21 21 0,-1 21 15,-20-22-15,21 22 0,0 0 16,0 0-16,-22 22 0,22-1 0,0 0 15,0 21-15,0 1 0,-1-1 0,1 0 16,0 22-16,0-1 0,0 22 16,21-22-16,-21 22 0,-1 0 15,1-1-15,0 1 0,0 0 0,0 21 16,21-22-16,-21 22 0,-1 0 16,22 0-16,-21 0 0,21-1 0,-21 1 0,0 0 15,0 0-15,0 0 0,21 0 16,-22-1-16,1-20 0,0 0 15,0 21-15,0-43 0,0 22 0,-1-22 16,22 1-16,-21-1 0,21 1 0,0-22 16,0-21-16,0 22 0,0-22 15,21 0-15,1 0 0,-1-21 0,0 0 16,21 0-16,-21 0 0,22-21 0,-1 21 16,0-42-16,22 20 0,-22-20 15,22 0-15,-22-1 0,22 1 0,-1 0 16,-21-22-16,22 1 0,-22 20 0,22-20 15,-22-1-15,-21-20 0,0 20 16,1-20-16,-22-1 0,0 0 16,0 1-16,-22-1 0,1 21 0,0-20 15,-21 20-15,-1 1 0,1-1 16,0 22-16,-22 0 0,22 20 0,-22-20 16,1 21-16,21 0 0,-22 21 0,22-21 15,-1-1-15,1 22 0,21 0 16,0 0-16,0-21 0,21 0 15,21 21-15,0-21 0,0 0 16,21 21-16,-20-21 0,20-1 16,0 1-16,1 21 0,-1-21 15,0 0-15,1 0 0,-1-22 0,0 22 16,1 0-16,-22 0 0,21 0 0,0 0 16,1-22-16,-22 22 0,0 0 15,0-21-15,0 20 0,1 1 0,-22-21 16,0 21-16,0 0 0,0-1 15,0 1-15,-22 21 16,1 0 0,21 21-16,-21 1 0,21-1 15,0 0-15,-21 0 0,21 0 0,0 0 16,0 1-16,0-1 16,0 0-16,0 0 0,0 0 15,21-21 1,0 0-16,0 0 31,-21-21-31,22 0 0</inkml:trace>
  <inkml:trace contextRef="#ctx0" brushRef="#br0" timeOffset="82070.96">6583 12933 0,'0'-21'16,"-21"21"-1,-1 0 1,22 21-16,0 0 16,0 0-1,0 0 1,22-21-16,-1 0 0</inkml:trace>
  <inkml:trace contextRef="#ctx0" brushRef="#br0" timeOffset="82750.92">7006 12975 0,'-21'0'15,"0"0"-15,0 0 0,-1 21 16,1-21-16,0 22 0,-21-1 16,21-21-16,-22 21 0,22 0 0,0 0 15,0 22-15,0-22 0,-1 0 0,1 0 16,21 0-16,0 0 0,0 1 15,0-1-15,0 0 0,0 0 0,21 0 16,1-21-16,20 21 0,-21-21 16,21 0-16,-20 0 0,20 0 0,0 0 15,22 0-15,-22 0 0,0 0 0,22 0 16,-22-21-16,22 21 0,-22-21 0,0 0 16,1 21-16,20-21 15,-42 0-15,22-1 0,-22 1 0,0 0 0,0-21 16,0 21-16,1-1 0,-22-20 15,0 21-15,0-21 0,0 20 16,0 1-16,0 0 0,0 0 0,-22 0 16,1 21-16,0 0 15,0 0-15,0 0 0,0 0 0,-1 21 16,1 0-16,0 0 0,0 0 0,0 1 16,0 20-16,-1-21 0,1 0 15,21 22-15,-21-22 0,21 0 0,-21 0 16,21 0-16,0 0 0,0 1 0,0-1 15,21-21 1,0 0-16,0 0 16,1 0-16,-1 0 0,0 0 0,0-21 15,0-1-15,0 1 0,1 0 16,-22 0-16,21 0 0,0 0 0,0-22 16,-21 22-16,0-21 0,0 21 0,21-22 15,-21 22-15,0 0 0,0 0 16,0 42-1,0 0-15,-21 0 16,21 22-16,0-22 0,0 0 16,0 0-16,0 0 0,0 0 15,0 1-15,0-1 0,0 0 0,0 0 16,0 0-16,21-21 0,0 0 16,1 21-16,-1-21 0,0 0 15,0 0-15,21 0 0,-20-21 0,-1 0 16,21 21-16,-21-21 0,22 0 15,-22-22-15</inkml:trace>
  <inkml:trace contextRef="#ctx0" brushRef="#br0" timeOffset="83011.78">8149 12446 0,'0'-21'0,"0"42"0,0-63 0,0 21 16,-21 21-1,0 0-15,0 0 16,21 21-16,-22 0 0,1 0 0,21 21 15,-21-20-15,21 20 0,0-21 16,-21 21-16,21 1 0,-21 20 0,21-20 16,0-1-16,0 21 0,0-20 0,-21-1 15,21 0-15,0 1 0,0-22 16,0 21-16,0-21 0,0 1 0,0-1 16,0 0-16,0 0 0,21-21 15,0 0-15,0 0 16,0 0-16,0-21 0,1 0 15,20 0-15,-21-1 0,0 1 16</inkml:trace>
  <inkml:trace contextRef="#ctx0" brushRef="#br0" timeOffset="83924.08">8382 12806 0,'0'0'16,"21"-21"-16,-21 0 0,-21 21 31,0 0-31,0 21 0,21 0 16,-22 0-16,22 0 0,0 0 15,-21 22-15,21-22 0,-21 0 0,21 21 16,0-20-16,0 20 0,0-21 0,0 0 16,0 0-16,0 1 0,0-1 15,21 0-15,0-21 0,-21 21 0,22-21 16,-1 0-16,0 0 0,0 0 16,21 0-16,-20 0 0,20 0 15,0-21-15,-21 0 0,22 21 0,-1-21 16,0-1-16,-20 1 0,-1 0 0,21-21 15,-21 21-15,-21-1 0,0 1 16,21 0-16,-21 0 0,0 0 0,-21 21 31,0 21-15,0-21-16,21 21 0,0 0 16,-21 0-16,21 1 0,-21 20 0,21-21 0,0 0 15,0 0-15,0 1 0,0-1 16,0 0-16,21 0 15,0-21-15,0 0 16,0 0-16,0 0 16,1 0-16,-1 0 0,0 0 0,0-21 15,-21 0-15,21 21 0,-21-21 0,0-1 16,0-20-16,0 21 0,0-21 16,0 20-16,0-20 0,-21 21 0,0-21 15,21 20-15,-21 1 0,21 0 0,0 0 16,0 0-16,0 0 0,0-1 15,21 1-15,0 21 0,0 0 16,22 0-16,-22 0 0,0 0 16,0 0-16,21 0 0,-20 0 15,20 0-15,-21 0 0,0 21 0,22 1 16,-22-1-16,0 0 0,0 21 16,0-21-16,0 1 0,-21 20 0,0-21 15,0 21-15,0-20 0,0-1 0,0 21 16,0-21-16,0 0 0,0 1 15,0-1-15,0 0 0,0 0 16,-21-42 15,21 0-15,0 0-16,0-1 0,0 1 16,0 0-16,0-21 0,0-1 0,21 22 15,1-21-15,-1 0 0,0-1 16,0 1-16,0 0 0,0-1 0,22 22 15,-22 0-15,21 0 0,-21 0 16,22 21-16,-22 0 0,21 0 0,1 0 16,-22 0-16,0 21 0,0 0 0,21 0 15,-20 21-15,-1-20 0,-21 20 0,21-21 16,-21 21-16,0-20 0,0 20 16,0 0-16,0-21 0,-21 22 0,21-22 15,-21 0-15,-1 0 0,1 0 16,0 1-16,0-1 0,0 0 15,0-21-15,21 21 0,-22-21 16,1 0-16,21-21 16,-21 0-16,0 0 15</inkml:trace>
  <inkml:trace contextRef="#ctx0" brushRef="#br0" timeOffset="84103.85">8890 12298 0,'-21'0'0,"42"0"0,-63 0 47</inkml:trace>
  <inkml:trace contextRef="#ctx0" brushRef="#br0" timeOffset="84315.72">7937 12531 0,'-42'0'0,"84"0"0,-105 0 0,42 0 15,42 0 1,0 0-16,0 0 15,22 0-15,-22 0 0,21 0 16,0 0-16,-20 0 0,20 0 0,0 0 16,1 0-16,-1 0 0,21 0 0,-20-21 15,-22 21-15,21 0 0,1-22 16,-1 22-16</inkml:trace>
  <inkml:trace contextRef="#ctx0" brushRef="#br0" timeOffset="85055.51">10393 12954 0,'0'0'0,"84"-63"31,-84 41-31,22 1 0,-22 0 16,0 0-16,0 0 15,-22 21-15,1 0 16,0 0-16,0 0 0,0 0 0,0 0 16,-1 0-16,1 21 0,0 0 15,0-21-15,0 21 0,21 0 0,-21 1 16,21-1-16,0 0 0,0 0 16,21 0-1,0-21-15,0 21 0,0-21 0,0 22 0,1-22 16,-1 21-16,0-21 0,21 21 15,-21-21-15,1 21 0,20 0 16,-21-21-16,0 21 0,0 1 0,-21-1 16,0 0-16,0 0 15,-21-21-15,0 21 0,0-21 16,-21 0-16,20 0 0,-20 0 0,0 0 16,-1 0-16,1 0 0,21 0 0,-21 0 15,20 0-15,1 0 0,0 0 16,0 0-16,0 0 0,21-21 0,0 0 15,0 0 1,21 21 0,21-21-16,-21 21 0,1-22 0,-1 22 15,21-21-15,-21 21 0,22 0 0</inkml:trace>
  <inkml:trace contextRef="#ctx0" brushRef="#br0" timeOffset="85340.34">11515 12848 0,'0'85'32,"0"-43"-32,0-21 0,0 22 0,0 20 15,0-20-15,0-1 0,0 21 0,0 1 16,0-1-16,0 1 0,0 21 0,0-22 15,0 1-15,0-1 0,0 1 16,0-1-16,0 1 0,0-1 0,0-21 16,0 22-16,0-22 0,0 1 0,0-22 15,0 21-15,0-21 0,0 0 16,0 1-16</inkml:trace>
  <inkml:trace contextRef="#ctx0" brushRef="#br0" timeOffset="85640.17">11409 13314 0,'0'-64'0,"0"128"0,0-170 16,0 64-16,0-1 0,0 1 0,0 0 16,0 21-16,0-22 0,21 1 0,0 21 15,0 0-15,0-1 0,22-20 16,-22 21-16,21 21 0,1-21 0,-1 21 15,0 0-15,-21 0 0,22 0 0,-22 21 16,0 0-16,0 0 0,-21 0 16,0 1-16,0-1 0,0 0 15,-21 21-15,0-21 0,-21 1 0,20-1 16,-20 0-16,0 0 0,21 0 16,-22 0-16,22-21 0,-21 22 0,21-22 15,-1 0-15,44 0 31,-1 0-31,0-22 16</inkml:trace>
  <inkml:trace contextRef="#ctx0" brushRef="#br0" timeOffset="85978.98">12192 12806 0,'-21'0'16,"0"0"-16,-1 21 0,1 0 0,-21 0 15,-127 128 17,147-107-32,22-21 0,0 0 0,0 0 15,0 1-15,0-1 0,22 0 0,-22 0 0,42-21 16,-21 21-16,0-21 0,22 0 16,-22 0-16,0 0 0,21 0 15,1 0-15,-22-21 0,21 21 0,-21-21 0,0 0 16,1 0-16,-1-1 15,0-20-15,-21 21 0,21-21 0,-21-1 16,0 22-16,0-21 0,0 21 0,-21-22 16,0 22-16,0 21 0,-1-21 15,1 21-15,0 0 0,-21 0 0,21 0 16,-1 0-16,22 21 0,0 0 16,0 0-1,22-21-15,20 0 0</inkml:trace>
  <inkml:trace contextRef="#ctx0" brushRef="#br0" timeOffset="86251.82">12700 12827 0,'0'42'16,"-21"1"-1,0-22-15,-1 21 0,22 1 0,-21 20 16,0-21-16,21 22 0,-21-1 0,0 1 15,21 21-15,0-22 0,-21 22 16,-1-1-16,1 1 0,21 0 0,-21-22 16,21 22-16,-21-22 0,21 1 0,-21 63 15,21-85-15,0 22 16,0-22-16,0 0 0,0-20 16,0 20-16,0-21 0,0 0 0,0 0 15,0-42 1,0 0-16,0 0 15</inkml:trace>
  <inkml:trace contextRef="#ctx0" brushRef="#br0" timeOffset="86552.66">12488 13314 0,'0'-64'0,"0"128"0,0-170 0,21 43 15,-21 20-15,0 1 16,0 0-16,22-1 0,-1 1 0,0 21 15,0 0-15,0-1 0,0 1 0,22 0 16,-22 21-16,21 0 0,1 0 16,-22 0-16,21 0 0,0 0 0,-20 0 15,-1 21-15,0 0 0,-21 1 0,0-1 16,0 21-16,0-21 0,-21 0 16,-22 22-16,22-22 0,0 0 0,-21 0 15,21 0-15,-22 1 0,22-1 16,-21 0-16,21 0 0,-1-21 0,1 0 15,0 21-15,0-21 0,42 0 47,0 0-47,0-21 0</inkml:trace>
  <inkml:trace contextRef="#ctx0" brushRef="#br0" timeOffset="86851.44">13123 12891 0,'-42'42'16,"21"-21"-1,21 0-15,0 0 0,0 1 0,0-1 16,0 0-16,0 0 16,0 0-16,0 0 0,0 1 15,21-22-15,0 21 0,0-21 16,0 0-16,1 0 0,-1 0 15,0 0-15,0 0 0,0-21 0,0-1 16,1 22-16,-1-21 0,0 0 0,-21 0 16,0 0-16,21 0 0,-21-1 15,0 1-15,0 0 0,0 0 0,0 0 16,0 0 0</inkml:trace>
  <inkml:trace contextRef="#ctx0" brushRef="#br0" timeOffset="87149.27">13589 12848 0,'-21'64'31,"0"-43"-31,21 0 0,0 21 16,0 1-16,0-1 0,-22 0 15,22 22-15,0-22 0,0 22 0,0-1 16,-21 22-16,21-22 0,-21 22 16,21-21-16,-21 20 0,0-20 15,0 20-15,-1-20 0,22-1 0,-21 1 16,0-1-16,0 1 0,21-22 0,-21 22 16,21-22-16,-21 0 0,-1 1 15,22-22-15,0 21 0,0-21 0,0 1 16,-21-22-16,21-22 31,0 1-31</inkml:trace>
  <inkml:trace contextRef="#ctx0" brushRef="#br0" timeOffset="87419.64">13589 13335 0,'0'-63'16,"0"126"-16,21-169 0,-21 64 0,0 0 0,0-1 15,0 22-15,21-21 0,-21 21 16,21-1-16,1 1 0,-1 21 0,0-21 16,21 21-16,1 0 0,-1 0 15,0 0-15,22 0 0,-22 0 0,0 0 16,22 0-16,-43 0 0,21 21 0,-20 0 16,-22 1-16,0-1 15,-22 0-15,1 0 0,-21 0 16,0 0-16,-1 1 0,1-1 0,-22 0 15,22-21-15,-21 21 0,20 0 16,1-21-16,-22 0 0,43 21 0,-21-21 16,21 0-16,-22 0 0,22 0 0,0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85E2-5D74-45FE-9B3F-1108D2E5B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E9EE9-30C1-4ED0-AA62-3F17CE2B4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EAF36-963C-46AB-8B0E-5755EA31E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D7F8-580C-40A6-9D83-B95FC80F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34488-2BB8-4869-8235-3AD5FD40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9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941F-7B8B-48A5-AF7F-940A6FEC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2286D-51BE-41E2-9F6D-95AA58C8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4483B-FB2F-41E7-9B5B-F68E484E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B010-F8BA-4794-AAEE-207B4BD2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AB34-9816-44A5-AA0E-186CB7E7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A6919-173D-44E2-8A82-2CB167CCB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1243C-28D8-4E3D-A209-EC226564F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F18D-6492-4C25-8988-40AA0C8D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B80A-51E1-45DA-A63D-2C7EDB30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DE2C-7B9B-44E2-9FAE-BE42F11C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1F8F-0553-4296-8B51-CC366687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235F-55F2-493E-9ED2-E4F7620D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EAE3-240C-4D3F-9221-9E46DFAC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9FB7-AB47-44E2-9E8E-F986F500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89543-A8E6-47A6-89DB-77921D8C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6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F86D-3CB2-4B58-B1AB-9F21E8F6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A7FC8-BC85-4016-AA62-1845558A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D690-F597-4269-B038-3D4BAB7C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349A0-74C3-4451-A423-1E53CCE6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F720B-2204-4EB6-8A47-3416C3CB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6E3C-EF84-43F8-A33C-619062F2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C609-E85F-4B54-94D7-873B0FFBB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325AC-C3B7-4FBD-B4DE-19A57F3B5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6FB-6674-4020-AE81-F6EC376B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83643-DE6A-473C-9BF8-7BA31DC8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A535B-30CA-47F0-B521-214022AF6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86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9DBF-1802-40A2-9F5C-47141AA9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FEF47-6718-412C-B5A9-3CC559A8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E80CA-0009-487A-A533-0828996C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AC6DA-A1E1-4C80-AD29-4D59E8778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237BD-4C1B-43EE-A548-7BD37B254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E001D-3E2F-4286-BCA4-D803A89FF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CC5B1-8A0A-4DE4-8821-A495E118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DCBCB-85A8-479C-9BAD-A2653795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43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B794-39B2-4A13-8169-63514AA0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FBAB6-38A4-43F8-94A5-DE635488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5A72F-5A16-4C77-A357-681AB7AA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13C1E-2992-4045-AE81-A211D0B5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5C46A-216B-4965-8C9C-4435695A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9618D-CCC8-4A3E-86B9-422386F0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BDE7-7671-4FD8-A767-DB6B2E11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E1D7-A79F-46DE-801F-EB8897DA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ECB0-79D2-4927-91DB-94504E321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2B784-F86A-487C-98C6-3999C9BAF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36C26-9C54-4AA5-BBEC-89BFE523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34CB0-CDCC-4C20-B2FC-FE29B650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FA5A-089C-48FB-8117-727B934C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0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8FDD-74BE-445E-9516-652F43A2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0DD00-020D-4AEF-983B-F12A50E15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A7AE0-ED67-43A9-9846-C89E2A43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144C6-35EF-45CE-89A6-AD794D47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55B12-DD35-40F0-A02F-4CFC5E15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EF3A6-8056-4BE1-ABCF-75829077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49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0E1A4-F43E-4283-9687-651F4356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D0341-C1EA-4805-BDEC-A3FE7798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1EF4-CB08-4420-AE1B-EDCFDA776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9F69-8C27-4D33-8985-27E0464E98F8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92313-E304-43F0-B0A5-5E30E6277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94CD-6390-472F-934E-A5A80C802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5ABEF-79BF-442E-9FAE-2F6ABFC430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5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E225-AD4F-492F-ADD5-A30DCAF8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4597A-9C06-4F9A-8B5D-46B219F2B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79E3BE-8767-4825-B153-6A14991AAD06}"/>
                  </a:ext>
                </a:extLst>
              </p14:cNvPr>
              <p14:cNvContentPartPr/>
              <p14:nvPr/>
            </p14:nvContentPartPr>
            <p14:xfrm>
              <a:off x="0" y="99000"/>
              <a:ext cx="9532800" cy="194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79E3BE-8767-4825-B153-6A14991AAD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9551520" cy="19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77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E225-AD4F-492F-ADD5-A30DCAF8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4597A-9C06-4F9A-8B5D-46B219F2B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46011B-EE57-4A47-AD7C-5E14F994B063}"/>
                  </a:ext>
                </a:extLst>
              </p14:cNvPr>
              <p14:cNvContentPartPr/>
              <p14:nvPr/>
            </p14:nvContentPartPr>
            <p14:xfrm>
              <a:off x="1828800" y="99000"/>
              <a:ext cx="6972480" cy="235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46011B-EE57-4A47-AD7C-5E14F994B0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9440" y="89640"/>
                <a:ext cx="6991200" cy="23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430120-D9BB-4020-AEE9-461DA7CD04B6}"/>
                  </a:ext>
                </a:extLst>
              </p14:cNvPr>
              <p14:cNvContentPartPr/>
              <p14:nvPr/>
            </p14:nvContentPartPr>
            <p14:xfrm>
              <a:off x="0" y="1989000"/>
              <a:ext cx="9997920" cy="368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430120-D9BB-4020-AEE9-461DA7CD04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979640"/>
                <a:ext cx="10016640" cy="36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592E7F-7741-4DBE-90CE-FA9BE10C085B}"/>
                  </a:ext>
                </a:extLst>
              </p14:cNvPr>
              <p14:cNvContentPartPr/>
              <p14:nvPr/>
            </p14:nvContentPartPr>
            <p14:xfrm>
              <a:off x="388440" y="0"/>
              <a:ext cx="9350280" cy="291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592E7F-7741-4DBE-90CE-FA9BE10C08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9080" y="-9360"/>
                <a:ext cx="9369000" cy="293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736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E225-AD4F-492F-ADD5-A30DCAF8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4597A-9C06-4F9A-8B5D-46B219F2B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381E3-1F73-443E-AECC-4CC0135F5B53}"/>
              </a:ext>
            </a:extLst>
          </p:cNvPr>
          <p:cNvSpPr txBox="1"/>
          <p:nvPr/>
        </p:nvSpPr>
        <p:spPr>
          <a:xfrm>
            <a:off x="790575" y="1247775"/>
            <a:ext cx="106584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IN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typcasting</a:t>
            </a:r>
            <a:endParaRPr lang="en-IN" sz="1800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TakesScreenshot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TakesScreenshot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driver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//access the method and photo is stored in RAM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ts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.getScreenshotAs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OutputType.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FILE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//specify the location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dest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"./photo/flipkart.png"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I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I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copypaste</a:t>
            </a:r>
            <a:r>
              <a:rPr lang="en-US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 from ram to required location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FileUtils.</a:t>
            </a:r>
            <a:r>
              <a:rPr lang="en-IN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copyFile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src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dest</a:t>
            </a:r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05B7E17-DFDC-4E4E-BD0D-8A45FFC8FFA5}"/>
                  </a:ext>
                </a:extLst>
              </p14:cNvPr>
              <p14:cNvContentPartPr/>
              <p14:nvPr/>
            </p14:nvContentPartPr>
            <p14:xfrm>
              <a:off x="312480" y="2933640"/>
              <a:ext cx="9388080" cy="366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05B7E17-DFDC-4E4E-BD0D-8A45FFC8FF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" y="2924280"/>
                <a:ext cx="9406800" cy="36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37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E225-AD4F-492F-ADD5-A30DCAF8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4597A-9C06-4F9A-8B5D-46B219F2B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07598A-4714-4FAF-B631-0CFF0FF3268B}"/>
                  </a:ext>
                </a:extLst>
              </p14:cNvPr>
              <p14:cNvContentPartPr/>
              <p14:nvPr/>
            </p14:nvContentPartPr>
            <p14:xfrm>
              <a:off x="883800" y="0"/>
              <a:ext cx="6111720" cy="296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07598A-4714-4FAF-B631-0CFF0FF326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-9360"/>
                <a:ext cx="6130440" cy="29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E225-AD4F-492F-ADD5-A30DCAF8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4597A-9C06-4F9A-8B5D-46B219F2B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CB1527-53E6-4428-B831-F8C2E357FB35}"/>
                  </a:ext>
                </a:extLst>
              </p14:cNvPr>
              <p14:cNvContentPartPr/>
              <p14:nvPr/>
            </p14:nvContentPartPr>
            <p14:xfrm>
              <a:off x="579240" y="228600"/>
              <a:ext cx="8915760" cy="45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CB1527-53E6-4428-B831-F8C2E357F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19240"/>
                <a:ext cx="8934480" cy="45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37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E225-AD4F-492F-ADD5-A30DCAF84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4597A-9C06-4F9A-8B5D-46B219F2B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5BC192-5A0B-4A36-835C-0ADF267D81E0}"/>
                  </a:ext>
                </a:extLst>
              </p14:cNvPr>
              <p14:cNvContentPartPr/>
              <p14:nvPr/>
            </p14:nvContentPartPr>
            <p14:xfrm>
              <a:off x="221040" y="76320"/>
              <a:ext cx="7650720" cy="55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5BC192-5A0B-4A36-835C-0ADF267D81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680" y="66960"/>
                <a:ext cx="7669440" cy="55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001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2021-08-10T04:30:51Z</dcterms:created>
  <dcterms:modified xsi:type="dcterms:W3CDTF">2021-08-10T04:32:28Z</dcterms:modified>
</cp:coreProperties>
</file>