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2:36:56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699 0,'0'-22'0,"0"1"16,0 0-16,0 0 0,0 0 16,0 0-16,-22-1 15,1 1 1,21 42 0,0 1-1,0-1-15,0 0 0,0 21 16,0 1-16,0 20 0,0 1 0,0-1 15,0 1-15,0 20 0,0-20 16,0-1-16,0 1 0,0-1 16,0 1-16,0-22 0,0 22 0,-21-1 15,21-21-15,0 1 0,-21-1 16,21 0-16,0 1 0,0-22 16,0 0-16,0 0 0,0 0 0,0 1 15,0-44 16,0 1-31,0 0 16,0-21-16,21 21 0</inkml:trace>
  <inkml:trace contextRef="#ctx0" brushRef="#br0" timeOffset="292.83">2032 1122 0,'0'21'16,"0"0"-1,-21 0-15,0 22 0,-1-22 0,1 21 16,0-21-16,0 22 16,0-22-16,0 21 0,-22-21 0,22 22 15,0-22-15,0 21 0,-22-21 16,22 22-16,0-22 0,0 0 0,21 0 15,0 0-15,-21-21 0,21 22 16,0-44 15,0 1-31,21 0 0,-21-21 16</inkml:trace>
  <inkml:trace contextRef="#ctx0" brushRef="#br0" timeOffset="532.69">2032 1122 0,'0'0'0,"0"21"15,21 0-15,-21 0 0,21 1 16,-21-1-16,0 0 0,21 21 0,-21-21 16,22 22-16,-22-22 0,0 21 15,21 1-15,-21-22 0,21 21 0,-21 0 16,0-20-16,0 20 0,0-21 15,0 0-15,21 0 0,-21 1 0,0-1 16,21 0-16,0-21 16,1 0-1,-22-21-15</inkml:trace>
  <inkml:trace contextRef="#ctx0" brushRef="#br0" timeOffset="885">2392 360 0,'-43'190'31,"43"-126"-31,-21-1 0,21 1 0,0 21 16,0-22-16,0 22 0,0-22 16,0 1-16,0-1 0,0 1 0,0-1 15,0 1-15,0-22 0,0 0 16,0 1-16,0 20 0,0-42 0,0 22 16,0-22-16,0 21 0,0-21 15,0 1-15,0-1 16,21-42 15,-21-1-31,22 1 0,-22-21 0,0 21 16</inkml:trace>
  <inkml:trace contextRef="#ctx0" brushRef="#br0" timeOffset="1324.81">2667 1334 0,'21'21'32,"0"-21"-32,0 0 0,1 0 15,-1 0-15,0 0 0,0-21 16,0 21-16,-21-22 0,64-41 31,-64 42-31,0 0 0,0-1 16,0 1-16,0 0 0,-21 21 15,-1 0 1,1 0-16,-21 0 0,21 21 16,0 0-16,-1 1 0,-20 20 15,21-21-15,0 21 0,21 1 0,-21-22 16,21 21-16,-22 1 0,22-22 15,0 21-15,0-21 0,0 22 0,0-22 16,0 0-16,22 0 0,-1 0 16,0 0-16,-21 1 0,21-22 0,21 0 15,-20 0-15,-1 0 0,0 0 16,21 0-16,-21-22 0,22 22 0,-1-21 16,-21 0-16,22-21 0,-22 21 15,21-1-15</inkml:trace>
  <inkml:trace contextRef="#ctx0" brushRef="#br0" timeOffset="2134.34">3408 593 0,'0'-43'31,"0"22"-15,-21 0-16,-1 21 15,22 21 17,0 0-32,-21 1 0,21 20 15,0 0-15,0 22 0,0-1 16,0 1-16,0-1 0,0 1 15,-21-1-15,21 22 0,-21-22 0,21-20 16,-21 20-16,21 1 0,-21-22 16,21 0-16,0 22 0,0-43 0,0 21 15,0-20-15,0 20 0,0-21 16,0 0-16,0-42 31,0 0-15,0 0-16,0 0 0,0-22 15,0 22-15,0 0 0,0 0 16,21-22-16,0 22 0,-21-21 0,21 21 16,0 0-16,0-22 0,1 22 15,-1 0-15,0 0 0,21 0 0,-21-1 16,1 1-16,20 21 0,-21 0 16,0 0-16,22 0 0,-22 0 0,21 0 15,-21 0-15,22 21 0,-22-21 16,0 43-16,21-22 0,-21 0 0,-21 0 15,22 22-15,-22-22 16,21 0-16,-21 21 0,0-21 0,0 1 16,0 20-16,-21-21 0,-22 0 0,22 22 15,-21-22-15,21 0 0,-22 0 16,1 0-16,0 0 0,-1 1 0,1-22 16,21 21-16,-22-21 0,22 21 15,-21-21-15,21 0 0,0 0 0,-1 0 16,1 0-16,0 0 15,21-21-15,0 0 0,0-1 16,0 1-16,0 0 16</inkml:trace>
  <inkml:trace contextRef="#ctx0" brushRef="#br0" timeOffset="3065.81">4212 910 0,'-21'21'31,"21"1"-15,21-22 0,0 0-16,22 0 15,-22 0-15,0 0 0,21-22 16,1 22-16,-1-21 0,0 0 0,1 21 15,-1-21-15,0 0 0,22 0 16,-22-1-16,0 1 0,1 0 0,-1 0 16,-21 0-16,22-22 0,-22 22 15,0 0-15,-21 0 0,0-21 0,0 20 16,0 1-16,0 0 0,-21 0 16,-22 0-16,22 0 0,0-1 15,-21 22-15,-1 0 0,1 0 0,0 0 16,-1 0-16,1 0 0,0 22 15,-1-1-15,-20 0 0,21 0 0,-1 21 16,1-20-16,0 20 0,20 0 16,-20 22-16,21-22 0,0 0 0,21 22 15,0-22-15,0 1 0,0-1 16,0 0-16,0-21 0,21 22 0,0-22 16,0 0-16,0 0 15,22 0-15,-22 1 0,21-22 0,1 0 16,-22 0-16,21 21 0,0-21 15,1 0-15,-1 0 0,-21 0 0,0 0 16,22 0-16,-43-21 0,21 21 16,-42 0-1,0 0 1,-1 21-16,1 0 0,-21 0 0,0 0 16,-1 0-16,22 1 0,-21 20 0,-1-21 15,1 21-15,0 1 0,21-22 16,-1 21-16,1 1 0,0-1 0,21-21 15,0 21-15,0-20 0,0-1 16,0 0-16,21 0 0,0-21 0,1 0 16,20 0-16,-21 0 15,21 0-15,1 0 0,-1 0 0,0-21 16,22 0-16,-22 0 0,22-22 0,-1 22 16,1-21-16,-22 21 0</inkml:trace>
  <inkml:trace contextRef="#ctx0" brushRef="#br0" timeOffset="3372.64">5334 106 0,'-21'-64'0,"42"128"0,-42-149 0,0 64 0,-1 21 15,1 0-15,0 21 16,0 22-16,21-1 0,-21 21 15,21 1-15,0 21 0,0-1 16,0 1-16,-21 0 0,21 20 0,0-20 16,0 0-16,-22 21 0,22-22 15,0 1-15,0-22 0,0 1 0,-21-1 16,21 1-16,0-22 0,0 22 0,0-43 16,0 21-16,0 1 15,0-22-15,0 0 0,0 0 16,21-21-16,1-21 15,-1 21-15,-21-21 16,21 0-16,0-1 0</inkml:trace>
  <inkml:trace contextRef="#ctx0" brushRef="#br0" timeOffset="3764.41">5419 1376 0,'0'0'0,"0"42"32,21-42-32,0 0 15,0 0-15,0 0 16,22 0-16,-22 0 0,0-21 0,0 0 16,21 21-16,-20-21 0,-1 0 15,0-1-15,0 1 0,0 0 0,0 0 16,-21 0-16,0 0 0,0-1 15,0 1-15,-21 0 16,0 21-16,0 0 0,-21 0 16,20 21-16,1 0 0,-21-21 0,21 22 15,-22 20-15,22-21 0,0 0 16,0 22-16,0-22 0,21 0 0,0 21 16,0-21-16,0 1 0,0-1 0,0 0 15,0 0-15,0 0 16,0 0-16,21 1 0,0-22 0,0 21 15,0-21-15,1 0 0,-1 0 0,0 0 16,0 0-16,21 0 0,-20 0 16,20-21-16,-21 21 0</inkml:trace>
  <inkml:trace contextRef="#ctx0" brushRef="#br0" timeOffset="4477.01">6181 1101 0,'0'21'16,"0"0"-16,0 0 15,0 0-15,0 1 0,0-1 16,0 21-16,0-21 0,0 0 0,0 22 16,-22-22-16,22 0 0,0 0 15,0 22-15,0-22 0,0 0 0,0 0 16,0 0-16,0 0 0,0 1 15,0-44 32,0 1-47,0 0 0,0 0 16,0 0-16,0 0 0,0-22 16,0 22-16,0 0 0,0-21 15,22 20-15,-1-20 0,-21 21 0,21 0 16,0-22-16,0 22 0,0 0 15,-21 0-15,22 21 0,-1 0 0,0 0 16,0 0-16,0 0 16,0 21-16,-21 0 0,22 0 0,-1 1 15,-21-1-15,21 21 0,0-21 0,-21 0 16,0 1-16,0 20 16,0-21-16,21 0 0,-21 0 0,0 1 15,0-1-15,0 0 0,0 0 0,0 0 16,0 0-1,-21-21-15,0 0 32,21-21-32,0 0 0,0 0 15,0 0-15,0 0 0,21-22 0,0 22 16,0-21-16,22 21 0,-22-22 16,21 1-16,-21 21 0,22-22 15,-1 22-15,0 0 0,-20 0 0,20 0 16,0 21-16,-21 0 0,22 0 15,-22 0-15,0 21 0,0 0 0,0 21 16,1-20-16,-22-1 0,21 21 16,-21-21-16,0 22 0,0-22 0,0 21 15,0-21-15,0 0 0,0 1 16,-21-1-16,-1 0 0,22 0 0,-21 0 16,21 0-16,0-42 46</inkml:trace>
  <inkml:trace contextRef="#ctx0" brushRef="#br0" timeOffset="4865.78">7218 1397 0,'21'0'15,"0"0"-15,0 0 16,0 0-16,1 0 0,-1 0 0,21 0 16,-21 0-16,0-21 0,22 0 0,-22 21 15,21-21-15,-21-1 0,1 22 16,-1-21-16,0 0 0,0 0 16,-21 0-16,0 0 0,0-1 15,0 1-15,0 0 0,0 0 0,0 0 16,-21 0-16,0 21 0,0 0 15,-1 0-15,1 21 0,0 0 16,-21 0-16,21 0 0,-22 22 0,22-22 16,0 21-16,0 0 0,0-20 15,-1 20-15,22-21 0,0 21 0,0-20 16,0-1-16,0 0 0,0 0 0,22 0 16,-1-21-16,0 21 0,0-21 15,0 0-15,22 0 0,-22 0 0,21 0 16,-21 0-16,22 0 15,-1-21-15,0 21 0,-21-21 0,22 21 16</inkml:trace>
  <inkml:trace contextRef="#ctx0" brushRef="#br0" timeOffset="5352.5">8086 1080 0,'0'0'0,"0"-22"0,0 44 31,0-1-31,0 0 15,-22 0-15,22 0 0,-21 22 0,21-22 16,-21 21-16,21-21 0,0 0 16,0 22-16,0-22 0,0 0 15,0 21-15,0-20 0,-21-1 0,21 0 16,0 0-16,0 0 0,-21 0 16,21 1-1,0-44 16,0 1-31,0 0 0,0 0 16,0 0-16,0 0 0,0-22 16,21 22-16,0-21 0,0-1 0,0 1 15,22 0-15,-22-1 0,21 1 0,1 0 16,-1-1-16,0 22 0,1 0 16,-1 0-16,0 0 0,1 21 15,-22 0-15,21 0 0,-21 21 16,0 0-16,1 21 0,-1-20 0,-21 20 15,0 0-15,21 1 0,-21-1 0,0 0 16,0 1-16,0-22 0,0 21 16,0 0-16,0-20 0,0 20 0,0-21 15,0 0-15,0 0 0,0 1 0,-21-1 16,42-42 15,0 21-15,-21-22-16,21 1 0,0 0 15,1 0-15</inkml:trace>
  <inkml:trace contextRef="#ctx0" brushRef="#br0" timeOffset="5649.34">9377 191 0,'0'0'16,"0"-22"-16,0 1 0,0 0 0,0 42 31,0 0-31,0 1 0,-21 20 0,21 0 16,-22 1-16,22 20 0,-21 1 15,0-1-15,21 1 0,-21 20 0,0-20 16,0 20-16,-1 1 0,1 0 16,0-1-16,0-20 0,0-1 0,0 1 15,-1-1-15,22 1 0,0-22 0,0 1 16,0-1-16,0-21 0,0 0 15,0 0-15,0 1 0,0-1 0,22 0 16,-1-21-16,0 0 0,0 0 16,0-21-16,0 0 15</inkml:trace>
  <inkml:trace contextRef="#ctx0" brushRef="#br0" timeOffset="6120.02">9758 1164 0,'0'0'0,"21"-21"0,0 21 16,0 0-16,-21-21 0,21 0 0,1 21 15,-1-21-15,-21-1 16,0 1-16,21 21 0,-21-21 16,-21 21-16,0 0 15,-1 0-15,1 0 0,-21 0 16,21 21-16,-22-21 0,22 21 0,-21 1 15,21-22-15,0 21 0,-22 0 16,22 0-16,21 0 0,-21 0 16,21 1-16,0-1 0,0 0 15,21 0-15,0-21 16,0 21-16,22-21 0,-22 0 16,21 0-16,-21 21 0,22 1 15,-1-22-15,0 0 0,1 21 0,-1-21 16,-21 0-16,22 21 0,-22-21 0,21 21 15,-42 0-15,0 0 16,0 1 0,-21-22-16,-21 0 0,20 21 0,-20 0 15,0-21-15,-1 0 0,1 0 16,0 21-16,-1-21 0,1 0 0,0 0 16,21 0-16,-22 0 0,22 21 0,0-21 15,0 0-15,0 0 0,-1 0 16,1 0-16,21-21 15,0 0-15,0 0 0</inkml:trace>
  <inkml:trace contextRef="#ctx0" brushRef="#br0" timeOffset="6444.34">9038 699 0,'64'-22'31,"-128"44"-31,170-44 0,-64 22 16,1-21-16,20 21 0,1 0 0,-1 0 15,22 0-15,-22 0 0,22 0 16,0 0-16,-1 0 0,1 0 15,-22 0-15,22 0 0,-21-21 0,-1 21 16,1 0-16,-22 0 0,0 0 16,1 0-16,-22 0 0,0 0 0,0 0 15,-42 0 17,0 0-32,-22 0 0,22 0 15</inkml:trace>
  <inkml:trace contextRef="#ctx0" brushRef="#br0" timeOffset="7328.85">1206 2201 0,'0'0'16,"0"-21"-16,-21 21 15,21-21 1,21 21-1,1 0-15,-1 0 16,21 0-16,0 0 0,1 0 16,-1 0-16,22 0 0,-1 0 15,1 0-15,20 0 0,1 0 0,0 0 16,20 0-16,22 0 0,0-21 16,0 21-16,22 0 0,-1 0 0,0 0 15,0 0-15,21 0 0,1 0 16,-1-21-16,22 21 0,-1 0 0,1 0 15,-1 0-15,1 0 0,20 0 16,-20-21-16,20 21 0,1 0 0,0 0 16,-1 0-16,1 0 0,0 0 0,21 0 15,-22 0-15,1 0 0,21 0 16,0 0-16,-22 0 0,22 0 16,-21 0-16,-1 0 0,1 0 0,0 0 15,-22 0-15,1 0 0,-1 0 16,-20 0-16,20 0 0,-21 0 0,-20 0 15,-1 0-15,0 0 0,-21 0 16,-21 0-16,-22 0 0,1 0 0,0 0 16,-22 0-16,-20 0 0,-1 0 0,0 0 15,-21 0-15,1 0 0,-22-22 16,-22 22 0,1-21-16,0 21 15,0-21-15</inkml:trace>
  <inkml:trace contextRef="#ctx0" brushRef="#br0" timeOffset="7472.77">10435 2011 0,'0'0'0,"-21"0"0,0 0 16,21 21-16</inkml:trace>
  <inkml:trace contextRef="#ctx0" brushRef="#br0" timeOffset="27900.84">6985 1884 0,'0'0'0,"21"0"0,-21-21 0,21 0 0,0-1 16,-21 1-1,0 42 48,0 1-63,-21-1 15,0 0-15,21 21 0,-21-21 0,0 22 16,0-22-16,-1 21 0,22 1 16,-21-22-16,0 21 0,0 0 0,0 1 15,0-1-15,-1 0 16,1 1-16,0-1 0,0 0 0,0 1 15,0-1-15,21 22 0,-22-22 0,1 0 16,-21 1-16,21-1 0,0 0 16,-1 1-16,1-1 0,-21 0 0,21-21 15,0 22-15,-22-1 0,22 0 16,0 1-16,-21-1 0,20 0 0,1 1 16,0-1-16,0 0 0,0 1 0,0-22 15,-1 21-15,1-21 0,0 22 16,0-22-16,0 21 0,-22-21 0,22 1 15,0-1-15,0 0 0,0 21 16,-22-21-16,22 1 0,-21-1 0,21 0 16,-22 0-16,22 0 0,-21-21 15,21 21-15,0 1 0,-22-1 16,22 0-16,0 0 0,-21-21 0,20 21 16,1 0-16,-21 1 0,21-22 0,0 21 15,-1-21-15,1 21 0,-21-21 16,21 21-16,-22-21 0,22 0 0,-21 21 15,21-21-15,-22 0 0,1 21 0,21-21 16,-21 22-16,-1-22 0,1 0 16,0 0-16,-1 0 0,22 21 0,-21-21 15,-1 0-15,1 0 0,0 0 0,-1 0 16,1 0-16,0 0 0,-1 0 16,22 0-16,-21 0 0,0 0 15,-1 0-15,1 0 0,0 0 0,20-21 16,-20 21-16,0-22 0,-1 22 15,22-21-15,-21 21 0,0 0 0,20-21 16,-20 0-16,0 21 0,21-21 16,-22 21-16,1-21 0,0-1 0,20 1 15,-20 21-15,0-21 0,-1 0 0,22 0 16,-21 0-16,0-1 0,-1 1 16,22 0-16,-21 21 0,21-21 0,-22 0 15,22 0-15,0-1 16,0 1-16,-22 0 0,22 0 0,0 0 15,0 0-15,0-22 0,21 22 0,-21 0 16,-1 0-16,1 0 0,0-22 16,21 22-16,-21-21 0,0 21 0,0-22 15,-1 1-15,1 21 0,0-22 16,21 1-16,-21 21 0,0-21 0,0 20 16,21-20-16,-22 21 0,1-21 15,0 20-15,21-20 0,-21 21 0,0 0 16,0-22-16,-1 22 0,1-21 15,21 21-15,-21 0 0,0-22 0,0 22 16,0 0-16,-1-21 0,1 20 16,0 1-16,0-21 0,0 21 15,21 0-15,-21-1 0,-1-20 16,22 21-16,0 0 0,-21 0 0,21-1 16,-21 22-16,21-21 0,0 0 15,0 0-15,-21 0 0,21 0 16,0-1-1,0 1-15,21 21 63,0 0-63,0 0 16,1 0-1,-1 0-15,-21 21 0,21-21 16,0 0-16,0 22 15,-21-44 64,0 1-48,0 42 16,-21 1-47,21-1 15,-21 0-15,21 21 0,0-21 0,0 22 16,0-1-16,-21 0 0,21 1 16,-21-1-16,21 0 0,-22 1 0,22-1 15,0 0-15,-21 1 0,21-22 16,-21 21-16,21-21 0,0 1 0,0 20 15,0-21-15,-21-21 0,21 21 16,0 0-16,0 1 16,0-44 31,21 1-47,-21 0 0,0 0 15,0 0-15,21 0 0,-21-1 16,21 1-16,-21-21 0,0 0 0,0-1 15,22 1-15,-1 0 0,-21-1 16,21 1-16,-21 0 0,0 20 0,0-20 16,21 21-16,-21-21 0,21 20 15,0 1-15,-21 0 0,22 0 16,-1 21 0,-21-21-16,0 0 0,21 21 15,0 0-15,0 0 16,0 0-16,-21 21 0,22 0 15,-1 0-15,-21 0 0,21 0 16,0 1-16,-21-1 0,21 21 0,0-21 16,1 22-16,-1-22 0,-21 0 15,21 21-15,0-21 0,0 1 0,0-1 16,1 0-16,-1 0 0,0 0 16,-21 0-16,21 1 0,0-22 0,-21 21 15,21 0-15,1 0 16,-1-21-1</inkml:trace>
  <inkml:trace contextRef="#ctx0" brushRef="#br0" timeOffset="29225.78">762 4741 0,'-21'0'31,"21"22"-31,0-1 16,0 0-16,0 0 0,0 0 15,0 0 1,0 1-16,0-1 16,21 0-1,0-21-15,0 21 0,0-21 16,1 0-16,-1 0 0,21 0 15,-21 0-15,0-21 0,22 0 16,-22 21-16,21-21 0,-21-1 0,22 1 16,-22 0-16,21 0 0,-21 0 15,1 0-15,-1-1 0,-21 1 16,0 0-16,0 0 0,-21 0 16,-22 21-16,22-21 0,-21 21 15,-1 0-15,1 0 0,0 0 0,21 0 16,-22 0-16,1 0 15,0 0-15,-1 21 0,1 0 0,0 0 16,-1 0-16,1 22 0,0-1 16,-1 0-16,22 1 0,-21-1 0,21 0 15,-1-21-15,22 22 0,0-1 16,0-21-16,0 22 0,22-22 0,-1 0 16,0 0-16,21 0 0,-21 0 15,22-21-15,-1 0 0,-21 22 16,22-22-16,-1 0 0,-21 0 0,21 0 15,-20 0-15,-1 0 0,0 0 16,0 0-16,-21-22 0,0 1 16,-21 21-1,0 0-15,0 0 16,-1 0-16,-20 0 0,21 0 16,-21 21-16,-1 1 0,1-1 0,0 0 15,-1 0-15,1 0 0,21 0 16,-22 22-16,1-22 0,0 21 15,21 1-15,-22-1 0,22 0 0,0 1 16,21-22-16,0 21 0,0 0 16,0-20-16,0-1 0,21 0 0,0 0 15,0 0-15,22 0 0,-1-21 16,-21 0-16,22 0 0,-1 0 0,21 0 16,-20 0-16,-1 0 15,0-21-15,1 0 0,-1 0 0,0 0 16,1-22-16,-1 22 0,0-21 15</inkml:trace>
  <inkml:trace contextRef="#ctx0" brushRef="#br0" timeOffset="29564.59">1439 4593 0,'0'0'0,"0"-42"0,0 0 0,0-1 0,21 1 16,-21 0-16,0 20 0,0 1 0,-21 21 31,0 21-31,0 22 16,21-22-16,-21 21 0,0 1 15,21 20-15,0 1 0,-22-1 0,22 22 16,-21-1-16,0 1 0,21 0 16,0-1-16,-21-20 0,0 21 0,21-22 15,-21 22-15,21-22 0,0 1 16,0-22-16,0 22 0,-22-22 15,22-21-15,0 21 0,0-20 16,0-1-16,0 0 0,0 0 0,22-21 31,-22-21-15,21 0-16,-21-22 16,21 22-16,-21 0 0</inkml:trace>
  <inkml:trace contextRef="#ctx0" brushRef="#br0" timeOffset="29972.53">1460 5525 0,'22'21'16,"-1"-21"-1,0 0-15,0 0 16,0 0-16,-21-21 0,21 21 15,1-22-15,-1 22 0,0-21 0,0 0 16,0 0-16,-21 0 16,21 0-16,-21-1 0,0 1 15,0 0-15,-21 21 16,0 0-16,0 0 16,0 0-16,0 21 0,-1-21 15,1 21-15,0 1 0,0-1 16,0 21-16,0-21 0,-1 0 15,22 22-15,0-22 0,0 0 0,0 0 16,0 0-16,0 1 0,0-1 16,0 0-16,22-21 0,-1 0 15,0 0-15,21 0 0,-21 0 16,1 0-16,20 0 0,-21 0 0,0 0 16,22 0-16,-22-21 0,0 0 15,21-1-15,-21 1 0,1 0 0,-1 0 16,21 0-16,-21 0 0</inkml:trace>
  <inkml:trace contextRef="#ctx0" brushRef="#br0" timeOffset="30641.82">2053 5292 0,'0'0'0,"0"-21"0,0 42 47,0 0-32,0 0-15,0 21 0,0-20 0,-21-1 16,21 0-16,0 0 0,0 0 15,-21 22-15,21-22 0,0 0 0,0 0 16,0 0-16,0 0 0,0 1 16,0-1-16,0-42 47,0-1-47,0 1 15,0 0-15,0 0 0,0 0 16,0-22-16,0 22 0,0 0 0,0-21 15,0 21-15,21-1 0,-21 1 16,21 0-16,0 0 0,0 0 0,1 0 16,-1 21-16,0 0 0,0 0 15,0 0-15,0 0 0,1 0 0,-1 0 16,0 21-16,0 0 0,0 0 16,-21 0-16,21 0 0,1 1 0,-22-1 15,0 0-15,0 0 16,0 0-16,0 22 0,0-22 0,0 0 0,0 0 15,0 0-15,0 0 0,0 1 16,-22-22-16,1 0 16,21-22 15,0 1-31,0 0 0,0 0 16,0 0-16,0 0 0,0-22 15,21 22-15,-21 0 0,22-21 0,20 20 16,-21-20-16,21 21 0,-20 0 15,20-22-15,0 22 0,1 21 16,-1-21-16,0 21 0,1 0 0,-22 0 16,21 0-16,-21 0 0,22 21 0,-22 0 15,0 1-15,0-1 0,0 21 16,-21-21-16,0 0 0,0 22 16,0-22-16,0 21 0,0-21 0,-21 1 15,0-1-15,0 0 0,0 0 16,-1 0-16,22 0 0,-21 1 15,0-22-15,21-22 32,0 1-32</inkml:trace>
  <inkml:trace contextRef="#ctx0" brushRef="#br0" timeOffset="31024.6">3048 5440 0,'0'0'16,"21"0"-16,0 0 0,0 0 0,1 0 15,-1 0-15,21-21 0,-21 21 0,0-21 16,1 21-16,20-22 0,-21 22 16,21-21-16,-20 0 0,-1 21 15,0-21-15,-21 0 0,0 0 16,0-1-16,0 1 15,-21 21-15,0 0 0,-1 0 0,1 0 16,-21 0-16,21 0 0,0 0 16,-22 21-16,22 1 0,0-1 0,0 0 15,0 0-15,-1 0 0,1 0 16,0 1-16,21 20 0,0-21 0,0 0 16,0 0-16,0 1 0,0-1 15,0 0-15,0 0 0,21-21 0,-21 21 16,21-21-16,1 0 0,20 0 0,-21 0 15,21 0-15,-20 0 16,20 0-16,0-21 0,1 21 0,-1-21 0,0 0 16,1 0-16,-1-1 0,0 1 15</inkml:trace>
  <inkml:trace contextRef="#ctx0" brushRef="#br0" timeOffset="31516.32">3831 5165 0,'0'0'0,"0"21"31,0 0-31,0 0 0,-21 0 16,21 1-16,-21 62 15,0-63 1,21 1-16,-22-1 0,22 0 0,0 0 0,0 0 16,-21 0-16,21 1 15,-21-1-15,21 0 0,0 0 16,0 0-1,-21-21 1,21-21 0,0 0-16,0 0 15,0 0-15,0-1 0,0 1 16,0 0-16,21-21 0,-21 21 16,21-22-16,0 22 0,1-21 0,-1-1 15,0 22-15,21-21 0,-21 21 16,22 0-16,-22-1 0,21 1 0,-21 21 15,22 0-15,-22 0 0,0 0 16,0 0-16,0 21 0,1 1 0,-1-1 16,0 21-16,0-21 0,-21 0 15,0 22-15,0-1 0,0-21 0,0 22 16,0-1-16,0-21 0,0 21 16,0 1-16,-21-22 0,0 0 0,21 0 15,-21 22-15,21-22 0,0 0 16,21-42 31,0 0-47,0-1 0</inkml:trace>
  <inkml:trace contextRef="#ctx0" brushRef="#br0" timeOffset="31812.42">4741 4445 0,'0'0'0,"0"21"15,0 0-15,0 1 16,0 20-16,0 0 16,0 22-16,0-1 0,0 1 0,0-1 15,-21 1-15,21-1 0,-21 1 0,21-1 16,-21 1-16,21-22 0,0 22 15,-21-22-15,-1 0 0,22 1 0,0-22 16,-21 21-16,21-21 0,0 0 16,0 1-16,0-1 0,21-21 15,1 0 1,-22-21-16,21-1 0,0 1 16,0 0-16,0 0 0</inkml:trace>
  <inkml:trace contextRef="#ctx0" brushRef="#br0" timeOffset="32196.21">5122 4995 0,'0'0'0,"21"0"0,-21-21 15,22 21-15,-22-21 0,-22 21 16,-20 0 0,21 0-16,0 0 0,-22 21 15,22 0-15,0 1 0,-21-1 0,21 0 16,-1 0-16,1 21 0,0-20 15,0-1-15,21 0 0,-21 0 0,21 0 16,0 0-16,0 1 16,0-1-16,21-21 0,0 0 15,0 21-15,0-21 0,22 0 0,-22 0 16,21 21-16,-21-21 0,1 0 0,20 0 16,-21 21-16,0-21 0,0 21 15,1 1-15,-22-1 16,0 0-16,0 0 15,-22-21-15,1 21 0,0-21 16,0 0-16,0 21 0,0-21 0,-1 0 16,1 0-16,0 22 0,0-22 0,0 0 15,0 0-15,-1 0 16,1 0-16,21-22 16,0 1-16,0 0 15</inkml:trace>
  <inkml:trace contextRef="#ctx0" brushRef="#br0" timeOffset="32468.34">4593 4784 0,'0'0'15,"21"-21"1,0 21-16,1 0 0,20-22 15,0 22-15,1 0 0,20 0 0,-21-21 16,22 21-16,-22 0 0,22 0 16,-22 0-16,0-21 0,1 21 0,-22 0 15,21 0-15,-21 0 0,1 0 0,-1 0 16</inkml:trace>
  <inkml:trace contextRef="#ctx0" brushRef="#br0" timeOffset="33361.06">6350 5080 0,'0'0'0,"21"0"15,-21-21-15,21 21 0,-21-21 0,0 0 16,0-1-16,0 1 0,0 0 16,0 0-16,0 0 15,0 42 16,0 0-31,0 0 16,-21 22-16,21-1 0,-21-21 0,21 21 16,-21 1-16,21-1 0,-21 0 15,-1-20-15,22 20 0,0 0 0,-21-21 16,21 1-16,-21 20 0,21-21 0,0 0 16,0 0-16,0 1 15,21-22 1,0-22-16,1 22 15,-1-21-15,0 0 0,0 0 16,0-21-16,22 20 0,-22 1 16,0-21-16,21 0 0,-21 20 0,1-20 15,-1 0-15,0 21 0,21-1 16,-42 1-16,21 0 0,-21 0 0,22 21 16,-1 0-16,-21 21 15,0 0 1,0 22-16,0-22 0,0 0 0,0 21 15,0-21-15,0 1 0,0 20 0,0-21 16,0 0-16,0 0 0,0 1 16,0-1-16,0 0 0,21 0 0,0-21 15,0 0-15,0 21 0,1-21 0,20 0 16,-21 0-16,21 0 16,-20 0-16,20-21 0,-21 0 0,21 0 15,-20 0-15,20-1 0,-21 1 0,0 0 16,22-21-16,-22-1 0,0 1 15,-21 0-15,0-1 0,0 1 0,0-21 16,0 20-16,0 1 0,-21 0 0,0-1 16,-1 22-16,-20 0 0,0 0 15,21 0-15,-22 21 0,1 0 0,0 0 16,-1 0-16,22 0 0,-21 0 0,21 0 16,-1 21-16,1-21 0,21 21 15,0 0-15,21-21 16,1 0-16,-1 0 0,21 0 15,-21 0-15,22-21 0</inkml:trace>
  <inkml:trace contextRef="#ctx0" brushRef="#br0" timeOffset="33913.83">7768 3852 0,'0'0'0,"-21"0"0,0 0 16,0 0-16,-1 22 0,1-1 16,0 21-16,21 0 15,0 1-15,0 20 0,-21-20 0,21 20 16,-21 22-16,21-22 0,-21 1 16,21-1-16,0 22 0,-22-22 0,1 22 15,0-21-15,21 20 0,-21-20 0,0-1 16,21 1-16,0-1 0,-21 1 15,21-22-15,-22 0 0,22 1 0,-21-22 16,21 21-16,0-21 0,0 1 0,0-1 16,0-42 15,0-1-15,0-20-16,0 21 0,0 0 15,0-22-15,0 22 0,0-21 16,21 0-16,-21-1 0,22 1 0,-1 0 15,-21-1-15,21 22 0,0-21 0,0 21 16,0-1-16,1 1 0,-1 0 16,0 21-16,0 0 0,0 0 0,0 0 15,1 21-15,-1 0 0,0 1 16,0-1-16,0 0 0,-21 21 0,21 1 16,-21-1-16,22-21 0,-22 21 0,0-20 15,0 20-15,0-21 0,0 21 16,0-20-16,21-1 0,-21 0 15,0 0-15,0 0 0,21-21 16,0 0 15,-21-21-31,21 21 0,0-21 16</inkml:trace>
  <inkml:trace contextRef="#ctx0" brushRef="#br0" timeOffset="34153.08">8276 4890 0,'0'21'15,"0"0"1,0 21-16,0-21 0,-21 1 0,0 20 16,21-21-16,-21 21 0,21-20 15,0 20-15,-22-21 0,1 0 0,21 22 16,-21-22-16,21 0 0,0 0 0,0 0 15,0 0 1,0-42 0,21 0-1,0 21-15</inkml:trace>
  <inkml:trace contextRef="#ctx0" brushRef="#br0" timeOffset="34500.89">8382 4572 0,'-21'64'31,"0"-43"-31,21 0 16,0 0-16,0 0 0,21 0 16,0-21-16,0 0 15,0 0-15,0 0 16,1 0-16,-1 0 15,-21-21-15,0 0 0,0 0 16,0 0-16,0 0 0,0-1 16,0 1-16,0 0 0,-21 0 15,-1 0-15,1 21 0,0 0 16,0 0-16,0 0 0,0 0 16,-1 0-16,1 21 0,21 0 15,0 0-15,-21 0 0,0 1 16,21 20-16,0-21 0,0 0 0,0 22 15,0-22-15,0 0 0,0 0 0,0 0 16,0 0-16,0 1 0</inkml:trace>
  <inkml:trace contextRef="#ctx0" brushRef="#br0" timeOffset="34768.98">9102 4763 0,'0'-22'0,"0"44"0,0-65 16,-22 43-16,1-21 16,0 21-16,0 0 0,0 0 15,0 0-15,-22 21 0,22 0 0,-21 1 0,-1-1 16,22 21-16,-21-21 0,0 22 16,-1-1-16,22 0 0,-21 1 15,21-1-15,-1-21 0,22 21 0,0 1 16,0-22-16,0 21 0,0-21 0,22 1 15,20-1-15,-21-21 0,21 21 16,1-21-16,-1 0 0,22 0 0,-22 0 16,0 0-16,1-21 0,20 21 0</inkml:trace>
  <inkml:trace contextRef="#ctx0" brushRef="#br0" timeOffset="35296.29">9652 3768 0,'-21'0'0,"42"0"0,-63 0 0,42 42 16,-22-21-16,1 22 0,0-1 0,21 0 15,0 22-15,-21-1 0,0 22 0,0-22 16,21 22-16,-22-21 0,1 20 15,21-20-15,0 20 0,-21 1 0,0-21 16,21 20-16,-21-20 0,21-1 16,-21 1-16,21-22 0,0 0 15,0 1-15,0-1 0,-22-21 0,22 0 16,0 1-16,-21-1 0,21-42 31,0-1-15,0 1-16,0-21 0,0 21 15,0-22-15,0 22 0,0-21 16,21 0-16,1-1 0,-1 1 0,0 0 16,0-1-16,0 1 0,22 0 0,-1 20 15,0 1-15,22 0 16,-22 0-16,22 21 0,-1 0 0,1 0 16,-1 21-16,-21 0 0,1 0 0,-1 22 15,22 41-15,-64-20 16,0-22-16,0 1 0,-22-1 0,1 21 15,-21-20-15,0-22 0,20 21 0,-20 1 16,0-22-16,-1 0 0,22 0 16,-21 0-16,21-21 0,0 21 0,21-42 31,0 0-31</inkml:trace>
  <inkml:trace contextRef="#ctx0" brushRef="#br0" timeOffset="36040.83">11599 5059 0,'21'-21'16,"22"-85"-1,-43 85-15,0 0 16,0-22-16,0 22 0,0-21 0,-21 21 16,-1-1-16,1-20 0,0 21 15,-21 0-15,21 21 0,-22-21 0,22 21 16,-21 0-16,-1 0 0,1 21 15,21-21-15,-21 42 0,-1-21 0,1 22 16,21 20-16,-22-21 0,22 22 0,0-22 16,0 22-16,0-22 0,0 0 15,21 1-15,0-1 0,0-21 0,0 22 16,0-22-16,21 0 0,0 0 0,21-21 16,-21 21-16,1-21 0,20 0 15,0 0-15,-21 0 0,22 0 0,-1-21 16,0 0-16,-20 21 0,20-21 15,0-22-15,-21 22 0,22 0 16,-22-21-16,21-1 0,-21 22 0,1-21 16,-1-22-16,0 22 0,0 0 0,-21-1 15,0 22-15,21 0 0,-21-21 16,0 21-16,0 42 16,0 0-16,0 0 15,-21 21-15,21-20 0,0 20 16,0 0-16,0-21 0,0 22 0,0-22 15,0 21-15,0-21 0,0 22 0,0-22 16,0 0-16,21 0 0,0 0 16,1-21-16,-22 22 0,21-22 15,0 0-15,0 0 0,0 0 0,0 0 16,1 0-16</inkml:trace>
  <inkml:trace contextRef="#ctx0" brushRef="#br0" timeOffset="36417.62">12065 4826 0,'0'0'0,"21"-21"0,0-21 0,-21 20 16,21 1-16,1 21 0,-1-21 0,21 21 15,-21-21-15,0 21 16,1 0-16,-1 0 0,0 0 0,0 21 0,21 0 16,-42 0-16,22 1 0,-1 20 15,0-21-15,-21 21 0,0 1 16,0-22-16,0 21 0,0 1 0,0-1 15,0-21-15,-21 21 0,0-20 0,-1-1 16,22 0-16,-21 0 0,0-21 0,0 21 16,0-21-16,21 21 0,-21-21 15,21-21 1,0 0-16,0 0 0,0 0 16,21 0-16,-21-1 0,21 1 15,0-21-15,0 0 0,0-1 0,22 1 16,-22 0-16,0-1 0,21 1 0,-20 0 15,-1 20-15,21 1 16,-21 0-16,22 0 0,-22 21 0,0 0 16,0 0-16,0 0 0,0 0 0,-21 21 31,0 0-31</inkml:trace>
  <inkml:trace contextRef="#ctx0" brushRef="#br0" timeOffset="36760.82">12763 5122 0,'0'0'0,"0"22"0,22-22 16,-1 0-1,0 0-15,0 0 0,0 0 0,0-22 16,22 22-16,-1-21 0,0 0 16,-20 21-16,20-21 0,0 0 0,1 0 15,-22-22-15,0 22 0,21 0 0,-42-21 16,21 20-16,-21 1 0,0-21 15,0 21-15,0 0 0,0-1 0,-21 22 16,0 0-16,0 0 0,0 0 0,-22 0 16,22 0-16,-21 22 0,0-1 15,-1 21-15,22-21 0,-21 22 16,21-1-16,-1 0 0,1-21 0,21 22 0,0-1 16,0-21-16,0 0 0,0 22 15,0-22-15,21 0 0,1-21 16,-1 21-16,21-21 0,-21 0 0,22 0 15,-1 0-15,21 0 0,-20 0 0,-1 0 16,22 0-16,-22-21 0,0 0 16,1 0-16</inkml:trace>
  <inkml:trace contextRef="#ctx0" brushRef="#br0" timeOffset="37348.48">14817 3895 0,'0'0'16,"0"-43"-16,21 1 0,-21 0 0,0 21 0,21-22 15,-21 22-15,0 0 0,0 0 16,0 0-16,0 42 15,0 0-15,0 0 0,-21 21 16,0 1-16,21 20 0,-22 1 0,22-1 16,-21 22-16,0 0 0,0 20 0,0-20 15,0 21-15,-1 0 16,1 0-16,-21-1 0,21 1 0,-22 0 16,22 0-16,0 0 0,-21 0 0,-1-1 15,22 1-15,-21 0 0,0 0 0,20 0 16,-20-22-16,0 22 0,-1-21 15,1 21-15,0-22 0,21 22 0,-22-21 16,1 0-16,21-22 0,0 1 0,-1-1 16,1-21-16,21 1 0,0-1 0,0-21 15,0 0-15,21-42 16,1 0 0,20 0-16,-21 0 0,0-22 0,22 1 15,-1-21-15,0 20 0,1-20 16,-1-1-16,21-20 0,-20 20 15</inkml:trace>
  <inkml:trace contextRef="#ctx0" brushRef="#br0" timeOffset="37688.26">14690 4720 0,'0'-21'0,"0"42"0,-22-84 15,22 42-15,-21-22 0,21 22 0,0 0 16,0 0-16,0 0 0,0-1 0,43 1 15,-22 0-15,21 0 16,-21 21-16,22-21 0,20 21 0,-21-21 16,22 21-16,-22 0 0,22 0 0,-22 21 15,0 0-15,1 0 0,-1 0 16,-21 22-16,0-1 0,-21-21 0,0 21 16,0 1-16,-21-1 0,0 22 0,0-22 15,-21 0-15,-1 1 0,1-22 16,-22 21-16,22-21 0,-21 22 0,20-22 15,-20 0-15,20 0 0,1-21 0,0 21 16,21-21-16,-1 0 0,1 0 16,0 0-16,21-21 31,21 0-31,0 0 0,1 0 16,20-1-16,-21-20 0,21 21 0</inkml:trace>
  <inkml:trace contextRef="#ctx0" brushRef="#br0" timeOffset="38100.33">15388 4678 0,'0'0'16,"0"-21"-16,0 0 16,0-1-16,0 1 0,0 0 15,0 0-15,21 0 0,0 0 0,1 21 16,20-22-16,-21 1 0,0 21 15,22 0-15,-1 0 0,-21 0 16,21 0-16,-20 0 0,20 0 0,-21 21 16,0 1-16,0-1 0,22 21 15,-22-21-15,-21 22 0,21-22 0,-21 21 16,21 0-16,-21 1 0,0-22 0,0 21 16,0-21-16,0 22 0,0-22 15,-21 0-15,21 0 0,-21 0 0,0-21 16,0 0-1,-1 0-15,22-21 16,0 0 0,0 0-16,0 0 0,0 0 0,0-22 15,22 22-15,-1-21 16,21 21-16,-21-22 0,0 22 0,1-21 16,20 21-16,-21-1 0,0 1 0,22 0 15,-22 21-15,0-21 0,0 21 16,0-21-16,0 21 15</inkml:trace>
  <inkml:trace contextRef="#ctx0" brushRef="#br0" timeOffset="38436.53">16171 4720 0,'0'0'0,"0"21"0,21-21 15,1 0 1,-1 0-16,0 0 0,0 0 15,0 0-15,22 0 0,-22-21 0,0 21 16,21-21-16,-21 0 0,1 21 0,-1-21 16,0 0-16,0-1 0,0 1 15,-21 0-15,0 0 0,0 0 0,0 0 16,-21 21-16,0 0 16,0 0-16,0 0 0,-22 0 15,22 21-15,-21 0 0,21 0 0,-22 0 16,22 22-16,0-22 0,-21 21 0,20 0 15,1 1-15,21-22 16,0 21-16,0-21 0,0 22 0,0-22 16,0 0-16,0 0 0,0 0 0,21 1 15,1-22-15,-1 0 0,0 21 16,0-21-16,21 0 0,-20 0 0,20 0 16,0 0-16,1-21 0</inkml:trace>
  <inkml:trace contextRef="#ctx0" brushRef="#br0" timeOffset="38804.43">17081 4614 0,'0'0'0,"22"-21"0,-22 0 0,0 0 15,-22 21-15,1 0 16,0 0-16,0 0 0,0 0 0,-22 0 16,22 0-16,-21 21 0,21-21 15,0 21-15,-1 0 0,1 1 0,0-22 16,21 21-16,0 0 0,0 0 0,0 0 15,0 0-15,0 1 16,0-1-16,42 0 0,-20 0 16,-1 0-16,21 0 0,-21 1 0,22-1 15,-22 0-15,0-21 16,21 21-16,-21 0 0,-21 0 0,0 1 16,0-1-16,-21 0 15,0-21-15,0 0 16,-21 0-16,-1 0 0,22 0 0,-21 0 15,-1 0-15,1 0 0,21-21 0,-21 21 16,20-21-16,1 21 0,0 0 16,21-22-16,0 1 15,42 0 1,-20 0-16,-1 21 0,0-21 16</inkml:trace>
  <inkml:trace contextRef="#ctx0" brushRef="#br0" timeOffset="39161.23">17357 4784 0,'0'0'0,"21"0"31,0 0-31,21 0 0,-21 0 0,1-21 16,20 21-16,-21-22 0,21 1 0,-20 21 15,-1-21-15,21 0 0,-21 0 16,-21 0-16,0-1 0,21 1 16,-21 0-16,0 0 0,-21 0 15,0 21-15,0 0 16,-21 0-16,20 21 0,-20 0 0,21-21 16,-21 42-16,20-20 0,-20-1 15,21 21-15,0-21 0,-22 22 0,43-1 16,-21-21-16,21 0 0,0 22 0,0-22 15,0 0-15,0 0 0,21 0 16,1 0-16,20 1 0,-21-22 0,21 0 16,1 21-16,-1-21 0,0 0 0,1 0 15,-1 0-15,0 0 0</inkml:trace>
  <inkml:trace contextRef="#ctx0" brushRef="#br0" timeOffset="39616.42">18076 4572 0,'0'0'16,"0"-21"-16,0 42 16,-21 0-1,21 0-15,-21 1 0,21-1 0,-21 21 16,21-21-16,0 22 0,0-1 16,-21-21-16,21 21 0,0-20 0,-22 20 15,22-21-15,0 0 0,0 0 16,0 1-16,0-1 0,0 0 15,-21-21-15,0 0 32,21-21-32,0 0 0,0-1 15,0 1-15,0 0 0,0 0 0,0-21 16,21-1-16,0 1 0,1 21 0,20-22 16,-21 1-16,0 0 0,22-1 15,-1 22-15,0-21 0,1 21 0,20 0 16,-21-1-16,22 22 0,-1 0 15,-20 0-15,20 0 0,-20 22 0,-22-1 16,21 0-16,-42 21 0,21-21 16,-21 22-16,0-22 0,0 21 0,0 1 15,0-22-15,-21 21 0,0-21 16,0 22-16,0-22 0,-22 0 0,22 0 16,0 0-16,0-21 0,0 21 15,-1-21-15,1 0 0,21-21 31,0 0-31,21 0 0,1 0 16</inkml:trace>
  <inkml:trace contextRef="#ctx0" brushRef="#br0" timeOffset="39880.26">19092 4043 0,'0'0'0,"21"-21"0,1-43 16,-22 85-1,0 1 1,0 20-16,-22 0 0,22-21 0,-21 43 16,21-22-16,0 1 0,-21 20 15,0-21-15,0 22 0,21-22 0,-21 22 16,-1-22-16,1 0 0,21 22 16,-21-22-16,21 1 0,-21-1 0,21-21 15,0 21-15,0 1 0,0-22 16,0 0-16,0 0 0,0 0 15,21-21-15,0 0 16,0 0-16,1 0 0,-1-21 16</inkml:trace>
  <inkml:trace contextRef="#ctx0" brushRef="#br0" timeOffset="40057.19">18944 4424 0,'0'0'0,"0"-21"0,-21 21 0,21-21 0,0-1 15,21 1 1,0 21 0,0 0-16,1 0 0,20 0 0,0 0 15,1 0-15,-1 0 0,21 0 0,-20-21 16,20 21-16,-20-21 0,-1 0 16,0 21-16</inkml:trace>
  <inkml:trace contextRef="#ctx0" brushRef="#br0" timeOffset="40548.46">20659 4530 0,'0'0'0,"0"-21"0,0-1 15,0 44 1,0-1-16,0 0 0,0 0 16,0 0-16,0 22 0,0-22 0,-22 21 15,22 0-15,-21-20 0,21 20 16,-21-21-16,21 21 0,0-20 15,-21-1-15,21 0 0,-21-21 0,0 21 16,21-42 15,0 0-31,0 0 0,0-1 16,0 1-16,21 0 0</inkml:trace>
  <inkml:trace contextRef="#ctx0" brushRef="#br0" timeOffset="40732.12">20722 4233 0,'0'0'16,"-21"0"-16,0 0 15,0 0 1,21 22 15,0-1-31,21-21 16,0 0-16,0 21 0,0-21 0,0 0 15,1 21-15</inkml:trace>
  <inkml:trace contextRef="#ctx0" brushRef="#br0" timeOffset="41173.08">21124 4445 0,'0'0'0,"0"21"0,0 0 16,0 1-16,-21-1 0,21 0 15,-21 0-15,21 0 0,-21-21 16,21 21-16,0 1 0,0-1 0,0 0 16,0 0-16,0 0 0,0 0 15,0 1-15,0-1 16,-21-21-16,21 21 0,-22-21 31,22-21-15,0 0-16,0-1 0,0 1 15,0 0-15,0 0 0,22 0 0,-1 0 16,0-1-16,0-20 16,21 21-16,-20-21 0,20-1 0,0 22 15,1-21-15,-1 21 0,0-22 0,22 22 16,-22 21-16,22 0 0,-22 0 16,0 0-16,22 0 0,-43 21 0,21 0 15,1 1-15,-22 20 0,0 0 0,-21-21 16,0 22-16,0-1 0,0-21 15,0 22-15,0-22 0,-21 0 0,21 0 16,-43 21-16,22-42 0,0 22 0,0-1 16,0-21-16,0 0 15,-1 0 1</inkml:trace>
  <inkml:trace contextRef="#ctx0" brushRef="#br0" timeOffset="41946.19">22902 4001 0,'0'0'16,"0"21"0,0 21-1,0-21-15,-21 22 0,0-1 16,21 21-16,-21-20 0,0 20 0,-1-20 15,22-1-15,-21 21 0,0-20 16,0-1-16,21 0 0,-21 1 16,21-22-16,0 21 0,0-21 0,0 1 15,-21-1-15,21 0 0,0 0 16,21-21 0,0-21-16,0 0 15,0 0-15,0-1 16,1 1-16,-1 0 0,0-21 0,0 21 15,21-22-15,1 1 0,-22 21 16,21-22-16,-21 1 0,22 0 16,-22-1-16,21 22 0,-21-21 0,1 42 0,-22-21 15,21 21-15,-21 21 16,0 0-16,0 0 0,0 0 16,0 22-16,0-22 0,-21 21 0,21-21 15,0 22-15,0-22 0,0 21 16,0-21-16,0 22 0,0-22 0,0 0 15,21 0-15,0 0 0,0-21 0,0 22 16,0-22-16,1 0 0,20 0 16,-21 0-16,21 0 0,-20 0 0,-1-22 15,21 22-15,-21-21 0,0 0 0,1-21 16,-1 21-16,0-22 0,0 1 16,0-22-16,0 22 0,1-21 0,-22-1 15,0 1-15,0-22 0,0 21 16,0 22-16,0-21 0,0 20 15,0 1-15,0 21 0,0 0 0,-22-1 16,1 1-16,0 21 16,0 0-16,0 21 0,0 1 0,21-1 15,0 0-15,-22 21 0,22-21 0,0 22 16,-21-22-16,21 21 0,0-21 16,0 22-16,0-22 0,0 0 0,0 21 15</inkml:trace>
  <inkml:trace contextRef="#ctx0" brushRef="#br0" timeOffset="42285.07">23643 4636 0,'0'21'0,"0"-42"0,21 42 31,0-21-31,1 0 16,-1 0-16,0 0 0,0-21 15,0 21-15,0-22 0,22 1 0,-22 0 16,0 0-16,-21 0 0,21 0 16,-21-22-16,0 22 15,0 0-15,0 0 0,-21 21 16,0 0-16,0 0 16,0 21-16,-1 0 0,1 0 15,0 22-15,21-22 0,-21 0 0,21 0 16,-21 21-16,21-20 0,-21-1 0,21 0 15,0 0-15,0 0 0,0 0 16,21 1-16,0-22 16,0 0-16,0 0 0,22 0 0,-22 0 15,0 0-15,21 0 0</inkml:trace>
  <inkml:trace contextRef="#ctx0" brushRef="#br0" timeOffset="42788.72">24405 3874 0,'0'0'0,"0"-22"0,0 1 15,-21 21 1,0 21-16,21 1 16,-21-1-16,21 21 0,0-21 15,-22 22-15,1-1 0,21 21 0,-21-20 16,0-1-16,21 22 0,-21-22 0,0 0 15,21 1-15,0-1 0,-22 0 16,1 1-16,0-1 0,21-21 0,0 21 16,-21-20-16,21 20 0,-21-21 15,0 0-15,21 0 16,0-42 15,0 0-31,0 0 0,0 0 16,0 0-16,21-1 0,0 1 0,0 0 15,0 0-15,0 0 0,1 0 0,20-1 16,-21 1-16,0 0 0,22 0 16,-22 21-16,21 0 0,-21-21 15,0 21-15,1 0 0,-1 21 16,-21 0-16,0 0 16,0 0-16,0 1 0,-21-1 0,21 0 15,-43 0-15,22 0 0,0 0 0,0 1 16,0-1-16,-22 0 0,22 0 15,0 0-15,-21-21 0,20 21 0,1-21 16,0 0-16,0 22 0,0-22 0,21-22 31</inkml:trace>
  <inkml:trace contextRef="#ctx0" brushRef="#br0" timeOffset="43072.58">24892 3874 0,'21'-43'0,"-42"86"0,63-107 15,-42 22-15,21 21 0,-21-1 0,0 1 16,0 42 0,0 1-1,-21 20-15,21-21 0,-21 21 16,21 1-16,-21-1 0,0 0 15,0 22-15,-1-22 0,22 22 0,-42-1 16,21-20-16,0 20 0,0-21 0,21 22 16,0-22-16,-22 1 0,22-1 15,0-21-15,0 21 0,0-20 16,0-1-16,22 0 0,-22 0 0,21-21 16</inkml:trace>
  <inkml:trace contextRef="#ctx0" brushRef="#br0" timeOffset="43412.38">24765 3874 0,'0'0'0,"-21"-43"15,0 22-15,-1 0 0,22 0 0,-21 0 16,21-1-16,0 1 0,21 21 15,1 0-15,-1-21 0,21 21 16,0 0-16,1 0 0,20 0 0,1 0 16,-22 0-16,22 21 0,-22-21 15,21 21-15,-20 1 0,-22-1 0,0 0 16,0 21-16,-21-21 0,0 22 0,0-1 16,0 0-16,-21-20 0,0 20 15,0 0-15,-22 1 0,1-22 0,0 21 16,-1-21-16,1 0 0,0 1 15,-1-1-15,1-21 0,21 21 16,-21 0-16,20-21 0,1 0 0,42 0 31</inkml:trace>
  <inkml:trace contextRef="#ctx0" brushRef="#br0" timeOffset="43916.1">25315 4487 0,'64'0'16,"-64"-21"-1,0 0-15,21 21 0,-21-21 16,0 0-16,0 0 0,0-1 15,-21 22 1,0 0 0,-1 0-16,1 22 0,0-1 15,0 0-15,0 0 0,-22 0 0,22 0 16,0 22-16,0-22 0,0 0 16,0 0-16,-1 0 0,22 1 0,-21-22 15,21 21-15,0 0 0,0 0 16,21-21-1,1 0-15,-1 0 0,0 0 16,0 0-16,0 0 16,0-21-16,1 0 0,-1 21 0,21-21 15,-21-1-15,0 1 0,1 0 0,-1 0 16,0 0-16,0 0 0,0 21 16,0-22-16,-21 44 31,0-1-31,0 0 15,-21 0-15,0-21 0,21 21 0,0 0 16,0 1-16,0-1 0,0 0 16,0 0-1,21-21-15,0 0 16,1 0-16</inkml:trace>
  <inkml:trace contextRef="#ctx0" brushRef="#br0" timeOffset="44649.06">26035 4360 0,'0'0'0,"0"-21"0,-21 21 16,0 0-16,-1 0 0,-20 0 16,21 21-16,-21 1 0,20-22 0,-20 21 15,21 21-15,-21-21 0,20 0 16,1 1-16,0-1 0,0 0 0,21 0 15,0 0-15,0 0 0,0 1 16,0-1-16,21-21 16,0 0-1,0 0-15,1 0 0,20 0 0,-21 0 0,0 0 16,0 0-16,1-21 16,-1 21-16,21-22 0,-21 1 0,0 0 15,1 0-15,-1 0 0,0 0 0,0-1 16,-21 1-16,21 0 0,0 0 15,-21 42 17,-21-21-32,0 21 0,0 0 15,0 1-15,0-1 0,-1 0 0,1 21 16,0-21-16,0 22 0,0-1 16,0 0-16,-1 1 0,22-1 0,-21 0 15,21 22-15,-21-1 0,21-20 0,-21 20 16,21 1-16,0-1 15,0 1-15,0-1 0,0 1 0,0-1 16,0 22-16,0-22 0,0 1 0,0-1 16,0 1-16,21-22 0,-21 22 15,0-22-15,0 22 0,0-22 0,0 0 16,-21-21-16,21 22 0,-21-22 0,0 0 16,-1 0-16,1 0 0,0 1 0,0-1 15,-21-21-15,20 0 0,1 0 16,0 0-16,0 0 0,0 0 0,-22-21 15,22-1-15,0 22 0,0-21 0,0 0 16,0-21-16,21 21 0,0-22 16,-22 22-16,22-21 0,0-1 15,0-20-15,0-1 0,22 1 0,-1-1 16,0 1-16,0-1 0,21-20 0,-20 20 16,20 1-16,0-1 0,1 1 15,-1-1-15,0 22 0,1-22 0,-1 22 16,0 0-16,-21-1 0,22 1 15,-1 0-15,0-1 0,1 22 0,-22 0 16,21 0-16,-21-21 0,22 20 0,-22 1 16,0 0-16,0 0 15,0 21-15</inkml:trace>
  <inkml:trace contextRef="#ctx0" brushRef="#br0" timeOffset="45285.18">26247 4614 0,'-22'0'16,"22"-21"0,22 21-1,-22-21-15,21 21 16,0 0-16,-21-21 0,21 21 16,-21-21-16,21 0 15,0-1-15,-21 1 16,-21 21 15,0 0-31,0 21 16,0 1-16,0-22 0,-1 21 15,1 0-15,21 0 0,-21 0 16,0 0-16,21 1 0,-21-22 0,21 21 16,0 0-16,0 0 15,0 0-15,21-21 16,0 21-16,0-21 0,0 0 15,1 0-15,-1 0 16,0 0-16,0 0 0,0 0 16,0 0-16,1-21 0,-1 21 15,0-21-15,0 0 0,0 0 0,0 0 16,1-1-16,-1 1 0,0 0 0,0 0 16,0 0-16,-21 0 0,0-1 15,0 1-15,-21 21 31,0 0-15,0 0-16,21 21 0,-21 1 0,21-1 16,0 0-1,0 0-15,0 0 0,0 0 16,0 1-16,0-1 16,0 0-16,21-21 0,-21 21 15,21 0-15,-21 0 0,21-21 16,-21 22-1,-21-22 17,0 0-32,0 0 0,-1 0 15,1 0-15,0 0 0,0 0 0</inkml:trace>
  <inkml:trace contextRef="#ctx0" brushRef="#br0" timeOffset="57077.21">2011 7070 0,'0'-21'16,"21"21"-1,-21-22-15,0 44 63,0-1-48,0 0-15,0 21 0,0 1 16,0-22-16,0 42 0,0-20 0,0-1 16,0 21-16,0-20 0,-21 20 15,21-20-15,0-1 0,0 0 0,0 1 16,-21-22-16,21 21 0,0-21 15,0 0-15,0 1 0,0-1 0,0 0 16,0 0-16,0-42 63,21 21-63,-21-21 0,21 0 0,0-1 15,0 1-15</inkml:trace>
  <inkml:trace contextRef="#ctx0" brushRef="#br0" timeOffset="57476.98">2498 7662 0,'0'22'0,"0"-1"16,21-21 15,0 0-15,0-21-16,-21-1 15,0 1-15,0 0 16,0 0-16,0 0 16,0 0-1,-21 21-15,0 0 16,0 21-16,21 0 15,-22-21-15,1 21 0,21 0 16,-21-21-16,21 21 0,0 1 16,0-1-1,21-21 1,0 0 0,-21-21-1,0-1-15,0 1 16,0 0-16,0 0 15</inkml:trace>
  <inkml:trace contextRef="#ctx0" brushRef="#br0" timeOffset="69964.72">3704 6879 0,'0'-21'0,"0"0"15,0 0-15,0 0 16,0-1-16,0 1 0,0 0 16,0 0-16,-21 21 31,0 0-31,21 21 16,0 21-16,-21 1 0,-1-22 0,22 42 15,-21-20-15,21-1 0,0 22 0,0-1 16,0 1-16,-21-1 15,21 1-15,0-1 0,-21-21 0,21 1 16,0-1-16,0 0 0,0 1 16,0-22-16,0 0 0,0 0 0,0 0 15,0 1-15,0-1 0,0-42 47,0-1-47,0 1 16,0-21-16</inkml:trace>
  <inkml:trace contextRef="#ctx0" brushRef="#br0" timeOffset="70352.5">3365 6943 0,'-21'-21'0,"42"42"0,-63-64 16,0 43-16,21-21 0,-1 0 0,1 0 15,21 0-15,0 0 0,0-22 16,0 22-16,21 0 0,1 0 15,20 0-15,21-1 0,-20 1 16,41 0-16,-20 0 0,21 0 0,-1 21 16,1 0-16,-22 21 0,22 0 15,0 21-15,-1 1 0,1-1 16,0 0-16,-22 22 0,1-1 0,-1-20 16,-20 41-16,-1-20 0,-21-1 15,-21 1-15,0-1 0,-21 1 0,-21-1 16,-1-20-16,1 20 0,-22-20 15,1-1-15,-1-21 0,1 21 0,-1-20 16,1 20-16,-1-21 0,1 0 16,-1-21-16,1 21 0,-1 1 0,1-22 15,-1 0-15,22 0 0,0 0 0,-1 0 16,22 0-16,0 0 0,0 0 16,0 0-16,21-22 15,0 1 1,21 0-16,0 0 0,21 21 0,-20-21 15</inkml:trace>
  <inkml:trace contextRef="#ctx0" brushRef="#br0" timeOffset="120586.32">4868 7218 0,'-21'-21'15,"0"0"1,0 21-16,21-22 15,-21 22-15,21-21 16,0 0 0,0 0-16,0 0 31,21 21-31,0 0 16,0 21-16,-21 0 0,21 0 15,0 0-15,-21 1 16,0 20-16,22 0 0,-22-21 0,21 22 15,-21-1-15,0 0 0,0-20 0,0 20 16,0 0-16,0-21 0,0 1 16,0 20-16,0-21 0,0 0 0,0 0 15,0 1-15,-21-22 47,21-22-47,0 1 0,0 0 16,0 0-16,0 0 0,0-22 15,0 22-15,0-21 0,21 0 0,-21-1 16,21 1-16,-21 0 0,21-1 16,0 22-16,-21-21 0,21 21 15,1-1-15,-22 1 0,21 21 0,0-21 16,0 21-16,0 0 16,0 0-16,1 0 15,-1 0-15,-21 21 16</inkml:trace>
  <inkml:trace contextRef="#ctx0" brushRef="#br0" timeOffset="121037.06">5482 7154 0,'0'0'0,"0"-21"0,-21 21 15,0 0-15,0 0 16,-1 21-16,22 1 0,-21-1 0,0 0 16,0 0-16,21 21 0,-21-20 15,0 20-15,-1-21 0,22 21 0,0 1 16,-21-22-16,21 21 0,-21-21 0,21 22 16,0-22-16,0 0 15,0 0-15,0 0 0,0 1 0,21-22 16,0 21-16,1-21 0,-1 0 0,0 0 15,0 21-15,0-21 0,0 0 16,22 0-16,-22 0 0,0-21 0,0 21 16,0-21-16,1-1 0,-1 1 0,0 0 15,0 0-15,0-21 0,-21-1 16,0 1-16,21 0 0,-21-1 0,0 22 16,0-21-16,0-1 0,-21 1 15,0 21-15,21 0 0,-21 0 0,-21 21 16,20 0-16,1-22 0,0 22 0,0 0 15,0 0-15,0 0 0,-1 22 16,1-22-16,21 21 0,0 0 16,0 0-16,0 0 15,21 0-15,1-21 16</inkml:trace>
  <inkml:trace contextRef="#ctx0" brushRef="#br0" timeOffset="121369.89">5969 7133 0,'0'-42'31,"0"63"-15,0 0-16,-21 22 0,21-22 15,0 21-15,-21 0 0,21 1 0,0 20 16,0 1-16,0-22 0,0 22 0,-22-1 15,22 22-15,0-22 0,-21 1 16,21 20-16,0 1 0,-21-21 0,21 20 16,0-20-16,0 20 0,-21-20 0,0-1 15,21-20-15,-21 20 0,21-20 0,0 20 16,-22-21-16,1-20 0,21 20 16,0-21-16,-21 0 0,21 0 0,0 1 15,0-44 16,0 1-31,0 0 0,0-21 0,0-1 16,21 1-16</inkml:trace>
  <inkml:trace contextRef="#ctx0" brushRef="#br0" timeOffset="121656.78">6075 7133 0,'0'0'16,"0"-21"-16,0-21 0,0 21 15,0-1-15,-21 1 0,21 0 0,0 0 0,0 0 16,21 21 0,0 0-16,0 0 15,21 0-15,-20 0 0,20 21 0,-21 0 16,21-21-16,-20 21 0,-1 22 0,0-22 16,0 0-16,-21 21 0,0-21 15,0 22-15,0-1 0,-21-21 0,0 22 16,0-1-16,-1-21 0,-20 21 0,21-20 15,0-1-15,-22 0 0,22 0 16,0 0-16,0-21 0,0 0 0,0 21 16,21-42-1</inkml:trace>
  <inkml:trace contextRef="#ctx0" brushRef="#br0" timeOffset="122333.4">7175 6837 0,'0'0'0,"-21"21"31,0 0-31,0 0 16,0 1-16,0 20 0,-1 0 15,1 1-15,0 20 0,-21-21 0,21 22 16,-1-1-16,1-20 0,-21 20 15,21-20-15,0-1 0,-1 0 0,1 1 16,0-22-16,0 21 0,0-21 16,21 0-16,-21-21 0,21 22 0,21-44 31,0 1-31,0 0 16,0 0-16,-21-21 0,21 20 0,1-20 15,-1 21-15,0-21 0,0-1 16,-21 22-16,21-21 0,0 21 0,-21-1 15,22 22-15,-1 0 16,-21 22-16,0-1 0,0 0 16,0 21-16,0-21 0,21 22 0,-21-22 15,21 0-15,-21 21 0,21-20 16,-21-1-16,21 0 0,1 0 0,-1 0 16,0-21-16,0 21 0,0-21 15,0 0-15,1 0 0,-1 0 0,21 0 16,-21 0-16,0-21 0,22 0 0,-22 0 15,21 0-15,-21 0 0,1-1 16,-1-20-16,0 21 0,-21-21 0,0-1 16,21 1-16,-21 0 0,0-22 15,0 22-15,0-22 0,-21 22 16,0-22-16,0 22 0,-1 0 0,1-1 16,0 1-16,-21 0 0,21 21 0,-1-22 15,-20 22-15,0 21 0,-1-21 16,1 21-16,0 0 0,21 0 0,-22 21 15,1-21-15,0 21 0,20 0 16,1 22-16,21-22 0,0 0 0,0 21 16,0 1-16,0-22 0,0 21 15,21-21-15,-21 22 0,22-1 0,-1-21 16,21 22-16,-21-22 0,0 0 0,1 0 16,20 0-16,-21 0 0,0 1 15,22-22-15,-22 0 0,21 0 16</inkml:trace>
  <inkml:trace contextRef="#ctx0" brushRef="#br0" timeOffset="122765.15">8107 7070 0,'0'-21'16,"-21"21"-1,-1 0-15,1 21 0,0-21 16,0 21-16,21 0 0,-21 0 0,0 22 15,-1-22-15,1 21 0,21-21 16,0 22-16,-21-1 0,21-21 16,-21 21-16,21-20 0,0-1 0,0 21 15,0-21-15,0 0 0,21 1 16,0-1-16,0-21 0,1 0 16,-1 0-16,0 0 0,0 0 0,0 0 15,0 0-15,22 0 0,-22-21 16,21-1-16,-21 1 0,1 0 0,-1 0 15,0-21-15,0 20 0,0-20 0,-21 0 16,0-1-16,0 1 0,0 0 16,0-1-16,0 22 0,0-21 0,0 21 15,-21 0-15,0-1 0,0 1 0,0 21 16,-1 0-16,1 0 16,0 0-16,0 21 0,0 1 0,-22-1 15,22-21-15,0 21 0,0 0 0,21 0 16,-21 22-16,21-22 0,0 0 15,0 0-15,0 0 0,0 0 0,0 1 16,21-1-16,0-21 0,0 21 0,0-21 16,1 0-16</inkml:trace>
  <inkml:trace contextRef="#ctx0" brushRef="#br0" timeOffset="123996.91">8678 7133 0,'0'0'0,"-21"21"32,21 1-32,-21-1 15,21 0-15,0 21 0,0-21 0,-21 1 16,21 20-16,-21-21 0,21 21 16,0-20-16,0-1 0,0 0 0,0 0 15,0 0-15,0 0 0,0 1 16,21-22-16,0 0 15,0 0-15,0 0 0,0 0 16,22 0-16,-22-22 0,0 1 16,0 0-16,0 0 0,1 0 15,-1 0-15,0-1 0,0 1 0,0-21 16,0 21-16,-21 0 0,0-1 0,0 44 47,0-1-47,0 0 0,0 21 15,0-21-15,0 1 0,-21-1 0,21 0 16,0 21-16,0-21 0,0 1 16,0-1-16,21-21 0,1 0 15,-22 21-15,21-21 0,0 0 0,0 0 16,0 0-16,0 0 0,1 0 16,-1-21-16,0 0 0,0-1 15,0 1-15,0-21 0,-21 21 16,0 0-16,22-22 0,-22 1 0,21 21 15,-21-22-15,0 22 0,0-21 0,0 21 16,0 0-16,0-22 0,-21 22 16,21 0-16,-22 0 0,1 21 15,21-21-15,21-1 32,1 22-32,-1 0 15,0 0-15,0 0 0,0 0 16,0 0-16,1 0 0,-1 0 15,0 0-15,0 0 0,0 22 16,-21-1-16,0 0 0,21 0 0,-21 21 16,22-20-16,-22 20 0,0-21 0,0 21 15,0-20-15,0-1 0,0 21 16,0-21-16,0 0 0,0 1 0,0-1 16,-22 0-16,22 0 0,-21-21 0,21 21 15,-21-21-15,21 21 16,-21-21-1,21-21 1,0 0-16,0 0 16,0 0-16,0-22 15,21 22-15,0 0 0,-21-21 0,21-1 16,1 22-16,20-21 0,-21 0 0,0 20 16,22 1-16,-22 0 0,21 0 15,-21 0-15,0 21 0,22 0 0,-22 0 16,-21 21-16,21-21 0,-21 42 15,0-21-15,0 22 0,0-22 16,0 21-16,0 1 0,0-22 0,-21 21 16,21-21-16,0 22 0,-21-22 0,21 0 15,-21 0-15,-1 0 16,22 0-16,0 1 16,22-22-1,-1 0-15,0 0 16,0 0-16,21-22 0,1 1 15,-1 0-15,0 0 0,1 0 0,-1 0 16,0-1-16,22-20 0,-22 0 0,1-1 16,-1 1-16,0 0 0,1-1 15,-22 22-15,21 0 0,-42-21 0,0 21 16,0-1-16,-21 22 16,0 0-16,0 0 15,-1 22-15,-20-1 0,21 0 0,0 0 16,0-21-16,-22 21 0,43 22 15,-21-22-15,21 0 0,-21 0 16,21 0-16,0 0 0,0 1 16,0-1-16,21-21 0,-21 21 15,21-21-15,-21 21 0,21-21 16,-21 21-16,22 0 0,-22 1 16,-22-1 15,1-21-31,0 0 0,0 0 15,-21 21-15,-1-21 0,22 0 0,-42 21 16,20-21-16</inkml:trace>
  <inkml:trace contextRef="#ctx0" brushRef="#br0" timeOffset="124821.44">1799 9102 0,'0'-43'32,"0"22"-32,-21 0 0,21 0 15,0 0-15,0 0 0,0-22 0,0 22 16,0 0-16,21 0 0,0 0 15,0-1-15,1 22 0,-1 0 16,0 0-16,0 0 0,0 22 16,0 20-16,1 0 0,-1 1 15,-21-1-15,21 21 0,-21-20 16,0 20-16,0-20 0,0 20 0,0-21 16,0 22-16,-21-22 0,0 22 0,-22-22 15,22 0-15,-21 1 0,-1-1 16,22-21-16,-21 0 0,0 1 0,20-1 15,-20 0-15,21-21 0,0 0 16,-22 0-16,22 0 0,0 0 0,0-21 16,21 0-16,-21-1 15,21 1-15,0-21 0,0 21 0,0-22 16,21 22-16,0-21 0,0 21 16,0 0-16,22-1 0,-22 1 15,21 21-15,-21 0 0,22 0 16,-22 0-16,21 0 0,-21 21 0,1 1 15,-1-1-15,0 0 0,21 21 16,-42-21-16,21 22 0,-21-22 16,0 0-16,0 0 0,0 0 0,0 1 15,0-1-15,0 0 0,0 0 16,22 0-16,-1-21 31</inkml:trace>
  <inkml:trace contextRef="#ctx0" brushRef="#br0" timeOffset="124952.37">2498 9419 0,'21'0'31</inkml:trace>
  <inkml:trace contextRef="#ctx0" brushRef="#br0" timeOffset="125644.97">3429 8678 0,'-21'64'31,"0"-22"-31,-1 1 0,22 20 16,-21-21-16,0 22 0,0-1 15,0 1-15,0-22 0,-1 22 16,1-22-16,21 0 0,-21 1 0,0-1 15,21 0-15,-21-20 0,21 20 0,-21-21 16,21 0-16,0-42 31,0 0-31,0 0 16,0 0-16,21-22 16,-21 22-16,21 0 0,0 0 0,0 0 15,0-1-15,1 1 0,-1 0 16,21 0-16,-21 0 0,22 0 0,-1 21 15,0 0-15,1 0 0,-1 0 0,0 21 16,1 0-16,-22 0 16,0 0-16,0 22 0,0-22 0,-21 21 15,0-21-15,0 22 0,0-1 0,-21-21 16,-21 21-16,21-20 0,-22 20 16,-20-21-16,20 0 0,1 0 0,-21 1 15,20-1-15,1 0 0,21-21 16,-22 0-16,22 0 0,0 0 0,0 0 15,0 0-15,0 0 0,21-21 0,0 0 16,0-1-16,0 1 16,0-21-16,0 21 0,21 0 0</inkml:trace>
  <inkml:trace contextRef="#ctx0" brushRef="#br0" timeOffset="126069.73">3958 9271 0,'0'0'0,"0"21"0,0 0 0,0 1 0,0-1 16,0 0-16,0 21 0,0-21 15,0 1-15,0 20 0,0-21 0,0 0 16,-21 0-16,21 1 0,0-1 0,0 0 16,0 0-16,0 0 15,21-21 1,0-21-16,0 0 15,1 0-15,-1 0 0,21-1 16,-21-20-16,0 21 0,1-21 0,-1 20 16,21-20-16,-21 21 0,0-21 0,-21 20 15,22-20-15,-22 21 0,21 0 16,-21 0-16,0 42 16,0 0-1,0 0-15,0 21 16,-21-20-16,21-1 0,0 0 0,-22 21 15,22-21-15,-21 1 0,21-1 16,0 21-16,0-21 0,0 0 0,0 1 16,0-1-16,0 0 0,21 0 15,1-21-15,-1 0 16,0 0-16,21 0 0,-21 0 0,22-21 16,-22 0-16,21 21 0,1-43 0,-1 22 15</inkml:trace>
  <inkml:trace contextRef="#ctx0" brushRef="#br0" timeOffset="126320.63">4826 8784 0,'0'0'0,"0"-21"0,0-21 0,0 21 0,0-1 0,-21 22 32,21 22-32,0 20 0,-21 0 15,-1 1-15,1 20 0,21-21 0,-21 22 16,21-1-16,-21-20 0,21 20 15,-21 1-15,0-22 0,21 22 0,0-22 16,0 0-16,-22 1 0,22-1 0,0 0 16,0-21-16,0 1 0,0 20 15,0-21-15,0 0 0,22-21 16,-1 0-16,0 0 0,21-21 16,-21 0-16,1 0 15,-1-22-15</inkml:trace>
  <inkml:trace contextRef="#ctx0" brushRef="#br0" timeOffset="126569.49">5186 8678 0,'0'0'0,"21"-42"0,-21-43 31,0 107-31,0 20 16,0 0-16,0 1 0,-21 20 0,21-21 15,-21 22-15,-1-1 0,22 1 0,0-1 16,-21 1-16,0-1 0,21-20 15,0 20-15,-21-20 0,0-1 0,21-21 16,-21 21-16,21-20 0,0 20 0,0-21 16,0 0-1,21-21-15,0 0 16,0 0-16,0 0 0,0-21 0,1 21 16,-1-21-16,0 0 0,21 0 15</inkml:trace>
  <inkml:trace contextRef="#ctx0" brushRef="#br0" timeOffset="127180.3">5503 9208 0,'21'0'0,"-42"0"0,64-22 0,-43 1 0,21 21 0,-21 21 16,0 1-1,-21-1-15,-1 21 0,22-21 16,-21 0-16,0 22 0,21-22 0,0 0 16,0 21-16,-21-20 0,21-1 15,0 0-15,0 0 0,0 0 16,0 0-16,0 1 0,21-1 15,0-21-15,0 0 16,1 0-16,-1-21 16,0-1-16,-21 1 0,0 0 15,21-21-15,-21 21 0,0-1 0,0 1 16,0-21-16,21 21 0,-21 0 0,0-22 16,21 22-16,-21 0 0,22-21 15,-1 20-15,0 1 0,0 21 16,0-21-16,0 21 0,22 0 0,-22 0 0,0 0 15,21 0-15,-20 21 16,-1-21-16,21 21 0,-21 1 0,0 20 16,1-21-16,-1 0 0,-21 0 0,0 1 15,0-1-15,0 21 0,0-21 16,0 0-16,0 1 0,0-1 0,0 0 16,0 0-16,-21-21 15,21-21 1,0 0-1,0 0-15,0-1 16,21-20-16,-21 21 0,21-21 0,0 20 16,0-20-16,0 21 0,1-21 15,-1 20-15,0-20 0,21 21 0,-21 0 16,1 0-16,20 21 0,-21 0 0,0 0 16,0 21-16,1 0 0,-1 0 15,0 0-15,0 0 0,-21 22 0,0-22 16,21 21-16,-21-21 0,0 22 0,0-1 15,0-21-15,-21 0 0,0 22 16,0-22-16,21 0 0,-21 0 0,-1 0 16,22 1-16,-21-22 0,21 21 15,0-42 1,43 21 0,-22-22-16</inkml:trace>
  <inkml:trace contextRef="#ctx0" brushRef="#br0" timeOffset="127556.08">7154 9165 0,'0'-21'0,"0"42"0,0-63 16,0 21-16,-21 21 15,0 0 1,0 0-16,0 0 0,-1 0 0,-20 0 16,21 21-16,0 0 0,0-21 15,-1 21-15,1 0 0,0 1 16,21-1-16,0 0 0,0 0 15,21-21-15,0 21 16,1-21-16,20 0 0,-21 21 16,0-21-16,0 0 0,1 22 0,-1-1 15,0-21-15,0 21 0,0-21 0,-21 21 16,0 0-16,0 0 0,0 1 16,-21-1-1,0-21-15,0 21 0,-22-21 0,22 0 16,-21 21-16,0-21 0,-1 0 0,1 0 15,0 0-15,-1 0 0,1 0 16,0 0-16,20 0 0,-20 0 16,21 0-16,0 0 0,0 0 0,-1 0 15,1-21-15,0 0 16,0 0-16,0-1 0,21 1 16,-21 0-16</inkml:trace>
  <inkml:trace contextRef="#ctx0" brushRef="#br0" timeOffset="127844.91">4657 8911 0,'0'0'0,"-43"0"0,22 0 15,42 0 1,22 0-16,-1-21 15,0 21-15,22-21 0,-1 0 0,1 21 16,20-21-16,1 21 0,0-22 0,-1 22 16,22-21-16,-21 21 0,0 0 15,20-21-15,-20 21 0,0 0 0,-22 0 16,1-21-16,-1 21 0,-20 0 0,-1 0 16,0 0-16,-21 0 0,-42 21 31,0 0-31,-21-21 0</inkml:trace>
  <inkml:trace contextRef="#ctx0" brushRef="#br0" timeOffset="128729.44">1672 10986 0,'0'0'0,"21"-22"0,-21 1 63,21 21-63,1 0 15,-1 0-15,0-21 0,0 21 0,0 0 16,0 0-16,1 0 0,-1 0 15,0 0-15,0 21 0,0 0 16,0 1-16,-21-1 0,0 0 16,0 21-16,0-21 0,0 22 0,0-1 15,-21 0-15,0 1 0,0-22 0,0 21 16,0-21-16,-22 22 0,22-22 16,-21 0-16,21 0 0,-1 0 0,1-21 15,0 22-15,0-22 0,21-22 31,21 22-31,0-21 16,0 21-16,1-21 0,-1 21 0,21 0 16,0 0-16,-20 0 0,20 0 0,0 0 15,1 0-15,-1 0 0,-21 0 16,21 21-16,1 0 0,-1 22 0,-21-22 16,0 0-16,-21 21 0,0-20 15,0-1-15,0 21 0,-21-21 0,-21 0 16,21 22-16,-22-22 0,1 0 15,0 0-15,-22 0 0,22-21 0,-22 22 16,1-22-16,21 0 0,-22 0 16,1 0-16,20 0 0,-20 0 0,20 0 15,1-22-15,21 1 0,-21 21 16,-1-21-16,22 21 0,0-21 16,0 0-16,21 0 15,0-1-15,21 1 0,0 21 16,0-21-16,22 0 0,-1 21 0,0-21 15</inkml:trace>
  <inkml:trace contextRef="#ctx0" brushRef="#br0" timeOffset="128888.35">2582 11472 0,'0'0'0,"21"0"0,1 0 31</inkml:trace>
  <inkml:trace contextRef="#ctx0" brushRef="#br0" timeOffset="129312.97">3408 10922 0,'-21'-21'0,"42"42"0,-64-63 15,22 21-15,21-22 0,-21 22 0,0-21 16,21 21-16,-21-22 0,21 1 16,0 21-16,0-22 0,0 22 0,0 0 15,0 0-15,0 0 0,0 42 16,0 0 0,0 0-16,0 22 0,0 20 0,0 1 15,0-22-15,0 21 0,0 22 16,21-21-16,-21-1 0,21 22 0,-21-22 15,0 1-15,0-1 0,0 1 0,21-1 16,-21-20-16,0-1 0,0 0 16,0 1-16,0-22 0,0 0 0,0 0 15,0 0-15,0-42 32,0 0-32</inkml:trace>
  <inkml:trace contextRef="#ctx0" brushRef="#br0" timeOffset="129770.22">3133 11049 0,'0'0'0,"-22"-63"0,22-128 31,0 149-31,0 21 0,0-22 0,22 1 16,-1 21-16,0 0 0,21-1 16,1 1-16,20 21 0,-21 0 0,22 0 15,-1 0-15,1 21 0,-1-21 0,1 43 16,-22-22-16,1 21 0,-22-21 15,21 22-15,-42-1 0,0 0 0,0 1 16,-42-1-16,21 0 0,-22 1 0,1-1 16,0 0-16,-22-20 15,22 20-15,-22-21 0,22 21 0,0-20 16,-1-22-16,1 21 0,0-21 0,20 0 16,-20 0-16,21 0 0,0 0 15,21-21-15,0-1 0,-21 1 16,42 21-1,0 0-15,0 21 16,0 22-16,0-22 0,22 21 0,-22 1 16,21-1-16,-21 0 0,22 1 15,-22-1-15,21 0 0,-21 1 16,22-1-16,-22-21 0,21 21 0,-21-20 16,22 20-16,-1-21 0,0 0 15,-20-21-15,20 21 0,0-21 0,-21 0 16,22 0-16,-1 0 0,0 0 0,1 0 15,-1-21-15,0 0 0,1 0 16,-1 0-16,0 0 0,22-1 0,-22-20 16,1 21-16,-1-21 0,-21-1 0</inkml:trace>
  <inkml:trace contextRef="#ctx0" brushRef="#br0" timeOffset="130149.09">4551 11430 0,'0'-85'0,"0"64"0,-21 191 16,42-234-16,-42-63 0,-1 106 0,-20 21 0,21 0 0,0 0 15,-22 0-15,22 0 16,0 21-16,-21 0 0,21 0 0,-1 22 15,1-22-15,0 21 0,0 1 0,0-1 16,0 0-16,-1-21 0,1 22 16,21-1-16,0-21 0,0 22 0,0-22 15,0 0-15,0 0 0,0 0 0,0 0 16,21-21-16,22 0 16,-22 0-16,0 0 0,21 0 0,1-21 15,-1 0-15,-21 0 0,22 0 0,-1 0 16,0-1-16,-21-20 0,22 0 15,-22 21-15,0-22 0,0 1 0,-21 21 16,0-22-16,0 22 0,0 0 16,0 0-16,0 42 15,0 0 1,0 0-16,0 1 0,0-1 0,-21 0 16,21 21-16,0-21 0,0 22 15,0-22-15,0 0 0,0 0 0,0 0 16,21 1-16,-21-1 0,21 0 0,22 0 15,-22-21-15,21 0 0,1 21 16,-1-21-16,0 0 0,1 0 0,-1 0 16,0-21-16,1 0 0,-1 21 0,21-21 15</inkml:trace>
  <inkml:trace contextRef="#ctx0" brushRef="#br0" timeOffset="130801.72">5503 11388 0,'0'-43'0,"0"86"0,0-107 16,0 43-16,0 0 0,-21 0 15,0 0-15,0 21 0,0 0 0,-22 0 16,22 21-16,-21 0 0,21 0 0,-22 0 16,1 22-16,21-1 0,-22-21 15,22 21-15,-21 1 0,21-1 0,0-21 16,-1 22-16,22-22 0,0 21 0,0-21 16,0 0-16,0 1 0,0-1 15,0 0-15,22-21 0,-1 0 16,0 21-16,0-21 0,0 0 0,22 0 15,-22 0-15,21-21 0,-21 0 16,22 0-16,-1-1 0,-21 1 0,21-21 16,-20 0-16,20-1 0,-21 1 0,0-22 15,0 1-15,1-1 0,-22 1 0,0-22 16,21 22-16,-21-1 0,0 1 16,0-1-16,0 1 0,0 20 0,0 1 15,0 0-15,0 21 0,0-1 0,-21 22 16,-1 0-16,1 22 15,21 20-15,0-21 0,-21 21 0,21 1 16,-21 20-16,21 1 0,0-1 0,0 1 16,0-1-16,0 1 15,0-1-15,0-20 0,0 20 0,0 1 16,0-22-16,21 0 0,0 1 0,0-1 16,1-21-16,-1 0 0,0 0 15,0 1-15,21-22 0,-20 0 0,20 0 16,0 0-16,1 0 0,-1 0 0,0-22 15,1 22-15,-22-21 0,21-21 16,0 21-16,-20 0 0,20-22 0,-21 22 16,0-21-16,0-1 0,1 22 15,-22 0-15,0 0 0,0 0 0,0 42 32,0 0-32,0 0 0,0 0 15,0 1-15,0-1 0,-22 21 0,22-21 16,0 22-16,0-22 0,0 0 15,0 0-15,0 0 0,0 0 0,0 1 16,0-1-16,0 0 0,22 0 16,-1-21-1,0-21-15,-21 0 16,21 0-16,0-1 0</inkml:trace>
  <inkml:trace contextRef="#ctx0" brushRef="#br0" timeOffset="130950.16">6286 11261 0,'0'0'0,"-21"-43"0,21 22 0,-21 0 16,0-21-16,0 42 0,21-21 0,-21-1 16,-1 22-16,1 0 15,21 22 1,0-1-16,21-21 0,1 0 16,-1 0-16,0 21 0,0 0 0,0-21 15</inkml:trace>
  <inkml:trace contextRef="#ctx0" brushRef="#br0" timeOffset="131276.96">6773 11218 0,'0'0'0,"-84"85"31,62-64-31,1 0 0,0 22 16,-21-22-16,21 0 0,-1 21 15,1-20-15,0-1 0,21 21 0,0-21 16,0 0-16,0 1 0,0-1 0,21 0 15,22-21-15,-22 0 16,0 0-16,21 0 0,1 0 0,-22 0 16,21 0-16,0 0 0,1-21 0,-22 21 15,21-21-15,1-1 0,-22-20 16,21 21-16,-21-21 0,0 20 16,-21-20-16,0 0 0,0-1 0,0 1 15,0 21-15,0-21 0,-21 20 0,0 1 16,-21 21-16,21 0 0,-22 0 15,1 0-15,0 0 0,-1 0 0,1 0 16,21 21-16,-22 1 0,22-1 0,0 0 16,0 0-16,21 0 15,0 0-15</inkml:trace>
  <inkml:trace contextRef="#ctx0" brushRef="#br0" timeOffset="131989.03">7705 10668 0,'0'0'16,"0"-21"-16,0-21 0,0 20 0,0-20 15,21 0-15,-21 21 0,0-22 0,0 22 16,0 0-16,0 0 0,0 42 31,0 21-31,0 1 0,0-1 0,0 21 16,0-20-16,0 20 0,0 1 0,0-1 15,0 1-15,0-1 0,0 1 16,0 20-16,0-41 0,-21 20 16,21 1-16,0-22 0,0 0 0,-22 1 15,22-1-15,0 0 0,-21-20 16,21-1-16,0 0 0,-21-21 31,21-21-31,-21 0 16,21-1-16,0 1 0,0-21 0,0 0 15,21-1-15,0 1 0,0 0 0,22-1 16,-22 1-16,21 0 0,1-1 16,-1 22-16,0 0 0,1 0 0,-1 0 15,0 21-15,-21 0 0,22 0 16,-22 21-16,21-21 0,-21 21 0,1 0 15,-1 21-15,0-20 0,-21 20 16,0-21-16,0 21 0,0-20 0,0 20 16,0-21-16,-21 21 0,0-20 0,-1-1 15,-20 0-15,0 0 0,-1 0 16,1 0-16,0 1 0,-1-1 0,22-21 16,-21 0-16,21 21 0,0-21 0,-1 0 15,22-21 1,0 0-16,22-1 0,-1 1 15,0 0-15,21-21 0,1-1 0</inkml:trace>
  <inkml:trace contextRef="#ctx0" brushRef="#br0" timeOffset="132368.88">8488 10943 0,'0'0'0,"21"0"0,-21 21 15,0 1-15,0-1 16,0 21-16,-21-21 0,21 22 15,-21-22-15,21 21 0,0 0 0,0-20 16,0 20-16,0-21 0,0 21 0,0-20 16,0-1-16,0 0 0,0 0 15,21-21 1,0 0-16,0-21 0,21 0 16,-20 0-16,-1-1 0,0 1 15,21 0-15,-21-21 0,1-1 0,-1 1 16,0 0-16,21-1 0,-21 22 0,1-21 15,-22 0-15,21 20 0,-21-20 16,21 42-16,-21-21 0,0 42 16,0 0-1,0 0-15,-21 1 0,0 20 16,21-21-16,0 21 0,0-20 16,-22 20-16,22-21 0,0 21 0,0-20 0,0-1 15,0 0-15,0 0 0,0 0 0,0 0 16,22-21-16,-1 0 15,0 0-15,0 0 0,0-21 16,0 21-16</inkml:trace>
  <inkml:trace contextRef="#ctx0" brushRef="#br0" timeOffset="132648.95">9398 10097 0,'0'0'0,"0"-43"0,0 22 31,-21 63-31,0-20 0,-1 20 16,1 0-16,0 22 0,0-1 0,21 1 15,-21 20-15,0 1 0,21-21 16,-22 20-16,22-20 0,0 20 0,0-20 16,0-1-16,0 1 0,-21-1 0,21-20 15,-21 20-15,21-20 0,0-1 16,0 0-16,0-21 0,0 1 0,0-1 15,21-21-15,0 0 16,1 0-16,-1-21 0,0-22 0,0 22 16,0-21-16,0-1 0,22-20 15</inkml:trace>
  <inkml:trace contextRef="#ctx0" brushRef="#br0" timeOffset="132869.82">9652 10054 0,'0'-42'0,"0"84"0,0-105 0,0 105 15,0 0 1,0 1-16,-21 20 0,0 1 16,21 20-16,-22-20 0,1 21 15,21-1-15,-21-20 0,0-1 0,0 1 0,21-1 16,0 1-16,-21-1 0,21-20 16,0-1-16,-22 0 0,22 1 15,0-1-15,0 0 0,0-21 0,0 1 0,0-1 16,22 0-16,-1-21 15,0 0-15,0 0 0,21 0 0,-20-21 16,20 0-16</inkml:trace>
  <inkml:trace contextRef="#ctx0" brushRef="#br0" timeOffset="133721.35">10096 10901 0,'22'0'0,"-44"0"0,44-21 16,-44 42-1,1 0-15,0-21 16,0 21-16,0 0 0,0 1 0,-1-1 15,1 0-15,21 0 0,-21 0 0,21 22 16,-21-22-16,21 0 0,0 0 0,0 0 16,0 0-16,0 1 15,0-1-15,21-21 32,0-21-32,-21-1 15,21 1-15,1 0 0,-22-21 0,21 21 16,0-1-16,0-20 0,0 21 0,0-21 15,1 20-15,-1-20 0,-21 21 16,21 0-16,0 0 0,0-1 0,0 1 16,1 21-16,-1 0 0,0 0 0,0 0 15,0 0-15,-21 21 0,21 1 0,-21-1 16,22 0-16,-22 21 0,0-21 16,0 1-16,0 20 0,0-21 15,0 21-15,0-20 0,0 20 0,0-21 16,0 0-16,0 0 0,0 1 15,0-1-15,0 0 0,-22-21 16,22-21 0,0 0-1,0-1-15,0 1 0,0-21 16,22 21-16,-1-22 0,0 22 0,0-21 16,21 0-16,-20-1 0,20 1 0,-21 21 15,21-22-15,1 22 16,-22 0-16,0 21 0,21 0 0,-20 21 15,-22 0-15,0 1 0,0-1 16,0 21-16,0-21 0,0 22 0,0-22 16,-22 21-16,22-21 0,0 0 15,-21 22-15,21-22 0,-21 0 0,21 0 16,0 0-16,21-21 16,0 0-16,1 0 15,20 0-15,0 0 0,1-21 0,-1 0 16,0 0-16,22 0 0,-22 0 0,22-1 15,-22 1-15,21 0 0,-20-21 0,-1-1 16,0 22-16,1-21 16,-22 21-16,0-22 0,0 22 0,-21 0 15,0 0-15,-21 21 0,0 0 16,0 0-16,-22 0 0,1 0 0,21 0 16,-21 0-16,20 21 0,-20 0 15,21 0-15,0 1 0,21-1 16,0 0-16,0 0 0,21 0 0,21 0 15,-21 1-15,22-1 0,-22 0 16,21 0-16,-21-21 0,22 21 16,-22 0-16,0-21 0,0 22 0,-21-1 15,-21-21 1,0 0 0,0 0-16,-22 0 0,22 0 0,-21 0 15,0 0-15,-1 0 0,1-21 0,0-1 16,-22 22-16,22-21 0,-22 0 0</inkml:trace>
  <inkml:trace contextRef="#ctx0" brushRef="#br0" timeOffset="133956.23">8784 10541 0,'-21'0'0,"42"0"0,-42-21 16,42 21-16,21-21 0,22 21 15,-1-21-15,22 21 0,0-22 16,21 22-16,-1-21 0,1 21 0,0-21 16,21 0-16,-21 21 0,21-21 0,-21 0 15,0 21-15,-22-22 0,-20 22 16,-1 0-16,1-21 0,-43 21 0,21 0 16,-42 21-16,-21 1 15,-21-1-15,-1 0 0,-20 0 0</inkml:trace>
  <inkml:trace contextRef="#ctx0" brushRef="#br0" timeOffset="134648.78">1799 13039 0,'0'-21'0,"0"-1"15,0 1-15,0 0 16,21 21-16,-21-21 0,21 21 0,1 0 15,-22 21 1,0 21 0,0-20-16,0 20 0,0 0 15,0 1-15,0-1 0,0 0 0,-22 1 16,22-1-16,0 0 0,0-21 16,0 22-16,0-22 0,0 0 0,0 0 15,22 0-15,-1-21 0,0 0 16,0 0-16,21 0 0,-20 0 0,20 0 15,-21-21-15,21 0 0,-20 0 16,20 0-16,-21 0 0,21-1 0,-20 1 16,-1 21-16,-21-21 15,0 0-15,0 42 16,0 0 0,0 0-16,-21 1 0,-1-1 0,1 21 15,0 0-15,21-20 0,-21 20 16,0 0-16,0 1 0,-1-22 0,22 21 15,0-21-15,0 0 0,0 1 0,22-22 16,-1 0 0,0 0-16,21 0 0,-21 0 0,22-22 15</inkml:trace>
  <inkml:trace contextRef="#ctx0" brushRef="#br0" timeOffset="134788.91">2561 13399 0,'0'-22'0,"0"44"0,0-65 15,0 22-15,21 21 63</inkml:trace>
  <inkml:trace contextRef="#ctx0" brushRef="#br0" timeOffset="135344.79">4424 13039 0,'-43'0'16,"86"0"-16,-128 0 0,64 0 0,-21-21 15,20 21-15,1-22 0,0 1 0,0 21 16,21-21-16,0 0 0,0-21 0,0 20 16,0-20-16,0 21 15,0-21-15,0-1 0,0 22 0,0-21 16,0 21-16,0-1 0,0 1 16,0 0-16,0 0 0,-21 21 15,0 0-15,-1 0 0,1 0 0,0 0 16,0 21-16,0 0 0,0 0 15,-22 22-15,22-22 0,0 21 0,0-21 16,0 22-16,21-1 0,0 0 0,0 1 16,0-1-16,0 0 0,0 1 15,0-22-15,42 21 0,-21 1 0,0-1 16,22 0-16,-22 1 16,21-22-16,-21 21 0,22 0 0,-22 1 15,0-22-15,0 21 0,-21 1 0,0-22 16,0 21-16,0-21 0,-42 22 15,21-22-15,-1 0 0,-20-21 0,0 21 16,-1-21-16,1 0 0,-21 0 16,20 0-16,-20 0 0,20-21 0,1 0 15,0 0-15,-1-1 0,22 1 0,0-21 16,0 21-16,0-22 0,21 22 16,0-21-16,0 21 0,0-22 0,0 22 15,21-21-15,0 21 0,21 0 16,1-22-16,-1 22 0</inkml:trace>
  <inkml:trace contextRef="#ctx0" brushRef="#br0" timeOffset="136132.85">4530 13018 0,'0'21'16,"0"-42"-16,0 63 0,0-21 0,0 0 0,0 0 15,0 22-15,-22-22 0,1 0 0,0 64 16,0-64-16,21 21 15,0-21-15,0 1 0,-21 20 0,21-21 16,0 21-16,0-20 0,0-1 16,21 0-16,0 0 15,0-21-15,0 0 0,1 0 0,20 0 16,-21 0-16,21-21 0,1 0 16,-22 0-16,21-1 0,1 1 0,-22 0 15,21 0-15,-21 0 0,22-22 0,-22 22 16,-21-21-16,0 21 0,0-22 15,0 22-15,0 0 0,0 0 0,0 0 16,-21 21-16,-1 0 0,1 0 0,0 0 16,0 0-16,0 0 15,0 21-15,21 0 0,-22 0 0,22 0 16,0 1-16,0-1 0,0 0 16,0 0-16,0 0 0,22 0 15,-1 22-15,0-22 0,0 0 0,0 0 16,-21 0-16,21 1 0,1-22 15,-1 21-15,0-21 0,0 0 0,0 0 16,22 0-16,-22 0 0,0 0 0,21 0 16,-21-21-16,22-1 0,-22 1 15,0 0-15,21 0 0,-20 0 16,20 0-16,-21-22 0,0 22 0,0-21 0,1 21 16,-22-1-16,0-20 0,21 21 15,-21 0-15,0 42 31,0 0-31,-21 0 0,21 0 16,0 1-16,-22-1 0,1 0 0,21 0 16,0 21-16,-21-20 0,21-1 0,0 0 15,0 0-15,0 0 0,0 0 16,0 1-16,21-1 16,0-21-16,1 0 0,-1 0 0,21 0 15,-21-21-15,22 21 0,-22-22 16,21 1-16,-21 0 0,22 0 0,-22 0 15,0 0-15,0-22 0,-21 22 16,0 0-16,0-21 0,0-1 0,0 22 16,-21-21-16,0 21 0,0-22 15,-22 22-15,22 0 0,-21 21 0,-1 0 16,1 0-16,0 0 0,21 0 16,-22 0-16,22 0 0,0 21 0,0 0 15,0 22-15,21-22 0,0 0 16,0 0-16,0 21 0,0-20 0,0-1 15,21 0-15,0-21 0,21 21 0,-21-21 16,22 0-16,20 0 0,1 0 16</inkml:trace>
  <inkml:trace contextRef="#ctx0" brushRef="#br0" timeOffset="136393.25">6329 12764 0,'0'0'15,"-21"0"-15,-1 0 0,1 0 0,0 0 16,-21 21-16,21 0 0,-1 21 0,-20-21 16,21 22-16,0-1 0,-22 0 0,22 1 15,0-1-15,-21 0 0,21 1 16,-1-1-16,22 0 0,0 1 0,-21-1 16,21-21-16,0 22 0,0-22 0,0 21 15,21-21-15,1 0 16,-1 1-16,0-22 0,0 0 0,0 0 15,22 0-15,-22 0 0,21 0 0,-21 0 16,22-22-16,-22 1 0,21 0 16,-21 0-16,22-21 0,-1 20 0</inkml:trace>
  <inkml:trace contextRef="#ctx0" brushRef="#br0" timeOffset="136593.13">6583 12827 0,'0'0'0,"21"-42"0,-21-1 15,21 1-15,-21 21 0,0 0 0,0 0 16,0 42-1,-21 0-15,0 0 0,0 21 0,-1 1 16,1-1-16,0 0 0,0 1 16,0-1-16,0 22 0,-1-22 15,1 0-15,0 1 0,21-1 0,0 0 16,0 1-16,0-1 0,0-21 0,0 21 16,0-20-16,0-1 0,21 0 15,22-21-15,-22 0 0,21 0 16,0 0-16,1 0 0</inkml:trace>
  <inkml:trace contextRef="#ctx0" brushRef="#br0" timeOffset="137024.21">7048 12827 0,'0'0'0,"-21"0"15,21 21-15,-21 0 0,21 1 0,-21 20 16,0 0-16,21-21 0,-21 22 0,21-1 15,-22 0-15,22 1 0,-21-22 16,0 21-16,21-21 0,0 22 0,-21-22 16,21 0-16,-21 0 0,21 0 0,-21 1 15,21-1 1,0-42 0,0-1-1,21 1-15,0 0 0,0 0 0,0 0 16,22 0-16,-22-1 0,0 1 15,21 0-15,-21 0 0,22 0 0,-22 21 16,21 0-16,1 0 0,-22 0 0,21 0 16,-21 0-16,0 21 0,1 0 15,-1 0-15,-21 0 0,21-21 0,-21 22 16,0-1-16,0 0 0,-21 0 0,0 0 16,-22 0-16,22 1 0,-21-1 15,21 0-15,-22-21 0,1 21 0,0-21 16,-1 0-16,1 21 0,21-21 0,0 0 15,-1 0-15,44-21 32,20 0-32,-21 21 0,21-21 15,1 0-15</inkml:trace>
  <inkml:trace contextRef="#ctx0" brushRef="#br0" timeOffset="137441">7832 13081 0,'0'0'16,"0"-21"-16,-43 21 16,22 0-16,0 0 0,-21 0 0,20 0 15,-20 0-15,21 21 0,-21 0 0,20 0 16,-20 1-16,21-1 16,-21 0-16,20 0 0,1 21 0,0-20 15,21-1-15,0 0 0,0 0 0,0 0 16,0 0-16,0 1 0,0-1 15,21-21-15,0 0 0,1 0 0,-1 0 16,0 0-16,0 0 0,21 0 0,-20 0 16,-1 0-16,0-21 0,0 21 0,21-22 15,-20 1-15,-22 0 0,21 0 16,0 0-16,0 0 0,-21-1 16,0 1-16,21 0 0,-21 0 0,21 0 0,-21 0 15,0 42 16,0 0-31,0 0 0,0 0 16,0 0-16,0 1 0,0-1 16,0 0-16,0 0 0,0 0 0,0 0 15,22 1-15,-1-1 0,0-21 16,0 0-16,0 0 0,0 0 16,1 0-16</inkml:trace>
  <inkml:trace contextRef="#ctx0" brushRef="#br0" timeOffset="137749.82">8001 13272 0,'0'-43'16,"0"213"-16,21-382 0,-42 297 0,42-191 0,0 85 0,0-22 16,-21 22-16,22 0 0,-1 0 15,21 0-15,-21-1 0,0 1 16,22 21-16,-22 0 0,0 0 0,21 0 16,-20 21-16,-1 1 0,0-1 0,0 0 15,0 0-15,-21 0 0,0 22 16,21-22-16,-21 21 0,0-21 0,0 0 15,0 1-15,0-1 0,0 0 0,0 0 16,0 0-16,-21 0 16,0-21-16,0 0 15,21-21-15,0 0 16,0 0-16,0 0 0,21 0 16,0-22-16,0 22 15,1-21-15,-1-1 0,0 1 0,21 0 16,-21-1-16,22 1 0,-1 0 0,-21-1 15,22 1-15,-22 21 0,21 0 16,-21 21-16,22 0 0</inkml:trace>
  <inkml:trace contextRef="#ctx0" brushRef="#br0" timeOffset="138553.35">1778 14647 0,'0'0'16,"21"0"-1,0 0-15,0 0 0,22-21 0,-22 21 16,21-21-16,1 0 0,-1 21 0,0-21 15,-21 21-15,22 0 0,-22 0 16,0-21-16,0 21 0,-42 0 31,-21 21-31,21-21 0,-22 21 0,1 0 16,0 0-16,-1 0 0,1 1 16,0-22-16,-1 21 0,1 0 0,21 0 15,0-21-15,-1 0 16,44 0-1,20 0 1,0 0-16,-21 21 0,22-21 0,-1 21 16,0 1-16,22-22 0,-22 21 15,1 0-15,-1 0 0,0 21 0,1-20 16,-22-1-16,-21 0 0,0 0 16,0 0-16,0 0 0,-21 1 0,-1-1 15,-20 0-15,0 0 0,-1 0 16,1-21-16,0 0 0,-1 0 0,22 0 15,-21 0-15,0 0 16,20-21-16,1 0 0,0 21 0,0-21 16,21 0-16,0-1 15,0 1-15,0 0 0,21 0 16,0 0-16,22 0 16</inkml:trace>
  <inkml:trace contextRef="#ctx0" brushRef="#br0" timeOffset="138705.26">2667 14838 0,'21'21'0,"-42"-42"0,63 42 0,-21-21 15,1 0 17,-1 0-17,0 0-15</inkml:trace>
  <inkml:trace contextRef="#ctx0" brushRef="#br0" timeOffset="139028.98">3895 14499 0,'-22'0'16,"44"0"-16,-86 0 0,43 0 0,0 0 15,21-21-15,21 0 16,21 21 0,-21-21-16,22 21 0,-1 0 15,0-21-15,1 21 0,-1 0 0,0-22 16,22 22-16,-22 0 0,1 0 15,-1 0-15,0 0 0,-21 0 0,1 0 16,-1 0-16,-42 0 31,-1 0-31,1 0 0</inkml:trace>
  <inkml:trace contextRef="#ctx0" brushRef="#br0" timeOffset="139208.88">4149 14393 0,'0'0'0,"-22"0"0,1 0 16,0 22-16,21-1 15,0 0-15,0 0 0,0 21 0,-21-20 16,21 20-16,0 0 0,0 1 16,0-1-16,0-21 0,0 21 0,0 1 15,-21-22-15,21 21 0,0-21 16,0 1-16,0 20 0,0-21 16,0 0-16,21-21 15,0 0-15,21 0 16</inkml:trace>
  <inkml:trace contextRef="#ctx0" brushRef="#br0" timeOffset="139540.7">4572 14859 0,'21'-21'31,"0"0"-31,0 21 0,1-21 16,-1-1-16,0 22 0,0-21 15,0 0-15,0 21 0,1-21 16,-1 0-16,-21 0 0,-21 21 31,-1 0-31,1 0 0,0 0 16,-21 21-16,21-21 0,-1 21 0,1 21 16,-21-21-16,42 1 0,-21-1 15,21 0-15,-21 21 0,21-21 0,0 1 16,0-1-16,0 0 0,21 0 15,0 0-15,0-21 0,21 0 16,-20 0-16,20 0 0,-21 0 0,21 0 16,-20 0-16,20 0 15,0-21-15,-21 0 0,22 21 0,-1-21 16,-21 0-16</inkml:trace>
  <inkml:trace contextRef="#ctx0" brushRef="#br0" timeOffset="139724.59">5186 14626 0,'0'0'0,"21"-21"0,0-21 31,-21 63-31,21 0 0,-21 0 16,21 0-16,1 1 0,-22-1 0,21 21 15,0-21-15,-21 0 16,21 22-16,0-22 0,0 0 0,-21 0 16,22 0-16,-1 1 0,-21-1 0,21 0 15,0-21 1,0 0-16</inkml:trace>
  <inkml:trace contextRef="#ctx0" brushRef="#br0" timeOffset="139940.47">5609 14584 0,'0'0'16,"-21"-21"-16,0 21 0,0 0 0,-1 0 15,1 21-15,-21 0 16,21 0-16,-22 0 0,22 1 15,0-1-15,-21 21 0,21-21 0,-22 22 16,22-22-16,0 0 0,0 21 0,0-21 16,-1 1-16,22-1 0,-21 0 15,21 0-15,0 0 0,21-21 16,1 0-16,-1 0 16,0 0-16,0 0 0,21 0 0</inkml:trace>
  <inkml:trace contextRef="#ctx0" brushRef="#br0" timeOffset="140185.32">5905 14351 0,'0'0'0,"0"-21"0,0 0 0,-21 42 32,0 21-32,0-21 0,21 22 15,-21-1-15,21 0 0,-21 1 16,-1-1-16,22 22 0,-21-22 0,21 0 15,-21 1-15,21-1 0,0-21 0,0 21 16,0 1-16,0-22 0,0 0 16,0 0-16,21 0 0,0 1 0,1-1 15,-1-21-15,0 0 0,21 0 16,-21 0-16,1 0 0,-1-21 16,21-1-16,-21 22 0</inkml:trace>
  <inkml:trace contextRef="#ctx0" brushRef="#br0" timeOffset="140365.23">5715 14669 0,'0'0'32,"42"0"-32,-21 0 15,1-22-15,20 22 0,0 0 16,-21-21-16,22 0 0,20 21 0,-20-21 15,-1 21-15,0-21 0,1 0 16</inkml:trace>
  <inkml:trace contextRef="#ctx0" brushRef="#br0" timeOffset="141024.65">6921 14224 0,'0'-42'0,"0"84"16,0-127-16,0 43 0,0 21 0,0-21 0,0 20 15,0 1-15,0 0 0,-21 42 32,21 22-32,0-22 0,0 42 15,0-20-15,0 20 0,0 1 0,0-1 16,0 1-16,0-1 0,21 1 15,-21-22-15,0 21 0,0-20 0,22-1 16,-22 0-16,0 1 0,0-22 16,0 21-16,0-21 0,0 1 0,0-1 15,0-42 17,0-1-17,0 1-15,0 0 0,0 0 16,21-21-16,0 20 0,0-20 0,0 0 15,22 21-15,-22-22 0,21 22 16,0-21-16,1 21 0,-1 21 0,0-22 16,1 22-16,-22 0 0,21 0 15,1 22-15,-1-22 0,-21 21 0,0 21 16,0-21-16,-21 0 0,0 1 0,0 20 16,0-21-16,-42 0 0,21 0 15,0 22-15,-22-22 0,1 0 0,0 0 16,-1 0-16,1 1 0,0-22 0,-1 21 15,1 0-15,21-21 0,0 0 16,0 0-16,42 0 31,0-21-31</inkml:trace>
  <inkml:trace contextRef="#ctx0" brushRef="#br0" timeOffset="141704.51">7937 14520 0,'-84'85'31,"63"-64"-31,-22 0 0,22 1 0,0-1 16,0 0-16,0 0 0,21 0 0,0 0 16,0 1-1,21-1-15,0-21 16,0 0-16,21 0 0,-20 0 0,-1 0 15,21 0-15,-21-21 0,22 21 16,-22-22-16,0 22 0,0-21 0,0 0 16,-21 0-16,0 0 0,0 0 0,0-1 15,0 1-15,0 0 0,0-21 16,0 21-16,21-1 0,-21 1 0,0 0 16,0 0-16,22 0 0,-1 0 15,0-1-15,21 22 0,-21-21 0,1 21 16,20 0-16,-21 0 0,21 0 15,1 0-15,-22 21 0,21 1 0,1-1 16,-1 0-16,-21 0 0,21 21 16,-20-20-16,-1-1 0,0 21 0,0-21 15,-21 0-15,0 22 0,0-22 0,0 0 16,0 0-16,-21 0 0,0 1 16,21-1-16,-21-21 0,-1 21 0,1-21 15,0 0 1,21-21-1,21 0-15,0-1 16,1 1-16,-1-21 0,0 21 16,21-22-16,-21 1 0,22 0 15,-22-1-15,21 1 0,1 0 0,-1-1 16,-21 1-16,21 0 0,-20-1 0,20 22 16,-21 0-16,0 0 0,-21 42 15,0 0 1,-21 22-16,0-22 0,-21 21 0,20 0 15,1 1-15,-21-1 0,21 0 16,0 1-16,21-22 0,0 21 0,0-21 16,0 22-16,0-22 0,0 0 0,42 0 15,-21-21-15,0 0 16,22 0-16,-1 0 0,0 0 16,1 0-16,-1 0 0,21 0 0,-20-21 0,-1 21 15,0 0-15</inkml:trace>
  <inkml:trace contextRef="#ctx0" brushRef="#br0" timeOffset="141892.4">3725 16383 0,'-127'42'0,"254"-84"0,-381 127 0</inkml:trace>
  <inkml:trace contextRef="#ctx0" brushRef="#br0" timeOffset="142508.04">2646 15748 0,'0'0'16,"-21"0"-16,-85 42 16,85 1-16,-1-1 15,1 0-15,0 1 0,0 20 16,-21 1-16,20-1 0,22-20 0,-21 20 16,21-21-16,0 22 0,0-22 0,0-21 15,21 22-15,1-22 16,-1 0-16,0 0 0,21-21 0,1 0 15,-1 0-15,0 0 0,-21 0 16,22-21-16,-1 21 0,0-21 0,-20 0 16,-1 0-16,0-1 0,-21 1 15,0 0-15,0 0 0,0 0 0,-21 0 16,0-1-16,-22 22 0,1-21 16,0 21-16,-1 0 0,1 0 0,0 0 15,20 0-15,-20 0 0,21 21 16,0-21-16,0 22 0,21-1 0,0 0 15,0 0-15,21 0 16,0 0-16,0-21 0,0 0 16,22 0-16</inkml:trace>
  <inkml:trace contextRef="#ctx0" brushRef="#br0" timeOffset="142675.95">3387 16277 0,'0'0'0,"0"-21"16,0 0 0,0 0 15</inkml:trace>
  <inkml:trace contextRef="#ctx0" brushRef="#br0" timeOffset="143128.07">4339 16023 0,'0'0'0,"0"-42"0,0 21 0,0 0 16,0-1-16,0 1 0,0 0 0,0 0 15,-21 0-15,21 0 0,-21 21 16,0 0-16,-1 0 0,1 0 0,0 21 15,0 0-15,0 0 16,0 21-16,-22 1 0,22 20 0,0-20 16,-21 20-16,20-21 0,1 22 0,0-22 15,21 22-15,0-22 0,0 0 16,0 1-16,0-22 0,0 0 0,0 21 16,21-20-16,22-22 0,-22 21 15,21-21-15,0 0 0,1 0 0,-1 0 16,22 0-16,-22-21 0,21-1 15,1 22-15,-22-21 0,22 0 0,-1-21 16,-20 21-16,20-22 0,-21 1 0</inkml:trace>
  <inkml:trace contextRef="#ctx0" brushRef="#br0" timeOffset="143740.72">4974 15812 0,'0'-43'0,"0"86"0,0-128 0,0 43 0,0-1 15,0 22-15,-21 21 16,0 21-16,21 22 15,0-22-15,0 21 0,0 22 0,-21-22 16,21 21-16,0-20 0,-22 20 16,22 1-16,0-22 0,0 22 0,-21-22 15,21 0-15,-21 1 0,21-1 0,0-21 16,0 21-16,0-20 0,0-1 16,-21 0-16,21 0 0,21-21 31,0-21-16,0 0-15,1 0 0,-1-1 0,0-20 16,0 21-16,0-21 0,0 20 16,1 1-16,-1-21 0,-21 21 0,21 21 15,0-21-15,0 21 0,0 0 16,-21 21-16,22 0 16,-22 0-16,0 0 0,0 0 0,0 1 15,0-1-15,21 0 0,-21 0 16,21 0-16,0 0 0,-21 1 0,21-1 15,0-21-15,1 0 0,20 21 16,-21-21-16,21 0 0,1 0 0,-1 0 16,-21 0-16,22 0 0,-1-21 15,21 0-15,-20 21 0,-1-22 16,-21 1-16,22 0 0,-1 0 0,0-21 16,-21 20-16,1 1 0,-1-21 0,-21 21 15,0-22-15,0 22 0,0 0 16,0 0-16,0 0 0,-21 21 0,-1 0 15,1 0-15,0 0 0,0 21 16,0 0-16,0 0 0,-1 0 0,1 1 16,0-1-16,21 21 0,0-21 0,0 0 15,0 1-15,0 20 0,0-21 16,0 0-16,21 0 0,0 1 16,22-22-16,-22 0 0,0 0 15,21 0-15,1 0 0,-22 0 16,42 0-16,-20 0 0,-1 0 0,0-22 15,1 22-15,20-21 0,-20 0 16</inkml:trace>
  <inkml:trace contextRef="#ctx0" brushRef="#br0" timeOffset="144452.47">6625 16002 0,'0'-21'0,"0"42"0,0-63 0,0-1 16,0 22-16,-21 21 15,0 0-15,0 21 16,-1 1-16,22-1 0,-21 21 15,21-21-15,-21 22 0,0-1 0,21 0 16,0-21-16,0 22 0,0-1 16,0-21-16,0 0 0,0 22 0,0-22 15,0 0-15,21-21 0,0 21 16,0 0-16,22-21 0,-1 0 0,-21 0 16,22 0-16,20 0 0,-21 0 0,1-21 15,-1 0-15,0 0 0,1 0 16,-22 0-16,21-1 0,-21-20 0,1 21 15,-22-21-15,21-22 0,-21 22 16,21-22-16,-21 1 0,0-1 16,0 1-16,0-1 0,0 1 0,0 20 0,0-20 15,0 21-15,0-1 16,0 22-16,0 42 16,0 0-16,0 22 15,0-1-15,-21-21 0,0 22 16,-1 20-16,22-21 0,0 1 0,-21 20 15,0-20-15,21-1 0,-21 21 0,21-20 16,0-22-16,-21 21 0,21-21 16,0 22-16,-21-22 0,21 0 15,21-42 17,0 21-32,0-21 0,0 0 0,0-22 15,22 22-15,-22 0 0,21-21 16,1 20-16,-22 1 0,21 0 0,0 0 15,-20 0-15,20 0 0,-21 21 0,0 0 16,-21-22-16,-21 22 31,0 0-31,-21 0 16,20 22-16,1-22 0,-21 21 0,21-21 16,0 21-16,-1 0 0,1-21 0,0 21 15,0 0-15,21 1 16,0-1-16,0 21 0,0-21 0,0 0 15,0 1-15,0-1 0,0 0 0,0 0 16,21 0-16,0 0 0,0 1 16,1-1-16,-1-21 0,0 0 0,21 21 15,-21-21-15,1 0 0,20 0 16,0 0-16,-21 0 0,22 0 0,-1 0 16,0-21-16,1 0 0,-1-1 0,0 22 15,1-42-15</inkml:trace>
  <inkml:trace contextRef="#ctx0" brushRef="#br0" timeOffset="144921.25">8086 15494 0,'0'0'16,"0"-21"-16,-22 21 0,1 0 0,0 21 16,0 0-16,0 22 0,0-22 15,21 21-15,-22 0 0,1-20 0,21 20 16,0 21-16,0-20 0,-21-1 15,21 0-15,0 22 0,0-22 0,0 1 16,0-1-16,0-21 0,-21 21 0,21-20 16,0 20-16,0-21 0,0 0 15,0 0-15,0 1 16,0-44 15,0 1-31,0 0 0,0 0 0,0 0 16,21 0-16,0-22 0,22 22 15,-22 0-15,0-21 0,21 20 0,1 1 16,-22 0-16,21 0 0,0 0 0,-20 21 16,20 0-16,0 0 0,-21 0 15,1 0-15,-1 0 0,0 21 0,0-21 16,-21 21-16,0 0 0,0 0 16,0 22-16,0-22 0,-21 0 0,0 0 15,0 0-15,-22 1 0,22-1 16,-21 0-16,-1 0 0,1 0 0,0-21 15,-1 21-15,1 1 0,21-22 16,-21 0-16,20 21 0,1-21 0,0 0 16,42 0-1,22-21 1,-22-1-16,21 1 0</inkml:trace>
  <inkml:trace contextRef="#ctx0" brushRef="#br0" timeOffset="145593.03">8975 15790 0,'-22'0'0,"-126"64"32,127-43-32,0 0 0,-21 0 0,20 22 15,22-22-15,-21 0 0,21 21 16,-21-20-16,21-1 0,0 0 0,0 0 15,0 0-15,0 0 0,21 1 16,0-1-16,1-21 0,-1 0 0,0 21 16,0-21-16,0 0 0,0 0 0,1 0 15,-1 0-15,0 0 0,-21-21 16,0 0-16,0-1 16,21 1-16,-21 0 0,0-21 0,0 21 15,21-1-15,-21-20 0,0 0 16,21 21-16,1-22 0,-1 22 0,0-21 15,0 21-15,21-1 0,1 1 0,-1 0 16,-21 21-16,22 0 0,-1 0 16,0 0-16,1 0 0,-1 0 0,0 0 15,-21 21-15,1 0 0,-1 1 0,0-1 16,-21 21-16,0-21 0,0 22 16,0-22-16,0 0 0,0 21 0,-21-21 15,0 1-15,-22-1 0,22 0 16,0 0-16,0-21 0,0 21 15,-1-21-15,1 0 0,42 0 32,1-21-32,-1 0 0,0 0 15,21 0-15,-21-1 0,22-20 0,-1 0 16,-21 21-16,22-22 0,-1 1 0,-21 0 16,21-1-16,-20 22 0,20-21 15,-42 21-15,21 21 0,-21-22 0,0 44 16,-21-1-1,0 0-15,0 0 0,-1 0 16,1 22-16,0-22 0,0 21 16,0-21-16,21 22 0,-21-22 0,21 21 15,0-21-15,0 0 0,0 1 0,21-1 16,0 0-16,0 0 0,21-21 16,-20 0-16,20 0 0,0 0 0,1 0 15,-22 0-15,21 0 0,0 0 0,1-21 16,-1 0-16</inkml:trace>
  <inkml:trace contextRef="#ctx0" brushRef="#br0" timeOffset="145971.95">7112 16849 0,'0'0'0,"21"0"0,0 0 32,-21 21-32,0 0 31</inkml:trace>
  <inkml:trace contextRef="#ctx0" brushRef="#br0" timeOffset="146165.84">7091 17272 0,'0'21'0,"0"-42"0,0 63 16,21-42-16,0 0 15,-21 22 17,21-22-17,-21 21-15</inkml:trace>
  <inkml:trace contextRef="#ctx0" brushRef="#br0" timeOffset="146340.74">7112 17695 0,'0'43'31,"21"-43"0,-21-21-31</inkml:trace>
  <inkml:trace contextRef="#ctx0" brushRef="#br0" timeOffset="146504.64">7218 17738 0,'0'0'0,"21"0"0,0 0 46,0 0-46,-21-21 16,0-1-16</inkml:trace>
  <inkml:trace contextRef="#ctx0" brushRef="#br0" timeOffset="181348.83">11959 169 0,'0'0'0,"21"0"16,-21-21-16,0 0 16,0 42 15,-21 0-31,0 1 0,21-1 16,0 0-16,-21 0 0,21 0 15,-21 22-15,-1-1 0,22-21 0,0 21 16,-21-20-16,21 20 0,-21 0 15,21-21-15,-21 22 0,21-22 0,0 0 16,0 21-16,0-20 0,-21-1 16,21 0-16,0 0 0,0 0 0,0 0 15,0 1-15,0-1 16,0-42 15,0-1-15</inkml:trace>
  <inkml:trace contextRef="#ctx0" brushRef="#br0" timeOffset="181668.65">11578 804 0,'-21'0'0,"42"0"0,-42 22 0,0-1 0,21 0 16,0 0 0,0 0-16,21 0 15,0-21-15,0 0 16,0 0-16,1 0 0,20 0 16,-21 22-16,0-22 0,22 0 0,-1 0 15,0 0-15,1 0 0,-1 0 16,-21 0-16,21-22 0,1 22 0,-22 0 15,21 0-15,-21-21 0,1 21 16,-1-21-16,-21 0 16,0 0-1,0 0-15,0-1 16,-21 22-16</inkml:trace>
  <inkml:trace contextRef="#ctx0" brushRef="#br0" timeOffset="181980.13">11747 275 0,'0'0'0,"-21"-21"0,0 21 0,0 0 0,21-21 31,21 21 1,0 0-32,0 0 0,1 0 0,-1 0 15,21 0-15,-21 0 0,0 0 16,22 0-16,-22 0 0,21 0 0,-21 0 16,1 0-16,-1 0 0,0 0 0,21-21 31,-42 0-31</inkml:trace>
  <inkml:trace contextRef="#ctx0" brushRef="#br0" timeOffset="182736.77">12298 0 0,'0'0'0,"-21"0"15,-1 0-15,1 0 0,-21 0 0,21 0 16,-22 0-16,22 0 0,-21 0 16,21 0-16,-22 0 0,1 0 0,0 0 15,21 0-15,-22 0 0,22 0 16,-21 0-16,21 0 0,-22 0 0,22 0 15,-21 0-15,21 0 0,-1 0 0,-20 0 16,21 21-16,-21 22 0,20-1 16,-20 0-16,0 22 0,-1-22 0,22 0 15,-21 22-15,21-22 0,0 1 16,-22-1-16,43 0 0,-21 1 0,21-1 16,0 0-16,0 1 0,0-1 15,0 0-15,21 1 0,0-22 0,1 21 16,-1-21-16,0 22 15,0-22-15,0 0 0,0 0 0,22 0 16,-22 0-16,0 1 0,21-1 16,1 0-16,-1-21 0,-21 21 0,22-21 15,20 0-15,-21 0 0,1 0 0,20 0 16,-20 0-16,20 0 0,-21 0 16,22 0-16,-22 0 0,1 0 0,20-21 15,-21 0-15,1 21 0,-1-21 16,0-1-16,-20 1 0,20 0 0,-21 0 15,21 0-15,-20 0 0,-1-1 16,0-20-16,0 21 0,0-21 0,0 20 16,-21-20-16,0 21 0,22-21 15,-22 20-15,0-20 0,0 0 16,0 21-16,0-22 0,0 1 0,0 21 16,-22-22-16,22 1 0,-21 0 15,0-1-15,21 1 0,-21 0 0,0-1 16,0 22-16,21-21 0,-22 0 15,1-1-15,0 22 0,0 21 0,0 0 16,0 0-16,-22 0 0,22 0 0,-21 0 16,-1 0-16,1 0 15,0 0-15,-1 0 0,-20 0 0,21 0 0,-22 0 16,22 0-16,-1 0 0,1 0 16,0 0-16,-1 0 0,1 0 15,21 0-15,-21 0 0,20 0 0,1 64 16,0-22-16,0 0 0,0 1 15,21-1-15,0 0 0,0 1 0</inkml:trace>
  <inkml:trace contextRef="#ctx0" brushRef="#br0" timeOffset="183201.18">11705 233 0,'21'0'16,"0"0"-1,1 0-15,-1 0 0,0 0 16,0 0-16,0-21 0,0 21 16,1 0-16,-1 0 0,0 0 15,0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2:40:07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6117 487 0,'0'0'0,"0"-42"0,0 20 0,0-20 16,0 21-16,0 0 0,0 0 0,0-1 15,0 1-15,0 0 0,0 0 16,0 42 15,0 21-31,0 1 0,0-1 16,0 0-16,0 1 15,0 20-15,0 1 0,0-1 0,-21 1 16,0-1-16,21 1 0,-21-1 16,21 1-16,-22-1 0,1 1 0,21-22 15,-21 22-15,21-22 0,0 0 16,0-21-16,0 22 0,0-22 0,0 0 15,0 0-15,0 0 16,0-42 0,21 0-16,0 21 0,-21-42 15,22 21-15,-1-1 16,0-20-16,0 0 0,-21-1 0,21 1 0,0-21 16,1 20-16,-1-20 15,0 20-15,-21-20 0,21 21 0,0-1 16,-21 1-16,21 21 0,-21 0 15,22-1-15,-22 1 0,21 21 0,-21 21 16,0 1 0,21-1-16,-21 21 0,0-21 0,0 43 15,0-22-15,0 0 0,0 22 16,0-22-16,0 1 0,21-1 0,-21 0 16,0 1-16,21-22 15,0 21-15,1-21 0,-1 0 0,0 1 16,0-1-16,0-21 0,22 0 0,-22 0 15,21 0-15,-21 0 0,22 0 16,-1 0-16,-21-21 0,21-1 0,1 1 16,-22 0-16,21-21 0,-21-1 15,1 1-15,-1 0 0,0-22 0,0 1 16,0-1-16,-21 1 0,0-1 16,0 1-16,0-1 0,0 22 0,0-22 15,0 1-15,-21 21 0,0-1 16,0 1-16,0 21 0,-1-22 0,-20 22 15,42 0-15,-21 21 0,0 0 16,0 0-16,-1 0 0,22 21 16,-21-21-1,21 21-15,0 1 0,0-1 0,0 0 16,0 0-16,0 0 0,0 0 16,0 1-16,21-1 0,1 0 0,-1-21 15,0 21-15</inkml:trace>
  <inkml:trace contextRef="#ctx0" brushRef="#br0" timeOffset="406.62">7112 995 0,'0'0'0,"0"21"0,-21 43 15,42-64 16,0 0-31,0 0 0,22 0 16,-22-22-16,0 1 0,0 0 16,21 0-16,-20 0 0,-1 0 15,21-1-15,-21 1 0,0-21 0,1 21 16,-22 0-16,0-22 0,0 22 0,0 0 16,0 0-16,0 0 15,-22-1-15,1 22 0,0 0 16,0 0-16,0 22 0,0-1 15,-1 0-15,1 21 0,0-21 16,0 22-16,0-1 0,0 0 16,-1 1-16,1-1 0,21 0 0,0-20 15,-21 20-15,21-21 0,0 21 16,0-20-16,0-1 0,21 0 16,0 0-16,1-21 0,-1 0 15,0 0-15,0 0 0,0 0 0,22 0 16,-22-21-16,21 0 0,-21 21 15,22-21-15,-1-22 0</inkml:trace>
  <inkml:trace contextRef="#ctx0" brushRef="#br0" timeOffset="967.3">8001 106 0,'-64'42'31,"64"-21"-31,-21 22 0,0-1 16,21 22-16,-21-22 0,0 21 0,0 1 15,-1-1-15,1 1 0,21-1 16,-21 1-16,0-1 0,0 1 16,0-1-16,21 1 0,0-22 0,0 1 15,-22-1-15,22 0 0,0 1 16,0-22-16,0 0 0,0 0 0,0 0 15,0 0-15,0-42 47,0 0-47,0 0 0,0-21 0,0 20 16,22-20-16,-1 0 0,-21-1 16,21 1-16,0 0 0,0-1 0,0 1 15,22 0-15,-22-1 0,21 22 16,1 0-16,-22-21 0,21 42 15,0-21-15,-20 21 0,20 0 0,0 0 16,-21 0-16,22 0 0,-22 21 16,0 0-16,21 21 0,-20-21 0,-22 22 15,0-1-15,21 0 0,-21-20 16,0 20-16,0 0 0,-21 1 0,-1-22 16,1 21-16,-21-21 0,21 22 15,-22-22-15,1 0 0,0 0 0,-1 0 16,22 0-16,-21 1 0,0-22 0,-1 21 15,22-21-15,-21 0 0,21 0 16,-1 0-16,-20 0 0,21 0 16,0 0-16,0 0 15,21-21-15,0-1 0,0 1 16,0 0-16</inkml:trace>
  <inkml:trace contextRef="#ctx0" brushRef="#br0" timeOffset="1754.85">8869 635 0,'21'0'47,"0"0"-32,0 0-15,0-21 0,22 21 16,-22 0-16,21-21 0,-21 21 0,22-21 16,-22 21-16,21-22 0,-21 1 15,22 21-15,-22-21 0,0 0 0,0 0 16,0 0-16,1-22 0,-22 22 16,0 0-16,0-21 0,0 20 0,0 1 15,-22-21-15,1 21 0,-21 0 16,21 21-16,-22 0 0,1 0 0,0 0 15,-1 0-15,-20 0 0,-1 21 16,22 0-16,-21 21 0,20-21 0,1 22 16,0-1-16,-1 0 15,22-20-15,0 20 0,0 0 0,21-21 16,0 22-16,0-22 0,0 0 16,0 0-16,21 22 0,0-43 0,21 21 15,-20 0-15,20 0 0,0-21 16,1 0-16,-1 21 0,0-21 0,1 0 15,-1 0-15,0 0 0,-21 0 16,1 0-16,-1 0 0,0 0 0,-21-21 31,-21 21-31,0 0 16,-1 0-16,-20 0 0,0 0 0,21 0 16,-22 21-16,1 0 0,0 1 15,-1-1-15,1 0 0,0 21 0,-1-21 16,1 22-16,21-1 0,-22 0 15,22-20-15,0 20 0,0-21 0,21 21 16,0-20-16,0 20 0,0-21 16,0 0-16,21-21 0,0 21 0,0 1 15,22-22-15,-22 0 0,21 0 0,1 0 16,-1 0-16,0 0 0,1 0 16,-1 0-16,0 0 0,1-22 0,20 1 15,-21 0-15,1 0 0</inkml:trace>
  <inkml:trace contextRef="#ctx0" brushRef="#br0" timeOffset="2054.67">9821 0 0,'-21'0'0,"0"0"0,0 0 16,0 0-16,-1 0 15,1 0-15,0 0 0,0 64 0,21-1 16,-21 22-16,0-22 0,-1 22 16,1-22-16,0 22 0,0 0 0,0-22 15,21 22-15,-21-22 16,-1 22-16,1-21 0,0-22 0,0 21 16,0-20-16,21-1 0,-21 0 15,21 1-15,-22-22 0,22 0 0,0 0 16,0 0-16,0 1 0,22-22 31,-1-22-31,-21 1 0,21 0 16</inkml:trace>
  <inkml:trace contextRef="#ctx0" brushRef="#br0" timeOffset="2467.25">9610 995 0,'-22'63'31,"22"-41"-15,22-22-16,-1 0 0,0 0 16,0 0-16,21-22 0,-20 22 15,-1-21-15,0 0 0,21 0 16,-21 0-16,1 0 0,-1-1 0,0 1 15,0 0-15,-21 0 0,0 0 16,0 0-16,0-1 0,0 1 0,-21 21 16,-21 0-16,20 0 15,1 0-15,-21 0 0,21 21 0,-22 1 16,22-1-16,-21 0 0,21 21 16,0-21-16,-1 22 0,1-1 0,21-21 15,-21 22-15,21-22 0,0 0 16,0 21-16,0-21 0,0 1 0,0-1 15,0 0-15,0 0 0,21-21 16,0 21-16,1-21 0,20 0 16,-21 0-16,21 0 0,-20 0 0,20 0 15,0 0-15,1-21 0,-1 0 16,0 0-16,1 21 0</inkml:trace>
  <inkml:trace contextRef="#ctx0" brushRef="#br0" timeOffset="3174.84">10266 826 0,'-43'-22'32,"22"44"-17,21-1-15,0 0 0,-21 0 16,21 0-16,-21 0 0,21 22 16,0-22-16,0 21 0,0-21 0,0 1 15,0 20-15,0-21 0,0 0 0,0 0 16,0 1-16,0-1 0,0 0 15,0 0 1,0-42 15,0 0-31,0 0 16,0-1-16,0 1 0,0-21 0,0 21 16,0 0-16,0-22 0,21 1 0,0 21 15,0-22-15,-21 1 0,22 21 16,20-21-16,-21 20 0,0 1 15,0 0-15,22 21 0,-22-21 16,0 21-16,21 0 0,-20 0 0,-1 0 16,21 21-16,-21 0 0,22 0 15,-22 1-15,0 20 0,0-21 0,0 21 16,0-20-16,-21 20 0,0-21 16,0 21-16,0-20 0,0-1 0,0 21 15,0-21-15,-21 0 0,0 1 0,0-1 16,0 0-1,0-21 1,21-21 0,0 0-1,0-1-15,0 1 0,0-21 0,21 21 16,0 0-16,0-22 0,0 1 16,0 21-16,1-22 0,20 1 0,0 21 15,1-21-15,-1 20 0,21 1 16,-20 0-16,20 0 0,-20 21 0,-1 0 15,0 0-15,1 0 0,-22 21 16,0 0-16,0 22 0,0-22 0,-21 21 16,0-21-16,0 22 0,0-1 15,-21-21-15,21 21 0,-21-20 16,0 20-16,0-21 0,-1 0 0,1 0 0,0 1 16,0-1-16,0-21 15,0 21-15,21 0 16,21-42 15,0 21-31,0-21 0,0 0 0</inkml:trace>
  <inkml:trace contextRef="#ctx0" brushRef="#br0" timeOffset="3527.09">11515 1058 0,'21'0'31,"0"0"-31,0 0 16,0-21-16,0 0 15,1 21-15,-1-21 0,0 21 0,-21-21 16,21 21-16,0-21 0,0-1 16,-21 1-16,0 0 0,0 0 0,0 0 15,-21 21 1,0 0-16,-21 0 15,21 0-15,-1 0 0,1 21 0,0 0 16,-21 21-16,21-20 0,-1-1 16,1 21-16,0-21 0,21 0 15,0 22-15,0-22 0,0 0 16,0 0-16,0 0 0,0 1 0,0-1 16,21 0-16,0-21 0,22 21 15,-22-21-15,0 0 0,21 0 16,-20 0-16,20 0 0,0-21 0,1 0 15,-22 21-15</inkml:trace>
  <inkml:trace contextRef="#ctx0" brushRef="#br0" timeOffset="4022.8">12150 804 0,'0'0'0,"0"-21"15,-22 21-15,1 0 0,0 21 16,0 1-16,0-1 0,21 0 15,0 21-15,-21-21 0,-1 22 16,22-22-16,-21 21 0,21-21 0,0 22 16,0-22-16,0 0 0,0 21 15,0-20-15,0-1 0,0 0 0,0 0 16,0 0-16,0 0 0,0 1 16,-21-22 15,0-22-16,21 1-15,0 0 16,0 0-16,0-21 0,0 20 0,0 1 16,0-21-16,0 0 0,21 20 15,0-20-15,0 0 0,1-1 0,20 22 16,0-21-16,-21 21 0,22-22 16,20 22-16,-20 21 0,-1 0 0,-21 0 15,21 0-15,1 0 0,-22 43 16,0-22-16,0 0 0,0 21 0,-21 1 15,0-1-15,0 0 0,0-21 0,0 22 16,0-1-16,-21-21 0,0 0 16,0 22-16,0-22 0,21 0 15,-21 0-15,-1 0 16,1-21-16,42-21 47,1 0-47,-1 0 0,0 0 0,0-22 15</inkml:trace>
  <inkml:trace contextRef="#ctx0" brushRef="#br0" timeOffset="4331.03">12933 360 0,'0'0'0,"0"-21"0,0 0 0,0-1 16,0 44-1,0-1-15,-21 21 16,21-21-16,-22 22 0,1 20 16,0-21-16,0 22 0,0-1 0,0 1 15,21-1-15,-22 1 0,1-22 16,0 22-16,21-22 0,0 22 16,0-22-16,0 0 0,0-21 0,0 22 15,0-22-15,0 0 0,0 0 0,0 0 16,0 1-16,21-1 15,0-21-15,1 0 16,-1 0-16,0-21 16,0 21-16,-21-22 0,21 1 0,0 0 15,1 0-15,-22-21 0</inkml:trace>
  <inkml:trace contextRef="#ctx0" brushRef="#br0" timeOffset="4510.93">12615 783 0,'-21'0'16,"42"0"-16,-63 0 0,63 0 31,0 0-31,0 0 16,1 0-16,-1 0 0,21 0 0,-21-21 16,22 21-16,-1 0 0,-21 0 0,21-21 15,-20 21-15,20-21 0,-21 21 16,21 0-16</inkml:trace>
  <inkml:trace contextRef="#ctx0" brushRef="#br0" timeOffset="5046.63">15325 508 0,'0'0'0,"0"-42"31,-22 42-16,1 21-15,0 0 16,0 0-16,21 0 0,-21 22 16,0-22-16,-1 21 0,22-21 15,-21 22-15,0-1 0,21-21 0,0 22 16,-21-22-16,21 21 0,-21-21 16,21 0-16,0 22 0,0-22 15,0 0-15,0 0 0,21-21 16,0 0-1,0-21-15,-21 0 16</inkml:trace>
  <inkml:trace contextRef="#ctx0" brushRef="#br0" timeOffset="5286.5">14901 889 0,'0'0'16,"-21"0"-16,21 21 0,-21-21 0,21 21 15,0 1-15,0-1 16,21-21-16,0 21 16,22-21-16,-22 0 0,21 0 15,-21 0-15,22 21 0,-1-21 0,-21 0 16,21 0-16,1 0 0,-1 0 16,0 0-16,-20 0 0,20 0 0,-21-21 15,0 21-15,0 0 0,1-21 16,-22 0-16,21 21 0,-21-22 15,0 1-15,0 0 0,0 0 0,0-21 16</inkml:trace>
  <inkml:trace contextRef="#ctx0" brushRef="#br0" timeOffset="5486.38">15007 529 0,'0'0'16,"21"0"-1,0 0 1,1 0-16,-1 0 16,0 0-16,0 0 0,21 0 0,-20 0 15,20 0-15,-21 0 0,21-21 16,1 21-16,-22-21 0,21 21 0,-21 0 16,1-21-16,-1 21 0,0-21 0</inkml:trace>
  <inkml:trace contextRef="#ctx0" brushRef="#br0" timeOffset="6094.68">15452 0 0,'0'0'0,"-22"0"0,-189 0 31,168 0-31,1 0 0,21 0 16,-21 0-16,-22 0 0,22 0 0,-1 0 16,1 0-16,0 0 0,-1 0 15,1 21-15,0 22 0,21-1 0,-22-21 16,1 21-16,21 1 0,-22-1 0,22 22 16,-21-22-16,21 0 0,0 1 15,-1 20-15,1-21 0,21 1 16,-21 20-16,21-20 0,-21 20 15,21 1-15,0-22 0,0 21 0,0-20 16,21-1-16,0 0 0,0 1 16,1-1-16,20-21 0,0 0 0,-21 22 15,22-22-15,20-21 0,-20 21 0,-1 0 16,21-21-16,1 0 0,-1 0 16,22 0-16,-21 0 0,-1 0 0,22 0 15,-22 0-15,22 0 0,-22-21 16,1 0-16,-1 21 0,-20-21 0,20-22 15,-20 22-15,-1 0 0,0-21 16,1-1-16,-22 1 0,21 0 0,-21-22 16,0 22-16,1-22 0,-1 22 15,0-21-15,-21 20 0,0-20 16,0-1-16,0 22 0,0-22 0,-21 1 16,0-1-16,-22 1 0,1-1 15,0 1-15,-1 21 0,1-22 0,-22 64 16,1 0-16,21 0 0,-22 0 0,22 0 15,-22 0-15,22 0 0,0 0 16,-1 0-16,-20 0 0,20 0 0,1 0 16,0 0-16,-1 0 0,1 0 0,0 0 15,-1 0-15,1 0 16,0 42-16,21 1 0,-22-1 0</inkml:trace>
  <inkml:trace contextRef="#ctx0" brushRef="#br0" timeOffset="7118.78">5757 1990 0,'21'0'78,"1"0"-62,-1 0-16,0 0 0,0 0 15,0 0-15,22 0 0,-22 0 0,21 0 16,0 0-16,1 21 15,-1-21-15,22 0 0,-1 0 0,22 0 16,-22 0-16,22 0 0,21 0 0,0 0 16,-22 0-16,22 0 0,0 21 15,0-21-15,0 0 0,-1 0 0,1 0 16,21 0-16,0 0 0,0 21 16,0-21-16,0 0 0,21 0 0,-21 0 15,43 21-15,-22-21 0,21 0 16,1 0-16,-22 22 0,42-22 0,-20 0 15,20 21-15,1 0 0,-1-21 0,-21 0 16,22 21-16,-1-21 0,-20 0 16,20 0-16,-20 21 0,-1-21 15,-21 0-15,21 0 0,1 0 0,-22 0 16,0 0-16,-21 21 0,0-21 16,0 0-16,-21 0 0,0 0 0,-22 0 15,1 0-15,-21 0 0,-1 0 16,1 0-16,-22 0 0,-21 0 0,0 0 15,0 0-15,1 0 0,-1 0 16,-21-21-16,0 0 31,-21 21-15,-1 0-16,1 0 0,0 0 16,0 0-16,0-21 0,-22 21 15,22 0-15</inkml:trace>
  <inkml:trace contextRef="#ctx0" brushRef="#br0" timeOffset="8079.28">6096 1969 0,'0'0'16,"-42"0"-16,20 0 0,1 0 0,0-22 15,0 22-15,0 0 0,0 0 16,-1 0-16,1 0 16,0 0-16,0 0 0,0 0 0,21-21 15,-21 21-15,-1 0 0,44 0 47,-1 0-47,21 0 0,-21-21 16,22 21-16,-1 0 0,0 0 0,1 0 15,-1 0-15,0-21 0,22 21 16,-1 0-16,1 0 0,20-21 0,1 21 16,21 0-16,-21 0 0,20-21 15,1 21-15,0-22 0,0 22 16,0 0-16,21 0 0,0 0 0,0 0 15,0 0-15,0 0 0,0 0 16,0 0-16,0 0 0,21 0 0,-21 0 16,21 0-16,0 0 0,0 0 15,-21 0-15,22 0 0,-1 22 0,0-22 16,0 0-16,0 21 0,0-21 16,-21 0-16,22 21 0,-22-21 0,0 21 15,21-21-15,-21 0 0,21 0 0,-21 21 16,0-21-16,0 0 0,0 0 15,-21 21-15,21-21 0,0 0 0,-21 0 16,21 22-16,-22-22 16,1 0-16,-21 0 0,0 21 0,-1-21 15,1 0-15,-22 0 0,1 0 0,-1 0 16,1 21-16,-22-21 0,1 0 16,-1 0-16,-21 0 0,0 0 0,22 0 15,-22 0-15,0 0 16,0 0-16</inkml:trace>
  <inkml:trace contextRef="#ctx0" brushRef="#br0" timeOffset="8174.23">13081 2074 0</inkml:trace>
  <inkml:trace contextRef="#ctx0" brushRef="#br0" timeOffset="19747.91">7578 2286 0,'0'0'0,"63"0"0,1-21 16,-22 0-16,21 0 0,-20 21 0,-1 0 15,0-22-15,-20 22 0,-44 0 31,-20 22-31,0-1 0,-22 0 0,1 0 16,-22 0-16,22 22 0,-22-1 16,-21 0-16,21 22 0,-20-22 0,-22 22 15,0-1-15,0 1 0,0-1 16,0 1-16,0-1 0,-22 22 16,22-22-16,-21 22 0,0 0 15,0-1-15,21 1 0,0 0 0,0-22 16,0 22-16,0-22 0,0 1 0,0 20 15,0-20-15,21-1 0,0 1 16,0-1-16,22 1 0,-1-1 0,22-20 16,-1-1-16,1 0 0,20 1 15,1-22-15,0 0 0,20 0 0,1-21 16,42-21 0,22 0-16,-22-21 0,21-1 0,22-20 15,-1 20-15</inkml:trace>
  <inkml:trace contextRef="#ctx0" brushRef="#br0" timeOffset="20427.09">11282 2286 0,'0'0'16,"0"-21"-16,0 0 0,0 0 16,0 42 15,0 0-15,0 0-16,0 21 0,0 1 15,0 20-15,0 1 0,0 20 0,0 1 16,0 0-16,0-1 15,0 22-15,0 0 0,0 0 0,21 0 16,-21 21-16,21-21 0,-21-1 0,0 1 16,0 21-16,21-21 0,-21 0 15,0 0-15,0-22 0,0 22 0,0-21 16,0 0-16,0-22 0,0 22 0,0-1 16,0-20-16,0-1 0,0-20 15,0 20-15,0-20 0,0-1 0,0-21 16,21 21-16,-21-20 0,22-22 15,-22-22-15,21 1 16,-21 0-16,21 0 0</inkml:trace>
  <inkml:trace contextRef="#ctx0" brushRef="#br0" timeOffset="21146.69">13864 2307 0,'0'21'0,"21"-21"0,0 22 16,1-1-16,20 0 0,0 0 0,1 0 15,-1 0-15,21 22 16,1-22-16,21 21 0,-1 1 0,1-22 0,0 21 16,42 0-16,0 1 15,0-1-15,21 0 0,21 1 0,-21-1 16,22 0-16,-1 22 0,21-22 16,-20 1-16,20 20 0,1 1 0,-1-22 15,1 21-15,-1 1 0,1-22 16,-22 22-16,0-22 0,1 0 0,-1 22 15,-21-43-15,-21 21 0,21 1 0,-42-1 16,0-21-16,0 0 0,-21 22 16,-22-22-16,1 0 0,-22 0 0,0-21 15,-21 21-15,1 1 16,-1-22-16,0 0 0,-21-22 47</inkml:trace>
  <inkml:trace contextRef="#ctx0" brushRef="#br0" timeOffset="21286.8">19113 3958 0,'0'0'0,"-21"0"16,0 21-1,0-21-15,0 0 16</inkml:trace>
  <inkml:trace contextRef="#ctx0" brushRef="#br0" timeOffset="23795.17">1079 5334 0,'0'-21'31,"0"0"-16,0 0-15,0-1 16,0 1-16,0 0 0,0 0 0,0 0 16,0 0-16,0-1 15,0 1-15,0 0 16,0 0-16,-21 42 31,0 0-15,0 22-16,21-22 0,-21 21 15,21 0-15,-21 1 0,-1 20 16,1-20-16,0 20 0,0 1 0,0-1 16,21 1-16,-21-22 0,-1 21 15,1 1-15,0-22 0,0 1 0,0-1 16,21 0-16,0 1 0,-21-1 16,-1-21-16,22 0 0,0 0 0,0 1 15,0-1-15,0 0 16,0-42 15,0 0-31,0-1 0</inkml:trace>
  <inkml:trace contextRef="#ctx0" brushRef="#br0" timeOffset="24154.86">974 5313 0,'0'-21'0,"0"42"0,0-63 0,0 20 16,0 1-16,0 0 15,0 0-15,0 0 0,21 0 0,0-1 16,0 1-16,0 21 0,22-21 16,-22 21-16,21 0 0,-21 0 0,22 0 15,-1 21-15,-21 22 0,21-22 16,1 21-16,-22 0 0,0 1 15,0 20-15,-21-20 0,0 20 0,0-21 16,0 22-16,0-1 0,0 1 16,0-22-16,0 1 0,-21 20 0,0-21 15,21 1-15,0-22 16,-21 21-16,21-21 0,-21 1 0,21-1 0,0 0 16,0 0-16,-22-21 15,1 0 1,21-21-1,-21 0-15,21 0 0</inkml:trace>
  <inkml:trace contextRef="#ctx0" brushRef="#br0" timeOffset="24382.73">762 5736 0,'0'0'0,"21"0"31,0 0-31,22 0 0,-22 0 16,21 0-16,0 0 0,1-21 15,-1 0-15,22 21 0,-22 0 0,0 0 16,1-21-16,-1 21 0,0 0 16,-21 0-16,1 0 0,-1 0 15,0 0-15,-21-21 16</inkml:trace>
  <inkml:trace contextRef="#ctx0" brushRef="#br0" timeOffset="24734.54">2032 5546 0,'0'-85'31,"-21"64"-15,0 21-16,-1 0 0,1 0 15,0 0-15,0 0 16,0 21-16,0 0 16,-1 0-16,1 22 0,0-22 0,0 21 15,0 1-15,21-1 0,-21 0 16,-1-21-16,22 22 0,0-1 0,0-21 15,0 22-15,0-22 0,0 0 16,0 0-16,0 0 0,22-21 0,-1 21 16,0-21-16,0 0 0,0 0 15,22 0-15,-22 0 0,21 0 0,-21-21 16,22 0-16,-1 0 0,0 0 16,-21 0-16,22-1 0</inkml:trace>
  <inkml:trace contextRef="#ctx0" brushRef="#br0" timeOffset="25035.37">2561 4974 0,'0'-42'0,"0"84"0,0-105 0,0 42 16,-21 21-16,0 0 15,0 21-15,21 0 0,-22 21 16,1-21-16,21 43 0,0-22 15,-21 22-15,0-22 0,21 22 0,-21-1 16,21 1-16,0-1 16,0-21-16,-21 22 0,21-1 0,-22-20 15,22-1-15,0 0 0,0 1 16,0-1-16,0-21 0,0 22 0,0-22 16,0 0-16,0 0 0,22 0 15,-1-21-15,0 0 16,0 0-16,0-21 15,0 0-15,1 0 0,-1 0 0</inkml:trace>
  <inkml:trace contextRef="#ctx0" brushRef="#br0" timeOffset="25315.61">2942 5440 0,'0'0'0,"0"-21"15,0 42 1,0 0-16,0 0 16,-21 0-16,21 1 0,0 20 15,-21-21-15,21 21 0,-21-20 0,21 20 16,-22 0-16,22-21 0,0 22 16,0-22-16,0 0 0,0 0 0,0 0 15,0 1-15,0-1 0,0 0 16,0 0-16,22-21 15,-1 0-15,0 0 16,0 0-16,0 0 0,0-21 16,1 0-16,-1 0 0,0-1 0</inkml:trace>
  <inkml:trace contextRef="#ctx0" brushRef="#br0" timeOffset="26101.17">3429 5546 0,'0'-21'31,"-21"21"-15,0 0-16,-1 21 15,1 0-15,21 0 0,-21 21 0,0-20 16,0-1-16,21 0 0,0 21 16,-21-21-16,21 1 0,0-1 0,0 21 15,0-21-15,0 0 0,0 1 16,0-1-16,21-21 15,-21 21-15,21-21 0,0 0 0,0 0 16,0 0-16,1 0 0,-1 0 16,0 0-16,0-21 0,-21 0 15,21 21-15,-21-22 0,0 1 16,0 0-16,0 0 0,0-21 16,0 20-16,0-20 0,0 21 0,0-21 15,0 20-15,0-20 0,0 21 16,0 0-16,0 0 0,0-1 0,0 1 15,21 0-15,1 0 0,-1 0 16,0 21-16,0-21 0,21 21 0,-20 0 16,20 0-16,-21 0 0,21 0 15,-20 21-15,20-21 0,-21 21 0,0 0 16,22 21-16,-22-20 0,0-1 0,-21 21 16,21 0-16,-21-20 0,0 20 15,21-21-15,-21 21 0,0-20 16,0-1-16,0 21 0,0-21 15,0 0-15,-21 1 0,21-1 16,-21-21-16,0 21 0,21-42 31,0 0-15,0-1-16,0 1 0,0 0 16,0-21-16,0 21 0,0-22 0,21 1 15,0 21-15,0-22 0,0 1 0,1 21 16,-1-21-16,21 20 0,-21 1 15,0 0-15,22 0 0,-22 21 0,21 0 16,-21 0-16,1 0 16,20 21-16,-21-21 0,0 21 0,-21 22 15,21-22-15,-21 0 0,22 21 0,-22-21 16,0 22-16,0-22 0,0 21 16,0-21-16,0 1 0,0-1 0,0 0 15,-22 0-15,22 0 0,-21 0 16,21 1-16,0-1 0,-21-21 0,0 21 15,0-21-15,21 21 16,0-42 15,21 0-31,0 0 16,0-1-16,22 1 0,-22 0 16</inkml:trace>
  <inkml:trace contextRef="#ctx0" brushRef="#br0" timeOffset="26571.05">5143 5419 0,'0'0'0,"0"-21"0,22-1 15,-22 1-15,0 0 0,-22 0 16,1 21 0,0 0-16,0 0 0,-21 0 0,20 21 15,1-21-15,0 21 0,-21 0 0,21 1 16,-1-1-16,-20 0 15,21 0-15,0 0 0,0 22 0,-1-22 16,22 0-16,-21 0 0,21 0 16,0 0-16,0 1 0,21-22 15,1 0-15,20 21 0,-21-21 0,21 0 16,-20 0-16,20 0 0,0 0 16,-21 0-16,22 0 0,-1 0 0,-21 0 15,0 0-15,22 0 0,-22 0 16,0 0-16,0 0 0,0 0 15,1 0-15,-22 21 16,0 0-16,0 0 16,0 0-16,-22 1 0,1-1 15,0 0-15,-21 0 0,21-21 16,-22 21-16,22 0 0,-21-21 16,-1 22-16,22-22 0,-21 0 0,0 21 15,20-21-15,-20 0 0,21 0 0,0 0 16,0 0-16,-1 0 0,1 0 15,0 0-15,0-21 16,0-1-16,0 1 16,21 0-16,0 0 0,-22 0 0,1 0 15</inkml:trace>
  <inkml:trace contextRef="#ctx0" brushRef="#br0" timeOffset="26838.41">3365 5017 0,'0'-22'0,"0"1"0,0 0 15,0 0 16,-21 21 16,0 0-47,0 21 0,0-21 16,0 0-16</inkml:trace>
  <inkml:trace contextRef="#ctx0" brushRef="#br0" timeOffset="27082.73">2286 5355 0,'0'0'0,"21"0"32,21 0-32,-20 0 0,20 0 15,0-21-15,22 21 0,-22 0 0,22-21 16,-22 21-16,21-21 0,-20 21 15,20 0-15,-20-21 0,-1 21 0,0 0 16,-21 0-16,22 0 0,-22 0 16,0 0-16,-21-22 0,21 22 15</inkml:trace>
  <inkml:trace contextRef="#ctx0" brushRef="#br0" timeOffset="28302.51">10499 5779 0,'0'21'16,"21"-21"15,-21-21-31,21 21 0,0-22 0,-21 1 16,21 21-16,0-21 0,1 0 0,-22 0 15,21 0-15,-21-1 16,0 1-16,0 0 0,0 0 0,0 0 15,0 0-15,-21-1 0,-1 1 16,-20 0-16,21 0 0,-21 21 0,20 0 16,-20 0-16,0 0 0,-1 0 0,1 0 15,0 0-15,-1 21 0,1 0 16,0 0-16,21 1 0,-22 20 0,1-21 16,21 21-16,0-20 0,-1 20 0,22-21 15,-21 21-15,21-20 16,0-1-16,0 21 0,21-21 0,1 0 15,-1 1-15,0-22 0,21 21 0,-21-21 16,22 21-16,-1-21 0,0 0 16,1 0-16,-1 0 0,0 0 0,-20-21 15,20 0-15,0 21 0,-21-22 16,22 1-16,-22 0 0,0 21 0,0-21 16,0 0-16,-21 0 0,0-1 0,22 1 15,-22 0-15,0 0 0,0 0 16,0 0-16,0 42 47,0 0-47,-22 0 0,22 21 0,0-20 15,0 20-15,0-21 16,-21 21-16,21 1 0,0-1 0,0 0 16,0 22-16,0-22 0,0 22 0,0-22 15,0 22-15,0 20 0,0-20 16,0 20-16,0-20 0,0 21 0,0-1 15,0-20-15,0-1 0,0 22 0,0 0 16,0-22-16,-21 22 0,21-22 0,-21 1 16,21-1-16,0 1 0,0-1 15,-21 1-15,0-22 0,21 0 0,-22 1 16,1-1-16,21-21 0,-21 0 16,0 1-16,0-1 0,0 0 0,-1-21 15,1 0-15,0 0 0,0 0 16,0-21-16,0 0 0,-1-1 0,1 1 15,0-21-15,0 0 0,0-22 0,0 1 16,21-22-16,0 0 0,0 1 0,0-1 16,0 0-16,0-21 0,0 22 15,21-1-15,0 0 0,0-20 0,0 41 16,22-21-16,-22 22 0,0-1 16,0 1-16,21 21 0,-20-22 0,-1 22 15,21-1-15,0 1 0,-20 21 16,20-21-16,0-1 0,-21 22 15,22-21-15,-1 21 0,-21-1 0,22 1 16,-1 0-16,-21 0 0,0 0 0,22 0 16</inkml:trace>
  <inkml:trace contextRef="#ctx0" brushRef="#br0" timeOffset="28680.05">11049 5757 0,'21'0'16,"0"0"0,0 0-16,1-21 0,-1 0 15,0 21-15,0-21 0,0 0 0,0 0 16,1-1-16,-1 1 0,0 0 16,0 21-16,-21-21 0,0 0 0,0 0 15,0-1-15,0 1 16,-21 21-16,0 0 15,0 0-15,-1 0 0,-20 21 0,21 1 16,-21-1-16,20 0 0,-20 0 16,21 21-16,0-20 0,0 20 0,-1 0 15,22-21-15,0 22 0,0-22 16,0 21-16,0-21 0,0 1 16,0-1-16,0 0 0,22 0 0,-1 0 15,0-21-15,0 0 0,0 0 16,22 0-16,-22 0 0,21 0 0,-21 0 15,22 0-15,-22-21 0,21 0 0,0 0 16,-20 0-16,20-1 0,0-20 16</inkml:trace>
  <inkml:trace contextRef="#ctx0" brushRef="#br0" timeOffset="28951.53">11874 5101 0,'0'0'0,"0"-42"0,0 21 16,22 0-16,-22-1 15,0 44 1,0-1-16,-22 0 0,1 21 16,21-21-16,0 22 0,-21 20 0,0-20 15,21 20-15,-21-21 0,21 22 16,0-1-16,-21 1 0,-1-22 0,22 22 16,0-22-16,0 22 0,-21-22 15,21-21-15,0 21 0,0-20 0,0-1 16,0 0-16,0 0 0,0 0 0,21-21 31,1 0-15,-1 0-16,0-21 0,0 0 0,0 0 15,0-22-15</inkml:trace>
  <inkml:trace contextRef="#ctx0" brushRef="#br0" timeOffset="29230.37">12382 4890 0,'-21'42'31,"21"-21"-31,-21 21 16,21 1-16,-21-1 0,0 22 0,21-22 16,-21 21-16,21-20 0,-22 20 0,1 1 15,0-1-15,21-20 0,-21 20 16,21-21-16,-21 1 0,21-1 0,0 0 15,0 1-15,0-22 0,-21 0 16,21 0-16,0 0 0,0 1 0,0-1 16,21-21-1,0 0 1,0-21-16,0-1 0,0 1 0,1 0 16,-1-21-16</inkml:trace>
  <inkml:trace contextRef="#ctx0" brushRef="#br0" timeOffset="29607.15">12425 5567 0,'0'63'31,"0"-41"-31,21-22 16,0 0-16,0 0 0,0 0 15,1 0-15,-1 0 0,0-22 16,0 22-16,0-21 0,0 0 15,1 0-15,-22 0 0,21 0 0,-21-1 16,0 1-16,0 0 16,0 0-16,0 0 15,-21 21-15,-1 0 0,1 21 16,0 0-16,0 0 0,0 0 16,0 22-16,-1-22 0,1 21 0,21 1 15,-21-1-15,0-21 0,21 21 0,0-20 16,0 20-16,0-21 0,0 0 15,0 0-15,0 1 0,0-1 0,0 0 16,21-21-16,0 0 0,0 0 16,22 0-16,-22 0 0,0 0 15,21 0-15,1 0 0,-22 0 0,21-21 16,1 0-16,-22 21 0,21-22 16,-21-20-16</inkml:trace>
  <inkml:trace contextRef="#ctx0" brushRef="#br0" timeOffset="29994.93">13017 5525 0,'0'0'0,"0"-64"31,0 43-31,22 21 16,-1 0-16,0-21 0,0 21 16,0 0-16,0 0 0,1 0 15,-1 0-15,0 0 0,0 0 0,0 21 16,0 0-16,1 0 0,-1 22 15,0-1-15,0 0 0,0 1 16,-21-1-16,21 0 0,-21 1 0,0-1 16,0-21-16,0 21 0,0-20 0,0 20 15,-21-21-15,0 0 0,0-21 16,21 21-16,-21 1 0,0-22 16,-1 0-16,22-22 31,0 1-31,0 0 0,0 0 15,0 0-15,0 0 0,22-22 0,-1 22 16,0-21-16,0-1 0,0 1 16,0 0-16,1-1 0,20 1 0,-21 21 15,0-21-15,0 20 0,1 1 16,-1 0-16,21 21 0,-21-21 0,0 21 16,1-21-16,-1 21 0,0 0 15</inkml:trace>
  <inkml:trace contextRef="#ctx0" brushRef="#br0" timeOffset="30519.23">14118 5588 0,'0'0'0,"106"-85"16,-85 64-1,0 21-15,0-21 0,-21 0 16,0 0-16,-42 21 16,21 0-1,0 0-15,0 0 0,-22 0 0,1 21 16,21 0-16,-22 0 0,22-21 0,0 21 16,-21 1-16,21-1 0,-1 0 15,1 0-15,21 0 0,0 0 16,-21 1-16,21-1 0,0 0 15,0 0-15,0 0 16,21-21-16,0 21 0,1-21 0,-1 0 16,0 22-16,21-22 0,-21 0 15,1 0-15,20 21 0,-21-21 0,0 0 16,22 0-16,-22 0 0,0 0 0,-21 21 16,21-21-16,-21 21 15,0 0-15,0 0 16,-21 1-1,0-22-15,0 21 0,-1-21 0,1 0 16,0 21-16,-21-21 0,21 21 16,-22-21-16,22 0 0,-21 21 0,-1-21 15,22 0-15,-21 0 0,21 21 16,0-21-16,-1 0 0,1 0 0,0 0 16,0 0-16,0 0 15,0-21-15,-1 21 16,22-21-16,0 0 0,-21 21 0</inkml:trace>
  <inkml:trace contextRef="#ctx0" brushRef="#br0" timeOffset="30891.02">11747 5355 0,'-21'0'0,"42"0"0,-63 0 0,63 0 31,0 0-31,22 0 0,-1 0 15,0 0-15,1 0 0,-1 0 16,22 0-16,-1 0 0,1 0 0,20 0 16,-20 0-16,-1 0 0,22 0 0,-22 0 15,1 0-15,-1 0 0,1 0 16,-1 0-16,-20 0 0,-1 0 0,0 0 16,-20 0-16,-22-21 15,-43 21 1,22-21-16,0 21 0</inkml:trace>
  <inkml:trace contextRef="#ctx0" brushRef="#br0" timeOffset="31322.48">10985 4953 0,'0'0'15,"-21"0"-15,21-21 0,21 21 32,1 0-32,-1 21 15,0-21-15,-21 21 0,42 0 0,-21 1 16,1-1-16,-1 0 0,0 0 16,0 0-16,0 0 0,0 1 0,1-1 15,-1 0-15,0 0 0,0 0 16,0 0-16,0 1 15,1-22 1,-1 0-16,0 0 16,0 0-16,-21-22 15,21 1-15</inkml:trace>
  <inkml:trace contextRef="#ctx0" brushRef="#br0" timeOffset="31518.37">11832 4805 0,'0'-21'0,"-42"42"31,21 0-31,-1 0 0,1 0 0,0 1 16,0-1-16,0 0 0,0 0 0,-1 0 16,1 0-16,0 1 0,21-1 15,-21 0-15,0 0 0,0-21 0,-1 21 16,1 0-16,0-21 0,0 22 0</inkml:trace>
  <inkml:trace contextRef="#ctx0" brushRef="#br0" timeOffset="32418.86">3937 3979 0,'0'0'0,"0"-63"31,21 63-31,-21 21 31,0 0-31,0 0 0,0 1 16,0 20-16,0-21 0,0 21 15,0-20-15,0 20 0,0-21 0,0 21 16,-21-20-16,21-1 0,0 0 16,0 0-16,0 0 0,0 0 0,0 1 15,0-1-15,0 0 0,0 0 16,0 0-16,0 0 15,21-21 1</inkml:trace>
  <inkml:trace contextRef="#ctx0" brushRef="#br0" timeOffset="32714.69">4657 4318 0,'0'0'0,"21"0"31,-42 0-31,-1 0 0,1 0 16,-21 0-16,0 0 0,-1 0 15,1 21-15,-22-21 0,22 21 16,-21-21-16,20 22 0,-20-1 0,20-21 15,1 21-15,0-21 0,-1 21 16,1-21-16,0 0 0,21 21 0,-1-21 16,1 0-16,42 0 15,1 0 1,20 0-16</inkml:trace>
  <inkml:trace contextRef="#ctx0" brushRef="#br0" timeOffset="33890.29">18859 3704 0,'0'-21'0,"0"42"62,22-21-62,-22 21 0,0 1 16,21-1-16,0-21 0,-21 21 15,21 0-15,0 0 0,-21 0 0,21 1 16,1-1-16,-1 0 0,0 0 16,0 0-16,-21 0 0,21 1 15,0-22-15,-42 0 63,0 0-63,0 0 0</inkml:trace>
  <inkml:trace contextRef="#ctx0" brushRef="#br0" timeOffset="34215.11">18415 4255 0,'0'0'15,"-21"0"-15,42 0 32,21-22-32,-21 22 0,22-21 15,-1 21-15,0-21 0,1 0 0,20 0 16,-20 21-16,20-21 16,1-1-16,-1 1 0,1 0 0,-22 0 15,21 0-15,1 0 0,-22-1 0,1 22 16,-22-21-16,21 21 0,-21 0 15,0 0-15,-42 0 32,0 0-17,21 21 1</inkml:trace>
  <inkml:trace contextRef="#ctx0" brushRef="#br0" timeOffset="42750.62">18965 4847 0,'0'-21'0,"-21"21"0,0-21 16,21 0-1,0 0-15,0-1 16,0 1-1,21 21 1,0 0-16,0 21 16,1 1-16,-1-1 15,0 21-15,0 0 0,0 1 0,0-1 16,1 0-16,20 1 0,-21-1 16,0 0-16,0 1 0,1-1 0,-22 0 15,0 1-15,21-22 0,-21 21 16,0-21-16,0 22 0,0-22 0,0 0 15,0 0-15,0 0 0,0 1 0,-21-1 16,21 0 0,0-42-1,0 0 1,0-1-16,0 1 0,0 0 0,0-21 16,0 21-16,21-22 0,0 1 15,0 0-15,0-22 0,-21 1 16,43-1-16,-22 1 0,0-1 0,0 1 15,21-1-15,-20 22 0,-1-1 0,21-20 16,-21 42-16,0-22 0,1 22 16,-22 0-16,0 0 0,21 0 0,0 21 15,-21 21 1,0 0 0,0 0-16,0 0 15,0 1-15,0-1 0</inkml:trace>
  <inkml:trace contextRef="#ctx0" brushRef="#br0" timeOffset="43126.42">19685 5313 0,'0'0'0,"21"0"15,0 0 1,0 0-16,1 0 0,-1-21 0,0 21 15,0-21-15,21-1 16,-20 22-16,-1-21 0,0 0 0,0 0 16,0-21-16,0 20 0,-21 1 0,0 0 15,0-21-15,0 21 0,0-1 16,0 1-16,0 0 0,-21 21 16,0 0-16,0 0 0,0 0 15,21 21-15,-21 0 0,-1 1 0,1 20 16,0-21-16,0 21 0,0 1 0,21-22 15,0 21-15,0-21 0,0 22 16,0-22-16,0 21 0,0-21 0,0 1 16,0-1-16,0 0 0,21 0 15,0 0-15,0-21 0,0 21 16,22-21-16,-22 0 0,0 0 0,0 0 16,22 0-16,-22 0 0,0 0 15,21 0-15,-21 0 0,1-21 0</inkml:trace>
  <inkml:trace contextRef="#ctx0" brushRef="#br0" timeOffset="43518.92">20383 5122 0,'0'-21'0,"0"42"0,0-63 16,22 42-16,-22-21 0,0 0 16,21 21-16,0-21 0,0-1 0,0 22 15,0 0-15,22 0 0,-22 0 16,21 0-16,1 0 0,-1 0 15,-21 0-15,21 0 0,-20 22 0,20-1 16,-21 0-16,0 0 0,0 21 16,1-20-16,-22-1 0,0 21 0,0-21 15,0 22-15,0-22 0,-22 0 16,1 21-16,-21-21 0,21 1 0,0-22 16,-1 21-16,1 0 0,-21-21 0,21 0 15,21 21-15,-21-21 0,-1 0 16,22-21-1,0 0 1,22 0-16,-1-1 0,-21 1 0,21 0 16,0 0-16,0-21 0,0 20 15,1-20-15,-1 0 0,0 21 16,0-22-16,0 22 0,22-21 0,-22 21 16,0-1-16,0 1 0,0 0 0,0 0 15,1 21-15,-1-21 0,0 21 16,0-21-16</inkml:trace>
  <inkml:trace contextRef="#ctx0" brushRef="#br0" timeOffset="43746.8">21272 4911 0,'0'0'0,"0"106"15,0-85 1,0 0-16,0 21 0,-21-21 0,21 22 15,0-22-15,0 0 0,0 0 0,0 22 16,0-22-16,0 0 0,0 0 16,0 0-16,0 0 0,0 1 15,0-1 1,0-42 0,0-1-1,0 1-15</inkml:trace>
  <inkml:trace contextRef="#ctx0" brushRef="#br0" timeOffset="43928.64">21336 4657 0,'-21'-21'16,"42"42"-16,-63-42 15,42 42 16,21-21-15,0 21-16,0 0 16</inkml:trace>
  <inkml:trace contextRef="#ctx0" brushRef="#br0" timeOffset="44882.66">21526 5271 0,'0'0'0,"0"21"16,22-21-1,-1 0-15,0 0 0,0 0 0,0-21 16,0-1-16,22 1 0,-22 21 0,21-21 16,1-21-16,-22 21 15,21-1-15,-21-20 0,0 0 0,1-1 16,-1 1-16,0 0 0,0-1 15,-21-20-15,0 21 0,0 20 0,0-20 16,0 0-16,0 21 0,0-1 0,0 1 16,0 0-16,0 0 0,0 42 47,0 0-47,0 0 0,0 1 0,-21 20 15,21-21-15,-21 21 0,21 1 16,-21 20-16,21-20 0,0 20 15,0 1-15,-22-1 0,22-21 0,0 22 16,0-1-16,0 1 0,0-1 0,0 1 16,0 21-16,0-22 0,0 22 15,0-22-15,0 22 0,0-22 0,0 22 16,-21 0-16,21-22 0,-21 22 16,21-22-16,-21 22 0,0-21 0,0 20 15,-1-20-15,1-1 0,0 1 0,0-1 16,0-20-16,21 20 0,0-21 15,-21-20-15,21 20 0,0-21 0,0 21 16,0-20-16,21-22 0,0 21 16,0-21-16,21 0 0,1 0 0,-22 0 15,21-21-15,22-1 0,-22 1 0,0 0 16,1 0-16,20-21 0,-20-1 16,20 1-16,-21 0 0,22-1 0,-22-20 15,-21-22-15,22 22 0,-22-1 0,-21-21 16,0 1-16,0 20 0,0-20 15,-21-1-15,-22 0 0,22 22 0,-21-22 16,0 22-16,-1-1 0,1 1 0,0-1 16,-1 22-16,1-1 15,0 22-15,20-21 0,1 21 0,0 21 0,0-21 16,21-1-16,21 22 31,0 0-31,0 0 0,1-21 16,20 21-16,-21-21 0,21 21 15,-20-21-15,20 21 0,0-21 0,1 0 16,-1 21-16,0-22 0,1 1 0,-22-21 16,21 21-16,-21 0 0,0-1 15,1-20-15,-1 21 0,-21 0 0,21-22 16,-21 22-16,0 0 0,0 0 16,0 0-16,0 0 0,-21 21 31,0 21-16,21 0-15,0 0 0,0 0 16,0 0-16,0 1 0,-22-1 16,22 0-16,0 0 0,0 0 15,0 0-15,-21 1 0,21-1 16,0 0-16</inkml:trace>
  <inkml:trace contextRef="#ctx0" brushRef="#br0" timeOffset="45074.55">22564 4720 0,'0'0'16,"-43"-42"-1,43 21-15,-21 21 31,21 21-15,21 0 0,0-21-16,1 21 15,-1-21-15</inkml:trace>
  <inkml:trace contextRef="#ctx0" brushRef="#br0" timeOffset="45382.38">23156 4826 0,'0'0'0,"0"-21"0,0 0 15,0 0-15,0-1 16,-21 22 0,0 0-16,0 0 0,0 0 15,-1 22-15,1-1 16,0 0-16,0 21 0,0 1 0,0-22 15,-1 21-15,1-21 0,0 22 16,21-1-16,-21-21 0,21 0 0,0 0 16,0 22-16,0-22 0,0 0 0,21 0 15,0 0-15,0 1 16,1-22-16,-1 0 0,0 21 0,0-21 16,21 0-16,-20 0 0,20 0 0,0 0 15,1 0-15,-22 0 0,21 0 16</inkml:trace>
  <inkml:trace contextRef="#ctx0" brushRef="#br0" timeOffset="45851.11">24024 4805 0,'0'0'0,"0"-21"0,0 0 16,0-1-16,0 1 0,0 0 0,-21 21 15,0 0-15,0 0 0,-1 0 16,1 0-16,-21 0 0,0 0 0,20 0 15,-20 21-15,0 0 0,-1 22 16,22-22-16,-21 21 0,21 1 0,-22-22 16,22 21-16,0 0 0,0 1 0,0-22 15,21 21-15,0-21 0,0 22 16,0-22-16,0 0 0,0 0 16,0 0-16,21-21 0,0 22 0,0-22 15,0 0-15,1 0 0,20 0 16,-21 0-16,0 0 0,22 0 0,-22-22 15,0 22-15,21-21 0,-21 0 16,1-21-16,-1 21 0,0-22 0,0 1 16,0 0-16,0-1 0,1 1 0,-1 0 15,0-1-15,-21 1 0,21 21 16,-21-22-16,0 22 0,0 0 16,0 42-1,0 0-15,-21 1 0,0-1 16,21 21-16,-21-21 0,-1 22 15,22-22-15,0 21 0,0-21 16,0 22-16,0-22 0,0 0 0,0 21 16,22-21-16,-1-21 0,0 22 15,0-1-15,0-21 0,0 0 0,1 0 16,-1 0-16,0 0 0,0 0 0,0 0 16</inkml:trace>
  <inkml:trace contextRef="#ctx0" brushRef="#br0" timeOffset="46251.41">24701 3937 0,'0'0'0,"0"-42"31,-21 42-31,0 21 0,0 0 16,0 0-16,0 22 0,-1-1 16,1 0-16,0 22 0,0-22 0,21 22 15,-21-1-15,0-21 0,21 22 0,-22-1 16,1 1-16,0-22 0,21 22 16,-21-1-16,0-20 0,21 20 15,-21-21-15,21 22 0,0-22 16,-22 1-16,22-1 0,-21-21 0,21 0 15,0 22-15,0-22 0,0 0 0,0 0 16,21-21 31,1-21-47,-22 0 0,21 0 16,0-1-16,0 1 0,0-21 0,22 21 15,-22 0-15</inkml:trace>
  <inkml:trace contextRef="#ctx0" brushRef="#br0" timeOffset="46491.27">24807 4699 0,'-21'21'32,"0"0"-32,0 1 0,21-1 15,-21 21-15,-1 0 0,1-20 0,0 20 16,0-21-16,21 21 0,0-20 0,0 20 15,-21-21-15,21 0 0,0 0 16,0 1-16,0-1 16,21-21-16,0 21 0,0-21 15,0 0-15,1 0 0,-1 0 16,0 0-16,21 0 0,-21-21 0,1 0 16,20-1-16,-21 1 0,21 0 15</inkml:trace>
  <inkml:trace contextRef="#ctx0" brushRef="#br0" timeOffset="47182.87">25252 4678 0,'0'0'16,"21"0"-16,-21 21 15,-21 0-15,0 0 16,21 1-16,-22-1 0,22 21 16,-21-21-16,0 22 0,21-22 15,0 0-15,0 0 0,-21 21 0,21-20 16,0-1-16,0 0 0,0 0 15,0 0 1,21-21 0,-21-21-1,0 0 1,0 0-16,0-22 0,0 22 16,0 0-16,0-21 0,0-1 0,0 22 15,0-21-15,0 21 0,21-22 16,-21 22-16,21 0 0,-21 0 15,22 0-15,-1 0 0,0-1 0,0 1 16,0 21-16,22 0 16,-22 0-16,0 0 0,21 0 0,-21 0 15,1 21-15,20 1 0,-21-1 16,-21 0-16,0 0 0,21 0 0,-21 0 16,0 22-16,0-22 0,0 21 0,0-21 15,0 1-15,-21 20 0,21-21 16,0 0-16,0 0 0,-21 1 0,21-1 15,-21 0-15,0 0 16,21 0-16,-22-21 16,22-21 15,0 0-31,22 0 16,-22 0-16,21-1 0,0-20 0,0 21 15,0-21-15,22-1 0,-22 22 16,21-21-16,-21 21 0,22-22 0,-1 22 15,0 0-15,-21 0 0,22 21 16,-22 0-16,21 0 0,-21 0 0,22 0 16,-22 0-16,0 21 0,-21 0 15,0 0-15,0 22 0,0-22 16,0 21-16,0-21 0,0 22 0,-21-22 16,0 21-16,0-21 15,21 0-15,-22 1 0,1-1 0,0 0 16,0 0-16,21 0 0,-21-21 15,42 0 17</inkml:trace>
  <inkml:trace contextRef="#ctx0" brushRef="#br0" timeOffset="47618.63">26437 4678 0,'0'0'0,"0"-21"0,0 0 16,0-1-1,-21 22 1,0 22-16,0-22 16,-1 21-16,1 0 0,0 0 0,0-21 15,0 21-15,21 0 0,-21 1 16,21-1-16,0 0 0,0 0 15,0 0-15,21 0 16,0 1-16,0-22 0,0 0 16,0 21-16,1-21 0,-1 0 0,21 0 0,-21 0 15,0 0-15,1 0 16,-1 0-16,0 0 0,0 0 0,0 0 16,-21 21-16,21-21 0,-21 21 15,0 0-15,-21-21 16,0 21-16,0 1 0,0-22 0,0 21 15,-1-21-15,1 21 0,-21-21 16,21 21-16,0-21 0,-22 0 0,22 0 16,0 0-16,-21 21 0,20-21 15,1 0-15,0 0 16,0 0-16,0 0 0,0-21 16,-1 21-16,22-21 0,-21 0 0,0 0 15</inkml:trace>
  <inkml:trace contextRef="#ctx0" brushRef="#br0" timeOffset="47875.26">25336 4106 0,'-21'0'16,"42"0"-16,-42-21 0,0 21 0,21 21 63,-21-21-63,0 0 15</inkml:trace>
  <inkml:trace contextRef="#ctx0" brushRef="#br0" timeOffset="48128.12">24320 4382 0,'0'0'15,"-21"21"-15,0-21 0,42 0 31,0 0-31,1 0 0,-1 0 16,21 0-16,0 0 0,-20 0 0,20 0 16,0 0-16,1 0 0,-1 0 15,0 0-15,1 0 0,-22 0 0,21 0 16,-42 21-16,21-21 0,-42 0 31,0 0-31,0 0 0</inkml:trace>
  <inkml:trace contextRef="#ctx0" brushRef="#br1" timeOffset="54347.44">508 8043 0,'-21'0'78,"0"0"-78,-1 0 0,1 0 16,0 0-16,0 0 0,-21 0 15,20 0-15,-20 0 0,0 0 16,-1 0-16,22 22 0,-21-22 16,0 0-16,-1 0 0,22 0 0,0 0 15,42 0 32,43 0-47,-22 0 0,21 0 16,1 0-16,21 0 0,-22 0 15,22 0-15,-22-22 0,22 22 0,-22 0 16,1-21-16,-1 21 0,1-21 16,-22 21-16,22 0 0,-22-21 15,0 21-15,1 0 0,-1 0 16,-21 0-16,22-21 0,-22 21 15,0 0 1,-42 0 0,0 0-1,-1 0-15,1-21 0,0 21 16,0 0-16,21-22 0</inkml:trace>
  <inkml:trace contextRef="#ctx0" brushRef="#br1" timeOffset="54762.82">1016 7705 0,'0'0'0,"-21"0"32,21 21-17,0 0-15,0 0 16,21 0-16,0 1 15,0-22-15,0 21 0,1-21 0,20 0 16,-21 0-16,0 21 0,22-21 16,-22 0-16,21 0 0,-21 0 0,0 0 15,1 0-15,-1 0 16,0 0-16,0 0 0,0 0 16,-21 21-16,0 0 15,-21 0 1,0 1-16,0-22 0,0 21 15,-1 0-15,-20 21 0,21-21 0,-21 22 16,20-22-16,-20 21 0,0 1 16,21-1-16,-22-21 0,22 21 15,-21 1-15,21-22 0,-1 0 0,1 0 16,0 0-16,0 1 0,21-1 0,-21 0 16,42-42 15</inkml:trace>
  <inkml:trace contextRef="#ctx0" brushRef="#br1" timeOffset="55370.43">2244 7684 0,'0'-43'31,"0"86"-31,0-107 0,-22 64 16,1 0 0,0 0-16,0 0 0,0 0 15,0 21-15,-1 0 0,1-21 16,0 22-16,21 20 0,-21-21 0,21 0 16,-21 22-16,0-22 0,21 21 15,0 0-15,0 1 0,-22-1 16,22 0-16,0 1 0,0-1 15,0 0-15,0-20 0,0 20 0,0 0 16,0-21-16,0 1 0,22-1 16,-1 0-16,-21 0 0,21-21 0,0 21 15,0-21-15,0 0 0,1 0 16,20 0-16,-21 0 0,21-21 0,-20 21 16,20-21-16,0 0 0,1 0 0,-1-22 15</inkml:trace>
  <inkml:trace contextRef="#ctx0" brushRef="#br1" timeOffset="55895.64">2773 7514 0,'0'0'0,"0"-63"0,0 42 16,0-149 0,0 149-16,0 0 15,0 42 16,0 0-31,0 22 0,-21-1 0,21 0 16,0 1-16,0 20 0,0-21 16,-22 1-16,22 20 0,-21-20 0,21 20 15,-21-21-15,21 22 0,0-22 16,0 1-16,-21 20 0,21-21 16,0 1-16,-21-1 0,21 0 0,0-20 15,0 20-15,0-21 0,0 0 16,0 0-16,21-21 0,0 22 0,0-22 15,0 0-15,1 0 16,-1 0-16,0-22 0,0 1 0,21 21 16,-20-21-16,-1-21 0,0 21 0,0-1 15,0-20-15,0 21 0,1-21 16,-22-1-16,21 22 0,-21-21 0,21 21 16,-21-1-16,0 1 0,0 0 15,0 0-15,0 42 31,0 0-15,0 22-16,0-22 0,0 0 16,0 0-16,0 0 0,0 22 0,0-22 15,0 0-15,0 0 0,0 0 16,0 0-16,0 1 0,21-22 47,-21-22-47,0 1 0</inkml:trace>
  <inkml:trace contextRef="#ctx0" brushRef="#br1" timeOffset="56086.97">3133 7620 0,'0'0'0,"-22"0"31,44 0 32</inkml:trace>
  <inkml:trace contextRef="#ctx0" brushRef="#br1" timeOffset="56450.77">3725 7747 0,'0'0'16,"0"-21"-16,0 0 0,0 0 15,0-1-15,-21 1 16,0 21-1,0 0-15,0 0 0,-1 0 16,1 0-16,0 21 0,0 1 16,0-1-16,0 0 0,21 0 15,-22 0-15,22 22 0,-21-22 0,21 21 16,0 0-16,-21-20 0,21 20 16,0 0-16,0-21 0,0 22 0,0-22 15,0 0-15,21 0 0,-21 0 0,21 1 16,1-1-16,-1-21 0,0 0 15,0 0-15,0 0 0,22 0 16,-22 0-16,21 0 0,-21 0 0,22 0 16,-1-21-16,-21-1 0,21-20 0,1 21 15,-22-21-15</inkml:trace>
  <inkml:trace contextRef="#ctx0" brushRef="#br1" timeOffset="57118.57">4191 7345 0,'0'0'0,"0"-21"16,0 0-16,0-1 0,-21 22 0,0 22 31,21-1-31,0 0 16,0 0-16,0 21 0,0-20 16,0 20-16,0 0 0,0 1 15,0-1-15,0 0 0,0 1 0,0-1 16,0 0-16,0 1 0,0-22 0,0 21 15,0 0-15,0-20 0,0 20 16,0-21-16,0 0 0,0 0 0,0 1 16,0-1-16,0-42 31,0-1-15,0 1-16,0 0 0,0 0 15,0-21-15,0 20 0,0 1 16,0-21-16,0 21 0,0 0 15,21-22-15,0 22 0,0 0 0,0 0 16,0 0-16,1-1 0,-1 1 16,0 21-16,0 0 0,21-21 0,-20 21 15,-1 0-15,0 0 0,0 0 16,-21 21-16,21 0 0,-21 1 16,0-1-16,0 0 0,-21-21 15,21 21-15,-21 0 0,-21-21 16,20 21-16,1 1 0,0-22 0,-21 21 15,21-21-15,-1 0 0,1 0 16,0 0-16,0 0 16,0 0-16,0 0 0,21 21 62,0 0-62,0 0 16,0 0-16,21 1 0,0-1 15,0 0-15,-21 0 0,21 0 0,0 0 16,-21 1-16,22-22 0,-1 21 0,0 0 16,0-21-16,0 21 0,0-21 15,22 21-15,-22-21 0,0 0 16,0 0-16,0 0 0,1 0 0,-1 0 16,0-21-16,0 0 15,0 21-15</inkml:trace>
  <inkml:trace contextRef="#ctx0" brushRef="#br1" timeOffset="57434.39">5249 7387 0,'0'0'0,"-21"-21"31,0 21-31,0 21 16,0 0-16,-1 1 0,1-1 0,21 0 16,-21 21-16,0-21 0,0 22 0,21-1 15,0 0-15,0-20 0,-21 20 16,21 0-16,0 1 0,0-22 0,0 21 16,0 0-16,0-20 0,0-1 15,0 21-15,0-21 0,0 0 0,0 1 16,21-1-16,0-21 0,0 0 15,0 0-15,0 0 16,1 0-16,-1 0 0,0-21 16,0-1-16,0 1 0</inkml:trace>
  <inkml:trace contextRef="#ctx0" brushRef="#br1" timeOffset="57750.18">5736 7324 0,'0'0'0,"0"-21"0,0-1 15,21 22 1,0 0-16,1 0 16,-1 0-16,21 0 0,-21 0 0,0 22 15,1-1-15,-1 0 0,0 0 16,0 21-16,0-20 0,-21 20 0,21 0 15,-21 1-15,0-1 0,0 0 0,0-21 16,0 22-16,0-1 0,0-21 16,0 22-16,-21-22 0,0 0 0,21 21 15,-21-21-15,21 1 0,-21-1 0,0-21 16,-1 21-16,22 0 0,-21-21 16,0 0-16,0 21 0,0-21 15,0 0-15,-1 0 0</inkml:trace>
  <inkml:trace contextRef="#ctx0" brushRef="#br1" timeOffset="58750.87">42 9843 0,'-42'0'0,"84"0"0,-84 21 78,42 0-62,0 0-16,42-21 0,43 0 15,0 0-15,-1 21 0,1-21 16,-22 0-16,22 0 0,0 0 0,-1 0 15,-20 0-15,21 0 0,-22 0 16,1 0-16,-1 0 0,-21 0 0,1 0 16,-1 0-16,0 0 0,-20 0 15,-1 0-15,0 0 0,-21-21 16,0 0-16,0 0 16,-42 0-16,20 21 15,1-22-15,-21 22 0,0 0 0,20-21 16,-20 21-16,21 0 0,-21-21 15,20 21-15,1 0 0,-21 0 0,21 0 16,0 0-16,-1 0 16,44 0 15,-1 0-31,0 0 0,21 0 0,1 0 16,-22 0-16,21 0 15,0 0-15,1 0 0,-1 0 0,0 0 16,1 21-16,-22-21 0,21 21 15,-42 1-15,0-1 0,0 0 0,0 0 16,0 0-16,-21 22 0,0-22 16,-21 0-16,-1 0 0,1 21 0,0-20 15,-1-1-15,1 0 0,0-21 16,20 21-16,1 0 0,0-21 0,42 0 31</inkml:trace>
  <inkml:trace contextRef="#ctx0" brushRef="#br1" timeOffset="59439">2074 9694 0,'0'0'0,"21"0"46,1 0-46,-1 0 0,21 0 0,-21-21 16,22 0-16,-22 21 0,21-21 0,0 0 16,-20 21-16,-1-21 0,21-1 15,-42 1-15,21 0 0,-21 0 16,0 0-16,-21 0 16,-21 21-16,21 0 15,-22 0-15,1 0 0,0 0 16,-22 21-16,22-21 0,-1 21 0,1 0 15,0 0-15,-1 0 0,1 1 16,21-1-16,0 0 0,21 0 0,0 0 16,0 0-16,0 1 0,21-1 0,0 0 15,0 0-15,0 0 0,22 0 16,-1 1-16,0-1 0,-20 0 0,20 0 16,0 0-16,1-21 0,-1 21 15,0 1-15,1-1 0,-1-21 0,-21 21 16,0 0-16,0-21 0,-21 21 15,0 0-15,-21 1 16,-21-22-16,0 0 0,-1 21 16,1-21-16,0 0 0,-22 21 15,1-21-15,20 0 0,-20 0 0,20 0 16,1 0-16,0-21 0,-1 0 16,1-1-16,21 22 0,0-21 0,0 0 15,-1 21-15,22-21 0,0 0 0,0 0 16,0-1-16,22 22 15,20 0-15,-21-21 0,21 21 0,-20 0 16,20 0-16,0-21 0,1 21 16,20 0-16,-21 0 0</inkml:trace>
  <inkml:trace contextRef="#ctx0" brushRef="#br1" timeOffset="59802.79">2730 9970 0,'22'0'0,"-1"0"15,0 0-15,0-22 16,-21 1-16,21 21 0,0-21 0,-21 0 16,22 21-16,-1-21 0,-21 0 15,21-1-15,-21 1 16,0 0-16,0 0 0,0 0 15,-21 21-15,0 0 0,-1 0 16,1 0-16,0 21 0,0 0 16,0-21-16,0 42 0,-1-20 0,1-1 15,0 0-15,21 0 0,0 21 16,-21-20-16,21-1 0,0 0 0,0 0 16,0 0-16,0 0 0,0 1 15,21-22-15,0 21 0,0-21 0,1 0 16,-1 0-16,0 0 0,21 0 15,1 0-15,-22 0 0,21-21 0,0 21 16,-20-22-16,20 1 0,0 21 16</inkml:trace>
  <inkml:trace contextRef="#ctx0" brushRef="#br1" timeOffset="60246.54">3281 9758 0,'-21'21'31,"21"0"-31,0 0 0,0 1 0,0-1 16,0 0-16,0 0 0,0 0 16,0 0-16,0 22 0,0-22 15,0 0-15,0 0 0,0 0 16,-22 1-16,22-1 0,0 0 16,-21-21 15,21-21-31,0 0 15,0-1-15,0 1 0,0 0 16,0 0-16,0 0 0,0-22 16,0 22-16,0-21 0,21 21 0,1-22 15,-1 22-15,0 0 0,21-21 16,1 21-16,-1 21 0,0-22 16,22 22-16,-22 0 0,22 0 0,-22 22 15,0-22-15,1 21 0,-1 21 16,-21-21-16,0 0 0,0 22 0,-21-22 15,0 21-15,0-21 0,0 22 0,0-22 16,-21 0-16,21 0 0,-21 0 16,0 1-16,0-1 0,0 0 15,-1-21-15,1 0 0,21-21 47</inkml:trace>
  <inkml:trace contextRef="#ctx0" brushRef="#br1" timeOffset="60782.23">4466 9821 0,'0'0'0,"0"-21"0,0 0 0,-21 0 16,0 0-16,0 21 0,-1-21 0,1-1 15,0 22-15,0-21 16,0 21-16,0 0 0,-1 0 16,1 21-16,0 1 0,0-22 0,0 42 15,0-21-15,-1 0 0,1 0 16,0 22-16,0-22 0,0 0 0,21 21 16,0-20-16,0-1 0,0 0 0,0 0 15,0 0-15,0 0 16,21-21-16,0 0 0,0 0 0,0 0 15,1 0-15,-1 0 0,0 0 0,21 0 16,-21 0-16,1-21 0,-1 21 16,21-21-16,-21 0 0,0 0 0,1 0 15,-1-22-15,0 22 0,0-21 0,0-1 16,-21 1-16,0 0 16,0-22-16,0 22 0,0 0 0,0-1 15,0 1-15,0 0 0,0 20 0,0 1 16,0 0-16,0 0 0,0 42 15,0 0 1,-21 0-16,21 1 0,0 20 0,-21 0 16,21 1-16,0-1 0,0 0 15,0 1-15,0-1 0,0 0 0,0 1 16,0-1-16,0 0 0,0-21 0,0 1 16,0-1-16,0 0 0,21 0 15,-21 0-15,21-21 0,0 0 16,1 0-16,-1 0 15,0 0-15,0 0 0,0-21 0</inkml:trace>
  <inkml:trace contextRef="#ctx0" brushRef="#br1" timeOffset="61043.08">5059 9335 0,'0'-22'0,"0"44"0,-21-44 16,-1 22-16,22 22 15,-21-1-15,21 0 0,-21 0 16,21 21-16,-21 1 0,21-1 0,0 22 16,0-22-16,0 21 0,0-20 15,0-1-15,0 22 0,-21-22 16,21-21-16,0 21 0,0 1 0,-21-22 16,21 0-16,0 0 0,0 0 0,0 1 15,0-44 16,21 1-31,0 0 0,0 0 0,0 0 16,0 0-16</inkml:trace>
  <inkml:trace contextRef="#ctx0" brushRef="#br1" timeOffset="61410.87">5397 9377 0,'-63'42'31,"42"-42"-31,0 21 0,-1 1 16,-20-1-16,21 0 0,0 0 16,-22 21-16,22-20 0,0-1 0,0 0 15,0-21-15,0 21 0,21 0 16,-22-21-16,22 21 0,-21-21 16,42 0 15,1 22-31,-1-22 15,-21 21-15,21 0 0,-21 0 16,21 0-16,0 0 0,-21 1 16,0-1-16,0 0 0,21 0 15,-21 0-15,0 0 0,22-21 0,-22 22 16,0-1-16,21-21 0,-21 21 16,21-21-16,0 0 15,0 0-15,0 0 0,1 0 0,-1 0 16,0 0-16,0-21 0,0 21 0,0-21 15,22 21-15,-22-22 0</inkml:trace>
  <inkml:trace contextRef="#ctx0" brushRef="#br1" timeOffset="61791.66">5609 9800 0,'21'0'62,"0"0"-62,1 0 0,-1 0 16,0-21-16,0 21 15,0-21-15,0 21 0,-21-21 0,22 0 16,-1-1-16,-21 1 0,0 0 0,0 0 16,0 0-16,0 0 15,0-1-15,-21 22 0,-1 0 16,1 0-16,0 0 0,0 0 0,0 22 15,0-1-15,-1 0 0,1 0 16,0 0-16,0 0 0,0 22 0,21-22 16,0 21-16,0-21 0,-21 1 0,21-1 15,0 0-15,0 0 0,0 0 16,0 0-16,0 1 0,0-1 16,21-21-16,0 0 0,0 0 0,0 0 15,0 0-15,1 0 0,-1 0 16,21 0-16,-21 0 0,0 0 15,22 0-15,-22-21 0,0 21 0,0-22 16,22 1-16</inkml:trace>
  <inkml:trace contextRef="#ctx0" brushRef="#br1" timeOffset="62682.17">6138 9610 0,'0'-21'0,"0"42"0,0-21 47,-21 21-47,21 0 0,0 0 15,-21 0-15,21 1 16,0-1-16,0 0 0,0 0 0,0 0 16,0 0-16,0 1 0,21-1 15,0-21-15,0 0 0,-21 21 0,22-21 16,-1 0-16,0 0 0,0 0 16,0 0-16,0 0 0,22 0 0,-22-21 15,0 21-15,0-21 0,0-1 0,1 1 16,-22 0-16,0 0 0,21 0 15,-21 0-15,0-1 0,0 1 0,0 0 16,0 0-16,0 0 0,0 0 0,0-1 16,0 1-1,0 42 1,0 1-16,0-1 16,0 0-16,0 0 15,0 21-15,0-20 0,0-1 0,0 21 16,0-21-16,0 22 0,0-1 0,0-21 15,0 21-15,0 1 0,0-1 0,0 0 16,21 1-16,-21-1 0,0 22 16,21-22-16,0 0 0,-21 22 0,0-1 15,0-20-15,0 20 0,0-21 0,0 1 16,0-1-16,0 0 0,0 1 16,0-1-16,-21-21 0,21 22 0,-21-22 15,-21 0-15,20 0 0,1-21 16,0 21-16,0-21 0,0 0 0,0 0 15,-1 0-15,1 0 0,0 0 16,21-21-16,-21 0 16,21 0-16,0 0 0,0-1 0,0 1 15,0-21-15,0 0 0,0-1 0,0 1 16,0 0-16,21-22 0,0 1 16,0-1-16,1 1 0,20-1 0,0 1 15,-21-22-15,22 21 0,-1 1 16,22-1-16,-22 1 0,0-1 0,1 1 0,-1 21 15,-21-1-15,21 1 0,-20 0 16,20 20-16,-21-20 0,-21 21 16,21 0-16,-21 0 0,21-1 0,-21 1 15,-21 21 1,0 0 0,21 21-16,-21-21 0,0 22 0,0-1 15,21 0 1,0 0-16,0 0 0,0 0 15,21 1-15,0-1 0,0-21 0,-21 21 16,21 0-16,0 0 0,1 0 16,-1 1-16,-21-1 0,0 0 0,21-21 15,-21 21-15,0 0 0,0 0 0,0 1 16,-21-22 0,0 0-16,-1 21 0,1-21 15,0 0-15,0 0 0,0 0 0,0 0 16,-1 0-16,1 0 0,21-21 31,0-1-15,21 1-16</inkml:trace>
  <inkml:trace contextRef="#ctx0" brushRef="#br1" timeOffset="62974.43">7387 9356 0,'0'0'0,"21"-21"0,-21-1 15,-21 22 1,0 0-16,21 22 16,-21-1-16,0 0 0,-1 0 15,22 0-15,-21 0 0,0 22 0,0-22 16,0 21-16,21 1 0,-21-1 0,21-21 15,-22 21-15,22 1 0,0-22 16,0 21-16,0-21 0,0 1 16,0-1-16,0 0 0,22 0 0,-1 0 15,0-21-15,0 0 0,-21 21 16,21-21-16,0 0 0,22 0 0,-22 0 16</inkml:trace>
  <inkml:trace contextRef="#ctx0" brushRef="#br1" timeOffset="63286.18">7853 9271 0,'0'0'0,"21"0"31,0 21-31,0-21 15,0 21-15,22 1 0,-22-22 0,0 21 16,0 0-16,0 0 0,1 0 16,-1 0-16,-21 1 0,21 20 0,-21-21 15,0 21-15,0-20 0,0 20 16,0-21-16,0 21 0,0-20 0,0 20 16,-21-21-16,0 0 0,21 0 0,-22 1 15,1-1-15,0 0 0,0 0 0,0 0 16,0-21-1,-1 0-15,1 0 0</inkml:trace>
  <inkml:trace contextRef="#ctx0" brushRef="#br1" timeOffset="64046.87">63 11938 0,'0'0'0,"-42"21"0,21-21 0,21 21 16,63-21 15,-20 0-31,20 0 0,-20 0 0,41 0 16,-20 0-16,-1 0 15,22 0-15,-22 0 0,22 0 0,-21 0 16,-1 0-16,22 0 0,-22 0 16,1 0-16,-1 0 0,1 0 0,-1 0 15,-20 0-15,-1 0 0,0-21 16,-21 21-16,1 0 0,-22-21 15,0 0 1,0 0-16</inkml:trace>
  <inkml:trace contextRef="#ctx0" brushRef="#br1" timeOffset="64286.32">1079 11790 0,'0'0'0,"-21"0"0,0 0 0,42 0 46,0 0-46,22 0 0,-22 0 16,0 0-16,21 21 0,-20-21 16,-1 0-16,0 21 0,0-21 0,-21 21 15,0 1-15,0-1 16,0 0-16,0 0 0,-21 21 0,0-20 16,0-1-16,-1 0 0,1 21 15,-21-21-15,21 1 0,-22-1 16,22 0-16,0 0 0,-21 0 15,21-21-15,-1 21 0</inkml:trace>
  <inkml:trace contextRef="#ctx0" brushRef="#br1" timeOffset="64934.95">2117 11853 0,'0'0'0,"21"0"16,0-21-16,0 0 0,0 21 0,0-21 16,1 21-16,20-21 0,-21 0 15,21-1-15,1 1 0,-22 0 0,21 0 16,-21 0-16,-21 0 16,0-1-16,0 1 0,-21 21 15,-21 0-15,0 0 16,-1 0-16,1 0 0,-22 0 15,22 21-15,0 1 0,-1-1 0,1 0 16,0 0-16,-1 21 0,22-20 16,0-1-16,21 0 0,0 0 0,0 0 15,21 0-15,0 1 16,1-1-16,20-21 0,-21 21 0,21 0 16,1-21-16,-1 21 0,0-21 15,1 21-15,-1 1 0,0-22 0,1 21 16,-1 0-16,-21-21 0,0 21 15,1 0-15,-22 0 16,0 1-16,-22-1 0,-20 0 16,0-21-16,-1 21 0,1-21 15,-21 0-15,20 21 0,1-21 0,0 0 16,-1 0-16,1 0 0,0 0 0,20 0 16,-20 0-16,21-21 0,0 0 15,0 21-15,21-21 0,0 0 0,-22-1 16,22 1-16,0 0 15,0 0-15,22 0 0,-22 0 16,21 21-16,0-22 16,0 22-16,21-21 0</inkml:trace>
  <inkml:trace contextRef="#ctx0" brushRef="#br1" timeOffset="65390.69">2646 11811 0,'0'0'0,"0"21"32,0 0-32,0 1 0,0-1 15,0 0-15,0 0 0,0 0 16,0 22-16,0-22 0,0 0 0,0 0 16,0 0-16,0 0 15,0 1-15,0-1 0,0 0 16,21-21-16,0 0 0,0 0 15,0 0-15,1 0 16,20 0-16,-21 0 0,0-21 0,0 21 16,1-21-16,-1-1 0,21 1 15,-21 0-15,0-21 0,1 21 0,-22-1 16,21-20-16,0 21 0,-21 0 0,0 0 16,0-1-16,0 1 15,0 0-15,0 0 0,0 42 16,0 0-1,0 0-15,0 1 16,0-1-16,-21 0 0,21 0 0,0 21 16,-21-20-16,21-1 0,0 0 15,0 0-15,0 0 0,0 0 0,0 1 16,0-1-16,21-21 0,0 0 0,0 0 16,0 0-16,0 0 15,22 0-15,-22 0 0,21-21 0,-21 21 16,22-22-16,-1 1 0</inkml:trace>
  <inkml:trace contextRef="#ctx0" brushRef="#br1" timeOffset="66046.57">3556 11769 0,'0'0'0,"-21"0"0,0 0 16,-1 0-16,22 21 15,0 0-15,-21 0 0,21 0 16,-21 1-16,21 20 0,0-21 0,-21 0 15,21 0-15,0 1 0,0-1 16,0 0-16,0 0 0,0 0 0,0 0 16,0 1-1,0-44 17,0 1-32,0 0 15,0 0-15,0 0 0,0 0 16,21-22-16,-21 22 0,21 0 0,0-21 15,-21 20-15,22-20 0,-1 21 16,0 0-16,21 0 0,-21-1 0,1 1 16,20 21-16,-21 0 0,0 0 0,22 0 15,-22 0-15,21 0 0,-21 0 16,0 21-16,22 1 0,-22-1 0,0 21 16,0-21-16,0 0 0,-21 22 0,22-22 15,-22 0-15,0 21 16,0-20-16,0-1 0,0 0 0,0 0 15,0 0-15,0 0 0,-22-21 32,22-21-17,0 0-15,0 0 0,0 0 16,0 0-16,0-1 0,0 1 16,22-21-16,-22 21 0,21-22 0,0 22 15,0-21-15,0 21 0,22 0 0,-22-22 16,0 22-16,0 0 0,21 21 15,-20 0-15,-1 0 0,21 0 0,-21 0 16,0 0-16,1 21 0,-1 0 16,0 0-16,-21 1 0,0-1 15,0 21-15,0-21 0,0 0 0,0 22 16,0-22-16,0 0 0,0 0 0,0 0 16,-21 1-16,21-1 0,-21 0 15,21 0-15,0-42 31,0 0-31,0 0 16,21-1-16</inkml:trace>
  <inkml:trace contextRef="#ctx0" brushRef="#br1" timeOffset="66547.28">4678 11324 0,'0'-21'0,"0"42"0,0-63 16,0 63-1,-21 0 1,21 22-16,0-22 0,-22 21 0,22 0 16,0 1-16,0-22 0,0 21 15,0 1-15,0-1 0,0-21 0,0 21 16,0-20-16,0 20 0,0-21 0,0 21 16,0-20-16,0-1 0,0 0 15,0 0-15,0 0 0,0 0 16,0 1-16,0-44 31,0 1-15,0 0-16,0 0 0,0 0 15,0 0-15,22-1 0,-22-20 16,21 21-16,0 0 0,0 0 0,0-22 16,0 22-16,1 0 0,-1 0 0,21 0 15,0 21-15,-20 0 0,20 0 16,0 0-16,1 0 0,-22 0 0,21 21 15,-21-21-15,0 21 0,1 21 0,-1-21 16,-21 1-16,0-1 0,0 0 16,0 21-16,0-21 0,-21 1 15,-1-1-15,1 0 0,0 0 0,-21 0 16,-1 0-16,1 1 0,0-1 0,-1-21 16,1 21-16,0 0 0,21-21 15,-22 0-15,22 0 0,0 0 0,0 0 16,21-21-16,0 0 15,0 0-15,21-1 16,0 1-16,0 0 0</inkml:trace>
  <inkml:trace contextRef="#ctx0" brushRef="#br1" timeOffset="66792.14">5440 11557 0,'-21'42'32,"21"-20"-32,0-1 0,0 0 15,0 0-15,0 0 0,0 0 0,-22 1 16,22-1-16,0 0 0,0 0 16,0 0-16,0 0 0,0 1 15,0-1-15,0 0 16,22-21-16,-1 0 15,0 0 1,-21-21-16</inkml:trace>
  <inkml:trace contextRef="#ctx0" brushRef="#br1" timeOffset="67126.89">5461 11303 0,'0'0'0,"-21"-21"0,0 21 0,-1 0 15,22 21-15,-21-21 0,21 21 16,0 0-16,0 1 0,0-1 0,0 0 16,0 0-16,21 0 15,1-21 1,-1 0-16,0 0 0,0 0 16,0 0-16,0-21 0,1 0 0,-22 0 15,21 0-15,-21-1 16,0 1-16,0 0 0,0 0 0,0 0 15,0 0-15,0-1 0,-21 1 0,21 0 16,-22 0-16,1 0 0,0 21 16,0 0-16,0 21 15,0 0-15,21 0 0,0 0 16,0 1-16,0-1 0,-22 0 16,22 21-16,0-21 0,0 1 15,22-1-15,-1 0 0</inkml:trace>
  <inkml:trace contextRef="#ctx0" brushRef="#br1" timeOffset="67438.71">6159 11049 0,'0'0'0,"0"-21"31,0 42-31,-21 0 0,21 0 16,-21 1-16,0 20 0,21-21 16,-21 21-16,0 1 0,-1-1 0,22 0 15,0 1-15,-21-1 0,0 0 0,21 1 16,0-1-16,0 0 0,0 1 16,0-1-16,0-21 0,0 0 0,0 22 15,0-22-15,0 0 0,0 0 0,21 0 16,0-21-16,-21 22 0,22-22 0,-1 0 15,0 0-15,0 0 16,0 0-16,0 0 0,1 0 16,-22-22-16,21 1 0,0 21 0</inkml:trace>
  <inkml:trace contextRef="#ctx0" brushRef="#br1" timeOffset="67647.59">5905 11515 0,'-21'0'0,"42"0"0,-63 0 0,21 0 0,21 21 16,21-21 15,0 0-31,0 0 0,1 0 0,-1 0 16,21 0-16,-21 0 0,22 0 0,-22 0 15,21 0-15,0 0 0,1 0 16,-22 0-16,42-21 0,-20 21 0,-1-21 15</inkml:trace>
  <inkml:trace contextRef="#ctx0" brushRef="#br1" timeOffset="67926.06">7070 11113 0,'0'0'0,"0"-22"15,-22 22 1,1 0-16,0 22 0,0-1 16,21 0-16,-21 0 0,0 0 15,-1 22-15,1-1 0,0-21 0,21 21 16,0 1-16,-21-22 0,21 21 0,0 1 16,0-22-16,0 21 0,0-21 0,0 0 15,0 22-15,21-22 0,0 0 16,0-21-16,1 21 0,-1 0 0,21-21 15,-21 0-15,22 0 0,-22 0 0,21 0 16,0 0-16,-20 0 0</inkml:trace>
  <inkml:trace contextRef="#ctx0" brushRef="#br1" timeOffset="68222.89">7620 10986 0,'0'0'16,"21"0"-16,21 0 15,-20 0-15,-1 0 0,21 0 16,-21 0-16,22 21 0,-1 0 0,-21 0 16,21 0-16,-20 22 0,20-22 15,-21 21-15,0 0 0,0 1 0,-21-22 16,0 21-16,0 1 0,0-1 15,-21 0-15,0 1 0,0-22 0,0 21 16,-22-21-16,22 0 0,-21 22 0,21-22 16,-22-21-16,22 21 0,-21 0 15,21 0-15,0-21 0,-1 22 0,1-22 16,0 0-16,21 21 0</inkml:trace>
  <inkml:trace contextRef="#ctx0" brushRef="#br1" timeOffset="68886.53">0 13885 0,'0'22'47,"21"-1"-32,64-21 1,21 0-16,-1 0 0,1 0 0,0 0 16,0 0-16,0 0 0,0 0 15,-1 0-15,1 0 0,0 0 16,-21 0-16,-1-21 0,1 21 0,-21 0 16,-1 0-16,-21-22 0,1 22 15,-22 0-15,-21-21 0,0 0 16</inkml:trace>
  <inkml:trace contextRef="#ctx0" brushRef="#br1" timeOffset="69150.39">1228 13695 0,'0'0'0,"21"0"31,21 0-31,0 0 0,1 0 16,-1 21-16,0-21 0,22 21 15,-22 0-15,1-21 0,-1 22 0,0-1 16,-21-21-16,1 21 0,-1 0 16,-21 0-16,0 0 0,0 1 0,0-1 15,-21 0-15,-22 0 16,1 0-16,0 0 0,-1 1 0,1-1 16,-22 0-16,22 0 0,0-21 15,-1 21-15,1 0 0,0-21 0,21 0 16,-1 0-16</inkml:trace>
  <inkml:trace contextRef="#ctx0" brushRef="#br1" timeOffset="69631.12">2857 13695 0,'22'-42'16,"-1"20"-16,0 1 15,0 0-15,-21 0 0,0 0 16,0 0-16,21-1 16,-21 1-16,0 0 0,0 0 0,0 0 15,-21 0-15,0-1 0,0 22 16,0 0-16,-1 0 0,1 0 16,0 0-16,-21 0 0,-1 0 0,22 22 15,-21-1-15,0 0 0,-1 21 16,22 1-16,-21-1 0,-1 0 0,22 1 15,0 20-15,0-21 0,21 1 16,0-22-16,0 21 0,0 1 0,0-22 16,21 0-16,21 0 0,-20 0 15,20 0-15,0-21 0,1 0 0,-1 22 16,0-22-16,1 0 0,20 0 16,-21 0-16,1-22 0,20 22 15,-20-21-15,-1 0 0,0 0 0,1 0 16</inkml:trace>
  <inkml:trace contextRef="#ctx0" brushRef="#br1" timeOffset="69882.97">3492 13356 0,'0'0'0,"22"-42"0,-22 21 0,0-22 0,0 1 16,0 21-16,0 0 0,0 0 16,0-1-16,0 44 15,0-1 1,0 0-16,0 21 0,-22 1 15,22-1-15,-21 0 0,21 1 0,-21 20 16,21-21-16,0 1 0,-21 20 16,21-20-16,-21-1 0,21 0 0,-21-21 15,21 22-15,0-22 0,0 0 16,0 0-16,0 0 0,21-21 0,0 0 16,0 0-16,0 0 0,0 0 0,22 0 15,-22 0-15,21-21 0,1 0 16</inkml:trace>
  <inkml:trace contextRef="#ctx0" brushRef="#br1" timeOffset="70266.75">3958 13631 0,'0'0'0,"0"22"15,21-22-15,0 0 16,1 0-16,-1 0 15,0 0-15,0 0 0,21-22 16,-20 22-16,-1-21 0,0 0 0,0 21 16,0-21-16,0 0 0,1 21 15,-22-21-15,0-1 0,0 1 0,0 0 16,0 0-16,-22 21 16,1 0-16,0-21 0,-21 21 15,21 0-15,-1 0 0,1 0 0,0 21 16,-21-21-16,21 21 0,-1 21 15,1-20-15,21-1 0,-21 21 0,21 0 16,-21-20-16,21-1 0,-21 21 0,21-21 16,0 0-16,0 1 0,0-1 15,0 0-15,21 0 0,0 0 0,0-21 16,0 0-16,1 0 16,-1 0-16,21 0 0,-21 0 0,22 0 15,-1 0-15,0 0 0,1-21 0,-1 0 16,0 21-16,22-21 0</inkml:trace>
  <inkml:trace contextRef="#ctx0" brushRef="#br1" timeOffset="70727.14">5016 13420 0,'0'0'0,"0"-21"0,-42-1 31,21 22-31,0 0 0,0 0 0,-1 0 0,1 0 16,0 22-16,0-1 0,0 0 15,0 0-15,-22 0 0,22 22 16,0-22-16,0 21 0,0-21 0,-1 22 16,22-22-16,0 21 0,-21-21 15,21 0-15,0 1 0,0-1 0,0 0 16,21 0-16,1-21 0,-1 0 0,0 0 16,0 0-16,0 0 0,22 0 15,-22 0-15,21 0 0,-21-21 0,0 21 16,1-21-16,-1 0 0,0-1 0,0 1 15,0 0-15,-21 0 0,0-21 16,0 20-16,0-20 0,21 21 0,-21-21 16,0 20-16,0 1 0,22 0 15,-22 0-15,0 0 0,0 42 32,0 0-32,0 0 0,0 0 15,0 1-15,0-1 0,0 0 16,0 21-16,0-21 0,0 1 0,0-1 15,0 0-15,0 0 0,0 0 16,0 0-16,21 1 0,0-1 16,0-21-16,0 0 0,0 0 15,1 0-15,-1 0 0,0 0 16,0-21-16,0-1 0,0 22 16</inkml:trace>
  <inkml:trace contextRef="#ctx0" brushRef="#br1" timeOffset="71118.92">5313 13483 0,'0'-21'0,"0"42"0,0-63 0,0 21 16,0 0-16,21 21 0,-21-22 0,0 1 15,21 21-15,0 0 0,0 0 0,-21-21 16,22 21-16,-1 0 0,0 0 16,21 0-16,-21 0 0,1 0 0,20 0 15,-21 21-15,21-21 0,-20 21 0,20 1 16,-21-1-16,0 0 0,0 0 15,-21 21-15,0-20 0,0-1 0,0 21 16,0-21-16,0 0 0,0 1 0,0-1 16,-21 0-16,21 0 15,-21 0-15,0-21 0,0 21 0,0-21 16,21-21 15,0 0-31,0 0 0,0 0 16,0 0-16,21-1 0,-21-20 0,21 21 15,0-21-15,0 20 0,-21-20 16,21 21-16,1-21 0,-1 20 0,0 1 16,0 0-16,-21 0 0,21 0 15,0 21-15,1 0 0,-1-21 16,0 21-16,0 0 0,0 0 16,0 0-1</inkml:trace>
  <inkml:trace contextRef="#ctx0" brushRef="#br1" timeOffset="71430.71">6964 13018 0,'0'-22'0,"0"44"0,0-65 0,-21 43 15,-1 0-15,1 0 16,0 0-16,0 0 0,0 21 0,0 1 16,-22-1-16,22 21 0,0-21 15,0 22-15,0-22 0,-1 21 0,1-21 16,21 22-16,0-1 0,0-21 0,0 21 16,0-20-16,0-1 0,0 21 15,0-21-15,21 0 0,1 1 0,-1-1 16,0 0-16,21 0 0,1 0 0,-22 0 15,21-21-15,0 0 16,1 0-16,-1 0 0,0 0 0,1 0 0,-1-21 16</inkml:trace>
  <inkml:trace contextRef="#ctx0" brushRef="#br1" timeOffset="71718.53">7683 12848 0,'0'0'0,"106"0"31,-85 21-31,1-21 0,-1 22 0,21 20 16,-21-21-16,22 0 0,-22 22 0,0-1 15,0-21-15,0 21 0,-21 1 16,0-22-16,0 21 0,0 1 0,-21-22 15,0 21-15,0-21 0,0 0 16,-22 22-16,1-22 0,21 0 0,-22 0 16,22 0-16,-21 1 0,21-1 0,-22-21 15,22 0-15,0 21 0,0-21 16,0 0-16,0 0 0</inkml:trace>
  <inkml:trace contextRef="#ctx0" brushRef="#br1" timeOffset="73171.39">11261 7027 0,'0'-21'16,"0"0"0,0 0-1,0 0 1,0 42 15,0 0-31,0 0 16,0 0-16,0 22 0,0-1 0,0 0 15,0 1-15,0 20 0,0-20 16,0-1-16,0 0 0,0 1 16,-22-1-16,22-21 0,0 21 0,0-20 15,0-1-15,0 0 0,0 0 16,22-42 15,-1 21-31</inkml:trace>
  <inkml:trace contextRef="#ctx0" brushRef="#br1" timeOffset="73502.21">11684 7324 0,'0'21'16,"0"0"-16,0 0 15,0 0 1,21-21 0,0 0-1,0 0 1,1-21-16,-22 0 15,0 0-15,0 0 16,0 0 0,-22 21-1,22 21 1,-21-21 0,21 21-16</inkml:trace>
  <inkml:trace contextRef="#ctx0" brushRef="#br1" timeOffset="76253.2">13017 7239 0,'0'21'0,"0"0"15,0 1 1,22-22 15,-1 0-15,0-22-16,0 22 0,0-21 15,0 0-15,22 0 0,-22 0 0,0 0 16,-21-1-16,21 1 0,-21 0 0,0 0 16,0 0-16,0 0 0,0-1 15,0 1-15,-21 21 0,0-21 0,-21 21 16,20 0-16,-20 0 0,21 0 0,-21 0 16,-22 0-16,22 0 0,-1 0 15,1 21-15,0-21 0,21 21 16,-22 1-16,22-1 0,0 0 0,0 0 15,0 0-15,21 22 0,0-22 16,0 0-16,0 0 0,0 0 0,0 0 16,21-21-16,0 22 0,21-22 0,-21 21 15,22-21-15,-22 0 0,21 0 16,1 0-16,-1 0 0,0 0 0,22-21 16,-22-1-16,0 1 0,1 21 15,-1-21-15,0 0 0,-20 0 0,-1 0 16,21 21-16,-42-22 0,21 1 0,0 0 15,-21 0-15,0 0 16,0 42 15,0 0-31,-21 21 16,21-20-16,0 20 0,0 0 0,0 22 16,0-22-16,-21 22 0,21-22 0,0 21 15,0-20-15,0 20 0,0 1 16,0-1-16,0 1 0,0-1 0,0 1 15,0-1-15,0 1 0,0-1 0,-21-20 16,0 20-16,21 1 0,-21-22 0,-1 21 16,1-20-16,0-22 0,0 21 15,0-21-15,0 22 0,-1-22 0,1-21 16,-21 21-16,21-21 16,0 0-16,-1 0 0,1-21 0,0 0 15,0 0-15,0-1 0,0-20 16,-1 21-16,1-21 0,21-1 0,0 1 15,0-22-15,0 1 0,0-1 0,0 1 16,0-1-16,0 1 0,21-1 16,1 1-16,-1-1 0,0 1 0,0-1 15,21 22-15,-20 0 0,20-1 0,0 1 16,1 0-16,-1 21 0,0-22 16,22 22-16,-22 0 0,0-21 0,1 20 15,-1 1-15,0 0 0</inkml:trace>
  <inkml:trace contextRef="#ctx0" brushRef="#br1" timeOffset="76858.42">13779 7197 0,'22'-21'47,"-1"-1"-47,0 1 16,-21 0-16,21 21 0,-21-21 15,21 0-15,-21 0 16,0-1-16,0 1 0,-21 21 16,0-21-16,0 21 15,0 0-15,-1 0 16,1 0-16,0 21 0,0 0 0,0 1 16,0 20-16,-1-21 0,1 21 0,0 1 15,21-1-15,0 0 0,-21-20 16,21 20-16,0 0 0,0-21 0,0 1 15,0-1-15,21 0 0,-21 0 0,21-21 16,0 0-16,22 0 0,-22 0 16,0 0-16,0 0 0,22 0 0,-22 0 15,21-21-15,-21 0 0,22 0 16,-22-1-16,21 1 0,-21 0 16,22-21-16,-1-1 0,-21 1 0,0 0 15,22-1-15,-22 1 0,21 0 0,-21-1 16,0 1-16,1 0 0,-1-1 15,0 1-15,-21 0 0,0 21 0,21-1 16,-21 1-16,0 0 0,-21 21 31,21 21-31,-21 0 0,0 22 0,-1-22 16,1 21-16,0 1 0,0-1 0,21 0 16,-21 22-16,0-22 0,21 0 15,0 1-15,0 20 0,0-20 0,0-22 16,0 21-16,0 0 0,0-20 15,0-1-15,0 0 0,0 0 16,0 0-16,21 0 0,0-21 16,0 0-16,0 0 0,0 0 15,1 0-15,-1-21 16,0 0-16,0 0 0,-21 0 16,0 0-16,0-1 0</inkml:trace>
  <inkml:trace contextRef="#ctx0" brushRef="#br1" timeOffset="77050.72">14076 7027 0,'0'0'16,"21"0"0,0 0-1,0 0-15,0 0 0,1 0 0,-1 0 16,0 0-16,21 0 0,-21 0 15,22 0-15,-22 0 0,21-21 0,-21 21 16,22-21-16,-1 21 0,-21 0 0</inkml:trace>
  <inkml:trace contextRef="#ctx0" brushRef="#br1" timeOffset="77314.81">14817 6858 0,'0'0'0,"-22"0"0,44 0 31,-1 0-31,0 0 16,21-21-16,-21 21 0,22 0 0,-1-21 15,-21 21-15,22 0 0,-1 0 16,0 0-16,1 0 0,-22 0 15,21 0-15,-21 0 0,0 0 0,1 0 16,-65 0 0,22 0-16</inkml:trace>
  <inkml:trace contextRef="#ctx0" brushRef="#br1" timeOffset="77688.62">15028 6837 0,'0'21'0,"-42"0"32,42 0-32,-21 1 15,21-1 1,-21-21-16,42 0 62,0 0-46,-21-21 93</inkml:trace>
  <inkml:trace contextRef="#ctx0" brushRef="#br1" timeOffset="78306.5">14965 6879 0,'0'-21'16,"0"0"0,0 42 15,0 0-16,0 0-15,-21 1 0,-1-1 16,22 21-16,-21 0 0,21 1 0,-21-1 16,0 0-16,21 1 0,0-1 0,-21 22 15,0-22-15,21-21 0,-22 21 16,22 1-16,0-22 0,0 0 0,0 0 16,0 0-16,0 1 0,0-1 0,22-21 46,-1 0-46,0-21 16,0-1-16,-21 1 0,21 0 16,0 0-16</inkml:trace>
  <inkml:trace contextRef="#ctx0" brushRef="#br1" timeOffset="78643.32">15092 6519 0,'0'0'16,"0"-21"-16,0 0 15,-21 21-15,-1 0 16,1 21-16,21 0 0,0 1 16,-21 20-16,21-21 0,-21 21 0,21 22 15,-21-22-15,21 1 0,0 20 16,0-21-16,-21 1 0,-1 20 16,1-20-16,21-1 0,-21 0 0,0 1 15,21-22-15,0 21 0,-21-21 16,21 0-16,0 1 0,0-1 0</inkml:trace>
  <inkml:trace contextRef="#ctx0" brushRef="#br1" timeOffset="79103.05">15240 7281 0,'0'0'0,"21"0"47,0 0-47,0-21 0,1 0 16,-1 21-16,0-21 0,0 21 15,0-21-15,-21 0 0,21-1 16,-21 1-16,0 0 16,0 0-16,0 0 15,-21 21-15,0 0 0,0 0 16,0 0-16,-22 0 0,22 21 0,0 0 16,0 0-16,-21 0 0,20 22 15,1-22-15,21 21 0,-21-21 0,0 22 16,21-1-16,-21-21 0,21 22 0,0-22 15,0 0-15,0 0 0,0 0 16,0 0-16,0 1 0,21-22 0,0 21 16,0-21-16,0 0 0,1 0 0,-1 0 15,21 0-15,-21 0 0,22 0 16,-1 0-16,0 0 0,-21-21 16,22 21-16</inkml:trace>
  <inkml:trace contextRef="#ctx0" brushRef="#br1" timeOffset="79346.92">15811 7049 0,'0'0'15,"0"21"17,0 0-17,22 21-15,-22-21 0,21 1 16,0 20-16,-21-21 0,21 21 0,0-20 15,-21-1-15,21 21 0,1-21 0,-22 0 16,21 1-16,0-1 0,-21 0 16,21-21-16,0 0 15,0 0-15</inkml:trace>
  <inkml:trace contextRef="#ctx0" brushRef="#br1" timeOffset="79587.78">16214 7006 0,'-22'-42'15,"1"63"1,-21 0-16,21 0 0,0 22 0,-1-22 16,-20 0-16,21 21 0,0 1 0,-22-22 15,22 21-15,0-21 0,0 22 16,0-22-16,0 0 0,-1 21 0,22-20 15,0-1-15,0 0 0,0 0 16,22-21 15,-1 0-31,0 0 0,0-21 0,0 0 16</inkml:trace>
  <inkml:trace contextRef="#ctx0" brushRef="#br1" timeOffset="79898.72">16510 6752 0,'0'0'0,"21"-21"0,-21 0 0,21 0 15,-21 0-15,0 42 16,0 0-16,0 0 16,0 21-16,0-20 0,0 20 15,-21 0-15,0 1 0,0-1 0,0 0 16,-1 22-16,1-22 0,0 0 15,0 1-15,0 20 0,0-20 16,21-1-16,0-21 0,-22 21 0,22-20 16,0-1-16,0 0 0,0 0 0,0 0 15,0 0-15,22-21 16,-1 0-16,0 0 0,0 0 16,0 0-16,0 0 0,1 0 0,-1 0 15,0-21-15,0 0 0,0 0 16,-21 0-16,0 0 0,21-22 0,-21 22 15</inkml:trace>
  <inkml:trace contextRef="#ctx0" brushRef="#br1" timeOffset="80091.61">16341 7049 0,'-22'0'0,"44"0"0,-65 0 16,22 0-16,21 21 31,21-21-31,0 0 0,1 0 15,-1 0-15,21 0 0,-21 0 0,0 0 16,22 0-16,-22 0 0,21 0 16,-21 0-16,22 0 0,-22 0 0,21 0 15,-21 0-15,1 0 0,20 0 0,-21 0 16,0 0-16</inkml:trace>
  <inkml:trace contextRef="#ctx0" brushRef="#br1" timeOffset="80350.74">17230 6943 0,'0'-21'16,"-22"21"-16,1 0 15,0 0-15,0 0 16,0 0-16,0 21 0,-1 0 16,1 0-16,21 0 15,-21 22-15,0-22 0,21 21 0,-21-21 16,0 22-16,21-1 0,0-21 15,-22 21-15,22-20 0,0 20 0,0-21 16,0 0-16,0 0 0,0 1 0,0-1 16,22 0-16,-1 0 0,0-21 15,0 0-15,0 21 0,22-21 0,-22 0 16,21 0-16,-21 0 0,22 0 0,-22-21 16</inkml:trace>
  <inkml:trace contextRef="#ctx0" brushRef="#br1" timeOffset="80650.57">17759 6795 0,'21'0'15,"0"0"1,0 21-16,22-21 0,-22 21 15,0 0-15,0-21 0,0 21 0,0 0 16,-21 1-16,0-1 0,0 21 16,0-21-16,0 22 0,0-22 0,0 21 15,0 0-15,-21 1 0,0-1 0,0 0 16,0 1-16,-22-1 0,1 0 16,21-20-16,-21-1 0,20 21 15,-20-21-15,21 0 0,0-21 0,0 22 16,-1-22-16,22 21 0,-21-21 0,21 21 15</inkml:trace>
  <inkml:trace contextRef="#ctx0" brushRef="#br1" timeOffset="81595.16">11345 9250 0,'0'0'0,"-21"-21"0,0 21 16,21-21-16,-21-1 0,0 22 0,-1-21 16,22 0-16,0 0 0,0 0 15,0 0-15,0-1 0,0 1 0,0 0 16,43 0-16,-22 0 0,0 0 16,21 21-16,-20-22 15,20 22-15,-21 0 0,21 0 0,-20 22 16,20-1-16,-21 0 0,0 21 0,22 1 15,-43 20-15,21-21 0,-21 1 16,0 20-16,0-20 0,0 20 0,-21-21 16,-1 22-16,-20-22 0,21 1 0,-21-1 15,-1-21-15,1 21 0,0-20 16,-1-1-16,1 0 0,0 0 0,-1 0 16,22-21-16,-21 0 0,21 0 0,-22 0 15,22 0-15,0 0 0,0-21 16,0 21-16,-1-21 0,22 0 0,0-22 15,0 22-15,0 0 0,0-21 0,0-1 16,0 22-16,0-21 16,0 21-16,22 0 0,-1-1 0,0 1 15,-21 0-15,42 0 0,-21 21 0,1 0 16,-1 0-16,21 0 0,-21 0 0,0 21 16,22 0-16,-22 0 0,0 1 15,0-1-15,0 21 0,1-21 0,-1 0 16,-21 1-16,0-1 0,21 0 0,-21 21 15,21-21-15,-21 1 0,21-22 16,-21 21-16,0 0 0,0 0 0,0 0 16,21-21-16,1 0 15,-1 0 1,0 0-16</inkml:trace>
  <inkml:trace contextRef="#ctx0" brushRef="#br1" timeOffset="81767.07">12001 9525 0,'22'0'31,"-22"-21"-31,21 21 31,-21-21-31,21 0 16,0 21-16</inkml:trace>
  <inkml:trace contextRef="#ctx0" brushRef="#br1" timeOffset="82571.91">13250 9377 0,'0'0'0,"21"-21"0,-21 0 0,22-1 16,-22 1-16,0 0 0,0 0 0,-22 0 15,1 0-15,0-1 0,-21 1 16,-1 0-16,1 0 0,0 21 0,-22 0 16,1 0-16,20 0 0,-20 0 15,21 21-15,-1 0 0,1 0 16,0 1-16,20-1 0,-20 0 0,21 0 15,0 21-15,21-20 0,0-1 0,0 0 16,0 0-16,0 0 0,21 0 16,0-21-16,0 22 0,22-1 0,-1-21 15,0 0-15,1 0 0,-1 0 0,21 0 16,-20 0-16,20 0 0,1 0 16,-22-21-16,22 21 0,-22-22 15,0 1-15,-21 21 0,22-21 0,-22 21 16,-21-21-16,0 0 0,21 21 0,-21-21 0,-21 21 47,0 0-47,21 21 0,0 0 15,-21 0-15,21 0 0,0 22 16,0-1-16,0 0 0,0 1 0,0 20 16,0-21-16,0 22 0,0-1 0,0 1 15,0-22-15,0 22 0,0-1 0,0 1 16,0-1-16,0 1 0,0-1 15,0 22-15,0-22 0,-22 1 0,1-22 16,0 22-16,0-1 0,0-20 16,-22-1-16,22 0 0,0-21 0,0 1 0,-21-1 15,20 0-15,1-21 16,-21 0-16,21 0 0,-22 0 0,22-21 16,-21 0-16,21-1 0,-22 1 0,22 0 15,-21-21-15,21-1 0,0 1 0,-1-21 16,1 20-16,21-20 0,0-1 15,0 22-15,0-22 0,0 1 0,21 21 16,22-22-16,-22 1 0,21 20 0,1-20 16,-1 20-16,21-20 0,-20 21 0,20-22 15</inkml:trace>
  <inkml:trace contextRef="#ctx0" brushRef="#br1" timeOffset="82926.59">13822 9377 0,'0'-21'16,"0"0"-1,0-1-15,21 1 16,0 0-16,0 21 0,0-21 0,1 0 16,-22 0-16,21-1 15,-21 1-15,21 0 0,-21 0 0,0 0 16,-21 21-16,0 0 15,-1 0-15,1 21 16,0 0-16,0 0 0,0 0 0,-22 1 16,22 20-16,21-21 0,-21 21 0,21-20 15,-21-1-15,21 21 0,0-21 16,0 0-16,0 1 0,0-1 0,0 0 16,21 0-16,0 0 0,22-21 15,-22 0-15,21 0 0,-21 0 16,22 0-16,-1 0 0,0-21 0,22 0 15,-22 0-15,0 21 0,1-21 16,-1-1-16,0-20 0,1 21 0,-22 0 16</inkml:trace>
  <inkml:trace contextRef="#ctx0" brushRef="#br1" timeOffset="83162.85">14541 8996 0,'0'0'0,"0"-64"0,0 22 0,0 0 16,0-1-16,0 1 0,0 21 15,0-21-15,0 20 0,0 44 16,0-1-16,0 0 15,0 21-15,0 1 0,-21-1 16,0 0-16,21 1 0,-21 20 0,21-21 16,0 1-16,0 20 0,-21-20 0,21-22 15,0 21-15,0 0 0,0-20 16,0 20-16,0-21 0,0 0 0,0 0 16,0 1-16,0-1 0,21-21 15,0 21-15,0-21 16,0 0-16,1 0 0,-1-21 15,0 21-15,-21-21 0,0-1 0,0 1 16</inkml:trace>
  <inkml:trace contextRef="#ctx0" brushRef="#br1" timeOffset="83326.75">14287 9144 0,'0'0'0,"22"0"31,-1-21-16,0 21-15,0 0 0,0 0 0,0 0 16,1 0-16,20 0 0,-21-21 16,21 21-16,-20-21 0,20 21 0,0-22 15,-21 1-15,22 21 0</inkml:trace>
  <inkml:trace contextRef="#ctx0" brushRef="#br1" timeOffset="83778.7">15452 8657 0,'0'-42'0,"0"84"0,21-105 0,-21 42 15,0-1-15,-21 22 16,-1 22-1,1-1-15,0 21 0,0 0 0,0 22 16,21-1-16,-21 1 0,-128 275 31,128-297-31,-21 0 0,21 1 16,0-22-16,-1 21 0,22-21 16,0 0-16,-21 1 0,21-1 15,0 0-15,21-42 16,-21 0-16,22-1 15,-1 1-15</inkml:trace>
  <inkml:trace contextRef="#ctx0" brushRef="#br1" timeOffset="84026.56">15303 8827 0,'85'-149'16,"-64"128"-16,0-21 0,22 21 15,-22 21-15,0 0 0,0 0 16,0 0-16,1 42 0,-1-21 15,0 22-15,0-1 0,-21 0 16,0 1-16,21 20 0,-21-21 0,0 22 16,0-22-16,0 1 0,0 20 15,0-21-15,0-20 0,0 20 0,0 0 16,-21-21-16,21 1 0,0-1 0,-21 0 16,0 0-16,0-21 0,21 21 15,-22-21-15,1 0 0,0 0 0,0 0 16,-21 0-16,20 0 0,1 0 15,0-21-15</inkml:trace>
  <inkml:trace contextRef="#ctx0" brushRef="#br1" timeOffset="84211.46">15071 9165 0,'0'0'0,"21"-21"31,0 21-31,0-21 16,0 21-16,22 0 0,-1 0 0,0-21 15,1 21-15,20-21 0,-21-1 0,22 22 16,-1-21-16,1 0 0,-22 0 16,22 0-16,-22 0 0,0-1 0,1 1 15,-1-21-15,0 21 0,-20-22 16,-1 22-16</inkml:trace>
  <inkml:trace contextRef="#ctx0" brushRef="#br1" timeOffset="84398.84">16044 8678 0,'0'-21'0,"0"-21"15,0 105-15,-21-126 16,21 84-1,-21 21-15,0-20 0,21 20 0,-21 0 16,-1 1-16,22-1 0,-21 0 0,21 22 16,0-22-16,-21 0 0,21-20 15,0 20-15,0 0 0,0-21 0,0 1 16,0 20-16,-21-42 0,21 21 0,0 0 16,0 0-16,21-21 15,0 0 1,0 0-16,1-21 0,-1 0 15</inkml:trace>
  <inkml:trace contextRef="#ctx0" brushRef="#br1" timeOffset="85106.83">16341 8594 0,'0'0'0,"0"-43"0,21 1 31,-21 63-31,0 22 15,-21-22-15,21 21 0,-22-21 0,22 22 16,-21 20-16,0-21 0,21 1 0,0-1 16,-21 0-16,0 22 0,0-43 15,21 21-15,0 1 0,0-22 16,-22 21-16,22-21 0,0 1 0,0-1 16,0 0-16,0 0 0,22-21 15,-1 0-15,0 0 0,0 0 16,0 0-16,22 0 0,-22 0 0,21-21 15,0 0-15,-20 0 0,20-1 0,0 1 16,-21 0-16,22 0 0,-22-21 16,0 20-16,0-20 0,0 21 0,-21 0 15,0 0-15,0-1 0,0 1 0,-21 21 32,0 0-32,-21 21 0,21-21 0,-1 22 0,1-1 15,0 0-15,21 0 16,0 0-16,0 0 15,0 1-15,21-1 0,0-21 16,1 21-16,-1-21 0,-21 21 16,21 0-16,0 0 15,0 1-15,-21-1 0,0 0 16,0 0-16,0 0 16,21-21-1,1 0-15,-1 0 16,0 0-16,0 0 0,0 0 15,-21-21-15,21 0 0,1 21 0,-1-21 16,0 0-16,0-1 0,0 1 16,0-21-16,1 21 0,-1 0 15,0-22-15,0 1 0,-21 21 0,21 0 16,-21-1-16,21 1 0,-21 0 16,0 42-1,0 0-15,0 1 0,0 20 16,0-21-16,-21 0 0,21 22 15,-21-22-15,21 0 0,0 21 0,0-21 16,0 1-16,0-1 0,0 0 16,0 0-1,21-21 1,0-21 0,-21 0-16</inkml:trace>
  <inkml:trace contextRef="#ctx0" brushRef="#br1" timeOffset="85283.74">17060 8636 0,'-42'0'32,"21"0"14,0 0-46,-1 0 0</inkml:trace>
  <inkml:trace contextRef="#ctx0" brushRef="#br1" timeOffset="85472.64">16002 8784 0,'0'0'0,"-42"0"0,20 21 0,-20-21 16,21 22-16,21-1 15,21-21 1,0 0-16,22 21 0,20-21 16,-21 0-16,22 0 0,21 0 15,-22 0-15,22 0 0,-1 0 0,1-21 16,-21 21-16,20 0 0,-20-21 0</inkml:trace>
  <inkml:trace contextRef="#ctx0" brushRef="#br1" timeOffset="85978.26">17568 8551 0,'-84'22'31,"62"-1"-31,1 0 16,21 0-16,-21 21 0,21-20 15,0 20-15,0 0 0,0 1 0,0-1 16,0 0-16,0 1 0,0-1 0,0 0 15,0-21-15,0 22 0,-21-1 16,21-21-16,0 0 0,0 22 0,-21-22 16,21 0-16,0 0 0,0 0 15,-21-21-15,21 22 16,-22-22-16,22-22 16,0 1-1,0 0-15,0 0 16,0 0-16,0 0 0,0-1 15,22 1-15,-1 0 0,0 0 0,0 0 16,0 0-16,22-1 0,-22 22 0,21-21 16,0 0-16,1 21 0,-22 0 15,21 0-15,1 0 0,-22 0 0,0 0 16,21 21-16,-21 0 0,-21 1 0,0-1 16,0 0-16,0 0 0,0 0 15,0 0-15,0 1 0,-21-1 0,0 0 16,0-21-16,0 21 0,-22 0 0,22-21 15,-21 21-15,21-21 0,-22 0 16,1 0-16,21 22 0,0-22 16,-22 0-16,22 0 0,0 0 15,42-22 1,0 22 0,1-21-16</inkml:trace>
  <inkml:trace contextRef="#ctx0" brushRef="#br1" timeOffset="86885.26">18034 8890 0,'0'0'0,"0"-21"0,0 42 16,0 0 0,0 22-16,0-22 15,-21 0-15,21 21 0,-21-21 0,21 1 16,0 20-16,0-21 0,0 0 0,-22 0 15,22 1-15,0-1 0,0 0 16,0 0-16,0 0 0,22-21 16,-1 0-16,0 0 15,0 0-15,0 0 0,0 0 16,1 0-16,-1-21 0,0 0 0,0 21 16,-21-21-16,21 0 0,0-22 15,1 22-15,-22 0 0,21-21 0,0 20 16,0-20-16,-21 21 0,21 0 15,-21 0-15,21-1 0,-21 44 16,0-1 0,0 0-16,0 0 0,-21 0 15,0 0-15,21 22 0,-21-22 0,21 0 16,0 0-16,0 0 0,0 1 0,0-1 16,0 0-16,21-21 0,0 21 15,0-21-15,1 0 0,-1 0 0,0 0 16,0 0-16,0 0 0,0 0 0,22 0 15,-22 0-15,0 0 0,0-21 16,0 0-16,1-22 16,-1 22-16,-21 0 0,21-21 0,0-1 15,0-20-15,-21 21 0,21-22 16,1 1-16,-1 20 0,0-20 0,0-1 16,0 22-16,0 0 0,1-1 0,-1 22 15,-21 0-15,0 0 0,0 0 16,0 42-1,0 0-15,-21 0 0,-1 0 16,1 22-16,21-1 0,-21-21 16,0 21-16,0 22 0,0-22 0,21 1 15,-22-1-15,22 0 0,0 22 16,0-43-16,0 21 0,0 1 16,0-22-16,22 21 0,-1-21 0,0 0 15,0 1-15,0-22 0,0 21 0,1-21 16,-1 21-16,0-21 0,0 0 0,0 0 15,0 0-15,22 0 0,-22-21 16,0 0-16,21-1 0,-20 1 0,-1 0 16,-21 0-16,21 0 0,0-22 0,-21 22 15,21-21-15,-21 21 0,0-22 16,0 22-16,0 0 0,-21 42 31,0-21-31,0 43 16,0-22-16,21 0 0,-22 21 0,22-21 15,-21 1-15,21 20 0,0-21 0,0 0 16,0 0-16,0 1 0,0-1 0,0 0 16,0 0-16,21-21 15,1 0-15,-1 0 0,0 0 0,0 0 16,0 0-16,22 0 0,-22 0 0,0 0 16,0 0-16,21 0 0,-20-21 15,-1 0-15,0 0 0,0-1 0,0-20 16</inkml:trace>
  <inkml:trace contextRef="#ctx0" brushRef="#br1" timeOffset="87103.38">18605 8700 0,'0'0'0,"-42"0"0,21 0 0,21 21 16,0 0-1,21-21 1,0 21-16,0-21 0,22 0 16,-22 0-16,21 0 0,1 0 0,-1 0 15,0 0-15,1 0 0,-1 0 0,0 0 16,1-21-16,-1 21 16,21 0-16</inkml:trace>
  <inkml:trace contextRef="#ctx0" brushRef="#br1" timeOffset="87378.49">20045 8573 0,'0'0'0,"0"-22"0,-21 22 16,-1 0-1,22 22-15,-21-1 0,0 0 16,0 0-16,0 0 0,0 22 0,21-1 15,-22-21-15,1 21 0,0 1 0,21-1 16,0 0-16,0 1 0,0-22 16,0 21-16,0-21 0,0 22 0,0-22 15,0 0-15,0 0 0,21 0 0,0 1 16,22-22-16,-22 21 0,0 0 16,21-21-16,-20 0 0,20 0 0,-21 0 15,0 0-15,22 0 0,-22 0 0</inkml:trace>
  <inkml:trace contextRef="#ctx0" brushRef="#br1" timeOffset="87643.02">20447 8509 0,'0'0'0,"85"0"31,-64 0-31,0 21 0,0 0 15,0 1-15,0-1 0,1 0 0,-1 21 16,0 1-16,0-1 0,-21 0 0,0 1 16,0-1-16,0 0 0,0 1 15,0-1-15,-21 0 0,0-21 16,0 22-16,-1-22 0,-20 0 0,21 21 16,-21-20-16,20-22 0,-20 21 0,0 0 15,21 0-15,-22-21 0,22 21 16,-21-21-16,21 0 0,-22 21 0</inkml:trace>
  <inkml:trace contextRef="#ctx0" brushRef="#br1" timeOffset="88526.65">10223 10964 0,'0'0'0,"22"0"0,-1 0 16,0 0-16,0 0 15,0 0-15,0-21 0,1 21 16,-1 0-16,0-21 0,0 21 15,0 0-15,22 0 0,-22 0 0,0 0 16,21 0-16,-21 0 0,1 0 0,-22 21 16,0 0-16,0 1 15,0-1-15,-22 0 0,1 0 16,-21 0-16,21 0 0,-22 1 0,1-22 16,21 21-16,-21 0 0,-1 0 15,22-21-15,0 0 0,0 21 16,0-21-16,42 0 31,0-21-31,21 21 16,-21 0-16,22 0 0,-22 0 0,21 0 15,1 0-15,-1 0 0,0 0 16,1 0-16,-1 21 0,0 0 0,1 1 16,-22-1-16,21 0 0,-21 0 0,0 0 15,-21 0-15,0 1 0,0 20 0,0-21 16,-21 0-16,-21 0 0,21 1 15,-22-1-15,1 0 0,0 0 16,-1 0-16,1-21 0,0 21 0,21-21 0,-22 22 16,1-22-16,0 0 15,-1 0-15,22 0 0,-21 0 0,21 0 16,-1 0-16,1 0 0,21-22 16,-21 1-16,21 0 15,0 0-15,21 0 16,0 0-16,1 21 0,-1-22 15,0 1-15</inkml:trace>
  <inkml:trace contextRef="#ctx0" brushRef="#br1" timeOffset="88702.55">11261 11345 0,'0'0'16,"21"0"-1,-21-21 1,0 0 0,0 0-1</inkml:trace>
  <inkml:trace contextRef="#ctx0" brushRef="#br1" timeOffset="89459.12">13017 11282 0,'0'0'0,"-21"-21"32,21 0-32,21 21 15,1-22-15,-1 22 0,0-21 0,0 0 16,0 0-16,22 0 0,-22 0 16,0 21-16,21-22 0,-21 1 0,1 0 15,-1 0-15,-21 0 0,0 0 0,0-1 16,0 1-16,0 0 0,-43 21 0,22-21 15,0 0-15,-21 21 0,-1 0 16,1 0-16,0 0 0,-1 0 0,1 21 16,0 0-16,-1 0 0,1 0 0,21 1 15,-21-1-15,20 0 0,1 21 16,0-21-16,0 22 0,21-22 16,0 0-16,0 21 0,0-20 0,0-1 15,21 0-15,0 0 16,0-21-16,1 0 0,20 0 0,0 0 15,-21 0-15,43 0 0,-22 0 0,1-21 16,-1 0-16,0 21 0,1-21 0,-1-1 16,-21 1-16,21 21 0,-20-21 15,-1 0-15,0 0 0,-21 0 0,21-1 16,-21 1-16,0 42 31,0 1-15,0-1-16,0 21 0,0 0 0,-21 1 15,21-1-15,0 0 0,0 22 0,0-22 16,0 1-16,0 20 0,0 1 16,0-22-16,0 21 0,0-20 0,0 20 15,0 1-15,0-1 0,0-20 0,-21 20 16,21 1-16,-21-1 0,-22-21 16,22 1-16,0-1 0,0 0 0,-22-20 15,22-1-15,0 0 0,0 0 0,0-21 16,0 0-16,-22 0 0,22 0 15,0 0-15,0-21 0,0 0 0,-1 0 16,22-1-16,-21-20 0,21 21 16,0-21-16,0-22 0,0 22 0,0-22 15,21 1-15,1-1 0,-1 1 0,0-1 16</inkml:trace>
  <inkml:trace contextRef="#ctx0" brushRef="#br1" timeOffset="90038.69">13737 11070 0,'21'-21'0,"43"21"31,-64-21-31,21 21 0,0 0 16,-21-21-16,21 0 16,0 21-16,-21-22 0,0 1 0,0 0 15,0 0-15,0 0 16,0 0-16,-21 21 15,0 0-15,0 0 0,0 0 16,0 21-16,-1 0 0,1 0 16,0 0-16,0 0 0,21 22 0,-21-22 15,21 21-15,0-21 0,0 22 16,0-22-16,0 21 0,0-21 0,0 1 16,0-1-16,0 0 0,21-21 15,0 21-15,0-21 0,0 0 16,22 0-16,-22 0 0,21 0 0,1 0 15,-1-21-15,0 0 0,1 0 0,-1-1 16,0 1-16,1 0 0,-1-21 0,0 21 16,1-22-16,-22 1 0,21 21 15,-21-22-15,0 1 0,1 0 0,-1-22 16,0 22-16,0 0 0,-21-1 0,0-20 16,0 20-16,21 22 0,-21-21 15,0 21-15,-21 21 16,21 21-16,-21 21 15,21-21-15,0 22 0,-21-1 16,0 0-16,21 1 0,-22-1 0,22 0 16,0 1-16,-21-1 0,21 0 0,-21 1 15,21-1-15,0 0 16,0 1-16,0-22 0,0 21 0,0-21 16,0 1-16,21-1 0,0 0 0,1-21 15,-1 0-15,0 0 16,0 0-16,0 0 15,-21-21-15,21 0 0,-21-1 0,0 1 16</inkml:trace>
  <inkml:trace contextRef="#ctx0" brushRef="#br1" timeOffset="90210.59">14351 10880 0,'0'0'0,"-21"0"31,42 0 0,0 0-31,0 0 0,0 0 16,22-21-16,-22 21 0,21 0 0,1-22 15,-1 22-15,0-21 0,1 21 0,20-21 16</inkml:trace>
  <inkml:trace contextRef="#ctx0" brushRef="#br1" timeOffset="90695.58">15557 10626 0,'0'0'0,"43"-64"16,-43 43-16,21 0 16,-21 0-16,21 21 0,-21-21 0,0-1 15,0 1-15,-21 21 16,-21 0-16,20 0 0,-20 0 0,0 0 15,-1 0-15,1 0 0,0 21 16,-22 1-16,22-1 0,0 0 16,-1 0-16,1 0 0,21 0 0,-22 1 15,22-1-15,21 0 0,0 0 0,0 0 16,0 0-16,0 1 0,21-22 16,1 21-16,-1 0 0,21-21 0,0 21 15,1 0-15,-1-21 0,0 21 16,1 1-16,-1-1 0,0 0 0,1 0 15,-1 0-15,-21 0 0,0 1 0,1-1 16,-1 0-16,-21 0 0,0 0 0,0 0 16,0 1-16,-21-1 0,-1-21 15,1 21-15,-21 0 0,0 0 16,-170 0 0,170-21-16,-1 0 15,1 0-15,21 0 0,0 0 0,-1 0 16,1-21-16,0 21 0,21-21 0,0 0 15,0 0-15,0 0 16,0-1-16,21 1 0,0 0 16,1 0-16,-1 0 0,0 0 0,21 21 15</inkml:trace>
  <inkml:trace contextRef="#ctx0" brushRef="#br1" timeOffset="90934.45">15833 10774 0,'-43'85'31,"43"-64"-31,-21 0 0,21 0 0,0 0 16,-21 0-16,21 1 0,-21-1 0,21 0 16,-21 21-16,21-21 0,0 1 15,0-1-15,0 0 0,0 0 16,0-42 15,0 0-15,0 0-16</inkml:trace>
  <inkml:trace contextRef="#ctx0" brushRef="#br1" timeOffset="91099.67">15811 10605 0,'0'0'15,"0"21"32,22-21-31,-1 0 0</inkml:trace>
  <inkml:trace contextRef="#ctx0" brushRef="#br1" timeOffset="91903.12">16214 10732 0,'21'0'16,"0"21"-16,0-21 16,0 0-16,0 0 15,1 0-15,20 0 0,-21 0 16,21 0-16,-20-21 0,20 21 0,0-22 15,-21 22-15,22-21 0,-22 21 16,0 0-16,0-21 0,0 21 0,1-21 16,-44 21 15,1 21-31,0-21 0,-21 21 0,21 0 16,-22 1-16,22-1 0,-21 21 0,-1-21 15,1 22-15,0-22 0,-1 21 16,1-21-16,0 22 0,-1-22 0,22 0 15,-21 21-15,0-21 0,20 1 0,1-1 16,0 0-16,0 0 16,0 0-16,42-21 31,-21-21-31,21 21 16,0-21-16,0 0 0,1 0 15,20-1-15,-21 1 0,0 0 0,0 0 16,1 0-16,-1 21 0,0-21 0,0-1 15,0 22-15,0 0 0,1 0 16,-1 22 0,-21-1-16,21-21 0,-21 21 0,0 0 15,21 0-15,0 0 16,-21 1-16,21-1 0,1-21 16,-1 21-16,-21 0 0,42-21 0,-21 0 15,0 21-15,22-21 0,-22 0 0,21 0 16,-21 0-16,22 0 0,-1 0 15,-21 0-15,22 0 0,-22-21 0,21 0 16,-21 21-16,0-21 0,1 0 0,-1-22 16,0 22-16,0 0 0,0-21 15,-21 20-15,21-20 0,1 0 0,-22 21 16,0-22-16,0 1 0,0 21 0,0 0 16,0-1-16,0 1 0,0 0 15,-22 42 1,1 0-16,0 1 0,0-1 15,0 21-15,0-21 0,-1 22 0,22-22 16,0 0-16,0 21 0,-21-21 16,21 1-16,0 20 0,0-21 0,0 0 15,0 0-15,0 1 0,21-1 16,1 0-16,-1-21 0,0 21 16,0-21-16,0 0 0,0 0 0,22 0 15,-22 0-15,21 0 0,1 0 0,-1 0 16,0-21-16,22 0 0,-22 0 15,22 21-15</inkml:trace>
  <inkml:trace contextRef="#ctx0" brushRef="#br1" timeOffset="92158.65">18119 10456 0,'0'0'0,"-22"-21"0,22 0 0,-21 21 16,0 0-16,0 0 0,0 0 0,21 21 15,-21 0-15,-1 1 0,1-1 0,21 0 16,-21 21-16,21 1 0,-21-1 16,0-21-16,21 21 0,0 1 0,0-1 15,0 0-15,-21-20 0,21 20 16,0-21-16,0 0 0,0 0 0,0 1 16,0-1-16,0 0 0,21 0 15,0 0-15,0-21 0,0 0 0,0 21 16,1-21-16,-1 0 0,0 0 15,0 0-15,21 0 0,-20-21 0</inkml:trace>
  <inkml:trace contextRef="#ctx0" brushRef="#br1" timeOffset="92430.49">18690 10329 0,'0'0'0,"21"0"0,0 0 31,1 22-31,-1-1 0,0 0 16,0 0-16,0 0 0,0 0 15,1 1-15,-22-1 0,21 0 0,-21 21 16,21-21-16,-21 22 0,0-1 16,0-21-16,0 22 0,0-1 0,0-21 15,-21 21-15,0-20 0,-1 20 0,1-21 16,0 0-16,0 0 0,0 1 15,-22-1-15,22-21 0,0 21 0,0 0 16,0-21-16,-22 21 0,22 0 16,0-21-16</inkml:trace>
  <inkml:trace contextRef="#ctx0" brushRef="#br1" timeOffset="93183.06">10964 12785 0,'0'-21'0,"0"42"0,21-42 16,-21-1-16,22 22 0,-1-21 16,0 0-16,0 21 15,-21 21 1,0 22-1,-21-22-15,0 42 0,21-20 0,-21-1 16,-1 0-16,1 22 0,0-22 16,21 0-16,-21 1 0,0-1 15,0 0-15,21-20 0,0 20 0,0-21 16,0 0-16,0 0 0,21 1 16,0-22-1,21 0-15,-21 0 0,1-22 0,20 1 16,-21 21-16,21-21 0,1 0 15,-1 0-15,-21 0 0,22-1 0,-22 1 16,21 0-16,-21 0 0,0 0 0,-21 0 16,22 21-16,-22 21 31,0 0-31,0 0 0,0 0 16,0 0-16,0 22 0,-22-22 0,22 0 15,0 0-15,0 22 0,0-22 16,0 0-16,0 0 0,0 0 0,0 0 15,22-21 1,-1 0 0</inkml:trace>
  <inkml:trace contextRef="#ctx0" brushRef="#br1" timeOffset="93358.34">11790 13123 0,'21'-21'0,"0"21"47,0 0-31,-21-21-16,21 21 16,1 0-16,-1-21 0</inkml:trace>
  <inkml:trace contextRef="#ctx0" brushRef="#br1" timeOffset="94167.11">14033 12954 0,'85'-85'31,"-85"64"-31,0 0 0,0 0 16,0 0-16,0 0 0,0-1 16,0 1-16,-21 0 0,-21 21 15,20 0-15,-20 0 0,21 0 16,-21 0-16,20 0 0,-20 21 0,0-21 16,21 21-16,-22 1 0,22-1 0,-21 21 15,21-21-15,-1 0 16,1 1-16,0 20 0,21-21 0,-21 0 15,21 0-15,0 1 0,0-1 0,21 0 16,0-21-16,0 0 16,1 0-16,-1 0 0,21 0 0,-21 0 15,0 0-15,22 0 0,-1-21 16,-21 21-16,0-21 0,22 21 0,-22-22 16,0 1-16,21 21 0,-20 0 0,-1 0 15,0 0-15,0 21 16,-21 1-1,21-1-15,-21 0 0,0 21 0,0-21 16,0 22-16,0-1 16,0 0-16,0 22 0,0-22 0,0 1 0,0 20 15,0-21-15,0 22 0,-21-1 16,0 1-16,0-22 0,0 22 16,-1-1-16,1 1 0,-21-22 0,0 22 15,-1-22-15,22 0 0,-21 1 0,-1-1 16,1-21-16,0 0 0,-1 0 15,1 1-15,21-22 0,-21 0 0,-1 0 16,22 0-16,-21-22 0,-1 1 0,22 0 16,-21 0-16,21 0 0,-22-22 0,22 22 15,0-21-15,21 0 0,0-1 16,0 1-16,0 0 0,0-22 16,21 1-16,0 20 0,1-20 0,20-1 15,-21 1-15,21 20 0,1-20 16,20 21-16,-20-22 0,20 22 0,1-1 15,-22-20-15,21 21 0,1-1 0,21 22 16</inkml:trace>
  <inkml:trace contextRef="#ctx0" brushRef="#br1" timeOffset="94510.92">14499 12933 0,'0'0'0,"21"-21"47,0 0-47,1-1 16,-1 1-16,0 0 0,0 21 15,0-21-15,0 0 0,-21 0 16,0-1-16,0 1 0,0 0 0,0 0 16,0 0-16,-21 21 15,0 0-15,0 0 16,0 21-16,-22 0 0,22 0 0,0 0 15,0 22-15,0-1 0,21-21 16,-21 22-16,21-1 0,-22 0 16,22-21-16,0 22 0,0-22 0,0 21 15,0-21-15,0 1 0,22-22 0,-1 21 16,0 0-16,0-21 0,21 0 16,1 0-16,-22 0 0,21 0 0,1-21 15,-1 0-15,0-1 0,1 1 0,-1 0 16</inkml:trace>
  <inkml:trace contextRef="#ctx0" brushRef="#br1" timeOffset="94758.79">15282 12488 0,'0'0'0,"21"-42"0,1 0 0,-22-1 0,0 22 16,21-21-16,-21 63 31,0 21-31,-21-20 0,21 20 16,-22 0-16,22 1 0,-21-1 15,0 0-15,0 1 0,0 20 0,0-21 16,21 1-16,-22-1 0,1 0 0,21 1 16,-21-22-16,21 21 0,0-21 15,0 1-15,0-1 0,0 0 16,0 0-16,21-21 16,-21-21-1,21 0-15,-21 0 0,0-1 16</inkml:trace>
  <inkml:trace contextRef="#ctx0" brushRef="#br1" timeOffset="94930.69">14965 12679 0,'0'0'0,"-21"0"0,42 0 32,0 0-17,0 0-15,0 0 0,22 0 16,-22 0-16,0 0 0,21 0 0,1 0 15,-1 0-15,0-21 0,1 21 16,-1-21-16,0 21 0,22-22 16,-1 22-16</inkml:trace>
  <inkml:trace contextRef="#ctx0" brushRef="#br1" timeOffset="95403.62">16277 12213 0,'0'0'0,"0"-21"0,-21 0 31,0 42-31,21 0 0,0 0 0,-21 1 16,-1 20-16,22 0 0,-21 1 15,0-1-15,0 0 0,21 22 16,-21-22-16,0 0 0,-1 22 0,1-22 16,-21 1-16,21 20 0,0-21 15,-1-20-15,-20 20 0,21 0 0,0-21 16,0 1-16,-1-1 0,1 0 0,0-21 15,0 0-15,0 0 0,21-21 32,0 0-32,0-1 0,0 1 15,0-21-15,0 21 0,0-22 16,21 22-16,-21-21 0,21 0 0,0 20 16,0-20-16,1 21 0,-1 0 15,0 21-15,0 0 0,0 0 16,-21 21-16,21 0 15,-21 0-15,0 22 0,22-22 0,-22 21 16,21-21-16,-21 22 0,0-22 0,21 0 16,0 0-16,0 0 0,0 0 15,-21 1-15,22-1 0,20-21 0,-21 0 16,0 21-16,22-21 0,-22 0 0,21 0 16,-21 0-16,22 0 0,-22-21 15,0 0-15,0 21 0,21-22 0,-20 1 16,-1-21-16,0 21 0,-21-22 0,21 22 15</inkml:trace>
  <inkml:trace contextRef="#ctx0" brushRef="#br1" timeOffset="95762.31">16679 12594 0,'0'-21'0,"0"63"0,0-63 0,0-21 15,-21 63 17,0 0-32,0-21 0,21 21 0,-21 1 15,-1 20-15,22-21 0,0 0 16,-21 0-16,21 22 0,-21-22 0,21 0 15,0 21-15,0-20 0,0-1 0,0 0 16,0 0-16,0 0 0,21-21 16,0 21-16,1-21 0,-1 0 0,0 0 15,0 0-15,0 0 0,0 0 16,22 0-16,-22 0 0,0 0 16,21-21-16,-20 0 0,-1 0 0,0 0 15,0 0-15,-21-22 0,0 22 0,0-21 16,0-1-16,0 22 0,0-21 15,0 21-15,0-22 0,-21 22 0,21 0 16,-21 0-16,0 21 0,-22 0 0,22 0 16,0 0-16,0 0 0,0 0 15,-22 0-15,22 0 0,0 21 0,0 0 16,21 0-16,0 1 0,0-1 16,0 0-16,21 0 15,0-21-15,0 21 0,0-21 16,1 0-16,20 0 0</inkml:trace>
  <inkml:trace contextRef="#ctx0" brushRef="#br1" timeOffset="96047.17">17505 12531 0,'0'0'16,"0"-21"-16,0-1 0,0 1 0,0 0 0,-21 21 15,-1 0-15,-20 0 0,21 0 16,-21 0-16,20 21 0,-20 0 0,21 1 15,-21-1-15,20 21 0,1-21 0,-21 22 16,21-22-16,0 21 0,21 0 16,0-20-16,-22 20 0,22-21 15,0 21-15,0-20 0,0-1 0,0 0 16,22 0-16,-1 0 0,21 0 0,-21 1 16,22-1-16,-1 0 0,0 0 15,1-21-15,20 0 0,-21 21 0,22-21 16,-22 0-16,22 0 0,-1 0 0,-20 0 15,20 0-15,-21-21 0,1 0 16,-1 0-16,0 0 0</inkml:trace>
  <inkml:trace contextRef="#ctx0" brushRef="#br1" timeOffset="96446.94">18076 12954 0,'43'-85'15,"-1"-20"1,-21 62-16,-127 276 0,212-508 0,-106 233 0,0 20 16,0-20-16,0 21 0,0 0 0,-21 21 15,0 0-15,0 0 16,-1 0-16,1 0 0,0 0 0,-21 21 15,21 0-15,-1 21 0,1-20 0,0-1 16,0 21-16,-21-21 0,20 22 16,22-22-16,-21 21 0,21-21 0,-21 0 15,21 22-15,0-22 0,0 0 0,0 0 16,21 0-16,0-21 16,1 0-16,-1 0 0,0 0 15,0 0-15,0 0 0,0 0 0,1-21 0,20 0 16,-21 0-16,0 0 15,0 0-15,1-1 0,-22-20 0,21 21 16,0-21-16,0 20 0,-21-20 0,0 21 16,0 0-16,0 0 0,0 42 31,0 0-31,0 0 0,0 0 16,0 22-16,-21-22 0,21 21 15,0-21-15,-21 0 0,21 1 0,0 20 16,0-21-16,0 0 0,0 0 0,21 1 15,0-1-15,0-21 16,0 0-16,1 0 0,-1 0 0,0 0 16,21 0-16,-21 0 0,1-21 15,-1 21-15</inkml:trace>
  <inkml:trace contextRef="#ctx0" brushRef="#br1" timeOffset="96719.31">18732 12234 0,'0'0'16,"0"-42"-16,0 21 0,0 0 0,0 0 0,0 42 31,0 0-31,0 21 0,-21-21 0,21 22 16,-21-1-16,21 0 0,0 1 16,0-1-16,0 0 0,0 1 15,0-1-15,0 22 0,21-22 0,-21 0 16,0 1-16,0-1 0,0 0 0,0 1 15,0-22-15,0 21 0,0-21 16,0 0-16,0 1 0,0-1 0,21-21 16,1 0-1,-1 0-15,0-21 16,0 21-16,0-22 0</inkml:trace>
  <inkml:trace contextRef="#ctx0" brushRef="#br1" timeOffset="97626.76">19219 12488 0,'0'0'0,"0"22"31,0-1-31,-21 0 0,21 0 0,-21 21 0,21-20 16,0 20-16,0-21 0,0 21 0,0 1 16,0-22-16,0 21 0,0-21 15,0 1-15,0 20 0,0-21 0,0 0 16,21 0-16,0-21 15,0 0-15,1 0 16,-1 0-16,0 0 0,0 0 16,0 0-16,0-21 0,1 0 0,-1 0 15,0 0-15,0 0 0,0-1 0,-21-20 16,21 21-16,1 0 0,-22 0 16,0-1-16,0 1 0,21 21 0,-21 21 31,-21 1-31,21-1 15,0 0-15,-22 21 0,22-21 0,-21 1 16,21-1-16,0 0 0,0 0 16,0 0-16,0 0 0,0 1 15,21-1-15,1-21 0,-1 0 16,0 0 0,0 0-16,-21-21 15,21-1-15,-21 1 0,0 0 16,0 0-16,0-21 0,0 20 0,0-20 15,0 21-15,0-21 0,0 20 16,0-20-16,0 21 0,0 0 0,0 0 16,0-1-16,0 1 15,21 21 1,1 0-16,20 0 16,-21 0-16,0 0 0,0 0 0,1 21 15,-1-21-15,0 22 0,21-1 16,-21 0-16,1-21 0,-1 21 15,21 0-15,-42 0 0,21 1 0,-21-1 16,0 0-16,0 0 0,0 0 16,0 22-16,0-22 0,0 0 0,0 0 15,0 0-15,0 0 0,-21-21 16,21 22-16,0-1 16,-21-21-16,0 0 15,21-21 1,0-1-1,0 1 1,0 0-16,0 0 0,0 0 0,0-22 0,21 22 16,0-21-16,0 21 15,0-22-15,22 1 0,-22 0 0,21 21 16,1-22-16,-22 22 0,21-21 0,0 21 16,1 21-16,-22 0 0,21 0 15,-21 0-15,1 0 0,-22 21 16,21 0-16,-21 21 0,0-21 0,0 22 15,0-22-15,0 21 0,-21-21 16,21 22-16,-22-22 0,22 0 0,-21 0 16,0 0-16,21 1 0,-21-1 0,21 0 15,-21-21 1,0 0-16,21-21 31,0 0-31,-22-1 0</inkml:trace>
  <inkml:trace contextRef="#ctx0" brushRef="#br1" timeOffset="97862.7">19833 12234 0,'-21'-21'16,"42"42"-16,-63-42 0,21 21 0,21-21 31,0 0 16,-22 21-31,1 0-16,0 0 0</inkml:trace>
  <inkml:trace contextRef="#ctx0" brushRef="#br1" timeOffset="98062.59">18394 12425 0,'0'0'16,"-21"0"-16,-22 0 0,22 21 0,42-21 31,0 0-31,1 0 16,20 0-16,-21 0 0,21 0 15,1-21-15,20 21 0,-20 0 0,20 0 16,-21-21-16,22 21 0,-1 0 0,22 0 16,-21-21-16,20 21 0</inkml:trace>
  <inkml:trace contextRef="#ctx0" brushRef="#br1" timeOffset="98398.44">20955 12425 0,'-21'-21'16,"0"21"-16,-1 0 15,1 0-15,0 0 16,0 0-16,0 0 0,0 0 0,-1 0 15,1 21-15,0 0 0,0 0 16,0 0-16,0 22 0,-1-22 0,22 0 16,0 21-16,-21-20 0,21 20 0,0 0 15,0-21-15,0 22 0,0-22 16,0 0-16,0 21 0,0-20 0,0-1 16,21 0-16,1 0 0,-1-21 0,0 21 15,0-21-15,0 0 0,0 0 16,1 0-16,20 0 0,-21 0 0,0 0 15</inkml:trace>
  <inkml:trace contextRef="#ctx0" brushRef="#br1" timeOffset="98694.27">21336 12361 0,'0'-21'0,"85"21"31,-64-21-31,21 21 0,-21 0 16,22 0-16,-1 0 0,-21 0 0,21 21 15,-20 0-15,-1-21 0,0 22 0,0-1 16,-21 0-16,0 21 16,0-21-16,0 1 0,-21 20 0,0-21 15,0 21-15,-1-20 0,-20 20 0,21-21 16,0 0-16,-22 22 0,22-22 15,0 0-15,0 0 0,0 0 0,0 0 16,-1 1-16,1-22 0,21 21 16,-21-21-1</inkml:trace>
  <inkml:trace contextRef="#ctx0" brushRef="#br1" timeOffset="99707.59">22458 7027 0,'0'-21'0,"21"21"0,-21-21 0,0 0 15,0 0-15,0 0 0,0-1 16,21 1-16,-21 42 31,0 1-31,0-1 16,0 21-16,0 0 16,0 1-16,-21-1 0,21 0 0,0 22 15,-21-22-15,21 1 0,-21 20 0,21-42 16,0 22-16,-22-1 0,22-21 15,-21 0-15,21 0 0,0 1 0,0-1 16,0 0-16,21-21 31,1 0-31,20 0 0</inkml:trace>
  <inkml:trace contextRef="#ctx0" brushRef="#br1" timeOffset="100014.42">23072 7239 0,'0'0'0,"-22"0"0,22 21 0,-21-21 0,21 21 16,21-21 15,1 0-31,-22-21 0,21 0 16,-21 0-16,0 0 15,0 0-15,0-1 16,-21 22-16,-1-21 0,1 21 16,0 0-16,0 0 0,0 0 15,0 0 1,21 21-16,0 1 16,0-1-16,21 0 15,0-21-15,0 0 0,0 0 16,0 0-16,1 0 0</inkml:trace>
  <inkml:trace contextRef="#ctx0" brushRef="#br1" timeOffset="100282.27">23622 6922 0,'0'0'0,"0"-22"16,0 44 15,0-1-31,0 0 16,0 0-16,0 0 0,0 0 0,0 22 15,-21-22-15,21 21 0,0-21 0,0 22 16,-21-22-16,21 0 0,0 21 16,-22-20-16,22-1 0,0 0 15,0 0-15,22-21 16,-1 0-1,0 0-15,0 0 0</inkml:trace>
  <inkml:trace contextRef="#ctx0" brushRef="#br1" timeOffset="100663.05">24236 6964 0,'0'-21'0,"0"42"0,0-63 16,-21 42-1,-1 0-15,1 0 16,-21 0-16,21 21 0,-22 0 16,22-21-16,0 21 0,0-21 15,0 21-15,0 0 0,-1 1 16,22-1-16,22-21 16,-1 0-16,0 21 0,0-21 15,0 0-15,0 0 0,22 0 0,-22 21 16,0-21-16,0 21 0,22-21 0,-22 21 15,0 1-15,0-22 0,0 21 16,0 0-16,-21 0 0,0 0 16,0 0-16,0 1 15,0-1-15,-21-21 0,0 21 0,0-21 16,-21 0-16,20 0 0,-20 21 16,21-21-16,-21 0 0,20 0 0,-20 0 15,21 0-15,0 0 0,0 0 16,-1 0-16,1 0 0,0 0 15,21-21-15,0 0 0,0 0 16</inkml:trace>
  <inkml:trace contextRef="#ctx0" brushRef="#br1" timeOffset="100862.93">23558 6731 0,'0'0'0,"-21"-21"0,0 21 16,42 0 47,0 0-63</inkml:trace>
  <inkml:trace contextRef="#ctx0" brushRef="#br1" timeOffset="101298.32">24807 6604 0,'0'-21'32,"0"42"-32,0 0 15,0 22-15,0-22 0,0 21 0,0 0 16,0 1-16,0-1 0,0-21 0,0 22 16,0-1-16,0 0 0,0 1 15,0-22-15,0 21 0,0-21 16,0 22-16,0-22 0,0 0 0,0 0 15,0 0-15</inkml:trace>
  <inkml:trace contextRef="#ctx0" brushRef="#br1" timeOffset="101666.11">24447 6668 0,'0'-22'0,"0"44"0,0-65 0,0 22 16,0 0-16,0 0 16,0 0-16,0-1 0,22 22 0,-1-21 15,0 21-15,21 0 0,1 0 16,-1 0-16,0 0 0,22 0 0,-1 21 16,1 1-16,-1-1 0,1 21 0,-1-21 15,1 22-15,-22-1 0,22 0 16,-22 1-16,0-1 0,-21 0 0,1 1 15,-1-1-15,-21 0 0,0 1 0,0-1 16,-21 0-16,-1-21 0,1 22 16,-21-22-16,21 21 0,-22-21 0,1 1 15,0-1-15,-1-21 0,-20 21 0,21 0 16,-1-21-16,22 0 16,-21 0-16,-1 0 0,22 0 0,0 0 15,0 0-15,0 0 0,21-21 16,0 0-1,0 0-15,21 21 0,0-22 16,21 22-16</inkml:trace>
  <inkml:trace contextRef="#ctx0" brushRef="#br1" timeOffset="101906.97">25463 6985 0,'0'0'0,"0"64"31,0-43-31,0 0 0,-21 0 0,21 0 16,-21 0-16,21 1 0,-21-1 15,21 0-15,0 0 0,0 0 0,-21 0 16,21 1-16,-21-1 0,21-42 47,0-1-32,0 1-15</inkml:trace>
  <inkml:trace contextRef="#ctx0" brushRef="#br1" timeOffset="102074.88">25506 6795 0,'0'0'15,"-21"0"1,-1 0-1,22 21 1,0 0-16,22 0 16,-1-21-1,0 0-15</inkml:trace>
  <inkml:trace contextRef="#ctx0" brushRef="#br1" timeOffset="102451">26014 6943 0,'-43'0'16,"22"0"-16,-21 0 15,21 0-15,0 0 0,-22 0 16,1 21-16,21-21 0,-22 21 0,22-21 16,0 21-16,0-21 0,0 21 0,21 1 15,0-1 1,21 0-1,0-21-15,0 0 0,22 0 0,-22 21 16,0-21-16,21 0 0,-21 21 16,1 0-16,20-21 0,-21 22 0,0-1 15,0-21-15,1 21 0,-1-21 0,-21 21 16,0 0-16,0 0 16,-21-21-16,-22 22 15,22-22-15,0 0 0,-21 0 0,20 0 16,-20 0-16,0 0 0,21 0 15,-1 0-15,1 0 0,0 0 0,0 0 16,42 0 15,0 0-31</inkml:trace>
  <inkml:trace contextRef="#ctx0" brushRef="#br1" timeOffset="102798.82">26310 7112 0,'0'0'0,"-21"-21"31,21 0-31,0 42 31,0 21-31,0-21 16,0 1-16,0 20 0,0 0 0,0 1 15,0-1-15,0 21 0,0-20 0,0-1 16,0 22-16,0-22 0,0 0 16,0 22-16,0-22 0,-21 0 0,21 1 15,-21-1-15,21 22 0,-22-22 0,22 0 16,0-21-16,-21 22 0,0-1 0,21-21 16,0 0-16,0 1 15,-21-1-15,0-21 0,21 21 0,0-42 31,0 0-15,0-1-16,21 1 0,0 0 0</inkml:trace>
  <inkml:trace contextRef="#ctx0" brushRef="#br1" timeOffset="103099.17">26352 7218 0,'0'0'0,"0"-42"0,0-1 0,0 22 0,22-21 15,-22 21-15,21-1 0,-21 1 16,21 0-16,0 0 16,0 21-16,0 0 0,1 0 0,-1 0 15,0 0-15,0 0 0,0 0 16,0 0-16,1 21 0,-1 0 0,0 0 16,-21 1-16,0-1 0,21 0 0,-21 21 15,0-21-15,0 22 0,0-22 16,0 21-16,-21-21 0,0 1 0,0-1 15,-1 0-15,-20-21 0,21 21 0,0-21 16,0 0-16,-22 0 0,22 0 16,0 0-16,0 0 0,0 0 15,21-21 1,0 0 0</inkml:trace>
  <inkml:trace contextRef="#ctx0" brushRef="#br1" timeOffset="103363.21">26755 6710 0,'0'21'16,"0"0"-16,0 0 15,0 1-15,0-1 0,0 21 16,0-21-16,-22 0 0,22 22 15,0-22-15,0 0 0,-21 21 0,21-20 16,0 20-16,0-21 0,0 21 16,0-20-16,-21-1 0,21 21 0,0-21 15,0 0-15,0 1 0,21-22 32</inkml:trace>
  <inkml:trace contextRef="#ctx0" brushRef="#br1" timeOffset="103822.67">27093 7070 0,'0'0'0,"0"-21"15,0-1-15,-21 22 0,0 0 16,21-21-16,-21 21 0,0 0 15,-1 0-15,1 0 0,0 0 0,0 21 16,0 1-16,0-22 0,-1 21 16,1 0-16,0 21 0,0-21 0,0 1 15,0-1-15,21 0 0,-22 0 0,22 0 16,0 0-16,0 1 0,0-1 16,22 0-1,-1-21-15,0 0 0,0 0 16,0 0-16,0 0 0,1 0 15,-22-21-15,21 21 0,0-21 0,0-1 16,0 1-16,0 0 0,1 0 16,-22 0-16,0 0 0,21-1 15,0 22-15,-21-21 0,0 42 32,0 1-32,0-1 15,0 0-15,0 0 0,-21 0 0,21 0 16,0 1-16,0-1 0,0 0 15,0 0-15,0 0 16,21-21 0,0 0-16,0 0 15</inkml:trace>
  <inkml:trace contextRef="#ctx0" brushRef="#br1" timeOffset="104335.38">27241 7070 0,'0'0'32,"0"21"-32,0 0 15,0 0-15,-21 0 16,21 1-16,0-1 0,-21 0 0,21 0 16,0 0-16,0 0 0,0 1 15,0-1-15,0 0 16,21-21-16,0 0 15,1 0-15,-1 0 0,0 0 16,0 0-16,0-21 16,0 21-16,-21-21 0,22 21 0,-22-22 15,21 1-15,-21 0 0,21 0 16,0 0-16,-21 0 0,0-1 16,21 1-16,-21 42 31,0 1-16,-21-1-15,21 21 0,-21-21 16,21 0-16,0 22 0,-21-1 16,21-21-16,-21 22 0,21-1 0,-22-21 15,22 21-15,0 1 0,0-1 0,0-21 16,0 22-16,-21-1 0,21-21 16,0 21-16,0-20 0,0-1 0,-21 21 15,21-21-15,0 0 0,-21 1 16,21-1-16,-21-21 0,0 21 0,-1-21 15,1 0 1,0 0-16,21-21 16,0 0-16,0-1 15,0 1-15,0 0 16</inkml:trace>
  <inkml:trace contextRef="#ctx0" brushRef="#br1" timeOffset="104668.23">27453 7239 0,'42'-42'16,"-42"21"-1,22 21-15,-1-22 0,-21 1 16,21 0-1,-21 0-15,-21 21 47,21 21-47,-21 0 0,21 0 0,-22 1 16,1-1 0,21 0-16,0 0 0,0 0 15,0 0 1,21-21-1,1 0-15,-1 0 16</inkml:trace>
  <inkml:trace contextRef="#ctx0" brushRef="#br1" timeOffset="121222.92">27622 7133 0,'-21'0'0,"0"0"46,42 0 1,0 0-47,1 0 16,-1 0-16,0 0 0,0 0 0,0 0 16,0-21-16,1 21 0,-1 0 15,0 0-15,0-21 0,0 21 0,0-21 16,-21 0-16,0-1 15,0 1 1,-21 21-16,0-21 0,0 21 0,0 0 16,-22 0-16,22 0 0,0 0 15,0 0-15,0 21 0,0 0 16,-22-21-16,22 22 0,0-1 0,0 0 16,0 0-16,21 0 0,0 0 0,-22 1 15,22-1-15,0 0 0,0 0 16,0 0-16,0 0 0,22 1 15,-1-1-15,0 0 16,0-21-16,0 0 0,0 0 0,1 21 16,-1-21-16,0 0 0,0 0 0,0 0 15,22 0-15,-22 0 0,0 0 16,0 0-16,0 0 0,22 0 0</inkml:trace>
  <inkml:trace contextRef="#ctx0" brushRef="#br1" timeOffset="121830.83">28596 7091 0,'0'0'0,"0"-21"0,0 0 16,0-1-1,-21 22-15,0-21 0,0 0 16,-1 21-16,1 0 0,0 0 15,0 0-15,0 0 0,0 0 16,-22 0-16,22 21 0,0-21 0,0 21 16,0 1-16,-22-1 15,22 0-15,0 21 0,0-21 0,21 1 16,0-1-16,-21 0 0,21 21 0,0-21 16,0 1-16,0-1 0,21 0 15,0-21-15,0 21 0,0 0 0,0-21 16,1 0-16,20 0 0,-21 0 15,0 0-15,0 0 0,22 0 0,-22 0 16,0-21-16,0 21 0,0-21 0,22-21 16,-22 20-16,0-20 0,0 0 15,22 21-15,-22-22 0,21 1 16,0 0-16,1-1 0,-1-20 16,-21 20-16,22 1 0,-1 0 0,0-22 15,-21 22-15,1-22 0,-1 22 0,0 0 16,-21 21-16,0-22 0,0 22 15,0 0-15,-21 21 0,0 0 0,-1 0 16,1 0-16,-21 0 0,21 42 16,0-21-16,-22 22 0,22-1 0,0 0 15,0 1-15,0-1 0,-1 22 16,1-22-16,21 0 0,0-21 0,0 22 16,0-1-16,0 0 0,0-20 15,0 20-15,0-21 0,0 0 0,21 0 16,1 1-16,-1-1 0,0 0 0,0-21 15,21 21-15,1-21 16,-22 0-16,21 0 0,1 0 0,-1 0 16,0 0-16,1-21 0,-1 0 0,0 0 15,1 21-15,-1-22 0</inkml:trace>
  <inkml:trace contextRef="#ctx0" brushRef="#br1" timeOffset="122794.72">22712 8530 0,'-21'0'15,"-1"0"-15,1 0 0,0 0 16,0 0-16,0 0 0,0 0 15,-1 0-15,1 0 0,21-21 0,0 0 16,0 0-16,43 0 16,-22-1-16,0 22 15,21-21-15,-21 21 0,22-21 0,-1 21 16,0 0-16,1 0 0,-1 0 0,0 0 16,1 0-16,-1 0 0,-21 21 15,0 0-15,1 22 0,-1-22 0,-21 21 16,0 1-16,0-1 0,0 0 15,0 22-15,-21-22 0,-22 0 0,22 1 16,-21-1-16,-22 0 0,22 1 0,-22-22 16,22 21-16,-21-21 0,20 1 15,1-1-15,-22-21 0,43 0 0,-21 21 16,0-21-16,20 0 0,1 0 16,21-21-16,0 0 15,0-22-15,0 22 0,0 0 16,0 0-16,0-22 0,21 22 0,1 0 15,-1-21-15,0 21 0,0 21 16,-21-22-16,21 22 0,0 0 16,1 22-16,-22-1 0,21 0 15,-21 21-15,21-21 0,0 1 16,-21 20-16,0-21 0,21 0 0,-21 22 16,21-22-16,1 0 0,-22 0 0,0 0 15,0 0-15,21-21 0,-21 22 16,21-1-16,0-21 15,0 0-15,0 0 16,1 0-16</inkml:trace>
  <inkml:trace contextRef="#ctx0" brushRef="#br1" timeOffset="122954.53">23241 8890 0,'0'0'0,"0"-21"15,21 21 32</inkml:trace>
  <inkml:trace contextRef="#ctx0" brushRef="#br1" timeOffset="123210.23">24109 8573 0,'0'0'0,"0"-22"32,-21 44-17,21-1-15,0 0 0,0 0 0,-22 0 16,22 22-16,-21-1 0,21-21 15,-21 21-15,21-20 0,0 20 0,-21-21 16,21 21-16,-21-20 0,21-1 0,0 0 16,0 0-16,0 0 0,0 0 15,21-21 1</inkml:trace>
  <inkml:trace contextRef="#ctx0" brushRef="#br1" timeOffset="123575.02">24659 8700 0,'-21'-64'31,"42"128"-31,-84-128 0,41 64 16,1 0-16,-21 0 0,21 0 0,-22 0 16,22 21-16,0 0 0,0-21 15,0 22-15,0-1 0,21 0 0,0 0 16,0 0-16,0 0 15,21 1-15,0-22 16,0 0-16,21 0 0,-20 21 0,20-21 16,-21 0-16,21 0 15,-20 21-15,20-21 0,-21 0 0,0 21 16,0-21-16,1 21 0,-1 0 0,-21 1 16,0-1-16,0 0 15,-21-21-15,-1 21 0,1-21 16,-21 21-16,0-21 0,20 0 0,-20 0 15,0 21-15,21-21 0,-22 0 16,22 0-16,0 0 0,0 0 0,0 0 16,21-21-16,0 0 15</inkml:trace>
  <inkml:trace contextRef="#ctx0" brushRef="#br1" timeOffset="123767.91">24045 8340 0,'-21'0'32,"42"0"-32,0 0 15,-21 21-15,22-21 0,-1 0 16,0 0-16</inkml:trace>
  <inkml:trace contextRef="#ctx0" brushRef="#br1" timeOffset="124502.95">25802 8594 0,'21'-43'15,"0"22"-15,1 0 16,-1 0-16,0 21 0,0-21 15,0 0-15,0-1 0,1 22 16,-1-21-16,0 0 0,0 0 0,-21 0 16,0 0-16,0-1 0,-21 22 15,-21-21-15,-1 21 16,1 0-16,-22 0 0,1 0 0,-1 0 16,-20 21-16,20-21 0,22 22 0,-22-1 15,22 0-15,0 21 16,-1-21-16,22 1 0,21-1 0,0 0 0,0 0 15,0 0-15,21 22 0,1-43 16,-1 21-16,21 0 0,0 0 16,1 0-16,20 0 0,-20 1 0,-1 20 15,0-21-15,1 0 0,-1 0 16,0 1-16,1-1 0,-22 0 0,0 0 16,0 0-16,-21 0 0,0 1 0,0-1 15,-21 0-15,-21-21 0,20 21 16,-41-21-16,21 0 0,-22 21 0,1-21 15,-1 0-15,1 0 0,-1 0 16,1 0-16,-1 0 0,22 0 0,-1 0 16,1 0-16,21-21 0,0 21 15,0-21-15,21 0 0,0 0 16,0-1-16,21 22 16,0-21-16,0 21 0,0-21 0,22 21 15,-1-21-15,0 21 0,1-21 0</inkml:trace>
  <inkml:trace contextRef="#ctx0" brushRef="#br1" timeOffset="124850.78">26035 8869 0,'21'0'0,"0"-21"16,0 21-16,-21-21 0,22-1 15,-1 22-15,0-21 0,0 0 16,0 0-16,0 0 0,1 0 0,-1-1 16,21 22-16,-21-21 0,-21 0 0,21 0 15,-21 0-15,-21 21 16,0 0 0,0 0-16,-21 21 0,20 0 0,-20 0 15,21 0-15,-21 22 0,20-22 16,1 21-16,0-21 0,0 22 0,21-22 15,0 21-15,0-21 0,0 1 16,0-1-16,0 0 0,21 0 16,0 0-16,0-21 0,22 0 0,-22 21 15,0-21-15,21 0 0,-20 0 0,20 0 16,-21-21-16,21 21 0</inkml:trace>
  <inkml:trace contextRef="#ctx0" brushRef="#br1" timeOffset="125099.64">26882 8170 0,'0'0'0,"0"-21"0,0 0 0,-22 21 32,1 21-32,0 0 0,21 1 0,-21 20 0,0 0 15,0 1-15,-1-1 0,1 21 0,0-20 16,21-1-16,-21 22 0,0-22 15,0 21-15,-1-20 0,1 20 0,21-20 16,-21-1-16,21 0 0,-21-21 0,21 22 16,0-22-16,0 0 0,0 0 15,0 0-15,21-21 16,0 0 0</inkml:trace>
  <inkml:trace contextRef="#ctx0" brushRef="#br1" timeOffset="125442.44">26882 8869 0,'21'0'63,"0"0"-63,0 0 0,0 0 15,0 0-15,22 0 16,-22 0-16,0-21 0,21 21 0,-20-21 15,-1 21-15,0-22 0,0 1 16,0 21-16,-21-21 0,0 0 0,0 0 16,0 0-16,-21 21 0,0 0 15,0 0-15,-22 0 0,22 0 16,-21 21-16,21 0 0,-22 0 0,22 0 16,0 0-16,0 22 0,0-22 0,21 0 15,0 0-15,0 0 0,0 1 16,0-1-16,0 0 0,21 0 15,0-21-15,0 0 0,0 0 0,1 21 16,-1-21-16,0 0 16,21 0-16,-21 0 0,1 0 0,20 0 15</inkml:trace>
  <inkml:trace contextRef="#ctx0" brushRef="#br1" timeOffset="125950.66">27665 8678 0,'0'0'15,"0"-21"-15,21 0 0,-42 21 32,0 0-32,-1 0 0,1 21 0,0 0 15,0 1-15,0 20 0,0-21 0,-1 0 16,1 22-16,0-22 16,0 21-16,21-21 0,0 0 0,0 1 15,0 20-15,0-21 0,0 0 16,0 0-16,0 1 15,21-22-15,0 0 0,22 0 0,-22 0 16,21 0-16,-21 0 0,22 0 0,-22 0 16,21-22-16,-21 1 0,22 0 15,-22 0-15,21-21 0,0-1 0,-20 1 16,20 0-16,-21-22 0,21 22 16,1-22-16,-1 1 0,-21 20 0,22-20 15,-1-1-15,-21 22 0,0-21 16,0 20-16,1 22 0,-22-21 15,0 21-15,0-1 0,0 44 16,-22-1-16,1 0 16,0 0-16,0 21 0,0 1 15,0-1-15,-1-21 0,1 22 0,0-1 16,0 0-16,0 1 0,21-1 16,0 0-16,-21-21 0,21 22 0,0-1 15,0-21-15,0 22 0,0-22 0,0 0 16,0 0-16,0 0 0,0 0 15,21-21-15,-21 22 0,21-22 16,0 0-16,0 0 0,0 0 0,22 0 0,-22 0 16,21 0-16,-21 0 0,22-22 15,-22 1-15</inkml:trace>
  <inkml:trace contextRef="#ctx0" brushRef="#br1" timeOffset="126315.92">28511 8678 0,'0'22'16,"0"-1"-16,22-21 31,-1 0-31,0 0 0,0 0 16,0 0-16,0 0 0,1 0 0,-1-21 15,0 21-15,0-22 0,0 22 0,0-21 16,1 0-16,-1 0 15,-21 0-15,0 0 0,-21 21 16,-1 0-16,1 0 16,0 0-16,0 0 0,0 21 15,0 0-15,-1 0 0,1 0 0,0 0 16,0 1-16,21-1 0,0 0 0,0 0 16,-21 0-16,21 0 0,0 1 15,0-1-15,0 0 0,0 0 16,21 0-16,0-21 0,0 0 15,0 0-15,1 0 0,20 0 16,-21 0-16,21 0 0,1 0 0,-1 0 16,0 0-16,1 0 0,20-21 0</inkml:trace>
  <inkml:trace contextRef="#ctx0" brushRef="#br1" timeOffset="126871.27">29443 8636 0,'0'0'0,"21"-21"0,-21 0 0,21 0 16,-21-1-16,0 1 0,-21 21 31,0 0-31,0 0 0,-1 0 0,1 0 16,0 0-16,-21 21 0,21 1 15,-22-22-15,22 21 0,-21 0 16,21 21-16,-22-21 0,22 1 0,0 20 16,0-21-16,0 0 0,21 0 0,0 22 15,0-22-15,0 0 0,0 0 16,21 0-16,0 1 0,0-22 15,21 0-15,-20 0 0,-1 0 16,0 0-16,21 0 0,-21 0 0,1-22 16,-1 1-16,0 0 0,21 0 0,-21 0 15,1-22-15,-1 1 0,0 0 16,0-1-16,21 1 0,-20 0 16,-1-22-16,21 22 0,-21-22 0,22 1 15,-22-1-15,0 1 0,0-1 16,0 22-16,0-21 0,1 20 0,-22 22 15,0-21-15,0 21 0,0-1 16,-22 44 0,1 20-16,0-21 15,0 21-15,0 1 0,0-1 0,-1 22 16,1-22-16,0 0 0,0 22 0,21-22 16,-21 0-16,21 1 0,-21-1 15,21 0-15,0-20 0,0 20 16,0-21-16,0 21 0,0-20 15,21-1-15,0 21 0,0-21 0,0-21 16,22 21-16,-22 1 0,21-22 0,-21 0 16,22 0-16,-1 0 0,21 0 15,-20 0-15,-1 0 0,0 0 0,1 0 16,-1-22-16,0 1 0,-20-21 16,-1 21-16,21 0 0,-42-1 0,21-20 15,0 21-15</inkml:trace>
  <inkml:trace contextRef="#ctx0" brushRef="#br1" timeOffset="127183.19">27940 8276 0,'-21'21'0,"42"-42"0,-63 42 0,63-21 16,0 0-1,21 0-15,1 0 0,-1 0 16,21 0-16,-20 0 0,20 0 16,1 0-16,-1 0 0,1 0 0,-22 0 15,22 0-15,-22 0 0,0-21 16,1 21-16,-22 0 0,0 0 0,0-21 15</inkml:trace>
  <inkml:trace contextRef="#ctx0" brushRef="#br1" timeOffset="128303.04">22564 10499 0,'-22'0'0,"44"0"0,-44-21 16,22-1-1,22 1 1,-1 21-16,0 0 0,0 0 16,0 0-16,0 0 0,1 0 15,20 0-15,-21 0 0,0 0 0,0 0 16,1 0-16,-22 21 0,0 1 15,0-1-15,0 0 0,-22 0 16,1 0-16,0 0 16,-21 1-16,-1-1 0,22-21 0,-21 21 15,0 0-15,20-21 0,1 0 16,-21 21-16,21-21 0,0 0 16,42-21 15,0 21-31,0 0 0,21 0 0,-20 0 15,20 0-15,-21-21 0,21 21 16,1 0-16,-1 0 0,-21 0 0,22 0 16,-1 0-16,-21 21 0,21-21 0,-20 21 15,20 0-15,-21 1 0,-21-1 16,0 0-16,0 0 0,0 0 16,0 0-16,0 1 0,0-1 0,-42 0 15,21 0-15,-22 0 0,1-21 16,0 21-16,-1 1 0,22-1 0,-21-21 15,-1 0-15,1 0 0,21 0 0,-21 0 16,20 0-16,1 0 0,0 0 0,0 0 16,0 0-16,0-21 0,-1 21 15,1-22-15,0 1 0,0 21 0,0-21 16,21 0-16,-21 21 0,-1-21 0,1 21 16,21-21-1,21 21 16,1 0-31,-1 0 16,0 0-16,0 0 0,0-22 16</inkml:trace>
  <inkml:trace contextRef="#ctx0" brushRef="#br1" timeOffset="128511.67">23220 10710 0,'0'-21'16,"21"21"62,0 0-78</inkml:trace>
  <inkml:trace contextRef="#ctx0" brushRef="#br1" timeOffset="128800.52">24151 10393 0,'0'-85'31,"0"106"-15,0 1-1,0-1-15,-21 21 0,21-21 16,0 22-16,0-1 0,0-21 0,0 21 16,-21 1-16,21-22 0,0 21 0,0-21 15,0 1-15,0-1 16,0 0-16,-21 0 0,21 0 0,0 0 15,0 1-15,21-22 16,0 0-16</inkml:trace>
  <inkml:trace contextRef="#ctx0" brushRef="#br1" timeOffset="129187.22">24850 10351 0,'-127'-22'16,"84"22"-1,22 0-15,-21 22 0,-1-1 16,22-21-16,-21 21 0,21 0 0,0 0 16,-1 0-16,1-21 0,21 22 15,0-1-15,0 0 0,0 0 16,21 0-16,1-21 15,-1 0-15,0 0 0,21 21 16,-21-21-16,1 0 0,20 22 0,-21-22 16,0 21-16,22-21 0,-22 21 15,0-21-15,0 21 0,0-21 0,0 21 16,-21 0-16,0 1 16,0-1-16,0 0 0,-42-21 15,21 0-15,0 0 0,-22 21 0,22-21 16,-21 0-16,0 0 0,20 0 15,-20 0-15,21 0 0,-21 0 0,20 0 16,1 0-16,21-21 0,-21 0 0,0 0 16</inkml:trace>
  <inkml:trace contextRef="#ctx0" brushRef="#br1" timeOffset="129378.41">24193 10075 0,'0'0'16,"-21"0"-16,0 0 31,42 0 16,0-21-47,1 21 0</inkml:trace>
  <inkml:trace contextRef="#ctx0" brushRef="#br1" timeOffset="130206.98">25760 10012 0,'21'0'0,"0"0"16,0 0 15,0 0-31,1 0 0,-1-21 16,0 21-1,21-21-15,-21 21 0,1 0 0,20 0 16,-21-22-16,0 1 0,22 21 16,-22 0-16,0 0 0,0-21 0,0 21 15,-21-21-15,0 0 0,0 0 16,0-1-16,-21 22 16,0 0-16,0-21 0,0 21 0,-22 0 15,1 0-15,21 0 0,-22 0 0,-20 21 16,21 1-16,-1-1 0,1 0 15,0 0-15,-1 0 0,22 22 16,-21-22-16,21 21 0,21-21 0,0 0 0,0 22 16,0-22-16,0 0 15,0 0-15,42 0 0,-21 1 0,0-1 16,0-21-16,22 21 0,-1-21 0,-21 0 16,22 0-16,-1 0 0,0 0 15,-21 0-15,22 0 0,-22 0 0,0 0 16,0 0-16,-21-21 0,-21 0 15,0 21 1,0-22-16,-22 22 0,1 0 0,0 0 16,-1 0-16,-20 22 0,21-1 15,-1 0-15,1 0 0,0 21 0,-1-20 16,22 20-16,-21 0 0,21-21 16,-1 22-16,1-1 0,21-21 0,0 22 15,0-22-15,0 0 0,0 0 16,21 0-16,1 0 0,-1 1 0,21-22 15,0 0-15,1 21 0,-1-21 0,22 0 16,-1 0-16,1 0 0,-1 0 16,-21-21-16,22-1 0,-1 1 0,-20 0 15,-1 0-15,0 0 0,1 0 0</inkml:trace>
  <inkml:trace contextRef="#ctx0" brushRef="#br1" timeOffset="130626.96">26416 10329 0,'0'-21'0,"0"0"16,-21 148-16,42-212 0,-42 43 15,0 42-15,21 21 16,0 0-16,-22 1 0,22 20 0,-21-21 16,21 21-16,-21-20 0,21-1 15,0 21-15,0-21 0,0 22 0,-21-22 16,21 0-16,0 0 0,0 0 16,0 0-16,0-42 46,0 0-46,0 0 16,0 0-16,0-22 0,21 22 0,0-21 16,-21 21-16,21-22 0,1 1 15,-1 21-15,0 0 0,0-22 16,0 22-16,22 21 0,-22-21 0,0 21 16,21 0-16,-21 0 0,1 0 0,-1 21 15,0 0-15,0 1 0,0-1 16,-21 0-16,21 21 0,-21-21 0,0 1 15,0 20-15,0-21 0,0 0 0,0 22 16,0-22-16,0 0 0,0 0 16,0 0-16,0 0 15,22-21-15,-1 0 0,0 0 16,0 0-16,21 0 16,-20 0-16,20-21 0,0 21 0,1-21 15,-1 0-15,0 0 0,1 0 0</inkml:trace>
  <inkml:trace contextRef="#ctx0" brushRef="#br1" timeOffset="131022.73">27453 10224 0,'0'0'0,"-21"-22"15,0 22-15,0 0 0,-22 0 16,22 0-16,0 0 0,0 0 0,-22 22 16,22-1-16,0 0 0,-21 0 15,21 21-15,-1-20 0,1 20 16,0 0-16,0-21 0,0 22 0,21-22 0,-21 21 15,21-21-15,0 1 16,0-1-16,0 0 0,0 0 0,21-21 16,0 0-16,0 21 0,21-21 0,-20 0 15,-1 0-15,0 0 0,21-21 16,-21 0-16,1 21 0,20-21 0,-21 0 16,0-1-16,0-20 0,1 21 0,-1-21 15,0-1-15,-21 1 0,21 0 16,-21 20-16,21-20 0,-21 21 0,0 0 15,-21 42 1,0 0-16,21 0 16,-21 22-16,21-22 0,-21 21 15,21-21-15,-22 22 0,22-22 0,0 21 16,0-21-16,0 0 0,0 1 16,0-1-16,22 0 0,-1 0 0,0-21 15,0 0-15,21 0 0,-20 0 0,-1 0 16,0 0-16,21 0 0,-21-21 15</inkml:trace>
  <inkml:trace contextRef="#ctx0" brushRef="#br1" timeOffset="131490.6">27919 9927 0,'0'0'0,"0"-21"0,0 0 15,0 42 1,-21 21-16,-1-20 0,1 20 0,0 0 15,0 1-15,0-1 0,0 0 16,-1 1-16,1 20 0,21-21 0,0 1 16,0-1-16,0 0 0,0 1 15,0-1-15,0-21 0,0 0 0,0 1 16,0-1-16,0 0 0,0-42 47,0 0-47,0-1 0,0-20 15,0 21-15,0-21 0,0 20 16,21-20-16,1 21 0,-1-21 0,0 20 16,21 1-16,-21 0 0,1 0 0,20 21 15,0 0-15,-21 0 0,22 0 16,-22 0-16,21 0 0,-21 0 0,1 21 16,-1 21-16,0-20 0,0-1 0,-21 21 15,0-21-15,0 22 0,0-22 16,0 0-16,-21 21 0,0-21 0,0 1 15,-22-1-15,22 0 0,-21 0 16,-1 0-16,1-21 0,0 21 16,-1-21-16,1 0 0,0 0 0,21 0 0,-1 0 15,1 0-15,0 0 0,0 0 16,21-21-16,0 0 0,0 0 16,0-21-16,21 20 0,0 1 15</inkml:trace>
  <inkml:trace contextRef="#ctx0" brushRef="#br1" timeOffset="131755.45">28469 9864 0,'0'42'31,"0"-21"-31,0 0 0,-21 1 0,21-1 16,-21 21-16,0 0 0,21 1 15,-22-1-15,1 0 0,0 1 0,0-1 16,0 22-16,21-22 0,0 0 0,-21-21 16,21 22-16,0-22 0,0 21 15,0-21-15,0 1 0,21-1 16,0-21-16,0 0 0,0 0 0,0 0 16,1 0-16,-1-21 15,0-1-15,0 22 0,0-21 16</inkml:trace>
  <inkml:trace contextRef="#ctx0" brushRef="#br1" timeOffset="132123.24">28681 10308 0,'0'0'0,"0"21"0,-21-21 16,21 22-16,21-22 31,0 0-31,0 0 0,0 0 15,0 0-15,22-22 0,-22 1 0,21 21 16,1-21-16,-1 21 0,0-21 16,-21 0-16,1 0 0,-1-1 15,0 1-15,-21 0 0,0 0 0,0 0 16,-21 21-16,0 0 16,-1 0-16,1 0 0,-21 0 15,21 21-15,-22 0 0,22 21 0,0-20 16,0 20-16,-21-21 0,42 21 15,-22-20-15,22 20 0,-21-21 0,21 0 16,0 0-16,0 22 0,0-22 0,0 0 16,21 0-16,1-21 15,-1 0-15,0 21 0,21-21 0,1 0 16,-1 0-16,0 0 0,22 0 16,-22 0-16,22-21 0,-22 0 15,21 21-15,1-21 0</inkml:trace>
  <inkml:trace contextRef="#ctx0" brushRef="#br1" timeOffset="132586.98">29824 10160 0,'0'-21'16,"0"42"-16,0-63 0,0 21 0,0-1 0,-21 22 15,-1 0 1,1 0-16,0 0 0,0 0 0,0 0 16,0 22-16,-22-1 0,22 0 15,0-21-15,-21 21 0,20 21 0,1-20 16,-21-1-16,21 0 0,0 0 15,21 21-15,0-20 0,0-1 16,0 0-16,0 0 0,0 0 0,0 0 16,21-21-16,0 22 0,0-1 0,0-21 15,0 0-15,1 0 0,-1 0 16,21 0-16,-21 0 0,22 0 0,-22-21 16,0 21-16,21-22 0,-21 1 0,1-21 15,-1 21-15,0-22 0,0 1 16,0 0-16,0-1 0,22 1 0,-22 0 15,0-22-15,0 22 0,0-22 16,1 1-16,-1-1 0,0 22 0,0-21 16,0 20-16,0 1 0,1 0 15,-22 20-15,0 1 0,0 0 16,0 42-16,-22 22 16,-20-22-16,21 21 0,0 22 15,0-22-15,-1 0 0,1 22 0,0-22 16,0 22-16,21-22 0,0 0 15,0 1-15,0 20 0,0-42 0,0 22 16,21-1-16,0 0 0,0-21 0,1 1 16,20 20-16,0-21 0,1 0 15,-1-21-15,21 21 0,-20-21 0,20 0 16</inkml:trace>
  <inkml:trace contextRef="#ctx0" brushRef="#br1" timeOffset="132742.89">30882 10499 0,'0'21'0,"0"0"16,0 0-1,-21-21 1,0 0 0,0 0-16,21-21 15</inkml:trace>
  <inkml:trace contextRef="#ctx0" brushRef="#br0" timeOffset="12233.78">4445 6625 0,'0'21'47,"-21"1"-31,21-1-16</inkml:trace>
  <inkml:trace contextRef="#ctx0" brushRef="#br0" timeOffset="14326">571 8043 0,'0'0'0,"0"-21"15,0 0-15,0 0 16,0 0-16,0 0 0,0-1 31,0 44 1,0-1-32,22 0 0,-1 21 15,-21-21-15,0 1 0,21-1 16,-21 21-16,0-21 0,0 0 15,21 22-15,-21-22 0,21 21 16,-21-21-16,0 22 0,0-22 0,21 21 16,-21-21-16,22 1 0,-22-1 15,21 0-15,-21 0 0,0 0 0,21 0 16,0-21-16,0 22 16,0-22-1,1 0-15,-1 0 16,0 0-16,0 0 0,0 0 15,0-22-15,22 1 16,-1 0-16,0-21 0,1 21 0,20-22 16,22 1-16,-22-22 0,22 22 15,0-21-15,-1-1 0,1 1 0,0-1 16,-1 1-16,1-1 0,0 22 16,-1-22-16,1 22 0,0 0 0,-22-1 15,1 1-15,-1 21 0,1-22 16,-22 1-16,22 21 0,-22 0 0,-21 0 15,21-1-15,-20 1 0,-1 0 16,0 0-16,0 0 0,0 0 0,0 21 16,1-22-16,-1 22 0,-21-21 15,-21 21 204,-1 21-219,1-21 16,0 0-16,0 0 0,0 0 0,0 0 15</inkml:trace>
  <inkml:trace contextRef="#ctx0" brushRef="#br0" timeOffset="16057.71">106 10075 0,'0'-21'0,"0"0"47,21 42 62,-21 0-93,0 1-16,21-1 15,-21 0-15,21 0 0,-21 0 0,0 0 16,21 1-16,-21-1 16,0 0-16,22 0 0,-22 0 15,0 0-15,0 1 0,0-1 16,0 0-16,21 0 16,-21 0-16,0 0 0,21-21 15,-21 22-15,0-1 0,0 0 0,0 0 16,0 0-16,0 0 15,0 1-15,0-1 32,21-21-32,0 0 15,0 0 1,1 0-16,-1 0 0,21-21 16,-21-1-16,22 22 0,20-42 15,-21 21-15,22 0 0,-1-22 16,1 1-16,21 0 0,-1-22 15,1 22-15,0-22 0,20 22 0,1-21 16,0-1-16,0 1 0,-21 20 16,-1-20-16,1 20 0,0 1 0,-22 0 15,1-1-15,-22 22 0,21-21 16,-41 21-16,20 21 0,-21-21 0,0-1 16,0 22-16,1 0 0,-1-21 15,-42 21 157,-1 0-172,1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3:11:5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10880 0,'-21'0'78,"0"0"-78</inkml:trace>
  <inkml:trace contextRef="#ctx0" brushRef="#br0" timeOffset="1447.94">360 12256 0,'0'-22'16,"0"1"15,21 21 32,0 21-63,0 1 15,-21-1-15,21 0 16,1 0-16,-22 0 0,21 0 16,0 1-16,-21 20 0,21-21 0,0 0 15,-21 0-15,21 1 0,1-1 16,-22 0-16,21 0 0,0 0 0,-21 0 16,21 1-16,0-22 15,0 21-15,1-21 0,-1 0 0,0 0 16,21 0-16,-21 0 0,1 0 15,20-21-15,0 21 0,1-22 16,20-20-16,1 21 0,-1-21 0,1-1 16,20 1-16,1 0 0,0-22 15,-1 22-15,-20-22 0,20 22 16,-20-22-16,21 22 0,-22 0 0,-21-1 16,22 1-16,-1 0 0,-20 21 15,-1-1-15,0-20 0,-20 42 0,20-21 16,-21 21-16,-21-21 0,21 21 15,-21-21 1,-21 21 15,0 21-15,0 0-16,0 0 0,-22 0 16,22 0-16,-21 22 0,-1-22 0,1 21 15</inkml:trace>
  <inkml:trace contextRef="#ctx0" brushRef="#br0" timeOffset="2132.86">656 14097 0,'0'0'0,"-21"-21"32,21 0-32,0 42 47,21 0-32,-21 0-15,0 0 0,21 1 16,0 20-16,-21-21 0,0 21 15,22 1-15,-1-1 0,0 0 16,-21 1-16,21-1 0,0 0 16,-21-20-16,21 20 0,1-21 0,-1 0 15,0 0-15,0-21 0,0 0 16,22 0-16,-1 0 0,0 0 16,22-42-16,-1 21 0,1-21 0,20 20 15,1-41-15,0 21 0,-1-1 16,1-20-16,0-1 0,-1 22 0,22-22 15,0 1-15,-21-1 0,21 1 16,-1-1-16,-20 22 0,0-21 16,-1 20-16,1 1 0,-21 0 0,-1-1 15,-21 22-15,22 0 0,-43-21 16,21 42-16,-20-22 0,-1 22 0,-21-21 16,21 21-16,0 0 31,-21-21-16,0 0 1,-21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4:00:47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7620 0,'0'21'0,"0"-42"79,0 0-64,0 0 1,0 0-16,21-1 31,-21 1 47,-21 21-62</inkml:trace>
  <inkml:trace contextRef="#ctx0" brushRef="#br0" timeOffset="688.65">9864 7493 0,'0'-21'0,"0"0"16,0 0-16,0-1 0,0 1 15,0 0-15,0 0 16,0 0-16,0 0 0,0-1 16,0 44 31,21-1-47,-21 0 0,21 21 15,-21-21-15,0 22 0,0-22 0,21 21 16,0 1-16,-21-22 15,0 21-15,21 0 0,1-20 0,-22 20 16,21-21-16,-21 21 0,0-20 0,21 20 16,0-21-16,-21 21 0,21-20 15,-21-1-15,0 21 0,21-21 0,1 0 16,-22 1-16,21-22 0,-21 21 16,0 0-16,21-21 0,0 0 15,0 0-15,0 0 16,1 0-16,-1 0 0,0-21 15,0 0-15,21-1 0,-20-20 0,20 21 16,0-21-16,22-1 16,-1 1-16,22 0 0,0-22 0,-1 22 15,1-22-15,21 1 0,-22-22 0,22 22 16,0-22-16,-21 21 0,21-20 16,-22 20-16,22 22 0,-21-22 0,21 22 15,-22-21-15,-20 20 0,-1 1 16,22 0-16,-43 20 0,22-20 15,-22 21-15,-21 0 0,22-22 0,-22 22 0,21 0 16,-21 0-16,0 0 0,1 0 16,-1-1-16,0 22 15,-21-21-15,0 42 78,0 1-62</inkml:trace>
  <inkml:trace contextRef="#ctx0" brushRef="#br0" timeOffset="13475.97">10202 9440 0,'0'0'0,"0"-42"16,-21 42-1,21-21-15,-21 21 16,21 21 62,21 0-78,0 0 0,-21 1 0,0 20 16,21-21-16,1 21 0,-22-20 0,21 20 15,-21 0-15,0 1 0,21-22 16,-21 21-16,21-21 0,-21 22 0,21-22 15,-21 0-15,0 21 0,21-21 16,1 1-16,-1-1 0,-21 0 16,21 0-16,0-21 0,-21 21 15,21-21 1,0 0-16,1 0 16,-1 0-16,0 0 15,0 0-15,21-21 16,-20 0-16,20 0 0,21-22 0,1 22 15,-1-21-15,22-22 0,0 22 16,-1-21-16,1-1 0,0 22 0,-1-22 16,22 1-16,-21 20 0,21-20 15,-22 21-15,22-22 0,-21 22 0,0-1 16,-1 22-16,1-21 0,-22 21 16,1-22-16,-22 22 0,22 0 0,-22 0 15,-21 0-15,22 0 0,-22 21 0,0-22 16,0 1-16,0 21 0,-21-21 15,21 21-15,-21-21 0,0 0 16,0 0 0,0-1-1,0 44 17,-21-1-32,0 0 15</inkml:trace>
  <inkml:trace contextRef="#ctx0" brushRef="#br0" timeOffset="21708.15">9885 11134 0,'0'-21'16,"0"42"46,0 0-62,0 0 0,0 0 16,21 22-16,-21-22 0,21 21 0,-21-21 15,0 22-15,0-22 0,21 21 16,-21 0-16,21-20 0,1 20 0,-22-21 16,0 21-16,21-20 0,-21-1 15,21 0-15,0 0 0,-21 0 16,21 0-16,-21 1 0,21-22 0,1 21 16,-1-21-16,0 0 15,0 0-15,0 0 0,22 0 16,-22 0-16,0 0 0,21-21 0,-21-1 15,22 1-15,-1-21 0,22 0 16,-1-1-16,1 1 0,-1-22 0,22 1 16,-22-1-16,22 1 0,0-22 15,-1 22-15,-20-1 0,20 1 16,-20-1-16,-1 22 0,1-22 0,-1 22 16,1 0-16,-1-1 0,-20 1 15,20 0-15,-20 21 0,-1-1 0,0-20 16,1 21-16,-22 0 0,0 21 15,0-21-15,0-1 0,0 22 0,1 0 16,-22-21-16,0 42 31,0 1-15,-22-22-16,1 21 0,0 0 0</inkml:trace>
  <inkml:trace contextRef="#ctx0" brushRef="#br0" timeOffset="37013.08">10245 12933 0,'0'0'0,"0"-21"15,0 0 1,21 21 47,-21 21-48,21 0-15,0-21 16,-21 21-16,21 0 0,-21 0 0,0 1 15,21 20-15,1-21 0,-22 0 0,21 22 16,-21-22-16,0 0 0,21 21 16,0-21-16,-21 22 0,0-22 0,21 21 15,0 1-15,1-22 0,-1 21 16,-21 0-16,21-20 0,0 20 0,0-21 16,-21 21-16,21-20 0,1-1 0,-1 21 15,0-21-15,0 0 0,0-21 16,22 22-16,-22-1 0,0-21 0,21 0 15,-21 0-15,22 0 0,-1-21 16,0-1-16,1 1 0,20-21 0,1 0 16,-1-22-16,1 1 0,20-1 15,-20-21-15,21 22 0,20-22 0,1 1 16,0-1-16,0 0 0,0 1 0,0 20 16,-22 1-16,22-1 0,-21 1 15,-22 20-15,22-20 0,-22 42 16,1-22-16,-22 22 0,22-21 0,-22 21 0,-21 21 15,22-22-15,-22 1 0,0 21 16,-21-21-16,21 21 16,0 0-16,-21-21 0,0 42 78,-21-21-63,0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2:48:05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2223 0,'0'21'78</inkml:trace>
  <inkml:trace contextRef="#ctx0" brushRef="#br0" timeOffset="660.08">1820 2011 0,'0'-21'16,"0"0"0,0-1-1,-21 1 1,0 21 0,0 0-1,-22 0-15,22 0 0,0 0 0,-21 0 16,-1 0-16,22 21 0,-21-21 15,0 22-15,-1-1 0,22 0 16,-21 0-16,-1 0 0,1 0 0,21 22 16,-21-22-16,20 21 0,1 1 15,0-1-15,21 0 0,0 1 16,0-1-16,0 0 0,0 1 0,0-22 16,21 21-16,22 0 0,-22-20 15,0-1-15,21 21 0,-21-21 0,22-21 16,-1 21-16,0-21 0,-20 0 15,20 0-15,0 0 0,-21 0 0,22 0 16,-1 0-16,-21-21 0,0 21 16,1-21-16,20 0 0,-21 0 15,0 0-15,0-1 0,1 1 16,-1-21-16,0 21 0,-21-22 16,21 22-16,0-21 0</inkml:trace>
  <inkml:trace contextRef="#ctx0" brushRef="#br0" timeOffset="979.9">2201 1609 0,'0'0'0,"-42"-21"15,21 21 1,0 0-16,21 21 0,0 21 15,0-21-15,0 22 0,0-1 16,0 21-16,0-20 0,0 20 0,0 1 16,0-22-16,0 22 0,0-1 15,0-21-15,0 22 0,0-22 16,0 1-16,0-1 0,0 0 0,0 1 16,0-1-16,0-21 0,0 0 15,0 0-15,0 1 0,0-1 0,0-42 47,0-1-47,0 1 16</inkml:trace>
  <inkml:trace contextRef="#ctx0" brushRef="#br0" timeOffset="1455.95">2498 2350 0,'0'0'0,"-43"21"31,43 0-31,21-21 16,1 0-1,-1 0-15,0 0 0,0 0 16,0-21-16,0 21 0,1-21 0,20 21 15,-21-22-15,0 22 0,0-21 16,1 0-16,-1 0 0,0 21 0,-21-21 16,0 0-16,21-1 0,-21 1 15,0 0-15,-21 21 16,0 0 0,0 0-16,-1 0 0,1 0 15,-21 0-15,21 21 0,-22 0 0,22-21 16,-21 22-16,21 20 0,0-21 15,-1 0-15,1 0 0,0 22 16,0-22-16,21 21 0,0-21 0,0 1 16,0-1-16,0 0 0,0 21 15,0-21-15,21 1 0,0-1 16,0-21-16,1 0 0,20 21 16,-21-21-16,21 0 0,-20 0 0,-1 0 15,21 0-15,-21 0 0,22 0 16,-22-21-16,21 0 0,-21 21 15,22-22-15,-22 1 0</inkml:trace>
  <inkml:trace contextRef="#ctx0" brushRef="#br0" timeOffset="2027.52">3492 2244 0,'0'0'16,"0"-21"-16,0-1 0,0 1 15,-21 0-15,0 21 0,0-21 16,21 0-16,-21 21 0,0-21 16,-1 21-16,1 0 15,0 0-15,0 0 0,0 0 16,0 0-16,-1 0 0,1 21 16,0 0-16,0 0 0,0 0 0,21 0 15,-21 1-15,-1 20 0,1-21 16,0 21-16,21-20 0,0 20 0,0-21 15,0 21-15,0-20 0,0-1 16,0 0-16,0 0 0,0 0 0,0 0 16,21 1-16,0-22 15,1 21-15,-1-21 0,0 0 16,0 0-16,21 0 0,-20 0 0,-1-21 16,0 21-16,0-22 0,21 1 15,-20 0-15,-1 0 0,0 0 0,0-22 16,0 22-16,0-21 0,-21 21 15,22-22-15,-1 22 0,0-21 0,-21 21 16,0 0-16,0-1 0,0 1 16,0 0-16,0 0 0,0 42 31,0 0-31,0 0 16,0 22-16,0-22 0,0 0 15,0 0-15,-21 0 0,21 22 16,0-22-16,0 0 0,0 0 0,0 0 15,0 1-15,0-1 0,0 0 16,0 0-16,0 0 0,21 0 16,0-21-16,0 0 15,0 0-15,1 0 0,-1 0 16,0-21-16,0 21 16</inkml:trace>
  <inkml:trace contextRef="#ctx0" brushRef="#br0" timeOffset="2487.26">3916 2201 0,'0'-21'16,"0"42"-16,0-63 0,21 42 0,0-21 15,0 21-15,0 0 0,1-21 16,20 21-16,-21 0 0,0 0 0,22 0 15,-22 0-15,0 0 0,0 0 16,0 21-16,0-21 0,1 21 0,-22 21 16,0-20-16,21-1 0,-21 0 15,0 21-15,0-21 0,0 22 0,0-22 16,0 21-16,0-21 0,0 1 16,0-1-16,-21 0 0,21 0 15,0 0-15,-22 0 0,1-21 16,21-21 15,0 0-15,0 0-16,0 0 0,0-22 0,0 22 15,21 0-15,1-21 0,-22 21 16,21-1-16,0 1 0,0-21 0,21 21 16,-20 0-16,-1-1 0,0 22 15,0-21-15,-21 0 0,21 21 16,0 0-16,1-21 0,-1 21 15,-21-21 1,21 21-16,0 0 16,0 0-16</inkml:trace>
  <inkml:trace contextRef="#ctx0" brushRef="#br0" timeOffset="2888.03">5397 1990 0,'0'0'16,"0"-21"-16,0-1 0,0 1 0,0 0 15,0 0 1,-21 21-16,0 0 15,0 0-15,0 21 16,0 0-16,21 0 0,-22 1 0,1 20 16,0 0-16,0-21 0,0 22 0,0-1 15,-1-21-15,22 22 0,-21-1 16,0 0-16,21-21 0,-21 22 16,21-22-16,0 21 0,0-21 15,0 22-15,0-22 0,21 0 0,0 0 16,0 0-16,22-21 0,-22 22 15,0-22-15,0 0 0,22 0 0,-22 0 16,21 0-16,-21 0 0,22 0 0,-22 0 16,0 0-16,21 0 0,-21-22 15,1 1-15,-1 0 0,21 0 0,-21 0 16</inkml:trace>
  <inkml:trace contextRef="#ctx0" brushRef="#br0" timeOffset="3227.84">6032 1842 0,'64'0'16,"-43"0"-16,0 0 15,0 0-15,1 0 0,20 0 16,0 21-16,-21-21 0,22 21 0,-1 0 15,0 21-15,1-20 0,-22-1 0,21 21 16,-21-21-16,1 22 16,-22-22-16,0 21 0,0-21 0,0 0 15,0 22-15,-22-22 0,1 21 0,0-21 16,-21 1-16,21-1 0,-1 0 16,-20 0-16,21 0 0,0 0 0,-22 1 15,22-1-15,0 0 0,0 0 16,0-21-16,21-21 31</inkml:trace>
  <inkml:trace contextRef="#ctx0" brushRef="#br0" timeOffset="3928.06">7535 2159 0,'0'0'0,"-21"0"0,0 0 0,0 0 16,0 0-16,-1 0 0,1 0 15,0 0-15,0 0 16,0 0-16,63 0 31,-21 0-31,22 0 16,-1 0-16,21 21 0,1-21 15,21 0-15,-1 0 0,1 0 0,0 0 16,-1 0-16,1 0 0,21 0 16,-22 0-16,1 0 0,0 0 15,-1 0-15,1 0 0,0 0 0,-1 0 16,-20 0-16,-22 0 0,22 0 15,-22 0-15,-21 0 0,22 0 0,-22 0 16,0 0 0,-21-21-16,-21 21 31,21-21-15,-21 21-16,-1 0 0,1-21 0,0 0 15</inkml:trace>
  <inkml:trace contextRef="#ctx0" brushRef="#br0" timeOffset="4339.39">8784 1820 0,'0'0'0,"-42"22"16,42-1-16,-21-21 15,21 21-15,0 0 0,0 0 16,0 0-16,21 1 0,0-1 16,0-21-16,0 21 0,0 0 15,22 0-15,-22-21 0,21 21 0,1-21 16,-22 0-16,21 0 0,0 0 16,-20 22-16,20-22 0,-21 0 0,21 0 15,-20 0-15,-1 0 0,0 0 0,0 0 16,-42 0 15,0 0-31,0 0 16,-1 0-16,1 0 0,0 21 0,-21-21 15,21 21-15,-22 0 0,22 0 16,-21 0-16,21 22 0,-22-22 16,22 0-16,-21 0 0,-1 22 0,22-22 15,0 0-15,-21 0 0,21 0 16,-1 0-16,1-21 0,21 22 0,-21-22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2:54:26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5080 0,'0'0'0,"-21"0"16,21 21-16,0 0 0,-22 1 15,22-1 1,0 0-16,-21-21 0,0 0 31,21-21-15,0 0-16,0-1 15,0 1-15,0 0 0,0 0 0,21 0 16,0 0-16,1-22 0,-1 1 16,0 0-16,0-1 0,0 1 15,22-22-15,-22 22 0,0-21 16,21 20-16,-21 1 0,22-22 0,-22 22 16,0 0-16,21 21 0,-20-22 15,-22 22-15,21 0 0,-21 0 0,0 0 16,-21 21-1,-1 21-15,1 0 16,-21 0-16,21 0 0,-22 22 16,1-22-16,21 0 0,-21 0 15,20 0-15,1 22 0,0-22 16,0 0-16,21 0 0,0 0 0,0 0 16,0 1-16,0-1 15,21 0-15,0-21 0,0 21 16,1 0-16,20-21 0,-21 21 0,0 1 15,0-1-15,1-21 0,-1 21 16,0 0-16,0 0 0,0-21 0,0 21 16,-21 1-16,22-1 0,-22 0 15,0 0-15,0 0 0,-22 0 16,1 1-16,0-22 16,0 0-16,0 21 0,0-21 0,-22 0 15,22 0-15,0 0 0,0 0 16,0 0-16,-1-21 0,1-1 15,0 1-15,21 0 0,0 0 16,-21 0-16,21-22 0,-21 22 0,21 0 16,0 0-16,0 0 0,0 0 15,0-1-15,21 22 32,-21 22-32,0-1 0,21 0 15,0 0-15,0 0 0,-21 0 16,0 22-16,22-22 0,-1 0 0,-21 0 15,21 0-15,0 1 0,-21-1 16,21-21-16,0 21 0,1-21 16,-1 0-16,0 0 15,0 0-15,0 0 0,22 0 0,-22 0 16,21 0-16,0-21 0,1 0 16,-1-1-16,0 1 0,1 0 0,-1-21 15,-21 21-15,22-1 0,-22 1 16,-21-21-16,0 21 0,0 0 0,0-1 15,0 1-15,0 0 0,0 0 16,0 0-16,0 0 16,-21 21-16,-1 0 15,22 21 1,-21 0-16,21 0 0,0 0 16,0 0-16,-21 1 0,21 20 0,0-21 15,0 21-15,0-20 0,0-1 16,0 0-16,21 0 0,0 21 0,1-20 15,-1-1-15,0 0 16,0-21-16,0 0 0,0 0 0,1 0 16,-1 0-16,21 0 0,-21 0 0,0 0 15,22-21-15,-22 0 0,21-1 16,-21 1-16,1 0 0,20 0 0,-21-21 16,0 20-16,0-20 15,-21 21-15,0-21 0,22-1 0,-22 22 16,0-21-16,0 21 0,0-1 15,0 1-15,0 0 0,0 0 16,0 42 0,0 0-1,0 0-15,0 1 0,0-1 0,0 0 16,0 21-16,0-21 0,0 22 16,0-22-16,0 21 0,0-21 0,0 22 15,0-22-15,0 0 0,21 0 16,-21 0-16,21 1 0,0-22 0,0 21 15,0-21-15,1 0 16,20 0-16,-21 0 0,0 0 0,0 0 16,22-21-16,-22-1 0,0 1 0,0 0 15,0 0-15,1 0 0,-1-22 16,0 22-16,-21 0 0,0-21 0,21 21 16,-21-22-16,21 22 0,-21-21 15,0 21-15,0-1 0,0 1 0,0 0 16,0 0-1,0 42 1,0 0 0,0 0-16,0 1 0,0-1 0,0 0 15,0 0-15,0 21 0,-21-20 16,21-1-16,0 21 0,0-21 16,0 22-16,0-22 0,0 0 0,0 0 15,0 0-15,0 0 0,0 1 16,0-44 31,0 1-47,0 0 0,0 0 0,0 0 15,0 0-15,0-22 0,0 22 16,0-21-16,0-1 0,21 22 0,-21-21 16,21 0-16,1 20 0,-1-20 15,0 21-15,0 0 0,0 0 16,0 21-16,1-22 0,-1 22 0,0 0 15,21 0-15,-21 0 0,1 22 16,-1-1-16,0 0 0,0 21 16,0-21-16,0 1 0,1-1 15,-22 21-15,0-21 0,21 22 0,-21-22 16,21 21-16,-21-21 0,0 0 16,0 1-16,0-1 0,0 0 0,0 0 15,0 0-15,0-42 31,0 0-15,0 0-16,0 0 0,0-1 16,0 1-16,0-21 0,0 21 15,21-22-15,0 1 0,0 21 0,1-21 16,-1-1-16,0 22 0,0 0 16,0 0-16,0 0 0,1-1 0,-1 22 15,0 0-15,0 0 16,0 22-16,-21-1 0,0 0 15,21 0-15,-21 0 0,22 0 0,-22 22 16,0-22-16,0 21 0,0-21 16,0 22-16,0-22 0,0 21 15,0-21-15,0 1 0,0-1 0,0 0 16,0 0-16,0 0 0,0 0 16,0-42 15,0 0-31,0 0 0,21 0 15,0-22-15</inkml:trace>
  <inkml:trace contextRef="#ctx0" brushRef="#br0" timeOffset="528.9">4466 4170 0,'0'0'0,"0"-21"0,0 0 15,0-1-15,0 44 31,0-1-31,0 21 0,0-21 16,0 22-16,0-22 0,0 21 16,0 0-16,0 1 0,0-1 0,0 0 15,0 1-15,0-1 0,0 0 16,0 1-16,0-1 0,0 0 0,0 1 16,0-22-16,0 21 0,0-21 0,0 1 15,0-1-15,0 0 0,0 0 16,0 0-16,0-42 31,0 0-31,0 0 16,0-22-16,0 22 0,0 0 15,0-21-15,21 21 0,-21-1 16,21-20-16,-21 21 0,22 0 0,20 0 16,-21-22-16,0 22 0,22 21 0,-22-21 15,21 0-15,0 21 0,-20 0 16,20 0-16,0 0 0,1 0 0,-22 0 15,21 0-15,-21 21 0,22 0 16,-22 0-16,0 0 0,-21 1 0,0 20 16,0-21-16,0 21 0,0-20 15,0 20-15,-42-21 0,20 21 0,1-20 16,-21-1-16,0 21 0,20-21 0,-20 0 16,0 1-16,21-22 0,-1 21 15,-20-21-15,21 0 0,0 0 16,0 0-16,-1 0 0,1 0 15,21-21-15,0-1 16,0 1-16,0 0 0,0 0 16</inkml:trace>
  <inkml:trace contextRef="#ctx0" brushRef="#br0" timeOffset="816.05">5355 4509 0,'0'0'0,"0"21"15,0 0-15,0 0 16,0 0-16,0 0 0,0 1 16,0-1-16,0 21 0,0-21 0,0 0 15,0 22-15,0-22 0,0 0 16,0 21-16,0-20 0,0-1 0,0 0 15,0 0-15,0-42 47,21 0-47,-21 0 0,21-1 16,-21 1-16</inkml:trace>
  <inkml:trace contextRef="#ctx0" brushRef="#br0" timeOffset="1176.19">5461 4128 0,'-21'0'0,"42"0"0,-63 0 0,20 0 15,1 21-15,0 0 0,21 0 16,-21 0-16,21 0 0,-21 1 16,21 20-16,-21-21 0,21 0 0,0 0 15,0 1-15,0-1 0,21 0 16,0-21-16,0 0 0,0 0 15,0 0-15,22 0 16,-22 0-16,0-21 0,0 0 0,0 21 16,1-22-16,-1-20 0,-21 21 0,0 0 15,0-22-15,0 1 0,0 21 16,0-21-16,0 20 0,-21 1 0,-1 0 16,1 0-16,21 0 0,-21 21 15,0 0-15,0 0 0,0 21 0,-1 0 16,22 0-16,-21 0 0,0 1 15,21 20-15,0-21 0,0 21 16,0-20-16,0-1 0,0 0 0,0 0 16,0 0-16,0 0 0,21 1 15,0-22-15,22 21 0</inkml:trace>
  <inkml:trace contextRef="#ctx0" brushRef="#br0" timeOffset="1524.99">6032 4043 0,'0'0'0,"0"-21"0,0 0 0,22-1 15,-22 1-15,0 0 16,0 42 15,0 0-31,0 1 0,0 20 0,0 0 16,0 1-16,0-1 0,0 21 15,0-20-15,0 20 0,0 1 0,-22-22 16,1 22-16,21-22 0,0 0 16,0 1-16,-21 20 0,21-42 0,0 22 15,0-1-15,0-21 0,0 21 0,0-20 16,0-1-16,0 0 16,0 0-16,21-21 15,0 0-15,1-21 16,-1 0-16,0 0 15,0-1-15,0 1 0,-21 0 16,0-21-16,21 21 0,1-22 0</inkml:trace>
  <inkml:trace contextRef="#ctx0" brushRef="#br0" timeOffset="1735.07">5842 4466 0,'0'0'0,"-21"21"0,0-21 15,42 0 17,0 0-32,0 0 0,0 0 0,0 0 15,22 0-15,-22 0 0,21 0 16,1 0-16,-22 0 0,21 0 0,-21 0 16,0 0-16,22 0 0,-22 0 0,0 0 15,0-21-15,0 21 16,1-21-16</inkml:trace>
  <inkml:trace contextRef="#ctx0" brushRef="#br0" timeOffset="2092.54">7048 4170 0,'0'0'0,"0"-21"0,-21 21 31,0 0-31,0 0 16,21 21-16,-21 0 0,0 0 16,21 0-16,-22 22 0,1-1 15,21 0-15,-21-20 0,0 20 0,21 0 16,0 1-16,-21-1 0,21-21 15,0 21-15,0 1 0,0-22 0,0 21 16,0-21-16,0 1 0,21-1 0,0 0 16,-21 0-16,21 0 0,0-21 15,1 21-15,-1-21 0,0 0 16,0 0-16,0-21 0,0 0 16,1 21-16,20-21 0,-21 0 15</inkml:trace>
  <inkml:trace contextRef="#ctx0" brushRef="#br0" timeOffset="2415.35">7556 4064 0,'0'0'16,"0"-21"-16,0 0 0,22 21 0,-22-21 15,21 21-15,0 0 0,0 0 16,0 0-16,0 21 0,22 0 0,-22-21 15,21 42-15,1-21 16,-1 1-16,0-1 0,1 21 0,-22-21 16,21 22-16,-21-22 0,0 21 0,1-21 15,-22 22-15,0-22 0,0 21 16,0-21-16,0 22 0,0-22 0,-22 21 16,-20-21-16,21 0 0,0 1 0,0-1 15,-1 0-15,1 21 0,-21-21 16,21-21-16,0 22 0,-1-1 0,22 0 15,-21-21-15,0 21 0,0-21 16</inkml:trace>
  <inkml:trace contextRef="#ctx0" brushRef="#br0" timeOffset="6372.03">9398 4318 0,'-21'0'15,"0"0"-15,-1 0 0,1 0 0,0 0 16,0 0-16,0 0 0,-22 0 0,22 0 16,-21 0-16,21 0 0,-22 0 15,22 0-15,-21 0 0,21 21 16,0-21-16,-1 0 0,1 0 15,21 21 1,21-21 0,1 0-16,20 0 0,21 0 15,-20 0-15,20 0 0,1 0 16,-1 0-16,22 0 0,0 0 0,20 0 16,-20 0-16,21 0 0,0 0 15,0 0-15,-1 0 0,1 0 0,-21 0 16,0-21-16,-22 21 0,22 0 0,-22 0 15,1-21-15,-22 21 0,0 0 16,1 0-16,-1-21 0,-21 21 16,0 0-16,1 0 0,-1 0 0,-21-21 15,0 0 32,-21 21-31,-1 0-16,1 0 0,0 0 0,0-22 15</inkml:trace>
  <inkml:trace contextRef="#ctx0" brushRef="#br0" timeOffset="6759.8">10583 4001 0,'0'0'15,"-21"0"-15,0 0 0,0 0 0,0 0 16,-1 0-16,1 0 0,21 21 0,0 0 15,0 0 1,0 0-16,21 0 0,1-21 16,-1 22-16,0-22 0,0 21 15,0-21-15,22 0 0,-22 21 0,21-21 16,0 21-16,1-21 0,-22 0 0,21 0 16,1 0-16,-1 0 0,0 0 15,-21 0-15,1 0 0,20 0 0,-21 0 16,-21 21-1,0 0 1,-21 1-16,0-1 0,0 0 16,-22 21-16,22-21 0,-21 1 0,21 20 15,-22-21-15,1 21 0,21-20 16,-22-1-16,1 21 0,21-21 0,0 0 16,-22 1-16,22-1 0,0-21 0,0 21 15,0 0-15,0-21 0,21 21 16,-22-21-16,1 0 0,21 21 15,-21-21-15,0 0 0,0 0 16</inkml:trace>
  <inkml:trace contextRef="#ctx0" brushRef="#br0" timeOffset="8331.6">3577 8043 0,'0'0'0,"0"-21"0,0-106 31,0 106-31,0 0 0,-21 0 15,21 0-15,0-1 0,-21 22 16,21-21-16,-21 21 0,-1 0 16,22-21-16,-21 21 15,0 0-15,0 0 0,0 21 16,0 0-16,-1 1 16,22 20-16,-21-21 0,21 43 0,-21-22 15,21 21-15,0 1 0,0-1 16,0 1-16,0-22 0,0 22 0,0-1 15,0-20-15,0 20 16,21-21-16,0 1 0,1-1 0,-1-21 16,0 22-16,0-22 0,0 0 0,0 21 15,22-42-15,-22 21 0,0 1 16,21-22-16,1 0 0,-22 0 0,21 0 16,-21 0-16,22-22 0,-1 1 15,-21 0-15,22 0 0,-22-21 0,21 20 16,-21-20-16,0 0 0,22-1 0,-22 1 15,0 0-15,0-22 0,0 22 16,-21-22-16,22 1 0,-22 21 0,21-22 16,-21 22-16,0-1 0,0 1 15,0 0-15,0 21 0,0-22 16,0 22-16,0 0 0,0 42 31,0 21-31,0-20 16,0 20-16,0 21 0,0-20 15,0-1-15,0 22 0,-21-1 0,21-21 16,0 1-16,0 20 0,0-20 0,0-1 16,0-21-16,0 21 0,0 1 15,0-22-15,21 0 0,0 0 0,-21 0 16,21-21-16,0 22 0,0-22 0,1 0 16,-1 0-16,0 0 15,0 0-15,0 0 0,0 0 0,1-22 16,20 1-16,-21 0 0,0 0 0,0 0 15,1 0-15,-1-22 0,0 22 16,0-21-16,-21-1 0,21 22 0,0-21 16,1 21-16,-22 0 0,0-1 15,21 1-15,0 21 16,-21 21-16,0 1 0,0 20 16,0-21-16,0 0 0,0 0 15,0 22-15,0-22 0,0 0 0,0 0 16,0 22-16,0-22 0,0 0 15,0 0-15,0 0 16,0 0-16,21-42 47,-21 0-47,21 0 0,-21 0 16,0-22-16,0 22 0</inkml:trace>
  <inkml:trace contextRef="#ctx0" brushRef="#br0" timeOffset="8675.4">4784 7916 0,'0'22'16,"0"-1"-1,21-21 16,0 0-31,0 0 0,0 0 16,0 0-16,-21-21 16,0-1-16,0 1 15,-21 21-15,0-21 16,0 21-16,0-21 0,0 21 0,-1 0 16,1 0-16,0 0 0,0 0 15,21 21 1,-21 0-16,21 0 15,0 1-15,0-1 0,0 0 0,0 0 16,0 0-16,21-21 0,-21 21 16,21 1-16,0-1 0,0-21 0,-21 21 15,22-21-15,-1 21 0</inkml:trace>
  <inkml:trace contextRef="#ctx0" brushRef="#br0" timeOffset="9627.86">5334 8192 0,'0'0'0,"0"-22"31,0 1-31,-21 21 16,0 0-1,-1 0-15,1 0 0,0 21 16,21 1-16,-21-1 0,21 0 15,-21 0-15,21 0 0,0 22 16,-21-22-16,21 0 0,0 21 0,0-21 16,0 1-16,0-1 0,0 0 0,0 0 15,0 0-15,0 0 16,0 1-16,21-22 0,0 21 0,-21 0 16,21-21-16,21 0 0,-20 21 0,-1-21 15,21 0-15,-21 0 0,22 0 16,-1 0-16,0 0 0,-21 0 0,22 0 15,-1-21-15,0 0 0,1 0 0,-1-1 16,22 1-16,-22 0 0,0-21 16,-21-1-16,22 1 0,-22 0 0,21-1 15,-42-20-15,21 21 0,-21-22 0,22 1 16,-22 20-16,0-20 0,21 20 16,-21 1-16,0 0 0,0 21 0,0-22 15,0 22-15,0 0 0,0 0 16,21 21-16,-21 21 31,0 0-31,0 0 0,0 22 0,0-1 16,0 0-16,0 1 0,-21-1 15,21 0-15,-21 22 0,21-22 0,0 0 16,0 1-16,-22-1 0,22 0 16,-21 1-16,21-22 0,0 0 0,0 21 15,0-20-15,0-1 0,-21 0 16,21-42 31,0 0-47,0-1 0,0 1 15,21-21-15,0 21 0,1 0 16,-1-22-16,0 22 0,0 0 0,0-21 16,22 20-16,-22 1 0,0 21 15,0-21-15,0 0 0,0 21 0,1 0 16,-1 0-16,0 0 0,0 0 15,-21 21 1,0 0-16,0 0 16,-21-21-16,0 22 0,0-22 15,-1 21-15,1-21 0,-21 0 0,21 21 16,0-21-16,-1 0 0,-20 21 16,21-21-16,0 21 0,0 0 15,21 1 1,0-1-16,0 0 0,0 0 15,0 0-15,21 0 0,0 1 16,0-22-16,0 21 0,0-21 16,-21 21-16,22 0 0,-1-21 0,0 0 15,0 21-15,0-21 0,0 0 0,1 0 16,-1 0 0,0 0-16,0 0 0,0 0 15,0 0-15,1-21 16,-1 21-16,0-21 0,21 0 15,-21 0-15</inkml:trace>
  <inkml:trace contextRef="#ctx0" brushRef="#br0" timeOffset="9915.69">7345 7641 0,'0'-21'15,"-21"21"-15,-1 0 0,1 0 0,0 0 16,0 21-16,0 0 16,0 1-16,21-1 0,0 21 15,-22-21-15,1 22 0,21-1 0,-21 0 16,21 1-16,0-1 0,-21 0 0,21 1 16,0-1-16,0 0 0,0 1 15,0-1-15,0-21 0,0 21 0,21-20 16,-21-1-16,21 0 0,0 0 0,1-21 15,-22 21-15,21-21 0,21 0 16,-21 0-16,0 0 0,22 0 0,-22 0 16,21 0-16,-21 0 0,22-21 0</inkml:trace>
  <inkml:trace contextRef="#ctx0" brushRef="#br0" timeOffset="10215.52">7937 7662 0,'0'-21'0,"0"42"0,0-63 16,22 42-16,-22-21 0,21 21 16,0 0-16,0 0 0,0 0 15,0 0-15,1 0 0,20 0 16,-21 0-16,21 21 0,-20-21 0,20 21 16,-21 22-16,21-22 0,-20 0 15,-1 21-15,0-21 0,0 22 0,0-1 16,-21 0-16,0 1 0,0-1 15,0 0-15,0 1 0,0-1 0,-21 0 16,0 1-16,0-1 0,0 0 0,-1 1 16,-20-22-16,0 21 0,21 1 15,-22-22-15,1 0 0,21 21 0,-22-21 16,1 1-16,21-1 0,-21-21 0,20 21 16,1 0-16,0-21 0,0 0 15</inkml:trace>
  <inkml:trace contextRef="#ctx0" brushRef="#br0" timeOffset="15792.23">9377 7938 0,'0'0'0,"-21"0"0,-1 0 16,1 0-16,0 0 16,0 0-16,21 21 31,21-21-16,21 0-15,-20 0 0,20 0 16,0 0-16,1 0 0,-1 0 0,21 0 16,1 0-16,21 0 0,-22 0 15,1 0-15,20 0 0,-20 0 0,-1 0 16,1-21-16,-1 21 0,1 0 0,-22 0 16,22 0-16,-22-22 0,0 22 15,-21 0-15,22 0 0,-22 0 0,0 0 16,0 0-16,0-21 0,1 21 15,-22-21 1,0 0 0,0 0-16,0 0 15</inkml:trace>
  <inkml:trace contextRef="#ctx0" brushRef="#br0" timeOffset="16164.01">10223 7662 0,'0'0'0,"0"22"32,0-1-32,22-21 15,-1 21-15,0-21 0,0 0 0,-21 21 16,42-21-16,-20 0 0,-1 0 16,0 0-16,21 0 0,-21 21 15,22-21-15,-1 0 0,0 0 0,1 0 16,-1 0-16,0 0 0,1 0 0,-1 0 15,-21 0-15,0 0 0,1 0 16,-22 21-16,0 1 16,-22-1-16,1-21 0,-21 21 0,0 0 15,-1 21-15,-20-20 0,20 20 16,1-21-16,0 21 0,-1 1 0,1-1 16,21-21-16,0 22 0,-22-22 0,43 21 15,-21-21-15,0 0 0,21 1 16,-21-1-16,21 0 15,0 0-15,21-21 16,0 0 0,0-21-16,1 21 0</inkml:trace>
  <inkml:trace contextRef="#ctx0" brushRef="#br0" timeOffset="17019.53">12382 8001 0,'22'0'0,"-44"0"0,44-21 16,-22 0-16,0 0 15,0-1-15,0 1 0,0 0 16,0 0-16,0 0 15,0 0-15,0-1 0,0 1 0,0 0 16,-22 0-16,1 21 0,0-21 0,-21 0 16,21 21-16,-22 0 0,1 0 15,0 0-15,-1 0 0,-20 0 0,20 0 16,1 0-16,0 21 0,-1 0 0,1 0 16,0 0-16,-1 0 15,22 1-15,0-1 0,0 0 0,0 21 16,21-21-16,0 1 0,0-1 0,0 0 15,0 0-15,21 0 0,0 0 16,0 1-16,0-22 0,22 0 0,-22 21 16,21-21-16,1 0 0,-1 0 0,0 0 15,1 0-15,-1-21 0,0-1 16,1 1-16,-22 21 0,21-21 0,-21 0 16,0 0-16,1 0 0,-1-1 0,0 1 15,-21 0-15,21 21 0,-21-21 16,0 0-16,0 0 0,0-1 15,0 44 17,0-1-32,0 0 15,0 0-15,21 21 0,-21-20 0,0 20 16,0 0-16,0 22 0,0-22 16,21 22-16,-21-22 0,0 21 0,0-20 15,0 20-15,22 1 0,-22-22 0,21 22 16,-21-1-16,21 22 0,-21-22 15,0 22-15,21-22 0,-21 1 0,21 21 16,-21-22-16,0 1 0,0-1 0,21 1 16,-21-1-16,0 1 0,0-1 15,0 1-15,0-1 0,0 1 16,0-22-16,0 0 0,-21 1 0,21-1 16,-21-21-16,0 0 0,0 0 0,0-21 15,-1 0-15,1 0 0,0 0 0,0 0 16,-21-21-16,20 0 0,1-21 0,0-1 15,0 1-15,0-21 0,0 20 16,-1-20-16,22-22 0,-21 22 0,21-22 16,-21 0-16,21 1 0,0-22 0,0 21 15,0-21-15,0 22 16,21-1-16,0 21 0,-21-20 0,22 20 16,-1 1-16,0-1 0,0 1 0,0 20 15,0-20-15,1 21 0,-1-1 16,21 1-16,-21 0 0,0-1 0,1 1 15,-1 21-15,21 0 0,-21-22 0,0 22 16,1 0-16,-1 0 0</inkml:trace>
  <inkml:trace contextRef="#ctx0" brushRef="#br0" timeOffset="18976.41">12679 7768 0,'-21'0'16,"-1"0"15,22-21-31,0 0 16,22 21-16,-22-21 15,21 21-15,0-21 0,0-1 16,0 22-16,0-21 0,1 0 16,-22 0-16,21 21 0,-21-21 15,-21 21 1,-1 0-16,1 0 0,0 21 15,0 0-15,0 0 16,0 0-16,-1 1 0,22-1 16,-21 21-16,21-21 0,0 0 0,0 1 15,0-1-15,0 0 0,0 0 0,0 0 16,0 0-16,0 1 0,21-22 16,1 21-16,-1-21 0,0 0 0,0 0 15,21 0-15,-20 0 0,20 0 16,0 0-16,-21-21 0,22-1 0,-1 1 15,0 21-15,1-21 0,-1 0 0,0-21 16,-20 20-16,-1 1 0,0 0 16,0-21-16,-21 21 0,21-1 0,-21 1 15,0 0-15,0 0 16,-21 21 0,0 21-16,21 0 15,-21 0-15,21 1 0,-21-1 16,-1 21-16,22-21 0,0 0 15,0 1-15,-21-1 0,21 21 0,-21-21 16,21 0-16,-21 1 0,21-1 16,0 0-16,-21-21 15,21 21-15,0-42 32,21 0-32,-21 0 15,21-1-15,0 1 0,0 0 16,1-21-16,-1 21 0,0-1 15,0-20-15,0 21 0,22 0 0,-22 0 16,0-1-16,21 1 0,-21 0 0,1 21 16,-1 0-16,0 0 0,0 0 15,0 0-15,0 21 16,-21 0-16,0 1 0,0-1 16,0 0-16,0 0 0,0 0 15,22 0-15,-22 1 0,21-1 0,0 0 16,0 0-16,0-21 0,0 0 15,-21 21-15,22-21 0,-1 0 16,0 0-16,0 0 0,0 0 16,22 0-16,-22 0 0,0 0 0,0-21 15,21 0-15,-20 21 0,-1-21 16,0 0-16,0-1 0,0 1 0,0-21 16,1 21-16,-22 0 0,0-22 0,21 22 15,-21 0-15,0 0 0,0 0 16,0-1-16,0 1 0,-21 21 15,-1 0-15,1 0 0,0 0 16,0 21-16,0 1 16,21-1-16,0 0 0,-21 0 0,21 0 15,-22 22-15,22-22 0,0 0 0,0 0 16,0 0-16,0 0 16,0 1-16,0-1 0,0 0 15,0 0-15,22 0 0,-1-21 16,0 0-16,0 0 15,0 0-15,0 0 0,1 0 0,20 0 16,-21 0-16,21 0 0,1-21 0,-1 21 16,0-21-16,1 0 0,-1 0 15,-21-1-15,22 1 0,-22-21 0,0 21 16,0 0-16,0-22 0,-21 22 0,0 0 16,0-21-16,0 20 15,0 1-15,-21 21 31,21 21-15,0 1-16,-21-1 0,21 0 16,0 0-16,0 0 0,0 0 0,0 1 15,0-1-15,0 0 16,0 0-16,0 0 0,0 0 16,21 1-16,0-22 0,0 21 0,1-21 15,-1 0-15,0 0 16,0 0-16,0 0 0,0 0 15,1 0-15,-1 0 0,0 0 16,0 0-16,0 0 0,0-21 0,1 21 16,-1-22-16,0 1 0,0 0 15,0 0-15,-21 0 0,0 0 0,21-1 16,-21-20-16,22 21 0,-22 0 16,0 0-16,0-1 0,0 1 0,0 0 15,0 42 16,0 0-31,0 1 0,0-1 16,0 21-16,0-21 0,0 0 0,-22 1 16,22-1-16,0 0 0,0 0 15,0 0-15,0 0 0,0 1 0,22-1 16,-1 0-16,0-21 16,0 0-16,0 0 0,22 0 0,-22 0 15,0 0-15,0 0 0,21 0 16,-20 0-16,-1-21 0,0 0 0,0 21 15,21-22-15,-20 1 0,-1 0 16,21-21-16,-21 21 0,0-1 0,22-20 16,-22 21-16,0-21 0,0 20 0,0 1 15,1-21-15,-22 21 0,21 0 16,-21-1-16,0 44 47,0-1-32,0 0-15,21-21 47,0 0-31,-21-21 0,0 0-16,0-1 15,0 1-15,0 42 63,-21 1-63,0-1 0,0 0 15,21 0-15,-22 21 0,1-20 0,21-1 16,0 0-16,-21 21 0,21-21 16,-21 1-16,21-1 0,0 0 0,0 0 15,0 0-15,0 0 0,21-21 16,0 22-16,0-22 15,1 0-15,-1 0 0,0 0 0,0 0 16,21 0-16,-20 0 0,-1 0 0,0-22 16,0 22-16,21-21 0,-20 0 15,-1 0-15,0 21 0,0-21 16,0 0-16,-21-1 0,0 1 0,21 0 16,-21 0-16,0-21 0,0 20 15,0 1-15,0 0 0</inkml:trace>
  <inkml:trace contextRef="#ctx0" brushRef="#br0" timeOffset="19371.18">14965 6964 0,'-21'0'0,"42"0"0,-64 0 0,1 0 16,21 0-16,0 21 0,21 0 0,-21-21 16,21 21-16,-22-21 0,22 22 15,0-1 1,22-21-16,-1 21 0,0-21 16,0 0-16,0 0 0,0 0 0,1 0 15,-1 0-15,0 0 0,0 0 16,0 0-16,0 0 0,1-21 15,-22 0-15,0-1 32,-22 22-17,1 0-15,0 0 0,0 0 32,0 0-17,0 0 1,21 22-16</inkml:trace>
  <inkml:trace contextRef="#ctx0" brushRef="#br0" timeOffset="32627.63">2286 5546 0,'0'0'0,"-21"0"0,0 0 15,-1 0-15,1 0 0,0 0 16,0 0-16,0 0 16,0 0-1,-1 0 1,1 0-16,42 0 125,1 0-125,-1 0 15,0 0-15,0 0 0,21 0 16,-20 0-16,20 0 0,0 0 16,-21 0-16,22 0 0,-1 0 0,0 0 15,1 0-15,-1 0 0,0 0 16,1 0-16,-1 0 0,0 0 16,1 0-16,-1 0 0,22 0 0,-22 0 15,21 0-15,-20 0 0,20 0 16,1 0-16,20 0 0,-20 0 0,21 0 15,-22 0-15,22 0 0,-1 0 16,1 0-16,-21 0 0,20 0 0,1-21 16,-22 21-16,1 0 0,21 0 15,-22 0-15,22 0 0,-1 0 0,1 0 16,0 0-16,-1 0 0,1-22 16,0 22-16,21 0 0,-43 0 0,22 0 15,-1 0-15,-20-21 0,-1 21 0,22 0 16,-21 0-16,-1 0 15,1-21-15,-1 21 0,1 0 0,20 0 0,-20 0 16,-1-21-16,22 21 0,-22 0 16,22 0-16,-21 0 0,-1-21 15,22 21-15,-1 0 0,-20 0 0,21 0 16,-1 0-16,1-21 0,-22 21 16,22 0-16,-21 0 0,-1 0 0,1 0 15,-1 0-15,1 0 0,-22 0 0,21 0 16,-20 0-16,-1 0 0,0 0 15,1 0-15,20 0 0,-20 0 0,-1 0 16,0 0-16,1 0 0,-22 0 16,21 0-16,-21 0 0,22 0 0,-22 0 15,0 0-15,0 0 16,0 0 0,-21 21-1,0 0 32,-21 0-31,0-21 15,0 0 0,0 0-15,21-21-16,-22 21 15,1 0-15</inkml:trace>
  <inkml:trace contextRef="#ctx0" brushRef="#br0" timeOffset="38363.72">11620 4297 0,'-21'0'16,"21"-21"-16,-21 21 0,42 0 78,0 0-78,1 0 0,-1 0 15,21 0-15,-21-21 0,22 21 0,-22-22 16,21 1-16,0 21 0,1-21 16,-1 0-16,-21-21 0,22 20 0,-22 1 15,0-21-15,0 0 0,0 20 16,-21-20-16,0 0 0,0 21 0,0-22 15,0 22-15,0-21 0,0-1 16,0 22-16,0-21 0,0 21 0,0-22 16,-21 22-16,0 0 0,0 0 0,21 0 15,-21 21-15,-1-21 0,1 21 16,0 0-16,0 0 0,0 0 16,0 0-16,-1 0 0,1 0 15,0 21-15,0 0 0,0 0 0,0 21 16,-1-20-16,22 20 0,0 0 15,-21 22-15,21-22 0,-21 43 0,21-22 16,-21 22-16,21 0 0,-21-22 0,21 22 16,0-1-16,0 1 0,0 0 15,0-1-15,-21 1 0,21 0 0,0-1 16,0 1-16,-22 0 0,22-1 16,0 1-16,0-21 0,0 20 0,0 1 15,0-22-15,-21 22 0,21 0 16,-21-22-16,0 85 15,21-84-15,0-22 0,0 22 0,0-22 16,0 0-16,0-20 0,0-1 0,0 0 16,0 0-16,21-21 0,0 0 15,0 0-15,1 0 0,20-21 0,-21 0 16,21 0-16,-20-1 0,20-20 0,0 0 16,-21-1-16,22 1 0,-1-21 15,-21 20-15,22-20 0,-22-1 0,0 1 16,0-1-16,0 1 0,-21-1 0,21-20 15,-21 20-15,0 1 0,0-1 16,0 1-16,-21-1 0,0 1 16,-21-1-16,21 22 0,-22-22 0,22 22 15,-21 0-15,-1-1 0,1 22 16,0-21-16,-1 21 0,1-1 0,21 1 16,0 21-16,-22-21 0,22 21 0,21-21 15,-21 21-15,42-21 47,0 21-47,1 0 0,-1 0 0,0-21 16,21 21-16,1-22 0,-1 22 0,0-21 15,1 0-15,-1 0 0,0 21 16,1-21-16,-1 0 0,0-1 16,1 1-16,-1 0 0,-21 0 15,0 0-15,22-22 0,-22 22 0,-21 0 16,21 21-16,-21-21 0,21 0 0,-21 0 15,0-1 1,0 44 15,-21-22-31,0 21 0,21 0 0,-21 21 16,-1-21-16,22 1 0,0 20 16,-21-21-16,21 0 0,0 22 0,0-22 15,0 0-15,0 0 0,0 0 16,0 0-16,21 1 0,1-22 15,-1 21-15,0-21 0,0 0 0,0 21 16,0-21-16,1 0 0,-1 0 0,0 0 16,0 0-16,0 0 0,0 0 15,1 0-15,-1-21 0,0 21 0,-21-21 16,0-1-16,21 1 0,-21 0 16,0 0-16,0 0 0,0 0 0,0-22 15,0 22-15,0-21 0,0 21 0,-21-22 16,0 22-16,0 0 0,-1 0 15,22 0-15,-21 21 0,0 0 0,0 0 16,0 0-16,0 0 16,-1 0-16,1 0 0,0 0 15,21 21-15,-21-21 0,21 21 16,0 0-16,0 0 0,0 0 16,21 1-1,0-22-15,0 0 0,1 0 16,-1 0-16</inkml:trace>
  <inkml:trace contextRef="#ctx0" brushRef="#br0" timeOffset="38836.44">12763 4191 0,'0'0'0,"0"-21"16,0 0-16,0 0 15,0-1 1,0 1 0,22 21-16,-1 0 0,0 0 15,0 0-15,0 0 16,0 0-16,1 21 0,-1 1 16,0-1-16,0 0 15,0 21-15,-21-21 0,21 1 16,-21-1-16,0 21 0,0-21 0,0 0 15,0 1-15,0 20 0,0-21 16,0 0-16,-21 0 0,0 1 16,0-22-16,21 21 0,-21-21 15,0 0-15,-1 0 16,22-21 0,0-1-1,0 1-15,0 0 0,0 0 0,0 0 16,0 0-16,22-22 0,-22 22 0,21-21 15,-21 21-15,21-22 16,0 22-16,0 0 0,-21-21 0,21 20 16,1 22-16,-22-21 0,21 0 15,0 21-15,0 0 0,0 0 16,0 0-16,1-21 16,-1 21-16,0 0 0,0 0 0</inkml:trace>
  <inkml:trace contextRef="#ctx0" brushRef="#br0" timeOffset="39589.01">13462 4001 0,'21'0'32,"-21"21"-32,0 0 15,0 0-15,0 0 0,0 0 16,0 1-16,0-1 0,0 0 0,-21 0 15,21 21-15,0-20 0,0-1 16,0 0-16,0 0 0,-21 0 0,21 0 16,0 1-16,0-1 0,-21 0 15,21 0-15,0 0 16,0-42 31,0 0-47,0 0 15,0 0-15,0-1 0,0 1 16,0-21-16,0 21 0,0 0 0,0-22 16,21 22-16,0-21 0,0 21 15,-21-1-15,21 1 0,0 0 0,1 0 16,-1 21-16,0-21 0,0 21 0,0 0 16,0 0-16,1 0 0,-1 0 15,0 0-15,0 21 0,0 0 16,-21 21-16,0-20 0,0-1 15,21 21-15,-21-21 0,0 0 0,0 22 16,0-22-16,0 0 16,0 0-16,0 0 0,0 1 0,0-1 15,0 0-15,0 0 16,0-42 31,0 0-47,0 0 0,0-1 15,0 1-15,0 0 0,22-21 0,-22 21 16,21-22-16,-21 1 0,21 21 16,0 0-16,0-22 0,0 22 0,1 0 15,-1 0-15,21 0 0,-21 21 16,22 0-16,-1 0 0,0 0 16,1 0-16,-1 0 0,-21 21 15,21 0-15,-20 21 0,-1-21 0,0 1 16,0 20-16,-21 0 0,0-21 0,0 22 15,-21-1-15,0 0 0,0-20 16,-1 20-16,1-21 0,-21 21 0,21-20 16,0-1-16,-1 0 0,1 0 15,0-21-15,21 21 0,-21-21 0,0 0 16</inkml:trace>
  <inkml:trace contextRef="#ctx0" brushRef="#br0" timeOffset="66679.35">12023 5228 0,'-22'-21'16,"22"0"-16,-21 21 16,0-21-16,21 0 0,-21-1 15,0 1 1,0 21-1,-1 0-15,1 0 16,0 0-16,0 0 16,0 0-16,0 0 0,-1 0 15,1 21-15,0-21 16,0 0-16,21 22 0,-21-22 16,0 0-16,21 21 15,-22-21-15,1 0 16,42 0 46,1 0-62,-1 0 0,21 0 16,0 0-16,22 0 0,-1-21 16,1 21-16,21 0 0,-1 0 0,22-22 15,0 22-15,0-21 0,0 21 16,21 0-16,0 0 0,21-21 0,-21 21 15,0 0-15,0 0 0,-21-21 0,-1 21 16,-20 0-16,0 0 0,-1 0 16,1 0-16,-21 0 0,-1 0 0,-21 0 15,22 0-15,-22 0 0,1 0 16,-1 0-16,-21 0 0,0 0 0,0 0 16,1 0-16,-22 21 46,-22 0-30,1-21-16,0 0 0,0 0 16,0 0-16,0 0 0,-22 0 0,22 0 15,0 0-15,-21 0 0</inkml:trace>
  <inkml:trace contextRef="#ctx0" brushRef="#br0" timeOffset="67284.46">12128 5228 0,'0'0'0,"-21"0"16,0 0 0,0 0-16,0 0 15,21-21-15,-21 21 16,-1 0-16,1 0 0,21-21 15,-21 21-15,0 0 0,0 0 0,0 0 16,-1 0 0,44 0 15,-1 0-31,21 0 0,0 0 16,1 0-16,-1 0 0,22 0 15,-1 0-15,22 0 0,-22 0 16,22 21-16,21-21 0,-22 21 0,22-21 15,21 0-15,-21 21 0,0-21 0,21 0 16,-21 0-16,-22 0 0,1 0 16,0 22-16,-22-22 0,1 0 0,-22 0 15,22 0-15,-22 0 0,0 0 0,-21 0 16,22 0-16,-22 0 0,0 0 16,0 0-16,0 0 15,1 0-15,-44 0 47,1 0-47,-21 0 16,0 0-16,-1 0 0</inkml:trace>
  <inkml:trace contextRef="#ctx0" brushRef="#br0" timeOffset="77693.1">15092 4318 0,'-21'0'31,"-1"0"-31,22-21 0,-21 21 16,0 0-16,0 0 0,0-21 15,0 21-15,-1 0 0,1 0 16,0 0-16,-21 0 0,21 0 0,-1 0 15,1 0-15,0 0 0,0 0 16,0 0-16,21-21 0,-21 21 16,-1 0-16,44 0 62,-1 0-62,0 0 0,0 0 0,21 0 16,1 0-16,-1 0 0,0 0 15,22 0-15,-1 0 0,22 0 0,-21 0 16,20 0-16,1 0 0,0 0 0,-22 0 16,22 0-16,-22 0 0,1 0 15,20 0-15,-20 0 0,-22 0 0,22 0 16,-22 0-16,22 0 0,-22 0 16,-21 0-16,21 0 0,-20 0 0,-1 0 15,0 0-15,0 0 0,-21-22 63,-21 22-63,0-21 15,0 21-15,-1-21 16,1 21-16,0 0 0</inkml:trace>
  <inkml:trace contextRef="#ctx0" brushRef="#br0" timeOffset="78187.46">15854 3958 0,'-21'0'0,"42"0"0,-64 0 15,22 0 1,21 21 31,21-21-47,1 22 0,-1-22 0,0 0 0,0 21 15,0-21-15,22 21 16,-1-21-16,-21 21 0,21-21 0,1 21 16,-1-21-16,0 21 0,1-21 15,-1 22-15,-21-22 0,22 0 0,-22 0 16,0 21-16,0-21 0,-21 21 15,0 0 1,0 0-16,-21-21 16,0 21-16,-22 1 0,22-1 15,-21-21-15,0 21 0,-1 0 0,1 0 16,0 0-16,20 1 0,-20-1 16,0 0-16,-1 0 0,22 0 15,-21 0-15,21 1 0,0-22 0,-22 21 16,22 0-16,0 0 15,0-21-15,0 21 0,21 0 16,-22-21-16,22-21 47</inkml:trace>
  <inkml:trace contextRef="#ctx0" brushRef="#br0" timeOffset="80887.38">18097 3747 0,'0'0'0,"0"-22"16,0 1-16,0 0 15,0 0-15,0 0 0,0 0 16,0-1-16,0 1 0,0 0 16,22 0-16,-22 0 0,21 0 15,-21-1-15,21 1 16,-21 0-16,21 0 15,-21 42 17,0 0-32,0 0 15,0 1-15,-21 20 0,0-21 16,21 21-16,-21-20 0,-1 20 0,22 0 16,-21 1-16,0-1 0,0 0 15,21 1-15,-21 20 0,0-21 0,-1 1 16,22-1-16,0 22 0,-21-22 0,21 0 15,-21-21-15,21 22 16,0-22-16,0 0 0,0 21 0,0-20 16,0-1-16,21-21 15,0 0-15,1 0 0,-1 0 16,0 0-16,0 0 0,0 0 0,0 0 16,1-21-16,-1-1 0,0 1 15,0 0-15,0 0 0,0 0 0,1 0 16,-1-1-16,0 1 0,0 0 15,-21-21-15,0 21 0,0-1 0,0 1 16</inkml:trace>
  <inkml:trace contextRef="#ctx0" brushRef="#br0" timeOffset="81164.22">17886 3958 0,'0'0'16,"21"0"31,0 0-47,0-21 0,0 21 16,22 0-16,-22 0 0,21 0 15,-21 0-15,22-21 0,-22 21 16,21 0-16,1 0 0,-22 0 0,21 0 15,-21 0-15,0 0 0,22 0 16,-22-21-16,0 21 0,0 0 0,0 0 16,1 0-16,-1 0 0,0 0 0</inkml:trace>
  <inkml:trace contextRef="#ctx0" brushRef="#br0" timeOffset="81788.14">18711 3874 0,'21'0'31,"-21"21"-15,0 0-1,0 0-15,0 0 0,-21 0 16,21 1-16,0-1 0,0 0 0,0 0 16,0 0-16,-21 0 0,21 1 15,0-1-15,0 0 0,0 0 0,0 0 16,21 0-16,0-21 15,1 0-15,-1 0 0,0 0 16,0 0-16,0 0 0,0 0 16,1 0-16,-1 0 0,0-21 0,0 0 15,0 21-15,0-21 0,1 0 0,-22 0 16,21-1-16,0-20 16,-21 21-16,21 0 0,-21 0 0,0-1 15,0 1-15,0 0 0,21 21 0,-21-21 16,21 21-1,-21-21-15,0 42 32,0 0-32,0 0 0,0 22 15,0-22-15,-21 0 0,21 21 16,-21-21-16,21 22 0,-21-22 0,21 21 16,0 1-16,0-22 0,0 21 0,0 0 15,0-20-15,-21 20 16,21-21-16,0 21 0,0-20 0,0 20 15,0-21-15,0 21 0,0-20 0,0-1 16,0 0-16,-21 0 0,21 0 16,0 0-16,-22 1 0,1-1 0,0-21 15,0 21-15,0-21 0,0 0 16,-22 0-16,1 0 0,0 0 0,-1 0 16,22 0-16,-21-21 0,-1 21 0,1-21 15,21 21-15,0-22 0,0 1 16,-1 21-16,1-21 0,21 0 15,0 0-15,0 0 0,21 21 16,1-22-16,-1 22 16,0-21-16,0 21 0,21-21 0</inkml:trace>
  <inkml:trace contextRef="#ctx0" brushRef="#br0" timeOffset="82132.94">19367 3916 0,'0'0'0,"0"21"31,-21 0-31,21 0 0,0 1 16,-21 20-16,21 0 0,0 1 15,-21-1-15,21 0 0,0 22 0,0-22 16,-21 0-16,21 1 0,-21-1 16,21 0-16,0 1 0,0-1 0,0-21 15,-22 22-15,22-22 0,0 21 0,0-21 16,0 0-16,0 1 0,0-1 16,0 0-16,0 0 0,0-42 46,0 0-46,22-22 0</inkml:trace>
  <inkml:trace contextRef="#ctx0" brushRef="#br0" timeOffset="82463.75">19283 4085 0,'0'0'15,"0"-21"-15,-21 0 0,21 0 0,0 0 16,0-1-16,0 1 0,0 0 0,0 0 15,0 0-15,0 0 16,21 21-16,21-22 0,-21 22 0,22 0 16,-1 0-16,0 0 0,1 0 15,20 0-15,-21 0 0,1 0 16,-1 0-16,0 0 0,1 0 0,-1 22 16,-21-1-16,0 0 0,-21 0 15,0 0-15,0 0 0,-21 22 0,0-22 16,-21 0-16,-1 0 0,1-21 15,0 21-15,-1 1 0,-20-1 0,21-21 16,-1 21-16,1-21 0,0 0 0,-1 0 16,22 21-16,0-21 0,0 0 15,0 0-15,42 0 32,0 0-32,0 0 15</inkml:trace>
  <inkml:trace contextRef="#ctx0" brushRef="#br0" timeOffset="82884.5">19833 4064 0,'0'0'0,"21"0"15,0-21 1,1 21-16,-1-21 15,0 21-15,0-21 0,0 21 16,0-22-16,22 22 0,-22-21 0,0 21 16,0-21-16,22 0 0,-22 21 0,-21-21 15,21 21-15,0-21 0,-21-1 16,-21 22 15,0 0-31,0 0 0,-1 0 0,1 0 16,-21 0-16,21 22 0,0-1 0,-1 0 15,1 0-15,0 0 16,0 22-16,0-22 0,21 21 0,0-21 16,0 0-16,0 22 0,0-22 0,0 0 15,0 0-15,0 0 0,0 1 16,21-1-16,-21 0 0,21-21 0,0 0 16,0 21-16,1-21 0,-1 0 15,0 0-15,0 0 0,0 0 0,22 0 16,-22 0-16,21-21 0,-21 0 0,22 0 15,20 21-15,-21-22 0</inkml:trace>
  <inkml:trace contextRef="#ctx0" brushRef="#br0" timeOffset="83139.86">20807 3874 0,'0'0'16,"21"0"15,0 0-15,0 0-16,0 0 0,22 0 16,-22 0-16,0 0 0,0 0 15,0 0-15</inkml:trace>
  <inkml:trace contextRef="#ctx0" brushRef="#br0" timeOffset="83295.77">20807 4043 0,'0'42'31,"21"-42"-16,0 0-15,0 0 16,0 0-16,1 0 0,-1-21 16,-21 0-16,21 21 0,0-21 15,0 21-15</inkml:trace>
  <inkml:trace contextRef="#ctx0" brushRef="#br0" timeOffset="83567.81">21611 3281 0,'0'0'0,"-42"-21"15,21 21 1,-1 0-16,1 0 0,21 21 15,-21 0 1,21 0-16,-21 0 0,21 1 0,0-1 16,0 0-16,0 0 0,0 0 0,0 0 15,0 1-15,0-1 0,0 0 16,21 0-16,0-21 0</inkml:trace>
  <inkml:trace contextRef="#ctx0" brushRef="#br0" timeOffset="84064.53">22077 3831 0,'0'-63'16,"21"63"-16,-21-21 15,0-1-15,-21 1 16,0 21 0,-1 0-16,1 0 15,0 0-15,0 0 0,-21 0 0,20 21 16,1 1-16,-21-22 0,21 21 16,0 0-16,-1-21 0,22 21 0,0 0 15,0 0-15,0 1 0,0-1 16,0 0-16,22-21 0,-1 21 15,0 0-15,0-21 0,21 21 0,-20 1 16,20-1-16,-21-21 0,21 21 16,-20 0-16,-1 0 0,0-21 0,0 21 15,0-21-15,0 22 0,-21-1 0,0 0 16,0 0 0,-21-21-16,-21 21 15,21-21-15,-22 0 0,1 0 16,0 21-16,-1-21 0,1 0 0,0 0 15,21 0-15,-22 0 0,1 0 0,21 0 16,-22 0-16,22 0 0,0 0 16,42 0 15</inkml:trace>
  <inkml:trace contextRef="#ctx0" brushRef="#br0" timeOffset="84552.25">22183 3895 0,'0'0'0,"0"-21"0,21 21 16,-21-22-1,0 44 1,0-1-16,0 0 15,0 0-15,0 0 16,0 0-16,0 22 0,0-22 0,0 0 16,0 0-16,0 22 0,0-22 15,0 0-15,0 0 0,0 0 0,0 0 16,0 1-16,21-22 0,0 0 16,0 0-16,0 0 15,1 0-15,20 0 0,-21 0 0,0 0 16,-21-22-16,21 1 0,1 0 15,-1 0-15,-21 0 0,21 0 0,-21-22 16,21 22-16,-21-21 0,21 21 0,-21-1 16,0 1-16,0 0 0,0 0 15,-21 42 17,21 0-32,-21 0 0,21 1 15,-21-1-15,0 0 0,21 0 0,0 0 16,0 0-16,0 1 0,-22-1 15,22 0-15,0 0 0,0 0 16,0 0-16,22-21 16,-1 0-16,0 0 15,0 0-15</inkml:trace>
  <inkml:trace contextRef="#ctx0" brushRef="#br0" timeOffset="85263.84">22775 3874 0,'0'0'0,"-21"0"16,0 0-1,0 0-15,21 21 16,-21 0-16,-1 0 16,22 21-16,0-20 0,0-1 15,0 0-15,0 0 0,0 0 0,-21 0 16,21 1-16,0-1 0,0 0 15,0 0-15,0 0 0,0 0 16,-21-21 15,21-21-15,0 0-16,0 0 16,0 0-16,0 0 0,0-1 0,0-20 15,0 21-15,0-21 0,0 20 16,21 1-16,0 0 0,1 0 0,-1 0 15,0 0-15,0-1 0,0 22 0,22 0 16,-22 0-16,0 0 0,0 0 16,21 0-16,-20 0 0,-1 0 15,0 22-15,0-22 0,0 21 0,-21 0 16,0 21-16,0-21 0,0 1 16,0-1-16,0 0 0,0 21 0,0-21 15,0 1-15,-21-22 0,0 21 16,0 0-16,21 0 0,-21-21 0,21 21 15,-22-21-15,1 0 16,0 0 0,21-21-16,0 0 15,0 0-15,21 0 16,0-22-16,1 22 0,-1 0 0,0-21 16,0 20-16,0 1 0,0 0 15,22 0-15,-22 0 0,0 0 16,0 21-16,22 0 0,-22 0 0,0 0 15,0 0-15,-21 21 16,21-21-16,-21 21 0,0 0 0,0 21 16,0-20-16,0-1 0,0 0 0,0 0 15,0 0-15,0 0 0,-21 1 16,0-1-16,21 0 0,-21 0 0,21 0 16,-21-21-16,-1 0 15,1 0-15,21-21 47,0 0-47</inkml:trace>
  <inkml:trace contextRef="#ctx0" brushRef="#br0" timeOffset="85803.56">23347 3535 0,'0'0'0,"0"-21"15,-21 21 1,21 21 0,0 0-16,0 0 0,0 0 15,0 1-15,0-1 0,0 21 0,0-21 16,0 0-16,0 22 0,0-22 0,0 21 16,0-21-16,0 22 0,0-22 15,0 21-15,0-21 0,0 22 16,0-22-16,0 0 0,0 0 0,0 0 15,0 1-15,-22-1 0,22 0 0,0 0 16,0-42 15,0 0-15,0 0-16,0-1 0,0 1 16,0 0-16,22-21 0,-22 21 0,21-1 15,0 1-15,0 0 16,0 21-16,0-21 0,1 0 0,20 21 15,-21 0-15,21 0 0,-20 0 16,-1 0-16,0 0 0,0 0 0,0 21 16,-21 0-16,0 0 0,0 0 15,0 1-15,0-1 0,0 0 16,-21 21-16,0-42 0,0 21 0,0 1 16,-1-1-16,1 0 0,0-21 0,0 21 15,-21-21-15,20 0 0,1 0 16,0 21-16,0-21 0,0 0 15,0 0 1,21-21 0,0 0-16,21 21 15,0-21-15,0 21 0</inkml:trace>
  <inkml:trace contextRef="#ctx0" brushRef="#br0" timeOffset="86080.41">23812 3810 0,'0'0'0,"0"21"47,0 0-31,-21 1-16,21-1 15,-21 0-15,21 0 0,-21 0 0,21 0 16,0 1-16,0-1 0,0 0 15,0 0-15,0 0 0,-21-21 0,21 21 16,21-21 31,-21-21-47,21 0 0,-21 0 16,0 0-16</inkml:trace>
  <inkml:trace contextRef="#ctx0" brushRef="#br0" timeOffset="86416.21">23728 3577 0,'0'0'0,"-21"0"0,-1 0 16,1 0-16,0 0 0,0 0 16,21 21-16,0 1 15,21-22 1,0 0-16,0 0 0,-21 21 15,22-21-15,-1 0 0,0 0 0,0 0 16,0 0-16,0 0 0,1-21 16,-22-1-16,0 1 15,0 0-15,0 0 0,0 0 16,0 0-16,-22 21 16,1 0-16,0 0 0,0 0 0,0 0 15,0 0-15,-1 0 16,1 0-16,21 21 0,0 0 15,0 0-15,0 0 0,0 0 16,21-21-16,1 0 16,-1 22-16,21-22 15</inkml:trace>
  <inkml:trace contextRef="#ctx0" brushRef="#br0" timeOffset="86803.99">24151 3450 0,'0'-21'16,"21"0"0,-21 0-16,0 42 31,0 0-31,0 0 16,0 0-16,0 1 0,-21-1 0,0 0 15,21 21-15,-21-21 0,21 1 16,0-1-16,-21 0 0,-1 21 15,22-21-15,-21 1 0,21 20 16,0-21-16,0 0 0,-21 22 0,21-22 16,0 0-16,0 21 0,0-21 0,0 1 15,0-1-15,0 21 0,0-21 16,0 0-16,0 1 0,21-1 0,-21 0 16,21-21-16,-21 21 0,22-21 15,-1 0-15,0 0 0,0 0 16,0 0-16,0 0 0,1 0 15,-1-21-15,0 0 0,0 21 16,0-21-16,-21-1 0,21 1 16,1 0-16,-1 0 0,-21 0 0,0 0 15,0-1-15,21 1 0</inkml:trace>
  <inkml:trace contextRef="#ctx0" brushRef="#br0" timeOffset="87051.85">23961 3789 0,'0'0'0,"-22"0"0,1 0 15,21-21 1,21 21 0,1 0-16,-1 0 0,0 0 15,0 0-15,0 0 0,0 0 0,1 0 16,-1 0-16,0 0 0,0 0 0,0 0 15,0 0-15,1 0 16,-1 0-16,-21-21 16,21 21-16,0 0 15,-21-22-15</inkml:trace>
  <inkml:trace contextRef="#ctx0" brushRef="#br0" timeOffset="87751.45">24786 3090 0,'0'0'0,"0"-21"16,21 21-16,-21 21 31,0 1-15,0-1-16,0 0 0,0 0 16,0 0-16,0 0 15,-21-21 1,0 0-1,21-21 1,0 0-16,0 0 16,0 0-1,0 0-15,0-1 16,21 22-16,-21-21 16,21 21-16,0 0 15,1 0 1,-22 21 15,0 1-15,-22-22-1,1 0-15,0 0 16,0 0-16,0 0 16,21-22 30,21 22-30,0-21 0,0 21-16,0 0 0,1 0 15,-1 0-15,0 21 0,0 1 16,0-1-16,-21 0 16,21 21-16,-21-21 0,0 1 0,0-1 15,0 21-15,0-21 0,0 0 16,0 1-16,0-1 0,0 0 0,0 0 15,-21 0-15</inkml:trace>
  <inkml:trace contextRef="#ctx0" brushRef="#br0" timeOffset="89551.42">17780 5038 0,'0'0'0,"-21"-21"31,0 21 16,21 21 0,0 0-32,0 0-15,0 0 16,21-21-16,-21 21 16,21-21-16,-21 22 0,0-1 15,21-21-15,-21 21 0,21-21 16,-21 21-16,21-21 15,1 0-15,-1 21 0,0-21 16,0 0-16,0 0 0,0 0 16,1 0-16,-1 0 0,0 0 0,21 0 15,-21 0-15,22 0 0,-22 0 0,21 0 16,1 0-16,-1 0 0,-21 0 16,21 0-16,1 0 0,-1 0 0,0 0 15,1 0-15,-1 0 0,0 0 0,1 0 16,-1-21-16,22 21 0,-22-21 15,0 21-15,1-21 0,20 0 0,-21 21 16,22-22-16,-22 1 0,22 0 16,-1 0-16,22 21 0,-22-21 15,1 0-15,21 21 0,-1-22 0,-20 1 16,20 21-16,-20-21 0,21 0 16,-22 21-16,22 0 0,-22-21 0,22 21 15,0 0-15,-1-21 0,1 21 0,0 0 16,-1 0-16,-20 0 0,20 0 15,-20 0-15,-1 0 0,1 0 0,-22 0 16,22 0-16,-22 21 0,0-21 16,1 0-16,-1 21 0,-21 0 0,22-21 15,-1 21-15,-21-21 0,21 0 16,-20 21-16,20-21 0,-21 0 16,0 22-16,0-22 0,1 21 0,20-21 15,-42 21-15,21-21 0,0 21 0,0-21 16,-21 21-16,22-21 0,-22 21 15,21-21-15,0 22 0,-21-1 16,21 0-16,0 0 0,0-21 16,-21 21-16,22-21 15,-1 21-15,0-21 32,0 0-17,-21-21 1,21 21-16,0-21 0,1 0 15,-1 21-15,0-21 0,0 0 0,0-1 16,0 22-16,1-21 0,20 0 0,-21 0 16,0 21-16,22-21 0,-22 0 15,21-1-15,0 1 0,1 21 0,-1-21 16,0 0-16,22 0 0,-22 21 16,22-21-16,-22-1 0,22 22 0,-1 0 15,-21-21-15,22 21 0,-22 0 0,22 0 16,-22 0-16,22 0 0,-22 0 15,0 0-15,22 0 0,-22 0 16,0 0-16,1 21 0,-1-21 0,22 22 16,-22-22-16,0 21 0,1-21 15,-1 21-15,0-21 0,-21 21 0,22 0 16,-1-21-16,0 21 0,1-21 16,-1 22-16,0-1 0,1-21 0,-1 21 15,0-21-15,-20 0 0,20 21 0,0-21 16,-21 0-16,22 0 0,-22 0 15,0 0-15,0 0 0,0 0 0,1 0 16,-1 0-16,0 0 16,0-21-16,-21 0 15,21 0 1,-21-1-16,21 1 16,-21 0-16,0 0 15,22 21-15,-22-21 0,21 21 16,-21-21-16,0-1 15,-21 22 1,-22 0-16,22 0 16,-21 0-16,21 0 0,-22 0 15,-20 0-15,-1 22 0</inkml:trace>
  <inkml:trace contextRef="#ctx0" brushRef="#br0" timeOffset="106360.02">4191 9398 0,'0'0'0,"-42"0"0,20 0 0,1 0 15,0 0-15,-21 0 0,21 0 0,-22 0 16,22 0-16,-21 0 0,21 0 16,-22 0-16,22 0 0,-21 0 0,21 0 15,-22 0-15,22 21 0,0-21 0,-21 21 16,20-21-16,1 22 16,21-1-1,21-21 1,1 0-16,20 0 0,21 0 15,1 0-15,-1 0 0,22 0 0,21 0 16,0 0-16,21 0 0,0 0 16,21 0-16,-21 0 0,42 0 0,-21 0 15,22-21-15,20 21 0,-20 0 0,20 0 16,1 0-16,-22 0 0,21 0 16,-20-22-16,-1 22 0,0 0 0,-20 0 15,-22 0-15,0 0 0,-22-21 0,1 21 16,0-21-16,-21 21 0,-1 0 15,-20 0-15,-1 0 0,1 0 0,-22 0 16,1-21-16,-1 21 0,-21 0 16,0 0-16,0-21 0,1 21 0,-44 0 31,-20 0-31,21-21 16,-21 21-16,-22 0 0,1 0 0,-1 0 15,-21 0-15,1 0 0,-1 0 16,0 0-16</inkml:trace>
  <inkml:trace contextRef="#ctx0" brushRef="#br0" timeOffset="106859.74">4805 9610 0,'0'0'0,"-43"-21"0,1-1 16,0 1-16,-1 21 0,22-21 0,-21 0 16,21 21-16,-22-21 0,22 21 15,0-21-15,0 21 0,0 0 0,0 0 16,21-22-16,-22 22 0,44 0 31,-1 0-15,0 0-16,21 0 0,22 0 15,-1 0-15,22 0 0,0 0 0,-1 0 16,1 0-16,21 0 0,0 0 16,21 0-16,0 0 0,0 22 0,21-22 15,-21 0-15,21 0 0,0 0 0,-21 21 16,21-21-16,0 0 0,1 21 16,-22-21-16,0 0 0,0 0 0,-22 21 15,1-21-15,0 0 0,-21 0 0,-1 0 16,-20 0-16,-1 0 15,-20 0-15,20 0 0,-20 0 0,-22 0 0,21 0 16,-21-21-16,0 21 0,1-21 16,-22 0-1,0-1 1,-22 22-16,1 0 0,0-21 16,0 21-16,0 0 15,0 0-15,-1 0 0,1 0 16</inkml:trace>
  <inkml:trace contextRef="#ctx0" brushRef="#br0" timeOffset="111831.79">12636 8636 0,'-21'0'15,"42"0"-15,-63 0 0,21-21 0,0 21 16,0 0-16,-1 0 0,1 0 0,0-21 15,0 21-15,0 0 0,0 0 0,-1 0 16,1 0-16,0 0 0,0 0 0,0 0 16,0 0-16,-1 0 15,1 0-15,0 0 0,21 21 16,21-21 0,22 0-16,-22 21 15,21-21-15,0 0 0,1 21 0,-1-21 16,22 0-16,-1 21 0,22-21 15,-1 0-15,22 0 0,0 0 16,0 22-16,0-22 0,0 0 0,21 0 16,0 0-16,-22 0 0,22 0 0,0 0 15,0 0-15,0 0 0,-21 0 16,0 0-16,0 0 0,-21 0 0,-1-22 16,-20 22-16,20 0 0,-20-21 0,-1 21 15,-20 0-15,20-21 0,-20 21 0,-1-21 16,0 21-16,1 0 15,-22-21-15,21 21 0,-21-21 0,0 21 0,-21-22 16,22 22-16,-22-21 16,-22 21-1,1-21-15,0 21 16,0 0-16,0 0 0,-22 0 0,1 0 16,21 0-16,-21 0 0</inkml:trace>
  <inkml:trace contextRef="#ctx0" brushRef="#br0" timeOffset="112363.72">12298 8742 0,'-43'0'16,"86"0"-16,-107 0 0,43 0 0,0 0 15,0 0-15,0 0 0,42 0 31,21 0-15,-21 0-16,22 0 0,20 0 16,-21 0-16,22 0 0,21 0 0,-1 0 15,22 0-15,0 0 0,21 21 0,0-21 16,0 0-16,0 0 0,0 0 16,21 0-16,-21 0 0,0 0 0,0 0 15,0 0-15,-21 0 0,0 0 0,-22 0 16,1 0-16,0 0 0,-22 0 15,-20-21-15,20 21 0,-21-21 16,-20 21-16,20-21 0,0-1 0,-21 22 0,22-21 16,-22 21-16,0-21 0,0 21 15,0 0-15,1-21 0,-1 21 16,0 0-16,0-21 0,-21 0 31,-21 21-15,0 0-16</inkml:trace>
  <inkml:trace contextRef="#ctx0" brushRef="#br0" timeOffset="135871.6">17928 5186 0,'0'0'0,"-21"0"0,0 0 16,0 0-16,-1 0 15,1 0-15,0 0 0,0 0 0,0 0 16,0 0-16,-1 0 16,1 0-1,21 21 16,21 0 1,1-21-32,-1 0 15,0 0-15,0 21 16,0-21-16,0 0 0,1 0 16,-1 0-16,0 22 0,0-22 15,21 0-15,-20 0 0,20 0 0,-21 0 0,21 0 16,1 0-16,-1 0 0,0 0 15,-20 0-15,20 0 0,21 0 16,-20 0-16,-1 0 0,0 0 0,1 0 16,20 0-16,-20 0 0,20 0 0,-21 0 15,22 0-15,-1 0 0,1 0 16,-1 0-16,1 0 0,-1 0 0,1 21 16,-1-21-16,22 0 0,-21 0 0,20 0 15,1 0-15,0 0 0,-22 0 16,22 0-16,-22 0 0,22 0 0,-22 0 15,22 0-15,-21 0 0,20 0 16,-20 0-16,-1 0 0,22 0 16,0 0-16,-22 0 0,22 0 0,-22 0 15,22 0-15,-22 0 0,22 0 0,-21 0 16,-1 0-16,1 0 0,-1 0 16,1 0-16,-1 0 0,1 0 0,-1 0 15,1 0-15,-1 0 0,1 0 0,-1 0 16,1 0-16,-1 0 0,1 0 15,-1 0-15,1 0 0,-1 0 0,1 0 16,-1 0-16,1 0 0,20 0 16,-20 0-16,-1 0 0,1 0 0,20 0 15,-20 0-15,-1 0 0,22 0 16,-21 0-16,-1 0 0,1 0 0,-22 0 16,21 0-16,-20-21 0,20 21 15,-20 0-15,20 0 0,-21 0 0,22 0 16,-22 0-16,1 0 0,20 0 0,1 0 15,-22 0-15,21 0 0,-20 0 16,20-22-16,1 22 0,-22 0 0,0 0 16,1 0-16,-1 0 0,0 0 0,1 0 15,-1 0-15,-21-21 0,22 21 16,-22 0-16,21 0 0,-21 0 0,0 0 16,1 0-16,-1 0 0,0 0 15,21 0-15,-21-21 0,1 21 16,-1 0-16,0 0 0,0 0 0,0 0 15,0 0-15,1 0 0,-1 0 16,0 0-16,0 0 0,0-21 0,0 21 16,1 0 15,-1-21 31,-21 0-30,0-1-17,0 1 1,0 0 0,0 0-1,21 0-15,-21 0 16,0-1-16,0 1 15,0 0-15,0 0 0,0 0 16,0 0-16,0-22 0,0 22 0,0 0 16,0-21-16,-21 20 0,21 1 0,0-21 15,0 21-15,-21 0 16,21-22-16,0 22 0,-22 0 0,22-21 16,0 20-16,0-20 0,0 21 0,0-21 15,0 20-15,0-20 0,0 21 16,0-21-16,0 20 0,0-20 0,0 0 15,0 21-15,0-22 0,22 1 16,-22 21-16,0-22 0,0 1 0,21 21 16,-21-21-16,0-1 0,0 22 15,0-21-15,0 21 0,0-22 0,0 1 16,0 0-16,21 20 0,-21-20 0,0 0 16,0 21-16,21-22 0,-21 1 15,21 0-15,-21 20 0,21-20 16,-21 0-16,0 21 0,22-22 15,-22 22-15,21 0 0,-21-21 0,0 20 16,0 1-16,21-21 0,-21 21 16,21 0-16,-21-1 0,0 1 0,0 0 15,0 0-15,0 0 0,0-22 16,0 22-16,0 0 0,0 0 0,0 0 16,0 0-16,0-1 0,-21 1 15,0 0-15,0 21 0,21-21 0,0 0 16,-22 21-16,1-21 0,0 21 15,0-22-15,0 22 0,0-21 16,-1 21 0,1-21-16,0 21 0,0-21 0,0 0 15,0 21-15,-22-21 0,22 21 16,0-22-16,-21 22 0,20-21 0,-20 21 16,0-21-16,-1 0 0,1 21 15,-21-21-15,20 21 0,-20 0 0,-1-21 16,1 21-16,-22 0 0,22-22 15,-22 22-15,0-21 0,22 21 0,-22 0 16,0 0-16,22 0 0,-22 0 16,1-21-16,-1 21 0,0 0 0,-21 0 15,22 0-15,-22 0 16,21 0-16,-21 0 0,22 0 0,-1-21 16,0 21-16,1 0 0,-1 0 15,0 0-15,1 0 0,-1 0 0,0 0 16,1-21-16,-1 21 0,0 0 15,22 0-15,-22 0 0,22 0 0,-1 0 16,1 0-16,-1 0 0,-20 0 0,20 0 16,-21 0-16,22 0 0,-22 0 15,22 0-15,-22 0 0,0 0 0,22 0 16,-1 0-16,1 0 0,21 0 16,-1 0-16,1 0 0,0 0 0,-1 0 15,1 0-15,21 0 16,-22 0-16,1 0 0,21 0 0,-21 21 15,-1-21-15,1 0 0,0 0 16,20 0-16,-20 0 0,0 0 0,-1 0 16,1 0-16,0 0 0,-1 21 15,1-21-15,0 0 0,-1 0 0,-20 0 16,21 0-16,-1 0 0,1 0 0,0 21 16,-1-21-16,22 0 0,-21 0 15,-1 0-15,1 0 0,21 21 0,-21-21 16,20 0-16,1 0 15,0 0-15,0 22 0,0-22 0,0 0 0,-1 21 16,1 0 0,0-21-16,0 21 0,0-21 0,21 21 15,-21-21-15,-1 21 0,1 1 16,0-22-16,0 21 0,0 0 0,0-21 16,-1 21-16,22 0 0,-21-21 15,0 21-15,21 1 0,-21-22 0,0 21 16,21 0-16,-21-21 0,-1 21 15,1 0-15,0-21 0,0 21 0,-21 1 16,20-1-16,1-21 0,-21 21 16,21 0-16,0 0 0,-22 0 0,22-21 15,0 22-15,0-1 0,0 0 0,-1-21 16,1 21-16,21 0 16,-21-21-16,0 21 0,0 1 0,21-1 15,-21-21-15,21 21 0,-22 0 16,22 0-16,-21-21 0,21 21 0,-21 1 15,0-1-15,0 0 0,21 0 16,-21 21-16,-1-20 0,22-1 0,-21 21 16,0-21-16,21 22 0,0-22 0,-21 21 15,0-21-15,21 22 0,0-1 16,0-21-16,0 21 0,-21 1 0,21-22 16,0 21-16,-22-21 0,22 22 15,0-22-15,0 21 0,0 1 16,0-1-16,0-21 0,0 21 0,0 1 15,0-1-15,0 0 0,0 1 16,0-1-16,0 0 0,0 1 0,0-1 16,0 0-16,0 1 0,0-1 0,22 0 15,-22 1-15,0-1 0,0 0 16,0 1-16,21-1 0,-21-21 0,0 22 16,0-1-16,21-21 0,0 21 0,-21 1 15,0-22-15,21 0 0,0 21 16,-21-20-16,0-1 0,22 21 15,-1-21-15,-21 0 0,21 1 0,-21-1 16,0 0-16,0 0 0,21 0 16,-21 0-16,0 1 0,21-22 15,-21 21-15,0-42 47,0-1-47,-21 1 16,0 0-16,0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3:12:50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2053 0,'0'-21'31,"0"0"-31,0 0 16</inkml:trace>
  <inkml:trace contextRef="#ctx0" brushRef="#br0" timeOffset="1391.71">3831 1185 0,'0'0'0,"0"-21"78,21 21-78,0-21 0,1 0 16,-1 0 0,0 0-16,-21-1 0,21 1 0,0 0 15,-21 0-15,0 0 16,0 0-16,0-1 0,0 1 0,-21 0 16,0 0-16,0 21 0,-22 0 15,22 0-15,-21 0 0,0 0 16,-1 0-16,1 0 0,0 21 0,-1-21 15,22 21-15,-21 0 0,-1 22 16,22-22-16,-21 0 0,21 21 0,-22-20 16,22-1-16,0 21 0,0-21 15,21 0-15,0 22 0,0-22 0,0 0 16,0 0 0,21-21-16,0 0 0,0 0 0,1 0 15,20 0-15,-21 0 0,21 0 16,-20 0-16,20 0 0,0 0 0,1-21 15,-22 0-15,21 0 0,-21 0 16,22-1-16,-22 1 0,0 0 16,0 0-16,0 0 0,0 0 0,1-1 15,-1 1-15,-21 0 0,0 0 16,21 21-16,-21 21 47,-21 0-32,21 22-15,0-22 0,0 21 0,0-21 16,0 22-16,-21-1 0,21 0 16,0 22-16,0-22 0,0 22 0,0-1 15,0 1-15,0-1 0,0 22 16,0-22-16,0 1 0,0 20 0,0-20 16,0-1-16,0 1 0,0-1 0,0 1 15,0-1-15,0 1 0,0-1 16,0-20-16,0-1 0,0 22 0,0-22 15,0 0-15,0-21 16,0 22-16,0-22 0,-22 0 0,22 0 16,-21 0-16,0 1 0,0-22 0,-21 0 15,20 0-15,1 0 0,-21 0 16,21 0-16,-22-22 0,22 1 0,-21 0 16,0-21-16,20-1 0,-20 1 15,21 0-15,-21-22 0,20 1 0,1-1 16,0 1-16,21-1 0,0 1 15,0-1-15,0 1 0,0-1 0,0 1 16,21-1-16,0 1 0,22-1 16,-22 22-16,21 0 0,-21-22 0,22 22 15,-1 21-15,0-22 16,1 1-16,-1 0 0,0 20 0,1-20 16,-22 21-16,21 0 0,-21 0 15,1-1-15,20 1 0</inkml:trace>
  <inkml:trace contextRef="#ctx0" brushRef="#br0" timeOffset="1813.47">4085 1334 0,'0'0'0,"0"21"16,21-21-1,0 0 1,1-21-16,-1-1 0,-21 1 15,21 21-15,0-21 0,0 0 16,0 0-16,22-22 0,-22 22 0,0 0 16,0-21-16,0 21 0,1-22 15,-1 22-15,-21 0 0,0-21 0,0 20 16,0 1-16,-21 21 16,-1 0-16,1 0 15,0 21-15,0 1 0,-21-1 16,20 0-16,1 21 0,0 1 0,0-1 15,0 0-15,21 1 0,0-22 16,-21 21-16,21 0 0,0-20 0,0 20 16,0-21-16,0 0 0,0 0 15,0 1-15,21-1 0,0-21 16,0 0-16,21 0 0,-20 0 0,20 0 16,-21 0-16,21 0 0,1 0 0,-1-21 15,0-1-15,1 1 0,-1 0 16,-21 0-16,22-21 0,-1-1 0,0 1 15,-21 0-15,22-22 0,-22 22 16,0-22-16</inkml:trace>
  <inkml:trace contextRef="#ctx0" brushRef="#br0" timeOffset="2072.32">4953 423 0,'0'0'16,"0"-21"-16,0 0 0,0 0 0,-21 42 31,21 21-31,-21-20 0,21 20 15,0 0-15,0 1 0,0 20 0,-22 1 16,22-1-16,0 1 0,-21-1 16,21 1-16,0-1 0,0 1 0,-21-1 15,21 1-15,0-22 0,0 0 16,-21 1-16,21-22 0,0 0 16,0 21-16,0-21 0,0 1 0,21-22 31,0 0-31,0 0 0,1 0 15,-22-22-15,21 1 0,0 0 16,-21 0-16,0-21 0,21 20 0,-21-20 16</inkml:trace>
  <inkml:trace contextRef="#ctx0" brushRef="#br0" timeOffset="2300.19">4657 868 0,'0'0'0,"21"0"32,0 0-32,21-21 15,-21 21-15,22-21 0,-22 21 16,21-22-16,1 22 0,-1-21 0,0 21 16,-21-21-16,22 21 0,-1-21 15,0 0-15,1 21 0,-22-21 0,21 21 16,-21-22-16,1 22 0,-1 0 15,0-21-15</inkml:trace>
  <inkml:trace contextRef="#ctx0" brushRef="#br0" timeOffset="2532.06">5355 656 0,'21'0'16,"0"0"-1,22 0-15,-22 0 0,21 0 16,-21 0-16,22 0 0,-1 0 0,0 0 16,1-21-16,20 21 0,-20 0 15,-1 0-15,0-21 0,1 21 0,-22 0 16,21 0-16,-21 0 0,-42 0 47,-21 0-47</inkml:trace>
  <inkml:trace contextRef="#ctx0" brushRef="#br0" timeOffset="2792.91">5609 635 0,'0'0'0,"-21"21"0,0-21 0,0 21 16,21 1-16,0-1 15,-22 0-15,22 0 0,0 21 0,-21 1 16,21-1-16,-21 0 0,21 1 15,0-1-15,0 22 0,0-22 16,0 0-16,0 1 0,-21-1 16,21 0-16,0 1 0,0-22 0,0 0 15,0 21-15,0-21 0,0 1 16,0-1-16,21-21 16,0 0-16,0 0 15,1 0-15,-1-21 0,0 21 16,0-22-16,0 1 0,-21 0 0,21-21 15</inkml:trace>
  <inkml:trace contextRef="#ctx0" brushRef="#br0" timeOffset="3172.69">5757 1185 0,'0'0'0,"0"22"0,21-1 31,1-21-31,-1 0 0,0 0 16,0 0-16,0 0 0,0-21 16,1-1-16,-1 22 0,21-21 0,-42 0 15,21 21-15,0-21 0,1 0 16,-22 0-16,0-1 0,0 1 16,0 0-16,-22 21 15,1 0-15,0 0 16,0 0-16,0 0 0,0 21 15,-22 0-15,22 1 0,0-1 0,0 0 16,0 21-16,21-21 0,-22 22 16,22-22-16,-21 21 0,21-21 0,0 1 15,0 20-15,0-21 0,0 0 0,0 0 16,0 1-16,21-22 0,1 21 16,-1-21-16,0 21 0,0-21 0,21 0 15,-20 0-15,20 0 0,-21-21 16,21 0-16,1 21 0,-22-22 0,21 1 15,1 0-15</inkml:trace>
  <inkml:trace contextRef="#ctx0" brushRef="#br0" timeOffset="3428.55">6350 995 0,'0'-21'31,"0"42"-15,21 0-16,-21 0 15,21 0-15,-21 22 0,0-22 0,21 0 16,-21 21-16,22-20 0,-22-1 16,0 21-16,21-21 0,-21 0 0,21 1 15,-21-1-15,21 0 16,-21 0-16,21-21 0,0 0 16,1 0-1,-22-21 1,0 0-16,21 0 15,-21-1-15,0 1 0</inkml:trace>
  <inkml:trace contextRef="#ctx0" brushRef="#br0" timeOffset="3640.43">6604 974 0,'0'-21'16,"-21"21"0,0 21-1,-1 0-15,1 21 0,21-21 16,-21 22-16,-21-1 0,21-21 15,-1 22-15,1-1 0,0 0 16,-21-21-16,21 22 0,-1-22 0,1 21 16,0-21-16,21 1 0,0-1 15,0 0-15,42-21 32,-20-21-32,-1 0 15,21-1-15</inkml:trace>
  <inkml:trace contextRef="#ctx0" brushRef="#br0" timeOffset="3961.24">7197 466 0,'-43'0'31,"43"42"-31,-21-21 0,21 0 15,0 22-15,-21-1 0,0 0 16,0 22-16,-1-22 0,22 22 0,-21-1 16,0 1-16,0-22 0,0 22 0,21-22 15,0 21-15,-21-20 16,21-1-16,0-21 0,0 22 0,0-1 16,0-21-16,0 0 0,0 0 15,0 1-15,21-1 0,-21 0 16,21-21-16,0 0 0,0 0 15,0 0-15,1 0 16,-1-21-16,0 0 0,-21-1 0,21 1 16,0-21-16,0 21 0</inkml:trace>
  <inkml:trace contextRef="#ctx0" brushRef="#br0" timeOffset="4172.12">6879 995 0,'0'0'0,"-21"0"0,21 21 16,21-21 15,0 0-31,0 0 0,1 0 0,20 0 16,-21 0-16,21 0 0,1-21 15,-22 0-15,21 21 0,-21-21 0,22 21 16,-22-22-16,0 22 0,21-21 15,-20 21-15</inkml:trace>
  <inkml:trace contextRef="#ctx0" brushRef="#br0" timeOffset="4476.47">8043 699 0,'0'-22'32,"-21"22"-32,0 0 0,0 22 15,21-1-15,-21 0 0,-1 0 0,22 21 16,-21-20-16,0 20 16,21 0-16,-21 1 0,0-1 0,21 21 15,0-41-15,-21 20 0,21 0 16,0 1-16,0-22 0,0 21 0,0-21 15,0 0-15,0 1 0,21-1 0,0-21 16,0 21-16,0-21 0,0 21 16,1-21-16,-1 0 0,21 0 0,-21 0 15,0-21-15,1 0 0</inkml:trace>
  <inkml:trace contextRef="#ctx0" brushRef="#br0" timeOffset="4816.28">8594 529 0,'0'0'0,"0"-21"0,21 21 16,0 0-16,21 0 15,-21 0-15,1 21 0,20-21 16,0 21-16,1 1 0,-1-1 15,21 0-15,-20 0 0,-1 0 16,0 22-16,1-1 0,-22-21 0,0 21 16,0 22-16,0-22 0,-21 1 15,0-1-15,0 0 0,0 1 16,0-1-16,0 0 0,-21 1 0,0-1 16,21-21-16,-21 0 0,0 22 0,0-22 15,-1 0-15,1 0 0,-21 0 16,21-21-16,0 21 0,-1-21 0,1 22 15,-21-22-15,21 0 0,-22 0 0,22 0 16,-21 21-16</inkml:trace>
  <inkml:trace contextRef="#ctx0" brushRef="#br0" timeOffset="5484.91">4212 2053 0,'-21'0'0,"42"0"0,-63 0 0,-1 21 16,22-21-16,0 0 0,0 0 0,0 0 16,0 0-16,-1 0 0,1 0 15,0 0-15,0 0 0,0 0 16,0 0-16,42 0 62,21 0-62,-21 0 0,43-21 0,-22 21 16,22 0-16,-1 0 0,22-21 16,-1 21-16,22 0 0,21-21 0,-21 21 15,21 0-15,0-21 0,0 0 16,-21 21-16,42 0 0,-21-22 0,0 22 15,0-21-15,21 21 0,-21-21 16,0 21-16,0-21 0,21 21 0,-21-21 16,22 21-16,-22-21 0,21 21 0,-21-22 15,0 22-15,-21 0 16,21 0-16,-22-21 0,1 21 0,-21 0 16,21 0-16,-22 0 0,-20 0 15,-1 0-15,-20 0 0,20 0 0,-42 0 16,22 0-16,-22 0 0,0 0 0,0 0 15,-42 0 32,0 0-47,0 0 0,-22 0 0,1 0 16,0 0-16</inkml:trace>
  <inkml:trace contextRef="#ctx0" brushRef="#br0" timeOffset="6168.51">4022 2244 0,'0'0'0,"-22"0"0,1 0 16,0 0-16,0 0 0,0 0 31,42 0 47,0 0-78,0 0 0,0 0 16,1 0-16,20-21 0,0 21 15,22 0-15,-22 0 0,22 0 0,-1 0 16,22 0-16,-22 0 0,43 0 0,-21 0 15,21-22-15,-1 22 0,22 0 16,-21 0-16,21 0 0,0 0 0,0 0 16,21 0-16,1 0 0,-22 0 15,21-21-15,0 21 0,0 0 0,0 0 16,-21 0-16,21-21 0,-21 21 16,0 0-16,0 0 0,0 0 15,-21-21-15,0 21 0,21 0 0,-42 0 16,21 0-16,-22 0 0,1 0 15,-22 0-15,22 0 0,-43-21 0,22 21 16,-22 0-16,1 0 0,-22 0 0,0 0 16,0 0-16,0 0 0,0 0 15,1 0-15,-22-21 16,0-1 0,-22 22-1,1 0-15,0 0 16,21-21-16,-21 21 15,0 0-15</inkml:trace>
  <inkml:trace contextRef="#ctx0" brushRef="#br0" timeOffset="6332.93">8255 2159 0,'0'0'0,"-21"0"0,21 21 0,-21-21 46,-1 0-46,1 0 16,0 0-16,0 0 16,-21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3:20:3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3979 0,'0'22'47,"21"-44"-16,0 1-15,0 0-16,-21 0 0,22 0 15,-1 0-15,-21-1 16,0 1-16,0 0 0,0 0 0,-21 0 15,-1 0-15,1-1 0,-21 22 16,0-21-16,-1 0 0,1 21 0,0 0 16,-1 0-16,1 0 0,0 0 15,-1 0-15,1 21 0,0 0 0,-1 1 16,1-1-16,0 0 0,20 0 16,-20 0-16,21 0 0,0 1 15,0-1-15,-1 21 0,22-21 0,0 0 16,0 22-16,0-22 0,0 0 15,0 0-15,0 22 0,0-22 0,22 0 16,-1-21-16,0 21 0,-21 0 0,21-21 16,21 0-16,-20 0 0,-1 0 15,0 0-15,0 0 0,0-21 0,0 0 16,1 0-16,20 0 0,-21-1 16,0 1-16,0-21 0,1 21 0,20-22 15,-21 22-15,0 0 0,0 0 0,1-21 16,-1 42-16,0-22 15,-21 1-15,0 0 0,21 21 16,-21-21-16,21 21 16,-21 21-1,0 0 1,21 0-16,-21 22 0,22-22 16,-1 21-16,-21 1 0,21 20 0,-21-21 15,0 22-15,21-1 0,0 1 16,-21-1-16,21 1 0,-21 21 0,0-22 15,22 22-15,-1-22 0,0 22 0,-21 0 16,21-1-16,-21-20 0,21 20 16,0-20-16,-21-1 0,0 22 0,22-21 15,-22-22-15,21 21 0,-21 1 16,0-22-16,0 1 0,0-1 0,0 0 16,0-21-16,0 22 0,-21-22 15,-1 0-15,1 21 0,0-20 0,0-1 16,0-21-16,-22 21 0,22 0 0,-21-21 15,0 0-15,-1 0 0,1 0 16,0 0-16,-1-21 0,22 0 0,-21 0 16,-1-22-16,22 1 0,-21 0 0,21-22 15,0 1-15,-1-1 0,1-21 16,0 22-16,21-22 0,0 1 16,0-1-16,0 0 0,0 1 0,0 20 0,0 1 15,21-1-15,0 1 16,1 20-16,-1-20 0,0 20 0,21 1 15,-21 21-15,1-21 0,20 20 0,-21-20 16,0 21-16,22 0 0,-22 0 16,0-1-16,21 1 0,-21 0 0,1 0 15,-1 0-15,0 0 0,0-22 16,21 22-16</inkml:trace>
  <inkml:trace contextRef="#ctx0" brushRef="#br0" timeOffset="687.76">4720 4064 0,'0'21'0,"21"-21"16,0 0 0,1 0-16,-1 0 0,0-21 15,0 21-15,0-21 16,0 0-16,1 21 0,-22-21 0,21-1 15,0 1-15,0 21 0,-21-21 0,0 0 16,21 0-16,-21 0 16,0-1-16,0 1 15,-21 21-15,0 0 16,0 0-16,0 0 0,-1 0 16,-20 0-16,21 21 0,0-21 0,0 22 15,-1-1-15,1 21 0,0-21 0,21 22 16,0-22-16,0 21 0,0 0 15,0 1-15,0-22 0,0 21 0,0 1 16,0-22-16,21 0 0,0 0 16,1 0-16,-1 0 0,0 1 0,0-22 15,0 0-15,0 0 0,1 0 0,20 0 16,-21 0-16,0 0 0,0 0 16,1-22-16,-1 22 0,21-21 0,-21 0 15,0 0-15,1 0 0,-22-22 16,21 22-16,0-21 0,0 0 15,0-1-15,0-20 0,-21 20 0,22 1 16,-1-21-16,-21 20 0,21-20 0,-21 20 16,0-20-16,0 21 0,0-1 15,0-20-15,0 42 0,0-22 0,0 22 16,0-21-16,0 21 16,0 42-1,0 0-15,0 0 0,0 21 16,0 1-16,0-1 0,0 0 15,0 22-15,0-22 0,0 22 16,0-1-16,0-20 0,-21 20 0,21 1 16,0-1-16,0-21 0,0 1 15,0-1-15,0 0 0,0 1 0,0-22 16,0 21-16,0-21 0,0 1 16,21-44 15,-21 1-31,0 0 0,0 0 15,0 0-15</inkml:trace>
  <inkml:trace contextRef="#ctx0" brushRef="#br0" timeOffset="915.61">5228 3810 0,'-21'0'31,"42"0"-31,0 0 16,0 0-16,1 0 0,-1 0 0,21 0 15,-21 0-15,0 0 0,1 0 16,-1 0-16,0-21 0,0 21 16,0 0-16,0 0 0,1 0 0,-1 0 15,0-21-15,0 21 0,0 0 16</inkml:trace>
  <inkml:trace contextRef="#ctx0" brushRef="#br0" timeOffset="1499.27">6202 3874 0,'21'-22'0,"-42"44"0,42-65 16,-21 22-16,0 0 16,0 0-16,0 0 0,0-1 15,-21 22 1,0 0-16,-1 0 0,1 0 0,0 0 16,0 0-16,0 0 0,-22 43 15,22-22-15,0 0 16,0-21-16,21 21 0,0 0 0,0 1 15,0-1-15,0 0 16,0 0 0,21-21-16,0 21 15,0-21-15,1 21 0,-1-21 16,-21 22-16,21-22 0,0 21 16,0-21-16,-21 21 0,21-21 0,1 21 15,-1 0-15,0 0 0,-21 1 16,21-1-16,-21 0 0,0 0 15,0 0-15,0 0 0,0 1 0,-21-1 16,0 0-16,0 0 0,-1 0 0,-20-21 16,21 21-16,-21 1 0,20-22 15,1 0-15,-21 0 0,21 0 0,-22 0 16,22 0-16,0 0 0,0 0 0,-21 0 16,20-22-16,1 1 15,0 21-15,0-21 0,0 0 0,0 0 16,21 0-16,-22 21 0,22-22 0,-21 1 15,21 0-15,0 0 0,0 0 16,0 0-16,21 21 16,1 0-16,-1-22 0,0 22 0,21 0 15,-21-21-15,1 21 0,20 0 16,-21 0-16</inkml:trace>
  <inkml:trace contextRef="#ctx0" brushRef="#br0" timeOffset="1819.26">6540 3895 0,'0'-21'0,"0"-1"15,0 44 16,0-1-31,0 0 0,0 0 0,0 0 16,0 22-16,0-22 0,0 0 16,0 21-16,0-21 0,0 22 0,0-22 15,-21 0-15,21 0 0,0 0 16,-21 1-16,21-1 0,0 0 0,0 0 16,0-42 15,0 0-16,0 0-15,0-1 0</inkml:trace>
  <inkml:trace contextRef="#ctx0" brushRef="#br0" timeOffset="2207.04">6646 3366 0,'0'0'0,"-63"42"31,63-21-31,-21 0 0,21 0 16,0 1-16,0-1 0,0 0 15,0 0-15,21-21 16,0 0-16,0 0 0,0 0 16,0 0-16,1 0 0,-1 0 0,0 0 15,0 0-15,-21-21 0,21 21 16,0-21-16,-21 0 0,0-1 15,0 1-15,0 0 0,0 0 16,0 0-16,-21 0 16,0 21-16,0 0 0,0 0 15,0 0-15,-1 0 16,1 0-16,0 21 16,0 0-16,21 0 0,0 0 15,0 0-15,0 1 16,0-1-16,0 0 0,0 0 15,21-21-15,0 21 0,0-21 16</inkml:trace>
  <inkml:trace contextRef="#ctx0" brushRef="#br0" timeOffset="3163.12">6943 3831 0,'0'0'15,"0"21"-15,21-21 32,0 0-32,0 0 15,0 0-15,0 0 0,22 0 16,-22 0-16,0 0 0,0 0 0,22-21 15,-22 21-15,0 0 0,21-21 0,-21 21 16,1 0-16,-1-21 0,0 21 16,0 0-16,-21-21 15,-21 21 1,0 0 0,21 21-16,-21-21 0,-1 21 0,1-21 15,0 21-15,0 0 0,0 1 16,0 20-16,-1-21 0,1 21 0,0-20 15,0 20-15,-21 0 0,20-21 0,1 22 16,-21-1-16,21-21 0,0 0 16,-1 1-16,1-1 0,0 0 15,0 0-15,21 0 0,0 0 16,-21-21-16,21 22 0,-21-22 16,21-22 15,21 22-31,-21-21 0,21 0 15,0 0-15,0 0 0,0-22 16,1 22-16,-1 0 0,0 0 0,0 0 16,0 0-16,0-1 0,1 22 0,-1-21 15,0 21 1,0 0-16,0 21 16,-21 1-16,0-1 15,0 0-15,0 0 0,0 0 16,0 0-16,21-21 0,-21 22 15,22-1-15,-22 0 0,0 0 16,21-21-16,0 0 0,-21 21 0,21-21 16,0 0-16,0 0 0,1 0 15,-1 0-15,21 0 0,-21 0 16,0-21-16,22 0 0,-22 21 16,0-21-16,21 0 0,-20-1 15,20 22-15,-21-21 0,0 0 0,0 0 16,1 0-16,-1 0 0,0-22 0,0 22 15,0 0-15,-21-21 0,0 20 0,21 1 16,-21 0-16,22-21 0,-22 21 16,0-1-16,0 1 0,0 0 15,-22 21-15,1 0 0,0 0 16,0 0-16,0 0 16,0 0-16,-1 21 0,1 0 15,0 22-15,21-22 0,0 21 0,0-21 16,-21 22-16,21-22 0,-21 21 15,21-21-15,0 22 0,0-22 16,0 0-16,0 0 0,0 0 0,0 1 16,21-1-16,-21 0 0,21-21 15,0 0-15,0 21 0,1-21 0,-1 0 16,0 0-16,0 0 0,0 0 0,0-21 16,22 0-16,-22 0 0,21-1 0,-21 1 15,22 0-15,-22 0 0</inkml:trace>
  <inkml:trace contextRef="#ctx0" brushRef="#br0" timeOffset="3531.51">8572 3535 0,'-42'-21'31,"21"21"-15,21 21-16,-21-21 0,0 21 0,21 0 15,-22 22-15,22-22 0,-21 0 0,21 21 16,-21 1-16,21-22 0,0 21 15,-21 0-15,0 1 0,21-1 0,-21-21 16,21 22-16,0-22 0,0 21 0,0-21 16,0 22-16,0-22 0,0 0 15,21 0-15,0-21 0,0 0 16,0 0-16,0 0 0,1 0 0,20 0 16,-21-21-16,21 0 0,-20 0 15,20-1-15</inkml:trace>
  <inkml:trace contextRef="#ctx0" brushRef="#br0" timeOffset="3855.33">9080 3471 0,'22'0'0,"41"0"31,-42 0-31,0 0 0,1 0 0,-1 22 0,-21-1 16,21 0-16,0 0 0,0 0 16,0 0-16,-21 1 0,0 20 15,0-21-15,22 21 0,-22 1 0,0-22 16,0 21-16,0 1 0,0-22 16,0 21-16,0 0 0,0-20 0,-22-1 15,1 21-15,21-21 0,-21 0 0,0 1 16,0-1-16,21 0 0,-21-21 15,42-21 17,-21 0-17</inkml:trace>
  <inkml:trace contextRef="#ctx0" brushRef="#br0" timeOffset="4682.85">10350 3831 0,'0'0'0,"-21"0"0,42 0 47,1 0-47,-1 0 0,21 0 16,-21 0-16,22 21 0,-1-21 16,0 0-16,1 0 0,-1 0 0,21 0 15,-20 0-15,20 0 0,-20 0 0,20 0 16,1 0-16,-22 0 0,21 0 0,-20 0 15,20 0-15,-20 0 0,-1 0 16,0 0-16,1 0 0,-22-21 0,21 21 16,-21 0-16,0 0 0,22 0 0,-22-21 15,0 21-15,0 0 16,0-21-16,1 0 0,-1 0 16,0-1-16,-21 1 15,0 0-15,0 0 16,0 0-16,0 0 15,-21-1-15,0 1 0,-1 21 16,1-21-16,0 21 0,0 0 0,0 0 16,-22-21-16,22 21 0,0 0 15,0 0-15,0 0 0,0 0 0,-1 0 16,1 0-16,0 0 0,0 0 16,21 21 15,21-21-31,0 0 0,0 21 15,22-21-15,-22 0 0,0 21 0,21-21 16,-20 0-16,20 22 0,-21-22 16,21 0-16,1 0 0,-1 21 0,-21-21 15,22 0-15,-1 21 0,-21-21 0,0 0 16,22 0-16,-22 0 0,0 0 0,0 0 16,-21 21-1,0 0-15,-21-21 16,0 0-16,0 21 0,-1 1 0,1-22 15,-21 21-15,21 0 0,-22 21 16,1-21-16,0 1 0,-1 20 16,1-21-16,0 21 0,21-20 0,-22 20 15,22-21-15,-21 21 0,21-20 0,-1-1 16,22 0-16,-21 0 16</inkml:trace>
  <inkml:trace contextRef="#ctx0" brushRef="#br0" timeOffset="15499.03">12975 3895 0,'0'0'0,"-21"0"16,21 21-16,-21-21 15,21-21 32,21 21-47,0-21 16,0-1-16,0 1 0,22 0 0,-22 0 15,21 0-15,-21-22 0,22 22 16,-22-21-16,21 0 0,-21 20 16,1-41-16,-1 21 0,0-1 0,0-20 15,0 20-15,-21 1 0,0-21 0,0 20 16,0 1-16,0 21 0,0-22 16,0 22-16,-21 0 0,21 0 0,-21 0 15,0 21-15,0 0 0,-1 0 16,1 0-16,0 0 0,0 21 15,0 0-15,21 0 0,0 0 0,-21 22 16,21-1-16,0 0 16,0 22-16,-22-22 0,22 22 0,0-22 0,0 22 15,0-22-15,0 0 0,0 22 16,0-22-16,0 0 0,0-20 16,0 20-16,0-21 0,0 21 0,0-20 15,0-1-15,0 0 0,0 0 16,0 0-16,0-42 31,0 0-15,0 0-16,0 0 0,0-1 15,22 1-15,-1 0 0,-21 0 0,21 0 16,-21 0-16,21-1 0,0 1 16,-21 0-16,0 0 0,21 0 0,1 21 15,-1 0-15,0 0 31,0 21-31,-21 0 0,21 0 16,-21 0-16,21 1 0,-21-1 16,0 0-16,22 0 0,-1 0 0,-21 0 15,21-21-15,0 22 0,-21-1 0,21-21 16,0 21-16,1-21 0,-1 0 16,0 21-16,0-21 0,0 0 0,0 0 15,22 0-15,-22 0 0,21 0 16,1-21-16,-1 21 0,-21-21 0,21 0 15,1-1-15,-22 1 0,21 0 0,-21 0 16,22 0-16,-22-22 0,0 22 16,0-21-16,-21 21 0,0-22 15,0 22-15,0-21 0,0 21 0,0 0 16,0-1-16,0 1 0,-21 21 16,0 0-1,0 21-15,0 1 0,-1-1 0,22 0 16,-21 0-16,0 0 0,21 22 0,0-22 15,0 21-15,-21-21 0,21 22 16,0-22-16,0 0 0,0 0 0,0 0 16,0 0-16,21 1 0,0-1 15,0 0-15,1-21 0,-1 0 16,0 21-16,0-21 0,0 0 0,22 0 16,-22 0-16,0 0 0,21-21 0,-21 0 15,22 21-15,-22-21 0,21-1 16,-21 1-16,22 0 0,-22-21 0,0 21 15,21-1-15,-20-20 0,-1 21 0,0-21 16,0 20-16,-21 1 0,0 0 16,0 0-16,21 21 0,-21 21 31,0 0-31,0 0 0,0 1 16,0-1-16,0 0 0,0 0 0,0 0 15,0 0-15,0 1 16,0-1-16,0 0 0,21 0 0,-21 0 15,22-21-15,-1 21 16,0-21-16,0 0 16,0 0-16,0 0 0,1-21 15,-1 21-15,-21-21 0,21 0 0,-21 0 16</inkml:trace>
  <inkml:trace contextRef="#ctx0" brushRef="#br0" timeOffset="15690.42">14774 3217 0,'-21'0'0,"42"0"0,-63 0 0,21-21 15,0 21-15,-1 0 16,1 0-16,21 21 47,21 1-47,1-1 15,-1 0-15</inkml:trace>
  <inkml:trace contextRef="#ctx0" brushRef="#br0" timeOffset="16457.98">15515 3768 0,'21'0'0,"22"-64"16,-43 43-16,0 0 15,0 0-15,0 0 0,0-1 16,0 1-16,-22-21 0,1 42 0,0-21 16,-21 0-16,21-1 0,-22 22 15,22 0-15,-21 0 0,-1 0 16,22 0-16,-21 0 0,0 22 0,-1-1 15,1 0-15,21 0 0,-22 21 0,22-20 16,0-1-16,0 21 0,0 0 16,21-20-16,-21-1 0,21 21 0,0-21 15,0 22-15,0-22 0,21 0 0,0 0 16,0 0-16,21-21 0,-20 21 16,20-21-16,0 0 0,1 0 0,-1 0 15,0 0-15,1-21 0,-1 21 16,0-21-16,-21 0 0,22 0 0,-22 21 15,0-21-15,-21-1 0,0 1 16,21 0-16,-21 0 0,0 0 0,0 0 16,0-1-16,0 1 0,0 0 15,0 0-15,0 0 16,0 42 0,-21 0-16,21 0 15,0 0-15,0 1 0,-21-1 0,21 21 16,-21 0-16,21 1 0,0 20 15,0-20-15,-21 20 0,21 1 0,0-1 16,0 1-16,0-1 0,0 22 16,0-22-16,0 1 0,0-1 0,21 1 15,-21-1-15,21 1 0,-21-1 16,21 1-16,0-1 0,-21 1 0,0-1 16,21-20-16,-21-1 0,0 0 0,0 1 15,0-1-15,-21-21 0,0 0 16,0 0-16,-21 1 0,-1-22 0,22 0 15,-21 0-15,-1 0 0,1 0 0,0 0 16,-1-22-16,1 1 0,0-21 0,-1 0 16,1-1-16,0 1 0,21-22 15,-22 22-15,22-21 0,0-1 0,0 22 16,21-22-16,0 22 0,0 0 0,0-1 16,0 1-16,0 0 0,21-1 15,0 1-15,0 0 0,0 20 16,22-20-16,-22 0 0,21-1 0,1 1 15,-1 0-15,0-1 0,22-20 16,-22 21-16,22-1 0</inkml:trace>
  <inkml:trace contextRef="#ctx0" brushRef="#br0" timeOffset="17179.56">15833 3133 0,'0'0'0,"0"-21"0,0-1 15,-22 22 17,22 22-32,-21-1 0,21 0 0,0 0 15,0 21-15,0-20 0,0 20 16,0 0-16,0 22 0,0-22 0,0 0 16,0 1-16,0-1 0,0 0 15,0 1-15,0-1 0,0-21 0,0 22 16,0-22-16,0 0 0,0 0 0,0 0 15,21-21 1,-21-21-16,0 0 16,0 0-16,22 0 15,-22-1-15,21-20 0,-21 21 16,21-21-16,-21 20 0,0-20 0,0 0 16,21 21-16,-21-1 0,21 1 0,-21 0 15,0 42 1,0 0-16,0 1 15,0 20-15,0-21 0,21 0 16,-21 22-16,0-22 0,22 21 0,-22-21 16,0 0-16,21 1 0,0-1 0,0 0 15,-21 0-15,21-21 0,22 21 16,-22-21-16,0 0 0,21 0 0,-21 0 16,22 0-16,-22 0 0,21-21 0,1 21 15,-22-21-15,21 0 16,-21 0-16,0-22 0,22 1 0,-22 0 15,0-1-15,0 1 0,0-22 0,-21 1 16,22-1-16,-1 1 0,-21-1 16,0 1-16,21-1 0,0 22 0,-21 0 15,0-1-15,0 1 0,0 21 16,0 0-16,0 0 0,0 42 16,0 0-16,0 21 15,-21 1-15,0-1 0,21 0 16,-21 1-16,21 20 0,0 1 15,0-22-15,-22 21 0,22 1 0,0-22 16,0 1-16,0-1 0,0 0 16,0 1-16,0-1 0,0-21 0,0 0 15,0 0-15,22 1 0,-22-1 0,21-21 16,0 0-16,0 0 16,0 0-16,0 0 0,1 0 15,-1-21-15,0-1 0,0 1 16,-21 0-16,0 0 0,21 0 0</inkml:trace>
  <inkml:trace contextRef="#ctx0" brushRef="#br0" timeOffset="17375.65">16362 3387 0,'0'0'0,"-21"0"0,42 0 31,0 0-31,0 0 15,0 0-15,0 0 0,22 0 0,-22 0 16,21 0-16,-21 0 0,22 0 16,-22 0-16,21 0 0,-21 0 0,1 0 15,-1 0-15,0-21 0,0 21 16,0-22-16</inkml:trace>
  <inkml:trace contextRef="#ctx0" brushRef="#br0" timeOffset="17667.48">17759 2900 0,'0'0'0,"-21"0"0,-1 0 16,1 0-16,0 0 0,21 21 15,-21 0-15,0 0 0,0 1 0,-1-1 16,1 21-16,0 0 15,21 1-15,-21-1 0,0 0 0,0 1 16,21-1-16,-22 0 0,22 1 16,0-1-16,0 0 0,0 1 0,0-1 15,0-21-15,22 22 0,-1-22 0,0 0 16,0 0-16,0 0 0,0-21 16,22 0-16,-22 0 0,0 0 0,0 0 15,22 0-15,-22 0 0,21 0 0,-21-21 16</inkml:trace>
  <inkml:trace contextRef="#ctx0" brushRef="#br0" timeOffset="17918.88">18309 2794 0,'0'-21'0,"106"21"16,-64 21-1,-21-21-15,22 21 0,-22 0 0,0 22 16,21-22-16,-20 21 0,-22 1 0,0-1 16,0 0-16,0 1 0,0 20 15,0-21-15,0 1 0,-22 20 0,22-20 16,-21-1-16,0 0 0,-21 22 16,21-43-16,-22 21 0,22 1 0,-21-22 15,-1 21-15,1-21 0,0 0 16,-1 22-16</inkml:trace>
  <inkml:trace contextRef="#ctx0" brushRef="#br0" timeOffset="19050.86">12721 5313 0,'0'0'16,"0"-21"-16,0 0 0,0-1 15,0 44 1,0 20-1,0-21-15,0 21 0,0 1 16,0-1-16,0 0 0,0 22 0,0-1 16,0-20-16,0 20 0,0-20 15,-21 20-15,21-21 0,-21 1 0,21-1 16,0-21-16,0 22 0,0-22 0,0 0 16,0 0-16,21-21 15,0 0 1,0-21-16,0 21 0,1-21 0,20-22 15,-21 22-15,0-21 0,22 21 0,-22-22 16,0 1-16,0 0 0,0-1 16,0 1-16,1 0 0,-1-1 0,0 1 15,-21 21-15,0 0 0,21 0 0,0 21 16,-21 21 0,0 0-16,0 0 15,0 21-15,0-20 0,0-1 16,0 21-16,0-21 0,0 0 0,0 22 15,0-22-15,21 0 0,-21 0 16,22 0-16,-1 1 0,0-1 0,0 0 16,0 0-16,0-21 0,1 0 15,20 21-15,-21-21 0,21 0 0,-20 0 16,20 0-16,0 0 0,-21-21 0,22 0 16,-22 0-16,21 0 0,-21-1 15,1-20-15,-1 21 0,0-21 16,0-1-16,-21 1 0,0 0 0,21-22 0,-21 22 15,21-1-15,-21 22 0,0-21 16,0 21-16,0 0 0,0-1 0,0 1 16,0 42-1,0 1 1,0-1-16,0 0 0,-21 21 0,21 1 16,0-22-16,0 21 0,0 0 0,0 1 15,0-1-15,0-21 0,0 22 16,0-1-16,0-21 0,0 0 0,0 0 15,21 1-15,1-1 0,-1-21 0,0 0 16,0 21-16,0-21 0,0 0 16,1 0-16,20 0 0,-21 0 0,21-21 15,1 21-15,-22-21 0,21 21 0,-21-22 16,22 1-16,-22 0 0,0-21 16,0 21-16,0-1 0,1 1 0,-22 0 15,0 0-15,0 0 0,21 21 16,-21 21-1,-21 0-15,21 0 0,-22 0 16,1 1-16,0-1 0,0 21 0,21-21 16,-21 0-16,21 1 0,-21-22 15,21 21-15,0 0 0,0 0 16,0-42 15,21 21-31,0-21 0,-21 0 16,0-1-16,21 22 0</inkml:trace>
  <inkml:trace contextRef="#ctx0" brushRef="#br0" timeOffset="19223.45">14287 5398 0,'0'0'0,"-21"0"16,0 0-1,0 0-15,0 0 16,0 21-1,21 0 1,21-21 0,0 21-16,0-21 0</inkml:trace>
  <inkml:trace contextRef="#ctx0" brushRef="#br0" timeOffset="20178.59">15325 5715 0,'21'0'0,"-42"0"0,42-21 16,0 0-16,-21 0 16,0-1-16,0 1 15,0 0-15,-21 0 0,0 21 16,-1-21-16,1 0 0,0 21 0,-21 0 15,21-22-15,-22 22 0,1 0 0,0 0 16,20 0-16,-20 0 0,0 22 16,21-22-16,-22 21 0,22 0 0,0 0 15,0 0-15,0 22 0,-1-22 0,22 21 16,0-21-16,-21 22 0,21-22 16,0 21-16,0-21 0,0 0 0,0 1 15,0 20-15,0-21 0,21 0 16,1 0-16,-1-21 0,0 0 15,0 22-15,0-22 0,0 0 16,22 0-16,-22 0 0,21 0 0,-21-22 16,22 22-16,-1-21 0,-21 0 15,22 0-15,-22-21 0,21 20 0,-21-20 16,22 21-16,-22-21 0,21-1 0,-21-20 16,0 20-16,1 1 0,-1 0 15,0-1-15,-21 1 0,0 21 0,0-21 16,0 20-16,0-20 0,0 21 0,0 0 15,0 0-15,0-1 0,0 1 16,0 0-16,0 0 0,0 0 0,0 0 16,0-1-16,0 1 15,0 42 48,21-21-48,0 22 1,-21-1 15,0-42 32,0-1-48,0 1-15,0 0 16,0 0 15,0 42-15,0 0 0,0 22-16,-21-22 0,21 21 0,0-21 15,-21 22-15,21-1 0,0 21 16,0-20-16,-21-1 0,21 22 0,0-22 15,-21 0-15,21 22 0,0-22 0,0-21 16,0 22-16,0-1 16,0-21-16,0 21 0,0-20 0,21-1 15,0 0-15,0 0 0,0-21 0,-21 21 16,21-21-16,1 0 0,-1 0 16,0 0-16,0 0 0,21 0 0,-20 0 15,-1 0-15,0-21 0,21 0 0,-21 0 16,22 0-16,-1-22 0,0 22 0</inkml:trace>
  <inkml:trace contextRef="#ctx0" brushRef="#br0" timeOffset="20458.41">16510 4911 0,'-21'0'15,"42"0"-15,-42 21 0,0 0 0,-1 0 0,1 22 16,21-22-16,0 21 0,-21 0 16,0 1-16,21 20 0,-21-20 0,21-1 15,0 21-15,-21-20 0,-1 20 0,22-20 16,-21-1-16,21 0 0,0 1 16,-21-1-16,0 0 0,21-21 15,0 22-15,0-22 0,0 0 0,-21 0 16,21 0-1,0-42 1,0 0-16</inkml:trace>
  <inkml:trace contextRef="#ctx0" brushRef="#br0" timeOffset="21126.65">15833 5440 0,'0'0'0,"-22"0"0,1 0 0,0 0 15,42 0 1,0 0 0,22 0-16,-1 0 0,0 0 15,22 0-15,-1 0 0,1 0 0,21 0 16,-1 0-16,1 0 0,-22 0 0,22 0 16,-21-21-16,20 21 0,-20-21 15,-22-1-15,22 22 0,-22-21 0,0 0 16,-21-21-16,1 21 0,-1-1 0,-21-20 15,0 21-15,0-21 0,0 20 16,0-20-16,0 21 0,0-21 16,0 20-16,0 1 0,-21 0 0,-1 0 15,1 21 1,21 21-16,-21 0 0,21 0 16,-21 1-16,21-1 0,0 21 15,0 0-15,0 1 0,0-1 0,0 0 16,-21 1-16,21-1 0,0 0 0,-21-20 15,21 20-15,0 0 0,0 1 16,0-1-16,-22 0 0,22-21 0,0 22 16,-21-22-16,21 21 0,0-21 0,0 1 15,0-1-15,0 0 0,0 0 16,-21-21-16,0 0 16,21-63 15,0 41-31,0 1 0,21-21 15,0 0-15,0-1 0,22 22 0,-1-21 16,0-1-16,1 1 0,-1 0 0,22 21 16,-22-1-16,21-20 0,1 21 15,-22 21-15,22 0 0,-22 0 0,0 0 16,-20 0-16,-1 0 0,21 21 0,-42 0 16,0 0-16,0 1 0,0-1 15,0 0-15,0 0 0,0 0 0,-21 22 16,0-22-16,0 0 0,-1 0 0,1 21 15,0-20-15,0-1 16,0 0-16,0 0 0,-1 0 0,22 0 16,0 1-16,0-1 0,0 0 15,22-21 1,20 0-16</inkml:trace>
  <inkml:trace contextRef="#ctx0" brushRef="#br0" timeOffset="21392.5">18394 4763 0,'0'-22'16,"0"44"-16,-21-44 0,-1 22 0,1 0 15,21 22-15,-21-1 0,0 0 16,0 21-16,0 1 0,-1-1 0,1 21 15,0-20-15,0-1 0,21 22 16,-21-22-16,21 0 0,-21 22 0,21-22 16,0 0-16,0 1 0,0-22 0,0 21 15,21 1-15,0-22 0,0 0 16,0 0-16,0 0 0,1 0 0,20 1 16,-21-22-16</inkml:trace>
  <inkml:trace contextRef="#ctx0" brushRef="#br0" timeOffset="21683.33">19177 4678 0,'0'0'0,"21"0"15,0 0-15,22 0 16,-22 21-16,21-21 0,0 21 16,1 0-16,-22 1 0,21-1 0,1 0 15,-22 21-15,0-21 0,0 22 0,0-1 16,0 0-16,-21 1 0,0-1 16,0 0-16,0 1 0,0-1 0,0 0 15,-21 1-15,0-1 0,0 22 0,0-22 16,-22 0-16,22 1 0,-21-1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3T03:33:2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6625 0,'0'-21'78,"0"0"-63</inkml:trace>
  <inkml:trace contextRef="#ctx0" brushRef="#br0" timeOffset="1746.62">1503 8319 0,'0'42'15,"0"-63"32,0 0-47,0-1 16,0 1-16,0 0 0,21 0 0,-21-21 16,0 20-16,0 1 0,0-21 15,0 21-15,0 0 0,-21-22 16,0 22-16,-1 21 0,1-21 0,-21 21 15,21 0-15,-22 0 0,1 0 16,0 21-16,-1-21 0,1 42 0,0-20 16,-1 20-16,1-21 0,21 21 15,-21 1-15,20-1 0,1 0 0,0-20 16,0 20-16,0-21 0,21 21 16,0-20-16,0 20 0,0-21 0,0 0 15,21 0-15,0-21 0,0 22 16,0-22-16,22 0 0,-22 0 15,21 0-15,1 0 0,-22 0 16,21 0-16,0 0 0,1-22 0,-22 1 16,21 21-16,-21-21 0,22 0 15,-22 0-15,0 0 0,0-22 0,0 22 16,1 0-16,-22 0 0,0-22 16,0 22-16,0 0 0,0 0 0,0 0 15,0 0-15,0-1 0,0 1 16,0 42 15,0 1-31,0-1 16,0 21-16,0 0 0,0 1 15,0-1-15,0 22 0,0-1 16,0 1-16,0-1 0,0 1 16,0 20-16,0 1 0,0 0 0,0-22 15,0 22-15,0-1 0,21 1 0,-21-21 16,0 20-16,21 1 0,-21-22 15,0 22-15,0 0 0,0-22 0,0 1 16,0 20-16,0-41 0,0 20 16,0 1-16,0-22 0,0 22 0,-21-22 15,0 0-15,-1-21 0,1 22 16,0-22-16,-21 0 0,21 0 0,-22 0 16,1-21-16,0 0 0,-1 0 15,1-21-15,0 0 0,20-21 16,-20 21-16,0-22 0,-1-20 0,1 20 15,0-20-15,-1-1 0,1-20 16,21-1-16,0 0 0,0 1 0,-1-1 16,1 0-16,21 1 0,0-1 15,0 0-15,0 1 0,0 20 0,21-20 16,1 20-16,-1 1 0,0-1 16,0 1-16,21-1 0,1 22 0,-22-22 15,21 22-15,1 0 16,-1-1-16,0 1 0,1 21 0,-22-22 0,21 22 15,-21 0-15,0 0 16,1 21-16,-1-21 0,-21 0 0,21 21 16,-21-22-16,21 22 0,0-21 15,-21 0-15,21 0 0</inkml:trace>
  <inkml:trace contextRef="#ctx0" brushRef="#br0" timeOffset="2141.98">1566 8255 0,'0'0'0,"-21"21"15,21 0 1,21-42 15,0 21-31,1-21 16,-22 0-16,21 0 0,0 0 0,0-1 15,-21 1-15,21 0 0,-21 0 0,21 0 16,-21 0-16,0-1 0,0 1 16,0 0-16,-21 21 15,0 0 1,0 21-16,0 0 0,0 1 16,-1-1-16,22 21 15,-21-21-15,0 22 0,21-22 0,0 21 16,0-21-16,0 22 0,0-22 15,0 21-15,0-21 0,0 0 0,0 1 16,0-1-16,0 0 0,21 0 16,0-21-16,1 0 0,-1 0 15,0 0-15,0 0 0,0 0 16,0-21-16,1 0 0,-1 0 0</inkml:trace>
  <inkml:trace contextRef="#ctx0" brushRef="#br0" timeOffset="2437.54">2159 7514 0,'-42'43'31,"42"-22"-31,-22 21 0,22-21 16,-21 22-16,0-1 0,21 0 0,0 1 15,-21 20-15,21-21 0,-21 22 16,21-22-16,-21 22 0,21-22 0,0 0 16,0 1-16,0-1 0,0 0 15,0-20-15,0-1 0,0 0 16,0 0-16,0 0 0,0-42 31,0 0-15,0 0-16,0 0 0</inkml:trace>
  <inkml:trace contextRef="#ctx0" brushRef="#br0" timeOffset="2649.41">1841 8065 0,'22'0'31,"-1"0"-16,0 0 1,0 0-16,0 0 0,0 0 16,1 0-16,-1 0 0,0 0 15,0 0-15,0-22 0,0 1 16,1 21-16,-1-21 0,0 21 16,0-21-16</inkml:trace>
  <inkml:trace contextRef="#ctx0" brushRef="#br0" timeOffset="3218.09">3133 7514 0,'0'0'0,"0"-21"0,-22 0 16,1 21-16,0 0 0,21-21 15,-21 21-15,0 0 0,0 0 16,-1 0-16,22 21 0,0 0 16,-21 0-16,0 0 0,21 22 15,0-1-15,-21 0 0,0 1 0,0-1 16,21 0-16,-22 22 0,1-1 16,21-20-16,-21 20 0,0-20 0,0 20 15,0-21-15,-1 22 0,1-22 0,0-21 16,0 22-16,-21-1 0,20-21 15,1 0-15,21 1 0,-21-22 0,0 0 16,0 21-16,0-21 0,-1 0 16,1 0-16,0-21 0,21-1 15,-21 1-15,21 0 0,-21 0 0,21 0 16,0 0-16,0-22 0,0 1 16,0 21-16,0-22 0,0 1 15,0 21-15,0-21 0,0-1 16,0 22-16,0 0 0,21 0 0,0 21 15,0 0-15,0 0 16,-21 21-16,22 0 16,-1 0-16,-21 22 0,0-22 0,21 0 15,-21 21-15,21 1 0,0-22 16,-21 0-16,0 21 0,21-21 0,-21 1 16,22-1-16,-1 0 0,0 0 15,0-21-15,0 0 16,0 0-16,1 0 0,-1 0 15,0 0-15,0 0 16,-21-21-16,21 0 0,0 21 0</inkml:trace>
  <inkml:trace contextRef="#ctx0" brushRef="#br0" timeOffset="3625.86">3069 7916 0,'0'0'16,"-21"0"15,21 22-31,0-1 0,-21 21 16,21-21-16,-21 0 0,21 22 0,-22-22 15,22 21-15,0-21 16,0 22-16,0-22 0,0 0 0,0 0 16,0 0-16,0 1 0,0-1 0,0 0 15,0 0-15,22-21 16,-1 0-16,0 0 0,0 0 15,0 0-15,-21-21 0,21 21 16,1-21-16,-1 0 0,-21-1 16,21 1-16,0 0 0,0 0 0,-21-21 15,0 20-15,0-20 0,21 21 16,-21-21-16,0 20 0,0 1 0,0 0 16,0 0-16,0 0 0,-21 21 0,0 0 15,0 0-15,0 0 16,0 0-16,-1 0 0,1 0 0,0 21 15,0-21-15,0 21 0,21 0 16,-21-21-16,21 21 0,0 1 16,0-1-16,21-21 15</inkml:trace>
  <inkml:trace contextRef="#ctx0" brushRef="#br0" timeOffset="3913.69">3831 7874 0,'0'0'16,"-21"-21"-16,0 21 0,0 0 0,-1-21 16,1 21-16,0 0 0,0 0 0,0 0 15,0 0-15,-1 21 0,1-21 16,0 21-16,0 0 0,0 0 0,-22 1 15,22-1-15,0 21 0,0-21 0,0 22 16,21-22-16,-21 21 0,21-21 16,-22 0-16,22 22 0,0-22 0,0 0 15,0 0-15,0 0 0,22 1 16,-1-1-16,21-21 0,-21 0 16,22 0-16,-22 0 0,21 0 0,0 0 15,1 0-15</inkml:trace>
  <inkml:trace contextRef="#ctx0" brushRef="#br0" timeOffset="4422.08">4276 7874 0,'0'-21'0,"0"42"0,0-63 16,-22 42-16,1-21 15,0 21-15,0 0 0,0 0 0,0 0 16,-1 0-16,1 0 15,0 0-15,0 21 0,0 0 0,0 0 16,-1 0-16,22 22 0,-21-22 16,0 21-16,0 0 0,21-20 0,-21 20 15,21 0-15,0-21 0,0 22 16,0-22-16,0 21 0,0-21 0,0 1 16,0-1-16,0 0 0,21-21 15,0 0-15,0 0 0,0 0 0,1 0 16,-1 0-16,0-21 15,0 0-15,21-1 0,-20 1 0,-1 0 16,0-21-16,21 21 0,-21-22 0,1 1 16,-1 21-16,0-22 0,0 1 15,0 0-15,0 21 0,-21-1 0,0 1 16,0 0-16,0 0 0,0 0 0,0 42 31,-21 0-31,21 0 16,0 22-16,0-22 0,-21 0 0,21 21 15,-21-21-15,21 22 0,0-22 16,0 21-16,0-21 0,0 1 0,0-1 16,0 0-16,0 0 0,0 0 0,0 0 15,21-21 1,0 0-16,0 0 0,1 0 0,-1 0 16,0 0-16,0-21 0,0 21 0,0-21 15,22 0-15,-22-21 0</inkml:trace>
  <inkml:trace contextRef="#ctx0" brushRef="#br0" timeOffset="4729.89">4974 6985 0,'0'0'16,"-21"0"-16,0 21 15,21 22-15,0-1 0,-21 0 16,-1 1-16,22 20 0,-21 1 0,21-1 16,0 1-16,0-1 0,-21 1 0,21-1 15,-21 1-15,21-1 0,0 1 16,0-22-16,0 21 0,0-20 0,-21-1 16,21 0-16,0 1 0,-21-22 0,21 21 15,0-21-15,0 1 16,0-1-16,0-42 15,0-1 1,21 1-16,0 0 0,-21 0 0,21-21 16,0 20-16</inkml:trace>
  <inkml:trace contextRef="#ctx0" brushRef="#br0" timeOffset="4974.76">5270 7662 0,'-21'43'16,"0"-22"0,0 0-16,21 21 15,0-20-15,0-1 0,-21 0 16,21 21-16,-21-21 0,21 1 0,0-1 16,0 21-16,0-21 0,0 0 0,0 1 15,0-1-15,21-21 16,0 0-1,0 0-15,0 0 0,0 0 0,1 0 16,-1-21-16,0-1 0,0 22 16</inkml:trace>
  <inkml:trace contextRef="#ctx0" brushRef="#br0" timeOffset="5741.46">5651 7705 0,'0'0'0,"22"0"0,-22-21 16,0 42-1,-22 0-15,1 0 16,0 0-16,0 0 0,21 1 0,-21-1 16,0 0-16,21 0 0,-22 21 0,22-20 15,0-1-15,0 0 0,0 0 16,0 0-16,0 0 0,0 1 0,0-1 16,22 0-16,-1-21 15,0 0-15,0 0 0,0 0 16,0 0-16,1 0 0,-1 0 0,0-21 15,0 0-15,0 21 0,-21-22 0,0 1 16,0 0-16,21 0 0,-21 0 16,0 0-16,0-1 0,0 1 15,0 0-15,0 0 0,0 0 0,-21 0 16,21-1-16,0 1 0,0 0 16,0 0-1,0 0-15,21 21 16,1-21-16,-1 21 0,0 0 0,0-22 15,21 22-15,-20 0 0,-1 0 0,0 0 16,21 0-16,-21 0 0,1 22 16,-1-1-16,0-21 0,0 21 15,-21 0-15,21 0 0,0 22 0,1-22 0,-22 0 16,0 0-16,0 21 16,21-20-16,-21-1 0,0 21 0,0-21 15,21 0-15,-21 1 0,0-1 0,0 0 16,0 0-16,-21-21 47,0 0-47,21-21 0,0 0 15,0 0-15,0-1 16,0-20-16,0 21 0,0 0 16,0-22-16,21 22 0,0-21 0,0 21 15,21-22-15,-20 22 0,-1-21 0,21 21 16,0 0-16,-20-1 0,20 1 15,0 21-15,1 0 0,-22-21 0,21 21 16,0 0-16,-20 0 0,-1 21 0,21-21 16,-21 21-16,0 1 0,1-1 15,-1 0-15,0 21 0,-21-21 0,0 1 16,0 20-16,0-21 0,0 21 0,0-20 16,0-1-16,-21 21 0,0-21 0,-1 0 15,22 1-15,0-1 0,-21-21 16,21 21-16,-21-21 0,0 0 15,21-21 17,0 0-32,0-1 0,-21 1 15,21 0-15</inkml:trace>
  <inkml:trace contextRef="#ctx0" brushRef="#br0" timeOffset="6054.28">6054 7091 0,'21'0'0,"-42"0"0,21 21 0,-22-21 16,22 21-16,-21 0 0,21 1 16,0-1-1,21-21-15,1 0 0,-1 0 16,0 0-16,0 0 15,-21-21-15,0-1 16,0 1-16,0 0 16,-21 21 15,0 0-31,0 0 31,-1 0-31,1 0 16,0 0-16</inkml:trace>
  <inkml:trace contextRef="#ctx0" brushRef="#br0" timeOffset="6329.12">4551 7578 0,'0'0'0,"21"0"16,0 0-1,21 0-15,-20 0 0,20 0 0,0-21 16,1 21-16,-1 0 0,0 0 16,-21-22-16,22 22 0,-1-21 0,-21 21 15,22 0-15,-22 0 0,0 0 0,0-21 16,0 21-16,-21-21 15</inkml:trace>
  <inkml:trace contextRef="#ctx0" brushRef="#br0" timeOffset="6994.02">7387 7599 0,'0'-21'32,"0"42"-1,-21-21-31,0 42 0,0-21 0,-1 1 16,22 20-16,-21 0 0,0-21 0,0 22 15,0-1-15,21 0 0,0 1 0,0-1 16,-21 0-16,21-20 0,0 20 15,0-21-15,0 21 0,0-20 0,0-1 16,0 0-16,21-21 0,-21 21 0,21-21 16,0 21-16,0-21 15,0 0-15</inkml:trace>
  <inkml:trace contextRef="#ctx0" brushRef="#br0" timeOffset="7377.8">7937 7514 0,'64'0'31,"-43"0"-31,0 0 0,0 21 0,1-21 16,-1 22-16,0-1 0,0 0 0,-21 0 16,21 0-16,0 0 0,1 1 15,-22 20-15,21-21 0,-21 21 0,0 1 16,0-1-16,0 0 0,0 1 0,0-22 16,-21 21-16,-1 1 0,1-1 15,0-21-15,-21 21 0,21-20 0,-1-1 16,1 0-16,-21 0 0,21 0 0,0-21 15,-1 21-15,1-21 0,0 0 16,21-21 15,0 0-31</inkml:trace>
  <inkml:trace contextRef="#ctx0" brushRef="#br0" timeOffset="8009.44">9038 7789 0,'0'0'0,"-21"0"31,42 0-15,0 0-16,0 0 15,22 0-15,-1 0 0,-21 0 0,43 0 16,-22 0-16,0 0 16,22 0-16,-1 0 0,1 0 0,-1-21 15,22 21-15,-21 0 0,20 0 0,1 0 16,-22 0-16,22-21 0,-21 21 0,-1 0 16,1 0-16,-22 0 0,0 0 15,1 0-15,-1-21 0,-21 21 0,0 0 16,-21-21 15,0 0-15,0-1-16,0 1 15,-21 21-15,0 0 16</inkml:trace>
  <inkml:trace contextRef="#ctx0" brushRef="#br0" timeOffset="8494.06">10160 7387 0,'0'0'0,"-21"-21"0,21 42 31,0 0-16,0 1-15,21-1 16,0 0-16,0 0 0,0 0 0,1 0 16,-1 1-16,21-22 0,-21 21 15,0 0-15,22 0 0,-22-21 0,21 21 16,1-21-16,-22 0 0,21 21 0,0-21 16,1 0-16,-1 0 0,0 0 0,-20 0 15,20 0-15,-21 0 0,0 0 16,-42 0 15,0 0-31,-21 0 0,20 0 16,-20 0-16,0 22 0,21-1 0,-22 0 15,1 0-15,21 0 0,-22 22 16,1-22-16,0 0 0,-1 21 0,22 1 16,-21-22-16,0 21 0,20-21 15,-20 0-15,21 22 0,0-22 0,0 0 16,-1 0-16,22 0 0,0 1 15,0-44 32</inkml:trace>
  <inkml:trace contextRef="#ctx0" brushRef="#br0" timeOffset="11773.69">12594 7493 0,'0'0'0,"0"-21"0,0 0 0,0 0 15,21-1-15,-21 1 0,0 0 16,0 0-16,0 0 0,0 0 0,0-1 16,-21 1-16,0 21 15,0 0-15,21-21 0,-21 21 0,-1 0 16,1 0-16,0 21 0,-21-21 0,21 21 16,-1 1-16,-20 20 0,21-21 15,-21 21-15,20 1 0,1-1 0,0 0 16,0 22-16,0-22 0,21 1 15,0-1-15,0 0 0,0 1 0,0-1 16,21-21-16,-21 21 0,21-20 16,21-1-16,-20 0 0,20 0 0,-21 0 15,21 0-15,1-21 0,-22 0 0,21 0 16,-21 0-16,22 0 0,-22 0 16,21 0-16</inkml:trace>
  <inkml:trace contextRef="#ctx0" brushRef="#br0" timeOffset="12231.95">13144 7451 0,'0'0'16,"0"-21"-16,-21 21 15,0 0-15,21 21 0,-21 0 0,0 0 16,0 0-16,-1 22 0,22-22 15,-21 21-15,0-21 0,0 22 0,21-1 16,-21 0-16,21-21 0,-21 22 0,21-22 16,0 21-16,0-21 0,0 1 15,0-1-15,0 21 0,0-21 0,0 0 16,21-21-16,0 0 16,0 0-16,0 0 0,0 0 0,1 0 15,-1 0-15,21 0 0,-21-21 16,0 0-16,1 0 0,-1 0 0,21 0 15,-21-1-15,0 1 0,1 0 0,-1-21 16,-21 21-16,0-22 0,21 22 16,-21-21-16,0-1 0,0 22 0,0-21 15,0 21-15,0 0 0,-21-1 0,21 1 16,-21 0-16,-1 21 0,1 0 16,0 0-16,0 0 0,0 0 0,0 21 15,21 0-15,-22-21 0,22 22 16,0-1-16,0 0 15,0 0 1,22-21-16,-1 0 16,0 0-16,21 0 0</inkml:trace>
  <inkml:trace contextRef="#ctx0" brushRef="#br0" timeOffset="12433.84">13716 7662 0,'0'0'0,"-21"0"16,42 0 31,0 0-47,0 0 15,0 0-15,1 0 0,-1 0 0,0 0 16,0 0-16,0-21 0</inkml:trace>
  <inkml:trace contextRef="#ctx0" brushRef="#br0" timeOffset="12926.33">14626 7345 0,'0'-21'0,"0"42"0,0-63 0,0 20 16,0 1-16,0 0 16,-21 21-16,0 0 0,0 0 15,-1 21-15,1 0 0,0 1 0,0 20 16,0-21-16,21 21 0,-21 1 16,-1-1-16,1 0 0,21 1 0,-21-1 15,21 0-15,0 1 0,0-1 0,0 0 16,0-20-16,0 20 0,0-21 15,21 0-15,0 0 0,1 1 16,-1-1-16,0 0 0,0-21 0,0 0 16,22 0-16,-22 0 0,0 0 0,0-21 15,21 0-15,-20 21 0,-1-22 16,21-20-16,-21 21 0,0 0 0,22-22 16,-22 1-16,0 0 0,0-1 0,-21 1 15,0 0-15,0-22 0,0 22 16,0 0-16,0-1 0,0 1 0,-21 21 15,0-22-15,0 22 0,0 0 0,-1 0 16,1 21-16,0 0 0,-21-21 16,21 21-16,-1 0 0,1 0 15,21 21-15,-21 0 0,0-21 0,21 21 16,0 0-16,0 22 0,0-22 0,0 0 16,0 0-16,0 0 0,0 22 15,21-22-15,-21 0 0,21 0 0,0 0 16</inkml:trace>
  <inkml:trace contextRef="#ctx0" brushRef="#br0" timeOffset="13310.11">15007 7874 0,'0'21'0,"0"-42"0,21 42 31,0-21-31,1 0 15,-1-21-15,0 21 0,0-21 0,21 0 16,-20 0-16,20-1 0,0 1 16,22 0-16,-22 0 0,0 0 0,1-22 15,-1 22-15,-21 0 0,22 0 0,-43-21 16,0 20-16,0 1 0,0 0 16,0 0-16,-22 21 0,-20 0 15,21 0-15,0 0 0,-22 0 0,22 0 16,0 0-16,0 0 0,0 21 15,21 0-15,0 0 16,0 1-16,0-1 0,0 0 0,0 0 16,0 21-16,0-20 0,0-1 0,0 0 15,0 0-15,21 0 0,0 0 16,-21 1-16,21-1 0,-21 0 0,21 0 16,1-21-16,-1 0 15,0 0-15,0 0 16,0 0-16</inkml:trace>
  <inkml:trace contextRef="#ctx0" brushRef="#br0" timeOffset="14026.43">16129 7641 0,'0'0'0,"21"-21"16,0-21-16,22 21 0,-43-1 15,21-20-15,-21 21 0,0 0 0,0-22 16,0 22-16,0 0 0,0 0 0,0 0 15,-21 0 1,-1 21-16,1 0 0,0 0 0,0 21 16,0 0-16,-22 0 0,22 0 0,-21 22 15,0-22-15,20 21 0,-20 0 16,21 1-16,0-1 0,0-21 16,-1 22-16,1-1 0,21-21 0,0 21 0,0-20 15,0-1-15,0 0 0,0 0 16,0 0-16,0 0 0,21-21 15,1 0-15,-1 0 0,0 0 0,21 0 16,-21 0-16,1 0 0,20 0 0,-21-21 16,21 0-16,-20 0 0,20 0 15,-21 0-15,21-22 0,-20 1 0,20 0 16,0-22-16,-21 22 0,22-22 0,-22 1 16,21-1-16,-21 1 0,1 20 15,-1-20-15,0 21 0,0-1 0,-21 1 16,0 0-16,0 20 0,0 1 0,0 0 15,0 0-15,-21 21 32,0 0-32,21 21 0,-21 0 0,-1 0 15,1 22-15,21-1 0,-21 0 16,0 1-16,0 20 0,0-20 0,21 20 16,-22 1-16,22-22 0,0 21 0,-21-20 15,21-1-15,0 0 0,0 1 16,0-22-16,21 21 0,1-21 0,-1 1 15,0-1-15,21 0 0,-21-21 0,1 0 16,20 0-16,-21 0 0,21 0 16,-20 0-16,-1-21 0,21 0 15,-21 21-15,22-22 0,-22 1 0,0-21 16,0 21-16,21 0 0,-42-1 0,22 1 16,-1 0-16,-21 0 0,0 42 31,0 0-31,0 0 15,-21 1-15,21-1 0,0 0 16,0 0-16,-22 0 0,22 0 16,0 1-16,0-44 47,0 1-47</inkml:trace>
  <inkml:trace contextRef="#ctx0" brushRef="#br0" timeOffset="14190.34">16891 7324 0,'0'0'0,"0"-21"0,-21 21 15,0 0 1,21 21 15,0 0-15,21 0-1</inkml:trace>
  <inkml:trace contextRef="#ctx0" brushRef="#br0" timeOffset="14650.4">17272 7430 0,'0'0'0,"0"21"15,-21-21-15,0 21 16,-1 0-16,22 0 0,0 0 15,-21 1-15,21-1 0,0 0 0,-21 0 16,21 0-16,0 0 16,0 1-16,0-1 0,0 0 0,0 0 15,0 0-15,0 0 0,0 1 0,-21-1 16,0-21 15,21-21-15,0-1-16,0 1 15,0 0-15,0 0 0,21 0 16,0-22-16,0 22 0,0-21 0,1 0 16,-1-1-16,21 22 0,0-21 0,-20 21 15,20-1-15,0 1 0,1 0 16,-22 21-16,21 0 0,-21 0 16,0 0-16,1 21 0,-1 0 0,0 1 15,0 20-15,-21-21 0,0 0 16,0 22-16,0-22 0,0 0 0,0 21 15,0-21-15,0 1 0,0-1 0,0 0 16,-21 0-16,0-21 0,21 21 0,-21 0 16,-1-21-16,22-21 47</inkml:trace>
  <inkml:trace contextRef="#ctx0" brushRef="#br0" timeOffset="15126.44">18288 7451 0,'0'0'16,"0"-21"-16,0-1 0,0 1 0,0 0 16,0 0-16,0 0 0,-21 21 15,0 0-15,-1 0 0,1 0 0,0 0 16,0 21-16,0-21 0,0 21 0,-1 21 15,-20-20-15,21 20 0,0 0 16,0-21-16,-1 22 0,1-1 16,0-21-16,21 22 0,-21-22 0,21 21 15,0-21-15,0 0 0,0 1 16,0-1-16,21 0 0,0-21 16,0 0-16,1 0 0,-1 0 15,0 0-15,21 0 0,-21-21 16,1 0-16,20 21 0,-21-43 0,0 22 15,22 0-15,-22 0 0,0-22 0,21 1 16,-21 21-16,1 0 0,20-22 0,-42 22 16,21 0-16,-21 0 0,21 21 15,-42 21 1,0 0 0,0 0-16,0 1 0,-1-1 15,22 0-15,0 0 0,-21 0 0,21 22 16,-21-22-16,21 0 0,0 0 15,0 0-15,0 0 0,0 1 16,21-22-16,0 0 16,1 0-16,-1 0 0,0 0 15,21 0-15,-21 0 0,1-22 0</inkml:trace>
  <inkml:trace contextRef="#ctx0" brushRef="#br0" timeOffset="15403.35">19135 6922 0,'0'0'0,"0"-22"0,0 1 0,-22 21 15,1 0-15,0 0 16,0 21-16,21 1 0,0-1 16,0 21-16,-21-21 0,0 22 0,21-1 15,-22 21-15,22-20 0,0 20 16,-21-20-16,0 20 0,21 1 0,-21-22 15,0 0-15,21 1 0,0-1 0,0 0 16,-21-21-16,21 1 0,0 20 0,0-21 16,0 0-1,21-21 17,0 0-32,0-21 0</inkml:trace>
  <inkml:trace contextRef="#ctx0" brushRef="#br0" timeOffset="15748.15">19156 7514 0,'21'0'31,"0"0"-15,0 0-16,0-21 15,1 21-15,-22-21 0,21 21 0,0 0 16,0-21-16,0 21 0,0 0 15,1-21-15,-22-1 16,0 1-16,-22 21 31,1 0-31,0 21 0,0 1 16,0-1-16,0 0 0,-1 0 0,1 0 16,0 22-16,0-22 0,0 0 15,21 0-15,0 0 0,-21 0 0,21 1 16,0-1-16,-22 0 0,22 0 15,22-21 1,-1 0 0,0 0-16,0 0 0,0 0 0,22-21 15,-22 0-15,0 21 0</inkml:trace>
  <inkml:trace contextRef="#ctx0" brushRef="#br0" timeOffset="16109.95">19918 7239 0,'0'0'15,"21"0"-15,-21-21 0,-21 21 32,0 0-32,-1 21 15,1 0-15,0 0 0,0 1 16,0-1-16,0 0 0,-1 0 0,22 0 16,-21 0-16,21 1 0,0-1 0,0 0 15,0 0-15,0 0 16,21 0-16,1-21 0,-1 22 15,0-22-15,0 0 0,0 21 16,0-21-16,1 21 0,-1-21 16,-21 21-16,0 0 15,0 0-15,-21 1 16,-1-22-16,1 21 0,0-21 16,-21 21-16,21-21 0,-1 21 15,-20-21-15,21 0 0,-21 0 0,20 21 16,1-21-16,-21 0 0,21 0 0,0 0 15,-1 0-15,1 0 16,0 0-16,0-21 16,21 0-16</inkml:trace>
  <inkml:trace contextRef="#ctx0" brushRef="#br0" timeOffset="16433.75">18690 6985 0,'21'0'16,"0"0"-16,1 0 0,20 0 15,0 0-15,1 0 0,-1 0 16,21 0-16,1 0 0,-1 0 0,1 0 15,-1-21-15,1 21 0,-1 0 0,1 0 16,-1 0-16,-20 0 0,-1 0 16,0 0-16,1 0 0,-22 0 0,0 0 15,0 0-15,0 0 0,1 0 16,-44 0 15,1 0-15,0 0-16,-21 0 0</inkml:trace>
  <inkml:trace contextRef="#ctx0" brushRef="#br0" timeOffset="17178.34">12340 10097 0,'0'0'16,"0"-22"-16,0 1 15,-21 0-15,21 42 32,0 0-32,0 1 15,0 20-15,0-21 0,-21 21 16,21 1-16,0-1 0,-21 0 0,21 22 15,0-1-15,0-20 0,0 20 0,0-20 16,-22 20-16,22-21 0,0 1 16,0-1-16,0 0 0,0-20 0,0 20 15,0-21-15,0 0 0,0 0 0,22 1 16,-22-1-16,21 0 16,0-21-1,-21-21-15,0 0 16</inkml:trace>
  <inkml:trace contextRef="#ctx0" brushRef="#br0" timeOffset="18450.61">12361 10075 0,'21'0'32,"1"22"-32,-1-22 0,0 0 15,0 0-15,0 0 0,22 0 0,-1 0 16,0 0-16,1 0 0,20 0 15,1 0-15,-1 0 0,22 0 0,-1 0 16,1 0-16,21 0 0,0 0 0,0 0 16,-1 0-16,22 0 0,-21 0 0,21 0 15,-21 0-15,21 0 0,-21 0 16,21 0-16,-21 0 0,0 0 0,-1 0 16,22 0-16,-21 0 0,21 0 15,-21 0-15,0 0 0,0 0 16,0-22-16,-1 22 0,-20 0 0,21 0 15,-21-21-15,20 21 0,-20 0 0,0 0 16,21-21-16,-22 21 0,1 0 16,-22 0-16,1 0 0,-1-21 0,1 21 15,-22 0-15,1 0 0,-1-21 0,-21 21 16,21 0-16,-20-21 0,-1 21 16,-21 21 46,0 0-62,0 0 16,0 0-1,0 0-15,0 1 0,0-1 0,0 0 16,0 0-16,0 0 0,0 0 0,0 22 16,0-22-16,0 21 0,0 1 15,0-1-15,0 0 0,0 1 0,21-1 16,-21 0-16,0-21 0,0 22 0,0-1 15,0 0-15,0-20 0,0 20 16,0-21-16,0 0 0,0 22 0,0-22 16,0 0-16,0 0 0,0 0 15,0 0-15,0 1 16,-21-22 0,0 0-16,-1 0 0,1 0 15,0 0-15,0 0 0,0 0 16,-22 0-16,22 0 0,-21 0 0,0 0 15,-1 0-15,-20 0 0,20 0 16,-20 0-16,-1 0 0,-20 0 0,20 0 16,-20 0-16,-1 0 0,0 0 0,22 0 15,-22 0-15,0 0 0,1 0 16,-1 0-16,-21 0 0,22 0 16,-1 0-16,-21 0 0,21 0 0,-20 0 15,20 0-15,0 0 0,1 0 0,-1 0 16,0 0-16,1 0 0,-1 0 15,0 0-15,1 0 0,-1 0 0,0 0 16,22 0-16,-22 0 0,22 0 0,-1 0 16,1 0-16,-1 0 0,-21 0 0,43 0 15,-21 0-15,-1 0 0,22 0 16,-22 0-16,22 0 0,0 21 0,-1-21 16,-20 0-16,20 0 0,22 0 0,-21 0 15,0 0-15,-1 0 0,1 0 0,0 0 16,-1 0-16,22 0 0,-21 0 15,-1 0-15,1 0 0,21 0 0,-21 0 16,20 0-16,-20 0 0,21 0 16,-21 0-16,20 0 0,1 0 0,0 0 15,0 0-15,0 0 0,0 0 0,-1 0 16,1 0-16,0 0 16,0 0-16,21 21 46,-21-21-46,0 0 16,-1 0 47,1 0-63,0 0 15,0 0-15,0 0 16,0 0-16,-1-21 0,1 21 15,0-21-15</inkml:trace>
  <inkml:trace contextRef="#ctx0" brushRef="#br0" timeOffset="18854.38">11388 9885 0,'0'0'0,"21"-42"31,-21 20-31,0 44 16,0-1-1,0 0-15,0 21 0,0-21 16,0 22-16,0-1 0,0 0 0,0 22 16,0-22-16,0 22 0,0-1 0,0 1 15,0-22-15,0 22 0,0-1 16,0 1-16,-21-22 0,21 21 0,0-20 16,-22-1-16,22-21 0,0 22 0,0-22 15,0 21-15,0-21 0,0 0 0,-21-21 16,21 22-16,0-44 31,0 1-31,0 0 16,0 0-16</inkml:trace>
  <inkml:trace contextRef="#ctx0" brushRef="#br0" timeOffset="19394.07">11409 9906 0,'0'0'0,"-21"0"31,-1 0-31,1 21 16,21 0-16,-21 1 0,0-1 15,0 0-15,0 21 0,-1-21 16,1 22-16,0-1 0,0-21 0,-21 22 15,20-22-15,1 21 0,0-21 0,0 22 16,0-22-16,21 0 0,0 0 16,-21-21-16,21 21 0,21-21 31,-21-21-31,21 0 16,0 21-16,0-42 0,0 20 0,1 1 15,20-21-15,-21 21 0,0-22 0,22 1 16,-22 21-16,0-21 0,21-1 15,-21 1-15,1 0 0,20-1 16,-21 1-16,0 21 0,0-22 0,-21 22 16,22 0-16,-22 0 0,21 21 0,0 0 31,0 21-31,-21 0 16,21 0-16,-21 22 0,21-22 0,1 21 15,-22 1-15,21-22 0,0 21 16,0 0-16,0 1 0,0-1 0,1-21 15,-1 22-15,0-1 0,-21-21 0,21 0 16,-21 22-16,21-22 0,-21 0 16,0 0-16,0 0 0,0 0 15,21-21 1,1 0 0</inkml:trace>
  <inkml:trace contextRef="#ctx0" brushRef="#br0" timeOffset="20029.71">12975 11494 0,'-63'0'0,"126"0"0,-190 0 0,85 0 16,-1 0-16,-20 0 0,42 0 0,-22 0 16,1 0-16,21 0 0,0 0 15,0 0-15,42 0 16,21 0 0,0 0-16,1 0 0,20 0 15,1 0-15,20 0 0,1 0 0,21 0 16,0 0-16,21 0 0,0 0 0,0 0 15,42 0-15,-21 0 0,22 0 0,-1 0 16,0 0-16,22 0 0,-1 0 16,1 0-16,-22 0 0,22 0 0,-22 0 15,0-22-15,-21 22 0,22 0 16,-22 0-16,-21 0 0,0 0 16,-21 0-16,0 0 0,-22 0 0,1 0 15,-22 0-15,1 0 0,-22 0 0,1 0 16,-1-21-16,-21 21 0,0 0 0,-21-21 31,-21 21-15,0 0-16,-21-21 0,20 21 15,1 0-15,0 0 0,-21 0 16,21-21-16,-22 21 0,22 0 0,-21 0 16,21-21-16,-22 21 0</inkml:trace>
  <inkml:trace contextRef="#ctx0" brushRef="#br0" timeOffset="20342.53">16573 11303 0,'-21'0'31,"42"0"1,1 0-32,-1 0 0,0 0 0,0 0 15,0 0-15,22 0 0,-22 0 0,0 0 16,21 0-16,-21 0 15,1 0-15,-1 21 0,-21 0 0,21 1 16,-21-1-16,0 0 0,0 0 16,0 0-16,0 22 0,0-22 0,-21 0 15,0 21-15,-1-21 0,1 1 16,0 20-16,-21-21 0,21 0 0,-1 0 16,-20 1-16,21-1 0,0 0 0,-22 0 15,22-21-15,21 21 0,-21-21 0,21 21 16,21-21-1,0 0 1,22 0-16,-22-21 0</inkml:trace>
  <inkml:trace contextRef="#ctx0" brushRef="#br0" timeOffset="20938.18">17653 11303 0,'0'-21'0,"0"42"0,0-63 0,0 21 0,0-1 16,0 1-16,21 21 0,0-21 15,0 0-15,1 0 0,-1 0 16,0 21-16,21 0 0,-21-22 0,1 22 16,20 0-16,-21 0 0,0 0 15,22 0-15,-22 22 0,0-1 0,0 0 16,0 0-16,-21 21 0,0-20 0,0 20 15,0 0-15,0 1 0,0-22 0,0 21 16,-21 0-16,0-20 0,0 20 16,0-21-16,-22 0 0,22 0 0,0 1 15,0-1-15,0 0 0,-1-21 0,1 21 16,0-21 0,21-21 15,21 21-31,0-21 0,1 0 15,-1-1-15,0 1 0,21 0 16,-21 0-16,22-21 0,-1 20 0,0-20 16,-20 21-16,20-21 0,0-1 0,1 22 15,-22 0-15,21-21 0,-21 20 0,0 1 16,1 0-16,-1 0 0,-21 0 16,-21 21-1,-1 21 1,1 0-16,0 0 0,0 0 15,0 22-15,0-22 0,-1 21 0,1 1 16,21-22-16,0 21 0,0-21 0,0 22 16,0-22-16,0 21 0,0-21 15,21 0-15,1 22 0,-1-22 16,21 0-16,-21 0 0,22-21 0,-1 21 16,0-21-16,1 0 0,-1 0 0,0 0 15,1 0-15,20 0 0,-21-21 0,1 0 16,-1 0-16,0 0 0</inkml:trace>
  <inkml:trace contextRef="#ctx0" brushRef="#br0" timeOffset="22134.5">9377 9377 0,'0'0'0,"21"0"16,-21-21-16,0 42 31,-21 0-16,0 0-15,21 0 0,-22 1 16,22-1-16,0 21 0,-21-21 16,21 0-16,0 1 0,0-1 0,0 21 15,0-21-15,0 0 0,21 1 0,1-1 16,-1-21-16,21 21 0,-21-21 0,22 0 16,-1 0-16,0 0 0,1 0 15,-1 0-15,0 0 0,22-21 0,-22 0 16,0-1-16,22 1 0,-22 0 0,1 0 15,-1 0-15,0-22 0,-21 22 0,22-21 16,-22 21-16,0-22 16,0 22-16,0 0 0,1 0 0,-22 0 15,21 0-15,-21-1 0,0 44 32,0-1-17,0 0-15,0 0 0,0 21 16,0-20-16,0 20 0,0 0 0,0-21 15,0 22-15,0 20 0,0-20 0,0-1 16,0 0-16,0 22 16,0-22-16,0 0 0,0 1 0,0 20 0,0-20 15,0-1-15,21 21 0,-21-20 0,21 20 16,-21-20-16,0 20 0,0-21 16,0 1-16,0 20 0,0-20 15,0-1-15,0 0 0,0 1 0,0-22 16,0 21-16,-21-21 0,21 22 0,-21-22 15,0-21-15,21 21 0,0 0 0,-22-21 16,1 0-16,0 0 0,0 0 16,0 0-16,0-21 15,-1 0-15,1 0 0,21-1 0,-21 1 16,0-21-16,21 21 0,-21-22 16,21 1-16,0-21 0,0 20 0,0-20 15,0-1-15,21 1 0,0-1 16,21-20-16,-20 20 0,-1 1 0,21-1 15,0 1-15,-20-1 0,20 22 0,-21-22 16,21 22-16,1 21 0,-22-22 0,21 22 16,-21 0-16,1 0 0,-1 21 15,0 0-15,0-21 0,0 21 0,0 0 16</inkml:trace>
  <inkml:trace contextRef="#ctx0" brushRef="#br0" timeOffset="27525.42">12319 10287 0,'0'-21'16,"0"0"-16,0 0 15,0-1-15,0 1 16,0 0-16,0 0 0,0 0 16,0 0-16,0-1 0,0 1 15,0 0-15,0 0 0,21 21 16,-21-21-16,21 21 15,-21 21 17,0 0-32,0 0 0,0 22 0,0-22 15,0 21-15,0-21 0,-63 191 16,63-170 0,0 1-16,-21 20 0,-1-21 0,22 22 15,-21-22-15,21 1 0,0-1 16,-21-21-16,0 21 0,21-20 0,-21-1 15,21 21-15,0-21 0,0 0 16,0 1-16,0-44 47,0 1-47,0 0 16,0 0-16</inkml:trace>
  <inkml:trace contextRef="#ctx0" brushRef="#br0" timeOffset="28493.86">12192 10774 0,'0'21'31,"-21"0"-16,21-42 64,-21 21-79,-1-21 15,1 21-15,0-21 16,0 21-16,0 0 0,0 0 15,-1 0-15,1 0 0,0 0 0,0 0 16,0 21-16,0 0 0,-1-21 16,1 21-16,21 0 0,-21 1 15,21-1-15,-21 0 0,21 0 16,0 0-16,0 0 0,0 1 16,21-22-16,0 0 0,0 0 15,1 0-15,-1 0 0,0 0 16,0 0-16,0 0 0,0-22 15,1 22-15,-1-21 0,0 0 0,0 21 16,0-21-16,0 0 0,-21 0 16,0-1-16,0 1 15,-21 0-15,0 21 16,0 0-16,0 0 0,0 0 16,-1 0-16,1 21 0,0 0 15,0-21-15,0 22 0,0-1 16,21 0-16,0 0 0,0 0 15,0 0-15,0 1 0,21-22 32,0 0-32,0 0 0,0 0 15,22 0-15,-22 0 0,0-22 0,0 22 16,0-21-16,0 0 0,1 21 16,-1-21-16,0 0 0,-21 0 15,0-1-15,0 1 0,0 0 16,-21 21-16,0 0 0,-1-21 15,1 21-15,0 0 0,0 0 16,0 0-16,0 0 0,-1 0 0,1 21 16,0 0-16,21 0 0,-21 1 15,21-1-15,0 0 0,-21 0 16,21 0-16,0 0 0,0 1 16,21-1-16,0-21 15,0 0-15,0 0 16,1 0-16,-1 0 0,0 0 15,0-21-15,0-1 0,-21 1 16,21 0-16,-21 0 16,0 0-16,0 0 0,0-1 15,-21 22-15,0-21 16,0 21-16,0 0 16,0 0-16,-1 0 0,1 21 0,21 1 15,-21-1-15,21 0 0,-21 0 16,21 0-16,0 0 0,0 1 15,0-1-15,0 0 16,21-21-16,0 0 0,0 0 0,1 0 16,-1 0-16,0 0 0,21 0 0,1 0 15,-1 0-15</inkml:trace>
  <inkml:trace contextRef="#ctx0" brushRef="#br0" timeOffset="29782.13">16954 10901 0,'-21'0'63,"21"-21"-63,0 0 15,0-1-15,0 1 16,0 0 0,-21 21-16,0 0 15,0 0 1,21 21 0,-21 0-16,21 1 0,-22-22 15,22 21-15,0 0 0,0 0 16,0 0-16,0 0 0,0 1 31,22-22-31,-1 0 0,0 0 16,0 0-16,0 0 15,0-22-15,1 22 16,-22-21-16,21 21 0,-21-21 0,21 0 16,-21 0-16,0 0 15,-21 21 1,0 0-1,-1 0-15,22 21 0,-21 0 16,0 0-16,21 0 0,-21-21 16,21 21-16,0 1 15,0-1 1,21-21-16,0 0 16,0 0-16,1 0 15,-1-21-15,-21-1 0,21 22 16,-21-21-16,0 0 0,0 0 15,0 0 1,-21 21 0,0 0-16,-1 0 0,1 0 15,0 0-15,0 0 0,0 0 16,0 21 0,-1-21-16,22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6D20-486F-41BE-974E-C0EF7BB4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084-ED3F-4933-A326-3B16373F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DB99-020D-467B-A8FF-6AC217C8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B685-BC6A-4C4C-9C1A-F0718AC5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301E-5B8A-4C2E-B2CA-64408BFC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2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49E2-6BF1-4B1E-B8A9-68A26F7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B0A85-ACC9-4D1F-B311-D30DBB21E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639A-1741-4073-864A-50C570EB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B0AF-2741-4D31-A58D-F41F28B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CC77-04CE-4627-AE9B-379BA235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908FA-F0BE-48E3-8AC4-0CD10CF3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02471-8BD6-4015-BC24-AD24600E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670D-A5D6-4231-AFCE-EF91A0F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EAB-F4C3-493D-96AE-5DBE5D01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630-DCC9-4939-BF71-CBBE45C4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5FFC-9978-4C49-BC0A-CAB02A21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69A6-42AE-412C-AAA6-BB0D6211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C597-B6F1-4102-BE17-76C2DF33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4BE2-80D7-4BE7-AB8A-DBCD875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199B-D38E-47C1-A482-91444737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BBB4-9732-41BD-BD56-335ADD73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4BF7-A86A-4986-9D42-160EBEBA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FF3E-80D4-429D-9E45-0E55C696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7B44-BB37-4AAB-B2C0-276D479A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4F54-ED06-4411-B795-8C4C8C44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1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5F18-CC7C-487B-AD64-0C1F64B8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D994-B627-4A08-9558-064D1F68E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95F9-B01C-419C-98CB-4DB2CCE2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47DE-93C4-4638-B94B-41997C8B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F589-AA4D-4DD8-8782-7E6FD733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EADC-0E5B-48B0-8D91-BDC5809B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676-C353-4039-AED0-40E7890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5FDA-B30B-4521-835E-306764D9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E01FF-5DB9-4CB4-986E-F6351437C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9BC24-3678-4E08-A476-F7A85A111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53079-96D5-428D-A581-7DFE9C786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38FF6-5B7A-4F99-B3A9-DC4DA006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3BB03-BAF0-42F2-9CB5-D5D563C7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38E28-4946-4F19-96C5-E15CE031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9519-0C27-4C56-AAD0-A41AC6D9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94D6B-C1EB-4F82-A126-782DD962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C2F83-BAEB-481B-BCA2-29DFA45E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AA216-D26F-4A17-A1E7-80302127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2312B-FE0C-49C0-BBA1-824C15D4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9EF97-0D47-4ED9-9B3F-3A80737D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D8D5-3A2F-44DA-A13E-19611A43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1AD-4B6E-4012-A199-9530C104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A8A3-E0CD-439C-9B27-C78E35C3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9D7C-8621-44FF-9328-23DD2F81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FFD86-D326-43D1-A84D-1E7443A1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F843-B520-4764-BE40-6B36ACF9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1A39-867B-4A13-850D-1072A020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15C7-D49E-4506-A7FD-76DBC74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50B6-6825-42F6-8F1C-ECD7BDF9B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667A4-E2E7-419E-9A2F-698BAC0D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D2D5-789E-4CC7-B11A-3C843231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AA0DB-D0FB-41B4-8969-64AAA2A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D0AB-14AD-4FEC-8A47-8DAF40CF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5076-EBD8-4A97-B90B-1BB4B0E8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F7B3-E137-46C9-96A1-0410A6D5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B458-34B4-4318-8D6D-0DB758D30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E2D7-F47E-43DB-80B9-51E58DE4511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5F70-C069-49AB-95F1-D10A871C9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35C7-CC74-46DD-BA68-CF57E55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53C1-BDF5-48C6-B6DA-CC1395D47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7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074-D347-41A8-BDEC-65CC8CC08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35B8-0D45-4543-B963-1CCC6E68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0C386-0FF9-4573-AD33-314C7151CCA2}"/>
                  </a:ext>
                </a:extLst>
              </p14:cNvPr>
              <p14:cNvContentPartPr/>
              <p14:nvPr/>
            </p14:nvContentPartPr>
            <p14:xfrm>
              <a:off x="91440" y="0"/>
              <a:ext cx="947952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0C386-0FF9-4573-AD33-314C7151CC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949824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5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074-D347-41A8-BDEC-65CC8CC08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35B8-0D45-4543-B963-1CCC6E68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B31731-D38B-4932-A460-115A48299513}"/>
                  </a:ext>
                </a:extLst>
              </p14:cNvPr>
              <p14:cNvContentPartPr/>
              <p14:nvPr/>
            </p14:nvContentPartPr>
            <p14:xfrm>
              <a:off x="0" y="0"/>
              <a:ext cx="1111788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B31731-D38B-4932-A460-115A48299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136600" cy="51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12C476-3931-4A44-868F-D65DD6CD2761}"/>
                  </a:ext>
                </a:extLst>
              </p14:cNvPr>
              <p14:cNvContentPartPr/>
              <p14:nvPr/>
            </p14:nvContentPartPr>
            <p14:xfrm>
              <a:off x="129600" y="3916800"/>
              <a:ext cx="2065320" cy="135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12C476-3931-4A44-868F-D65DD6CD27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3907440"/>
                <a:ext cx="2084040" cy="13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82E37E-0A05-498E-B999-678215700BC2}"/>
                  </a:ext>
                </a:extLst>
              </p14:cNvPr>
              <p14:cNvContentPartPr/>
              <p14:nvPr/>
            </p14:nvContentPartPr>
            <p14:xfrm>
              <a:off x="3551040" y="2339280"/>
              <a:ext cx="1127880" cy="262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82E37E-0A05-498E-B999-678215700B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680" y="2329920"/>
                <a:ext cx="114660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2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074-D347-41A8-BDEC-65CC8CC08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35B8-0D45-4543-B963-1CCC6E68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6565F-C8AD-4D5B-98AE-855148E1466C}"/>
                  </a:ext>
                </a:extLst>
              </p14:cNvPr>
              <p14:cNvContentPartPr/>
              <p14:nvPr/>
            </p14:nvContentPartPr>
            <p14:xfrm>
              <a:off x="419040" y="571680"/>
              <a:ext cx="2926440" cy="40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6565F-C8AD-4D5B-98AE-855148E14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562320"/>
                <a:ext cx="2945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C2495C-4890-4A54-8386-103D4F0C06AF}"/>
                  </a:ext>
                </a:extLst>
              </p14:cNvPr>
              <p14:cNvContentPartPr/>
              <p14:nvPr/>
            </p14:nvContentPartPr>
            <p14:xfrm>
              <a:off x="556200" y="807840"/>
              <a:ext cx="8458560" cy="277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C2495C-4890-4A54-8386-103D4F0C0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798480"/>
                <a:ext cx="8477280" cy="27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16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074-D347-41A8-BDEC-65CC8CC08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35B8-0D45-4543-B963-1CCC6E68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8549D4-AD8D-4537-9732-1216AE0DECE1}"/>
                  </a:ext>
                </a:extLst>
              </p14:cNvPr>
              <p14:cNvContentPartPr/>
              <p14:nvPr/>
            </p14:nvContentPartPr>
            <p14:xfrm>
              <a:off x="1188720" y="129600"/>
              <a:ext cx="2126160" cy="8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8549D4-AD8D-4537-9732-1216AE0DE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120240"/>
                <a:ext cx="214488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1078B8-3F8D-42D1-8F63-83C65C0812FE}"/>
                  </a:ext>
                </a:extLst>
              </p14:cNvPr>
              <p14:cNvContentPartPr/>
              <p14:nvPr/>
            </p14:nvContentPartPr>
            <p14:xfrm>
              <a:off x="1348560" y="998280"/>
              <a:ext cx="5715360" cy="119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1078B8-3F8D-42D1-8F63-83C65C081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9200" y="988920"/>
                <a:ext cx="573408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5DB25D-D60D-48C0-8E86-64C988641754}"/>
                  </a:ext>
                </a:extLst>
              </p14:cNvPr>
              <p14:cNvContentPartPr/>
              <p14:nvPr/>
            </p14:nvContentPartPr>
            <p14:xfrm>
              <a:off x="0" y="2369880"/>
              <a:ext cx="7178400" cy="18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5DB25D-D60D-48C0-8E86-64C9886417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2360520"/>
                <a:ext cx="7197120" cy="19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18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2021-08-03T04:37:05Z</dcterms:created>
  <dcterms:modified xsi:type="dcterms:W3CDTF">2021-08-03T04:37:34Z</dcterms:modified>
</cp:coreProperties>
</file>