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0A7CF-FE72-4545-BC1B-ECF62F079B4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E06AC8DF-F097-4F36-996E-0F7B8C1BE5D9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2:36:10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995 699 0,'0'-22'0,"0"1"16,0 0-1,21 21-15,-21-21 0,0 0 16,0 0-16,21 21 16,-21-22-16,0 1 0,0 0 15,0 0-15,0 0 32,-21 42-1,21 0-16,0 0-15,-21 0 0,0 22 0,-1-22 16,22 21-16,0 1 0,-21-1 16,0 0-16,0 22 0,21-22 15,-21 0-15,21 1 0,-21-1 16,21 22-16,0-43 0,-22 21 0,22 0 16,-21 1-16,21-22 0,-21 0 15,21 0-15,-21 0 0,21 1 16,0-1-16,0 0 0,-21-21 0,21 21 15,-21-21-15,21-21 32,0 0-17,0 0-15,0-1 0,0 1 16,0 0-16</inkml:trace>
  <inkml:trace contextRef="#ctx0" brushRef="#br0" timeOffset="419.75">847 572 0,'0'0'0,"0"-22"0,21 1 15,0 0-15,0 21 16,0-21-16,0 21 15,1-21-15,20 21 16,-21 0-16,0 0 0,22 0 16,-1 0-16,-21 0 0,21 21 15,-20 0-15,20 0 0,-21 0 0,0 1 16,0 20-16,1 0 0,-22-21 16,0 22-16,0-1 0,0 0 15,0 22-15,0-22 0,0 1 0,-22-1 16,1 0-16,0 1 0,21-22 15,-21 21-15,0 0 0,0-20 0,21-1 16,-22 0-16,22 0 16,-21 0-16,21 0 0,-21-21 15,21 22-15,0-44 47,-21 1-47,0 0 16,21 0-16</inkml:trace>
  <inkml:trace contextRef="#ctx0" brushRef="#br0" timeOffset="684.6">783 1037 0,'0'21'0,"21"-21"31,0 0-31,1 0 16,-1-21-16,21 21 0,-21 0 15,0 0-15,1-21 0,20 21 0,-21 0 16,0 0-16,0-21 0,22 21 16,-22 0-16,0 0 0,-21-21 15,21 21-15,0 0 0,-21-21 16,22 21-16,-22-22 15</inkml:trace>
  <inkml:trace contextRef="#ctx0" brushRef="#br0" timeOffset="1075.38">1672 423 0,'0'22'32,"0"-1"-32,0 0 0,0 0 15,0 21-15,-21 1 0,0-1 16,21 0-16,-21 22 0,-1-22 0,1 22 15,0-1-15,21 1 0,-21-1 16,0-20-16,0 20 0,-1-21 16,1 1-16,0-1 0,0-21 0,21 22 15,0-22-15,0 0 16,-21 0-16,21 0 0,0 0 0,0 1 16,0-44 15,0 1-31,21 0 15,-21 0-15,0 0 16,21 0-16</inkml:trace>
  <inkml:trace contextRef="#ctx0" brushRef="#br0" timeOffset="1516.12">1630 1185 0,'21'0'15,"0"0"1,0 0-16,0 0 0,1 0 16,-1-21-16,0 21 0,0-21 15,0 0-15,0 0 16,-21 0-16,0-1 0,0 1 15,0 0 1,-21 21 0,0 0-1,0 0-15,0 21 0,0 0 0,-22-21 16,22 22-16,0-1 0,21 21 16,-21-21-16,21 0 0,-21 1 15,21-1-15,0 0 0,0 0 0,0 0 16,0 0-16,0 1 0,0-1 15,0 0-15,21-21 16,0 0-16,0 0 0,0 0 16,0 0-16,1 0 0,-1 0 15,0 0-15,0 0 16,0-21-16,0 21 0,1-21 16,-1-1-16</inkml:trace>
  <inkml:trace contextRef="#ctx0" brushRef="#br0" timeOffset="1963.99">2117 1016 0,'0'0'0,"0"-21"0,0 0 16,0 0-1,21 21 1,0-22-16,0 22 0,0 0 16,0 0-16,1 0 0,-1 0 15,0 22-15,0-1 0,0-21 0,0 21 16,1 21-16,-1-21 0,-21 1 16,0-1-16,0 21 0,0-21 0,0 0 15,0 22-15,0-22 0,0 0 16,0 0-16,0 0 0,-21 1 0,21-1 15,-22 0-15,1-21 16,0 0 0,21-21 15,0 0-31,0-1 0,0 1 16,0 0-16,21 0 0,0 0 0,-21-22 15,22 22-15,-22 0 0,21 0 16,0 0-16,0 0 0,-21-22 15,21 22-15,0 0 0,-21 0 0,22 0 16,-1-1-16,0 1 0,0 0 16</inkml:trace>
  <inkml:trace contextRef="#ctx0" brushRef="#br0" timeOffset="2371.76">3111 423 0,'0'0'0,"-21"0"31,0 0-31,0 22 16,21-1-16,-21 0 0,21 0 0,-21 21 15,-1-20-15,22 20 16,-21 0-16,0 1 0,0-1 0,0 0 16,0 22-16,-1-22 0,1 22 15,0-22-15,0 21 0,0-20 0,0-1 16,-1 0-16,1 1 0,21-22 16,-21 21-16,21-21 0,0 1 0,0-1 15,0 0-15,0 0 16,0 0-16,21-21 0,0 0 15,1 0-15,-1 0 16,0 0-16,0 0 0,0-21 16,-21 0-16,21 0 0,1 21 15,-1-21-15,0-1 0,0 1 0,-21 0 16</inkml:trace>
  <inkml:trace contextRef="#ctx0" brushRef="#br0" timeOffset="2619.91">2625 974 0,'21'0'32,"0"0"-17,0 0-15,0-21 0,0 21 16,1 0-16,-1 0 0,0 0 15,0-22-15,0 22 0,0 0 16,1 0-16,-1 0 0,0 0 0,0 0 16,0 0-16,0-21 0,1 0 15,-1 21-15,0 0 16</inkml:trace>
  <inkml:trace contextRef="#ctx0" brushRef="#br0" timeOffset="3079.56">3471 1101 0,'0'0'16,"0"-21"-16,0-1 0,-21 22 15,0-21 1,0 21 0,0 0-1,21 21-15,0 1 0,0-1 16,-22 0-16,22 0 0,-21 21 16,21 1-16,0-22 0,-21 21 0,21 1 15,-21-1-15,0 21 0,21-20 16,-21 20-16,-1 1 0,1-1 0,21 1 15,-21-1-15,0 1 0,21-1 16,-21-20-16,0 20 0,-1-21 0,22 22 16,0-22-16,-21 1 0,21-22 15,-21 21-15,21-21 0,-21 22 0,21-22 16,0 0-16,0 0 16,0-42 15,0 0-31,21 0 0,-21-1 0,21 1 15,0-21-15,1 0 0,-22-1 0,21 1 16,0 0-16</inkml:trace>
  <inkml:trace contextRef="#ctx0" brushRef="#br0" timeOffset="3415.37">3281 1185 0,'0'0'0,"0"-21"0,0 0 15,0 0-15,0 0 0,0 0 16,0-1-16,0 1 0,0 0 16,21 21-16,0-21 0,0 0 15,0 21-15,22-21 0,-1 21 0,-21 0 16,22 0-16,-1 0 0,0 0 16,1 0-16,-22 0 0,21 0 15,-21 21-15,0 0 0,1 0 0,-22 0 16,0 0-16,0 1 0,0 20 15,0-21-15,-43 0 0,22 0 0,0 1 16,-21-1-16,20 0 0,-20 0 16,21-21-16,-21 21 0,20-21 15,1 0-15,0 0 0,0 21 0,0-21 16,21-21 15</inkml:trace>
  <inkml:trace contextRef="#ctx0" brushRef="#br0" timeOffset="3907.18">4212 953 0,'0'0'0,"0"-22"15,-21 22 1,0 0-16,0 0 0,-1 0 0,1 22 16,-21-1-16,21 0 15,0 0-15,-1 0 0,1 0 0,0 1 16,0 20-16,0-21 0,0 0 16,-1 22-16,22-22 0,0 0 0,-21 0 15,21 0-15,0 0 0,0 1 16,0-1-16,21-21 15,1 0-15,-1 21 0,0-21 16,0 0-16,0 0 0,0 0 0,22 0 16,-22 0-16,0-21 0,0 21 15,22-21-15,-22-1 0,0 1 0,0 0 16,0 0-16,0 0 0,1-22 16,-1 22-16,0-21 0,-21 0 0,0 20 15,0 1-15,0-21 0,0 21 16,0 0-16,-21-1 0,0 22 15,-22 0-15,22 0 0,0 0 16,0 0-16,-22 0 0,22 0 16,0 0-16,0 0 0,0 0 15,21 22-15,-21-1 0,21 0 16,0 0 0,0 0-16,21 0 15</inkml:trace>
  <inkml:trace contextRef="#ctx0" brushRef="#br0" timeOffset="4319.96">4551 995 0,'0'0'0,"0"-21"31,-21 21-15,21 21-16,-22 0 0,22 0 16,0 0-16,0 1 0,-21-1 0,21 21 15,0-21-15,-21 22 0,21-1 16,0 0-16,-21 1 0,0-1 0,0 21 16,21 1-16,-22-22 0,1 22 15,0-1-15,0 1 0,0-1 0,0 1 16,-1-1-16,1 1 15,0-22-15,0 0 0,0 1 0,0-1 16,21 0-16,-22 1 0,1-22 0,21 21 16,-21-21-16,21 1 0,0-1 15,0 0-15,0 0 0,-21-21 16,21-21 15,21 0-31,-21 0 16,21-1-16,0 1 0,-21 0 0,22 0 15,-1-21-15,0-1 0,0 1 0</inkml:trace>
  <inkml:trace contextRef="#ctx0" brushRef="#br0" timeOffset="4687.75">4551 1080 0,'-21'-22'15,"42"44"-15,-42-65 0,21 22 0,0 0 16,0 0-16,0 0 0,21-1 16,0 1-16,0 21 15,0 0-15,0 0 0,1 0 0,20 0 16,-21 0-16,21 0 0,-20 0 16,20 0-16,-21 21 0,21 1 15,-20-1-15,-1 0 0,0 0 16,0 0-16,-21 0 0,0 1 0,0-1 15,0 0-15,0 21 0,-21-21 16,0 1-16,0-1 0,-22 0 0,1 0 16,0-21-16,-1 21 0,1 0 15,21-21-15,-22 0 0,22 22 0,-21-22 16,21 0-16,0 0 0,-1 0 16,22-22 30,22 1-46</inkml:trace>
  <inkml:trace contextRef="#ctx0" brushRef="#br0" timeOffset="5143.49">5270 931 0,'0'22'47,"-21"-1"-47,0 21 15,0-21-15,21 0 0,0 1 0,0 20 16,-21-21-16,21 21 0,0-20 15,-21-1-15,21 0 0,0 21 0,0-21 16,0 1-16,0-1 16,21-21-16,0 0 0,0 21 0,0-21 15,0 0-15,1 0 0,-1 0 16,0 0-16,21-21 0,-21 21 0,1-21 16,-1-1-16,0 1 0,0 0 0,0-21 15,0 21-15,1-1 16,-1-20-16,-21 21 0,0 0 0,21 0 15,-21-1-15,21 1 0,-21 0 16,0 0-16,21 21 0,-21-21 0,0 0 16,21 21 15,1-22-15,-1 22-16</inkml:trace>
  <inkml:trace contextRef="#ctx0" brushRef="#br0" timeOffset="5216.45">6075 953 0,'0'0'0,"84"21"0,-20-21 0,21 21 16,-22 0-16</inkml:trace>
  <inkml:trace contextRef="#ctx0" brushRef="#br0" timeOffset="5803.74">6244 931 0,'0'22'32,"-21"-1"-32,21 0 0,0 0 15,-21 21-15,21 1 0,0-1 0,0 0 16,-21 1-16,-1-1 0,22 22 0,-21-1 16,21-21-16,0 22 0,-21 21 15,0-22-15,21 1 0,-21 20 0,21-20 16,0-1-16,-21 1 0,21-22 15,-22 22-15,22-1 0,-21-21 16,21 1-16,0-1 0,0 0 0,0 1 16,-21-22-16,21 21 0,0-21 15,-21 1-15,21-1 0,0 0 0,0-63 47,21 20-47,-21 1 0,21-21 16,0 0-16,-21-1 0</inkml:trace>
  <inkml:trace contextRef="#ctx0" brushRef="#br0" timeOffset="6163.53">6244 1122 0,'0'0'0,"0"-21"0,0 0 0,0-1 0,0 1 15,0 0-15,0 0 0,0 0 16,0 0-16,0-1 0,0 1 16,21 0-16,0 21 0,1 0 15,-1 0-15,21 0 0,-21 0 0,22 0 16,-22 0-16,21 0 0,0 0 16,1 21-16,-1 0 0,-21 1 0,22 20 15,-22-21-15,0 0 16,-21 22-16,0-22 0,0 21 0,0-21 15,-21 0-15,0 1 0,-1-1 16,-20 0-16,0 0 0,-1 0 0,22 0 16,-21-21-16,0 22 0,20-22 15,1 0-15,0 0 0,0 0 0,0 0 16,0 0-16,21-22 31,0 1-31,0 0 16</inkml:trace>
  <inkml:trace contextRef="#ctx0" brushRef="#br0" timeOffset="6787.17">8403 169 0,'0'0'0,"0"-42"15,0-85 1,-21 127 31,0 0-32,21 21-15,-21 22 0,-1 20 0,1 22 16,-21-22-16,21 22 0,-22-22 16,1 22-16,0 0 0,-1-1 0,1 22 15,-21-21-15,20 0 0,1-1 16,0 1-16,-1 0 0,-20-22 15,42 22-15,-22-22 0,1 1 16,21-1-16,-22-20 0,22 20 0,0-21 16,0 1-16,0-22 0,0 21 0,21-21 15,0 1-15,-22-1 0,22-42 32,0-1-17,0-20-15,22 21 0,-1-21 0</inkml:trace>
  <inkml:trace contextRef="#ctx0" brushRef="#br0" timeOffset="7539.84">8721 550 0,'42'0'15,"-21"0"1,21 0-16,-20 0 0,20 0 0,21 0 15,-20-21-15,-1 21 0,22 0 16,-22 0-16,21 0 0,-20 0 0,-1 0 16,0 0-16,1 0 0,-1-21 15,-21 21-15,0 0 0,1 0 0,-1 0 16,-42 0 15,-1 0-31,1 0 0,0 0 16</inkml:trace>
  <inkml:trace contextRef="#ctx0" brushRef="#br0" timeOffset="7923.62">9080 572 0,'0'0'0,"0"21"0,0 0 0,-21-21 16,21 21-16,0 0 0,0 0 0,0 22 15,0-22-15,0 21 16,0-21-16,0 22 0,0-1 0,0 0 16,0 1-16,0-1 0,0 0 15,0 1-15,0-1 0,0-21 0,0 22 16,0-22-16,0 21 0,0-21 16,-21 0-16,21 1 0,-21-1 0,0 0 15,0 0-15,-1 0 0,-20-21 0,21 21 16,-21-21-16,20 0 0,-20 0 15,0 0-15,-1 0 0,22 0 16,-21 0-16,0 0 0,-1 0 16,22-21-16,0 0 0,0 0 0,0 0 0,-1 0 15,1-1-15,21 1 16,0 0-16,0 0 0,0 0 16,21 0-1,1 21-15,-1-22 0,0 22 16,0 0-16,21 0 0</inkml:trace>
  <inkml:trace contextRef="#ctx0" brushRef="#br0" timeOffset="8483.92">9567 1101 0,'0'0'0,"21"-106"31,-21 85-31,-21 21 0,0-21 16,0 21-16,0 0 0,0 0 16,-1 0-16,1 0 0,0 21 15,0 0-15,0-21 0,0 42 0,-1-21 16,1 1-16,0 20 0,0 0 15,0-21-15,0 22 0,21-22 16,0 21-16,-22-21 0,22 1 0,-21-1 16,21 0-16,0 0 0,0 0 15,0 0-15,0 1 16,21-22-16,1 0 0,-1 0 16,0 0-16,0-22 0,21 1 15,-20 21-15,-1-21 0,21 0 0,-21 0 16,0 0-16,1-22 0,20 22 15,-21-21-15,0 21 0,0-22 0,1 22 16,-22-21-16,21 21 0,-21-1 16,21 1-16,-21 0 0,0 0 15,0 42 17,0 0-32,0 0 0,0 22 15,0-22-15,0 0 0,0 21 0,0-20 16,0-1-16,0 21 0,0-21 0,0 0 15,0 1-15,0-1 16,0 0-16,21 0 16,0-21-16,0 0 15</inkml:trace>
  <inkml:trace contextRef="#ctx0" brushRef="#br0" timeOffset="8736.16">10012 953 0,'0'0'0,"0"21"31,0 0-31,0 0 0,0 0 0,0 0 16,0 22-16,0-22 0,21 0 15,-21 0-15,0 22 0,21-22 0,-21 0 16,0 0-16,0 0 0,0 0 15,0 1-15,0-1 16,0 0-16,42-21 31</inkml:trace>
  <inkml:trace contextRef="#ctx0" brushRef="#br0" timeOffset="8953.03">10456 910 0,'0'0'0,"0"21"31,-21 1-15,0-1-16,0 0 0,0 0 16,-1 21-16,-20-20 0,21 20 0,0-21 15,-22 21-15,22-20 0,0-1 16,-21 21-16,21-21 0,-1 0 0,22 1 15,0-1-15</inkml:trace>
  <inkml:trace contextRef="#ctx0" brushRef="#br0" timeOffset="9495.46">10880 1080 0,'0'-22'0,"0"-41"31,0 42-31,0 0 0,0-1 16,-22 22-16,1 0 0,0 0 15,0 0-15,0 0 0,0 0 0,-1 22 16,1-1-16,0 0 15,0 0-15,-21 21 0,20-20 0,1 20 16,0 0-16,0-21 0,0 22 16,0-22-16,21 0 0,0 21 0,0-20 15,0-1-15,0 0 0,0 0 0,0 0 16,21-21 0,0 0-16,0 0 0,0 0 0,0 0 15,1 0-15,-1 0 0,0-21 16,21 21-16,-21-21 0,1 0 0,-1 0 15,21-1-15,-21 1 0,0 0 0,1 0 16,20-21-16,-21 20 16,0 1-16,-21-21 0,21 21 0,1 0 15,-1-1-15,-21 44 32,0-1-17,0 0-15,0 0 0,0 0 0,0 0 16,0 1-16,0-1 0,0 0 0,0 0 15,0 0-15,0 0 0,0 1 16,21-22-16,-21 21 0,21-21 0,0 0 16,0 0-16,1 0 0,20 0 15,-21 0-15,0 0 0,0 0 0,1 0 16</inkml:trace>
  <inkml:trace contextRef="#ctx0" brushRef="#br0" timeOffset="10444.93">12361 741 0,'21'0'16,"1"0"0,-1 0-16,0-21 15,0 21-15,-21-21 0,21 21 0,0-22 16,1 22-16,-1-21 0,0 0 16,-21 0-16,21 0 15,-21 0-15,0-1 0,0 1 16,0 0-16,-21 21 0,0-21 15,-22 21-15,22 0 0,-21 0 0,-22 0 16,22 0-16,0 0 0,-22 0 16,1 0-16,20 0 0,-20 21 0,21 0 15,-1 0-15,1-21 0,0 22 16,20-1-16,1 0 0,0-21 0,21 21 16,0 0-16,0 0 0,0 1 0,0-1 15,21 0-15,0 0 0,1 21 16,-1-20-16,21 20 0,0-21 15,1 21-15,-1-20 0,0 20 16,1-21-16,-1 0 0,-21 22 0,22-22 16,-1 0-16,-21 21 0,0-21 15,0 1-15,-21-1 0,0 0 0,0 0 16,0 0-16,-42 0 0,21 1 16,-21-22-16,-1 21 0,1 0 0,0-21 15,-22 21-15,1-21 0,20 0 0,1 0 16,-22 0-16,22 0 0,0 0 15,-1 0-15,22 0 0,-21-21 0,21 0 16,0 0-16,-1-1 0,1 1 16,0 0-16,21 0 0,0 0 15,-21 0-15,21-1 0,0 1 0,0 0 16,0 0-16,0 0 0,0 0 16,21-1-16,0 22 15,22 0-15,-22 0 16,0 0-16,21 0 0,-21 0 0,22 0 15,-1 0-15,0 0 0</inkml:trace>
  <inkml:trace contextRef="#ctx0" brushRef="#br0" timeOffset="11276.14">12615 995 0,'0'0'0,"0"-21"15,21 0-15,-21-1 16,0 1 0,-21 21-1,21 21-15,-21-21 0,0 22 16,21-1-16,-21 0 0,0 0 16,21 21-16,-22-20 0,22 20 0,-21-21 15,0 0-15,21 22 0,0-22 16,0 21-16,-21-21 0,21 0 15,0 1-15,0-1 0,0 0 0,0 0 0,0 0 16,21-21 0,0 0-16,0 0 0,1 0 0,-1 0 15,0 0-15,0 0 0,21 0 0,1-21 16,-22 21-16,21-21 0,1 0 16,-1 0-16,0-1 0,1 1 0,-22 0 15,21-21-15,-21 21 0,0-22 16,1 22-16,-22 0 0,21-21 0,-21 20 15,0 1-15,0 0 0,-21 0 16,-1 21-16,1 0 16,0 0-16,0 0 0,0 0 0,0 0 15,21 21-15,-22-21 16,22 21-16,0 0 0,0 1 16,0-1-16,0 0 0,0 0 15,0 0-15,22 0 0,-22 1 16,21-1-16,-21 0 0,0 0 15,0 0-15,0 0 0,0 1 16,0-1-16,0 0 16,21-21-16,-21 21 0,21-21 15,0 21-15,0-21 16,1 0-16,-1 0 16,0 0-16,0 0 0,0 0 15,22 0-15,-22 0 0,0-21 0,0 21 16,0-21-16,22 21 0,-22-21 15,0 0-15,0-1 0,0 1 0,0 0 16,-21 0-16,22 0 0,-1-22 0,-21 22 16,21 0-16,-21 0 0,0 0 15,0 0-15,21 21 0,-21 21 32,-21 0-17,21 0-15,-21 0 0,0 0 16,21 1-16,-22 20 0,1-21 15,21 0-15,0 0 0,-21 1 0,21-1 16,0 0-16,0 0 0,0 0 16,0 0-1,21-21-15,0 0 0,1 0 16,-1 0-16,21 0 0,-21 0 16,0-21-16,1 0 0,-1 0 15</inkml:trace>
  <inkml:trace contextRef="#ctx0" brushRef="#br0" timeOffset="11658.93">13568 720 0,'0'0'0,"-21"0"0,-1 21 16,-20 0-16,21-21 0,0 21 0,21 0 15,0 1-15,-21-1 0,21 0 16,0 0-16,0 0 0,0 0 16,21-21-16,0 0 0,0 22 15,21-22-15,-20 0 0,-1 0 16,0 0-16,0 0 0,0-22 16,-21 1-16,21 21 0,-21-21 15,0 0-15,22 0 0,-22 0 16,0-1-16,0 1 0,0 0 0,0 0 15,-22 21-15,1-21 0,0 21 16,0 0-16,0 0 0,0 0 16,-1 0-16,1 21 15,0 0-15,21 0 16,-21 0-16,21 1 0,0-1 0,0 0 16,0 21-16,0-21 0,0 1 15,0-1-15,21 0 0</inkml:trace>
  <inkml:trace contextRef="#ctx0" brushRef="#br0" timeOffset="12075.39">13991 1101 0,'-21'-21'15,"0"21"1,21 21 0,0 0-16,0 0 0,-21 0 15,21 0-15,0 1 0,0 20 0,-22-21 16,22 21-16,0 1 0,-21-1 16,21-21-16,0 22 0,-21-1 0,0 21 15,21-20-15,-21-1 0,0 22 16,21-22-16,-22 21 0,1 1 0,0-22 15,0 22-15,0-1 0,0-20 0,-1 20 16,1-21-16,0 22 0,-21-1 16,42-20-16,-43 20 0,43-20 0,-21-1 15,0 0-15,21 1 0,-21-1 0,21-21 16,0 0-16,0 0 16,0 1-16,0-1 0,0-42 15,0-1 1,0 1-16,21 0 0,0 0 15,0-21-15,-21-1 0,22-20 0,-1 20 16,0-20-16</inkml:trace>
  <inkml:trace contextRef="#ctx0" brushRef="#br0" timeOffset="12411.2">13843 1397 0,'0'-106'16,"0"212"-16,0-233 15,0 85-15,0 21 0,0-1 16,21 1-16,0 0 0,0 21 16,1-21-16,-1 0 0,21 21 0,-21 0 15,22 0-15,-1 0 0,0 0 16,-21 0-16,22 21 0,-1-21 0,-21 21 16,0 0-16,1 0 0,-1 22 15,-21-22-15,0 0 0,0 21 0,0-20 16,-21 20-16,-1-21 0,-20 0 0,21 0 15,-21 1-15,-1-1 0,1-21 16,21 21-16,-22-21 0,1 0 16,21 0-16,0 0 0,-22 0 0,22 0 15,0 0-15,0 0 16,21-21 0,0 0-16,21-1 15,0 1-15,0 0 0</inkml:trace>
  <inkml:trace contextRef="#ctx0" brushRef="#br0" timeOffset="12775.99">14901 445 0,'0'0'0,"0"-22"0,0 1 15,-21 21 1,21 21-16,-21 1 16,0-1-16,0 0 0,21 21 0,-22 1 15,1-1-15,0 0 0,21 1 16,-21 20-16,0 1 0,0-22 0,-1 21 16,1 1-16,21-1 0,-21-20 15,0-1-15,0 22 0,21-22 0,0-21 16,0 21-16,-21-20 15,21 20-15,0-21 0,0 0 0,0 0 16,21-21-16,0 0 16,0 0-16,0 0 15,0 0-15,1 0 0,-1-21 16,0 21-16,0-21 0,0 0 16,0 0-16,1 0 0,-1-1 0,-21-20 15</inkml:trace>
  <inkml:trace contextRef="#ctx0" brushRef="#br0" timeOffset="13006.86">14499 953 0,'-21'0'0,"21"-22"16,21 22 15,0 0-31,0 0 0,22 0 15,-22 0-15,0 0 0,21 0 16,-20 0-16,20 0 0,-21 0 0,21 0 16,-20 0-16,20 0 0,-21 0 15,0 0-15,22-21 0,-22 21 0,0-21 16,21 21-16,1 0 0</inkml:trace>
  <inkml:trace contextRef="#ctx0" brushRef="#br0" timeOffset="13415.81">16827 64 0,'0'0'0,"-21"0"16,0 0-16,0 21 0,0 0 15,0 0-15,-1 21 0,-20 1 16,21-1-16,-21 22 0,-22-22 0,22 21 16,-1 1-16,-20 21 0,-1-1 15,1 1-15,21 0 0,-22-1 0,22 1 16,-22 0-16,22-22 0,0 22 15,-1-22-15,1 1 0,0-1 0,20 1 16,-20-1-16,21-20 0,0-1 0,-22 21 16,22-41-16,0 20 15,0 0-15,21-21 0,-21 1 0,21-1 16,-21 0-16,21-42 31,0 0-31,0-1 16</inkml:trace>
  <inkml:trace contextRef="#ctx0" brushRef="#br0" timeOffset="15316.13">17843 508 0,'0'-21'15,"0"42"32,-21 0-47,0 0 16,21 22-16,-21-1 0,0 0 16,21 22-16,-21-22 0,-1 22 0,1-1 15,0 1-15,0-22 0,0 22 16,0-22-16,21 0 0,-22-21 15,1 22-15,21-22 0,0 21 0,0-21 16,-21 1-16,0-1 16,21 0-16,0 0 0,-21-21 15,21 21-15,0 0 16,0-42 31,0 0-32,0 0-15</inkml:trace>
  <inkml:trace contextRef="#ctx0" brushRef="#br0" timeOffset="37611.61">18182 529 0,'21'0'110,"-21"-21"-95,0 0-15,0 0 16,0 0 0,-21-1-16,0 22 15,0-21 1,0 21-16,-1 0 0,1 0 31,0 0-31,0 0 0,0 0 16,0 0-16,-1 0 0,1 0 15,0 0-15,0 0 16,0 0-16,0 21 0,-1 1 16,1-1-16,0-21 0,0 21 15,21 0-15,-21 0 0,0 0 0,-1 1 16,1-1-16,0 0 0,0 0 15,0 0-15,0 22 0,-1-22 0,1 0 16,0 21-16,0-21 0,0 22 16,0-22-16,21 21 0,-22-21 0,22 22 15,-21-22-15,21 21 16,-21-21-16,21 1 0,0 20 0,0-21 16,0 0-16,0 22 0,0-22 0,0 0 15,0 0-15,0 0 0,0 0 16,0 1-16,0-1 0,0 0 0,0 0 15,0 0-15,21 0 16,-21 1-16,21-22 0,-21 21 16,22-21-16,-1 0 0,-21 21 15,21-21-15,0 0 0,0 0 16,0 0-16,1 0 0,-1 0 16,0 0-16,0 0 0,0 0 15,0 0-15,1 0 0,-1 0 16,0 0-16,0-21 0,0 21 0,0 0 15,1-21-15,-1-1 0,0 22 16,0-21-16,0 21 0,-21-21 16,0 0-16,21 0 15,1 0-15</inkml:trace>
  <inkml:trace contextRef="#ctx0" brushRef="#br0" timeOffset="38099.21">18288 1080 0,'0'0'0,"21"-22"0,-21 1 0,0 0 16,0 0 0,-21 21-1,0 0-15,0 0 16,-1 21-16,1 0 0,0 0 15,0-21-15,21 43 0,-21-22 16,0 0-16,-1 0 0,1 0 0,0 1 16,0-1-16,21 21 0,-21-21 15,21 0-15,-21 1 0,21-1 16,0 0-16,0 0 0,0 0 16,21-21-1,0 0-15,0 0 16,21 0-16,-20 0 0,-1 0 15,0 0-15,21-21 0,-21 0 0,1 0 16,20 21-16,-21-21 0,0-1 16,0-20-16,1 21 0,-22 0 0,0 0 15,0-22-15,0 22 0,0 0 0,-43 0 16,22 0 0,0 21-16,0 0 0,0 0 0,-1 0 15,1 0-15,0 0 0,0 0 16,0 0-16,21 21 0,0 0 15,0 0 1,21-21 0,21 0-16</inkml:trace>
  <inkml:trace contextRef="#ctx0" brushRef="#br0" timeOffset="38635.79">18584 1080 0,'0'0'0,"-21"0"47,21 21-47,-21 0 16,21 0-16,0 0 0,0 0 0,-21-21 16,21 22-16,-21-1 0,21 0 15,-22 0-15,22 0 0,0 0 0,0 1 16,-21-1-16,0 0 0,21 0 15,0 0 1,-21-21-16,0 0 16,21-21 15,0 0-15,0 0-16,0 0 15,21-1-15,0 1 0,0 0 0,0 0 16,1 0-16,-1-22 0,21 22 15,106-42 1,-127 42-16,22 21 0,-1 0 16,-21 0-16,22 0 0,-22 0 0,0 0 15,0 0-15,0 21 0,-21 0 0,0 0 16,0 0-16,0 0 0,0 1 16,0-1-16,0 21 0,0-21 15,-21 0-15,21 1 0,-21-1 16,21 0-16,-21 0 0,0-21 15,-1 21-15,22-42 63,0 0-47</inkml:trace>
  <inkml:trace contextRef="#ctx0" brushRef="#br0" timeOffset="39711.86">18986 1355 0,'22'0'16,"-1"0"-1,0 0-15,0 0 0,0 0 16,0-21-16,22-1 0,-22 22 15,21-21-15,1 0 0,-1 0 0,0-21 16,1 20-16,20-20 16,-21 0-16,22-1 0,-22 1 0,1 0 15,-1-1-15,0-20 0,-21 42 16,1-22-16,-1 1 0,0 21 0,-21-21 16,0 20-16,0 1 0,0 0 0,0 0 15,0 0-15,0 0 0,-21 21 16,21-22-16,-21 22 0,-1 0 15,1 0-15,0 0 16,21 22-16,-21-1 0,0 0 0,0 21 16,-1-21-16,1 22 0,0-1 15,-21 0-15,21 22 0,-1-22 0,-20 22 16,21-1-16,-21 1 0,-1-22 16,22 22-16,-21-1 0,-1 1 15,22-1-15,-21 22 0,21-22 0,-22 22 16,22 0-16,0-22 0,-21 22 15,21-1-15,-22 1 0,1 0 0,21-1 16,-22 1-16,-20 21 0,21-21 0,-22-1 16,22 1-16,-1 0 0,-20-1 15,21-20-15,-1-1 0,-20 22 0,42-43 16,-22 22-16,1-1 0,21-20 0,0-1 16,-1 0-16,22 1 0,-21-22 0,21 0 15,0 0-15,0 0 0,21 0 16,1-21-16,-1 0 0,21 0 15,-21 0-15,22-21 0,-1 0 0,0 21 16,22-42-16,-1 21 0,-20-22 16,20 1-16,1 0 0,-1-1 0,1-20 15,-1-1-15,1 22 0,-1-43 0,-21 22 16,22-22-16,-1 22 0,-20-22 16,20 0-16,-20 1 0,-1 20 0,-21 1 15,0-22-15,0 21 0,-21 1 0,0-1 16,0 1-16,-21-1 0,-21 22 15,21-21-15,-22-1 0,1 22 0,0-1 16,-1 1-16,1 0 0,0 21 16,21-1-16,-1 1 0,1 0 15,0 0-15,0 21 0,0 0 16,0 0 0,21-21-16,21 21 15,0 0 1,0-21-16,0 21 0,0 0 0,1-22 15,20 22-15,0-21 0,-21 21 0,22-21 16,-1 21-16,-21-21 0,22 0 16,-1 21-16,0-21 0,-21-1 0,22 1 15,-22 0-15,21 0 0,-21 0 16,1 0-16,-1-1 0,0 1 0,0 0 16,-21 0-16,0 0 0,21 0 15,0 21-15,-21 21 31,0 0-15,0 0-16,0 0 0,0 22 0,0-22 16,-21 0-16,21 0 0,0 0 15,-21 0-15,0 1 0,21-1 0,-21-21 16,21 21-16,0 0 16,-21-21-16,21-21 46,0 0-30,0 0-16,21-1 0,-21 1 16</inkml:trace>
  <inkml:trace contextRef="#ctx0" brushRef="#br0" timeOffset="39903.82">19897 974 0,'0'0'0,"0"-21"16,-22 21 15</inkml:trace>
  <inkml:trace contextRef="#ctx0" brushRef="#br0" timeOffset="40362.56">19939 1101 0,'0'-21'31,"21"21"-15,0 0 0,0 0-16,1 0 0,-1 0 15,0 0-15,0 0 0,0 21 16,0 0-16,-21 0 16,0 0-16,0 0 0,0 1 0,22-1 15,-22 0-15,0 21 0,0-21 16,0 1-16,0-1 0,0 0 0,-22-21 15,22 21-15,-21 0 0,0 0 16,0-21 0,21-21 15,0 0-31,0 0 0,0 0 16,0 0-16,21-1 0,0 1 15,-21 0-15,21 0 0,-21 0 16,22 0-16,-1 21 0,0-22 0,-21 1 15,21 21-15,0 0 0,0-21 16,1 21-16,-1 0 16,0 0-1</inkml:trace>
  <inkml:trace contextRef="#ctx0" brushRef="#br0" timeOffset="41135.66">20532 1164 0,'-22'0'16,"1"0"-16,21 21 31,0 1-31,0-1 0,-21-21 16,21 21-16,0 0 0,0 0 15,-21 0-15,21 1 0,0-1 0,0 0 16,0 0-16,-21 0 0,21 0 16,-21 1-16,21-1 15,0-42 32,0-1-47,0 1 0,0 0 16,0 0-16,21 0 0,0 0 15,-21-1-15,21 1 0,0-21 16,0 21-16,1 0 0,-1-1 16,0 1-16,0 0 0,0 0 0,0 21 15,1-21-15,-1 21 0,0 0 16,0 0-16,0 0 0,0 0 16,-21 21-16,22 0 0,-22 0 15,0 0-15,0 1 0,0 20 16,0-21-16,0 0 0,0 0 0,0 1 15,0-1-15,0 0 0,-22 0 16,22 0-16,0 0 0,-21-21 16,21 22-16,-21-22 15,21-22 17,0 1-17,0 0-15,0 0 0,21 0 16,-21 0-16,21-1 0,-21-20 0,22 21 15,-1 0-15,0 0 0,0-1 16,0 22-16,0-21 0,1 21 0,-1 0 16,0-21-16,0 21 0,0 0 15,0 0-15,1 21 0,-1-21 16,0 21-16,-21 1 0,0-1 16,0 0-16,0 0 0,0 0 15,0 22-15,0-22 0,0 0 0,0 0 16,0 0-16,0 0 0,0 1 15,-21-1-15,0 0 0,21 0 16,-22-21-16,22 21 16,-21-21-16,21-21 31,0 0-15</inkml:trace>
  <inkml:trace contextRef="#ctx0" brushRef="#br0" timeOffset="43551.55">21696 1355 0,'0'21'0,"0"-42"63,0 0-63,21-1 15,-21 1-15,0 0 16,0 0-16,0 0 0,0 0 16,0-1-16,0 1 0,-21 0 15,0 0-15,-1 21 0,1 0 16,0 0-16,0 0 0,0 0 15,0 0-15,-22 0 0,22 0 16,0 21-16,-21 0 0,20 22 0,-20-22 16,21 0-16,-21 21 0,20-21 15,1 1-15,0-1 0,0 21 0,21-21 16,0 0-16,0 1 0,0-1 16,0 0-16,0 0 0,0 0 15,21-21-15,0 0 16,0 0-16,1 0 0,-1 0 15,0 0-15,21 0 0,-21-21 0,1 0 16,20 21-16,-21-21 0,0 0 16,22-22-16,-22 22 0,0 0 0,0-21 15,0 20-15,-21 1 0,21 0 16,-21 0-16,22 0 0,-22 0 16,0-1-16,-22 44 31,1-22-31,21 21 15,-21 21-15,21-21 0,0 0 0,-21 1 16,21 20-16,0-21 0,-21 0 16,21 0-16,0 1 0,0-1 0,0 0 15,0 0-15,0 0 0,21-21 16,0 21-16,0-21 0,0 0 0,1 0 16,-1 0-16,0 0 0,0 0 0,0 0 15,0 0-15,1-21 16,-1 0-16,0 0 0,0 0 0</inkml:trace>
  <inkml:trace contextRef="#ctx0" brushRef="#br0" timeOffset="45043.73">22352 466 0,'0'0'0,"0"-43"0,0 22 0,0 0 0,0 0 15,0 0-15,-21 42 32,0 0-17,21 21-15,-22 1 0,1-1 0,0 0 16,0 1-16,21 20 0,-21 1 16,0-1-16,-1 1 0,1-1 0,0 1 15,0-22-15,0 22 0,0-1 16,-1-21-16,1 1 0,21 20 0,0-42 15,-21 22-15,21-22 0,-21 21 0,21-21 16,0 1-16,0-1 0,0 0 16,21-21-1,0 0-15,0 0 16,1 0-16,-1 0 0,0-21 0,0 0 16,0-1-16,0 1 0,1 0 15,20-21-15,-21 21 0,0-1 16,0 1-16,1 0 0,-1 0 0,0 0 15,0 0-15,0-1 0,0 22 16,1-21-16,-22 0 0,0 42 31,-22 0-15,22 1-16,-21-22 0,0 21 0,0 0 16,21 21-16,-21-21 15,0 1-15,21-1 0,-22 0 0,22 0 16,0 0-16,-21 0 0,21 1 15,0-1-15,0 0 0,0 0 16,0 0-16,21-21 16,1 0-16,-1 0 0,0 0 15,0 0-15,21 0 0,-20 0 0,20-21 16,0 0-16,-21 0 0,22 0 0,-22-1 16,21 1-16,-21 0 15,22 0-15,-22 0 0,0 21 0,0-21 0,0-1 16,1 22-16,-22 22 47,-22-1-32,1 0-15,0 0 0,0 0 16,21 0-16,-21 1 0,21-1 16,0 0-16,0 0 0,0 0 15,0 0 1,21-21-16,0 0 0,21 0 15,-20 0-15,-1 0 0,0 0 0,0 0 16,0-21-16,0 0 0,1 0 16,-1 21-16,-21-21 0,0 0 0,0-1 15,0 1-15,0 0 0,0 0 16,0 0-16,0 0 0,0-1 16,-21 22-16,-1-21 0,1 21 15,0 0-15,21-21 16,0 0-1,21 21 1,0 0-16,1-21 0,-1 21 0,0 0 16,0 0-16,21-21 0,-20 21 15,-1 0-15,21 0 0,-21-22 0,0 22 16,22 0-16,-22 0 0,0 0 0,0 0 16,0 0-16,1 0 15,-22 22-15,21-22 0,-21 21 16,0 0-16,0 0 15,0 0-15,0 0 0,0 1 0,0-1 16,0 0-16,0 0 0,-21 0 0,21 0 16,0 1-16,0-1 0,-22 0 15,22 0-15,-21-21 0,21 21 0,0 0 16,0 1-16,0-1 16,-21-21-16,21 21 0,0-42 31,0 0-16,0-1-15,21 1 0,0 0 16,-21-21-16,22 21 16,20-1-16,-21-20 0,0 21 0,22-21 15,-22 20-15,21 1 0,-21-21 16,22 21-16,-22 0 0,0-1 0,21 22 16,-21-21-16,1 21 0,20 0 0,-21 0 15,0 0-15,0 0 0,-21 21 16,0 1-16,0-1 0,0 0 0,0 0 15,0 0-15,0 22 0,0-22 16,0 0-16,-21 21 0,21-21 0,-21 1 16,21-1-16,0 21 0,0-21 15,0 0-15,0 1 16,21-1-16,0-21 0,1 0 0,-1 21 16,21-21-16,-21 0 0,22 0 15,-1 0-15,-21 0 0,21-21 0,1 0 16,-22-1-16,21 1 0,-21 0 0,22-21 15,-22 21-15,0-22 0,0 22 16,0 0-16,1-21 0,-22 20 0,21 1 16,-21 0-16,21 0 0,-21 0 15,21-22-15,-21 22 0,21 0 16,-21 0-16,21 0 0,-21 0 0,0-1 16,0 1-1,0 0-15,0 0 16</inkml:trace>
  <inkml:trace contextRef="#ctx0" brushRef="#br0" timeOffset="45335.52">23093 593 0,'0'0'0,"-21"0"15,-1 0 79,1 0-94</inkml:trace>
  <inkml:trace contextRef="#ctx0" brushRef="#br0" timeOffset="45631.35">22034 889 0,'0'0'15,"22"0"1,-1 0 0,0 0-16,0 0 0,21 0 0,-20 0 0,-1 0 15,21 0-15,-21 0 16,22 0-16,-1 0 0,-21 0 0,0 0 15,22 0-15,-22 0 0,0-21 16,-42 21 31,0 0-47</inkml:trace>
  <inkml:trace contextRef="#ctx0" brushRef="#br0" timeOffset="47323.35">741 2223 0,'0'0'0,"-21"0"0,21-22 0,-22 1 0,1 21 16,0 0-16,21-21 0,-21 21 15,0-21-15,0 21 16,21-21 0,21 21 15,0 0-31,0 0 0,0 0 0,0 0 15,1 0-15,20 0 0,-21 21 16,21-21-16,1 0 0,-1 21 0,0-21 16,1 0-16,20 0 0,1 21 15,20-21-15,-20 0 0,21 21 16,-1-21-16,22 22 0,-21-22 0,-1 0 16,22 0-16,-21 0 0,21 0 0,0 0 15,-1 0-15,1 0 16,21 0-16,-21 0 0,21 0 0,0 0 15,0 0-15,0 0 0,-21 0 0,42 0 16,-21 0-16,0 0 0,0 0 16,21 0-16,-21 0 0,0 0 0,21 21 15,-21-21-15,22 0 0,-22 0 16,0 0-16,0 0 0,0 0 0,-22 21 16,22-21-16,-21 0 0,0 0 0,-21 0 15,21 0-15,-22 0 0,1 0 16,0 0-16,-1 0 0,1 0 15,-22 0-15,1 0 0,-1 0 0,1 0 16,-1 0-16,1 0 0,-22 0 16,1 0-16,-1 0 0,0 0 0,1 0 15,-22 0-15,0 0 0,21 0 0,-21 0 16,1 0 0,-1 0-1,0 0 1,0 0-1,0-21-15,0 0 0,1 21 0,20-22 16</inkml:trace>
  <inkml:trace contextRef="#ctx0" brushRef="#br0" timeOffset="47647.17">10435 2117 0,'0'0'0,"-63"0"0,20 0 0,22 0 0,-21 0 16,-1-21-16,1-1 0,-21 1 0</inkml:trace>
  <inkml:trace contextRef="#ctx0" brushRef="#br0" timeOffset="48267.81">9567 1969 0,'0'0'15,"-21"0"-15,-21 0 0,21 0 0,-1 0 16,-20 0-16,21 0 0,0 0 0,-22 0 16,22 0-16,0 0 0,-21 0 15,21 0-15,-1 0 0,1 0 0,0 0 16,0 0-16,0 0 0,0 0 0,-1 0 15,22 21-15,-21-21 16,0 0-16,42 0 47,0 21-47,1-21 16,-1 0-16,21 0 0,0 21 15,-20-21-15,20 0 0,21 0 0,-20 0 16,20 0-16,1 0 0,20 0 0,1 0 15,21 0-15,0 0 0,0 0 16,-1 0-16,22 0 0,-21 21 0,21-21 16,-21 0-16,21 0 0,0 0 0,0 21 15,-21-21-15,21 0 0,-21 0 16,21 22-16,-21-22 0,-1 0 0,22 0 16,-21 21-16,21-21 0,-21 0 15,21 0-15,-21 0 0,0 0 16,0 0-16,-22 21 0,22-21 0,0 0 15,-21 0-15,20 0 0,-20 0 16,21 0-16,-21 0 0,-1 0 0,1 0 16,0 0-16,-1 0 0,-20 0 0,20 0 15,-20 0-15,-1 0 0,22 0 16,-21 0-16,-22 0 0,21 0 0,1 0 16,-22 0-16,1 0 0,-1 0 0,-21 0 15,21 0-15,-20 0 0,20 0 16,-21 0-16,0 0 0,0 0 15,1 0-15,-1 0 32</inkml:trace>
  <inkml:trace contextRef="#ctx0" brushRef="#br0" timeOffset="49403.37">17843 1969 0,'0'0'0,"-21"0"0,0 0 0,0 0 15,0 0-15,-22 0 0,22 0 0,0 0 16,0 0-16,-21 0 0,20 0 0,1 0 16,0 0-16,0 0 15,0 0-15,63 0 47,-21 0-31,0 0-16,22 0 0,-22 21 15,21-21-15,1 0 0,20 0 0,-21 0 16,43 0-16,-21 0 0,20 0 16,1 0-16,0 0 0,-1 21 0,22-21 15,-21 0-15,-1 0 0,22 0 16,-21 0-16,21 0 0,-22 0 0,22 21 16,0-21-16,0 0 0,0 0 0,0 21 15,-1-21-15,-20 0 16,21 0-16,0 21 0,-22-21 0,22 0 15,0 0-15,-21 22 0,21-22 16,-1 0-16,-20 0 0,0 21 0,-1-21 16,1 0-16,0 0 0,-1 0 0,-20 0 15,21 21-15,-1-21 0,1 0 16,21 0-16,-22 0 0,1 0 0,0 21 16,-1-21-16,1 0 0,0 0 15,-22 0-15,1 0 0,20 0 0,-20 21 16,-1-21-16,1 0 0,-1 0 15,1 0-15,-1 0 0,1 0 0,-1 0 16,1 0-16,-1 0 0,1 0 16,-1 0-16,1 0 0,-22 0 15,22 0-15,-1 0 0,-20 0 0,-1 0 16,21 0-16,-20 21 0,-1-21 0,0 0 16,1 0-16,-1 0 0,-21 0 15,22 0-15,-1 0 0,-21 0 0,21 0 16,-20 0-16,20 22 0,-21-22 15,0 0-15,0 0 0,1 0 0,-1 0 16,0 0 0,0 0-16,-21-22 62,-21 22-62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08:43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3556 0,'0'-21'15,"0"0"-15,0 0 16,0-1-16,0 1 16,0 0-16,0 0 15,0 0 1,0 42 15,0 0-31,0 0 0,-21 22 16,21-1-16,0 0 0,0 1 15,-21 20-15,21 1 0,-21-22 0,21 21 16,0 1-16,0 21 0,-22-22 0,22 1 16,0-22-16,0 21 0,0-20 15,-21-1-15,21 0 0,0 1 16,0-22-16,0 0 0,0 0 0,0 0 15,0 1-15,0-44 32,0 1-32,0 0 15,0 0-15,0 0 0,0 0 0</inkml:trace>
  <inkml:trace contextRef="#ctx0" brushRef="#br0" timeOffset="810.68">2879 3577 0,'0'0'0,"0"-21"16,0 0-16,0 0 0,0 0 16,0-1-1,0 1-15,21 21 0,0-21 16,0 0-16,21 0 0,-20 21 15,20-21-15,-21-1 0,21 22 0,1 0 16,-1-21-16,0 21 0,1 0 0,-22 0 16,21 0-16,1 21 0,-22 1 15,0-1-15,0 21 0,-21-21 0,0 22 16,0-1-16,0 0 0,-21 1 16,0-1-16,0 0 0,-22-21 0,1 22 15,21-1-15,-22 0 0,1-20 16,21-1-16,0 21 0,-22-21 0,22 0 15,0-21 1,0 0-16,21-21 31,0 0-15,0 0-16,21 0 0,0 0 16,0 21-16,22-22 0,-22 1 15,21 21-15,1-21 0,-22 0 0,21 21 16,0 0-16,1 0 0,-1 0 15,0 0-15,1 0 0,-22 0 0,21 21 16,-21 0-16,1 0 0,-1 1 16,0-1-16,0 0 0,-21 21 0,0-21 15,0 22-15,0-1 0,0 0 16,0 1-16,-21-1 0,0 0 16,0 1-16,-22-1 0,22 0 0,-21 1 15,-1-1-15,1-21 0,0 0 0,21 1 16,-22-1-16,1 0 0,0 0 15,20-21-15,-20 0 0,0 0 0,-1 0 16,22 0-16,-21 0 0,21 0 16,-22-21-16,1 0 0,21 21 0,0-21 15,0 21-15,-1-22 0,1 1 0,21 0 16,-21 21-16,21-21 16,0 0-16,0 0 0,21-1 15,0 22-15,1-21 16,-1 0-16,0 21 0,0 0 0</inkml:trace>
  <inkml:trace contextRef="#ctx0" brushRef="#br0" timeOffset="1339.84">3810 3958 0,'0'0'16,"0"-21"-16,0 0 0,0 0 0,0 0 16,0-1-16,0 1 15,0 0 1,21 21-16,0 0 0,0 0 0,1 0 15,-1 0-15,0 21 0,0 0 0,64 43 32,-64-22-32,0 1 0,0-1 0,-21 0 15,0 1-15,0-1 0,0 0 16,0 1-16,0-1 0,0 0 0,0 1 16,0-22-16,0 21 0,-21-21 0,21 0 15,-21-21-15,21 22 0,-21-22 16,21-22-1,0 1-15,0 0 16,0 0-16,0-21 0,0 20 16,0-20-16,0 21 0,0-21 0,0-1 15,21 1-15,-21 0 0,21 20 16,0-20-16,-21 0 0,21 21 16,-21-1-16,0 1 0,22 0 0,-1 0 0,0 0 15,0 21 1,0 0-1,-21 21 1</inkml:trace>
  <inkml:trace contextRef="#ctx0" brushRef="#br0" timeOffset="1842.83">4762 3895 0,'0'0'15,"0"-21"-15,-21 21 16,0 0-16,0 0 16,0 0-16,0 0 0,-1 21 0,1 0 15,0 0-15,0 21 0,0-20 16,0 20-16,-1 0 0,22 1 0,-21-1 15,0 0-15,21 1 0,-21-1 16,21 0-16,0-21 0,0 22 0,0-1 16,0-21-16,0 0 0,0 1 15,0-1-15,21 0 0,0 0 16,0-21-16,1 0 0,-1 0 0,0 0 16,0 0-16,21 0 0,-20 0 15,-1-21-15,0 0 0,21 0 0,-21-1 16,1-20-16,-1 21 0,-21-21 0,21-1 15,-21 1-15,21-22 0,-21 22 16,0 0-16,0-22 0,0 22 0,0 0 16,0 20-16,-21-20 0,0 21 0,0 0 15,-1 0-15,1 21 0,-21 0 16,21 0-16,0 0 0,-1 0 16,1 0-16,0 0 0,0 0 15,0 21-15,0-21 0,21 21 0,-22 0 16,22 21-16,0-20 0,0-1 0,0 0 15,0 0-15,0 0 0,0 0 16,0 1-16,0-1 0,22 0 0</inkml:trace>
  <inkml:trace contextRef="#ctx0" brushRef="#br0" timeOffset="2491.51">5292 3937 0,'0'0'0,"-22"0"15,1 21 1,21 0-16,0 1 16,0-1-16,-21 21 0,21-21 0,-21 22 15,21-1-15,-21 0 0,21-21 0,0 22 16,0-1-16,0-21 0,-21 0 15,21 22-15,0-22 0,0 0 0,0 0 16,0 0-16,21-21 31,0 0-31,-21-21 16,21 0-16,0 0 0,0-21 16,-21 20-16,22 1 0,-1-21 15,0 21-15,0 0 0,0-22 0,-21 22 16,21 0-16,1 0 0,-1 0 0,0 21 15,-21-22-15,21 22 16,0 0-16,-21 22 16,0-1-16,0 0 15,0 21-15,0-21 0,0 1 0,0-1 16,0 21-16,0-21 0,0 0 16,21 1-16,-21-1 0,22 0 15,-22 0-15,21 0 0,0 0 16,0-21-16,0 0 0,0 0 15,1 0-15,-1 0 0,0-21 16,0 0-16,0 0 0,0 0 0,1-22 16,-1 22-16,0-21 0,0 0 0,0-1 15,-21 1-15,0-22 0,0 22 16,0 0-16,0-1 0,0 22 0,0-21 16,0 21-16,0 0 0,0-1 0,0 1 15,-21 21 16,21 21 1,21 1-32,0-1 15</inkml:trace>
  <inkml:trace contextRef="#ctx0" brushRef="#br0" timeOffset="2632.43">6519 3958 0,'0'0'0,"0"-21"16</inkml:trace>
  <inkml:trace contextRef="#ctx0" brushRef="#br0" timeOffset="2979.23">6138 4085 0,'-21'64'31,"21"-43"-31,0 0 0,0 0 16,21 0-16,0 1 15,1-22-15,-1 21 0,0-21 16,0 0-16,0 21 0,0-21 16,1 0-16,-1 21 0,0-21 15,21 0-15,-21 21 0,1-21 0,-1 21 16,0-21-16,-21 22 15,0-1-15,-21-21 16,0 21-16,-22-21 16,22 0-16,-21 21 0,21-21 15,-22 0-15,1 0 0,0 0 0,20 0 16,-20 0-16,21 0 0,-21 0 0,20 0 16,1 0-16,0 0 0,0 0 15,0 0 1,21-21 15,21 21-31,-21-21 0,21 0 16</inkml:trace>
  <inkml:trace contextRef="#ctx0" brushRef="#br0" timeOffset="3510.93">6371 4022 0,'21'0'0,"22"-21"16,-43-1-1,21 22-15,0-21 16,-21 0 0,0 0-16,0 0 15,0 0 1,-21 21-16,0 0 0,-1 0 16,1 0-16,0 0 0,0 0 0,0 0 15,0 21-15,-1 0 0,-20-21 16,21 21-16,0 0 0,21 0 0,-21 1 15,-1-1-15,1 21 0,21-21 0,-21 0 16,21 1-16,0-1 16,0 0-16,0 0 0,0 0 15,21-21 1,64 0-16</inkml:trace>
  <inkml:trace contextRef="#ctx0" brushRef="#br0" timeOffset="4019.78">6837 4085 0,'21'0'32,"0"0"-1,-21-21-31,21 21 0,0-21 16,1 0-1,-22 0-15,21 21 0,-21-22 16,21 1-16,-21 0 15,0 0 1,-21 21-16,0 0 0,-1 0 16,1 21-16,0-21 15,0 21-15,-21 0 0,20 1 0,1-1 16,21 0-16,-21 21 0,0-21 0,0 22 16,0-22-16,21 0 0,0 21 15,0-20-15,0-1 0,-22 0 0,22 0 16,0 0-16,0 0 0,0 1 15,0-1-15,22-21 16,-1 0-16,0 0 0,0 0 16,0 0-16,0 0 0,1 0 15,-1 0-15,0 0 16,0-21-16,0-1 0,0 1 0,1 21 16</inkml:trace>
  <inkml:trace contextRef="#ctx0" brushRef="#br0" timeOffset="4491.47">7281 3937 0,'0'0'0,"0"-21"0,0 0 0,0 0 15,21 21 16,1 0-31,-1 0 16,0 0-16,0 0 0,0 0 16,0 0-16,1 0 0,-1 21 0,0 0 15,-21 0-15,21 0 0,0 0 0,0 1 16,-21-1-16,0 21 16,0-21-16,22 0 0,-22 22 0,0-22 15,0 0-15,0 21 0,0-20 0,0-1 16,0 0-16,0 0 0,0 0 15,0 0-15,0 1 0,-22-1 0,1-21 16,21 21-16,-21-21 16,21-21-1,0 0-15,0-1 16,0 1-16,0 0 0,0-21 0,21 21 16,-21-22-16,21 1 0,1 0 15,-1 20-15,0-20 0,0 0 0,21 21 16,-20-1-16,-1 1 0,0 0 15,0 0-15,0 0 0,0 21 16,1-21-16,20-1 0,-21 22 0,0 0 16,0-21-16,22 21 0,-22 0 0,0-21 15,0 21-15</inkml:trace>
  <inkml:trace contextRef="#ctx0" brushRef="#br0" timeOffset="5014.47">9842 3789 0,'-21'0'16,"21"-21"31,21 21-16,1 0-15,-1-21-1</inkml:trace>
  <inkml:trace contextRef="#ctx0" brushRef="#br0" timeOffset="6371.61">9969 3747 0,'0'0'0,"0"-22"15,0 1-15,22 21 0,-22-21 16,21 21-16,0-21 0,0 0 15,0 0-15,0-1 0,-21 1 0,22 0 0,-22 0 16,21 0-16,-21 0 16,0-1-16,0 1 0,0 0 0,0 0 15,-21 21-15,-1-21 0,1 21 16,0 0-16,-21 0 0,-1 0 0,1 0 16,0 0-16,-1 21 0,1 0 15,0 0-15,-1 0 0,22 1 0,-21-1 16,21 0-16,0 0 0,-1 0 0,1 0 15,21 1-15,0 20 0,0-21 16,0 0-16,0 0 0,0 1 16,0-1-16,0 0 0,21 0 15,1-21-15,-1 21 0,0 0 16,0-21-16,0 22 0,22-22 0,-22 21 16,21-21-16,-21 21 0,22 0 15,-22-21-15,21 21 0,0 0 0,-20 1 16,-1-1-16,0 0 0,0 0 15,-21 21-15,0-20 0,0-1 0,0 0 16,-21 0-16,0 0 0,-22 0 0,1 1 16,0-1-16,-1-21 0,-20 21 15,-1-21-15,22 0 0,-21 0 0,20 0 16,1 0-16,0 0 0,-1-21 16,22 21-16,-21-21 0,21-1 15,-1 1-15,1-21 0,0 21 0,21 0 16,0-22-16,-21 22 0,21 0 15,0 0-15,0 0 0,0-1 0,0 1 16,21 21-16,-21-21 16,21 21-16,22 0 0,-22 0 0,0 0 15,0 0-15,21 0 0</inkml:trace>
  <inkml:trace contextRef="#ctx0" brushRef="#br0" timeOffset="6774.78">10308 4106 0,'21'0'0,"0"0"32,1 0-17,-22-21-15,21 0 0,0 0 16,0 0-16,0 0 0,0-1 0,1 1 15,-1 0-15,0 0 0,0 0 0,0-22 16,-21 22-16,0 0 16,0 0-16,-21 21 15,0 0-15,0 0 16,0 0-16,-1 21 0,1-21 16,0 21-16,-21 0 0,21 1 0,-1-1 15,1 21-15,0-21 0,0 22 16,0-1-16,0-21 0,21 21 0,0 1 15,0-22-15,-22 21 0,22-21 16,0 22-16,0-22 0,0 0 0,22 0 16,-1 0-16,0-21 0,0 0 15,0 0-15,0 0 0,22 0 16,-22 0-16,0-21 0,21 0 0,1 0 16,-22 0-16</inkml:trace>
  <inkml:trace contextRef="#ctx0" brushRef="#br0" timeOffset="7083.6">11155 3281 0,'0'0'0,"0"-21"0,0 0 16,-21 21-1,-1 21 1,1 21-16,0-21 0,0 22 15,21-1-15,-21 21 0,0-20 0,-1 20 16,1 1-16,0-22 0,21 22 16,-21-1-16,0-21 0,0 22 0,-1-22 15,1 22-15,0-22 0,21 0 16,-21 1-16,21-1 0,0-21 0,0 0 16,0 1-16,0-1 0,21-21 31,0-21-31,0-1 0,1 1 15,-1-21-15,0 0 0,21-1 16</inkml:trace>
  <inkml:trace contextRef="#ctx0" brushRef="#br0" timeOffset="8059.08">11409 3344 0,'0'0'15,"0"-21"-15,0 0 0,0 42 31,0 22-31,0-22 16,0 21-16,-21-21 0,21 22 16,-22-1-16,22 21 0,0-20 0,-21-1 15,0 0-15,0 1 0,0 20 16,21-20-16,-21-1 0,-1 0 16,22 1-16,-21-1 0,21 0 0,0-21 15,0 22-15,0-22 0,0 0 16,0 0-16,0 0 0,0 1 15,21-22-15,1 0 0,-1 0 0,0 0 16,0 0-16,0 0 16,0-22-16,1 1 0,-1 21 0,0-21 15,0 0-15,0 0 0,0 0 16,1-1-16,-1-20 0,0 21 0,21-21 16,-21 20-16,1-20 0,-1 21 0,0-21 15,-21 20-15,0 1 0,0 0 16,0 0-1,-21 42 1,0 0 0,21 0-16,-22 1 0,1-1 0,21 0 15,0 21-15,0-21 0,0 22 16,-21-22-16,21 0 0,0 21 0,0-20 16,0-1-16,0 0 0,0 0 0,0 0 15,21 0-15,-21 1 0,21-22 16,1 0-16,20 0 0,-21 0 0,0 0 15,22 0-15,-1 0 0,0 0 0,-21-22 16,22 1-16,-1 0 0,-21 0 16,22 0-16,-22-22 0,0 22 15,0-21-15,0 21 0,0-22 16,-21 22-16,0 0 0,0 0 0,0 0 16,0 0-16,-21 21 31,0 0-31,21 21 0,-21 0 15,21 0-15,0 0 0,-21 0 16,21 1-16,-21 20 0,21-21 0,0 0 16,0 22-16,0-22 0,-22 0 0,22 0 15,0 0-15,0 0 0,-21 1 16,21-1-16,0 0 16,-21-42 15,21 0-31,0-1 0,0 1 15,0-21-15,0 21 0,21-22 16,-21 22-16,21-21 0,1 0 0,-1-1 16,0 22-16,21-21 0,-21 21 0,22-1 15,-22 1-15,21 0 0,1 0 16,-1 21-16,0 0 0,1 0 0,-22 0 16,21 0-16,-21 0 0,0 21 0,1 0 15,-1 0-15,0 1 0,0-1 16,-21 21-16,0-21 0,0 22 0,0-22 15,0 0-15,0 21 16,0-21-16,0 1 0,0 20 0,0-21 16,-21 0-16,0-21 0,0 21 0,21 1 15,-22-22-15,1 0 0,0 0 16,21-22 15,0 1-31,0 0 16,21 0-16,0 21 0</inkml:trace>
  <inkml:trace contextRef="#ctx0" brushRef="#br0" timeOffset="8819.69">13250 4001 0,'0'0'0,"21"-22"0,1 22 0,-22-21 0,21 0 15,-21 0-15,0 0 16,0 0-16,0-1 0,0 1 15,0 0-15,0 0 0,-21 21 0,21-21 16,-22 21-16,1 0 0,0 0 16,0 0-16,0 0 0,-22 0 0,22 0 15,-21 21-15,21 0 0,-22 0 0,1 22 16,21-22-16,-21 21 16,20 0-16,-20 1 0,21-1 0,0-21 0,0 22 15,21-1-15,0-21 0,0 0 16,0 22-16,0-22 15,21 0-15,0-21 0,0 0 0,21 0 16,-20 0-16,20 0 0,0 0 16,-21-21-16,22 0 0,-22-1 0,21 1 15,-21 0-15,1-21 0,-1 21 0,0-22 16,0 22-16,-21-21 0,21 21 16,-21-22-16,0 22 0,0 0 0,0 0 15,0 0-15,0 42 31,0 0-31,0 0 16,0 0-16,0 0 16,0 22-16,0-1 0,-21 0 0,0 1 15,0-1-15,21 0 0,-21 1 0,21 20 16,-22-20-16,22-1 0,-21 21 16,21-20-16,0 20 0,0 1 0,0-1 15,0 1-15,0-1 0,0 1 0,0-1 16,0 1-16,0-1 0,0 1 15,0-22-15,0 22 0,0-1 0,0-42 16,0 43-16,0-22 0,0 0 16,0 1-16,0-1 0,0 0 0,0-20 15,0 20-15,-21-21 0,0-21 0,21 21 16,-21-21-16,0 0 0,-1 0 16,1 0-16,21-21 0,-21 0 0,0 0 15,0 0-15,0-22 0,-1 1 16,22 0-16,-21-1 0,21-20 0,0-1 15,0 1-15,0-1 0,0-20 0,0 20 16,0-21-16,0 22 0,0-22 16,21 22-16,-21 20 0,22-20 0,-1-1 15,0 22-15,0 0 0,0-1 0,0 1 16,1 0-16,20-22 16,-21 22-16,21 0 0,-20 20 0,20-20 0,0 0 15,1-1-15,-1 1 16,-21 21-16,21 0 0,-20 0 0,-1-1 15,0 1-15</inkml:trace>
  <inkml:trace contextRef="#ctx0" brushRef="#br0" timeOffset="9271.6">13843 3810 0,'0'0'0,"21"0"0,-21-21 16,21 0-16,-42 21 31,0 0-31,-21 0 16,20 21-16,-20-21 0,0 21 0,21 0 16,-22 0-16,22 1 0,0-1 15,0-21-15,0 21 0,21 0 0,-22 0 16,22 0-16,22 1 15,-1-22-15,0 0 16,0 0-16,0 21 0,0 0 16,22-21-16,-22 21 0,0-21 15,21 21-15,-20-21 0,-1 21 0,0 1 16,0-1-16,-21 0 16,21-21-16,-21 21 0,0 0 0,0 0 15,0 1-15,-21-22 0,0 21 16,-21-21-16,20 0 0,-20 0 15,21 21-15,-21-21 0,-1 0 0,22 0 16,-21 0-16,-1 0 0,22 0 16,0 0-16,0 0 0,0 0 0,0-21 15,21 0-15,0-1 0,-22 22 16,22-21-16,0 0 0,0 0 16</inkml:trace>
  <inkml:trace contextRef="#ctx0" brushRef="#br0" timeOffset="9539.67">12700 3344 0,'0'0'0,"0"-21"15,-21 21 1,21 21 47,-21-21-63,21 22 15,-22-1-15</inkml:trace>
  <inkml:trace contextRef="#ctx0" brushRef="#br0" timeOffset="9867.49">10901 3725 0,'0'0'16,"21"0"-16,0 0 15,0 0-15,22-21 0,-22 21 16,21-21-16,22 21 0,-22 0 0,21 0 16,-20-21-16,-1 21 0,22 0 15,-22 0-15,0 0 0,1 0 16,-1-21-16,-21 21 0,21 0 0,-20 0 15,-1 0-15,-42 0 32,-1 0-17</inkml:trace>
  <inkml:trace contextRef="#ctx0" brushRef="#br0" timeOffset="10910.82">1990 4932 0,'-22'-21'31,"44"21"0,-1 0-31,0 0 16,0 0-16,0 21 0,22-21 16,-1 21-16,0-21 0,1 0 15,20 0-15,1 0 0,-1 0 0,1 0 16,-1 0-16,22 0 0,-22 0 0,22 0 16,-22 0-16,22 21 0,0-21 15,21 0-15,-22 0 0,22 0 0,21 0 16,-21 0-16,0 0 0,21 0 15,0 0-15,0 0 0,0 0 0,21 0 16,0 0-16,0 0 0,0 0 0,1 0 16,-1 0-16,0 0 0,21 0 15,1 0-15,-1 0 0,0 0 0,1 0 16,20 0-16,-21 0 0,22 0 16,-1 0-16,1 0 0,-1 0 15,1 0-15,-1 0 0,1 0 0,21 0 16,-22 0-16,1 0 0,-1 0 15,22 0-15,-22 0 0,1 0 0,20 0 16,-20 0-16,21 21 0,-1-21 0,1 0 16,-22 0-16,22 0 0,-21 0 15,-1 0-15,1 0 0,-1 22 0,1-22 16,-22 0-16,21 0 0,-41 0 0,20 0 16,-21 0-16,21 0 0,-42 0 15,22 0-15,-1 0 0,-21 0 16,0 0-16,-21 0 0,-1 0 0,1 0 15,-21 0-15,0 0 0,-22 0 16,1 0-16,-1 0 0,1 0 0,-22 0 16,0 0-16,1 0 0,-22 0 15,0 0-15,0 0 0,0 0 0,0 0 16</inkml:trace>
  <inkml:trace contextRef="#ctx0" brushRef="#br0" timeOffset="11067.72">14055 5144 0,'0'21'16</inkml:trace>
  <inkml:trace contextRef="#ctx0" brushRef="#br0" timeOffset="24551.63">14668 4064 0,'-63'0'31,"42"0"-31,0 0 16,-1 0-16,1 0 0,0 0 0,0 0 15,-21 0-15,20 0 0,1 0 0,0 0 16,-21 0-16,21 0 0,-1 0 16,1 0-16,0 0 0,0 0 15,42 21 16,0-21-15,22 0-16,-22 0 0,21 21 0,0-21 16,1 0-16,20 0 0,1 0 0,-1 0 15,43 0-15,-21 0 0,42 0 16,0-21-16,21 21 0,-21-21 0,21 0 16,0 21-16,0-21 0,1 0 15,-22-1-15,0 22 0,-22-21 0,1 21 16,-21 0-16,-22 0 0,1-21 15,-22 21-15,1 0 0,-1 0 16,-21 0-16,0 0 0,-42 0 47,0 0-31,0 0-16,0 0 15,-1 0-15,1 0 0,0 0 16</inkml:trace>
  <inkml:trace contextRef="#ctx0" brushRef="#br0" timeOffset="25103.31">16298 3662 0,'0'0'0,"0"21"0,0 0 0,0 0 16,0 1-16,21-22 0,1 21 15,-22 0-15,42 0 0,-21-21 16,0 21-16,22-21 0,-1 21 0,0-21 15,1 22-15,-1-22 0,0 0 0,1 0 16,-22 0-16,21 0 0,0 0 16,-20 0-16,20 0 0,-21 0 0,0 0 15,22 0-15,-22 0 16,-21-22 0,-21 22-1,-1 0-15,1 0 0,0 0 0,0 0 16,0 0-16,0 0 0,-1 0 0,1 22 15,-21-22-15,21 21 16,-22 0-16,22 0 0,-21 21 0,0 1 16,20-22-16,-20 21 0,0 1 15,-1-1-15,1 0 0,0 1 0,21-22 16,-22 21-16,1-21 0,21 0 0,0 1 16,-1-1-16,1 0 0,21 0 15,0 0-15,21-42 47,-21 0-31,22 21-16</inkml:trace>
  <inkml:trace contextRef="#ctx0" brushRef="#br0" timeOffset="26635.66">18373 3747 0,'0'-22'0,"-22"22"16,22-21 0,-21 21-1,21 21 17,0 1-32,0-1 15,0 0-15,0 0 0,0 21 16,0 1-16,0-22 0,0 21 0,0 1 15,0-1-15,0 0 0,0 1 16,0-22-16,0 21 0,0-21 0,0 22 16,0-22-16,0 0 0,-21-21 15,21 21-15,-21-21 16,21-21 0,0 0-16,0 0 15,0-1-15,0 1 0,0 0 0,0-21 16,0 21-16,0-22 0,0 1 15,0 21-15,21-22 0,-21 22 0,21-21 16,0 21-16,-21-22 0,22 22 0,-1 0 16,0 0-16,0 0 0,0 0 15,0-1-15,1 1 0,-1 21 0,21 0 16,-21 0-16,0 0 0,1 0 16,-1 0-16,0 0 0,0 21 0,0 1 15,0-1-15,1 0 0,-1 0 16,0 0-16,0 0 0,-21 22 15,0-22-15,21 21 0,-21-21 0,0 1 16,0 20-16,0-21 0,0 0 16,0 0-16,0 1 0,0-1 15,0-42 17,0-1-32,0 1 15,0 0-15,0 0 0,0-21 0,21 20 16,1-20-16,-22 21 0,21 0 0,0-22 15,0 22-15,0 0 0,0 0 16,1 0-16,20 0 0,-21-1 16,21 22-16,1 0 0,-1 0 15,-21 0-15,22 0 0,-1 0 0,0 22 16,-21-1-16,1 0 0,-1 0 16,0 21-16,-21-20 0,21 20 0,-21-21 15,0 21-15,0 1 0,0-22 0,-21 21 16,0-21-16,21 22 0,-21-22 15,21 0-15,-22 0 0,1-21 0,21 21 16,0 1-16,-21-22 16,21-22-1,0 1-15,0 0 16,21 0-16</inkml:trace>
  <inkml:trace contextRef="#ctx0" brushRef="#br0" timeOffset="29135.55">20087 3810 0,'0'0'0,"0"-21"0,0 0 16,0 0-16,0-1 15,0 1-15,-21 21 0,0-21 16,0 21-16,-1 0 0,1 0 0,0 0 15,0 0-15,0 0 0,0 0 0,-22 0 16,22 21-16,0 0 0,-21 1 16,20 20-16,1-21 0,0 21 0,0-20 15,0 20-15,0 0 0,-1 1 16,22-22-16,0 21 0,0 0 0,0-20 16,0 20-16,0-21 0,0 0 15,22 0-15,-1 1 0,0-22 0,0 0 16,0 0-16,0 0 0,1 0 15,20 0-15,-21-22 0,0 1 16,0 0-16,22 0 0,-22-21 0,0 20 16,0-20-16,0 0 0,-21-1 15,22 22-15,-22-21 0,21 0 0,-21 20 16,0-20-16,0 21 0,0 0 16,0 0-16,0 42 31,-21 0-31,21 0 15,0 0-15,0 0 0,-22 22 0,22-22 16,0 21-16,0 1 16,0-22-16,0 21 0,0 0 0,0-20 15,0-1-15,22 0 0,-1 0 0,0 0 16,0 0-16,0-21 0,22 0 16,-22 0-16,21 0 0,0 0 0,1 0 15,-1 0-15,0-21 0,1 0 16,-22 0-16,21-21 0,1-1 0,-22 22 15,0-21-15,0-1 0,0 1 16,0 0-16,-21 21 0,0-1 0,0-20 16,0 21-16,0 0 0,0 0 15,-21 21 1,21 21-16,-21 0 16,21 0-16,-21 21 0,21-20 15,0 20-15,-21 0 0,0 1 16,21-22-16,0 21 0,-22 0 0,1 1 15,21-22-15,-21 21 0,21-21 16,0 1-16,0-1 0,0 0 16,0-42-1,0 0 1,0-1-16,21 1 0,-21-21 16,21 0-16,1-1 0,-22 1 0,21 0 15,0 20-15,0-20 0,0 0 16,0 21-16,-21-22 0,43 22 0,-43 0 15,42 0-15,-21 21 0,0 0 0,1 0 16,-1 0-16,0 0 16,-21 21-16,21 0 0,-21 0 15,0 0-15,0 1 0,0 20 0,0-21 16,21 21-16,-21 1 0,21-22 16,-21 21-16,22-21 0,-1 22 0,0-22 15,0 0-15,0 0 0,0 0 16,1-21-16,-1 0 0,0 22 0,0-22 15,0 0-15,22 0 0,-22-22 16,21 1-16,-21 0 0,22-21 16,-22 21-16,21-22 0,-21 1 0,0 0 0,1-1 15,-1 1-15,0 0 0,0 20 16,-21-20-16,0 21 0,21 0 16,-21 0-16,-21 21 31,0 21-31,21 0 15,-21 0-15,0 0 0,21 0 0,0 22 16,-22-22-16,22 21 0,-21-21 0,21 22 16,0-22-16,0 21 0,0-21 15,0 1-15,0 20 0,0-21 0,21 0 16,1 0-16,-1-21 16,0 0-16,21 0 0,-21 0 15,22 0-15,-22 0 0,21 0 0,-21-21 16,22 0-16,-22 0 0,21 0 15,-21-22-15,22 1 0,-22 21 0,0-21 16,0-1-16,0 22 0,1-21 16,-1 21-16,0-22 0,-21 22 0,0 0 15,0 0-15,0 0 0,0-1 16,0 44 0,-21-22-1,21 21-15,-21 0 0,21 0 0,0 21 16,-22-20-16,22 20 0,-21-21 15,21 21-15,0-20 0,0 20 0,0-21 16,0 21-16,21-20 0,-21-1 16,43 0-16,-22 0 0,0 0 15,21-21-15,-20 21 0,20-21 0,21 0 16,-20 0-16,20 0 0,1 0 0,-1 0 16,1-21-16,-1 0 0,1 0 15,-22 0-15,22-22 0,-22 22 0,0-21 16,1 0-16,-22 20 0,21-20 15,-21 21-15,0-21 0,-21 20 0,0 1 16,0 0-16,0 0 0,0 0 16,0 0-16,-21-1 0,0 22 15,0 0-15,0-21 0,0 21 0,-1 0 16,-20 0-16,0 0 0,21 21 16,-22 1-16,1-1 0,0 0 0,20 0 15,-20 21-15,21-20 0,0 20 16,0-21-16,-1 21 0,22-20 0,0 20 15,0-21-15,0 21 0,0-20 16,22-1-16,-1 0 0,0 0 0,0-21 16,0 0-16,22 0 0,-22 0 0,21 0 15,0 0-15,-20 0 0,20-21 16,-21 0-16,21 0 0,-20-22 0,-1 22 16,21-21-16,-21-1 15,0 22-15,1-21 0,-1 21 0,-21-22 16,0 22-16,21 0 0,-21 0 15,0 42 17,-21 0-32,21 0 15,-21 1-15,21 20 0,0-21 0,0 21 16,0-20-16,0 20 0,0-21 16,0 21-16,0-20 0,0-1 0,0 0 15,21 0-15,0 0 0,0 0 16,21 1-16,-20-22 0,20 0 15,-21 0-15,21 0 0,1 0 0,-1-22 16,0 1-16,1 0 0,-1-21 16,0-1-16,1 1 0,-1 0 0,0-1 15,1-20-15,-1 21 0,-21-22 16,22 22-16,-22-22 0,21 1 0,-21-1 16,22 22-16,-22-22 0,0 22 15,0-21-15,0 20 0,0 1 0,-21 0 16,0-1-16,0 22 0,0 0 0,0 0 15,-21 21 1,0 0-16,0 21 0,0 21 16,-22 1-16,1-1 15,21 0-15,-21 22 0,20-22 0,1 22 16,0-1-16,0-21 0,0 22 16,0-22-16,21 22 0,-22-22 0,22 22 15,0-22-15,0 21 0,0-20 16,0-1-16,0 0 0,22 1 0,-1-22 15,0 0-15,0 21 0,21-42 0,-20 22 16,20-22-16,0 0 0,-21 0 16,22 0-16,-1 0 0,0-22 0,1 22 15,-1-21-15,-21 0 0,22 0 16,-22-21-16,21 20 0,-21 1 0,0-21 16,22 21-16,-22 0 0,0-1 15,0 1-15,-21 0 0,0 0 16,21 0-16,-21 0 0,0-1 15,0 1-15,0 0 16,0 0-16,-21 21 16,21-21-16,-21 21 15,0 0-15,0 0 16,0 0-16,-1 21 0,1 0 16,-21-21-16,21 21 0,0 22 15,-22-22-15,22 0 0,0 0 0,0 21 16,21-20-16,0-1 0,0 0 15,0 0-15,0 0 0,21 0 16,0-21-16,0 22 0,22-22 0,-22 21 16,21-21-16,-21 0 0,22 21 15,-22-21-15,21 0 0,-21 0 0,0 0 16,1 0-16,-1 0 0,-21 21 16,0 0-16,-21 0 15,-1-21 1,1 0-16,0 22 0,-21-22 15,21 0-15,-1 21 0,1-21 0,0 0 16,0 21-16,0-21 0,0 21 16,-1-21-16,1 0 15,0 0-15,0 0 0,0 0 16</inkml:trace>
  <inkml:trace contextRef="#ctx0" brushRef="#br0" timeOffset="34195.86">2434 6392 0,'0'0'0,"21"-21"0,-21 0 0,0 0 16,21 0-16,-21 0 0,0-1 15,0 1-15,-21 21 16,0 0 0,0 0-16,21 21 0,-21 1 0,0 20 15,-1 0-15,1 22 0,-21-1 16,21 1-16,0-1 0,-22 1 0,1 20 15,21-20-15,-22 21 0,1-22 16,0 22-16,-1-22 0,22 1 16,-21-1-16,21-20 0,-22 20 15,22-42-15,21 22 0,0-22 0,-21 0 16,0-21 0,0-21-16,21-22 15,0 22-15,0-21 0,0 0 16,0-1-16,0 1 0,0 0 0,-21-1 15,21 1-15,0-22 0,0 22 16,0 0-16,0 21 0,0-22 0,0 22 16,0 0-16,0 0 0,21 42 15,-21 0 1,21 0-16,-21 22 16,21-22-16,-21 21 0,0 0 0,21 1 15,0-1-15,1 22 0,-22-22 16,21 0-16,0 1 0,0-1 0,0 0 15,22 1-15,-22-22 0,21 21 16,0-21-16,1 0 0,-1-21 0,0 0 16,1 0-16,20 0 0,-20 0 0,-1-21 15,21 0-15,-20 0 0,-1 0 16,0-22-16,1 1 0,-1 0 0,0-1 16,-20-20-16,20 21 0,-21-1 15,-21-20-15,0 20 0,0 1 0,0 0 16,0-1-16,0 22 15,0-21-15,0 21 0,-21 0 0,0 21 16,0 0-16,-22 0 0,22 0 16,-21 0-16,-1 0 0,1 21 0,0 21 15,21-21-15,-22 22 0,1-1 16,21 0-16,0 1 0,-1-1 0,22 21 16,-21-20-16,21-1 0,0 0 15,0 1-15,0-1 0,0-21 0,21 0 16,1 1-16,-1-1 0,0 0 0,0-21 15,21 0-15,-20 0 0,20 0 16,0-21-16,-21 0 0,22-1 0,-22 1 16,21 0-16,-21-21 15,1-1-15,-1 1 0,0 21 0,0-21 16,-21-1-16,21 1 0,-21 21 16,0-22-16,0 22 0,0 0 0,0 0 15,0 0 1,-21 42-1,21 0-15,0 0 0,-21 0 16,21 22-16,0-22 0,0 21 16,0 1-16,0-22 0,0 21 0,0 0 15,21-20-15,0 20 0,-21-21 16,21 0-16,1 22 0,-1-43 16,0 21-16,0 0 0,0-21 0,0 0 15,1 0-15,20 0 0,-21 0 16,0-21-16,22 0 0,-1-22 0,-21 22 15,21 0-15,-20-21 0,20-1 16,-21 1-16,0 0 0,22-1 0,-22 1 16,-21 21-16,21-22 0,-21 1 15,21 21-15,-21 0 0,0 0 0,0-1 16,0 1-16,-21 42 31,21 1-31,-21-1 0,21 0 0,0 0 16,0 21-16,0-20 0,0 20 15,0 0-15,0 1 0,0-22 16,0 21-16,0 0 0,0 1 16,0-22-16,21 21 0,0-21 0,0 1 15,0-1-15,1 0 0,-1-21 0,21 0 16,0 0-16,1 0 0,-22 0 16,21-21-16,1 21 0,-1-21 0,0-1 15,1-20-15,-22 21 0,21-21 16,-21-1-16,22 22 0,-22-21 0,0-1 15,0 1-15,-21 21 0,21-21 0,-21 20 16,21 1-16,-21 0 0,0 0 16,0 0-16,0 42 31,-21-21-15,0 21-16,21 0 0,-21 22 0,21-22 15,0 0-15,0 21 0,0-21 16,0 22-16,0-22 0,0 21 0,0-21 15,0 22-15,0-22 0,0 0 0,21 0 16,0 0-16,0-21 16,1 22-16,20-22 0,-21 0 0,21 0 15,1-22-15,-1 1 0,0 21 16,1-42-16,-1 21 0,0 0 0,-20-22 16,20 1-16,0 0 0,1-1 15,-1 22-15,-21-21 0,21 21 16,-20-22-16,-1 22 0,-21 0 0,0 0 15,0 0-15,-21 42 32,-1 0-17,22 0-15,0 21 0,0-20 16,0-1-16,0 21 0,-21-21 0,21 22 16,0-22-16,0 21 0,0-21 0,0 0 15,0 22-15,0-22 0,0 0 16,0 0-16,0 0 15,0-42 17,0 0-32,0 0 0,0 0 0,0 0 15,0-22-15,0 1 0,0 21 0,21-22 16,-21 1-16,22 21 0,-1-21 16,0 20-16,0-20 0,0 21 0,0 0 15,22 0-15,-22-1 0,0 22 16,21 0-16,-20 0 0,-1 0 0,0 0 15,21 0-15,-21 22 0,1-1 0,-1 0 16,-21 0-16,0 0 16,21 0-16,-21 1 0,0 20 0,0-21 0,0 0 15,0 22-15,0-22 0,0 21 16,-21-21-16,21 0 0,0 22 16,0-22-16,-21 0 0,21 0 0,-22-21 15,22 21-15,22-42 31,-1 0-31</inkml:trace>
  <inkml:trace contextRef="#ctx0" brushRef="#br0" timeOffset="34951.42">5863 6922 0,'0'0'0,"-21"-22"15,0 22-15,0 0 0,-1 0 16,1 0-16,0 0 16,0 0-16,0 22 0,0-22 0,-1 21 15,1 0-15,0 0 0,0 21 0,0-20 16,0 20-16,21-21 0,-22 21 16,22 1-16,-21-1 0,21-21 0,0 22 15,0-22-15,0 0 0,0 0 0,21 0 16,1 0-16,20 1 0,-21-22 15,0 0-15,22 0 0,-1 0 16,0 0-16,-21-22 0,43 22 0,-22-21 16,1-21-16,-1 21 0,0-22 15,-21 1-15,22 0 0,-1-1 0,-21 1 16,0 0-16,1-1 0,-1-20 0,0 21 16,-21-1-16,0-20 0,0-1 15,0 22-15,0-22 0,0 22 0,0 0 16,0 21-16,0-22 0,0 22 15,0 0-15,-21 21 16,21 21-16,-21 0 0,21 0 16,-22 22-16,22-1 15,0 0-15,0 22 0,-21-22 0,21 1 16,0 20-16,-21-21 0,21 1 0,0-1 16,0 0-16,0 1 0,0-1 15,0 0-15,0-20 0,0 20 0,0-21 16,0 0-16,0 0 0,0 1 0,0-44 31,0 1-15,0 0-16,0 0 0,0-21 15,21 20-15,0 1 0,1-21 0,-1 21 16,-21-22-16,21 22 0,0 0 0,0 0 16,0 0-16,1 21 15,-1 0-15,0 0 0,0 0 16,-21 21-16,0 0 15,21 0-15,-21 0 0,0 1 16,0-1-16,0 0 0,21 21 0,-21-21 16,0 1-16,0-1 0,22 21 0,-1-21 15,-21 0-15,21-21 0,0 22 16,-21-1-16,21-21 0,0 0 0,1 0 16,-1 0-16,21 0 0,-21 0 0,0 0 15,1-21-15,-1 21 0,0-22 16,0 1-16,-21-21 0,0 21 0,21 0 15,-21-22-15,0 22 0</inkml:trace>
  <inkml:trace contextRef="#ctx0" brushRef="#br0" timeOffset="38059.79">9017 6477 0,'0'0'0,"21"-21"0,0 0 0,0 0 16,1 21-16,-22-22 0,0 1 0,0 0 15,0 0-15,-43 21 16,22 0-16,-21 0 0,-1 0 16,1 0-16,-21 0 0,-1 21 0,22 0 15,-22 22-15,1-22 16,20 0-16,-20 21 0,21-21 0,20 22 15,-20-22-15,21 0 0,21 0 0,0 22 16,0-22-16,0 0 16,0 0-16,21 0 0,21 0 0,-20 1 15,20-1-15,0 0 0,1 0 16,-1 0-16,0 0 0,22 22 0,-22-22 16,0 0-16,1 0 0,-1 0 0,-21 22 15,22-22-15,-22 0 0,0 21 16,-21-20-16,0-1 0,0 21 0,-42-21 15,20 0-15,-20 1 0,0-1 0,-1 0 16,1-21-16,-21 0 16,20 0-16,-20 0 0,20 0 0,1 0 15,0 0-15,-1-21 0,1 0 0,21-1 16,0-20-16,-22 21 0,22-21 16,0-1-16,21 22 0,0-21 0,-21 21 15,21-22-15,0 22 0,0 0 0,0 0 16,0 0-16,0 42 31,21 0-31,-21 0 0,21 0 0,0 22 16,1-22-16,-22 21 0,21-21 15,0 22-15,0-22 0,0 21 16,0-21-16,1 22 0,20-22 16,-21 0-16,21 0 0,1-21 0,-1 21 15,0-21-15,22 0 0,-22 0 0,22 0 16,-1-21-16,-20 0 0,20 21 15,1-21-15,-22 0 0,21-22 0,-20 22 16,-1-21-16,0 21 0,-20-22 0,-1 22 16,21-21-16,-42 21 0,21-22 15,-21 1-15,21 21 0,-21 0 0,0-1 16,0 1-16,0 0 0,0 0 16,-21 21-1,0 0-15,0 0 0,0 0 0,0 0 16,21 21-16,-22 0 0,1 22 0,0-22 15,21 0-15,0 21 0,0-21 16,-21 22-16,21-22 0,0 21 0,0-21 16,0 1-16,0 20 0,0-21 0,0 0 15,21 0-15,0 1 0,-21-1 16,21-21-16,1 0 0,-1 21 0,0-21 16,21 0-16,-21 0 0,22-21 0,-1 0 15,0-1-15,1 1 0,-1 0 16,0-21-16,1-1 0,-1 22 15,0-21-15,1 0 0,-22-22 0,21 22 16,1-22-16,-22 22 0,0-22 16,0 22-16,0-21 0,0-1 0,1 22 15,-1-22-15,-21 22 0,0 0 0,0-1 16,0 22-16,0 0 0,0 0 16,0 0-16,0-1 0,-21 22 15,-1 22-15,1-1 16,0 21-16,21 0 0,-21 22 15,0-22-15,0 22 0,-1-1 0,1 1 16,0-22-16,21 22 0,-21-1 16,21-21-16,-21 22 0,21-22 15,0 1-15,0-1 0,0 0 0,0 1 16,0-1-16,21-21 0,0 0 16,21 0-16,-20 1 0,20-1 0,-21-21 15,21 0-15,1 0 0,-1 0 0,0 0 16,1 0-16,-1-21 0,0-1 15,1 1-15,-1 0 0,0-21 0,1 21 16,-1-1-16,-21-20 0,22 21 0,-22 0 16,0-22-16,0 22 0,-21 0 15,0 0-15,0-21 0,0 20 16,0 1-16,-21 0 0,0 21 0,0 0 16,-1 0-16,1 0 15,0 0-15,-21 0 0,21 21 0,-1 0 16,1 1-16,21-1 0,-21 0 0,0 21 15,21-21-15,-21 1 0,21 20 16,0-21-16,0 21 0,0-20 0,0 20 16,0-21-16,21 0 0,0 0 0,0 1 15,0-1-15,1 0 0,20-21 16,-21 0-16,21 0 0,1 0 0,-1 0 16,22 0-16,-22-21 0,21 0 0,-20-1 15,20-20-15,-20 21 0,-1-21 16,0 20-16,-21-20 0,1 0 15,-1 21-15,0-22 0,0 22 0,-21 0 16,0 0-16,0 0 0,0-1 16,-21 22-1,0 0-15,0 0 16,21 22-16,-22-1 0,1 0 16,21 0-16,0 0 0,0 0 0,-21 1 15,21 20-15,-21-21 0,21 0 0,0 0 16,0 22-16,0-22 0,0 0 15,0 0-15,-21 0 0,21-42 47,21 0-47,-21 0 0,21 0 16,0 0-16,0-1 0,1-20 0,-1 21 16,0-21-16,0 20 0,0 1 0,22 0 15,-22 0-15,0-21 0,21 20 16,-21 22-16,1-21 0,20 0 0,-21 21 15,0 0-15,-21-21 0,21 21 16,1 0-16,-22 21 0,0 0 16,0 0-16,0 1 0,0-1 0,0 21 15,0-21-15,0 22 0,-22-1 0,22-21 16,-21 21-16,21 1 0,0-22 16,0 0-16,0 21 0,0-20 0,0-1 15,21-21-15,1 21 0,-1-21 16,0 0-16,0 0 0,21 0 15,-20 0-15,-1-21 0,21 0 0,-21-1 16,0-20-16,22 21 0,-22-21 0,21-1 16,-21 22-16,1-21 0,-1-1 15,0 22-15,0-21 0,-21 21 0,0 0 16,21-1-16,-21 1 0,-21 42 47,21 1-47,0-1 0,0 0 0,-21 0 0,21 21 15,0-20-15,0-1 0,0 0 16,0 0-16,0 0 0,0 0 16,0 1-16,0-1 0,0 0 0,21-21 15,-21 21-15,21-21 0,0 0 16,1 0-16,-1 0 0,0 0 16,0-21-16,0 0 0,0 0 0,1-1 15,-1 1-15,-21 0 0,21-21 16,-21 21-16,21-1 0</inkml:trace>
  <inkml:trace contextRef="#ctx0" brushRef="#br0" timeOffset="38246.69">12086 6519 0,'0'0'0,"-21"-21"0,0 21 15,0 0-15,21-21 0,-22 21 0,1 0 16,0 0-16,0 0 15,21 21 1,0 0 0,0 1-16,21-1 15,-21 0-15</inkml:trace>
  <inkml:trace contextRef="#ctx0" brushRef="#br0" timeOffset="39392.03">12404 6816 0,'-22'0'16,"1"0"-16,0 21 15,0 0 1,0 0-16,21 22 0,0-22 15,0 0-15,-21 0 0,21 21 0,0-20 16,0 20-16,0-21 0,0 0 16,0 0-16,0 1 0,0-1 0,0 0 15,21 0-15,0-21 0,0 0 0,0 0 16,22 0-16,-22 0 0,21 0 16,-21 0-16,22-21 0,-1 0 0,-21 0 15,21-1-15,-20-20 0,20 21 0,-21 0 16,0-22-16,0 22 0,1-21 15,-1 21-15,0-22 0,-21 22 0,0 0 16,0 0-16,0 0 0,0 0 0,-21 21 31,0 0-15,21 21-16,0 0 0,-22 0 0,22 0 16,-21 0-16,21 22 0,0-22 15,0 0-15,0 0 0,0 22 0,0-22 16,0 0-16,0 0 0,0 0 0,21 0 15,1 1-15,-1-22 0,0 0 16,0 21-16,21-21 0,-20 0 0,20 0 16,0-21-16,1 21 0,-1-22 0,0 1 15,1 0-15,-22 0 0,21-21 16,-21 20-16,-21 1 0,21-21 0,-21 21 16,22-22-16,-22 22 0,0 0 15,0 0-15,0 0 16,0 42-1,-22-21 1,22 21-16,-21 0 0,0 0 16,21 1-16,0-1 0,0 0 0,-21 0 15,21 0-15,0 0 0,-21 1 0,21-1 16,0 0-16,0 0 0,0 0 16,0 0-16,0 1 0,0-1 0,0 0 15,0 0-15,21-21 16,0 0-1,-21-21 1,0 0-16,0 0 16,0-1-16,0-20 0,0 21 0,21 0 15,-21 0-15,21-22 0,1 22 0,-1-21 16,0 21-16,0-22 0,0 22 16,22-21-16,-22 21 0,0-1 0,21 1 15,-21 0-15,1 21 0,-1 0 0,0 0 16,0 0-16,0 0 0,0 21 15,1 0-15,-1 1 0,-21-1 16,21 0-16,-21 0 0,21 21 0,-21-20 16,0-1-16,0 21 0,0-21 15,0 0-15,0 1 0,0-1 16,0 0-16,0 0 0,0 0 0,0-42 47,0 0-47,0 0 15,0 0-15,0-22 0,0 22 16,21 0-16,0-21 0,1-1 0,-1 22 16,0-21-16,0 21 0,21-22 0,-20 22 15,20 0-15,-21 0 0,21 0 16,-20 21-16,20 0 0,-21 0 0,0 0 16,22 21-16,-22 0 0,0 0 15,-21 0-15,21 0 0,-21 22 16,0-22-16,0 21 0,0 1 0,0-22 15,0 21-15,-21-21 0,21 22 0,-21-22 16,0 21-16,-1-21 0,22 0 16,0 1-16,-21-1 0,0-21 15,21-21 1,0-1-16</inkml:trace>
  <inkml:trace contextRef="#ctx0" brushRef="#br0" timeOffset="39983.55">15536 6964 0,'0'0'0,"-21"0"15,0 0-15,42 0 32,0 0-17,22 0-15,-22 0 0,21 0 16,0 0-16,22 0 0,-1 0 0,1 0 15,21 0-15,-1 0 0,22 0 16,0 0-16,21 0 0,-21 0 0,21 0 16,21 0-16,-21 0 0,21 0 0,0 0 15,-21 0-15,0 0 0,-21 0 16,0 0-16,-21 0 0,-1 0 0,-20 0 16,-22-21-16,0 21 0,1 0 15,-22 0-15,0 0 0,-21-21 16,0-1-1,-21 1 1,0 0-16,21 0 16,-21 21-16</inkml:trace>
  <inkml:trace contextRef="#ctx0" brushRef="#br0" timeOffset="40362.58">17653 6668 0,'-21'0'15,"0"0"-15,21 21 47,0 0-47,0 0 0,21 0 16,0 0-16,0-21 0,21 22 16,-20-1-16,-1 0 0,21-21 0,0 21 15,1 0-15,-1-21 0,0 21 0,1-21 16,-1 0-16,0 0 0,22 0 15,-43 0-15,21 0 0,1 0 0,-22 0 16,0 0-16,0 0 0,-42 0 16,0 0-1,0 0-15,-22 22 0,1-22 0,21 21 16,-21 0-16,-1 0 0,-20 0 16,20 22-16,1-22 0,-21 21 15,-1 0-15,22 1 0,-1-22 0,1 21 16,-21-21-16,41 1 0,-20 20 15,21-21-15,-21 0 0,20-21 0,1 21 16,0-21-16,0 0 0,0 0 16,0 0-16</inkml:trace>
  <inkml:trace contextRef="#ctx0" brushRef="#br0" timeOffset="62167.51">19410 4699 0,'0'0'0,"-21"0"15,-1 0-15,1 0 0,-21 0 0,21 0 16,0 0-16,-22 0 0,22 0 15,0 0-15,0 0 0,0 0 0,-22 0 16,22 0-16,0 0 0,0 0 16,0 0-16,-1-21 0,1 21 15,0 0 1,0 0-16,0 0 0,42 0 62,0 0-46,0 0-16,0 0 0,22 0 0,-1 0 16,0 0-16,22 0 0,-1 0 15,22 0-15,0 0 0,-1 0 0,1 0 16,0 0-16,21 0 0,-22 0 0,22 0 16,-21 0-16,21 0 0,-1 0 15,22 0-15,-21 0 0,21 0 0,-21 0 16,21 0-16,-21 0 0,21 0 15,-21 0-15,21 0 0,0 0 16,0 0-16,0 0 0,-21 0 0,21 0 16,-22 0-16,1 0 0,-21 0 15,21 21-15,-22-21 0,22 0 0,-21 0 16,0 0-16,-22 0 0,1 0 16,-1 0-16,1 0 0,-22 0 0,21 0 15,-41 0-15,20 0 0,-21 0 16,0 0-16,0 0 0,1 0 0,-22-21 78,0 0-47</inkml:trace>
  <inkml:trace contextRef="#ctx0" brushRef="#br0" timeOffset="63118.97">25358 3747 0,'0'0'0,"0"-22"16,21 44 62,-21-1-78,21 0 0,0 0 16,0 0-16,-21 0 0,21 22 0,1-1 15,-1 0-15,0 1 0,0-1 16,0 22-16,22-22 0,-22 0 16,0 1-16,0-1 0,0 0 15,0 1-15,1-22 0,-22 21 0,21-21 16,-21 0-16,21 1 0,-21-1 16,0 0-16,0 0 31,0-42 0,21 21-15,-21-21-16,0 0 0,0-1 0,21 1 15,-21-21-15</inkml:trace>
  <inkml:trace contextRef="#ctx0" brushRef="#br0" timeOffset="63830.82">25950 3768 0,'0'-21'0,"-21"21"62,0 0-62,-21 21 16,20-21-16,1 21 0,-21 0 0,21 21 15,-22-20-15,1 20 0,0 0 16,-22 22-16,22-22 0,0 22 0,-22-1 16,1-21-16,20 22 0,-20-22 15,20 22-15,-20-22 0,21 0 0,-22-20 16,22 20-16,-1 0 0,1-21 0,0 1 15,-1-1-15,1 0 0,21 0 16,0 0-16,0 0 0,-1-21 16,22 22-16,-21-22 15,21 21-15,21-21 78,1 0-62,-22-21 0,21 21-1,0 0 48,0 0-48,0 0 32,0 0-31,1-22-16,-1 22 16,0-21-16,0 21 15,-21-21 1</inkml:trace>
  <inkml:trace contextRef="#ctx0" brushRef="#br0" timeOffset="66123.24">2540 7980 0,'-21'0'0,"42"0"0,-63 0 0,20 0 0,1 0 16,0 0-16,0 0 16,0 0-1,42 0 32,0 0-47,0 0 16,0 0-16,1 0 15,-1 0-15,0 0 16,0 0-16,0 0 0,0 0 0,22 0 16,-22 0-16,0 0 0,21 0 0,-20 0 15,20 0-15,0 0 0,-21 0 16,22 0-16,-1 0 0,0 0 0,1 0 15,-1 0-15,0 0 16,22 0-16,-1 0 0,1 0 0,-1 0 16,1 0-16,-1 0 0,22 0 0,-21 0 15,20 0-15,-20 0 0,20 0 16,-20 0-16,21 0 0,-22 0 0,22 0 16,-1 0-16,1 21 0,0-21 0,-1 0 15,1 0-15,21 0 0,-21 0 16,-1 0-16,1 0 0,21 0 0,-22 0 15,22 0-15,0 0 0,0 0 0,21 0 16,-21 0-16,0 0 0,-1 0 16,22 0-16,-21 0 0,21 0 0,-21 21 15,21-21-15,0 0 0,-21 0 16,21 0-16,0 0 0,0 0 16,-21 0-16,21 0 0,0 0 0,0 0 15,21 0-15,-21 0 0,0 0 0,0 0 16,0 0-16,0 0 0,21 0 15,-21 0-15,21 0 0,-21 0 0,21 0 16,-21 0-16,0 0 0,22 0 0,-22 0 16,21 0-16,0 0 0,-21 0 15,21 0-15,-21 0 0,21 0 0,0 0 16,1 0-16,-1 0 0,21 0 0,-21 0 16,0 0-16,1 0 15,-1-21-15,0 21 0,-21 0 0,21 0 16,0 0-16,-21 0 0,0 0 0,0 0 15,0-21-15,0 21 0,0 0 16,0 0-16,0 0 0,0 0 0,-21 0 16,-21 0-16,21 0 0,-22 0 0,1 0 15,0 0-15,-22 0 0,1 0 16,-22 0-16,0 0 0,1 0 0,-1 0 16,-21 0-16,0 0 0,0 0 15,1 0 1,-22-21 109,0 0-94,0-1-15</inkml:trace>
  <inkml:trace contextRef="#ctx0" brushRef="#br0" timeOffset="69434.84">11261 5144 0,'0'-22'32,"0"1"-32,-22 0 31,22 0-31,-21 0 16,21 0-1,0-1 1,21 22 31,1 0-47,-1 22 15,0-1-15,0 0 0,0 0 0,0 0 16,22 0-16,-22 22 0,0-22 16,21 21-16,-20 1 0,-1-1 0,0 0 15,0 1-15,0-22 0,0 42 16,1-20-16,-1-1 0,0 0 15,0 1-15,0-1 0,0 0 0,-21 1 16,22-22-16,-1 21 0,-21-21 0,0 22 16,0-22-16,21 0 0,-21 0 15,21 0-15,-21-42 47,0 0-47,0 0 0,0 0 0,0-22 16,0 22-16</inkml:trace>
  <inkml:trace contextRef="#ctx0" brushRef="#br0" timeOffset="69826.67">11620 4953 0,'0'0'0,"0"-21"0,0 0 16,-21 21-16,21 21 47,0 0-47,0 21 16,0-20-16,21-1 0,1 21 15,-1 0-15,0 1 0,0-1 0,0 0 16,0 1-16,1-1 0,20 0 0,-21 1 15,0-1-15,0 0 0,1 1 16,-1-1-16,0 0 0,0 1 0,-21-1 16,21 0-16,-21-20 0,21 20 15,-21-21-15,0 0 0,0 0 0,22 1 16,-22-1-16,21 0 0,-21-42 47,-21 0-32,-1-1-15,22 1 0</inkml:trace>
  <inkml:trace contextRef="#ctx0" brushRef="#br0" timeOffset="70179.64">11345 5673 0,'21'0'31,"1"0"-31,-1 0 0,0 0 16,0 21-16,21-21 0,1 21 16,-22-21-16,21 21 0,1 0 0,-1 1 15,0-22-15,1 21 0,-1 0 0,0 0 16,1 0-16,-22 0 0,21 1 15,-21-1-15,22 0 0,-22-21 0,0 21 16,0-21-16,0 21 0,0-21 0,1 0 16,-22 21-1,0-42 17,0 0-17,0 0-15,0 0 0,0 0 0,0-1 16,0 1-16</inkml:trace>
  <inkml:trace contextRef="#ctx0" brushRef="#br0" timeOffset="70418.5">12340 5376 0,'0'-21'0,"0"42"0,-21-42 31,0 21-15,0 21-16,21 1 0,-22-1 0,1 21 15,21-21-15,-21 22 0,0-1 16,21 0-16,-21 22 0,0-22 0,21 0 16,0 1-16,0-1 0,-22-21 0,22 22 15,0-22-15,-21 0 0,21 0 16,0 0-16,0 0 0,0 1 0</inkml:trace>
  <inkml:trace contextRef="#ctx0" brushRef="#br0" timeOffset="101434.17">16404 3662 0,'0'0'0,"-21"0"0,0 0 0,0-21 16,21 0-16,-22 21 0,1-22 15,0 22-15,0-21 0,21 0 16,-21 21 0,21-21-16,0 42 62,21 0-46,-21 0-16,21 1 0,0-22 15,0 21-15,1 0 0,20 0 0,-21 0 16,21 0-16,1 1 0,-1-1 16,22 0-16,-22 0 0,0-21 0,22 21 15,-22 0-15,0 1 0,22-22 0,-22 21 16,22 0-16,-22-21 0,22 21 16,-22-21-16,0 0 0,1 21 0,-1-21 15,-21 0-15,21 0 0,-20 0 16,-1 0-16,0 0 0,0 21 0,-42-21 47,0 0-47,-22 0 0,22 0 0,-21 0 15,21 22-15,-22-22 0,1 21 0,21 0 16,-21 0-16,-1 0 0,22 22 16,-21-1-16,-1-21 0,1 21 0,0 1 15,-1-1-15,1 0 0,-21 1 16,20-1-16,-20 0 0,-1 1 0,1-22 15,20 21-15,-20 1 0,21-22 0,-22 0 16,22 0-16,-1 0 0,22 0 16,-21 1-16,21-1 0,0-21 0,-1 21 15,1-21-15,0 21 16,0-21-16,21-21 31,0 0-31,21 0 16,0-1-16,0 1 0,22 0 0,-1 0 15,0 0-15,1-22 0,-1 1 16,0 21-16,22-21 0,-1-1 0,-20 1 16,20 21-16,-20-22 0,20 1 0,-21 21 15,1-21-15,20 20 0,-20 1 16,-1 0-16,0 0 0,1 0 16,-1 21-16,-21-21 0,21-1 0,1 22 15,-22-21-15,21 0 0,-21 21 16,1-21-16,-1 21 0,0-21 0,0 21 15,-21-21-15,-21 21 47,0 0-31,0 0-16,21 21 16,-22-21-16,1 0 0,0 0 15,0 0 1,0 0-16</inkml:trace>
  <inkml:trace contextRef="#ctx0" brushRef="#br0" timeOffset="101999.36">16870 4106 0,'0'0'0,"-21"0"0,21 22 0,-22-1 16,1 0-16,0 0 0,21 0 15,-42 0-15,21 1 0,-1-1 16,-20 21-16,21-21 0,-21 0 0,-1 22 16,1-22-16,0 0 0,-1 0 0,1 22 15,21-43-15,-22 21 0,22 0 16,0 0-16,0-21 0,0 0 0,21-21 47,21 21-47,0-21 0,21 0 0,-20-1 15,20 1-15,21-21 0,-20 21 0,-1-22 16,22 1-16,-22 0 0,21-1 16,-20 1-16,20 0 0,-20-1 0,-1 22 15,0-21-15,1 21 0,-1 0 0,0-1 16,-21 1-16,1 21 0,-22 21 31,-22 1-31,-20-1 0,21 21 16,-21 0-16,-1-20 0,1 20 15,-22 0-15,22 1 0,0-1 16,-1 0-16,-20 1 0,42-22 0,-22 21 16,22-21-16,0 0 0,21 1 15</inkml:trace>
  <inkml:trace contextRef="#ctx0" brushRef="#br0" timeOffset="102658.89">20997 3302 0,'-21'-21'0,"42"42"0,-42-84 15,0 41-15,21 1 0,0-21 16,0 21-16,0 0 0,0-22 0,0 22 16,0 0-16,0 0 0,0 0 15,-21-1-15,0 22 16,21 22-1,0-1-15,0 0 16,21 21-16,0 1 0,21-1 0,1 21 16,20 1-16,1-1 0,20 1 15,1 21-15,21-1 0,0 1 0,-1 0 16,1-1-16,0 1 0,0 21 0,-21-22 16,20 22-16,1-21 0,-21-22 15,0 22-15,-1 0 0,1-22 0,-22 1 16,1-1-16,-1 1 0,1-22 15,-22 0-15,1 22 0,-1-43 0,0 21 16,1-20-16,-22 20 0,0-42 0,0 21 16,0 0-16,0-21 0,1 0 15,-22-21 1,0 0-16,0 0 0,0-22 16,0 1-16,0 0 0,0-1 15</inkml:trace>
  <inkml:trace contextRef="#ctx0" brushRef="#br0" timeOffset="103671.04">23029 2921 0,'0'-21'0,"0"42"0,0-63 0,0 21 16,-21 21-1,0 0-15,0 0 0,-22 0 16,22 21-16,-21 0 0,-22 21 16,22 1-16,-21-1 0,-22 21 0,0 1 15,1 21-15,-22-1 0,0 1 0,0 21 16,-21 0-16,-21-1 0,21 1 15,0 0-15,0 21 0,-21-21 16,21 0-16,0 0 0,21-1 16,-21-20-16,21 21 0,21-21 0,-20-1 15,20 1-15,0 0 0,1-22 0,20 1 16,-21-1-16,22 1 0,-1-1 16,1-21-16,21 1 0,-22-1 0,22-21 15,-1 22-15,1-22 0,0 0 0,21 0 16,-1 0-16,1 0 0,0-21 15,0 22-15,42-22 47,0 0-31,-21-22 15,21 1 16,1 21 0,-22-21-31,21 21-16,-21-21 15,21 21 32,-21-21-47,21 21 109,0 0-15,-21-21 16,-21 21-95,0-22-15,0 22 0,0 0 0</inkml:trace>
  <inkml:trace contextRef="#ctx0" brushRef="#br0" timeOffset="138602.7">20722 3112 0,'0'0'0,"-21"-22"0,0 1 16,21 0-16,-21 0 15,-1 21-15,1-21 16,0 21-16,0-21 16,0 21-16,0-22 15,21 44 32,0-1-31,21 0-16,0 0 15,0 21-15,0-20 0,22-1 0,-22 21 16,21-21-16,0 22 0,1-1 16,-1 0-16,0 1 0,22-1 0,-22 0 15,22 1-15,-22-1 16,22 0-16,-22 1 0,21-1 0,1 21 16,21-20-16,-22-1 0,1 0 15,20 22-15,-20-1 0,-1-20 0,1 20 16,20 1-16,-41-22 0,20 22 15,-20-22-15,-1 0 0,0 22 0,1-22 16,-1 0-16,0 1 0,-21-1 0,22-21 16,-22 22-16,21-1 0,-21 0 15,1-21-15,-1 22 0,0-1 0,0-21 16,0 0-16,0 22 0,106-128 156,-127 43-140,0-1-16,0 1 0,-21 0 0,21-1 15,-21 1-15,0 0 0,21-1 0,-21 1 16,0 0-16,21-1 0,-22-41 16,1 41-16,21 1 0,-21 0 15,21-1-15,0 1 0,0 0 0,0-1 16,0 1-16,0 0 0,0-1 0,0 1 16,21 0-16,0-1 0,1 1 0,-22 0 15,21 21-15,-21-22 0,21 22 0,-21 0 16,0 0-16,21 0 0,0-1 0,-21 1 15,21 0-15,-21 0 0,0 0 16,22 0-16,-22-1 0,21 1 0,-21 0 16,21 0-16,-21 0 0,21 0 15,0-1-15,-21 1 16,21 0-16,1 0 0,-1 21 0,-21-21 16,21 0-16,0 21 0,0-22 15,0 22-15,1-21 16,-1 21-16,0-21 0,0 21 0,-21-21 15,21 21-15,0 0 0,1-21 16,-1 21-16,-21 0 0,21 0 0,0-21 16,-21-1-1,-21 22 17,0 0-17,0 0-15,-1 0 16,1 0-16,-21 22 0,0-22 0,-1 21 15,1 0-15,-22-21 0,1 21 16,-1 21-16,1-20 0,-1 20 0,1 0 16,-22 1-16,1 20 0,20-21 15,-21 22-15,1-1 0,-22 1 0,21-22 16,-21 22-16,1-1 0,-1 1 0,21-1 16,-21 1-16,22-1 0,-1 1 15,0-22-15,1 22 0,-1-22 0,0 21 16,1-20-16,-1-1 0,21 0 15,1-20-15,-22 20 0,43-21 16,-22 0-16,22 0 0,-21 1 16,41-1-16,-20 0 0,21 0 0,-21 0 15,20-21-15,1 21 0,0 1 16,0-1 0,21-42 46,21-1-62,0-20 16,-21 21-16</inkml:trace>
  <inkml:trace contextRef="#ctx0" brushRef="#br0" timeOffset="139090.42">20637 2985 0,'0'0'0,"0"-22"0,0 1 16,0 0-16,0 0 15,22 21 1,-1 0 0,0 21-16,0-21 0,21 21 15,-20 22-15,20-22 0,0 21 0,1 0 16,-1 1-16,0 20 0,-21-20 16,22 20-16,-1 1 0,0 20 0,1-20 15,-1-1-15,0 1 0,1 20 16,20-20-16,1 21 0,-1-22 0,1 22 15,20-22-15,1 22 0,-21-22 16,-1 1-16,22-22 0,-43 22 0,22-22 16,-1 0-16,-21 1 0,1-1 15,-1 0-15,-21-20 0,0 20 16,1-21-16,-1 0 0,0 0 0,0 1 16,-21-1-16,0-42 46,0-1-46,0 1 0,0 0 0,0 0 16,0 0-16,0 0 0</inkml:trace>
  <inkml:trace contextRef="#ctx0" brushRef="#br0" timeOffset="139510.18">22648 3112 0,'-211'105'31,"168"-62"-31,-20-1 0,-1 0 0,1 22 16,-22-1-16,0-20 0,-20 20 15,-1 1-15,-21-1 0,21 22 0,-21 0 16,21-22-16,-21 22 0,21-1 16,0 1-16,1-21 0,-1-1 0,0 1 15,21-22-15,1 21 0,-1-20 0,21-22 16,-20 21-16,41 1 0,-20-22 15,21 0-15,-1 0 0,1 0 16,0 0-16,-1 1 0,22-1 0,-21-21 16,21 21-16,-1-21 0,1 0 15</inkml:trace>
  <inkml:trace contextRef="#ctx0" brushRef="#br0" timeOffset="158703.44">9440 5969 0,'0'0'0,"0"-21"15,0 0 17,0 0-17,0-1 17,0 1-32,0 0 15,0 0 1,0 0-1,-21 0 1,0 21-16,0 0 0,0 0 16,-1 0-16,1-22 0,0 22 0,0 0 15,0 0-15,0 0 0,-1 0 16,1 0-16,0 0 0,-21 0 16,21 0-16,-22 0 0,22 0 0,-21 22 15,-1-22-15,22 21 0,-21-21 0,0 21 16,-22-21-16,22 21 0,21 0 15,-22 0-15,1 1 0,0-22 0,-1 21 16,1 0-16,0 0 0,-1 0 0,1-21 16,0 21-16,-22 1 0,43 20 0,0-21 15,0 21-15,-1 1 0,22-22 0,0 21 16,-21 1-16,21-1 0,-21 0 16,21 1-16,-21-1 0,21-21 0,0 21 15,0-20-15,0 20 0,0-21 16,21 0-16,0 0 0,0 1 15,22-1-15,-22 0 0,0 0 0,21-21 16,-20 21-16,20-21 0,-21 0 16,21 0-16,1 0 0,-1 21 0,-21-21 15,0 0-15,22 0 0,-22 0 0,0 0 16,-42 0 0,0 0-1,0 0-15,-1 0 0,-20 0 0,0 0 16,-1 0-16,1 0 0,0 0 15,-1 22-15,1-1 0,-21 0 0,20 21 16,1-21-16,-22 22 0,22 20 16,-21-20-16,20 20 0,1 1 15,-22-1-15,22 1 0,21-1 0,-21 22 16,20-22-16,1 1 0,21-1 0,0 1 16,0-1-16,21-20 0,1 20 15,20 1-15,-21-1 0,43-21 0,-22 22 16,21-22-16,1 1 0,-22-1 0,43 0 15,-22 1-15,1-22 0,-1 21 16,22-21-16,-21 0 0,20 1 0,-20-22 16,20 0-16,1 0 0,0 0 0,-22 0 15,22-22-15,0 1 0,-1-21 16,1 0-16,-22 20 0,22-20 16,-21 0-16,-1-1 0,1 1 0,-1 21 15,-21 0-15,1 0 0,-22-1 0,21 1 16,-21 21-1,-21 21 1,0 1-16,0 20 0,-21-21 0,0 0 16,21 22-16,0-22 0,0 21 15,0-21-15,0 22 0,0-22 0,0 21 16,0-21-16,21 0 0,22 22 0,-22-22 16,21 0-16,-42 0 0,42 0 0,1-21 15,20 22-15,1-22 0,-1 0 16,1 21-16,-1-21 0,22 0 15,-22 0-15,22 0 0,0 0 0,21-21 16,-22-1-16,22 1 0,0 0 0,-21 0 16,-1 0-16,1 0 0,-22-1 15,22-20-15,-43 21 0,22 0 0,-1 0 16,-20-1-16,-1 22 0,0-21 0,1 0 16,-1 21-16,-21 0 0,0 0 0,1 0 15,-1 0-15,0 21 0,-21 0 16,0 1-16,0-1 0,0 0 0,0 0 15,21 0-15,-21 0 0,21 22 0,0-22 16,1 0-16,-1 0 0,0-21 0,0 21 16,21 1-16,1-22 15,-1 21-15,22-21 0,-1 0 0,-21 0 16,43 0-16,-21 0 0,-1 0 0,1 0 16,20 0-16,1-21 0,-43 21 0,43 0 15,0-22-15,-1 1 0,1-21 16,0 21-16,-1 0 0,1-22 0,0 1 15,-22 21-15,22-22 0,-22 22 0,-20-21 16,20 21-16,-21 0 0,1-1 0,-1 1 16,0 0-16,-20 0 0,-1 0 15,0 21-15,-21-21 0,21 21 32,0 0-17,-21 21-15,21-21 0,1 0 0,-1 21 16,0-21-16,0 0 0,21 0 15,-20 0-15,20-21 0,0 21 0</inkml:trace>
  <inkml:trace contextRef="#ctx0" brushRef="#br0" timeOffset="158751.41">14711 8043 0,'21'0'16,"-42"0"-16,63-21 0,0 0 0,1-21 0,-1 21 15,0-1-15,-20-20 0</inkml:trace>
  <inkml:trace contextRef="#ctx0" brushRef="#br0" timeOffset="158874.34">15219 7493 0,'0'-21'0,"0"0"0,0-22 15,-21 1-15,-1 0 0,-20-1 0,0-20 16,-1 21-16,1-22 0,0 22 0,-22 21 15,22-22-15,0 1 0,-1 21 16,1-22-16,21 22 0,-22-21 0,1 21 16,0 0-16,-1-1 0,22 22 0,-42 0 15,20-21-15,1 0 0</inkml:trace>
  <inkml:trace contextRef="#ctx0" brushRef="#br0" timeOffset="159298.09">14245 6646 0,'0'0'16,"0"-21"-16,0 0 15,0 0-15,0 0 0,0 0 16,0-22-16,0 22 0,0-21 15,0 21-15,21-22 0,-21 1 0,0 21 16,0-22-16,0 22 0,-21-21 0,0 21 16,0-22-16,-22 22 15,1-21-15,-21 21 0,20 0 0,-20-22 16,-22 22-16,22 0 0,-22 0 0,0 21 16,1 0-16,-1 0 0,0 0 0,-21 0 15,1 0-15,-1 0 0,21 0 0,-190 42 31,211-21-31,-20 0 0,20 1 0,22-1 0,-22 0 16,22 0-16,21 0 0,0-21 0,0 21 16,-1-21-16,1 22 0,0-1 15,42-21 1,0-21-16,1 21 16,-1-22-16,-21 1 0,0 0 15,0 0-15,0 0 16,0 0-16,0-1 0,0 1 0,-21 0 15,21 0-15,-43 0 0,22 0 16,0-1-16,-21 1 0,-1 21 0,-20-21 16,-1 21-16,1 0 0,-1 0 0,1 21 15,-22-21-15,0 0 0,22 0 0,-22 21 16,22-21-16,-22 22 0,22-22 16,-1 21-16,22-21 0,-1 21 0,-20-21 15,42 21-15,-22-21 0</inkml:trace>
  <inkml:trace contextRef="#ctx0" brushRef="#br0" timeOffset="159451.01">10858 8424 0,'0'-1121'16,"0"2242"-16,0-2518 0,0 1143 0,0 85 16,0 21-16,0 42 0,-21 0 15,0 43-15,0-1 0,0 22 0,-22 0 16,1-1-16,0 1 0,-1 21 0,-20-22 16,21 22-16,-22 0 0,1 0 15,-1 0-15,-21 0 0,22 21 0,-22 0 16,1-22-16,-1 22 0,21 0 0,-20-21 15</inkml:trace>
  <inkml:trace contextRef="#ctx0" brushRef="#br0" timeOffset="159507.97">9038 6075 0</inkml:trace>
  <inkml:trace contextRef="#ctx0" brushRef="#br0" timeOffset="159540.95">9017 6160 0,'21'0'15,"0"0"-15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12:41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402 0,'0'0'0,"0"21"0,0-42 110,0 0-110,0 0 15,0 0-15,0 0 16,0-1 0,0 1-16,-21 21 15,0 0-15,0-21 0,0 21 16,-1 0-16,1 0 0,-21 0 0,21 0 15,-22 0-15,22 0 16,-21 21-16,0 0 0,-1 1 0,22-1 16,-21 0-16,-1 21 0,1-21 15,21 22-15,-21-1 0,-1 0 0,1 1 16,0 20-16,20-20 0,1 20 16,-21 1-16,21-22 0,21 21 0,0-20 15,0 20-15,0-20 0,0-1 16,0 0-16,0-21 0,21 22 0,0-22 15,21 0-15,-20 0 0,20 0 16,0-21-16,1 22 0,20-22 16,-21 0-16,1 0 0,-1 0 0,0 0 0,1 0 15,-22 0-15,21 0 16,1 0-16,-1-22 0,0 1 0,-21 0 16,22 0-16,-1 0 0,-21-22 15,22 22-15,-22-21 0,0 0 0</inkml:trace>
  <inkml:trace contextRef="#ctx0" brushRef="#br0" timeOffset="567.66">8551 318 0,'0'0'0,"0"-22"15,0 1-15,-21-42 16,0 63-1,0 0-15,0 21 16,21 0-16,-22 21 16,22 1-16,0-1 0,0 0 0,0 1 15,0 20-15,-21-20 0,21 20 16,0 1-16,-21-22 0,21 21 0,0 1 16,0-22-16,0 22 0,0-22 15,-21 0-15,21 1 0,0-22 16,0 21-16,0-21 0,0 1 0,0-1 15,-21-21 17,21-21-32,0-1 15,0 1-15,0-21 0,0 21 16,0-22-16,0 22 0,0-21 0,21 0 16,0-1-16,0 1 0,22 0 15,-22 20-15,21-20 0,-21 21 0,22 0 16,-1 0-16,0-1 0,1 1 15,-22 21-15,21 0 0,0 0 0,-20 0 16,20 0-16,-21 0 0,0 21 16,0 1-16,-21 20 0,0-21 15,0 21-15,0 1 0,0-1 0,0 0 16,-21 1-16,0-1 0,0-21 16,21 22-16,-21-22 0,21 21 0,0-21 15,-21-21-15,21 21 0,0 1 16,21-44 15,-21 1-15,21 0-16,0 0 0,0 0 15</inkml:trace>
  <inkml:trace contextRef="#ctx0" brushRef="#br0" timeOffset="832.38">9356 720 0,'0'0'16,"0"-21"-16,0 42 16,0 0-1,0 0-15,0 0 0,-22 0 0,22 1 16,-21 20-16,21 0 0,-21-21 16,21 22-16,0-22 0,0 21 0,-21-21 15,21 22-15,0-22 0,-21 0 16,21 0-16,0 0 0,0 1 15,0-1-15,0-42 47,0-1-47,21 1 0,-21 0 16</inkml:trace>
  <inkml:trace contextRef="#ctx0" brushRef="#br0" timeOffset="1208.49">9419 445 0,'0'-22'16,"0"44"-16,-21-44 15,0 22-15,0 0 0,-1 0 16,22 22-16,-21-1 0,21 0 16,-21 0-16,21 0 0,0 0 15,0 1-15,21-1 16,0-21-1,1 0-15,-1 0 0,0 0 0,0 0 16,0-21-16,0 21 0,1-22 16,-1 1-16,-21 0 0,21 0 0,-21 0 15,0 0-15,0-1 16,-21 1 0,0 21-16,-1 0 0,1 0 15,-21 0-15,21 0 0,0 0 0,-1 0 16,1 21-16,0-21 0,0 22 15,0-1-15,21 0 16,0 0-16,21 0 16,0-21-16,0 21 0,0-21 0,1 0 15,-1 0-15,0 0 0,0 0 16</inkml:trace>
  <inkml:trace contextRef="#ctx0" brushRef="#br0" timeOffset="1516.22">10033 254 0,'0'-21'0,"0"0"0,0 0 16,-21 21 0,0 21-16,21 0 15,-22 0-15,22 21 0,-21 1 16,21-1-16,-21 0 0,0 22 0,21-22 15,-21 22-15,0-1 0,-1 1 16,1-1-16,0-20 0,0 20 0,0 1 16,0-1-16,-1-21 15,22 1-15,0-1 0,-21 0 0,21-20 16,0-1-16,0 0 0,0 0 0,0 0 16,21-21-1,1 0-15,-1-21 16,0 21-16,0-21 0</inkml:trace>
  <inkml:trace contextRef="#ctx0" brushRef="#br0" timeOffset="2109.11">10604 783 0,'0'0'0,"0"-84"31,0 62-31,-21 1 0,0 21 16,0 0-16,0-21 0,0 21 15,-1 0-15,-20 0 0,21 21 16,0-21-16,0 21 0,-1 1 16,1 20-16,0-21 0,-21 21 0,21 1 15,-1-1-15,1 0 0,0 1 16,0-1-16,0 0 0,0-20 15,21 20-15,0 0 0,0-21 0,0 1 16,0-1-16,0 0 0,0 0 16,21-21-16,0 0 0,0 0 0,85 0 31,-64 0-31,-21-21 0,22-21 0,-22 20 16,21-20-16,-21 0 0,22-22 15,-22 22-15,21-22 0,-21 1 0,22-1 16,-1 1-16,-21-1 0,22 1 15,-22-1-15,21 1 0,-21-1 16,0 22-16,1-21 0,-1 20 0,-21 1 16,0 21-16,0-22 0,0 22 15,0 0-15,0 0 0,-21 21 16,-1 21 0,1 21-16,0 1 0,0-1 0,21 22 15,-21-22-15,0 21 0,21 1 16,0 21-16,-22-22 0,22 1 0,-21-1 15,21 1-15,0-1 0,0-21 16,0 22-16,0-22 0,0 1 0,0-22 16,21 21-16,1-21 0,-1 0 15,0 1-15,21-22 0,-21 0 0,22 0 16,-1 0-16,0 0 0,1-22 16,-1 1-16,0 0 0</inkml:trace>
  <inkml:trace contextRef="#ctx0" brushRef="#br0" timeOffset="2880.74">12763 169 0,'0'0'0,"0"-21"16,0 0-16,0 0 0,0 0 16,-21 42 15,21 0-15,-21 0-16,21 22 0,0-1 15,0 0-15,-21 22 0,21-1 0,-21-20 16,0 20-16,21 1 0,-22-1 15,22 1-15,-21-1 0,21-21 0,-21 22 16,0-22-16,21 1 0,0-1 0,0 0 16,-21-21-16,21 1 0,0-1 15,-21 0-15,21-42 32,0 0-17,0-1-15,0 1 0,0-21 16,0 21-16,0-22 0,0 22 0,0-21 15,0 21-15,0-22 0,21 22 16,0 0-16,21 0 0,-21 0 0,1 0 16,20-1-16,0 22 0,1 0 0,-1-21 15,-21 21-15,21 0 0,1 0 16,-1 21-16,0 1 0,-20-1 0,20 0 16,-21 0-16,0 21 0,-21 1 15,0-1-15,0 0 0,0 1 16,-21-22-16,0 21 0,0 1 15,-22-22-15,1 0 0,0 0 0,-1 0 16,1 0-16,0 1 0,-1-22 0,1 0 16,21 0-16,-21 0 0,20 0 15,1 0-15,0 0 0,21-22 32,0 1-32,0 0 15,21 0-15,0 0 0,1 0 16</inkml:trace>
  <inkml:trace contextRef="#ctx0" brushRef="#br0" timeOffset="3292.14">13356 720 0,'0'0'0,"21"0"0,-21-21 16,0-1-16,21 22 15,1-21-15,-1 21 0,-21-21 16,21 21-16,0 0 0,0 0 16,0 0-16,22 21 0,-22 0 15,0 1-15,0-1 0,0 0 0,-21 21 16,22-21-16,-22 22 0,21-1 16,-21 0-16,0 1 0,0-22 15,0 21-15,0 1 0,-21-22 16,-1 0-16,22 0 0,0 0 0,-21-21 15,0 21-15,21-42 32,0 0-32,0 0 0,0-21 15,0 20-15,0 1 0,0-21 16,0 21-16,0-22 0,0 22 0,21-21 16,0 21-16,-21 0 0,22-1 15,-1 1-15,0 0 0,0 0 0,0 0 16,0 21-16,1 0 0,-1-21 15,0 21-15,0 0 0,0-22 16,0 22-16,1-21 0</inkml:trace>
  <inkml:trace contextRef="#ctx0" brushRef="#br0" timeOffset="3748.64">14499 614 0,'0'0'0,"0"-21"0,0 0 16,-21 21 0,0 0-16,0 0 15,-1 21-15,1-21 16,0 21-16,0 0 0,0 21 0,0-20 16,-22 20-16,22 0 0,0 1 0,0-1 15,0 0-15,-1 1 0,1-1 16,0-21-16,21 21 0,0-20 0,0 20 15,0-21-15,0 0 0,21 0 16,0 1-16,1-22 0,20 0 0,-21 0 16,0 0-16,22 0 0,-1 0 15,-21 0-15,21-22 0,1 1 0,-22 0 16,21 0-16,-21-21 0,1-1 16,-1 1-16,0 0 0,-21-1 15,0 1-15,0-22 0,0 22 0,0 21 16,0-21-16,0-1 0,0 22 15,-21 0-15,0 21 0,-1-21 0,-20 21 16,21 0-16,0 0 0,0 0 16,-22 0-16,22 0 0,0 21 0,0 0 15,0-21-15,-1 21 0,1 127 32,21-126-32,0-1 0,21 0 15,1 0-15</inkml:trace>
  <inkml:trace contextRef="#ctx0" brushRef="#br0" timeOffset="4360.32">15028 699 0,'0'0'0,"0"-22"0,21 22 15,-42 0 16,0 43-31,21-22 16,-21 0-16,0 21 0,0-20 16,21 20-16,-22 0 0,1 1 0,21-22 15,0 21-15,0 0 0,-21-20 16,21-1-16,0 0 0,0 0 0,0 0 16,0 0-16,21-21 15,0 0 1,1 0-16,-22-21 0,21 0 15,0 0-15,0 0 0,0 0 0,0-1 16,22-20-16,-22 21 0,0-21 16,0 20-16,0 1 0,1 0 0,-1 0 15,0 0-15,0 0 0,0 21 16,-21 21 0,0 0-16,0 0 15,0 0-15,0 0 0,0 1 16,0 20-16,-21-21 0,21 0 0,0 0 15,0 1-15,0-1 0,0 0 16,0 0-16,0 0 0,0 0 0,0 1 16,21-22-1,0 0-15,1 0 0,-1 0 0,0 0 16,21-22-16,-21 1 0,1 21 16,20-42-16,-21 21 0,0-22 0,0 22 15,1-21-15,-1 0 0,-21-1 0,0 1 16,21 0-16,-21 20 15,0-20-15,0 21 0,0 0 0,0 0 16,0-1 0,0 44 31,21-22-47</inkml:trace>
  <inkml:trace contextRef="#ctx0" brushRef="#br0" timeOffset="4780.33">16319 741 0,'0'-21'16,"-21"21"-16,0 0 0,0-21 15,0 21-15,0 0 0,-1 0 0,1 0 16,-21 0-16,21 0 0,0 21 15,-22 0-15,22 0 0,0 0 0,0 0 16,0 1-16,21-1 0,0 0 16,0 0-16,0 0 0,0 0 0,0 1 15,0-1-15,21-21 0,0 21 16,21 0-16,-21-21 0,22 21 0,-22-21 16,21 0-16,1 21 15,-22-21-15,21 0 0,-21 22 0,0-22 16,1 0-16,-1 21 0,-21 0 15,0 0-15,-21-21 16,-1 0-16,-20 21 0,0-21 0,-1 0 16,1 21-16,0-21 0,-1 0 15,-20 22-15,21-22 0,-1 0 0,22 0 16,-21 0-16,21 0 0,-1 0 16,1 0-16,42 0 31,22-22-16,-22 1-15,0 21 0,0-21 0</inkml:trace>
  <inkml:trace contextRef="#ctx0" brushRef="#br0" timeOffset="5135.82">16595 910 0,'0'0'16,"21"0"-16,0-21 15,0 0 1,0 21-16,-21-21 0,21 21 16,1-21-16,-1 21 0,0-22 0,0 1 15,0 21-15,0-21 0,-21 0 16,22 21-16,-22-21 0,-22 21 31,1 0-31,0 0 0,0 21 16,0 0-16,-22 0 0,22 0 15,0 22-15,0-22 0,0 0 0,0 21 16,-1-20-16,22 20 0,0-21 0,0 0 16,0 22-16,0-22 0,0 0 15,0 0-15,22 0 16,-1-21-16,21 0 0,-21 0 16,0 0-16,22 0 0,-22 0 0,21-21 15,1 0-15,-22 21 0,21-21 16,-21 0-16,22-1 0</inkml:trace>
  <inkml:trace contextRef="#ctx0" brushRef="#br0" timeOffset="5485.62">17060 847 0,'0'0'0,"0"-64"15,0 43-15,0 0 0,21 21 16,1-21-16,-22 0 0,21 21 16,0 0-16,0-22 0,0 22 0,0 0 15,22 0-15,-22 0 0,0 0 16,0 0-16,22 0 0,-43 22 15,21-1-15,0 0 0,-21 21 0,21-21 16,-21 22-16,0-22 0,0 21 16,0 1-16,0-22 0,0 21 0,0 0 15,0-20-15,0-1 0,0 0 16,0 0-16,0 0 0,0 0 0,-21-21 16,0 0-1,21-21-15,0 0 16,0 0-16,0 0 0,21 0 15,0-22-15,0 1 0,0 0 0,1-1 16,-1 1-16,0 0 0,0-1 16,0 1-16,0 21 0,22 0 15,-22-22-15,0 22 0,0 0 0,0 21 16,1-21-16,-22 0 0,21 21 16,-21-22-16,21 1 0</inkml:trace>
  <inkml:trace contextRef="#ctx0" brushRef="#br0" timeOffset="6064.42">19558 783 0,'0'0'0,"0"-21"0,0 0 15,0 42 1,0 0-1,0 0-15,0 22 0,0 20 16,0-20-16,0 20 0,0 1 0,0-1 16,0 22-16,-21-22 0,0 1 15,21-1-15,-22 1 0,1 20 16,0-20-16,0-1 0,0-20 0,0 20 16,21 1-16,-22-22 0,1 0 15,0 1-15,0-1 0,21-21 0,0 0 16,0 1-16,0-1 0,0 0 0,0-42 31,0 0-15,0-1-16,0-20 0</inkml:trace>
  <inkml:trace contextRef="#ctx0" brushRef="#br0" timeOffset="6400.25">19516 1143 0,'0'0'0,"0"-42"0,0-1 0,-22 1 16,22 21-16,0-21 0,0-1 0,0 22 16,0-21-16,0 21 0,22-22 15,-1 22-15,21 0 0,-21 0 0,22 0 16,-1-1-16,-21 22 0,21 0 16,1 0-16,-1 0 0,0 0 0,1 0 15,-1 0-15,-21 22 0,0-1 16,1 0-16,-1 21 0,-21 1 15,0-1-15,0 0 0,0 22 16,-21-22-16,-1 0 0,1 1 0,-21-1 16,21 0-16,0-20 0,-22 20 15,22-21-15,0-21 0,0 21 0,0 0 16,-1-21-16,1 0 0,21-21 31,0 0-31,21 0 16,1 0-16,-1 0 15,0-1-15</inkml:trace>
  <inkml:trace contextRef="#ctx0" brushRef="#br0" timeOffset="6792.02">20574 804 0,'0'0'0,"21"0"0,-21-21 15,-21 21 1,0 0-1,0 0-15,-22 0 0,22 21 16,0 1-16,-21 20 0,20-21 0,1 21 16,0 1-16,-21-22 0,21 21 15,21 1-15,-22-1 0,22-21 0,0 0 16,0 22-16,0-22 0,0 0 16,22 0-16,-22 0 0,42-21 15,-21 21-15,0-21 0,22 0 16,-1 0-16,0 0 0,-21 0 0,22 0 15,-1-21-15,0 0 0,1 0 16,-22-21-16,21 20 0,-21-20 0,1 0 16,-1-1-16,-21 1 0,0 0 15,0-1-15,0 22 0,0-21 0,-21 21 16,-1 0-16,-20-1 0,21 1 16,0 21-16,0-21 0,-22 21 0,22 0 15,0 0-15,0 0 0,21 21 16,0 0-16,-21-21 0,21 22 0,0-1 15,0 0-15,21-21 16,0 0-16</inkml:trace>
  <inkml:trace contextRef="#ctx0" brushRef="#br0" timeOffset="7124.83">21103 720 0,'0'63'32,"0"-42"-32,0 22 0,0-1 0,-21 0 15,21 22-15,0-22 0,-21 22 16,0-1-16,21 1 0,-22-22 16,22 22-16,0-1 0,0 1 0,-21-1 15,21 1-15,-21 20 0,21-20 16,0-22-16,0 22 0,0-1 0,-21-21 15,0 22-15,21-22 0,-21 1 0,21-1 16,0-21-16,-22 21 0,22-20 16,-21-1-16,21 0 0,0-42 47,0 0-47,21-1 0,1 1 0,-22-21 15,21 0-15,0-1 0</inkml:trace>
  <inkml:trace contextRef="#ctx0" brushRef="#br0" timeOffset="7447.64">21251 1058 0,'0'0'0,"-42"-190"32,42 169-32,-21-22 0,21 22 0,0 0 15,0 0-15,0 0 0,21 0 16,0-1-16,0 22 15,22 0-15,-22 0 0,21 0 0,-21 0 16,22 0-16,-22 0 0,21 0 16,-21 22-16,0-1 0,1 0 0,-22 0 15,0 21-15,0 1 0,0-1 16,0 0-16,-22-20 0,1 20 0,0 0 16,0 1-16,-21-22 0,20 21 15,1-21-15,-21 0 0,21-21 0,0 22 16,-22-22-16,22 0 0,0 0 15,0 0-15,21-22 32,21 1-17,21 0-15</inkml:trace>
  <inkml:trace contextRef="#ctx0" brushRef="#br0" timeOffset="7808.44">21971 677 0,'-21'22'15,"0"-1"-15,-1 0 16,1 0-16,21 21 0,0-20 16,-21 20-16,21-21 0,-21 21 15,21 1-15,0-22 0,0 21 0,0-21 16,0 22-16,0-22 0,0 0 15,21-21-15,0 21 0,0-21 0,1 0 16,20 0-16,-21 0 0,21 0 16,-20-21-16,20 0 0,-21 0 0,21 0 15,-20-22-15,-1 1 0,0 21 16,0-22-16,0 1 0,-21 0 0,0 21 16,0-22-16,0 22 0,0 0 15,0 0-15,-21 21 16,0 0-1,21 21 17</inkml:trace>
  <inkml:trace contextRef="#ctx0" brushRef="#br0" timeOffset="8136.67">22712 656 0,'0'0'0,"0"21"16,0 1 0,-21 20-16,-1-21 0,1 21 15,0 1-15,0 20 0,21 1 16,-21-22-16,0 22 0,21-1 0,-22 1 16,22-1-16,0 22 0,0-22 15,0 1-15,0-1 0,-21 1 0,21-1 16,0 1-16,-21-1 0,21-20 15,0 20-15,-21-21 0,0 1 0,21-1 16,-21-21-16,-1 22 0,22-22 0,-21 0 16,21 0-16,-21-21 0,21-21 47,21 0-47,-21-22 0,21 22 15,1-21-15,-1 0 0,0-1 0,21 1 16,-21-22-16</inkml:trace>
  <inkml:trace contextRef="#ctx0" brushRef="#br0" timeOffset="8412.51">22733 826 0,'21'-43'16,"-42"86"-16,42-107 0,0 43 0,0 21 15,1-21-15,-1 0 0,0 21 0,21 0 16,-21 0-16,1 0 15,20 0-15,-21 0 0,0 0 0,22 0 16,-22 0-16,0 21 0,0 0 16,0 0-16,-21 0 0,0 0 0,0 22 15,0-1-15,0-21 0,0 22 16,-21-1-16,0-21 0,0 0 0,-22 22 16,22-22-16,-21 0 0,0 0 15,-22 0-15,22-21 0,-1 21 0,1 1 16,0-22-16,-1 0 0,1 0 15,0 0-15,-1 21 0,1-21 0,0 0 16</inkml:trace>
  <inkml:trace contextRef="#ctx0" brushRef="#br0" timeOffset="9412.36">8086 1884 0,'0'0'0,"-127"-21"15,105 21-15,-20 0 0,21 0 16,0 0-16,0 0 15,42 0 1,0 0 0,21 0-16,-21 0 15,22 0-15,-1 0 0,0 0 0,1 0 16,-1 0-16,22 0 0,-1 0 16,1 0-16,-1 0 0,22 0 0,-1 0 15,22 0-15,0 21 0,0-21 0,0 0 16,0 0-16,21 0 0,0 0 15,0 0-15,21 0 0,0 0 0,21 0 16,1 0-16,-1 0 0,0 0 16,22 0-16,-1 0 0,-20 0 0,41 0 15,-20 0-15,20 0 0,1 0 0,0 0 16,-1 0-16,22 0 16,0 0-16,-21 0 0,21 0 0,-1 0 15,1 0-15,21 0 0,-21 0 0,0 0 16,21 0-16,0 0 0,0 0 15,0 0-15,0 0 0,21 0 0,-21 0 16,0 0-16,0-21 0,0 21 16,0 0-16,21 0 0,-21 0 0,0 0 15,0 0-15,0 0 0,21 0 16,-21 0-16,-21 0 0,21 0 0,0 0 16,0 0-16,0 0 0,-21 0 0,0 0 15,0 21-15,0-21 0,-22 0 16,1 21-16,-22 0 0,1-21 15,-1 0-15,-20 21 0,20-21 16,-42 22-16,1-22 0,-1 0 0,-21 21 16,0-21-16,0 0 0,-21 0 15,-22 21-15,22-21 0,-42 0 0,20 0 16,-20 0-16,-22 0 0,0 0 0,-20 21 16,-1-21-16,0 0 0,0 0 15,-42 21 16,0-21-15</inkml:trace>
  <inkml:trace contextRef="#ctx0" brushRef="#br0" timeOffset="10557.39">1206 2667 0,'22'0'0,"-1"0"16,-21-21 0,21 0-16,0 0 15,-21-1-15,0 1 0,0 0 0,21-21 16,-21 21-16,0-1 0,21-20 16,-21 21-16,0 0 0,0 0 15,0-1-15,0 1 0,0 0 0,0 0 16,-21 21 15,0 0-31,21 21 16,0 0-16,0 0 0,-21 1 0,21 20 15,0 0-15,0 1 0,0 20 16,0-21-16,0 22 0,0-22 16,0 22-16,0-22 0,0 0 0,21 22 15,0-22-15,-21 1 0,21-1 16,-21 0-16,0 1 0,0-22 0,0 21 15,0-21-15,0 22 0,0-22 16,0 0-16,0 0 0,0 0 16,-21 0-16,0-21 0,0 0 15,0 0-15,0 0 0,-1 0 16,-20 0-16,21 0 0,0 0 0,0-21 16,-1 0-16,1 21 0,0-21 15,21 0-15,0 0 0,-21 21 0,21-22 16,-21 1-16,21 0 15,0 0-15,0 0 0,21 0 16,0-1-16,0 1 0,0 0 16,22 0-16</inkml:trace>
  <inkml:trace contextRef="#ctx0" brushRef="#br0" timeOffset="10868.02">1990 2286 0,'0'-21'0,"0"42"0,0-21 47,0 21-47,-22 0 16,22 22-16,-21-1 0,21 0 15,0 22-15,0-22 0,-21 22 0,21-1 16,-21 1-16,21-22 0,-21 22 15,21-1-15,0-21 0,-21 1 16,21-1-16,-22 0 0,22 1 16,0-1-16,0-21 0,0 0 0,0 1 15,0-1-15,22-21 16,-1 0-16,0 0 0,0 0 16,0 0-16,-21-21 0,21-1 15,1 1-15</inkml:trace>
  <inkml:trace contextRef="#ctx0" brushRef="#br0" timeOffset="11075.88">1799 2942 0,'0'-21'0,"0"42"0,0-63 31,21 42-31,22 0 16,-22 0-16,0-21 0,0 21 15,0 0-15,22-21 0,-1 21 0,-21-22 16,21 22-16,1-21 0,-1 21 16,0 0-16,1-21 0,-1 0 0,-21 21 15,22 0-15</inkml:trace>
  <inkml:trace contextRef="#ctx0" brushRef="#br0" timeOffset="11567.6">4149 2604 0,'0'0'0,"0"-85"32,0 64-32,-22 21 15,22 21 1,0 0-16,0 21 0,0-20 16,0 20-16,0 0 0,0 1 0,0-1 15,0 0-15,-21 1 0,21-1 0,0-21 16,0 21-16,0-20 0,0-1 15,0 0-15,-21 0 0,21 0 0,0 0 16</inkml:trace>
  <inkml:trace contextRef="#ctx0" brushRef="#br0" timeOffset="12012.34">4720 2604 0,'21'-22'16,"-42"44"-16,63-65 0,-20 43 0,-1-21 15,-21 0-15,0 0 16,-21 21 0,-22 0-16,22 21 0,-21 0 0,21 0 15,-22 0-15,1 1 0,0-1 16,-1 21-16,1-21 0,21 0 15,0 1-15,-1-1 0,22 0 0,0 0 16,0 0-16,0 0 0,22-21 16,-1 22-16,0-22 0,21 0 15,1 0-15,-1 0 0,0 0 16,1 0-16,-22 0 0,21 0 0,0 21 16,1-21-16,-22 0 0,0 21 15,0-21-15,0 21 0,-21 0 16,0 0-16,-21 1 15,0-1-15,0-21 0,-21 21 0,20 0 16,-20-21-16,0 21 0,-1-21 0,1 0 16,0 0-16,-1 0 15,22 0-15,-21 0 0,21 0 0,0 0 16,-1 0-16,1-21 16,21 0-16,0 0 15,-21 0-15,21-1 0,0 1 16,0-21-16</inkml:trace>
  <inkml:trace contextRef="#ctx0" brushRef="#br0" timeOffset="12205.23">4254 2265 0,'0'-42'31,"22"42"16,-1 0-47,0 0 0</inkml:trace>
  <inkml:trace contextRef="#ctx0" brushRef="#br0" timeOffset="12912.61">6731 2540 0,'0'0'0,"0"-21"0,0 42 32,0 0-32,0 0 15,0 22-15,-21-22 0,21 21 16,-21 1-16,21-1 0,-22 0 0,22 1 16,0-1-16,-21-21 0,21 21 15,-21-20-15,21 20 0,0-21 0,0 0 16,0 0-16,0-42 47,0 0-47,0 0 15,0 0-15,0 0 0,0-1 16,0-20-16,0 0 0,0 21 0,21-22 16,0 1-16,1 0 0,-1-1 0,0-20 15,21 42-15,1-22 16,-1 22-16,0 0 0,1 0 0,-22 0 15,21 21-15,0 0 0,-20 0 16,20 21-16,-21 0 0,0 0 0,0 21 16,1 1-16,-22-22 0,0 21 15,0 1-15,0-1 0,0 0 0,0-21 16,0 22-16,0-22 0,0 21 0,-22-21 16,22 1-16,-21-1 0,21 0 15,0 0 1,0-42 15</inkml:trace>
  <inkml:trace contextRef="#ctx0" brushRef="#br0" timeOffset="13327.99">7768 2477 0,'0'0'0,"-21"0"16,0 0 0,0 21-16,-1 21 0,1-21 0,0 22 15,0-22-15,0 21 0,0 0 16,-1 1-16,1-1 0,0 0 0,0 1 16,0-1-16,21 0 0,0-20 15,0 20-15,0-21 0,0 0 16,0 0-16,21-21 0,0 22 0,0-22 15,0 0-15,22 0 0,-22 0 16,21 0-16,1-22 0,-22 1 0,21 21 16,0-21-16,-20 0 0,20-21 0,-21 20 15,21-20-15,-20 21 0,-1-21 16,-21-1-16,0 1 0,0 0 0,0-1 16,0 1-16,0 0 0,0 20 15,-21 1-15,-22 0 0,22 0 0,0 21 16,-21-21-16,-1 21 0,22 0 15,-21 0-15,21 21 0,-1 0 16,1-21-16,0 21 0,0 0 0,21 1 16,0-1-16,0 0 15,21-21-15</inkml:trace>
  <inkml:trace contextRef="#ctx0" brushRef="#br0" timeOffset="13616.82">8340 2223 0,'0'0'0,"21"0"0,0 0 0,-21 21 16,0 0 0,0 0-16,0 0 0,-21 22 0,21-22 15,-21 21-15,-1 22 0,1-22 16,0 0-16,21 1 0,-21 20 0,0-21 15,0 1-15,21-1 0,-22 0 0,22 1 16,-21-22-16,21 21 0,0-21 16,0 1-16,0-1 0,0 0 0,21 0 15,1-21 1,-1 0-16,0 0 0,0 0 16,0-21-16,0 0 0,1 0 15,-1-1-15</inkml:trace>
  <inkml:trace contextRef="#ctx0" brushRef="#br0" timeOffset="13803.71">8128 2604 0,'0'0'0,"21"0"31,0 0-15,0 0-16,1 0 0,-1-22 0,0 22 15,0 0-15,21 0 0,-20-21 16,20 0-16,-21 21 0,21-21 0,1 0 16,-22 21-16</inkml:trace>
  <inkml:trace contextRef="#ctx0" brushRef="#br0" timeOffset="14548.28">10626 3006 0,'21'-21'16,"-21"-1"-16,0 1 15,0 0-15,0 0 0,0 0 16,0 0-16,0-22 0,21 22 16,-21 0-16,0-21 0,0 20 0,0-20 15,0 21-15,0-21 0,-21 20 16,0 1-16,-1 21 0,1-21 0,0 21 16,-21 0-16,21 0 0,-22 0 0,22 21 15,-21 0-15,-1 1 0,1 20 16,21 0-16,-21 1 0,20-1 15,-20 0-15,21 1 0,0-1 16,0-21-16,-1 21 0,22 1 0,0-22 16,0 21-16,0-21 0,0 1 0,22-1 15,-1-21-15,0 21 0,21-21 16,-21 0-16,22 0 0,-22 0 0,21 0 16,1-21-16,-1 0 0,-21-1 0,21 1 15,1 0-15,-1 0 0,0 0 16,1-22-16,-22 22 0,21-21 0,-21 0 15,1 20-15,-1-20 0,-21 21 16,0-21-16,0 20 0,0 44 31,0-1-15,-21 0-16,21 0 0,-22 21 0,22-20 16,-21-1-16,21 0 0,0 21 15,0-21-15,0 1 0,0-1 16,21 0-16,1-21 0,-1 0 0,0 21 15,21-21-15,-21 0 0,22 0 16,-1 0-16,-21 0 0,43 0 0</inkml:trace>
  <inkml:trace contextRef="#ctx0" brushRef="#br0" timeOffset="14880.29">11832 2604 0,'0'-22'0,"0"44"16,-21-44 0,0 22-16,0 22 15,21-1-15,0 21 16,0-21-16,-22 22 0,22-1 0,-21 0 16,21 22-16,-21-22 0,21 22 0,0-22 15,-21 21-15,0 1 0,21-1 16,0 22-16,0-21 0,-21-1 15,21 22-15,0-22 0,-22 1 0,22 20 16,0-20-16,-21-1 0,21-20 16,0 20-16,0-20 0,0 20 0,0-21 15,-21-20-15,21 20 0,0-21 0,0 0 16,-21-21 0,21-21-16,0 0 15,0-21-15,0 20 0,0-20 0,0 0 16</inkml:trace>
  <inkml:trace contextRef="#ctx0" brushRef="#br0" timeOffset="15083.17">11747 2794 0,'0'0'0,"0"-21"15,0 0-15,0-106 16,22 106-16,-1-1 0,0 1 15,21 0-15,-21 0 0,22 21 0,-1-21 16,0 21-16,1 0 0,-1 0 16,0 0-16,1 21 0,-22 0 0,21 43 15,-21-22-15,-21 0 0</inkml:trace>
  <inkml:trace contextRef="#ctx0" brushRef="#br0" timeOffset="15196.11">15303 2942 0,'-508'0'15,"1016"0"-15,-1566 21 0,550-21 0,64 22 0,105-22 16,64 0-16,42 0 0,64 21 15,42-21-15,21 0 0,42 0 0,1 0 16,42 0-16,-1 0 0,22-21 16,0-1-16,0 1 0,22 21 15,-1-21-15</inkml:trace>
  <inkml:trace contextRef="#ctx0" brushRef="#br0" timeOffset="15627.86">12573 2561 0,'-21'-21'15,"0"21"-15,-1 0 0,22 21 16,-21 0-16,0 1 0,21-1 0,-21 0 16,0 21-16,0-21 0,21 22 15,-22-22-15,1 21 0,21-21 0,-21 22 16,21-22-16,0 0 0,0 21 0,0-20 15,0-1-15,21 0 16,0-21-16,1 0 0,-1 0 0,0 0 16,0 0-16,0 0 0,0-21 15,1 0-15,-1 21 0,0-22 16,0 1-16,0 0 0,0-21 0,-21 21 16,22-22-16,-22 1 0,0 21 15,0-22-15,0 1 0,0 21 0,0 0 16,0-22-16,0 22 0,-22 0 15,1 21-15,0 0 0,0 0 16,0 0-16,0 0 0,-1 0 0,1 0 16,0 0-16,0 0 0,0 0 15,0 0-15,21 21 0,0 0 16,0 1-16,0-1 16,0 0-1,21-21-15,-21 21 0,21-21 0,0 0 16</inkml:trace>
  <inkml:trace contextRef="#ctx0" brushRef="#br0" timeOffset="16016.63">13102 2519 0,'0'-64'31,"-21"64"-31,21 22 16,0-1 0,0 0-16,0 21 0,0 1 0,-21-1 15,21 0-15,-21 1 0,21-1 0,-22 21 16,22-20-16,0 20 0,-21 1 16,0-1-16,0 1 0,21-1 0,0 1 15,-21-1-15,0 22 0,-1-22 16,22 1-16,-21-1 0,0 1 0,0-1 15,0-20-15,21 20 0,-21-20 0,-1-1 16,1 0-16,0 1 16,21-1-16,-21-21 0,21 0 0,-21 0 15,21 1-15,0-1 0,-21-21 0,21-21 32,0-1-32,0 1 0,21 0 0,0 0 15,0-21-15,0-1 0,0 1 0,-21 0 16,22-22-16,20 22 0</inkml:trace>
  <inkml:trace contextRef="#ctx0" brushRef="#br0" timeOffset="16332.21">13060 2731 0,'0'-43'16,"0"86"-16,0-107 0,0 22 0,0 21 15,0-22-15,0 22 0,0 0 0,21 0 16,0 0-16,0-1 0,0 1 15,22 0-15,-22 21 0,21-21 0,1 21 16,-1 0-16,-21 0 0,21 0 0,1 0 16,-22 21-16,0 0 0,0 0 15,0 1-15,-21 20 0,0-21 0,0 21 16,0 43-16,22-43 0,-44-20 0,-20-1 16,21 0-16,-21 0 0,20 0 0,-20 0 15,0-21-15,-1 22 0,1-1 16,0-21-16,-1 0 0,22 0 0,0 0 15,0 0-15,0 0 0,42 0 32,0-21-32,0 21 15,0-22-15,1 1 0,-1 21 16</inkml:trace>
  <inkml:trace contextRef="#ctx0" brushRef="#br0" timeOffset="16695.71">13885 2455 0,'0'-21'0,"-21"42"47,21 1-47,-21-1 0,21 21 15,0-21-15,0 22 0,-21-22 0,21 21 16,0-21-16,0 0 0,0 22 15,0-22-15,0 0 0,0 0 0,0 0 16,21 1-16,0-22 16,0 0-16,22 0 0,-22 0 0,21 0 15,-21 0-15,22-22 0,-1 1 16,-21 0-16,21 0 0,-20 0 0,-1 0 16,0-22-16,0 22 0,-21-21 0,21 21 15,-21-1-15,0 1 16,0 0-16,0 0 0,0 0 15,21 21 32</inkml:trace>
  <inkml:trace contextRef="#ctx0" brushRef="#br0" timeOffset="17048.5">14711 2434 0,'-21'64'15,"21"-43"1,0 0-16,-22 0 0,22 22 16,-21-1-16,21 0 0,-21 1 0,21-1 15,0 0-15,0 22 0,-21-22 0,21 0 16,-21 22-16,21-1 0,-21 1 15,21-1-15,-22 1 0,22 21 0,0-22 16,-21 1-16,0 20 0,21-20 16,-21-1-16,0 1 0,0-1 15,-1 22-15,1-22 0,21 1 0,-21-1 16,0-20-16,0-1 0,21 0 0,0 1 16,0-1-16,0-21 0,0 0 15,0 1-15,21-44 16,-21 1-1,21 0-15,-21-21 0,21-1 16,0 1-16,-21 0 0,22-22 0</inkml:trace>
  <inkml:trace contextRef="#ctx0" brushRef="#br0" timeOffset="17396.31">14753 2709 0,'0'-42'0,"0"84"0,-21-126 16,21 63-16,0-1 0,0 1 0,0-21 16,0 21-16,0 0 0,0-1 15,21 1-15,0 0 0,0 0 0,1 0 16,20 0-16,-21 21 0,21 0 0,-20 0 16,20 0-16,0 0 0,1 0 15,-22 0-15,21 0 0,0 21 0,-20 0 16,-1 0-16,21 0 15,-21 22-15,-21-22 0,0 21 0,0 0 16,0-20-16,0 20 0,-21 0 0,0-21 16,0 22-16,-22-22 0,1 0 15,0 0-15,-1 0 0,1 1 0,0-22 16,21 21-16,-22-21 0,22 0 16,0 0-16,0 0 0,0 0 0,-1 0 15</inkml:trace>
  <inkml:trace contextRef="#ctx0" brushRef="#br0" timeOffset="18112.58">17293 2752 0,'0'-21'16,"0"-1"-1,0 1-15,0 0 16,0 0-16,0 0 0,0 0 0,0-22 15,21 1-15,0 21 0,1-22 16,-22 1-16,21 0 0,0 21 0,0-1 16,0-20-16,-21 21 0,0 0 15,0 0-15,0 42 47,0 0-47,0 21 0,0-21 0,0 22 16,0-1-16,0 22 0,0-22 15,0 0-15,0 22 0,0-1 0,-21-20 16,21-1-16,0 21 0,0-20 16,-21-1-16,21 0 0,0-20 15,-21 20-15,21-21 0,0 21 0,0-20 16,0-1-16,-21 0 0,-1 0 16,1-21-16,0 0 0,0 0 15,0 0-15,0 0 0,-1-21 0,-20 0 16,0 21-16,21-21 0,-22-1 15,1 1-15,21 0 0,0 0 0,-1 0 16,1 0-16,0 21 0,0-22 16,0 22-16,21-21 0,21 21 47,0-21-47,0 21 0,22-21 0,-22 21 15</inkml:trace>
  <inkml:trace contextRef="#ctx0" brushRef="#br0" timeOffset="18418.78">17907 2328 0,'0'0'0,"0"-21"0,21 21 0,-21-21 15,0 42 1,0 0-1,0 1-15,-21 20 0,21 0 0,-21 1 16,21-1-16,-21 0 0,-1 22 16,1-22-16,21 0 0,-21 22 0,0-22 15,21 1-15,0-1 0,-21 0 16,21-21-16,0 22 0,0-22 0,0 0 16,0 21-16,0-20 0,21-22 15,0 0 1,0 0-16,0 0 0,1-22 15,-1 1-15,0 0 0,-21 0 16,21 0-16</inkml:trace>
  <inkml:trace contextRef="#ctx0" brushRef="#br0" timeOffset="18588.68">17738 2752 0,'0'0'16,"21"0"15,0 0-15,0 0-16,21 0 0,-20 0 0,20 0 15,0 0-15,1 0 0,-1 0 16,21-21-16</inkml:trace>
  <inkml:trace contextRef="#ctx0" brushRef="#br0" timeOffset="18864.52">19494 2646 0,'0'0'0,"0"-21"16,-21 21-16,0 0 15,0 0-15,0 21 16,21 21-16,-21-21 15,21 1-15,-22 20 0,22-21 16,-21 21-16,0-20 0,21 20 0,0-21 16,-21 21-16,0-20 0,21-1 15,-21 0-15,21 0 0,0 0 0,0 0 16,0 1-16,21-22 31</inkml:trace>
  <inkml:trace contextRef="#ctx0" brushRef="#br0" timeOffset="19232.48">20045 2646 0,'0'0'0,"0"-21"0,-21 21 16,-1 0-16,-20 21 15,0 0-15,21-21 0,-22 21 16,1 0-16,21 1 0,-22-22 0,22 21 15,0 0-15,0 0 0,21 0 16,0 0-16,21-21 16,0 0-16,0 0 0,1 22 0,-1-1 15,21-21-15,-21 0 0,22 21 16,-22-21-16,21 21 0,-21 0 0,0-21 16,1 21-16,-22 1 15,21-1-15,-21 0 0,0 0 16,0 0-16,0 0 0,-21 1 15,-1-22-15,1 21 0,0-21 16,-21 0-16,-1 21 0,22-21 0,-21 0 16,0 0-16,20 0 0,-20 0 15,21 0-15,0 0 0,0 0 0,21-21 16,-22 0-16,22-1 16,0 1-16,0 0 0</inkml:trace>
  <inkml:trace contextRef="#ctx0" brushRef="#br0" timeOffset="19424.37">19516 2350 0,'-22'-22'16,"44"22"46,-1 0-62,0 0 0,0 0 16,0 0-16,0 0 0</inkml:trace>
  <inkml:trace contextRef="#ctx0" brushRef="#br0" timeOffset="19992.14">21717 2963 0,'21'0'0,"-42"0"0,63 0 0,-21-21 16,-21 0-16,22 21 15,-1-21-15,0-21 0,-21 20 0,21 1 16,-21-21-16,0 21 0,0 0 15,0-22-15,0 22 0,-21 0 0,0 0 16,-22 0-16,22 21 0,-21 0 0,0 0 16,-1 0-16,1 0 0,-22 0 15,1 21-15,21 0 0,-22 0 0,22 21 16,-22-20-16,22 20 0,0 0 16,20-21-16,-20 22 0,21-1 0,0-21 15,21 22-15,0-22 16,0 0-16,0 0 0,0 0 0,0 0 15,21 1-15,0-1 0,21-21 0,-20 0 16,20 0-16,0 0 0,1 0 16,-1 0-16,0 0 0,1-21 0,-1-1 15,-21 1-15,21 0 0,1 0 16,-22 0-16,21-22 0,-21 22 0,1-21 16,-1 21-16,0-22 0,-21 22 0,0 0 15,0 0-15,-21 42 16,21 0-1,-21-21-15,-1 21 0,1 22 16,21-22-16,0 0 0,0 0 0,0 0 16,0 1-16,0-1 0,0 0 15,0 0-15,0 0 16,21-21-16,1 0 0,-1 21 0,0-21 16,0 0-16,0 0 0,0 0 15,1 0-15</inkml:trace>
  <inkml:trace contextRef="#ctx0" brushRef="#br0" timeOffset="20800.8">22818 2371 0,'0'0'0,"21"-21"0,-21-22 0,0 22 15,0 0-15,0 0 16,0 0-16,0 63 31,0-21-31,0 21 16,0 1-16,-21-1 0,21 0 15,0 22-15,-22-1 0,1-20 16,0 20-16,21-20 0,-21 20 0,0-21 0,0 1 16,-1-22-16,1 21 15,21-21-15,0 22 0,-21-22 0,21 0 16,0 0-16,-21-21 16,21-21 15,0 0-16,0 0-15,0 0 0,0-1 0,21 1 16,-21 0-16,21 0 0,0 0 16,1-22-16,-1 22 0,0 0 0,0 0 15,0 0-15,22 0 0,-1-1 16,-21 1-16,21 0 0,1 0 0,-1 21 16,-21 0-16,22 0 0,-22 0 15,0 0-15,0 0 0,0 0 16,0 21-16,-21 0 0,22 22 0,-22-22 15,0 0-15,0 21 0,0-21 16,-22 1-16,1 20 0,0-21 0,0 0 16,0 0-16,0 1 0,-1-1 15,-20-21-15,21 21 0,-21 0 0,-1-21 16,22 0-16,-21 0 0,21 0 0,-22 0 16,22 0-16,0 0 0,0 0 15,0 0-15,-1 0 16,44 0 15,-1-21-31,0 21 0,0 0 0,0-21 16</inkml:trace>
  <inkml:trace contextRef="#ctx0" brushRef="#br0" timeOffset="21256.54">23368 2709 0,'0'0'0,"0"-21"0,0 0 15,21 21 1,0 0-16,0 0 16,1 0-16,-1 0 0,0 0 15,0 0-15,0 0 0,0 0 0,1 0 16,-1 21-16,0 0 0,0 1 0,0-1 15,0 0-15,-21 0 0,0 0 16,22 0-16,-22 22 0,0-22 0,0 0 16,0 0-16,0 0 0,0 1 15,-22-1-15,1 0 0,0-21 16,0 21-16,0-21 16,0 0-16,-1 0 15,22-21-15,0 0 0,0 0 16,0-1-16,22 1 15,-1 0-15,0 0 0,-21 0 0,21 0 16,0-22-16,0 22 0,1 0 16,-1 0-16,0 0 0,0-1 0,0 1 15,0 0-15,1 21 0,-1 0 16,0 0-16,0 0 0,0 0 16,0 0-16,1 0 15,-1 0-15,0 0 16</inkml:trace>
  <inkml:trace contextRef="#ctx0" brushRef="#br0" timeOffset="21656.31">24236 2561 0,'0'21'31,"0"1"-31,-21-1 15,-1 0-15,1 0 0,0 21 0,0-20 16,0 20-16,-22-21 0,22 21 16,0-20-16,21 20 0,-21-21 15,21 0-15,0 0 0,0 1 0,0-1 16,0 0-16,0 0 16,21-21-16,0 0 0,0 0 15,1 0-15,-1 0 0,0 0 16,0 0-16,0-21 0,0 21 0,1-21 15,-1 0-15,0-1 0,0-20 16,0 21-16,-21-21 0,0 20 0,0-20 16,0 21-16,0 0 0,0-22 15,0 22-15,0 0 0,0 0 16,-21 21-16,0 0 0,0 0 16,0 0-16,-1 0 15,22 21-15,-21 0 0,21 0 16,0 1-16,0-1 15</inkml:trace>
  <inkml:trace contextRef="#ctx0" brushRef="#br0" timeOffset="22192.4">24828 2561 0,'0'0'15,"0"21"1,-21 1-16,0-1 0,21 0 0,-21 0 16,0 21-16,0-20 0,-1 20 15,1-21-15,0 0 0,21 22 0,0-22 16,-21 0-16,21 0 0,0 0 16,0 0-16,0 1 0,21-22 15,-21 21-15,21-21 0,0 0 0,1 0 16,-1 0-16,0-21 0,0 21 15,21-22-15,-20 1 0,-1 0 0,0 0 16,0 0-16,0 0 0,0-1 16,1 1-16,-1 0 0,-21 0 15,0 0-15,21 21 0,-21 21 32,0 0-17,0 0-15,0 0 0,0 1 16,0-1-16,0 0 0,0 0 15,21-21 1,-21 21-16,21-21 0,0 0 0,22 0 16,-22 0-16,0 0 0,21 0 15,-20 0-15,-1 0 0,21 0 0,-21-21 16,0 0-16,1 0 0,-22 0 16,21-1-16,-21 1 0,21-21 15,-21 21-15,0 0 0,0-1 0,0 1 16,0 0-16,0 0 0,0 0 15,0 0-15,0-1 16</inkml:trace>
  <inkml:trace contextRef="#ctx0" brushRef="#br0" timeOffset="22616.15">25823 2604 0,'0'-22'16,"0"44"-16,0-65 0,21 43 0,-21-21 15,0 0-15,-21 21 32,0 0-32,0 0 0,0 21 15,0 0-15,-1 0 0,1 1 16,0-1-16,-21 0 0,21 21 0,21-21 15,0 1-15,0-1 0,0 0 16,0 0-16,0 0 16,21-21-16,0 0 0,0 0 15,0 0-15,0 0 0,1 0 16,-1 0-16,0 21 0,0-21 0,-42 0 47,0 22-47,0-22 15,-1 0-15,1 0 0,0 0 0,0 0 16,-21 0-16,20 21 0,1-21 16,0 0-16,0 0 0,0 0 15,42 0 32</inkml:trace>
  <inkml:trace contextRef="#ctx0" brushRef="#br0" timeOffset="22955.96">25929 2794 0,'0'0'16,"21"0"-16,0 0 15,1 0-15,-22-21 0,21 0 0,0 21 0,0-21 16,0 21-16,0-22 15,1 1-15,-1 21 0,0-21 0,0 0 16,-21 0-16,21 21 0,-21-21 16,0-1-16,-21 22 31,0 0-31,0 22 0,0-1 0,-1 0 16,1 0-16,0 0 0,0 0 0,0 1 15,0-1-15,21 0 0,0 0 16,-22 0-16,22 0 0,0 1 15,0-1-15,0 0 16,22-21-16,-1 0 16,21 0-16,-21 0 0,22 0 15,20 0-15,-21 0 0,1-21 16</inkml:trace>
  <inkml:trace contextRef="#ctx0" brushRef="#br0" timeOffset="23371.76">26522 2709 0,'0'0'0,"-21"-21"16,21 0-16,0 0 0,-22 0 15,22 0 1,0-1-16,22 22 16,-1 0-16,0 0 15,21 0-15,-21 0 0,1 0 0,20 0 16,-21 0-16,0 22 0,0-1 0,1-21 15,-1 21-15,-21 0 0,0 0 16,0 0-16,0 1 0,0 20 0,0-21 16,0 0-16,0 0 0,-21 1 15,-1-1-15,22 0 0,-21 0 0,0-21 16,0 21-16,0-21 16,21-21-1,0 0 1,0 0-16,0 0 15,21-22-15,-21 22 0,21 0 0,0-21 0,0 20 16,1-20-16,-1 21 16,0-21-16,0 20 0,0 1 0,0 0 15,1 0-15,-1 0 0,0 21 16,0 0-16,0 0 16</inkml:trace>
  <inkml:trace contextRef="#ctx0" brushRef="#br0" timeOffset="27380.19">1206 4445 0,'-21'0'15,"21"-21"1,-21 21-16,21-21 15,0 0-15,-21 21 0,21-22 16,0 1-16,0 0 16,0 0-16,0 0 15,21 0 1,0 21-16,22 0 0,-22 0 16,0 0-16,21 0 0,-21 21 15,22 0-15,-22 0 0,21 0 16,1 22-16,-22-22 0,21 21 15,-21 0-15,0 1 0,-21-1 16,0 0-16,0 1 0,0-1 0,0 0 16,0 1-16,0-1 0,0 0 15,0 1-15,-21-22 0,0 0 0,0 0 16,21 0-16,-21-21 16,0 0-16,21-21 15,0 0-15,0-21 0,0 21 16,0-22-16,0 1 0,21 0 15,0-1-15,0 1 0,0 0 16,-21-1-16,21 1 0,1 0 16,-1-1-16,0 22 0,0-21 0,0 21 15,-21-1-15,21 1 0,1 0 16,-1 21-16,-21-21 0,21 21 16,0 0-16,0 0 0,0 0 15,1 0 1</inkml:trace>
  <inkml:trace contextRef="#ctx0" brushRef="#br0" timeOffset="27759.67">2011 4614 0,'0'0'0,"21"0"0,0 0 15,0 0 1,0 0-16,1 0 15,-22-21-15,21 0 0,0 21 16,0-21-16,-21 0 0,21 0 16,0-1-16,1 1 0,-22 0 0,0 0 15,21 0-15,-21 0 0,0-1 16,0 1-16,0 0 0,0 0 16,-21 21-1,-1 0-15,1 0 0,0 21 0,-21 0 16,21 0-16,-22 22 0,1-22 15,21 21-15,-22 1 0,22-1 16,0-21-16,0 21 0,0 1 0,21-1 16,0-21-16,0 22 0,0-22 15,0 21-15,0-21 0,21 0 0,0-21 16,0 22-16,0-22 0,22 0 16,-22 0-16,21 0 0,1 0 0,-1-22 15,0 22-15,1-21 16,-1 0-16,0 0 0</inkml:trace>
  <inkml:trace contextRef="#ctx0" brushRef="#br0" timeOffset="28256.22">3006 4445 0,'0'0'0,"21"0"0,-21-21 0,21 21 15,-21-21-15,0 0 0,0-1 16,0 1-1,-21 21 1,0 0-16,-1 0 16,1 0-16,0 21 0,-21 1 15,21-1-15,-22 0 0,1 0 0,21 0 16,-22 0-16,22 1 0,0-1 16,0-21-16,21 21 0,-21-21 0,21 21 15,42-21 1,-21 21-16,0-21 0,1 0 15,20 0-15,-21 21 0,21-21 16,-20 0-16,20 22 0,-21-1 0,0-21 16,0 21-16,1-21 0,-1 21 0,0 0 15,-21 0-15,0 1 16,0-1-16,0 0 0,0 0 16,-21 0-16,-22 0 0,22 1 15,-21-1-15,21 0 0,-22-21 0,1 0 16,0 0-16,-1 0 0,1 0 15,0 0-15,21-21 0,-22 21 0,1-21 16,21-1-16,0 1 0,-1 0 16,1 0-16,0 0 0,21 0 0,-21 21 15,21-22-15,0 1 16,21 21-16,0 0 0,0 0 16,22 0-16,-22-21 0,21 21 15,1 0-15,-22-21 0,21 21 16,0 0-16</inkml:trace>
  <inkml:trace contextRef="#ctx0" brushRef="#br0" timeOffset="28540.06">3387 4466 0,'0'0'0,"0"21"46,0 1-46,-22-1 16,22 0-16,-21 0 0,21 0 0,-21 22 16,21-22-16,0 21 0,0-21 15,-21 0-15,21 22 0,0-22 16,-21 0-16,21 0 0,0 0 16,0 1-16,0-44 31,0 1-31,0 0 15,0 0-15,0 0 0,0-22 16,21 22-16</inkml:trace>
  <inkml:trace contextRef="#ctx0" brushRef="#br0" timeOffset="28732.95">3429 4191 0,'0'0'0,"-21"0"0,0 0 16,-1-21-16,1 21 15,0 0-15,21-21 16,21 21 15,0 21-31,22 0 16,-22-21-16,0 21 0,0-21 16,0 21-16,1-21 0</inkml:trace>
  <inkml:trace contextRef="#ctx0" brushRef="#br0" timeOffset="29608.45">3873 4403 0,'-42'42'16,"21"-42"-16,21 21 0,-21 0 16,21 1-1,0-1-15,21-21 16,0 0-16,0 0 15,0 0-15,1 0 0,-1 0 16,21 0-16,-21-21 0,22 21 0,-22-22 16,21 22-16,-21-21 0,22 0 15,-22 0-15,0 21 0,0-21 16,0 0-16,0-1 0,-21 1 16,-21 21 15,0 0-31,0 21 0,21 1 15,-21-1-15,0 0 0,21 0 0,-22 0 16,1 22-16,0-22 0,0 0 16,0 21-16,0 1 0,-1-22 0,1 21 15,-21 0-15,21 1 0,0-22 16,-22 21-16,22 1 0,0-22 16,0 0-16,0 21 0,21-21 15,-22 1-15,22-44 31,0 1-15,22-21-16,-22 21 0,21 0 16,0-1-16,0-20 0,-21 21 15,21 0-15,0 0 0,1-1 0,-1 1 16,0 0-16,0 0 0,0 21 16,0-21-16,1 21 0,-1 0 15,0 0-15,-21 21 16,0 0-1,0 0-15,0 0 0,0 1 16,0-1-16,0 0 0,21 0 16,0 0-16,-21 0 0,21-21 15,1 0-15,-22 22 0,42-22 0,-21 0 16,0 0-16,22 0 0,-1 0 16,0 0-16,1-22 0,-1 1 0,0 21 15,22-21-15,-22 0 0,0 0 16,1 0-16,-1-1 0,-21 1 0,0-21 15,1 21-15,-1 0 0,0-1 16,-21 1-16,0 0 0,21 0 16,-21 0-16,0 0 0,0-1 15,-21 22-15,0 0 16,0 0-16,-1 0 0,1 0 0,21 22 16,-21-22-16,0 21 0,0 0 15,0 0-15,21 0 0,-22 0 0,22 1 16,-21 20-16,21-21 0,0 0 0,0 0 15,0 1-15,0 20 0,0-21 16,0 0-16,21-21 0,1 21 0,-1 1 16,0-22-16,0 0 0,21 0 15,-20 0-15,20 0 0,0 0 0,1 0 16,-1 0-16,0 0 0,1 0 16,-1 0-16,0-22 0</inkml:trace>
  <inkml:trace contextRef="#ctx0" brushRef="#br0" timeOffset="30187.94">5800 4572 0,'0'0'16,"0"-21"-16,0 0 0,-22 0 16,1 21-16,0 0 0,0-22 15,0 22-15,0-21 0,-1 21 0,-20 0 16,21 0-16,0 0 15,0 0-15,-1 0 0,1 21 0,0-21 16,0 22-16,0-1 0,0 0 16,-1 0-16,1 21 0,0-20 0,0-1 15,0 21-15,21 0 0,-21-20 0,21 20 16,-22-21-16,22 21 0,0-20 16,0 20-16,0-21 0,0 0 0,0 0 15,22-21-15,-1 22 0,0-22 16,0 0-16,0 0 0,22 0 0,-22 0 15,21 0-15,-21-22 0,22 1 16,-1 0-16,0 0 0,-21 0 0,22-22 16,-1 1-16,-21 0 0,22-1 15,-1 1-15,-21 0 0,0-22 16,0 22-16,1 0 0,-1-22 0,0 22 16,-21-22-16,0 22 0,0 0 15,0-1-15,21 1 0,-21 21 0,21-22 16,-21 22-16,0 0 0,0-21 0,0 21 15,0 42 1,0 0 0,0 21-16,0 1 0,-21-1 15,0 0-15,21 1 0,-21 20 0,0-21 16,21 22-16,-22-22 0,22 22 16,0-22-16,0 0 0,0 1 0,0-1 15,0 0-15,0 1 0,22-22 16,-1 0-16,0 0 0,21 0 15,-21 1-15,1-22 0,20 0 0,-21 0 16,21 0-16,1 0 0,-22-22 0,21 1 16,-21 0-16,1 0 0</inkml:trace>
  <inkml:trace contextRef="#ctx0" brushRef="#br0" timeOffset="30716.69">8043 4001 0,'0'-22'16,"0"44"-16,21-65 0,-21 1 0,0 21 0,22 0 15,-22-1-15,0 1 0,0 0 0,0 0 16,-22 21 15,1 21-31,21 21 0,-21-20 16,21 41-16,-21-21 0,0 22 0,21-1 16,-21 1-16,-1-1 15,22 1-15,-21-1 0,0 1 0,21-22 16,-21 22-16,21-22 0,0 0 0,0 1 15,0-22-15,0 21 0,0-21 16,0 64 0,21-85-16,0 0 15,0 0-15,1-21 0,-1 21 0,0-21 16,21 0-16,-21-22 0</inkml:trace>
  <inkml:trace contextRef="#ctx0" brushRef="#br0" timeOffset="31088.48">8467 4276 0,'0'0'0,"0"21"31,0 0-31,-22 0 0,22 0 0,0 1 16,-21 20-16,0-21 0,21 21 0,-21 1 16,21-22-16,0 21 0,-21 1 15,21-22-15,-21 21 0,21-21 0,0 0 16,0 22-16,0-22 0,21 0 15,0 0-15,0-21 0,0 0 16,0 0-16,22 0 0,-1-21 16,0 0-16,1 0 0,-1 0 15,0-1-15,1 1 0,-22 0 0,0-21 16,21 21-16,-42-22 0,0 22 16,0-21-16,0 21 0,0-1 0,-21 1 15,0 0-15,0 0 0,0 21 0,-22-21 16,22 21-16,-21 0 0,21 0 15,0 0-15,-1-21 0,1 21 0,0 0 16,21-22 15,21 22-31,-21-21 0,21 21 16</inkml:trace>
  <inkml:trace contextRef="#ctx0" brushRef="#br0" timeOffset="31319.34">7853 4191 0,'0'0'0,"-21"0"0,-1 0 15,22 21-15,22-21 16,20 0-16,-21 0 16,21 0-16,22 0 0,-1-21 0,-20 21 15,20-21-15,22 21 0,-22-21 0,1 21 16,21 0-16,-22 0 15,1-21-15,-22 21 0,0 0 0,1 0 16,-22 0-16,0 0 0</inkml:trace>
  <inkml:trace contextRef="#ctx0" brushRef="#br0" timeOffset="33247.98">11028 4890 0,'0'-22'16,"0"1"-1,0 0 1,0 0-16,0 0 0,0 0 0,21-1 15,0-20-15,0 21 0,-21-21 16,21 20-16,22-41 0,-22 21 0,0-1 16,0-20-16,22-1 0,-22 1 0,0-1 15,0 1-15,0-1 0,0 1 16,1-1-16,-1 22 0,-21 0 0,0 20 16,0 1-16,0 0 0,0 0 15,-21 21-15,-1 0 16,1 0-16,0 21 0,-21-21 0,21 42 15,-22-20-15,22 20 0,-21 21 16,21-20-16,-22 20 0,22 1 0,0-1 16,-21 1-16,20-1 0,1 1 15,21-1-15,0 1 0,0-22 0,0 22 16,0-22-16,0 0 0,21 1 0,1-1 16,-1 0-16,0-21 0,21 1 15,-21-1-15,22-21 0,-1 0 0,0 0 16,1 0-16,-1 0 0,0 0 15,1-21-15,-1-1 0,0-20 0,1 21 16,-1-21-16,0 20 0,1-20 16,-1 21-16,0-21 0,1-1 15,-1 22-15,-21-21 0,22 21 0,-22-1 16,0 1-16,-21 0 0,-21 21 31,0 21-31,-1 0 16,1 1-16,0-1 0,0 0 15,21 0-15,-21 21 0,21-20 0,-21-1 16,21 21-16,0-21 0,0 22 16,0-22-16,0 0 0,0 21 0,0-21 15,0 1-15,21-1 0,0-21 0,0 21 16,0-21-16,0 0 16,22 0-16,-22 0 0,21 0 0,-21 0 15,22 0-15,-22-21 0,21 0 0,1-1 16,-22-20-16,21 21 0,-21 0 15,0-22-15,1 22 0,-1-21 0,0 21 16,-21-22-16,0 22 0,0 0 16,0 0-16,-21 0 0,0 0 0,-22 21 15,22 0-15,-21 0 0,-1 0 0,-20 0 16,21 0-16,20 0 0,-20 0 16,21 0-16,0 0 0,0 0 0,21 21 15,21-21 1,0 0-16,0 0 0,21 0 15,1 0-15,-1 0 0,22 0 0,-22 0 16,0-21-16,22 21 0,-22-22 16,22 22-16,-22-21 0,21 0 0,-20 21 15,-1-21-15,22 21 0,-22-21 16,0 21-16,1 0 0,-22 0 0,0 0 16,0 0-16,-21 21 15,-21 0-15,0 0 16,0 0-16,-1 1 0,1 20 0,0-21 15,0 0-15,0 0 0,0 1 16,21 20-16,-22-21 0,1 0 0,21 0 16,-21 22-16,21-22 0,0 0 0,0 0 15,0 0-15,0 1 16,0-1-16,21 0 0,0-21 16,1 0-16,20 0 0,-21 0 15,21 0-15,1 0 0,-1-21 0,0 0 16,1-1-16,20 1 0,-20 0 0,-1 0 15,0-21-15,1 20 0,-1-20 16,-21 21-16,0-21 0,-21-1 0,0 22 16,0-21-16,0-1 0,-21 22 15,-21-21-15,21 21 0,-22 0 0,-20-1 16,20 22-16,1 0 0,-21-21 0,20 21 16,22 0-16,-21 0 15,21 0-15,-1 0 0,65 0 16,-22 0-1,21 0-15,1 0 0,20 0 0,-21 0 16,22 0-16,-1-21 0,1 21 16,-1-21-16,22 0 0,-21-22 0,-1 22 15,22-21-15,-22 0 0,1-1 0,-1 1 16,1 0-16,-22 20 0,0-20 16,-20 21-16,-1 0 0,0 0 0,0-1 15,-21 1-15,0 0 0,-21 21 31,0 0-31,0 21 0,-1-21 0,22 43 16,-21-22-16,0 21 0,0 0 16,0 1-16,0 20 0,-1-20 0,22 20 15,-21-21-15,0 22 0,0-22 16,21 22-16,-21-22 0,0 22 0,21-22 16,-22 0-16,22 1 0,0-1 15,0-21-15,0 21 0,-21-20 0,21-1 16,0 0-16,0 0 0,0-42 47,0 0-47,0 0 0,0-22 0,21 22 15,1-21-15,-1 21 0,0-22 16,0 22-16,21-21 0,-20-1 0,20 22 16,0-21-16,1 21 0,-1 0 15,-21-1-15,21 1 0,1 0 16,-1 0-16,-21 21 0,22 0 0,-22 0 0,0 0 15,0 0-15,-42 21 16,-21-21 0,-1 0-16,1 21 0,0-21 15,-1 0-15,-20 21 0,20-21 0,1 0 16,0 0-16,-1 0 0,22 0 16,0 22-16,0-22 0,0 21 15,21 0-15,0 0 16,0 0-16,0 0 0,0 22 15,21-22-15,0 0 0,0 21 0,22-20 16,-22 20-16,0-21 0,21 21 0,1 1 16,-22-22-16,21 0 0,0 0 15,1 0-15,-22 1 0,21-1 0,-21-21 16,1 0-16,-1 0 0,0 0 16,-21-21-16,0-1 15,0 1-15</inkml:trace>
  <inkml:trace contextRef="#ctx0" brushRef="#br0" timeOffset="33995.54">16002 4911 0,'0'0'15,"-21"0"1,21-21-1,0-1 1,0 1-16,21 0 0,0 0 16,0 0-16,0-22 0,1 22 0,-1-21 15,0 0-15,0-22 0,21 22 0,-20-22 16,-1 1-16,21-22 0,-21 22 16,0-22-16,1 0 0,-1 22 0,0-1 15,-21 1-15,0 20 16,0 1-16,0 0 0,0 21 0,0-1 15,-21 1-15,0 21 0,-1 0 0,1 0 16,0 0-16,0 21 0,0 1 16,0-1-16,-1 0 0,1 21 0,0 1 15,0 20-15,21 1 0,-21-1 16,21 1-16,0-1 0,-21 1 0,21-1 16,0 1-16,0-22 0,0 21 15,0-20-15,0-1 0,21 0 16,0 1-16,0-22 0,0 21 0,22-21 15,-22 1-15,21-22 0,0 0 16,1 0-16,-1 0 0,-21 0 0,22 0 16,-1 0-16,0-22 0,1 1 15,-1 0-15,-21 0 0,21-21 0,-20 20 16,-1 1-16,0-21 0,0 21 16,-21 0-16,0-1 0,-21 44 31,0-1-31,0 0 15,21 0-15,-22 0 0,1 0 0,21 1 16,-21-1-16,21 0 0,0 0 16,0 0-16,0 0 15,21-21 1,0 0-16,1 0 0,-1-21 16,0 0-16,-21 0 15,0 0-15,21 0 0</inkml:trace>
  <inkml:trace contextRef="#ctx0" brushRef="#br0" timeOffset="34152.87">16806 4191 0,'0'0'0,"-63"0"32,42 0-32,-1 0 15,44 0 1,-1 0-1,0 0-15,0 0 0</inkml:trace>
  <inkml:trace contextRef="#ctx0" brushRef="#br0" timeOffset="34979.58">17462 3874 0,'0'-22'16,"-21"44"-1,21-1-15,-21 0 0,21 0 16,-21 21-16,0 1 0,21 20 0,0-20 16,0-1-16,-21 21 0,21 1 15,-22-22-15,22 22 0,-21-22 0,21 0 16,0 1-16,-21-1 0,21 0 16,-21-20-16,21 20 0,-21-21 0,21 0 15,0 0-15,0 1 0,-21-22 16,21-22 15,0 1-31,21 0 0,0-21 16,-21 21-16,21-22 0,0 22 0,22-21 15,-22 21-15,0-22 0,21 22 16,-21-21-16,22 21 0,-22-1 16,0 1-16,0 0 0,0 0 0,22 21 15,-22 0-15,0 0 0,0 0 16,-21 21-1,-21 0-15,0 0 16,0-21-16,0 22 0,-1-1 0,-20-21 16,21 21-16,-21-21 0,20 0 15,-20 0-15,21 0 0,0 0 0,0 0 16,-1 0-16,1 0 0,0 0 0,21 21 16,-21-21-16,21 21 15,0 0-15,0 1 16,0-1-16,0 0 15,0 0-15,0 0 0,0 0 0,21 1 16,-21-1-16,21 0 0,0 0 0,1 0 16,-1 0-16,0 1 15,0-1-15,0 0 0,0-21 0,22 21 16,-22-21-16,21 0 0,1 0 16,-1 0-16,0 0 0,1 0 0,-1 0 15,0-21-15,1 0 16,-1 0-16,0-1 0,1 1 0,-1 0 15,-21 0-15,0-21 0,22 20 0,-22-20 16,0 0-16,21-1 0,-21 1 16,1 21-16,-22-21 0,0 20 0,0 1 15,0 0-15,0 0 0,0 0 16,-22 21-16,1 0 0,0 0 16,0 21-16,-21 0 0,20 0 15,1 22-15,-21-22 0,21 21 0,0-21 16,21 22-16,0-22 0,0 21 0,0-21 15,0 0-15,0 22 0,0-22 16,0 0-16,21 0 16,0 0-16,0-21 0,21 0 15,1 0-15,-1 0 0,0 0 0,1 0 16,-1-21-16,22 0 0,-22 0 0,21 0 16,-20 0-16</inkml:trace>
  <inkml:trace contextRef="#ctx0" brushRef="#br0" timeOffset="35784.15">20108 4678 0,'0'0'16,"21"0"-16,64-21 31,-64 21-31,0-21 0,1-1 0,-1 22 0,0-21 15,0 0-15,0 0 0,-21 0 16,21 0-16,-21-1 0,22 1 0,-22-21 16,0 21-16,0-22 0,-22 1 15,1 21-15,0 0 0,0-22 16,-21 22-16,20 21 0,-20 0 0,0 0 16,21 0-16,-22 0 0,1 21 15,0 22-15,-1-22 0,1 21 0,0 1 16,20-1-16,-20 0 0,21 1 15,-21-1-15,20 0 0,22 1 0,0-1 16,0 0-16,0-21 0,0 22 0,0-22 16,22 0-16,-1 0 0,0-21 15,0 21-15,0-21 0,0 0 0,22 0 16,-22 0-16,21 0 0,-21-21 16,22 21-16,-1-21 0,-21 0 15,22 0-15,-1-22 0,0 22 0,-21 0 16,22-21-16,-22 21 0,21-22 15,-21 22-15,1 0 0,-1 0 0,0 0 16,-21-1-16,21 22 0,-21 22 16,-21-1-1,0 0-15,0 0 0,21 0 16,-22 0-16,22 1 0,-21-1 16,21 0-16,0 0 0,0 0 0,0 0 15,21 1 1,22-22-16,-22 0 0,21 0 0,1 0 15,-1 0-15,21 0 0,1 0 16</inkml:trace>
  <inkml:trace contextRef="#ctx0" brushRef="#br0" timeOffset="36127.94">21844 4276 0,'0'-21'15,"0"42"-15,0-64 0,0 22 0,-21 21 16,0 0 0,-1 0-16,22 21 0,-21 1 15,21 20-15,-21 0 16,0 1-16,0-1 0,21 0 0,-21 22 16,-1-1-16,1 22 0,0-22 0,0 22 15,0 0-15,0-22 0,-22 22 16,22 0-16,0-1 0,0-20 0,0-1 15,-1 22-15,22-22 0,-21 1 0,0-1 16,21 1-16,-21-1 0,21-20 16,0 20-16,-21-20 0,21-22 0,-21 21 15,21-21-15,-22 0 0,22 1 16,0-44 0,0 1-16,0-21 15,0 21-15,0-22 16</inkml:trace>
  <inkml:trace contextRef="#ctx0" brushRef="#br0" timeOffset="36456.76">21653 4593 0,'0'-42'0,"0"84"0,0-105 0,0 42 15,0-22-15,0 22 16,0 0-16,22-21 0,-1 20 0,0-20 15,0 21-15,21 0 0,-20 0 0,20-1 16,-21 1-16,21 0 0,1 21 16,-1 0-16,-21 0 0,22 0 0,-1 0 15,-21 0-15,0 0 0,22 21 16,-43 0-16,0 22 0,0-22 0,0 21 16,0-21-16,-22 22 0,1-22 15,0 21-15,-21-21 0,-1 1 0,1 20 16,0-21-16,-1-21 0,22 21 15,-21 0-15,0-21 0,20 0 0,-20 22 16,21-22 0,42 0-1,0 0-15,0 0 0,1-22 16</inkml:trace>
  <inkml:trace contextRef="#ctx0" brushRef="#br0" timeOffset="36844.54">22669 4297 0,'-21'0'15,"42"0"-15,-63 0 0,21 0 0,0 0 0,-22 21 16,22-21-16,-21 21 0,21 0 16,-22 1-16,22 20 0,0-21 15,0 0-15,0 0 0,0 1 0,21 20 16,0-21-16,0 0 0,0 0 15,0 1-15,21-1 0,0-21 16,0 0-16,0 0 0,22 0 0,-1 0 16,0 0-16,1 0 0,-1 0 15,0 0-15,1-21 0,-1-1 0,0 1 16,-21 0-16,1 0 0,-1 0 16,-21 0-16,0-22 0,0 22 0,0 0 15,0 0-15,-21 0 0,-1-1 16,1 1-16,-21 21 0,21 0 15,-22 0-15,22 0 0,-21 0 0,21 0 16,-22 0-16,22 0 0,0 21 16,-21-21-16,21 22 0,21-1 0,0 0 15,0 0-15,0 0 16,21 0-16,0-21 0</inkml:trace>
  <inkml:trace contextRef="#ctx0" brushRef="#br0" timeOffset="37199.33">23050 4382 0,'0'-22'0,"0"44"0,0-65 15,-21 64 17,0-21-32,21 22 0,0-1 0,-21 21 15,21-21-15,-21 22 0,0-1 16,21 0-16,-22 1 0,1 20 0,21 1 15,-21-1-15,21 22 0,0-22 16,0 22-16,-21-22 0,0 22 0,21-21 16,-21 20-16,-1-20 0,1-1 0,0 22 15,0-22-15,0 1 0,0-1 16,21 1-16,0-22 0,-22 22 0,22-22 16,-21 0-16,21-20 0,0 20 15,-21-21-15,21 0 0,-21 0 16,21 1-16,0-44 15,0 1 1,21 0-16,0 0 0,-21-21 16,21 20-16,1-20 0,-1-21 0,0 20 15,0-20-15</inkml:trace>
  <inkml:trace contextRef="#ctx0" brushRef="#br0" timeOffset="37536.14">23050 4593 0,'0'-21'16,"0"42"-16,0-63 0,0 0 0,0 20 16,22 1-16,-1 0 0,0 0 15,0 21-15,0 0 16,22 0-16,-22 0 0,0 0 0,0 0 16,21 0-16,-20 0 0,-1 0 15,0 21-15,-21 0 0,0 0 16,0 1-16,0-1 0,0 0 0,0 0 15,-21 0-15,0 0 0,-1 1 16,-20-1-16,21 0 0,0-21 0,-22 21 16,22 0-16,0-21 15,0 0-15,0 21 0,0-21 0,-1 0 16,1 0-16,0 0 0,42 0 47,0 0-32,1 0-15,20 0 0,-21-21 0,21 0 16</inkml:trace>
  <inkml:trace contextRef="#ctx0" brushRef="#br0" timeOffset="37900.47">23749 4445 0,'0'0'0,"0"-21"0,21 0 0,-21 0 15,0-1-15,21 1 0,-21 0 16,-21 21-1,0 0 1,21 21-16,-21 0 0,0 1 16,-1-1-16,22 0 0,-21 0 0,0 0 15,21 0-15,0 1 0,0-1 16,0 0-16,0 0 0,0 0 0,0 0 16,0 1-16,21-1 15,0-21-15,22 0 0,-22 0 16,21 0-16,-21 0 0,22-21 15,-1-1-15,-21 1 0,0 0 0,22 0 16,-43 0-16,21 0 0,0-22 16,-21 22-16,21 0 0,-21 0 0,0 0 15,0-1-15,0 1 0,-21 21 32,21 21-17,-21-21-15,21 22 0,21-1 31</inkml:trace>
  <inkml:trace contextRef="#ctx0" brushRef="#br0" timeOffset="38269.26">24617 4255 0,'0'0'0,"-21"0"0,-1 0 31,1 0-15,21 21-16,0 0 0,0 21 16,0-21-16,-21 22 0,21-22 0,-21 21 15,21 1-15,-21-1 0,21 21 0,0-20 16,-21 41-16,-1-20 0,22 21 16,-21-22-16,21 22 0,-21-1 15,21-20-15,-21-1 0,21 22 16,-21-21-16,21-1 0,0 1 0,-21-1 15,21 1-15,-22-22 0,22 21 0,-21-20 16,21-1-16,-21 0 0,21-20 16,0-1-16,0 0 0,0 0 0,-21 0 15,21 0-15,0-42 32,21 0-32,-21 0 0,21 0 15,0 0-15,1-22 0,-1 1 16,0-22-16,-21 22 0,42-21 15</inkml:trace>
  <inkml:trace contextRef="#ctx0" brushRef="#br0" timeOffset="38600.07">24680 4424 0,'0'-21'0,"0"42"0,0-63 0,-21 20 0,21 1 16,0 0-16,0 0 15,0 0-15,21 0 0,0-1 0,1 22 16,20-21-16,-21 0 0,21 21 16,1 0-16,-1-21 0,0 21 15,1 0-15,-1 0 0,0 0 0,-20 0 16,20 0-16,-21 0 0,0 21 16,0-21-16,1 21 0,-22 0 0,0 1 15,0-1-15,0 0 0,0 0 16,0 0-16,-22 22 0,1-43 0,-21 21 15,21 0-15,-22 0 0,1-21 16,21 21-16,-21-21 0,-1 0 0,1 21 16,21-21-16,0 0 0,-22 0 0,22 22 15,0-22-15,0 0 0,0 0 16,-1 0-16,1 21 0,0-21 16</inkml:trace>
  <inkml:trace contextRef="#ctx0" brushRef="#br0" timeOffset="51203.73">2646 7620 0,'0'0'0,"-43"0"0,-20 0 0,21 21 16,-1-21-16,1 0 0,21 0 16,-22 0-16,22 0 0,0 0 0,0 0 15,21 21-15,21-21 16,0 0-16,22 0 0,-1 0 15,21 0-15,1 0 0,-1 0 16,22 0-16,0 0 0,-1 0 0,22 0 16,0 0-16,0 0 0,0 0 15,0 0-15,-1-21 0,1 21 0,0 0 16,0 0-16,-21 0 0,20-21 16,-20 21-16,0 0 0,-22 0 15,22 0-15,-22 0 0,1 0 0,-22 0 16,22-21-16,-43 21 0,21 0 0,-21 0 15,-21-21 17,-21 21-32,0-21 0,-21 21 15,21-22-15,-22 22 0</inkml:trace>
  <inkml:trace contextRef="#ctx0" brushRef="#br0" timeOffset="51656.12">4064 7176 0,'0'0'0,"-21"0"16,0 0-16,21 21 31,0 0-31,0 0 0,0 21 16,0-20-16,21-1 0,0 0 0,0 21 15,0-21-15,22 1 0,-1-1 0,0 0 16,1 0-16,-1 0 0,0 0 15,22-21-15,-22 22 0,22-22 0,-1 0 16,-21 0-16,22 0 0,-22 0 16,1 0-16,-1 0 0,-21 0 15,21 0-15,-20 0 0,-1 0 0,-21-22 16,0 1 0,-21 21-16,-1 0 0,1 0 15,-21 0-15,21 0 0,-22 0 0,1 0 16,0 0-16,-1 21 0,1 1 15,-21-1-15,20 0 0,1 0 0,0 21 16,-1 1-16,1-22 0,21 21 0,-22 1 16,1-1-16,21 0 0,-21 1 15,20-1-15,1 0 0,-21 1 0,21-1 16,0-21-16,-1 21 0,22-20 0,0-1 16,-21 0-16,21 0 15,0 0-15,21-21 16,1 0-16,-22-21 15,21 0-15,0 0 0</inkml:trace>
  <inkml:trace contextRef="#ctx0" brushRef="#br0" timeOffset="53387.98">6075 7260 0,'0'0'0,"0"-21"15,0 0-15,0 0 0,0 0 16,0-1-16,0 1 0,0 0 16,0 0-1,0 42 32,0 0-47,0 0 0,0 22 0,0-22 16,0 21-16,0 1 0,0 20 15,0-21-15,0 1 0,0 20 0,0-20 16,0 20-16,0-21 0,0 1 16,-21-1-16,21 0 0,0 1 0,0-22 15,0 21-15,0-21 0,0 22 16,0-22-16,0 0 0,0 0 15,21-21 1,-21-21-16,0 0 16,0 0-16,21 0 0,0-1 0,-21-20 15,21 21-15,-21-21 0,21-1 0,1 1 16,-22 0-16,21-22 0,0 22 16,-21-1-16,21 1 0,0 0 0,0 21 15,1-22-15,-1 22 0,0 0 16,0 21-16,0 0 15,-21 21-15,21-21 0,1 42 16,-22-20-16,0-1 0,21 21 16,-21 0-16,21-20 0,-21 20 0,0 0 15,0-21-15,0 22 0,21-22 0,-21 21 16,21-21-16,-21 1 0,21 20 16,1-21-16,-1-21 0,-21 21 0,21 0 15,0-21-15,21 0 0,-20 0 0,-1 0 16,21 0-16,-21 0 0,22 0 15,-22-21-15,0 0 0,21 21 0,-21-42 16,1 21-16,-1-1 0,0-20 0,-21 0 16,21-1-16,-21 1 15,21 0-15,-21-1 0,0 1 0,0-21 16,21 20-16,-21 1 0,0 0 0,22-1 16,-22 22-16,0 0 0,0 0 15,0 0-15,0-1 0,0 44 16,0-1-1,0 0-15,0 0 0,-22 21 16,22 1-16,-21-1 0,21 0 0,0 1 16,-21-1-16,21 0 0,-21 1 0,21-1 15,0-21-15,0 22 0,0-1 16,0-21-16,0 21 0,21-20 0,0-1 16,0 21-16,1-21 0,-1-21 15,0 21-15,21 1 0,-21-22 16,22 0-16,-1 0 0,0 0 0,-20 0 15,20 0-15,21-22 0,-20 1 0,-1 0 16,0 0-16,1-21 0,-1 20 16,22-20-16,-43 0 0,21-1 0,0 1 15,-20 0-15,-1 21 0,0-22 16,0 1-16,-21 0 0,0 20 0,0 1 16,0 0-16,0 0 0,-21 0 0,0 21 15,0 0-15,-1 0 0,1 21 16,0 0-16,0 0 0,0 22 0,0-22 15,-1 21-15,1-21 0,21 22 16,-21-1-16,21-21 0,0 21 16,0-20-16,0 20 0,0-21 0,0 0 15,21 22-15,0-22 0,22 0 0,-22-21 16,0 21-16,21-21 0,1 0 16,-1 0-16,0 0 0,1 0 0,-1 0 15,22 0-15,-22-21 0,0 0 0,1 0 16,-1-1-16,-21 1 0</inkml:trace>
  <inkml:trace contextRef="#ctx0" brushRef="#br0" timeOffset="53924.67">10266 7133 0,'0'-21'0,"0"42"0,21-63 0,-21 21 16,21 0-16,-21-1 0,0 1 0,0 0 16,0 0-16,0 0 0,-21 0 15,0-1-15,0 1 0,-1 21 16,1-21-16,0 21 0,0 0 0,-21 0 0,20 0 15,-20 0-15,21 21 16,-21 0-16,-1 1 0,1-1 0,0 21 16,-1 0-16,22 1 0,-21 20 0,-1 1 15,22-1-15,-21 1 0,21-1 16,0-20-16,21 20 0,0 1 0,0-22 16,0 0-16,0 1 0,0-1 15,0 0-15,21 1 0,21-22 0,-21 0 16,22 0-16,-1 0 0,0 0 0,22 1 15,-22-22-15,22 0 0,-22 0 16,21 0-16,1 0 0,-22-22 16</inkml:trace>
  <inkml:trace contextRef="#ctx0" brushRef="#br0" timeOffset="54861.13">11091 7303 0,'-42'-22'0,"84"44"0,-105-44 16,20 22-16,1 0 0,0 0 16,-1 0-16,-20 0 0,21 22 0,-1-1 15,1 0-15,0 21 0,-1-21 0,1 22 16,21-1-16,-22 0 0,22 1 16,0-1-16,0-21 0,0 22 15,21-1-15,0-21 0,0 0 0,0 22 16,0-22-16,0 0 0,21 0 0,0-21 15,0 21-15,0-21 0,22 0 16,-1 0-16,-21 0 0,22 0 0,20-21 16,-21 0-16,1 21 0,20-21 0,-20-22 15,-1 22-15,0 0 0,1-21 16,-1-1-16,0 1 0,-21 0 16,22-1-16,-22 22 0,0-21 0,-21 0 15,0 20-15,0 1 0,0 0 0,0 0 16,-21 21-1,0 0-15,0 0 0,-1 0 16,1 21-16,0 21 0,0-20 16,0-1-16,0 21 0,-1 0 0,22-20 15,0 20-15,0-21 0,0 21 0,0-20 16,0 20-16,0-21 0,22 0 16,-1 0-16,21 1 0,-21-1 0,22 0 15,-1-21-15,0 0 0,1 0 0,-1 0 16,0 0-16,1 0 0,20 0 0,-21-21 15,1 21-15,-1-21 0,-21-1 16,22-20-16,-1 21 0,-21 0 0,0-22 16,0 1-16,1 0 0,-1 21 15,0-22-15,-21 1 0,21 21 16,-21 0-16,0-1 0,0 1 0,0 42 31,-21 1-31,0-1 16,21 0-16,-21 21 0,21-21 0,-22 1 15,22 20-15,-21-21 0,21 21 0,-21-20 16,21 20-16,0-21 0,0 0 16,0 0-16,0 1 0,0-1 0,0 0 15,-21-21 17,21-21-17,0 0-15,0-1 0,0 1 0,0 0 16,0-21-16,0-1 0,21 22 15,0-21-15,0 0 0,1-1 0,-1 1 16,0 0-16,0 20 0,0-20 0,22 21 16,-22 0-16,21 0 0,0 21 15,1 0-15,-22 0 0,21 0 0,1 0 16,-22 21-16,21 21 0,-21-21 0,0 22 16,1-22-16,-22 21 0,0 0 15,0 1-15,0-22 0,0 21 0,0-21 16,0 22-16,0-22 0,0 0 0,0 0 15,0 0-15,21 1 16,0-22-16,0 0 0,0 0 16,0 0-16,1 0 0,-1 0 0,0 0 15,21-22-15,-21 1 0,1 0 16,-1 0-16,0 0 0,0-22 0,0 22 16,0-21-16,1 0 0,-1 20 0</inkml:trace>
  <inkml:trace contextRef="#ctx0" brushRef="#br0" timeOffset="55727.63">13949 7387 0,'0'0'0,"0"-21"0,0 0 16,0 0-16,21-22 0,-21 22 15,21 0-15,0 0 0,0 0 0,1 0 16,-1-1-16,0 22 16,0 0-16,0 0 0,-21 22 15,21-22-15,1 21 0,-1 21 0,0-21 16,-21 22-16,21-1 0,0-21 16,-21 21-16,0 1 0,0-1 0,21 0 15,-21 1-15,0-1 0,0-21 0,0 22 16,0-22-16,0 0 15,0 0-15,0 0 0,0 0 0,-21-21 32,21-21-17,0 0-15,0 0 16,0 0-16,0-22 0,21 1 0,1 21 16,-1-21-16,0-22 0,0 22 15,0-1-15,0 1 0,1 0 0,-1-1 16,0 22-16,0 0 0,21 0 15,-20 0-15,-1 21 0,0 0 0,0 0 16,-21 21-16,21 0 0,0 0 0,1 22 16,-22-22-16,0 21 0,0 0 15,21 1-15,-21-1 0,0 0 16,0 1-16,0-1 0,0-21 0,0 22 16,0-22-16,0 21 0,21-21 15,-21 0-15,0 1 0,0-1 16,21-21-16,-21-21 31,0-1-31,0 1 0,0 0 0,21-21 16,0 21-16,1-22 0,-22 1 0,21 0 15,0-1-15,0-20 0,21 20 16,-20 1-16,-1 0 0,21-1 16,0 22-16,-20 0 0,20 0 0,0 0 0,-21 21 15,22 0-15,-22 0 16,0 21-16,0 21 0,0-21 0,-21 22 15,22-1-15,-22-21 0,0 22 0,0-1 16,0 0-16,0 1 0,0-1 16,0 0-16,0-21 0,0 22 0,0-22 15,0 0-15,0 0 0,0 0 0,0 1 16</inkml:trace>
  <inkml:trace contextRef="#ctx0" brushRef="#br0" timeOffset="56881">16023 7176 0,'0'0'0,"0"-22"16,-21 22-1,0 22-15,21-1 0,-21 0 16,-1 0-16,1 21 0,0-20 15,0 20-15,0 0 0,21 1 0,-21-1 0,-1 0 16,22 1-16,0-1 0,0-21 16,0 21-16,0-20 0,0 20 15,0-21-15,0 0 0,0 0 0,22 1 16,-1-22-16,0 21 0,21-21 16,-21 0-16,1 0 0,20 0 0,0 0 15,1 0-15,-1-21 0,0 21 0,-21-22 16,22-20-16,-1 21 0,-21 0 15,22-22-15,-22 1 0,-21 21 0,21-21 16,-21-1-16,0 1 0,0 0 16,0-1-16,0 1 0,-21 0 0,0-1 15,-22 22-15,22 0 0,-21 0 0,-1 0 16,1-1-16,0 22 16,21 0-16,-22 0 0,1 22 0,0-1 15,-1 0-15,22 21 0,0-21 0,0 22 16,0-1-16,-1 0 0,22 1 15,0-1-15,0 0 0,0 1 0,0-1 16,0-21-16,22 22 0,-1-22 0,0 21 16,0-21-16,21 0 0,1 1 15,-1-22-15,0 21 0,22-21 0,-22 0 16,22 0-16,-22 0 0,22 0 0,-22-21 16,0 21-16,1-22 0,20 1 15,-21-21-15,-20 21 0,20 0 0,-21-22 16,21 22-16,-20-21 0,-1 21 15,0-1-15,-21 1 0,0 0 0,21 0 16,-21 0-16,0 42 31,0 0-31,0 0 16,0 0-16,0 22 0,0-22 0,-21 0 16,21 21-16,0-20 0,0 20 15,0-21-15,0 0 0,0 0 0,0 1 16,0-1-16,0 0 0,0 0 0,21-21 15,0 21-15,0-21 0,1 0 16,-1 0-16,0 0 0,0 0 0,0 0 16,0-21-16,1 0 0,20 0 15,-21 0-15,0-1 0,22-20 16,-22 21-16,21-21 0,-21 20 0,22-20 16,-22 21-16,21-21 0,-21 20 0,0 1 15,1 0-15,-1 0 0,-21 0 16,21 21-16,-21 21 31,0 0-31,0 0 0,-21 0 0,21 22 16,0-22-16,0 0 0,-21 21 0,21-20 15,0-1-15,0 21 0,0-21 16,0 22-16,0-22 0,0 0 0,0 0 16,21 0-16,0 0 0,0 1 15,21-22-15,-20 21 0,20-21 16,-21 0-16,21 0 0,1 0 0,-1 0 15,22-21-15,-22-1 0,0 22 0,22-42 16,-22 21-16,22 0 0,-22 0 16,21-22-16,-20 1 0,-1 21 0,-21-22 15,22 1-15,-22 21 0,0-21 0,-21-1 16,0 22-16,0-21 0,0 21 16,-21-1-16,0 22 0,-22 0 0,22 0 15,-21 0-15,21 0 0,-22 0 16,22 43-16,0-22 0,0 0 0,0 21 15,21 1-15,0-22 0,0 21 16,0-21-16,0 22 0,0-22 0,0 21 16,42-21-16,-21 1 0,0-1 15,22 0-15,-1 0 0,0-21 0,1 0 16,-1 0-16,21 0 0,-20 0 0,20 0 16,1 0-16,-22-21 0,22 0 15,-22 0-15,0-1 0,1 1 0,-1-21 16</inkml:trace>
  <inkml:trace contextRef="#ctx0" brushRef="#br0" timeOffset="57671.54">2646 10075 0,'0'0'0,"-21"0"15,-106 0 1,105 0-16,1 0 16,0 0-16,42 0 15,0 0-15,22 0 0,-1 0 16,22 0-16,-1 0 0,22 0 15,-1 0-15,22 0 0,-21 0 0,21 0 16,21 0-16,-21 0 0,21 0 16,-22 0-16,1 0 0,0-21 0,0 21 15,0 0-15,0 0 0,-22 0 0,1 0 16,-22 0-16,1 0 16,-1-21-16,-20 21 0,-1 0 0,-21 0 15,0 0-15,1 0 0,-22-21 16,-22 21-1,1-21-15,0 21 0,0-21 16,-21 21-16,20 0 0,-20-22 0</inkml:trace>
  <inkml:trace contextRef="#ctx0" brushRef="#br0" timeOffset="57992.36">4276 9864 0,'0'0'16,"-22"0"-16,22-21 15,22 21 32,-1 21-47,21-21 0,-21 0 0,22 0 16,-1 0-16,21 0 0,-20 0 15,-1 0-15,0 21 0,1-21 0,-1 0 16,0 0-16,-20 0 0,-1 0 0,0 0 16,-21 21-16,0 0 15,0 0-15,0 1 0,-21-1 0,0 0 16,-22 0-16,22 21 0,-21-20 0,-1 20 15,1 0-15,0 1 0,-1-1 16,1 0-16,0 1 0,-1-1 0,1 0 16,21-21-16,-21 22 0,20-22 15,1 0-15,21 0 0,0 0 16,0 1-16,21-22 16,1 0-16,-1 0 0,0-22 0,21 22 15,1-21-15</inkml:trace>
  <inkml:trace contextRef="#ctx0" brushRef="#br0" timeOffset="59032.76">6159 9440 0,'0'0'0,"0"-21"0,-21 21 31,21 21-31,-21 1 16,21 20-16,0-21 0,0 21 0,0 22 15,0-22-15,-21 22 0,21-22 16,0 22-16,-21-22 0,21 0 0,-21 22 16,21-22-16,-22 0 0,22-20 15,0 20-15,0-21 0,0 0 0,0 0 16,0 1-16,22-22 16,-1 0-1,0-22-15,0 1 0,0 0 16,0 0-16,1-21 0,-1-1 0,21 1 15,-21 0-15,0-1 0,1 1 16,-1 0-16,0-1 0,0 1 0,0 21 16,0 0-16,1-1 0,-22 1 0,21 21 31,-21 21-31,0 1 0,0 20 16,0-21-16,0 0 0,0 22 0,0-1 15,0-21-15,0 21 0,0-20 16,0 20-16,0-21 0,0 21 0,0-20 15,21-1-15,0 0 0,0 0 0,0 0 16,1-21-16,20 21 0,-21-21 16,21 0-16,1 0 0,-1 0 0,0 0 15,1-21-15,-1 21 0,0-21 0,1 0 16,-1 0-16,0-22 0,1 22 16,-1-21-16,-21 0 0,22-1 15,-22 1-15,0-22 0,21 22 0,-21 0 16,-21-1-16,22 1 0,-1 0 15,-21-1-15,0 22 0,0 0 0,0 0 16,0 0-16,-21 42 16,-1 0-1,22 0-15,-21 0 0,0 22 16,0-1-16,21 0 0,-21 1 0,21-1 16,-21 0-16,21 1 0,0-1 0,0 0 15,0-20-15,0 20 0,0-21 16,21 21-16,0-20 0,0-1 0,21-21 15,-20 21-15,20 0 0,0-21 16,1 0-16,-1 0 0,0 0 16,22 0-16,-22-21 0,22 0 0,-22 0 15,21-1-15,-20 1 0,20-21 0,-20 21 16,-1-22-16,0-20 0,-21 21 16,1-1-16,-1 1 0,0 0 0,-21-1 15,0 1-15,0 21 0,0 0 0,0-1 16,-21 22-16,0 0 0,-1 0 15,-20 22-15,21 20 0,0-21 0,-22 21 16,22-20-16,0 20 0,21 0 0,0 1 16,0-1-16,0-21 0,0 21 15,0 1-15,0-22 0,0 0 16,21 21-16,0-20 0,1-1 0,-1-21 16,0 21-16,21 0 0,-21-21 15,22 0-15,-1 0 0,-21 0 0,22 0 16,-1 0-16,0-21 0,1 0 0,-1 0 15,0-1-15,1 1 0,-1-21 0</inkml:trace>
  <inkml:trace contextRef="#ctx0" brushRef="#br0" timeOffset="59456.52">10435 9356 0,'0'0'15,"21"-21"-15,-21-1 0,0 1 16,0 0-16,0 0 0,0 0 15,0 0-15,-21 21 0,0 0 16,0 0-16,-22 0 0,22 0 16,-21 21-16,21 0 0,-22 0 0,1 0 15,0 22-15,-1-1 0,1 0 0,21 1 16,0-1-16,0 21 0,-1-20 16,22 20-16,0-20 0,0-1 0,0 0 15,0 1-15,22-1 0,-22 0 0,42-21 16,-21 22-16,0-22 0,22 0 15,-1 0-15,0 0 0,1 1 0,-1-1 16,21-21-16,-20 0 0,20 0 16,1 0-16,-1 0 0,1-21 15,-1-1-15,22 1 0,-22 0 0,1 0 16</inkml:trace>
  <inkml:trace contextRef="#ctx0" brushRef="#br0" timeOffset="60265.05">11409 9525 0,'0'0'0,"0"-42"0,0 21 0,-21-1 0,-1 1 15,1 0-15,0 21 0,-21 0 0,21 0 16,-22 0-16,1 0 0,0 0 16,20 21-16,-20 0 0,0 1 0,21 20 15,-22-21-15,22 21 0,0 1 16,0-1-16,0 0 0,-1 1 16,22-1-16,0 0 0,0 1 0,0-22 15,0 21-15,22-21 0,-1 1 0,0-1 16,0 0-16,21-21 0,-20 0 15,20 0-15,0 0 0,-21 0 0,22 0 16,-1 0-16,0-21 0,-20 0 0,20-1 16,-21 1-16,21-21 0,-20 21 15,-1-22-15,0 1 0,0 0 0,0-22 16,-21 22-16,0 21 0,21-22 0,-21 22 16,0-21-16,0 21 15,-21 42 1,21 0-16,-21 0 15,21 22-15,-21-22 0,21 21 16,-21 0-16,21 1 0,0-1 0,0-21 16,0 22-16,0-22 0,0 21 0,42-21 15,-21 0-15,0 1 0,1-22 0,20 21 16,-21-21-16,21 0 0,1 0 16,-1 0-16,22 0 0,-22-21 0,0 21 15,1-22-15,-1-20 0,0 21 0,1-21 16,-1 20-16,-21-41 0,0 21 15,22-1-15,-22 1 0,-21 0 0,0-1 16,21 22-16,-21-21 0,0 21 0,-21 42 31,21 0-15,0 0-16,-21 0 0,21 0 0,-22 22 16,22-1-16,-21-21 0,21 22 15,0-22-15,0 0 0,0 21 0,0-21 16,0 1-16,-21-1 0,21 0 0,0 0 15,0 0-15,0 0 16,0-42 0,0 0-1,0 0-15,0 0 0,21 0 16,0-22-16,-21 1 0,22 0 0,20-1 16,-21 1-16,0 0 0,22-1 15,-1 1-15,-21 21 0,21 0 16,1-1-16,-1 1 0,0 21 0,-20 0 15,20 0-15,0 21 0,-21-21 0,22 43 16,-22-22-16,0 21 0,0-21 0,0 22 16,1-1-16,-22 0 0,0 1 15,0-1-15,0 0 0,0 1 0,-22-22 16,1 21-16,21-21 0,0 1 0,0-1 16,-21 0-16,21-42 31</inkml:trace>
  <inkml:trace contextRef="#ctx0" brushRef="#br0" timeOffset="61596.29">14605 9462 0,'21'0'0,"0"0"15,0 0-15,-21-22 16,22 1-16,-1 0 0,-21 0 15,21-21-15,0 20 0,0-20 0,0 0 16,1-1-16,-1-20 0,0 21 0,0-1 16,-21-20-16,0 20 0,0 1 15,0 0-15,0-1 0,0 22 0,0 0 16,0 0-16,-21 21 16,21 21-16,0 21 0,-21 1 15,21-1-15,-21 0 0,21 22 16,0-22-16,0 22 0,0-1 15,0-20-15,0 20 0,0 1 0,0-22 16,0 21-16,0 1 0,0-1 0,0-20 16,0 20-16,0-20 0,0-1 15,0 0-15,0 1 0,0-22 0,0 0 16,0 0-16,-22 0 0,22 0 0,-21 1 16,0-22-16,0 0 0,0 0 15,0 0-15,-1-22 0,1 1 16,0 0-16,0-21 0,0 21 0,0-22 15,-1 22-15,1-21 0,0 21 16,21-1-16,0 1 0,-21 0 16,0 21-16,21 21 15,0 0-15,0 1 16,0-1-16,0 21 0,0-21 0,0 0 16,0 1-16,21 20 0,21-21 15,-21-21-15,1 21 0,20 0 0,0-21 16,1 0-16,-1 0 0,0 0 0,22 0 15,-22 0-15,22 0 0,20 0 16,-20 0-16,-1-21 0,1 0 0,-22 0 16,22-21-16,-22 20 0,0-20 0,1 0 15,-22-1-15,21 1 16,-21 0-16,-21-1 0,0 22 0,0-21 16,0 21-16,0 0 0,0 42 31,-21 0-31,0 0 0,21 0 15,-21 22-15,21-1 0,-21-21 0,21 21 16,-22-20-16,22 20 0,0-21 16,-21 21-16,21-20 0,0-1 0,-21 0 15,21 0-15,0 0 16,21-21 0,-21-21-16,21 0 15,1 0-15,-1 0 0,0-1 16,0-20-16,-21 0 0,42 21 0,-20-43 15,-1 22-15,0 21 0,0-22 0,21 1 16,-20 21-16,-1 0 0,0-1 16,0 22-16,0 0 0,0 0 15,-21 22-15,0-1 0,0 0 16,0 0-16,0 21 0,0-20 16,0 20-16,0-21 0,0 21 0,0-20 15,0 20-15,0 0 0,0-21 16,0 1-16,0 20 0,0-21 15,0 0-15,22 0 0,-1 1 0,0-22 16,0 21-16,21-21 0,-20 0 16,20 0-16,0 0 0,1 0 0,-1-21 15,21-1-15,-20 1 0,-1 0 0,22 0 16,-1 0-16,-21-22 0,22 1 16,-22 21-16,1-21 0,-22-1 0,21 1 15,-42 0-15,21-1 0,-21 22 0,0 0 16,0 0-16,0 0 0,-21 21 15,0 0-15,0 0 0,0 0 0,-22 0 16,22 21-16,-21 0 0,21 0 0,-1 0 16,1 0-16,0 1 15,21-1-15,0 21 0,0-21 0,0 0 16,0 22-16,21-22 0,-21 0 0,21 0 16,1 0-16,-1 22 0,-21-22 15,21-21-15,0 21 0,-21 0 0,21-21 16,-21 21-16,0-42 47,-21 21-47,0-21 15,21 0-15,0 0 16</inkml:trace>
  <inkml:trace contextRef="#ctx0" brushRef="#br0" timeOffset="61960.08">16954 9546 0,'0'0'0,"22"-21"0,-22 0 0,0 42 47,0 21-47,0-20 0,-22 20 15,22 0-15,0 1 0,0-1 16,0 21-16,-21-20 0,21 20 0,0-20 15,0 20-15,0 1 0,0-1 16,0 1-16,0 20 0,0-20 16,-21 20-16,0 1 0,0 0 0,21-1 15,-21-20-15,-1 21 0,1-1 0,0-20 16,0 20-16,0 1 0,0 0 0,-1-22 16,22 1-16,0-1 0,-21-20 15,21-1-15,-21 0 0,21-21 0,0 1 16,0-1-16,0-42 31,0-1-31,0 1 0,21-21 0,0 0 16,1-1-16,-1 1 0,0-22 0,0 1 15,0-22-15,0 22 0,1-22 16,20 0-16</inkml:trace>
  <inkml:trace contextRef="#ctx0" brushRef="#br0" timeOffset="62252.34">17039 9716 0,'0'0'16,"0"-43"-16,0 1 0,0 0 0,0-1 0,0 22 16,0 0-16,0 0 0,0 0 0,21-1 15,0 22-15,1-21 0,20 21 16,-21 0-16,21 0 0,1 0 0,-1 0 16,0 0-16,-20 0 0,20 21 0,-21 1 15,0-1-15,-21 0 16,0 21-16,0 1 0,-21-1 0,0 0 15,-21-21-15,-1 22 0,1-1 0,0 0 16,-1-20-16,1-1 0,0 21 16,-1-21-16,1-21 0,21 21 0,0-21 15,-1 0-15,44 0 32,20-21-32,-21 0 0,0 0 0,22 0 15,-1-22-15,-21 22 0</inkml:trace>
  <inkml:trace contextRef="#ctx0" brushRef="#br0" timeOffset="62580.15">17611 9673 0,'84'0'32,"-63"0"-32,1 0 0,-1-21 15,0 0-15,0 21 0,0-21 0,0 0 16,1-1-16,-1-20 0,0 21 15,0 21-15,0-21 0,-21 0 0,0-1 16,0 1-16,-21 21 31,0 0-31,0 0 0,0 21 0,-1-21 16,1 22-16,0-1 0,0 0 0,0 0 16,0 0-16,-1 0 0,22 22 15,-21-22-15,21 0 0,0 0 0,0 0 16,0 22-16,0-22 0,0 0 0,0 0 15,21 0-15,1-21 0,-1 22 16,0-1-16,0-21 0,0 0 0,0 0 16,22 0-16,-1 0 0,0 0 0,22 0 15,-1-21-15,1-1 16</inkml:trace>
  <inkml:trace contextRef="#ctx0" brushRef="#br0" timeOffset="63120.02">18754 9398 0,'0'0'15,"0"-21"-15,0 0 0,0 0 0,0-1 0,-22 22 16,1 0-16,0 0 0,0 0 16,0 0-16,0 0 0,-1 22 0,1-22 15,0 21-15,0 0 0,0 21 0,0-21 16,-1 22-16,1-22 0,21 21 16,0 1-16,0-1 0,0 0 0,0 1 15,0-22-15,0 21 0,0-21 16,0 0-16,21 1 0,1-1 0,-1 0 15,0 0-15,0-21 0,21 0 16,1 0-16,-1 0 0,0 0 0,1-21 16,20 0-16,-20-22 0,-1 22 15,0-21-15,1 0 0,-1-1 0,0-20 16,-21 20-16,22-20 0,-1-1 16,0 22-16,-20-43 0,20 22 0,0-1 15,-21-20-15,1 20 0,20-20 0,-21 20 16,-21 22-16,0-22 0,0 22 15,0 21-15,0-22 0,0 22 0,-21 21 16,0 0 0,0 0-16,-1 0 0,-20 21 0,21 22 15,0-22-15,0 21 0,-1 22 16,1-22-16,0 22 0,0-1 16,21-21-16,-21 22 0,0-1 0,21-20 15,-22 20-15,22-20 0,0-1 0,0 21 16,0-20-16,0-1 0,0 0 15,0-20-15,22 20 0,-1-21 0,0 0 16,0 0-16,21-21 0,-20 0 0,20 0 16,-21 0-16,21 0 0,1 0 15,-1-21-15,-21 0 0,22 0 0,-1 0 16,0-22-16,1 22 0,-22 0 16,0 0-16,0-21 0,0 20 15,-21 1-15,0-21 0</inkml:trace>
  <inkml:trace contextRef="#ctx0" brushRef="#br0" timeOffset="63369.87">19135 9017 0,'0'0'0,"-22"0"0,44 0 32,20 0-17,-21 0-15,21 0 0,-20 0 16,20 0-16,0 0 0,22 0 15,-22 0-15,22 0 0,-22-21 16,0 21-16,1 0 0,-1 0 0,0 0 16,1 0-16,-1 0 0,-21 0 15,0 0-15,0 0 0</inkml:trace>
  <inkml:trace contextRef="#ctx0" brushRef="#br0" timeOffset="63591.75">20341 9292 0,'0'0'0,"21"0"63,0 0-48,1 0-15,-1 0 16,0 0-16</inkml:trace>
  <inkml:trace contextRef="#ctx0" brushRef="#br0" timeOffset="147583.15">3238 11642 0,'0'0'0,"0"-21"0,0-1 16,0 1-16,0 0 15,22 21-15,-22-21 16,0 42 15,0 0-31,0 0 16,0 22-16,0-1 0,-22 0 0,1 22 16,0-1-16,21 1 0,-21-1 15,0 1-15,0 21 0,-1-22 0,22 1 16,-21-1-16,0-21 0,21 1 0,0-1 15,0 0-15,0 1 0,0-22 16,0 0-16,0 0 0,0 0 16,0-42-1,0 0 1</inkml:trace>
  <inkml:trace contextRef="#ctx0" brushRef="#br0" timeOffset="147911.97">3831 11472 0,'0'0'0,"0"-21"0,0 0 0,0 0 16,21 21-1,-42 21 1,0 0-16,21 22 0,0-22 15,-21 42-15,21-20 0,-21-1 16,21 21-16,-22 1 0,22-1 0,-21 1 16,0-1-16,21 1 0,-21-1 15,0-20-15,0 20 0,-1-20 0,22-1 16,0 0-16,-21 1 0,0-22 0,21 0 16,0 0-16,0 0 0,0 0 15,0-42 16,0 0-31,0 0 0,0 0 16</inkml:trace>
  <inkml:trace contextRef="#ctx0" brushRef="#br0" timeOffset="148147.82">3154 12086 0,'0'0'0,"21"0"32,0 0-17,0 0-15,0 0 0,22 0 0,-22-21 16,21 21-16,1 0 0,-1-21 0,0 21 16,1-21-16,-22 21 0,21 0 15,-21 0-15,0 0 0,-21-21 16,0 42-1</inkml:trace>
  <inkml:trace contextRef="#ctx0" brushRef="#br0" timeOffset="149233.21">4318 12150 0,'-21'21'0,"42"-21"15,0 0-15,0-21 16,0 21-16,1-21 0,-22-1 16,0 1-16,21 0 0,0 0 0,0 0 15,-21 0-15,0-1 0,0 1 16,0 0-16,-21 0 0,0 0 15,-43 0-15,43 21 0,0 0 16,0 0-16,0 0 0,-22 0 0,22 0 16,-21 21-16,21 0 0,-22 0 15,22-21-15,-21 42 0,-1-20 0,22-1 16,-21 21-16,21 0 0,0-20 16,-1 20-16,1-21 0,21 21 15,-21 1-15,21-22 0,0 0 0,0 0 16,0 22-16,21-22 0,0 0 15,1 0-15,-1-21 0,0 0 16,0 0-16,21 0 0,-20 0 0,20 0 16,-21-21-16,21 0 0,1 0 0,-22-1 15,21 1-15,1 0 0,-22 0 16,0-21-16,21-1 0,-42 22 0,0 0 16,21-21-16,1 20 0,-1-20 0,0 0 15,-21 21-15,0-1 16,0 1-16,0 0 0,-21 21 15,0 21 1,21 0-16,-22-21 16,22 22-16,0 20 0,0-21 0,0 21 15,-21-20-15,21-1 0,0 21 16,0-21-16,0 22 0,0-22 0,0 0 16,0 0-16,21 0 0,1 0 0,-1-21 15,0 22-15,0-22 0,21 0 16,-20 0-16,20 0 0,0 0 0,1 0 15,-1-22-15,-21 1 0,21 0 0,1 21 16,-22-42-16,21 21 16,-21-1-16,1-20 0,-1 21 0,0-21 15,0 20-15,-21-20 0,0 21 0,21 0 16,-21 0-16,0-1 0,0 1 16,-21 21 15,21 21-31,0 1 0,0 20 15,0-21-15,-21 0 0,21 0 0,0 22 16,-21-22-16,21 0 0,0 21 16,0-20-16,0-1 0,0 0 15,-21 0-15,21 0 0,-22 0 16,22 1-16,-21-22 16,21-22 15,0 1-31,0 0 15,0 0-15,0 0 0,0-22 0,0 22 16,21-21-16,1 21 0,-1-22 0,0 1 16,21 21-16,-21-21 0,191-64 31,-170 85-31,-20 42 0,20-21 0,0 0 16,1 0-16,-1 21 15,0 0-15,-21 0 0,1 0 0,-22 1 16,0 20-16,0-21 0,0 21 0,0-20 15,-22-1-15,22 0 0,-21 21 0,0-21 16,0 1-16,21 20 0,-21-21 16,0 0-16,-1-21 0,22 21 0,0 1 15,0-1-15,-21-21 16</inkml:trace>
  <inkml:trace contextRef="#ctx0" brushRef="#br0" timeOffset="149275.18">5567 12319 0,'84'0'15</inkml:trace>
  <inkml:trace contextRef="#ctx0" brushRef="#br0" timeOffset="149904.82">6498 12107 0,'0'-21'0,"0"42"0,0-63 15,0 21-15,0 0 0,0 0 16,-21-1-16,21 1 0,-21 0 0,0 21 16,-1-21-16,1 0 0,0 21 0,-21 0 15,21 0-15,-1 0 16,-20 0-16,21 0 0,-21 21 0,20 0 16,1 0-16,-21 0 0,21 1 0,-22 20 15,22-21-15,0 21 0,0 1 16,0-22-16,0 21 0,21 1 0,0-22 15,0 21-15,0-21 0,0 22 0,0-22 16,0 0-16,0 0 0,21 0 16,0 0-16,0 1 0,0-22 0,22 0 15,-22 0-15,0 0 0,0 0 0,21 0 16,-20 0-16,-1-22 0,21 1 16,-21 21-16,22-42 0,-22 21 0,21-22 15,-21 22-15,22-21 0,-22 0 16,0-22-16,21 22 0,-21-22 15,1 1-15,-1 20 0,0-20 0,0 21 16,0-22-16,0 22 0,1-1 0,-22 1 16,21 0-16,-21 21 0,0-22 15,0 22-15,0-21 0,0 21 0,0-1 16,-21 22 0,-1 0-16,22 22 0,-21-1 15,0 21-15,21-21 0,-21 22 0,0-1 16,0 0-16,-1 22 0,1-1 0,0-20 15,21 20-15,-21-21 0,21 22 16,-21-22-16,21 22 0,0-22 16,0 0-16,0 1 0,0-22 0,0 21 15,21-21-15,0 1 0,0-1 0,0 0 16,1 0-16,-1-21 0,21 0 16,-21 0-16,22 0 0,-22 0 0,21 0 15,-21 0-15,22 0 0,-22-21 0,21 0 16,-21 0-16,0-1 0,22 1 15,-22-21-15,21 21 0</inkml:trace>
  <inkml:trace contextRef="#ctx0" brushRef="#br0" timeOffset="150227.63">7556 11324 0,'0'0'0,"0"-21"0,-21 21 16,0 0-16,0 0 0,0 0 16,0 21-16,-1 0 15,22 1-15,-21-1 0,21 21 0,-21 0 16,21 1-16,-21-1 0,21 22 0,-21-22 16,0 21-16,21-20 0,0 20 15,-22 1-15,1-22 0,21 22 16,-21-22-16,21 21 0,0-20 0,-21-1 15,0 0-15,21 1 0,-21-22 0,21 21 16,0-21-16,0 1 0,0-1 16,0 0-16,0 0 15,0-42 1,21 0-16,0 0 16,0-22-16</inkml:trace>
  <inkml:trace contextRef="#ctx0" brushRef="#br0" timeOffset="150651.39">7705 12065 0,'0'21'0,"0"-42"0,-22 63 0,1-20 15,21-1 1,21-21-1,1 0-15,-1 0 16,0 0-16,21 0 0,-21-21 16,1-1-16,20 22 0,-21-21 0,21 0 15,-20 0-15,-1 0 0,0 0 16,0-1-16,0 1 0,0-21 16,-21 21-16,0 0 0,0-1 0,0 1 15,0 0-15,0 0 0,-21 21 16,0-21-16,0 21 0,0 0 15,0 0-15,-1 0 0,1 0 16,0 21-16,0-21 0,0 21 0,0 21 16,-1-20-16,1-1 0,0 21 0,0 0 15,0-20-15,0 20 0,21 0 16,0-21-16,0 22 0,0-1 0,0-21 16,0 0-16,0 1 0,0-1 15,0 0-15,21 0 0,0-21 16,21 0-16,-21 0 0,22 0 0,-22 0 15,21 0-15</inkml:trace>
  <inkml:trace contextRef="#ctx0" brushRef="#br0" timeOffset="150699.35">8191 12256 0,'22'-43'16,"-44"86"-16,65-107 0,-22 43 0,-21 0 15,21 0-15</inkml:trace>
  <inkml:trace contextRef="#ctx0" brushRef="#br0" timeOffset="152484.34">2582 13758 0,'0'0'0,"21"0"0,1 0 15,-1-21-15,0 0 0,0 0 16,0 0-16,0 0 0,1-1 16,-1-20-16,0 21 0,0-21 15,0 20-15,-21 1 0,0-21 0,0 21 16,-21 0-16,0-1 16,-21 22-16,20 0 0,-41 0 0,21 0 15,-22 0-15,22 22 0,-22-1 16,1 0-16,20 0 0,-20 21 0,21-20 15,-1 20-15,1 0 0,0-21 16,20 22-16,1-1 0,21-21 0,0 0 16,0 22-16,0-22 0,0 0 15,21 0-15,22-21 16,-22 0-16,21 0 0,1 0 16,-1 0-16,21 0 0,-20 0 0,-1-21 15,0 0-15,1 21 0,-1-21 16,0 0-16,-20-1 0,20 1 0,-21 0 15,0 0-15,-21 0 0,0 0 0,21-1 16,-21 1-16,0 0 16,0 42 15,0 0-31,-21 1 0,21-1 16,0 21-16,0 0 15,-21 1-15,21-1 0,-21 22 0,21-1 0,-21 1 16,21-1-16,0 1 15,0 20-15,-21 1 0,21 0 0,-22-1 16,22 22-16,-21-21 0,21 21 16,0-22-16,-21 1 0,0 21 0,21-22 15,-21 1-15,0 0 0,21-22 0,-22 22 16,1-22-16,0 1 0,0-1 16,0-20-16,-22 20 0,22-20 0,-21-1 15,21 0-15,0 1 0,-22-22 16,22 0-16,-21 0 0,21 0 0,-1-21 15,-20 0-15,21 0 0,-21 0 16,20-21-16,-20 0 0,21-21 16,-21-1-16,20 1 0,1 0 15,-21-22-15,21 1 0,0-1 0,-1-21 16,22 1-16,0-1 0,0 0 16,0-20-16,0 20 0,0 0 0,0-21 15,22 22-15,-1-1 0,0 0 16,21 1-16,-21 20 0,22-20 0,-1 41 15,0-20-15,1 20 0,-1 1 16,0 0-16,-20 21 0,20-22 0,0 22 16,-21 0-16,1 0 15,-1 21-15,0-21 0,0-1 0,0 22 16,22-21-16,-22 21 0,0 0 16,0-21-16,21 21 0,-20 0 0</inkml:trace>
  <inkml:trace contextRef="#ctx0" brushRef="#br0" timeOffset="152896.1">3196 14012 0,'0'0'0,"21"0"16,0-21-16,1 0 0,-1 0 0,0 0 16,0 0-16,-21-1 0,21-20 0,0 21 15,-21 0-15,0-22 0,0 22 16,0 0-16,0 0 0,0 0 0,0 0 16,-21-1-16,0 22 0,0 0 15,0 0-15,0 0 0,-22 0 0,22 22 16,0-1-16,-21 0 0,20 21 15,1 1-15,0-22 0,0 21 16,0 0-16,21 1 0,-21-1 16,21 0-16,0 1 0,0-22 0,0 21 15,0-21-15,21 1 0,0 20 16,0-42-16,0 21 0,0 0 0,1-21 16,-1 0-16,21 0 0,-21 0 0,22 0 15,-1 0-15,0-21 0,1 0 16,-1 0-16,0 0 0,1-1 0,-1 1 15</inkml:trace>
  <inkml:trace contextRef="#ctx0" brushRef="#br0" timeOffset="153172.95">4170 13272 0,'0'0'0,"0"-22"0,-21 22 16,-1 0-16,1 22 0,0-1 15,21 21-15,-21-21 0,0 22 16,0-1-16,-1 21 0,1 1 0,0-22 16,0 22-16,0-1 0,0 1 15,-1-22-15,1 22 0,0-22 0,21 0 16,0 1-16,-21-1 0,21 0 0,0-21 16,0 1-16,0-1 0,0 0 15,0 0-15,21-21 16,0 0-16,0 0 15,1 0-15,-1-21 0,0 0 16,0 0-16,0-1 0,0 1 0</inkml:trace>
  <inkml:trace contextRef="#ctx0" brushRef="#br0" timeOffset="153387.82">3662 13822 0,'0'0'0,"21"0"32,0 0-32,0 0 0,0-21 15,1 21-15,-1 0 0,21-21 0,-21 21 16,22 0-16,-1 0 0,-21-22 16,21 22-16,1 0 0,-22 0 0,21-21 15,-21 21-15,22 0 0,-22-21 16,21 0-16,1 21 0</inkml:trace>
  <inkml:trace contextRef="#ctx0" brushRef="#br0" timeOffset="154344.28">4995 13526 0,'-63'-22'31,"42"22"-31,-1 0 0,1 22 16,0-1-16,0 21 0,0-21 16,0 22-16,-22-1 0,22 0 0,0 1 15,21-1-15,-21 0 0,0 1 16,-1-1-16,1 0 0,0 1 16,0-22-16,21 21 0,0-21 0,0 0 0,-21 1 15,21-1-15,21-21 16,0 0-1,0 0-15,0-21 0,1 21 16,-1-22-16,0 1 0,0-21 16,0 21-16,0 0 0,1-22 0,-1 22 15,0 0-15,0-21 0,0 20 0,0 1 16,-21 0-16,0 0 0,22 21 16,-1 0-16,-21 21 15,0 21 1,0-20-16,0-1 0,0 0 15,0 21-15,0-21 0,0 1 0,0 20 16,0-21-16,0 0 16,21 22-16,-21-22 0,0 0 0,21-21 15,0 21-15,-21 0 0,21-21 0,1 0 16,-1 0-16,0 0 0,21 0 16,-21 0-16,1 0 0,20-21 0,-21 21 15,21-21-15,1-21 0,-22 20 0,21-20 16,1 21-16,-1-21 0,-21-1 15,21 1-15,-20 0 0,20-22 0,-21 22 16,0-22-16,0 22 0,1 0 16,-1-1-16,0 1 0,-21 0 15,0 20-15,0 1 0,0 0 0,0 0 16,0 0-16,-21 42 31,0 0-31,21 21 0,-22-20 16,1 20-16,0 0 0,21 1 15,-21-1-15,0 21 0,0-20 0,-1-1 16,22 22-16,0-22 0,-21 0 0,21 1 16,0-22-16,0 21 0,0-21 15,0 0-15,0 22 0,21-43 0,1 21 16,-1 0-16,0-21 0,0 0 16,0 0-16,22 0 0,-22 0 15,21 0-15,-21-21 0,22 0 0,-1 0 16,-21-1-16,21 1 0,1 0 0,-22-21 15,0 21-15,0-1 0,22-20 16,-22 0-16,-21 21 0,21-1 0,-21 1 16,21 0-16,-21 0 0,0 0 15,0 42 1,-21 0-16,21 0 0,-21 0 16,21 1-16,0-1 0,0 0 15,0 0-15,0 0 0,0 0 0,0 1 16,0 20-16,0-21 15,0 0-15,0 0 0,21-21 16,0 22-16,0-22 0,0 0 16,1 0-16,-1 0 0,0-22 15,0 22-15,0-21 0,0 0 0,1 0 16,-1 0-16,0 0 0</inkml:trace>
  <inkml:trace contextRef="#ctx0" brushRef="#br0" timeOffset="154647.1">6202 13483 0,'0'0'0,"-21"0"0,-1 0 0,1 21 16,21 1-16,0-1 16,21-21-1,1 0-15,-1 0 0,0 0 16,0 0-16,0-21 0,0 21 15,-21-22-15,0 1 0,0 0 16,0 0-16,-21 0 16,0 21-16,0 0 0,0 0 15,0 0-15,-1 0 0,1 0 16,0 0-16,0 21 0,21 0 0,0 0 16,0 0-16,0 1 0,0-1 15,0 0-15,0 0 0,0 0 16,21 0-16,-21 1 0,21-1 0,0-21 15,1 21-15</inkml:trace>
  <inkml:trace contextRef="#ctx0" brushRef="#br0" timeOffset="155131.82">6604 13780 0,'0'0'0,"-21"0"0,0 0 31,-1 21-15,22 0-16,0 0 0,0 0 0,-21-21 15,21 21-15,-21 1 0,21-1 16,-21 21-16,21-21 0,0 0 0,-21-21 16,21 22-16,-21-1 0,21 0 15,0 0-15,-22-21 0,22 21 0,-21-21 16,21-21 15,0 0-31,0 0 0,0 0 16,21-1-16,1 1 0,-1-21 0,0 21 15,0-22-15,0 1 16,22 21-16,-22-21 0,21-1 0,0 22 16,1 0-16,20 0 0,-20 0 0,20 21 15,-21 0-15,22 0 0,-22 0 16,1 0-16,-22 21 0,21 0 0,-21 0 15,0 21-15,-21-20 0,0 20 0,0-21 16,0 21-16,0 1 0,0-22 16,-21 0-16,0 21 0,0-20 0,0-1 15,-22 0-15,22-21 0,0 21 0,0 0 16,0-21-16,0 0 16,42-21 15</inkml:trace>
  <inkml:trace contextRef="#ctx0" brushRef="#br0" timeOffset="155931.91">8170 13991 0,'0'-42'32,"0"21"-32,0 0 15,21-1-15,-21 1 0,0 0 16,22 0-16,-22-21 0,0 20 16,0 1-16,0 0 0,0 0 15,0 0-15,-22 21 0,1-21 0,-21 21 16,21-22-16,0 22 0,-22 0 0,1 0 15,0 22-15,-1-1 0,1 0 16,0 0-16,-22 0 0,22 22 0,-1-22 16,-20 21-16,21-21 0,20 22 15,-20-22-15,21 0 0,0 21 0,21-21 16,-21 1-16,21-1 0,0 0 0,21 0 16,0-21-16,0 0 15,0 21-15,22-21 0,-1 0 16,-21 0-16,21 0 0,1 0 0,20 0 15,-20 0-15,-1-21 0,0 0 16,1 21-16,-22-42 0,21 20 0,0 1 16,-20 0-16,20-21 0,-21-1 0,0 1 15,0 0-15,1-22 0,-1 1 16,21 20-16,-21-20 0,0-1 0,1 1 16,-22 21-16,21-22 0,-21 22 0,21-22 15,-21 22-15,0 21 0,0-22 16,0 22-16,0 0 0,0 0 0,-21 21 15,0 21 1,-1 0-16,1 22 0,0-22 16,0 42-16,0-20 0,0-1 0,-1 21 15,22 1-15,-21-1 0,0 22 16,0-21-16,21-1 0,0 1 0,0-1 16,0-21-16,0 22 0,0-22 0,0 1 15,0-22-15,0 21 0,0-21 16,0 0-16,0 1 0,0-1 0,21-21 15,0 0-15,0 0 0,1 0 0,-1 0 16,0 0-16,0 0 0,21-21 16,-20-1-16</inkml:trace>
  <inkml:trace contextRef="#ctx0" brushRef="#br0" timeOffset="156344.01">8848 13695 0,'0'-21'15,"0"42"-15,-22-42 0,1 21 0,0 0 16,0 0-16,-21 0 0,20 21 0,1 0 16,-21 0-16,21 0 0,-22 1 0,22 20 15,0-21-15,0 21 0,0-20 16,0 20-16,21-21 0,0 0 0,0 0 16,0 22-16,0-22 0,0 0 0,21 0 15,0 0 1,0-21-16,21 0 0,1 0 0,-22 0 15,21 0-15,1 0 0,-1 0 0,0-21 16,1 0-16,-1 0 0,0 0 16,-21 0-16,1-1 0,-1 1 0,0-21 15,-21 0-15,21 20 0,-21-20 0,0 0 16,0 21-16,-21-22 0,0 22 16,0 0-16,-1 0 0,-20 0 0,0 21 15,-1 0-15,1 0 0,0 0 0,-1 0 16,22 0-16,-21 21 0,0 0 15,20 0-15,-20 21 0,21-20 16,0-1-16,21 21 0,0-21 0,0 0 16,0 22-16,0-22 0,0 0 15,0 0-15,21 0 0,0 1 0,0-22 16,0 21-16,22-21 0,-1 21 0</inkml:trace>
  <inkml:trace contextRef="#ctx0" brushRef="#br0" timeOffset="156928.18">9440 13758 0,'0'0'0,"0"-21"15,0 0-15,0 0 0,0 42 32,-21 0-17,0 22-15,21-22 0,-21 21 0,21-21 16,-21 22-16,-1-1 0,22 0 15,0-21-15,0 22 0,-21-22 0,21 0 16,0 21-16,0-20 0,0-1 0,0 0 16,0 0-1,21-21-15,1 0 0,-1 0 0,0 0 16,0-21-16,0 0 0,0 0 0,1-1 16,-1 1-16,21 0 0,-21-21 15,0 21-15,22-22 0,-22 22 16,0-21-16,0 21 0,0-1 0,1 1 15,-1 0-15,-21 0 16,0 42 0,0 0-1,0 0-15,0 1 0,0-1 16,-21 21-16,21-21 0,0 0 0,-22 1 16,22 20-16,0-21 0,0 0 0,0 0 15,0 1-15,0-1 16,22 0-16,-1-21 0,0 0 0,0 0 15,0 0-15,0 0 0,1 0 0,20 0 16,-21-21-16,0 0 16,22-1-16,-22 1 0,0 0 0,0-21 15,0 21-15,0-22 0,1 1 0,-22 0 16,21-1-16,-21 1 0,0 21 16,0-22-16,0 1 0,0 21 0,-21 0 15,-1 0-15,1 21 0,0 0 16,0 0-16,0 0 15,0 0-15,21 21 0,-22-21 16,22 21-16</inkml:trace>
  <inkml:trace contextRef="#ctx0" brushRef="#br0" timeOffset="157443.88">10880 13272 0,'0'0'0,"-22"0"0,1 0 16,0 0-16,0 0 0,0 21 16,0 0-16,-1 21 0,1-21 15,0 22-15,0 20 0,0 1 0,0-22 16,-22 22-16,22-1 0,0 1 0,0-1 16,0-21-16,-1 22 0,1-22 15,21 1-15,-21-1 0,21 0 0,-21-21 16,21 1-16,0 20 0,0-21 15,0 0-15,21-21 16,0 0 0,-21-21-16,21 0 0,1 0 0,-1 0 15</inkml:trace>
  <inkml:trace contextRef="#ctx0" brushRef="#br0" timeOffset="157704.73">11324 13356 0,'42'-42'0,"-84"84"0,106-105 0,-64 42 0,0-1 16,-22 44 0,1-1-1,0 0-15,0 21 0,0 1 0,0-1 16,-1 21-16,1 1 0,0-1 16,0 1-16,0-1 0,-22 1 0,22-22 15,0 22-15,0-1 0,0-20 16,0-1-16,-1 0 0,1-21 15,21 22-15,0-22 0,0 0 0,0 0 16,0 0-16,21-21 31,1-21-31,-22 0 0</inkml:trace>
  <inkml:trace contextRef="#ctx0" brushRef="#br0" timeOffset="157915.66">10668 13885 0,'-21'0'0,"42"0"0,-42-21 16,21 0-1,21 21-15,0 0 0,21 0 16,-20 0-16,20-21 0,-21 21 16,21 0-16,1 0 0,-1 0 0,0 0 15,1 0-15,-22 0 0,21 0 0,-21 0 16,1 0-16,-1 0 0,0 0 15,0 0-15,0 0 0,0 0 16,1 0-16</inkml:trace>
  <inkml:trace contextRef="#ctx0" brushRef="#br0" timeOffset="158499.84">11980 14076 0,'0'0'0,"21"0"16,1-21-1,-22 0-15,21 21 0,-21-22 16,0 1-16,0 0 0,0 0 0,21 0 16,-21 0-16,0-22 0,0 22 15,0 0-15,0-21 0,0 20 16,-21 1-16,0 21 0,-1-21 0,1 21 15,0 0-15,-21 0 0,21 0 0,-22 0 16,1 21-16,0 0 0,-1 1 16,22-1-16,-21 21 0,21-21 0,-22 22 15,22-22-15,0 21 0,0-21 0,0 22 16,-1-22-16,22 0 0,0 21 16,0-21-16,0 1 0,0-1 0,22 0 15,-1-21-15,0 0 0,0 0 16,21 0-16,-20 0 0,20 0 15,0 0-15,1 0 0,-1 0 16,0-21-16,1 0 0,-1-1 0,0 1 16,-21 0-16,22 0 0,-22-21 15,21 20-15,-21-20 0,1 21 0,-22 0 16,21-22-16,-21 22 0,0 0 0,0 0 16,-21 42-1,-1 0 1,1 22-16,0-22 0,21 0 15,-21 0-15,21 0 0,0 0 16,0 22-16,0-22 0,0 0 0,0 0 16,0 0-16,0 1 0,21-1 15,0-21 1,0 0-16,22 0 0,-22 0 0,0 0 16,21 0-16,-20 0 0,20-21 0,-21 21 15,21-22-15,1 1 0</inkml:trace>
  <inkml:trace contextRef="#ctx0" brushRef="#br0" timeOffset="158943.09">12615 13801 0,'0'0'0,"0"-21"0,0 42 47,-21 0-47,21 21 15,-21-21-15,21 1 0,0-1 16,0 0-16,0 0 0,-21 21 15,21-20-15,-21-1 0,21 0 0,0 0 16,-22 0-16,1 0 0,0-21 16,21 22-16,0-44 47,0 1-47,0 0 15,0 0-15,0 0 0,21 0 16,0-1-16,1 1 0,-1-21 0,0 21 15,0-22-15,21 22 0,-20 0 0,20-21 16,21 42-16,-20-21 0,-1 21 16,22 0-16,-22 0 0,0 0 0,1 0 15,-1 21-15,-21 0 0,0 0 16,-21 0-16,0 22 0,0-22 0,0 21 16,0-21-16,0 0 0,-21 1 0,0-1 15,0 0-15,0 0 0,-1 0 16,1 0-16,0-21 0,0 22 0,0-22 15,42 0 17,0-22-32,0 22 0,0-21 15</inkml:trace>
  <inkml:trace contextRef="#ctx0" brushRef="#br0" timeOffset="159507.76">13885 13843 0,'0'-21'0,"0"0"0,0 0 15,0-1-15,-21 1 0,0 21 16,0-21-16,0 21 0,-1 0 0,1 0 16,0 0-16,0 0 0,-21 0 0,20 21 15,1 0-15,-21 1 16,21-1-16,-22 0 0,22 0 0,-21 21 15,21-20-15,0 20 0,-1 0 0,1-21 16,0 1-16,21 20 0,0-21 16,0 0-16,0 22 0,0-22 0,21 0 15,0 0-15,1-21 0,-1 0 16,21 0-16,-21 0 0,0 0 16,22 0-16,-22 0 0,0 0 0,21-21 15,-20 0-15,20 0 0,-21-1 0,21 1 16,-20-21-16,20 0 0,0-1 15,1-20-15,-1-1 0,0 1 16,1-1-16,-1 1 0,0-1 0,1 1 16,-22-1-16,21 22 0,-21-22 15,22 22-15,-22 0 0,-21 21 0,0-22 16,0 22-16,0 0 0,0 0 16,-21 21-1,-1 0-15,1 21 0,0 0 0,0 0 16,0 22-16,-22-1 0,22 0 15,0 1-15,0 20 0,-21 1 0,20-1 16,1 1-16,0-1 0,0 1 0,21-22 16,0 21-16,0-20 15,0-1-15,0-21 0,0 22 0,0-22 16,21 0-16,0 0 0,0 0 0,1-21 16,-1 0-16,0 0 0,21 0 15,-21 0-15,1 0 0,20 0 0,-21-21 16,0 21-16</inkml:trace>
  <inkml:trace contextRef="#ctx0" brushRef="#br0" timeOffset="159791.6">15007 13187 0,'0'-21'0,"-21"21"16,0 0-1,0 0-15,-1 0 0,1 42 16,0-21-16,0 22 0,0-1 0,0 0 16,21 1-16,-22 20 0,1 1 0,0-1 15,21 1-15,-21-1 0,0 1 16,0-22-16,-1 21 0,22-20 0,-21-1 16,0 0-16,21 1 0,0-22 0,0 0 15,-21 21-15,21-20 16,0-1-16,21-21 15,-21-21-15,42-1 16,-20 22-16</inkml:trace>
  <inkml:trace contextRef="#ctx0" brushRef="#br0" timeOffset="160175.39">15113 13843 0,'-42'21'31,"63"-21"-15,0 0-16,0 0 0,0 0 15,0 0-15,22 0 0,-22 0 0,21 0 16,1-21-16,-22 0 0,21 21 16,-21-21-16,0 0 0,1-1 15,-1 1-15,-21 0 0,21 0 0,-21 0 16,0 0-16,0-1 0,0 1 0,-21 0 15,0 21-15,-1 0 0,-20 0 16,21 0-16,-21 0 0,-1 0 0,22 21 16,-21 0-16,21 1 0,-22 20 0,22-21 15,0 21-15,0-20 0,21 20 16,0 0-16,0-21 0,0 22 0,0-22 16,0 0-16,0 0 0,21 0 0,0 1 15,0-1-15,0 0 16,1-21-16,20 0 0,-21 0 0,0 0 15,22 0-15,-22 0 0,21 0 0,-21 0 16,22-21-16,-22 0 0,0-1 16</inkml:trace>
  <inkml:trace contextRef="#ctx0" brushRef="#br0" timeOffset="161227.18">18097 13420 0,'22'0'0,"-44"0"0,65-21 15,-22 21-15,21-22 0,-21 1 16,1 21-16,20-21 0,-21 0 0,21 0 15,-20 0-15,-1-1 0,-21 1 16,0 0-16,0 0 0,0 0 0,0 0 16,0-1-16,0 1 0,-21 0 0,-22 0 15,22 21-15,-21 0 0,-1 0 16,1 0-16,-21 0 0,20 21 0,-20 0 16,20 0-16,-20 22 0,21-22 15,-22 21-15,22-21 0,-1 22 0,22-22 16,-21 21-16,21-21 0,21 22 15,0-22-15,0 21 0,0-21 16,21 22-16,0-22 0,21 0 0,-20 0 0,20 0 16,0 1-16,22-1 0,-22-21 15,0 21-15,22-21 0,-1 0 16,-20 0-16,-1 0 0,0 0 0,1 0 16,-22 0-16,0 0 0,-42 0 31,-21 0-31,20 0 0,-41 0 0,21 0 15,-1 21-15,-20-21 0,20 21 16,-20-21-16,21 21 0,-1 1 0,22-1 16,-21-21-16,21 21 0,-1 0 15,22 0-15,0 0 0,0 1 16,0-1-16,22 0 0,-1-21 16,0 21-16,0-21 0,21 21 0,-20-21 15,20 0-15,0 0 0,1 0 16,-1 0-16,21 0 0,-20 0 0,-1 0 15,0 0-15,1-21 0,-1 0 0,-21 21 16,0-21-16,1 0 0,-1 21 16,0-22-16,-42 44 31,0-1-31,-1 0 16,1 21-16,0-21 0,0 22 15,0-1-15,-22 0 0,22 1 0,-21-1 16,21 0-16,0 1 0,-22-22 15,22 21-15,0 1 0,0-22 0,0 0 16,21 0-16,0 0 0,-22 0 0,22-42 47,-21 21-47,21-21 16,-21 0-16</inkml:trace>
  <inkml:trace contextRef="#ctx0" brushRef="#br0" timeOffset="162466.1">2963 15494 0,'0'21'15,"0"-42"-15,0 63 0,21-20 0,1-1 0,-1-21 32,0 0-32,0 0 15,0-21-15,0-1 16,1 1-16,-1 0 0,-21-21 0,21 21 16,-21-22-16,21 1 0,-21 21 0,0-22 15,0 1-15,0 21 0,0-21 16,-21 20-16,0 1 0,0 0 0,-1 21 15,1 0-15,0 0 0,-21 0 16,-1 21-16,1 0 0,21 1 0,-21-1 16,-1 21-16,1 0 0,0-20 15,-1 20-15,22 0 0,0-21 0,0 22 16,21-22-16,0 21 16,0-21-16,0 1 0,21-22 0,0 0 15,21 21-15,1-21 0,-22 0 16,21 0-16,22-21 0,-22 21 0,0-22 15,1 1-15,-1 0 0,0 0 0,-20 21 16,20-21-16,-21 0 0,-21-1 16,21 22-16,-21-21 0,0 0 0,0 0 15,0 0 1,0 0-16,-21 21 16,21 21-1,0 0-15,0 0 16,-21 0-16,21 22 0,0-1 15,0 0-15,0 1 0,0 20 0,0 1 16,0-1-16,0 1 0,0 20 0,-21 1 16,21 0-16,-21-1 0,21 22 15,0-21-15,-22-1 0,22 1 0,0 21 16,0-21-16,0-1 0,0 1 16,0 0-16,0-1 0,0-20 0,-21 20 15,21-20-15,-21-22 0,0 22 16,21-22-16,-21 0 0,0-20 0,-1-1 15,1 0-15,0 0 16,-21-21-16,21 0 0,-1 0 0,-20-21 16,21 0-16,-21 0 0,-1-1 15,22-20-15,-21 0 0,21-22 0,-22 1 16,22-1-16,0-20 0,21-1 0,0 0 16,0-21-16,21 22 0,0-22 15,0 0-15,22 0 0,-1 22 0,0-22 16,1 21-16,20 0 0,-20 22 15,-1-1-15,21 1 0,-20 21 16,-1-1-16,0 1 0,-20 0 0,20 20 16,-21-20-16,21 21 0,-20-21 0,-1 20 15,21-20-15,-21 21 16,0 0-16,1 0 0</inkml:trace>
  <inkml:trace contextRef="#ctx0" brushRef="#br0" timeOffset="162835.88">3598 15536 0,'0'0'0,"21"22"31,1-22-31,-1 0 0,-21-22 16,21 22-16,0-21 0,0 0 0,0 0 16,1 0-16,-1 0 0,0-22 15,0 22-15,-21 0 0,0 0 16,0-22-16,0 22 0,0 0 15,0 0-15,-21 0 0,0 21 16,0 0-16,-1 0 0,1 0 16,0 0-16,-21 21 0,21 0 0,-1 0 15,1 22-15,0-22 0,21 21 0,0-21 16,-21 22-16,21-1 0,0-21 16,0 21-16,0-20 0,0 20 0,21-21 15,0 0-15,0 0 0,1 1 16,-1-22-16,0 21 0,21-21 0,-21 0 15,1 0-15,20 0 16,-21 0-16,21 0 0,1-21 0,-22-1 16,21 1-16,-21 0 0,22 0 0,-22 0 15,21 0-15,-21-22 0,1 1 16,-1 0-16</inkml:trace>
  <inkml:trace contextRef="#ctx0" brushRef="#br0" timeOffset="163079.74">4424 14838 0,'0'0'0,"-21"21"32,-1 0-32,22 22 0,-21-22 15,0 21-15,21 0 0,-21 1 16,0 20-16,0-20 0,-1 20 16,22 1-16,-21-22 0,0 21 0,21-20 15,0-1-15,0 0 0,-21 1 0,21-1 16,0 0-16,0-20 0,0-1 15,0 0-15,0 0 0,21-21 16,0 0 0,0 0-16,1-21 0,-1 0 15,-21 0-15,0-1 0,21 1 0</inkml:trace>
  <inkml:trace contextRef="#ctx0" brushRef="#br0" timeOffset="163283.66">4043 15388 0,'0'0'0,"0"-21"16,21 21-1,0 0-15,0 0 0,22-21 16,-22 21-16,21 0 0,0-21 16,1 21-16,-1-21 0,0 21 0,22-22 15,-22 22-15,1-21 0,-1 21 0,-21 0 16,21-21-16,-20 21 0,-22-21 15,21 21-15,-21-21 0,21 21 16</inkml:trace>
  <inkml:trace contextRef="#ctx0" brushRef="#br0" timeOffset="164420.19">5397 15050 0,'0'0'0,"0"-43"0,22 22 0,-22 0 0,0-21 16,0 20-16,0 1 0,0 0 16,0 0-16,-22 42 31,1 0-31,0 22 0,0-22 15,0 42-15,0-20 0,-1 20 0,1 1 16,0-1-16,0 1 0,0-1 16,0 1-16,-1-1 0,1 1 0,21-22 15,0 0-15,0 1 0,0-22 16,0 0-16,0 0 0,0 0 0,21-21 16,1 0-16,-1 0 15,-21-21-15,21 0 0,0 0 16,21 0-16,-20-1 0,-1-20 15,21 21-15,-21-21 0,22 20 0,-22-20 16,0 0-16,21-1 0,-21 22 16,1 0-16,-1-21 0,0 42 0,0-21 15,0 21-15,0 0 16,-21 21-16,0 0 0,0 0 0,0 0 16,0 0-16,0 22 0,0-22 0,0 21 15,0-21-15,0 1 0,0 20 16,0-21-16,22 0 0,-1 0 0,-21 1 15,21-1-15,0-21 0,0 21 0,0-21 16,1 0-16,-1 0 0,0 0 16,0 0-16,21 0 0,-20-21 0,20 21 15,0-21-15,-21-1 0,22 1 16,-22-21-16,21 0 0,-21 20 16,22-20-16,-22 0 0,0-22 0,0 22 15,0-22-15,1 22 0,-1-21 16,-21 20-16,21 1 0,-21 0 0,21-1 15,-21 22-15,0 0 0,0 0 0,0 0 16,0-1-16,-21 22 16,0 22-16,21-1 15,-21 0-15,-1 21 0,22-21 16,-21 22-16,0-1 0,21 0 0,-21 22 16,0-22-16,21 22 0,0-1 15,-21-20-15,21-1 0,-22 21 0,22-20 16,0-1-16,0-21 0,0 22 15,0-22-15,22 21 0,-1-21 0,-21 0 16,21-21-16,0 0 0,21 0 16,-20 0-16,-1 0 0,21 0 0,0 0 15,-20 0-15,20-21 0,0 0 0,1 0 16,-1 0-16,0 0 0,-21-1 16,22-20-16,-22 21 0,0 0 15,0-22-15,0 22 0,1 0 0,-22 0 16,0 0-16,-22 21 31,1 0-31,21 21 0,-21 0 16,21 0-16,-21 0 0,21 1 15,0-1-15,0 0 0,0 0 0,0 0 16,21-21-16,0 21 0,-21 1 16,21-22-16,1 21 0,-1-21 15,0 0-15,0 0 0,0 0 0,0 0 16,1 0-16,-1 0 0,0-21 15,0-1-15,-21 1 0,0 0 16,0 0-16,0 0 0</inkml:trace>
  <inkml:trace contextRef="#ctx0" brushRef="#br0" timeOffset="164580.1">7048 15155 0,'-21'-21'15,"0"21"-15,0 0 16,0 0-16,0 0 15,-1 0-15,22 21 32,22-21-32,-1 0 0,0 22 15,-21-1-15,21-21 0</inkml:trace>
  <inkml:trace contextRef="#ctx0" brushRef="#br0" timeOffset="165067.91">7408 15304 0,'-63'42'16,"63"-21"-16,0 0 16,-21 0-16,21 1 0,-22-1 0,22 0 15,-21 0-15,21 0 0,0 0 16,-21 22-16,21-22 0,-21 0 0,0 0 15,21 0-15,0 1 16,0-1-16,-21-21 0,21 21 16,0-42-1,0 0 1,0-1-16,0 1 16,21 0-16,0 0 0,-21 0 0,21 0 15,-21-22-15,21 22 0,0-21 0,1 21 16,-1-22-16,0 1 0,21 21 15,-21 0-15,22-22 0,-22 22 0,21 21 16,1-21-16,-22 21 0,21 0 16,-21 0-16,22 21 0,-22 0 0,0 0 15,0 22-15,0-22 0,-21 21 16,0-21-16,0 22 0,0-22 16,0 21-16,0-21 0,0 22 0,-21-22 15,0 0-15,0 0 0,21 0 16,-21 1-16,-1-22 15,44-22 17,-1 1-32,0 21 0,0-21 15</inkml:trace>
  <inkml:trace contextRef="#ctx0" brushRef="#br0" timeOffset="165648.1">8467 15367 0,'0'-21'0,"0"42"0,0-63 0,0 21 15,0-1-15,0 1 0,-22 0 16,1 0-16,0 21 0,21-21 16,-21 21-16,0 0 0,-22 0 0,22 0 15,0 0-15,-21 0 0,21 21 0,-1 0 16,-20 0-16,21 0 0,-21 1 15,20 20-15,1-21 0,-21 21 0,21 1 16,21-22-16,-21 21 0,21 1 16,0-22-16,0 0 0,0 21 15,0-21-15,0 1 0,0-1 0,0 0 16,21-21-16,0 21 0,0-21 0,0 0 16,0 0-16,1 0 0,-1 0 15,0 0-15,0 0 0,0-21 0,22 0 16,-22 0-16,0-1 0,0 1 0,0-21 15,0 0-15,22-1 0,-22 1 16,0 0-16,21-22 0,-20 1 0,-1-1 16,21 1-16,-21 20 0,22-20 15,-22-1-15,21 22 0,-21-22 0,0 22 16,1 0-16,-1-1 0,-21 22 16,0 0-16,0 0 0,0 0 15,-21 21-15,-1 21 16,1 21-16,0-21 0,0 1 0,0 20 15,0 0-15,-1 22 0,1-22 16,0 22-16,0-22 0,21 21 0,-21 1 16,21-1-16,0-20 0,0 20 15,0-20-15,0-1 0,0 0 0,0 1 16,0-22-16,0 21 0,21-21 0,0 0 16,0 1-16,0-22 15,-21 21-15,22-21 0,-1 0 0,0 0 16,0 0-16,21 0 0,-20 0 0,-1 0 15,21-21-15</inkml:trace>
  <inkml:trace contextRef="#ctx0" brushRef="#br0" timeOffset="166081.85">9377 15198 0,'0'0'0,"0"-21"0,-21 21 16,-1 0-16,1 0 15,0 21-15,0 0 16,0 0-16,0 0 0,-1 22 0,1-22 16,0 21-16,0-21 0,0 22 15,21-1-15,0-21 0,-21 21 0,21-20 16,0-1-16,0 21 0,0-21 0,0 0 16,0 1-16,0-1 0,21-21 15,0 21-15,0-21 0,0 0 0,0 0 16,1 0-16,-1 0 0,0 0 0,21 0 15,-21-21-15,1 21 0,20-21 16,-21-1-16,0 1 0,0-21 0,1 21 16,-22-22-16,21 1 0,-21 0 0,0-1 15,21 1-15,-21 0 16,0-1-16,0 22 0,0-21 0,-21 21 16,0 0-16,-1 21 0,1 0 0,0 0 15,-21 0-15,21 0 0,-1 0 16,1 21-16,0 0 0,0 0 0,0 0 15,0 22-15,-1-22 0,1 0 0,21 21 16,0-21-16,0 22 0,0-22 16,0 0-16,0 0 0,0 0 0,0 1 15,0-1-15,21-21 0,1 21 0</inkml:trace>
  <inkml:trace contextRef="#ctx0" brushRef="#br0" timeOffset="166719.29">9864 15346 0,'0'-21'0,"0"42"0,0-63 0,0 20 15,21 22-15,-21-21 0,-21 21 32,21 21-32,0 1 0,-22-1 15,1 0-15,21 21 0,-21-21 0,0 22 16,21-22-16,-21 21 0,21 1 15,-21-22-15,21 0 0,-22 21 0,22-21 16,0 1-16,0-1 0,0 0 16,0 0-16,22-21 15,-1 0-15,0 0 0,0 0 16,0 0-16,0 0 0,1-21 0,-1 21 16,0-21-16,0 0 0,0-1 15,22 1-15,-43-21 0,21 21 0,0 0 16,0-1-16,0 1 0,-21 0 0,21 0 15,1 21 1,-22 21 0,0 0-16,0 0 0,0 1 15,0-1-15,0 0 16,-22 0-16,22 0 0,0 0 16,0 1-16,0-1 0,0 0 15,22-21-15,-1 0 16,0 0-16,0 0 0,0 0 15,0 0-15,1 0 0,-1-21 0,0 0 16,0-1-16,0 22 0,0-21 0,1-21 16,-1 21-16,-21 0 0,0-22 15,0 22-15,21 0 0,-21-21 0,0 20 16,0 1-16,0 0 0,0 0 0,-21 0 16,0 21-16,42 0 62,0 0-46,0 0-16,0 0 0,0 0 15,1-21 1,-1 21-16</inkml:trace>
  <inkml:trace contextRef="#ctx0" brushRef="#br0" timeOffset="167272.1">11345 14923 0,'0'0'0,"0"-22"31,0 44-31,0-1 15,0 0-15,0 21 0,-21 1 0,0-1 16,21 21-16,-21 1 0,0-22 16,-1 22-16,1-1 0,0 1 0,0-1 15,0-20-15,0-1 0,-1 0 0,1 1 16,0-1-16,21-21 0,0 0 16,0 0-16,0 1 0,0-1 0,21-21 15,0 0 1,1 0-16,-1 0 0,0-21 0,0-1 15</inkml:trace>
  <inkml:trace contextRef="#ctx0" brushRef="#br0" timeOffset="167530.95">11938 14923 0,'0'0'0,"0"-22"0,0 44 31,0 20-31,-21-21 16,21 21-16,0 1 0,-21 20 0,-1 1 16,1-1-16,21-20 0,-21 20 15,0 1-15,21-1 0,-21 1 16,0-22-16,-1 21 0,1-20 0,0-1 16,21 0-16,0 1 0,-21-1 15,21-21-15,0 0 0,0 1 0,0-1 16</inkml:trace>
  <inkml:trace contextRef="#ctx0" brushRef="#br0" timeOffset="167746.82">11261 15621 0,'42'-42'31,"-21"42"-31,0 0 0,0-21 0,22 21 16,-1 0-16,-21 0 0,22-22 15,-1 22-15,0 0 0,1 0 0,-1 0 16,0 0-16,-21-21 0,22 21 0,-22 0 16,0 0-16,0 0 0,0 0 15,1 0-15,-1 0 0</inkml:trace>
  <inkml:trace contextRef="#ctx0" brushRef="#br0" timeOffset="168291.52">12742 15685 0,'0'0'0,"21"-22"0,-21 1 16,0 0-16,0 0 0,0 0 0,0 0 16,0-1-16,-21-20 0,21 21 15,-21 0-15,0 0 0,0-1 0,0 1 16,-22 21-16,22 0 0,0 0 16,-21 0-16,-1 0 0,22 0 15,-21 21-15,-1 1 0,1 20 0,0-21 16,-1 21-16,1-20 0,0 20 0,-1 0 15,22-21-15,0 22 0,0-1 16,21-21-16,0 22 0,0-22 0,0 0 16,0 0-16,21 0 0,0 0 0,22-21 15,-22 0-15,21 0 0,0 0 16,1 0-16,-1 0 0,0-21 0,1 0 16,-1 0-16,0 0 0,1 0 15,-1-1-15,-21-20 0,22 21 0,-22 0 16,0-22-16,0 22 0,0 0 15,-21 0-15,0 0 0,0 0 16,0-1-16,-21 22 16,0 0-1,21 22-15,0-1 0,0 0 16,0 0-16,-21 0 0,21 0 0,0 1 16,0-1-16,0 0 0,0 0 15,0 0-15,21 0 0,0 1 0,-21-1 16,21-21-16,0 21 0,1-21 0,20 0 15,-21 0-15,21 0 0,-20 0 16,20 0-16</inkml:trace>
  <inkml:trace contextRef="#ctx0" brushRef="#br0" timeOffset="168759.25">13504 15452 0,'0'0'0,"0"-21"0,0-1 16,-21 44-1,0-22 1,21 21-16,0 21 0,-21-21 16,0 0-16,21 1 0,-22 20 15,22-21-15,-21 21 0,21-20 0,0-1 16,0 0-16,-21 0 0,21 21 16,-21-42-16,21 22 0,-21-1 0,21 0 15,-21 0-15,-1-21 16,22-21-1,0 0-15,0 0 16,0-1-16,22 1 0,-1 0 16,-21 0-16,21-21 0,0 20 15,21-20-15,-20 21 0,-1-21 0,21 20 16,0 1-16,-20-21 0,20 21 16,0 0-16,1 21 0,20 0 0,-21 0 15,22 0-15,-22 0 0,1 0 16,-1 21-16,0 0 0,-21 21 15,1-21-15,-1 1 0,-21 20 0,0-21 16,0 21-16,0-20 0,-21-1 0,-1 0 16,1 0-16,0 0 0,0 0 15,-21 1-15,20-1 0,1-21 0,0 21 16,0 0-16,0-21 0,0 0 0,21 21 16,21-42-1,0 0 1,21 21-16</inkml:trace>
  <inkml:trace contextRef="#ctx0" brushRef="#br0" timeOffset="169335.91">14880 15452 0,'0'-43'15,"-21"22"-15,0 21 16,0 0-16,-1 0 0,1 0 16,0 0-16,-21 0 0,21 21 0,-1 1 15,-20-1-15,0 0 0,21 0 16,-22 21-16,1-20 0,0-1 16,20 21-16,-20-21 0,21 22 0,0-22 15,0 0-15,21 0 0,0 21 0,0-20 16,0-1-16,21 0 0,0-21 15,0 21-15,0-21 0,22 0 0,-22 0 16,0 0-16,21 0 0,-21 0 16,22 0-16,-1-21 0,-21 0 0,22 0 15,-1-1-15,-21 1 0,21-21 0,-20 0 16,-1-1-16,21 1 0,-21 0 16,22-22-16,-22 1 0,0-1 15,21 1-15,-21-1 0,1 1 0,-1-1 16,0 22-16,0-22 0,0 22 15,-21 21-15,0-22 0,0 22 0,0 0 16,-21 21 0,0 21-16,0 0 0,0 1 15,-1 20-15,-20 0 0,21 1 0,21 20 16,-21 1-16,0-22 0,21 21 0,-22 1 16,22-1-16,0-20 0,0 20 15,0-20-15,0-1 0,0 0 0,0 1 16,0-1-16,0-21 0,0 21 15,0-20-15,22-1 0,-1-21 16,0 21-16,0-21 0,0 0 0,0 0 16,22 0-16,-22 0 0,0 0 0,21-21 15,-20 0-15,20 21 0,-21-43 16,0 22-16</inkml:trace>
  <inkml:trace contextRef="#ctx0" brushRef="#br0" timeOffset="169603.41">15833 14817 0,'0'0'0,"-22"0"31,1 0-31,0 42 16,21-21-16,-21 22 0,0-1 0,0 0 15,-1 22-15,1-1 0,0 1 0,0-1 16,0 1-16,21-1 0,-21 1 15,-1-22-15,1 22 0,0-22 0,21 0 16,0 1-16,-21-22 0,21 21 0,0-21 16,-21 0-16,21 1 0,0-1 15,21-21 1,0 0-16,0-21 16,0 21-16,1-22 0</inkml:trace>
  <inkml:trace contextRef="#ctx0" brushRef="#br0" timeOffset="170028.17">15917 15558 0,'-21'0'0,"21"21"16,-21-21-16,21 21 0,0 0 16,21-21-1,0 0 1,0 0-16,1 0 0,-1 0 15,21 0-15,-21 0 0,22 0 0,-22 0 16,0-21-16,21 0 0,-21 0 16,1-1-16,-1 1 0,0 0 0,0 0 15,0-21-15,-21 20 0,0 1 0,0 0 16,0 0-16,0 0 0,-21 21 16,0 0-16,0 0 0,0 0 15,-1 0-15,1 0 0,-21 21 16,21 0-16,0 0 0,-1 0 0,1 22 15,0-22-15,0 21 0,0-21 0,0 1 16,-1 20-16,22-21 0,0 21 16,-21-20-16,21-1 0,0 0 15,-21 21-15,21-21 0,0 1 0,0-1 16,0 0-16,0 0 16,21 0-16,0-21 0,1 21 15,-1-21-15,0 0 0,21 0 0,-21 0 16,1 0-16,20-21 0,-21 21 15,21-21-15,1 0 0</inkml:trace>
  <inkml:trace contextRef="#ctx0" brushRef="#br0" timeOffset="170510.91">17251 15431 0,'0'-22'16,"0"44"-16,0-65 0,0 22 15,0 0-15,-21 21 0,-1 0 0,1 0 16,-21 0-16,21 0 0,-22 0 0,1 0 16,21 21-16,-21-21 0,20 21 15,1 0-15,0 1 0,0-1 0,0 0 16,21 0-16,0 0 0,0 0 0,0 1 16,0-1-16,0 0 0,0 0 15,21 0-15,0-21 0,0 0 16,0 21-16,1-21 0,-1 0 0,0 0 15,0 0-15,0 0 16,0 0-16,1 0 0,-1 0 0,0 0 16,0 0-16,0 0 0,-21 22 0,21-22 15,1 21-15,-22 0 16,0 0 0,0 0-16,-22 0 15,1-21-15,21 22 0,-21-22 0,0 0 16,0 21-16,0-21 0,-1 0 15,-20 21-15,21-21 0,0 0 0,0 0 16,-1 21-16,1-21 0,0 0 0,0 0 16,0 0-16,0 0 0,-1 0 15,1 0-15,0 0 16,0 0-16,21-21 47</inkml:trace>
  <inkml:trace contextRef="#ctx0" brushRef="#br0" timeOffset="175701.05">4043 12573 0,'0'0'0,"-21"0"0,-1 21 16,1-21-16,0 0 0,0 0 15,0 0-15,-22 0 0,22 0 16,0 0-16,0 0 0,0 0 0,0 0 15,-1 0-15,1 0 0,0 0 0,0 0 16,0 0-16,0 0 16,21 21 31,21-21-47,0 0 0,0 22 0,21-22 15,1 0-15,20 21 0,-20-21 16,20 0-16,22 0 0,-22 0 0,43 0 15,-21 0-15,21 0 0,-1 0 0,1 0 16,21 0-16,-21 0 0,21 0 16,0 0-16,0 0 0,0 0 0,21 0 15,0 0-15,-21 0 0,22 0 0,-1 0 16,-21 0-16,21 0 0,-21 0 16,0 0-16,0 0 0,0 0 15,-21 0-15,-22 0 0,1 0 0,-21 0 16,-1 0-16,1 0 0,-22 0 15,0 0-15,-21 0 0,1 0 0,-44 0 32,1 0-32,0 0 15,0 0-15,0 0 0</inkml:trace>
  <inkml:trace contextRef="#ctx0" brushRef="#br0" timeOffset="176275.21">3958 12721 0,'0'0'0,"21"0"31,0 0-31,1 0 16,20 0-16,-21 0 0,21 0 0,1 0 15,20 0-15,1 0 0,-1 0 16,22 0-16,0 0 0,20 0 0,-20 0 16,21 21-16,0-21 0,0 0 15,-1 0-15,22 0 0,-21 0 16,21 0-16,0 0 0,0 0 0,-21 0 15,21 0-15,0 0 0,-21 0 0,21 0 16,0 0-16,-21 0 0,0 0 16,-1 0-16,1 0 0,-21 0 0,-22 0 15,22 0-15,-43 0 0,22 0 0,-22-21 16,1 21-16,-1 0 0,-21 0 16,0 0-16,0 0 0,-21-21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16:15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1947 0,'21'64'47,"-63"-64"-47,42-21 15,0 0-15,0-1 16,0 1-16,0 0 0,0 42 0,0-42 16,-21 0-1</inkml:trace>
  <inkml:trace contextRef="#ctx0" brushRef="#br0" timeOffset="107.93">4212 1609 0,'0'0'0,"0"-21"0</inkml:trace>
  <inkml:trace contextRef="#ctx0" brushRef="#br0" timeOffset="551.66">4064 2159 0,'0'21'0,"0"0"15,0 22-15,-21-22 0,84 21 16,-63 22-16,0-1 0,0 22 0,-21-22 16,0 22-16,0-21 0,0 20 15,-1 1-15,22 0 0,-21-22 16,0 22-16,21 21 0,-21-22 0,0 1 15,21 0-15,-21-1 0,21 1 0,-22 21 16,1-22-16,21 22 0,-21-21 16,0 21-16,0 21 0,0-21 0,21-22 15,0 22-15,0 0 0,-43-21 0,22 42 16,0-22-16,0 1 0,0 0 16,-1 0-16,1 0 0,0 0 15,0 21-15,0-22 0,0 1 0,-1 0 16,1 0-16,21 0 0,0 21 15,0-21-15,-21-1 0,21 22 0,0-21 16,-21 0-16,21 21 0,-21 0 0,21-21 16,0 21-16,-21-21 0,-1 21 0,1-21 15,21 21-15,-21-22 0,21 1 16,0 0-16,-21 0 0,0 0 0,21 0 16,-21-22-16,-1 22 0,22 0 0,0-21 15,-21 20-15,0-20 0,0-21 16</inkml:trace>
  <inkml:trace contextRef="#ctx0" brushRef="#br0" timeOffset="626.63">3154 9208 0,'21'-43'0,"-42"86"0,63-128 16</inkml:trace>
  <inkml:trace contextRef="#ctx0" brushRef="#br0" timeOffset="3251.68">4149 1842 0,'-22'0'0,"22"-22"15,-21 22 17,21 22-1,21-22-31,1 0 16,-1 0-16,0 21 0,0-21 0,0 0 15,0 0-15,1 0 0,-1 0 16,21 21-16,-21-21 0,0 0 0,22 0 15,-1 0-15,0 21 0,1-21 16,-1 0-16,0 0 0,22 0 16,-22 0-16,22 0 0,20 0 0,-20 21 15,21-21-15,-1 0 0,22 0 16,0 0-16,0 0 0,21 0 0,-21 21 16,21-21-16,0 0 0,0 0 0,-22 22 15,44-22-15,-22 0 0,0 0 16,21 0-16,-21 21 0,0-21 0,21 0 15,-21 21-15,21-21 0,0 0 16,0 0-16,22 0 0,-22 0 0,21 0 16,1 0-16,-1 0 0,0 0 0,1 0 15,-1 0-15,21 0 16,-20 0-16,20 0 0,-20 0 0,-1 0 16,0 0-16,22 0 0,-22 0 0,0 0 15,-20 0-15,20 0 0,0 0 16,-21 0-16,22 0 0,-22 0 0,21 0 15,1 0-15,-1 0 0,-21 0 16,21 0-16,1 0 0,-1 0 0,0 0 16,1 0-16,-22 0 0,21 0 0,1 0 15,-22 21-15,21-21 0,-21 0 16,0 0-16,1 0 0,-22 0 0,21 0 16,-21 21-16,21-21 0,-21 0 15,21 0-15,-21 0 0,0 0 16,0 0-16,0 0 0,0 0 0,0 0 15,0 0-15,0 0 0,0 0 16,0 0-16,0 0 0,-21 0 0,0 0 16,0 0-16,-1 0 0,-20 0 0,21 0 15,-21 0-15,-1 0 0,1 0 16,0 0-16,-22 0 0,1 0 0,-1 0 16,1 0-16,-22 0 0,0 0 15,1 0-15,-1 0 0,-21 0 0,0 0 16,0 0-16,1 0 0,-1 0 15,0 0 1,-21 21 0,0 1-16,0-1 15,0 0-15,0 0 0,0 0 16,0 0-16,-21 1 0,21-1 16,-21 21-16,21-21 0,-22 22 0,22-1 15,-21 0-15,0 1 0,0 20 0,0-21 16,21 22-16,-21-22 0,-1 22 15,1-1-15,0 1 0,0-1 0,21 1 16,0-1-16,-21 22 0,0 0 16,21-22-16,-22 22 0,22-1 0,0 1 15,-21-21-15,0 20 0,0 1 0,0 0 16,21-1-16,-21 22 16,-1-21-16,-20-1 0,21 22 0,0-21 15,0 0-15,-1 20 0,1 1 0,0-21 16,0 21-16,-21 0 0,20-22 15,1 22-15,0 0 0,0-21 0,21 20 16,-21 1-16,0 0 0,-1-21 0,1 21 16,-21-22-16,21 22 0,0-21 15,-1 21-15,1-1 0,-21 1 0,21 0 16,-22-21-16,22 21 0,0-1 0,-21-20 16,21 21-16,-22-21 0,1 20 15,21 1-15,-22-21 0,22 21 16,-21-22-16,21 1 0,-22 21 0,22-21 15,0-1-15,-21 22 0,21-21 16,-1-1-16,1 1 0,-21-21 0,21 20 16,0 1-16,-1 0 0,1-1 0,-21 1 15,21-22-15,0 22 0,-1-21 0,-20 20 16,21-20-16,0-1 0,0 1 16,-1-1-16,1 1 0,0-1 0,0-20 15,21 20-15,-21 1 0,0-22 0,21 0 16,-22 1-16,1-1 0,21 0 15,-21 1-15,0-22 0,0 21 0,0-21 16,-1 0-16,-20 1 0,21-1 16,-21 0-16,-1 0 0,1-21 15,0 21-15,-1 0 0,-20-21 0,20 0 16,-20 0-16,-22 0 0,22 22 0,-1-22 16,-20 0-16,20 0 0,-21 0 0,1 0 15,-1 0-15,0 0 0,-20-22 16,20 22-16,-42-21 0,21 21 0,-21-21 15,0 21-15,0 0 0,-21-21 0,0 21 16,0-21-16,-1 21 0,-20-21 0,21-1 16,-21 22-16,20 0 0,-20-21 15,0 0-15,21 21 0,-22-21 0,1 21 16,0-21-16,-1 21 0,1-21 16,0 21-16,-1-22 0,-20 22 15,20-21-15,1 21 0,0-21 0,-1 21 16,-20 0-16,21-21 0,-1 21 0,1 0 15,0-21-15,-1 21 0,1-21 0,21 21 16,-22 0-16,1-22 0,21 22 16,0-21-16,-22 21 0,22 0 0,21-21 15,-21 21-15,0-21 0,21 21 0,-21 0 16,21-21-16,0 21 0,-21 0 0,21 0 16,0-21-16,0 21 15,0 0-15,0 0 0,0-22 0,21 22 16,-21-21-16,0 21 0,21 0 0,0 0 0,0-21 15,0 21-15,1 0 0,-1 0 16,21-21-16,-21 21 0,0 0 16,22 0-16,-22-21 0,21 21 0,1-21 15,-1 21-15,0 0 0,1-22 0,20 22 16,-21 0-16,22 0 0,-22-21 16,22 21-16,-1 0 0,22-21 0,-22 21 15,22 0-15,0 0 0,-1-21 0,22 21 16,0-21-16,-21 21 0,21 0 15,-1 0-15,22-21 0,-21 21 16,0-22-16,0 22 16,21-21-1,0 0 1,-21 21-16,21-21 0,0 0 16,-21 21-16,21-21 15,0-1 16,0 1-15,0 0-16,0 0 16,-22 21-16,22-21 0,0 0 15,0-22-15,0 22 0,0-21 16,22-1-16</inkml:trace>
  <inkml:trace contextRef="#ctx0" brushRef="#br0" timeOffset="4024.26">5884 3641 0,'0'0'0,"0"-21"0,0-1 0,0 1 16,-21 21-16,0 0 15,21-21-15,-21 21 0,0 0 0,-1 0 16,1 0-16,0 21 0,0 0 15,0 22-15,0-22 0,-1 42 16,22-20-16,-21 20 0,21 22 0,-21-22 16,21 22-16,0 21 0,0-21 15,-21-1-15,0 22 0,21 0 0,-21 0 16,-1 0-16,1-1 0,21 1 16,-21-21-16,0 21 0,0 0 0,21-1 15,0-20-15,-21 21 0,21-21 16,-22-1-16,1 1 0,21 0 15,-21-1-15,21-20 0,0-1 0,-21 1 16,21-22-16,-21 22 0,21-43 0,0 21 16,0-21-16,-21 0 0,21 1 15,0-44 1,0 1-16,0 0 0,0-21 0,0-22 16,0 22-16</inkml:trace>
  <inkml:trace contextRef="#ctx0" brushRef="#br0" timeOffset="4853.83">5842 3683 0,'21'0'16,"0"0"0,0 0-16,1 0 0,20 0 0,0 0 15,1 0-15,-1 0 0,21 0 16,1 0-16,-1 0 0,22-21 0,0 21 15,-1 0-15,22-21 0,-21 21 16,0 0-16,-1 0 0,1 0 0,0 0 16,-22 0-16,22 0 0,-22 0 15,22 0-15,-22 0 0,1 0 0,-1 0 16,1 0-16,-1 0 0,1 0 0,-22 0 16,1 0-16,-1 21 0,0-21 15,-21 0-15,1 21 0,20-21 0,-21 21 16,0 0-16,0 1 15,-21-1-15,22 0 0,-22 0 16,0 0-16,0 22 0,0-1 0,0 0 16,-22 1-16,1 20 0,0-21 15,21 22-15,-21-1 0,0 1 0,0-1 16,-1 1-16,22-1 0,-21 1 0,21 21 16,-21-22-16,0 22 0,21-22 15,0 22-15,-21-22 0,0 22 0,-1-21 16,22-1-16,-21 1 0,0-1 15,21 1-15,0-1 0,-21 1 0,0-1 16,0 1-16,21-1 0,0-21 0,-22 22 16,1-22-16,0 1 0,21-1 15,-21 0-15,0 1 0,0-22 16,21 21-16,-22-21 0,1 0 0,0 1 16,21 20-16,-21-42 0,0 21 15,0 0-15,-1-21 0,1 21 0,0-21 16,0 22-16,-21-22 0,20 0 0,-20 0 15,0 0-15,-1 0 0,-20 0 0,-22 0 16,1 0-16,-1 0 0,-21 0 16,-21 0-16,21 0 0,0 0 0,1-22 15,-1 22-15,0-21 0,0 21 0,0 0 16,22-21-16,-1 21 0,0 0 16,1 0-16,-1 0 0,21-21 15,1 21-15,-1 0 0,22 0 0,0 0 16,-1 0-16,22 0 0,0 0 15,0 0-15,21-21 0,0 0 16,21-1-16,0 1 0,22 0 16,20 0-16</inkml:trace>
  <inkml:trace contextRef="#ctx0" brushRef="#br0" timeOffset="5476.81">9821 3789 0,'0'0'0,"0"-21"0,21 21 0,-21-21 16,0-1-16,0 1 16,0 0-16,0 0 15,0 42 17,-21 0-32,21 0 15,-21 1-15,0 20 0,21 0 0,-21 22 16,0-1-16,-1 22 0,1 0 15,0-1-15,0 22 0,0-21 0,0-1 16,-1 22-16,1 0 0,-21 0 16,21-21-16,0 20 0,-1-20 0,1 0 15,0-1-15,0 1 0,21 0 0,-21-1 16,0-20-16,-1 21 0,22-22 0,-21 1 16,21-1-16,-21-21 15,21 1-15,0-1 0,-21 0 0,21-20 16,-21-1-16,21 0 0,0-42 31,0-22-31,0 22 16,0-21-16,0 0 0</inkml:trace>
  <inkml:trace contextRef="#ctx0" brushRef="#br0" timeOffset="6292.34">9715 3979 0,'-21'-21'0,"42"42"0,-42-63 0,0 21 16,21 0-16,0 0 15,21 21-15,0 0 16,1 0-16,20-22 0,-21 22 0,21-21 15,22 21-15,-1 0 0,1-21 0,-1 21 16,1-21-16,21 21 0,-1-21 16,-20 21-16,20 0 0,22 0 0,-21-21 15,0 21-15,20 0 0,-20 0 16,21 0-16,-21 0 0,-1 0 16,1 0-16,0 0 0,-22 0 0,22 0 15,-22 0-15,22 0 0,-22 0 16,1 0-16,-22 0 0,22 0 0,-1 0 15,-20 0-15,-1 0 0,0 0 0,1 0 16,-1 0-16,-21 0 0,21 0 16,-20 21-16,-1 0 0,-21 0 15,0 0-15,0 0 0,0 1 16,0 20-16,0-21 0,0 21 16,0 1-16,-21-1 0,21 0 0,0 1 15,0 20-15,-22-20 16,22 20-16,-21 1 0,0-22 0,21 21 15,-21 1-15,0-1 0,21 1 0,-21 21 16,-1-22-16,1 1 0,0 20 16,0-20-16,0-1 0,0 1 0,21-1 15,-22 1-15,1-1 0,21-20 0,-21 20 16,21 1-16,0-22 0,-21 21 16,0-20-16,21-1 0,-21 22 0,21-22 15,0 0-15,-22-21 0,1 22 0,0-22 16,21 21-16,-21-21 0,0 1 15,21-1-15,-21 0 0,-1-21 0,1 21 16,0 0-16,0-21 0,0 0 16,0 21-16,-1-21 0,-20 0 15,21 0-15,-21 0 0,-1 0 0,-20 0 16,-1 0-16,1 0 0,-22 0 0,0 0 16,-20 0-16,-1 0 0,0 0 0,-21 0 15,0 0-15,0 0 0,0 0 16,-21 0-16,21 0 0,21 0 0,0 0 15,0 0-15,22 0 0,-1-21 0,0 21 16,22 0-16,-1-21 0,1 21 16,-1 0-16,22 0 0,0-21 0,-1 21 15,22 0-15,0 0 0,0-21 0,42 0 32,0 21-17,21-22-15,1 22 0,-1-21 0</inkml:trace>
  <inkml:trace contextRef="#ctx0" brushRef="#br0" timeOffset="6956.59">14118 3852 0,'0'0'0,"0"-21"0,0 0 16,0 0 0,-21 42-1,0 0 1,0 0-16,21 1 0,-22 20 16,1 0-16,0 22 0,0-1 0,-21 1 15,20 20-15,1 1 0,0 0 16,-21-1-16,21 1 0,-1 21 0,-20-21 15,21 20-15,0-20 0,0 21 0,-1-21 16,1-1-16,0 1 0,0-22 16,0 1-16,0-1 0,-1 1 0,22-22 15,0 22-15,-21-22 0,21 0 0,-21-20 16,21-1-16,0 21 0,0-21 16,0 0-16,-21-21 0,21-21 31,0 0-31,21-21 15,-21 21-15,21-22 0,0 1 0,1 0 16,-1-22-16</inkml:trace>
  <inkml:trace contextRef="#ctx0" brushRef="#br0" timeOffset="7724.15">14012 3979 0,'0'0'0,"-21"-63"16,21 42-1,21 21-15,0 0 0,1-21 16,-1 21-16,21 0 0,-21 0 16,43-22-16,-22 22 0,22 0 0,-1 0 15,1 0-15,20-21 0,1 21 16,0 0-16,20 0 0,1 0 0,0 0 15,21 0-15,0-21 0,-21 21 0,0 0 16,21 0-16,-43 0 0,22 0 16,0 0-16,-21 0 0,-22 0 0,22 0 15,-22 0-15,-20 0 0,20 0 16,-20 21-16,-1-21 0,-21 0 16,21 0-16,-20 0 0,-1 21 0,0-21 15,0 22-15,0-22 0,0 21 16,-21 0-16,0 0 0,22 0 0,-22 0 15,0 22-15,0-22 0,0 21 16,0 1-16,-22-1 0,1 21 0,0-20 16,0-1-16,0 22 0,-22-22 0,22 21 15,0 1-15,-21-1 0,21 1 16,-1 21-16,-20-22 0,21 22 0,0-22 16,-22 22-16,22-22 0,0 1 0,0-1 15,0 1-15,0-1 16,-1 1-16,22-22 0,-21 22 0,0-22 15,21 22-15,-21-22 0,21 0 0,-21-21 16,0 22-16,21-1 0,-22-21 16,1 0-16,0 22 0,21-22 0,-21 0 15,0-21-15,0 21 0,-1 0 16,1-21-16,0 22 0,-21-22 0,21 0 16,-22 0-16,1 0 0,0 21 0,-1-21 15,1 0-15,-22 0 0,1 0 0,-1 0 16,1 0-16,-22 0 0,-21 0 15,22 0-15,-22-21 0,0 21 0,-21-22 16,21 22-16,0 0 0,1 0 16,-1-21-16,21 21 0,0 0 15,1 0-15,-1 0 0,0-21 0,22 21 16,-1 0-16,1 0 0,-1 0 0,22-21 16,0 21-16,-1 0 0,1 0 15,0 0-15,21 0 0,-22 0 0,22 0 16,21-21-16,-21 21 0,0 0 31</inkml:trace>
  <inkml:trace contextRef="#ctx0" brushRef="#br0" timeOffset="11064.82">11366 2265 0,'-21'21'31,"0"0"-31,21 0 0,-21-21 16,21 22-16,0-1 31,0-42 31,0-1-62,0 1 16,0 0-16,21 0 0,-21 0 16,21 0-16,0-1 0,1 1 0,20-21 15,-21 0-15,21-1 0,1 1 16,-1-22-16,22 1 0,-1-1 0,22 22 16,-1-21-16,1-1 0,0 1 15,21 20-15,-22 1 0,1 21 0,-22-22 16,1 22-16,-1 0 0,1 0 15,-22 0-15,1 0 0,-1 21 16,-21-22-16,0 22 0,0 0 0,1 0 16,-22-21-16,0 0 15,0 0 17,-22 21-1,1 0-16</inkml:trace>
  <inkml:trace contextRef="#ctx0" brushRef="#br0" timeOffset="11441.6">12700 1101 0,'0'0'0,"0"-21"31,21 21 1,0 0-32,0 0 0,1 0 15,-1 0-15,21 0 0,-21 0 16,0 0-16,22 0 0,-22 0 16,0 0-16,0 0 0,0 0 15,-21 21 1,0 0-16,-21 0 15,0 0-15,0 0 0,0 22 16,-22-22-16,22 0 0,-21 21 0,0-20 16,20 20-16,-20-21 0,21 0 15,-21 0-15,20 1 0,1-1 0,0-21 16,21 21-16,0 0 0,-21-21 0,21 21 16,21-21 15,-21-21-31,21 0 15</inkml:trace>
  <inkml:trace contextRef="#ctx0" brushRef="#br0" timeOffset="11796.14">13970 487 0,'0'0'15,"0"-21"-15,0 0 0,-64 21 32,43 0-32,0 21 0,21 0 15,0 0-15,-21 21 0,21 1 0,-21-1 16,0 0-16,21 22 0,-22-1 15,1-20-15,21 20 0,0 1 0,-21-22 16,0 0-16,21 1 0,-21-1 16,21 0-16,0-20 0,0-1 0,0 0 15,0 0-15,0 0 0,0-42 47,21 0-47,0 0 0,0 0 16</inkml:trace>
  <inkml:trace contextRef="#ctx0" brushRef="#br0" timeOffset="12120.95">13801 593 0,'0'0'0,"-22"-21"16,1-1-16,21 1 0,0 0 15,0 0-15,0 0 16,0 0-16,0-1 0,21 1 0,1 0 15,-1 21-15,21-21 0,-21 0 16,22 21-16,-1-21 0,0 21 0,1 0 16,-1 0-16,21 0 0,-41 0 15,20 21-15,0-21 0,-21 21 0,1 21 16,-22-21-16,0 22 0,0-22 16,0 21-16,-22 1 0,1-1 0,-21-21 15,21 21-15,-22 1 0,1-22 16,0 0-16,-1 21 0,22-20 15,-21-1-15,0 0 0,20-21 0,1 21 16,0-21-16,0 21 0,42 0 31</inkml:trace>
  <inkml:trace contextRef="#ctx0" brushRef="#br0" timeOffset="12628.66">14436 1037 0,'0'0'0,"21"0"0,0-21 16,0 0-16,-21 0 0,0 0 16,21-1-16,-21 1 0,0-21 15,0 21-15,0 0 0,0-1 16,0 1-16,-21 21 0,0 0 15,0 0-15,-22 0 0,1 0 0,21 21 16,-21 22-16,-1-22 0,1 0 16,0 21-16,-1 1 0,22-1 0,-21-21 15,21 22-15,-1-22 0,1 21 16,0-21-16,21 0 0,0 1 0,0-1 16,0 0-16,21 0 15,0-21-15,22 0 16,-22 0-16,0 0 0,21-21 0,-20 21 15,20-21-15,0 0 0,-21-1 16,22 1-16,-22 0 0,0 0 0,21 0 16,-20-22-16,-1 22 0,0 0 15,-21 0-15,0 0 0,0 0 0,0 42 47,0 0-47,-21 0 0,21 21 16,-21-20-16,21-1 0,0 0 0,0 0 15,0 0-15,0 0 0,0 1 16,0-1-16,21-21 16,0 21-16,0-21 0,0 0 15,0 0-15,1 0 0,-1 0 16,0 0-16</inkml:trace>
  <inkml:trace contextRef="#ctx0" brushRef="#br0" timeOffset="13007.44">14795 995 0,'0'0'0,"0"-21"0,0 0 0,0-1 16,0 1-16,0 0 0,0 0 15,22 0-15,-1 0 16,0-1-16,0 22 0,0-21 16,0 21-16,1 0 0,-1 0 0,21 0 15,-21 0-15,0 21 0,1-21 0,-1 22 16,0 20-16,0-21 0,-21 21 15,0 1-15,0-22 0,0 21 0,0 1 16,-21-22-16,0 21 0,-64 43 16,64-64-1,0-21-15,21-21 32,0 0-17,0-1-15,21 1 0,0 0 16,0-21-16,0 21 0,1-22 0,20 1 15,-21 21-15,0 0 0,0-22 16,22 22-16,-22 0 0,0 21 0,21-21 16,-20 21-16,-1 0 0,0 0 15,0 0-15,0 0 0,0 0 16</inkml:trace>
  <inkml:trace contextRef="#ctx0" brushRef="#br0" timeOffset="13348.25">15409 1122 0,'0'0'0,"21"0"15,1 0 1,-1 0-16,0 0 0,21 0 0,-21-21 16,22 0-16,-1-1 0,-21 22 15,22-21-15,-22 0 0,0 0 0,0 0 16,-21 0-16,0-1 0,0 1 15,0 0-15,0 0 0,-21 21 16,0 0-16,0 0 0,-1 0 16,-20 0-16,21 21 0,0 0 0,0 0 15,-22 1-15,22 20 0,0-21 16,0 0-16,0 22 0,21-22 16,0 0-16,0 0 0,0 0 0,0 0 15,0 1-15,0-1 0,21-21 16,0 21-16,0-21 0,0 0 0,22 0 15,-22 0-15,0 0 0,0 0 16,21 0-16,-20 0 0,20-21 0,-21 0 16,0 21-16</inkml:trace>
  <inkml:trace contextRef="#ctx0" brushRef="#br0" timeOffset="13797.03">16065 868 0,'0'0'0,"0"-21"0,0 0 0,0-1 16,0 44 15,0-1-31,0 0 0,0 0 16,0 21-16,-21-20 0,21-1 0,-21 0 15,0 21-15,21-21 0,-21 1 16,21 20-16,-21-21 0,-1 0 0,22 0 16,-21-21-16,21 22 0,0-1 0,-21-21 31,21-21-16,0-1-15,-21 22 16,21-21-16,21 0 0,0-21 16,0 21-16,22-22 0,-22 22 0,21-21 15,1-1-15,-1 22 0,0 0 16,1 0-16,-1 0 0,0 0 0,1-1 16,-1 22-16,-21 0 0,0 0 15,0 0-15,1 22 0,-22-1 16,0 0-16,0 0 0,-22 0 15,22 22-15,-21-22 0,21 21 0,-21-21 16,0 22-16,21-22 0,-21 21 16,21-21-16,0 0 0,0 22 0,0-22 15,0 0-15,0 0 16,21-21-16,-21 21 16,21-21-16,21 0 0,-20 0 0,-1 0 15,0-21-15,21 0 0,43 0 16</inkml:trace>
  <inkml:trace contextRef="#ctx0" brushRef="#br0" timeOffset="14107.85">17272 550 0,'0'-21'0,"0"42"0,0-63 16,0 21-1,-21 21 1,0 0-16,-1 21 0,1 0 15,0 0-15,0 1 0,0-1 16,0 21-16,-1 0 0,1 1 0,0-1 16,-21 0-16,21 22 0,-1-22 15,1 1-15,0-1 0,0 21 0,0-41 16,21 20-16,0 0 0,0-21 16,0 1-16,0-1 0,0 0 0,0 0 15,0 0-15,21-21 16,0 0-16,0 0 0,0 0 0,22 0 15,-22 0-15,21 0 0,-21 0 0,22-21 16,-22 0-16,21 0 16,1 0-16,-22-22 0,0 22 0,0 0 15</inkml:trace>
  <inkml:trace contextRef="#ctx0" brushRef="#br0" timeOffset="14376.7">16976 847 0,'0'0'0,"-22"0"0,1 0 0,0 0 16,21-21-16,21 21 31,0 0-31,1 0 0,20-22 0,0 22 16,1 0-16,-1 0 0,21 0 16,-20 0-16,20 0 0,-20 0 0,20 0 15,-21 0-15,1 0 0,-1 0 16,-21 0-16,0 0 0,1 0 15,-1 0-15,-21 22 47,-21-22-31</inkml:trace>
  <inkml:trace contextRef="#ctx0" brushRef="#br0" timeOffset="15235.89">6181 5546 0,'0'-21'15,"0"42"-15,21-42 0,-21-1 0,0 1 0,21 0 16,0 21 0,0 0-1,0 21-15,-21 0 16,22 22-16,-1-22 0,0 21 16,0 1-16,21-1 0,1 21 0,-1 1 15,0-22-15,1 22 0,20-1 0,1 1 16,-1 20-16,-20-20 0,41 21 15,-20-22-15,-1 22 0,-20-1 16,20 1-16,1 0 0,-22-22 0,21 22 16,-20 0-16,20-1 0,-20 1 15,-1 21-15,21-22 0,1 1 0,-22 21 16,22-21-16,-1-22 0,1 22 0,42-1 16,-1-20-16,-41 21 0,-1-22 0,-20 22 15,-22-22-15,21 1 0,1-22 16,-1 22-16,0-22 0,-21 0 0,22-21 15,-1 22-15,-21-22 0,0-21 0,1 21 16,-1-21-16,0-21 16,-21 0-16,21 0 0,0-1 15</inkml:trace>
  <inkml:trace contextRef="#ctx0" brushRef="#br0" timeOffset="15461.76">11007 6350 0,'0'0'0,"21"-21"0,0 0 16,0-22-16</inkml:trace>
  <inkml:trace contextRef="#ctx0" brushRef="#br0" timeOffset="15681.63">10202 6773 0,'0'0'16,"-42"22"-16,-22 20 0,-20 0 0,-22 22 15,0-1-15,-21 22 0,0 21 16,0-22-16,0 1 0,0 21 0,0-21 16,21-1-16,-21 1 0,43 0 15,-22-22-15,21 1 0,0-1 0,22 1 16,-1-1-16,1-21 0,21-20 0,-1 20 16,1-21-16,0 0 0,20 0 0,22 1 15,22-44 1</inkml:trace>
  <inkml:trace contextRef="#ctx0" brushRef="#br0" timeOffset="15728.61">9165 7620 0,'21'-21'16,"43"0"-16</inkml:trace>
  <inkml:trace contextRef="#ctx0" brushRef="#br0" timeOffset="16212.2">14457 6138 0,'21'0'0,"-42"0"0,63-21 16,-21 21-16,0 0 0,1 0 16,-22-21-16,-22 21 15,1 0 1,-21 21-16,0 0 0,-22 1 15,1-22-15,-22 42 0,0-21 0,22 0 16,-64 0-16</inkml:trace>
  <inkml:trace contextRef="#ctx0" brushRef="#br0" timeOffset="16456.06">12912 6689 0,'-43'21'15,"86"-42"-15,-170 84 0,21-20 0,-21-1 0,-43 21 0,22 1 16,-21-1-16,0 22 0,-22-21 16,22-1-16,-22 22 0,22-22 0,0 1 15,-1-1-15,1 1 0,21-22 16,21 22-16,-21-22 0,21 21 0,0-20 15,0 20-15,42-20 0,-21-1 0,21 21 16,1-20-16,-1-22 0,0 21 16,22 1-16,-1-22 0,1 0 0,21 0 15,-22 0-15,22 0 0,-1-21 0,1 0 16,21 22-16,-21-22 0,20 0 16,22-22-1,22 22 1,-1-21-16,0 21 0,0-21 15,0 21-15,0-21 0,1 0 16,-1 21-16</inkml:trace>
  <inkml:trace contextRef="#ctx0" brushRef="#br0" timeOffset="17165.65">9610 8848 0,'21'0'0,"21"0"16,-21 0-1,-21-21 1,0-1-16,0 1 0,0 0 16,0 0-16,0 0 15,-21 0-15,0 21 0,0 0 16,0 0-16,-1 0 0,1 0 0,0 0 16,0 0-16,0 21 0,0 0 0,-1 0 15,1 0-15,0 22 0,0-22 16,0 21-16,21-21 0,0 22 0,-21-22 15,21 21-15,0-21 0,-22 0 16,22 22-16,0-22 0,0 0 16,0 0-16,0 0 0,22 1 15,-1-22-15,0 21 0,0-21 0,0 0 16,22 0-16,-22 0 0,21 0 16,-21 0-16,22-21 0,-22-1 0,21 22 15,0-21-15,1 0 0</inkml:trace>
  <inkml:trace contextRef="#ctx0" brushRef="#br0" timeOffset="17652.37">10181 8594 0,'0'0'0,"0"-21"0,0-1 16,0 44 15,-21-22-31,21 42 16,-21-21-16,0 21 0,21 1 0,-22-1 15,1 0-15,0-20 0,21 20 0,-21 0 16,0 1-16,0-22 0,-22 21 16,22-21-16,21 0 0,0 1 0,0-1 15,0 0-15,0-42 47,0 0-47,0-1 16,0 1-16,0 0 15,0 0-15,0-21 0,21 20 0,0 1 16,1 0-16,-1 0 0,21 0 0,-21 0 16,0 21-16,22-22 0,-22 22 15,0-21-15,21 21 0,-20 0 0,-1 0 16,0 0-16,0 21 0,0 1 0,0-1 16,-21 0-16,0 0 0,0 0 15,0 0-15,0 22 0,0-22 0,0 0 16,0 0-16,0 22 0,0-22 15,0 0-15,-21 0 0,0 0 0,0 0 16,21 1-16,-21-22 16,21 21-1,0-42 1,0-1 0,0 1-16,21 21 0,-21-21 0</inkml:trace>
  <inkml:trace contextRef="#ctx0" brushRef="#br0" timeOffset="17900.23">10647 8805 0,'21'0'15,"-42"0"-15,42-21 0,-21 42 32,0 1-17,0-1-15,0 0 0,0 0 0,-21 0 16,0 0-16,21 1 0,0-1 15,0 0-15,-22 0 0,1 0 0,21 0 16,-21 1-16,21-1 0,0 0 0,0 0 16,0 0-1,0-42 17,0-21-32</inkml:trace>
  <inkml:trace contextRef="#ctx0" brushRef="#br0" timeOffset="18253.03">10774 8573 0,'-21'0'0,"42"0"0,-64 0 16,22 0-16,0 0 16,0 0-16,21 21 15,0 0-15,0 0 16,21-21-1,0 0-15,0 0 16,1 0-16,-1 0 0,0 0 0,0 0 16,0-21-16,0 21 0,1-21 15,-22 0-15,0-1 16,0 1-16,0 0 16,-22 21-16,1 0 0,0 0 15,0 0-15,0 0 16,0 0-16,-1 0 0,1 0 15,0 21-15,21 0 0,0 1 16,0-1-16,0 0 16,21-21-1,0 0-15,1 0 0,-1 0 0,0 0 16</inkml:trace>
  <inkml:trace contextRef="#ctx0" brushRef="#br0" timeOffset="18555.84">11366 8488 0,'-21'0'16,"0"0"0,0 0-16,0 21 15,0 0-15,21 0 0,-22 1 0,1-1 0,21 21 16,-21-21-16,21 22 0,-21-1 15,0 0-15,0 1 0,21-1 16,-22 0-16,1 1 0,0-1 0,0 0 16,0-21-16,0 22 0,21-22 15,-22 0-15,1 0 0,0 0 0,21 1 16,0-1-16,21-42 47,22-1-47,-22 1 0</inkml:trace>
  <inkml:trace contextRef="#ctx0" brushRef="#br0" timeOffset="19200.48">11642 8975 0,'0'-21'0,"0"-1"15,0 1-15,0 0 16,0 0-16,0 0 16,0 0-16,-22 21 15,1 0 1,0 0-16,0 0 0,0 0 16,0 0-16,-1 0 0,1 0 0,0 21 15,-21 0-15,21 0 0,-1 0 0,-20 22 16,21-22-16,0 0 0,21 0 15,-21 21-15,-1-20 0,22-1 0,0 0 16,0 0-16,0 0 0,0 0 0,0 1 16,0-1-16,22-21 15,-1 21-15,0-21 16,0 0-16,0 0 0,0 0 0,1 0 16,-1-21-16,0 0 15,0-1-15,0 1 0,0 0 0,1 0 16,-1 0-16,21-22 0,-21 1 0,0 21 15,1-21-15,-1-22 0,0 22 16,0-1-16,0 1 0,0-21 0,-21 20 16,22 1-16,-1 21 0,-21-22 0,0 22 15,0-21-15,0 21 0,0 0 16,0-1-16,0 1 0,0 42 47,-21 1-47,21-1 0,-22 21 0,22 0 15,-21-20-15,0 20 0,0 21 16,21-20-16,-21-1 0,0 22 16,21-22-16,0 0 0,-22 22 0,22-22 15,0 0-15,0-20 0,0 20 0,0-21 16,0 21-16,22-20 0,-1-1 16,21 21-16,-21-42 0,22 0 15,-1 0-15,-21 0 0,21 0 16,22 0-16,-22 0 0,1-21 0,-1 0 15,0 0-15,1-1 0,-1 1 0</inkml:trace>
  <inkml:trace contextRef="#ctx0" brushRef="#br0" timeOffset="20092.16">13864 6371 0,'-21'0'31,"0"0"0,0 0-31,-1 0 0,1 0 16,0 21-16,0 1 0,-21-22 16,20 21-16,-20 0 0,0 0 0,-22 0 15,1 22-15,-1-22 0,1 21 0,-22 0 16,22 1-16,-22-1 0,21 0 15,1 1-15,-22-1 0,43-21 0,-22 0 16,1 22-16,21-22 0,-1 0 16</inkml:trace>
  <inkml:trace contextRef="#ctx0" brushRef="#br0" timeOffset="20787.77">13885 6138 0,'0'0'0,"21"0"47,1 0-47,-1 22 0,0-22 15,0 0-15,21 0 0,-20 0 16,20 0-16,-21 0 0,21 0 0,1 0 16,-1 0-16,0 0 0,1 0 15,-1 0-15,0 0 0,1 0 16,-22 0-16,0 0 0,21-22 0,-20 22 16,-1 0-1,-42 0 1,-22 0-16,22 0 0,0 22 15,-21-1-15,-1 0 0,22 0 16,-21 0-16,-1 0 0,-20 22 0,21-1 16,-1 0-16,1 1 0,0-1 0,20 0 15,-20 1-15,0-22 0,21 21 16,-22-21-16,22 22 0,0-22 16,0 0-16,-22 0 0,22-21 0,0 21 15,0-21-15</inkml:trace>
  <inkml:trace contextRef="#ctx0" brushRef="#br0" timeOffset="21672.26">10626 6435 0,'0'0'0,"0"-21"0,-22 21 31,1 0-15,0 21-16,0 0 0,0 0 0,-22 0 15,1 0-15,0 1 0,-1 20 16,-20-21-16,-1 21 0,1-20 16,-1 20-16,1 0 0,-1-21 0,1 1 15,-1 20-15,1-21 0,21 0 0,-1 0 16,22 1-16,0-22 0,0 21 16,0-21-16</inkml:trace>
  <inkml:trace contextRef="#ctx0" brushRef="#br0" timeOffset="22200.96">10350 6350 0,'0'0'16,"0"-21"-16,-21 21 16,0 0-16,-21 0 15,21 0-15,-22 0 0,22 0 0,-21 21 16,-1 0-16,1-21 0,0 21 0,21 1 16,-22-22-16,22 0 0,-21 0 15,21 21-15,-1 0 0,1-21 16,42 0 15,1 0-31,-1 0 0,0 0 0,21 0 16,-21 0-16,22-21 0,-1 21 15,0-21-15,1 21 0,-1-22 0,0 22 16,1-21-16,-1 0 0,0 21 0,1-21 16,-1 21-16,-21 0 0,22-21 15,-22 21-15,0 0 0,0 0 16,-21 21-1,0 0-15,0 0 16,0 0-16,0 1 0,-21 20 0,21 0 16,-21-21-16,21 22 0,0-1 15,0 0-15,0-20 0,-21 20 16,21-21-16,0 21 0,0-20 0,0-1 16,0 0-16,0 0 0,0 0 0,0 0 15,0 1-15</inkml:trace>
  <inkml:trace contextRef="#ctx0" brushRef="#br0" timeOffset="23136.84">7112 6308 0,'0'0'0,"0"-21"0,0 42 47,-21 0-32,0 0-15,-1 21 0,22-20 0,-21 20 16,21 0-16,-21 1 0,21-1 0,0 0 15,-21 1-15,0-1 0,21-21 16,-21 21-16,21-20 0,-22 20 0,22-21 16,0 0-16,0 0 0,-21-21 0,21 22 15,-21-22 1,21-22 15,0 1-31,0 0 16,0 0-16,0 0 0,0 0 15,21-1-15,-21-20 0,21 21 0,-21-21 16,22 20-16,-22-20 0,0 0 16,21-1-16,0 22 0,-21-21 0,21 0 15,-21 20-15,0 1 0,21 0 16,0 21 0,1 21-1,-22 0-15,21 1 0,-21 20 16,21-21-16,-21 0 0,21 0 0,0 22 15,-21-22-15,21 0 0,1 21 16,-1-20-16,-21-1 0,21 0 0,0 0 16,-21 0-16,0 0 0,21-21 15,-21 22-15,21-22 0</inkml:trace>
  <inkml:trace contextRef="#ctx0" brushRef="#br0" timeOffset="27368.33">18415 1143 0,'0'0'0,"-21"0"0,0 0 0,-1 0 16,1 0-16,0 0 0,0 0 15,0 0-15,0 0 0,-1 0 0,22 21 16,22-21 15,-1 0-15,21 0-16,0 21 0,22-21 0,-22 0 15,22 0-15,-1 22 0,1-22 16,20 0-16,-20 0 0,-1 0 16,22 0-16,-21 0 0,-1 0 0,1 0 15,-1 0-15,-21 0 0,1 0 16,-1 0-16,-21 0 0,0 0 0,1 0 15,-1 0-15,-42 0 32,-1 0-32,1 0 15,0-22-15</inkml:trace>
  <inkml:trace contextRef="#ctx0" brushRef="#br0" timeOffset="27780.09">19135 889 0,'0'21'32,"0"0"-32,0 1 0,0-1 15,21 0-15,0 0 0,0 0 16,0 0-16,22 1 0,-22-1 0,0-21 15,21 21-15,1 0 0,-1-21 16,-21 0-16,21 21 0,-20-21 16,-1 0-16,21 0 0,-21 0 15,-42 0 17,0 21-32,0-21 0,-22 22 15,22-22-15,0 21 0,-21 0 0,-1 0 16,22 0-16,-21 0 0,0 1 15,-1-1-15,22 0 0,-21 0 0,21 0 16,-22 0-16,22 1 0,0-1 16,0-21-16,21 21 0,-21 0 15,42-21 17,0-21-32,0 0 15</inkml:trace>
  <inkml:trace contextRef="#ctx0" brushRef="#br0" timeOffset="28579.63">20532 1376 0,'0'0'0,"21"0"0,-21-21 0,0 0 16,21 21-16,0-22 0,0 1 15,-21 0-15,0 0 0,0 0 16,0 0-16,0-1 16,0 1-16,-21 0 0,0 21 15,0 0-15,-22 0 0,22 0 16,-21 0-16,0 0 0,-1 0 0,1 0 15,0 21-15,20 0 0,-20 1 16,0-1-16,21 0 0,-22 0 0,22 0 16,0 0-16,0 22 15,21-22-15,0 0 0,0 0 0,0 0 16,0 1-16,0-1 0,21-21 16,0 21-16,0-21 15,22 0-15,-1 0 0,0 0 0,1 0 16,-1 0-16,0-21 0,1 0 15,-22 21-15,21-22 0,0 1 0,-20 21 16,-1-21-16,0 0 0,0 0 16,0 0-16,-21-1 0,21 1 15,-21 0 1,22 21-16,-22 21 16,0 0-1,0 1-15,-22-1 0,1 21 16,0-21-16,21 22 0,-21-1 0,0 0 15,0 1-15,-1 20 0,1 1 16,0-1-16,0 1 0,0-1 0,0 1 16,21-1-16,-22 1 0,1-1 15,21 22-15,-21-22 0,21 22 0,0-22 16,0 22-16,-21-21 0,21-1 0,-21 1 16,21-1-16,-21-21 15,21 1-15,-22-1 0,1 0 0,0-20 0,0-1 16,0 0-16,0 0 0,-1 0 15,1-21-15,-21 0 0,21 0 16,-22 0-16,22 0 0,0 0 0,-21-21 16,21 0-16,-1 0 0,22-22 0,-21 1 15,21 0-15,0-1 0,0-20 16,0-1-16,0 1 0,0-1 0,21-20 16,1 20-16,-1-20 0,0 20 15,0-21-15,21 22 0,1-22 0,-1 22 16,0-22-16,22 22 0,-22-1 15,22 1-15,-22-1 0,0 22 16,22-1-16</inkml:trace>
  <inkml:trace contextRef="#ctx0" brushRef="#br0" timeOffset="28924.43">20870 1291 0,'21'-42'16,"-21"21"-16,22 21 0,-22-21 15,0-1-15,0 1 16,0 0-16,0 0 0,0 0 16,0 0-16,-22 21 15,1 0-15,0 21 16,0 0-16,0 0 0,0 0 0,-1 0 15,1 22-15,0-22 0,0 21 16,21-21-16,0 1 0,-21-1 0,21 21 16,0-21-16,0 0 15,0 1-15,21-1 0,0-21 16,0 0-16,0 0 0,1 0 16,-1 0-16,0 0 0,0 0 0,0-21 15,0 21-15,1-22 0,-1 1 16</inkml:trace>
  <inkml:trace contextRef="#ctx0" brushRef="#br0" timeOffset="29176.28">21357 762 0,'0'-21'16,"0"42"-16,-21-21 15,0 21 1,21 0-16,-21 1 0,-1 20 0,1 0 15,0 1-15,0 20 0,0-21 16,0 22-16,21-22 0,-22 22 16,1-22-16,0 0 0,21 1 15,0-1-15,0-21 0,-21 22 0,21-22 16,0 0-16,0 0 0,0 0 16,0-42 15</inkml:trace>
  <inkml:trace contextRef="#ctx0" brushRef="#br0" timeOffset="29348.18">21061 1185 0,'21'0'15,"0"0"1,0 0-16,0 0 0,1 0 0,-1 0 15,21-21-15,-21 21 0,22 0 16,-22 0-16,0 0 0,21-21 0,-21 21 16,1 0-16</inkml:trace>
  <inkml:trace contextRef="#ctx0" brushRef="#br0" timeOffset="29919.86">21780 995 0,'-21'21'32,"0"21"-32,0-20 0,0-1 15,0 21-15,-22 0 0,22-20 0,0 20 16,0 0-16,-22-21 0,22 22 16,0-22-16,0 0 0,21 21 0,-21-20 15,0-1-15,21 0 16,21-21 15,0 0-31,-21-21 0,21 0 16,21 21-16,-20-22 0,-1 1 15,0 0-15,0 0 0,0 0 16,0 0-16,1-1 0,-1 22 0,0 0 16,-21 22-1,0-1 1,0 0-16,0 0 0,0 0 15,0 0-15,0 1 0,0-1 16,0 0-16,0 0 0,21-21 16,0 21-16,0-21 0,1 0 15,-1 0-15,0 0 0,0 0 0,0-21 16,0 0-16,22 0 0,-22 0 16,21-1-16,-21-20 0,22 21 15,-22-21-15,0-1 0,0 1 16,0-22-16,-21 22 0,0 0 0,0-1 15,0 1-15,0 0 0,0-1 16,0 22-16,0 0 0,-21 21 0,0 0 16,0 0-16,0 0 15,21 21-15,-21 0 0,21 1 16,0-1-16,-22 0 0,22 0 16,0 0-16,0 0 0,0 1 15,0-1-15,0 0 0</inkml:trace>
  <inkml:trace contextRef="#ctx0" brushRef="#br0" timeOffset="30140.73">22267 1228 0,'0'0'0,"0"21"0,0 0 16,-21 0-16,21 0 15,-21 1-15,0-1 0,0 0 16,21 0-16,0 0 0,0 0 15,-22 1-15,1-1 0,21 0 16,0-42 15,0 0-15,0-1-16,0 1 16</inkml:trace>
  <inkml:trace contextRef="#ctx0" brushRef="#br0" timeOffset="30284.65">22288 1058 0,'0'0'0,"0"-21"0,0 42 63,0 1-48,0-1-15</inkml:trace>
  <inkml:trace contextRef="#ctx0" brushRef="#br0" timeOffset="30691.41">22500 1291 0,'0'43'16,"-21"-43"-16,0 21 0,21 0 15,-21 0 1,21 0-16,-22-21 0,22 21 15,0 1-15,-21-22 16,0 21-16,0-21 16,0 0-16,21-21 31,0-1-31,21 1 16,-21 0-16,21 0 0,0 0 15,22 0-15,-22-1 0,0 1 0,21 0 16,-21 0-16,1 21 0,20-21 15,-21 21-15,0 0 0,22 0 0,-22 0 16,0 0-16,0 0 16,0 21-16,-21 0 0,0 0 15,0 0-15,0 1 0,0-1 0,0 0 16,0 0-16,0 0 0,-21 0 16,0-21-16,21 22 0,-21-1 0,0-21 15,-1 0-15</inkml:trace>
  <inkml:trace contextRef="#ctx0" brushRef="#br0" timeOffset="31216.11">23304 1207 0,'0'0'0,"-21"-64"32,0 64-32,0-21 0,0 21 0,0 0 15,-1 0-15,1 21 0,0 0 16,-21 0-16,21 1 0,-22-1 0,22 21 16,0-21-16,0 0 0,-22 22 15,43-22-15,-21 0 0,21 0 16,0 0-16,0 1 0,0-1 15,21-21-15,1 0 16,20 0-16,-21 0 0,21 0 0,-20 0 16,20 0-16,0-21 0,-21-1 15,22 1-15,-1 0 0,-21-21 0,22 21 16,-1-22-16,0-20 0,-21 20 16,22 1-16,-22-21 0,0-1 0,21 22 15,-20-22-15,-1 22 0,0 0 16,-21-1-16,0 22 0,0 0 0,0 0 15,-21 42 1,0 0-16,-1 0 16,1 22-16,0-1 0,0 0 0,0 1 15,0-1-15,-1 0 0,1 22 16,21-22-16,-21 0 0,21 1 0,-21-1 16,0-21-16,21 22 0,0-22 15,0 0-15,0 0 0,0 0 0,0 0 16,0 1-16,21-22 15,0 0-15,0 0 16,0 0-16,1 0 0</inkml:trace>
  <inkml:trace contextRef="#ctx0" brushRef="#br0" timeOffset="31555.91">23728 1270 0,'0'0'0,"21"0"0,-21-21 15,-21 21 1,0 21-1,-1-21-15,1 21 0,0 0 16,21 1-16,-21-1 0,0-21 0,21 21 16,-21 0-16,21 0 0,0 0 15,0 1-15,21-1 16,0-21-16,0 0 16,0 0-16,0 0 0,22 0 0,-22 0 15,21-21-15,1 21 0,-22-22 0,21 1 16,-21 0-16,0 0 15,22 0-15,-43 0 0,0-1 0,21 1 16,-21 0-16,0 0 16,-21 21-16,0 0 0,-1 0 0,-20 0 15,21 0-15,-21 0 0,20 0 16,-20 21-16,21-21 0,0 21 0,0-21 16,-1 21-16,22 1 0,0-1 31,22-21-31,-1 0 0</inkml:trace>
  <inkml:trace contextRef="#ctx0" brushRef="#br0" timeOffset="32040.64">24257 1249 0,'0'0'0,"21"0"15,-21 21 1,-21-21-16,0 21 0,21 0 15,-21 1-15,21-1 0,-22 0 16,22 0-16,-21 0 0,21 0 16,21-21 15,1 0-31,-1-21 16,0 21-16,0-21 15,0 0-15,-21 0 0,21 21 16,1-21-16,-1-1 0,0 22 15,-21 22 1,0-1 0,0 0-16,0 0 15,-21 0-15,21 0 0,0 1 16,0-1-16,21-21 16,0 0-1,0 0-15,0 0 0,22 0 0,-22 0 16,0-21-16,0-1 0,0 1 15,1 0-15,-1 0 0,0 0 0,0 0 16,0-22-16,0 22 0,-21-21 16,22 21-16,-22-1 0,0 1 0,0 0 15,0 0-15,-22 21 32,1 0-32</inkml:trace>
  <inkml:trace contextRef="#ctx0" brushRef="#br0" timeOffset="32331.47">25315 783 0,'-21'21'0,"42"-42"0,-63 85 0,21-43 16,0 21-16,-1 1 0,1-1 16,0 0-16,-21 1 0,21-1 0,-1 0 15,1 1-15,0-22 0,0 21 16,0 0-16,0-20 0,-1 20 16,1-21-16,0 0 0,21 0 15,-21 1-15,42-44 31,0 1-15,0 0-16</inkml:trace>
  <inkml:trace contextRef="#ctx0" brushRef="#br0" timeOffset="32552.34">25463 889 0,'0'-42'0,"0"84"0,0-105 15,0 84 16,-21 0-31,21 0 0,-21 21 0,0-20 16,0 20-16,0 0 0,-1 1 16,1-1-16,0 0 0,0 1 0,0-22 15,0 21-15,-1 0 0,1-20 16,0 20-16,21-21 0,0 0 0,-21 0 16,21 1-16,-21-22 0</inkml:trace>
  <inkml:trace contextRef="#ctx0" brushRef="#br0" timeOffset="32733.24">24934 1270 0,'21'-21'15,"1"21"1,-1 0-16,0 0 0,0 0 15,0-21-15,22 21 0,-22 0 0,0 0 16,21 0-16,-21 0 0,1 0 16,-1 0-16,0 0 15</inkml:trace>
  <inkml:trace contextRef="#ctx0" brushRef="#br0" timeOffset="33240.94">25654 1291 0,'0'0'0,"0"-63"15,-21 42 1,0 21-16,-1 0 15,1 0-15,0 0 0,0 0 0,0 0 16,0 21-16,-1 0 0,1-21 16,0 21-16,0 0 0,0 0 0,0-21 15,21 22-15,0-1 0,0 0 16,0 0-16,0 0 0,0 0 16,21-21-1,0 0-15,0 0 16,0 0-16,0-21 0,1 21 0,-1-21 15,0 0-15,0 21 0,0-21 16,-21 0-16,21-1 0,-21 1 0,22 0 16,-22 0-1,0 0-15,0 42 32,0 0-32,0 0 15,-22 0-15,1 1 0,21-1 0,-21-21 16,21 21-16,0 0 0,0 0 15,0 0-15,21-21 32,0 0-32,1 0 0,-1 0 0,21 0 15,-21 0-15</inkml:trace>
  <inkml:trace contextRef="#ctx0" brushRef="#br0" timeOffset="33659.69">25993 1228 0,'0'-21'0,"0"42"32,-22 0-17,22 0-15,0 0 0,-21-21 16,0 21-16,0 1 0,0-1 16,21 0-16,-21-21 15,21 21-15,-22-21 0,22 21 16,0-42 31,0 0-47,22 21 0,-1-21 15,0 0-15,0-1 0,0 22 16,0-21-16,1 0 0,-1 21 0,0-21 16,0 0-16,0 21 0,22 0 15,-22-21-15,0 21 0,0 0 0,0 0 16,0 0-16,-21 21 15,0 0-15,0 0 16,0 0-16,0 0 0,0 1 16,0-1-16,0 0 15,-21-21 1,21 21-16</inkml:trace>
  <inkml:trace contextRef="#ctx0" brushRef="#br0" timeOffset="34220.37">26501 1291 0,'21'-42'31,"-42"42"-16,-1 0-15,1 0 0,0 0 16,0 0-16,0 0 0,0 0 16,-1 21-16,-20 0 0,21 0 0,0-21 15,0 22-15,-1-1 0,22 0 16,-21-21-16,21 21 0,-21 0 0,21 0 16,0 1-1,21-22 1,0 0-16,1 0 0,-1 0 15,0 0-15,0 0 0,-21-22 0,21 1 16,0 21-16,1-21 0,-1 0 0,0 0 16,0-22-16,0 22 0,0-21 15,1 21-15,-1-22 0,0 1 0,0 0 16,0-1-16,0 1 0,1 0 16,-22 21-16,0-1 0,21 1 15,-21 0-15,0 0 0,-21 42 31,-1 0-15,1 0-16,21 1 16,-21-1-16,0 21 0,0 0 0,21-20 15,-21 20-15,-1 0 0,22 1 16,0-22-16,-21 21 0,0 0 0,21-20 16,0-1-16,0 0 0,0 0 15,0 0-15,0 0 0,0 1 16,21-22-1,0 0 1,1 0-16,-1-22 0,0 1 0,0 21 16</inkml:trace>
  <inkml:trace contextRef="#ctx0" brushRef="#br0" timeOffset="34520.21">27051 931 0,'0'0'0,"21"-21"0,-21 42 32,0 1-17,0-1-15,-21 0 0,0 0 16,21 0-16,-21 22 0,-1-22 16,22 0-16,-21 0 0,0 21 0,0-20 15,0 20-15,0-21 0,-1 0 16,1 22-16,0-22 0,0 0 15,21 0-15,-21 0 0,0 0 0,21 1 16,0-1-16,0 0 16,-22-21-16,44 0 47,-22-21-47</inkml:trace>
  <inkml:trace contextRef="#ctx0" brushRef="#br0" timeOffset="34876">26924 1397 0,'21'0'47,"0"0"-47,0 0 16,1 0-16,-1 0 15,0 0-15,-21-21 0,0 0 16,0 0 0,-21 21-1,0 0-15,-1 0 16,1 0-16,0 21 0,0 0 16,0-21-16,0 21 0,-1 0 15,1 0-15,21 1 0,-21-1 0,21 0 16,0 0-16,0 0 15,21-21 1,0 0-16,1 0 0,-1 0 0,21 0 16,-21 0-16,0 0 0,1 0 15,-1 0-15,0 0 0,0-21 0,0 0 16</inkml:trace>
  <inkml:trace contextRef="#ctx0" brushRef="#br0" timeOffset="41119.67">16616 5715 0,'-21'-21'0,"-1"21"0,1 0 16,0-21-16,0 21 15,0 0-15,0 0 0,-1 0 0,-20 0 16,21 0-16,0 0 0,0 0 15,-1 0-15,1 0 0,42 0 32,1 0-32,20 0 0,0 0 15,22 0-15,-1 0 0,1 21 0,-1-21 16,1 21-16,20-21 0,1 0 0,0 0 16,-1 21-16,1 0 0,21-21 15,0 22-15,-22-22 0,1 0 0,0 21 16,-22-21-16,1 0 0,-1 21 15,-20-21-15,-1 0 0,-21 0 16,0 0-16,0 0 0,-21-21 31,-21 21-31</inkml:trace>
  <inkml:trace contextRef="#ctx0" brushRef="#br0" timeOffset="41455.57">17759 5525 0,'42'0'16,"-21"0"-1,0 21-15,1-21 0,-1 0 0,0 21 16,0-21-16,0 0 0,0 21 15,1-21-15,-22 21 16,0 0-16,0 1 0,0-1 16,0 0-16,-22 0 0,1 21 15,0-20-15,0 20 0,-21-21 0,-1 21 16,22 1-16,-21-22 0,-1 0 16,1 21-16,0-20 0,-1-1 0,1 0 15,21 0-15,0-21 0,0 21 16,-1 0-16</inkml:trace>
  <inkml:trace contextRef="#ctx0" brushRef="#br0" timeOffset="42435.87">19325 5715 0,'-21'0'0,"42"0"31,0-21-15,0 0-16,1 0 0,-1-1 16,-21 1-16,21 0 0,-21 0 15,0-21-15,0 20 0,0 1 0,0 0 16,0 0-16,0 0 0,-21 0 0,0-1 16,-1 22-16,1-21 0,0 21 15,-21 0-15,21 0 0,-22 0 0,1 0 16,0 21-16,20 1 0,-20-1 15,21 0-15,-21 0 0,20 21 16,1-20-16,0-1 0,0 21 0,21-21 16,-21 0-16,21 1 0,0-1 15,0 0-15,21-21 0,0 21 0,0-21 16,0 0-16,22 0 0,-1 0 0,0 0 16,1 0-16,-1 0 0,0 0 15,22 0-15,-22-21 0,-21 21 0,22-21 16,-22 0-16,21 21 0,-21-22 15,1 1-15,-22 0 0,0 0 16,21 21-16,-21-21 0,0 0 16,0 42 15,-21 0-31,21 0 0,-22 0 0,1 22 16,0-1-16,0 0 0,21 22 15,-21-22-15,0 22 0,-1-1 0,1 1 16,21-1-16,-21 1 0,0 20 15,21-20-15,0 20 0,-21 1 0,21 0 16,-21-1-16,21 1 0,0-21 0,-22 20 16,22-20-16,-21 20 0,0-20 15,21-1-15,-21 1 0,0-1 0,0 1 16,-1-22-16,1 22 0,0-22 16,0-21-16,-21 22 0,20-22 0,1 0 15,-21 0-15,21-21 0,-22 0 16,1 0-16,21 0 0,-21 0 0,20-21 15,-20-21-15,0-1 0,21 1 0,-1 0 16,1-22-16,0 1 0,21-1 16,0-21-16,0 22 0,21-22 0,0 1 15,1-1-15,-1 0 0,0-21 0,21 43 16,-21-22-16,22 22 0,-1-1 16,0 1-16,1 20 0,-1 1 0,0-21 15,1 41-15,-1-20 0,-21 0 0,22 21 16,-1-22-16,0 22 0</inkml:trace>
  <inkml:trace contextRef="#ctx0" brushRef="#br0" timeOffset="42775.67">19664 5757 0,'0'-21'31,"0"0"-31,21 21 15,0-21-15,0 0 0,0 21 16,1-21-16,-1-1 0,0 1 16,0 0-16,-21 0 0,0 0 0,21 0 15,-21-1-15,0 1 0,0 0 16,0 0-16,-21 21 0,0 0 16,0 0-16,0 0 0,-22 0 0,22 21 15,-21-21-15,21 21 0,-22 22 16,22-22-16,0 21 0,0-21 0,0 22 15,21-22-15,0 21 0,0-21 16,0 22-16,0-22 0,0 0 0,21 0 16,0 0-16,0 0 0,21-21 0,-20 0 15,-1 22-15,21-22 16,-21 0-16,0 0 0,22 0 0,-22-22 16,0 1-16,21 21 0,-20-21 0</inkml:trace>
  <inkml:trace contextRef="#ctx0" brushRef="#br0" timeOffset="43043.58">20447 4890 0,'0'0'0,"21"-22"0,-21-20 16,0 21-16,-21 42 31,0 0-31,0 22 0,-22-1 0,22 21 16,-21-20-16,21 20 0,-22 1 0,22-1 15,-21 22-15,21-22 0,-1 1 16,1-1-16,0 1 0,0-1 0,21-20 16,0 20-16,0-20 0,0-1 15,0-21-15,0 0 0,0 0 0,0 1 16,0-1-16,21-21 0,0 0 16,0 0-16,1-21 0,-22-1 15,21-20-15,-21 21 0</inkml:trace>
  <inkml:trace contextRef="#ctx0" brushRef="#br0" timeOffset="43224.47">19981 5419 0,'0'0'0,"-21"0"0,42 0 31,0 0-31,1 0 16,20 0-16,-21 0 0,21-21 15,1 21-15,-1 0 0,0 0 0,1 0 16,-1-22-16,22 22 0,-22 0 16,0 0-16</inkml:trace>
  <inkml:trace contextRef="#ctx0" brushRef="#br0" timeOffset="43756.17">20997 5334 0,'-42'0'31,"21"0"-31,0 0 0,-1 21 0,22 0 0,-21 1 16,0-1-16,-21 0 0,21 21 0,-1 1 15,1-1-15,0 0 0,21 1 16,-21-1-16,0 0 0,0-21 0,21 22 16,-22-22-16,22 21 0,0-21 15,0 1-15,0-1 16,22-21-16,-1 0 0,0 0 15,0 0-15,0-21 0,0-1 16,1 1-16,-1 0 0,0 0 0,0-21 16,-21 20-16,21-20 0,0 21 15,1 0-15,-22 0 0,0-1 0,0 44 32,0-1-32,0 0 15,0 0-15,0 0 0,0 0 0,0 1 16,0-1-16,0 0 0,0 0 0,0 0 15,21 0-15,0-21 16,0 0-16,0 22 0,0-22 16,1 0-16,20 0 0,-21 0 15,21 0-15,1-22 0,-22 1 0,21 0 16,-21-21-16,22 21 0,-22-22 0,21 1 16,-42 0-16,21-22 0,-21 22 15,22-1-15,-22 1 0,0 0 0,0 21 16,0-22-16,-22 22 0,1 0 15,0 21-15,0 0 0,0 0 16,0 0-16,-1 21 0,1 0 16,21 0-16,0 1 15,0-1-15,0 0 0,0 0 0,0 0 0,0 0 16,0 1-16</inkml:trace>
  <inkml:trace contextRef="#ctx0" brushRef="#br0" timeOffset="43976.04">21632 5588 0,'0'21'0,"0"0"15,0 1-15,0-1 0,0 0 16,-21 0-16,21 0 0,-21 0 0,0 1 16,0-1-16,21 0 0,-22 0 15,22 0-15,-21 0 0,0 1 16,21-44 31,0 1-47,21 0 0</inkml:trace>
  <inkml:trace contextRef="#ctx0" brushRef="#br0" timeOffset="44131.96">21675 5440 0,'0'0'0,"0"-21"0,0 0 0,-22 21 31,1 0-31,0 0 16,21 21 15,0 0-15,0 0-16,21-21 0</inkml:trace>
  <inkml:trace contextRef="#ctx0" brushRef="#br0" timeOffset="44571.7">21971 5609 0,'-42'43'31,"42"-22"-31,-22 0 0,22 0 16,-21 0-16,21 0 0,-21 1 15,21-1-15,0 0 0,0 0 16,0 0-16,0 0 0,-21 1 15,21-1-15,0-42 47,0-1-47,0 1 0,0 0 16,0 0-16,21 0 0,0 0 0,0-22 16,1 22-16,-1 0 0,0-21 0,0 20 15,21 1-15,-20 0 0,-1 0 16,21 0-16,0 21 0,-20 0 15,20 0-15,-21 0 0,0 0 0,0 21 16,1 0-16,-22 0 0,0 0 16,0 1-16,0 20 0,0-21 0,0 21 15,-22-20-15,1-1 0,0 0 16,0 0-16,0 0 0,0 0 0,-1 1 16,22-1-16,22-42 46,-1 21-46</inkml:trace>
  <inkml:trace contextRef="#ctx0" brushRef="#br0" timeOffset="45076.41">22923 5673 0,'0'-21'0,"0"42"0,0-64 16,0 22-16,0 0 0,0 0 15,-21 0-15,0 0 0,0 21 0,0-22 16,0 22-16,-1 0 0,1 0 16,-21 0-16,21 0 0,-22 22 0,1-1 15,21 0-15,-21 0 0,-1 21 16,22-20-16,-21 20 0,21 0 16,-1-21-16,1 22 0,21-22 0,0 0 15,0 21-15,0-20 0,0-1 0,21 0 16,1 0-16,20-21 0,-21 21 15,21-21-15,1 0 0,-22 0 0,21 0 16,1 0-16,-1-21 0,0 21 16,-21-21-16,22-21 0,-1 20 0,-21-20 15,22 0-15,-22-1 0,21-20 0,-21-1 16,0 22-16,22-21 0,-22-1 16,0 1-16,-21 20 0,0-20 0,21 20 15,-21 1-15,0 0 16,0-1-16,0 22 0,0 0 0,-21 21 15,0 0 1,0 42-16,0-20 0,-1 20 0,1 0 16,0 1-16,21-1 0,-21 0 0,0 22 15,0-22-15,-1 22 0,1-22 16,21 21-16,-21-20 0,0-1 0,21 0 16,-21 1-16,21-1 0,0-21 15,0 22-15,0-22 0,0 0 0,21 0 16,0-21-16,0 0 0,22 0 15,-22 0-15,0 0 0</inkml:trace>
  <inkml:trace contextRef="#ctx0" brushRef="#br0" timeOffset="45417.22">23347 5673 0,'0'0'0,"21"0"0,-21-21 16,0-1-16,-21 22 15,0 0 1,-1 0-16,1 22 0,0-1 15,-21 0-15,21 0 0,-1 0 0,1 22 16,21-22-16,-21 0 0,21 0 0,0 0 16,0 0-16,0 1 0,0-1 15,0 0-15,0 0 0,21-21 0,-21 21 16,21-21-16,1 0 0,-1 0 16,21 0-16,-21 0 0,0 0 15,1-21-15,20 0 0,-21 0 0,0 0 16,-21-1-16,21-20 0,-21 21 15,22-21-15,-22-1 0,0 22 0,0-21 16,0 21-16,-22-1 0,1 1 0,0 21 16,0-21-16,0 21 15,0 0-15,-1 0 0,22 21 0,-21-21 16,21 21-16,0 1 0,0-1 16,0 0-16,21 0 15</inkml:trace>
  <inkml:trace contextRef="#ctx0" brushRef="#br0" timeOffset="45888.01">23897 5609 0,'0'21'16,"-21"1"-16,0-1 0,0 0 15,-1 0-15,22 0 0,-21 0 0,0 1 16,21 20-16,-21-21 0,21 0 15,0 0-15,0 1 0,0-1 16,21-21 0,0 0-16,0 0 15,1 0-15,-1-21 0,0 21 0,0-22 16,0 1-16,0 0 0,1 0 16,-1 0-16,0 0 0,0-1 0,-21 1 15,21 21-15,-21 21 31,0 1-31,-21-1 0,0 0 0,21 0 16,-21 0-16,21 0 0,0 1 16,0-1-16,0 0 0,0 0 0,21 0 15,0-21-15,21 0 16,-20 0-16,-1 0 16,0 0-16,0-21 0,0 0 0,0 21 15,1-21-15,-1-22 0,0 22 0,0 0 16,-21-21-16,0-1 0,0 1 15,0 0-15,0-1 0,0 22 0,0 0 16,0 0-16,0 0 0,0 0 16,-21 21-16,0 0 15,21 21 1</inkml:trace>
  <inkml:trace contextRef="#ctx0" brushRef="#br0" timeOffset="46164.85">24934 5207 0,'0'0'0,"0"-21"16,-21 21-16,0 0 0,0 21 15,0 0-15,-1 0 0,1 1 16,0 20-16,0 0 0,0-21 15,0 22-15,-22 20 0,22-20 0,0 20 0,-21-21 16,20 22-16,1-22 0,0 1 16,0-1-16,0 0 0,0 1 15,-1-22-15,22 21 0,0-21 16,0 0-16,0 1 16,22-44-1,-1 1-15</inkml:trace>
  <inkml:trace contextRef="#ctx0" brushRef="#br0" timeOffset="46396.72">25146 5292 0,'21'-21'0,"-42"42"0,42-64 0,0 43 16,-21 22 0,0-1-16,-21 0 15,0 0-15,0 21 0,0-20 16,-1 20-16,1 0 0,0 1 0,0-1 15,0 0-15,0 1 0,-1 20 0,-20-21 16,21 1-16,0-1 0,-22-21 16,22 22-16,0-22 0,0 0 0,21 0 15,0 0-15,-21 0 0,0-21 16,21-21 0</inkml:trace>
  <inkml:trace contextRef="#ctx0" brushRef="#br0" timeOffset="46556.84">24532 5715 0,'-42'-21'31,"63"21"-15,0-21-16,0 21 0,22 0 16,-22 0-16,21 0 0,0 0 0,-20 0 15,20 0-15,0 0 0,1 0 16,-1 0-16,-21 0 0</inkml:trace>
  <inkml:trace contextRef="#ctx0" brushRef="#br0" timeOffset="47044.27">25379 5842 0,'0'0'0,"42"-42"31,-42 21-31,0-1 0,0 1 16,0 0-16,0 0 0,0 0 0,0 0 16,0-1-16,-21 22 15,0 0-15,0 0 0,-1 0 0,1 0 16,0 0-16,0 22 0,0-1 0,-22 0 16,22 21-16,0-21 15,0 22-15,0-22 0,0 21 0,-1-21 16,22 1-16,0-1 0,0 0 15,0 0-15,0 0 0,0 0 0,22-21 16,-1 0-16,0 0 0,0 0 16,0 0-16,0 0 0,1 0 15,-1-21-15,0 0 0,0 0 0,0 0 16,0 0-16,1-1 0,-22-20 0,0 21 16,21 0-16,-21 0 0,0-1 15,21 1-15,-21 42 31,0 1-31,-21-1 16,21 0-16,-21 0 0,-1 0 0,22 0 16,0 1-16,0-1 0,0 0 15,-21 0-15,21 0 0,0 0 16,0 1-16,21-22 0,1 21 0,-1-21 16,0 0-16,0 0 0,0 0 15,0 0-15,1 0 0,20 0 0</inkml:trace>
  <inkml:trace contextRef="#ctx0" brushRef="#br0" timeOffset="47432.05">25696 5779 0,'0'0'0,"0"-22"31,0 44-15,-21-1-1,0 0-15,0 0 0,21 0 0,-21 0 16,21 1-16,-22-1 0,22 0 0,-21 0 15,21 0-15,-21 0 16,21-42 31,21 0-47,-21 0 16,21 0-16,1-22 0,-1 22 15,0 0-15,0-21 0,0 21 0,22-1 16,-22 1-16,21 21 0,-21 0 0,22 0 15,-1 0-15,-21 0 0,21 0 16,-20 0-16,-1 0 0,0 21 0,0 1 16,-21-1-16,21 0 0,-21 0 15,0 0-15,0 0 0,-21 1 16,0-22-16,0 21 0,0-21 16,-1 21-16</inkml:trace>
  <inkml:trace contextRef="#ctx0" brushRef="#br0" timeOffset="47936.06">26522 5884 0,'0'0'0,"0"-21"0,0 0 16,0 0-16,0 0 0,-21 0 15,-1 21-15,1 0 0,0 0 0,0 0 16,0 0-16,0 0 0,-1 21 16,1-21-16,-21 21 0,21 0 15,0 0-15,-22 0 0,22 1 16,0-1-16,0 0 0,21 0 0,0 0 16,0 0-16,0 1 0,0-1 0,0 0 15,0 0-15,21-21 16,0 0-16,0 21 0,0-21 0,1 0 15,-1 0-15,0 0 0,0 0 0,0-21 16,0 21-16,1-21 0,-1-21 16,0 20-16,21-20 0,-21 0 0,1-1 15,-1-20-15,21-1 16,-21 22-16,0-21 0,1-1 0,-1 22 0,0-1 16,-21 1-16,0 21 0,0 0 15,0 0-15,0-1 0,-21 22 16,0 0-16,-1 0 15,1 0-15,21 22 0,-21-1 16,0 21-16,0-21 0,21 22 0,0-1 16,-21 0-16,-1 1 0,22-1 0,-21 0 15,21 1-15,0-1 0,0-21 16,-21 21-16,21 1 0,0-22 0,-21 0 16,21 0-16,0 0 0,0 1 15,0-1-15,21-21 0,0 0 16,0 0-16,1 0 15</inkml:trace>
  <inkml:trace contextRef="#ctx0" brushRef="#br0" timeOffset="48195.92">27009 5440 0,'0'0'15,"-22"0"1,1 21-1,21 0-15,-21 0 0,0 22 16,0-22-16,0 21 0,-22 1 0,22-1 16,0 0-16,0 1 0,-22-1 15,22 0-15,0 1 0,21-22 16,-21 21-16,21-21 0,-21 22 0,21-22 16,0 0-16,0 0 0,0 0 31,21-21-31,0 0 0,0 0 15,0 0-15,1 0 0</inkml:trace>
  <inkml:trace contextRef="#ctx0" brushRef="#br0" timeOffset="48716.44">26924 6033 0,'0'0'0,"63"-22"31,-41 22-31,-1 0 15,-21-21 1,-21 21 15,-1 0-15,1 0-16,0 21 16,0 1-16,0-1 0,21 0 15,-21-21-15,21 21 16,0 0-16,0 0 0,0 1 15,21-1 1,0-21-16,0 0 0,0 0 16,22 0-16,-22 0 0,21 0 0,0 0 15,1 0-15,-22 0 0,21 0 16,-21-21-16,1 21 0,-1-22 0,0 1 16,0 21-16,0-21 0,-21 0 0,21 21 15,-21-21-15,0 0 16,-21 21-1,0 0-15,0 0 0,0 21 16,0 0 0,21 0-16,0 0 0,0 0 15,0 1-15,0-1 16,0 0-16,0 0 16,-22 0-1,22 0 1,-21-21-16,0 0 0,0 0 0,0 22 15,0-22-15,-1 0 0,1 0 16,0 21-16,0-21 0</inkml:trace>
  <inkml:trace contextRef="#ctx0" brushRef="#br0" timeOffset="49248.85">20193 7006 0,'0'0'0,"21"-84"31,-21 62-31,0 1 0,0 42 31,-21 1-15,21-1-16,0 21 0,-21-21 0,21 22 16,-21 20-16,21-21 0,0 1 15,-22-1-15,1 0 0,0 22 0,21-43 16,-21 21-16,0 1 0,21-22 15,0 0-15,-21 0 0,21 0 0,0 1 16,21-44 15,0 22-31,-21-21 0,21 0 16</inkml:trace>
  <inkml:trace contextRef="#ctx0" brushRef="#br0" timeOffset="49404.76">20320 7239 0,'0'0'0,"0"-21"31,0 0-31,0 0 16,21 21 15,0 21-15,0-21-16,1 0 15</inkml:trace>
  <inkml:trace contextRef="#ctx0" brushRef="#br0" timeOffset="49668.61">21421 6858 0,'0'0'0,"0"-21"0,21 0 16,-21 0-16,21-1 0,-21 44 31,0-1-31,0 21 15,-21-21-15,0 22 0,-1-1 16,1 0-16,0 1 0,0 20 0,0-21 16,0 22-16,-22-1 0,22-20 0,0-1 15,0 0-15,0 1 0,21-1 16,0-21-16,0 22 0,-22-43 0,22 21 16,0 0-16,0-42 15</inkml:trace>
  <inkml:trace contextRef="#ctx0" brushRef="#br0" timeOffset="49962.44">21145 6964 0,'0'0'16,"0"-42"-16,0-1 0,0 1 0,0 21 0,0-22 16,0 22-16,22-21 0,-22 21 15,21-22-15,21 22 0,-21 0 0,22 0 16,-1 0-16,21 21 0,1 0 15,-22 0-15,43 0 0,-43 0 0,22 21 16,-1 0-16,-42 0 0,22 22 0,-22-22 16,-21 21-16,0 0 0,-21 1 15,0-1-15,-22-21 0,1 22 0,-22-22 16,22 21-16,-21-21 0,-1 0 16,1 1-16,20-1 0,1 0 0,0-21 15,20 21-15,-20-21 0,42 21 16,42-21 15,-20 0-31,-1 21 0</inkml:trace>
  <inkml:trace contextRef="#ctx0" brushRef="#br0" timeOffset="50397.19">21929 7239 0,'0'0'0,"21"0"0,0 0 15,-21-21-15,0 0 16,0 0 0,-21 21-1,0 0-15,-22 0 0,22 21 16,-21-21-16,-1 21 0,22 0 0,-21 21 16,0-20-16,-1-1 0,22 21 15,0-21-15,-21 0 0,42 1 0,-22-1 16,22 0-16,0 0 0,0 0 15,22 0-15,-1-21 16,0 0-16,21 0 0,-21 0 0,22 0 16,-22-21-16,21 0 0,-21 21 15,1-21-15,-1 0 0,0 0 16,0-1-16,0 1 0,-21 0 0,0 0 16,0 0-16,0 0 15,0 42 1,0 0-16,0 0 15,0 0-15,-21 0 0,21 1 16,-21-1-16,21 0 0,0 0 0,0 0 16,0 0-16,0 1 15,21-22 1,0 0-16,0 0 0,1 0 16</inkml:trace>
  <inkml:trace contextRef="#ctx0" brushRef="#br0" timeOffset="50752">22098 7345 0,'0'0'0,"0"-21"0,0 0 0,0-1 0,0 1 15,21 0-15,0 21 16,-21-21-16,21 0 0,1 21 16,-1-21-16,0 21 0,0 0 15,0 0-15,0 0 0,1 0 0,-1 21 16,0 0-16,0 0 0,0 21 0,0-20 15,-21-1-15,0 21 0,0-21 16,0 22-16,0-22 0,0 0 0,0 0 16,-21 0-16,0 0 0,0 1 15,0-22 1,21-22 0,0 1-1,0 0-15,21-21 0,-21 21 16,21-1-16,0 1 0,-21-21 0,21 21 15,1 0-15,-1-22 0,0 22 16,0 0-16,0 0 0,0 0 16,1 21-16,-1-22 0</inkml:trace>
  <inkml:trace contextRef="#ctx0" brushRef="#br0" timeOffset="51472.63">22627 7408 0,'0'0'0,"0"22"0,21-1 16,0-21-16,1 0 16,-1 0-16,0 0 15,0 0-15,0-21 0,-21-1 16,21 22-16,1-21 0,-1 0 0,0-21 16,-21 21-16,0-1 0,21-20 15,-21 21-15,21 0 0,-21 0 16,0-1-16,-21 22 15,0 0-15,-21 22 16,20-1-16,1 0 0,0 21 0,0-21 16,-21 1-16,20 20 0,22-21 0,-21 0 15,21 22-15,-21-22 0,21 0 16,0 0-16,0 0 0,21-21 16,0 21-16,1-21 15,-1 0-15,0 0 0,21 0 0,1 0 16,-22 0-16,21 0 0,0-21 0,1 0 15,-1 0-15,0 0 16,1 0-16,-22-1 0,0-20 0,0 21 16,0-21-16,1-1 0,-22 22 0,0 0 15,0 0-15,0 0 0,0-1 16,0 1-16,0 42 31,0 1-31,0-1 0,0 0 16,0 0-16,0 21 0,0-20 0,0-1 15,-22 0-15,22 21 0,-21-21 16,21 1-16,0-1 0,0 0 0,-21 0 16,21 0-16,-21 0 15,21-42 17,0 0-17,0 0-15,0 0 0,0-22 0,0 22 16,21 0-16,0-21 0,0-1 0,1 22 15,20-21-15,-21 21 0,0 0 16,22-1-16,-1 1 0,0 21 0,-21 0 16,22 0-16,-1 0 0,0 0 15,-20 0-15,20 21 0,-21 1 0,0-1 16,-21 21-16,0-21 0,0 22 0,0-22 16,-21 21-16,0-21 0,0 22 15,0-22-15,-22 0 0,22 0 16,0 0-16,21 0 0,-21-21 15,21 22-15,0-44 16,21 22 0,0-21-16</inkml:trace>
  <inkml:trace contextRef="#ctx0" brushRef="#br0" timeOffset="51732.48">24151 6795 0,'0'0'0,"21"-22"0,-21 1 15,21 21-15,-21 21 32,0 1-32,-21-1 0,0 0 0,0 0 15,21 21-15,-21-20 0,0 20 16,-1 0-16,1 1 0,0-1 0,0 0 16,0 1-16,0-1 0,-22 21 0,22-20 15,0-1-15,0 0 0,0 1 16,21-1-16,0-21 0,0 22 0,0-22 15,0 0-15,0 0 0,21 0 16,0 0-16,0-21 0,21 0 16,-20 0-16,-1 0 0,0 0 0,21 0 0</inkml:trace>
  <inkml:trace contextRef="#ctx0" brushRef="#br0" timeOffset="51943.62">23876 7112 0,'0'0'16,"42"0"-16,1 0 15,-22 0-15,42 0 0,-20 0 16,-1 0-16,0 0 0,22 0 0,-22 0 16,22 0-16,-22 0 0,21 0 15,-20 0-15,20 0 0,-42 0 16,22 0-16,-22-21 0,0 21 0</inkml:trace>
  <inkml:trace contextRef="#ctx0" brushRef="#br0" timeOffset="52772.02">19558 8509 0,'0'-42'31,"21"42"-31,-21-21 0,21-1 16,-21 1-16,21 0 15,1 21-15,-1-21 0,0 21 16,0 0-16,0 0 0,0 0 16,1 0-16,-1 0 0,0 0 0,21 21 15,-21 0-15,-21 0 0,22 1 16,-1-1-16,-21 0 0,0 21 0,0-21 16,0 22-16,0-1 0,-21 0 0,-22-20 15,22 20-15,-21 0 0,-22-21 16,22 22-16,-22-22 0,22 0 0,-21 0 15,-1 0-15,1-21 0,20 0 0,1 0 16,0 0-16,20 0 0,-20 0 16,21-21-16,21 0 15,0 0-15,0 0 0,0 0 0,0-22 16,21 22-16,0 0 0,0 0 16,1-22-16,-1 22 0,21 21 0,-21-21 15,22 21-15,-22 0 0,21 0 0,-21 0 16,0 0-16,1 21 0,-1-21 15,0 21-15,0 1 0,0-1 0,-21 21 16,21-21-16,-21 0 0,0 1 0,22 20 16,-22-21-16,0 0 15,0 0-15,21 1 0,-21-1 0,21-21 16,0 0 0</inkml:trace>
  <inkml:trace contextRef="#ctx0" brushRef="#br0" timeOffset="52960.91">20151 8827 0,'0'-22'16,"0"1"-16,0 0 46,21 21-30,0 0-16</inkml:trace>
  <inkml:trace contextRef="#ctx0" brushRef="#br0" timeOffset="53247.96">21124 8551 0,'0'-21'0,"0"42"0,0-63 0,0 21 15,-21 21-15,0 0 16,0 0-16,0 0 0,-1 0 0,1 21 16,-21 0-16,21 0 0,-22 1 0,22-1 15,-21 0-15,0 21 0,20-21 16,1 1-16,-21 20 0,21-21 0,21 21 15,0-20-15,0-1 0,0 0 0,0 0 16,0 0-16,21 0 16,0-21-16,21 0 0,-20 0 0,-1 0 15,21 0-15,-21 0 0,22 0 0</inkml:trace>
  <inkml:trace contextRef="#ctx0" brushRef="#br0" timeOffset="53895.62">21653 8276 0,'0'-21'0,"0"42"0,0-63 0,0 21 0,-21 21 15,0 0-15,0 0 16,0 0-16,0 0 0,-1 21 0,1 0 16,21 21-16,-21-20 0,0 20 15,0 0-15,0-21 0,-1 22 0,22-1 16,-21 0-16,0 1 0,0-1 0,0 0 15,0 1-15,-1-22 16,1 21-16,0-21 0,0 22 0,21-22 16,0 0-16,-21-21 0,21 21 0,-21-21 15,21-21 1,0 0 0,0 0-16,0-22 15,21 22-15,0 0 0,0 0 0,-21-21 16,21 20-16,0 1 0,1 0 0,20 0 15,-21 0-15,0 0 0,22-1 16,-22 22-16,0 0 0,0 0 0,0 0 16,0 0-16,-21 22 15,0-1-15,0 0 0,0 21 16,0-21-16,0 1 0,0 20 0,0-21 16,-21 21-16,21-20 0,0-1 0,0 0 15,0 0-15,0 0 0,0 0 16,21-21-16,1 22 0,-1-22 15,0 0-15,0 0 0,0 0 0,0 0 16,22-22-16,-22 22 0,0-21 16,0 0-16,0 0 0,1 0 0,-1 0 15,0-22-15,0 22 0,-21 0 16,0 0-16,21 21 0,-21-21 16,-21 42 15,0 0-31,0-21 0,21 21 15,-21 0-15,-1 0 0,22 1 0,-21-22 16,21 21-16,-21-21 0,21 21 16,0 0-1,0-42 1,21 0 0</inkml:trace>
  <inkml:trace contextRef="#ctx0" brushRef="#br0" timeOffset="54051.78">21992 8488 0,'0'0'0,"0"-21"0,0 0 0</inkml:trace>
  <inkml:trace contextRef="#ctx0" brushRef="#br0" timeOffset="54283.35">22458 8319 0,'0'-22'0,"0"44"0,0-65 16,-21 43-1,21 21-15,-22 1 0,1-1 0,0 0 16,21 0-16,-21 21 0,0-20 15,0 20-15,-1-21 0,1 21 0,0 1 16,-21-1-16,21 0 0,-1 1 16,1-1-16,0 0 0,0-20 0,21 20 15,0-21-15,-21 21 0,21-20 16,0-1-16,0 0 0,21-21 31</inkml:trace>
  <inkml:trace contextRef="#ctx0" brushRef="#br0" timeOffset="54772.84">22860 8784 0,'0'0'0,"21"-21"0,-21 0 16,0 0-16,0 0 0,0-1 15,-42 22-15,21 0 16,-1 0-16,1 0 0,-21 0 15,0 0-15,-1 0 0,1 22 0,0-22 16,20 21-16,-20 21 0,0-21 16,21 0-16,-1 1 0,1-1 0,21 0 15,0 0-15,0 0 0,0 22 0,21-22 16,1 0-16,20-21 16,-21 0-16,21 21 0,-20-21 0,20 0 15,0 0-15,-21 0 0,22 0 0,-22-21 16,21 0-16,-21 0 0,1-22 15,20 22-15,-21-21 0,21-1 0,-20 1 16,-1 0-16,21-22 0,-21 22 0,22 0 16,-22-1-16,0 1 15,0 0-15,0 20 0,0-20 0,-21 21 16,22 0-16,-22 42 16,-22 0-16,1 0 15,-21 0-15,21 22 0,0-22 0,-1 21 16,1 1-16,0-22 0,21 21 15,0 0-15,0 1 0,0-1 0,0 0 16,0 1-16,0-22 0,0 21 0,21-21 16,0 1-16,-21-1 0,22 0 15,-1 0-15,0 0 0,0-21 16,0 0-16,0 0 0,1 0 16</inkml:trace>
  <inkml:trace contextRef="#ctx0" brushRef="#br0" timeOffset="54888.78">23304 9038 0,'22'0'0,"-22"-21"47,0 0-31,-22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22:0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466 0,'0'-21'0,"-21"21"15,0-22-15,-1 22 16,1 0-16,0 0 0,0 0 16,0 0-16,0 0 0,-1 0 15,-20 0-15,21 0 0,0 0 16,-22 0-16,22 22 0,0-22 0,0 21 16,0 0-16,0-21 15,-1 21-15,22 0 16,0 0-1,-21-21 1,21 22-16,0-1 0,-21-21 16,-21 0-16</inkml:trace>
  <inkml:trace contextRef="#ctx0" brushRef="#br0" timeOffset="1731.66">2159 593 0,'0'0'0,"21"0"0,0 0 31,-21-21-31,0-1 32,21 22-32,-21-21 15,0 0 1,0 0-16,22 21 15,-22-21-15,0 0 16,0-1 0,-22 22-16,1 0 0,0 0 15,0 0-15,0 0 0,0 0 16,-1 0-16,1 0 0,-21 0 16,21 22-16,-22-1 0,22 0 15,0 0-15,-21 0 0,21 22 0,-1-22 16,1 0-16,0 21 0,0-21 15,0 1-15,21-1 0,-21 21 0,21-21 16,0 0-16,0 1 0,0-1 16,0 0-16,21 0 0,0-21 15,0 0-15,0 0 0,22 0 16,-22 0-16,0 0 16,0 0-16,0 0 0,22-21 15,-22 0-15,0 0 0,21-1 0,-21 1 16,1 0-16,-1-21 0,21 21 15,-21-1-15,0-20 0,-21 21 16,22 0-16,-22 0 0,21-1 0,-21 1 16,0 0-16,21 21 0,-21-21 15,0 0 1,0 42 31,0 0-47,0 0 15,0 0-15,0 22 16,0-22-16,-21 21 0,21 1 0,0-1 0,-21 0 16,-1 22-16,22-22 15,0 22-15,0-1 0,0 1 0,0-1 16,0 1-16,0-1 0,0 1 16,0-1-16,0 1 0,-21-1 0,21 22 15,0-22-15,0 1 0,-21-1 16,21 22-16,0-22 0,0 1 0,0-22 15,0 22-15,0-22 0,0 0 16,0 1-16,-21-22 0,21 21 0,-21-21 16,21 1-16,0-1 15,0 0-15,-21 0 0,-1-21 0,1 0 16,0 0-16,0 0 0,0 0 16,0-21-16,-1 0 0,1 0 15,0-1-15,0 1 0,-21-21 0,20 0 16,1-1-16,-21 1 0,21-22 15,0 1-15,-1-1 0,22 1 0,0-22 16,-21 22-16,21-1 0,0 1 16,0-1-16,0 1 0,21-1 0,-21 22 15,22 0-15,-1-22 0,21 22 16,-21-1-16,0 1 0,22 0 0,-22-1 16,0 1-16,21 21 15,-20-21-15,-1 20 0,-21 1 0,21 0 16,-21 0-16,21 21 0,-21-21 15,42 21-15,-20 0 16,-1 0-16,0 0 16,0-21-16,-21-1 15</inkml:trace>
  <inkml:trace contextRef="#ctx0" brushRef="#br0" timeOffset="2144.42">2413 804 0,'21'0'47,"0"0"-47,0 0 0,1-21 15,-1 0-15,0 0 0,0 21 16,0-21-16,0 0 0,1-1 0,-1 1 15,0 0-15,-21 0 0,0 0 16,0 0-16,0-1 0,0 1 16,-21 21-1,-106 85 1,106-64 0,-1 0-16,1 0 0,0 1 15,0 20-15,21-21 0,0 21 16,0-20-16,0-1 0,0 21 0,0-21 15,0 0-15,0 1 0,0-1 16,0 0-16,21-21 0,0 21 0,0-21 16,1 0-16,-1 0 0,0 0 15,21 0-15,-21 0 0,1 0 0,-1 0 16,21 0-16,-21-21 0,0 0 16,1 0-16</inkml:trace>
  <inkml:trace contextRef="#ctx0" brushRef="#br0" timeOffset="2432.26">3111 212 0,'0'0'0,"0"-21"0,0-1 15,0 1-15,0 0 0,0 42 47,0 0-47,-21 1 0,21 20 0,-21-21 16,21 43-16,0-22 0,-21 0 15,0 1-15,0 20 0,-1-21 0,22 1 16,-21 20-16,0-20 16,0-1-16,0 0 0,21 1 0,0-1 15,-21-21-15,21 21 0,0-20 16,0-1-16,0 0 0,0-42 31,21 0-31,0-1 0,-21 1 16,21-21-16,0 21 0</inkml:trace>
  <inkml:trace contextRef="#ctx0" brushRef="#br0" timeOffset="2640.13">2836 572 0,'0'0'0,"-21"0"16,21-22-1,21 22 1,0 0-16,1 0 0,-1 0 16,21 0-16,-21 0 0,0 0 15,22-21-15,-22 21 0,21-21 0,-21 21 16,1-21-16,-1 21 0,0 0 16</inkml:trace>
  <inkml:trace contextRef="#ctx0" brushRef="#br0" timeOffset="3307.75">3683 233 0,'-21'0'32,"0"21"-17,-1 0-15,1 22 0,21-22 16,0 21-16,-21 0 0,0-20 0,0 20 15,21 0-15,-21 1 0,-1-1 16,22 0-16,-21 1 0,0-22 0,21 21 16,-21 0-16,21-20 15,-21 20-15,21-21 0,0 0 0,0 0 16,0 1-16,0-1 16,21-42 15,0-1-31,21 1 0,-20-21 15,-1 21-15,0 0 0,0-22 16,0 22-16,0-21 0,22 21 0,-22-22 16,0 22-16,0 0 0,0 0 15,1 21-15,-22-21 0,21 21 16,-21 21 0,0 0-16,0 0 15,0 0-15,0 0 0,0 1 0,0-1 16,0 0-16,0 21 0,0-21 15,0 1-15,0-1 0,0 0 0,0 0 16,0 0-16,0 0 16,21-21-16,0 0 0,0 0 15,0 0-15,1 0 0,20-21 16,-21 0-16,21 0 0,-20 0 0,20-22 16,-21 1-16,0 21 0,22-21 15,-22-1-15,0-20 0,0 20 16,0 1-16,0 0 0,-21-22 0,0 22 15,0 0-15,0 20 0,0-20 16,0 21-16,-21 0 0,0 0 0,0-1 16,0 1-16,0 21 0,-1 0 15,1 0-15,0 0 0,21 21 16,0 1-16,-21-1 0,21 0 16,-21 0-16,21 0 0,0 0 0,0 1 15,0-1-15,0 0 16,0 0-16,0 0 0</inkml:trace>
  <inkml:trace contextRef="#ctx0" brushRef="#br0" timeOffset="3576.6">4424 550 0,'-21'22'0,"-1"-1"15,22 0-15,-21 0 16,21 0-16,-21 0 0,21 1 16,0-1-16,0 0 0,-21 0 0,0 21 15,21-20 1,0-1-16,0 0 0,0-42 62,0 0-62,21-1 0,-21 1 0,0 0 16</inkml:trace>
  <inkml:trace contextRef="#ctx0" brushRef="#br0" timeOffset="3749.5">4466 381 0,'0'0'15,"0"-21"-15,-21 21 16,21 21 31,0 0-32,0 0-15,21-21 0,0 0 16</inkml:trace>
  <inkml:trace contextRef="#ctx0" brushRef="#br0" timeOffset="4228.14">4741 550 0,'0'22'15,"-21"-22"-15,21 21 0,-21-21 16,21 21-16,0 0 0,0 0 16,-21 0-16,21 1 0,0-1 15,-21 0-15,21 0 0,0 0 16,0 0-16,0 1 0,0-1 15,0 0-15,-22 0 16,1-21 15,21-21-31,0 0 16,0 0-16,0-1 16,0 1-16,0 0 0,0 0 0,0-21 15,21 20-15,1 1 0,-1-21 0,0 21 16,0 0-16,0-1 0,22 1 15,-22-21-15,21 42 0,0-21 0,1 0 16,-1 21-16,0 0 0,-20 0 16,20 0-16,0 0 0,-21 21 0,1 0 15,-1 0-15,-21 0 0,0 22 16,0-22-16,0 21 0,-21-21 0,-1 22 16,1-22-16,0 21 0,0-21 15,0 0-15,0 1 0,-1-1 0,1 0 16,21-42 15,21 0-15,1-1-16</inkml:trace>
  <inkml:trace contextRef="#ctx0" brushRef="#br0" timeOffset="4780.75">5800 487 0,'0'0'0,"0"-21"0,0 0 15,0-1-15,0 1 0,-22 21 16,22-21-16,-21 21 0,0 0 0,0 0 16,-21 0-16,20 0 0,1 0 15,-21 0-15,21 21 0,-22 0 0,22 1 16,-21-1-16,0 0 0,20 0 15,1 21-15,-21-20 0,21 20 0,0-21 16,21 0-16,0 22 0,-22-22 0,22 0 16,0 0-16,0 0 0,0 0 15,0 1-15,22-22 0,-1 0 16,0 0-16,0 0 0,0 0 16,22 0-16,-22 0 0,21 0 15,-21-22-15,22 1 0,-22 0 16,0 0-16,21 0 0,-21 0 0,1-22 15,-1 22-15,0-21 0,0-1 16,0 1-16,0 0 0,1-22 0,-1 22 16,0-22-16,0 22 0,0-21 0,-21 20 15,21 1-15,-21 0 0,0 20 16,0-20-16,-21 42 31,21 21-15,-21 22-16,21-1 0,0 0 0,-21 1 15,0 20-15,0 1 0,21-22 16,0 21-16,-22-20 0,1-1 0,21 0 16,-21 1-16,21-1 0,0-21 15,0 22-15,0-22 0,0 0 0,0 0 16,21-21 0,0 0-16,1 0 15</inkml:trace>
  <inkml:trace contextRef="#ctx0" brushRef="#br0" timeOffset="5184.52">6096 508 0,'0'-21'0,"0"42"0,0-21 47,-21 21-47,0 0 0,-1 1 16,22-1-16,0 21 0,-21-21 15,21 0-15,-21 22 0,21-22 0,0 0 16,0 0-16,0 0 0,0 1 16,0-1-16,0 0 0,21-21 15,0 0-15,1 0 16,-1 0-16,0 0 0,0 0 16,0-21-16,0 0 0,1-1 0,-1 1 15,0 0-15,0 0 0,0 0 16,-21-22-16,0 22 0,0-21 0,0 21 15,0 0-15,0-22 0,0 22 16,0 0-16,0 0 0,-21 21 0,0 0 16,0 0-16,0 0 0,-1 0 0,1 0 15,0 0-15,0 21 0,-21 0 16,63-21-16,-21 21 0,0 0 16,0 1-16,0-1 0,0 0 15,0 0-15,21 0 16,0-21-1</inkml:trace>
  <inkml:trace contextRef="#ctx0" brushRef="#br0" timeOffset="5696.22">6625 508 0,'0'0'0,"0"-21"0,0 0 31,-21 21-16,21 21-15,0 0 0,-21 0 16,0 0-16,-1 1 16,22-1-16,-21 0 0,21 0 0,-21 0 15,21 22-15,0-22 0,0 0 16,0 0-16,0 0 0,0 0 0,0 1 16,0-1-16,21-21 15,0 0 1,1 0-16,-1-21 0,0-1 15,-21 1-15,21 0 0,0 0 16,-21 0-16,21 21 0,1-21 0,-22-1 16,21 1-16,0 21 0,-21-21 15,0 42 17,0 0-17,0 1-15,0-1 0,0 0 16,0 0-16,0 0 0,21-21 15,0 0-15,-21 21 0,21-21 16,1 0-16,-1 0 0,0 0 0,0 0 16,21 0-16,-20-21 0,-1 21 15,0-21-15,0 0 0,0 0 0,0-22 16,-21 22-16,0 0 0,43-21 0,-43 21 16,0-1-16,0 1 0,0 0 15,-21 0-15,-1 0 0,1 21 16,0 0-16</inkml:trace>
  <inkml:trace contextRef="#ctx0" brushRef="#br0" timeOffset="10952.35">7514 296 0,'0'-21'0,"0"0"0,-21 0 15,21 0 1,0 0-16,0-1 16,0 1-1,-21 42 16,21 1-31,0-1 0,-21 0 0</inkml:trace>
  <inkml:trace contextRef="#ctx0" brushRef="#br0" timeOffset="11092.27">7345 572 0,'0'127'31,"-21"-106"-31,-1 21 0,22-21 16,0 22-16,0-22 0,0 21 0,-21-21 15,21 0-15,0 1 0,0-1 16,0 0-16,0-42 31,0 0-31,0-1 0,0 1 16</inkml:trace>
  <inkml:trace contextRef="#ctx0" brushRef="#br0" timeOffset="11449.06">7789 169 0,'0'0'0,"21"-21"15,-21 0-15,0 42 47,0 0-47,0 22 0,0-22 16,0 21-16,-21-21 0,21 22 15,-21 20-15,0-20 0,0-1 0,0 21 16,21 1-16,-22-22 0,1 22 16,0-22-16,0 22 0,0-22 15,21 0-15,0 1 0,-21-1 0,21-21 16,0 0-16,0 0 0,0 1 16,21-44 15,-21 1-31,0 0 15,0 0-15</inkml:trace>
  <inkml:trace contextRef="#ctx0" brushRef="#br0" timeOffset="11892.81">7451 212 0,'0'-21'0,"0"42"0,0 0 47,0 0-47,0 21 16,0 1-16,0-1 0,-22 0 0,22 1 15,-21 20-15,21-20 0,0-1 16,0 0-16,-21 22 0,21-22 0,-21 0 15,21-20-15,0 20 0,-21-21 16,21 21-16,0-20 0,0-1 0,0 0 16,0 0-1,0-42 1,0 0 0</inkml:trace>
  <inkml:trace contextRef="#ctx0" brushRef="#br0" timeOffset="12219.62">7345 635 0,'0'0'0,"21"0"47,0 0-47,0 0 0,22 0 0,-22 0 16,21 0-16,-21 0 0,22 0 0,-22 0 16,21 0-16,-21 0 15,0 0-15</inkml:trace>
  <inkml:trace contextRef="#ctx0" brushRef="#br0" timeOffset="12868.25">8191 826 0,'22'0'31,"-1"-22"-31,-21 1 16,0 0-16,21 0 15,0 0-15,-21 0 0,0-1 16,0 1-16,0 0 0,0 0 0,0 0 16,0 0-16,0-1 0,0 1 15,-21 21-15,0 0 16,0 0-16,-1 0 0,1 0 16,0 0-16,0 21 0,-21 1 0,20-22 15,-20 21-15,0 21 0,21-21 0,-22 0 16,22 1-16,-21 20 0,21-21 15,-1 21-15,22-20 0,0-1 0,0 0 16,0 21-16,0-21 0,0 1 16,22-1-16,-1 0 0,0-21 15,0 0-15,0 0 0,22 0 16,-22 0-16,0 0 0,0 0 0,0 0 16,22-21-16,-22 0 0,0-1 15,0 1-15,0 0 0,0-21 16,1 21-16,-1-1 0,0-20 15,0 21-15,0 0 0,-21-22 0,0 22 16,21 0-16,-21 0 0,-21 21 31,21 21-15,-21 0-16,21 0 0,0 1 16,0-1-16,-21 0 0,21 21 0,0-21 15,0 1-15,0-1 0,0 21 16,0-21-16,0 0 0,0 1 15,21-1-15,0-21 0,0 0 16,106-43 0,-105 43-1,-1-21-15,0 0 0</inkml:trace>
  <inkml:trace contextRef="#ctx0" brushRef="#br0" timeOffset="13327.98">8721 572 0,'-22'21'32,"22"0"-32,-21 0 15,21 0-15,-21 0 0,21 1 0,0-1 16,0 0-16,0 0 16,0 0-16,-21 0 0,21 1 0,0-1 15,-21 0-15,21 0 0,0 0 16,0 0-16,-21-21 15,21 22-15,-22-22 16,22-22 0,0 1-16,0 0 0,0 0 15,0 0-15,0-22 0,22 22 16,-1 0-16,0 0 0,0 0 16,0-22-16,0 22 0,1 0 15,20 0-15,-21 0 0,21 0 0,-20 21 0,20-22 16,0 22-16,-21 0 15,22 0-15,-22 0 0,0 0 0,21 0 16,-42 22-16,22-1 0,-22 0 0,21 0 16,-21 0-16,0 0 0,0 1 15,0-1-15,0 0 0,0 0 0,-21 21 16,21-20-16,-22-22 0,1 21 16,21 0-16,0 0 0,-21-21 0,21 21 15,0-42 16,21 21-31,0-21 16</inkml:trace>
  <inkml:trace contextRef="#ctx0" brushRef="#br0" timeOffset="13895.65">9821 593 0,'0'0'0,"0"-21"0,0-1 0,0 1 16,-21 0-16,0 21 16,21-21-16,-21 0 0,0 21 15,-1 0-15,1 0 0,0 0 0,0 0 16,0 0-16,-22 0 0,22 0 0,-21 21 16,21 0-16,0 0 0,-22 0 15,22 1-15,0 20 0,0-21 16,0 0-16,-1 22 0,22-22 0,0 21 15,0-21-15,0 22 0,0-22 16,0 0-16,0 0 0,0 0 0,22 0 16,-1 1-16,0-22 15,0 0-15,0 0 0,0 0 0,22 0 16,-22-22-16,0 1 0,21 21 0,-20-42 16,20 21-16,-21 0 0,21-22 15,-20 22-15,-1-21 0,0-1 0,21 1 16,-21 0-16,1-1 15,-1 1-15,0-21 0,0 20 0,-21-20 16,0 20-16,21 1 0,-21 0 16,0-1-16,0 22 0,0 0 0,0 0 15,0 0-15,-21 21 16,0 0-16,21 21 0,-21 21 16,0-21-16,21 22 0,-22-1 0,1 0 15,21 22-15,0-22 0,0 1 16,-21-1-16,21 0 0,0 1 0,0-1 15,0 0-15,0-21 16,0 22-16,0-1 0,0-21 0,21 0 16,-21 1-16,21-1 0,1 0 0,-1-21 15,0 0-15,0 0 0,21 0 16,-20 0-16,-1-21 0,21 21 0,0-21 16,-20-22-16</inkml:trace>
  <inkml:trace contextRef="#ctx0" brushRef="#br0" timeOffset="14179.94">10604 0 0,'0'0'0,"-21"0"47,0 0-47,21 42 16,0 1-16,-21-1 0,0 0 0,21 22 15,-21-22-15,21 22 0,0-22 16,-22 0-16,1 22 0,21-22 0,-21 1 16,21-1-16,0 0 0,0-21 15,-21 22-15,21-22 0,0 21 0,0-21 16,0 1-16,0-1 0,0 0 16,0 0-16,21-42 31,0 21-31</inkml:trace>
  <inkml:trace contextRef="#ctx0" brushRef="#br0" timeOffset="14604.23">10731 635 0,'-21'0'16,"21"21"-1,-21-21 1,21 21-16,21-21 15,0 0-15,1 0 16,-1 0-16,0 0 16,21-21-16,-21 21 0,1-21 0,-1 21 15,21-21-15,-21 0 0,0 21 16,1-21-16,-1-1 0,0 1 0,-21 0 16,0 0-16,0 0 0,0 0 0,0-1 15,0 1-15,-21 0 16,0 21-16,-22 0 0,22 0 15,0 21-15,0 0 0,-22-21 16,22 43-16,0-22 0,-21 0 0,21 21 16,-1 1-16,1-22 0,0 21 15,0 1-15,21-22 0,0 21 0,0-21 16,0 22-16,0-22 0,0 21 16,21-21-16,0-21 0,22 21 15,-22 1-15,21-22 0,0 0 0,22 0 16,-22 0-16,22-22 0,-1 1 15,1 21-15,-1-21 0,-20 0 0,20 0 16,-21 0-16,-20-1 0,20 1 16,-21-21-16,0 21 0</inkml:trace>
  <inkml:trace contextRef="#ctx0" brushRef="#br0" timeOffset="26952.78">15430 318 0,'0'-22'15,"0"1"-15,0 0 0,0 0 16,0 0-1,22 21-15,-22-21 0,0-1 0,0 1 16,0 0 0,0 0-1,0 42 48,0 0-48,0 0-15,0 22 0,0-22 16,0 21-16,-22-21 0,22 22 16,0-1-16,-21-21 0,0 22 15,21-1-15,0 0 0,0 1 0,-21-1 16,21 0-16,-21 22 0,21-1 0,0-20 16,0 41-16,0-20 0,-21-1 15,21 1-15,0 20 0,-22-20 0,1 21 16,0-1-16,21 1 0,-21 0 15,0 20-15,0-20 0,-22 21 0,22-21 16,0 20-16,0 1 0,0-21 0,-1 21 16,1 0-16,0-1 15,0 1-15,0 0 0,21 0 0,0 21 16,-21-21-16,21 0 0,-22 21 16,22-22-16,-21 1 0,0 21 0,21 0 15,-21 0-15,0 0 0,0 0 0,-1 0 16,1 0-16,0 0 0,0 0 15,0 21-15,21-21 0,-21 22 0,-1-22 16,1 0-16,0 21 0,21-21 0,-21 0 16,0 127-16,0-127 15,21 21-15,-22 0 0,1 0 0,21-21 16,-21 21-16,21 1 0,-21-1 0,0 0 16,21 0-16,0 21 0,-21-20 15,-1-1-15,1 0 0,21 21 16,0-21-16,-21 22 0,21-22 0,-21 21 15,21-21-15,-21 22 0,21-1 16,0-21-16,0 22 0,-21-22 0,21 21 16,-22-21-16,22 22 0,0-22 0,0 0 15,0 21-15,0-21 0,0 22 0,0-22 16,0 0-16,0 21 0,0-20 16,0 20-16,0-21 0,0 0 0,22 22 15,-22-22-15,21 21 0,-21-21 16,0 0-16,0 1 0,0-1 0,0 0 15,0 0-15,0 0 0,0 0 0,0 1 16,0-1-16,0 0 0,0-21 16,0 21-16,0-21 0,0 21 15,0-21-15,0 0 0,0 0 0,0 0 16,0 0-16,0 0 0,0-21 16,0 0-16,0 21 0,0-42 0,0 20 15,0-41-15,21 21 0,-21-22 0,21-21 16,-21 1-16,0-1 0,0-84 31</inkml:trace>
  <inkml:trace contextRef="#ctx0" brushRef="#br0" timeOffset="28363.83">1714 1503 0,'-21'0'0,"42"0"0,-63 0 15,21 0-15,0 0 0,0 0 16,-1-21-1,1 21-15,0 0 0,0-21 16,0 21-16,0 0 16,-1 0-16,1 0 0,0 0 15,0 0 1,0 0-16,42 0 31,0 0-31,0 0 16,0 0-16,22 0 0,-22 0 15,21 0-15,1 0 0,-1 0 16,0 0-16,22 21 0,-22-21 0,0 0 16,22 0-16,-22 0 0,22 0 15,-1 0-15,22 0 0,-22 0 0,22 0 16,0 0-16,-1 0 0,1 0 16,0 0-16,21 0 0,-22 0 15,22 0-15,21 0 0,-21-21 0,21 21 16,0-22-16,21 22 0,0-21 15,0 21-15,1-21 0,-1 21 0,21-21 16,0 0-16,1 21 0,-1-21 16,-21-1-16,22 22 0,-1-21 0,0 0 15,1 21-15,-1-21 0,-21 0 16,21 21-16,1-21 0,-1-1 0,0 1 16,1 21-16,-1-21 0,0 0 15,22 21-15,-22-21 0,22 0 16,-22 21-16,0-22 0,1 22 0,-1 0 15,22-21-15,-43 21 0,21 0 16,-21 0-16,0 0 0,1-21 0,-1 21 16,-21 0-16,21 0 0,-21 0 15,0 0-15,0-21 0,-21 21 0,0 0 16,-1 0-16,-20 0 0,21 0 0,-21 0 16,-1 0-16,-20 0 0,-1 0 15,1 0-15,-22 0 0,0 0 0,1 0 16,-22 0-16,0 0 0,0 0 15,-42 0 32,0 0-47</inkml:trace>
  <inkml:trace contextRef="#ctx0" brushRef="#br0" timeOffset="28500.75">11134 995 0,'-22'0'16,"1"0"15,0 0-15,21 21-16,-21-21 15</inkml:trace>
  <inkml:trace contextRef="#ctx0" brushRef="#br0" timeOffset="29808">16531 931 0,'21'-21'46,"0"0"-46,1 0 0,-1 0 16,-21 0-16,21-1 0,0 1 16,0 0-16,0-21 0,-21 21 0,0-1 15,0 1-15,0 0 0,0 0 16,0 0-16,-21 21 0,0 0 16,-21 0-16,21 0 0,-22 0 0,1 21 15,0 0-15,-1 0 0,1 22 16,0-22-16,-1 21 0,1-21 0,0 22 15,-1-1-15,22-21 0,0 21 16,0 1-16,21-22 0,0 0 16,0 0-16,0 0 0,21 1 15,0-22-15,0 0 0,22 0 16,-1 0-16,-21-22 0,21 22 0,1-21 16,-1 0-16,0 0 0,1 0 15,-1 0-15,-21-1 0,0-20 0,1 21 16,-1 0-16,0 0 0,0-1 15,-21 1-15,21 0 0,-21 0 16,0 42 31,0 0-47,0 0 0,0 22 16,0-22-16,0 42 0,0-20 0,-21-1 15,21 22-15,-21-22 0,21 21 16,0 1-16,0-1 0,0 1 0,-21-1 15,21 1-15,0 21 0,0-22 0,0 22 16,0-22-16,0 1 0,0 20 16,0-20-16,0-22 0,0 22 0,0-22 15,0 22-15,0-22 0,-21 0 0,21 1 16,-22-1-16,1 0 0,0-21 16,0 1-16,0-1 0,0 0 0,-22 0 15,22-21-15,-21 0 0,-1 0 16,1-21-16,0 21 0,-1-42 15,1 20-15,0-20 0,-1 0 0,1-1 16,0 1-16,21 0 0,-1-22 16,1 22-16,0-22 0,21 22 0,0-21 15,0-1-15,0 22 0,0-1 16,0-20-16,0 21 0,21-1 0,0 1 16,1 0-16,-1 20 0,0-20 0,0 0 15,21-1-15,1 1 0,-22 0 16,21-1-16,22 1 0,-22 0 15</inkml:trace>
  <inkml:trace contextRef="#ctx0" brushRef="#br0" timeOffset="30193.81">16891 1016 0,'0'0'0,"21"0"15,-21-21 1,21 21-16,0-21 0,1 0 0,-22-1 16,21 22-16,0-21 0,0-21 15,0 21-15,0 0 0,-21-1 0,0 1 16,0 0-16,0 0 0,0 0 16,-21 21-1,0 0-15,0 21 16,-21-21-16,20 42 0,1-21 15,-21 22-15,21-22 0,0 21 0,-1 1 16,1-1-16,21 0 0,0-21 16,-21 22-16,21-22 0,0 21 0,0-21 15,0 1-15,0-1 0,0 0 16,21 0-16,0 0 0,1-21 16,-1 0-16,0 0 0,21 0 15,-21 0-15,22 0 0,-22 0 0,21-21 16,1 21-16,-22-21 0,21 0 0,0-22 15</inkml:trace>
  <inkml:trace contextRef="#ctx0" brushRef="#br0" timeOffset="30452.65">17589 487 0,'0'-21'15,"-21"63"16,0-21-31,21 0 0,-21 22 16,0-1-16,0 0 0,21 22 16,-22-22-16,1 22 0,0-1 15,0-20-15,0-1 0,0 21 0,-1-20 16,1-1-16,21-21 0,0 22 16,-21-22-16,21 0 0,0 0 0,0 0 15,0 0-15,21-21 31,0-21-31,1 0 0,-22 0 16</inkml:trace>
  <inkml:trace contextRef="#ctx0" brushRef="#br0" timeOffset="30635.55">17335 889 0,'0'0'0,"-21"0"0,0 0 16,42 0 15,0 0-31,22 0 16,-22 0-16,21 0 0,-21-21 0,22 21 15,-1 0-15,0-21 0,1 0 16,-22 21-16,21-22 0,-21 1 0</inkml:trace>
  <inkml:trace contextRef="#ctx0" brushRef="#br0" timeOffset="31244.2">18140 572 0,'0'0'0,"-21"21"31,-1 0-31,1-21 0,0 42 16,21-21-16,-21 22 0,0-22 15,0 21-15,21 1 0,-22-1 0,22 21 16,-21-20-16,21-22 0,0 21 0,-21 1 15,21-22-15,0 21 0,-21-21 16,21 0-16,0 1 0,0-1 16,0 0-1,21-21 1,0-21-16,-21 0 0,21-1 16,1 1-16,-1-21 0,0 21 0,0-22 15,0 22-15,0 0 0,1-21 0,-22 21 16,21-1-16,-21 1 0,21 21 15,-21 21 1,0 1-16,0-1 16,0 0-16,0 0 0,0 0 0,0 22 15,0-22-15,0 0 0,0 0 16,0 0-16,0 0 0,21 1 16,0-1-16,0 0 15,1-21-15,-1 0 0,0 0 0,0 0 16,0 0-16,0 0 0,22 0 0,-22-21 15,21 0-15,1-1 0,-1 1 16,-21-21-16,21 0 0,1-22 0,-1 22 16,-21-22-16,0 22 0,1-22 15,-1 1-15,0 21 0,-21-22 0,0 22 16,0-1-16,0 1 0,0 21 16,-21-21-16,0 20 0,-1 22 0,1-21 15,-21 21-15,21 0 0,0 0 16,-22 0-16,22 21 0,0 1 15,0-1-15,0 0 0,21 0 0,0 0 16,0 0-16,0 22 0,0-22 16,0 0-16,21 0 0,0 0 0,-21 1 15,21-22-15,0 21 0</inkml:trace>
  <inkml:trace contextRef="#ctx0" brushRef="#br0" timeOffset="31468.07">18902 804 0,'0'64'16,"0"-43"-1,0 0-15,0 0 0,0 1 0,0-1 16,0 0-16,0 0 0,-21 0 0,21 0 16,-22 1-16,22-1 0,0 0 15,-21-21-15,21 21 0,0 0 16,0-42 15,0 0-31,0 0 16</inkml:trace>
  <inkml:trace contextRef="#ctx0" brushRef="#br0" timeOffset="31628.98">18923 656 0,'0'0'0,"0"-21"31,-21 21-15,21 21 0,0 0-1,21-21 1</inkml:trace>
  <inkml:trace contextRef="#ctx0" brushRef="#br0" timeOffset="32080.72">19156 826 0,'0'0'0,"-21"21"0,21 0 0,0 0 16,-22 0-16,1 0 0,21 1 16,-21-1-16,21 0 0,0 0 0,0 0 15,-21 0-15,21 1 0,0-1 16,-21 0-16,21 0 0,0 0 15,0-42 17,0 0-17,0 0-15,0 0 16,0-22-16,0 22 0,0 0 0,21-21 16,0 20-16,-21-20 0,21 21 15,0 0-15,1 0 0,-1-1 0,0 1 16,0 0-16,0 21 0,0 0 15,22 0-15,-22 0 0,0 0 16,0 0-16,0 0 0,1 21 0,-1 0 16,0 1-16,-21-1 0,0 0 0,0 0 15,0 0-15,0 22 0,0-22 16,0 0-16,0 0 0,0 0 16,0 0-16,-21 1 0,0-1 0,21 0 15,-22-21-15,22 21 0,-21-21 16,21-21 15</inkml:trace>
  <inkml:trace contextRef="#ctx0" brushRef="#br0" timeOffset="32596.42">19875 720 0,'-42'-21'32,"21"21"-17,0 21-15,0-21 0,-1 21 16,-20 21-16,21-21 0,0 1 0,0 20 16,-1-21-16,1 21 0,0 1 15,21-22-15,0 0 0,0 21 0,0-20 16,0-1-16,0 0 0,0 0 15,21-21-15,0 0 16,1 0-16,-1 0 0,0 0 0,0 0 16,0 0-16,0 0 0,1-21 15,-1 0-15,0 0 0,0-22 0,0 22 16,0-21-16,1-1 0,-1 1 16,-21-21-16,21 20 0,0-20 0,0 20 15,0-20-15,1 21 0,-1-22 16,0 22-16,-21-22 0,0 22 0,21 21 15,-21-22-15,0 22 0,0 42 32,-21 1-32,0 20 0,21-21 0,-21 21 15,-1 22-15,1-22 16,0 1-16,21-1 0,-21 21 0,0-20 16,21-1-16,-21 22 0,21-22 15,0 0-15,0 1 0,0-1 0,0-21 16,0 21-16,0-20 0,0-1 15,0 0-15,0 0 0,21-21 16,0 0-16,0 0 0,0-21 16</inkml:trace>
  <inkml:trace contextRef="#ctx0" brushRef="#br0" timeOffset="32971.72">20320 783 0,'0'0'0,"-21"0"15,0 0 1,-1 21-16,1 1 16,21-1-16,-21 0 0,0 0 0,21 21 15,0-20-15,-21-1 0,21 21 16,-21-21-16,21 0 0,0 1 0,0-1 16,0 0-16,0 0 15,21-21-15,0 0 0,0 0 0,21 0 16,-20 0-16,-1 0 0,21 0 15,-21-21-15,22 0 0,-1-22 16,-21 22-16,0 0 0,0-21 0,1-1 16,-1 1-16,-21 0 0,21-1 15,-21 22-15,0-21 0,0 21 0,-21 0 16,0 21-16,-1-22 0,1 22 16,0 0-16,0 0 0,-21 0 0,20 0 15,1 22-15,0-22 0,0 21 16,0 0-16,21 0 0,0 0 0,0 0 15,0 1-15,0-1 0,0 0 16,0 0-16,21-21 0,0 21 16,0-21-16</inkml:trace>
  <inkml:trace contextRef="#ctx0" brushRef="#br0" timeOffset="33495.44">20870 741 0,'0'0'15,"-21"21"1,21 0 0,-21 22-16,0-22 0,21 0 15,0 0-15,-21 21 0,21-20 0,0-1 16,-22 21-16,22-21 0,0 0 16,0 1-16,0-1 0,0 0 0,0 0 15,22-21 1,-1 0-16,0-21 15,0 0-15,0 21 0,0-21 16,1-1-16,-1-20 0,0 21 16,0 0-16,0-22 0,0 22 0,1 0 15,-1 0-15,-21 0 0,0 42 32,0 0-17,0 0-15,0 0 0,0 1 0,0-1 16,0 0-16,0 0 0,0 0 15,0 0-15,0 1 0,21-22 16,0 0 0,0 0-16,0 0 0,1 0 15,-1 0-15,21 0 0,-21-22 0,22 1 16,-22-21-16,0 21 0,0-22 16,0 22-16,0-21 0,1 0 0,-22-1 15,0 1-15,0 21 0,0-22 16,0 22-16,0 0 0,-22 21 0,1-21 15,0 0-15,0 21 0,0 0 16,0 0-16,21 21 16,-22-21-16,22 21 15</inkml:trace>
  <inkml:trace contextRef="#ctx0" brushRef="#br0" timeOffset="33756.29">22013 339 0,'-63'84'32,"42"-41"-32,21-22 0,-22 21 0,1 1 15,0-1-15,0 0 0,0 1 16,21-1-16,-21 0 0,-1 1 15,1-1-15,0 0 0,0 1 0,21-1 16,0-21-16,-21 0 0,21 0 16,0 1-16,0-1 0,0 0 0,21-21 15,0-21 1,0 0-16</inkml:trace>
  <inkml:trace contextRef="#ctx0" brushRef="#br0" timeOffset="33988.16">22331 360 0,'0'0'0,"0"-21"16,0 0-16,-21 21 15,-1 21 1,1 21-16,21-21 0,-21 22 16,0-1-16,21 0 0,-21 1 0,0-1 15,-1 0-15,22 1 0,0-1 16,-21 0-16,21 1 0,-21-1 0,21 0 15,-21 1-15,21-22 0,0 0 16,0 0-16,-21 0 0,0-21 16</inkml:trace>
  <inkml:trace contextRef="#ctx0" brushRef="#br0" timeOffset="34101.1">21823 783 0,'0'-21'0,"0"42"0,21-42 0,-63 21 16,20 21-16,1-21 16</inkml:trace>
  <inkml:trace contextRef="#ctx0" brushRef="#br0" timeOffset="34752.72">22818 572 0,'-22'0'15,"1"0"1,0 0-16,-21 0 0,21 21 0,-22 0 16,1 0-16,0 0 15,-1 22-15,22-22 0,-21 21 0,-1 0 16,22-20-16,0 20 0,0 0 0,0-21 16,21 1-16,0 20 0,0-21 15,0 0-15,0 0 0,21-21 0,-21 22 16,42-22-16,-21 0 0,1 0 15,20 0-15,0 0 0,-21-22 0,22 1 16,-22 0-16,0 0 0,21 0 16,-20 0-16,-22-1 0,0-20 0,21 21 15,-21 0-15,0 0 0,21-22 16,-21 22-16,0 0 0,0 0 16,0 0-16,0-1 15,0 44 63,-21-22 63</inkml:trace>
  <inkml:trace contextRef="#ctx0" brushRef="#br0" timeOffset="35036.04">21907 804 0,'0'0'0,"22"0"47,-1 0-47,0 0 0,0-21 15,0 21-15,22 0 0,-22 0 0,0 0 16,0-21-16,0 21 0,0 0 16,1 0-16,-1 0 0,0-21 15,0 21-15</inkml:trace>
  <inkml:trace contextRef="#ctx0" brushRef="#br0" timeOffset="35387.83">22754 720 0,'0'0'0,"0"-21"16,0 42 31,0 0-32,-21 0-15,21 0 0,-21 0 16,21 1-16,-21 20 0,21-21 15,0 0-15,0 22 0,0-22 0,0 0 16,0 0-16,0 0 0,0 0 0,0 1 16,0-1-1,21-21-15,0 0 0,0 0 16,21 0-16,-20-21 0,20-1 0,-21 22 16</inkml:trace>
  <inkml:trace contextRef="#ctx0" brushRef="#br0" timeOffset="35880.26">23156 635 0,'0'0'16,"0"21"0,0 0-16,-21 1 15,21-1-15,0 0 0,-21 0 16,21 0-16,-21 0 0,21 1 0,-21 20 15,21-21-15,0 0 0,0 0 0,0 1 16,-22-1-16,22 0 0,0 0 16,0 0-1,-21-21 1,21-21 15,0 0-31,0 0 16,0 0-16,0-22 0,0 22 15,0 0-15,21-21 0,1 20 0,-1 1 16,0 0-16,0 0 0,0 0 0,0 0 16,1 21-16,-1-22 0,0 22 15,21 0-15,-21 0 0,1 0 0,-1 0 16,0 0-16,0 0 16,-21 22-16,0-1 0,21 0 0,-21 0 15,0 0-15,0 0 0,0 1 16,0-1-16,0 0 0,0 0 0,-21 0 15,0 0-15,21 1 0,-21-1 16,0 0-16,-1-21 16,44-21 15,-1 21-31</inkml:trace>
  <inkml:trace contextRef="#ctx0" brushRef="#br0" timeOffset="36403.97">24045 762 0,'-42'-63'32,"21"63"-32,0 0 0,-1 0 15,1 0-15,0 0 0,-21 0 0,21 0 16,-22 21-16,22 0 0,-21 0 0,21 0 15,-22 22-15,22-22 0,0 0 16,-21 0-16,20 21 0,22-20 0,0-1 16,-21 0-16,21 0 0,0 0 15,0 0-15,0 1 0,21-22 0,-21 21 16,22-21-16,20 0 0,-21 0 16,0 0-16,22 0 0,-1 0 0,0-21 15,1-1-15,-22 1 0,21-21 16,0 21-16,-20-22 0,-1 1 15,21 0-15,-21-1 0,0 1 0,1-21 16,-1 20-16,-21 1 0,0 0 16,21 20-16,-21-20 0,0 21 0,0-21 15,0 20-15,0 1 0,0 0 16,-21 42 0,21 0-1,-21 1-15,-1 20 0,22-21 0,0 21 16,-21 1-16,0-22 0,21 21 0,-21 1 15,21-1-15,0 0 0,0-21 16,0 22-16,0-1 0,0-21 0,0 22 16,0-22-16,21 0 15,0 0-15,0 0 0,1-21 16,-1 0-16,0 0 0,0 0 0,0-21 16,0 21-16,1-21 0,-1 0 15</inkml:trace>
  <inkml:trace contextRef="#ctx0" brushRef="#br0" timeOffset="36668.66">24701 296 0,'-42'0'16,"42"22"-1,-21-1-15,0 0 0,21 21 0,-21-21 16,-1 22-16,22-1 0,-21-21 15,0 22-15,21-1 0,-21 0 0,0 1 16,21-22-16,0 21 0,-21 0 16,-1-20-16,22 20 0,0-21 0,0 0 15,0 0-15,0 1 0,0-1 0,22-21 47,-1 0-47,0-21 0,0 21 16</inkml:trace>
  <inkml:trace contextRef="#ctx0" brushRef="#br0" timeOffset="37291.76">24765 804 0,'21'0'16,"0"0"0,0-21-1,1 21-15,-1 0 0,0-21 16,0 21-16,0-21 0,0 21 15,1 0-15,-22-21 0,21 0 16,0 21-16,-21-22 0,0 1 16,-21 21-1,0 0-15,-1 0 16,1 0-16,0 0 16,-21 21-16,21-21 0,-1 22 0,1-1 15,0 0-15,0 0 0,0 21 0,21-20 16,0-1-16,-21 0 0,21 0 15,0 0-15,0 0 0,0 1 0,0-1 16,0 0-16,21-21 0,0 21 16,0-21-16,21 0 0,1 0 15,-22 0-15,21 0 0,1 0 0,-1 0 16,21-21-16,-20 0 0,-1 0 16,0-1-16,1 1 0,-1 0 15,0-21-15,-20 21 0,20-22 0,0 22 16,-21 0-16,1 0 0,-1 0 0,-21-1 15,0 1-15,0 0 16,-21 21 0,-1 0-16,1 0 0,0 21 15,0 0-15,0 1 16,21-1-16,0 0 0,0 0 0,0 0 16,0 0-1,0 1-15,0-1 0,0 0 0,21-21 0,-21 21 16,21 0-16,-21 0 0,21 1 15,-21-1-15,0 0 0,0 0 16,0 0-16,0 0 16,0 1-16,-21-22 15,0 21-15,0-21 0,0 21 16,-1-21-16,1 0 16,0 0-16,0 0 0,0 0 15,0 0-15,-22-21 0</inkml:trace>
  <inkml:trace contextRef="#ctx0" brushRef="#br0" timeOffset="39551.69">16997 1778 0,'0'0'0,"-21"0"0,-1 0 15,1 0-15,21-21 0,-21 21 16,0 0-16,0 0 0,21-21 15,-21 21 1,42 0 47,0 0-63,0 21 15,0-21-15,0 0 16,22 0-16,-22 0 0,0 0 0,21 0 15,-20 0-15,20 0 0,0 0 16,1 0-16,-1 0 0,0 0 0,1 0 16,20 0-16,-21 0 0,22 0 15,-1 0-15,-20-21 0,20 21 0,1-21 16,-1 21-16,1 0 0,20 0 16,-20 0-16,21 0 0,-1 0 15,-20-22-15,20 22 0,1 0 0,0 0 16,-22 0-16,22 0 0,0 0 15,-22 0-15,22 0 0,-22 0 0,22 0 16,0 0-16,-1 0 0,1 0 0,0 0 16,-1 0-16,1 0 0,0 0 15,-1 0-15,1 0 0,0 0 0,-1 0 16,1 0-16,21-21 0,-22 21 16,22 0-16,-21 0 0,0 0 0,20 0 15,-20 0-15,0 0 0,-1 0 16,22 0-16,-21 0 0,0 0 15,20 0-15,1 0 0,-21 0 0,21 0 16,0 0-16,-22 0 0,22 0 16,-21 0-16,-1 0 0,22 0 0,-21 0 15,0-21-15,20 21 0,-20 0 16,21 0-16,-21 0 0,-1 0 0,22 0 16,-21 0-16,-1 0 0,-20-21 15,21 21-15,-1 0 0,1 0 0,0 0 16,-1 0-16,1 0 0,0 0 15,-1 0-15,1-21 0,-22 21 0,22 0 16,-21 0-16,-1 0 0,-21-21 0,22 21 16,-1 0-16,-20 0 15,-1 0-15,22-22 0,-22 22 0,0 0 16,1 0-16,20 0 0,-21 0 16,1 0-16,-1 0 0,0 0 0,1 0 15,-1 0-15,0 0 0,-20 0 0,20 0 16,-21 0-16,21 0 0,-20 0 15,-1 0-15,0 0 0,0-21 0,0 21 16,0 0 0,1 0-16,-1 0 15,-42 0 32,-1-21-47,-20 21 0,0-21 16,-22 21-16,1 0 0</inkml:trace>
  <inkml:trace contextRef="#ctx0" brushRef="#br0" timeOffset="41152.85">466 3239 0,'0'0'0,"-22"-22"0,1 22 0,-21 0 0,21 0 16,0 0-16,-22 0 0,22 0 15,0 0-15,0 0 0,0 0 0,-1 0 16,65 0 31,-22 0-47,21 0 0,22 0 0,-1 0 16,1-21-16,-1 21 0,1-21 15,-1 21-15,22 0 0,-22-21 16,1 21-16,21 0 0,-22 0 0,1 0 15,-1-21-15,1 21 0,-1 0 16,-21 0-16,1 0 0,-1 0 16,-21 0-16,0 0 0,1 0 0,-22-21 31,0-1-31,0 1 16,-22 21-16,1-21 15</inkml:trace>
  <inkml:trace contextRef="#ctx0" brushRef="#br0" timeOffset="41584.11">1058 2858 0,'0'21'31,"0"0"-31,21-21 0,1 21 15,-1-21-15,0 21 0,0-21 16,21 0-16,1 21 0,-22-21 0,21 0 16,1 0-16,-1 0 15,0 0-15,1 0 0,-1 0 0,-21 0 16,21 22-16,-20-22 0,-1 0 16,0 0-16,-21 21 0,0 0 15,0 0-15,-21 0 16,-22 0-16,22 1 0,-21 20 15,21-21-15,-22 21 0,1-20 0,21 20 16,-21-21-16,-1 21 0,22-20 16,-21 20-16,-1-21 0,22 0 0,0 0 15,0 22-15,0-22 0,0-21 16,-1 21-16,22 0 0,-21-21 16,21 21-16,0-42 46,21 21-46,1-21 16,-1 0-16</inkml:trace>
  <inkml:trace contextRef="#ctx0" brushRef="#br0" timeOffset="42107.71">2286 3048 0,'0'0'0,"-21"0"0,0-21 15,-1 21-15,1-21 0,21 0 16,0-1-16,0 1 15,0 0-15,0 0 0,21 21 16,-21-21-16,22 21 0,20-21 16,-21 21-16,0 0 0,22 0 15,-22 0-15,21 0 0,0 0 16,-20 0-16,20 0 0,0 21 0,-21 0 16,1 0-16,20 0 0,-42 22 15,21-22-15,-21 0 0,0 21 0,0 1 16,0-1-16,0-21 0,-21 21 15,0 1-15,0-22 0,21 0 0,-22 21 16,1-42-16,21 22 0,-21-1 16,21-42-1,0-1 1,0 1-16,0 0 0,0 0 16,0 0-16,0-22 0,0 22 0,0-21 15,21 21-15,0-22 0,1 1 16,-22 21-16,21 0 0,0-22 0,0 22 15,0 0-15,0 0 0,1 0 16,-1 21-16,-21-21 0,21 21 0,0 0 16,0-22-16,0 22 0,1 0 15</inkml:trace>
  <inkml:trace contextRef="#ctx0" brushRef="#br0" timeOffset="42467.52">3090 3048 0,'64'0'15,"-43"-21"-15,0 0 16,0 0-16,0-1 0,1 1 16,-1 0-16,0 0 0,-21 0 0,21 0 15,-21-1-15,0 1 0,0 0 16,0 0-16,0 0 0,0 0 0,-21 21 15,0 0-15,0 0 16,-1 0-16,1 0 0,-21 21 0,21 0 16,-22 0-16,22 0 0,0 22 0,0-22 15,0 21-15,0 0 0,21-20 16,0 20-16,0 0 0,0-21 0,0 22 16,0-22-16,0 21 0,0-21 15,0 1-15,21-1 0,0 0 0,0 0 16,0 0-16,0-21 0,1 0 15,-1 0-15,0 0 0,21 0 0,-21-21 16,22 0-16,-22 0 0,21 0 16</inkml:trace>
  <inkml:trace contextRef="#ctx0" brushRef="#br0" timeOffset="43955.64">3895 2117 0,'-22'0'15,"1"21"-15,21 21 0,0-21 16,0 22-16,-21-1 0,21 0 16,-21 22-16,21-22 0,-21 22 0,21-1 15,0 1-15,0-1 0,-21 1 16,-1-22-16,1 22 0,21-22 15,0 0-15,0 1 0,-21-1 0,21 0 16,0 1-16,0-22 0,0 21 16,0-21-16,0 0 0,0 1 0,21-22 15,0 0-15,1 0 0,-1 0 16,0 0-16,0 0 0,0 0 0,0-22 16,1 22-16,-1-21 0,0 0 0,0 0 15,0-21-15,0 20 0,-21 1 16,22-21-16,-1 21 0,0-22 0,0 1 15,-21 0-15,21 21 0,-21-22 16,21 22-16,-21 0 0,0 0 0,0 0 16,0-1-16,0 44 31,0-1-15,0 0-16,0 21 0,-21-21 15,21 1-15,0 20 0,-21-21 0,21 0 16,0 0-16,0 22 0,0-22 15,0 0-15,0 0 0,0 0 0,0 1 16,21-22 0,0 0-16,1 0 0,-1 0 15,0 0-15,21 0 16,-21-22-16,1 1 0,-1 21 0,0-21 16,21 0-16,-21 0 0,1 0 15,-1-22-15,0 22 0,0 0 0,-21 0 16,21 0-16,-21-1 0,21 22 15,-21-21-15,0 0 0,0 0 16,0 42 15,0 0-31,0 0 16,-21 1-16,21 20 16,0-21-16,-21 0 0,21 0 0,0 1 15,0-1-15,0 0 0,0 0 16,0 0-16,0 0 0,0 1 15,0-1-15,0 0 0,21-21 16,0 0-16,1 0 16,-1 0-16,0 0 0,21 0 0,-21-21 15,22 0-15,-22 21 0,21-22 0,1 1 16,-22 0-16,21-21 0,-21 21 16,0-1-16,1-20 0,-1 21 0,-21-21 15,0 20-15,0 1 0,0 0 16,0 0-16,0 0 0,-21 21 15,-1 0-15,1 0 16,0 21-16,0-21 16,21 21-16,0 0 0,0 0 0,0 1 15,0-1-15,0 0 0,0 0 16,0 0-16,0 0 0,0 1 0,0-1 16,0 0-16,0 0 0,21 0 0,0 0 15,-21 1-15,21-22 0,1 21 16,-1 0-16,0-21 0,0 21 0,0-21 15,0 0-15,1 0 0,-1 0 16,0 0-16,21 0 0,-21 0 0,1 0 16,-1-21-16,21 0 0,-21 0 0,0 21 15,1-22-15,-1-20 16,-21 21-16,21 0 0,0 0 0,-21-22 16,0 22-16,0-21 0,21 21 0,-21-1 15,21 1-15,-21 0 0,0 0 16,0 0-16,0 42 31,0 0-31,0 0 0,0 0 16,0 22-16,0-22 15,-21 0-15,21 0 0,-21 0 0,21 1 16,0-1-16,0 0 0,0 0 0,0 0 16,-21 0-16,21 1 15,-21-22 1,21-22 15,0 1-31,0 0 0,0 0 16,0 0-16,0 0 0,21-22 15,0 22-15,0-21 0,0-1 0,1 1 16,-1 21-16,21-21 0,-21-1 0,22 1 16,-1 21-16,0 0 0,-21-1 15,22 1-15,-22 0 0,21 21 0,-21 0 16,1 0-16,-1 0 0,0 21 15,0 0-15,-21 1 0,21-1 16,-21 21-16,0 0 0,0-20 0,0 20 16,0 0-16,0 1 0,-21-22 15,21 21-15,-21 0 0,0-20 0,21 20 16,0-21-16,0 0 0,0 0 16,0 1-16,-21-1 0,21-42 46,0-1-46,-22 1 0,22 0 16,-21-21-16</inkml:trace>
  <inkml:trace contextRef="#ctx0" brushRef="#br0" timeOffset="44267.46">3450 2667 0,'85'-21'31,"-43"21"-31,0-21 0,1 0 0,-1 21 15,22-22-15,-22 22 0,21-21 16,-20 21-16,-1 0 0,22-21 0,-22 21 16,0 0-16,1 0 0,-22-21 15,21 21-15,-21 0 0,0 0 0,1 0 16,-1 0-16</inkml:trace>
  <inkml:trace contextRef="#ctx0" brushRef="#br0" timeOffset="44875.61">7408 2244 0,'0'0'0,"0"-21"0,0-1 15,0 1-15,0 0 0,0 0 16,-21 21-16,0 0 16,0 21-1,0 0-15,-1 22 0,22-22 16,-21 21-16,0 22 0,-21-1 16,21 1-16,-1-1 0,1 1 0,0-22 15,0 21-15,21 1 0,-21-22 0,0 22 16,21-22-16,-22-21 0,22 22 15,0-1-15,0-21 0,0 0 16,0 0-16,0 1 0,22-22 16,-1 0-16,0 0 0,0 0 15,0 0-15,0 0 0,1-22 16,-1 1-16</inkml:trace>
  <inkml:trace contextRef="#ctx0" brushRef="#br0" timeOffset="45690.11">7027 2836 0,'0'0'0,"-21"0"0,0 0 0,21-21 31,21 21-15,0 0-16,0-21 0,22 21 15,-22-21-15,21 0 0,1 21 16,-1-21-16,0 21 0,1-22 0,-1 1 15,0 21-15,1 0 0,-1-21 16,-21 21-16,21 0 0,-20 0 0,-1 0 16,0 0-16,-21 21 15,0 0-15,0 22 16,0-22-16,-21 0 0,0 0 0,21 0 16,0 22-16,0-22 0,-22 0 15,22 0-15,0 0 0,0 1 16,0-1-16,0 0 0,0 0 0,22 0 15,-1-21 1,0 0-16,0 0 0,0 0 0,22 0 16,-22-21-16,21 21 0,0-21 0,1 0 15,-1 0-15,-21 21 0,22-43 16,-1 22-16,-21 0 0,0 0 0,0 0 16,1-22-16,-1 22 0,-21 0 15,21 0-15,-21 0 0,0-1 16,0 1-16,0 0 15,0 0 32,0 42 0,-21 0-47,21 0 16,-21 1-16,21-1 15,0 0-15,0 21 0,0-21 0,0 1 16,-22 20-16,22 0 0,0 1 0,-21-1 16,21 0-16,-21 1 0,21 20 15,0 1-15,0-22 0,0 21 0,-21-20 16,21 20-16,0-20 0,0 20 16,0-21-16,0 1 0,0-1 15,-21 0-15,21 1 0,-21-22 0,-1 21 16,1-21-16,21 22 0,-21-22 0,0 0 15,0-21-15,0 21 0,-1-21 16,1 0-16,0 0 0,0-21 16,21 0-16,-21 0 0,0 0 0,-1-1 15,22 1-15,-21 0 0,21-21 16,-21 21-16,21-1 0,0 1 0,0-21 16,0 21-16,0 0 0,0-1 15,0-20-15,21 21 0,0 0 0,1 0 16,-1-22-16,0 22 0,0 0 15,0-21-15</inkml:trace>
  <inkml:trace contextRef="#ctx0" brushRef="#br0" timeOffset="46003.92">8403 2667 0,'0'42'16,"0"-20"-16,0-1 0,0 21 16,0-21-16,0 22 15,0-1-15,0 0 0,0 22 0,0-22 16,-21 22-16,21-22 0,0 21 0,0 1 16,-21-22-16,21 22 0,-21-1 15,21-20-15,-22-1 0,22 0 0,0 1 16,0-1-16,0 0 0,0-21 0,0 22 15,0-22-15,0 0 16,22-21 0,-1-21-1,-21 0-15,21-22 16,-21 22-16</inkml:trace>
  <inkml:trace contextRef="#ctx0" brushRef="#br0" timeOffset="46307.75">8403 3027 0,'-21'-21'0,"42"42"0,-42-85 16,21 43-16,-21 0 0,21 0 16,-21 0-16,21 0 0,0-1 0,0 1 15,0 0-15,0 0 0,0 0 16,21 0-16,0-1 0,0 1 0,0 0 16,22 0-16,-1 21 0,-21 0 0,21-21 15,1 21-15,-1 0 16,0 0-16,-20 21 0,20 0 0,-42 21 0,0-20 15,0-1-15,0 21 16,0-21-16,-21 22 0,0-22 0,-1 0 16,1 21-16,-21-21 0,21 1 0,-22-1 15,22 0-15,-21-21 0,21 21 16,0-21-16,-1 0 0,1 0 0,42-21 47,1 0-47,-1 0 0,0-1 0</inkml:trace>
  <inkml:trace contextRef="#ctx0" brushRef="#br0" timeOffset="46660.37">8996 2815 0,'42'0'31,"-21"0"-31,0 0 0,1 0 0,-1-21 16,0 0-16,0 21 0,0-21 0,0 0 16,1-1-16,-1 1 15,0 0-15,0 21 0,0-21 0,-21 0 16,21 21-16,-21-21 0,0-1 16,-21 22-16,0 0 15,0 0-15,-21 0 0,20 0 0,1 0 16,-21 22-16,21-1 0,0 0 15,-22 0-15,22 0 0,0 0 0,21 22 16,0-22-16,0 0 0,0 21 16,0-20-16,0-1 0,0 0 0,0 0 15,0 0-15,21 0 0,0 1 0,0-22 16,1 21-16,-1-21 0,0 0 16,21 0-16,-21 0 0,1 0 0,20 0 15,-21 0-15</inkml:trace>
  <inkml:trace contextRef="#ctx0" brushRef="#br0" timeOffset="46927.63">10372 2477 0,'0'-22'0,"0"44"15,0-1 1,0 0-16,-22 0 0,1 21 0,21-20 16,-21 20-16,0-21 0,21 21 15,0-20-15,-21 20 0,21-21 0,-21 0 16,21 0-16,0 1 0,0-1 0,0 0 16,21-21-1,0 0 1,0 0-16,0 0 0</inkml:trace>
  <inkml:trace contextRef="#ctx0" brushRef="#br0" timeOffset="47312.41">11007 2434 0,'0'0'15,"-22"-21"-15,1 21 0,-21 0 16,21 0-16,-22 0 0,22 0 15,-21 21-15,21 0 0,-22 1 0,22-1 16,0 0-16,-21 0 0,42 0 16,0 0-16,-21-21 0,21 22 0,0-1 15,21 0-15,0-21 0,0 0 16,21 0-16,-20 21 0,20-21 16,0 0-16,-21 0 0,22 21 0,-1 0 15,-21-21-15,0 0 0,1 22 16,-1-1-16,0 0 15,-21 0-15,0 0 0,-21-21 16,0 21-16,-22 1 0,22-22 16,-21 21-16,-1-21 0,22 21 0,-21-21 15,0 0-15,20 0 0,-20 21 0,21-21 16,0 0-16,0 0 0,-1 0 16,22-21-16,0 0 15,0 0-15,0-1 0,0 1 16,0 0-16,0 0 0,0-21 15</inkml:trace>
  <inkml:trace contextRef="#ctx0" brushRef="#br0" timeOffset="47488.31">10435 2201 0,'0'0'15,"-21"-21"-15,0 21 0,0 0 16,-1 0-1,44 0 17,-1 0-32,0 0 15,0 0-15</inkml:trace>
  <inkml:trace contextRef="#ctx0" brushRef="#br0" timeOffset="48007.39">12298 2138 0,'0'-21'0,"0"42"0,0-63 15,-21 42-15,-1 0 16,1 0-16,0 0 0,-21 0 16,21 0-16,-22 0 0,1 0 0,0 21 15,20 0-15,-20 0 0,21 0 0,-21 0 16,20-21-16,1 22 0,21-1 16,0 0-16,0 0 0,0 0 15,0 0-15,21 1 0,22-22 16,-22 21-16,21 0 0,1 0 0,-1-21 15,0 21-15,1 0 0,-1 1 16,0-1-16,1-21 0,-22 21 16,21 0-16,-21 0 0,0 0 0,-21 1 15,0-1-15,0 0 0,0 0 0,0 0 16,0 0-16,0 1 0,-21-1 16,0 0-16,0-21 0,-21 21 0,-1 0 15,1-21-15,0 21 0,-1-21 0,1 0 16,-22 0-16,22 0 0,21 0 15,-21 0-15,-1 0 0,22 0 0,0 0 16,0 0-16,21-21 0,0 0 16,0 0-16,0 0 15,0 0-15,0-1 0,21 1 16,0 0-16,21-21 0,-20 21 0</inkml:trace>
  <inkml:trace contextRef="#ctx0" brushRef="#br0" timeOffset="49523.97">12806 1884 0,'0'0'0,"-21"0"16,21 21-1,-22 0-15,22 22 16,-21-22-16,0 21 0,21 0 0,-21 1 15,0-1-15,0 0 0,21 1 16,-22 20-16,1-20 0,0 20 0,21-21 16,-21 22-16,21-22 0,-21 1 15,21-1-15,0 0 0,0-21 0,0 22 16,0-22-16,0 0 0,0 0 0,21 0 16,0-21-1,0 0-15,0 0 0,22 0 0,-22-21 16,21 0-16,-21 0 0,22 0 0,-22 0 15,21-22-15,-21 22 16,1-21-16,20 21 0,-42-22 0,21 1 16,-21 21-16,21-22 0,-21 22 0,0 0 15,0 0-15,0 0 0,-21 0 16,0 21-16,0 0 16,21 21-1,0 0-15,0 0 16,0 0-16,0 0 0,0 1 0,0-1 15,0 0-15,0 0 0,0 0 16,0 0-16,0 22 0,0-22 0,0 0 16,21 0-16,0 0 0,-21 1 15,21-1-15,0 0 16,1-21-16,-22 21 0,21-21 16,0 0-16,0 0 0,21 0 0,-20 0 15,-1 0-15,21 0 0,-21 0 16,0-21-16,1 0 0,-1 21 0,0-21 15,0-1-15,0 1 0,0 0 16,-21 0-16,22 0 0,-1-22 0,-21 22 16,21 0-16,-21 0 0,21-21 0,-21 20 15,0 1-15,0 42 32,0 1-32,-21-1 0,0 0 0,0 0 15,21 0-15,-22 0 16,22 22-16,-21-22 0,21 0 0,0 0 15,0 0-15,0 1 0,21-22 32,1 0-32,-1 0 0,0 0 0,0 0 15,0 0-15,0-22 0,1 22 16,20-21-16,-21 0 0,0 0 0,22 0 16,-22-22-16,0 22 0,0 0 0,0 0 15,-21 0-15,0 0 0,21 21 16,-21 21 15,-21 0-31,21 0 16,0 0-16,-21-21 0,0 21 0,21 1 15,-21-1-15,21 0 0,-21 0 0,21 0 16,0 0-16,-22 1 16,1-22-1,21-22 1,21 1-1,1 0-15,-22 0 0,21 0 16,0 0-16,0-1 0,-21 1 16,21 0-16,0 0 0,1 21 0,-22-21 15,21 0-15,0 21 0,0-22 16,0 22 0,-21 22-1,0-1-15,0 0 0,0 0 16,0 0-16,21 0 0,-21 1 15,22-1-15,-22 0 0,0 0 16,21-21-16,0 21 0,0-21 0,0 0 16,0 21-16,1-21 0,20 0 15,-21 0-15,0 0 0,22 0 0,-1 0 16,-21 0-16,21-21 0,-20 0 16,20 0-16,-21 21 0,0-21 0,0-22 15,1 22-15,-22 0 0,0-21 0,21 21 16,-21-1-16,0-20 15,0 21-15,0 0 0,-21 0 16,-1 21-16,1 0 0,0 0 0,0 0 16,-21 0-16,-1 21 0,1-21 15,21 21-15,-22 0 0,22-21 0,0 21 16,0 0-16,0 1 0,21-1 16,0 0-16,0 0 15,0 0-15,21 0 0,0 1 16,-21-1-16,21 0 0,-21 0 15,21 0-15,-21 22 16,0-22-16,0 0 0,0 0 0,0 21 0,0-20 16,0 20-16,0 0 0,0-21 15,0 22-15,0-22 0,0 21 16,22 1-16,-22-22 0,0 21 0,0 0 16,0 1-16,0-22 0,0 21 0,-22 1 15,1-22-15,0 0 0,0 21 16,0-21-16,-22 1 0,22-1 0,-21-21 15,0 21-15,20-21 0,1 0 0,0 21 16,0-21-16,0 0 0,0 0 16,21-21-1,0 0-15,0 0 0,0-1 16,0-20-16,0 21 16,21-21-16,-21-22 0,21 22 0</inkml:trace>
  <inkml:trace contextRef="#ctx0" brushRef="#br0" timeOffset="49735.84">13906 2096 0,'0'0'0,"-21"0"0,0 0 31,0 0 31</inkml:trace>
  <inkml:trace contextRef="#ctx0" brushRef="#br0" timeOffset="49991.7">12509 2053 0,'127'21'32,"-84"-21"-32,20 0 0,-20 0 15,20 0-15,1 0 0,-1 0 0,-21 0 16,22 22-16,-22-22 0,1 0 15,20 0-15,-42 0 0,22 0 0,-22 0 16,0 0-16,0 0 0,0 0 16,0 0-1</inkml:trace>
  <inkml:trace contextRef="#ctx0" brushRef="#br0" timeOffset="51015.63">15388 3048 0,'0'0'0,"-21"0"0,42 0 31,0 0-15,0 0-16,22 0 0,-22 21 15,21-21-15,-21 0 0,22 0 0,-1 0 16,0 0-16,1 0 0,-1 0 16,0 0-16,1 0 0,-1 0 0,0 0 15,-20 0-15,-1 0 0,0 0 16,0 0-16,-21-21 16,-21 21-1,0-21-15,0 21 16,-1 0-16,1 0 0,0-21 0,0 21 15,21-21-15,0-1 16,21 22 0,0 0-1,0 0-15,1 0 16,-1 0-16,0 0 0,21 0 0,-21 0 16,1 22-16,-1-22 0,0 21 15,-21 0-15,0 0 0,0 0 0,0 0 16,0 1-16,0 20 0,-42-21 0,20 0 15,1 22-15,-21-22 0,21 0 16,0 21-16,-22-21 0,22-21 0,0 22 16,21-1-16,21-21 31,0 0-31,0-21 0,1 21 16,20-22-16</inkml:trace>
  <inkml:trace contextRef="#ctx0" brushRef="#br0" timeOffset="51439.39">16679 2963 0,'-21'-21'0,"0"-63"31,21 62-31,0 1 15,21 21-15,0-21 0,0 21 16,1 0-16,-1 0 0,21 0 0,-21 0 16,0 0-16,22 0 0,-22 0 15,21 21-15,-21 0 0,1 1 0,-1-1 16,0 21-16,0-21 0,-21 22 16,0-22-16,0 0 0,0 21 0,0-21 15,-21 22-15,0-22 0,0 0 16,-1 0-16,1 0 0,0-21 0,21 22 15,-21-22-15,0 0 0,21-22 32,0 1-32,0 0 15,21 0-15,0-21 0,-21 20 0,21 1 16,0-21-16,1 21 0,-1 0 16,0-1-16,0-20 0,0 21 0,-21 0 15,21 21-15,1-21 0,-1-1 16,0 22-16,0 0 0,0-21 0,0 21 15</inkml:trace>
  <inkml:trace contextRef="#ctx0" brushRef="#br0" timeOffset="51771.86">17420 3069 0,'0'0'16,"21"0"-16,0 0 0,1 0 0,-1 0 15,0-21-15,0 0 0,0 0 16,0 0-16,1-1 0,-22 1 16,21 0-16,-21 0 0,0 0 0,0 0 15,0-1-15,-43 22 16,22 0-16,0 0 0,0 0 16,0 0-16,-22 22 0,22-1 0,0 0 15,0 0-15,-21 0 16,42 22-16,-22-22 0,22 0 0,-21 0 15,21 21-15,0-20 0,0-1 0,0 0 16,0 0-16,0 0 0,21-21 16,-21 21-16,22 1 0,-1-22 0,0 0 15,0 0-15,0 0 0,0 0 16,22 0-16,-22 0 0,21-22 0,-21 1 16,22 0-16,-1 0 0</inkml:trace>
  <inkml:trace contextRef="#ctx0" brushRef="#br0" timeOffset="52740.27">18246 2117 0,'0'21'15,"-22"0"-15,1 0 16,21 0-16,-21 22 0,0 20 0,0-20 15,0 20-15,-1 1 0,1-1 16,0 22-16,-21-22 0,21 1 0,-1-1 16,1 1-16,0-22 0,21 22 0,0-22 15,-21 0-15,21 1 0,0-1 16,0 0-16,0-21 0,0 1 16,0-1-16,0 0 0,21-21 15,0 0-15,0 0 16,1 0-16,-1 0 0,0-21 0,0 0 15,21-1-15,-20 1 0,20 0 16,-21 0-16,21 0 0,-20-22 0,20 22 16,-21-21-16,0 21 0,22-22 15,-22 22-15,-21 0 0,0 0 0,21 0 16,-21 0-16,0-1 0,-21 22 31,0 0-31,21 22 16,-22-1-16,1 0 0,21 0 15,0 0-15,-21 0 0,0 1 0,21-1 16,-21 21-16,21-21 0,0 0 16,0 1-16,0-1 0,0 0 0,0 0 15,21-21 1,0 21-16,0-21 0,22 0 16,-22 0-16,21 0 0,-21-21 0,22 0 15,-1 21-15,-21-21 0,21 0 16,-20-1-16,-1 1 0,0 0 0,0 0 15,0 0-15,0 0 0,-21-1 0,0 1 16,22 21 0,-22-21-1,0 42 1,-22 0 0,1 1-16,21-1 0,-21 0 0,0 0 15,21 0-15,-21 0 0,21 1 16,-21 20-16,21-21 0,0 0 0,0 0 15,0 1-15,0-1 0,0 0 16,0 0-16,21 0 0,0-21 0,0 0 16,0 21-16,22-21 0,-22 0 15,21 0-15,-21 0 0,22-21 16,-22 0-16,21 21 0,-21-21 0,22-21 16,-1 20-16,-21 1 0,0-21 15,0 0-15,1 20 0,-1-20 0,-21 0 16,0 21-16,0-22 0,0 22 15,0 0-15,0 0 0,-21 0 0,-1-1 16,1 22-16,0 0 16,21 22-16,-21-1 0,0 0 15,21 21-15,0-21 0,0 1 16,0-1-16,0 21 0,0-21 16,0 0-16,0 1 0,0 20 0,0-21 15,0 0-15,0 0 16,0 1-16,0-1 0,21 0 15,21-21-15,-21 0 0,1 0 16,20 0-16,-21 0 0,21 0 16,1-21-16,-1 0 0,-21-1 0,22 1 15,-1 21-15</inkml:trace>
  <inkml:trace contextRef="#ctx0" brushRef="#br0" timeOffset="53180.57">19685 2921 0,'0'0'16,"-21"0"-1,0 0 1,-1 0-16,22 21 0,-21-21 16,0 21-16,21 1 0,0-1 0,-21 0 15,0 0-15,21 0 0,-21 0 16,21 22-16,-22-22 0,22 0 0,0 0 16,0 0-16,-21 1 15,21-1-15,0 0 16,-21-21-16,21-21 15,0 0 1,0-1-16,0 1 0,0-21 16,0 21-16,21-22 0,0 22 15,1-21-15,-1 0 0,0-1 16,21 1-16,-21 0 0,22 20 16,-1-20-16,-21 21 0,22 0 0,-22 21 15,21 0-15,-21 0 0,22 0 0,-22 0 16,0 0-16,0 21 0,-21 0 15,0 0-15,21 0 0,-21 22 0,0-22 16,0 21-16,0 1 0,0-22 16,0 21-16,-21 0 0,21-20 0,-21-1 15,0 21-15,0-21 0,-1 0 0,1-21 16,21 22-16,0-1 0,-21-21 16,0 0-16,0 0 15,21-21 1,-21-1-16</inkml:trace>
  <inkml:trace contextRef="#ctx0" brushRef="#br0" timeOffset="53444.41">17822 2498 0,'0'0'0,"21"0"32,1 0-32,-1 0 0,0 0 0,21 0 15,1 0-15,-1 0 0,0 0 16,22 0-16,-1 0 0,-20-21 0,20 21 16,-21 0-16,22 0 0,-22 0 15,-21 0-15,22-22 0,-22 22 0,0 0 16</inkml:trace>
  <inkml:trace contextRef="#ctx0" brushRef="#br0" timeOffset="54028.19">21018 2413 0,'0'-21'0,"0"42"0,22-63 0,-22 21 0,0-1 16,0 1-16,21 21 15,-21 21 17,0 1-32,-21 20 0,21 0 15,-22 22-15,1-1 0,0 1 0,21-1 16,-42 1-16,21-1 0,-1-20 15,1 20-15,0-21 0,-21 1 0,21-1 16,-1 0-16,22-20 0,0 20 0,-21-21 16,21 0-16,0 0 15,21-21 1,-21-21 0,22 21-16,-1-21 0,-21 0 15</inkml:trace>
  <inkml:trace contextRef="#ctx0" brushRef="#br0" timeOffset="54760.32">20595 2942 0,'0'0'15,"42"-21"1,-20 21 0,-1 0-16,21 0 0,0 0 15,1 0-15,-1-21 0,0 21 16,1 0-16,-1-21 0,22 21 0,-22 0 15,21-21-15,-20-1 0,-1 22 16,0 0-16,-20 0 0,20-21 0,-21 21 16,-42 0 15,0 21-31,0 1 16,-1-22-16,1 21 0,21 0 0,-21 0 15,0 0-15,21 0 0,0 1 0,-21-1 16,21 0-16,-21 0 0,21 0 15,0 0-15,0 1 16,21-22-16,0 0 16,0 0-16,0 0 0,22 0 15,-1 0-15,0 0 0,1 0 0,20 0 16,-21 0-16,22-22 0,-22 1 16,1 21-16,-1-21 0,0 0 0,1 0 15,-22 0-15,0-1 0,0 1 0,0 0 16,-21 0-16,21 0 0,-21 0 15,-21 21 17,0 0-32,0 21 15,21 0-15,0 0 0,-21 0 0,0 0 16,21 1-16,-22-1 16,22 0-16,-21 21 0,21-21 0,0 1 15,-21 20-15,21 0 0,-21-21 0,21 22 16,-21-1-16,21 0 0,0 1 15,0-1-15,0 22 0,0-22 0,0 0 16,0 1-16,0-1 0,0 0 16,0-21-16,0 22 0,0-22 0,0 21 15,-21-21-15,-1 1 0,22-1 0,-21 0 16,0 0-16,-21-21 0,21 0 16,-22 21-16,1-21 0,0 0 0,-1 0 15,1 0-15,0-21 0,-22 0 16,22 21-16,-1-21 0,1 0 15,0 21-15,-1-22 0,22 22 0,0-21 16,0 21-16,0 0 0,21-21 16,0 0-16,0 0 15,21 21-15,0-21 0,21 21 0,-20-22 16,20 1-16,0 0 0</inkml:trace>
  <inkml:trace contextRef="#ctx0" brushRef="#br0" timeOffset="55068.14">22204 2900 0,'0'0'16,"-21"21"15,21 0-31,-22 0 0,1 1 0,21 20 16,-21 0-16,0 1 0,21-1 15,-21 21-15,21-20 0,-21 20 0,21 1 16,-22-22-16,22 22 0,-21-22 0,21 0 16,0 1-16,0-1 0,0 0 15,0 1-15,-21-22 0,21 0 0,0 0 16,-21 0-16,21 0 16,0 1-16,0-44 31,0 1-31,0 0 15,21 0-15,0-21 0</inkml:trace>
  <inkml:trace contextRef="#ctx0" brushRef="#br0" timeOffset="55351.73">22119 3112 0,'0'-22'0,"0"44"0,0-65 16,0 22-16,0 0 0,0 0 15,0 0-15,0-1 0,21 22 16,0-21-16,1 0 0,-1 21 0,21-21 15,-21 21-15,22 0 0,-1-21 16,0 21-16,1 0 0,-1 0 0,0 0 16,-21 0-16,1 21 0,-1 0 15,-21 0-15,0 0 0,0 1 0,-21-1 16,-22 0-16,22 0 0,-21 0 16,-1 0-16,1 1 0,0-1 0,-1 0 15,1-21-15,0 21 0,21-21 0,-1 0 16,1 21-16,0-21 0,42 0 31,0-21-31,1 0 16,-1 0-16,0 21 0</inkml:trace>
  <inkml:trace contextRef="#ctx0" brushRef="#br0" timeOffset="55699.53">22754 2942 0,'21'0'16,"0"0"-16,1 0 15,-1-21-15,21 21 16,-21-21-16,0 21 0,1-21 0,20 21 16,-21-21-16,0-1 0,22 22 15,-22-21-15,0 21 0,-21-21 0,0 0 31,-21 21-31,-22 0 16,22 0-16,-21 0 0,0 21 0,20 0 16,-20 0-16,0 1 0,-1-1 15,22 0-15,0 0 0,0 0 0,0 0 16,21 1-16,0-1 0,0 0 16,0 0-16,0 0 0,0 0 15,21-21-15,0 0 0,0 22 16,22-22-16,-22 0 0,0 0 15,0 0-15,21 0 0,-20 0 0,20-22 16</inkml:trace>
  <inkml:trace contextRef="#ctx0" brushRef="#br0" timeOffset="55973.38">24384 2413 0,'-21'42'16,"0"1"-16,-1-22 16,1 21-16,21 1 0,-21-1 0,0 0 15,0 1-15,0-1 0,21-21 16,-22 21-16,22-20 0,-21 20 0,21-21 15,0 0-15,0 0 0,21-21 32</inkml:trace>
  <inkml:trace contextRef="#ctx0" brushRef="#br0" timeOffset="56388.02">25082 2540 0,'0'0'0,"0"-42"31,-21 42-31,0 0 0,0 0 16,-21 0-16,20 0 0,1 0 16,0 21-16,-21-21 0,21 21 0,-1 0 15,1 0-15,21 1 0,0-1 16,0 0-16,0 0 15,0 0-15,0 0 0,21-21 0,1 22 16,-1-22-16,0 0 0,21 0 16,-21 21-16,1-21 0,20 0 0,-21 0 15,0 0-15,0 0 0,1 21 16,-1-21-16,-21 21 16,0 0-16,-21-21 15,-1 21-15,1-21 0,0 22 16,0-22-16,-21 0 0,20 21 0,-20-21 15,0 0-15,21 21 0,-22-21 16,22 0-16,0 0 0,0 0 0,0 0 16,-1 0-16,1 0 0,0 0 15,0 0 1,0 0-16,21-21 0,-21 21 0,21-21 16</inkml:trace>
  <inkml:trace contextRef="#ctx0" brushRef="#br0" timeOffset="56607.53">24257 2201 0,'0'0'16,"-21"0"-16,21-21 15,-21 21 32,21 21-31,0 1-16,-22-22 0,22 21 0,-21 0 15</inkml:trace>
  <inkml:trace contextRef="#ctx0" brushRef="#br0" timeOffset="57331.68">19304 4466 0,'0'-21'31,"0"0"-31,21 21 0,-21-21 0,21 21 16,22-21-16,-22-1 0,0 22 0,0-21 15,0 0-15,-21 0 16,0 0-16,0 0 0,-21-1 16,0 22-16,-21 0 0,-1 0 15,1 0-15,0 0 0,-22 0 16,22 0-16,-1 22 0,1-1 0,0 0 15,-1 0-15,22 0 0,0 0 16,0 1-16,21-1 0,0 0 0,0 0 16,0 0-16,0 0 0,21 1 0,0-1 15,0 0-15,22 0 0,-1 0 16,0 0-16,1-21 0,-1 22 0,0-1 16,-20 0-16,20 0 0,-21 0 15,0-21-15,0 21 0,-21 1 0,0-1 16,0 0-16,-21-21 0,0 21 0,-21-21 15,21 0-15,-43 21 16,22-21-16,-1 0 0,1 0 0,0 0 16,-1 0-16,1 0 0,21-21 0,-21 21 15,20-21-15,1 0 0,0 0 16,21-1-16,0 1 0,-21 0 16,21 0-16,0 0 0,0 0 15,21 21 1,0 0-16,0 0 15,1 0-15,-1 0 0,0 0 16</inkml:trace>
  <inkml:trace contextRef="#ctx0" brushRef="#br0" timeOffset="57680.48">19579 4678 0,'21'0'0,"-42"0"0,63 0 0,-20 0 0,-1 0 15,21 0-15,-21 0 0,0 0 16,1 0-16,-1-21 0,0 0 16,0-1-16,-21 1 0,0 0 15,21 21-15,-21-21 16,0 0-16,0 0 0,0-1 16,-21 22-16,21-21 0,-21 21 0,0 0 15,0 0-15,-1 0 0,1 21 16,0 1-16,0-1 0,0 0 0,0 0 15,21 0-15,-22 0 0,1 1 0,21-1 16,-21 21-16,21-21 0,0 0 16,0 1-16,0-1 0,21 0 0,0 0 15,1-21-15,-1 21 0,0-21 16,21 0-16,-21 0 0,22 0 0,-1 0 16,0 0-16,-20 0 0,20 0 0,0-21 15,1 0-15,-1 21 16,-21-21-16,21 0 0,1-1 0</inkml:trace>
  <inkml:trace contextRef="#ctx0" brushRef="#br0" timeOffset="57928.33">20405 4318 0,'21'-21'0,"-42"42"0,42-84 0,-21 41 0,0 1 16,0 0-16,0 0 16,0 42-1,-21 21 1,21-20-16,0-1 0,-22 21 0,1 0 15,21 1-15,-21-22 0,21 21 0,0 1 16,-21-22-16,21 21 16,-21-21-16,21 22 0,-21-22 0,21 0 15,0 0-15,0 0 0,0 0 0,0 1 16,0-1-16,21-21 16,0 0-16,0 0 15,0-21-15,0-1 16,-21 1-16</inkml:trace>
  <inkml:trace contextRef="#ctx0" brushRef="#br0" timeOffset="58080.25">20129 4466 0,'0'0'16,"22"0"15,-1 0-31,0 0 0,21 0 16,-21 0-16,22 0 0,-1 0 0,22 0 15,-22 0-15,0-21 0,22 21 16,-22 0-16</inkml:trace>
  <inkml:trace contextRef="#ctx0" brushRef="#br0" timeOffset="58476.28">21442 4297 0,'-43'0'32,"43"21"-32,-21-21 0,0 21 15,21 0-15,-21 1 0,0-1 16,0 0-16,-1 21 0,-20-21 0,21 1 16,-21-1-16,-1 0 0,22-21 0,-21 21 15,-1 0-15,1-21 0,21 21 16,-21-21-16,20 22 0,44-22 47,-1 0-47,0 0 0,0 0 15,0 0-15,0 0 0,1 0 0,-1 0 16,0 0-16,0 21 0,21-21 16,-20 0-16,-1 0 0,0 21 0,0-21 15,0 0-15,22 0 0,-22 0 0,0 0 16,0 0-16,0 0 0,0 0 15,1 0-15,-1 0 16,0-21-16,-21 0 16</inkml:trace>
  <inkml:trace contextRef="#ctx0" brushRef="#br0" timeOffset="58896.04">22246 4128 0,'0'0'0,"0"-43"31,0 22-31,-21 0 0,0 21 0,0 0 16,-1 0-16,-20 0 0,21 0 16,-21 21-16,-1 0 0,22 0 0,-21 1 15,-1-1-15,22 0 0,0 21 16,0-21-16,21 1 0,0-1 15,0 21-15,0-21 0,0 0 0,21 1 16,0-1-16,0 0 0,1-21 16,-1 21-16,0 0 0,0 0 0,0 1 15,0-1-15,1 0 0,-1-21 16,-21 21-16,21 0 0,-21 0 16,0 1-16,0-1 0,-21 0 15,0-21 1,-22 0-16,22 0 0,-21 0 15,-1 0-15,22 0 0,-21 0 0,0 0 16,-1 0-16,22 0 0,-21 0 16,21 0-16,-1 0 0,22-21 31,22 21-31,-1-21 16,0-1-16,21 1 0</inkml:trace>
  <inkml:trace contextRef="#ctx0" brushRef="#br0" timeOffset="60151.94">22796 3789 0,'0'0'0,"-21"0"0,-42 21 31,42 0-31,-1 22 0,1-22 0,0 21 16,0 0-16,0 1 0,0-1 16,-1 22-16,1-22 0,-21 21 0,21-20 15,0 20-15,21-20 0,-22-1 16,1 0-16,21 1 0,0-22 0,0 21 16,0-21-16,0 0 0,0 1 0,0-1 15,21-21-15,1 21 0,20-21 16,-21 0-16,0 0 0,22 0 0,-22 0 15,21 0-15,-21 0 0,22-21 16,-22 21-16,21-21 0,-21-1 16,22 1-16,-22 0 0,21 0 0,-21-21 15,0 20-15,1-20 0,-1 21 0,-21-21 16,0 20-16,0 1 0,0 0 16,0 0-16,-21 21 0,-1-21 15,1 21-15,0 0 0,0 0 16,0 0-16,0 21 0,-1 0 0,22 0 15,-21 0-15,21 1 0,0-1 0,0 0 16,0 0-16,0 0 16,0 0-16,0 1 0,21-1 0,1 0 15,-1 0-15,0-21 16,0 0-16,21 21 0,-20-21 0,-1 0 16,21 21-16,-21-21 0,0 0 15,-21 22-15,0-1 16,0 0-1,0 0 1,22-21 15,-1 0-15,0 0-16,0-21 0,0 21 16,0-21-16,22 0 0,-22-1 0,21 1 15,1 0-15,-22 0 0,21 0 0,0 0 16,-20-1-16,20-20 0,-21 21 15,0 0-15,0 0 0,1-1 16,-22 1-16,-22 42 31,1 1-31,0-1 0,0 0 16,21 0-16,-21 0 0,21 0 16,-21 1-16,21-1 0,0 0 0,0 0 15,0 0-15,0 0 0,0 1 16,21-22-1,0 0-15,0 0 0,0 0 0,22 0 16,-22 0-16,21 0 0,-21 0 0,22-22 16,-22 22-16,0-21 0,0 0 15,21 0-15,-20 0 0,-1 0 0,0-22 16,-21 22-16,21 0 0,0 0 16,-21 0-16,21-1 0,-21 1 15,0 42 1,-21 1-1,0-1-15,21 0 0,-21 0 16,0 0-16,21 0 0,-21-21 16,-1 22-16,22-1 0,0 0 15,-21 0-15,0 0 0,21 0 16,-21-21-16,21 22 0,0-44 47,0 1-32,0 0-15,0 0 0,21-21 16,-21 20-16,42 1 0,-20 0 16,-1 0-16,21-21 0,-21 20 15,22 1-15,-1 0 0,-21 0 0,21 0 16,1 21-16,-1-21 0,-21 21 16,22 0-16,-22 0 0,21 0 15,-21 21-15,0 0 0,-21 0 0,0 21 16,0-20-16,0-1 0,0 21 15,0-21-15,0 0 0,-21 1 0,0-1 16,21 0-16,-21 0 0,0 0 0,0-21 16,-1 21-16,44-21 47,-22-21-47,21 21 0</inkml:trace>
  <inkml:trace contextRef="#ctx0" brushRef="#br0" timeOffset="60728.36">25040 4297 0,'0'0'0,"0"-21"0,0 0 0,0-1 0,0 1 16,-21 0-16,0 21 0,-22 0 0,22 0 15,0 0-15,-21 21 0,-1 0 16,22-21-16,-21 43 0,0-22 0,-1 0 15,22 0-15,-21 0 0,21 22 0,-1-22 16,1 0-16,0 0 0,21 0 16,0 1-16,0-1 0,0 0 15,0 0-15,21-21 0,0 21 0,22-21 16,-22 0-16,21 0 0,1 0 16,-22 0-16,21 0 0,-21 0 0,22 0 15,-22-21-15,0 0 0,0 0 16,0 0-16,0-1 0,-21 1 0,0 0 15,22 0-15,-22 0 0,0 0 16,21 21-16,-21 21 31,-21 0-31,-1 0 16,1 0-16,0 0 16,21 1-16,-21-1 0,0 21 0,0-21 15,21 22-15,-22 20 0,1-21 0,0 1 16,0 20-16,0-20 0,0 20 15,21 1-15,-22-22 0,22 21 0,-21-20 16,21 20-16,-21-20 0,21-1 0,0 21 16,0-20-16,-21-22 0,0 21 15,21 1-15,-21-22 0,-1 0 0,1 0 16,21 0-16,-42-21 0,21 21 0,0-21 16,-1 0-16,1 0 0,0 0 15,0 0-15,0 0 0,0 0 16,21-21-16,0 0 0,-22 0 15,22 0-15,0 0 16,0-1-16,0-20 0,0 21 0,0 0 16,0-22-16,0 1 0,0 0 0</inkml:trace>
  <inkml:trace contextRef="#ctx0" brushRef="#br0" timeOffset="60939.54">24257 4043 0,'0'-21'0,"0"42"0,0-63 0,0 20 15,0 1 1,-21 21 31</inkml:trace>
  <inkml:trace contextRef="#ctx0" brushRef="#br0" timeOffset="61144.42">22437 3895 0,'0'0'0,"-43"21"0,22-21 0,42 0 32,22 0-32,-22 0 0,42 0 15,-20 0-15,20 0 0,-21 0 16,22 0-16,21 0 0,-22 0 0,1 0 16,20 0-16</inkml:trace>
  <inkml:trace contextRef="#ctx0" brushRef="#br0" timeOffset="61589.92">25633 4106 0,'0'0'0,"-21"0"15,21 22 17,21-1-17,0-21-15,0 21 0,0 0 16,0-21-16,1 21 0,20-21 0,-21 21 15,21-21-15,1 0 0,-22 22 0,21-22 16,1 0-16,-1 21 0,-21-21 16,21 0-16,-20 0 0,-22 21 15,-22-21 1,-20 21-16,21 0 0,-21-21 16,-1 21-16,1 1 0,0-1 15,-1 0-15,1 0 0,0 0 16,-1 0-16,1-21 0,0 22 0,-1-1 15,22 0-15,-21 0 0,21-21 0,-22 21 16,22-21-16,-21 21 0</inkml:trace>
  <inkml:trace contextRef="#ctx0" brushRef="#br0" timeOffset="62748.34">444 6054 0,'0'0'0,"-84"0"16,63 0-16,-22 0 15,22 0-15,0 0 0,-21 0 16,20 0-16,-20 0 0,21 0 0,0 0 15,21 21 1,21 0 0,21-21-16,1 0 0,-1 0 0,21 0 15,1 0-15,-1 0 0,1 0 16,-1 0-16,1 0 0,-1 0 0,1 0 16,-1-21-16,1 21 0,-1 0 15,1-21-15,-1 21 0,1 0 16,-22-21-16,1 21 0,-1 0 15,-21 0-15,0 0 0,0 0 0,-21-22 16,0 1 0,-21 0-16,21 0 15,-21 21-15,21-21 16</inkml:trace>
  <inkml:trace contextRef="#ctx0" brushRef="#br0" timeOffset="63028.17">1206 5821 0,'0'0'0,"22"0"32,20 0-17,-21 0-15,21 0 0,1 0 0,-1 0 16,0 0-16,1 0 0,-1 0 16,-21 0-16,22 0 0,-22 0 0,0 21 15,-21 21-15,0-20 0,0-1 16,0 21-16,-42 0 0,20-20 0,-20 20 15,0 0-15,-1-21 0,1 22 16,0-1-16,-1-21 0,1 0 16,0 1-16,21-1 0,-1 0 0,1 0 15,42-21 17,1-21-32,20 21 0,-21-21 15</inkml:trace>
  <inkml:trace contextRef="#ctx0" brushRef="#br0" timeOffset="63495.63">2180 5948 0,'0'0'0,"-21"0"0,0-21 0,21 0 16,0-1-16,0 1 15,0 0-15,0 0 0,0 0 16,21 0-16,21-1 16,-21 22-16,1-21 0,20 21 0,0 0 15,1 0-15,-22 0 0,21 0 16,0 21-16,1 1 0,-1-1 0,-21 21 16,0 0-16,1-20 0,-1 20 0,-21 0 15,0 1-15,0-1 0,0-21 16,-21 21-16,-1 1 0,1-22 0,0 0 15,0 0-15,0 0 16,0-21-16,21-21 16,0 0-1,0 0-15,0 0 0,0 0 16,21-22-16,0 22 0,-21-21 0,21-1 16,0 1-16,-21-21 0,21 20 15,1 1-15,-1 21 0,0-22 0,0 22 16,0 0-16,0 0 0,1 21 15,-1 0-15,0 0 0,0 0 0,0 0 16,0 0-16,1 0 16,-1 21-16,0 0 0,-21 0 15,21 1-15,-21-1 16</inkml:trace>
  <inkml:trace contextRef="#ctx0" brushRef="#br0" timeOffset="63812.45">2984 5990 0,'0'21'0,"0"-42"0,22 64 0,-22-22 0,21 0 16,0-21-16,0 0 15,0 0-15,0 0 16,1-21-16,-1 0 0,0-1 0,0 1 16,21 0-16,-20 0 0,-1 0 15,0-22-15,0 22 0,-21-21 0,0 21 16,0-22-16,0 22 0,0 0 16,0 0-16,-21 0 0,0 21 0,-22 0 15,22 21-15,0 0 16,0 0-16,0 0 0,-22 22 15,22-22-15,0 21 0,21-21 0,-21 22 16,21-1-16,0-21 0,-21 0 16,21 22-16,0-22 0,0 0 0,0 0 15,21 0-15,0-21 0,0 22 16,0-22-16,1 0 0,20 0 0,-21 0 16,0 0-16,22 0 0,-1 0 0,0-22 15,1 1-15,-1 0 0,21 0 16,-20-21-16,-1-1 0,0 1 0,1 0 15</inkml:trace>
  <inkml:trace contextRef="#ctx0" brushRef="#br0" timeOffset="65159.44">3873 5186 0,'0'-42'0,"0"84"0,0-106 0,22 43 0,-22 0 16,0 0-16,0 0 0,0 42 15,0 0 1,0 0-16,0 22 0,-22-1 15,1 0-15,0 22 0,21-22 0,-21 22 16,0-1-16,0 1 0,21-1 0,0 1 16,0-1-16,-22 1 0,22-22 15,0 21-15,0-20 0,0-22 0,0 21 16,22-21-16,-22 22 16,21-22-16,0-21 0,0 21 0,0-21 15,0 0-15,1 0 0,-1 0 16,0 0-16,0-21 0,0 0 15,0 0-15,1-1 0,-1 1 0,0-21 16,0 0-16,0-1 0,0 1 16,1 0-16,-1 20 0,0-20 0,-21 0 15,0 21-15,0-1 0,0 1 16,0 42 15,0 1-31,0-1 16,0 0-16,0 0 0,0 0 0,0 0 15,0 22-15,0-22 0,0 0 0,0 21 16,0-20-16,0-1 0,0 0 16,0 0-16,0 0 0,0 0 0,0 1 15,0-1-15,21-21 0,0 0 16,0 0-16,1 0 16,-1 0-16,0 0 0,0 0 0,0-21 15,0-1-15,1 1 0,-1 0 16,0 0-16,0 0 0,0-22 15,0 22-15,1-21 0,-22 0 0,21-1 0,-21 22 16,21-21-16,-21 21 16,0-1-16,21 1 0,-21 0 0,21 21 15,-21 21 1,0 22 0,0-22-16,0 0 0,-21 21 15,21-21-15,-21 22 0,21-22 16,-21 21-16,21-21 0,0 22 0,0-22 15,0 0-15,0 0 0,21 0 0,0 1 16,0-1-16,22-21 0,-22 0 16,21 0-16,-21 0 0,22 0 0,-1 0 15,0 0-15,1-21 0,-1 21 0,-21-22 16,21 1-16,1-21 16,-1 21-16,-21-22 0,22 22 0,-22-21 15,0 0-15,0-1 0,-21 1 16,0 21-16,0 0 0,0-22 0,0 22 15,-21 21-15,0 0 0,0 0 16,-1 0-16,1 0 0,0 21 16,21 0-16,0 1 0,0-1 15,0 0-15,0 21 0,0-21 0,0 1 16,0-1-16,0 0 0,0 0 16,21 0-16,-21 0 0,21 1 0,1-1 15,-22 0-15,21 0 0,0 0 0,0-21 16,0 21-16,0-21 0,1 0 15,-1 0-15,0 0 0,21 0 16,-21 0-16,22 0 0,-22 0 0,21-21 16,1 0-16,-1 0 0,-21 0 15,21-22-15,-20 22 0,20-21 0,-21 21 16,0-22-16,-21 1 0,0 0 16,0 21-16,0-22 0,0 22 0,0 0 15,-42 21 1,21 21-1,0 21-15,21-20 0,0-1 16,-22 21-16,22-21 0,0 22 16,0-22-16,0 0 0,0 21 15,-21-21-15,21 1 0,0-1 0,0 0 16,0 0-16,0 0 0,0-42 47,0 0-47,0-21 0,21 20 15,-21 1-15,22-21 0,-1 0 16,0-1-16,0 1 0,0 0 0,0 20 16,22-20-16,-22 0 0,21 21 0,-21-1 15,22 1-15,-22 21 16,0 0-16,0 0 0,0 0 0,1 0 16,-22 43-16,0-22 0,0 0 15,0 21-15,0-21 0,0 22 16,0-1-16,0-21 0,0 22 0,0-1 15,0-21-15,0 0 0,21 22 0,0-22 16,0 0-16,0 0 16,0-21-16,1 0 0,-1 0 0,21 0 15,-21 0-15,0 0 0,1 0 0,-1-21 16,0 0-16,0 0 0,0-22 16,-21 22-16,0-21 0,0-1 0,21 1 15,-21 0-15</inkml:trace>
  <inkml:trace contextRef="#ctx0" brushRef="#br0" timeOffset="65419.44">4085 5355 0,'0'0'0,"-42"21"15,21-21-15,-22 0 0,22 0 16,42 0 0,0 0-16,22 0 15,-22 0-15,21 0 0,22 0 0,-22 0 16,22-21-16,-1 21 0,1 0 0,-1-21 16,-21 21-16,22 0 0,-1 0 15,-20-21-15,-1 21 0,0 0 0,-20 0 16</inkml:trace>
  <inkml:trace contextRef="#ctx0" brushRef="#br0" timeOffset="65909.2">7175 5228 0,'22'-21'0,"-44"42"0,44-84 0,-1 42 0,-21-1 15,21 1-15,-21 0 0,0 0 0,0 42 47,0 0-47,0 0 0,0 22 0,0-1 16,-21 0-16,21 1 0,0 20 15,0 1-15,0-22 0,0 22 0,-21-1 16,21-21-16,0 22 0,0-22 16,0 1-16,-22-22 0,22 21 15,0-21-15,0 0 0,0 1 16,0-44 0,-21 1-1</inkml:trace>
  <inkml:trace contextRef="#ctx0" brushRef="#br0" timeOffset="66676.45">6731 5673 0,'0'0'0,"-21"0"0,0 0 0,-1 0 0,44 0 31,-1-21-31,21 21 0,0 0 16,1 0-16,20-22 0,1 1 0,-1 21 15,1-21-15,-1 0 0,1 0 16,20 0-16,-20-1 0,-1 1 0,22 0 15,-21 0-15,-1-21 0,-21 20 16,22-20-16,-43 21 0,21-21 0,-20-1 16,-1 22-16,-21-21 0,0-1 0,0 22 15,-21 0-15,-1 0 0,1 21 16,-21 0-16,21 0 0,0 0 0,-1 0 16,1 21-16,0 0 0,0 0 15,21 22-15,0-1 0,-21 0 0,21 1 16,0-1-16,-21 22 0,21-22 15,0 0-15,0 1 0,0 20 16,-22-21-16,1 1 0,21-1 0,0 0 16,0-20-16,-21 20 0,21-21 0,0 21 15,-21-20-15,21-1 16,0 0-16,21-42 31,0 0-31,0-1 0,-21 1 0,22 0 16,-1-21-16,0 21 0,0-1 0,0-20 15,0 21-15,1 0 0,-1 0 16,0-1-16,0 1 0,-21 0 16,21 21-16,0 0 0,1 0 15,-22 21-15,0 0 16,0 1-16,0-1 0,0 0 0,0 0 16,0 0-16,0 22 0,0-22 0,0 0 15,0 0-15,0 0 0,0 0 16,0 1-16,21-1 0,0-21 15,21 0-15,-21 0 0,1 0 0,20 0 16,-21 0-16,21 0 0,1 0 16,-1 0-16,0-21 0,1-1 0,-22 1 15,21 0-15,1 0 0,-22-21 0,0 20 16,21-20-16,-21 21 0,-21-21 16,0-1-16,0 22 0,0 0 15,0 0-15,0 0 0,0-1 0,-21 1 16,0 21-16,-21 21 15,21 1-15,-1-1 0,1 0 16,0 0-16,0 21 0,0-20 0,0 20 16,21-21-16,0 21 0,0-20 15,0-1-15,0 0 0,0 0 0,0 0 16,0 0-16,21 1 0,0-22 0,0 0 16,21 0-16,1 0 0,-22 0 15,42 0-15,-20 0 0,-1 0 16,22-22-16,-1 22 0</inkml:trace>
  <inkml:trace contextRef="#ctx0" brushRef="#br0" timeOffset="67151.85">9631 5419 0,'0'-21'0,"-21"21"0,-1 0 15,1 0-15,0 0 0,-21 0 16,21 0-16,-1 21 0,1 0 16,0 0-16,0 0 0,0 22 0,0-22 15,-22 21-15,22 0 0,0 1 0,0-22 16,21 21-16,-21-21 0,21 22 16,-22-22-16,22 0 0,0 0 0,0 0 15,0 1-15,22-22 0,-1 0 16,0 0-16,0 0 0,21 0 15,-20 0-15,-1-22 0,0 1 0,0 0 16,21 0-16,-20 0 0,-1-22 0,0 22 16,0-21-16,0 0 0,0-1 15,1 1-15,-1 0 0,-21 20 0,0-20 16,21 21-16,-21 0 0,0 0 16,0 42-1,-21 0-15,21 0 16,-21 0-16,-1 22 0,22-22 0,0 0 15,-21 21-15,0 1 0,21-22 16,0 21-16,0-21 0,0 0 0,0 22 16,0-22-16,0 0 0,0 0 0,0 0 15,21-21-15,22 0 16,-22 0-16,21 0 0,22 0 0,-22 0 16,21-21-16,1 0 0,-1 21 0</inkml:trace>
  <inkml:trace contextRef="#ctx0" brushRef="#br0" timeOffset="68107.95">10562 5503 0,'0'0'16,"0"-21"-16,0 0 0,-21 0 15,0 21-15,0 0 0,-1-21 16,1 21-16,0-21 0,-21 21 0,21 0 16,-22 0-16,22 0 0,-21 0 15,-1 21-15,1 0 0,0 0 0,-1 0 16,22 22-16,-21-22 0,0 21 0,20 0 15,-20 1-15,21-1 16,0-21-16,0 22 0,21-1 0,0-21 16,0 0-16,0 0 0,0 1 0,42-1 15,-21 0-15,0-21 0,22 0 16,-22 0-16,21 0 0,0 0 0,1 0 16,-1-21-16,0 0 0,1-1 0,-1-20 15,0 21-15,1-21 0,-1-22 16,0 22-16,-20-1 0,20-20 0,-21-1 15,21 1-15,-20-1 0,-1 1 0,0-1 16,0-20-16,-21 20 0,0 1 16,21 20-16,-21-20 0,0 21 0,0 20 15,0 1-15,0 0 0,0 63 32,-21-20-32,0 20 0,0 0 0,0 22 15,-1-22-15,22 22 0,-21-1 16,0-21-16,21 22 0,0-22 0,-21 22 15,0-22-15,21 0 0,0 1 0,0-1 16,0 0-16,0 1 0,0-1 16,21-21-16,0 0 0,0 22 0,0-43 15,22 21-15,-22 0 0,21-21 0,1 0 16,-1 0-16,0 0 0,1 0 16,-1 0-16,0-21 0,1 0 0,-1 0 15,0-1-15,1 1 0,-1 0 16,0 0-16,1 0 0,-22-22 15,21 22-15,-21-21 0,0 21 0,1-22 16,-22 22-16,0 0 0,0 0 0,0 0 16,-22 0-16,1 21 15,0 0-15,0 0 0,-21 0 0,-1 0 16,1 21-16,0-21 0,-1 21 0,1 0 16,0 21-16,20-20 0,-20-1 15,21 21-15,0-21 0,0 22 0,21-22 16,0 0-16,0 0 0,0 21 0,0-20 15,0-1-15,21 0 0,0-21 16,0 21-16,21-21 0,-20 0 16,20 0-16,-21 0 0,21 0 0,1 0 15,-22-21-15,21 0 0,-21 0 0,22-22 16,-22 22-16,0-21 0,0-1 16,22 1-16,-22-21 0,0 20 0,0-20 15,0-1-15,0 1 0,22-1 16,-22 1-16,0-1 0,-21 22 0,21 0 15,-21-1-15,21 1 0,-21 21 0,0 0 16,0 42 0,-21 0-16,0 0 0,21 21 15,-21 1-15,0-1 0,0 0 0,-1 22 16,22-22-16,-21 22 16,21-22-16,-21 22 0,21-22 0,0 0 15,0 22-15,0-22 0,0-21 0,0 22 16,0-1-16,0-21 0,0 0 15,21 0-15,0 1 0,1-1 0,-1-21 16,0 0-16,0 0 0,0 0 0,0 0 16,1 0-16,-1-21 0,0-1 15</inkml:trace>
  <inkml:trace contextRef="#ctx0" brushRef="#br0" timeOffset="68455.59">11832 5567 0,'0'-21'0,"0"42"0,0-63 0,0 20 16,0 1-1,21 0-15,0 21 0,1-21 16,-1 0-16,0 21 0,21-21 0,1 21 16,-1 0-16,0-22 0,-21 22 0,22 0 15,-22 0-15,21 0 0,-21 22 16,1-22-16,-22 21 0,0 21 0,0-21 16,0 0-16,0 22 0,0-22 0,0 21 15,0 1-15,-22-22 0,1 0 16,0 0-16,0 0 0,0 0 0,0 1 15,21-1-15,-22-21 0,22-21 32,0-1-32,0 1 0,0 0 15,22 0-15,-1 0 0,0-22 0,0 1 16,0 21-16,0-21 0,22-1 16,-22 1-16,0 21 0,0 0 0,0-1 15,22 1-15,-22 0 0,0 21 0,0 0 16,0-21-16,1 21 0,-1 0 15,0 0-15,0 0 0,0 0 16</inkml:trace>
  <inkml:trace contextRef="#ctx0" brushRef="#br0" timeOffset="69295.82">12679 5503 0,'0'0'0,"0"22"0,0-1 0,21-21 31,0 0-31,0 0 15,22 0-15,-22-21 0,0 21 0,0-22 16,21 1-16,-20 0 0,-1 0 16,-21 0-16,21 0 0,-21-1 15,0 1-15,0 0 0,-21 0 16,0 21-16,-1 0 16,1 21-16,0-21 0,0 21 15,0 0-15,0 1 0,-1-1 16,1 0-16,21 21 0,-21-21 0,21 1 15,-21 20-15,21-21 0,0 0 16,0 0-16,0 1 0,0-1 0,0 0 16,21 0-16,0-21 0,22 0 0,-22 0 15,21 0-15,0 0 0,1 0 16,-1 0-16,22 0 0,-22-21 0,21 0 16,1 0-16,-22-1 0,22 1 0,-22-21 15,0 21-15,1-22 0,-22 22 16,0-21-16,0 21 0,-21 0 0,0-1 15,0 1-15,0 0 0,-21 21 16,0 0 0,0 21-16,21 0 15,0 1-15,0-1 0,0 0 16,0 0-16,0 0 0,0 0 16,0 1-16,0-1 0,0 0 0,0 0 15,0 0-15,0 0 0,0 1 0,0-1 16,0 0-16,0 0 15,0 0-15,-21-21 0,-1 21 0,1-21 16,0 0 0,42 0 31,0 0-32,1 0-15,-1 0 16,0 0-16,0 0 0,0-21 0,0 21 15,22-21-15,-22 0 0,21 21 0,-21-21 16,22 0-16,-1-1 0,0 1 16,-20 0-16,20 0 0,-21-21 0,0 20 15,0-20-15,-21 21 0,0-21 0,0 20 16,0 1-16,0 0 0,0 0 16,0 0-16,-21 21 0,0 0 0,0 0 15,0 0-15,0 0 16,21 21-16,0 0 15,0 0-15,0 0 0,0 1 0,0-1 16,0 21-16,21-21 0,-21 0 0,0 1 16,0-1-16,0 0 0,0 0 15,0 0-15,0 0 0,0 1 0,0-1 16,-21 0-16,-1-21 0,1 21 0,0 0 16,-21-21-16,21 0 15,-1 21-15,1-21 0,0 0 0,-21 0 16</inkml:trace>
  <inkml:trace contextRef="#ctx0" brushRef="#br0" timeOffset="70307.75">3408 7027 0,'0'0'0,"-21"0"15,-1 0-15,1 0 0,0 22 16,-21-1-16,21 0 0,-1 0 16,1 21-16,0 1 0,-21-1 15,21 0-15,-1 22 0,22-22 0,-21 1 16,21-1-16,0 0 0,0 1 16,0-22-16,0 0 0,21 0 0,1-21 15,20 0-15,0 0 0,1 0 0,-1 0 16,0 0-16,22-21 0,-22 0 15,0 0-15,1-22 0,-1 22 16,0-21-16,-20 21 0,20-22 0,-42 1 16,0 21-16,0-22 0,0 1 15,0 0-15,-21 21 0,0-22 0,-1 22 16,-20 0-16,21 0 0,-21 0 0,-1-1 16,22 22-16,0 0 0,0 0 15,63 0 1,-21-21-1,22 21-15,-1 0 0,0-21 0,1 0 16,20 21-16,-21-21 0,1 0 0,-1-1 16,0 1-16,1 0 0,-22 21 15,0-21-15,0 0 0,0 21 16,-21 21 0,0 0-1,0 0-15,0 22 0,0-1 0,0 0 16,0 1-16,0 20 0,0 1 15,0-1-15,22 1 0,-22-1 0,21 22 16,-21-22-16,0 22 0,21-22 0,0 22 16,-21-21-16,21 20 0,-21-20 15,21-1-15,1 1 0,-22-1 0,21 1 16,0-22-16,-21 0 0,21-20 0,0 20 16,-21-21-16,0 0 15,0-42 1,0 0-16,0-21 15,0 20-15,-21-20 0,0 0 0,0-1 16,21-20-16,-21-1 0,21 1 16,0-1-16,-22 1 0,22-1 0,0 1 15,0-1-15,0 1 0,0-1 0,0 1 16,0 21-16,22-1 0,-1 1 16,0 21-16,0 0 0,21-1 0,-20 1 15,20 0-15,21 0 0,-20-21 16,20 63-16,1-21 0,-1-21 0</inkml:trace>
  <inkml:trace contextRef="#ctx0" brushRef="#br0" timeOffset="70612.58">5821 6816 0,'0'0'16,"0"-21"-16,0-1 0,0 1 0,0 0 15,0 0-15,0 0 0,-21 21 16,-1 0 0,22 21-16,-21 0 15,21 21-15,-21-20 0,21 20 0,-21 0 16,21 1-16,0 20 0,0-21 16,0 1-16,-21-1 0,21 0 15,0 1-15,0-1 0,0 0 0,0-20 16,0 20-16,0-21 0,21 0 0,0 0 15,0-21-15,0 0 16,1 0-16,-1 0 0,-21-21 16,0 0-16,0 0 0,0 0 15,0 0-15</inkml:trace>
  <inkml:trace contextRef="#ctx0" brushRef="#br0" timeOffset="70891.92">5567 6922 0,'-21'-43'0,"42"86"0,-64-107 0,43 43 15,0 0-15,0 0 0,0-1 0,0 1 16,0 0-16,0 0 0,43 0 0,-22 0 16,21-1-16,1 1 0,-1 0 15,0 0-15,22 21 0,-22 0 0,22 0 16,-22 0-16,0 0 0,1 21 0,-22 0 16,0 22-16,-21-1 0,0-21 15,0 21-15,0 1 0,-21-1 0,-22-21 16,22 22-16,-21-1 0,0-21 0,-22 21 15,22-20-15,-1-1 0,1 0 16,0 0-16,-1 0 0,22 0 0,0-21 16,21 22-16,21-22 31,22 0-31,-22 0 0,21 0 0,-21-22 16,22 22-16</inkml:trace>
  <inkml:trace contextRef="#ctx0" brushRef="#br0" timeOffset="71331.96">6519 7049 0,'0'0'0,"21"-22"16,-21 1-16,0 0 0,0 0 16,0 0-16,-21 21 15,0 0-15,0 0 0,0 0 16,0 0-16,-1 21 0,1 0 0,0 0 15,0 0-15,21 1 0,-21 20 0,0-21 16,-1 21-16,1-20 0,0 20 16,0-21-16,21 21 0,0-20 0,0-1 15,0 0-15,0 0 0,0 0 0,21-21 32,0 0-32,0 0 0,1-21 0,20 0 15,-21 0-15,0-22 0,22 22 0,-22-21 16,0 21-16,0-22 0,21 22 15,-42-21-15,22 21 0,-22 0 16,21-1-16,-21 1 0,0 42 16,0 1-1,0-1-15,-21 0 0,21 21 16,0-21-16,0 22 0,0-1 0,-22-21 16,22 22-16,0-22 0,0 0 0,0 0 15,0 0-15,0 0 0,22-21 16,-22 22-16,21-22 0,0 0 0,0 0 15,0 0-15,0 0 0,22-22 0,-22 22 16,0-21-16</inkml:trace>
  <inkml:trace contextRef="#ctx0" brushRef="#br0" timeOffset="71695.75">6964 7070 0,'0'-21'0,"0"-22"31,0 22-15,21 21-16,0 0 0,0 0 16,0 0-16,1 0 0,-1 0 0,0 0 15,0 0-15,0 21 16,0 0-16,-21 1 0,0-1 16,22 0-16,-1 21 0,-21-21 0,0 1 15,0 20-15,0-21 0,21 0 16,-21 0-16,0 1 0,0-1 15,0 0-15,-21-42 32,21 0-32,0-1 0,0 1 0,-21 0 15,21 0-15,0 0 0,0-22 0,0 22 16,0 0-16,0-21 0,0 21 0,0-1 16,21 1-16,-21 0 15,21 21-15,0 0 0,0 0 16,0-21-16,1 21 15,-1 0-15,0 0 0</inkml:trace>
  <inkml:trace contextRef="#ctx0" brushRef="#br0" timeOffset="72044.55">7705 7197 0,'0'0'0,"0"21"0,21-21 47,0-21-47,0 21 0,0-21 0,0-1 16,1 22-16,-1-21 0,0 0 0,0 0 0,0 0 15,-21 0-15,0-1 16,0 1-16,0 0 0,0 0 0,-21 21 16,0 0-16,0 0 0,0 0 0,-1 0 15,-20 0-15,21 21 0,0 0 16,0 22-16,-22-22 0,22 21 0,21 0 15,-21-20-15,0 20 0,21 0 0,-21-21 16,21 22-16,0-22 0,0 0 16,0 21-16,0-20 0,21-22 0,0 21 15,0-21-15,0 0 0,22 0 16,-22 0-16,21 0 0,-21 0 0,22 0 16,-1 0-16,0-21 0,-21-1 15,22 1-15,-1 0 0,0-21 0,-20 21 16</inkml:trace>
  <inkml:trace contextRef="#ctx0" brushRef="#br0" timeOffset="72440.32">8276 6985 0,'0'0'0,"0"-21"0,0 0 16,21 0-16,-21-1 0,0 44 31,0-1-31,0 0 0,-21 21 16,21-21-16,0 1 0,0 20 0,-21-21 15,21 21-15,0-20 0,-21 20 16,21-21-16,0 21 0,0-20 15,0-1-15,0 0 0,0 0 16,0-42 15,0 0-31,0 0 0,0-1 0,21-20 16,0 21-16,-21-21 0,21 20 0,0-20 16,1 0-16,-1 21 0,0-22 0,0 1 15,0 21-15,0 0 0,22-1 16,-22 1-16,0 21 0,0 0 0,22 0 15,-22 0-15,-21 21 0,21-21 0,0 22 16,-21 20-16,21-21 16,-21 0-16,0 0 0,0 22 0,0-22 15,0 21-15,0-21 0,0 22 0,0-22 16,0 0-16,0 0 0,0 0 16,0 1-16,-21-22 0,21 21 0,0-42 31,21-1-31,0 1 15</inkml:trace>
  <inkml:trace contextRef="#ctx0" brushRef="#br0" timeOffset="72668.19">9102 6625 0,'0'0'0,"21"-42"0,-21 21 0,0 42 31,0 0-31,0 0 0,-21 22 15,21-22-15,0 21 0,-22 0 0,22 1 16,-21-1-16,0 0 0,21 1 0,-21-1 16,21 0-16,-21 1 0,21-1 15,-21-21-15,21 22 0,0-22 0,0 0 16,0 0-16,0 0 0,21-21 16,0 0-16,0 0 15,0-21-15</inkml:trace>
  <inkml:trace contextRef="#ctx0" brushRef="#br0" timeOffset="72832.1">8932 6964 0,'0'0'0,"-21"0"16,42 0 0,0 0-1,1 0-15,-1 0 0,0 0 0,0 0 16,0 0-16,22 0 0,-22 0 15,0-21-15,21 0 0,-21 21 0,1-22 16,-1 22-16</inkml:trace>
  <inkml:trace contextRef="#ctx0" brushRef="#br0" timeOffset="73631.66">10118 6625 0,'0'0'0,"0"-42"0,0 0 0,0 20 16,0 1-16,0-21 0,0 21 16,0 0-16,0 42 15,0 0 1,0 21-16,0 1 0,-22-1 16,22 21-16,0 1 0,-21-22 0,21 22 15,-21-1-15,21-20 0,0 20 0,0 1 16,-21-22-16,21 21 0,0-20 15,0-1-15,0 0 0,0-20 0,0-1 16,0 0-16,0 0 0,0 0 0,-21-42 47,21 0-47,0 0 0,0-22 16,0 22-16,0 0 0,0-21 0,0 21 15,0-22-15,21 22 0,0-21 16,0 21-16,0-1 0,1 1 0,20 0 15,0 0-15,-21 0 0,22 0 0,-1 21 16,-21 0-16,22 0 0,-22 0 16,21 0-16,-21 0 0,0 21 15,1 0-15,-1 0 0,-21 0 0,0 0 16,0 22-16,0-22 0,0 21 0,-21-21 16,-1 22-16,-20-22 0,21 21 15,-21-21-15,-22 1 0,22 20 0,-1-42 16,1 21-16,21 0 0,-21-21 0,20 0 15,1 0-15,0 0 0,0 0 16,21-21 0,21 21-16,0-21 15,0 21-15,1-21 0,20 0 16,-21-1-16,0 1 0</inkml:trace>
  <inkml:trace contextRef="#ctx0" brushRef="#br0" timeOffset="73999.59">10583 7027 0,'43'-63'31,"-22"42"-31,0 21 0,0-21 16,0 21-16,0 0 0,22 0 0,-22-22 16,21 22-16,1 0 0,-1 0 0,0 22 15,1-22-15,-22 21 0,21 0 0,-21 21 16,0-21-16,-21 22 0,0-22 15,0 21-15,0 1 0,0-22 16,-21 21-16,0-21 0,0 22 0,0-22 16,0 0-16,-1 0 0,1-21 15,0 0-15,0 0 0,0 0 16,0 0-16,21-21 16,0 0-16,0 0 0,0-1 15,0 1-15,0 0 0,0-21 0,21 21 16,0-22-16,0 1 0,0 21 0,0-22 15,1 22-15,-1 0 0,0-21 0,21 21 16,-21 21-16,22-22 0,-22 22 16,0 0-16,0 0 0,22 0 0,-22 0 15,0 0-15,0 0 16,0 0-16</inkml:trace>
  <inkml:trace contextRef="#ctx0" brushRef="#br0" timeOffset="74380.37">11642 6922 0,'-22'0'16,"1"21"-16,0-21 0,0 21 15,-21 0-15,20 0 0,1 0 0,0 1 16,0-1-16,0 21 0,0-21 0,-22 22 16,22-22-16,21 21 0,-21-21 0,21 22 15,-21-22-15,21 0 16,0 0-16,0 21 0,21-42 0,0 22 15,0-1-15,0-21 0,1 0 0,20 0 16,0 0-16,-21 0 0,22 0 16,-1 0-16,-21 0 0,22-21 0,-22-1 15,21 1-15,-21 0 0,0-21 0,1 21 16,-22-22-16,0 22 0,0-21 0,0-1 16,0 22-16,0-21 0,0 0 15,-22 20-15,1 1 0,0 0 0,0 0 16,-21 21-16,20 0 0,1 0 0,0 0 15,0 0-15,0 0 0,0 0 16,-1 21-16,22 0 0,0 0 16,-21-21-16,21 22 0,-21-1 0,21 0 15,0 0-15,21-21 16,0 0-16</inkml:trace>
  <inkml:trace contextRef="#ctx0" brushRef="#br0" timeOffset="74908.07">12255 6922 0,'0'42'31,"-21"-21"-31,0 0 0,0 0 16,21 1-16,-21 20 0,0-21 0,-1 21 15,22-20-15,-21 20 0,21-21 16,-21 21-16,21-20 0,0-1 0,0 0 15,0 0-15,21-21 16,0 0 0,1-21-16,-1 21 0,0-21 15,0-22-15,21 22 0,-20 0 0,-1 0 16,0-21-16,0 20 0,-21 1 0,0 0 16,21 21-16,-21-21 15,0 42 1,0 0-16,0 0 0,0 1 15,0-1-15,0 21 0,-21-21 16,21 0-16,0 1 0,0 20 0,0-21 16,0 0-16,21 0 0,0-21 15,1 0-15,-1 0 0,21 0 16,-21 0-16,0 0 0,1 0 16,-1-21-16,0 0 0,21 0 0,-21 0 15,1 0-15,-1-22 0,0 1 0,0 0 16,-21-1-16,0 1 0,0 21 15,0-22-15,0 1 0,0 21 0,0 0 16,0 0-16,-21-1 0,21 1 0,-21 21 16,0 0-16,-1 0 15,1 0 1,21 21-16,0 1 0,0-1 16,0 0-1</inkml:trace>
  <inkml:trace contextRef="#ctx0" brushRef="#br0" timeOffset="75247.87">13102 6922 0,'0'-22'0,"0"44"0,-42-44 32,21 22-32,-1 0 0,1 0 15,-21 0-15,21 0 0,0 22 0,-22-1 16,22 0-16,0 0 0,0-21 0,21 21 15,0 0-15,0 1 0,21-1 16,0 0-16,0-21 0,22 21 16,-22 0-16,0-21 0,0 21 0,21 1 15,-20-22-15,-22 21 0,21 0 16,-21 0-16,0 0 0,0 0 16,0 1-16,-21-22 0,-1 21 0,1-21 15,-21 21-15,0-21 0,20 0 16,-20 0-16,0 0 0,21 21 15,-22-21-15,22 0 0,0 0 0,0 0 16,21-21 0,21 0-1,0 0-15,0 21 0,0-22 0,22 1 16</inkml:trace>
  <inkml:trace contextRef="#ctx0" brushRef="#br0" timeOffset="75579.67">13293 7176 0,'0'0'0,"21"0"15,0 0 1,0 0-16,-21-22 0,21 22 0,0-21 16,1 21-16,-1-21 0,0 0 0,0 0 15,0 21-15,0-21 0,-21-1 16,0 1-16,22 0 0,-22 0 0,0 0 15,0 0-15,-22 21 16,1 0-16,0 0 0,0 21 16,0 0-16,0 0 0,-1 21 0,1-20 15,0 20-15,0-21 0,21 21 0,-21-20 16,21 20-16,0-21 0,0 0 16,0 0-16,0 1 0,0-1 15,21 0-15,0-21 0,0 0 0,0 21 16,1-21-16,-1 0 0,0 0 0,0 0 15,0-21-15,0 21 0,22-21 16,-22 21-16</inkml:trace>
  <inkml:trace contextRef="#ctx0" brushRef="#br0" timeOffset="75903.49">13779 7006 0,'0'0'0,"0"-21"0,0 0 15,0 0-15,0 0 0,0-1 16,22 22-16,-1 0 15,0 0-15,0 0 16,0 0-16,0 0 0,1 22 0,-1-1 16,0 21-16,-21-21 15,0 0-15,21 1 0,-21 20 0,0 0 16,0-21-16,0 22 0,0-22 0,0 0 16,-21 21-16,0-20 0,0-1 0,21 0 15,-22-21-15,1 21 0,0-21 16,21-21-1,0 0 1,0 0-16,0-1 16,0-20-16,0 21 0,21-21 0,0-1 15,1 22-15,-1-21 0,0-1 0,0 22 16,0-21-16,-21 21 0,21 0 16,1-1-16,-1 1 0,-21 0 0,21 0 15</inkml:trace>
  <inkml:trace contextRef="#ctx0" brushRef="#br0" timeOffset="76460.17">14668 6160 0,'0'-22'16,"0"44"-16,-21-44 0,42 22 31,1 0-31,-1 0 16,21 0-16,0 0 0,1 0 15,20 0-15,1 0 0,20 0 0,-20 0 16,21 0-16,-22 0 0,1 0 0,-1 0 16,1 0-16,-22 0 0,0 0 15,-21 0-15,22 0 0,-22 0 16,-42 0-1,0 0 1,-22 0-16,22-21 0</inkml:trace>
  <inkml:trace contextRef="#ctx0" brushRef="#br0" timeOffset="76703.03">15409 5990 0,'0'-21'31,"21"21"-31,1 0 0,-1 0 15,21 0-15,-21 0 0,0 0 0,1 0 16,-1 21-16,-21 0 16,21 1-16,-21-1 0,0 0 0,0 0 15,0 0-15,0 0 0,0 1 0,0-1 16,-21 0-16,0 0 0,-1 0 16,-20 0-16,21 1 0,0-22 0,0 21 15,-1 0-15,1-21 0,0 21 0,21 0 16,21-21 15,22 0-31</inkml:trace>
  <inkml:trace contextRef="#ctx0" brushRef="#br0" timeOffset="77119.78">16002 6138 0,'0'-21'0,"0"42"0,-21-42 0,21 0 0,-21 0 16,21 0-16,0 0 0,0-1 16,0 1-16,21 21 0,21-21 15,-21 21-15,0 0 0,22 0 0,-22 0 16,21 0-16,1 0 0,-1 0 16,-21 0-16,21 21 0,-20 22 0,20-22 15,-21 21-15,0-21 0,0 22 0,-21-1 16,0 0-16,0-21 0,0 22 15,0-1-15,0 0 0,-21-20 0,0-1 16,0 0-16,0 0 0,21 0 0,-21-21 16,-1 0-16,1 0 15,21-21-15,0 0 16,0-21-16,0 20 0,0 1 16,0 0-16,21-21 15,1 21-15,-1-22 0,0 22 0,0-21 16,0 21-16,0-1 0,1-20 0,-1 21 15,21 0-15,-21 0 0,0 21 16,1-22-16,20 1 0,-21 21 0,0 0 16,0 0-16,1 0 0,-1 0 15,0 21-15</inkml:trace>
  <inkml:trace contextRef="#ctx0" brushRef="#br0" timeOffset="77464.59">16785 6329 0,'0'0'0,"0"21"0,0 0 15,0 0-15,21-21 0,0 0 16,1 0-16,-1 0 16,0 0-16,0-21 0,0 21 0,0-21 15,1 0-15,20 0 0,-21 0 16,0-1-16,-21 1 0,21 0 0,-21 0 16,22 0-16,-22-22 0,0 22 0,0 0 15,0 0-15,-22 0 16,1 21-16,0 0 0,0 0 0,0 0 15,0 21-15,-1 0 0,1 0 16,-21 0-16,21 1 0,0 20 0,-1-21 16,22 21-16,-21-20 0,21 20 15,0-21-15,0 21 0,0-20 0,0 20 16,0-21-16,0 0 0,0 0 16,21-21-16,1 22 0,-1-22 0,0 0 15,0 0-15,0 0 0,22 0 0,-22 0 16,21 0-16,0-22 0,1 1 15,-1 0-15,0 0 0,22-21 0,-22-1 16,1 1-16,-1 0 0,21-1 0</inkml:trace>
  <inkml:trace contextRef="#ctx0" brushRef="#br0" timeOffset="79016.6">17780 5715 0,'0'0'16,"0"-42"-16,0 21 0,0-22 0,0 22 15,0 0-15,0 42 16,-21 0-1,0 0-15,-1 22 0,1-1 0,0 0 16,0 1-16,0 20 0,0-20 0,-1 20 16,1-21-16,0 1 0,-21 20 15,21-20-15,-1-1 0,22 0 0,-21 1 16,21-1-16,-21 0 0,21 1 0,0-22 16,0 0-16,0 21 0,0-21 15,21-21-15,0 22 0,1-22 16,-1 0-16,0 0 0,0 0 0,21 0 15,-20-22-15,-1 1 0,21 0 16,-21 0-16,22-21 0,-22-1 0,21 22 16,-21-21-16,0-1 0,22 22 0,-22-21 15,0 21-15,0 0 0,0-1 16,1 1-16,-22 0 0,-22 42 31,1 0-15,0-21-16,21 22 0,-21 20 0,21-21 15,-21 0-15,21 0 0,0 22 0,-21-22 16,21 21-16,0-21 16,0 22-16,0-22 0,0 21 0,0-21 15,0 1-15,0-1 0,0 0 16,21-21-16,0 0 16,0 0-16,0 0 0,0 0 0,22 0 15,-22-21-15,21 0 0,-21-1 0,22-20 16,-22 21-16,0 0 0,21-22 15,-20 22-15,-1-21 0,-21 21 0,21 0 16,-21-1-16,21-20 0,-21 21 0,21 21 16,-21-21-16,0 0 0,0-1 15,0 44 17,0-1-17,-21 0-15,0-21 0,21 42 0,-21-21 16,0 1-16,21-1 0,0 21 0,-22-21 15,22 22-15,0-22 0,0 21 16,0-21-16,0 0 0,0 1 0,0-1 16,22 0-16,-1-21 0,0 0 15,21 0-15,-21 0 0,22 0 16,-22 0-16,21-21 0,1 0 0,-22-1 16,21 1-16,-21 0 0,22-21 0,-22 21 15,0-22-15,0 22 0,0-21 16,0 21-16,-21-22 0,0 22 15,0 0-15,0 0 0,0 0 0,0 42 47,-21 0-47,21 0 0,-21 0 0,0 22 16,21-22-16,0 0 0,0 21 16,-21-21-16,21 22 0,0-22 0,0 0 15,0 0-15,0 0 0,0 1 0,21-1 16,0 0-16,21-21 0,-20 0 15,20 0-15,0 0 0,1 0 0,-1 0 16,0-21-16,1 21 0,-1-21 0,-21-22 16,21 22-16,1 0 15,-22-21-15,21-1 0,-21 22 0,1-21 16,-1 21-16,-21-22 0,21 22 0,-21 0 16,0 0-1,-21 42 1,0 0-16,21 0 0,-22 0 15,1 1-15,21-1 0,0 0 16,-21 0-16,21 0 0,-21 0 0,0 22 16,21-22-16,0 0 0,-21-21 0,21 21 15,-22 0-15,1-21 16,21 22-16,0-44 31,0 1-31,0 0 16,0 0-16,21 0 0,1-22 0,-1 22 15,21-21-15,-21 21 0,22-22 0,-1 22 16,0-21-16,1 21 0,-1 0 16,0-1-16,-21 22 0,22-21 0,-1 21 15,-21 0-15,0 0 0,1 0 0,-1 21 16,0-21-16,-21 22 0,0-1 16,0 0-16,0 0 0,0 21 0,0-20 15,0-1-15,0 21 0,-21-21 16,0 0-16,21 1 0,-22-1 0,22 0 15,0 0-15,0 0 0,0 0 16,0 1-16,22-22 0,-1 0 0,21 0 16,-21 0-16,0 0 0,22 0 15,-1 0-15,-21-22 0,22 22 0,-1-21 16,0 0-16,-21-21 0,22 21 0,-1-1 16,0-20-16,-20 0 0,-1 21 15,21-22-15,-42 22 0,21 0 16,-21-21-16,0 20 0,0 1 0,0 0 0,-21 0 15,0 21 1,0 0-16,0 0 0,-1 21 16,1 0-16,21 0 0,-21 1 15,21-1-15,0 0 0,0 0 16,0 0-16,0 0 0,0 1 0,0-1 16,21 0-16,-21 0 0,0 0 0,21-21 15,-21 21-15,22 1 0,-22-1 16,0 0-16,0 0 0,0 0 15,-22 0-15,1-21 16,0 0-16,0 0 0,21 22 16,-21-22-16,0 0 0,-1 0 0,1 0 15,0 0-15,0-22 16,0 1-16,0 0 0,-1 21 16</inkml:trace>
  <inkml:trace contextRef="#ctx0" brushRef="#br0" timeOffset="79303.59">17420 5821 0,'0'0'0,"-21"0"0,42 0 16,0 0-16,0-21 0,22 21 0,20 0 15,-20 0-15,20-21 0,1 21 16,-1 0-16,22 0 0,-22-22 16,22 22-16,-22-21 0,22 21 0,-21 0 15,20 0-15,-20 0 0,-1 0 16,-20 0-16,-1 0 0,-21 0 0,0 0 16,0 0-16,1 0 0</inkml:trace>
  <inkml:trace contextRef="#ctx0" brushRef="#br0" timeOffset="79828.28">21167 5863 0,'0'0'0,"0"-21"0,0 0 0,0 0 15,0 0-15,0-1 16,0 65 15,0-22-31,-22 21 0,22-21 16,-21 43-16,0-22 0,21 1 0,-21-1 15,0 21-15,0-20 0,-1-1 0,22 22 16,-21-22-16,0 0 0,0 1 16,21-22-16,0 21 0,0-21 0,0 0 15,0 1-15,0-1 0,0 0 16,0-42-1</inkml:trace>
  <inkml:trace contextRef="#ctx0" brushRef="#br0" timeOffset="80645.33">20595 6265 0,'0'0'15,"-21"0"-15,42 0 16,0 0-16,0 0 0,22 0 15,-22 0-15,21 0 0,22-21 16,-22 21-16,22 0 0,-1-21 0,1 21 16,20-21-16,-20 0 0,-1 21 0,22-21 15,-22-1-15,1 1 0,-22 0 16,22 0-16,-22-21 0,-21 20 16,22-20-16,-22 0 0,0 21 0,-21-22 15,0 1-15,0 21 0,0-22 16,0 22-16,0 0 0,-21 21 15,0 0-15,-1 21 16,1 0-16,21 1 0,0 20 16,-21 0-16,0 1 0,21-1 0,-21 0 15,0 1-15,21-1 0,-22 0 16,1 1-16,21-1 0,-21 0 0,0 1 16,21-1-16,0-21 0,0 21 0,0 1 15,-21-22-15,21 0 0,0 21 16,0-20-16,0-1 15,21-21 1,0-21 0,-21-1-16,21 1 0,0 0 0,-21-21 15,22 21-15,-1-22 0,0 22 16,21-21-16,-21-1 0,1 22 0,20-21 16,-21 21-16,21 0 0,-20-1 0,-1 22 15,0 0-15,0 0 0,-21 22 31,0 20-31,0-21 0,0 0 0,0 0 16,0 22-16,0-22 0,0 21 16,0-21-16,0 22 0,0-22 15,0 0-15,0 0 0,21 0 0,0 1 16,1-1-16,-1-21 0,0 21 16,0-21-16,21 0 0,-20 0 0,20 0 15,-21 0-15,21 0 0,1 0 0,-1-21 16,0 0-16,22-1 0,-22 1 15,1 0-15,20 0 0,-21-21 0,1-1 16,-1 22-16,-21-21 0,0 21 16,1-1-16,-22 1 0,0 0 0,0 0 15,0 0-15,-22 21 0,1 0 16,0 0-16,-21 0 0,21 0 0,-22 0 16,1 21-16,0 0 0,20 0 15,1 0-15,0 22 0,0-22 0,21 21 16,0-21-16,0 1 0,0 20 15,21-21-15,0 0 0,0-21 0,22 21 16,-22 1-16,21-22 0,1 0 0,-1 0 16,0 0-16,22 0 0,-1 0 15,1 0-15,-22 0 0,22 0 0,-22 0 16,21-22-16,-20 1 0,-22 0 0,21 0 16,-21 0-16</inkml:trace>
  <inkml:trace contextRef="#ctx0" brushRef="#br0" timeOffset="81480.59">15155 8065 0,'0'-43'16,"0"22"-1,0 0-15,0 0 16,0 0-16,0-1 16,21 1-16,-21 0 0,0 0 0,0 0 15,0 0-15,0-1 0,0 1 16,0 0-16,0 0 0,-21 0 0,0 0 16,0-1-16,0 22 0,0 0 15,-1 0-15,1 0 0,-21 0 0,21 22 16,-22-1-16,22 0 0,0 21 15,-21-21-15,21 22 0,-1 20 0,1-20 16,0-1-16,21 21 0,0-20 16,-21-1-16,21 0 0,0 1 0,0-22 15,0 21-15,0-21 0,21 1 16,0-22-16,22 0 0,-22 0 16,21 0-16,-21 0 0,22-22 0,-22 1 15,21 0-15,0 0 0,-20 0 0,-1 0 16,21-22-16,-21 1 0,0 0 15,1 20-15,-22-20 0,21 0 0,-21-1 16,21 1-16,-21 21 0,0 0 16,0 0-16,0-1 0,0 1 0,0 42 31,0 1-31,0-1 0,0 0 0,-21 0 16,21 0-16,-21 22 0,21-22 15,0 21-15,0-21 0,0 22 0,0-22 16,0 21-16,0-21 0,21 0 0,0 1 15,21-1-15,-21-21 0,1 21 16,20-21-16,-21 0 0,21 0 0,1 0 16,-22 0-16,21 0 0,1-21 0</inkml:trace>
  <inkml:trace contextRef="#ctx0" brushRef="#br0" timeOffset="81943.84">15960 7853 0,'0'-21'0,"0"42"0,0-63 0,0 20 15,0 1-15,-22 21 0,1-21 16,0 21-16,0 0 0,0 0 16,-22 0-16,22 21 0,-21 0 0,21 1 15,-22-1-15,22 21 0,-21-21 0,21 22 16,-22-1-16,22 0 0,0 1 16,0-1-16,0 0 0,21 1 0,0-22 15,0 21-15,0-21 0,0 0 16,0 1-16,21-1 0,0-21 15,21 0-15,-20 0 0,20 0 16,-21-21-16,21 21 0,1-22 0,-22 1 16,21-21-16,1 21 0,-22-22 0,21 1 15,-21 0-15,22-1 0,-22-20 16,21 21-16,-21-22 0,0 1 0,1 20 16,20-20-16,-42 20 0,21-20 15,0 21-15,-21 20 0,21-20 0,-21 21 16,0 0-16,0 0 0,-21 21 15,0 21 1,0 0-16,0 0 0,0 21 16,-1 1-16,1-1 0,0 0 0,21 22 15,0-22-15,-21 1 0,21 20 16,0-21-16,0 1 0,0-1 0,0 0 16,0 1-16,21-1 0,0 0 0,0-20 15,1-1-15,-1 0 0,21 0 16,-21-21-16,22 0 0,-1 0 0,0 0 15,1 0-15,-1 0 0</inkml:trace>
  <inkml:trace contextRef="#ctx0" brushRef="#br0" timeOffset="82428.56">16933 7980 0,'0'0'16,"21"-21"-16,-21 0 0,0-1 0,0 1 15,0 0-15,-21 0 0,0 0 0,0 21 16,0 0-16,0-21 0,-1 21 0,1 0 15,0 0-15,-21 0 0,21 0 16,-1 21-16,1 0 0,0 0 0,-21 0 16,21 22-16,-1-22 0,1 21 0,0 0 15,0 1-15,0-22 0,21 21 16,0 1-16,0-22 0,0 0 0,0 0 16,0 0-16,0 0 0,21 1 0,21-22 15,-21 0-15,1 0 0,20 0 16,-21 0-16,21 0 0,-20-22 0,20 1 15,-21 0-15,21 0 0,-20-21 16,-1 20-16,0-20 0,0 0 16,0-22-16,0 22 0,1 0 0,-1-22 15,-21 22-15,0-22 0,21 1 0,-21 20 16,21-20-16,-21 21 0,0-1 16,0 22-16,0 0 0,0 0 0,0 0 15,0 63 1,0-21-16,0 21 15,0 1-15,0-1 0,-21 0 0,21 1 16,0 20-16,0-20 16,-21-1-16,21 21 0,0-20 0,0-1 15,0 0-15,0 1 0,0-22 0,0 21 16,0-21-16,21 1 0,0-1 16,0-21-16,0 21 0,1-21 0,-1 0 15,0 0-15,0 0 0,0 0 0,0 0 16,22-21-16,-22 0 0</inkml:trace>
  <inkml:trace contextRef="#ctx0" brushRef="#br0" timeOffset="82804.42">17378 7980 0,'0'0'0,"-21"-64"32,21 43-32,0 0 15,21 0-15,0 21 0,0-21 0,0 0 16,0 21-16,22 0 0,-22 0 15,21 0-15,-21 0 0,1 0 0,20 21 16,-21 0-16,21 0 0,-20 0 0,-1 0 16,-21 22-16,0-22 0,21 21 15,-21-21-15,0 22 0,0-22 0,0 0 16,0 0-16,-21 0 0,21 1 0,-21-22 16,-1 0-16,22 21 0,-21-21 15,21-21 1,0-1-1,0 1-15,0 0 0,0 0 16,21-21-16,1 20 0,-1-20 0,0 0 16,0 21-16,0-22 0,0 22 0,-21-21 15,43 21-15,-43-1 0,21 1 16,0 21-16,0-21 0,0 21 0,1-21 16,-1 21-16,0 0 15,-21 21 1,0 0-16</inkml:trace>
  <inkml:trace contextRef="#ctx0" brushRef="#br0" timeOffset="83676.99">18034 7959 0,'0'0'0,"85"21"31,-64-21-31,0 0 0,0 0 16,0-21-16,0 0 0,1 21 15,-1-22-15,-21 1 0,21 0 0,-21 0 16,21 0-16,-21 0 0,0-1 15,0 1-15,0 0 0,-21 0 16,0 21-16,0 0 0,-1 0 16,1 0-16,0 21 0,0 0 15,0 0-15,0 1 0,21-1 0,0 0 16,-22 0-16,22 21 0,0-20 16,0-1-16,0 21 0,0-21 0,0 0 15,0 1-15,0-1 0,0 0 16,22 0-16,-1-21 0,0 0 0,0 21 15,0-21-15,22 0 0,-1 0 0,0 0 16,1 0-16,-1-21 0,0 0 16,22 0-16,-22 0 0,0-1 0,1-20 15,-1 21-15,0-21 0,1 20 0,-22-20 16,0 21-16,0-21 0,-21 20 16,0 1-16,0 0 0,0 0 0,-21 21 31,0 0-31,0 0 0,21 21 15,0 0-15,0 0 0,0 1 16,0 20-16,0-21 0,0 0 0,0 0 16,0 22-16,0-22 0,21 0 15,-21 0-15,21 0 0,-21 1 0,0-1 16,21 0-16,-21 0 0,-21-21 31,0 0-15,0 0-16,0 0 0,-1 0 0,1 0 15,0-21-15,0 21 16,0 0-16,0 0 0,-1 0 16,22 21-16,-21-21 0,21 21 15,0 0-15,0 1 16,21-22-16,1 0 16,-1 21-16,21-21 0,-21 0 0,0 0 15,22 0-15,-22 0 0,21 0 0,1 0 16,-1-21-16,0-1 0,1 22 15,20-21-15,-21-21 0,1 21 0,20 0 16,-20-22-16,-1 1 0,21 21 0,-20-22 16,-22 22-16,0-21 0,0 21 15,-21 0-15,0-1 0,0 1 0,0 0 16,-21 21-16,0 0 0,0 0 16,0 0-16,-1 0 0,1 0 15,0 21-15,21 0 0,0 1 16,0-1-16,0 0 0,0 0 0,0 21 15,21-20-15,0-1 0,1 0 16,-22 0-16,0 21 0,0-20 0,0-1 16,0 0-16,0 0 0,0 0 15,-22 0-15,1-21 0,0 0 0,0 0 16,0 22-16,0-22 0,-22 0 16,22 0-16,0 0 0,0 0 15,21-22-15,0 1 16,0 0-16</inkml:trace>
  <inkml:trace contextRef="#ctx0" brushRef="#br0" timeOffset="84677.41">20722 7747 0,'0'0'0,"0"-21"0,0 0 16,0 0-16,0-1 0,-21 1 16,0 21-16,0 0 0,-1 0 0,1 0 15,0 0-15,0 0 0,0 21 16,-22 1-16,1-1 0,21 0 0,-21 0 16,-1 21-16,22-20 0,-21 20 15,21 0-15,-1-21 0,22 1 0,0 20 16,0-21-16,0 0 0,0 0 15,22 1-15,20-1 0,-21-21 0,21 0 16,1 21-16,-1-21 0,0 0 0,1 0 16,-1 0-16,0 0 0,22-21 15,-22 21-15,1-21 0,-22-1 0,21 1 16,-21 0-16,0 0 0,-21-21 0,0 20 16,0 1-16,0-21 0,0 21 15,-21 0-15,-21-1 0,21 1 0,0 0 16,-22 21-16,22-21 0,-21 21 0,21 0 15,-1 0-15,1 0 16,21-21-16,21 21 16,22 0-16,-22 0 0,21 0 15,1 0-15,-1-21 0,21 21 16,-20-22-16,-1 22 0,0-21 0,1 0 16,-1 21-16,0-21 0,1 0 0,-22 21 15,0-21-15,0 21 0,-21-22 16,21 22-16,-21-21 15,-21 21 1,0 21 0,21 1-16,0-1 0,0 0 0,-21 0 15,21 21-15,-21-20 0,21 20 16,0 0-16,0 1 0,0-1 0,0 0 16,0 22-16,-21-22 0,21 22 0,-22-1 15,22 1-15,0-1 0,0 1 16,0-1-16,0 1 0,0-1 0,0 1 15,-21 20-15,21-20 0,0 20 0,0-20 16,-21-1-16,21 22 0,0-21 0,0-1 16,0 1-16,0-1 0,0 1 15,0-1-15,-21 1 0,0-22 16,21 0-16,-21 22 0,-1-22 0,1-21 16,0 22-16,21-22 0,-21 0 0,0 0 15,0-21-15,-1 0 0,1 0 16,0-21-16,21 0 0,-21-22 15,0 22-15,21-42 0,0 20 0,0-20 16,0-1-16,0 1 0,0-22 0,0 1 16,0-1-16,21 0 0,0-21 15,21 22-15,-20-1 0,20 0 0,0 1 16,1-1-16,-22 22 0,21-1 0,-21 1 16,22-1-16,-1 22 0,-21-22 15,0 22-15,22 0 0,-22-1 16,21-20-16,-21 20 0</inkml:trace>
  <inkml:trace contextRef="#ctx0" brushRef="#br0" timeOffset="85063.19">22479 7091 0,'0'-21'0,"0"42"0,0-63 0,0 20 0,-21 22 31,21 22-31,-21-1 16,-1 21-16,1 0 0,21 1 0,-21 20 16,21-20-16,-21 20 0,21 1 15,0-22-15,-21 21 0,21-20 16,0-1-16,-21 0 0,21 1 0,0-22 16,0 0-16,0 21 0,0-20 15,0-1-15,0 0 0</inkml:trace>
  <inkml:trace contextRef="#ctx0" brushRef="#br0" timeOffset="85364.12">22267 7387 0,'0'43'0,"-21"-107"0,42 85 0,-42-84 0,21 42 15,0-22-15,0 22 0,0 0 0,21 0 16,0-22-16,1 22 0,20 0 15,-21 21-15,21-21 0,1 0 0,20 21 16,-20 0-16,20 0 0,-21 0 16,1 0-16,-1 0 0,0 0 0,1 21 15,-22 0-15,-21 0 0,0 22 0,0-22 16,-21 21-16,0-21 0,-22 22 16,1-22-16,0 21 0,-1-21 0,-20 0 15,20 22-15,1-22 0,-21 0 0,41 0 16,-20-21-16,21 21 0,0-21 15,21 22-15,0-1 16,21-21-16,21 0 16,-21 0-16,22 0 0,-1 0 15,-21 0-15,22 0 0</inkml:trace>
  <inkml:trace contextRef="#ctx0" brushRef="#br0" timeOffset="85803.86">23199 7514 0,'0'-21'16,"0"42"-16,0-63 0,0 21 0,0-22 0,0 22 16,0 0-16,0 0 0,0 0 0,-22 21 31,1 0-31,0 0 0,-21 21 16,21 0-16,-22 0 0,22 22 15,-21-22-15,-1 21 0,22 0 0,0-20 16,-21 20-16,21 0 0,-1-21 0,1 1 15,21 20-15,0-21 0,0 0 16,0 0-16,21 1 0,1-22 16,-1 0-16,0 0 0,0 0 0,0 0 15,0 0-15,22 0 0,-22-22 16,0 1-16,21 0 0,-20 0 0,-1 0 16,0 0-16,0-22 0,0 22 15,-21-21-15,0-1 0,21 22 0,-21 0 16,0 0-16,0 0 0,0 0 15,0 42 1,0 0-16,-21 0 0,21 0 16,0 0-16,0 1 0,0-1 0,0 0 15,0 21-15,0-21 0,0 1 0,0-1 16,0 0-16,0 0 0,21-21 16,1 21-16,-1-21 0,0 0 0,0 21 15,0-21-15,0 0 0,1 0 0,-1 0 16,0 0-16</inkml:trace>
  <inkml:trace contextRef="#ctx0" brushRef="#br0" timeOffset="86159.69">23453 7557 0,'0'0'15,"0"-22"-15,0 1 0,0 0 0,0 0 16,0 0-16,0 0 0,0-1 16,0 1-16,21 0 15,0 21-15,21 0 0,-21-21 0,22 21 16,-1 0-16,-21 0 0,22 0 0,-1 0 15,-21 21-15,21 0 0,-20 0 16,-1 1-16,0 20 0,0-21 0,-21 21 16,0 1-16,0-22 0,0 21 0,-21-21 15,0 1-15,0-1 0,-1 0 16,1 0-16,0-21 0,0 21 16,0-21-16,21-21 31,0 0-31,0 0 0,0 0 15,21-1-15,-21-20 0,21 21 0,21-21 16,-20-1-16,-1 22 0,0-21 16,0 21-16,0-22 0,0 22 0,1 0 15,20 0-15,-21 0 0,0 21 0,0 0 16,1 0-16,-1 0 0,0 0 16,0 0-16,-21 21 15,0 0-15</inkml:trace>
  <inkml:trace contextRef="#ctx0" brushRef="#br0" timeOffset="86480.5">24278 7662 0,'21'0'31,"0"0"-31,1-21 0,-1 21 16,0-21-16,0 0 0,0 0 15,0 0-15,1-22 0,20 22 0,-21 0 16,21 0-16,-20 0 0,-1-1 0,0 1 15,0 0-15,-21 0 16,-21 21-16,0 0 16,0 0-16,-22 0 0,1 0 15,21 21-15,-22 0 0,1 0 16,21 22-16,0-22 0,-22 0 0,22 21 16,21-20-16,0-1 0,-21 21 15,21-21-15,0 0 0,0 1 0,0-1 16,0 0-16,21 0 0,0 0 0,22-21 15,-22 21-15,21-21 0,1 0 0,-1 0 16,0 0-16,22 0 0,-22 0 16,22 0-16,-22-21 0,0 0 0</inkml:trace>
  <inkml:trace contextRef="#ctx0" brushRef="#br0" timeOffset="87125.14">25104 7430 0,'0'-22'0,"0"44"0,0-65 0,0 22 0,-22 21 31,22 21-31,0 22 16,-21-22-16,0 0 0,21 0 16,-21 21-16,0-20 0,21 20 0,0-21 15,-21 0-15,-1 0 0,22 1 0,-21-1 16,21 0-16,0 0 0,-21-21 16,21 21-16,0-42 31,21 0-16,0 0-15,1 0 0,-1-22 16,0 22-16,0-21 0,21-1 0,-20 22 16,20-21-16,-21 0 0,21 20 15,1-20-15,-1 21 0,-21 21 0,0 0 16,1 0-16,-1 0 0,0 21 16,-21 0-16,0 0 0,0 22 15,0-1-15,0-21 0,-21 22 0,21-22 16,0 21-16,0-21 0,0 22 0,0-22 15,0 0-15,0 0 0,0 0 16,0 0-16,0 1 16,21-22-16,0 0 0,0 0 0,22 0 15,-22 0-15,21 0 0,-21 0 16,22-22-16,-1 1 0,-21 0 0,21 0 16,1 0-16,-22-22 0,21 1 0,1-21 15,-22 20-15,21-20 0,-21-1 16,22 1-16,-22-1 0,21 1 0,-21 20 15,0 1-15,1 0 0,-1-1 0,-21 22 16,0 0-16,0 0 0,-21 42 31,-1 0-15,1 22-16,0-1 0,0 0 16,0 1-16,-22-1 0,22 21 0,0-20 15,0-1-15,0 22 0,21-22 16,-21 0-16,21 1 0,0-1 0,0 0 15,0-21-15,0 1 0,0 20 0,0-21 16,21-21-16,0 21 0,0-21 16,0 0-16,0 0 0,1 0 0,-1 0 15,0 0-15,21-21 0,-21 21 0,1-21 16</inkml:trace>
  <inkml:trace contextRef="#ctx0" brushRef="#br0" timeOffset="87363.99">25802 7218 0,'0'0'0,"-21"0"0,0 0 0,21-21 15,21 21-15,0 0 16,21-21-16,-20 21 0,20 0 16,21-22-16,-20 1 0,20 21 0,1-21 15,-22 21-15,22 0 0,-1-21 16,1 21-16,-22 0 0,21 0 0,-20 0 15,-1 0-15,0 0 0,-20 0 0,-1 0 16,-21 21 0,0 0-1,-21-21-15,-1 21 0</inkml:trace>
  <inkml:trace contextRef="#ctx0" brushRef="#br0" timeOffset="88343.72">15706 9694 0,'21'-21'15,"0"0"-15,-21-21 16,21 21-16,-21-1 0,0-20 0,0 21 15,0-21-15,0 20 0,0-20 0,0 21 16,0-21-16,0 20 0,-21-20 16,0 21-16,0 0 0,-1 0 0,1 21 15,-21 0-15,21 0 0,-22 0 0,1 21 16,0 0-16,-1 0 0,1 21 16,0-20-16,-22 20 0,22 0 15,21 1-15,-22 20 0,22-21 0,0 1 16,21 20-16,0-20 0,0-1 15,0-21-15,0 21 0,21-20 0,0-1 16,22 0-16,-1 0 0,0-21 16,1 0-16,20 0 0,-20 0 0,-1-21 15,0 21-15,1-21 0,-1 0 0,0-22 16,1 22-16,-1 0 0,-21-21 16,21-1-16,-20 1 0,-1 0 0,0-1 15,0 22-15,-21-21 0,21-1 0,-21 22 16,0-21-16,0 21 0,0 0 15,0 42 1,0 0-16,0 0 16,0 0-16,0 0 0,0 22 15,0-22-15,0 21 0,0 1 0,0-22 16,21 21-16,1-21 0,-22 0 0,0 22 16,21-22-16,0-21 0,0 21 15,0 0-15,22-21 0,-22 0 0,21 0 16,-21 0-16,22 0 0,-22-21 0,21 0 15,-21 0-15,22 0 16,-22-1-16,0 1 0,0-21 0,0 21 0,0-22 16</inkml:trace>
  <inkml:trace contextRef="#ctx0" brushRef="#br0" timeOffset="88716.51">16489 9398 0,'0'-21'0,"-21"84"0,42-105 0,-21 42 31,0 42-31,0-20 16,-21-1-16,21 21 0,-22-21 0,1 22 15,21-22-15,-21 0 0,0 21 16,21-21-16,-21 1 0,21-1 0,0 0 16,-21 0-16,21-42 31,21 21-15,-21-21-16,21 0 0,0-1 0,0-20 15,0 21-15,1-21 0,20 20 16,-21-20-16,21 21 0,-20-21 0,20 20 15,-21 1-15,21 21 0,-20 0 0,-1 0 16,21 0-16,-21 0 0,0 0 16,1 21-16,-1 1 0,-21 20 0,0-21 15,0 21-15,0-20 0,0 20 0,0 0 16,0-21-16,0 22 0,0-22 16,0 21-16,0-21 0,0 1 0,0-1 15,-21 0-15,21 0 0,21-21 31,0 0-31,0 0 0,0 0 16,0-21-16,1 0 0,20 21 0,-21-21 16</inkml:trace>
  <inkml:trace contextRef="#ctx0" brushRef="#br0" timeOffset="89192.24">17653 9504 0,'0'0'0,"0"-21"0,-42-43 31,20 43-31,1 21 0,0 0 0,-21-21 16,21 21-16,-22 0 0,1 0 15,21 21-15,-22-21 0,22 21 0,-21 22 16,0-22-16,20 21 0,1-21 0,-21 22 16,21-1-16,0 0 0,21 1 15,0-1-15,0-21 0,0 21 0,0-20 16,0-1-16,0 0 0,21 0 15,21 0-15,-21-21 0,22 0 0,-22 0 16,21 0-16,0 0 0,1 0 0,-1-21 16,0 0-16,1 0 0,-22 0 0,21-1 15,-21-20-15,1 0 0,-1-1 16,0 1-16,0 0 0,0-22 16,0 22-16,-21-22 0,0 22 0,0-21 15,22 20-15,-22-20 0,0 20 16,0 22-16,0-21 0,0 21 0,0 0 15,0 42 1,0 0-16,-22 0 0,22 21 16,0 1-16,-21-1 0,21 0 0,-21 1 15,21-1-15,0 22 0,0-22 0,0 0 16,0 22-16,0-22 0,0 0 16,0 1-16,0-22 0,0 21 0,0-21 15,21 1-15,0-1 0,-21 0 16,22-21-16,-1 0 0,0 0 15,0 0-15,21 0 0</inkml:trace>
  <inkml:trace contextRef="#ctx0" brushRef="#br0" timeOffset="89473.07">18881 9292 0,'0'0'15,"-22"0"-15,1-21 0,0 21 0,0 0 16,0 0-16,-22 0 0,22 21 16,0 0-16,-21 22 0,21-22 0,-1 0 15,1 21-15,0 1 0,0-1 16,21 0-16,0 1 0,0-1 0,0 0 16,0-20-16,0 20 0,21-21 0,0 0 15,0 0-15,1 1 0,20-1 16,-21-21-16,21 0 0,1 0 0,-1 0 15,0 0-15,1 0 0,-22-21 0,42-1 16,-20 1-16,-1 0 0,0 0 16,1-21-16</inkml:trace>
  <inkml:trace contextRef="#ctx0" brushRef="#br0" timeOffset="90063.73">19537 9038 0,'0'0'0,"0"-21"0,0 0 0,0 0 16,-21 21-16,-22 21 15,22 0-15,0 0 0,0 22 16,0-22-16,-1 21 0,1 0 0,0 22 16,0-22-16,21 1 0,-21 20 15,21-21-15,-21 1 0,21 20 0,-22-20 16,22-1-16,0-21 0,0 21 0,0-20 16,0-1-16,0 0 0,0 0 15,0 0-15,0-42 31,0 0-31,0 0 16,22 0-16,-1-1 0,-21-20 0,21 21 16,0-21-16,0 20 0,0-20 0,1 21 15,-1 0-15,0 0 0,-21-1 16,21 22-16,0 0 0,0 0 16,-21 22-16,0-1 15,0 0-15,0 21 0,0-21 16,0 22-16,22-22 0,-22 21 15,0-21-15,0 22 0,0-22 0,21 0 0,0 0 16,0 0-16,0-21 0,0 22 16,1-22-16,-1 0 0,0 0 15,21 0-15,-21 0 0,22 0 0,-22 0 16,0 0-16,21-22 0,-20 1 0,-1 0 16,0 0-16,0-21 0,0-1 15,0 22-15,-21-21 0,0-1 0,22 22 16,-22 0-16,0 0 0,0 0 0,0 0 15,0 42 1,0 0-16,0 0 0,0 0 16,0 0-16,-22 1 0,22 20 0,0-21 15,0 0-15,0 0 0,0 1 16,0-1-16,0 0 0,0-42 47,0 0-32,0-22-15</inkml:trace>
  <inkml:trace contextRef="#ctx0" brushRef="#br0" timeOffset="90215.65">20002 9271 0,'0'-21'16,"0"42"-16,0-63 0,0 21 0,0-1 0,0 1 16,-21 21-1,42 0 32,1 0-47,-1 0 16</inkml:trace>
  <inkml:trace contextRef="#ctx0" brushRef="#br0" timeOffset="90460.51">20510 8932 0,'0'0'0,"0"22"15,0-1-15,-21 0 16,-21 106 0,42-85-16,-21 1 0,0-1 15,21 21-15,-22-20 0,1-1 0,21 0 16,-21 1-16,21-1 0,-21 0 0,21 1 16,-21-22-16,0 21 0,21-21 15,0 22-15,0-22 0,0 0 0,0 0 16,0 0-16,21-21 15,0 0-15,0 0 0,21 0 16,1-21-16,-1 0 0</inkml:trace>
  <inkml:trace contextRef="#ctx0" brushRef="#br0" timeOffset="90948.23">21145 9440 0,'0'0'0,"0"-21"0,0 0 15,-21 0-15,21 0 0,-21 21 16,0 0-16,0 0 0,-22 0 0,22 0 16,-21 0-16,21 0 0,-22 21 0,1 0 15,0 0-15,21 22 0,-22-22 16,22 21-16,-21 0 0,21-20 0,21 20 16,0-21-16,0 21 0,0-20 0,0 20 15,0-21-15,21 0 16,0 0-16,0-21 0,21 22 0,-20-22 15,20 0-15,0 0 0,-21 0 0,22 0 16,-1 0-16,-21 0 0,22-22 16,-22 1-16,0-21 0,0 21 0,0-22 15,22 1-15,-43-21 0,42 20 0,-42-20 16,21 20-16,0-20 0,22-1 16,-22 1-16,0-1 0,0 1 0,0-1 15,0 22-15,1 0 0,-22-1 0,0 1 16,21 21-16,-21 0 0,0 42 15,-21 0 1,-1 21-16,1 1 0,0-1 16,0 0-16,21 22 0,-21-22 15,21 22-15,-21-22 0,21 0 0,0 1 16,0 20-16,0-20 0,0-1 0,0 0 16,0-21-16,21 22 0,0-22 15,0 0-15,0 0 0,22 0 0,-1-21 16,-21 0-16,21 0 0,-20 0 0,20-21 15,0 0-15,1 0 0,-22 0 0</inkml:trace>
  <inkml:trace contextRef="#ctx0" brushRef="#br0" timeOffset="91671.81">22564 8869 0,'0'0'16,"0"-21"-16,21 0 0,-21-1 0,0 1 0,-21 21 31,-1 21-31,1 1 15,21 20-15,-21 0 0,0 1 0,0-1 16,21 0-16,-21 22 0,-1-22 16,22 0-16,0 22 0,-21-22 15,0 1-15,21-1 0,-21-21 0,21 21 16,0 1-16,0-22 0,0 0 0,0 0 16,0 0-16,0 1 0,0-1 15,0-42 16,0-1-31,0 1 0,0 0 16,0 0-16,0 0 0,21 0 0,0-22 16,-21 22-16,43 0 0,-22 0 15,0-22-15,21 22 0,1 0 0,-22 21 16,21-21-16,22 21 0,-22 0 0,0 0 16,1 0-16,-1 0 0,-21 0 15,21 0-15,-20 21 0,20 0 16,-21 22-16,-21-22 0,0 0 0,0 21 15,0-21-15,0 22 0,-21-22 0,0 0 16,0 21-16,-22-20 0,1-1 16,0 0-16,-22 0 0,22 0 0,-1-21 15,-20 21-15,21-21 0,20 0 0,1 0 16,-21 0-16,42-21 16,21 0-1,21 0-15,-20 0 0,20 0 0,-21-1 16</inkml:trace>
  <inkml:trace contextRef="#ctx0" brushRef="#br0" timeOffset="92075.58">23220 9271 0,'-21'-21'0,"42"42"0,-64-63 0,22 42 15,0 0-15,21-21 0,0-1 16,21 1-1,0 21-15,1 0 16,20 0-16,-21 0 0,21 0 0,1 0 16,-1 0-16,0 21 0,1-21 0,-1 22 15,0-1-15,1 0 0,-1 21 16,-21-21-16,0 22 0,1-1 16,-22-21-16,0 22 0,0-1 0,0-21 15,-22 21-15,1-20 0,0 20 0,0-21 16,0 0-16,0-21 0,21 21 15,-22-21-15,1 0 0,0 0 16,21-21-16,0 0 0,0-21 16,0 21-16,0-1 15,0-20-15,21 21 0,-21-21 16,43 20-16,-22-20 0,0 0 0,0 21 0,0-22 16,0 22-16,1 0 0,-1 0 15,21 0-15,-21-1 0,0 1 16,22 21-16,-22-21 0,0 21 0,21 0 15,-20 0-15,-1-21 0,0 21 16</inkml:trace>
  <inkml:trace contextRef="#ctx0" brushRef="#br0" timeOffset="92467.35">24384 9123 0,'-21'0'15,"0"0"1,-1 21-16,1-21 15,0 21-15,0 0 0,0 1 16,0-1-16,-1 0 0,1 21 0,0-21 16,0 22-16,0-22 0,0 21 0,21-21 15,0 22-15,0-22 0,0 21 16,0-21-16,0 1 0,0-1 0,0 0 16,21 0-16,-21 0 0,42-21 0,-21 21 15,0-21-15,22 0 0,-22 0 16,21 0-16,1 0 0,-1 0 0,0-21 15,1 0-15,-22 0 0,21 0 0,-21 0 16,22-22-16,-22 22 16,-21-21-16,21-1 0,-21 1 0,0 21 15,0-21-15,0-1 0,-21 22 0,0-21 16,-1 21-16,1-1 0,-21 1 16,21 21-16,0 0 0,-22 0 0,22 0 15,0 0-15,0 0 0,0 21 0,-1-21 16,22 22-16,0-1 0,0 0 15,0 0-15,0 0 0,22-21 16,-1 21-16,0-21 0,0 0 16</inkml:trace>
  <inkml:trace contextRef="#ctx0" brushRef="#br0" timeOffset="92985.05">25061 9081 0,'-42'84'16,"21"-63"-16,0 22 16,-1-1-16,-20-21 0,21 22 15,0-22-15,0 21 0,-1-21 0,22 22 16,0-22-16,-21 0 0,21 0 0,0 0 16,0 0-16,0 1 0,0-1 15,21-21-15,1 0 0,-1 0 16,0 0-16,21 0 15,-21-21-15,1-1 0,-1 1 0,0 0 16,21 0-16,-21-21 0,1 20 16,-1 1-16,0-21 0,0 21 0,-21 0 15,21-1-15,-21 44 32,0-1-32,0 0 0,0 0 15,-21 0-15,21 0 0,0 1 16,0-1-16,0 0 0,0 0 15,0 0-15,0 0 0,21-21 0,0 0 16,1 22-16,20-22 0,-21 0 16,0 0-16,0 0 0,1-22 15,-1 22-15,0-21 0,0 0 0,0 0 16,0 0-16,-21-22 0,0 22 0,22-21 16,-22 21-16,21-22 0,-21 1 15,0 21-15,0-21 0,0 20 0,0 1 16,0 0-16,0 0 0,0 0 0,0 42 47,0 0-47</inkml:trace>
  <inkml:trace contextRef="#ctx0" brushRef="#br0" timeOffset="93359.84">26120 9059 0,'0'-21'0,"0"42"0,0-63 0,0 21 16,-22 21-16,1 0 15,0 0-15,0 0 0,0 21 16,-22 0-16,22 0 0,-21 1 0,21-1 16,0 0-16,-1 0 0,1 0 0,21 0 15,0 1-15,0-1 0,0 0 16,0 0-16,0 0 0,0 0 15,21 1-15,1-1 0,-1-21 0,0 21 16,21 0-16,-21-21 0,22 21 16,-22-21-16,21 21 0,-21-21 0,22 22 15,-22-22-15,-21 21 16,-42-21 0,20 21-16,-20-21 0,21 0 0,-21 0 15,-1 0-15,22 21 0,-21-21 0,-1 0 16,1 0-16,0 0 0,21 0 15,-1 0-15,1 0 0,0 0 0,42 0 32,0 0-17,1 0-15</inkml:trace>
  <inkml:trace contextRef="#ctx0" brushRef="#br0" timeOffset="93685.65">26310 9398 0,'0'0'0,"21"0"0,0-21 16,1 0-16,-1 0 0,0 21 15,0-22-15,0 1 0,0 0 16,1 0-16,-1 0 0,0 0 16,0-1-16,-21 1 0,0 0 15,0 0-15,0 0 0,-21 21 16,0 0-1,0 0-15,-22 21 0,22 0 0,0 0 16,0 0-16,0 1 0,-1-1 0,1 0 16,0 0-16,21 21 0,0-20 15,0-1-15,0 0 0,0 0 0,0 0 16,0 0-16,0 1 0,0-1 16,21 0-16,0-21 15,1 21-15,-1-21 0,0 0 0,21 0 16,-21 0-16,1 0 15</inkml:trace>
  <inkml:trace contextRef="#ctx0" brushRef="#br0" timeOffset="94024.46">26818 9271 0,'0'-21'0,"0"42"0,0-63 0,21 21 16,-21-1-16,0 1 0,21 0 15,1 0-15,-1 21 0,0 0 16,0 0-16,0 0 0,0 0 0,1 0 15,-1 0-15,0 0 0,0 0 0,0 21 16,0 0-16,-21 0 16,0 1-16,22-1 0,-22 0 0,0 0 0,0 0 15,0 0-15,0 1 0,-22-1 16,22 0-16,-21 0 0,0 0 16,0 0-16,21 1 0,-21-22 15,21 21-15,-21-21 0,21-21 31,0-1-31,21 1 16,0 0-16,0 0 0,0-21 0,0 20 16,22 1-16,-22-21 0,21 21 0,-21 0 15,1-22-15,-1 22 16,0 0-16,0 0 0,0 21 0,0-21 16</inkml:trace>
  <inkml:trace contextRef="#ctx0" brushRef="#br0" timeOffset="95148.82">4445 11282 0,'21'-21'0,"-42"42"0,63-63 0,-21 20 15,1 1-15,-22 0 0,0 0 0,0 0 16,0 0-16,-22-1 0,1 1 16,-21 21-16,0 0 0,-1 0 0,1 0 15,0 0-15,-22 0 0,22 21 0,-22 1 16,22-1-16,0 21 0,-22 0 16,22 22-16,-1-1 0,1 1 15,21-1-15,-21 1 0,20-1 16,1 1-16,0-1 0,21-20 0,0 20 15,0-20-15,21-1 0,0 0 0,1-21 16,20 22-16,-21-22 0,21 0 16,1-21-16,-1 0 0,0 0 0,22 0 15,-22 0-15,1 0 0,-1-21 0,21 21 16,-20-21-16,-1-22 0,0 22 16,1 0-16,20-21 0</inkml:trace>
  <inkml:trace contextRef="#ctx0" brushRef="#br0" timeOffset="95420.66">5038 10753 0,'0'0'16,"0"-21"-16,0-1 0,0 1 0,0 42 31,0 22-31,0-22 0,-22 21 0,1 22 16,21-22-16,-21 22 0,21 20 0,0-20 15,-21 20-15,0-20 0,21 21 16,0-22-16,-21 1 0,21-1 0,-22-21 16,22 22-16,-21-22 0,21 1 15,0-22-15,0 21 0,0-21 16,0 0-16,21-21 16,1 0-16,-1 0 15,0-21-15,0 0 0,0 0 0,0 0 16</inkml:trace>
  <inkml:trace contextRef="#ctx0" brushRef="#br0" timeOffset="95792.45">5313 11345 0,'0'0'0,"0"-21"0,21 0 15,-21 42 17,-21 0-32,0 22 0,21-22 0,-22 21 0,1-21 15,21 22-15,0-1 0,-21 0 16,0 1-16,21-22 0,-21 21 15,21 1-15,0-1 0,0-21 0,0 21 16,0-20-16,0-1 0,21 0 0,0 0 16,21 0-16,-20-21 0,20 0 15,-21 0-15,21 0 0,1 0 0,-1-21 16,-21 0-16,22 0 0,-1 0 16,-21-1-16,21 1 0,-20-21 0,-1 21 15,0 0-15,-21-22 0,0 1 16,0 0-16,0-1 0,0 1 0,0 21 15,-21-22-15,0 1 0,-1 21 16,1-21-16,-21 20 0,21 1 0,-22 21 16,22 0-16,-21 0 0,0 0 15,20 0-15,-20 0 0,21 21 0,0 1 16,0-1-16,-1 0 0,22 0 0,0 0 16,0 0-16,0 1 0,0-1 15,0 0-15,22-21 0,-1 21 0</inkml:trace>
  <inkml:trace contextRef="#ctx0" brushRef="#br0" timeOffset="96200.22">6286 11367 0,'0'0'16,"22"-22"-16,-22 1 0,0 0 15,0 0-15,0 0 0,0 0 16,-22 21-16,1 0 0,0 0 0,0 0 15,0 0-15,0 0 0,-1 21 16,1-21-16,0 21 0,0 0 0,0 0 16,21 0-16,0 1 0,0-1 0,0 0 15,0 0-15,0 0 0,0 0 16,0 1-16,21-1 0,0 0 16,0 0-16,0 0 0,1 0 0,-1 1 15,0-1-15,0 0 0,0 0 16,0 0-16,1 0 0,-22 1 0,0-1 15,0 0-15,0 0 0,0 0 16,-22-21-16,1 21 0,-21-21 16,21 22-16,-22-22 0,1 0 0,0 0 15,-1 0-15,1 0 0,0 0 0,-1 0 16,22 0-16,-21 0 0,21 0 16,0-22-16,21 1 0,0 0 15,0 0-15,0 0 0,21 21 16,0-21-16,0-1 0,21 22 15,-20-21-15,20 0 0,0 21 16</inkml:trace>
  <inkml:trace contextRef="#ctx0" brushRef="#br0" timeOffset="96568">6667 11663 0,'0'0'0,"22"0"0,-1 0 15,0 0-15,0 0 16,0 0-16,0 0 0,1-21 0,-1 21 16,0-21-16,21-1 0,-21 1 0,1 0 15,20 0-15,-21-21 0,0 20 16,0 1-16,-21-21 0,0 21 0,0 0 16,0-1-16,0 1 0,-21 0 0,0 21 15,0 0-15,-21 0 0,20 0 16,-20 0-16,0 21 0,21 0 0,-22 1 15,1 20-15,0-21 0,20 21 0,1 1 16,-21-1-16,42 0 0,-21-20 16,21 20-16,0-21 0,0 21 0,0-20 15,0 20-15,0-21 0,21 0 0,0-21 16,0 21-16,0 1 16,1-22-16,20 0 0,0 0 0,1 0 15,-22 0-15,21 0 0,0 0 0,1-22 16,-22 22-16,21-21 0,1 0 0,-1 21 15,-21-21-15</inkml:trace>
  <inkml:trace contextRef="#ctx0" brushRef="#br0" timeOffset="97379.95">8001 11155 0,'0'0'0,"0"-21"0,0 0 16,0-1-16,0 1 16,-21 21-1,0 0-15,-1 21 16,1 1-16,0-1 0,0 21 0,-21-21 16,20 22-16,1 20 0,0-21 0,0 1 15,0 20-15,0-20 0,21-1 16,0 0-16,0 1 0,0-22 0,0 21 15,0-21-15,0 22 0,0-22 0,21 0 16,0-21-16,0 21 0,0-21 0,0 0 16,22 0-16,-22 0 15,21 0-15,-21 0 0,22-21 0,-22 21 16,21-21-16,-21 0 0</inkml:trace>
  <inkml:trace contextRef="#ctx0" brushRef="#br0" timeOffset="97611.82">8403 11028 0,'21'-21'0,"-42"42"0,42-63 16,0 42-16,1 0 0,-1 0 15,0 0-15,-21 21 0,21 0 16,0 0-16,0 0 0,-21 22 16,22-1-16,-22 0 0,21 1 15,-21 20-15,0-21 0,0 22 0,0-22 16,0 1-16,0-1 0,0 0 0,0 1 15,0-1-15,0-21 0,-21 0 16,-1 22-16,1-22 0,0 0 0,0 0 16,0-21-16,-22 21 0,22 0 0,-21-21 15,21 0-15</inkml:trace>
  <inkml:trace contextRef="#ctx0" brushRef="#br0" timeOffset="98139.51">2921 12510 0,'-42'0'0,"84"0"0,-127 0 16,64 21-16,0-21 0,0 0 0,0 0 15,21 21 1,21-21-16,0 0 0,0 0 0,21 0 16,1 0-16,-1 21 0,22-21 15,20 0-15,1 0 0,21 0 0,0 0 16,21 0-16,21 0 0,-21 0 0,42-21 15,0 21-15,1-21 0,20 21 16,1-21-16,-1-1 0,1 22 0,-1-21 16,22 21-16,0-21 0,-1 0 0,1 21 15,0-21-15,-22 0 0,22 21 0,-22-22 16,1 22-16,-22-21 16,0 21-16,-20 0 0,-1-21 0,-21 21 0,-21 0 15,-1-21-15,-20 21 0,-21 0 16,-1 0-16,1 0 0,-22 0 0,-21 0 15,21 0-15,-20 0 0,-1 0 16,0 0-16,0 0 16,0 0-16,-21-21 15,0 0 1,21 21-16,1-22 0</inkml:trace>
  <inkml:trace contextRef="#ctx0" brushRef="#br0" timeOffset="100136.37">17293 11684 0,'21'0'0,"-42"0"0,85 0 0,-22 0 0,-21 0 0,21 0 15,-20-21-15,-1 0 0,0 21 0,-21-21 16,0-1-16,0-20 15,21 21-15,-21-21 0,0 20 0,0-20 16,0 0-16,0-1 0,-21 1 0,0 0 16,0-1-16,-1 22 0,-20 0 15,21 0-15,-21 0 0,-1 21 0,1 0 16,0 0-16,-1 21 0,-20-21 0,20 42 16,1-21-16,-21 22 0,20-1 15,1 0-15,21 1 0,-22-1 16,22 0-16,0 1 0,21-1 0,-21 0 0,21 1 15,0-22-15,0 21 0,21-21 16,0 1-16,0-1 0,1 0 0,20-21 16,0 0-16,1 0 0,-1 0 15,0 0-15,22 0 0,-22 0 16,22-21-16,-22 0 0,0-1 0,1 1 16,-1 0-16,0 0 0,-21-21 0,22 20 15,-22-20-15,0 21 0,0-21 16,0 20-16,1 1 0,-1 0 0,-21 0 15,0 0-15,21 0 0,-21-1 0,0 44 32,0-1-32,0 0 15,-21 0-15,21 21 0,0 1 0,-21-1 16,-1 0-16,1 1 0,21 20 16,-21-20-16,0 20 0,21 1 15,0-1-15,-21 1 0,21-1 0,-21 1 16,-1-1-16,22 1 0,0-1 0,-21 1 15,21-1-15,-21-21 0,21 1 16,-21-1-16,21 0 0,0 1 0,0-1 16,-21-21-16,21 0 0,0 1 0,0-1 15,21-21 1,-21-21-16,21-1 16,0 1-16,22 0 0,-22-21 0,0-1 15,21 1-15,-21 0 0,22-1 0,-1-20 16,-21-1-16,22-20 15,-22 20-15,21-20 0,-21-1 0,22 21 16,-22-20-16,21 20 0,-21-20 0,0 20 16,1-21-16,-1 22 0,0-1 0,-21 22 15,21 0-15,-21-1 0,0 1 16,21 21-16,-21 0 0,0 0 0,0-1 16,0 44-1,0-1-15,0 21 16,0-21-16,0 22 0,-21-22 0,21 21 15,0 0-15,0 1 0,0-22 16,0 21-16,0-21 0,0 1 0,0 20 16,21-21-16,-21 0 0,21-21 15,1 21-15,-1-21 0,0 0 0,0 0 16,0 0-16,22 0 0,-22 0 16,0 0-16,21 0 0,-21 0 0,1-21 15,20 0-15,-21 0 0,0 0 0,0 0 16,1-1-16,-1-20 0,0 21 15,0-21-15,-21-1 0,21 22 0,0-21 16,-21 21-16,0-1 0,0 1 0,22 0 16,-22 0-16,0 42 31,-22 0-31,1 0 0,21 22 16,0-22-16,-21 0 15,0 21-15,21-20 0,0 20 0,-21-21 16,21 21-16,0-20 0,0-1 0,0 0 15,21 0-15,0 0 0,0 0 0,0-21 16,1 0-16,-1 22 0,0-22 16,21 0-16,-21 0 0,22 0 0,-22 0 15,21-22-15,-21 22 0,22-21 0,-22 0 16,21 0-16,-21-21 0,1 20 16,-1 1-16,0-21 0,21 21 15,-21-22-15,1 22 0,-22 0 0,21 0 0,-21 0 16,0 0-16,21 21 15,-42 0 1,0 21-16,-1 0 16,22 0-16,-21 21 15,0-20-15,21-1 0,0 0 0,0 0 16,0 0-16,0 0 0,0 1 0,0-1 16,0 0-16,0 0 0,0 0 15,21 0-15,0-21 0,1 0 0,-1 22 16,0-22-16,21 0 0,-21 0 0,1 0 15,20 0-15,-21 0 0,21-22 0,-20 1 16,-1 0-16,0 0 0,21 0 16,-21-22-16,1 22 0,-1-21 15,0 0-15,0-22 0,0 22 0,0-22 16,1 1-16,-1 20 0,0-20 16,0-1-16,21 22 0,-20-21 0,-1 20 15,-21 1-15,21 0 0,-21 20 0,0 1 16,21 0-16,-21 0 0,0 0 15,-21 21 1,0 21-16,0-21 0,21 21 0,-22 21 16,1-20-16,0 20 0,21 0 15,-21 1-15,0-1 0,21 21 16,0-20-16,0 20 0,0-20 0,-21 20 16,21-21-16,0 1 0,0-1 15,0 0-15,0 1 0,21-22 0,-21 21 16,21-21-16,0 1 0,0-22 0,0 21 15,1-21-15,-1 0 0,21 0 0,-21 0 16,0 0-16,1 0 0,-1 0 16,0-21-16,0 21 0,0-22 0,0 22 15,-21-21-15,0 0 0,22 0 0,-22 0 16,0 0-16,0-1 0</inkml:trace>
  <inkml:trace contextRef="#ctx0" brushRef="#br0" timeOffset="100340.25">19748 11218 0,'22'-42'31,"-1"42"-31,0 0 0,0-21 0,0 21 16,0 0-16,1-21 0,-1 21 15,0 0-15,0 0 0,0-21 0,0-1 16,1 22-16,-22-21 15,0 0 1,-22 21-16,1 0 0,0 0 16</inkml:trace>
  <inkml:trace contextRef="#ctx0" brushRef="#br0" timeOffset="100636.08">19029 10986 0,'-21'21'0,"42"-42"0,-42 63 15,-1-21-15,22 0 16,0 0-16,0 1 0,0-1 16,0 0-16,0 0 0,0 0 15,22-21-15,-1 0 16,0 0-16,0 0 0,0 0 16,0 0-16,1-21 15,-22 0-15,0 0 0,0 0 16,0-1-16,0 1 0,0 0 15,-22 0 1,1 21-16,0 0 16,21 21-16,0 0 15,0 0-15,0 1 16,21-1-16,22-21 0</inkml:trace>
  <inkml:trace contextRef="#ctx0" brushRef="#br0" timeOffset="100928.91">20616 11091 0,'-42'0'16,"21"22"-16,-22-1 15,22 0-15,-21 21 0,21-21 16,-22 22-16,22-1 0,-21 0 0,21 1 16,0-22-16,-1 21 0,22 1 15,0-22-15,0 21 0,0-21 0,0 22 16,22-22-16,-1 0 0,0 0 0,21 0 16,-21 0-16,22-21 0,-1 22 15,-21-22-15,22 0 0,-1 0 0,21 0 16,-20 0-16,-1 0 0</inkml:trace>
  <inkml:trace contextRef="#ctx0" brushRef="#br0" timeOffset="101179.77">21294 11070 0,'21'-42'15,"-42"84"-15,63-84 16,-21 42-16,0 0 0,0 0 15,-21 21-15,22 0 0,-1 0 16,0 22-16,0-22 0,0 21 0,0 1 16,-21-1-16,0 0 0,0 85 15,0-84-15,-21-1 16,0-21-16,0 21 0,-21-20 0,-1 20 16,1-21-16,0 0 0,-1 22 15,1-22-15,0-21 0,-1 21 0,1-21 0,0 21 16,-22 0-16</inkml:trace>
  <inkml:trace contextRef="#ctx0" brushRef="#br0" timeOffset="101707.46">15515 12488 0,'0'0'15,"-63"0"-15,-1-21 0,-190 21 31,233-21-31,0 21 0,42 0 16,21 0 0,1 0-16,-1 0 0,21 0 0,22 0 15,0 0-15,-1 0 0,22 0 16,21 0-16,0 0 0,21 0 0,1 0 16,20 0-16,21 0 0,-20 0 0,20 0 15,22 21-15,0-21 0,-1 0 16,1 21-16,21-21 0,0 0 0,-22 0 15,22 22-15,0-22 0,-21 0 16,-1 0-16,1 0 0,-22 0 0,-20 0 16,-1 0-16,-21 0 0,0 0 0,-21 0 15,-21 0-15,0 0 0,-21 0 16,-22 0-16,1 0 0,-1 0 0,-20 0 16,-1 0-16,-21 0 0,0-22 0,0 22 15,1 0-15,-1 0 16,-21-21-16,0 0 15,0 0-15,0 0 16</inkml:trace>
  <inkml:trace contextRef="#ctx0" brushRef="#br0" timeOffset="101876.37">21145 12510 0,'0'0'0,"-42"0"0,21 0 0,0 0 47,0 0-32,-1 0-15,1 0 16,0 0-16</inkml:trace>
  <inkml:trace contextRef="#ctx0" brushRef="#br0" timeOffset="103163.93">0 14182 0,'85'0'109,"-1"0"-109,-20 0 16,20 0-16,-20 0 0,21 0 0,-22 0 15,1 0-15,-1 0 0,-21 0 16,22 0-16,-22 0 0,-21 0 0,22 0 16,-22 0-16,0 0 0,-21-21 47,-21 21-32</inkml:trace>
  <inkml:trace contextRef="#ctx0" brushRef="#br0" timeOffset="103552.15">762 13970 0,'0'0'16,"0"-21"-16,21 21 47,0 0-47,0 0 15,1 0-15,-1 0 0,0 21 16,0-21-16,21 21 0,-20-21 16,-1 21-16,21-21 0,-21 22 15,0-1-15,1-21 0,-1 21 16,0 0-16,-21 0 0,0 0 16,-21 1-1,0-22-15,-1 21 0,1-21 16,-21 21-16,0 0 0,20 0 15,-20-21-15,0 21 0,-1 1 0,1-1 16,0 0-16,-1 21 0,1-21 16,21 1-16,-21-1 0,20 0 15,1 0-15,0-21 0,21 21 0,0 0 32,21-21-32,0 0 0,1 0 15,-1 0-15,21 0 0,0-21 16,1 0-16,-1 0 0</inkml:trace>
  <inkml:trace contextRef="#ctx0" brushRef="#br0" timeOffset="104304.72">2434 13843 0,'21'0'31,"0"0"-31,1-21 16,-1 0-1,0 21-15,0-21 0,0 21 0,0-22 16,1 1-16,-1 0 0,0 0 16,21 0-16,-21 0 0,1-22 0,-22 22 15,21 0-15,-21 0 0,0 0 16,0-1-16,0 1 0,-21 21 31,21 21-15,0 1-16,0 20 0,-22 0 15,22 1-15,0-1 0,0 0 0,0 1 16,0 20-16,0-21 0,0 1 0,0 20 16,0-20-16,0-1 0,0 0 15,0 1-15,22-1 0,-1 0 0,-21 1 16,21-22-16,-21 21 0,0-21 16,0 0-16,0 22 0,0-22 15,0 0-15,-21 0 16,0-21-16,-1 0 0,1 0 0,-21 0 15,21 0-15,-22 0 16,1 0-16,21-21 0,-21 21 0,20-21 16,-20 0-16,21 0 0,0-1 15,0 1-15,-1 0 0,22 0 0,0 0 16,0 0-16,0-1 0,0 1 16,0 0-16,22 0 0,-1 0 0,21 0 15,-21-1-15,22-20 0,-1 21 0,0 0 16,1-22-16</inkml:trace>
  <inkml:trace contextRef="#ctx0" brushRef="#br0" timeOffset="104591.55">3302 13526 0,'0'0'0,"21"-22"16,-21 1-1,-21 42 16,21 1-31,0-1 0,-21 0 16,21 21-16,0 1 0,0-1 16,0 21-16,-21-20 0,21 20 0,0 1 15,-22-22-15,22 22 0,0-22 16,0 0-16,0 22 0,0-22 16,0-21-16,0 22 0,0-22 0,0 21 15,0-21-15,22 0 16,-1-21-16,0 22 0,0-22 15,0 0-15,0 0 0,1-22 16,-1 1-16,0 0 0,-21 0 0,0 0 16</inkml:trace>
  <inkml:trace contextRef="#ctx0" brushRef="#br0" timeOffset="104787.81">3196 14012 0,'-21'0'16,"0"-42"-1,42 42 1,0 0-16,0-21 0,0 21 0,1 0 16,20 0-16,-21-21 0,21 21 15,1 0-15,-1 0 0,22-21 0,-22-1 16,21 22-16,1-21 0,21 21 16,-22-21-16,1 21 0,-1-21 0,1 21 15,-1 0-15,-21-21 0</inkml:trace>
  <inkml:trace contextRef="#ctx0" brushRef="#br0" timeOffset="105120.62">5313 13653 0,'0'-22'0,"0"44"0,0-65 16,0 22-16,0 0 0,0 0 0,-21 0 15,21-1-15,-22 22 0,1-21 0,0 0 16,0 21-16,0 0 16,0 0-16,-1 21 0,1 0 0,0 22 15,0-22-15,0 21 0,0 22 16,-1-22-16,1 0 0,0 1 16,0 20-16,21-20 0,0-1 0,-21 0 15,21 1-15,0-22 0,0 21 16,0-21-16,21 0 0,-21 1 0,21-1 15,0 0-15,22-21 0,-22 0 0,21 0 16,-21 0-16,22 0 0,-22 0 16,21 0-16,0-21 0,1 21 0,-1-21 15,0-22-15,1 22 0,-22 0 0</inkml:trace>
  <inkml:trace contextRef="#ctx0" brushRef="#br0" timeOffset="105380.47">5905 13356 0,'0'0'0,"0"-42"0,0 0 0,0 20 16,0 1-16,0 0 0,-21 21 16,0 0-16,0 21 15,0 0-15,0 1 0,-1 20 0,1 0 16,0 1-16,0-1 0,0 21 0,21 1 16,0-22-16,-21 22 0,-1-1 15,22-20-15,-21 20 0,21-21 0,0 1 16,-21-1-16,21 0 0,0-20 15,0 20-15,0-21 0,0 0 16,0 0-16,21 1 0,0-22 16,1 0-16,-1 0 15,21 0-15,-21 0 0,0 0 0,22 0 16,-22-22-16,21 1 0</inkml:trace>
  <inkml:trace contextRef="#ctx0" brushRef="#br0" timeOffset="105736.27">6075 13758 0,'0'0'0,"0"-21"16,-21 21 0,-1 0-16,1 21 0,0 1 15,21-1-15,-21 0 16,0 0-16,21 0 0,-21 0 0,21 1 16,0-1-16,0 0 0,0 0 0,0 0 15,0 0-15,21-21 0,0 22 16,0-22-16,0 0 0,0 0 0,22 0 15,-22 0-15,21 0 0,-21 0 0,22 0 16,-22-22-16,0 22 0,21-21 16,-20 0-16,-1-21 0,-21 21 0,0-1 15,0-20-15,0 21 0,0-21 0,0 20 16,-21 1-16,-1-21 0,1 42 16,0-21-16,-21 0 0,21 21 0,-1 0 15,-20 0-15,21 0 0,0 0 16,0 21-16,21 0 0,0 0 15,0 0-15,0 0 0,0 1 16,0-1-16,21-21 0,0 0 16,0 0-16,0 0 0,22 0 15,-22 0-15</inkml:trace>
  <inkml:trace contextRef="#ctx0" brushRef="#br0" timeOffset="106092.06">6667 13695 0,'0'-21'0,"22"-43"31,-44 43-31,1 21 0,0-21 16,0 21-16,0 0 0,0 0 0,-1 0 15,1 0-15,0 0 0,0 21 16,21 43 0,0-43-16,0 0 0,0 0 0,0 0 15,21 0-15,-21 1 0,21-1 16,0 0-16,22 0 0,-22 0 0,0 0 15,21-21-15,-20 22 0,-1-1 0,0-21 16,-21 21-16,0 0 0,0 0 16,-21-21-16,0 21 15,-22-21-15,1 0 0,0 0 0,-1 22 16,1-22-16,-22 0 16,22 0-16,0 0 0,-1 0 0,1 21 15,21-21-15,0 0 0,0 0 0,42 0 31,0 0-31,0-21 16,21 21-16,1-22 0,-1 1 0,0 0 16</inkml:trace>
  <inkml:trace contextRef="#ctx0" brushRef="#br0" timeOffset="106447.86">6943 13801 0,'21'0'31,"0"0"-15,0-21-16,0 21 0,22 0 15,-22-22-15,0 1 0,21 21 0,-21-21 16,1 0-16,-1 21 0,0-21 0,0 0 16,-21-1-16,0 1 0,0 0 15,0 0-15,0 0 0,0 0 0,-21-1 16,0 22-16,0 0 0,-1 0 0,-20 0 15,21 0-15,-21 0 0,20 22 16,-20-1-16,21 21 0,0-21 0,0 22 16,21-1-16,0 0 0,-22 1 15,22-1-15,0 0 0,0-21 16,0 22-16,0-22 0,0 21 0,0-21 16,22 1-16,-1-1 0,0-21 0,21 21 15,-21-21-15,1 0 0,20 0 16,-21 0-16,21 0 0,1 0 0,-22 0 15,21 0-15,-21 0 0,1-21 0</inkml:trace>
  <inkml:trace contextRef="#ctx0" brushRef="#br0" timeOffset="107603.84">8996 13420 0,'0'0'0,"21"-21"0,-21-1 16,0 1-16,0 0 0,0 0 0,0 0 15,0 0-15,0-1 0,0-20 16,0 21-16,0 0 0,0 0 15,0 42 1,0 0-16,0 21 16,0 1-16,0-1 0,0 0 0,-21 22 15,0-1-15,-1-20 0,22 20 16,-21 1-16,0-22 0,0 21 0,0-20 16,0-1-16,21 0 0,0-20 15,0 20-15,0-21 0,0 0 16,0 0-16,0 1 0,0-1 15,21-21 1,-21-21 0,0-1-16,0 1 0</inkml:trace>
  <inkml:trace contextRef="#ctx0" brushRef="#br0" timeOffset="108439.35">8488 13780 0,'0'0'0,"-21"0"0,21 21 15,0 0 1,21-21-16,21 0 0,-21 0 16,22 0-16,20 0 0,-21 0 0,22 0 15,21 0-15,-22-21 0,1 0 16,20-1-16,1 1 0,-22 0 0,1 0 16,-1 0-16,1 0 0,-1-22 15,1 22-15,-22-21 0,1-1 0,-22 22 16,0-21-16,0 0 0,-21-1 0,0 1 15,0 0-15,0 20 0,0-20 16,0 21-16,-21-21 0,0 20 0,0 22 16,-1 0-16,1 0 15,0 0-15,21 22 0,-21 20 16,0-21-16,21 21 0,-21 1 0,21-1 16,0 22-16,0-22 0,-22 0 15,22 22-15,0-22 0,-21 0 0,21 1 16,0 20-16,0-42 0,0 22 0,0-1 15,0 0-15,0-20 0,0-1 16,0 21-16,0-21 0,0 0 16,21-21-1,1 0 1,-22-21-16,21 0 0,0-21 16,-21 21-16,21-1 0,-21-20 15,21 21-15,0 0 0,1 0 16,-22-1-16,21 1 0,0 0 0,0 21 15,0 0 1,-21 21 0,21 0-16,-21 1 15,0-1-15,0 0 0,0 0 16,0 0-16,22 0 0,-22 1 0,0-1 16,0 0-16,21 0 0,0 0 0,0 0 15,0-21-15,-21 22 0,43-22 16,-22 0-16,0 21 0,21-21 15,1 0-15,-1 0 0,0 0 0,1 0 16,-1 0-16,0 0 0,1-21 0,-1-1 16,0 1-16,-21 21 0,22-42 15,-22 21-15,0 0 0,21-22 0,-20 22 16,-22-21-16,21-1 0,-21 22 0,0-21 16,0 21-16,0 0 0,0-1 15,0 1-15,-21 21 0,-1 0 16,1 0-16,0 21 0,0 1 15,0-1-15,0 21 0,-1-21 0,1 22 16,21-22-16,0 21 0,0-21 16,0 22-16,0-22 0,0 0 0,0 0 15,21 0-15,-21 0 0,22 1 16,-1-22-16,0 0 0,0 0 0,0 0 16,0 0-16,1 0 0,-1 0 15,0 0-15,0 0 0,0-22 16,0 22-16,1-21 0,-22 0 15</inkml:trace>
  <inkml:trace contextRef="#ctx0" brushRef="#br0" timeOffset="108640.24">10774 13970 0,'42'21'16,"-63"-21"62,0 0-78,0 0 16</inkml:trace>
  <inkml:trace contextRef="#ctx0" brushRef="#br0" timeOffset="115312.7">2244 15134 0,'0'0'0,"0"-21"0,0 0 0,0 0 16,0 0-16,0-1 0,0 1 15,0 0-15,0 0 0,0 0 16,0 0 0,-22-1-16,1 22 15,0-21-15,0 21 16,0 0-16,0 0 0,-1 0 15,1 0-15,0 0 0,-21 0 0,21 21 16,-22 1-16,22-1 0,-21 21 16,-1 0-16,1 1 0,0 20 0,-1 1 15,1-1-15,0 1 0,21 20 16,-1-20-16,1-1 0,0 1 0,21 21 16,0-22-16,0 1 0,0-22 15,21 21-15,0-20 0,1-1 0,20 0 16,0 1-16,1-22 15,-1 0-15,0-21 0,1 0 0,-1 0 16,21 0-16,-20 0 0,20-21 16,-20 0-16,20 0 0,-21-1 0,22-20 15,-22 21-15,1-21 0,-1-1 16,0 1-16,-21 0 0,22-1 0,-22 1 16,0 0-16,0-1 0,0 1 15,1 0-15,-1 20 0,0-20 0,-21 21 16,0 0-16,0 0 0,0-1 15,0 44 1,0-1-16,-21-21 0,0 42 16,-1-21-16,22 0 0,-21 22 15,0-1-15,0-21 0,0 22 16,0-1-16,21-21 0,-22 21 0,22 1 16,-21-22-16,21 21 0,0-21 15,0 22-15,0-22 0,21 0 0,1 0 16,-1-21-16,0 21 0,21-21 15,-21 0-15,22 0 0,-22 0 0,21 0 16,1-21-16,-1 0 0,0 0 16,-21 0-16,22 0 0,-1-1 0,-21 1 15,22-21-15,-22 21 0,0-22 16,0 22-16,0-21 0,0 0 0,1 20 16,-22-20-16,0 21 0,21-21 15,-21 20-15,0 1 0,0 0 16,0 0-16,0 0 0,0 0 0,-21 21 31,21 21-15,0 0-16,0 0 0,0 0 15,-22 22-15,22-22 0,0 0 0,0 21 16,0-21-16,0 22 0,0-22 16,0 21-16,0-21 0,0 22 0,0-1 15,0-21-15,0 0 0,0 1 16,0-1-16,0 0 0,22 0 0,-1-21 15,0 0-15,0 0 0,0 0 16,22 0-16,-22 0 0,21 0 16,-21 0-16,22-21 0,-1 0 0,0 0 15,1-22-15,-22 22 0,21-21 16,0 21-16,1-22 0,-22 1 0,0 0 16,21 20-16,-42-20 0,22 21 15,-22 0-15,0 0 0,0-1 0,-22 22 16,-20 0-1,21 0-15,0 0 0,0 0 0,-1 0 16,1 22-16,0-22 0,21 21 0,0 0 16,21-21-1,0 21-15,1 0 16,-1-21-16,21 21 0,-21-21 16,0 22-16,1-22 0,-1 21 0,0-21 15,-21 21-15,0 0 0,21 0 16,-21 0-16,0 1 0,0-1 0,0 0 15,0 0-15,0 0 0,0 0 16,-21 1-16,21-1 0,0 0 16,0 0-16,21-21 15,0 0 1,0 0-16,1 0 0,-1-21 16,21 0-16,-21 0 0,0 21 0,1-22 15,-1-20-15,21 21 0,-21 0 16,0 0-16,1-22 0,-1 22 0,0-21 15,0 21-15,0-1 0,-21 1 16,0 0-16,0 0 0,0 0 0,0 0 16,-21 21-1,0 0-15,0 0 0,0 0 16,-1 0-16,22 21 16,22-21-1,-1 21 1,0 0-16,0-21 15,0 21-15,0-21 0,-21 21 0,0 1 16,22-1-16,-22 0 0,0 0 16,0 0-16,0 0 0,0 1 15,0 20-15,0-21 0,0 0 16,0 0-16,0 1 0,0-1 16,21 0-16,0-21 15,0 0-15,0 0 0,22 0 16,-22 0-16,21 0 0,0 0 0,-20-21 15,20 0-15,0 21 0,1-22 0,-1 1 16,-21 0-16,21 0 16,1 0-16,-22 0 0,21-1 0,-21 1 15,1 0-15,-1 0 0,-21 0 0,0 0 16,0-1-16,0 1 16,0 0-16,-21 21 15,-1 0-15,1 0 0,0 0 16,0 0-16,0 0 0,0 21 15,-1 0-15,1-21 0,21 22 0,0-1 16,-21 0-16,21 0 0,0 0 16,0 0-16,0 1 0,0 20 0,21-21 15,0 0-15,1 0 0,-22 1 16,21-22-16,0 21 0,0 0 16,0-21-16,0 0 0,1 0 0,20 0 15,-21 0-15,0 0 0,0 0 0,22-21 16,-22 0-16,21-1 0,-21 1 15,1 0-15,20 0 0,-21 0 0,0 0 16,0-1-16,1-20 0,-1 21 16,0 0-16,0-22 0,-21 22 0,0 0 15,0 0-15,0 0 0,-21 21 32,0 0-32,21 21 0,0 0 15,-21-21-15,21 21 0,0 0 16,-22 1-16,22-1 0,0 0 15,0 21-15,0-21 0,0 1 0,-21-1 16,21 0-16,0 0 0,0 0 16,-21 0-16,21 1 0,0-1 15,0-42 17,0-1-32,0 1 15,0 0-15,21 0 0,0 0 0,-21 0 16,22-1-16,-1-20 15,0 21-15,0-21 0,21 20 0,-20 1 0,20-21 16,-21 21-16,21 21 0,1-21 16,-1-1-16,-21 22 0,22 0 15,-22 0-15,21 0 0,-21 22 0,-21-1 16,0 0-16,21-21 0,-21 42 16,0-21-16,0 1 0,0-1 0,0 0 15,-21 0-15,21 0 0,0 22 0,0-22 16,0 0-16,0 0 0,0 0 15,0 0-15,0 1 0,21-22 16,1 0-16,-1 0 16,0 0-16,21 0 0,-21 0 15,1 0-15,-1-22 0,21 1 0,-21 21 16,0-21-16,1-21 0,20 21 0,-21-1 16,0-20-16,-21 21 15,21-21-15,1-1 0,-1 1 0,0-22 16,-21 22-16,0-21 0,21-1 0,-21 22 15,21-22-15,-21 22 0,0 0 16,0-1-16,0 22 0,0-21 0,0 21 16,0-1-16,0 44 31,0 20-31,0-21 16,0 21-16,-21 1 0,21-1 0,-21 22 15,21-22-15,-21 0 16,21 22-16,-21-22 0,21 22 0,0-22 0,0 0 15,0 1-15,0-1 0,0-21 16,0 21-16,0 1 0,0-22 16,0 0-16,0 0 0,0 0 0,0 1 15,21-22-15,0 21 0,0-21 16,0 0-16,0 0 16,1 0-16,-1-21 0,-21-1 0,21 22 15,0-21-15,0 0 0,0 0 0,-21 0 16,22 0-16,-22-22 15,21 22-15</inkml:trace>
  <inkml:trace contextRef="#ctx0" brushRef="#br0" timeOffset="115615.56">6054 15452 0,'0'21'16,"21"-21"-16,0 0 16,0 0-16,21 0 0,1 0 0,-22 0 15,21 0-15,1-21 0,20 21 0,-21-21 16,1 21-16,20-22 16,-20 22-16,20-21 0,-21 21 0,22 0 0,-22-21 15,22 0-15,-43 21 0,21 0 16,-21 0-16,1 0 0,-1-21 15,-42 21 32</inkml:trace>
  <inkml:trace contextRef="#ctx0" brushRef="#br0" timeOffset="116451.12">8107 15409 0,'0'0'0,"21"-42"0,0 21 16,-21 0-16,0-22 0,21 22 0,-21-21 16,0 21-16,0 0 0,0-1 15,0 1-15,0 0 0,0 0 16,0 0-16,0 0 0,0-1 16,0 1-16,0 0 0,0 0 15,0 0-15,-21 42 31,21 0-31,-21 21 0,21 1 0,-21-1 16,0 22-16,21-1 0,-22 1 16,1-1-16,21-21 0,-21 22 0,21-1 15,0-20-15,-21 20 0,21-20 0,-21-1 16,21 0-16,0-21 0,0 22 16,0-22-16,0 0 0,0 0 0,0-42 46,0 0-46,21 0 0,0 0 16,-21-1-16,21-20 0,0 21 16,1-21-16,-1 20 0,0-20 0,21 21 15,-21-21-15,22 20 0,-22 1 0,21 0 16,1 0-16,-1 0 0,0 21 16,1 0-16,-1 0 0,0 0 0,1 0 15,-1 0-15,0 0 0,-21 21 16,1 21-16,-22-21 0,0 1 0,0 20 15,-43-21-15,22 0 0,-21 22 0,21-22 16,-22 0-16,1 21 16,0-21-16,-1 1 0,22-22 0,-21 21 15,21 0-15,-1-21 0,1 0 0,0 0 16,0 0-16,21-21 47,21 21-47,-21-21 0,21 21 15,0-22-15,1 1 0,20 21 0,-21-21 16</inkml:trace>
  <inkml:trace contextRef="#ctx0" brushRef="#br0" timeOffset="116855.89">8932 15494 0,'0'-21'0,"0"42"0,21-63 0,1 21 15,-1-1-15,-21 1 16,21 0-16,0 21 0,21-21 0,-20 0 16,-1 0-16,21 21 0,-21 0 0,22-22 15,-1 22-15,-21 0 0,21 0 16,-20 22-16,20-1 0,-21 0 0,21 0 16,-20 0-16,-1 0 0,-21 22 0,0-22 15,0 21-15,0-21 0,0 22 16,0-22-16,0 21 0,0-21 15,-21 1-15,-1-1 0,1 0 0,0 0 16,0-21-16,21 21 0,-21-21 16,21-21-1,0 0 1,0 0-16,0 0 0,0-1 16,21 1-16,-21-21 0,21 0 0,-21 20 15,21-20-15,0 0 0,1-1 16,-1 22-16,0-21 0,0 21 0,0 0 15,0-1-15,22 1 0,-22 21 0,0-21 16,0 21-16,22 0 0,-22 0 16,0 0-16,0 0 0,0 0 15</inkml:trace>
  <inkml:trace contextRef="#ctx0" brushRef="#br0" timeOffset="117292.64">10202 15155 0,'-42'0'32,"21"0"-32,0 22 0,-1-22 15,1 21-15,0 21 0,0-21 0,0 22 16,0-22-16,-1 21 0,1 0 0,0-20 16,0 20-16,21-21 15,0 21-15,0-20 0,0 20 0,0-21 16,0 0-16,0 0 0,21 1 0,0-1 15,0-21-15,1 21 0,20-21 16,-21 0-16,21 0 0,-20 0 0,20 0 16,-21 0-16,21 0 0,1-21 0,-22 0 15,21-1-15,-21 1 0,22 0 16,-22 0-16,0-21 0,-21 20 0,0-20 16,0 0-16,0-1 0,0 1 15,0 21-15,0-21 0,-21-1 0,0 22 16,-22 0-16,22 0 0,0 0 0,-21-1 15,21 22-15,-22 0 16,1 0-16,21 0 0,-22 0 0,22 0 16,-21 22-16,21-22 0,0 21 0,21 0 15,0 0-15,0 0 0,0 0 16,0 1-16,0-1 0,0 0 16,21 0-16,21-21 0,-21 0 0,0 0 15,22 0-15,-22 0 0</inkml:trace>
  <inkml:trace contextRef="#ctx0" brushRef="#br0" timeOffset="117861.31">10753 15261 0,'-22'0'31,"1"0"-31,0 21 16,21 1-16,0-1 0,-21 0 15,21 0-15,-21 0 0,21 22 0,0-22 16,0 0-16,0 21 0,-21-21 0,21 1 16,0-1-16,-22 0 0,22 0 15,0 0-15,22-42 32,-1 0-32,0 0 15,0 0-15,0-1 16,0 1-16,1 0 0,-1-21 15,0 21-15,0-1 0,0 1 0,0 0 16,1 0-16,-22 0 0,21 21 0,0 0 16,-21 21-1,0 0-15,0 0 0,0 0 16,0 1-16,0-1 0,0 0 0,21 21 16,-21-21-16,21 1 0,-21-1 15,0 0-15,21-21 0,1 21 16,-1 0-16,0-21 0,0 0 0,0 21 0,22-21 15,-22 0-15,0 0 16,21 0-16,-21 0 0,22-21 0,-22 0 16,0 21-16,0-21 0,0 0 0,1-22 15,-1 22-15,-21-21 0,0 0 16,0-1-16,0 22 0,0-21 0,0-1 16,0 1-16,-21 0 0,-1 21 15,1-1-15,0 1 0,21 0 0,-21 21 16,0-21-16,0 21 0,21 21 31,0 0-15,0 0-16,0 1 15,21-1-15</inkml:trace>
  <inkml:trace contextRef="#ctx0" brushRef="#br0" timeOffset="118272.07">11980 15155 0,'0'-21'0,"0"42"0,0-63 0,0 21 16,0 0-16,-21 0 15,0 21-15,-21 0 0,20 0 16,-20 0-16,21 21 0,-21-21 16,20 21-16,-20 0 0,21 0 15,0 0-15,0 1 0,-1 20 0,22-21 16,0 0-16,0 0 0,0 1 15,22-1-15,-1-21 0,21 21 16,-21 0-16,22-21 0,-1 0 0,0 21 16,-21-21-16,22 21 0,-1-21 15,-21 22-15,0-22 0,1 21 0,-1-21 16,0 21-16,-21 0 0,0 0 16,0 0-16,-21-21 0,0 22 15,-1-22-15,-20 21 0,21-21 0,-21 0 16,-1 21-16,1-21 0,21 0 15,-22 0-15,1 21 0,21-21 16,-21 0-16,20 0 0,1 0 0,0 0 16,0 0-16,0 0 15,21-21 1,0 0-16,42 0 0,-21 21 16,0-22-16,22 1 0</inkml:trace>
  <inkml:trace contextRef="#ctx0" brushRef="#br0" timeOffset="118595.89">12255 15431 0,'0'0'0,"0"-22"16,22 22-16,-22-21 0,21 21 0,0-21 16,-21 0-16,21 21 0,0-21 0,0 0 15,-21-1-15,22 1 0,-1 0 16,0 0-16,0 0 0,-21 0 0,0-1 15,21 1-15,-21 0 0,0 0 16,-21 21 0,0 0-16,0 0 15,21 21-15,-21 0 0,-1 0 0,1 22 16,21-22-16,0 21 0,0-21 16,0 22-16,-21-1 0,21-21 15,0 22-15,0-22 0,0 0 0,0 0 16,0 0-16,0 0 0,0 1 15,21-22-15,0 21 0,1-21 0,-1 0 16,21 0-16,-21 0 0,0 0 0,1 0 16</inkml:trace>
  <inkml:trace contextRef="#ctx0" brushRef="#br0" timeOffset="118947.69">12742 15240 0,'0'0'0,"0"-21"0,0 0 0,0 0 0,21-1 15,1 1-15,-1 21 0,0-21 16,0 0-16,0 21 0,22-21 16,-1 21-16,-21 0 0,21 0 0,1 0 15,-22 0-15,0 21 0,21 0 16,-20 0-16,-22 0 0,0 1 0,0 20 16,0-21-16,0 21 0,0-20 0,-22 20 15,1 0-15,0-21 0,0 1 16,0 20-16,0-21 0,21 0 0,-22 0 15,1 1-15,21-1 0,-21-21 16,21-21 15,21-1-31,0 1 0,1 0 0,-1-21 16,0-1-16,0 22 0,21-21 0,-20 0 16,20-1-16,-21 1 0,0 0 15,0 20-15,1 1 0,-1 0 0,-21 0 16,0 0-16,0 0 15,-21 21-15</inkml:trace>
  <inkml:trace contextRef="#ctx0" brushRef="#br0" timeOffset="119611.3">3958 16425 0,'-21'-63'31,"0"63"-31,0 0 0,-1 0 0,-20 0 16,0 0-16,-1 42 0,1-21 16,0 1-16,-1 20 0,1 21 0,0 1 15,21-1-15,-1 1 0,1 21 16,0-22-16,21 1 0,0-1 16,0 1-16,0-1 0,0-21 15,21 1-15,0-1 0,22-21 0,-1 22 16,0-22-16,1-21 0,-1 21 15,22-21-15,-22 0 0,21 0 0,-20 0 16,-1-21-16,0 0 0,22-1 16,-22 1-16,-21 0 0,22 0 0,-1-21 15,-21 20-15</inkml:trace>
  <inkml:trace contextRef="#ctx0" brushRef="#br0" timeOffset="119876.15">4381 16743 0,'0'0'0,"0"-21"0,0 42 31,0 0-15,0 21-16,0-20 0,0 20 15,0 21-15,0-20 0,0-1 0,0 22 16,0-22-16,-21 21 0,21-20 16,0 20-16,-21-20 0,21 20 0,-21 22 15,0-22-15,21 1 0,0-1 16,0 1-16,0-22 0,0 22 0,-21-22 15,21 0-15,0 1 0,0-1 16,0-21-16,0 0 0,21-63 31,0 21-15,0-22-16</inkml:trace>
  <inkml:trace contextRef="#ctx0" brushRef="#br0" timeOffset="120184.97">4339 17145 0,'0'0'16,"-21"-21"-16,0-21 0,0 20 0,21 1 16,0 0-16,0 0 0,0-21 0,0 20 15,0 1-15,0-21 0,0 21 16,21 0-16,21-22 0,-21 22 16,22 21-16,-1-21 0,0 0 15,1 21-15,-1 0 0,0 0 0,1 0 16,-1 21-16,-21 0 0,0 0 15,-21 0-15,0 22 0,0-1 0,0-21 16,-21 22-16,0-1 0,-21-21 16,-1 21-16,1-20 0,0-1 0,-1 21 15,1-21-15,0-21 0,-1 21 16,22 1-16,0-22 0,42-22 31,0 22-31,0-21 16,22 0-16,-22 21 0,21-21 15</inkml:trace>
  <inkml:trace contextRef="#ctx0" brushRef="#br0" timeOffset="121776.06">5249 16870 0,'0'0'0,"0"-21"16,0 0-16,0-1 0,0 1 15,-21 0-15,0 21 16,0 0-16,0 0 0,-1 0 0,1 21 16,0 0-16,0 1 15,0-1-15,0 0 0,-1 21 0,1-21 16,0 22-16,0-22 0,0 21 16,21-21-16,0 22 0,0-22 0,0 0 15,0 0-15,0 0 0,0 1 16,21-22-16,0 0 0,0 0 15,22 0-15,-22 0 0,0 0 16,0-22-16,21 1 0,-20 0 0,-1 0 16,0 0-16,0-22 0,0 22 15,0-21-15,-21 0 0,22 20 0,-22-20 16,0 0-16,0 21 0,0-1 0,0 1 16,0 0-1,0 42 1,0 0-16,0 1 15,-22-1-15,22 0 0,0 0 0,0 21 16,0-20-16,0-1 0,0 21 16,0-21-16,0 0 0,0 22 0,0-22 15,0 0-15,22 0 0,-1-21 0,-21 21 16,21-21-16,0 0 0,0 0 16,22 0-16,-22 0 0,0 0 0,21 0 15,-21 0-15,22-21 0,-1 0 16,-21 0-16,22 0 0,-1-22 0,-21 1 15,0 21-15,0-21 16,1-1-16,-22 22 0,0 0 0,0 0 16,0 0-16,0-1 0,0 1 0,-22 21 15,1 0-15,0 0 16,0 0-16,0 21 0,21 1 0,0-1 16,0 0-16,0 0 15,0 0-15,21 0 0,0-21 0,0 22 16,0-1-16,1 0 0,-1 0 15,0 0-15,0 0 0,-21 1 16,0-1-16,0 0 0,0 0 0,0 0 16,0 0-16,0 1 15,0-1-15,0 0 0,21-21 32,0 0-32,1 0 0,-1 0 0,0 0 15,0 0-15,21-21 0,-20 21 16,20-21-16,-21-1 0,21 1 0,-20 0 15,20 0-15,-21 0 0,0 0 0,0-1 16,1 1-16,-1-21 0,-21 21 16,0-22-16,0 22 0,0 0 0,0 0 15,0 0-15,0 0 0,0-1 16,-21 22 0,-1 0-16,1 22 0,0-22 15,21 21-15,-21 0 0,0 0 16,0 21-16,21-20 0,0 20 0,0-21 15,0 0-15,0 22 0,0-22 16,0 0-16,0 21 0,21-21 0,-21 1 16,21-22-16,0 21 0,0 0 15,22-21-15,-22 0 0,21 0 0,0 0 16,1 0-16,-1 0 0,22-21 0,-22 0 16,0-1-16,1 1 0,-1 0 15,0 0-15,1 0 0,-22 0 16,0-22-16,0 22 0,0-21 15,-21 21-15,0-1 0,0 1 0,0 0 16,0 0-16,0 42 16,-21 0-1,21 0-15,-21 1 0,21-1 0,0 0 16,0 0-16,0 0 0,-21 22 16,21-22-16,0 0 0,-21 0 0,21 0 15,0 0-15,0 1 16,0-44 31,0 1-47,21 0 0,0 0 0,-21-21 15,21 20-15,0-20 0,0 21 16,1-21-16,-1 20 0,0-20 0,0 21 16,0 0-16,0 0 0,22-1 0,-22 22 15,0 0-15,0 0 0,0 0 16,-21 22-16,0-1 0,0 21 15,0-21-15,0 0 0,0 22 16,0-22-16,0 21 0,0-21 0,0 1 16,0-1-16,0 0 0,0 0 0,0 0 15,0 0-15,22-21 16,-1 22-16,0-22 0,0 0 16,0 0-16,0 0 0,1 0 15,20-22-15,-21 1 0,0 21 0,22-42 16,-22 21-16,21 0 0,-21-22 0,0 22 15,1-21-15,-1-22 0,0 22 16,-21 0-16,0-1 0,21-20 0,-21 20 16,0 1-16,0 21 0,0-21 15,0 20-15,0 1 0,-21 21 16,21 21 0,-21 1-16,0-1 15,21 21-15,-22 0 0,22 1 0,0-1 16,0 0-16,-21 1 15,21 20-15,0-20 0,0-1 0,-21 0 16,21-21-16,0 22 0,0-22 0,0 0 16,0 0-16,0 0 0,21 1 15,0-22-15,1 0 0,-1 0 0,0 0 16,0 0-16,-21-22 16,21 1-16,0 0 0,-21 0 0</inkml:trace>
  <inkml:trace contextRef="#ctx0" brushRef="#br0" timeOffset="121967.17">7345 16806 0,'0'0'0,"-21"0"0,42 0 32,0 0-32,0 0 0,21 0 15,-20 0-15,20 0 0,0 0 16,1 0-16,-1-21 0,0 21 0,1-21 15,-1 21-15,0 0 0,-21-21 16,1 21-16,-1 0 0,0-21 0</inkml:trace>
  <inkml:trace contextRef="#ctx0" brushRef="#br0" timeOffset="122691.97">8890 16658 0,'0'0'0,"0"-42"15,0 21-15,0-22 0,0 22 0,0 0 0,0 0 16,0 0-16,-21 21 15,0 0-15,-1 21 16,1 0-16,21 21 16,0 1-16,0-1 0,-21 0 15,21 22-15,-21-22 0,21 22 0,-21-1 16,21-20-16,-21 20 0,21-21 16,0 1-16,0-1 0,0 0 0,0 1 15,-22-22-15,22 0 0,0 0 0,-21 0 16,21-42 15,0 0-31,0 0 0,0 0 16,0 0-16,0-22 0,0 22 0,0-21 15,21-1-15,1 1 0,20 21 16,-21-21-16,21 20 0,-20 1 16,20 0-16,0 0 0,1 21 0,-1 0 15,0 0-15,1 0 0,-1 0 16,-21 21-16,21 0 0,-20 22 0,-1-22 15,-21 21-15,0-21 0,0 22 16,0-22-16,-43 21 0,22-21 0,-21 22 16,0-22-16,20 0 0,-41 0 0,21 0 15,-1-21-15,1 21 0,21-21 16,-22 0-16,22 0 0,0 0 0,0 0 16,21-21-1,21 21-15,0-21 16,0 0-16,1 21 15,20-21-15,0 0 0</inkml:trace>
  <inkml:trace contextRef="#ctx0" brushRef="#br0" timeOffset="123055.76">9334 16976 0,'0'0'0,"22"-43"31,-22 22-31,21 21 0,-21-21 0,21 21 15,0 0-15,0 0 0,22 0 16,-22 0-16,0 0 0,21 0 0,-21 21 16,1 0-16,20 1 15,-21-1-15,0 0 0,-21 21 0,0-21 16,0 1-16,0 20 0,0-21 0,-21 21 16,0-20-16,0-1 0,0 0 15,-1 0-15,1-21 0,0 21 0,0-21 16,0 0-1,21-21-15,0 0 16,0 0-16,0-22 16,0 22-16,21-21 0,-21 21 0,21-22 15,0 22-15,0-21 0,-21 21 0,43 0 16,-22-1-16,0 1 0,0 0 16,22 0-16,-22 21 0,21-21 15,-21 21-15,22 0 0,-22 0 16,21-21-16,-21 21 0,0 0 0</inkml:trace>
  <inkml:trace contextRef="#ctx0" brushRef="#br0" timeOffset="123404.56">10181 16764 0,'0'-21'15,"-42"84"-15,84-105 0,-42 0 16,-21 42-16,0 21 16,0 0-16,-1 0 15,1 0-15,21 1 0,-21 20 0,0 0 16,0-21-16,0 22 0,-1-1 15,1 0-15,21-20 0,0 20 16,0-21-16,0 0 0,0 22 0,0-22 16,21 0-16,1-21 15,-1 0-15,21 0 0,0 0 0,1 0 16,-1-21-16,0 0 0,1-1 0,-1 1 16,0 0-16,1 0 0,-22-21 15,0 20-15,-21-20 0,0 0 0,0-1 16,0 22-16,0-21 0,-21 0 15,0 20-15,0 1 0,-1 0 0,-20 0 16,21 21-16,-21 0 0,20 0 16,-20 0-16,21 0 0,0 0 15,0 21-15,-1 0 0,1 22 0,0-22 16,21 0-16,0 0 0,0 21 16,0-20-16,21-1 0,0 0 15</inkml:trace>
  <inkml:trace contextRef="#ctx0" brushRef="#br0" timeOffset="123924.26">10710 16764 0,'0'0'16,"0"-21"0,0 42-16,0 0 15,-21 0-15,21 22 0,-21-22 16,21 21-16,0-21 0,-21 22 0,21-22 15,0 21-15,0-21 0,0 1 16,0-1-16,0 0 0,0 0 0,21-21 31,0 0-31,0-21 16,0 0-16,1 0 0,-1-1 0,0 1 16,0 0-16,0-21 0,0 21 15,-21-1-15,22 1 0,-22 0 16,0 0-16,21 21 0,-21 21 31,0 0-31,-21 0 0,21 1 0,0-1 16,0 0-16,0 21 0,0-21 15,0 1-15,0-1 0,21 0 0,0 0 16,0-21-16,21 21 0,-20-21 16,20 0-16,0 0 0,1 0 0,-1 0 15,-21 0-15,21-21 0,1 0 16,-22 21-16,21-21 0,-21 0 0,1-22 15,-1 22-15,0-21 0,-21 21 0,0-22 16,0 1-16,0 21 16,0-22-16,-21 22 0,0-21 0,21 21 15,-22 21-15,1-21 0,0 21 16,21 21 0,0 0-1,21-21 1,0 0-16</inkml:trace>
  <inkml:trace contextRef="#ctx0" brushRef="#br0" timeOffset="124240.08">11642 16764 0,'0'0'15,"0"-21"-15,-22 21 16,1 0 0,0 0-16,0 0 15,0 0-15,0 21 0,21 0 0,0 0 16,0 1-16,0-1 15,0 0-15,21 0 16,0 0-16,0 0 0,0-21 0,0 22 16,1-1-16,-22 0 0,21 0 15,0-21-15,-21 21 0,21 0 0,-21 1 16,0-1-16,-42 0 16,21-21-16,-1 21 0,-20-21 15,21 0-15,-21 0 0,20 0 0,-20 0 16,0 21-16,21-21 15,-1 0-15,1 0 0,21-21 32,21 21-32,1-21 0,-1 21 15,0-21-15,21 21 0</inkml:trace>
  <inkml:trace contextRef="#ctx0" brushRef="#br0" timeOffset="124527.91">11874 16976 0,'0'0'0,"22"-21"0,-1 21 0,0-22 0,0 22 0,0-21 16,0 21-16,1-21 0,-1 21 0,0-21 16,-21 0-16,0 0 15,0-1-15,0 1 0,0 0 0,0 0 16,0 0-16,0 0 0,0-1 16,-21 22-16,0 0 0,-1 0 15,1 0-15,0 0 0,0 22 16,0-1-16,21 0 0,-21 21 15,21-21-15,0 22 0,0-22 0,0 21 16,0-21-16,0 22 0,0-22 16,0 0-16,0 0 0,21 0 0,0 1 15,0-1-15,0-21 0,0 0 0,1 0 16,-1 0-16,0 0 0,21 0 16,-21 0-16,1-21 0,-1-1 15</inkml:trace>
  <inkml:trace contextRef="#ctx0" brushRef="#br0" timeOffset="124831.73">12277 16870 0,'21'-64'16,"0"43"-16,-85 191 0,86-255 0,41-42 0,-42 106 16,-21 0-16,21 21 0,22-22 0,-22 1 15,0 21-15,0 0 0,0 0 0,1 0 16,-1 0-16,0 0 0,0 21 16,-21 1-16,0 20 15,0-21-15,21 0 0,-21 22 0,0-22 16,0 0-16,0 21 0,0-21 0,0 22 15,-21-22-15,0 0 0,21 0 16,0 0-16,-21-21 16,0 0-16,21-21 15,0 0 1,21 0-16,0 0 0,0 0 16,-21-1-16,21-20 0,0 21 0,-21-21 15,22-1-15,-1 22 0,0 0 16,0-21-16,-21 20 0,21 1 0,0 0 15,1 0-15,-22 0 0,21 0 0,-21-1 16</inkml:trace>
  <inkml:trace contextRef="#ctx0" brushRef="#br0" timeOffset="125127.57">13060 16235 0,'0'-42'15,"21"42"1,0 0 0,21 0-16,-20 0 0,20 0 0,0 0 15,1 21-15,-1 21 0,-21-21 0,21 22 16,1-1-16,-22 0 0,0 1 16,-21-1-16,0 21 0,0-20 15,0 20-15,0 1 0,-42-1 0,21 1 16,-1-1-16,-20 1 0,0-22 15,-1 22-15,1-22 0,21 0 0,-21 1 16,-1-1-16,1 0 0,21-21 0,-22 22 16,22-22-16,0 0 0,0-21 15,-21 0-15,20 0 0,1 0 0</inkml:trace>
  <inkml:trace contextRef="#ctx0" brushRef="#br0" timeOffset="125923.78">15917 13631 0,'0'0'0,"-21"0"0,21 22 0,0-1 16,-21 0-16,21 0 0,0 0 16,0 0-16,21 1 15,0-22-15,0 0 0,1 0 16,20 0-16,0-22 0,1 1 0,-1 21 16,0-21-16,1 0 0,20-21 15,-21 20-15,1 1 0,-1-21 0,-21 21 16,0-22-16,1 22 0,-22-21 15,0 21-15,0 0 0,0-1 16,-22 22-16,1 0 0,0 0 16,0 0-16,-21 0 0,20 0 15,1 43-15,0-22 0,0 0 0,21 21 16,-21 1-16,21 20 0,0-20 0,0-1 16,0 21-16,21-20 0,0-1 15,0 22-15,0-22 0,1 0 0,-1-21 16,-21 22-16,0-1 0,0-21 0,0 22 15,0-22-15,0 0 0,-21 0 16,-1 0-16,1 0 0,-21-21 0,0 22 16,20-22-16,-20 0 0,0 0 15,-1 0-15,22 0 0,-21 0 16,21 0-16,0 0 0,-1-22 0,1 1 16,21 0-16,0-21 0,0 21 15,0-1-15,21-20 0,22 0 0,-22 21 16,21-22-16</inkml:trace>
  <inkml:trace contextRef="#ctx0" brushRef="#br0" timeOffset="126175.64">17103 13356 0,'0'0'0,"21"0"0,-21-21 0,0 42 15,-21 22 1,-1-22-16,1 21 0,21 0 15,0 1-15,-21 20 0,0-20 16,0 20-16,0-21 0,21 22 0,-22-22 16,1 22-16,21-22 0,-21-21 0,21 22 15,0-1-15,0-21 0,0 0 16,0 0-16,0 1 0,0-1 0,21-21 16,0 0-16,1 0 0,20 0 15,-21 0-15,0 0 0,0-21 16,1-1-16,-1 1 0</inkml:trace>
  <inkml:trace contextRef="#ctx0" brushRef="#br0" timeOffset="126335.54">16891 13801 0,'-21'0'16,"42"0"-16,-21 0 31,21 0-31,21 0 0,1 0 16,-1 0-16,0 0 0,1 0 0,20 0 15,1-21-15,-1 21 16,1-22-16,-1 1 0,22 21 0</inkml:trace>
  <inkml:trace contextRef="#ctx0" brushRef="#br0" timeOffset="126624.38">19092 13610 0,'0'0'0,"0"-21"0,0 0 0,0 0 16,-21 0-16,0 21 16,0 0-16,0 0 0,-1 0 0,1 0 15,0 0-15,0 0 0,-21 21 0,20 21 16,-20 0-16,0-20 16,-1 41-16,22-21 0,-21 1 0,21-1 15,-22 0-15,22 1 0,21-1 0,0 0 16,0 1-16,0-22 0,0 0 15,21 21-15,1-20 0,20-22 0,-21 21 16,21 0-16,1-21 0,-1 0 0,22 0 16,-22 0-16,0 0 0,1-21 15,-1 0-15,21-1 0,-20 1 0,-1-21 16</inkml:trace>
  <inkml:trace contextRef="#ctx0" brushRef="#br0" timeOffset="126873.23">19494 13674 0,'106'-254'16,"-254"635"-16,190-508 0,64-170 0,-106 234 15,0 21-15,0 20 0,0-20 16,0 21-16,-21 42 16,0 0-1,21 0-15,-21 22 0,0 20 0,-1-20 16,1 20-16,0 1 0,0-1 0,0 1 16,0-1-16,-1 1 0,1-1 15,0-21-15,0 1 0,0-1 0,21 0 16,0 1-16,-21-22 0,21 21 0,0-21 15,0 1-15,0-1 16,21-21-16,0 0 16,0 0-16,0 0 0,22-21 0,-1-1 15,0 1-15,1 0 0,-1-21 16</inkml:trace>
  <inkml:trace contextRef="#ctx0" brushRef="#br0" timeOffset="127212.04">19791 13822 0,'0'-42'16,"-21"105"-16,42-84 0,-21 0 15,-21 21-15,-1 21 16,22 21-16,-21-21 0,0 1 0,0 20 16,21-21-16,0 0 0,-21 22 0,21-22 15,0 0-15,0 21 0,0-21 16,0 1-16,0-1 16,21 0-16,0-21 0,0 0 0,0 0 15,1 0-15,20 0 0,-21 0 16,0 0-16,22-21 0,-22 21 0,0-21 15,0-1-15,0-20 0,0 21 0,-21-21 16,0 20-16,22-20 0,-22 0 16,0 21-16,0-22 0,0 22 0,0 0 15,-22 0-15,1 0 0,0 21 0,0 0 16,0 0-16,-22 0 0,22 0 16,-21 0-16,21 21 0,0-21 0,-1 21 15,1 0-15,21 0 0,0 0 16,0 1-1,21-22-15,22 0 0,-22 0 0,0 0 16,21 0-16,1 0 0,-22 0 0</inkml:trace>
  <inkml:trace contextRef="#ctx0" brushRef="#br0" timeOffset="127872.66">20595 13758 0,'21'-21'0,"-42"42"0,63-42 0,-20 21 15,-44 0 1,-20 0-16,21 0 15,-21 0-15,-1 21 0,1 1 0,0-22 16,-1 21-16,1 0 0,21 0 0,0-21 16,21 21-16,0 0 15,0 1-15,0-1 0,21-21 16,0 21-16,21 0 0,-21-21 0,22 21 16,-22-21-16,21 21 0,-21 1 15,1-22-15,-1 21 0,0 0 0,0-21 16,0 21-16,-21 0 15,-21 0 1,0-21-16,-21 0 0,20 0 16,-20 0-16,21 0 0,-21 0 0,-1 0 15,1 0-15,21 0 0,-22-21 16,22 21-16,0 0 0,21-21 16,21 21-1,0 0 1,1 0-16,-1 0 0,21 0 0,-21 0 15,0 0-15,1 0 0,-1 21 0,0-21 16,0 21-16,0-21 0,-21 22 16,43-22-16,-22 0 0,0 21 0,21-21 15,-21 0-15,22 0 0,-1 0 0,0 0 16,1 0-16,-1 0 0,0 0 16,1-21-16,-1 21 0,0-22 0,1 1 15,-1 0-15,-21 0 0,22 0 16,-22-22-16,0 22 0,0-21 0,-21 0 15,0 20-15,0-20 0,0 0 16,0 21-16,0-1 0,0 1 0,0 0 16,0 0-16,-21 21 15,0 0-15,0 21 0,21 0 0,-22 0 16,1 22-16,0-22 0,21 21 0,0-21 16,-21 22-16,21-22 0,0 21 15,0-21-15,0 22 0,0-22 0,0 0 16,21 0-16,-21 0 0,21 1 0,22-22 15,-22 21-15,21-21 16,-21 0-16,22 0 0,-1 0 0,0 0 16,1-21-16,-1-1 0,-21 1 15,0 0-15,0 0 0,1 0 16</inkml:trace>
  <inkml:trace contextRef="#ctx0" brushRef="#br0" timeOffset="129671.63">23114 13568 0,'0'0'0,"0"-21"0,21 21 0,-21-21 16,21-1-16,-21 1 16,0 0 46,0 0-31,0 0 126,0 0-142,0-1 1,0 1-16,0 0 15,-21 21 1,0 0-16,21-21 0,-21 21 0,0 0 16,-1 0-16,-20 0 15,21 0-15,-21 21 0,-1 0 0,1 0 16,0 1-16,-1 20 0,-20 0 0,20 22 16,22-22-16,-21 0 0,21 22 15,0-22-15,-1 1 0,1-1 0,21-21 16,0 21-16,0-20 0,0 20 15,21-21-15,1 0 0,20-21 0,0 21 16,1 1-16,-1-22 0,0 0 0,1 0 16,-1 0-16,-21 0 0,21 0 15,1-22-15,-22 1 0,21 0 0,-21 0 16,1 0-16,-1-22 0,0 22 16,0-21-16,-21 0 0,0-1 15,21 1-15,0-22 0,-21 22 0,0 0 16,0 21-16,0-22 0,0 22 15,0 0-15,0 63 16,0-21 0,-21 22-16,0-1 0,21 0 15,-21 1-15,21-1 0,0 22 0,0-22 16,0-21-16,0 21 0,0 1 0,0-22 16,0 0-16,21 0 15,0 0-15,0 1 0,1-22 0,-1 0 0,21 0 16,-21 0-16,22 0 0,-1 0 15,0 0-15,1-22 0,-1 1 16,21 0-16,-20 0 0,-1-21 0,0-1 16,1 1-16,-1-22 0,-21 1 15,22 21-15,-22-22 0,21 1 0,-21-1 16,22 1-16,-22 20 0,0-20 0,0 20 16,0 22-16,-21-21 0,0 21 15,0 0-15,0-1 0,-21 44 16,0-1-1,0 21-15,0-21 0,-1 22 0,1-1 16,0 21-16,0-20 0,0 20 0,0 1 16,21-22-16,-22 22 15,22-1-15,0-21 0,0 1 0,0-1 16,0 0-16,22 1 0,-1-22 0,0 21 16,0-21-16,21-21 0,1 22 15,-22-22-15,21 0 0,-21 0 0,22 0 16,-1 0-16,-21-22 0,22 1 0,-22 0 15,21-21-15,-21 21 0,22-22 16,-22-20-16,21 20 0,-21-20 0,22-1 16,-22 22-16,21-21 0,-21-1 15,0 1-15,1 20 0,-1 1 0,-21 0 16,0-1-16,0 22 0,0 0 0,0 0 16,-21 21-1,-1 21-15,1 0 0,0 0 0,0 0 16,21 22-16,-21-1 0,0 0 0,21 22 15,0-22-15,0 22 0,0-22 16,0 22-16,0-1 0,0-21 0,0 1 16,21-1-16,0 0 0,0-20 15,0 20-15,-21-21 0,21 0 0,1 0 16,20 1-16,-21-22 0,0 0 0,22 0 16,-22 0-16,21 0 0,-21 0 15,22 0-15,-1-22 0,0 1 0,1 0 16</inkml:trace>
  <inkml:trace contextRef="#ctx0" brushRef="#br0" timeOffset="129959.87">26204 13102 0,'0'0'0,"0"-21"16,0 42-1,-21 0-15,0 1 16,0-1-16,0 21 0,-1 0 16,1 1-16,0-1 0,-21 22 15,21-22-15,-1 21 0,-20 1 0,21-22 16,-21 22-16,20-22 0,1 0 16,0 1-16,0-1 0,21-21 0,0 22 15,0-22-15,0 0 0,0 0 16,0 0-16,21-21 15,0-21-15,0 0 16,1 0-16,-1 0 0</inkml:trace>
  <inkml:trace contextRef="#ctx0" brushRef="#br0" timeOffset="130583.7">26585 13208 0,'0'0'0,"0"-21"16,-21 21-16,0 0 15,0 21-15,0-21 0,-1 21 16,1 22-16,0-1 0,21-21 0,-21 21 16,0 1-16,0-1 0,21 22 0,0-22 15,-22 0-15,1 22 0,21-22 16,-21 0-16,21 1 0,0-22 0,0 21 16,-21-21-16,21 1 0,-21-1 15,21 0-15,0-42 31,0 0-15,21-1-16,0-20 0,0 21 16,0-21-16,22 20 0,-22 1 0,0 0 15,0 0-15,0 0 0,1 21 16,-1 0-16,-21 21 16,0 21-16,0-21 15,0 1-15,0-1 0,0 21 16,-21-21-16,21 0 0,0 22 0,0-22 15,0 0-15,0 0 0,21-21 0,0 21 16,0-21-16,0 0 0,0 0 16,22 0-16,-22 0 0,21 0 15,-21 0-15,22 0 0,-1-21 0,-21 0 16,22 0-16,-22 0 0,21 0 16,-21-22-16,22 22 0,-22-21 0,0-1 15,0 1-15,0 0 0,-21 21 0,0-22 16,0 22-16,0 0 15,-21 21-15,0 21 16,0 0-16,0 0 0,-1 1 16,22 20-16,0-21 0,-21 21 0,21-20 15,0-1-15,-21 21 0,21-21 0,0 0 16,0 1-16,0-1 16,21 0-16,0-21 0,1 0 15,-1 0-15,21 0 0,-21 0 0,22 0 16,-22 0-16,21 0 0,-21 0 15,22-21-15,-1 0 0,-21-1 0,0 1 16,22-21-16,-22 21 0</inkml:trace>
  <inkml:trace contextRef="#ctx0" brushRef="#br0" timeOffset="130875.97">25802 13526 0,'-42'0'15,"84"0"-15,-105 0 0,84 0 16,21 0-16,-21 0 16,43 0-16,-22 0 0,22-22 15,-1 22-15,-21-21 0,22 21 0,-1 0 16,1 0-16,-1 0 0,1-21 15,-22 21-15,22 0 0,-22 0 0,-21 0 16,0 0-16,1 0 0,-44 0 16,1 0-1,0 0-15,0 0 0,-21 0 16,-1 0-16</inkml:trace>
  <inkml:trace contextRef="#ctx0" brushRef="#br0" timeOffset="131783.49">16510 15071 0,'0'0'0,"21"0"0,-21-21 0,21 21 16,-21-22-16,0 1 0,0 0 31,-21 21-15,0 0-16,0 0 0,0 21 15,-1 0-15,1 1 0,0-1 0,0 0 16,0 21-16,0 1 0,-1-22 0,1 21 16,21 0-16,0 1 15,0-22-15,0 21 0,0-21 0,0 22 16,0-22-16,0 0 0,0 0 0,21 0 15,1-21-15,-1 0 0,0 22 16,0-22-16,0 0 0,22 0 0,-22 0 16,0-22-16,21 1 0,-21 21 15,22-21-15,-22 0 0,0-21 0,21 20 16,-20 1-16,-1-21 0,-21 21 0,0-22 16,0 1-16,0 0 0,0 21 15,0-22-15,0 22 0,0-21 16,0 21-16,-21-1 0,-1 22 15,1 0-15,0 0 0,0 0 16,0 0-16,0 0 0,-1 0 0,-20 22 16,21-1-16,0 0 15,21 0-15,0 0 0,0 0 16,0 1-16,21-1 0,0-21 16,0 0-16,0 0 0,1 0 15,20 0-15</inkml:trace>
  <inkml:trace contextRef="#ctx0" brushRef="#br0" timeOffset="132132.29">17272 14923 0,'21'-22'0,"-21"44"31,-21-1-15,0 21-16,21-21 0,-21 22 0,21 20 15,0-21-15,-22 22 0,22-1 16,-21 1-16,21-1 0,0 1 0,0-1 16,-21 1-16,0 21 0,21-22 0,-21 22 15,0-1-15,-1 1 16,1 0-16,0-1 0,0 1 0,0 0 16,0-1-16,-1-20 0,1 21 0,21-22 15,-21 1-15,0-1 0,21-21 16,0 1-16,0-1 0,0-21 0,-21 0 15,21 1-15,0-1 0,0-42 32,0-1-32,0 1 0,21 0 0,-21-21 15,21-1-15,0 1 0,0 0 16,1-22-16,20 1 0</inkml:trace>
  <inkml:trace contextRef="#ctx0" brushRef="#br0" timeOffset="132452.1">17357 15346 0,'0'0'0,"0"-42"0,0-1 16,-22 1-16,22 0 0,-21 20 15,21-20-15,-21 21 0,21-21 0,0 20 16,0 1-16,0 0 0,0 0 0,21 0 16,0 0-16,1-1 0,-1 1 15,21 21-15,0 0 0,1 0 0,-1 0 16,-21 0-16,22 0 0,-22 21 15,0 1-15,0-1 0,-21 0 0,0 21 16,0-21-16,0 22 0,0-1 16,-21-21-16,0 22 0,0-22 15,-1 21-15,-20-21 0,21 0 0,-21 1 16,20-1-16,-20 0 0,21-21 0,-21 21 16,20-21-16,1 0 0,21-21 31,21 0-16,1 0-15,-1-1 0,0 22 0,0-21 16</inkml:trace>
  <inkml:trace contextRef="#ctx0" brushRef="#br0" timeOffset="133379.57">17695 15261 0,'64'43'16,"-43"-43"-1,0 0-15,0 0 0,0 0 16,1 0-16,-1-22 0,21 1 0,-21 0 16,22 0-16,-1 0 0,-21 0 0,21-22 15,-20 22-15,20 0 0,-42 0 16,21 0-16,-21-1 0,0 1 0,0 0 16,0 0-16,-21 21 15,0-21-15,0 21 0,-1 0 0,1 0 16,-21 0-16,21 0 0,0 21 15,-22 0-15,22-21 0,0 21 16,0 22-16,21-22 0,0 0 0,0 21 16,0-21-16,0 22 0,0-22 0,0 0 15,21 0-15,0 22 0,0-22 16,0-21-16,1 21 0,20 0 0,-21-21 16,21 0-16,1 0 0,-1 0 0,0 0 15,1 0-15,-1-21 0,0 0 16,1 21-16,-22-21 0,21-1 0,1-20 15,-22 21-15,0 0 0,0-22 16,0 22-16,0-21 0,-21 21 0,0 0 16,0-1-16,-21 44 31,21-1-15,0 0-16,-21 21 0,0-21 0,0 1 15,21 20-15,0-21 0,-21 0 16,21 22-16,-22-22 0,22 0 0,-21-21 15,21 21-15,0 0 0,21-42 47,1 0-47,-1 0 0,0 0 16,0-1-16,0-20 0,0 21 0,1-21 16,-1 20-16,0 1 0,0 0 15,0 0-15,0 0 0,1 0 16,-1 21-16,0 0 15,-21 21-15,21-21 16,-21 21-16,0 0 0,0 0 16,0 0-16,0 1 0,21-1 0,0 0 15,-21 0-15,22 0 0,-1 0 16,0 1-16,21-22 16,-21 0-16,22 21 0,-22-21 0,21 0 15,1 0-15,20 0 0,-21 0 16,1-21-16,20 21 0,-20-22 0,20 1 15,-21 0-15,1 0 0,-1 0 16,-21 0-16,0-22 0,1 22 16,-1-21-16,-21 21 0,0-1 0,0-20 15,0 21-15,0 0 0,-21 0 16,-1 21-16,1 0 0,0 0 16,-21 0-16,21 0 0,-1 21 0,1 0 15,0 0-15,0 0 0,21 22 0,0-22 16,-21 0-16,21 21 0,0-21 15,0 22-15,0-22 0,0 0 0,21 21 16,-21-20-16,21-1 0,0-21 16,-21 21-16,21 0 0,1-21 15,-1 0-15,0 0 0,21 0 0,-21 0 16,22 0-16,-1 0 0</inkml:trace>
  <inkml:trace contextRef="#ctx0" brushRef="#br0" timeOffset="133875.29">20489 14986 0,'0'0'16,"0"-21"-16,0 0 0,0 0 0,-21 21 15,0-22-15,-21 22 0,20 0 16,1 0-16,-21 0 0,21 0 0,-22 0 0,1 0 16,0 22-16,21-1 0,-22 0 15,1 21-15,21-21 0,0 22 16,-22-1-16,22 0 0,0 1 0,0-1 15,21 0-15,0-20 0,0 20 16,0-21-16,0 21 0,0-20 0,21-1 16,0-21-16,0 21 0,0-21 15,22 0-15,-22 0 0,21 0 0,-21 0 16,22 0-16,-22-21 0,21 0 0,1-1 16,-22 1-16,21-21 0,-21 0 15,0-1-15,1 1 0,20-22 16,-21 22-16,0-21 0,0 20 0,1-20 15,-1-1-15,0 22 0,0-22 16,0 22-16,0 0 0,1-1 0,-22 1 16,0 21-16,0 0 0,0 0 15,-22 21-15,1 21 16,-21 0-16,21 21 0,-22 1 0,22-1 16,-21 0-16,21 22 0,0-22 15,-1 22-15,22-1 0,0-21 0,0 22 16,0-22-16,0 22 0,0-22 15,22 0-15,-1-20 0,21 20 0,-21-21 16,22 0-16,-1 0 0,0 1 16,1-1-16,-1-21 0,21 0 0,-20 0 15,-1 0-15,0-21 0,22-1 16,-1 1-16</inkml:trace>
  <inkml:trace contextRef="#ctx0" brushRef="#br0" timeOffset="134583.88">22204 14753 0,'21'-42'0,"-42"84"0,63-105 0,-21 20 0,-21 22 15,21-21-15,1 0 0,-22 20 16,21 1-16,-21 0 0,0 0 15,0 0-15,0 42 16,-21 0-16,-1 0 16,1 22-16,21-1 0,-21 0 0,0 1 15,0 20-15,21-21 0,-21 1 16,21 20-16,-22-20 0,22-1 0,0 0 16,-21 22-16,21-22 0,-21 0 15,21-20-15,0 20 0,0-21 0,-21 0 16,21 0-16,0 1 0,0-1 0,0-42 47,0-1-47,0 1 0,0 0 15,0 0-15,0-21 0,21 20 16,0 1-16,0-21 0,-21 21 0,22-22 16,20 22-16,-21 0 0,0 0 15,22 0-15,-1 21 0,0-21 0,1 21 16,-1 0-16,0 0 0,-21 0 0,22 0 15,-1 21-15,-21-21 0,0 21 16,1 0-16,-22 0 0,0 22 0,0-22 16,0 0-16,-22 21 0,1-21 0,-21 22 15,21-22-15,-22 0 0,1 0 16,0 0-16,-1 1 0,22-1 0,-21-21 16,0 21-16,20-21 0,1 0 15,0 21-15,42-42 31,22 21-31,-22-21 0,21 0 16,22-1-16,-22 1 0</inkml:trace>
  <inkml:trace contextRef="#ctx0" brushRef="#br0" timeOffset="134987.65">22966 15007 0,'0'-63'16,"0"42"-1,0-1-15,0 1 16,0 0-16,21 21 0,0-21 16,0 21-16,0 0 0,1 0 15,-1 0-15,0 0 0,21 0 0,-21 0 16,1 21-16,20 0 0,-21 0 0,0 1 16,0 20-16,1-21 0,-1 21 15,-21-20-15,0 20 0,0 0 0,0-21 16,0 22-16,0-22 0,0 21 0,-21-21 15,-1 1-15,1-1 0,21 0 16,-21-21-16,0 0 16,21-21-1,0 0-15,0-1 16,0 1-16,0 0 0,21-21 0,-21 21 16,21-22-16,0 1 0,1 21 15,-1-22-15,0 22 0,0-21 0,0 21 16,0 0-16,1-1 0,-1 1 0,0 21 15,0-21-15,21 0 0,-20 21 16,-1 0-16,21 0 0,-21-21 0,0 21 16,22 0-16,-22 0 0,0 0 0,21 0 15</inkml:trace>
  <inkml:trace contextRef="#ctx0" brushRef="#br0" timeOffset="135379.42">24088 14796 0,'-22'0'15,"1"0"-15,0 0 16,0 0-16,0 0 16,0 21-16,-1 0 0,1 0 15,-21 0-15,21 22 0,0-22 16,-1 21-16,1 0 0,0-20 0,0 20 16,21-21-16,-21 21 0,21-20 0,0 20 15,0-21-15,21 0 16,0 0-16,0 1 0,0-22 0,22 0 0,-22 21 15,21-21-15,1 0 0,-1 0 16,0 0-16,-21-21 0,22-1 16,-22 1-16,21 0 0,-21-21 0,1 21 15,-1-22-15,-21 1 0,0 0 0,0-1 16,0 1-16,0 21 0,0-22 16,0 22-16,0 0 0,-21 0 0,-1 0 15,-20 21-15,21 0 0,-21 0 0,20 0 16,-20 0-16,0 0 0,21 21 15,-22 0-15,22 0 0,-21 0 0,21-21 16,21 22-16,0-1 0,0 0 16,0 0-16,0 0 0,0 0 15,21 1-15,21-22 0,-21 21 0,22-21 16,-22 0-16,21 0 0</inkml:trace>
  <inkml:trace contextRef="#ctx0" brushRef="#br0" timeOffset="135891.13">24701 14817 0,'22'0'0,"-44"0"16,44 21-1,-44 0 1,1 21-16,0-20 0,0-1 16,21 21-16,-21-21 0,0 22 15,21-22-15,-22 21 0,22-21 0,0 0 16,0 1-16,0-1 0,0 0 0,0 0 15,22-21 1,-1 0-16,0 0 0,0 0 16,0 0-16,0-21 0,1 0 0,-1 0 15,0-1-15,0-20 0,0 21 16,0-21-16,1 20 0,-1 1 0,0 0 16,0 0-16,0 0 0,0 21 0,-21 21 31,0 0-31,0 0 15,0 0-15,0 1 0,0-1 0,0 21 16,0-21-16,0 0 0,22 1 16,-1-1-16,0 0 0,0-21 0,-21 21 15,42-21-15,-20 0 0,-1 0 0,0 0 16,0 0-16,0 0 0,0 0 16,1-21-16,-1 0 0,-21 0 0,21-1 15,-21-20-15,21 21 0,-21-21 16,0-1-16,0 22 0,0-21 0,0 21 15,0-22-15,0 22 0,0 0 0,0 0 16,0 0-16,-21 21 16,0 0 15</inkml:trace>
  <inkml:trace contextRef="#ctx0" brushRef="#br0" timeOffset="136267.91">25887 14753 0,'-106'0'32,"64"0"-32,-1 0 0,22 0 0,-21 0 15,21 0-15,-22 21 0,22 1 16,0-1-16,0-21 0,0 21 0,21 0 15,0 0-15,0 0 16,0 1-16,21-1 0,0-21 0,0 21 16,21 0-16,-20-21 0,20 21 0,-21-21 15,21 21-15,-20 1 0,20-22 16,-21 21-16,21 0 0,-20 0 0,-1-21 16,0 21-16,-21 0 0,0 1 15,-21-22-15,0 21 16,-22-21-16,22 0 0,-21 21 15,21-21-15,-22 0 0,1 0 0,21 0 16,-22 0-16,1 0 0,21 0 16,0 0-16,0 0 0,-1 0 0,1 0 15,21-21 1,0 0-16,21 21 0,1 0 16,-1-22-16</inkml:trace>
  <inkml:trace contextRef="#ctx0" brushRef="#br0" timeOffset="136952.51">26289 15092 0,'0'-21'16,"0"0"0,0-1-16,21 1 0,0 21 15,-21-21-15,21 0 0,1 0 0,-1 0 16,0-1-16,0 1 15,0 21-15,-42 0 32,0 21-32,-21 1 0,20-22 15,1 21-15,0 0 0,0 21 0,0-21 16,21 1-16,0-1 0,0 0 16,0 21-16,0-21 0,0 1 15,21-1-15,0 0 0,0 0 0,0 0 16,22-21-16,-22 21 0,21-21 15,-21 0-15,22 0 0,-22 0 0,0 0 16,0 0-16,22 0 0,-43-21 0,21 21 16,0-21-16,0 0 0,-21 0 15,21 0-15,-21-1 0,0 1 0,0-21 16,0 21-16,0 0 0,0-1 0,21 1 16,-21 0-16,22 0 15,-1 0-15,-21 0 0,21 21 0,0-22 0,0 22 16,0 0-16,22-21 0,-22 21 15,21 0-15,1 0 0,-1 0 16,-21 0-16,21 0 0,-20 0 0,20 0 16,-21 21-16,-21 1 0,0-1 15,21 0-15,-21 0 0,0 0 0,0 22 16,0-22-16,0 0 0,-21 21 0,0-21 16,0 1-16,0 20 0,-1-21 15,1 0-15,0-21 0,0 21 0,0-21 16,21-21 15,0 0-31,21 0 16,0 0-16,0-22 0,0 22 0,1-21 15,-1 21-15,0-22 0,0 22 16,0-21-16,22 21 0,-22-22 0,0 22 16,0 0-16,0 0 0,0 21 15,1-21-15,-1 21 16,-42 21-1</inkml:trace>
  <inkml:trace contextRef="#ctx0" brushRef="#br0" timeOffset="137095.43">27305 15134 0,'0'0'0,"0"21"0,-21-21 47,-22 0-31,22 0-16</inkml:trace>
  <inkml:trace contextRef="#ctx0" brushRef="#br0" timeOffset="137804.03">16425 16066 0,'21'-22'0,"-42"44"0,42-65 16,-21 22-16,0 0 15,0 0-15,-42 21 0,21 0 16,-21 0-16,-1 0 0,1 21 16,-22 0-16,1 21 0,21-20 0,-22 41 15,1-21-15,20 22 0,-20-1 16,20 1-16,1 21 0,0-22 15,-1 22-15,22-1 0,0 1 0,21 0 16,0-1-16,0-20 0,0-1 16,0 1-16,21-1 0,0 1 0,1-22 15,-1 1-15,0-1 0,21-21 16,-21 21-16,22-20 0,-1-1 0,0 0 16,-20-21-16,20 0 0,0 0 15,1 0-15,-1 0 0,0-21 0,1 0 16,20-22-16,-21 22 0</inkml:trace>
  <inkml:trace contextRef="#ctx0" brushRef="#br0" timeOffset="138079.89">17018 16468 0,'0'0'0,"21"-43"16,0 22-16,-21-21 0,0 21 0,0 0 15,0-1-15,-21 22 16,0 0-16,-21 22 0,20-1 15,1 0-15,-21 0 0,21 21 16,0-20-16,-1 41 0,-20-21 0,42 1 16,-21 20-16,21-20 0,-21 20 0,21-21 15,0 22-15,0-22 0,0 1 16,0-1-16,0-21 0,0 21 0,21-20 16,0-1-16,0 0 15,0-21-15,1 21 0,-1-21 0,21 0 16,0 0-16,-20 0 0,20-21 15,0 21-15,1-21 0,-1 0 0,0-22 16,1 22-16</inkml:trace>
  <inkml:trace contextRef="#ctx0" brushRef="#br0" timeOffset="138683.54">17547 16383 0,'0'-21'0,"0"42"0,21-63 0,-21 21 15,-21 42 1,0 0-1,21 0-15,-21 21 0,0 1 16,-1-22-16,1 21 0,21 1 16,-21 20-16,0-21 0,0 1 0,21-1 15,-21 0-15,21 1 0,-22-1 0,22 0 16,-21-20-16,21-1 0,0 0 16,0 0-16,0 0 0,0-42 46,0 0-46,21 0 0,1 0 16,-1-22-16,-21 22 0,21-21 0,21-1 16,-21 22-16,1-21 0,20 21 0,-21 0 15,21-1-15,-20 1 16,20 21-16,-21 0 0,21 0 0,-20 0 16,-1 0-16,0 21 0,-21 1 0,0-1 15,21 0-15,-21 0 0,0 21 16,0-20-16,0-1 0,0 21 0,0-21 15,0 0-15,0 1 0,0-1 16,0 0-16,0 0 0,21-21 16,0 21-16,1-21 0,-1 0 15,0 0-15,0 0 0,21 0 0,-20-21 16,20 0-16,-21 0 0,21 0 0,-20-1 16,-1-20-16,0 21 15,0 0-15,-21 0 0,0-22 0,21 22 16,-21 0-16,0 0 15,0 42 1,-21 0 0,21 0-16,0 0 0,0 1 15,-21-1-15,21 0 0,-21 0 0,21 0 16,0 0-16,0 1 0,0-1 16,0 0-16,21-21 31,-21-21-31,21 0 15</inkml:trace>
  <inkml:trace contextRef="#ctx0" brushRef="#br0" timeOffset="138853.44">18309 16425 0,'0'0'0,"0"-21"0,-21 21 16,0 0-1,0 0-15,-1 0 0,1 0 16,42 0 15,1 0-15,-1 0-16</inkml:trace>
  <inkml:trace contextRef="#ctx0" brushRef="#br0" timeOffset="139092.31">18690 16235 0,'0'21'31,"0"0"-31,0 0 0,-21 1 0,0 20 16,21 0-16,-21-21 0,-1 22 0,1-1 15,0 0-15,0 1 0,0-1 16,0 0-16,-1 1 0,1-1 16,0 0-16,0 1 0,0-1 15,21-21-15,0 22 0,0-22 0,-21 0 16,21 0-16,0 0 0,0 0 15,21-21-15,0 0 16,0 0-16,0 0 0,0-21 0,22 21 16</inkml:trace>
  <inkml:trace contextRef="#ctx0" brushRef="#br0" timeOffset="139592.01">19029 16828 0,'0'0'0,"0"-85"31,0 64-31,0 0 0,0-1 0,0 1 16,0 0-16,-21 0 15,-1 21-15,1 0 0,0 0 0,0 0 16,0 21-16,0 0 0,-22 0 0,22 1 16,0 20-16,-21-21 0,20 21 15,1 1-15,0-22 0,0 21 0,21-21 16,0 22-16,0-22 0,0 0 15,0 0-15,0 0 0,21-21 0,0 22 16,22-22-16,-22 0 0,0 0 16,21 0-16,-21 0 0,22-22 15,-22 22-15,0-21 0,0 0 0,0-21 16,1 21-16,-1-22 0,0 1 16,0 0-16,-21-22 0,21 22 0,-21-22 15,21 22-15,-21 0 0,22-22 0,-22 22 16,0 21-16,0-22 0,0 1 15,0 21-15,0 0 0,0-1 0,-22 22 32,22 22-32,-21-1 15,21 21-15,-21 0 0,21-20 0,0 20 16,0 0-16,0 1 16,0-1-16,0 0 0,0 1 0,0-1 15,0 0-15,0 1 0,0-22 16,0 21-16,0-21 0,21 0 0,22 1 15,-22-22-15,0 0 0,21 0 16,1 0-16,-1 0 0,0 0 0,1 0 16</inkml:trace>
  <inkml:trace contextRef="#ctx0" brushRef="#br0" timeOffset="140172.68">20680 16552 0,'0'0'0,"21"-21"0,-21 0 0,0 0 16,0 0-16,-21 0 16,-22-1-16,22 1 0,-21 21 0,21-21 15,-22 21-15,1 0 0,0 0 0,21 0 16,-22 21-16,1-21 0,0 21 16,20 1-16,-20-1 0,21 21 0,0-21 15,21 22-15,0-22 0,0 21 16,0-21-16,0 0 0,21 22 0,0-22 15,0 0-15,0 0 0,22 0 16,-22 1-16,21-22 0,-21 0 0,22 21 16,-22-21-16,0 0 0,0 0 15,0 0-15,-42 0 32,0 0-32,0 0 0,-21 0 0,20 0 15,-20 0-15,21 0 0,-21 0 16,20 21-16,-20-21 0,21 0 0,0 21 15,0-21-15,21 21 16,21-21 15,0 0-31,0 0 0,0 0 0,22 0 0,-22 0 16,0 0-16,21 0 0,-21 0 0,1 0 16,-1 0-16,0 0 15,0 85 1,-21-64-16,-21 0 15,0 0-15,0 22 0,-22-22 0,22 0 16,0 21-16,-21-20 0,-1 20 0,22-21 16,-21 21-16,21-20 0,21-1 15,-22 0-15,22 0 0,0 0 0,0 0 16,0 1-16,22-22 16,-1 0-16,0 0 15,0-22-15,21 22 0,-20-21 16</inkml:trace>
  <inkml:trace contextRef="#ctx0" brushRef="#br0" timeOffset="140623.42">21294 16658 0,'0'-84'15,"0"168"-15,21-190 0,-21 85 0,21 21 16,-21 21 0,0 22-16,0-22 0,0 42 0,0-20 15,0 20-15,0 1 0,0 20 0,0-20 16,0-1-16,-21 22 16,0-21-16,-1-1 0,1 22 0,0-22 0,-21 22 15,21 0-15,-1-22 16,1 22-16,0-22 0,0 1 0,0-22 15,0 22-15,21-22 0,0 0 16,-22-21-16,22 1 0,0-1 0,0-42 31,0-22-31,0 22 0,0-21 16</inkml:trace>
  <inkml:trace contextRef="#ctx0" brushRef="#br0" timeOffset="140920.25">21061 16955 0,'0'-43'16,"0"86"-16,21-149 0,-21 63 0,0-20 0,21 21 16,0 20-16,0-20 0,1 21 15,-1-21-15,0 20 0,21 1 0,1 0 16,20 0-16,1 21 0,-22 0 16,21-21-16,1 21 0,-1 0 0,-20 0 15,-1 21-15,0-21 0,-20 21 0,-1 0 16,-21 22-16,0-22 0,0 0 15,-21 21-15,-1-21 0,-20 22 0,21-22 16,-21 21-16,-22-21 16,22 1-16,-1-1 0,1 0 0,0 0 15,-1 0-15,1 0 0,21-21 16,42 0 0,0-21-16,22 21 15,-22-21-15,21 0 0,0 21 16</inkml:trace>
  <inkml:trace contextRef="#ctx0" brushRef="#br0" timeOffset="141328.01">22119 16552 0,'0'-21'16,"0"42"-16,0-63 0,0 21 16,0 0-16,-21 21 15,0 0 1,0 0-16,-22 21 0,22 0 15,0 0-15,0 0 0,-22 1 0,22 20 16,0 0-16,0-21 0,0 22 0,0-1 16,21-21-16,0 22 0,0-22 15,0 0-15,0 0 0,0 0 0,21 0 16,0-21-16,0 0 0,21 0 16,-20 0-16,-1 0 0,0 0 0,21-21 15,-21 0-15,1 0 0,-1 0 16,-21 0-16,21-1 0,-21-20 15,21 0-15,-21 21 0,0-22 0,0 22 16,0 0-16,0 0 0,0 0 16,0 42 15,0 0-31,0 0 0,0 0 0,0 0 16,0 22-16,0-22 0,0 21 0,0-21 15,0 1-15,21 20 0,-21-21 16,21 0-16,-21 0 0,22 1 0,-1-22 15,0 21-15,0-21 16</inkml:trace>
  <inkml:trace contextRef="#ctx0" brushRef="#br0" timeOffset="141695.81">22331 16764 0,'0'-42'0,"0"84"0,0-105 0,0 41 0,0 1 16,0 0-16,0 0 0,0 0 0,0 0 15,21-1-15,0 1 16,0 21-16,0 0 0,1 0 16,-1 0-16,21 0 0,-21 21 15,0 1-15,1-1 0,-1 21 0,0-21 16,0 22-16,-21-22 0,0 21 16,0 0-16,0-20 0,0-1 15,0 21-15,-21-21 0,0-21 0,21 21 16,-21 1-16,-1-22 0,22-22 47,0 1-47,0 0 0,0 0 0,22 0 15,-1-22-15,-21 22 0,21-21 0,0 21 16,0-22-16,-21 22 0,21 0 16,1 0-16,-1 0 0,0 0 15,0 21-15,0 0 16,0 0-16,1 0 15</inkml:trace>
  <inkml:trace contextRef="#ctx0" brushRef="#br0" timeOffset="142015.62">22860 16764 0,'0'0'0,"0"21"0,21-21 16,-21 21-16,21-21 0,0 0 0,1 0 15,-1 0-15,0 0 16,0 0-16,21 0 0,-20-21 0,-1 0 15,0 0-15,0 21 0,0-21 16,0 0-16,1-1 0,-22 1 0,0 0 16,0 0-16,0 0 0,0 0 15,-22-1 1,1 22-16,0 0 0,0 0 16,0 22-16,0-1 0,-1 0 15,1 21-15,21-21 0,-21 22 0,21-22 16,0 21-16,0-21 0,0 22 15,0-22-15,0 0 0,0 21 0,0-20 16,21-22-16,0 21 0,1 0 16,-1-21-16,0 0 0,0 0 0,21 0 15,-20 0-15,20 0 0,0-21 0,-21 0 16,22 21-16,-22-22 0,21-20 16</inkml:trace>
  <inkml:trace contextRef="#ctx0" brushRef="#br0" timeOffset="142432.38">23580 16616 0,'0'-21'16,"-22"84"-16,44-105 0,-44 21 0,1 42 16,21 0-1,-21 0-15,21 0 0,0 1 16,0-1-16,0 0 0,-21 0 0,21 0 16,-21 0-16,21 1 0,0-1 0,0 0 15,-21-21 1,21-21 15,0 0-31,0-1 16,0 1-16,0-21 0,21 21 0,0 0 15,-21-22-15,21 22 0,0 0 16,0-21-16,22 20 0,-22 1 0,0 21 16,0-21-16,22 21 0,-22 0 15,0 0-15,0 0 0,0 21 0,0-21 16,1 21-16,-22 1 0,0 20 0,21-21 15,-21 0-15,0 0 0,0 22 16,0-22-16,0 0 0,0 0 16,0 0-16,0 1 0,-21-1 15,21 0-15,0 0 16,21-42 15,0 0-31,0 21 0,-21-43 16,21 22-16,0 0 0</inkml:trace>
  <inkml:trace contextRef="#ctx0" brushRef="#br0" timeOffset="142668.25">24215 16214 0,'0'-21'0,"0"-22"0,-85 318 0,191-571 0,-127 381 0,42-191 16,-21 127 0,-21 0-1,-1 0-15,22 22 0,-21-1 16,0 0-16,0 1 0,21-1 0,-21 0 15,21 1-15,-21-1 0,21 0 0,0 1 16,-22-22-16,22 21 0,0 1 16,0-1-16,0-21 0,0 0 0,0 22 15,22-22-15,-22 0 0,21 0 16,0-21-16,0 21 0,0-21 16,0 0-16,1 0 0,-22-21 15,21 0-15,-21 0 16</inkml:trace>
  <inkml:trace contextRef="#ctx0" brushRef="#br0" timeOffset="142840.15">24045 16531 0,'0'0'0,"21"0"31,1 0-31,-1 0 0,0 0 16,0 0-16,0 0 0,0 0 15,22 0-15,-22 0 0,21 0 0,-21-21 16,22 21-16,-22-21 0,21 21 16</inkml:trace>
  <inkml:trace contextRef="#ctx0" brushRef="#br0" timeOffset="143500.76">25146 16320 0,'0'0'0,"42"-149"31,-21 171-15,-21-1 0,0 0-16,0 21 0,0 1 0,0-1 15,0 21-15,-21-20 0,0 20 16,21 1-16,-21-22 0,0 22 15,0-1-15,21-21 0,-22 1 16,22 20-16,-21-42 0,21 22 0,0-1 16,0-21-16,0 0 0,-21 1 15,0-22 1,21-22-16,0 1 16,0 0-16,0 0 0,0 0 15,0 0-15,0-22 0,0 1 0,21 0 16,0 20-16,22-20 0,-22 0 15,0 21-15,21-1 0,1 1 0,-22 0 16,21 21-16,0 0 0,-20 0 16,20 0-16,0 0 0,-21 0 15,22 21-15,-22 0 0,0 1 0,0 20 16,-21-21-16,0 21 0,0-20 16,0 20-16,-21-21 0,0 0 0,-21 0 15,20 22-15,-20-43 0,21 21 16,-21 0-16,20 0 0,1-21 0,0 0 15,0 21-15,0-21 0,0 0 16,21-21 0,0 0-16,21 21 15,0-21-15,0 0 0,0 0 0,22-1 16</inkml:trace>
  <inkml:trace contextRef="#ctx0" brushRef="#br0" timeOffset="143872.54">25633 16743 0,'0'-21'0,"0"0"0,21-1 16,0 1-16,0 0 15,0 21-15,1-21 0,-1 21 16,0 0-16,0 0 0,0 0 16,0 21-16,1 0 0,-22 0 15,0 1-15,0 20 0,0-21 16,0 21-16,0 1 0,0-22 0,-22 21 15,22-21-15,-21 1 0,0-1 16,0 0-16,21 0 0,0 0 16,-21-21-16,21 21 0,0-42 31,0 0-15,0 0-16,21 0 0,-21-22 0,0 22 15,0-21-15,21 0 0,0 20 16,-21-20-16,21 21 0,1-21 0,-22 20 15,21 1-15,0 21 16,-21-21-16,21 21 0,0 0 0,0 0 0,1 0 16,-1 0-16,0 0 15,0 0-15,0 0 0,0 0 16</inkml:trace>
  <inkml:trace contextRef="#ctx0" brushRef="#br0" timeOffset="144192.37">26225 16637 0,'0'21'16,"0"-42"-1,0 63-15,-21-42 0,0 22 16,0-22-16,0 21 0,0 0 16,-1 0-16,1 0 0,0 22 0,21-22 15,-21 0-15,21 21 0,-21-21 16,21 1-16,0-1 0,0 0 0,0 0 16,0 0-16,21-21 0,0 21 0,0-21 15,0 0 1,1 0-16,20 0 0,-21 0 0,0 0 15,0-21-15,1 0 0,-22 0 16,21 0-16,-21 0 0,21-22 0,-21 22 16,0-21-16,0 21 0,0-22 15,0 22-15,0-21 0,0 21 0,-21-1 16,0 22-16,-1-21 0,1 21 16,0 0-16,0 0 15,0 21-15,21 1 16,0-1-1,21-21-15,0 0 0</inkml:trace>
  <inkml:trace contextRef="#ctx0" brushRef="#br0" timeOffset="144664.1">26543 16701 0,'-21'0'15,"0"21"-15,-1 0 16,22 0-16,-21 0 0,0 22 0,21-22 15,-21 0-15,21 0 0,0 0 16,0 22-16,0-22 0,0 0 16,0 0-16,0 0 0,21-21 31,0 0-15,0-21-16,-21 0 15,22 0-15,-1 0 0,-21-1 0,21 1 16,-21 0-16,0 0 0,0 42 47,0 0-47,0 0 0,0 1 15,21-1-15,-21 0 0,21 0 16,0-21 0,1 0-16,-1 21 0,0-21 0,0 0 15,21 0-15,-20 0 0,-1-21 16,0 0-16,0 21 0,0-21 0,0 0 15,-21-1-15,0-20 0,0 21 16,0-21-16,0 20 0,0-20 0,0 21 16,0 0-16,0 0 0,-21-1 0,0 22 15,0 0 1,42 22 15</inkml:trace>
  <inkml:trace contextRef="#ctx0" brushRef="#br0" timeOffset="144992.91">27220 16679 0,'0'0'16,"0"-21"-16,-21 21 16,0 0-16,0 0 0,0 0 15,-1 0-15,-20 0 0,21 0 0,0 21 16,0 1-16,-1-22 0,22 21 15,0 0-15,0 0 0,0 0 16,0 0-16,22-21 0,-1 22 16,21-22-16,-21 21 0,0-21 15,1 0-15,-22 21 0,21-21 0,-21 21 16,21 0-16,-21 0 16,0 1-16,-21-22 15,0 0-15,-22 21 0,22-21 16,-21 21-16,21-21 0,-22 0 0,22 0 15,-21 0-15,21 21 0,-1-21 16,44 0 0,-1 0-1,0 0-15,0 0 0</inkml:trace>
  <inkml:trace contextRef="#ctx0" brushRef="#br0" timeOffset="145292.26">27220 16891 0,'0'-21'16,"21"21"-16,1 0 16,-1-21-16,0 21 15,0-21-15,0 21 0,0-22 0,1 1 16,-22 0-16,21 0 16,-21 0-16,0 0 0,0-1 15,-21 22-15,-1 0 16,1 0-16,0 0 0,-21 0 15,21 22-15,-1-1 0,1 0 0,0 0 16,21 0-16,-21 0 0,21 1 16,0 20-16,0-21 0,0 0 0,0 0 15,0 1-15,21-1 0,0 0 16,0-21-16,1 0 0,-1 0 16,0 0-16,0 0 0,21 0 15,-20 0-15,-1 0 0,21 0 0</inkml:trace>
  <inkml:trace contextRef="#ctx0" brushRef="#br0" timeOffset="145592.07">27517 16870 0,'0'63'0,"0"-126"0,0 42 15,0 0-15,0-1 16,21 22-16,0 0 16,0 0-16,0 0 0,0 0 15,1 0-15,-22 22 16,0-1-1,0 0-15,0 0 0,0 0 0,0 0 16,0 1-16,0-1 0,0 0 16,-22 0-16,22 0 0,-21-21 15,21 21 1,0-42 15,0 0-31,0 0 16,0 0-16,21 21 0,1-43 0,-1 22 15,-21 0-15,21-21 0,0 21 16,0-22-16,0 22 0,-21-21 0,22-1 16</inkml:trace>
  <inkml:trace contextRef="#ctx0" brushRef="#br0" timeOffset="145923.43">27580 16129 0,'0'0'16,"-21"-21"-16,21 0 0,0 0 16,21 21-16,0 0 15,0 0-15,1 0 0,20 21 0,0 0 16,1 0-16,-1 21 0,0 1 16,1-1-16,-1 0 0,21 22 0,-20-22 15,-1 22-15,-21-1 0,22 1 16,-22 20-16,-21-20 0,0-1 0,0 22 15,0-21-15,-43-1 0,22 1 16,-21-1-16,21 1 0,-43-22 16,22 21-16,0-20 0,20-1 0,-20 22 15,0-22-15,-1-21 0,1 21 16,0 1-16,21-22 0,-1 0 0,22 0 16,0 0-16,-21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31:27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1185 0,'0'0'0,"-21"0"15,-1 0-15,-20 22 0,21-22 0,-21 0 16,20 0-16,-20 0 0,21 0 16,0 21-16,0-21 0,-1 0 15,1 0 1,42 0 15,22 0-31,-22 0 16,21 0-16,22 0 0,-22 0 0,43 0 15,-22 0-15,22 0 0,0 0 16,-22 0-16,22 0 0,-1 0 16,22 0-16,-21 0 0,21 0 0,-22-21 15,22 21-15,-21 0 0,0 0 16,-1 0-16,1 0 0,-22 0 0,1 0 15,-22 0-15,1 0 16,-1 0-16,0 0 0,-21 0 0,1 0 16,-22-22 15,-22 22-15,22-21-16,-21 21 0,0 0 0,0-21 15,0 21-15</inkml:trace>
  <inkml:trace contextRef="#ctx0" brushRef="#br0" timeOffset="472.72">2625 847 0,'0'0'0,"0"-21"0,-22 21 15,1 0-15,0 0 16,21 21-1,0 0 1,0 0-16,21-21 0,-21 21 0,21 0 16,1 1-16,20-1 0,-21 0 15,0 0-15,22 0 0,-1-21 16,-21 21-16,21 1 0,1-1 0,-22-21 16,21 21-16,1-21 0,-22 0 15,21 21-15,0-21 0,-20 0 16,20 0-16,-21 0 0,21 0 0,-20 0 15,-1 0-15,0 0 0,-21 21 32,0 0-32,-21-21 15,0 22-15,-1-22 0,-20 21 0,0 0 16,21 0-16,-22 0 0,1 0 16,-22 1-16,22-1 0,0 21 15,-1-21-15,1 0 0,21 1 0,-21-1 16,-1 21-16,22-21 0,0 0 15,0-21-15,0 22 0,21-1 16,0 0-16,0-42 47,21 21-47,0-21 16</inkml:trace>
  <inkml:trace contextRef="#ctx0" brushRef="#br0" timeOffset="1836.94">3916 868 0,'0'-21'0,"0"42"0,0-63 16,0 63 15,0 0-31,0 0 0,0 0 15,0 22-15,0-22 0,0 21 16,0 0-16,0 1 0,-21-1 0,21 0 16,-22 1-16,1-1 0,21 0 15,0 1-15,-21-22 0,0 21 0,21-21 16,0 22-16,0-22 0,0 0 16,0 0-16,21-21 15,0 0-15,0 0 16,1-21-16,-1 21 0,0-21 0,0 0 15,0 0-15,0-22 0,1 22 16,-1-21-16,0 21 0,-21-22 16,21 22-16,0-21 0,0 21 15,1-1-15,-1 1 0,-21-21 0,21 21 16,-21 0-16,21 21 0,-21-22 16,0 1-16,21 21 0,-21 21 31,0 1-31,0-1 0,0 0 0,0 0 15,0 21-15,0-20 0,0 20 16,0-21-16,0 21 0,0-20 0,0 20 16,0-21-16,0 0 15,0 0-15,0 22 0,0-22 0,21-21 16,1 21-16,-22 0 0,21-21 16,0 0-16,21 0 0,-21 0 0,1 0 15,20 0-15,0 0 0,-21-21 0,22 0 16,-1 0-16,-21 0 0,22-1 15,-22 1-15,0-21 0,0 0 0,0 20 16,0-20-16,1 0 0,-22-1 16,21 1-16,-21 21 0,0-21 0,0 20 15,0-20-15,-21 21 0,-1 0 16,1 21-16,0-21 0,0 21 16,0 0-16,0 0 0,-1 0 15,1 0-15,21 21 16,0 0-16,0 0 15,0 0-15,0 0 0,21-21 0,1 22 16,-1-1-16,0-21 0,21 21 16,-21-21-16,22 0 0,-1 0 0,0 0 15,1 0-15,-1 0 0,0-21 16,1 0-16,-1-1 0,0 1 0,1 0 16,-1-21-16,0-1 0,-20 22 15,20-21-15,-21 0 0,0 20 0,0-20 16,-21 21-16,0 0 15,0 0-15,0-1 0,0 1 0,0 0 16,-21 21-16,0 0 16,0 0-16,0 0 15,0 21-15,21 0 0,-22 1 16,22-1-16,0 21 0,0 0 0,-21-20 16,21 20-16,0 0 0,-21 22 15,21-22-15,0 0 0,0 1 0,0-1 16,0 0-16,0 1 0,0-22 15,0 21-15,0 1 0,0-22 0,0 0 16,0 21-16,0-21 0,0 1 16,0-1-16,0 0 15,0 0-15,0-42 32,0 0-32,0 0 15,0-1-15,0 1 0,0-21 16,21 21-16,0-22 0,1 1 0,-1 21 15,0-21-15,0-1 0,21 1 16,-20 21-16,20-22 0,0 22 0,-21 0 16,22 0-16,-1 21 0,0 0 15,-20 0-15,20 0 0,-21 0 0,0 21 16,0 0-16,1 0 0,-22 1 16,0 20-16,0-21 0,0 21 15,0-20-15,0-1 0,0 21 0,0-21 16,0 0-16,-22 1 0,22 20 15,-21-21-15,0 0 0,21 0 16,0 1 0,21-44 15</inkml:trace>
  <inkml:trace contextRef="#ctx0" brushRef="#br0" timeOffset="2620.48">6413 1016 0,'0'0'0,"0"-42"0,0 21 16,0-1-16,0 1 0,-21 0 15,0 21-15,0 0 16,0 0-16,0 0 0,-1 21 15,1 0-15,0 1 0,0 20 0,0-21 16,0 21-16,-1 1 0,1-1 16,0 0-16,0 1 0,21-1 0,-21-21 15,21 22-15,-21-1 16,21-21-16,0 0 0,0 0 0,0 1 16,0-1-16,21-21 0,0 0 15,0 0-15,0 0 0,0 0 16,1 0-16,-1-21 0,21-1 0,-21 1 15,0 0-15,1 0 0,-1-21 16,0-1-16,-21 22 0,21-21 0,0-1 16,-21 1-16,21 21 0,-21-21 15,0 20-15,0 1 0,0 0 16,0 42 0,-21 0-16,21 22 15,0-22-15,-21 0 16,21 21-16,0-20 0,0-1 0,0 21 15,0-21-15,0 22 0,0-22 16,21 0-16,-21 0 0,21 0 0,1 0 16,-1-21-16,0 22 0,0-22 0,0 0 15,0 0-15,22 0 0,-22 0 16,21 0-16,-21 0 0,1 0 0,20-22 16,-21 1-16,0-21 0,22 21 15,-22-22-15,0 1 0,0 0 0,0-22 16,0 1-16,1 20 0,-1-20 15,0-1-15,0 22 0,0 0 0,0-1 16,-21 1-16,0 21 0,0 0 16,0 0-16,0-1 0,0 1 15,0 42 1,-21 22-16,21-22 16,-21 21-16,21 1 0,-21-1 0,21 21 15,0-20-15,0 20 0,0-20 16,0-1-16,0 21 0,0-20 0,0-22 15,0 21-15,0 1 0,0-22 16,0 0-16,21 0 0,-21 0 16,21 0-16,0-21 0,1 0 0,-1 0 0,0 0 15,21 0-15,-21 0 0,1 0 16,-1-21-16,0 21 0,21-21 16,-21 0-16,1 0 0,-22 0 15,21-22-15,-21 22 0</inkml:trace>
  <inkml:trace contextRef="#ctx0" brushRef="#br0" timeOffset="2814.38">6879 1058 0,'21'0'31,"0"0"-31,1 0 0,-1 0 16,21 0-16,-21 0 0,22 0 0,-1 0 15,-21 0-15,21-21 0,-20 21 16,20 0-16,-21 0 0,0 0 0,0-21 16,1 21-16,-1 0 0,0 0 0</inkml:trace>
  <inkml:trace contextRef="#ctx0" brushRef="#br0" timeOffset="3285.11">8467 931 0,'0'0'15,"21"-21"-15,0 0 0,-21 0 0,0 0 16,0 42 15,0 0-31,0 21 0,-21-20 0,21 20 16,-21 0-16,-1 1 0,22-1 15,-21 0-15,0 1 0,21-1 0,0-21 16,-21 21-16,21-20 0,0-1 16,0 0-16,0 0 0,0 0 15,21-21 1,0-21-16,0 0 15,1 21-15,20-42 0,-21 20 0,21 1 16</inkml:trace>
  <inkml:trace contextRef="#ctx0" brushRef="#br0" timeOffset="3628.91">9165 889 0,'0'0'0,"0"-21"15,-21 21 1,0 0-16,0 0 0,-22 0 0,22 0 15,-21 21-15,-1 0 0,22 22 16,-21-22-16,21 0 0,0 0 16,-1 0-16,22 0 0,0 1 0,0-1 15,0 0-15,22 0 16,-1-21-16,0 0 0,21 21 0,1-21 16,-22 0-16,21 21 0,0-21 0,-20 22 15,20-22-15,-21 21 0,21 0 16,-20-21-16,-1 21 0,0-21 0,-21 21 15,0 0-15,0 1 0,0-1 16,-21-21-16,0 21 0,-1-21 16,1 0-16,-21 0 0,0 21 0,-1-21 15,1 0-15,0 0 16,-1 0-16,1 0 0,21 0 0,-22 0 16,22 0-16,0-21 0,0 0 0,0 21 15,21-21-15,0-1 0,0 1 16</inkml:trace>
  <inkml:trace contextRef="#ctx0" brushRef="#br0" timeOffset="3808.8">8551 635 0,'0'0'0,"0"-21"15,21 21 48,1 0-63</inkml:trace>
  <inkml:trace contextRef="#ctx0" brushRef="#br0" timeOffset="4514.39">10647 1228 0,'0'0'0,"21"0"0,0 0 15,0 0-15,0 0 0,1-21 16,-1-1-16,0 1 0,0 0 16,0 0-16,0 0 0,1 0 0,-22-1 15,0-20-15,0 21 0,0-21 0,0 20 16,-22-20-16,1 0 0,0 21 15,-21-1-15,21 1 0,-22 0 0,22 21 16,-21 0-16,-1 0 0,22 0 16,-21 42-16,0-20 0,-1 20 0,22 0 15,-21 1-15,-1 20 0,1-21 16,0 22-16,21-22 0,-1 1 0,1-1 16,0 0-16,21 1 0,0-1 15,0-21-15,0 0 0,21 0 16,22 1-16,-22-22 0,0 0 0,21 0 15,-21 0-15,22 0 0,-1-22 16,0 22-16,1-21 0,-22-21 0,21 21 16,1-22-16,-1 22 0,-21-21 15,21-22-15,-20 22 0,-1-21 0,0-1 16,0 22-16,0-1 0,-21-20 16,0 42-16,0-22 0,0 22 0,0 0 15,0 0-15,0 42 16,0 21-16,0-20 15,0 20-15,0 0 0,0 1 0,0-1 16,0 0-16,0 1 16,0-1-16,0 0 0,0 1 0,0-1 15,0 0-15,0-21 0,0 1 16,0 20-16,21-21 0,1-21 0,-1 21 16,0 0-16,0-21 0,0 0 0,0 0 15,22 0-15,-22-21 0,21 0 16,-21-21-16,22 21 0</inkml:trace>
  <inkml:trace contextRef="#ctx0" brushRef="#br0" timeOffset="4760.26">11430 381 0,'0'0'0,"0"-21"0,-21 21 15,21 21-15,0 21 16,0-20-16,0 20 0,0 21 0,-21-20 15,21 20-15,0 1 0,-22-1 16,22 1-16,0-1 0,-21 1 0,21-1 16,0-20-16,0 20 0,0-21 0,0 1 15,0-22-15,-21 21 0,21-21 16,0 22-16,0-22 16,0 0-16,21-21 15,0 0-15,1 0 0,-22-21 16,21 0-16,0 0 0</inkml:trace>
  <inkml:trace contextRef="#ctx0" brushRef="#br0" timeOffset="5114.06">11515 1207 0,'21'0'32,"0"0"-17,0 0-15,0 0 0,0 0 16,1 0-16,-1-22 15,0 22-15,0-21 0,0 0 0,22 0 16,-22 0-16,0 0 0,0-1 16,0 1-16,-21 0 0,0 0 0,0 0 15,-21 21 1,-21 0-16,21 21 0,-1 0 16,-20 0-16,21 0 0,0 22 0,0-22 15,-1 21-15,1-21 0,0 22 16,21-22-16,-21 0 0,21 0 0,0 0 15,0 1-15,0-1 0,0 0 16,21-21-16,0 0 0,0 0 16,1 0-16,-1 0 0,21 0 15,-21 0-15,22 0 0,-22 0 16,21 0-16,0 0 0,-20-21 0,20 21 16,0-21-16,-21 21 0,1-22 15</inkml:trace>
  <inkml:trace contextRef="#ctx0" brushRef="#br0" timeOffset="5436.87">12107 1164 0,'0'0'16,"0"-21"-16,0 0 0,0 0 0,0 0 16,0-1-16,21 1 15,1 21-15,-1 0 0,0-21 16,0 21-16,21 0 0,-20 0 16,-1 0-16,0 21 0,21 0 15,-21-21-15,1 22 0,-1 20 0,0-21 16,0 0-16,-21 0 0,0 22 15,0-22-15,0 0 0,0 21 0,0-20 16,-21-1-16,0 0 0,0 0 16,-1 0-16,1-21 0,21 21 0,-21-21 15,21-21 1,0 0 0,0 0-16,21 0 0,-21 0 15,21-22-15,1 22 0,-22 0 16,21-21-16,0 20 0,-21 1 0,21 0 15,-21 0-15,21 0 0,0 0 16,1-1-16,-22 1 0,21 0 16,0 21-16,0-21 0,-21 0 0</inkml:trace>
  <inkml:trace contextRef="#ctx0" brushRef="#br0" timeOffset="5732.7">13166 550 0,'0'0'16,"0"-21"-16,-22 21 0,1 0 16,0 21-1,0 1-15,21-1 0,-21 0 16,0 21-16,21 1 0,-22-1 16,1 0-16,0 1 0,0 20 0,0-21 15,21 22-15,-21-22 0,-1 1 0,1 20 16,0-21-16,21-20 0,0 20 15,0 0-15,-21-21 0,21 1 0,0-1 16,0 0-16,0 0 0,21-21 16,0 0-16,0 0 15,1 0-15,-1 0 0,0 0 16,21-21-16,-21 0 0,-21 0 16,22-1-16,-1 1 0</inkml:trace>
  <inkml:trace contextRef="#ctx0" brushRef="#br0" timeOffset="5904.6">12742 1058 0,'0'0'0,"-21"0"0,0 0 15,42 0 17,0 0-32,0 0 0,22 0 15,-1 0-15,0-21 0,1 21 16,-1 0-16,22 0 0,-1 0 0,-21-21 15,22 21-15,-1 0 0</inkml:trace>
  <inkml:trace contextRef="#ctx0" brushRef="#br0" timeOffset="6212.45">14076 889 0,'0'0'0,"-21"0"0,-1 0 16,1 0-16,21 21 16,-21 0-16,0 22 0,21-22 15,-21 21-15,0 1 0,21-1 0,-22 21 16,1-20-16,21-1 0,-21 0 16,21 1-16,-21-1 0,0 22 15,21-22-15,0 0 0,0 1 0,-21-1 16,21-21-16,0 21 0,-22-20 0,22 20 15,0-21-15,0 0 16,22-21 0,-1 0-16,-21-21 0,0 0 15,21 0-15,0-22 0,-21 22 16</inkml:trace>
  <inkml:trace contextRef="#ctx0" brushRef="#br0" timeOffset="6460.31">13822 1185 0,'0'-42'0,"0"84"0,-21-105 15,21 21-15,0 20 0,0 1 16,0 0-16,0-21 0,21 21 0,0-1 16,21 1-16,1 0 0,-1 21 15,0-21-15,1 21 0,-1 0 0,0 0 16,1 0-16,-1 21 0,-21 0 0,21 0 16,-42 22-16,0-22 0,0 21 15,0-21-15,0 1 0,-21 20 0,-21-21 16,21 0-16,-22 0 15,1 1-15,0-1 0,21 0 0,-22-21 16,22 21-16,0-21 0,0 0 0,42 0 31,0-21-31,21 21 16,-20-21-16</inkml:trace>
  <inkml:trace contextRef="#ctx0" brushRef="#br0" timeOffset="6824.1">14774 910 0,'-21'0'0,"-21"0"15,21 21-15,-1 1 0,-20-1 16,21 0-16,-21 0 0,-1 21 0,22-20 16,-21 20-16,-1 0 0,22-21 15,0 22-15,0-22 0,21 21 0,0-21 16,0 1-16,0-1 0,21 0 15,0-21-15,0 21 0,22-21 0,-22 0 16,21 0-16,1 0 0,-22 0 0,21-21 16,0 21-16,-20-21 0,20 0 15,-21-22-15,0 22 0,0-21 0,1 21 16,-22-22-16,0 1 0,0 0 16,0-1-16,0 22 0,0-21 15,-22 21-15,1-1 0,0 22 16,-21 0-16,21 0 0,-22 0 0,22 0 15,-21 0-15,21 22 0,-1-1 0,1 0 16,0 21-16,21-21 0,0 1 16,0-1-16,0 0 0,0 0 0,21 0 15,0-21-15</inkml:trace>
  <inkml:trace contextRef="#ctx0" brushRef="#br0" timeOffset="7136.92">15113 931 0,'0'0'0,"0"-21"16,0 0-16,-21 21 15,0 0-15,-1 21 0,1 0 0,21 1 16,-21 20-16,0 0 0,0-21 16,0 22-16,-1 20 0,1-20 0,21-1 15,-21 0-15,0 22 0,0-22 16,0 22-16,21-22 0,0 21 0,0 1 15,-22-22-15,22 22 0,-21-1 0,21-20 16,0-1-16,0 21 0,0-41 16,0 20-16,0 0 0,0-21 15,0 1-15,0-1 0,0 0 0,21-42 32,1 0-32,-22-1 15,21 1-15,0-21 0,0 0 16,0-1-16,-21-20 0</inkml:trace>
  <inkml:trace contextRef="#ctx0" brushRef="#br0" timeOffset="7397.77">14965 1228 0,'0'0'0,"-21"-43"0,21 1 15,-22 21-15,22 0 0,0-22 0,0 22 16,22 0-16,-1 0 0,0 0 16,0 0-16,0 21 0,22 0 15,-1 0-15,0 0 0,-21 0 16,22 0-16,-1 0 0,-21 21 0,0 0 15,1 21-15,-22-21 0,0 1 16,0 20-16,-22-21 0,1 21 0,-21-20 16,21-1-16,-22 0 0,1 0 15,0 0-15,-1 0 0,1 1 0,0-22 16,21 21-16,-1-21 0,1 0 0,42 0 31,1 0-31,-1 0 0,21-21 16,0-1-16,-20 22 0,20-21 15</inkml:trace>
  <inkml:trace contextRef="#ctx0" brushRef="#br0" timeOffset="7688.6">15515 1058 0,'0'0'0,"42"-21"0,-20 0 0,-22 0 16,-22 42 15,1 0-31,0 0 0,0 1 0,0-1 16,0 21-16,-1-21 0,22 0 15,0 22-15,0-22 0,0 0 0,0 21 16,0-20-16,22-1 16,-1 0-16,0-21 0,0 0 0,0 0 15,22 0-15,-22 0 0,21 0 16,0 0-16,-20-21 0,-1 0 16,21-1-16,-21 1 0,0-21 0,1 21 15,-22 0-15,0-22 0,0 22 16,0 0-16,0 0 0,0 0 0,0-1 15,0 1-15,0 0 16</inkml:trace>
  <inkml:trace contextRef="#ctx0" brushRef="#br0" timeOffset="8008.35">16108 1016 0,'-21'0'32,"-1"0"-32,22 21 0,-21 0 0,0 1 15,21-1-15,-21 21 0,21 0 16,-21-20-16,21 20 0,0 0 0,0 1 16,0 20-16,-21-21 0,21 1 15,-22 20-15,22-20 0,0 20 0,0 1 16,-21-1-16,21 1 0,-21-22 15,21 21-15,0-20 0,0 20 0,-21-20 16,21-1-16,0 0 0,-21 1 16,21-22-16,0 21 0,0-21 0,0 0 15,21-21 1,-21-21 0,21 0-16,-21-21 0,0 21 0,0-43 15,0 22-15,21-22 0,-21 1 16,0-1-16</inkml:trace>
  <inkml:trace contextRef="#ctx0" brushRef="#br0" timeOffset="8244.73">15896 1418 0,'0'0'0,"0"-63"0,0 20 16,0 1-16,0 0 0,0-1 0,0 1 15,21 0-15,0-1 0,1 1 16,-1 0-16,0 21 0,21-1 16,1 1-16,-1 0 0,-21 21 0,21 0 15,1 0-15,-1 21 0,-21 0 16,22 1-16,-22 20 0,0-21 0,-21 21 15,0 1-15,0-1 0,0-21 16,0 22-16,-21-22 0,-22 0 0,22 21 16,-21-21-16,0 1 0,20-22 0,-20 21 15,21 0-15,-21-21 0,20 0 16,1 21-16,0-21 0,0 0 0,0 0 16,21-21-1</inkml:trace>
  <inkml:trace contextRef="#ctx0" brushRef="#br0" timeOffset="8976.78">17547 593 0,'0'0'0,"0"-21"0,0-1 0,0-20 0,0 21 16,0 0-16,0 0 0,0-1 16,0 1-16,21 0 0,-21 42 31,0 0-31,0 1 0,0-1 15,-21 21-15,21 0 0,-21 1 0,21-1 16,-21 22-16,21-22 0,0 21 16,-21 1-16,-1-22 0,22 22 0,-21-22 15,21 22-15,0-22 0,-21-21 16,21 21-16,-21-20 0,21-1 0,-21 0 16,21 0-16,0-42 46,0 0-46,0-22 0,0 22 0,21-21 16,0 0-16,0 20 0,0-20 0,22 0 16,-1-1-16,-21 22 0,22-21 15,-1 21-15,0 0 0,1-1 0,-22 22 16,21 0-16,-21 0 0,22 0 16,-22 22-16,0-1 0,-21 0 0,0 21 15,0-21-15,0 22 0,0-22 16,0 21-16,0 1 0,0-22 0,-21 21 15,0-21-15,-1 0 16,1 1-16,0-1 0,21 0 0,0 0 16,-21-21-16,42 0 31,0-21-31,0 21 0,22-21 0,-22 0 16</inkml:trace>
  <inkml:trace contextRef="#ctx0" brushRef="#br0" timeOffset="9869.27">18500 974 0,'0'0'0,"42"-21"16,-42-1-16,21 1 0,-21 0 15,0-21-15,0 21 0,0-1 0,0 1 16,-21 0-16,21 0 0,-21 0 16,-22 0-16,22 21 0,0 0 0,0 0 15,-21 0-15,20 21 0,-20 0 16,21 0-16,0 0 0,-22 22 0,22-1 15,0 0-15,0 1 0,0-1 16,0 0-16,-1 1 0,22-22 0,-21 21 16,21 0-16,0-20 0,0-1 15,0 0-15,21 0 0,1 0 0,-1-21 16,21 0-16,-21 0 0,22 0 16,-22 0-16,21 0 0,0 0 0,1-21 15,-22 0-15,21 0 0,1 0 16,-22-22-16,0 22 0,0-21 15,0-1-15,0 1 0,1 21 0,-22-21 16,21 20-16,-21 1 0,0 0 16,0 0-16,0 42 15,-21 0 1,-1 0-16,1 22 0,0-22 0,21 0 16,0 21-16,0-20 0,-21 20 15,21-21-15,0 0 0,0 0 0,0 1 16,0-1-16,21 0 0,0-21 0,0 0 15,1 21-15,-1-21 0,21 0 16,-21 0-16,22 0 0,-22-21 16,21 21-16,-21-21 0,0 0 15,22-1-15,-22-20 0,0 21 0,0-21 16,0-1-16,1 22 0,-22-21 16,0-1-16,21 22 0,-21-21 0,0 21 15,0 0-15,0-1 16,0 44-1,0-1-15,-21 0 16,21 21-16,-22-21 0,22 22 16,0-22-16,0 21 0,-21-21 0,21 22 15,0-22-15,-21 21 0,21-21 16,0 1-16,0-1 0,0 0 0,0 0 16,0 0-1,0-42 1,0 0-16,0 0 15,0 0-15,0-22 0,0 22 16,0-21-16,21-1 0,0 1 16,-21 21-16,43-21 0,-22-1 0,0 1 15,21 21-15,1 0 0,-1-1 16,0 1-16,1 21 0,-1 0 0,0 0 16,1 0-16,-1 21 0,0 1 15,-20-1-15,-1 0 0,0 21 0,-21-21 16,0 22-16,0-22 0,0 21 15,0-21-15,-21 1 0,0 20 16,-1-21-16,1 0 0,0 0 0,0 1 16,0-22-16,0 21 0,-1-21 15,44 0 17,-22-21-32,21-1 15,21 22-15</inkml:trace>
  <inkml:trace contextRef="#ctx0" brushRef="#br0" timeOffset="10180.09">20087 931 0,'0'0'0,"0"-21"0,0 0 0,0 0 15,0 0-15,-21 21 16,21-21-16,-21 21 0,21-22 15,-21 22 1,-1 0 0</inkml:trace>
  <inkml:trace contextRef="#ctx0" brushRef="#br0" timeOffset="10379.98">20045 931 0</inkml:trace>
  <inkml:trace contextRef="#ctx0" brushRef="#br0" timeOffset="11992">17441 889 0,'0'0'0,"-21"0"16,0 0-16,0 0 0,0 0 0,-1 0 15,22-21 1,43 21 0,-22 0-16,42 0 0,-20 0 15,41 0-15,1 0 0,0-21 0,21 21 16,21 0-16,21 0 0,-21 0 16,21 0-16,-21 0 0,0-21 0,21 21 15,-42 0-15,21 0 0,-21 0 16,0 0-16,-22 0 0,1 0 0,-22 0 15,-20 0-15,-1 0 16,0 0-16,-20 0 0,-1 0 0,-42 0 31,-1 0-31,-20 0 0,21 0 16,-21 0-16,-1 0 0,1 0 16,-22 0-16,22 0 0,-21 21 0,-1-21 15,1 21-15</inkml:trace>
  <inkml:trace contextRef="#ctx0" brushRef="#br0" timeOffset="12269.36">17886 1122 0,'-43'0'0,"86"0"0,-128 21 15,43-21-15,21 0 0,-1 21 16,44 0 0,-1-21-1,21 0-15,0 0 0,22 0 16,21 0-16,-1 0 0,1 0 0,21 0 15,0 0-15,-1 0 0,1 0 16,0 0-16,-21 0 0,21 0 0,-22 0 16,1 0-16,0 0 0,-22 0 15,1 0-15,-22 0 0,21 0 0,-41 0 16,-1 0-16,0 0 0,0 0 16,0 0-16,0 0 15,1 0-15,-1-21 16,0 21-16,21-21 0,1 21 15</inkml:trace>
  <inkml:trace contextRef="#ctx0" brushRef="#br0" timeOffset="12656.37">20595 1016 0,'-21'0'16,"42"0"-16,-63 0 0,21-21 0,-1 21 15,-20 0-15,21-21 0,0 21 16,0-21-16,-22-1 0,22 1 0,0 21 16,0-21-16,0 0 0,21 0 15,0 0-15,0-22 0,0 22 0,21 0 16,21 0-16,-21 0 0,43-1 16,-22 1-16,22 0 0,-22 21 0,21-21 15,1 21-15,-1 0 0,1 0 0,-22 0 16,1 0-16,-1 21 0,-21-21 15,0 42-15,-21-20 0,0 20 0,0 0 16,0 1-16,-21-1 0,0 0 16,0 1-16,0-1 0,-22 0 15,1 1-15,0-1 0,20-21 16,-20 0-16,21 22 0,0-22 0,0 0 16,-1 0-16,1 0 15,21 0-15,21-21 31,1 22-31</inkml:trace>
  <inkml:trace contextRef="#ctx0" brushRef="#br0" timeOffset="12881.23">20637 1651 0,'0'0'0,"-21"21"0,21 0 15,21-21 1,1 0-16,-1 0 15,0-21-15,-21 0 0,21 21 16,-21-21-16,0 0 0,0 0 16,0-1-16,0 1 0,-21 21 15,0 0 1,0 0-16,-1 0 0,1 0 16,0 0-16,0 0 15,0 21-15,0-21 0,-22 22 0,1-1 16</inkml:trace>
  <inkml:trace contextRef="#ctx0" brushRef="#br0" timeOffset="13845.04">783 3090 0,'-21'0'0,"42"0"0,-63 0 0,21 0 0,-1 22 16,44-22 0,20 21-16,0-21 0,1 0 15,41 0-15,1 0 0,0 0 16,42 0-16,-22 0 0,22-21 0,0 21 15,0 0-15,-21-22 0,21 22 16,0 0-16,-21 0 0,0 0 0,-21-21 16,-1 21-16,-20 0 15,-1 0-15,-20 0 0,-1 0 0,-21 0 16,-42 0 0,0-21-16,-22 21 0,22 0 15,-42-21-15,20 21 0,1-21 16,0 0-16,-1 21 0,1-22 0,0 1 15,-1 0-15,22 21 0,0-21 16,0 0-16,0 0 0,0-1 16,21 44 15,21-22-31,0 21 0,0 0 16,0 0-16,-21 0 0,21 0 15,1 1-15,-22 20 0,0-21 16,0 0-16,0 22 0,0-22 15,0 21-15,0-21 0,-22 22 0,1-1 16,0-21-16,-21 21 0,21-20 16,-1-1-16,-20 0 0,21 0 0,21 0 15,0 0-15,0 1 0</inkml:trace>
  <inkml:trace contextRef="#ctx0" brushRef="#br0" timeOffset="14272.8">3514 2604 0,'0'0'0,"-22"-22"0,22-20 16,0 21-16,0 0 0,0 0 15,0-1-15,0 1 0,-21 21 47,0 0-31,21 21 15,0 1-15,0-1-16,0 0 15,0 0 1</inkml:trace>
  <inkml:trace contextRef="#ctx0" brushRef="#br0" timeOffset="14529.65">3492 2455 0,'0'0'16,"0"-21"-16,0 0 0,0 0 15,0 0-15,-21 21 16,0 21-1,21 21-15,0-21 16,0 43-16,0-22 0,0 22 0,0-1 16,0 1-16,0-22 0,0 22 15,0-1-15,-21-21 0,21 1 0,0-1 16,0 0-16,0 1 0,0-1 16,0-21-16,0 0 0,0 1 0,21-22 15,0 0 1,0 0-16,1-22 0,-1 1 0,0-21 15,0 21-15</inkml:trace>
  <inkml:trace contextRef="#ctx0" brushRef="#br0" timeOffset="14756.52">3895 2455 0,'0'0'0,"0"-42"0,21 0 0,-21 21 16,0-1-16,21 22 0,-21 22 15,0 20-15,0 0 16,0 1-16,0-1 0,0 21 15,0 1-15,-21-22 0,21 22 0,-21-1 16,21-20-16,0 20 0,-22-21 16,22 1-16,0 20 0,0-20 0,0-22 15,0 21-15,0-21 0,0 22 0,0-22 16,0 0-16,0 0 16,-21-21-1,0-21-15,0 0 16,0 0-16</inkml:trace>
  <inkml:trace contextRef="#ctx0" brushRef="#br0" timeOffset="15260.74">3387 3069 0,'0'0'0,"-22"0"0,1 0 0,0 0 15,21-21-15,21 21 16,0 0-16,1 0 0,20-21 16,0 0-16,1 21 0,20-21 15,1 21-15,-1-22 0,1 1 0,-1 0 16,1 0-16,-1 0 0,-21 0 15,22-1-15,-22 1 0,1 0 16,-22 21-16,21-21 0,-21 0 0,0 21 16,1 0-16,-44 21 31,22 0-31,-21 0 16,21 0-16,0 1 0,0-1 0,0 21 15,-21-21-15,21 0 0,0 22 16,-21-22-16,21 21 0,0-21 0,0 22 15,0-22-15,0 0 0,0 0 0,0 0 16,0 1-16,0-1 0,21-21 16,0 0-16,0 0 0,1 0 0,-1 0 15,0 0-15,0 0 16,0-21-16,22-1 0,-22 1 0,0 0 16,21-21-16,-21 21 0,1-22 0,-1 22 15,-21-21-15,0-1 0,0 1 16,0 21-16,0-21 0,-21-1 0,-22 22 15,22 0-15,0 0 0,-21 0 16,20 21-16,1 0 0,-21 0 0,21 0 16,0 0-16,-1 21 0,1 0 0,0 0 15,21 0-15,0 0 0,0 1 16,0-1-16,0 0 0,0 0 0,0 0 16,21-21-16,0 21 0,1-21 15,-1 22-15,21-22 0,-21 0 16,22 0-16,-1 0 0</inkml:trace>
  <inkml:trace contextRef="#ctx0" brushRef="#br0" timeOffset="15760.46">4953 2752 0,'0'0'0,"0"21"16,-21 0-16,0-21 0,21 21 15,-22 0-15,1 22 0,21-22 0,0 0 16,-21 0-16,21 22 0,-21-22 15,21 0-15,0 0 0,0 0 0,0 0 16,0 1-16,21-22 0,0 0 16,-21 21-16,21-21 0,1 0 15,-1 0-15,0 0 0,0-21 0,21-1 16,-20 1-16,-1 21 0,0-21 0,-21-21 16,21 21-16,0-1 0,-21 1 15,21 0-15,-21 0 0,0 0 0,0 42 47,0 0-47,0 0 0,0 0 0,0 1 16,0-1-16,22 0 0,-22 0 15,21 0-15,-21 0 0,21 1 16,-21-1-16,21-21 0,0 0 16,22 21-16,-22-21 0,0 0 0,21 0 15,-21 0-15,22-21 0,-1 21 0,-21-21 16,22-1-16,-1 1 0,-21-21 15,0 21-15,0 0 0,1-22 0,-22 1 16,0 0-16,0 20 0,0-20 0,-22 0 16,1 21-16,0-1 0,0 1 15,0 0-15,0 21 0,-1 0 0,1 0 16,0 0-16,0 0 16,21 21-16,0 0 0,0 1 15,0-1-15,21 0 16,21-21-16</inkml:trace>
  <inkml:trace contextRef="#ctx0" brushRef="#br0" timeOffset="16028.31">6794 2223 0,'0'0'0,"0"-22"0,-21 22 0,0 0 16,0 0-16,0 0 0,0 22 15,-1 20-15,1-21 0,0 21 0,0 1 16,0 20-16,0 1 0,-1-22 16,1 22-16,21-1 0,0 1 15,-21-22-15,21 0 0,-21 1 0,21-1 16,0 0-16,-21 1 0,21-22 0,0 0 16,0 0-16,0 0 0,21-21 15,0 0-15,0 0 16,0 0-16,22-21 0,-22 0 15,21 0-15,1 0 0</inkml:trace>
  <inkml:trace contextRef="#ctx0" brushRef="#br0" timeOffset="16344.12">7006 2646 0,'0'0'0,"0"-21"16,-21 21 15,21 21-31,-21 0 0,0 21 0,-1-20 16,1 20-16,0-21 0,0 21 15,0-20-15,21 20 0,-21 0 0,21-21 16,0 1-16,0-1 0,0 0 0,21 0 16,0 0-16,21-21 0,-21 0 15,22 0-15,-22 0 0,21 0 0,1 0 16,-1 0-16,-21-21 0,21 0 0,-20 0 16,20 0-16,-21-1 15,0 1-15,-21-21 0,0 21 0,0 0 16,0-22-16,0 22 0,0 0 0,-21 0 15,21 0-15,-42-1 0,21 22 16,-1-21-16,1 21 0,-21 0 0,21 0 16,0 0-16,-1 0 0,1 0 15,0-21-15,0 21 16,0-21-16</inkml:trace>
  <inkml:trace contextRef="#ctx0" brushRef="#br0" timeOffset="16557">6392 2540 0,'0'0'0,"-21"0"16,0 0-16,21 21 0,21-21 15,0 0-15,0 0 16,22 0-16,20-21 0,-20 0 16,20 21-16,1-21 0,20 0 0,-20 21 15,-1-22-15,1 22 0,-1-21 16,-20 21-16,-1 0 0,0 0 0,-21-21 15,1 21-15,-1 0 0,0 0 16,-21-21-16</inkml:trace>
  <inkml:trace contextRef="#ctx0" brushRef="#br0" timeOffset="17224.61">8699 2561 0,'0'-42'0,"0"84"0,0-105 15,0 20-15,0 1 0,22 21 16,-22-21-16,0-1 0,0 22 0,0-21 16,0 21-16,0-1 0,0 1 15,0 0-15,-22 42 16,22 22-16,0-1 15,0 0-15,-21 1 16,21 20-16,0 1 0,0-1 0,0 1 16,0-1-16,0 1 0,0-22 0,-21 21 15,21-20-15,0-1 0,-21 0 16,21 1-16,0-22 0,0 21 0,0-21 16,0 1-16,0-44 31,0 1-31,0 0 0,0 0 15,0 0-15,0-22 0,0 1 16,21 0-16,0-1 0,22 1 0,-22 0 16,0-1-16,21 1 0,1 21 15,-1-21-15,0 20 0,22-20 16,-22 21-16,0 21 0,1 0 0,-1 0 16,0 21-16,-20-21 0,20 42 15,-21-20-15,-21 20 0,0 0 0,0-21 16,0 22-16,0-1 0,0 0 0,-21-20 15,0 20-15,21-21 0,-21 0 16,-1 22-16,1-22 0,0 0 16,21 0-16,21-21 31,0-21-31,1 21 0,-1-21 0,0 21 16</inkml:trace>
  <inkml:trace contextRef="#ctx0" brushRef="#br0" timeOffset="17705.34">9885 2773 0,'0'0'0,"21"-21"0,0 21 0,0-21 0,0-1 15,-21 1-15,0 0 0,0 0 0,0 0 16,0 0-16,-21-1 0,0 1 16,0 0-16,-21 21 0,20 0 0,-20 0 15,21 0-15,-21 0 0,-1 21 16,1 0-16,21 22 0,-22-22 0,1 21 15,21 1-15,-21-22 0,20 21 0,-20 0 16,21 1-16,21-1 16,0-21-16,0 0 0,0 22 0,0-22 15,0 0-15,21-21 0,0 21 0,0-21 16,1 0-16,20 0 0,0 0 16,1 0-16,-1-21 0,0 0 0,1 0 15,-1 0-15,0-1 0,1 1 0,-22-21 16,21 21-16,-21-22 0,0 1 15,1 21-15,-22-21 0,0 20 0,0-20 16,0 21-16,0 0 16,0 42-1,-22 0-15,22 0 0,-21 22 16,21-22-16,-21 21 16,21-21-16,0 0 0,0 22 0,0-22 15,0 0-15,0 0 0,0 0 0,21 1 16,0-1-16,1-21 0,-1 0 15,0 0-15,21 0 0,-21 0 0,22 0 16,-1 0-16,0 0 0,1 0 0,-1-21 16,-21-1-16,22 1 0,-22-21 15,21 21-15,-21-22 0,0 22 0</inkml:trace>
  <inkml:trace contextRef="#ctx0" brushRef="#br0" timeOffset="18097.11">10520 2667 0,'0'0'0,"0"-21"0,0 0 0,0 0 15,0-1-15,-21 22 16,21 22-1,0-1-15,-22 0 0,22 0 16,-21 21-16,21-20 0,0-1 0,-21 21 16,21-21-16,0 22 0,0-22 15,0 0-15,-21 0 0,21 0 0,0 0 16,0 1-16,0-1 0,0 0 16,0-42 15,0 0-31,0-1 0,0 1 15,0 0-15,21-21 0,0 21 16,0-22-16,1 1 0,-1 21 0,0-22 16,21 1-16,-21 21 0,22 0 0,-1 0 15,-21-1-15,22 1 0,-1 21 16,-21 0-16,21 0 0,-20 21 0,20 1 16,-21-1-16,0 0 0,0 0 0,-21 0 15,0 22-15,0-22 0,0 21 16,0-21-16,0 22 0,0-22 0,-21 0 15,0 0-15,0 0 0,21 0 16,-21-21-16,0 22 0,-1-22 16,44-22 15,-1 1-31,21 21 0,-21-21 16</inkml:trace>
  <inkml:trace contextRef="#ctx0" brushRef="#br0" timeOffset="18604.82">11747 2646 0,'0'0'15,"0"-21"-15,0 0 0,0-1 0,0 1 0,-21 0 16,0 0-16,0 21 0,0 0 16,-22 0-16,22 0 15,-21 0-15,21 21 0,-22 0 0,22 0 16,-21 1-16,21 20 0,0-21 0,-22 21 15,22 1-15,0-22 0,21 21 16,0 1-16,-21-22 0,21 0 0,0 21 16,0-21-16,0 1 0,21-1 0,0 0 15,0-21-15,0 0 0,22 21 16,-22-21-16,21 0 0,-21 0 0,22 0 16,-1-21-16,-21 0 0,22 21 0,-22-21 15,21-22-15,-21 22 0,0-21 16,22-1-16,-22 1 0,-21-21 0,21 20 15,0-20-15,-21-1 0,0 1 16,0-1-16,0 22 0,0 0 16,0-1-16,0 22 0,0 0 0,0 0 15,0 0-15,0 42 16,0 0-16,-21 0 16,21 21-16,-21 1 0,21-1 0,0 0 15,0 22-15,-21-22 0,21 22 16,0-22-16,0 0 0,0 22 0,0-22 15,0-21-15,0 22 0,0-1 0,0-21 16,21 0-16,0 1 0,0-1 16,0-21-16,1 0 0,-1 0 0,0 0 15,21 0-15,-21 0 0,22-21 16,-22 21-16,21-22 0,-21-20 16,22 21-16,-22 0 0</inkml:trace>
  <inkml:trace contextRef="#ctx0" brushRef="#br0" timeOffset="18841.68">12404 2413 0,'0'-63'0,"0"126"0,0-169 0,0 85 0,0 0 16,0 0-16,0 0 0,0 42 31,0 0-31,0 0 0,0 21 0,-22 1 16,1-1-16,21 0 0,0 22 16,-21-22-16,0 22 0,0-22 0,21 0 15,-21 22-15,-1-22 0,22 1 16,0-1-16,-21-21 0,21 21 15,-21-20-15,21 20 0,0-21 0,0 0 16,0 0-16,21-21 0,0 0 16,1 0-16,-1 0 0,0 0 15,0-21-15,21 0 0,-20 0 0,-1 0 16,21 0-16,-21-1 0</inkml:trace>
  <inkml:trace contextRef="#ctx0" brushRef="#br0" timeOffset="19172.49">12573 2815 0,'0'21'16,"0"1"0,21-22-16,0 0 15,0 0-15,1 0 0,20 0 0,-21 0 16,0 0-16,22 0 0,-22-22 16,21 22-16,-21-21 0,22 0 0,-22 0 15,21 0-15,-21 0 0,-21-1 16,0 1-16,0 0 0,0 0 0,0 0 15,0 0-15,0-1 0,-21 22 0,-21 0 16,21 0-16,-22 0 0,22 0 16,-21 0-16,-1 43 0,22-22 0,-21 0 15,21 21-15,0 1 0,21-22 16,0 21-16,-22 1 0,22-22 16,0 21-16,0-21 0,0 0 0,0 1 15,22-1-15,-1 0 0,0-21 0,21 0 16,1 21-16,-22-21 0,21 0 15,22 0-15,-22 0 0,0 0 0,1-21 16,-1 0-16,0 0 0,-21 21 0</inkml:trace>
  <inkml:trace contextRef="#ctx0" brushRef="#br0" timeOffset="20096.96">15028 3006 0,'85'0'15,"-64"0"-15,0 0 16,0 0-16,1-21 0,20-1 16,-21 1-16,0 0 0,22 0 0,-22 0 15,0 0-15,0-22 0,-21 22 16,0-21-16,0-1 0,0 1 0,-21 21 15,0-21-15,-22 20 0,1 1 0,21 0 16,-21 0-16,-22 21 0,22 0 16,-1 21-16,-20 0 0,21 0 15,-1 1-15,1 20 0,0 0 0,-1 1 16,22-1-16,0 0 0,0 1 16,0-1-16,21-21 0,0 21 0,0-20 15,0-1-15,21 0 0,0 0 16,21 0-16,-21-21 0,22 0 0,-1 0 15,0 0-15,22 0 0,-22 0 0,22-21 16,-22 0-16,22 0 0,-22 0 16,0-1-16,1 1 0,-22 0 0,0-21 15,21-1-15,-42 1 0,21 0 0,-21-1 16,0 1-16,0 0 0,0 21 16,0-1-16,0 1 0,0 0 15,-21 42 1,0 22-16,21-22 0,-21 21 15,21 0-15,0 1 0,0-1 0,0 0 16,0 1-16,0-1 0,0-21 16,0 22-16,21-22 0,0 21 0,0-21 15,1 0-15,20-21 0,-21 22 0,21-22 16,1 0-16,-1 0 0,0 0 16,1-22-16,20 1 0,-20 0 0,-1 0 15,0 0-15,1 0 0,-1-22 0,0 1 16,-21 0-16,22-22 0,-22 1 15,0-1-15,0 1 0,-21-1 16,0 1-16,21-1 0,-21 1 16,0 20-16,0 1 0,0 0 0,0 20 15,0 1-15,0 42 16,-21-21-16,21 43 16,-21-22-16,0 21 0,21 1 0,-21 20 15,0-21-15,21 22 0,-22-1 16,22 1-16,0-22 0,-21 22 0,21-22 15,0 22-15,0-22 0,0 0 0,0-21 16,0 22-16,0-22 0,0 0 16,21 0-16,1 0 0,20-21 15,-21 0-15,21 0 0,1 0 0,-1 0 16,-21 0-16,22 0 0,-1-21 16</inkml:trace>
  <inkml:trace contextRef="#ctx0" brushRef="#br0" timeOffset="20440.77">16552 2921 0,'0'0'0,"-21"0"16,0 0-16,42 0 47,0 0-47,0 0 16,1 0-16,20-21 0,-21 0 15,0 21-15,22-21 0,-22-1 0,0 22 16,0-21-16,0 0 0,-21 0 15,0 0-15,0 0 0,0-1 0,0 1 16,-42 21-16,21 0 0,0 0 16,-22 0-16,22 21 0,-21 1 15,21-1-15,-1 0 0,-20 21 0,42-21 16,-21 1-16,21 20 0,0-21 16,0 0-16,0 22 0,0-22 0,21 0 15,0-21-15,0 21 0,-21 0 0,43-21 16,-22 0-16,0 21 0,0-21 15,22 0-15,-1 0 0,0 0 16,-21 0-16,22 0 0,-1-21 0,-21 21 16,22-21-16,-22 0 0,0 0 15</inkml:trace>
  <inkml:trace contextRef="#ctx0" brushRef="#br0" timeOffset="20749.59">17060 2900 0,'0'0'0,"0"-21"0,0 0 16,0-1-16,0 1 0,0 0 15,0 0-15,0 0 0,0 0 0,21-1 16,1 22-16,-1-21 0,0 21 15,0 0-15,21 0 0,-20 0 0,-1 0 16,21 0-16,-21 21 0,22 1 0,-22-1 16,0 21-16,0-21 0,0 0 15,-21 22-15,0-22 0,0 21 16,0-21-16,0 22 0,0-22 0,-21 0 16,0 0-16,0 0 0,0-21 15,21 22-15,-22-22 0,1 0 0,0 0 31,21-22-31,0 1 0,0 0 0,0 0 16,0 0-16,0 0 0,21-22 0,-21 22 16,21-21-16,1-1 0,-1 22 15,0-21-15,0 21 0,21-22 0,-20 22 16,-1 0-16,0 0 0,21 0 16,-21 0-16,1-1 0,20 1 0,-21 21 15,21-21-15,-20 0 0</inkml:trace>
  <inkml:trace contextRef="#ctx0" brushRef="#br0" timeOffset="21008.44">18119 2180 0,'-22'-21'0,"44"42"0,-65-42 16,22 21-16,0 0 16,21 21-16,-21 0 0,0 1 15,-1-1-15,1 21 0,0 0 0,0 22 16,0-1-16,0 1 0,21-1 15,-22 1-15,1-22 0,21 22 16,-21-1-16,21-20 0,0-1 0,0 0 16,0-21-16,0 22 0,0-22 15,0 0-15,21 0 0,0-21 0,1 0 16,-1 0-16,0 0 0,0 0 16,0 0-16,0-21 0,1 21 15,-1-21-15,0-21 0,-21 20 0,0 1 16,0-21-16</inkml:trace>
  <inkml:trace contextRef="#ctx0" brushRef="#br0" timeOffset="21160.35">17738 2646 0,'0'0'0,"-22"0"0,1 0 0,0 0 16,42 0 0,0 0-1,22 0-15,-22 0 0,21 0 0,-21 0 16,22-21-16,-1 21 0,0 0 15,1 0-15,-1-21 0,-21 21 0,22-22 16</inkml:trace>
  <inkml:trace contextRef="#ctx0" brushRef="#br0" timeOffset="21581.2">19071 2709 0,'0'0'0,"0"-42"0,0 21 15,0 0-15,21 0 0,0-1 16,-21 1-16,0 0 0,0 42 16,0 22-1,0-1-15,0 0 0,0 1 0,0 20 16,-21 1-16,21-1 0,-21 1 16,0 20-16,0-20 0,21-1 0,-21 1 15,21-1-15,-22 1 0,22-1 16,-21-20-16,21-1 0,0 0 0,0 1 15,0-22-15,0 0 0,0 0 0,0 0 16,21-21 0,1 0-1,-1-21-15,-21 0 0,0 0 16</inkml:trace>
  <inkml:trace contextRef="#ctx0" brushRef="#br0" timeOffset="21829.06">19029 3196 0,'0'0'0,"0"-63"0,0-85 31,0 105-31,0 1 0,0 0 0,21-1 0,0 1 16,0 0-16,0 20 0,1-20 16,-1 21-16,21 0 0,-21 0 0,22-1 15,-1 1-15,0 21 0,-21 0 16,22 0-16,-22 21 0,21 1 0,-42 20 16,0-21-16,0 21 15,0-20-15,-21 20 0,0-21 0,-21 21 16,20-20-16,-20-1 0,0 0 0,-1 0 15,1 0-15,0 0 0,21-21 16,-1 0-16,1 22 0,42-22 16,1 0-1,-1-22-15,21 1 0,0 0 0</inkml:trace>
  <inkml:trace contextRef="#ctx0" brushRef="#br0" timeOffset="22188.85">19897 2582 0,'0'0'0,"21"-21"0,-42 21 32,-1 0-32,1 0 0,0 21 0,0 1 15,0-1-15,-22 0 0,22 21 0,0 1 16,-21-22-16,21 21 0,-1 0 16,22-20-16,0 20 0,0-21 0,0 0 15,22 0-15,-1 1 0,21-1 16,-21 0-16,22 0 0,-1-21 0,0 0 15,-21 0-15,22 0 0,-1 0 16,-21 0-16,0-21 0,22 0 0,-22 0 16,-21-1-16,0 1 0,0-21 0,0 0 15,0 20-15,0-20 16,0 0-16,-21-1 0,0 1 0,-1 21 16,1 0-16,0 0 0,0-1 15,0 22-15,0 0 0,-1 0 0,1 0 16,0 22-16,21-1 0,-21 0 0,21 0 15,0 0-15,0 22 0,0-22 16,21 0-16,0 0 0,0 0 0,22 0 16,-22-21-16,21 22 0</inkml:trace>
  <inkml:trace contextRef="#ctx0" brushRef="#br0" timeOffset="22456.7">20468 2646 0,'0'0'0,"0"-21"0,0 0 0,21-1 15,-21 1-15,-21 42 16,0 1-16,21 20 16,-21 0-16,0 1 0,-1 20 15,1-21-15,0 22 0,21-1 0,-21 1 16,0-1-16,21 22 0,-21-21 16,21-1-16,0-21 0,-22 22 0,22-1 15,-21-20-15,21-1 0,-21 0 0,21 1 16,0-22-16,0 21 0,0-21 15,0 1-15,0-1 0,21-42 47,-21-1-47,21 1 0,1 0 0,-1 0 16</inkml:trace>
  <inkml:trace contextRef="#ctx0" brushRef="#br0" timeOffset="22717.55">20362 3090 0,'21'-63'0,"-42"126"0,42-168 0,-21 41 0,0 22 15,0-1-15,22 1 0,-22 0 16,21-1-16,0 1 0,0 21 0,21 0 16,-20 0-16,20-1 0,0 1 15,1 21-15,-1 0 0,0 21 16,-21 1-16,22-1 0,-22 0 16,0 21-16,-21-21 0,0 22 0,0-1 15,-21-21-15,-21 22 0,20-22 0,-20 0 16,0 21-16,-22-21 0,22 1 15,0-22-15,-1 21 0,1 0 0,21-21 16,0 0-16,-1 0 0,44 0 31,-1 0-31,0-21 0,21 21 0,-21-21 16,22-1-16</inkml:trace>
  <inkml:trace contextRef="#ctx0" brushRef="#br0" timeOffset="23034.36">21124 2582 0,'0'0'0,"0"-21"0,0 0 16,0 42 0,-21 0-1,0 1-15,0-1 0,0 0 16,21 21-16,0-21 0,-22 22 0,22-22 16,0 0-16,0 21 0,0-20 0,0-1 15,22 0-15,-1-21 0,0 21 16,0 0-16,0-21 0,22 0 0,-22 0 15,21 0-15,-21 0 0,22 0 16,-22-21-16,21 0 0,-21 0 16,0 0-16,1-22 0,-22 22 0,0-21 15,0-1-15,0 22 0,0-21 16,0 21-16,0 0 0,0-1 0,0 1 16,0 0-16,0 42 31,0 0-31,21-21 15,0 0-15,0 22 0,0-1 0</inkml:trace>
  <inkml:trace contextRef="#ctx0" brushRef="#br0" timeOffset="23328.19">21907 2561 0,'0'0'0,"0"-21"16,-21 21-1,0 21 1,0 0-16,0 1 0,21-1 15,-21 21-15,-1 0 0,1 1 0,0 20 16,0-20-16,0 20 0,21-21 16,-21 22-16,-1-1 0,1 1 0,21 21 15,-21-22-15,21 1 0,-21-1 0,0-21 16,0 22-16,21-22 16,-22 1-16,22-1 0,-21 0 0,21-21 15,-21 22-15,21-22 0,0 0 16,21-21-1,0 0-15,1 0 0,-1 0 16,-21-21-16,21 0 0,-21 0 0,21-1 16,-21-20-16,0 0 0,0 21 15,0-43-15,0 22 0,0-22 0</inkml:trace>
  <inkml:trace contextRef="#ctx0" brushRef="#br0" timeOffset="23549.07">21653 3069 0,'0'-63'15,"0"126"-15,22-190 0,-1 64 0,0-1 0,-21 22 16,21-22-16,0 22 0,0 0 15,1-1-15,-1 1 0,0 0 0,21 21 16,1-1-16,-22 1 0,21 21 16,0 0-16,1 0 0,-1 0 0,0 0 15,-20 21-15,-1 22 0,0-22 16,-21 21-16,0-21 0,0 22 0,-21-1 16,0 0-16,-1 1 0,1-22 15,-21 21-15,0-21 0,-1 1 0,1-1 16,0 0-16,-1 0 0,22 0 0,-21-21 15,21 21-15,-1-21 0,1 0 16,0 22-16,0-22 0,0 0 0</inkml:trace>
  <inkml:trace contextRef="#ctx0" brushRef="#br0" timeOffset="24272.65">529 5800 0,'0'0'0,"-21"-43"0,21 22 0,-21 21 15,0 0-15,-1 0 0,1 0 16,0 0-16,42 0 16,0 0-1,22 0-15,20 0 0,22 0 16,-22 21-16,22-21 0,21 22 0,-21-22 15,20 0-15,1 0 0,0 21 16,21-21-16,-42 0 0,-1 21 0,1-21 16,0 0-16,-1 0 0,1 0 15,-21 0-15,-1 0 0,1 0 0,-43 0 16,21 0-16,-21 0 0,-21-21 16,-21 0-1,-21-1-15,21 22 0,-1-21 16,-20 0-16,0 21 0,-1-21 15,22 0-15</inkml:trace>
  <inkml:trace contextRef="#ctx0" brushRef="#br0" timeOffset="24501.52">1757 5525 0,'0'0'0,"-21"0"0,42 0 32,0 0-32,0 21 15,21 0-15,-20-21 0,-1 21 16,21-21-16,-21 21 0,22 0 0,-22 1 15,21-1-15,-21 0 0,-21 21 16,0-21-16,0 22 0,0-1 16,-42 0-16,21 1 0,-22-1 0,22 0 15,-21-20-15,0 20 0,-1-21 16,1 0-16,21 0 0,0 1 0,-1-22 16,1 0-16,42 0 15</inkml:trace>
  <inkml:trace contextRef="#ctx0" brushRef="#br0" timeOffset="24916.28">3535 5144 0,'0'0'16,"0"-43"-16,21 1 0,0-22 0,-21 22 16,21 0-16,-21-1 0,21 1 15,-21 0-15,0 21 0,0-1 0,0 1 0,0 42 31,0 22-15,0-1-16,0 22 0,0-1 16,0 22-16,0-22 0,0 1 0,0 20 15,0-20-15,0 21 0,-21-22 16,0 1-16,21-1 0,-21 1 0,21-22 16,-21 0-16,21 1 0,-21-1 0,21-21 15,0 0-15,21-21 16,0 0-1,0 0-15,0-21 0,-21-21 16,43 21-16,-22-22 0</inkml:trace>
  <inkml:trace contextRef="#ctx0" brushRef="#br0" timeOffset="25149.15">4000 4953 0,'0'-63'0,"22"20"0,-1 1 15,-21 21-15,21 0 0,-21-1 0,0 44 16,0 20-1,0-21-15,0 43 0,0-22 0,0 21 16,0 1-16,0-1 0,0 1 0,0-1 16,-21 1-16,0-1 15,21 1-15,-22-1 0,1 1 0,21-22 16,0 1-16,0-1 0,-21 0 0,21 1 16,0-22-16,0 0 0,0 0 15,-21-21-15,0 0 16,0 0-1,-1 0-15</inkml:trace>
  <inkml:trace contextRef="#ctx0" brushRef="#br0" timeOffset="25648.24">3492 5588 0,'0'0'16,"-21"0"-16,42 0 31,1 0-31,20 0 0,0 0 16,1-21-16,-1 0 0,21 21 15,-20-21-15,20 21 0,1-22 0,-1 1 16,1 0-16,-22 0 0,22 0 16,-1 0-16,1-1 0,-22 1 0,0 0 15,1 0-15,-1 0 0,-21 0 0,0-1 16,-21 1-16,-21 21 16,0 21-1,0 1-15,21-1 0,-21 0 16,-1 0-16,1 21 0,0 1 0,0-1 15,0 0-15,21-20 0,-21 20 16,-1 0-16,22 1 0,0-22 16,0 21-16,0-21 0,0 0 0,0 1 15,22-22-15,-1 0 0,0 0 16,21 0-16,1 0 0,-1-22 0,0 1 16,1 0-16,20 0 0,-21-21 15,1 20-15,-1-20 0,0 0 0,1-1 16,-22 1-16,0 0 0,-21-1 0,0 1 15,0 0-15,0 21 0,-21-22 16,-21 22-16,-1 0 0,1 21 0,0 0 16,-1 0-16,-20 0 0,20 0 15,-20 21-15,21 0 0,-1 0 16,1 1-16,21 20 0,0-21 0,-1 21 16,22-20-16,0 20 0,0-21 15,0 21-15,22-20 0,-1-1 0,21 0 16,-21 0-16,22-21 0,20 0 15,-21 0-15</inkml:trace>
  <inkml:trace contextRef="#ctx0" brushRef="#br0" timeOffset="26164.94">5165 5186 0,'0'0'0,"-22"21"16,22 0-16,-21 22 15,0-22-15,0 21 0,21 0 0,-21 1 16,0-1-16,-1 0 0,1 1 16,21-1-16,0 0 0,0 1 0,0-22 15,0 0-15,0 0 0,0 0 0,0 1 16,21-22-16,1 0 16,-1 0-16,21-22 0,-21 1 0,0 0 15,22 0-15,-22-21 0,0 20 16,21-20-16,-20 0 0,-1 21 15,0-22-15,0 22 0,0 0 0,0 0 16,1 0-16,-22-1 0,0 44 31,0-1-31,-22-21 16,22 42-16,-21-21 0,21 0 0,0 1 16,0-1-16,0 21 0,0-21 0,0 0 15,0 1-15,21-1 16,1-21-16,20 0 0,-21 0 0,21 0 15,-20 0-15,20 0 0,0-21 0,-21-1 16,22 1-16,-22 0 0,0 0 16,21 0-16,-20-22 0,-22 22 15,0-21-15,21 21 0,-21-22 0,0 22 16,0-21-16,-21 21 0,-1 0 16,1-1-16,0 1 0,-21 21 0,21 0 15,-22-21-15,22 21 0,0 0 16,0 0-16,21 21 15,21-21 1,0 0-16</inkml:trace>
  <inkml:trace contextRef="#ctx0" brushRef="#br0" timeOffset="26544.72">6879 4678 0,'42'-64'15,"-84"128"-15,84-149 0,-20 64 16,-22 42-1,0 0-15,0 22 16,0-1-16,0 0 0,0 22 16,-22-1-16,1 22 0,0-21 0,21-1 15,-21 1-15,21-1 0,-21 1 16,0-22-16,21 21 0,0-20 0,0-1 16,-22-21-16,22 22 0,0-22 0,0 0 15,0 0-15,0 0 0,22-21 16,20 0-16,-21-21 15,0 0-15,22 0 0,-22 0 0,21-1 16,0-20-16</inkml:trace>
  <inkml:trace contextRef="#ctx0" brushRef="#br0" timeOffset="26859.93">7324 5038 0,'0'0'0,"0"-21"0,21-22 16,-21 22-16,0 42 15,0 0 1,-21 1-16,-1 20 0,1 0 15,0 1-15,21-1 0,0 0 0,-21 1 16,21-1-16,0 0 0,0 1 16,0-22-16,0 21 0,0-21 0,0 0 15,21 1-15,0-1 0,0-21 0,22 0 16,-22 0-16,21 0 0,1-21 16,-1 21-16,0-22 0,-21 1 15,22-21-15,-1 21 0,-21 0 0,22-22 16,-22 1-16,0 0 0,-21-1 15,0 1-15,0 21 0,0-22 0,0 1 16,-21 21-16,0 0 0,-22 0 0,22-1 16,0 1-16,-21 21 0,20 0 15,1 0-15,0 0 0,0-21 0,0 21 16,0 0-16,-1 0 0,1 0 16</inkml:trace>
  <inkml:trace contextRef="#ctx0" brushRef="#br0" timeOffset="27068.81">6816 4911 0,'0'0'0,"-22"21"0,1-21 16,42 0 0,1 0-16,-1 0 0,21 0 0,0-21 15,22 0-15,-22 21 0,22-22 16,-1 1-16,1 21 0,-22-21 0,22 0 15,-1 21-15,-21-21 0,22 21 0,-43 0 16,21 0-16,-20 0 0,-1 0 16</inkml:trace>
  <inkml:trace contextRef="#ctx0" brushRef="#br0" timeOffset="27716.43">8890 4636 0,'0'0'0,"0"-43"0,0 22 0,21 0 16,-21 0-16,21 0 0,-21-1 16,0 1-16,0 42 15,0 43 1,0-43-16,0 43 0,0-22 0,0 21 15,0 1-15,0-1 0,0 1 0,-21-1 16,0 1-16,21-1 16,-21 1-16,21-22 0,-21 1 0,21-1 15,0 0-15,0 1 0,0-22 0,0 0 16,0 0-16,0-42 31,0 0-15,0-22-16,0 22 0,0-21 15,0 0-15,21-1 0,0 1 0,0 0 16,21-22-16,-20 22 0,20-1 0,0 1 16,-21 0-16,22-1 0,-1 22 15,0 0-15,1 0 0,-1 21 16,-21 0-16,22 21 0,-22 0 0,21 0 16,-21 22-16,0-22 0,1 21 15,-22 1-15,0 20 0,0-21 0,0 1 16,0-1-16,0-21 0,0 22 15,-22-1-15,22-21 0,-21 0 0,21 0 16,-21 1-16,21-1 16,0-42-1,0-1 1,0 1-16,21 0 0</inkml:trace>
  <inkml:trace contextRef="#ctx0" brushRef="#br0" timeOffset="28196.16">9969 5144 0,'43'0'0,"-86"0"0,107 0 0,-43-22 16,0 1-16,0 21 0,-21-21 15,22 0-15,-22 0 0,0 0 16,0-1-16,0 1 0,0-21 0,0 21 16,0 0-16,0-22 0,-22 22 15,1 0-15,0 21 0,0-21 0,-21 21 16,20 0-16,-20 0 0,0 21 0,-1 0 15,1 0-15,0 22 16,-1-1-16,1 0 0,0 1 0,-1-1 16,22 0-16,0 1 0,0-1 0,0 0 15,21 1-15,0-1 0,0-21 16,0 21-16,0-20 0,21-1 0,0-21 16,21 21-16,1-21 0,-1 0 0,0 0 15,1 0-15,20 0 0,-20-21 16,-1 0-16,21 21 0,-20-22 0,-1-20 15,0 21-15,1-21 0,-22 20 0,0-20 16,0 0-16,-21-1 16,0 22-16,0-21 0,0 0 0,0 20 15,0 1-15,-21 21 16,0 21 0,0 1-16,21-1 0,-21 21 0,21-21 15,0 22-15,0-22 0,0 21 16,0-21-16,0 0 0,0 1 0,0 20 15,21-42-15,0 21 0,0 0 0,0 0 16,0-21-16,22 0 0,-22 0 0,21 0 16,-21 0-16,22 0 0,-1-21 15,-21 0-15</inkml:trace>
  <inkml:trace contextRef="#ctx0" brushRef="#br0" timeOffset="28644.92">10710 5059 0,'0'-42'0,"0"84"0,0-106 0,0 22 16,0 21-16,0 0 0,0 0 0,-21 42 31,21 21-15,-21-21-16,21 0 0,-21 22 15,21-1-15,0-21 0,0 22 0,0-22 16,0 21-16,0-21 0,0 0 0,0 22 16,-21-22-16,21 0 0,0 0 15,0-42 32,0 0-47,0 0 0,0 0 16,0-1-16,0 1 0,21-21 0,0 0 15,-21-1-15,42 1 0,-21 0 16,1 20-16,20-20 0,0 0 0,1 21 16,20-22-16,-21 22 0,22 0 0,-1 21 15,-20 0-15,20 0 0,-20 0 16,-1 21-16,0 0 0,1 22 0,-22-22 15,0 21-15,0 0 0,-21-20 16,0 20-16,0 0 0,0 1 0,-21-22 16,0 21-16,0-21 0,-1 22 15,-20-22-15,21 0 0,0 0 0,0 0 16,-1-21-16,1 21 0,42-21 31,1 0-31,-1-21 0,0 21 16,0-21-16,0 0 0,22 0 15</inkml:trace>
  <inkml:trace contextRef="#ctx0" brushRef="#br0" timeOffset="29165.62">12213 4974 0,'0'0'0,"0"-21"0,0-21 0,0 21 15,-21-1-15,0 1 16,-22 21-16,22 0 0,-21 0 0,0 0 15,20 0-15,-20 0 0,0 0 16,-1 21-16,22 1 0,-21-1 0,21 21 16,-22-21-16,22 22 0,0-1 0,0-21 15,0 21-15,21 1 0,0-1 16,0-21-16,0 0 0,0 22 0,21-22 16,0 0-16,0 0 0,0-21 0,22 21 15,-22-21-15,21 0 0,1 0 16,-1 0-16,0 0 0,1-21 0,-1 0 15,0 0-15,1 0 0,-22-22 16,21 22-16,-21-21 0,0-22 16,22 22-16,-22-21 0,0-1 0,-21 1 15,21-1-15,-21 1 0,21-1 0,-21 22 16,0-1-16,0 1 0,0 0 16,0 21-16,0-22 0,-21 43 31,21 21-31,-21 1 0,0-1 0,21 21 15,0 0-15,-21 1 0,21 20 0,0-20 16,0 20-16,0 1 0,0-22 16,0 21-16,0-20 0,0-1 0,0 0 15,0 1-15,21-1 0,0-21 16,0 22-16,0-22 0,22 0 16,-22-21-16,0 0 0,0 0 15,0 0-15,22 0 0,-22-21 0,0 0 16,0-1-16,0 1 0,1 0 15,-1-21-15,0-1 0,-21-20 0,21 21 16,0-22-16</inkml:trace>
  <inkml:trace contextRef="#ctx0" brushRef="#br0" timeOffset="29384.49">12933 4530 0,'0'0'0,"21"-21"16,0-1-16,-21 1 0,-21 42 31,0 1-31,0-1 0,21 21 16,-22 0-16,1 1 0,21-1 15,0 0-15,-21 22 0,0-1 0,21-20 16,-21 20-16,21-20 0,0 20 0,0-21 16,-21 1-16,21-1 0,0 0 15,-22-20-15,22 20 0,0-21 0,0 0 16,0 0-16,22-21 16,-1 0-16,21 0 0,-21 0 15,0-21-15,22 0 0,-22 0 0,21 0 16,1 0-16</inkml:trace>
  <inkml:trace contextRef="#ctx0" brushRef="#br0" timeOffset="29704.31">13187 5080 0,'0'0'0,"0"21"47,21-21-47,0 0 0,0 0 15,0 0-15,22 0 0,-22 0 16,0 0-16,21-21 0,-20 0 0,-1 21 15,21-21-15,-21 0 0,0-1 0,1 1 16,-1-21-16,-21 21 0,0 0 16,0-22-16,0 22 0,0 0 0,0 0 15,-21 0-15,-1 21 0,1 0 0,-21 0 16,21 21-16,-22 0 16,1 0-16,21 21 0,-21 1 0,-1-22 15,22 21-15,0 1 0,0-1 0,0 0 16,21 1-16,0-22 0,0 0 15,0 21-15,0-21 0,21-21 0,0 22 16,21-1-16,-21-21 0,22 0 0,-22 0 16,21 0-16,1 0 0,-1 0 15,0 0-15,-21 0 0,22-21 0</inkml:trace>
  <inkml:trace contextRef="#ctx0" brushRef="#br0" timeOffset="30245.24">15579 4487 0,'0'-21'0,"0"42"0,0-63 0,0 21 16,-22 21 0,22 42-1,-21-21-15,21 22 0,-21-1 0,21 0 16,0 22-16,-21-1 0,0 1 15,0-1-15,21 1 0,0-1 0,-22 1 16,22-22-16,-21 1 0,21-1 16,0 0-16,0-21 0,0 1 0,0-1 15,0 0-15,21-21 0,1 0 16,-1 0 0,0 0-16,0-21 0,-21 0 0,21-1 0,0-20 15,-21 21-15</inkml:trace>
  <inkml:trace contextRef="#ctx0" brushRef="#br0" timeOffset="30430.14">15621 4593 0,'0'0'0,"0"-21"0,0 0 0,0 0 15,0 0-15,0-1 0,0 1 16,0 0-16,21 0 16,0 21-16,0 0 0,1-21 15,20 21-15,0-21 0,1 21 0,-1 0 0,0 0 16,1 0-16,-22 0 15,21 0-15,-21 0 0,0 0 0,1 0 16,-22 21-16,0 0 16,0 0-16</inkml:trace>
  <inkml:trace contextRef="#ctx0" brushRef="#br0" timeOffset="30588.04">15621 4805 0,'0'0'0,"-85"106"31,106-106-16,1 0-15,-1 0 0,0 0 16,0 0-16,21-21 0,1 21 0,-1 0 16,0-22-16,1 22 15,20-21-15,-20 21 0,-1-21 0,21 21 16,-20-21-16,-1 21 0</inkml:trace>
  <inkml:trace contextRef="#ctx0" brushRef="#br0" timeOffset="30775.94">16404 4741 0,'0'22'15,"-21"-1"1,0 0-16,0 0 0,21 21 16,-22-20-16,1 20 0,21-21 0,0 21 15,-21-20-15,0-1 0,21 21 0,0-21 16,0 0-16,0 1 0,0-1 16,0 0-1,21-42 1,0 0-16,0-1 15,1 1-15,-1 0 0</inkml:trace>
  <inkml:trace contextRef="#ctx0" brushRef="#br0" timeOffset="30917.85">16489 4593 0,'0'-21'0,"0"42"0,0-63 0,0-22 16,-21 43-1,21 0-15,21 21 47,0 0-47</inkml:trace>
  <inkml:trace contextRef="#ctx0" brushRef="#br0" timeOffset="31168.71">16870 4149 0,'0'0'0,"0"-21"0,0 42 31,0 0-31,0 21 0,-21 1 16,-1-1-16,22 0 0,-21 22 0,0-1 16,21-20-16,0 20 0,-21 22 15,0-22-15,0 1 0,21-1 16,0-20-16,0 20 0,-22-21 0,22 22 16,0-43-16,0 21 0,0 1 15,0-22-15,0 0 0,22 0 0,-1-21 16,0 0-16,0 0 0,0 0 15,0 0-15,22-21 0,-22 0 0,21 0 16,-21 0-16,22-1 0</inkml:trace>
  <inkml:trace contextRef="#ctx0" brushRef="#br0" timeOffset="31508.52">17166 4805 0,'0'0'0,"-21"0"16,0 0-1,42 0 16,0 0-15,0 0-16,0 0 0,22 0 16,-22 0-16,21 0 0,1-21 0,-22 21 15,21-21-15,-21-1 0,22 1 0,-22 21 16,0-21-16,-21 0 0,0 0 16,0 0-16,-21 21 15,-22 0-15,1 0 0,0 0 16,-1 21-16,1 0 0,0 0 0,-22 21 15,22-20-15,21 20 0,-22 0 0,22 1 16,0-1-16,0 0 16,21 1-16,0-1 0,0-21 0,0 21 15,0-20-15,21-1 0,0-21 0,0 21 16,22 0-16,-1-21 0,0 0 16,1 0-16,-1 0 0,22 0 0,-1-21 15,-21 0-15,22 0 0,-1-1 16,-20 1-16</inkml:trace>
  <inkml:trace contextRef="#ctx0" brushRef="#br0" timeOffset="31881.3">18246 4382 0,'0'-22'0,"0"44"0,0-65 0,0 22 0,0 0 16,-22 0-16,1 21 0,0 0 15,0 0-15,0 21 0,21 0 16,-21 21-16,-1-20 0,1 41 15,21-21-15,0 1 0,-21 20 0,21 1 16,-21-22-16,21 22 0,-21-1 16,21-21-16,0 22 0,0-22 0,0 1 15,21-1-15,0-21 0,0 0 0,22 0 16,-22 1-16,21-22 0,0 0 16,1 0-16,-1 0 0,0-22 15,1 1-15,20-21 0,-20 0 0,-1-1 16,-21-20-16,21 20 0,1-20 15,-22-1-15,0 1 0,0 21 0,0-22 16,-21 1-16,0 20 0,0 1 16,0 0-16,0 20 0,0 1 0,0 0 15,0 42 1,-21-21-16,21 21 16,0 22-16,0-22 0,0 0 0,0 0 15,0 0-15,0 1 0,21-1 16</inkml:trace>
  <inkml:trace contextRef="#ctx0" brushRef="#br0" timeOffset="32149.29">19135 4678 0,'0'0'16,"0"21"-16,-22 0 0,1-21 0,0 21 0,0 22 16,21-22-16,-21 21 0,0 1 15,21-1-15,-22 0 0,22 22 0,0-22 16,0 22-16,0-1 0,0-21 15,-21 22-15,21-22 0,-21 1 0,21 20 16,-21-21-16,21 22 0,-21-22 0,0 1 16,-1-1-16,22 0 0,-21 1 15,0-22-15,21 21 0,0-21 16,0 0-16,0 1 0,21-44 31,0 22-31,1-21 0,-1 0 16,0-21-16,0 21 0,-21-22 0,21 1 15,0 0-15</inkml:trace>
  <inkml:trace contextRef="#ctx0" brushRef="#br0" timeOffset="32400.58">19008 5101 0,'0'-63'15,"0"126"-15,0-169 0,0 43 0,0 21 16,0-1-16,21 1 0,0 0 0,-21 20 16,21 1-16,0 0 0,0 0 15,22 0-15,-1 21 0,-21 0 16,43 0-16,-22 0 0,0 0 0,1 0 15,-1 0-15,0 21 0,-20 0 16,-1 0-16,-21 0 0,0 22 0,0-1 16,-21 0-16,-1 1 0,-20-22 0,0 21 15,-1 1-15,1-22 0,-21 0 16,41 0-16,-20 0 0,0 0 0,21 1 16,-1-22-16,1 0 0,42 0 15,1 0 1,20 0-16,-21-22 0,21 1 0,1-21 15,20 21-15</inkml:trace>
  <inkml:trace contextRef="#ctx0" brushRef="#br0" timeOffset="32636.44">20002 4382 0,'0'0'0,"0"-43"0,0 22 16,22 0-16,-22 42 31,-22 0-31,22 22 0,-21-1 0,0 0 15,0 1-15,21-1 0,-21 21 16,0-20-16,21 20 0,0 1 0,-22-22 16,22 22-16,-21-22 0,21 21 15,0-20-15,0-22 0,0 21 16,0-21-16,21 1 0,1-1 0,-1 0 16,0-21-16,0 0 0,0 0 15,0 0-15,22-21 0,-22 0 0,0-1 16,21-20-16,-20 21 0</inkml:trace>
  <inkml:trace contextRef="#ctx0" brushRef="#br0" timeOffset="32984.19">20426 4720 0,'21'-21'0,"-42"42"0,42-63 0,-42 42 31,0 0-31,-22 21 0,22-21 0,0 42 16,-21-20-16,20-1 0,1 21 15,0 0-15,0-20 0,21 20 16,0 0-16,0-21 0,0 22 0,0-22 15,0 21-15,0-21 0,21 1 16,0-1-16,0-21 0,22 21 0,-1-21 16,0 0-16,1 0 0,-1 0 0,22 0 15,-22-21-15,0 0 0,-21-1 16,22 1-16,-1 0 0,-21-21 0,0-1 16,1 22-16,-22-21 0,0 0 0,0-1 15,0 1-15,0 21 0,0 0 16,-22-1-16,1 1 0,0 0 15,-21 21-15,21 0 0,-22 0 0,1 0 16,0 0-16,-1 21 0,1 0 16,21 1-16,-22-1 0,22 0 0,0 0 15,21 21-15,0-20 0,0-1 16,0 0-16,0 0 0,21 0 0,22 0 16,-1 1-16,-21-22 0,21 0 0</inkml:trace>
  <inkml:trace contextRef="#ctx0" brushRef="#br0" timeOffset="33428.99">21442 4784 0,'0'0'0,"0"-43"0,0 22 0,0 0 16,0 0-16,-21 21 0,-1-21 0,1 0 16,-21 21-16,21 0 0,-22 0 15,1 0-15,21 0 0,-21 21 0,-1 0 16,22 0-16,0 21 0,-21-20 0,20 20 15,1-21-15,21 21 0,0 1 16,0-1-16,0-21 0,0 22 0,0-1 16,0-21-16,21 0 0,1 0 15,-1 1-15,21-1 0,-21-21 0,0 0 16,22 0-16,-22 0 0,21 0 0,1-21 16,-22-1-16,21 1 15,-21 0-15,0 0 0,22-21 0,-22 20 16,0-20-16,0 0 0,-21-1 0,21 1 15,-21 21-15,22-21 0,-22 20 16,0 1-16,0 0 0,-22 21 16,1 0-16,0 21 15,0 0-15,0 1 16,0-1-16,21 0 0,0 21 0,-22-21 16,22 1-16,0 20 0,0-21 15,0 0-15,0 0 0,0 1 0,22-1 16,-1 0-16,0 0 0,21-21 0,-21 21 15,43-21-15,-22 0 16,22 0-16,-22 0 0,22 0 0,-1 0 16,1 0-16</inkml:trace>
  <inkml:trace contextRef="#ctx0" brushRef="#br0" timeOffset="33916.71">22458 4868 0,'0'0'15,"0"-42"-15,0 21 0,0-21 0,0 20 0,0 1 16,0 0-16,0 0 0,-21 0 0,-1 0 15,1-1-15,0 22 0,0 0 16,-21 0-16,20 0 0,1 0 0,-21 0 16,21 0-16,0 22 0,-22-1 15,22 0-15,0 21 0,0-21 16,0 22-16,-1-22 0,22 21 0,-21 1 16,21-1-16,0-21 0,0 21 15,0-20-15,21 20 0,1-21 0,-1 0 16,0 0-16,0 1 0,0-22 15,0 0-15,1 0 0,-1 0 0,21 0 16,-21 0-16,0 0 0,1-22 0,-1 1 16,0 0-16,0-21 0,0-1 15,0 1-15,22-21 0,-22 20 0,0-20 16,21-1-16,1 1 0,-22-1 16,21 1-16,1-22 0,-1 22 0,-21 20 15,21-20-15,-20 20 0,-1 1 16,-21 21-16,0 0 0,0 0 15,-21 21-15,-1 0 0,1 0 16,0 21-16,-21 0 0,21 21 16,-1-21-16,1 22 0,-21 20 0,21-20 15,21 20-15,-21 1 0,21-1 16,-22 1-16,22-1 0,0 1 0,0-22 16,0 21-16,0-20 0,0 20 0,0-42 15,0 22-15,0-22 0,0 21 16,0-21-16,0 1 0,22-22 15,-1 0-15,0 0 0,0 0 16,21 0-16</inkml:trace>
  <inkml:trace contextRef="#ctx0" brushRef="#br0" timeOffset="34057.62">23008 5080 0,'0'0'0,"21"-21"16,-21 0-16,0 0 15,-21 21 16,0 0-15,0 0-16,-22 0 16,22 0-16</inkml:trace>
  <inkml:trace contextRef="#ctx0" brushRef="#br0" timeOffset="34868.06">1185 7705 0,'0'0'0,"-42"0"0,0 0 15,20 0-15,1 0 0,0 0 0,0 0 16,21 21-16,21-21 16,21 0-1,1 0-15,41 0 0,1 0 0,0 0 16,21 0-16,-1 0 0,22 0 15,-21 0-15,21-21 0,-21 0 0,0 21 16,0 0-16,0 0 0,-22-22 16,-20 22-16,-1 0 0,1 0 0,-22 0 15,-21 0-15,0 0 0,1 0 16,-22-21 0,-22 21-16,1 0 0,-21 0 15,21-21-15</inkml:trace>
  <inkml:trace contextRef="#ctx0" brushRef="#br0" timeOffset="35084.94">2328 7557 0,'170'21'0,"-340"-42"0,128 21 0,0-22 0,20 22 16,-20 0-16,21-21 0,21 0 0,21 21 31,21 0-31,1 0 0,-1 0 16,0 0-16,1 0 0,20 21 16,-20-21-16,-1 43 0,0-22 0,1 0 15,-22 21-15,0-21 0,-21 22 16,0-1-16,0 0 0,-21 1 0,-22-1 15,22 0-15,-42 1 0,20-1 0,1-21 16,0 22-16,-1-22 0,1 0 16,21 0-16,0-21 0,21-21 31,42 0-31</inkml:trace>
  <inkml:trace contextRef="#ctx0" brushRef="#br0" timeOffset="35344.16">3810 6900 0,'0'0'31,"0"22"-31,0-1 16,0 21-16,0 0 0,0 1 0,-21-1 15,0 22-15,21-1 0,0 1 16,-22-1-16,1 1 0,0-1 0,21 1 15,-21-22-15,21 0 0,-21 1 0,0-1 16,21 0-16,0-21 0,0 1 16,0-1-16,0 0 0,21-21 15,0-21 1,0 0-16,0-1 0,22-20 0</inkml:trace>
  <inkml:trace contextRef="#ctx0" brushRef="#br0" timeOffset="35553.01">4106 7027 0,'0'0'0,"0"-42"0,21 0 0,-21-1 16,22 22-16,-22 0 0,0 42 16,0 0-16,0 22 15,0-1-15,0 22 0,0-22 16,0 43-16,0-22 0,-22 1 0,22-1 16,-21 22-16,0-43 0,21 22 0,-21-22 15,21 0-15,0 1 0,0-22 16,0 21-16,0-21 0,0 0 15,0-42 1,-21 0 0</inkml:trace>
  <inkml:trace contextRef="#ctx0" brushRef="#br0" timeOffset="36028.74">3619 7578 0,'-42'0'0,"84"0"0,-105 0 15,105-21 1,-21 21-1,22-22-15,-1 22 0,22-21 0,-1 21 16,-21-21-16,22 0 0,-1 0 0,1 0 16,-1-1-16,22-20 0,-21 21 15,-1 0-15,1 0 0,20-1 0,-41 1 16,20 0-16,-21 0 0,-20 21 0,-1 0 16,0 0-16,-21 21 15,0 0-15,0 22 0,0-22 0,-21 21 16,0-21-16,21 22 0,-22-1 0,1 0 15,0 1-15,21-22 0,-21 21 16,21-21-16,0 0 0,0 1 0,0-1 16,0 0-16,21 0 15,0-21-15,0 0 0,1 0 16,-1 0-16,0-21 0,21 0 0,-21 21 16,1-21-16,20-1 0,-21-20 0,0 21 15,22-21-15,-43 20 0,21-20 16,-21 0-16,0 21 0,0-22 0,0 1 15,0 0-15,-21-1 0,-22 22 16,22 0-16,-21 0 0,-1 0 16,22 21-16,-21 0 0,0 0 0,-1 21 15,1 0-15,0 0 0,-1 0 16,22 22-16,0-1 0,0-21 0,21 21 16,0-20-16,0 20 0,0-21 0,21 0 15,21 0-15,-21 1 0,22-22 16,20 0-16,-20 0 0,20 0 0,1 0 15,-22 0-15,21-22 0</inkml:trace>
  <inkml:trace contextRef="#ctx0" brushRef="#br0" timeOffset="36500.47">5313 7281 0,'0'0'0,"21"-21"0,-21-21 16,0 21-16,0 0 16,0 42-1,0 0-15,0 0 0,0 21 0,-21 1 16,21-22-16,-21 21 0,21 1 15,0-1-15,0 0 0,0 1 0,-22-22 16,22 21-16,0-21 0,0 0 0,0 1 16,0-1-16,22-21 15,-1 0 1,0 0-16,0-21 0,0-1 0,22 1 16,-22-21-16,21 21 0,-21-22 15,22 22-15,-22-21 0,21 21 16,-21-22-16,0 22 0,1 0 0,-22 42 31,0 0-31,0 1 0,0-1 16,0 0-16,0 21 0,-22-21 0,22 1 15,0 20-15,0-21 0,0 0 16,22 0-16,-1 1 0,21-1 0,0-21 16,1 0-16,-1 0 0,0 0 0,1 0 15,-1 0-15,0 0 0,1-21 0,-1-1 16,0 1-16,-20 0 15,-1 0-15,0-21 0,-21 20 0,0-20 0,0 21 16,0-21-16,-21-1 0,0 1 16,-1 0-16,1-1 0,0 1 15,0 21-15,0 0 0,0-1 0,-1 1 16,22 0-16,-21 21 16,21 21-1</inkml:trace>
  <inkml:trace contextRef="#ctx0" brushRef="#br0" timeOffset="36872.26">6689 7027 0,'0'0'0,"21"-21"0,0 0 16,21-21-16,-21 21 0,1-1 0,-1-20 16,21 21-16,-21 0 0,0 0 15,1 21-15,-1 0 16,-21 21-16,0 0 16,0 21-16,0 1 0,0-1 0,0 21 15,-21 1-15,-1-22 0,22 43 16,-21-22-16,0-20 0,0 20 15,0 1-15,0-22 0,21 0 0,-22 1 16,22-1-16,-21-21 0,21 22 0,0-22 16,0 0-16,21-21 15,1 0-15,-1 0 0,0 0 16,21-21-16,1 0 0,-1-1 0,0-20 16,1 21-16,-1-21 0,0-1 0,1-20 15,-1 20-15</inkml:trace>
  <inkml:trace contextRef="#ctx0" brushRef="#br0" timeOffset="37148.1">7387 7176 0,'21'-22'0,"-21"1"0,-63 148 0,105-211 0,-21 20 0,-42 106 32,0-20-32,0-1 15,21 21-15,0 0 0,-21-20 0,21 20 16,-22 0-16,22 1 0,0-1 16,0-21-16,0 0 0,0 22 0,0-22 15,22 0-15,-1-21 0,0 21 0,0-21 16,21 0-16,-20 0 0,20 0 15,-21 0-15,21-21 0,-20 0 0,20 0 16,-21-1-16,0 1 0,0 0 0,1-21 16,-22 21-16,0-22 15,0 1-15,0 21 0,0-22 0,-22 22 16,1-21-16,0 21 0,-21 0 0,21 21 16,-22 0-16,22-22 0,-21 22 15,21 0-15,-1 0 0,1 0 0,0 0 16,0 0-16,0 0 0,0 0 15,-1 0-15</inkml:trace>
  <inkml:trace contextRef="#ctx0" brushRef="#br0" timeOffset="37368.97">6794 7091 0,'-21'0'16,"42"0"-16,-21-21 15,22 21-15,20 0 16,0-21-16,1 21 0,20-22 0,1 22 15,-1-21-15,22 0 0,-22 21 16,22-21-16,0 0 0,-1 21 0,-20-21 16,20 21-16,-20-22 0,-22 22 0,1 0 15,-22 0-15,21-21 0,-42 0 32,0 0-17</inkml:trace>
  <inkml:trace contextRef="#ctx0" brushRef="#br0" timeOffset="39449.04">9059 7154 0,'0'0'0,"-21"0"16,0-21-16,0 0 0,21 0 16,0-21-16,0 20 0,0 1 0,0-21 15,0 21-15,0-22 0,0 1 16,21 21-16,-21-21 0,0-1 16,0 22-16,0 0 0,0 0 0,0 0 15,0 42 1,-21 0-16,21 0 0,-21 21 15,21 22-15,0-22 0,0 22 0,0-1 16,-22 1-16,1 20 0,21-20 16,-21 21-16,0-22 0,0 1 0,21-22 15,0 21-15,-21-20 0,21-22 0,-22 21 16,22-21-16,0 1 0,22-44 31,-1 1-31,0 0 16,0-21-16,0 21 0,0-22 0,22 1 15,-22 0-15,21-22 0,-21 22 16,22-1-16,-22 1 0,0 0 0,0-1 16,0 22-16,1 0 0,-1 21 0,0 0 15,0 0-15,0 21 0,-21 0 16,0 1-16,21 20 0,1 0 0,-1-21 16,-21 22-16,21-1 0,0 0 0,0-20 15,0 20-15,1-21 16,-1 0-16,21 22 0,-21-43 0,22 21 0,-1 0 15,0-21-15,1 0 0,20 0 0,-21 0 16,22 0-16,-1-21 0,43-22 16,-42 22-16,-22 0 15,0 0-15,-20-21 0,20 20 0,-42-20 16,0 0-16,0-1 0,0 1 0,0 0 16,-21-1-16,0 1 0,-1 21 15,-20 0-15,0 0 0,21-1 0,-22 22 16,1 0-16,0 0 0,-1 0 0,22 22 15,-21-1-15,21 0 0,-22 21 16,22 1-16,0-1 0,0 0 0,21 1 16,-21 20-16,21-21 0,0 1 15,0-1-15,0-21 0,0 22 0,21-22 16,0-21-16,21 21 0,-21-21 16,22 0-16,20 0 0,-20 0 0,-1-21 15,21 0-15,-20-1 0,-1 1 0,0 0 16,1-21-16,-1 21 0,-21-22 15,0 1-15,1 0 0,-1-1 0,-21 1 16,0 21-16,0 0 0,0-1 0,0 1 16,-21 21-1,-1 0-15,22 21 0,0 1 0,-21 20 16,21-21-16,-21 21 0,21-20 0,0-1 16,0 21-16,0-21 0,0 0 15,21 22-15,0-22 0,-21 0 16,22-21-16,-1 21 0,0-21 0,21 0 15,-21 0-15,22 0 0,-1 0 0,0 0 16,1-21-16,-1 0 0,0 0 16,1 0-16,-1-1 0,0-20 0,-20 21 15,-1-21-15,0 20 0,0-20 0,-21 0 16,0 21-16,0-1 0,0 1 0,-21 21 31,0 0-31,0 21 0,-1 1 16,22-1-16,-21 0 0,21 21 0,0-21 15,0 22-15,0-22 16,0 21-16,0-21 0,0 1 0,0-1 16,0 0-16,0 0 0,0 0 15,21-21 1,1-21-16,-22 0 16,21 0-16,0 21 0,0-21 0,0-1 15,0-20-15,1 21 0,-1 0 0,0 0 16,0 21-16,0-22 0,0 22 15,1 0-15,-22 22 16,0-1-16,0 0 16,0 0-16,0 0 0,21 0 15,0 1-15,0-1 0,0 0 16,0 0-16,1 0 0,20 0 0,-21 1 16,21-1-16,1-21 0,-1 0 0,0 0 15,22 0-15,-1 0 0,-20 0 16,20 0-16,1 0 0,-1-21 0,1 21 15,-1-22-15,1-20 0,-22 21 0,22-21 16,-22 20-16,-21-20 0,21 0 16,-20-1-16,-1-20 0,-21 42 0,0-22 15,0 1-15,0 21 0,0 0 0,0 0 16,-43 21-16,22 0 0,-21 0 0,0 0 16,-1 0-16,1 0 0,0 21 15,-1 0-15,1 21 0,21-21 16,-22 22-16,22-1 0,-21-21 0,42 22 15,-21-1-15,21 0 0,0-21 16,0 22-16,0-22 0,0 0 0,21 0 16,0 0-16,21 1 0,-20-1 0,20-21 15,0 0-15,1 0 0,-1 0 0,0 0 16,1-21-16,-1-1 0,0-20 16,-21 21-16,22 0 0,-22-22 0,0 1 15,0-21-15,-21 20 0,0-20 0,0 20 16,0-20-16,0-1 15,0 22-15,0 0 0,0-1 0,0 1 16,0 0-16,0 21 0,-21 21 16,0 0-16,0 0 15,21 21-15,0 0 0,-21 21 0,21 1 16,0-22-16,0 21 0,0 0 0,0 22 16,0-22-16,0 1 0,0-1 15,21 21-15,0-20 0,0-1 0,0-21 16,0 22-16,22-22 0,-22 0 15,21 0-15,-21 0 0,22-21 0,-22 0 0,21 0 16,1 0-16,-22-21 0,21 0 16,-21 0-16,22 0 0,-22-1 15,0-20-15,0 0 0,0-22 0,0 22 16,1-22-16,-1 22 0,0-21 16,-21-1-16,0 22 0,21-22 0,0 22 15,-21 0-15,0 20 0,0 1 0,0 0 16,0 42-1,-21 0-15,0 1 0,0 20 16,0 0-16,21 1 0,-22-1 0,1 21 16,21 1-16,-21-22 0,21 22 15,0-1-15,0-20 0,0 20 0,0-21 16,0 1-16,42-1 0,-20 0 0,-1-20 16,21-1-16,-21 0 0,22 0 15,-1-21-15,0 0 0,22 0 16,-22 0-16,0-21 0,22 21 0,-22-42 15,1 20-15,-1 1 0,0-21 0,1 0 16,-22-1-16,21 1 0,-21-22 16,0 22-16,-21 0 0,0 21 0,0-22 15,0 22-15,0 0 0,0 0 0,-21 21 16,0 0-16,0 21 16,0 0-16,0 21 0,-1-20 15,22 20-15,0 0 0,0 1 0,0-1 16,0-21-16,0 21 0,22-20 15,-1 20-15,0-21 0,21 0 16,-21 0-16,22-21 0,-22 0 0,21 0 16,1 0-16,-1 0 0,21 0 15,-20-21-15,20 21 0</inkml:trace>
  <inkml:trace contextRef="#ctx0" brushRef="#br0" timeOffset="39844.92">15473 6795 0,'0'-22'16,"0"44"-16,0-65 0,0 22 0,0 0 0,0 0 16,0 0-16,0-1 0,0 44 15,0 20 1,0-21-16,-21 21 0,21 1 0,-22 20 16,1-20-16,21 20 15,-21 1-15,0-22 0,0 21 0,0 1 16,-1-22-16,22 22 0,0-22 0,0 0 15,0-20-15,0 20 0,85 0 32,-43-42-32,-20 0 0,-1 0 0,21 0 0,-21-21 15,0 21-15,1-21 0,-1-21 16,0 20-16,-21-20 0,0 0 0</inkml:trace>
  <inkml:trace contextRef="#ctx0" brushRef="#br0" timeOffset="39992.83">15621 7006 0,'0'0'0,"0"-63"0,0 20 0,21 1 0,0 0 0,0-1 15,-21 22-15,22-21 0,-1 21 16,0 0-16,0-1 0,21 1 16,-20 21-16,-1-21 0,21 0 0,0 21 15,1 0-15,-22-21 0,21 21 0,1 0 16,-1 0-16,-21 0 0,0 0 16,0 0-16,-21 21 0,0 0 15,0 0-15</inkml:trace>
  <inkml:trace contextRef="#ctx0" brushRef="#br0" timeOffset="40148.79">15557 7197 0,'0'21'0,"0"-42"0,43 42 31,-22-21-31,0 0 0,21 0 16,-20 0-16,20-21 0,21 0 0,-20 21 15,20-22-15,-20 1 0,20 21 16,1-21-16,-1 21 0,1-21 0,-22 21 15,0-21-15</inkml:trace>
  <inkml:trace contextRef="#ctx0" brushRef="#br0" timeOffset="40324.93">16510 7006 0,'0'21'16,"-21"1"-16,21-1 16,0 21-16,-21-21 15,21 0-15,-22 22 0,1-22 0,21 21 16,-21-21-16,21 1 0,0 20 0,-21-21 15,21 0-15,0 0 16,21-21 0,0 0-16,0 0 0,1-21 15,-1 0-15,-21 0 0</inkml:trace>
  <inkml:trace contextRef="#ctx0" brushRef="#br0" timeOffset="40468.83">16595 6879 0,'0'0'0,"0"-42"0,0 21 0,0 0 15,0-1-15,-22 22 32,22 22-17,22-22 1,-1 0-16,21 0 0</inkml:trace>
  <inkml:trace contextRef="#ctx0" brushRef="#br0" timeOffset="40680.72">17145 6456 0,'0'0'0,"-21"0"16,0 42-1,21-21-15,-22 22 0,1 20 16,0-20-16,0 20 0,-21 1 16,20-1-16,1 1 0,0-1 0,0 1 15,21-1-15,0-21 0,0 1 0,0-1 16,0 0-16,0 1 0,21-22 15,-21 0-15,21 0 0,0-21 0,1 0 16,20 0-16,-21 0 0,0 0 0,22-21 16,-22 0-16</inkml:trace>
  <inkml:trace contextRef="#ctx0" brushRef="#br0" timeOffset="40972.55">17251 7176 0,'-21'0'15,"21"21"1,0 0-16,21-21 15,0 0-15,0 0 16,0 0-16,22 0 0,-22 0 0,21 0 16,0-21-16,1 0 0,20 21 0,-20-22 15,-22 1-15,21 0 0,-21-21 16,0 21-16,-21-1 0,0 1 0,0 0 16,0 0-16,0 0 0,-21 0 0,-21 21 15,0 0-15,-1 0 16,1 0-16,0 21 0,-1 0 0,1 0 0,0 0 15,-1 0-15,22 22 0,0-1 16,0-21-16,0 22 0,21-1 0,0-21 16,0 21-16,21-20 0,0-1 15,21 0-15,-21 0 0,22 0 0,-1-21 16,0 0-16,1 0 0,20 0 0,-20 0 16</inkml:trace>
  <inkml:trace contextRef="#ctx0" brushRef="#br0" timeOffset="42092.84">18965 6689 0,'0'0'0,"0"-43"0,0 22 0,0-21 16,0 0-16,0 20 0,0-20 0,0 21 16,0-21-16,-21 20 15,21 1-15,-21 21 0,0 0 16,0 21-16,-1 22 0,22-22 0,-21 42 16,0-20-16,0 20 0,0 1 15,0-1-15,-1 22 0,1-43 0,0 22 16,0-1-16,0 1 0,21-1 15,-21-20-15,-1-1 0,22 0 0,0 1 16,0-22-16,0 21 0,-21-42 0,21 21 16,0 0-16,0-42 31,21 0-31,-21 0 16,22 21-1,-1-21-15,-21 0 31,21 21 266,-21-22-297,21 22 0,-21-21 16,0 0-16,21 0 0,0 0 0</inkml:trace>
  <inkml:trace contextRef="#ctx0" brushRef="#br0" timeOffset="43265.58">18902 6519 0,'0'0'0,"0"-21"0,0 0 0,0 0 16,0 42 0,0 0-1,0 22-15,-21-1 0,-1 0 16,1 22-16,0-1 0,0 1 0,0-1 16,0 22-16,-22-22 0,22 1 0,-21-1 15,21 1-15,-22-1 0,1 1 16,21-22-16,-22 1 0,22-1 15,0-21-15,0 21 0,0-20 0,21-1 16,0-42 0,0-1-1,21-20-15,-21 21 0,0-21 16,21-1-16,0 1 0,0 0 0,-21-1 16,22 1-16,-1 0 0,-21-1 15,21 1-15,0 21 0,-21 0 0,0-1 16,21 22-16,-21 22 15,0-1-15,0 21 16,21-21-16,-21 22 0,22-22 16,-22 21-16,21 0 0,0 1 0,0-22 15,0 21-15,0-21 0,22 22 16,-22-22-16,21 0 0,-21 0 0,22-21 16,-1 21-16,0-21 0,1 0 0,-1 0 15,0 0-15,22 0 0,-22-21 16,1 0-16,-1 0 0,0 0 0,1-22 15,-1 22-15,-21-42 0,21 20 0,-20 1 16,-1-21-16,0-1 0,0 1 16,-21-22-16,0 21 0,0-20 0,0 20 15,0-20-15,-21-1 16,-21 21-16,-1 1 0,1 21 0,0-1 16,-1 22-16,1 0 0,-22 0 0,1 21 15,21 0-15,-22 21 0,22 0 16,-22 21-16,22 1 0,0-1 0,-1 22 15,22-1-15,0 1 0,21-1 0,-21 1 16,21 20-16,0-20 0,0-22 16,42 22-16,-21-22 0,0 21 0,22-20 15,-22-1-15,21 0 0,1-20 0,-1-1 16,21 0-16,-20 0 0,20 0 16,1-21-16,-22 0 0,22 0 0,-1 0 15,1-21-15,-1 0 0,-21 0 16,22 0-16,-22-1 0</inkml:trace>
  <inkml:trace contextRef="#ctx0" brushRef="#br0" timeOffset="44439.96">19939 7112 0,'21'-63'0,"-84"168"0,105-147 0,-21-43 16,-21 64-16,0 0 0,0 0 0,-21 21 15,0 0-15,0 0 16,-1 0-16,1 21 0,0 0 16,0 0-16,0 1 0,0 20 0,-1-21 15,22 21-15,-21-20 0,0 20 0,21 0 16,-21-21-16,21 22 0,0-22 15,0 0-15,0 21 0,0-20 0,21-22 16,0 21-16,0 0 0,22-21 16,-22 0-16,0 0 0,21 0 0,1 0 15,-22-21-15,21 0 0,1 21 16,-22-22-16,21-20 0,-21 21 0,0-21 16,1 20-16,-1-20 0,-21 0 15,0-1-15,0 1 0,0 0 0,0 21 16,0-22-16,-21 22 0,-1-21 0,1 21 15,-21 21-15,0 0 0,20 0 16,-20 0-16,0 0 0,-1 0 0,22 21 16,-21 0-16,21 0 0,21 0 0,0 0 15,0 1-15,0 20 0,0-21 16,0 0-16,21-21 0,21 21 16,-21 1-16,22-22 0,-1 0 0,-21 0 15,22 0-15,-1 0 0,0 0 16,1-22-16,-1 22 0,0-21 0,1 0 15,-1 0-15,0 21 0,-21-21 0,22 0 16,-22 21-16,0-22 0,0 22 16,-42 22-1,0-1 1,21 0-16,-21 0 0,0 21 16,-1-20-16,1-1 0,21 21 15,0-21-15,0 0 0,0 1 0,0-1 16,0 0-16,0 0 0,21-21 15,-21 21-15,22-21 0,20 0 16,-21 0-16,21 0 0,-20 0 0,20-21 16,-21 21-16,21-21 0,1 0 15,-22 0-15,0-1 0,21-20 0,-20 21 16,-1 0-16,-21 0 0,21-1 0,-21 1 16,21 0-16,-21 0 0,-21 42 31,0 0-31,0 0 0,21 1 15,0-1-15,0 0 16,-22 0-16,22 0 0,0 0 0,0 1 16,0-1-16,0 0 0,0 0 15,22-21-15,-1 0 0,0 0 16,21 0-16,-21 0 0,1 0 0,-1 0 16,0 0-16,0 0 0,0-21 0,0 0 15,-21 0-15,0-1 0,22-20 16,-22 21-16,0-21 0,0 20 0,0-20 15,-22 21-15,1 0 0,0-22 0,0 22 16,21 0-16,-21 0 16,21 0-16,21 0 15,0 21-15,0 0 16,22 0-16,-22 0 0,21 0 16,-21 0-16,22 0 0,-1 0 0,-21 0 15,21 0-15,1 21 0,-1 0 0,0 0 16,-20 0-16,20 0 0,-21 22 15,-21-22-15,0 21 0,0 1 0,0-22 16,0 21-16,-21-21 0,0 22 0,0-22 16,-1 0-16,1 21 0,0-21 15,0 1-15,0-22 16,21-22 0,0 1-1,0 0-15,0 0 0,21-21 16,0 20-16,0-20 0,0 0 0,1 21 15,20-22-15,0 1 0,1 0 16,-1 20-16,0-20 0,1 21 0,20 0 16,-21 21-16,1 0 0,-1 0 0,0 0 15,1 21-15,-22 0 0,0 0 16,0 0-16,-21 22 0,0-1 0,0-21 16,-21 22-16,0-22 0,0 21 0,0-21 15,-1 0-15,1 1 0,0-1 16,0 0-16,21 0 0,-21-21 15,21 21-15,21-21 32,0-21-32,0 21 0,0-21 15</inkml:trace>
  <inkml:trace contextRef="#ctx0" brushRef="#br0" timeOffset="45188.17">22225 7366 0,'-21'0'15,"42"0"-15,-63 0 0,42-21 32,21 0-32,0 0 0,0-1 15,0 1-15,22 0 0,-22-21 16,21 21-16,0-22 0,-20 1 16,20 0-16,0-1 0,-21-20 0,1 20 15,-1-20-15,-21 21 0,0-22 0,0 22 16,0-1-16,0 22 0,0-21 15,-21 21-15,-1 21 0,1 0 0,0 0 16,0 21-16,-21 0 0,20 0 16,1 22-16,0-1 0,0 0 0,0 1 15,0-1-15,21 0 0,-22 22 0,22-22 16,-21 22-16,21-22 0,-21 21 16,21-20-16,0 20 0,0-20 0,0-1 15,21 0-15,0-21 0,1 22 16,-1-22-16,21-21 0,0 21 15,1-21-15,-1 0 0,0 0 0,22 0 16,-22-21-16,1 21 0,-1-21 0,0-22 16,1 22-16,-22-21 0,21 0 15,-21 20-15,22-20 0,-22 0 0,0-1 16,-21 22-16,0-21 0,21 21 0,-21 0 16,-21 21 15,0 21-31,0 21 0,21-21 15,-22 0-15,22 22 16,0-22-16,0 21 0,0-21 0,0 22 16,0-22-16,0 0 0,22 0 0,-1 0 15,-21 1-15,42-1 0,-21-21 16,0 0-16,1 0 0,20 0 0,-21 0 16,21 0-16,-20 0 0,-1-21 15,21-1-15,-21 1 0,0-21 0,1 21 16,-1-22-16,-21 1 0,21 0 0,-21-1 15,0 1-15,0 0 0,0-1 16,0 22-16,0 0 0,0 0 0,-21 0 16,0 0-16,-1 21 0,1 0 0,-21 0 15,21 0-15,-22 21 16,22 0-16,-21 0 0,0 0 0,20 0 16,1 1-16,0 20 0,0-21 0,21 21 15,0-20-15,0-1 0,0 21 16,0-21-16,21 0 0,0 1 0,22-1 15,-1 0-15,0 0 0,1 0 0,-1-21 16,21 0-16,1 0 0,-22 0 16,22 0-16,20 0 0,-20 0 0</inkml:trace>
  <inkml:trace contextRef="#ctx0" brushRef="#br0" timeOffset="46012.69">24066 7197 0,'43'-21'0,"-86"42"0,107-85 0,-43 43 15,-21 0-15,0-21 0,0 20 0,0 1 16,0 0-16,-21 0 0,0 21 15,0 0-15,-1 0 0,1 0 0,-21 0 16,0 0-16,20 0 0,-20 21 16,0 0-16,-1 0 0,1 1 0,21-1 15,-21 0-15,20 21 0,1-21 0,21 22 16,0-1-16,0-21 0,0 22 16,0-22-16,21 21 0,1-21 0,-1 0 15,0-21-15,21 22 0,-21-22 0,22 0 16,-22 0-16,21 0 0,-21-22 15,22 22-15,-22-21 0,0 0 16,21-21-16,-20-1 0,-1 22 0,0-21 16,-21 0-16,21 20 0,0 1 15,-21-21-15,21 21 0,-21 0 16,-21 42 15,21 0-31,0 0 0,-21 0 0,21 0 16,0 1-16,0-1 0,0 21 15,0-21-15,0 0 0,0 1 0,21 20 16,0-21-16,1 0 0,20 0 0,-21-21 16,21 22-16,1-22 0,-22 0 15,21 0-15,1 0 0,-1 0 16,0 0-16,1-22 0,20 1 0,-21 0 16,1 0-16,-1-21 0,0-1 15,-20 22-15,20-21 0,-21-1 0,0 1 16,-21 21-16,0-21 0,0-1 0,0 22 15,0 0-15,-21 0 0,0 0 16,0-1-16,0 22 0,-22 0 0,22 0 16,-21 0-16,-1 22 0,1-1 0,0-21 15,21 21-15,-22 21 0,22-21 16,-21 1-16,21 20 0,21-21 0,-22 21 16,22-20-16,0 20 0,0 0 15,0-21-15,0 1 0,22 20 16,-1-21-16,0 0 0,0-21 0,0 21 15,22-21-15,-22 0 0,0 0 0,21 0 16,-21-21-16,1 0 0,-1 0 16,21 0-16,-21-22 0,0 1 0,1 0 15,-1-1-15,0 1 0,21-21 16,-21 20-16,1-20 0,-1-1 0,0 22 16,0 0-16,0-22 0,0 43 0,-21-21 15,0 20-15,0 1 0,0 0 16,-21 21-16,0 0 0,0 0 0,0 21 15,0 0-15,-1 1 16,1 20-16,0-21 0,0 21 0,0 1 16,21-1-16,-21 0 0,21 1 0,0-1 15,0 0-15,0 1 0,0-1 16,0 0-16,0 1 0,0-1 0,21 0 16,0-20-16,-21 20 0,21-21 0,0-21 15,-21 21-15,21-21 0,1 0 16,-1 0-16</inkml:trace>
  <inkml:trace contextRef="#ctx0" brushRef="#br0" timeOffset="46135.92">25146 7366 0,'-64'21'0,"128"-42"0,-43 21 0,-21-21 15,0 0 1,0 0 0,0-1-1,0 1-15,0 0 16,0 0-16,0 0 0</inkml:trace>
  <inkml:trace contextRef="#ctx0" brushRef="#br0" timeOffset="46725.07">23262 4847 0,'0'-21'0,"0"42"0,0-63 15,0 21-15,0 0 0,0-1 0,-21 22 16,0 0 0,0 22-16,-1 20 0,22 0 15,0 1-15,-21-1 0,0 21 16,0 1-16,21-1 0,0-20 0,-21 20 15,21-20-15,-21 20 0,21-21 0,0 1 16,-22-22-16,22 21 0,-21-21 16,21 1-16,0-1 0,0 0 0,21-21 31,-21-21-31,0 0 16</inkml:trace>
  <inkml:trace contextRef="#ctx0" brushRef="#br0" timeOffset="46960.93">23050 4890 0,'0'0'0,"22"-43"0,-1 1 16,0 0-16,0 20 0,0-20 0,0 21 15,1 0-15,-1 21 0,21-21 0,-21 21 16,22 0-16,-22 0 0,21 0 16,-21 0-16,22 0 0,-22 21 15,-21 0-15,0 0 0,0 0 16,0 0-16,-21 1 0,-1 20 0,-20-21 15,21 0-15,0 0 0,-22 22 16,22-43-16,21 21 0,-21 0 16,21 0-16,21-21 15,0 0 1,1 0-16</inkml:trace>
  <inkml:trace contextRef="#ctx0" brushRef="#br0" timeOffset="47264.77">23812 4678 0,'0'0'0,"-21"21"32,0 0-32,-21 0 15,21 1-15,-22 20 0,22-21 16,0 0-16,0 22 0,0-22 16,21 0-16,0 0 0,0 0 0,0 0 15,21 1-15,0-22 16,0 0-16,21 0 0,1 0 0,-22 0 15,21 0-15,1-22 0,-1 22 0,-21-21 16,21 0-16,-20 0 0,-1-21 16,-21 20-16,0 1 0,0-21 0,0 21 15,0 0-15,-21-1 0,-1 1 16,-20 21-16,21 0 0,0 0 0,-22 0 16,22 0-16,0 0 0,0 0 0,0 0 15,42 0 1</inkml:trace>
  <inkml:trace contextRef="#ctx0" brushRef="#br0" timeOffset="47484.7">24151 4636 0,'0'21'0,"-21"85"31,0-64-31,0 21 0,21-20 0,-22 20 0,1 1 16,21-22-16,-21 22 0,21-1 15,-21-21-15,0 22 0,21-22 16,-21 22-16,21-22 0,-22 0 0,22 1 16,0-1-16,0-21 0,0 0 15,0 1-15,0-1 0,0 0 0,22-21 16,-1-21 0,-21 0-16,21-1 0</inkml:trace>
  <inkml:trace contextRef="#ctx0" brushRef="#br0" timeOffset="47740.45">24109 4868 0,'0'-42'0,"42"-85"31,-21 106-31,-21 0 0,21 0 0,1 21 16,-1 0-16,21 0 0,-21 0 15,0 0-15,22 0 0,-22 0 0,0 0 16,0 21-16,-21 0 0,0 0 0,0 0 15,0 22-15,-42-22 0,21 0 16,-22 21-16,22-21 0,-21 1 0,0-1 16,20 0-16,-20 0 0,21-21 15,0 21-15,42-21 32,0-21-32,0 0 0,0 0 15</inkml:trace>
  <inkml:trace contextRef="#ctx0" brushRef="#br0" timeOffset="47988.3">24532 4636 0,'0'0'0,"-21"21"31,0 0-15,21 0-16,0 0 0,0 0 0,0 1 16,0-1-16,0 0 0,0 0 15,0 0-15,21-21 0,0 0 16,0 0-16,0 0 0,1 0 15,-1 0-15,0 0 0,0 0 16,0-21-16,0 0 0,1 0 0,-22 0 16,0-1-16,0 1 15,0 0-15,0 0 16</inkml:trace>
  <inkml:trace contextRef="#ctx0" brushRef="#br0" timeOffset="48224.25">24955 4614 0,'-42'43'16,"21"-22"0,21 21-16,-21-21 0,21 22 15,-21-1-15,21 22 0,0-22 0,-22 0 16,22 22-16,-21-22 0,21 22 0,0-22 15,-21 0-15,21 1 0,0-1 16,-21 0-16,0 1 0,21-1 0,-21-21 16,21 21-16,0-20 0,0-1 15,0 0-15,0 0 0,0 0 0,21-21 32,-21-21-32</inkml:trace>
  <inkml:trace contextRef="#ctx0" brushRef="#br0" timeOffset="48457.12">24828 4911 0,'0'-64'16,"0"128"-16,0-170 0,0 42 0,0 43 0,0-21 15,22 21-15,-22 0 0,21-1 16,0 1-16,21 21 0,-21 0 0,1 0 16,20 0-16,-21 0 0,21 0 15,-20 0-15,-1 21 0,0 1 0,-21-1 16,0 0-16,0 0 15,-21 0-15,-22-21 0,22 21 16,-21 1-16,0-22 0,20 21 0,-20-21 16,0 21-16,21 0 0,-22-21 15,22 21-15,0-21 0,0 21 0,0 1 16</inkml:trace>
  <inkml:trace contextRef="#ctx0" brushRef="#br0" timeOffset="49288.64">25358 7303 0,'0'0'0,"0"-22"0,0 1 15,0 0 1,0 0-16,0 0 16,0 42-1,0 0-15,0 21 16,0 1-16,-22-1 0,22 0 0,0 22 15,-21-22-15,0 22 0,0-1 16,0-20-16,21 20 0,0 1 0,-21-22 16,-1 21-16,22-20 0,-21 20 0,21-20 15,0-1-15,-21 0 0,21 1 16,0-22-16,-21 0 0,21 0 0,0 0 16,21-42-1,0 0 1,-21 0-16,0 0 0,0-22 15,21 22-15,-21-21 0,22-1 0,-22 1 16,0-21-16</inkml:trace>
  <inkml:trace contextRef="#ctx0" brushRef="#br0" timeOffset="49500.52">25273 7493 0,'21'-63'0,"-42"126"0,42-190 16,-21 85-16,21-1 0,-21 1 16,21 21-16,1-21 0,-1 20 0,0 1 15,0 0-15,0 21 0,0-21 16,1 21-16,20 0 0,-21 0 0,0 0 15,22 0-15,-22 0 0,0 0 0,-21 21 16,0 0-16,0 0 0,0 1 16,-21-1-16,0 21 0,-22-21 15,22 0-15,-21 1 0,21 20 0,-22-21 16,22-21-16,0 21 0,0 0 0,0-21 16,42 0-1</inkml:trace>
  <inkml:trace contextRef="#ctx0" brushRef="#br0" timeOffset="49799.88">25717 7133 0,'-42'21'16,"21"1"-1,0-1-15,21 0 0,-21 0 16,21 0-16,-22 0 0,22 1 0,0-1 15,0 0-15,0 0 0,0 0 16,22-21-16,-1 0 16,0 0-16,21 0 0,-21 0 0,1 0 15,-1-21-15,0 0 0,0 21 16,0-21-16,-21 0 0,0-1 0,0 1 16,0 0-16,0-21 0,0 21 15,-21-1-15,0 22 16,0 0-16,0 0 0,-1 0 15</inkml:trace>
  <inkml:trace contextRef="#ctx0" brushRef="#br0" timeOffset="50040.74">25929 7154 0,'-21'22'16,"21"-1"-1,-21 0-15,21 0 0,-21 21 16,-1 1-16,22-1 0,0 0 16,-21 1-16,0-1 0,21 22 0,-21-22 15,0 0-15,0 1 0,-1 20 0,1-21 16,0 1-16,21-1 0,-21 0 16,0 1-16,0-22 0,21 21 0,0-21 15,0 1-15,0-1 0,21-21 16,0 0-1,0 0-15,-21-21 0,21-1 16,0 1-16</inkml:trace>
  <inkml:trace contextRef="#ctx0" brushRef="#br0" timeOffset="50280.63">25739 7366 0,'84'-190'31,"-168"380"-31,189-402 15,-83 191-15,-1 21 0,0 0 16,0 0-16,0 0 0,0 0 0,1 0 16,-1 21-16,-21 1 0,0-1 0,0 0 15,0 0-15,0 0 0,-21 0 16,-1 1-16,1-22 0,0 21 16,0 0-16,0 0 0,0-21 0,-1 21 0,1-21 15,0 0 1,42 0-1</inkml:trace>
  <inkml:trace contextRef="#ctx0" brushRef="#br0" timeOffset="50537.88">26056 7218 0,'0'21'31,"0"0"-31,0 0 15,0 1-15,-21-1 16,21 0-16,-21-21 16,21 21-16,21-21 15,0 0-15,0 0 16,0 0-16,1 0 16,-1-21-16,0 0 0,-21 0 15,0-1-15,0 1 16,0 0-1,0 0-15,0 0 0</inkml:trace>
  <inkml:trace contextRef="#ctx0" brushRef="#br0" timeOffset="50800.73">26289 7133 0,'-21'21'31,"0"1"-31,21-1 0,-22 21 16,22 0-16,0-20 0,0 20 0,-21 0 16,0 1-16,21-1 0,-21 21 15,21-20-15,-21-1 0,0 0 0,21-20 16,0 20-16,-22 0 0,1 1 0,21-22 16,-21 0-16,21 21 0,0-21 15,0 1-15,0-1 0,0 0 16,21-21-1,-21-21 1,0 0-16,0-1 0,0 1 16</inkml:trace>
  <inkml:trace contextRef="#ctx0" brushRef="#br0" timeOffset="51024.88">26225 7260 0,'0'0'0,"22"-42"0,-22 21 16,0-22-16,0 22 0,0 0 0,21 21 15,0 0 1,0 0 0,0 0-16,-21 21 0,21 0 15,1 1-15,-1-1 0,-21 0 16,0 0-16,0 0 0,0 0 0,0 1 16,0-1-16,-21 0 0,-1-21 0,1 21 15,0 0-15,-21-21 0,21 0 16,-1 0-16,1 0 0,-21 0 0,21 0 15,-22 21-15</inkml:trace>
  <inkml:trace contextRef="#ctx0" brushRef="#br0" timeOffset="51868.11">868 9737 0,'-21'0'16,"42"0"-16,-64 0 0,22 0 0,0 0 0,0 0 16,0 0-16,0 0 15,-1 0-15,22 21 16,43 0 0,-1-21-16,0 0 15,22 0-15,-1 0 0,22 0 16,21 0-16,0 0 0,21 0 0,-21 0 15,21 0-15,-22 0 0,1 0 16,0 0-16,0 0 0,0 0 0,-22 0 16,-20 0-16,-1 0 0,-20 0 15,-1 0-15,0 21 0,-20-21 0,-44 0 32,1 0-32,0-21 15,0 21-15</inkml:trace>
  <inkml:trace contextRef="#ctx0" brushRef="#br0" timeOffset="52100.97">2138 9631 0,'0'0'0,"-21"-21"0,-1 21 0,22-21 16,0-1-16,22 22 15,20 0-15,0 0 0,-21 0 0,43 0 16,-22 0-16,1 0 0,20 0 16,-21 0-16,1 22 0,-1-1 0,0 21 15,1-21-15,-22 22 0,-21-1 16,0 0-16,0 1 0,-42-1 0,20 0 15,-20 1-15,0-1 0,-22 0 16,1-21-16,-1 22 0,1-1 0,20-21 16,-20 0-16,21 1 0,20-1 15,-20 0-15,63-21 16,22-21 0,-1 0-16</inkml:trace>
  <inkml:trace contextRef="#ctx0" brushRef="#br0" timeOffset="52412.8">3746 9419 0,'0'0'0,"0"-21"0,-21-106 31,21 106-31,-21 21 0,0 0 16,0 0 0,21 21-16,-21 0 0,-1 22 0,22-1 15,0 0-15,-21 22 0,0-1 0,0-20 16,21 20-16,-21 1 0,0-1 16,21-21-16,-22 22 0,1-22 0,21 1 15,0-1-15,0-21 0,0 0 0,0 0 16,21-21-1,1 0-15,-1 0 0,21 0 16,-21-21-16</inkml:trace>
  <inkml:trace contextRef="#ctx0" brushRef="#br0" timeOffset="52616.7">4043 9356 0,'0'0'0,"0"-43"0,0-41 31,0 105-31,0 0 0,0 21 15,0 1-15,0-1 0,0 0 16,0 22-16,0-22 0,0 22 0,0-1 16,0-20-16,0-1 0,0 0 0,0 1 15,0-1-15,0-21 16,0 0-16,0 0 0,0 1 0,0-1 16,-21-21-1,-1 0-15</inkml:trace>
  <inkml:trace contextRef="#ctx0" brushRef="#br0" timeOffset="53064.72">3408 9927 0,'0'0'0,"-21"0"0,42 0 15,0-21 1,21 21-16,1 0 0,-1-21 0,21 0 16,1 21-16,-1-21 15,1-1-15,-1 1 0,1-21 0,-1 21 16,22 0-16,-21-22 0,-22 22 0,21 0 15,-20 0-15,-1 0 0,-21 21 16,0 0-16,-21 21 16,-21 21-16,0-21 0,0 22 15,0-1-15,0 0 0,-1-21 16,22 22-16,0-1 0,-21 0 0,21-20 16,0 20-16,0-21 0,0 0 0,21 0 15,1 1-15,20-22 16,-21 0-16,21 0 0,-20 0 0,20 0 15,0-22-15,1 1 0,-1 0 16,21 0-16,-20 0 0,-22 0 16,21-22-16,-21 22 0,1-21 0,-22-1 15,0 22-15,0-21 0,0 0 0,-22 20 16,1-20-16,-21 21 0,0 0 16,-1 0-16,1-1 0,-22 22 0,22 0 15,0 0-15,-1 0 0,1 22 16,0-1-16,-1-21 0,22 21 0,0 0 15,21 0-15,0 0 0,0 1 0,0-1 16,0 0-16,42-21 0,-20 0 16,20 0-16,0 0 0,1 0 0</inkml:trace>
  <inkml:trace contextRef="#ctx0" brushRef="#br0" timeOffset="53544.47">5101 9483 0,'0'0'0,"0"21"15,0 0-15,-21 21 16,0-20-16,21-1 0,-21 21 16,-1 0-16,1 1 0,21-22 0,-21 21 15,21 1-15,-21-22 0,21 21 0,0-21 16,0 0-16,0 1 0,21-22 16,0 0-1,22 0-15,-22 0 0,0-22 16,0 1-16,21-21 0,-20 21 15,20 0-15,-21-22 0,0 1 0,22 0 16,-22 20-16,0-20 0,0 0 0,0 21 16,0-1-16,-21 1 0,0 42 15,0 1 1,0-1-16,0 0 0,0 0 0,0 21 16,0 1-16,0-22 0,0 21 0,0 1 15,0-22-15,0 0 0,0 0 16,22 0-16,-1 0 0,0 1 0,21-22 15,1 0-15,-1 0 0,0 0 0,1 0 16,-1 0-16,0-22 16,22 1-16,-22 0 0,0 0 0,-20 0 15,20-22-15,-21 1 0,-21 21 0,0-21 16,0-22-16,0 22 0,0-1 16,-21 1-16,0 21 0,0-21 0,-22-1 15,22 22-15,-21 0 0,21 21 0,-1-21 16,1 21-16,0 0 0,0 0 0,0 0 15,21 21 1</inkml:trace>
  <inkml:trace contextRef="#ctx0" brushRef="#br0" timeOffset="53956.28">7472 9208 0,'0'0'15,"0"-43"-15,0 22 0,0-21 0,-21-22 0,21 43 16,0-21-16,0-1 0,0 22 16,0 0-16,0 0 0,-22 42 15,22 0-15,-21 22 16,0-1-16,21 0 0,-21 22 0,21-1 16,-21 1-16,0-1 0,21 1 0,-22-1 15,1 1-15,0-22 0,0 22 16,21-22-16,0 21 0,-21-20 0,21-22 15,0 21-15,0-21 0,0 1 16,21-1-16,0-21 0,0 0 0,0 0 0,22 0 16,-22 0-16,21-21 15,1-1-15,-1 1 0,0 0 0,1-21 16</inkml:trace>
  <inkml:trace contextRef="#ctx0" brushRef="#br0" timeOffset="54244.11">7916 9377 0,'0'0'0,"-21"0"15,0 0-15,0 21 0,0 0 16,-1 0-16,1 1 0,0-1 16,0 21-16,0-21 0,0 22 15,-1-22-15,22 21 0,-21 0 0,21-20 16,0-1-16,0 21 0,21-21 16,1-21-16,-1 21 0,21-21 0,-21 0 15,22 0-15,-1 0 0,0 0 0,1 0 16,-1-21-16,-21 0 0,21 0 15,-20 0-15,-1 0 0,0-1 0,0-20 16,-21 21-16,0 0 0,0-22 0,0 22 16,-21 0-16,0 0 0,0 0 15,-1 0-15,-20 21 0,21-22 0,-21 22 16,20 0-16,1-21 0,-21 21 0,21-21 16,0 21-16,-22-21 0,22 21 15,0-21-15</inkml:trace>
  <inkml:trace contextRef="#ctx0" brushRef="#br0" timeOffset="54416.01">7218 9271 0,'21'0'31,"0"0"-31,21 0 16,1 0-16,-22 0 0,21 0 0,22 0 15,-22-21-15,22 21 0,-1-21 16,1 21-16,-22 0 0,191-43 15,-191 22 1,0 21-16,1 0 0</inkml:trace>
  <inkml:trace contextRef="#ctx0" brushRef="#br0" timeOffset="54984.72">9800 9313 0,'106'0'31,"-85"0"-31,0 0 0,0 22 16,1-1-16,-1 0 0,0 21 0,-21-21 15,0 22-15,0-22 0,0 21 16,0 1-16,0-1 0,0-21 16,-21 21-16,0 1 0,-1-22 0,22 21 15,-21-21-15,21 1 0,-21-1 0,42-21 32,0 0-32</inkml:trace>
  <inkml:trace contextRef="#ctx0" brushRef="#br0" timeOffset="55635.96">9546 9313 0,'0'0'16,"0"-21"-16,0 0 0,0 0 0,-21 0 0,21 0 15,0-22-15,0 22 0,0-21 16,-21 21-16,21-1 0,0 1 15,0 0-15,0 42 16,0 0 0,-21 1-16,21 20 0,0 0 0,0 1 15,0-1-15,0 0 0,0 22 0,0-22 16,0 22-16,0-22 0,0 21 16,-22-20-16,22 20 0,0-20 0,0-1 15,-21 0-15,21-21 0,0 22 0,0-22 16,0 0-16,0 0 0,0 0 0,0-42 47,0 0-47,0 0 15,0-21-15,0 20 0,21-20 16,1 0-16,-1-1 0,-21-20 0,21 21 16,21-1-16,-21 1 0,22 0 0,-1 20 15,0-20-15,1 21 0,-1 0 16,0 0-16,22 21 0,-22 0 0,1 0 15,-1 21-15,0 0 0,-21 0 0,22 0 16,-22 22-16,-21-1 0,0 0 16,0 1-16,0 20 0,0-21 15,-21 1-15,0-1 0,-1 0 0,-20-20 16,21 20-16,0-21 0,-22 21 0,22-20 16,0-22-16,21 21 0,0-42 31</inkml:trace>
  <inkml:trace contextRef="#ctx0" brushRef="#br0" timeOffset="56176.34">10880 9673 0,'0'-21'15,"0"0"-15,0 0 0,0 0 16,0-1-16,0-20 16,0 21-16,0 0 0,0 0 0,0-1 15,-22-20-15,1 21 0,0 0 16,0 0-16,0 21 0,-22 0 16,22 0-16,0 0 0,-21 21 0,21 0 15,-22 21-15,22-21 0,-21 22 0,21-22 16,-1 21-16,-20 1 0,21-1 15,0 0-15,0 1 0,-1-1 16,22 0-16,0-21 0,0 1 0,0-1 16,0 0-16,0 0 0,22 0 0,-1-21 15,0 0-15,21 0 0,-21 0 16,22 0-16,-1-21 0,0 0 0,1 0 16,-1 0-16,22-1 0,-22-20 0,0 21 15,-21-21-15,22-1 0,-22 1 16,0 21-16,0-22 0,-21 1 0,21 21 15,-21 0-15,0 0 0,0-1 0,0 1 16,-21 21 0,0 0-16,0 21 0,21 1 0,0-1 15,-21 21-15,21-21 0,-21 22 0,21-1 16,0-21-16,0 21 16,0-20-16,0 20 0,21-21 0,0 0 15,-21 0-15,21 1 0,0-1 0,0 0 16,1-21-16,20 0 0,-21 0 0,0 0 15,22 0-15,-22 0 0,21-21 16,0 21-16,-20-43 0,20 22 0,-21 0 16</inkml:trace>
  <inkml:trace contextRef="#ctx0" brushRef="#br0" timeOffset="56568.12">11472 9504 0,'0'0'0,"0"-21"16,0 0-16,0-1 0,-21 22 15,0 22 1,0-1-16,21 0 15,-21 21-15,21-21 0,0 1 0,0 20 16,0-21-16,0 21 0,0-20 0,0-1 16,-22 21-16,22-21 0,0 0 0,-21 1 15,21-1-15,0 0 16,-21-21-16,21-21 31,0 0-31,0-1 0,21 1 16,-21-21-16,21 21 0,1-22 15,-1 1-15,0 0 0,0 21 0,21-22 16,-20 1-16,-1 21 0,21 0 0,-21-1 16,22 22-16,-22 0 0,21 0 15,-21 0-15,0 0 0,1 0 0,20 22 16,-21-1-16,-21 21 0,21-21 0,-21 0 16,0 22-16,0-22 0,0 21 0,0-21 15,0 1-15,-21-1 0,21 21 16,0-21-16,-21-21 0,0 21 0,21 1 15,21-44 32,0 22-47</inkml:trace>
  <inkml:trace contextRef="#ctx0" brushRef="#br0" timeOffset="57316.7">12404 9398 0,'0'-21'16,"0"42"-16,-22-63 0,1 42 0,0 0 16,0 0-16,-21 0 0,20 0 15,-20 0-15,0 21 0,-1 0 0,22-21 16,-21 42-16,21-20 0,0-1 0,-1 21 16,1 0-16,0 1 0,0-22 15,21 21-15,-21 1 0,21-22 16,0 21-16,0-21 0,0 0 0,0 1 15,21-1-15,21 0 0,-21 0 0,1-21 16,-1 0-16,21 0 0,-21 0 0,22 0 16,-22 0-16,21-21 0,0 0 15,-20 0-15,20-22 0,-21 22 0,0-21 16,0-1-16,22 1 0,-43-21 0,21 20 16,0-20-16,0-1 0,0 22 15,-21-22-15,0 1 0,22-1 0,-1 22 16,-21-21-16,0 20 0,0 22 0,0 0 15,0 0-15,-21 42 16,-1 0 0,1 0-16,0 22 0,0-1 0,0 0 15,0 1-15,-1-1 0,1 21 0,21-20 16,-21-1-16,21 22 0,0-22 16,0 0-16,0 22 0,0-22 0,21 0 15,0-20-15,1 20 0,-1 0 0,21-21 16,-21 1-16,0-22 0,22 21 15,-1-21-15,-21 0 0,22 0 0,-1 0 16,0 0-16,1-21 0,-22-1 0,21 1 16,0 0-16,-20 0 0,20-21 0,-21-1 15,0 1-15,0 0 16,1-1-16,-1-20 0,0-1 0,0 22 16,0-22-16,0 1 0,-21 21 0,22-1 15,-22 1-15,21 0 0,-21 20 16,0 1-16,0 0 0,0 42 15,0 0-15,-21 22 16,-1-22-16,22 21 0,-21 1 16,21-1-16,-21 0 0,0 1 0,21-1 15,0 0-15,0 1 0,0 20 0,0-21 16,0 1-16,0-1 0,0 0 0,0-20 16,0 20-16,21-21 0,-21 0 15,21 0-15,0-21 0,1 0 16,-1 22-16,0-22 0,0 0 0,21 0 15,-20 0-15,-1-22 0,0 22 0,21-21 16,-21 0-16,1 0 0,-22 0 16,21 0-16,-21-1 0,21 1 0,-21 0 15</inkml:trace>
  <inkml:trace contextRef="#ctx0" brushRef="#br0" timeOffset="57633.27">13504 9589 0,'21'21'15,"1"-21"-15,-1 0 0,0 0 16,0 0-16,0-21 16,0-1-16,1 22 0,20-21 0,-21 0 15,0 0-15,0 0 0,22 0 0,-22 21 16,-21-22-16,0 1 0,0 0 16,0 0-16,0 0 15,-21 21-15,-22 0 0,22 0 0,-21 0 16,21 21-16,-22 0 0,1 0 0,21 0 15,-21 22-15,20-1 16,1-21-16,21 22 0,0-22 0,0 0 16,0 21-16,0-21 0,0 1 15,0-1-15,21 0 0,22-21 0,-22 0 0,0 21 16,0-21-16,22 0 16,-22 0-16,21 0 0,0-21 0,-20 21 15,20-21-15,0 0 0,1-1 0,-1 1 16,0 0-16</inkml:trace>
  <inkml:trace contextRef="#ctx0" brushRef="#br0" timeOffset="58058.03">15981 9017 0,'0'0'0,"21"-42"0,-21 21 0,21-1 16,-21 1-16,21 0 0,-21 0 0,0 42 16,-21 21-1,0-20-15,0 20 0,0 0 16,-1 22-16,1-22 0,-21 22 0,42-1 16,-21-21-16,0 22 0,-1-22 0,1 1 15,21-1-15,0 0 0,0 1 16,0-22-16,0 21 0,0-21 0,0 0 15,0 1-15,0-44 32</inkml:trace>
  <inkml:trace contextRef="#ctx0" brushRef="#br0" timeOffset="58448.86">15536 9208 0,'-21'-43'0,"42"86"0,-63-128 16,42 43-16,0-1 0,0 1 0,0 0 15,21-1-15,21-20 0,-20 42 16,41-22-16,-21 1 0,22 21 0,-1 0 16,1-1-16,21 22 0,-1 0 0,1 0 15,0 22-15,-1 20 0,-20 0 16,-1 22-16,1-1 0,-22 1 0,-21 20 16,22-20-16,-22 21 0,-21-22 15,0 1-15,21-1 0,-21 1 16,0-1-16,0-21 0,0 1 0,0-1 15,0-21-15,0 0 0,0 1 0,-21-44 32,21-20-32,0 21 0,0-21 15,-21-1-15,21 1 0,0 0 0,0-22 16,0 22-16,0-22 0,0-20 0,21 20 16,0-21-16,0 1 0,0-1 15,0 22-15,22-1 0,-22 22 16,21-1-16,-21 1 0,1 21 0,-1 0 15,0 21-15,0 0 0,0 0 16,0 21-16,1 0 0,-22 0 0,0 0 16,21 22-16,-21-22 0,21 21 0,-21 1 15,21-22-15</inkml:trace>
  <inkml:trace contextRef="#ctx0" brushRef="#br0" timeOffset="58804.66">17208 9165 0,'0'0'0,"0"21"0,0 1 15,0-1-15,-21 0 0,0 0 0,0 0 16,0 22-16,21-22 0,0 0 16,-21 0-16,21 0 0,0 0 0,0 1 15,0-1-15,0 0 16,21-21-16,0 0 0,0 21 16,21-21-16,-20 0 0,20 0 0,0 0 15,1 0-15,-1-21 0,0 0 0,-21 0 16,22 21-16,-1-22 0,-21 1 0,22-21 15,-43 21-15,0 0 0,0-22 16,0 1-16,0 21 0,0-22 0,-22 1 16,-20 0-16,0 21 0,21-1 0,-43 1 15,22 0-15,-1 21 0,1 0 16,0 0-16,-1 21 0,1 0 0,21 1 16,0-1-16,0 21 0,-1-21 0,22 22 15,0-22-15,0 21 16,0 0-16,0-20 0,22-1 0,-1 21 15,0-21-15,21-21 0,1 21 0,-1-21 16,0 0-16,22 0 0,-22 0 16,22 0-16</inkml:trace>
  <inkml:trace contextRef="#ctx0" brushRef="#br0" timeOffset="59216.56">18140 8763 0,'0'0'0,"0"-63"0,0 20 0,21 1 15,-21 0-15,0 20 0,0 1 0,0 42 32,-21 1-32,0-1 0,-1 21 0,1 22 15,21-22-15,-21 21 0,0 1 16,0-1-16,21 1 0,-21-1 0,21 1 16,0-1-16,0-20 0,0-1 0,0 0 15,0 1-15,0-1 0,0-21 0,21 0 16,0 1-16,0-1 0,0-21 15,22 0-15,-22 0 0,0 0 0,21 0 16,-21 0-16,22-21 0,-22-1 0,0 1 16,21 0-16,-20 0 0,-1-21 15,0 20-15,0 1 0,0-21 16,-21 21-16,0 0 0,21-1 0,-42 22 31,21 22-31,0-1 16,-21 0-16,0 0 0,0 0 0,21 0 15,0 1-15,-21-1 0,21 0 16,-22 0-16,22 0 0,0 0 16,22-21-1,-1 0-15,0 0 16,0-21-16</inkml:trace>
  <inkml:trace contextRef="#ctx0" brushRef="#br0" timeOffset="59376.43">18690 8975 0,'0'0'0,"0"-43"0,0 22 16,0 0-16,0 0 0,-21 0 0,0 0 16,0 21-16,-1 0 0,1 0 15,21 21 17,0 0-17</inkml:trace>
  <inkml:trace contextRef="#ctx0" brushRef="#br0" timeOffset="59557.33">17843 9059 0,'0'0'0,"-21"0"0,0 0 16,0 0-16,42 0 31,21 0-31,-20 0 0,20 0 15,0 0-15,1 0 0,-1 0 16,21 0-16,1-21 0,-22 21 0,22 0 16,-22 0-16</inkml:trace>
  <inkml:trace contextRef="#ctx0" brushRef="#br0" timeOffset="60372.88">18817 9250 0,'0'21'16,"0"-42"-16,21 42 0,0-21 0,1 0 16,20 0-16,-21 0 0,21-21 0,-20 0 15,20 0-15,0-1 0,1 1 16,20 0-16,-21 0 0,1-21 0,-1-1 16,0 1-16,1 0 0,-1-1 0,-21 1 15,0 0-15,-21-22 0,0 22 16,0-1-16,0 22 0,-21-21 15,0 21-15,0-22 0,0 22 0,0 21 16,-22-21-16,22 21 0,0 0 16,-21 0-16,20 21 0,1 0 0,0 22 15,0-1-15,0 0 0,0 22 0,-1-1 16,22 22-16,-21-21 0,21 20 16,0 1-16,-21 0 0,-21-1 0,21 1 15,-1 0-15,1-1 0,21 1 0,0 21 16,0-22-16,0 1 15,0 0-15,0-1 0,0 1 0,-21 0 16,21-1-16,0 1 0,0 0 0,0-1 16,0 1-16,0-21 0,0-1 0,-21 1 15,21-1-15,0-21 0,0 1 16,0-1-16,0 0 0,0-20 0,0-1 16,21-21-16,0 0 0,0 0 0,22 0 15,-1-21-15,0-1 0,1 1 0,-1-21 16,0 21-16,1-22 0,-1 1 15,0 0-15,1-22 0,-22 1 0,0-1 16,0 1-16,0-22 0,-21 22 0,0-22 16,0 0-16,-21 1 0,-21-1 15,0 21-15,-1-20 0,1 20 16,0 1-16,-1-1 0,-20 22 0,20 0 16,1-1-16,-21 1 0,20 21 0,22 0 15,-21-1-15,21 22 0,-1-21 16,22 0-1,22 21-15,-1 0 0,0 0 16,0-21-16,21 0 0,1 21 0,20-21 16,1 21-16,-22-22 0,22 1 15,-1 0-15,1 0 0,-1 0 0,-21-22 16,1 22-16,-1 0 0,0-21 0,-20 21 16,-1-1-16,0 1 0,-21 0 15,0 0-15,0 0 0,-21 21 16,0 0-1,21 21-15,-22 0 0,22 0 0,-21 0 16,21 1-16,0-1 0,0 0 16,0 0-16,0 0 0,-21 0 0,21 1 15,0-1-15,0 0 16,21-21 15,-21-21-31,21 21 0</inkml:trace>
  <inkml:trace contextRef="#ctx0" brushRef="#br0" timeOffset="60524.79">19748 9017 0,'0'0'0,"0"-21"0,0 0 0,-21 0 15,21-1-15,-21 22 16,21-21-16,-21 21 0,42 0 47,0 0-47,0 21 0,1-21 0,-1 0 15,21 0-15</inkml:trace>
  <inkml:trace contextRef="#ctx0" brushRef="#br0" timeOffset="61156.43">20235 8975 0,'-84'0'31,"62"0"-31,1 0 0,0 0 16,0 21-16,0-21 0,0 21 15,-1 0-15,1 0 0,0 1 0,0 20 16,0-21-16,0 21 0,21-20 16,0-1-16,0 21 0,0-21 0,0 0 15,0 22-15,0-22 0,21 0 0,0 0 16,0 0-16,21-21 0,1 22 16,-22-22-16,42 21 0,-20-21 0,-1 0 15,22 0-15,-22 0 0,21 0 16,1-21-16,-1-1 0,-20 1 0,20 0 15,-20 0-15,-1 0 0,-21-22 16,21 22-16,-20-21 0,-1 0 0,0 20 16,-21-20-16,0 21 0,0 0 0,0 0 15,0-1-15,0 1 0,-21 0 16,0 21-16,-1 0 0,-20 0 0,21 0 16,-21 21-16,-1 0 0,22 1 15,-21-1-15,-1 0 0,1 21 0,21-21 16,-21 22-16,20-22 0,1 0 15,0 21-15,21-20 0,0-1 0,0 0 16,0 0-16,0 0 0,21 0 16,22-21-16,-22 0 0,21 0 15,-21 0-15,22 0 0,-1 0 0,-21-21 16,21 21-16,-20-21 0,20 0 16,-21-21-16,0 20 0,0-20 0,1 21 15,-1-21-15,0 20 0,-21-20 0,0 21 16,0 0-16,0 0 0,-21 21 15,0 0 1,-1 21-16,22 0 0,-21 0 16,0 0-16,21 0 0,-21 1 0,21 20 15,0-21-15,0 0 0,0 0 0,0 1 16,0-1-16,0 0 0,0 0 16,21-21-16,0 21 0,0-21 15,1 0-15,-1 0 0,21 0 16,-21 0-16,0 0 0,1 0 0,-1-21 15,0 0-15,0-21 0</inkml:trace>
  <inkml:trace contextRef="#ctx0" brushRef="#br0" timeOffset="62512.77">21209 8530 0,'21'-42'0,"-42"84"0,42-105 0,-21 20 0,21 22 15,-21 42 1,0 1-16,-21-1 15,0 0-15,21 21 0,-21 1 0,21-1 16,0 0-16,-21 22 0,21-1 16,-22 1-16,22-1 0,0 1 0,-21-1 15,21-20-15,0 20 0,0-21 0,0 1 16,0-1-16,0-21 0,0 22 16,0-22-16,0 0 0,0 0 0,0 0 15,21-21-15,1 0 0,-1 0 0,0 0 16,0 0-1,0-21-15,0 0 0,1 0 0,20 0 16,-21-1-16,0-20 0,22 21 0,-22-21 16,21 20-16,-21 1 0,0-21 15,1 21-15,-22 0 0,0-1 16,0 44 0,-22-22-16,1 21 0,0 0 15,0 21-15,21-21 0,0 1 0,-21-1 16,21 21-16,-21-21 0,21 0 0,0 1 15,0-1-15,0 0 0,0 0 16,21 0-16,0-21 0,0 21 0,21-21 16,-20 0-16,20 0 0,-21 0 15,21 0-15,-20 0 0,20-21 16,-21 21-16,21-21 0,-20 0 0,-1 0 16,0-22-16,0 22 0,0 0 0,0-21 15,1 21-15,-22-1 0,0 1 16,21 21-16,-21-21 0,0 42 15,-21-21 1,21 21-16,-22 1 0,1-1 16,21 0-16,0 0 0,-21 0 0,21 0 15,0 1-15,0-1 0,0 0 16,0 0-16,21-21 16,0 0-16,1 0 0,-1 0 15,0 0-15,0 0 0,0 0 0,0 0 16,-21-21-16,22 0 15,-22 0-15,0-22 0,0 22 0,0 0 16,0-21-16,0 20 0,0-20 0,-22 21 16,1 0-16,0 0 0,21-1 15,0 1-15,-21 21 0,21-21 16,0 0 0,21 21-16,0 0 0,0 0 15,1-21-15,20 21 0,-21 0 0,21 0 16,-20 0-16,20 0 15,0 0-15,-21 21 0,1-21 0,20 21 16,-21 0-16,0 0 0,0 1 0,-21-1 16,0 21-16,0-21 0,0 0 15,0 22-15,0-22 0,0 0 0,0 0 16,0 0-16,0 1 0,0-1 0,0 0 16,-21-21-1,0 0-15,0 0 16,21-21-1,0 0-15,0-1 0,21 1 16,0-21-16,22 21 0,-22 0 16,21-22-16,0 22 0,1-21 15,20-1-15,-20 1 0,20 21 16,-21 0-16,1 0 0,-22-1 0,21 22 16,-21 0-16,-21 22 15,0-1-15,0 0 0,0 0 16,0 21-16,0-20 0,-21 20 0,0-21 15,0 0-15,21 22 0,0-22 0,0 0 16,0 21-16,0-21 0,0 1 16,21-1-16,0 0 0,22 0 0,-22-21 15,21 21-15,-21-21 0,22 0 0,-1 0 16,0 0-16,1 0 0,-1-21 16,21 21-16,-20-21 0,-1 0 15,-21-22-15,22 22 0,-1-21 0,-21 0 16,0-1-16,0 1 0,1 0 15,-22-1-15,0 1 0,0 21 0,0 0 16,0-22-16,-22 43 16,1 0-16,-21 0 0,21 0 0,0 21 15,-1 1-15,1-1 0,0 0 0,0 0 16,21 0-16,0 22 0,0-22 16,0 0-16,0 0 0,0 0 0,21 0 15,0-21-15,-21 22 0,21-22 0,1 0 16,-1 21-16,0-21 0,0 21 15,-21 0 1,-21 0 0,0-21-1,21 21-15,-21-21 0,-1 0 0,1 22 16,0-22-16,0 0 0,0 21 0,0-21 16,-1 0-16,1 0 15,0 0-15,0-21 16,0 21-16,0-22 0</inkml:trace>
  <inkml:trace contextRef="#ctx0" brushRef="#br0" timeOffset="62749.01">22648 8234 0,'0'0'0,"-21"0"0,0-21 16,0 21-16,42 0 47,0 21-47,-21 0 0,0 0 16,-21 0-1,0-21-15</inkml:trace>
  <inkml:trace contextRef="#ctx0" brushRef="#br0" timeOffset="62976.2">21357 8700 0,'0'0'0,"-21"21"0,0-21 0,42 0 15,21 0 1,-21 0-16,22 0 0,-1 0 15,0 0-15,22 0 0,-1 0 0,-20 0 16,20 0-16,1 0 0,-22 0 16,0 0-16,22 0 0,-43 0 0,21-21 15,-20 21-15,-1 0 0,0 0 0,-21-22 16,0 1 0</inkml:trace>
  <inkml:trace contextRef="#ctx0" brushRef="#br0" timeOffset="64176.66">931 12107 0,'0'0'0,"-21"-21"0,0 21 0,-21-21 16,20 21-16,-20 0 0,-21-21 15,20 21-15,-20 0 0,20 0 0,-20 0 16,21 0-16,-22 0 0,22 0 16,21 0-16,-1 0 0,1 0 15,0 0-15,42 0 16,22 0-16,-1 0 15,21 0-15,22 0 0,0 0 0,-1 0 16,22 21-16,0-21 0,21 0 16,0 0-16,0 0 0,0 0 0,0 0 15,0 0-15,-21 0 16,21 0-16,-21 0 0,0 0 0,-22 0 16,1 0-16,0 0 0,-22 0 15,1 0-15,-22 0 0,0 0 0,-21 0 16,1-21-16,-1 21 0,-21-21 15,0 0-15,-21-1 16,-1 1-16,-20 21 0,21-21 16</inkml:trace>
  <inkml:trace contextRef="#ctx0" brushRef="#br0" timeOffset="64516.46">2032 11684 0,'0'0'0,"-42"0"0,20 0 0,1 0 16,0 0-16,42 0 31,0 0-31,22 0 16,-22 21-16,21-21 0,22 0 0,-22 21 15,22-21-15,-22 0 0,21 22 16,1-22-16,-1 0 0,1 0 0,-1 21 16,1-21-16,-1 0 0,-20 0 0,-1 21 15,0-21-15,-20 0 0,-1 21 16,-21 0-16,0 0 0,0 1 15,-21-1-15,-22 21 0,1 0 16,0 1-16,-22-1 0,-21 0 16,22 22-16,-22-22 0,1 22 0,20-22 15,-21 0-15,22 1 0,-1-1 16,1 0-16,21 1 0,-1-22 0,22 0 16,0 0-16,0 0 0,42-21 31,0-21-31,21 21 0</inkml:trace>
  <inkml:trace contextRef="#ctx0" brushRef="#br0" timeOffset="65080.14">4551 11282 0,'0'0'0,"0"-21"0,0-22 0,0 22 16,-21 0-16,21 0 0,0 0 0,0 0 15,-22 21-15,22 21 16,-21 0-16,21 21 0,-21 22 0,0-1 16,21 1-16,-21 20 0,0-20 15,-1 21-15,22-22 0,-21 22 0,0-22 16,21 22-16,0-22 0,0-20 15,0 20-15,0-20 0,0-1 0,0-21 16,0 0-16,0 0 0,21-21 16,0 0-1,1 0-15,-1-21 0,0 0 0,0-21 16</inkml:trace>
  <inkml:trace contextRef="#ctx0" brushRef="#br0" timeOffset="65300.02">4889 11367 0,'22'-43'15,"-44"86"-15,65-149 0,-43 63 0,0 1 16,0 21-16,0 63 16,0 1-1,-21-1-15,21 21 0,-22-20 0,22 20 16,0 1-16,0-1 0,0 1 0,0-22 16,0 22-16,0-1 15,0-21-15,0 1 0,0-1 0,0 0 16,0 1-16,0-22 0,0 0 0,0 0 15,0 0-15,-21-21 16,0 0-16,-21 0 16</inkml:trace>
  <inkml:trace contextRef="#ctx0" brushRef="#br0" timeOffset="65812.78">4254 11980 0,'0'0'0,"-21"0"15,42 0 1,1 0-16,20 0 15,0 0-15,22 0 0,-22 0 16,22-21-16,20 21 0,-20-21 16,20 0-16,-20 0 0,21 0 0,-22-1 15,1 1-15,20 0 0,-20 0 0,-1-21 16,1 20-16,-22 1 0,0 0 16,1 0-16,-22 0 0,0 0 0,-21-1 15,-21 22 1,0 0-16,0 22 15,-22-22-15,22 42 0,0-21 0,0 0 16,21 22-16,-21-22 0,21 21 16,-22 0-16,22 1 0,0-1 15,0 0-15,0-20 0,0 20 0,0-21 16,0 21-16,0-20 0,0-1 16,22 0-16,-1 0 0,0-21 0,0 0 15,0 0-15,0 0 0,22 0 0,-22 0 16,21 0-16,-21-21 0,22 0 15,-1 0-15,-21-1 0,22-20 0,-22 21 16,0-21-16,0-1 0,0 1 16,-21 0-16,0-1 0,0 1 0,-21 21 15,0-22-15,-21 1 0,20 21 0,-20 0 16,0 21-16,-1 0 0,1 0 16,0 0-16,-1 0 0,22 21 0,-21 0 15,21 0-15,0 0 0,-1 1 16,1-1-16,21 0 0,0 21 15,0-21-15,0 1 0,0-1 0,21 0 16,1 0-16,20 0 0,-21-21 0,21 0 16,1 0-16,20 0 0</inkml:trace>
  <inkml:trace contextRef="#ctx0" brushRef="#br0" timeOffset="66308.27">6117 11684 0,'0'0'0,"0"21"15,0 0 1,0 1-16,-21-1 0,21 0 0,-21 21 16,21 1-16,-21-1 0,-1 0 0,22-21 15,0 22-15,-21-1 0,21 0 16,0-20-16,0-1 0,0 0 0,0 0 16,21-21-16,1 0 15,-1 0-15,0 0 0,0-21 16,0 0-16,0 0 0,1-22 0,-1 1 15,21 21-15,-21-22 0,0 1 0,1 0 16,-1 21-16,0-22 0,0 22 16,0 0-16,-21 0 0,0 42 31,0 0-31,0 0 0,0 22 16,0-22-16,0 21 0,21-21 0,-21 22 15,22-22-15,-1 21 0,0-21 0,0 0 16,21 1-16,-20-1 0,20-21 15,0 0-15,1 0 0,-1 0 0,-21 0 16,21 0-16,1-21 0,-1 21 0,0-22 16,-20-20-16,20 21 0,-21 0 15,-21-22-15,0 1 0,0 21 0,0-21 16,0-1-16,-21 1 0,-21 0 0,20 20 16,1-20-16,-21 21 15,21 0-15,0 0 0,-22 21 0,22 0 0,0 0 16,0 0-16,0 0 15,21 21-15,0 0 16,0 0-16,21-21 0,0 21 0,0-21 16,21 0-16,1 21 0</inkml:trace>
  <inkml:trace contextRef="#ctx0" brushRef="#br0" timeOffset="66588.11">7916 11091 0,'0'0'0,"0"-21"0,0 0 0,0 0 0,0 0 0,21 21 16,-21 21-1,0 21-15,0 1 0,0-1 16,0 21-16,0-20 0,0 20 0,0 1 16,0-1-16,-21 1 0,0-1 0,0 1 15,0-22-15,0 22 0,-22-22 16,22 0-16,0 1 0,21-22 0,0 21 15,-21-21-15,21 0 0,21-21 16,0 0-16,0 0 16,22 0-16,-22-21 0,21 0 15,0-21-15,1 21 0,-1-22 0,0 22 16,-20-21-16,20-1 0</inkml:trace>
  <inkml:trace contextRef="#ctx0" brushRef="#br0" timeOffset="66888.94">8276 11557 0,'0'-42'0,"-21"105"16,42-84-16,-21 0 15,0 42-15,-21 0 0,0 0 16,0 22-16,-1-22 0,1 21 0,0 1 16,0-22-16,0 21 0,21 0 0,0-20 15,0-1-15,0 21 0,21-21 16,0 0-16,0 1 0,0-22 0,22 0 16,-1 0-16,-21 0 0,22 0 15,-1-22-15,-21 1 0,21 0 16,-20 0-16,20 0 0,-21 0 0,0-22 15,-21 22-15,0-21 0,0 21 0,0-1 16,0-20-16,-21 21 0,21 0 16,-21 0-16,0-1 0,0 22 0,-22 0 15,22-21-15,0 21 0,0 0 0,0 0 16,-1 0-16,1 0 0,0 0 16,0 0-16,0 0 0,21 21 15,-21-21-15,-1 0 16,22-21-16</inkml:trace>
  <inkml:trace contextRef="#ctx0" brushRef="#br0" timeOffset="67092.82">7535 11430 0,'0'0'0,"-42"0"0,21 0 0,21-21 0,0 0 16,21 21-16,0-21 15,21 21-15,1-22 0,-1 22 0,22-21 16,-22 21-16,43-21 0,-22 21 0,1 0 15,20-21-15,-20 21 0,-1 0 16,1 0-16,-1 0 0,-20 0 0,20 0 16,-42 0-16,22 0 0,-22 0 0,0 0 15</inkml:trace>
  <inkml:trace contextRef="#ctx0" brushRef="#br0" timeOffset="67716.46">10181 11324 0,'-21'-42'0,"42"84"0,-42-126 16,0 41-16,21 1 0,0 0 0,0 20 16,0 1-16,0 0 0,0 0 15,0 0-15,0 42 16,21 0-16,0 21 15,-21 22-15,0-1 0,21 1 0,-21-1 16,0 1-16,0 21 0,0-22 16,-21 1-16,21-1 0,0 1 0,-21-22 15,21 21-15,-21-20 0,21-1 16,0 0-16,-21-20 0,21-1 0,0 0 16,0-42-1,0 0 1,0-1-16,0 1 0,0-21 0,21 21 15,0-22-15,0 1 0,0-21 0,0 20 16,1 1-16,20-22 0,0 1 16,1 21-16,-1-22 0,0 43 0,22-21 15,-22 20-15,22 22 0,-22 0 0,0 0 16,1 22-16,-22-1 16,0 21-16,0 0 0,-21 1 0,0-1 15,21 0-15,-21 1 0,0-1 0,0 0 16,-21-20-16,0 20 0,0 0 0,0-21 15,-1 22-15,22-22 0,0 0 16,0 0-16,0 0 0,22-21 16,-1 0-16,0 0 0,21-21 15,-21 0-15,22 21 0,20-21 16,-20 0-16,-1 0 0</inkml:trace>
  <inkml:trace contextRef="#ctx0" brushRef="#br0" timeOffset="68148.22">11451 11663 0,'0'0'0,"42"-21"0,-20 0 15,-1-1-15,-21 1 0,0 0 0,0 0 16,0-21-16,0 20 0,0 1 16,0 0-16,-21 21 0,-1 0 0,1 0 15,-21 0-15,21 0 0,-22 0 0,1 21 16,0 0-16,-1 22 0,1-22 16,0 21-16,-1 1 0,22-1 0,-21 0 15,0 1-15,20-1 0,1-21 0,21 21 16,0-20-16,0 20 0,0-21 15,21 0-15,22-21 0,-1 0 0,-21 0 16,43 0-16,-22 0 0,0-21 16,1 0-16,-1 0 0,0 0 0,1-1 15,-1-20-15,0 21 0,-20-21 16,-1 20-16,0-20 0,0 0 0,-21-1 16,0 1-16,0 0 0,0-1 0,0 22 15,0 0-15,0 0 0,-21 21 16,0 21-16,21 0 15,-21 0-15,21 22 0,0-22 0,-22 21 16,22 1-16,0-22 0,0 21 16,0-21-16,0 22 0,0-22 0,0 0 15,22 0-15,-1-21 0,0 21 0,0-21 16,21 21-16,-20-21 0,20 0 16,0 0-16,1 0 0,20-21 15,-21 0-15,1 0 0,-1 0 0,0 0 16,1-1-16,-1-20 0,-21 21 0,0-21 15,1-1-15</inkml:trace>
  <inkml:trace contextRef="#ctx0" brushRef="#br0" timeOffset="68532.85">12192 11430 0,'0'-42'16,"0"126"-16,0-126 0,0 21 15,0 42 1,0 0-16,-21 22 0,21-22 0,-21 21 16,21-21-16,0 22 0,-22-22 15,22 0-15,-21 21 0,0-21 16,21 1-16,0-1 0,0 0 0,-21 0 15,21 0-15,-21-21 0,21 21 16,0-42 0,21 0-1,0 0-15,0 0 0,0 0 0,1-22 16,-1 22-16,0-21 0,21-1 0,-21 1 16,1 0-16,20-1 0,-21 1 15,0 21-15,22 0 0,-22 0 0,0-1 16,21 22-16,-21 0 0,1 22 0,-1-1 15,0 0-15,0 0 0,0 21 16,-21 1-16,0-1 0,0 0 16,0 1-16,0-22 0,0 21 0,0 1 15,0-22-15,0 21 0,0-21 0,0 0 16,0 1-16,0-1 0,21-21 16,1 0-16,-1 0 15,21 0-15,-21 0 0,22-21 0,-1 21 16,0-22-16,1 1 0,-1 0 15,21 0-15,-20-21 0,-1 20 0</inkml:trace>
  <inkml:trace contextRef="#ctx0" brushRef="#br0" timeOffset="69196.5">13483 11472 0,'0'0'0,"42"-42"0,-20 21 16,-22-21-16,0 20 0,0-20 0,0 21 16,0 0-16,-22 21 0,-20 0 0,21 0 15,-21 0-15,-22 0 0,22 0 16,-1 42-16,-20-21 0,21 0 0,-1 22 15,1-1-15,0-21 0,20 22 0,1-1 16,0 0-16,21-21 0,0 22 16,0-22-16,21 21 0,0-21 0,1 1 15,-1-1-15,21 0 0,0-21 0,1 0 16,-1 0-16,0 0 0,22 0 16,-22 0-16,1 0 0,-1 0 0,-21-21 15,21 0-15,-20-1 0,-1 1 16,0-21-16,0 0 0,0-1 0,-21-20 15,0-1-15,0 1 0,0-1 16,0-20-16,0 20 0,0 1 0,0-1 16,0 1-16,0 20 0,0 1 0,0 21 15,0 0-15,0-1 0,-21 22 16,0 22-16,0 20 16,21-21-16,0 21 0,0 1 0,-21 20 15,21 1-15,0-1 0,0 1 16,0-22-16,0 22 0,0-1 0,0-21 15,0 22-15,21-22 0,0 1 16,0-22-16,0 21 0,0-21 0,1 0 16,-1 1-16,0-22 0,0 0 15,0 0-15,0 0 0,22 0 0,-22 0 16,0 0-16,0-22 0,22 1 0,-22-21 16,21 21-16,-21-22 0,22 1 15,-1-21-15,-21-1 0,0 1 0,22-1 16,-22 1-16,0-1 0,-21 1 0,0 20 15,0 1-15,0 0 0,0 20 16,0 1-16,0 0 0,-21 21 16,0 0-16,-1 21 0,1 0 15,0 1-15,0 20 0,21 0 0,-21 1 16,21 20-16,-21 1 0,21-1 16,0 1-16,-22-1 0,22-21 0,0 22 15,0-22-15,0 1 0,0-1 0,0-21 16,0 21-16,0-20 0,0-1 15,22 0-15,-1-21 0,0 0 0,21 0 16,-21 0-16,1 0 0,20-21 16,0 21-16,-21-21 0,22-1 15,-22-20-15</inkml:trace>
  <inkml:trace contextRef="#ctx0" brushRef="#br0" timeOffset="69516.32">14457 11515 0,'-43'0'16,"43"21"-16,0 0 15,0 0 1,22-21-16,-1 21 0,21-21 16,-21 0-16,0 0 0,1 0 0,20 0 15,-21 0-15,21-21 0,1 0 16,-22 0-16,21 21 0,1-21 0,-22 0 16,0-1-16,0-20 0,0 21 0,-21 0 15,0-22-15,0 22 0,0 0 16,0 0-16,-21 0 0,0 21 0,-21 0 15,20 0-15,1 0 0,-21 21 0,21 0 16,-22 21-16,22 1 0,0-22 16,0 21-16,0 1 0,21-1 15,-21-21-15,21 21 0,0-20 0,0 20 16,21-21-16,0 0 0,0-21 0,0 21 16,0 1-16,22-22 0,-22 0 15,21 0-15,1 0 0,-1 0 0,0-22 16,22 1-16,-22 0 0,0 21 0</inkml:trace>
  <inkml:trace contextRef="#ctx0" brushRef="#br0" timeOffset="69744.7">16595 11367 0,'0'-22'0,"0"1"16,0 0-1</inkml:trace>
  <inkml:trace contextRef="#ctx0" brushRef="#br0" timeOffset="69952.58">16595 11303 0,'0'-127'31,"-22"64"-15,22 20-16,-21 22 0,21 0 0,0 0 16,0 0-16,-21-1 0,0 22 0,0 0 15,0 0-15,-22 0 0,22 22 16,-21-1-16,-1 21 0,1 0 0,0 22 16,-1-1-16,1-20 0,21 20 0,0 1 15,0-1-15,21-20 0,0-1 16,0 0-16,0 1 0,21-22 0,21 21 15,0-21-15,22-21 0,-22 21 0,43-21 16,-22 0-16,1 0 16,21-21-16,-22 21 0,1-42 0,-1 21 15,1 0-15,-1-22 0,1 1 0</inkml:trace>
  <inkml:trace contextRef="#ctx0" brushRef="#br0" timeOffset="70496.27">17314 10795 0,'0'-63'0,"0"126"0,0-169 0,0 64 0,0 21 15,0 0-15,-21 21 0,0 0 0,-21 0 16,20 42-16,1-21 0,-21 43 16,0-22-16,20 0 0,-20 22 15,21-1-15,0 1 0,0-1 0,-1 1 16,1-1-16,21 1 0,0-1 16,0 1-16,0-22 0,0 0 0,0 1 15,0-22-15,0 21 0,0-21 0,21-21 16,1 22-16,-1-22 0,0 0 15,0 0-15,0-22 0,0 1 16,1 0-16,-1-21 0,0 21 0,21-22 16,-21 1-16,1 0 0,20 20 15,-21-20-15,0 21 0,0 0 0,1 0 16,-1 21-16,-21 21 16,0 0-16,0 0 0,0 21 15,0-20-15,0 20 0,0-21 0,0 21 16,0-20-16,21 20 15,0-21-15,0 0 0,0 0 0,1 1 16,-1-22-16,0 0 0,21 0 0,-21 0 16,22 0-16,-22 0 0,21 0 15,1 0-15,-22-22 0,0 1 0,0 0 16,0 0-16,0-21 0,1 20 0,-22-20 16,21 21-16,-21-21 0,0 20 15,0 1-15,0 0 0,0 0 0,0 42 16,0 0-1,0 0-15,0 22 0,0-22 16,0 0-16,0 21 0,0-20 0,0-1 16,0 0-16,0 0 0,0 0 15,0 0-15,0-42 32,21 0-32,-21 0 15,0 0-15,0 0 0</inkml:trace>
  <inkml:trace contextRef="#ctx0" brushRef="#br0" timeOffset="70640.19">17886 11113 0,'0'0'0,"0"-43"0,-21 22 0,21 0 16,0 0-16,0 0 0,-22 21 15,1 0-15,0 0 16,21 21 15,21-21-15,0 0-16,1 0 0,-1 0 0</inkml:trace>
  <inkml:trace contextRef="#ctx0" brushRef="#br0" timeOffset="70865.06">18267 10816 0,'0'-42'0,"0"84"0,0-105 0,0 42 0,0-1 16,0 1-16,-21 42 16,21 1-1,0-1-15,-22 21 0,22 0 16,-21 1-16,21 20 0,-21-20 0,21 20 15,0-21-15,0 22 0,0-22 0,0 22 16,0-22-16,0 0 0,0 1 16,0-1-16,0-21 0,0 22 0,0-22 15,21 0-15,22 0 0,-22-21 16,0 0-16,21 0 0,1 0 16,-1 0-16,0 0 0,1 0 0,20-21 15</inkml:trace>
  <inkml:trace contextRef="#ctx0" brushRef="#br0" timeOffset="71292.33">18965 11409 0,'21'-148'16,"-211"381"-16,380-509 15,-211 467-15,42-403 0,-21 170 0,0 21 0,-21 0 16,0 21-16,0 0 0,0 0 0,-22 0 16,22 0-16,-21 21 0,0 0 15,-1 21-15,22 1 0,-21-1 0,-1 0 16,22 1-16,0-1 0,0 0 15,0 1-15,21-1 0,0 0 0,0-21 16,0 1-16,0-1 0,21 0 0,0 0 16,21-21-16,-20 0 0,20 0 0,-21 0 15,21 0-15,1-21 0,-22 21 16,21-21-16,1 0 0,-22-22 16,21 1-16,-21 0 0,0 20 0,1-41 15,-1-1-15,0 1 0,0-1 16,-21-20-16,21 20 0,-21 1 0,0-1 15,0 1-15,0 20 0,0 1 0,0 0 16,0-1-16,0 22 0,-21 21 16,0 0-16,0 0 0,21 21 0,-21 22 15,-1-22-15,22 21 0,-21 22 16,21-22-16,0 22 0,0-1 0,0 1 16,0-1-16,0 1 0,0-1 0,0 1 15,21-22-15,1 0 0,-1 1 16,0-1-16,21-21 0,1 21 15,-1-42-15,0 22 0,1-22 0,-1 0 16,0 0-16,22 0 0</inkml:trace>
  <inkml:trace contextRef="#ctx0" brushRef="#br0" timeOffset="71741.07">19960 10816 0,'21'-42'0,"-42"84"0,42-105 16,-21 42-16,0-1 0,0 44 15,0-1-15,-21 0 16,21 21-16,-21 1 0,21-1 16,-21 0-16,21 22 0,-21-22 15,-1 22-15,22-1 0,0 1 0,0-22 16,0 21-16,0-20 0,-21-1 16,21 0-16,0 1 0,0-22 0,0 0 15,-21 0-15,21 0 0,0-42 31,0 0-31,0 0 16,0 0-16,21-22 0,0 22 0,1-21 16,20 0-16,-21 20 15,0-20-15,22 21 0,-1 0 0,-21 0 16,21-1-16,1 22 0,-22 0 0,21 0 16,1 0-16,-22 0 0,0 22 15,0-1-15,0 0 0,0 21 0,-21-21 16,0 1-16,0 20 0,0-21 0,-21 21 15,0-20-15,0-1 0,-21 0 16,-1 0-16,1 0 0,0 0 0,-1 1 16,1-1-16,0-21 0,20 0 15,1 0-15,-21 0 0,42-21 32,21-1-32,0 1 0,22 0 15,-1 0-15</inkml:trace>
  <inkml:trace contextRef="#ctx0" brushRef="#br0" timeOffset="72080.96">20553 11218 0,'0'0'0,"0"-21"15,0 0-15,0 0 0,0 0 0,21 0 16,0-1-16,0 1 0,0 0 16,1 21-16,20 0 0,-21 0 0,21 0 15,1 0-15,-22 0 0,21 21 0,-21 0 16,22 1-16,-22-1 0,0 21 15,0 0-15,0-20 0,-21 20 16,0 0-16,0-21 0,0 22 0,0-22 16,0 21-16,0-21 0,0 1 15,-21-22-15,21 21 0,-21-21 0,0 0 16,0 0-16,0 0 0,21-21 16,-22-1-16,22 1 0,0 0 15,0 0-15,0 0 0,0-22 0,22 1 16,-1 0-16,0-1 0,0 22 15,0-21-15,0 0 0,22 20 0,-22 1 16,0 0-16,21 21 0,-20 0 0,20 0 16,-21 0-16,0 0 0,22 0 15,-22 0-15,21 0 0,0 0 16</inkml:trace>
  <inkml:trace contextRef="#ctx0" brushRef="#br0" timeOffset="72441.39">21802 11028 0,'0'0'0,"-22"0"15,1 0 1,0 0-16,-21 0 0,21 21 0,-22-21 16,22 21-16,-21 0 0,21 22 0,-1-22 15,1 21-15,0 1 0,0-22 16,21 21-16,0-21 0,0 22 0,0-22 16,0 21-16,0-21 0,21 0 0,0 1 15,0-22-15,1 21 16,20 0-16,-21-21 0,21 0 0,1 0 15,-1 0-15,-21 0 0,22 0 0,-22-21 16,0 0-16,0-1 0,0 1 16,0 0-16,-21-21 0,0-1 0,0 1 15,0 21-15,0-21 0,0-1 0,-21 22 16,0 0-16,-21 0 0,-1 0 16,22 21-16,-21 0 0,0 0 0,-1 0 15,1 21-15,21 0 0,-22 0 0,22 0 16,0 0-16,21 1 0,0-1 15,0 21-15,0-21 0,0 0 0,21 1 16,22-1-16,-22-21 0,21 21 16,-21-21-16,22 0 0,-1 0 15</inkml:trace>
  <inkml:trace contextRef="#ctx0" brushRef="#br0" timeOffset="72945.25">22267 11218 0,'0'0'0,"21"-42"0,1 21 16,-1 0-16,-21 0 0,0-1 0,0 1 15,0 42 1,-21 1 0,-1 20-16,1-21 0,21 21 15,-21 1-15,21-22 0,0 21 16,0 1-16,0-22 0,0 21 0,0-21 16,0 0-16,0 1 0,21-1 0,-21 0 15,21 0-15,1-21 0,-1 0 16,0 0-16,0 0 0,0 0 0,0-21 15,1 0-15,-1 0 0,0-1 16,0 1-16,0-21 0,0 21 16,1 0-16,-1-22 0,0 22 0,0 0 15,0 0-15,0 0 0,-21 42 16,0 0 0,0 21-16,0-21 0,0 1 15,0-1-15,0 0 0,0 21 16,0-21-16,0 1 0,22-1 15,-1-21-15,0 21 0,21-21 0,-21 0 16,22 0-16,-22 0 0,21 0 0,-21 0 16,22 0-16,-1 0 0,-21-21 15,22 0-15,-22-1 0,-21 1 0,21-21 16,-21 0-16,0-1 0,0 1 16,0 0-16,0-1 0,0 1 0,0 21 15,0-22-15,-21 22 0,21 0 0,0 0 16,0 0-16,-21 21 15,21 21 1,0 0-16,21 0 16,-21 0-16,21-21 0,0 22 15,0-1-15</inkml:trace>
  <inkml:trace contextRef="#ctx0" brushRef="#br0" timeOffset="73305.05">23537 11176 0,'0'0'0,"64"0"0,-22 0 0,0-21 0,1 0 16,-1 21-16,0-21 0,-20-1 15,-1 1-15,0 0 0,-21 0 0,0 0 16,0 0-16,-21 21 0,-22 0 16,1-22-16,21 22 15,-21 0-15,-1 0 0,1 0 0,21 0 0,-22 22 16,22-22-16,0 21 0,0-21 16,21 21-16,0 0 0,0 0 15,0 0-15,21 1 0,0-1 0,22 0 16,-22 0-16,0 0 0,0 0 0,21 1 15,-20-22-15,-1 21 0,-21 0 16,21 0-16,-21 0 0,0 0 16,0 1-16,0-1 15,-21-21-15,0 0 0,-1 21 16,1-21-16,0 21 0,0-21 0,-21 0 16,20 0-16,1 0 0,-21 0 15,21 0-15,0 0 0,-22 0 16,22 0-16,0 0 0,0 0 0,21-21 31,21 0-31,0 21 0,21 0 16,-20 0-16</inkml:trace>
  <inkml:trace contextRef="#ctx0" brushRef="#br0" timeOffset="73604.88">24024 11240 0,'0'0'0,"21"-22"0,0 22 0,1-21 16,-1 0-16,0 0 0,0 0 16,21 21-16,-20-21 0,-1-1 0,0 1 15,0 0-15,-21 0 0,0 0 0,0 0 16,-21 21 0,0 0-16,-22 0 15,22 21-15,0 0 0,0 0 16,0 21-16,0-20 0,-1 20 0,1-21 15,0 21-15,21-20 0,0 20 0,0-21 16,0 0-16,0 22 0,0-22 16,0 0-16,21 0 0,0-21 15,1 0-15,20 0 0,-21 0 16,21 0-16,1 0 0,-1 0 16,0 0-16,1 0 0</inkml:trace>
  <inkml:trace contextRef="#ctx0" brushRef="#br0" timeOffset="73944.71">24723 11091 0,'0'-21'0,"0"42"0,0-84 0,0 42 16,0 0-16,0-1 15,21 22-15,0 0 0,0 0 16,0 0-16,22 0 0,-22 0 16,21 0-16,-21 0 0,22 0 15,-22 0-15,21 22 0,0-1 16,-20 0-16,-1 0 0,0 21 0,-21-20 15,0 20-15,0 0 0,0 1 16,-21-1-16,0-21 0,-1 21 0,1-20 16,0 20-16,-21-21 0,21 0 0,-1-21 15,1 21-15,0-21 0,21-21 32,21 0-32,0 0 15,1 0-15,-1-22 0,21 22 0,-21-21 16,0 0-16,22-1 0,-22 1 15,0 0-15,21-1 0,-20 22 16,-1-21-16,0 21 0,0-1 0,-21 1 16,21 21-16</inkml:trace>
  <inkml:trace contextRef="#ctx0" brushRef="#br0" timeOffset="82952.99">1947 13801 0,'0'0'0,"-21"0"0,0-21 16,0 21-16,0 0 0,-1 0 15,-20 0-15,21 0 0,0 0 0</inkml:trace>
  <inkml:trace contextRef="#ctx0" brushRef="#br0" timeOffset="83692.56">1524 13864 0,'-21'0'16,"0"0"-16,-1 0 15,1 0-15,0 0 0,0 0 16,0 0-16,0 0 16,-1 0-16,1 0 15,0 0-15,0 0 0,0 0 16,0 0 0,-1 0-16,65-21 62,-22 21-62,21-21 0,22 0 0,-22 21 16,22-21-16,-1-1 0,22 1 15,-43 21-15,43-21 0,-1 0 0,1 0 16,0 0-16,21-1 0,-22 1 16,1 0-16,21 0 0,-43 21 0,22-21 15,-22 21-15,22-21 0,-43 21 16,22 0-16,-22 0 0,1 0 0,-22 0 15,0 0-15,0 0 0,0-22 16,-21 1 31,-21 21-31,21-21-16,-21 21 0,0 0 15,0 0 1,-1 0-16,1 0 15,0-21 1,0 21-16,0 0 0,0 0 16,21-21-16,-22 21 15</inkml:trace>
  <inkml:trace contextRef="#ctx0" brushRef="#br0" timeOffset="84064.35">2625 13377 0,'-43'-21'31,"43"0"-31,0 0 0,-21 21 31,42 0-15,0 0 0,1 21-16,-1-21 0,0 21 15,0-21-15,0 0 0,22 21 0,-22-21 16,0 0-16,21 0 15,-21 0-15,22 0 0,-1 22 0,-21-22 16,22 0-16,-1 0 0,-21 0 16,21 0-16,-20 0 0,20 21 0,-21-21 15,-21 21-15,0 0 16,0 0-16,-21 0 0,0 1 16,0 20-16,-22-21 0,1 21 0,0 1 15,-1-1-15,-20 0 0,-1 1 16,1 20-16,20-20 0,-20-1 0,21-21 15,-1 21-15,1-20 0,0 41 16,-1-42-16,43 0 0,0 1 0,21-22 16</inkml:trace>
  <inkml:trace contextRef="#ctx0" brushRef="#br0" timeOffset="84106.32">2857 13949 0,'106'-64'16</inkml:trace>
  <inkml:trace contextRef="#ctx0" brushRef="#br0" timeOffset="84412.19">4868 13801 0,'0'0'0,"0"21"0</inkml:trace>
  <inkml:trace contextRef="#ctx0" brushRef="#br0" timeOffset="85121.01">4932 13864 0,'0'0'15,"0"-21"-15,0 0 16,0 0-16,0 0 16,0-1-16,0 1 0,0 0 0,0 0 15,-21-21-15,-1 20 0,1 1 16,0 0-16,-21-21 0,21 21 0,-1-1 15,-20 22-15,21-21 0,-21 21 0,-1 0 16,1 0-16,0 0 0,-1 21 16,1 1-16,21-1 0,-22 21 15,1-21-15,21 22 0,-21-1 0,20 0 16,1 1-16,0-1 0,21 0 16,0 1-16,0-1 0,0-21 0,0 21 15,0-20-15,21-1 0,0 0 16,1-21-16,-1 21 0,21-21 0,-21 0 15,22 0-15,-22 0 0,21 0 16,0-21-16,1 0 0,-22 0 0,21-1 16,1 1-16,-22 0 0,21-21 0,-21-1 15,22 1-15,-22 0 0,0-1 16,0-20-16,0-1 0,0 22 0,1-21 16,-22-1-16,0 22 0,0-22 15,0 22-15,0-22 0,0 22 16,0 0-16,0-1 0,0 22 0,0-21 15,0 21-15,-22 0 0,1 21 16,0 0-16,21 21 16,0 0-16,0 0 0,0 21 0,0 1 15,0-1-15,0 22 0,0-22 16,0 21-16,0 1 0,0-1 0,0 1 16,0-1-16,0-20 0,0 20 0,0-20 15,21-1-15,0 0 0,1 1 16,-1-22-16,0 0 0,21 0 0,-21 0 15,1-21-15,20 0 0,-21 0 16,21 0-16,-20 0 0,-1 0 16,21 0-16,-21-21 0,22 0 0,-22 0 15,21-22-15,-21 22 0,0 0 0,1-21 16,-1 21-16,-21-1 0,0-20 16,21 21-16,-21 0 0,0 42 31,-21 0-31,0-21 15,-1 42-15,1-20 0,0-1 0,21 0 16,-21 0-16,21 0 0,-21 0 16,21 1-16,0-1 0,0-42 47,21-1-47,0 1 15,-21 0-15,0 0 0</inkml:trace>
  <inkml:trace contextRef="#ctx0" brushRef="#br0" timeOffset="85188.97">5440 13356 0,'0'0'0</inkml:trace>
  <inkml:trace contextRef="#ctx0" brushRef="#br0" timeOffset="85303.04">5397 13335 0,'22'0'0,"-1"21"16</inkml:trace>
  <inkml:trace contextRef="#ctx0" brushRef="#br0" timeOffset="85436.42">5800 13758 0,'0'22'0,"0"-44"15,0 65-15,-22-43 32</inkml:trace>
  <inkml:trace contextRef="#ctx0" brushRef="#br0" timeOffset="85667.81">5969 13695 0,'42'-21'16,"64"-43"0,-254 149-16,338-212 0,-147 85 0,-1-1 15,0 22-15,-20-21 0,20-1 0,-21 1 16,21 0-16,-20-1 0,-22 1 15,0 0-15,0-1 0,0 22 0,0-21 16,0 0-16,0 20 0,0 1 0,-22 0 16,22 0-16,-21 0 0,0 0 15,0 21-15,0 0 0,0 0 16,-1 0-16,1 0 0,0 21 0,0 0 16,0 0-16,0 0 0,21 22 15,-22-1-15,22 0 0,-21 1 0,0-1 16,21 21-16,0-20 0,0 20 0,0 1 15,0-1-15,-21 22 0,21 0 16,0-22-16</inkml:trace>
  <inkml:trace contextRef="#ctx0" brushRef="#br0" timeOffset="86276.46">6075 14330 0,'0'106'15,"0"0"1,0-318-16,21 487 0,-21-211 0,0-1 0,0 1 16,21-22-16,0 0 0,0 1 0,-21-1 15,22-21-15,-1 0 0,-21 0 16,21-21-16,0 0 0,0 0 0,0 0 15,1-21-15,-1 0 0,0 0 0,21 0 16,-21-22-16,1 1 0,20 0 16,-21-1-16,0 1 0,0-21 0,1-1 15,-1 1-15,-21-1 0,0 1 0,0-1 16,0 1-16,-21 20 0,-1-20 16,-20 20-16,0 1 0,-1 0 0,1-1 15,0 1-15,-22 21 0,22-21 0,-22 20 16,22 1-16,0 0 0,-1 0 15,1 0-15,21 0 0,0 21 0,0 0 16,21-22-16,0 1 16,21 21-1,0 0-15,21 0 0,1-21 0,-1 0 16,0 21-16,1-21 0,20 0 0,1-1 16,-1-20-16,22 21 0,-22-21 15,22 20-15,0-20 0,-22 0 0,1-1 16,20 1-16,-41 0 0,20 21 0,-21-22 15,-20 1-15,20 0 0,-21-1 16,-21 1-16,0 0 0,0-1 0,21 1 16,-21 21-16,0-22 0,0 22 0,0-21 15,0 21-15,0 0 0,0-1 16,0 1-16,0 0 0,-21 21 16,0 0-16,21 21 15,-21 22-15,0-22 0,21 21 16,-22 22-16,1-22 0,21 21 15,-21 1-15,21-1 0,0 22 0,-21-21 16,21 20-16,-21 1 0,21 0 0,0 20 16,0-20-16,0 0 0,0-1 15,0 1-15,0-21 0,0 20 0,0 1 16,0 0-16,0-22 0,0 22 16,0-22-16,0 1 0,0-1 0,0-20 15,0-1-15,21 0 0,-21 1 16,21-1-16,-21-21 0,0 0 0,0 0 15</inkml:trace>
  <inkml:trace contextRef="#ctx0" brushRef="#br0" timeOffset="86512.33">7133 14859 0,'64'-85'16,"-128"170"-16,149-191 15,-43 64-15,-21 0 0,0-22 16,1 22-16,-1-22 0,0 22 0,0-22 16,-21 1-16,0 21 0,0-22 0,0 22 15,0-22-15,-21 22 0,0-22 16,-22 22-16,1 0 0,0-1 0,-1 1 15,1 0-15,-21-1 0,20 22 0,1 0 16,0 0-16,-1 0 0,1 0 16,21 21-16,-22 0 0,22-22 15,0 22-15,42 0 32,0 0-32,1-21 15,20 0-15,0 21 0,-21-21 0,22 0 16,-1 0-16,0-1 0</inkml:trace>
  <inkml:trace contextRef="#ctx0" brushRef="#br0" timeOffset="87320.86">7260 13441 0,'0'0'15,"0"21"-15,21-21 32,0 0-17,1-21-15,-1 0 0,0 21 0,21-21 16,-21-1-16,1 1 0,20 0 16,-21 0-16,0 0 0,0 0 15,-21-1-15,0 1 0,0 0 16,0 0-16,-21 21 15,0 0-15,-21 0 0,21 0 0,-1 21 16,-20 0-16,21-21 0,0 21 16,0 1-16,-1-1 0,22 0 0,-21 0 15</inkml:trace>
  <inkml:trace contextRef="#ctx0" brushRef="#br0" timeOffset="87444.79">7578 13631 0,'42'0'16,"-42"-21"-16,42 0 0,-21 21 0,1 0 16,-1-21-16,0 0 0,21 0 15,-21 21-15</inkml:trace>
  <inkml:trace contextRef="#ctx0" brushRef="#br0" timeOffset="87620.69">8022 13272 0,'0'0'0,"-42"-64"32,42 43-32,0 0 15,21 21-15,0 0 16,0 0-16,0 0 0,22 0 0,-22 0 16,0 0-16,0 0 0,0 0 15</inkml:trace>
  <inkml:trace contextRef="#ctx0" brushRef="#br0" timeOffset="87683.65">8276 13674 0,'0'0'0</inkml:trace>
  <inkml:trace contextRef="#ctx0" brushRef="#br0" timeOffset="87896.53">8255 13695 0,'0'-21'16,"0"0"0,0 63-16,0-106 0,0 43 0,0 0 15,0 0-15,0 0 0,0 0 0,21-22 16,-21 22-16,0 0 0,0-21 0,21 20 15,-21 1-15,21-21 0,-21 21 16,22 0-16,-22-1 0,21-20 0,0 21 16,-21 0-16,21 0 0,0 21 15,-21-22-15,21 1 0,1 21 0,-1 0 32,0 21-17,-21 1-15,0-1 0,0 0 16</inkml:trace>
  <inkml:trace contextRef="#ctx0" brushRef="#br0" timeOffset="89050.3">8001 13145 0,'0'21'16,"21"-21"-1,0 0 16,0 0 32,-21 21-47,22-21-16,-1 0 0,0 0 15,0 0-15,0 21 0,0-21 16,1 0-16,-1 0 0,0 21 0,0 0 15,0-21-15,0 22 0,22-22 16,-22 21-16,0 0 0,0 0 0,0 0 16,1 0-16,-22 22 0,21-22 0,-21 21 15,21-21-15,-21 22 0,0-22 16,0 21-16,0 1 0,-21-22 0,0 21 16,-1-21-16,22 0 0,-21 1 0,0-22 15,0 0-15,0 0 16,21-22-1,0 1-15,-21 0 0,21-21 0,0 21 16,0-22-16,0 22 16,0-21-16,0-1 0,0 1 0,0 0 15,0 21-15,0-22 0,21 1 0,0 0 16,0-1-16,0 22 0,22-21 16,-22 21-16,0-1 0,0 1 0,0 21 15,0 0-15,-21-21 0,22 21 0,-22 21 31,0 0-31,21 1 16,0-22-16</inkml:trace>
  <inkml:trace contextRef="#ctx0" brushRef="#br0" timeOffset="89868.83">8911 13399 0,'0'0'0,"0"21"15,0 0-15,21-21 16,0 0 0,1 0-16,-22-21 0,21 21 15,0-21-15,0-1 0,0 22 16,0-21-16,1 0 0,-1 0 0,-21 0 16,21 0-16,-21-1 0,21-20 0,-21 21 15,0 0-15,0 0 16,0-1-16,-21 22 0,0 0 15,0 0-15,-22 0 0,22 0 0,0 0 16,-21 22-16,20-1 0,-20 0 0,21 0 16,-21 21-16,20-20 0,22-1 15,-21 21-15,21-21 0,0 22 0,0-1 16,0-21-16,0 21 0,0-20 0,0-1 16,21 0-16,1 0 0,-1 0 15,0 0-15,21-21 0,-21 0 0,22 0 16,-1 0-16,0 0 0,22 0 15,-22 0-15,1 0 0,20-21 0,-21 0 16,1 0-16,-1 0 0,22 0 0,-22-1 16,-21 1-16,21-21 0,-20 21 15,-1 0-15,0-1 0,0-20 16,-21 21-16,0 0 0,0 0 0,0-1 16,0 1-16,0 0 0,-21 0 15,0 21-15,0 0 16,-1 0-16,22 21 0,0 0 15,-21 22-15,21-22 0,-21 0 16,21 0-16,0 21 0,0-20 16,0 20-16,0-21 0,0 0 15,0 22-15,-21-22 0,21 0 0,0 21 16,0-21-16,0 1 16,0-1-16,0-42 31,0-1-31,0 1 0,0 0 0,0 0 15,0 0-15,21-22 0,-21 1 16,21 21-16,0-21 0,1-1 0,-1 1 16,21 0-16,-21 20 0,22-20 0,-22 21 15,21-21-15,0 20 0,1 1 16,-22 21-16,21 0 0,1 0 0,-1 0 16,-21 0-16,21 21 0,-20 1 15,-1-1-15,-21 21 0,0-21 16,0 22-16,0-22 0,0 21 0,0-21 15,0 22-15,0-22 0,-21 21 0,-1-21 16,22 22-16,-21-22 0,21 0 16,-21 0-16,21 0 0,0 0 0,-21-21 15,21 22-15,0-44 16,21 1 0,-21 0-16,21 0 0,0 0 15,1 0-15</inkml:trace>
  <inkml:trace contextRef="#ctx0" brushRef="#br0" timeOffset="90189.15">10964 13187 0,'0'-21'0,"0"42"0,21-42 0,-21 0 15,0-1-15,0 1 0,-21 0 16,0 21-16,0 0 0,0 0 0,0 0 15,-1 0-15,-20 0 16,21 0-16,0 21 0,0 22 0,-22-22 16,22 0-16,0 21 0,0-21 15,-22 22-15,22-1 0,0 0 0,21-20 16,-21 20-16,21 0 0,0-21 16,0 22-16,0-22 0,0 0 0,0 0 15,0 0-15,21 1 0,0-22 0,0 0 16,1 0-16,20 0 0,0 0 15,-21 0-15,22 0 0,-1 0 0,0-22 16,1 22-16,-1-21 0,0 0 0,1 0 16,-1 0-16,-21 0 0</inkml:trace>
  <inkml:trace contextRef="#ctx0" brushRef="#br0" timeOffset="90529.05">11303 13335 0,'21'0'31,"0"0"-15,0 0-1,1 0-15,-1 0 0,-21-21 16,21 21-16,0 0 0,0-21 0,0 0 16,1-1-16,-1 1 0,0 0 15,-21 0-15,0 0 16,0 0-16,0-1 0,0 1 15,0 0-15,0 0 0,-21 21 16,0-21-16,-1 21 0,1 0 16,0 0-16,0 0 0,0 21 0,-22 0 15,22 0-15,0 22 0,0-22 0,0 21 16,0-21-16,21 22 0,-22-1 0,22 0 16,-21 1-16,21-22 0,0 21 15,0 0-15,0-20 0,0 20 0,21-21 16,1 0-16,-1 0 0,0 1 0,21-22 15,-21 0-15</inkml:trace>
  <inkml:trace contextRef="#ctx0" brushRef="#br0" timeOffset="90578.02">11684 13631 0,'42'-21'16,"106"-63"-1,-338 189-15,402-253 0,-170 127 0</inkml:trace>
  <inkml:trace contextRef="#ctx0" brushRef="#br0" timeOffset="91247.71">7345 13504 0,'0'0'0,"0"22"0,0-1 0,0 0 15,0 0-15,0 0 0,0 0 16,0 1-16,0-1 0,21 0 16,0 0-16,0-21 0,22 0 0,-22 0 15</inkml:trace>
  <inkml:trace contextRef="#ctx0" brushRef="#br0" timeOffset="91290.21">7747 13716 0,'63'-42'15,"43"21"1</inkml:trace>
  <inkml:trace contextRef="#ctx0" brushRef="#br0" timeOffset="93176.52">13716 12996 0,'0'0'0,"0"-42"0,0 21 0,0 0 0,0-22 16,0 22-16,0 0 0,0 0 0,0 0 15,-21 21 1,21 21-1,0 0-15,0 21 0,0 1 16,0-1-16,0 0 0,0 1 16,0 20-16,0-20 0,0 20 0,0-21 15,0 1-15,0 20 0,0-20 16,0-1-16,0 21 0,0-20 0,0-1 16,0-21-16,0 22 0,0-22 0,0 0 15,0 0-15,0 0 0,-21-21 31,-1 0-15,22-21-16,-21 0 0,21 0 16,-21 0-16,21-22 0,0 22 0,0 0 15,0-21-15,0 20 0,0 1 16,0-21-16,0 21 0,42 0 0,-20-22 16,-1 22-16,0 0 0,21 0 15,1 0-15,-1-1 0,0 1 0,1 0 16,20 21-16,-21 0 0,22 0 0,-22 0 15,1 0-15,-1 21 0,0 0 16,-21 1-16,1 20 0,-22-21 0,0 0 16,0 22-16,-22-22 0,-20 21 15,0-21-15,-1 22 0,1-22 0,0 0 16,-1 21-16,-20-21 0,21 1 16,-1-22-16,22 21 0,-21-21 15,21 0-15,-1 21 0,1-21 0,0 0 16,21-21-1,21 21 1,0-21-16,1-1 0,20 1 0,-21 0 16</inkml:trace>
  <inkml:trace contextRef="#ctx0" brushRef="#br0" timeOffset="93577.28">14541 13356 0,'22'0'0,"-44"0"0,65 0 15,-22 0-15,0 0 16,0 0-16,-21-21 0,21 0 0,1 21 16,-1-21-16,0 0 0,0 21 15,0-22-15,0 1 0,1 0 0,-1 0 16,0 0-16,-21 0 0,0-1 15,0 1 1,-21 21-16,0 0 0,-22 0 16,22 0-16,0 0 0,-21 21 15,20-21-15,-20 22 0,0-1 0,21 0 16,-1 0-16,1 21 0,21-20 0,0-1 16,0 21-16,0-21 0,0 22 15,0-22-15,0 21 0,0-21 0,0 0 16,21 1-16,1-1 0,-1 0 0,21 0 15,-21 0-15,0 0 0,22-21 16,-1 0-16,0 0 0,-20 0 0,20 0 16,0 0-16,1-21 0,-1 0 15,0 0-15,1-21 0</inkml:trace>
  <inkml:trace contextRef="#ctx0" brushRef="#br0" timeOffset="93840.13">15621 12658 0,'-42'-64'16,"84"128"-16,-106-128 0,43 64 0,0 0 15,0 21-15,0 1 0,-22-1 0,43 21 16,-21 0-16,0 1 0,0 20 16,0 1-16,0-22 0,-1 22 0,22-1 15,0-21-15,-21 22 0,0-22 16,21 1-16,-21-1 0,21 0 15,0 1-15,0-22 0,0 21 0,0-21 16,0 0-16,0 1 0,0-1 16,42 0-16,1-21 0,-22 0 15,0 0-15,0 0 0,0-21 0,0 0 16,1-1-16</inkml:trace>
  <inkml:trace contextRef="#ctx0" brushRef="#br0" timeOffset="94021.03">15134 13208 0,'-21'0'0,"42"0"0,-21 0 47,21 0-47,0 0 0,1 0 0,20 0 15,0 0-15,1 0 0,-1-21 0,21 21 16,-20-21-16,20 21 0,-20-21 15</inkml:trace>
  <inkml:trace contextRef="#ctx0" brushRef="#br0" timeOffset="95549.15">16150 13081 0,'0'0'0,"-21"0"0,0 0 0,0 0 15,-1 0-15,1 21 0,21 0 16,-21-21-16,21 22 0,-21-1 0,21 0 15,-21 21-15,21-21 0,-21 1 0,21-1 16,0 21-16,0-21 0,0 0 16,-22 1-16,22 20 0,0-21 0,0 0 15,0 0-15,0 1 0,0-1 16,22-21 0,-1 0-16,0 0 0,0 0 15,0-21-15,0-1 0,1 1 16,-1 0-16,21 0 0,-21 0 0,0 0 15,1-1-15,20-20 0,-21 21 0,0 0 16,0 0-16,1-1 0,-22 1 16,0 0-16,21 21 0,-21 21 31,0 0-31,0 1 0,0-1 16,0 0-16,0 0 0,0 0 0,0 0 15,0 1-15,0-1 16,0 0-16,21 0 0,0-21 0,0 0 15,0 21-15,1-21 0,-1 0 16,21 0-16,-21 0 0,0 0 16,22 0-16,-22-21 0,0 0 0,21 0 15,-20 0-15,-1-1 0,0 1 0,0 0 16,-21 0-16,21-21 0,0 20 16,-21-20-16,0 21 0,0-21 0,22 20 15,-22 1-15,0 0 0,0 0 16,0 0-16,0 42 31,-22 0-31,22 0 0,0 0 16,0 1-16,0 20 0,0-21 0,0 0 15,0 22-15,0-22 0,0 0 16,0 0-16,0 0 0,22 0 16,-1 1-16,0-1 0,0 0 0,0-21 15,22 0-15,-22 0 0,21 0 0,-21 0 16,22 0-16,-1 0 0,0-21 15,1 21-15,20-21 0,-21-1 0,1 1 16,-1 0-16,-21 0 0,22 0 0,-22-22 16,0 22-16,0-21 0,0 21 15,-21 0-15,0-22 0,0 22 0,0 0 16,0 0-16,-21 0 0,0 21 16,0 0-16,0 0 0,-1 0 0,1 0 15,0 0-15,0 21 0,0 0 16,0 0-16,-1 21 0,22-20 15,0 20-15,-21-21 0,21 0 0,0 22 16,0-22-16,0 0 0,0 21 0,21-21 16,1 1-16,-1-1 0,0-21 15,21 21-15,-21-21 0,22 0 0,-1 0 16,0 0-16,1 0 0,20 0 0,-20 0 16,-1 0-16,21-21 0,-20 0 15,-1-1-15,0 1 0,1 0 0,-1 0 16,-21-21-16,22 20 0,-22-20 0,0 21 15,0-21-15,-21 20 0,0 1 16,0-21-16,0 21 0,0 0 16,-21-1-16,0 22 0,0 0 15,-1 0-15,1 0 0,0 22 16,0-1-16,21 0 0,0 0 0,-21 21 16,21-20-16,0 20 0,0-21 15,0 21-15,0-20 0,0-1 0,0 21 16,0-21-16,21 0 0,0 1 0,0-22 15,22 21-15,-22 0 0,21-21 16,0 0-16,1 0 0,20 0 0,1 0 16,-1 0-16,1 0 0,-1-21 0,1 0 15,-1-1-15,1 1 16,-22 0-16,0 0 0,1 0 0,-1 0 16,-21-22-16,0 22 0,-21-21 0,0 21 15,0-1-15,0-20 0,0 21 16,0 0-16,0 0 0,0-1 15,-21 22-15,0 22 16,21-1-16,-21 0 16,21 0-16,0 21 0,0-20 0,0 20 15,-21-21-15,21 21 0,-21-20 16,21-1-16,-22 21 0,22-21 16,0 0-16,-21 1 0,21-1 0,0-42 46,0-1-30,0 1-16,21 0 0,1-21 16,-1 21-16,0-22 0,0 1 0,21 0 15,1-1-15,-1 1 0,0-22 0,1 22 16,-1 0-16,0 21 0,1-22 16,-1 22-16,0 21 0,-20 0 0,20 0 15,-21 0-15,-21 42 0,0-20 0,0 20 16,0 0-16,0 1 0,0-1 15,-21 21-15,21-20 0,0-1 0,-21 0 16,21 1-16,0-22 0,0 21 0,21-21 16,0 1-16,0-1 15,22 0-15,-22 0 0,21-21 0,0 0 16,1 0-16,-1 0 0,0 0 0,1-21 16,-1 0-16,0 21 0,-20-21 15,20-1-15,0 1 0,1-21 0,-22 21 16,21-22-16,-21 22 0,22-21 0,-22 21 15,0-22-15,0 22 0,-21 0 16,0 0-16,0 0 0</inkml:trace>
  <inkml:trace contextRef="#ctx0" brushRef="#br0" timeOffset="96244.75">9948 14415 0,'0'-22'0,"0"44"0,0-65 16,0 22-16,0 0 0,-21 0 16,21 0-16,0-1 0,-21 22 0,0 0 15,21 22-15,0-1 0,0 0 16,-21 21-16,21 22 0,-22-22 15,22 22-15,-21-1 0,21-21 0,0 22 16,-21-1-16,0 1 0,0-22 16,21 1-16,0 20 0,0-21 0,0 1 15,0-22-15,0 21 0,0-21 0,0 1 16,0-1-16,21 0 0,0-21 16,0 0-16,0 0 0,1-21 15,-1 21-15</inkml:trace>
  <inkml:trace contextRef="#ctx0" brushRef="#br0" timeOffset="96545.58">10456 14796 0,'0'21'0,"0"21"16,0-21-1,0 0-15,0 1 16,21-22-1,1 0-15,-1 0 16,0-22-16,0 1 16,0 21-16,-21-21 0,0 0 15,0 0-15,0 0 0,0-1 16,-21 1-16,0 21 16,0 0-16,0 0 15,-1 21-15,22 1 0,-21-22 16,21 21-16,0 0 0,0 0 15,21-21 1,1 0-16</inkml:trace>
  <inkml:trace contextRef="#ctx0" brushRef="#br0" timeOffset="96856.4">11938 14415 0,'0'0'0,"-21"-22"15,0 1-15,-1 0 0,1 0 16,0 21-16,0 0 0,-21 0 0,20 0 16,1 0-16,-21 0 0,21 21 15,0 21-15,-22-20 0,22 20 16,-21 0-16,21 1 0,-1-1 0,-20 21 15,42-20-15,0-1 0,-21 0 16,21 1-16,0-1 0,0 0 0,0-20 16,21 20-16,0-21 0,0 0 0,1-21 15,-1 21-15,0-21 0,21 0 16,-21 0-16,22 0 0,-1 0 0,0-21 16,1 21-16,-1-21 0</inkml:trace>
  <inkml:trace contextRef="#ctx0" brushRef="#br0" timeOffset="97092.26">12573 14139 0,'0'-21'0,"0"42"0,0-63 0,0 21 0,-21 0 16,0 21-16,-22 0 16,22 0-16,0 21 0,0 0 0,0 0 15,-1 0-15,1 22 0,0-1 0,21 22 16,0-22-16,-21 21 0,21 1 15,-21-1-15,21-20 0,0 20 0,0 1 16,0-22-16,0 0 0,0 1 0,0-1 16,0-21-16,0 22 0,0-22 15,0 0-15,0 0 0,21-21 0,0 0 16,0 0-16,0 0 0</inkml:trace>
  <inkml:trace contextRef="#ctx0" brushRef="#br0" timeOffset="97478.04">12869 14563 0,'0'0'0,"-21"0"0,0 0 15,0 21-15,0-21 0,-1 21 16,1 0-16,0 0 0,0 1 0,0 20 16,0-21-16,-1 0 0,22 22 15,0-22-15,0 0 0,0 0 16,0 0-16,0 0 0,0 1 0,22-1 15,-1 0-15,0-21 0,0 0 0,0 21 16,22-21-16,-1 0 0,0 0 16,1 0-16,-1-21 0,0 21 0,1-21 15,20 0-15,-21-1 0,1 1 0,-22-21 16,21 21-16,-21-22 0,1 22 16,-22-21-16,0 0 0,0 20 0,0-20 15,0 21-15,-22 0 0,1 0 16,0-1-16,-21 1 0,21 21 0,-22 0 15,1 0-15,0 0 0,-1 21 16,1 1-16,21-22 0,-22 21 16,22 0-16,0 0 0,0 0 0,21 0 15,0 1-15,0-1 0,0 0 16,21-21-16,0 0 0,22 0 16,-1 0-16</inkml:trace>
  <inkml:trace contextRef="#ctx0" brushRef="#br0" timeOffset="97837.83">13928 14542 0,'0'0'0,"-22"-22"16,1 22-16,0 0 16,-21 0-16,21 0 0,-22 0 0,22 0 15,-21 0-15,21 0 0,-1 22 16,1-22-16,0 21 0,0 0 0,21 0 15,0 0-15,0 0 0,0 1 16,0-1-16,0 0 0,21 0 16,0-21-16,0 21 0,22 0 0,-22 1 15,0-1-15,21-21 0,-20 21 0,-1 0 16,0-21-16,0 21 0,-21 0 16,0 1-16,0-1 15,-21-21-15,0 0 0,0 0 0,-22 21 16,22 0-16,-21-21 0,-1 0 15,1 0-15,21 0 0,-21 0 0,20 0 16,-20 0-16,21 0 0,21-21 31,21 0-31,0 0 0,0 21 16,1-22-16</inkml:trace>
  <inkml:trace contextRef="#ctx0" brushRef="#br0" timeOffset="98176.64">14203 14796 0,'0'0'0,"21"0"15,0 0-15,0 0 0,0 0 16,1 0-16,-1 0 16,0 0-16,0-22 0,0 1 0,0 21 15,-21-21-15,22 0 0,-1 0 0,0 0 16,-21-22-16,0 22 0,0 0 15,0 0-15,0 0 0,-21 21 16,0 0-16,-1 0 16,-20 0-16,0 21 0,-1 0 0,1 0 15,0 0-15,-1 0 0,22 22 16,0-22-16,0 0 0,21 21 16,0-20-16,0-1 0,0 0 0,0 0 15,0 0-15,21 0 0,0-21 0,0 22 16,1-22-16,20 0 0,-21 0 15,0 21-15,22-21 0,-22 0 0,0 0 16,21 0-16,-21-21 0,22 21 0,-22-22 16</inkml:trace>
  <inkml:trace contextRef="#ctx0" brushRef="#br0" timeOffset="98885.28">16256 14965 0,'0'0'0,"42"0"0,-21-21 0,1 21 15,20-21-15,-21-1 0,21 1 0,1 0 16,-22-21-16,0 21 0,0-22 0,0 1 15,-21 21-15,0-22 0,0-20 16,0 21-16,-21-1 0,0 22 0,0-21 16,-21-1-16,-1 22 0,1 0 15,0 21-15,-1 0 0,-20 0 0,20 0 16,1 0-16,0 21 0,-22 22 16,43-22-16,-21 21 0,-1 0 15,22 1-15,0-1 0,0 0 0,0 1 16,21-1-16,0-21 0,0 22 15,0-22-15,0 0 0,21 0 0,0 0 16,0-21-16,0 0 0,22 0 0,-1 0 16,0 0-16,22 0 0,-22 0 15,22 0-15,-22-21 0,22 0 0,-22 0 16,0 0-16,1-1 0,-1 1 16,-21-21-16,21 21 0,-20-22 0,-22 1 15,21 0-15,-21-1 0,21 22 16,-21-21-16,0 21 0,0 0 15,0 42 1,0 0-16,0 21 0,0-21 16,0 22-16,0-1 0,0 0 15,0 1-15,0-1 0,0-21 0,0 22 16,21-22-16,-21 0 0,42 0 0,-20 0 16,-1-21-16,21 0 0,-21 0 15,22 0-15,-1 0 0,0 0 0,1-21 16,-1 21-16</inkml:trace>
  <inkml:trace contextRef="#ctx0" brushRef="#br0" timeOffset="99285.05">17335 14436 0,'0'-21'0,"0"42"0,-21-42 16,0 21-16,0 0 16,0 0-16,21 21 0,-21 0 15,-1 0-15,1 21 0,21-20 0,0 20 16,-21-21-16,21 21 0,-21-20 0,21-1 15,0 21-15,0-21 0,0 0 16,0 1-16,0-1 0,0-42 47,0-1-47,0 1 0,0-21 16,21 21-16,0 0 0,0-22 15,1 1-15,20 0 0,-21 20 16,21-20-16,-20 0 0,20 21 0,0-1 15,1 1-15,-22 0 0,21 21 16,0 0-16,-20 0 0,-1 21 0,21 0 16,-21 1-16,0 20 0,-21-21 0,0 21 15,22 1-15,-22-22 0,0 21 16,0 1-16,0-22 0,-22 0 0,1 21 16,21-21-16,0 1 0,-21-1 15,21 0-15,0 0 16,21-21-16,0 0 0,1 0 15,-1 0-15,21 0 0,-21-21 0,22 0 16</inkml:trace>
  <inkml:trace contextRef="#ctx0" brushRef="#br0" timeOffset="99756.77">18669 14457 0,'0'-21'0,"0"42"16,0-63-16,0 20 0,-21 22 0,0-21 15,-1 0-15,-20 21 0,21 0 16,0 0-16,-22 0 0,1 0 0,0 0 16,21 21-16,-22 0 0,1 22 15,21-22-15,-22 21 0,22-21 0,-21 22 16,21-1-16,0 0 0,-1 1 0,22-22 16,0 21-16,0-21 0,0 1 15,0 20-15,0-21 0,43 0 16,-22-21-16,21 0 0,1 0 0,-1 0 15,0 0-15,22-21 0,-22 0 16,0 0-16,22 0 0,-22-22 0,1 1 16,-22 0-16,21-1 0,0 1 15,-20-22-15,-1 1 0,0-1 16,0 1-16,0-1 0,-21 1 0,0 21 16,21-22-16,-21 22 0,0-1 15,0 22-15,0 0 0,0 0 0,-21 42 16,0 0-16,21 0 15,-21 22-15,0-1 0,0 0 16,21 22-16,0-22 0,0 22 0,0-1 16,0-20-16,0 20 0,0-21 0,21 1 15,0-1-15,0 0 0,21 1 16,-20-22-16,20 0 0,-21 21 0,21-42 16,1 22-16,-1-1 0,0-21 15,1 0-15,-1 0 0,-21 0 16,22-21-16</inkml:trace>
  <inkml:trace contextRef="#ctx0" brushRef="#br0" timeOffset="101379.84">20722 14584 0,'0'0'0,"21"0"0,0 0 16,1 0-16,-1 0 15,0-21-15,0 0 0,0-1 0,0 1 16,1 0-16,-1-21 0,0-1 16,0 22-16,0-21 0,-21 0 0,0-1 15,0 22-15,0-21 0,0 21 0,-21-1 16,21 1-16,-42 0 16,21 0-16,-22 21 0,1 0 0,-22 0 15,1 21-15,21 0 0,-22 0 0,1 1 16,20 20-16,-20-21 0,20 21 15,1 1-15,21 20 0,0-20 0,0-1 16,21 0-16,0-21 0,0 22 16,21-22-16,21 21 0,-21-21 0,43-21 15,-22 22-15,0-22 0,22 0 0,-1 0 16,-20 0-16,20 0 0,-20 0 16,-1-22-16,0 1 0,1 0 15,-1 0-15,-21-21 0,0 20 0,0-20 16,1 0-16,-22-1 0,0 22 15,0-21-15,0 21 0,0 0 0,0-1 16,0 1-16,-22 42 16,22 22-16,-21-22 15,21 21-15,-21 22 0,21-22 0,0 22 16,-21-22-16,21 21 0,-21 1 16,21-1-16,0 1 0,-21 21 0,-1-22 15,22 1-15,-21 20 0,0-20 0,21 20 16,0-20-16,-21-1 0,21 1 15,-21-22-15,21 22 0,0-22 0,0 0 16,0-20-16,0-1 0,0 0 16,0 0-16,21-21 15,-21-21-15,21 0 16,21 0-16,-20-1 0,-1-20 0,0 0 16,0-22-16,21 1 0,-20-1 0,-1 1 15,0-22-15,21 0 0,-21 1 16,1-1-16,20 0 0,-21 1 0,0-22 15,22 21-15,-43 22 0,21-1 0,-21 1 16,21-1-16,0 22 0,0 0 16,-21-1-16,0 22 0,21-21 0,-21 21 15,0 42 1,-21 0 0,21 21-16,0-21 0,0 22 15,0-1-15,0 22 0,0-22 0,0 0 16,0 1-16,0-1 0,0 0 15,0 1-15,21-22 0,1 0 0,-1 0 16,0 0-16,0 0 0,0 1 0,0-22 16,22 0-16,-1 0 0,-21 0 15,22-22-15,-1 1 0,-21 0 0,21 0 16,-20-21-16,20 20 0,-21-20 16,0 0-16,22-22 0,-22 22 0,0 0 15,0-1-15,-21 1 0,0 0 16,21 20-16,-21 1 0,0 0 15,0 0-15,-21 21 16,0 21-16,21 0 0,0 0 16,-21 1-16,21-1 0,0 21 15,0-21-15,0 22 0,0-22 0,0 21 16,0-21-16,0 22 0,21-22 0,0 0 16,-21 0-16,42 0 0,-20 0 15,-1-21-15,21 0 0,-21 0 0,22 0 16,-1 0-16,0 0 0,1 0 15,-1-21-15,0 0 0,1 0 0,-1 0 16,-21-22-16,21 22 0,1-21 16,-22 0-16,0-1 0,0 1 15,22 21-15,-43-22 0,21 22 0,-21 0 16,0 0-16,0 0 0,-21 42 31,-1 0-31,22 0 0,-21 0 16,0 22-16,21-1 0,-21-21 0,21 22 15,0-1-15,0-21 0,0 21 16,0-20-16,0 20 0,0-21 0,21 0 16,21 0-16,-20 1 0,-1-22 15,0 21-15,21-21 0,-21 0 16,22 0-16,-22 0 0,21 0 0,1-21 16,-22-1-16,21 1 0,-21-21 15,22 21-15,-22-22 0,0-20 0,0 21 16,21-22-16,-20 1 0,-1-1 0,0 1 15,-21-1-15,21 1 0,0-1 16,0 22-16,-21-22 0,0 22 0,22-22 16,-22 43-16,0-21 0,0 21 15,0 0-15,-22 21 16,1 0-16,21 21 0,-21 0 0,0 21 16,21 1-16,-21-1 15,21 21-15,-21-20 0,21 20 0,0 1 16,-22-1-16,22-20 0,0 20 0,0 1 15,0-1-15,0 1 0,0-22 16,0 0-16,0 1 0,22-1 0,-22-21 16,21 21-16,0-20 0,0-1 15,0-21-15,0 0 0,1 0 0,-1 0 16,0 0-16,21 0 0,-21 0 0,22-21 16,-22-1-16,21 1 0,1-21 15,-22 21-15,21-22 0,-21 1 0,22 21 16</inkml:trace>
  <inkml:trace contextRef="#ctx0" brushRef="#br0" timeOffset="101604.22">23326 14118 0,'21'0'15,"0"0"-15,0 0 16,21 0-16,-20 0 0,20 0 0,0 0 15,1 0-15,-1 0 0,0 0 16,1-21-16,-1 0 0,21 21 0,-20 0 16,-1-21-16,0 21 0,1-21 15,-22 21-15,0 0 0,0-22 0,-21 1 16,-21 0 0,0 21-16,-21 0 0</inkml:trace>
  <inkml:trace contextRef="#ctx0" brushRef="#br0" timeOffset="101796.11">22627 13822 0,'-21'0'0,"42"0"0,-63 0 16,21 0-1,42 0 32,0 0-47</inkml:trace>
  <inkml:trace contextRef="#ctx0" brushRef="#br0" timeOffset="102148.92">24426 14012 0,'0'0'15,"21"-21"-15,-21 0 0,0 0 0,0 0 16,0 42-1,0 0-15,-21 0 16,-21 0-16,21 22 0,0-22 0,-1 21 16,1 22-16,0-22 0,0 0 15,0 22-15,21-22 0,0 1 16,0-1-16,0 0 0,0-21 0,0 22 16,0-22-16,21 0 0,0 0 15,0 0-15,22 1 0,-22-22 0,21 0 16,0 0-16,1 0 0,-1 0 15,-21 0-15</inkml:trace>
  <inkml:trace contextRef="#ctx0" brushRef="#br0" timeOffset="102364.79">24998 13970 0,'21'-21'15,"-42"42"-15,42-63 0,0 21 0,0-1 0,0 22 16,1 0-16,-1 0 15,0 0-15,0 22 0,0 20 16,22-21-16,-22 21 0,0 1 0,21-1 16,-21 0-16,1 1 0,-1 20 15,-21-20-15,0-1 0,0 21 0,0-20 16,-43 20-16,22-20 0,-42-1 0,20 0 16,-20 1-16,-22-22 0,1 21 15</inkml:trace>
  <inkml:trace contextRef="#ctx0" brushRef="#br0" timeOffset="103268.82">14922 14309 0,'0'-21'0,"0"42"0,-21-42 16,21 42-1,-21 0-15,0 21 16,0-21-16,21 22 0,-21-1 0,21 0 16,-22 1-16,22-22 0,0 21 15,-21 1-15,21-1 0,0 0 0,0-21 16,0 1-16,0 20 0,0-21 0,0 0 16,0 0-1,21 1-15,1-22 0,-1 0 0,0 0 16,0 0-16,0 0 0,0-22 15</inkml:trace>
  <inkml:trace contextRef="#ctx0" brushRef="#br0" timeOffset="103480.7">15325 14288 0,'0'0'15,"0"-22"-15,0 1 0,0 0 0,21 42 31,-21 22-31,0-22 16,0 21-16,21 0 0,0 1 0,-21-1 16,0 0-16,0 1 0,21-1 15,-21 0-15,0 1 0,0-1 0,0 0 16,0-20-16,-21 20 0,0-21 0,0 0 16,0 0-16</inkml:trace>
  <inkml:trace contextRef="#ctx0" brushRef="#br0" timeOffset="104344.09">9419 16214 0,'0'0'16,"0"-21"-16,-21-1 0,21 1 0,-21 0 16,21-21-16,0 21 0,0-1 15,0 1-15,0-21 0,0 21 0,21 0 16,0-1-16,0 22 0,0 0 15,1 0-15,-1 22 0,0-1 16,0 0-16,21 21 0,-20 22 0,-1-22 16,0 22-16,-21-1 0,0-21 15,0 22-15,0-1 0,-21-20 0,0 20 16,-22 1-16,1-22 16,0 22-16,-1-22 0,1 21 0,-22-20 15,22-1-15,-21-21 0,20 0 0,1 1 16,21-1-16,-22-21 0,22 0 15,0 0-15,0-21 0,0-1 0,21 1 16,0 0-16,0-21 0,0-1 16,0 22-16,0-21 0,0 0 0,0-1 15,21 22-15,0-21 0,0 21 0,22-1 16,-22 1-16,0 21 0,21 0 16,-21 0-16,22 0 0,-22 21 15,21-21-15,-21 43 0,1-22 16,20 0-16,-21 0 0,0 22 0,0-22 15,-21 21-15,22-21 0,-1 22 0,-21-22 16,21 21-16,-21-21 0,21 0 16,0 1-16,-21-1 0,21-21 0,1 0 15,-1 0-15,0 0 0,0 0 16,0 0-16,0 0 0,1-21 0</inkml:trace>
  <inkml:trace contextRef="#ctx0" brushRef="#br0" timeOffset="104509">10139 16404 0,'0'-21'16,"0"42"-16,21-42 62,0 21-46</inkml:trace>
  <inkml:trace contextRef="#ctx0" brushRef="#br0" timeOffset="105140.89">11345 15896 0,'0'0'0,"0"-63"15,-21 63-15,21-21 16,0-1-16,-21 1 0,0 21 0,0 0 16,-1 0-16,1 0 15,0 0-15,0 21 0,0 1 16,0-1-16,-1 21 0,1 22 0,-21-22 15,21 21-15,0 22 0,-1-21 16,1-1-16,0 1 0,21-1 0,-21 1 16,21-1-16,0 1 0,0-22 15,0 0-15,0 1 0,21-1 0,0-21 16,0 0-16,1 0 0,20-21 0,0 0 16,1 0-16,-1 0 0,-21-21 15,21 21-15,1-21 0,-22 0 0,0-21 16,0 20-16,0 1 0,-21-21 15,0 21-15,0-22 0,0 22 0,0 0 16,-21-21-16,0 21 0,0-1 16,-21 1-16,20 21 0,-20 0 15,0-21-15,21 21 0,-22 0 0,22 0 16,0 0-16,0 21 0,21 0 16,0 1-16,0-1 0,0 0 15,21 0-15,0 0 0,21 22 0,-20-22 16,-1 21-16,0-21 0,21 22 15,-21-1-15,1 0 0,-22 22 0,0-22 16,0 22-16,0-22 0,0 21 16,0-20-16,-22-1 0,22 22 0,-21-22 15,0-21-15,21 21 0,0-20 0,0-1 16,-21 0-16,21 0 16,0-42-1,0 0 1,0-22-16,21 22 0,-21-21 0</inkml:trace>
  <inkml:trace contextRef="#ctx0" brushRef="#br0" timeOffset="105480.7">11557 16531 0,'0'0'16,"21"0"-16,0-21 31,0 21-31,1-21 15,-1 0 1,0 0-16,-21-1 0,0 1 16,0 0-16,0 0 0,0 0 15,0-22-15,0 22 0,-21 21 0,0 0 16,-1 0-16,-20 0 0,21 0 16,21 21-16,-21 1 0,21-1 15,0 0-15,-43 42 0,43-41 0,0 20 16,0 0-16,0-21 0,0 22 15,0-1-15,0-21 0,22 22 16,-1-22-16,-21 0 0,21 0 0,0 0 16,0-21-16,22 0 0,-22 0 15,0 0-15,21 0 0,-21-21 0,22 0 16,-1 0-16,0 0 0,1-1 0,-22-20 16,21 0-16</inkml:trace>
  <inkml:trace contextRef="#ctx0" brushRef="#br0" timeOffset="105692.78">12192 15939 0,'0'-22'0,"0"44"0,0-65 0,0 22 16,-21 42-16,0 0 15,-1 1-15,22 20 16,-21-21-16,21 21 0,0 1 0,0-1 16,0 22-16,0-22 0,0 0 15,0 22-15,-21-22 0,21 0 0,0 1 16,0-1-16,0-21 0,0 22 0,0-22 15,0 0-15,0 0 0,0 0 16,21-21-16,0 0 0,1 0 0,-1 0 16,0 0-16,0 0 0,-21-42 15</inkml:trace>
  <inkml:trace contextRef="#ctx0" brushRef="#br0" timeOffset="105860.68">12044 16298 0,'42'-21'16,"-21"21"-1,0-21-15,1 21 0,-1-21 0,21 21 16,0-21-16,-20 0 0,20 21 0,0-22 16,22 22-16,-22-21 0</inkml:trace>
  <inkml:trace contextRef="#ctx0" brushRef="#br0" timeOffset="106336.19">12742 16108 0,'21'148'31,"-42"-106"-31,0-20 16,0-1-16,0 0 0,21 0 0,-21 0 16,-1 0-16,22 1 0,0-1 15,-21 0-15,21 0 0,-21-21 16,42 0 15,0-21-31,1 0 0,-1 0 16,0 21-16,0-22 0,0 1 0,0 21 15,-21-21-15,22 21 16,-22 21 0,0 0-16,0 1 15,0-1-15,0 0 16,0 0-16,21 0 15,0-21-15,0 0 0,0 0 16,0 0-16,1 0 0,20 0 0,0 0 16,1 0-16,-1 0 0,0-21 0,1 0 15,-22 0-15,21 0 0,0-1 16,-20 1-16,-1-21 0,0 0 0,-21 20 16,0-20-16,0 0 0,0-1 15,-21 22-15,21-21 0,-43 21 16,22 0-16,0-1 0,-21 22 0,21 0 15,-1 0-15,-20 0 0,21 0 0,0 0 16,0 22-16,21-1 0,0 0 16,0 0-16,0 0 0,0 0 0,0 1 15,21-1-15,0-21 16,21 0-16</inkml:trace>
  <inkml:trace contextRef="#ctx0" brushRef="#br0" timeOffset="106533.24">13589 16129 0,'0'21'31,"0"0"-31,-21 1 0,21-1 16,-21 0-16,21 0 0,0 0 0,0 22 16,-22-22-16,1 0 0,21 0 15,-21 0-15,21-42 31</inkml:trace>
  <inkml:trace contextRef="#ctx0" brushRef="#br0" timeOffset="106689.09">13547 15917 0,'0'-21'0,"0"42"0,-22-63 0,1 21 15,0 21-15,21-21 0,-21 21 16,21 21-1,0 0-15,0 0 16,0 0-16,0 1 0,21-22 16,-21 21-16,21 0 0,0 0 0</inkml:trace>
  <inkml:trace contextRef="#ctx0" brushRef="#br0" timeOffset="107085.9">14055 16129 0,'0'21'0,"0"-42"0,-22 63 0,1-20 0,21-1 16,-21 0-16,0 0 0,21 0 15,-21 0-15,21 1 0,-21-1 16,21 0-16,-22-21 0,1 21 16,21-42 15,0 0-31,0 0 15,0-1-15,0 1 0,21 0 16,1 0-16,-1-21 0,0 20 0,0-20 16,21 21-16,1-21 0,-1 20 15,-21 1-15,22 0 0,-1 21 0,0 0 16,-21 0-16,1 0 0,-1 21 0,0 0 16,-21 22-16,0-22 0,0 21 15,0-21-15,0 22 0,0-1 0,0-21 16,0 0-16,-21 22 0,21-22 15,-21 0-15,21 0 0,0 0 16,21-21 0,0 0-16,0 0 15,0 0-15,0-21 0,22 0 16,-22 0-16</inkml:trace>
  <inkml:trace contextRef="#ctx0" brushRef="#br0" timeOffset="107532.19">14986 15960 0,'0'0'16,"0"-21"-16,-21-1 0,0 22 0,-1 0 15,1 0-15,0 0 0,-21 0 0,21 0 16,-1 22-16,-20 20 0,21-21 16,0 0-16,-22 22 0,22-1 15,0-21-15,0 21 0,0 1 0,21-22 0,0 21 16,0-21-16,0 22 15,0-22-15,0 0 0,0 0 0,21-21 16,0 21-16,0-21 0,0 0 0,22 0 16,-22 0-16,0 0 0,21 0 15,-20 0-15,20-21 0,-21 0 0,21 0 16,-20-21-16,-1 20 0,0-20 0,0 0 16,0-22-16,0 1 0,-21-1 15,0 1-15,22-1 0,-22 22 0,21-22 16,-21 22-16,0 0 0,0 21 15,0-22-15,-21 43 16,-1 0-16,1 21 0,0 1 16,21 20-16,-21 0 15,0 1-15,0-1 0,21 0 0,-22 22 16,22-22-16,-21 0 0,21 22 0,-21-22 16,21 1-16,0-22 0,0 21 15,0-21-15,0 22 0,0-22 0,0 0 16,21-21-16,22 21 0,-22-21 0,21 0 15,0 0-15,1 0 0</inkml:trace>
  <inkml:trace contextRef="#ctx0" brushRef="#br0" timeOffset="107876.04">15557 16087 0,'0'-21'0,"0"42"0,0-64 15,-21 43-15,0 0 0,0 0 16,0 22-16,0-1 0,-1 0 0,1 0 15,0 0-15,0 0 0,21 1 0,0 20 16,-21-21-16,21 0 0,0 22 16,0-22-16,0 0 0,0 0 0,0 0 15,21 0-15,0-21 0,0 22 16,0-22-16,1 0 0,20 0 0,-21 0 16,21 0-16,-20 0 0,20-22 15,0 1-15,-21 21 0,22-42 16,-22 21-16,0 0 0,0-1 0,-21-20 15,0 0-15,0-1 0,0 22 0,0-21 16,0 21-16,-21-22 0,0 43 16,0-21-16,0 21 0,-1 0 0,1 0 15,0 0-15,-21 0 0,21 21 0,-1 1 16,22-1-16,0 0 0,0 0 16,0 0-16,0 0 0,0 1 15,22-22-15,-1 0 0,0 21 0</inkml:trace>
  <inkml:trace contextRef="#ctx0" brushRef="#br0" timeOffset="108352.37">16023 16066 0,'0'21'16,"-21"0"-1,21 0-15,-21 0 0,0 0 0,-1 1 16,22-1-16,0 0 0,-21 0 0,21 0 15,0 0-15,0 1 0,0-1 16,0 0-16,21-21 0,1 0 16,-1 0-16,0 0 0,0 0 15,0-21 1,0 21-16,1-21 0,-1-1 0,0 1 16,0 0-16,0 0 0,-21 0 0,21 0 15,1-1-15,-22 1 0,0 42 31,0 1-31,0-1 16,0 0-16,0 0 16,0 0-16,0 0 0,21 1 15,0-22-15,0 0 16,0 0-16,0 0 0,22 0 0,-22 0 16,0 0-16,0 0 0,0-22 0,1 22 15,-1-21-15,0 0 0,-21 0 16,0 0-16,0-22 15,0 22-15,0 0 0,-21-21 0,0 21 16,-1-1-16,1 1 0,0 0 16,0 21-16,21-21 0,-21 21 15,0 0 1</inkml:trace>
  <inkml:trace contextRef="#ctx0" brushRef="#br0" timeOffset="108717.16">17124 15875 0,'0'0'15,"0"-21"-15,0 0 0,0 0 0,0-1 16</inkml:trace>
  <inkml:trace contextRef="#ctx0" brushRef="#br0" timeOffset="108864.07">16827 16171 0,'0'64'0,"0"-128"0,0 149 16,0-43-16,-21-20 0,21-1 16,0 0-16,-21 0 0,21 0 0,0 0 15,21-21 1,0 0-16,1 0 0,-22-21 16,21 0-16,21-21 0,-21 42 0,0-21 15</inkml:trace>
  <inkml:trace contextRef="#ctx0" brushRef="#br0" timeOffset="109047.97">17399 15812 0,'0'0'16,"21"-22"-16,-21 1 0,0 0 0,21 21 0,-21 21 15,-21 0 1,0 1-16,0 20 0,0 0 0,-1 1 16,22-1-16,-21 21 0,21-20 15,-21-1-15,21 22 0,-21-22 0,21 0 16,0-21-16,0 22 0,0-22 0,0 0 15,0 0-15,0 0 0</inkml:trace>
  <inkml:trace contextRef="#ctx0" brushRef="#br0" timeOffset="109200.88">16722 16171 0,'508'212'16,"-995"-424"-16,466 212 0,63 0 15,-21 0-15,0 0 0,0 0 16,1 0-16,-1 0 0,0 0 16,0-21-16,0 21 0,22 0 15,-22-21-15,21 21 0</inkml:trace>
  <inkml:trace contextRef="#ctx0" brushRef="#br0" timeOffset="109517.11">17060 15706 0,'0'0'0,"0"-21"0,-21 21 16,21-22-16,-21 22 15,0 0 1,0 22-1,21-1-15,-22 0 16,22 21-16,-21 1 0,21-1 0,-21 0 0,21 1 16,-21 20-16,0-21 15,0 22-15,21-22 0,0 22 0,-22-22 16,1 0-16,21-20 0,0 20 16,0-21-16,0 0 0,0 0 0,0 1 15</inkml:trace>
  <inkml:trace contextRef="#ctx0" brushRef="#br0" timeOffset="110628.47">17822 16298 0,'21'-21'16,"-21"0"-16,0 0 15,0 0-15,0 0 16,0-1-16,0 1 15,-21 0-15,0 0 0,0 21 16,0 0-16,0 0 0,-1 0 0,1 0 16,0 0-16,0 21 15,0-21-15,0 21 0,-1 0 0,1 22 16,0-22-16,21 21 0,-21-21 0,21 1 16,-21-1-16,21 0 0,0 0 15,0 0-15,0 0 0,21 1 16,0-22-16,0 0 15,0 0-15,1 0 0,-1 0 16,0-22-16,21 1 0,-21 21 0,1-21 16,-1 0-16,-21 0 0,21 0 15,0-1-15,-21-20 0,0 21 16,0 0-16,0 0 0,42 21 0,-42-22 16,0 1-16,-21 21 15,21 21 1,-21 1-16,21-1 0,-21 0 0,21 0 15,0 21-15,0-20 0,0-1 16,0 0-16,0 0 0,21 0 0,21-21 16,-20 21-16,-1-21 0,0 0 0,0 0 15,0 0-15,0 0 0,22 0 16,-1 0-16,-21-21 0,22 21 16,-1-21-16,-21 0 0,0 0 0,22 0 15,-22-22-15,21 22 16,-21 0-16,-21-21 0,0 20 0,0-20 15,0 21-15,0 0 0,0 0 0,-21 21 32,0 21-32,0 0 15,21 0-15,0 21 0,-21-20 16,21-1-16,0 0 0,-22 0 0,22 0 16,0 0-16,0 1 0,0-1 0,0 0 15,0 0-15,0-42 47,0 0-47,0 0 16,22-22-16,-1 22 0,-21 0 15,21-21-15,0-1 0,0 22 16,0-21-16,1 21 0,20-22 0,-21 22 16,21 21-16,1-42 0,-22 42 0,21 0 15,1 0-15,-22 21 0,0 0 16,21 0-16,-21 0 0,-21 22 0,0-22 15,0 21-15,0-21 0,0 1 0,0 20 16,0-21-16,0 0 0,0 0 16,0 1-16,0-1 0,0 0 15,-21-21-15,21 21 16,21-21 15,1 0-31,-1-21 0,0 0 16</inkml:trace>
  <inkml:trace contextRef="#ctx0" brushRef="#br0" timeOffset="110872.33">19410 16087 0,'0'0'0,"21"-21"0,-21-1 16,-21 22-16,0-21 16,-1 0-16,1 21 0,0-21 0,0 21 15,0 0-15,-22 0 0,22 0 0,-21 0 16,0 0-16,20 0 15,-20 21-15,21 21 0,-21-20 0,20-1 16,1 21-16,0-21 0,0 22 0,21-22 16,0 21-16,0-21 0,0 22 15,0-22-15,0 0 0,21 0 0,0 0 16,0 0-16,1 1 0,-1-22 16,0 0-16,21 0 0,-21 0 15</inkml:trace>
  <inkml:trace contextRef="#ctx0" brushRef="#br0" timeOffset="111124.48">19452 16320 0,'21'-149'31,"-21"-62"-15,-21 571-16,63-784 0,-42 382 0,0 0 15,0-1-15,0 1 0,0 0 16,0 20-16,0 1 0,0 0 16,0 42-1,-21 0-15,0 1 0,0 20 16,0 0-16,21 1 0,-21-1 0,-1 21 15,22-20-15,-21-1 0,21 22 16,0-22-16,0 0 0,0 1 0,0-1 16,0-21-16,0 21 0,0-20 0,21-1 15,1 0-15,-1 0 0,0 0 16,0-21-16,0 0 0,0 21 16,22-21-16,-22 0 0,0 0 0,21-21 15,-20 0-15,-1 21 0</inkml:trace>
  <inkml:trace contextRef="#ctx0" brushRef="#br0" timeOffset="111488.38">20002 15558 0,'0'-22'0,"0"44"0,0-65 16,-21 64-1,0 1 1,21-1-16,-21 21 0,0-21 16,0 22-16,-1 20 0,1-21 0,0 1 15,21 20-15,-21-20 0,-21 20 0,20-21 16,22 1-16,0-1 0,0 0 15,0 1-15,0-22 0,0 21 0,0-21 16,0 22-16,0-22 0,0 0 16,0 0-16,0 0 15,0 1-15,22-22 16,-1-22 0,-21 1-16,21 0 15</inkml:trace>
  <inkml:trace contextRef="#ctx0" brushRef="#br0" timeOffset="111877.15">19981 16193 0,'0'21'32,"0"0"-32,21-21 15,1 0-15,-1 0 16,0 0-16,0 0 15,0 0-15,0 0 0,1 0 0,-1-21 16,0 21-16,0-21 0,0-1 0,0 22 16,-21-21-16,0 0 0,0 0 15,0 0-15,0 0 0,0-1 0,0 1 16,-21 21-16,-21-21 16,0 21-16,20 0 0,1 0 15,0 0-15,0 0 0,0 21 16,21 0-16,0 22 0,0-22 15,-21 21-15,21 1 0,0-22 16,0 0-16,21 0 0,-21 0 0,21 0 16,0 1-16,0-22 0,0 21 15,1-21-15,-1 0 0,0 21 16,0-21-16,0 0 0,0 0 0,1 0 16,-1 0-16,-21-21 15,21 21-15,0-21 0,-21-1 0</inkml:trace>
  <inkml:trace contextRef="#ctx0" brushRef="#br0" timeOffset="113988.94">22225 16023 0,'0'0'0,"-21"0"0,0 21 16,21 1-16,0-1 0,0 0 0,-22 0 16,22 0-16,0 0 0,22-21 31,-1 0-31,0 0 0,0-21 15,0 0-15,22 0 0,-22 0 16,0 0-16,0-22 0,0 22 0,-21-21 16,0-1-16,0 22 0,0-21 0,0 0 15,0 20-15,-21 1 0,0 0 16,0 0-16,0 0 0,-22 21 0,1 0 16,0 0-16,-1 21 0,1-21 0,0 42 15,-22-21-15,22 22 16,-22-1-16,22 0 0,0 1 0,-1-1 15,1 22-15,21-22 0,0 0 0,-1 1 16,22-1-16,0 0 0,0 1 16,0-22-16,22 0 0,-1 0 0,21 0 15,-21-21-15,22 0 0,-1 0 0,0 0 16,-21 0-16,22 0 0,-1 0 16,-21-21-16,22 0 0,-22 0 0,0 0 15,0-1-15,0 1 0,0-21 16,1 21-16,-1-22 0,-21 22 0,0-21 15,0 21-15,0-22 0,0 22 0,0 0 16,0 42 15,0 0-31,0 1 16,0-1-16,0 0 0,0 21 0,0-21 16,0 1-16,0-1 0,0 0 0,0 0 15,0 0-15,21 0 16,0-21-16,0 0 0,22 0 15,-22 0-15,21 0 0,0-21 0,-20 21 16,20-21-16,21 0 0,-20 0 16,-22 0-16,21-22 0,1 22 15,-22-21-15,0 21 0,0-22 0,0 22 0,-21 0 16,21 0-16,-21 0 16,0-1-16,0 44 15,-21-1-15,0 0 16,21 0-16,0 0 0,-21 22 15,0-22-15,21 21 0,-21-21 0,21 22 16,0-22-16,0 0 0,0 0 16,0 0-16,0 0 0,0 1 0,-22-22 15,22 21-15,0-42 32,0-1-17,0 1-15,0 0 0,22 0 16,-22 0-16,21-22 0,21 22 15,-21-21-15,0 21 0,22-22 0,-22 22 16,21 0-16,-21 0 0,22 0 0,-22 0 16,21 21-16,-21 0 0,1 0 15,-1 0-15,-21 21 0,0 0 0,21 0 16,-21 21-16,0-20 0,0-1 0,0 21 16,0-21-16,0 22 0,0-22 15,0 0-15,0 21 0,0-21 0,0 1 16,0-1-16,21 0 15,0-21-15,0 0 0,1 0 0,20 0 16,-21 0-16,21 0 0,1 0 0,-1 0 16,22 0-16,-22 0 0,0 0 15,22 0-15,-22-21 0,0 21 16,1 0-16,-1-21 0,-21-1 0,22 22 16,-22-21-16,0 0 0,0 0 0,0 0 15,-21 0-15,0-22 0,0 22 16,0 0-16,0-21 0,0 20 0,0 1 15,0 0-15,0 0 0,-21 0 16,0 0-16,0 21 0,0 0 0,-1 0 16,1 0-16,-21 0 0,21 0 0,-22 21 15,22 0-15,-21 0 0,21 0 16,0 22-16,-22-22 0,22 0 16,21 21-16,-21-21 0,21 22 0,0-22 15,0 0-15,0 0 0,0 0 16,0 1-16,0-1 0,21-21 0,0 21 15,0-21-15,1 0 0,-1 0 0,0 0 16,21 0-16,-21 0 0,1 0 16,20-21-16,-21 0 0,0-1 0,22-20 15,-22 0-15,0-1 0,21 1 0,-21-21 16,1 20-16,-1-20 0,21-1 16,-21 1-16,0 20 0,1-20 15,-22-1-15,0 22 0,0-21 0,0 20 16,0 1-16,0 0 0,0-1 15,0 22-15,0 0 0,0 0 0,0 0 16,-22 42 0,1 0-16,21 0 0,0 21 15,0 1-15,-21-1 0,21 22 0,0-22 16,0 21-16,0 1 0,0-22 0,0 22 16,0-1-16,0-20 0,0 20 15,21-21-15,-21 1 0,21-1 0,1 0 16,-1-20-16,0-1 0,0 0 15,21 0-15,-20 0 0,20-21 16,-21 0-16,43 0 0,-22 0 0,21 0 16,1-21-16,-1 0 0,-20 0 0,-1 0 15,22-1-15,-43 1 0,21 0 16,-21 0-16,0-21 0,-21 20 0,0 1 16,-21 21-16,0 0 15</inkml:trace>
  <inkml:trace contextRef="#ctx0" brushRef="#br0" timeOffset="114404.7">17187 17314 0</inkml:trace>
  <inkml:trace contextRef="#ctx0" brushRef="#br0" timeOffset="114523.63">17357 17187 0,'0'-63'15,"0"126"-15,0-147 16,0 63-16,0-1 0,-22 1 0,-20 0 16,21 21-16,-21-21 0,20 21 15,-20 0-15,0 0 0,-1 0 0,1 21 16,0 0-16,21-21 0,-22 43 0,22-22 15</inkml:trace>
  <inkml:trace contextRef="#ctx0" brushRef="#br0" timeOffset="115044.33">16976 17420 0,'84'-21'16,"-41"0"-16,-22 21 15,0-21-15,0 0 0,0-1 0,22 1 16,-22 0-16,0 0 0,0 0 0,0 0 16,0-1-16,1 1 0,-1 0 15,0 0-15,-21 0 0,0 0 0,0 42 32,-21 0-17,0 0-15,21 0 0,-22 0 16,1 1-16,21 20 0,-21 0 15,21 1-15,-21-1 0,0 0 0,0 22 16,21 20-16,-22-20 0,22 21 16,-21-22-16,0 22 0,21-22 0,0 22 15,-21 0-15,-21-1 0,63 1 0,-21-22 16,0 1-16,0-1 0,0 1 16,-21-22-16,21 1 0,0-1 0,0-21 15,-22 0-15,22 0 0,-21 1 16,0-1-16,0-21 0,0 0 15,-22 0-15,22-21 0,0-1 16,0 1-16,-21 0 0,20 0 16,-20-21-16,21 20 0,0-20 0,-22 0 15,22-1-15,0-20 0,21 21 16,-21-22-16,21 22 0,0-22 0,0 1 16,0-1-16,0 1 0,21-1 15,-21 22-15,42 0 0,-20-1 0,-1 1 16,0 0-16,21 20 0,-21 1 15,22 0-15,-22 0 0,21 0 0,-21 0 16,1 21-16,-1-22 0</inkml:trace>
  <inkml:trace contextRef="#ctx0" brushRef="#br0" timeOffset="115432.11">16976 17082 0,'-43'-22'31,"22"22"-31,21 22 16,-21-1-16,0 0 0,21 0 0,-21 21 15,-1-20-15,22 20 0,-21-21 0,21 21 16,0-20-16,0 20 0,0-21 15,0 0-15,0 0 0,0 1 0,0-1 16,43-21-16,-22 0 16,21 0-16</inkml:trace>
  <inkml:trace contextRef="#ctx0" brushRef="#br0" timeOffset="116204.67">17843 17314 0,'-21'0'31,"0"0"-31,42 0 47,0 0-47,1-21 16,-1 0-16,0 0 15,-21 0-15,21 21 0,-21-21 16,0-1-16,0 1 15,-21 21-15,0 0 16,0 0-16,-1 0 0,1 0 16,0 21-16,0 1 0,0-1 0,0 0 15,-1 0-15,1 0 0,21 0 16,0 22-16,-21-22 0,21 0 0,0 0 16,0 0-16,0 1 0,0-1 0,21 0 15,0-21-15,1 21 0,-1-21 16,0 0-16,21 0 0,-21 0 0,22 0 15,-1 0-15,-21 0 16,22 0-16,-22 0 0,21-21 0,-21 21 16,22-21-16,-22 21 0,0-21 0,21-1 15,-21 1-15,1 0 0,-1 0 16,0 0-16,21 0 0,-21-22 0,1 22 16,-1-21-16,0-1 0,-21 1 15,21 0-15,0-1 0,-21 1 0,0 0 16,0 21-16,0-22 0,0 22 0,0 0 15,0 0-15,0 0 0,-21 42 32,0-21-32,21 21 15,0 21-15,0-21 0,-21 22 16,0-22-16,21 21 0,-22 1 0,22-1 16,0-21-16,-21 21 0,21 1 15,-21-22-15,21 21 0,0-21 0,0 22 16,0-22-16,0 0 0,0 0 0,0 0 15,21 1-15,0-22 16,1 21-16,-1-21 0,0 0 0,0 0 16,0 0-16,0-21 0,1-1 15,-22 1-15,21 21 0,0-21 0</inkml:trace>
  <inkml:trace contextRef="#ctx0" brushRef="#br0" timeOffset="116300.61">18267 17166 0,'0'0'0,"-43"0"0,-20 0 0</inkml:trace>
  <inkml:trace contextRef="#ctx0" brushRef="#br0" timeOffset="116428.54">18690 17082 0</inkml:trace>
  <inkml:trace contextRef="#ctx0" brushRef="#br0" timeOffset="116504.49">18732 17124 0,'22'0'16</inkml:trace>
  <inkml:trace contextRef="#ctx0" brushRef="#br0" timeOffset="116692.39">19008 17060 0,'0'0'16,"0"-21"-16,0 0 0,-22 21 62,22 21-31</inkml:trace>
  <inkml:trace contextRef="#ctx0" brushRef="#br0" timeOffset="117172.11">18330 17251 0,'0'0'16,"-21"0"-16,42 0 47,0 0-47,1 0 0,-1 0 0,0 0 16,21 0-16,-21 0 0,1 0 15,-1-21-15,0 21 0,0 0 0,0 0 16,0 0-16,1 0 0,-1 0 15,0-21 1</inkml:trace>
  <inkml:trace contextRef="#ctx0" brushRef="#br0" timeOffset="118484.35">19071 17124 0,'0'0'0,"0"-21"0,0 0 16,0-1 0,0 1-1,-21 21 1,0 0 0,0 0-16,21 21 15,0 1-15,-22-1 16,22 21-16,-21-21 0,21 0 0,0 22 15,0-1-15,-21-21 0,21 22 0,-21-1 16,21 0-16,-21 1 0,21-1 16,0-21-16,0 21 0,-21-20 0,21 20 15,0-21-15,-22 0 16,22 0-16,22-42 31,-1 0-31,0 0 0,-21 0 16,21 0-16,0-22 0,0 22 15,1-21-15,-1 21 0,-21-22 0,21 22 16,0-21-16,0 21 0,-21-1 16,21 1-16,1 21 15,-1 0-15,-21 21 16,0 1-16,0-1 0,0 0 16,0 0-16,21 0 0,-21 0 15,21 1-15,-21-1 0,0 0 16,21 0-16,0 0 0,1-21 0,-22 21 15,21-21-15,0 0 0,0 0 16,0 0-16,0 0 0,22 0 0,-22 0 16,21 0-16,-21 0 0,1 0 15,20-21-15,-21 0 0,0 0 0,0 0 16,1 0-16,-1-1 0,0 1 16,-21-21-16,0 21 0,0-22 0,0 22 15,0-21-15,0 21 0,0-22 16,0 22-16,0 0 0,0 0 0,0 0 15,-21 0-15,0 21 16,-1 0-16,1 0 16,0 0-16,21 21 15,0 0-15,0 0 16,0 0-16,0 0 16,21-21-16</inkml:trace>
  <inkml:trace contextRef="#ctx0" brushRef="#br0" timeOffset="118728.21">19960 17272 0,'21'42'16,"-21"-20"-1,0-1-15,-21 0 0,0 0 16,21 0-16,-21-21 0,0 21 15,-1 1-15,22-1 0,-21 0 0,21 0 16,-21-21-16,21 21 0,0-42 47,21 0-47,-21 0 16,21 21-16</inkml:trace>
  <inkml:trace contextRef="#ctx0" brushRef="#br0" timeOffset="119052.03">19981 17060 0,'0'22'31,"-21"-22"-31,21 21 0,0 0 16,-21 0-16,21 0 15,21-21 1,0 0-1,0 0 1,-21-21-16,22 0 0,-22 0 16,0 0-16,0-1 15,0 1-15,0 0 0,-22 21 16,1 0-16,0-21 0,0 21 16,0 0-16,0 0 15,21 21-15,0 0 16,0 0-16,0 1 15,0-1-15,0 0 0,21-21 0,-21 21 16,21-21-16,0 21 0</inkml:trace>
  <inkml:trace contextRef="#ctx0" brushRef="#br0" timeOffset="119533.75">20362 17230 0,'0'21'32,"-21"-21"-32,21 21 0,-21-21 0,21 21 15,0 0-15,0 1 16,-21-1-16,0 0 0,21 0 16,-22 0-16,22 0 0,-21-21 15,21 22-15,0-1 0,0 0 16,-21-21-16,21-21 47,0 0-47,0-1 15,0 1-15,0 0 0,0 0 0,0 0 16,21 0-16,-21-22 0,21 22 16,1 0-16,-1 0 0,21 0 0,-21-1 15,22 22-15,-22-21 0,21 21 0,0 0 16,1 0-16,-1 0 0,0 0 15,-20 21-15,20-21 0,-21 22 16,0-1-16,0 0 0,-21 0 16,0 21-16,0-20 0,0-1 0,0 0 15,-21 0-15,0 0 0,0 0 16,0 1-16,0-22 0,-1 21 0,1 0 16,0-21-16,21 21 0,21-42 46,0 21-46,-21-21 0</inkml:trace>
  <inkml:trace contextRef="#ctx0" brushRef="#br0" timeOffset="120040.46">21251 17251 0,'0'0'15,"0"-21"-15,0 0 0,0-1 16,0 1-16,-21 21 0,0 0 16,0 0-16,0 0 15,-1 0-15,1 0 0,0 21 16,0 1-16,0-1 0,0 0 16,-1 0-16,1 0 0,0 22 0,0-22 15,21 0-15,0 21 16,-21-21-16,21 1 0,0-1 0,0 0 15,0 0-15,21-21 16,0 0-16,0 0 0,0 0 0,1 0 16,-1 0-16,0-21 0,0 21 15,0-21-15,0 0 0,1-1 0,20-20 16,-21 21-16,0-21 0,0 20 0,1-20 16,-1 0-16,0-1 0,-21-20 15,21 21-15,-21-22 0,21 22 0,-21-1 16,0 1-16,0 0 0,0-1 15,0 22-15,0 0 0,-21 21 16,0 0-16,0 21 16,0 0-16,-1 1 0,1 20 0,0 0 15,0 22-15,21-22 0,0 22 16,0-22-16,0 0 0,0 22 0,0-22 16,0 0-16,0-20 0,0 20 15,21 0-15,0-21 0,0 1 0,1-1 16,20 0-16,0 0 0,-21-21 0,22 0 15,-1 0-15,22 0 0,-22 0 16,0-21-16</inkml:trace>
  <inkml:trace contextRef="#ctx0" brushRef="#br0" timeOffset="120532.24">22119 16912 0,'0'-21'16,"-21"21"-1,0 21 1,21 0-16,-21 22 0,-1-22 0,22 21 16,-21 1-16,0-1 0,0 0 15,21 1-15,-21-1 0,0 0 16,-1-21-16,22 22 0,-21-22 0,21 21 16,-21-21-16,21 1 0,0-1 15,21-21 1,0 0-16,1 0 15,-1-21-15,0-1 0,0 1 0</inkml:trace>
  <inkml:trace contextRef="#ctx0" brushRef="#br0" timeOffset="120764.61">22437 16891 0,'0'0'0,"21"-21"0,-21 0 0,0 42 31,0 0-31,0 21 15,0-20-15,-21 20 0,-1 0 0,22 1 16,-21-1-16,0 0 0,0 1 16,0-1-16,0 0 0,21 1 0,-22-1 15,22-21-15,-21 21 0,21-20 16,0 20-16,0-21 0,0 0 0,0 0 16,0-42-1,0 0 1,0 0-16</inkml:trace>
  <inkml:trace contextRef="#ctx0" brushRef="#br0" timeOffset="120836.57">21865 17272 0,'0'0'16,"-21"0"-16</inkml:trace>
  <inkml:trace contextRef="#ctx0" brushRef="#br0" timeOffset="120924.52">21886 17272 0,'85'0'15,"84"-21"16,-126 0-31,-340 63 0,657-84 0,-318 42 16,1-21-16,-1 21 0,0-22 16</inkml:trace>
  <inkml:trace contextRef="#ctx0" brushRef="#br0" timeOffset="121444.29">22966 17251 0,'21'0'0,"-42"0"0,63 0 0,-21 0 16,0 0-16,1 0 0,-22-21 16,21 21-16,-21-21 0,0-1 15,0 1-15,0 0 16,0 0-16,-21 0 16,-1 0-16,1-1 0,0 1 0,0 21 15,0-21-15,-22 21 0,22 0 0,-21 0 16,21 21-16,-22-21 0,1 21 15,0 22-15,21-22 0,-22 21 0,22 1 16,0-22-16,-21 21 0,42 0 16,-22 1-16,22-22 0,0 21 0,0-21 15,0 1-15,0-1 0,0 0 16,22 0-16,-1-21 0,0 0 0,21 0 16,1 0-16,-1 0 0,0 0 15,1-21-15,-1 21 0,-21-21 0,21 0 16,1-22-16,-22 22 15,21 0-15,-21-21 0,1 20 0,-1-20 16,-21 21-16,0 0 0,0-22 0,0 22 16,0 0-16,-21 21 15,-1 0 1,22 21-16,0 0 0,-21 1 16,21-1-16,-21 0 0,21 0 0,0 0 15,0 0-15,0 1 0,0-1 16,0 0-16,21 0 0,0 0 0,1-21 15,-1 21-15,0-21 0,21 0 16,-21 0-16,22 0 0,-1 0 0,0 0 16,-20 0-16,20-21 0,0 21 15</inkml:trace>
  <inkml:trace contextRef="#ctx0" brushRef="#br0" timeOffset="121872.06">23685 17124 0,'0'-42'16,"-42"190"-16,84-254 0,-42 85 31,0 42-31,0 0 0,-21 0 0,0 0 16,0 1-16,21-1 0,0 0 15,-21 0-15,21 0 0,-21 0 0,21 1 16,-22-1-16,22 0 16,0 0-16,-21-21 15,0 0 1,21-21-1,0 0 1,0 0-16,0-1 0,0 1 0,21-21 16,0 21-16,1-22 0,20 22 0,-21-21 15,21 21-15,1 0 0,-22-1 16,21 1-16,1 0 0,-1 21 0,0 0 16,1 0-16,-1 0 15,0 0-15,-21 21 0,22 0 0,-22 1 0,0 20 16,-21-21-16,0 0 15,0 0-15,0 22 0,0-22 0,0 0 16,-21 0-16,0 0 0,0 1 0,-1-22 16,1 21-16,21 0 0,-21-21 15,0 0-15,0 21 16,42-21 0,0 0-16,0-21 15,0 0-15</inkml:trace>
  <inkml:trace contextRef="#ctx0" brushRef="#br0" timeOffset="122376.73">24786 17060 0,'0'-21'0,"0"42"0,0-63 16,-21 21-16,-21 0 0,20 21 15,1 0-15,-21-21 0,21 21 16,-22 0-16,1 0 0,21 21 0,-21 0 15,20 0-15,-20 0 0,21 0 16,0 22-16,0-22 0,-1 21 0,22-21 16,-21 22-16,21-22 0,0 21 15,0-21-15,0 1 0,21-1 16,1 0-16,-1 0 0,0 0 16,0 0-16,0-21 0,0 0 0,22 0 15,-22 0-15,0 0 0,21 0 0,-20-21 16,-1 21-16,0-21 0,0-21 15,0 21-15,0-22 0,1 1 0,-1 0 16,0-1-16,0-20 0,0-1 16,0 1-16,1-1 0,-1 1 0,0-1 15,-21 22-15,0 0 0,0-1 16,0 22-16,0 0 0,0 0 0,-21 21 16,0 21-1,-1 21-15,22 1 16,-21-1-16,0 0 0,0 22 0,21-22 15,-21 22-15,21-22 0,0 0 16,0 22-16,0-22 0,0 0 0,0 1 16,0-22-16,0 21 0,0-21 15,21 1-15,-21 20 0,21-21 0,0-21 16,22 21-16,-22 0 0,0-21 0,0 0 16,0 0-16,22 0 0,-22-21 15,0 0-15,0 0 0,0 0 0</inkml:trace>
  <inkml:trace contextRef="#ctx0" brushRef="#br0" timeOffset="122632.58">25336 16722 0,'0'0'0,"22"-43"0,-22 1 0,0 21 16,0 0-16,0 0 0,0 42 31,0 0-31,0 0 16,0 21-16,0 22 0,0-22 0,-22 22 15,1-22-15,21 22 0,-21-22 0,21 21 16,-21-20-16,0-1 0,0 0 16,21 1-16,0-22 0,-22 21 0,22-21 15,0 22-15,-21-22 16,21 0-16,0 0 0,0 0 16,21-21-1,1 0-15,-1-21 16,0 0-16</inkml:trace>
  <inkml:trace contextRef="#ctx0" brushRef="#br0" timeOffset="123268.73">25548 17187 0,'-21'0'15,"21"22"-15,21-22 31,0 0-31,0 0 16,1 0-16,-1 0 0,0 0 0,0 0 16,21 0-16,-20-22 0,-1 1 15,0 0-15,-21 0 0,21 0 16,-21 0-16,0-1 0,0 1 16,0 0-16,0 0 0,0 0 0,-21 21 15,0-21-15,0 21 16,-1 0-16,1 21 0,0 0 15,21 0-15,-21 0 0,0 0 0,0 1 16,-1 20-16,1-21 16,21 21-16,0-20 0,-21 20 0,21-21 15,0 0-15,0 0 0,0 1 0,0-1 16,0 0-16,0 0 0,0 0 16,21 0-16,0-21 0,1 22 0,-1-22 15,21 0-15,-21 0 0,22 0 16,-1 0-16,0 0 0,1-22 0,-1 1 15,0 0-15,1 0 0,-22 0 16,21 0-16,0-22 0,1 1 0,-22 21 16,21-22-16,-21 1 0,1 21 15,-22-21-15,0 20 0,0 1 16,0 0-16,0 0 0,-22 21 16,1 0-16,0 0 15,0 21-15,0 0 0,21 0 0,0 1 16,-21-1-16,21 0 0,0 0 15,0 0-15,0 22 0,0-22 0,0 0 16,0 0-16,21-21 0,0 21 16,-21 0-16,21 1 0,0-22 0,0 21 15,-21 0-15,0 0 16,0 0 0,-21 0-16,0-21 15,0 0-15,0 0 16,0 0-16,-1 0 0</inkml:trace>
  <inkml:trace contextRef="#ctx0" brushRef="#br0" timeOffset="123328.7">26035 17463 0,'0'-22'16</inkml:trace>
  <inkml:trace contextRef="#ctx0" brushRef="#br0" timeOffset="159408.6">23685 2307 0,'0'21'0,"-21"1"0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34:23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1672 0,'0'-21'0,"0"0"16</inkml:trace>
  <inkml:trace contextRef="#ctx0" brushRef="#br0" timeOffset="235.46">0 1588 0,'0'21'16,"0"0"-1,0 0 1,0 0 0,85-21-16,20 0 15,1 0-15,-21-21 0,0 21 0,20 0 16,1 0-16,0-21 0,0 0 15,0 21-15,0-21 0,-1-1 16,-20 22-16,21 0 0,-43-21 16,1 21-16,-1 0 0,-20 0 0,-1 0 15,-21 0-15,0 0 0,1-21 16,-22 0 0,-22 21-1,1-21-15,0 0 0</inkml:trace>
  <inkml:trace contextRef="#ctx0" brushRef="#br0" timeOffset="611.25">1164 1249 0,'42'21'15,"-20"0"1,-1-21-16,0 21 0,0 1 15,0-22-15,22 21 0,-22 0 0,21-21 16,0 21-16,1-21 0,-1 0 16,0 21-16,1-21 0,20 0 15,-20 0-15,-22 0 0,21 0 0,-21 0 16,0 0-16,1 0 0,-22 21 16,0 1-16,-22-1 15,1 0-15,-21 21 16,0-21-16,-1 1 0,-20 20 0,-1 0 15,22 1-15,-22-1 0,1-21 16,-1 21-16,22 1 0,0-22 0,-1 0 16,22 0-16,0 0 0,0-21 15,21 22-15,-21-22 0,42 0 32,21-22-32,-42 1 0,21 0 15,22 0-15,-1-21 0</inkml:trace>
  <inkml:trace contextRef="#ctx0" brushRef="#br0" timeOffset="1218.9">2519 1185 0,'0'-21'15,"0"0"1,21 21-16,0-21 16,0 21-16,0-21 0,22 0 15,-22-1-15,21 1 0,1 0 0,-1-21 16,0 21-16,-21-22 16,22 22-16,-22-21 0,0 21 0,0-1 15,-21 1-15,-42 21 16,21 0-16,-43 0 0,22 0 15,-22 0-15,-20 21 0,20 22 16,-20-22-16,20 21 0,-21 1 0,22-1 16,21 0-16,-1 1 0,1-1 15,21 0-15,0-21 0,21 22 16,0-1-16,0-21 0,0 0 0,42 1 16,-21-1-16,21 0 0,-20-21 15,41 0-15,-21 0 0,1 0 0,20 0 16,-20 0-16,20 0 15,-21 0-15,1 0 0,-1 0 0,-21-21 16,0 21-16,1 0 0,-44 0 16,-20 0-1,0 0-15,-1 0 0,-20 0 16,21 21-16,-22 0 0,1 0 0,20 0 16,1 1-16,-22 20 0,43-21 15,-21 21-15,21-20 0,0 20 0,-1-21 16,22 0-16,0 22 0,0-22 15,0 0-15,22 0 0,-1 0 0,0-21 16,0 21-16,21-21 0,1 0 16,-1 0-16,0 0 0,1 0 15,20 0-15,-20 0 0,20 0 16,-21 0-16,22-42 0,-22 21 0,22 0 16,-1-22-16</inkml:trace>
  <inkml:trace contextRef="#ctx0" brushRef="#br0" timeOffset="1438.73">3217 1312 0,'0'0'16,"-21"0"-1,21 22-15,0-1 16,0 0-16,0 0 16,21 0-16,-21 0 0,21 1 15,1-1-15,-22 0 0,21-21 16,-21 21-16,21 0 0,0 0 0,-21 1 15,0-1-15,21 0 16,0-21-16,-21-21 16,22 0-1,-22-1-15,21 22 0</inkml:trace>
  <inkml:trace contextRef="#ctx0" brushRef="#br0" timeOffset="1647.61">3535 1249 0,'0'0'0,"-21"0"31,-22 21-31,22 0 16,0 0-16,-21 1 0,20 20 15,-20-21-15,0 0 0,-1 22 0,22-1 16,-21-21-16,21 21 0,0-20 16,-1 20-16,1-21 0,21 0 0,0 0 15,0 1-15,0-1 0,21-21 16,22 0-1,-22-21-15,21-1 0,1 1 16</inkml:trace>
  <inkml:trace contextRef="#ctx0" brushRef="#br0" timeOffset="1999.42">3916 1228 0,'0'0'0,"0"21"31,0 0-15,0 0-16,-21 0 0,21 22 0,0-22 15,-22 21-15,1 1 0,0 20 16,0 1-16,0-1 0,21 1 0,-21 20 16,-1-20-16,1 20 0,21 1 15,-21-21-15,0 20 0,21 1 16,-21 0-16,0-1 0,21 1 0,-22 0 15,22-1-15,0-20 0,-21-1 0,0 1 16,21-22-16,0 0 0,0 1 16,0-1-16,0-21 0,0 0 0,0 1 15,0-44 1,0 1 0,21 0-16,0-21 0,1-1 0,-1 1 15,0-21-15,21-1 16,-21-21-16,1 22 0</inkml:trace>
  <inkml:trace contextRef="#ctx0" brushRef="#br0" timeOffset="2315.23">3873 1545 0,'0'0'0,"-21"-21"0,0-21 0,21-43 31,0 64-31,0 0 0,0 0 0,0-1 16,21 1-16,0 0 0,22 0 0,-22 0 15,21 0-15,1 21 0,-1 0 16,0-22-16,1 22 0,-22 0 16,21 0-16,0 22 0,-20-1 15,-1-21-15,0 21 0,-21 21 0,0-21 16,0 1-16,0-1 0,-21 21 16,-22-21-16,22 0 0,-21 1 0,0 20 15,-1-42-15,1 21 0,0 0 16,20 0-16,1-21 0,-21 0 0,42 22 15,-21-22-15,42-22 32,0 1-32,-21 0 0,42 0 0,-20 0 15,20 0-15</inkml:trace>
  <inkml:trace contextRef="#ctx0" brushRef="#br0" timeOffset="2567.09">4847 656 0,'-21'0'16,"0"0"-16,0 0 0,-22 0 0,22 21 15,0 1-15,0 20 0,0 0 16,21 1-16,-22-1 0,22 0 0,-21 22 16,0-1-16,21 1 0,0-22 15,0 22-15,-21-22 0,21 21 16,-21-20-16,21-1 0,-21 0 0,21-20 15,0 20-15,0-21 0,0 0 16,0 0-16,0 1 0,0-1 0,21-21 16,0 0-16,0 0 0,0 0 15,0 0-15,1-21 0,20-1 0</inkml:trace>
  <inkml:trace contextRef="#ctx0" brushRef="#br0" timeOffset="3055.35">5270 1207 0,'0'-22'0,"0"44"0,0-65 0,0 22 16,0 0-16,-21 21 0,0-21 16,0 21-16,0 0 0,0 0 0,-1 0 15,-20 21-15,21-21 0,-21 21 16,20 0-16,1 22 0,-21-22 0,21 21 15,0-21-15,-1 22 0,22-1 0,-21-21 16,21 21-16,0-20 0,0 20 16,0-21-16,0 0 0,21-21 0,1 21 15,20-21-15,-21 0 16,0 0-16,22 0 0,-1-21 0,-21 21 16,21-21-16,1 0 0,-22 0 15,0 0-15,0-22 0,-21 22 0,21 0 16,-21-21-16,22 20 0,-22 1 0,0-21 15,0 21-15,0 0 0,0-1 16,0 1-16,0 42 31,0 1-31,0-1 0,0 0 16,0 0-16,0 0 0,0 22 16,0-22-16,0 0 0,0 21 0,0-21 15,0 1-15,0-1 16,21 0-16,0 0 0,0-21 15,0 0-15,0 0 0,1 0 0,-1 0 16,0 0-16,0 0 0,21-21 16,-20 0-16,-1 0 0,0-1 0,0 1 15</inkml:trace>
  <inkml:trace contextRef="#ctx0" brushRef="#br0" timeOffset="3683.38">5778 1164 0,'0'0'0,"0"-21"31,-21 42-31,0 0 16,0 1-16,21-1 0,-21 0 16,21 0-16,0 21 0,0-20 15,0-1-15,0 21 0,0-21 0,0 0 16,0 1-16,0-1 0,21-21 0,0 21 16,0 0-16,0-21 0,1 0 15,20 0-15,-21 0 0,21 0 0,1 0 16,-22-21-16,21 0 0,-21 21 15,1-21-15,20-1 0,-42 1 0,21-21 16,0 21-16,0 0 0,-21-22 16,0 22-16,0 0 0,0 0 0,0 0 15,0-1-15,0 1 0,0 42 47,0 1-47,-21-1 0,21 0 16,0 0-16,0 21 0,0-20 0,0-1 15,0 0-15,-21 0 0,21 0 16,0 0-16,0 1 0,0-1 16,-21-21-16,21 21 0,0-42 47,0 0-47,0-1 0,0 1 15,0 0-15,21-21 0,0 21 0,-21-22 16,21 22-16,1-21 0,-1-1 15,0 22-15,0-21 0,21 21 16,-20-22-16,-1 22 0,21 21 0,0-21 16,-20 21-16,20 0 0,-21 0 15,0 21-15,22 0 0,-43 1 0,21-1 16,-21 21-16,0-21 0,0 22 16,0-22-16,0 21 0,0 0 0,-21-20 15,21-1-15,-22 21 0,22-21 0,-21 0 16,21 1-16,0-1 15,-21-21-15,0 0 32,21-21-32,0-1 15,-21 1-15</inkml:trace>
  <inkml:trace contextRef="#ctx0" brushRef="#br0" timeOffset="3855.28">5863 826 0,'0'0'16,"-21"0"-16,0 0 0,0 0 0,42 0 31,0 0-31,0 0 16,0 0-16,0 0 15,1 0-15</inkml:trace>
  <inkml:trace contextRef="#ctx0" brushRef="#br0" timeOffset="4342.47">8403 550 0,'0'0'0,"0"-21"0,0 0 0,0 0 16,0 0-16,0 0 15,0 42 1,0 0 0,0 0-16,0 21 0,0 1 0,0-1 15,-21 22-15,0-1 0,0 1 16,21-1-16,-22 22 0,22-22 0,0 1 15,-21-22-15,21 22 0,-21-22 16,21 0-16,0 1 0,0-22 0,0 0 16,0 0-16,0 0 0,0-42 47,0 0-47,0 0 0</inkml:trace>
  <inkml:trace contextRef="#ctx0" brushRef="#br0" timeOffset="4823.2">8149 889 0,'0'0'0,"0"-42"0,-21-1 0,21 1 0,-21 0 16,21-1-16,-21 1 0,21 21 15,0-21-15,0-1 0,0 1 0,21 0 16,0 20-16,0-20 0,21-21 16,1 41-16,-1-20 0,22 0 0,20-1 15,1 22-15,0 21 16,-1-21-16,1 21 0,0 0 0,-1 21 15,-20 22-15,-22-1 0,0 0 16,-20 22-16,-22-22 0,0 22 0,-22-1 16,-20 1-16,0-1 0,-22 1 0,1-1 15,-22-21-15,22 22 0,-22-22 16,21 1-16,1-22 0,-1 21 0,22-21 16,0-21-16,-1 21 0,1-21 15,21 0-15,0 0 0,0 0 0,21-21 16,0 0-1,0 0-15,21 0 0,0 0 16,0 21-16,0 0 16,0 0-16,1 21 0,-1 0 15,0 0-15,0 0 0,0 0 16,0 1-16,1 20 0,-1-21 0,0 0 16,0 22-16,0-22 0,0 0 0,1 21 15,-1-21-15,0 1 0,0-1 16,0 0-16,22-21 0,-22 21 0,0-21 15,21 0-15,-21 0 0,22 0 16,-22 0-16,21 0 0,-21 0 0,22 0 16,-22 0-16,0 0 0,21-21 0,-20 0 15,-22 0-15,21-1 0,0 1 16</inkml:trace>
  <inkml:trace contextRef="#ctx0" brushRef="#br0" timeOffset="5161.01">9165 1207 0,'21'0'63,"0"0"-63,1 0 0,-1-22 15,0 1-15,0 0 0,0 21 0,0-21 16,22 0-16,-22 0 0,0-1 16,0-20-16,0 21 0,-21 0 0,0 0 15,0-1-15,0 1 0,0 0 16,-21 21-16,0 0 15,0 0-15,0 21 0,-22 0 0,22 1 16,-21 20-16,21-21 0,-22 21 16,22 1-16,0-1 0,21 0 0,0-20 15,-21 20-15,21-21 0,0 0 16,0 22-16,21-22 0,0 0 0,0-21 16,22 21-16,-22-21 0,21 0 0,-21 0 15,22 0-15,-1 0 0,-21 0 16,22 0-16,-1 0 0,0 0 0,-21-21 15,22 0-15,-22 0 0,21-1 16,-21 1-16,1 0 0</inkml:trace>
  <inkml:trace contextRef="#ctx0" brushRef="#br0" timeOffset="5763.38">9821 995 0,'0'-21'0,"0"42"0,0-63 0,0 20 16,21 22-1,-21 22-15,0-1 16,0 21-16,0-21 15,0 0-15,0 22 0,0-22 0,0 21 16,0 1-16,0-22 0,0 0 16,22 21-16,-22-21 0,0 1 0,0-1 15,21 0-15,-21 0 16,21-21-16,0 0 0,0 0 16,0 0-16,1 0 0,-1 0 0,0-21 15,21 0-15,-21 21 0,1-21 0,20-22 16,-21 22-16,0-21 0,0 21 15,1-22-15,-1 1 0,0 0 0,0 20 16,0-20-16,-21 21 0,0-21 16,0 20-16,0 1 0,0 42 31,0 1-31,0-1 0,0 21 16,0-21-16,0 22 0,-21-22 15,21 21-15,0-21 0,0 22 16,0-22-16,0 0 0,0 21 0,0-21 15,0 1-15,21-1 16,0-21-16,1 0 0,-1 0 0,0 0 16,0 0-16,0 0 0,0 0 0,22 0 15,-22-21-15,21-1 0,-21 1 16,1 0-16,-1 0 0,0-21 0,0 20 16,0-20-16,0 21 0,1-21 15,-22 20-15,0 1 0,21 0 0,-21 42 47,-21 22-47,-1-22 0,22 0 0,-21 0 16,21 0-16,0 22 0,0-22 15,0 0-15,0 0 0,0 0 0,0 0 16,0 1-16,21-22 31,1 0-31,-1-22 16,-21 1-16,21 0 15,-21-21-15</inkml:trace>
  <inkml:trace contextRef="#ctx0" brushRef="#br0" timeOffset="5915.7">10837 677 0,'-84'0'15,"62"0"1,22 22-16,-21-22 0,21 21 15,0 0-15,21 0 16,1-21-16,-1 21 0,0 0 16</inkml:trace>
  <inkml:trace contextRef="#ctx0" brushRef="#br0" timeOffset="6283.24">11091 1143 0,'43'42'31,"-22"-42"-15,0 0-16,0 0 0,21 0 0,-20-21 15,20 0-15,-21 0 0,0 0 0,22 0 16,-22-22-16,0 22 0,0 0 16,0-21-16,0 20 0,-21-20 0,0 21 15,0 0-15,0 0 0,-21 21 16,0 0-16,0 0 0,0 0 15,0 21-15,-1 0 0,-20 0 16,21 21-16,0-20 0,0 20 0,-1 0 16,1 1-16,0-1 0,0 0 15,21 1-15,0-22 0,0 21 16,0-21-16,0 0 0,0 1 0,0-1 16,21 0-16,0-21 0,0 0 15,1 21-15,-1-21 0,21 0 0,-21 0 16,22 0-16,-22 0 0,21-21 0,-21 0 15,22 0-15,-22-1 0,21-20 16,-21 21-16,22-21 0</inkml:trace>
  <inkml:trace contextRef="#ctx0" brushRef="#br0" timeOffset="6762.96">11896 889 0,'21'-21'0,"-42"42"0,42-21 31,-21 21-31,0 0 0,0 1 0,0 20 16,-21-21-16,-1 21 0,22-20 15,-21 20-15,21 0 0,-21-21 0,21 22 16,0-22-16,0 0 0,0 0 0,0 0 16,0 1-16,0-1 15,21-21-15,0 0 0,1 0 16,-1 0-16,0 0 0,0-21 0,0-1 16,22 1-16,-22 0 0,0 0 15,0 0-15,0 0 0,22-1 16,-43 1-16,21 0 0,0 0 15,-21 0-15,0 42 32,0 0-32,0 0 0,-21 0 15,21 1-15,0-1 0,0 0 0,0 0 16,0 0-16,0 0 0,0 1 16,21-22-16,0 0 0,0 0 15,0 21-15,1-21 0,20 0 0,-21 0 16,21 0-16,-20-21 0,-1-1 15,21 1-15,-21 0 0,0 0 0,22 0 16,-22-22-16,0 1 0,-21 0 16,21-1-16,-21 1 0,0 0 15,0-1-15,0 22 0,0-21 0,0 21 16,0 0-16,0-1 16,-21 22-16,0 0 15,0 0-15,0 22 16,21-1-16</inkml:trace>
  <inkml:trace contextRef="#ctx0" brushRef="#br0" timeOffset="7250.93">14436 360 0,'0'-21'0,"0"42"0,21-63 16,-21 63 0,0 21-1,0-21-15,0 22 0,0 20 0,0-21 16,-21 22-16,21-1 0,-22 1 0,22-1 15,-21 1-15,21-1 0,-21 1 16,21-1-16,-21-20 0,0-1 0,21 0 16,0-20-16,0 20 15,0-21-15,0 0 0,0 0 16,21-42 15,-21 0-31,0 0 0,0 0 16,0-22-16,0 22 0</inkml:trace>
  <inkml:trace contextRef="#ctx0" brushRef="#br0" timeOffset="7548.03">14160 614 0,'-21'-42'0,"42"84"0,-63-127 0,21 43 0,0 0 16,0-1-16,21 22 0,0-21 16,0-1-16,0 1 0,0 21 15,21-21-15,21-1 0,-21 22 0,22-21 16,20 21-16,1-22 0,-1 22 15,1 21-15,-1 0 0,1 0 0,-1 0 16,-21 0-16,22 21 0,-22 22 16,1-1-16,-22 21 0,0-20 0,-21 20 15,0 1-15,0-1 0,-21-20 16,-22 20-16,1-21 0,0 1 0,-22 20 16,22-20-16,-22-22 0,22 21 0,-21-21 15,20 22-15,1-22 0,21-21 16,0 21-16,-1-21 0,44 0 31,-1 0-31,21 0 0,-21 0 0,22 0 16,-1 0-16,0 0 0</inkml:trace>
  <inkml:trace contextRef="#ctx0" brushRef="#br0" timeOffset="7932.87">14965 804 0,'0'0'0,"-21"0"0,-1 0 15,1 0-15,21-21 16,0 0-16,0 0 16,21 21-1,1 0-15,20 0 16,-21 0-16,21 0 0,-20 21 0,20 0 16,-21 0-16,21 1 0,-20 20 15,20-21-15,-21 21 0,0 1 0,-21-1 16,0-21-16,0 22 0,0-1 15,0 0-15,-21-21 0,0 22 0,0-22 16,0 0-16,-1 0 0,1-21 0,0 21 16,0-21-16,0 0 0,0 0 15,21-21-15,0 0 16,0 0-16,0 0 16,21 0-16,0-22 0,0 1 0,0 0 15,22-1-15,-22 1 0,21 0 0,-21-1 16,22 1-16,-1 0 0,-21 20 15,21 1-15,-20 0 0,20 0 0,-21 21 16,21 0-16,-20 0 0,-1 0 16,21 0-16,-21 0 0,0 0 0,1 0 15</inkml:trace>
  <inkml:trace contextRef="#ctx0" brushRef="#br0" timeOffset="8355.11">16108 720 0,'0'0'0,"-21"0"16,-1 0 0,1 0-16,0 0 0,0 0 15,0 21-15,0-21 0,-1 42 0,1-21 16,-21 1-16,21 20 0,0 0 16,-1-21-16,1 22 0,-21-1 0,21-21 15,0 22-15,21-1 0,-22-21 0,22 0 16,0 22-16,0-22 0,0 0 15,22-21-15,-1 21 0,21 0 16,-21-21-16,22 0 0,-1 0 0,0 0 16,1 0-16,-1 0 0,0-21 15,1 0-15,-1 0 0,0 0 0,1-1 16,-22-20-16,21 21 0,-21-21 16,-21-1-16,0 1 0,0 21 0,0-22 15,0 1-15,-21 0 0,0 21 16,0-22-16,-22 22 0,22 0 0,-21 21 15,21 0-15,-22-21 0,1 21 0,21 0 16,-21 0-16,20 21 0,-20 0 16,21 0-16,0 0 0,0 1 0,-1-1 15,1 0-15,21 0 16,0 21-16,0-20 0,0-1 0,21 0 16,1-21-16,-1 21 0,21-21 0,-21 0 15</inkml:trace>
  <inkml:trace contextRef="#ctx0" brushRef="#br0" timeOffset="8622.95">16912 720 0,'0'-43'16,"0"86"-16,-21-86 0,0 22 0,0 21 0,-1 0 0,1 0 15,0 0-15,0 0 0,0 21 0,0 1 16,-1 20-16,1-21 15,0 21-15,21 1 0,-21-1 0,0 0 16,21 22-16,-21-22 0,21 1 16,0-1-16,0-21 0,0 21 0,0-20 15,0 20-15,0-21 0,21 0 16,0-21-16,0 21 0,21-21 0,1 0 16,-22 0-16,21 0 0,22 0 0,-22 0 15,0-21-15,1 0 0,20 0 16,-20 0-16</inkml:trace>
  <inkml:trace contextRef="#ctx0" brushRef="#br0" timeOffset="8982.75">17293 974 0,'0'0'0,"0"-21"0,0-1 31,21 22 0,0 0-31,1 0 0,-1 0 16,0 0-16,0 0 0,21 0 15,-20 0-15,20-21 0,0 21 0,-21-21 16,22 0-16,-22 0 0,21 0 16,-21-1-16,1 1 0,-22 0 0,0 0 15,0 0-15,0 0 0,-22 21 16,1 0-16,0 0 16,-21 0-16,-1 0 0,1 21 15,0 0-15,-1 21 0,22 1 16,-21-22-16,0 21 0,20 0 0,1 1 15,0-1-15,0 0 0,0-20 0,21 20 16,0-21-16,0 21 0,0-20 16,0-1-16,0 0 0,0 0 0,21-21 15,0 21-15,0-21 0,22 0 16,-22 0-16,21 0 0,0 0 0,1 0 16,-1 0-16,0-21 0,1 0 15,-1 0-15</inkml:trace>
  <inkml:trace contextRef="#ctx0" brushRef="#br0" timeOffset="9358.78">18309 804 0,'21'-21'0,"-42"42"0,42-63 15,-21 21-15,0 0 0,0 0 16,-21 21-16,0 0 0,0 0 16,-22 0-16,22 0 0,0 0 15,0 21-15,0 0 0,0 0 0,-1 0 16,1 0-16,21 22 0,0-22 15,0 0-15,0 0 0,0 0 0,0 22 16,0-22-16,0 0 0,43 0 16,-22 0-16,0 1 15,21-22-15,-21 21 0,1-21 0,20 21 16,-21-21-16,21 21 0,-20-21 16,-1 21-16,0-21 0,-21 21 15,0 1 1,-42-22-16,20 0 0,-20 0 0,21 0 15,-21 0-15,-1 0 0,1 0 0,0 0 16,-1 0-16,22 0 0,-21 0 16,21 0-16,-1 0 0,1 0 0,0 0 15,0 0-15,0 0 16,21-22-16,21 22 16,0-21-16,0 0 15,22 21-15</inkml:trace>
  <inkml:trace contextRef="#ctx0" brushRef="#br0" timeOffset="9742.56">19050 889 0,'0'0'0,"63"-21"0,-41-21 0,20 20 16,-21 1-16,0 0 0,-21 0 0,0 0 15,0 0-15,0-1 16,-21 1-16,0 21 0,-21 0 0,20 0 15,-20 0-15,21 0 0,-21 21 16,20 1-16,1-1 0,-21 0 16,21 0-16,21 0 0,0 22 0,-21-22 15,21 21-15,0-21 0,0 0 16,0 1-16,21-1 0,-21 0 0,21 0 16,21 0-16,-21 0 0,1 1 15,20-22-15,-21 21 0,0-21 0,0 0 16,1 0-16,20 21 0,-21-21 0,0 0 15,0 0-15,-21 21 16,-21-21 15,0 0-31,0 21 0,0-21 0,-22 0 16,22 0-16,0 0 0,-21 21 0,21-21 16,-1 0-16,-20 0 0,21 0 15,0 0-15,0 0 0,-22 22 0,22-22 16</inkml:trace>
  <inkml:trace contextRef="#ctx0" brushRef="#br0" timeOffset="10618.93">360 3874 0,'0'0'0,"-43"0"0,1 0 0,0 0 16,-1 0-16,22 0 0,0 0 0,0 0 15,-21 0-15,20 21 0,1-21 16,0 0-16,21 21 16,21-21-1,0 0-15,22 0 0,20 0 16,1 0-16,20 0 0,22 0 0,-21 0 16,21 0-16,0 0 0,-22 0 15,22 0-15,0 0 0,0 0 0,0-21 16,-1 21-16,-20 0 15,21-21-15,-21-1 0,-1 22 0,-20 0 16,-1 0-16,1-21 0,-22 21 16,0 0-16,-20 0 0,-1 0 0,-21-21 15,-21 21 1,-1 0-16,1-21 16,0 21-16,0 0 0,0 0 15,0-21-15,-1 21 0,1-21 0,-21 21 16</inkml:trace>
  <inkml:trace contextRef="#ctx0" brushRef="#br0" timeOffset="10983.01">1609 3577 0,'-22'0'0,"-20"21"16,42 1-1,21-22 1,0 0-16,1 0 0,20 21 15,-21-21-15,21 0 0,-20 0 0,20 0 16,0 0-16,-21 0 0,22 0 16,-22 0-16,21 0 0,-21 0 0,1 0 15,20 0-15,-21 21 0,0 0 16,-21 0-16,0 0 0,0 1 16,0-1-16,0 0 15,-21 0-15,0 21 0,0 1 0,-22-1 16,1 0-16,0 1 0,-1-1 0,-20 22 15,-1-22-15,22-21 0,-21 21 16,20 1-16,1-22 0,0 0 16,20 0-16,1 0 0,0-21 0,0 0 15,21 22-15,-21-22 16,21-22 0,21 1-16,0 0 15,0 0-15</inkml:trace>
  <inkml:trace contextRef="#ctx0" brushRef="#br0" timeOffset="14831.16">3281 3196 0,'0'21'47,"0"1"-31,-21-22-16,21 21 16,0 0-16,21-21 31,0 0-16,0 0-15,0 0 16,0 0-16,1 0 0,-1 0 0,0-21 16,0 21-16,0 0 0,0-21 15,1 21-15,-1 0 0,0-22 0,-21 1 16,21 21-16,0-21 16,-21 0-16,21 0 15,-21 0 1,0-1-16,0 1 15,0 0 1,-21 21 0,0 0-16,0 0 0,0 0 15,0 0-15,-22 0 16,22 0-16,0 0 0,-21 0 0,20 21 16,-20 0-16,21 1 0,-21-1 15,20 0-15,1 21 0,-21-21 16,21 1-16,21 20 0,-21-21 0,21 0 15,0 0-15,0 22 0,0-22 16,0 0-16,21 0 16,0-21-16,0 0 0,0 0 15,0 0-15,22 0 0,-22 0 16,21 0-16,-21 0 0,1 0 0,20 0 16,-21 0-16,0 0 0,0 0 15,1 0-15,-22-21 16,-22 21-1,1 0-15,0 0 0,-21 21 16,-1 0-16,1-21 0,0 43 16,-1-22-16,1 0 0,21 21 15,-21-20-15,20 20 0,-20 0 16,21-21-16,21 22 0,-21-1 0,21-21 16,0 22-16,0-22 0,0 21 15,0-21-15,0 0 0,21 1 0,0-22 16,0 21-16,0-21 0,1 0 15,20 0-15,-21 0 0,21 0 0,1 0 16,-1-21-16,0 21 0,1-22 16,-1 1-16,0 0 0,1 21 0,-1-21 15,0 0-15,1 0 0,-1-1 0,-21 1 16,22 0-16</inkml:trace>
  <inkml:trace contextRef="#ctx0" brushRef="#br0" timeOffset="15054.9">3937 3535 0,'0'-21'32,"21"21"-17,0 21-15,0 0 16,-21 0-16,22 0 0,-1 1 0,0-1 16,0 0-16,-21 0 0,21 0 0,0-21 15,1 21-15,-22 1 0,0-1 16,21-21-16,-21 21 15,21-21-15,-21-21 32,0 0-32,0-1 15</inkml:trace>
  <inkml:trace contextRef="#ctx0" brushRef="#br0" timeOffset="15270.93">4233 3471 0,'0'22'31,"-21"-1"-31,0 0 0,0 0 0,0 21 0,-1-20 16,-20-1-16,21 21 15,0-21-15,-22 0 0,22 22 0,0-22 16,0 0-16,0 0 0,0 0 16,21 1-16,0-1 0,21-21 15,0 0-15,0 0 16,0 0-16,22-21 0,-22 21 15,21-22-15,0 1 0,1-21 0</inkml:trace>
  <inkml:trace contextRef="#ctx0" brushRef="#br0" timeOffset="15610.93">4847 3366 0,'0'0'15,"0"-22"-15,0 1 0,0 0 16,-21 21-1,0 21-15,0 0 16,21 1-16,0 20 0,-22-21 16,22 43-16,-21-22 0,21 0 0,0 22 15,0-1-15,0 1 0,-21-1 0,21 1 16,-21 20-16,21 1 0,0 0 16,0-1-16,-21 1 0,0 21 0,-1 0 15,22 0-15,-21-22 0,21 22 0,-21 0 16,21-21-16,-21 20 15,21-41-15,0 21 0,0-22 0,0 1 16,0-22-16,0 0 0,0 1 0,0-1 16,0-21-16,0-42 31,0 0-31,21-22 0,0 1 0,-21-21 16,0-1-16,21 1 0,1-22 15,-22 0-15,21 1 0</inkml:trace>
  <inkml:trace contextRef="#ctx0" brushRef="#br0" timeOffset="15943.74">4635 3874 0,'0'0'0,"-21"-43"0,0 1 0,0 0 16,0 20-16,0-20 0,21 0 0,0 21 16,0-22-16,0 1 0,0 0 15,0-1-15,21 22 0,21-21 0,-21-1 16,22 22-16,-1 0 0,21 0 0,-20 0 15,20 0-15,-20-1 0,20 22 16,-21 0-16,1 22 0,-1-22 0,0 42 16,-20-21-16,-1 21 0,-21 1 15,0-1-15,0 22 0,-21-22 0,-22 0 16,22 1-16,-21-1 0,-1 0 0,-20 1 16,21-1-16,-22-21 15,22 0-15,-22 0 0,22 1 0,0-1 16,-1-21-16,22 0 0,-21 0 15,42-21 1,0-1-16,0 1 0,21 0 16,21-21-16,-21 21 0,22-22 15,-1 1-15,0 0 0,1-1 0</inkml:trace>
  <inkml:trace contextRef="#ctx0" brushRef="#br0" timeOffset="16190.14">5609 2985 0,'0'0'0,"106"-106"16,-106 127 15,-21 0-31,21 0 0,-21 0 0,-1 22 16,1-1-16,21 0 0,-21 1 0,0 20 16,21 1-16,-21-22 0,21 22 15,-21-1-15,21-21 0,0 1 16,-22-1-16,1 0 0,21 1 0,-21-22 15,21 0-15,0 0 0,0 0 0,0 1 16,21-22 0,0 0-16,1 0 0,-1 0 15,0 0-15,0-22 0,0 1 0</inkml:trace>
  <inkml:trace contextRef="#ctx0" brushRef="#br0" timeOffset="17250.77">6138 3408 0,'0'0'15,"43"-21"-15,-22 0 0,0-1 0,0 1 0,-21-21 16,0 21-16,0 0 0,0-1 0,0 1 16,-21 0-16,0 21 0,0 0 15,-22 0-15,22 0 0,-21 21 16,21 0-16,-22 22 0,1-22 0,0 21 16,20 1-16,-20-1 0,21 21 15,-21-20-15,20-1 0,1 0 0,21 1 16,0-22-16,0 21 0,0-21 15,0 1-15,0-1 0,0 0 0,21 0 16,22-21-16,-22 0 0,21 0 16,-21-21-16,22 0 0,-1 21 0,0-43 15,1 22-15,-1 0 0,0-21 0,-20-1 16,20 1-16,-21 0 0,0-1 16,0 1-16,1 0 0,-22 21 0,0-22 15,21 22-15,-21 0 16,21 0-16,-21 42 31,0 0-31,0 21 16,0-20-16,0 20 0,0-21 0,0 21 15,0 1-15,0-22 0,0 21 16,0-21-16,0 1 0,0 20 0,0-21 16,21 0-16,0 0 0,0-21 15,1 22-15,-1-22 0,0 0 0,21 0 16,1 0-16,-22 0 0,21-22 0,0 1 15,22 0-15,-22 0 16,1 0-16,20-22 0,-21 22 0,1-21 16,-1 0-16,-21-1 0,22 22 0,-22-21 15,0 21-15,0-1 0,0-20 16,-21 21-16,0 42 31,-21 0-31,0 0 0,0 1 0,0-1 16,21 21-16,0-21 0,-22 0 0,22 22 15,0-22-15,0 0 0,0 0 16,0 0-16,0 1 0,22-22 16,-1 0-16,0 0 0,0 0 0,0 0 15,22 0-15,-22 0 16,21 0-16,0-22 0,-20 1 0,20 0 16,-21 0-16,21 0 0,-20-22 15,20 22-15,-21-21 0,0 0 0,0 20 16,1 1-16,-1 0 0,-21 0 0,21 21 15,-42 21 17,0 0-32,21 0 0,-43 43 15,43-43-15,-21 0 0,0 22 16,21-22-16,0 0 0,-21 0 0,0 0 16,21 0-16,-22 1 0,22-1 15,0-42 32,0-1-47,0-20 0,0 21 0,22 0 16,-1-22-16,0 1 0,0 0 15,0-1-15,0 1 0,1 0 0,20-1 16,0 22-16,1-21 0,-1 21 0,0 21 16,1 0-16,-1 0 0,0 0 15,-21 0-15,22 21 0,-1 0 0,-21 0 16,0 22-16,1-22 0,-22 21 0,0 0 15,0 1-15,0-1 16,-22 0-16,1-20 0,0 20 0,21-21 0,0 0 16,0 0-16,0 1 15,21-22 1,0 0-16,1-22 0,-1 22 0,0-21 16,0 0-16,0 0 0,0 0 15,1-22-15,-1 22 0,-21-21 0,0 0 16,0-1-16,0 1 0</inkml:trace>
  <inkml:trace contextRef="#ctx0" brushRef="#br0" timeOffset="17418.62">7239 2879 0,'0'0'0,"-42"0"0,-1 0 0,22 0 15,0 0-15,0 0 0,0 0 16,21 21-16,0 0 15,21-21 1,0 0-16,0 0 16</inkml:trace>
  <inkml:trace contextRef="#ctx0" brushRef="#br0" timeOffset="17847.34">9440 2498 0,'0'0'0,"-21"0"0,0 0 0,0 0 16,21-21-16,21-1 16,21 22-1,1-21-15,-1 21 0,21 0 0,1 0 16,21-21-16,-1 21 0,1 0 15,0-21-15,-1 21 0,-20 0 0,20 0 16,-20 0-16,-1-21 0,-20 21 0,-1 0 16,0 0-16,-20 0 0,-1 0 15,-64 0 1,22 0-16,-21 0 16,0 0-16,-1 0 0</inkml:trace>
  <inkml:trace contextRef="#ctx0" brushRef="#br0" timeOffset="18093.21">9948 2392 0,'-42'106'15,"42"-64"-15,0-21 16,0 43-16,-21-22 0,21 0 16,-21 22-16,-1-22 0,22 22 0,-21-22 15,0 22-15,21-1 0,-21-21 16,21 22-16,-21-1 0,21-20 15,-21-1-15,21 0 0,0 1 0,0-1 16,0 0-16,0-20 0,0-1 16,0 0-16,0 0 0,21-21 15,0 0-15,0-21 16,0 0-16,22 0 0,-22-1 16,21 1-16</inkml:trace>
  <inkml:trace contextRef="#ctx0" brushRef="#br0" timeOffset="18463.41">10202 3112 0,'0'0'0,"-21"0"0,21-22 0,0 1 15,0 0-15,0 0 0,0 0 0,21 0 16,0-1-16,1 1 16,-1 21-16,21 0 0,-21-21 0,22 21 15,-22 0-15,21 0 0,0 21 0,1 0 16,-1 1-16,0-1 0,1 0 15,-22 21-15,21 1 0,-21-1 0,1 0 16,-22-21-16,0 43 0,0-43 0,0 21 16,-22 1-16,1-1 0,0-21 15,0 0-15,0 1 0,0-1 0,-1-21 16,1 0-16,0 0 0,0 0 16,21-21-16,0-1 0,-21 1 15,21 0-15,0-21 0,0 21 0,0-22 16,0 1-16,0 0 0,21-1 15,0 1-15,0 0 0,0 20 0,1-20 16,-1 21-16,0 0 0,0 0 0,0-1 16,22 1-16,-22 21 0,21 0 15,-21-21-15,0 21 0,22 0 0,-22 0 16,0 0-16,21 0 0,-20 0 0,-1 0 16</inkml:trace>
  <inkml:trace contextRef="#ctx0" brushRef="#br0" timeOffset="18967.29">11536 3154 0,'0'0'16,"0"-21"-16,21 21 0,0-21 0,0-1 0,-21 1 16,0 0-16,0 0 0,0 0 15,0 0-15,0-1 0,0 1 0,0 0 16,0 0-16,-21 0 0,0 21 15,0 0-15,-22 0 0,1 0 16,21 0-16,-21 21 0,-1-21 0,1 21 16,0 21-16,-1-20 0,22 20 0,-21-21 15,21 21-15,-22 1 0,43-22 16,-21 21-16,21 1 0,0-1 0,0-21 16,0 21-16,0-20 0,21-1 15,0 0-15,1 0 0,-1-21 0,0 0 16,21 0-16,-21 0 0,1 0 0,20 0 15,-21 0-15,0-21 0,0 0 16,22 0-16,-22-1 0,0 1 0,0-21 16,-21 0-16,21 20 0,1-20 0,-22 0 15,21-1-15,-21 22 16,0-21-16,0 21 0,0 0 0,0 42 47,0 0-47,0 0 0,-21 21 0,21-20 15,-22-1-15,22 21 0,0-21 0,0 22 16,0-22-16,0 21 0,0-21 16,0 0-16,0 1 0,0-1 0,0 0 15,22-21-15,-1 21 0,0-21 0,0 0 16,0 0-16,22 0 0,-22 0 16,21-21-16</inkml:trace>
  <inkml:trace contextRef="#ctx0" brushRef="#br0" timeOffset="19219.15">12213 2985 0,'21'-43'0,"-42"86"0,42-107 0,-21 22 16,0 21-16,0-1 0,0 1 15,-21 21-15,0 0 16,0 0-16,0 21 0,-22 1 16,22-1-16,0 21 0,0-21 15,0 22-15,-1-1 0,1 0 0,0 1 16,21-1-16,-21 0 0,21 1 0,0-1 15,0-21-15,0 21 0,0-20 16,21 20-16,0-21 0,0 0 16,22-21-16,-22 21 0,21-21 0,1 0 15,-1 0-15,0 0 0,-21 0 16,22-21-16,-1 0 0,0 0 0,1 0 16,-1-22-16,-21 22 0</inkml:trace>
  <inkml:trace contextRef="#ctx0" brushRef="#br0" timeOffset="19570.93">12615 3069 0,'-42'0'32,"63"0"-1,0 0-15,0 0-16,1 0 0,-1 0 0,0 0 15,21-21-15,-21 0 0,22 21 0,-22-21 16,0 0-16,21 21 0,-20-22 15,-1 1-15,-21 0 0,0 0 16,-21 0-16,-1 21 16,-20 0-16,21 0 0,-21 0 15,20 0-15,-20 21 0,0 0 0,21 0 16,-22 0-16,22 1 0,0 20 0,0-21 16,21 21-16,0-20 0,-21 20 15,21 0-15,0-21 0,0 22 0,0-22 16,0 21-16,0-21 0,21 1 15,-21-1-15,21 0 0,0-21 16,21 0-16,-20 0 0,20 0 0,0 0 16,1 0-16,-1 0 0,0-21 0,1 0 15,20-1-15,-21-20 0,1 21 16</inkml:trace>
  <inkml:trace contextRef="#ctx0" brushRef="#br0" timeOffset="21650.1">13483 2498 0,'0'0'15,"0"-43"-15,0 1 0,0 21 0,0-21 16,0 20-16,-21 1 16,0 21-16,0 0 0,-1 21 15,1 1-15,21-1 0,-21 0 16,21 21-16,0 22 0,0-22 0,0 22 16,-21-1-16,21 1 0,0-22 0,-21 21 15,21 1-15,0-22 0,0 22 16,-21-22-16,21 22 0,-22-22 0,22 0 15,0 1-15,-21-1 0,0 0 0,21-21 16,-21 1-16,21-1 0,0 0 16,0 0-16,0-42 15,0 0 1,0 0-16,0-1 0,0-20 16,21 0-16,-21 21 0,21-22 15,22 1-15,-22 21 0,0-22 0,21 22 16,1-21-16,-22 21 0,21 0 15,0-1-15,1 1 0,-22 21 0,21 0 16,-21 0-16,22 0 0,-22 0 0,21 0 16,-21 21-16,22 1 0,-22-22 15,0 21-15,0 21 0,-21-21 0,0 0 16,0 1-16,0 20 0,0-21 0,0 0 16,-21 22-16,0-22 0,0 0 15,0 0-15,-1 0 0,1-21 0,0 21 16,-21-21-16,21 0 0,-1 0 0,1 0 15,0 0-15,0 0 16,0 0-16,0-21 0,-1 21 0,22-21 16,-21 21-16,0-21 0,0 21 15,0 0 1,0 0-16,21 21 16,0 0-16,0 0 15,21-21-15,0 22 0,0-22 16,0 0-16,22 0 0,-22 0 0,21 0 15,-21 0-15,22 0 0,-1 0 0,0 0 16,1 0-16,-22-22 16,21 22-16,0-21 0,1 0 0,-22 0 15,21 0-15,-21-22 0,22 22 0,-22-21 16,21 21-16,-21-22 0,1 1 16,-1 21-16,0-21 0,0 20 0,-21 1 15,0-21-15,21 42 0,-21-21 0,0 0 16,0 42-1,0 0-15,0 0 16,0 0-16,0 0 0,-21 1 0,21 20 16,0-21-16,-21 0 0,21 22 15,0-22-15,0 0 0,0 21 0,0-21 16,0 1-16,0-1 0,0 0 16,21-21-16,0 21 0,0-21 15,1 0-15,-1 0 0,0 0 0,0 0 16,21 0-16,1-21 0,-22 0 0,21 0 15,-21-1-15,22 1 0,-22-21 16,0 21-16,21-22 0,-20-20 0,-1 21 16,21-22-16,-21 22 0,0-22 0,22 1 15,-22-22-15,0 22 0,-21 20 16,21-20-16,-21 20 0,0 1 0,21 0 16,-21-1-16,0 22 0,0 0 15,0 0-15,0 0 0,-21 21 16,21 21-1,-21 0-15,0 21 0,0-20 16,21 41-16,-21-21 0,-1 22 0,1-1 16,0 1-16,21-1 0,-21-20 0,0 20 15,21 1-15,-21-22 0,21 0 16,0 22-16,0-22 0,0 1 0,0-22 16,0 21-16,21-21 0,0 22 0,0-22 15,21-21-15,-20 21 0,20 0 16,-21-21-16,21 0 0,1 0 15,-1-21-15,-21 0 0,22 0 0,-1-1 0,-21 1 16,21-21-16,1 21 0,-22-22 16,21 1-16,-21 21 0,1-21 15,20-1-15,-42 22 0,21 0 0,0 0 16,-21 0-16,21-1 0,-21 1 16,0 42 15,-21 1-31,21 20 0,-21-21 0,21 0 15,0 22-15,0-22 0,0 0 0,0 21 16,0-21-16,0 1 0,0 20 16,0-21-16,0 0 0,0 0 0,21 1 15,-21-1-15,21-21 0,22 0 0,-22 0 16,0 0-16,21 0 16,-20 0-16,20 0 0,-21-21 0,21-1 15,-20-20-15,20 21 0,-21-21 0,21-1 16,-20-20-16,-1 20 0,21-20 15,-21-22-15,0 22 0,1-1 0,20-20 16,-21 20-16,0 1 0,0 20 0,1-20 16,-1 20-16,-21 22 0,0-21 15,21 21-15,-21 0 0,0-1 0,0 1 16,-21 21 0,0 21-16,-1 1 0,1-1 15,21 21-15,-21 0 0,0 22 16,0-1-16,0 1 0,-1-1 15,1 1-15,0-1 0,21 1 0,-21-1 16,21 1-16,0-22 0,0 1 16,0 20-16,0-21 0,0-20 0,0 20 15,0 0-15,21-21 0,0 1 0,0-1 16,1-21-16,20 0 0,0 0 16,1 0-16,-1 0 0,0 0 0,22-21 15,-22-1-15,0 1 0,1 0 0,-1-21 16,0 21-16,1-1 0,-1 1 15,-21 0-15,22-21 0,-22 21 16,0-1-16,0 1 0,0 21 0,-21-21 16,0 0-16,0 42 15,0 0 1,0 0-16,0 1 0,0-1 16,0 0-16,-21 0 0,21 0 15,0 0-15,-21 1 0,21-1 0,0 0 16,0 0-16,0 0 0,21-21 15,-21 21-15,21-21 0,0 0 0,1 0 16,-1 0-16,0 0 0,21 0 0,-21-21 16,1 0-16,-1 0 0,0 0 15,0 0-15,0-22 0,0 22 16,-21 0-16,22-21 0,-1 20 0,0 1 16,-21 0-16,0 0 0,21 0 15,-21 0-15,0-1 0,0 1 16,-21 42-1,0 1 1,0-1-16,21 0 0,-22 0 0,1 21 16,0-20-16,21 20 0,-21 0 0,0 1 15,0-1-15,21 21 0,0-20 16,0 20-16,0-20 0,0 20 0,0 1 16,0-1-16,0 1 0,0-22 0,0 21 15,0 1-15,0-1 16,0 22-16,0-21 0,0 20 0,0-20 15,0-1-15,0 1 0,0 20 0,0-20 16,0-22-16,-22 22 0,1-22 16,0 22-16,0-22 0,0-21 0,-22 21 15,22-20-15,-21-1 0,21 0 0,-22-21 16,1 0-16,0 0 0,21 0 16,-22 0-16,1 0 0,21 0 0,-22-21 15,22 0-15,0-1 0,0 1 0,0 0 16,0-21-16,-1 21 0,22-22 15,-21 1-15,21-22 0,0 22 0,0-21 16</inkml:trace>
  <inkml:trace contextRef="#ctx0" brushRef="#br0" timeOffset="21911.26">15409 2879 0,'0'-43'16,"21"22"-16,1 21 0,-1 0 0,21-21 15,0 21-15,1 0 16,-1 0-16,0-21 0,1 21 0,-1 0 16,0 0-16,1-21 0,-1 21 15,-21 0-15,0 0 0,1-21 0,-1 21 16,0 0-16,-21-22 0,0 1 15,-21 0 1,0 0-16,-22 21 0,22-21 0</inkml:trace>
  <inkml:trace contextRef="#ctx0" brushRef="#br0" timeOffset="22066.17">15282 2582 0,'-21'0'0,"42"0"0,-63 0 0,21 22 16,0-22-16,-1 0 0,1 0 15,0 0-15,0 0 16,0 0 0,0-22-1,-1 22-15</inkml:trace>
  <inkml:trace contextRef="#ctx0" brushRef="#br0" timeOffset="22223.08">14076 2604 0,'-21'21'16,"42"-42"-16,-85 42 0,43-21 0,0 21 16,0-21-16,42 0 31,0 0-31,0 0 16,0 0-16,1 0 0,20 0 0</inkml:trace>
  <inkml:trace contextRef="#ctx0" brushRef="#br0" timeOffset="23171.05">17907 2773 0,'0'0'0,"0"-42"0,-21 20 0,21 1 0,-21 0 16,21 0-16,0 0 15,0 42 1,0 0-16,0 0 16,0 22-16,-22-1 0,22-21 15,-21 21-15,21 1 0,0-1 0,0 0 16,-21 1-16,21-1 0,-21-21 16,0 22-16,21-22 0,0 0 0,0 0 15,-21 0-15,-1-21 16,22-21-1,-21 0-15,21 0 0,-21 0 16,21-1-16,0 1 0,0-21 16,0 0-16,0-1 0,0 1 0,21 0 15,0-1-15,1 1 0,-1 0 16,0-1-16,0 1 0,21 21 16,-20 0-16,20-1 0,-21 22 0,21 0 15,1 0-15,-22 22 0,21-22 16,1 42-16,-22-21 0,21 21 0,-21-20 15,0 20-15,-21 0 0,0 1 16,0-1-16,0 0 0,0-21 0,0 22 16,0-22-16,0 0 0,0 0 0,0 0 15,0 1-15,-21-22 16,21-22 0,0 1-1,0 0-15,0 0 0,21-21 16,1-1-16,-1 1 0,21 0 0,0-1 15,1 1-15,-1 0 0,0-1 16,1 1-16,-1 21 0,0 0 0,1-1 16,-1 22-16,-21 0 0,0 43 15,1-22-15,-22 0 0,0 21 0,0 1 16,0-1-16,0-21 0,0 22 16,-22-1-16,1-21 0,0 21 0,0-20 15,0-1-15,0 0 0,21 0 0,-22 0 16,22 0-16,22-21 15,-1 0-15,0 0 16,0 0-16,21-21 0,-20 21 16,20-21-16</inkml:trace>
  <inkml:trace contextRef="#ctx0" brushRef="#br0" timeOffset="24842.93">19389 2625 0,'0'0'0,"21"-170"31,-21 149-31,-21 21 16,-22 0-16,22 0 0,-21 0 0,-1 21 15,1 22-15,21-22 0,-21 21 16,-1 1-16,22-1 0,0 0 16,0 1-16,21-1 0,0 0 0,0 1 15,0-22-15,0 0 0,0 0 16,0 0-16,0 0 0,21 1 0,0-22 15,0 0-15,0 0 0,1 0 16,-1 0-16,0-22 0,0 1 0,0 0 16,0 0-16,22 0 0,-22-22 0,0 1 15,0 0-15,0-22 0,1 22 16,-1-22-16,0 22 0,0 0 0,0 21 16,0-22-16,-21 22 0,0 0 15,0 42 1,-21 0-16,0 0 0,21 22 15,-21-1-15,0 0 0,0 1 16,21-1-16,0 0 0,0 1 0,0-1 16,0 0-16,0 1 0,0-22 15,0 21-15,0-21 0,21 1 0,0-1 16,0 0-16,0 0 0,0-21 0,22 0 16,-1 0-16,0 0 0,1 0 15,-1-21-15,0 0 0,1 0 0,-1-22 16,0 22-16,-20-21 0,20-22 15,0 22-15,-21-43 0,22 22 0,-22-1 16,0-20-16,0 20 0,22 1 16,-22-1-16,0-21 0,21 22 15,-21-1-15,1 22 0,-1-21 0,-21 20 16,0 1-16,0 0 0,0-1 16,0 22-16,0 0 0,-21 0 0,-1 21 15,1 0-15,0 0 0,0 21 16,0 0-16,0 21 0,-1 1 0,1-1 15,21 0-15,0 1 0,0 20 16,0-20-16,0 20 0,-21 1 0,21-1 16,0 1-16,0-1 0,0 1 15,0-1-15,0 1 0,0-1 0,21 1 16,0-22-16,1 0 0,-1 1 0,0-1 16,0 0-16,0-21 15,0 1-15,1-1 0,20 0 0,-21-21 16,0 0-16,22 0 0,-1 0 0,-21 0 15,21 0-15,1-21 0,-1 0 16,0-1-16,-20-20 0,20 21 0,0-21 16,-21-1-16,1 1 0,-1-22 15,0 22-15,-21 0 0,0-1 0,0 22 16,0-21-16,0 21 0,0 0 16,-21-1-16,0 1 0,-1 21 0,1 0 15,0 0-15,0 0 0,0 0 16,0 21-16,21 1 0,0-1 15,0 0-15,0 0 0,0 21 0,0-20 16,21-1-16,0 0 0,0 0 16,21 0-16,-20 0 0,-1 1 0,0-1 15,-21 0-15,21 0 0,-21 0 0,21-21 16,-21 21-16,0 1 0,0-1 16,0 0-16,0 0 0,0 0 15,0 0-15,0 1 0,0-1 16,21-21-16,1 21 15,-1-21-15,0 0 0,0 0 0,0 0 16,0 0-16,1 0 0,20 0 16,-21-21-16,0 21 0,22-21 15,-22-1-15,0 1 0,21-21 0,-21 21 16,1-22-16,-1 1 0,0 21 16,0-21-16,0-1 0,-21 1 0,21 21 15,1 0-15,-22-1 0,0 1 0,0 42 31,0 1-31,0-1 16,0 21-16,0-21 0,0 22 16,0-22-16,0 0 0,0 21 0,0-21 15,0 1-15,0 20 0,0-21 16,0 0-16,0 0 0,0 1 16,21-22-16,0 0 0,0 21 15,0-21-15,0 0 0,1 0 16,-1 0-16,0-21 0,0-1 15,0 1-15,0 0 0,-21-21 16,22 21-16,-1-22 0,21 1 16,-21 0-16,0 20 0,22-20 0,-1 0 15,0 21-15,1-1 0,-1 1 0,0 21 16,1 0-16,-1 0 0,0 0 16,-20 0-16,20 21 0,-21 1 0,0-1 15,0 21-15,-21-21 16,0 22-16,0-22 0,0 21 0,-21-21 15,0 22-15,0-22 0,0 21 0,-22-21 16,22 0-16,21 1 0,-21-1 16,0 0-16,42-21 31,0 0-15,0-21-16,1 0 0,-1-1 0,0 1 15,21-21-15,-21 0 0,1-1 0,20 1 16,-21 0-16,21-1 0,-20 1 15,-1 0-15,0-1 0,0 1 16,0 21-16,-21 0 0,0-1 16,-21 22-1,0 22-15,0-1 0,0 21 16,-1 0-16,1-20 0,0 20 0,0 21 16,0-20-16,0-22 0,21 21 0,0 1 15,0-22-15,0 21 0,0-21 16,0 0-16,21 1 0,0-1 0,21 0 15,-21-21-15,22 0 0,-1 0 0,0 0 16,1 0-16,-1 0 0,22 0 16,-22 0-16,21-21 0,-20 0 0,20-1 15,-20-20-15,-1 21 0,0-21 16,1-1-16,-22 1 0,21-22 16,-21 22-16,0 0 0</inkml:trace>
  <inkml:trace contextRef="#ctx0" brushRef="#br0" timeOffset="25054.33">22161 1990 0,'0'0'0,"-21"-21"0,0 21 0,0 0 15,0 0 1,0 0-1,-1 0 17,1 0-32,0 21 15</inkml:trace>
  <inkml:trace contextRef="#ctx0" brushRef="#br0" timeOffset="25292.19">19960 2180 0,'0'0'0,"-85"21"0,43-21 0,0 0 0,-1 0 15,22 0-15,64 0 16,-22 0-16,21 0 16,0 0-16,1 0 0,20 0 0,1 0 15,-1 0-15,1 0 0,20-21 16,-20 21-16,-1 0 0,1-21 0,-1 21 15,-20 0-15,-1-21 0,0 21 16,-20-21-16,-1 21 0</inkml:trace>
  <inkml:trace contextRef="#ctx0" brushRef="#br0" timeOffset="27102.63">7387 5376 0,'21'0'16,"0"0"0,1-21-16,-22 0 0,21 21 15,-21-21-15,21 0 0,-21 0 16,0-1-16,0 1 0,0 0 0,0 0 15,-21-21-15,0 20 0,-1 1 16,1-21-16,0 21 0,0 0 0,-21-1 16,-1 1-16,22 21 0,-21 0 0,-1 0 15,1 21-15,0 1 0,-1-1 16,22 21-16,-21 0 0,0 1 0,-1-1 16,22 22-16,-21-1 0,21-21 15,-1 22-15,1-22 0,21 22 0,0-22 16,0-21-16,0 22 0,0-22 15,21 0-15,1 0 0,-1-21 16,21 0-16,0 0 0,1-21 0,-1 0 16,22 0-16,-22-1 0,0 1 0,1-21 15,-1 21-15,0-22 0,1 22 16,-22-21-16,21 0 0,-21-1 0,0 1 16,-21 0-16,0 20 0,0-20 15,0 0-15,0 21 0,0-1 0,0 1 16,-21 21-1,21 21-15,0 1 0,0 20 16,0 0-16,0-21 0,0 22 0,0-1 16,0 0-16,0-20 15,21 20-15,1 0 0,-1-21 0,0 22 16,0-22-16,0 0 0,0-21 0,22 21 16,-22-21-16,21 0 0,1 0 15,-1-21-15,0 0 0,1 21 0,-1-21 16,0-22-16,1 22 0,-1 0 15,-21-21-15,0 21 0,0-22 0,1 1 16,-22 21-16,0-22 0,0 1 0,0 0 16,0 21-16,0-1 0,0 1 15,0 42 1,0 1-16,0 20 16,0-21-16,0 0 15,0 22-15,0-22 0,-22 0 0,22 21 16,0-21-16,0 1 0,-21-1 0,21 0 15,-21 0-15,21 0 16,0-42 15,0 0-31,0 0 16,21 0-16,-21-1 0,21-20 0,1 21 16,-1-21-16,0 20 0,0 1 15,0-21-15,0 21 0,1 0 16,-1-1-16,0 22 0,0 0 0,0 0 0,0 0 15,1 22 1,-1-1-16,0 0 0,0 0 0,-21 21 16,21-20-16,-21-1 0,21 0 0,-21 21 15,22-21-15,-22 1 0,0-1 16,21 0-16,0 0 0,0 0 0,0 0 16,0-21-16,22 22 0,-22-22 15,21 0-15,1 0 0,20 0 0,-21 0 16,1-22-16,20 22 0,-20-21 0,-1 0 15,21 0-15,-20 0 0,-1 0 16,-21-1-16,22 1 0,-22-21 0,0 21 16,0-22-16,-21 22 0,0-21 15,0 0-15,0 20 0,0-20 0,0 21 16,0-21-16,-21 20 0,0 22 16,0-21-16,-22 21 0,22 0 0,0 0 15,-21 0-15,20 0 0,-20 21 16,21 1-16,-21 20 0,20-21 0,1 21 15,-21 1-15,21-1 0,0-21 0,21 22 16,-22-1-16,22 0 0,0-21 16,-21 1-16,21 20 0,0-21 0,0 0 15,0 0-15,21 1 16,1-22-16,-1 0 0,0 0 0,21 0 16,-21 0-16,22-22 0,-1 1 0,-21 21 15,22-21-15,-22-21 0,0 21 16,0-1-16,21-20 0,-20 0 15,-22-1-15,21-20 0,0 21 0,0-22 16,-21 1-16,0-1 0,21 1 0,-21-1 16,21 1-16,-21-1 0,0 22 15,0-1-15,0 1 0,0 0 0,0 21 16,22-1-16,-22 1 0,0 42 16,0 1-16,0-1 15,-22 21-15,22 0 0,0 22 16,0-22-16,-21 22 0,21 20 15,0-20-15,-21-1 0,21 1 0,0-1 16,0 1-16,0-22 0,0 22 0,0-43 16,0 21-16,0 1 0,21-22 15,0 0-15,1-21 0,20 21 0,-21-21 16,21 0-16,22 0 0,-1 0 0,-20 0 16,20-21-16,22 0 0,-22 0 15</inkml:trace>
  <inkml:trace contextRef="#ctx0" brushRef="#br0" timeOffset="27378.52">10901 4509 0,'-21'0'0,"42"0"0,-64 0 0,22-22 16,42 1-1,1 21-15,20 0 0,0 0 16,1-21-16,-1 21 0,0 0 16,1 0-16,-1 0 0,0-21 0,22 21 15,-22 0-15,22 0 0,-22 0 0,21 0 16,-20-21-16,-1 21 0,22 0 16,-22 0-16,-21 0 0,0 0 15,-21-21-15,-21 21 16,0 0-16</inkml:trace>
  <inkml:trace contextRef="#ctx0" brushRef="#br0" timeOffset="27627.38">11430 4360 0,'-21'0'0,"42"0"16,-63 0-16,20 0 0,1 0 15,0 0-15,21 22 0,-21-1 16,0 0-16,0 0 0,-1 21 0,22 1 15,-21-22-15,0 21 0,0 22 16,21-22-16,-21 0 0,21 22 16,-21-1-16,-1-20 0,22 20 0,-21-20 15,21-1-15,-21 0 0,21 1 16,0-22-16,0 21 0,0-21 0,0 0 16,0 1-16,0-1 0,21-21 15,0 0 1,1 0-16,-1-21 0</inkml:trace>
  <inkml:trace contextRef="#ctx0" brushRef="#br0" timeOffset="28203.5">11599 4805 0,'0'0'0,"0"-21"0,21 0 0,-42 21 31,21 21-31,-21 0 0,0 0 16,21 21-16,-21-20 0,21 20 15,0-21-15,0 21 0,0-20 0,0 20 16,0-21-16,0 21 0,0-20 0,0-1 16,21 0-16,0 0 0,21-21 15,-20 0-15,20 0 0,0 0 16,1 0-16,-1 0 0,0 0 0,1-21 0,20 0 16,-21 0-16,1-1 15,-22 1-15,21 0 0,-21-21 0,1-1 16,-1 22-16,0-21 0,-21 21 15,0-22-15,0 22 0,0 0 0,0 0 16,0 0-16,-21 21 31,0 21-31,21 0 0,-22 0 16,22 22-16,0-22 0,0 21 0,-21 0 16,21 22-16,-21-22 0,21 1 15,0 20-15,-21-21 0,21 22 0,-21-22 16,0 22-16,21-1 0,0 1 15,0-1-15,-22 1 0,22-1 16,0 1-16,0-1 0,0-20 0,0 20 16,0-21-16,0 22 0,0-22 0,0 1 15,0-1-15,0 0 0,0-21 16,0 22-16,-21-22 0,0 21 0,0-21 16,-21 1-16,-1-1 0,22 0 0,-21-21 15,-22 0-15,22 0 0,0 0 16,-1 0-16,1 0 0,0-21 0,-1 0 15,22-1-15,-21 22 0,21-21 0,-1 0 16,1 0-16,0 0 0,21 0 16,0-1-16,0 1 15,0 0-15,21 0 0,0 0 0,22 0 16,-22-1-16,21 1 0</inkml:trace>
  <inkml:trace contextRef="#ctx0" brushRef="#br0" timeOffset="28567.29">12721 4995 0,'0'-21'0,"0"42"0,0-84 0,0 42 16,-21-22-16,21 22 0,0 0 15,0 0-15,0 0 0,0 42 16,0 0-1,0 0-15,0 22 0,0 20 16,-21-21-16,21 43 0,0-21 0,0-1 16,-21 22-16,21-22 0,-22 22 0,1 0 15,21-1-15,-21-20 0,0 20 16,21-20-16,0-1 0,-21 1 0,0-22 16,21 1-16,-22 20 0,1-42 0,21 22 15,0-22-15,0 21 0,0-21 16,-21 0-16,21 1 15,21-44 1,-21 1-16,21 0 16,-21 0-16,22-21 0,-22 20 15,0-20-15,21 0 0,0-1 0</inkml:trace>
  <inkml:trace contextRef="#ctx0" brushRef="#br0" timeOffset="28843.13">12594 5334 0,'0'-63'0,"0"126"0,0-169 0,0 43 0,0 20 0,0 1 15,0-21-15,0 20 0,0 1 16,21 0-16,0 20 0,-21-20 16,22 21-16,20-21 0,-21 20 0,21 22 15,1-21-15,-1 21 0,0 0 16,1 0-16,-1 0 0,0 0 0,1 21 16,-22 22-16,0-22 0,-21 21 15,0 22-15,0-22 0,0 0 0,-42 1 16,21-1-16,-22 0 0,-20 1 0,20-1 15,1-21-15,0 0 0,-1 1 16,1-1-16,0 0 0,21 0 0,-1-21 16,1 0-16,42 0 15,1 0 1,-1-21-16,21 21 0,-21-21 16,22 0-16,-1-1 0</inkml:trace>
  <inkml:trace contextRef="#ctx0" brushRef="#br0" timeOffset="29426.8">13314 5038 0,'21'0'0,"0"-21"0,0 21 15,0 0 1,1-22-16,-1 1 16,0 0-16,0 21 0,0-21 0,0 0 15,1 0-15,-1-1 0,0 1 16,0-21-16,0 21 0,-21 0 15,0-1-15,0 1 0,0 0 16,-21 21 0,0 0-16,-21 0 0,20 21 0,-20-21 15,21 21-15,0 22 0,-22-22 0,22 21 16,0 1-16,0-1 0,0 0 16,0 1-16,21-22 0,0 21 0,0 0 15,0 1-15,0-22 0,0 21 0,0-21 16,21 1-16,0-1 0,21 0 15,-21 0-15,1-21 0,20 0 0,0 0 16,-21 0-16,22 0 0,-1 0 0,0 0 16,22 0-16,-22-21 15,1 0-15,20-22 0,-21 22 0,1-21 16,20 0-16,-20-1 0,-1-20 0,-21 20 16,21-20-16,-20 21 0,-1-1 15,-21 1-15,0 0 0,0 20 0,0 1 16,0 0-16,0 0 0,-21 21 15,-1 0-15,1 0 0,0 21 16,0 0-16,21 0 0,-21 1 0,21-1 16,0 21-16,0-21 0,0 22 15,0-22-15,21 21 0,0-21 0,-21 22 16,0-22-16,21 21 0,-21-21 0,21 0 16,-21 1-16,0 20 15,0-21-15,0 0 0,0 0 0,-21-21 16,0 22-16,0-1 0,0 0 0,0-21 15,-1 0-15,1 21 0,0-21 16,21-21 0,0 0-16,21 21 0</inkml:trace>
  <inkml:trace contextRef="#ctx0" brushRef="#br0" timeOffset="29586.71">14605 5207 0,'0'0'16,"0"21"15,-21-21-15,0 21-16,-1-21 16</inkml:trace>
  <inkml:trace contextRef="#ctx0" brushRef="#br0" timeOffset="30054.64">889 9800 0,'0'0'0,"-21"-21"0,0 0 0,21 0 16,0 0-16,-22-1 0,22 1 0,-21 21 15</inkml:trace>
  <inkml:trace contextRef="#ctx0" brushRef="#br0" timeOffset="30530.3">571 9821 0,'-42'0'16,"84"0"-16,-126 0 0,41 22 0,1-22 16,-21 0-16,20 0 0,1 0 0,-22 0 15,43 21-15,-21-21 0,21 0 16,0 0-16,42 0 16,21 0-1,22 0-15,-1 0 0,1 0 16,20 0-16,1 0 0,0 0 0,20 0 15,-20 0-15,0 0 0,21 0 16,-22 0-16,22 0 0,-21 0 0,21-21 16,-22 21-16,22 0 0,-21 0 15,-22-22-15,22 22 0,-22 0 0,1-21 16,-1 21-16,-20 0 0,-1 0 16,-21 0-16,22-21 0,-22 21 0,-21-21 31,0 0-16,-21 21-15,-1-21 0,22-1 16,-21 22-16</inkml:trace>
  <inkml:trace contextRef="#ctx0" brushRef="#br0" timeOffset="30982.34">1757 9377 0,'0'0'16,"-21"0"-16,-22 0 0,22 0 0,0 0 15,0 0-15,21 21 16,0 0 0,0 0-16,0 1 0,0-1 0,21 0 15,0 0-15,0 0 0,0 0 16,22-21-16,-22 22 0,21-1 0,1 0 16,-1-21-16,0 21 0,1-21 15,20 0-15,-21 0 0,22 0 0,-22 0 16,22 0-16,-22 0 0,0 0 15,1 0-15,41-21 16,-84 0-16,0 0 16,0-1-16,-21 22 15,21-21-15,-21 21 0,-21 0 16,21 0-16,-1 0 0,1 21 0,0 1 16,-21-1-16,21 21 0,-22-21 15,1 22-15,0-1 0,-1 21 16,1-20-16,0-1 0,-1 0 0,1 1 15,0-1-15,-1 0 0,1 1 16,0-1-16,20 0 0,-20-20 0,21-1 16,0 0-16,21 0 0,0 0 15,0-42 17,21 21-32,0-21 0,0 0 15,0 0-15</inkml:trace>
  <inkml:trace contextRef="#ctx0" brushRef="#br0" timeOffset="36359.94">4127 8954 0</inkml:trace>
  <inkml:trace contextRef="#ctx0" brushRef="#br0" timeOffset="37543.87">4106 9038 0</inkml:trace>
  <inkml:trace contextRef="#ctx0" brushRef="#br0" timeOffset="38070.61">3937 8742 0,'0'-21'0,"-21"21"31,0 0-15,21 21 15,0 0-15</inkml:trace>
  <inkml:trace contextRef="#ctx0" brushRef="#br0" timeOffset="38919.18">3958 8763 0,'-21'21'0,"0"0"0,0-21 0,21 22 16,-22-1-16,1 0 16,21 0-16,0 0 15,21-21-15,1 0 0,-1 0 16,0 0-16,21 0 0,-21 0 16,22 0-16,-1-21 0,0 0 0,1 0 15,20 0-15,1-1 16,-22 1-16,22 0 0,-1 0 0,-21 0 0,1 0 15,-1-1-15,0 1 0,-20 21 16,-1-21-16,-21 0 0,0 0 16,0 0-16,0-1 0,-21 1 0,-22 21 15,22-21-15,-21 0 0,-1 21 16,22 0-16,-21 0 0,0 0 0,-1 0 16,1 21-16,-22 0 0,22-21 0,0 43 15,-1-22-15,1 21 0,0-21 16,-1 22-16,22-1 0,-21 0 0,21 1 15,0-1-15,21 0 0,0-21 16,0 22-16,0-22 0,0 0 16,0 21-16,21-20 0,21-1 0,-21 0 15,0-21-15,22 21 0,-22 0 16,21-21-16,1 0 0,-1 21 0,0-21 16,1 0-16,20 0 0,-21 0 15,1 0-15,-22 0 0,21 0 0,-21 0 16,1 0-16,-22-21 0,-22 21 15,-20 0 1,0 0-16,-1 0 0,-20 0 0,-1 21 16,1 1-16,-1-1 0,1 0 15,-1 21-15,1-21 0,-1 22 16,22-22-16,0 21 0,-1 1 0,22-1 16,21 0-16,0-21 0,0 22 15,21-22-15,1 0 0,20 0 0,0 0 16,1-21-16,-1 0 0,0 0 0,22 0 15,-1 0-15,1 0 0,-1 0 16,-20-21-16,20 21 0,1-21 0,-22 0 16,0 0-16</inkml:trace>
  <inkml:trace contextRef="#ctx0" brushRef="#br0" timeOffset="39147.05">4805 9208 0,'0'-22'0,"0"44"0,0-65 15,0 64 1,0 1 0,0-1-16,21 0 0,0 0 15,0 0-15,0 22 0,1-22 0,-1 0 16,-21 0-16,21 0 0,0 0 0,0 22 16,-21-22-16,21 0 0,1 0 15,-22 0-15,21-21 0,0 0 16,0 0-16,0 0 15,0 0-15,-21-21 0</inkml:trace>
  <inkml:trace contextRef="#ctx0" brushRef="#br0" timeOffset="39359.65">5292 9123 0,'0'0'0,"-22"0"15,1 21-15,0 0 16,0-21-16,-21 43 0,20-22 15,-20 0-15,0 21 0,21-21 0,-22 22 16,1-1-16,0 0 0,-1 1 0,1-1 16,0 0-16,-1 1 0,22-22 15,-21 21-15,21-21 0,-1 22 0,1-22 16,21 0-16,21-21 16,1 0-1,-1 0-15,21 0 0</inkml:trace>
  <inkml:trace contextRef="#ctx0" brushRef="#br0" timeOffset="39670.47">5651 9186 0,'0'0'0,"-21"22"31,0-1-31,21 0 0,-21 21 0,0 1 15,21-1-15,-21 0 0,21 22 16,-22-22-16,22 22 0,0 20 16,-21-20-16,0-1 0,21 22 0,-21-22 15,21 22-15,-21-21 0,0 20 0,21-20 16,-22 20-16,1-20 0,0 21 16,21-22-16,-21 1 0,21-22 0,-21 21 15,21-20-15,0-22 0,0 21 0,0-21 16,0-42-1,0 0-15,21 0 16,0-21-16,-21-22 0,21 22 16,0-22-16,1-20 0</inkml:trace>
  <inkml:trace contextRef="#ctx0" brushRef="#br0" timeOffset="39974.3">5503 9589 0,'0'0'0,"0"-43"0,0 1 0,0 0 0,0-1 16,0 1-16,-21 0 0,21 20 15,0-20-15,0 21 0,0-21 0,21 20 16,0 1-16,1 0 0,-1-21 16,21 21-16,0-1 0,1 22 0,-1-21 15,0 0-15,1 21 0,20 0 16,-42 0-16,22 0 0,-1 21 0,-21 0 16,-21 22-16,0-22 0,0 21 0,0-21 15,0 22-15,-21-1 0,-21 0 16,-1-20-16,1 20 0,0 0 0,-22-21 15,22 22-15,-22-22 0,22 0 16,0 0-16,-1 0 0,22-21 0,0 0 16,0 0-16,42-21 15,0 0 1,22 0-16,-22 0 0,21 0 0,-21-1 16,22-20-16,-1 21 0,0-21 0</inkml:trace>
  <inkml:trace contextRef="#ctx0" brushRef="#br0" timeOffset="40215.16">6477 8551 0,'0'0'0,"0"-21"0,-21 21 16,0 0-16,-1 21 16,1 1-16,0-1 0,0 21 0,0 0 15,0 22-15,-1-22 0,22 22 16,0-1-16,0 1 0,-21-1 0,21 1 15,-21-22-15,21 0 0,0 1 0,0-1 16,0 0-16,0-20 16,0 20-16,0-21 0,0 0 15,21-21-15,0 0 16,1 0-16,-1 0 0,0 0 0,21-21 16</inkml:trace>
  <inkml:trace contextRef="#ctx0" brushRef="#br0" timeOffset="41246.36">6964 9059 0,'0'0'0,"0"-21"0,0 0 15,0-21-15,0 21 0,0-1 16,0 1-16,0 0 0,-21 21 16,-1-21-16,-20 21 0,21 0 0,-21 0 15,20 0-15,-20 21 0,0 0 16,21 0-16,-22 22 0,1-1 0,21 0 15,0 1-15,-22-1 0,22 0 0,0 1 16,21-1-16,0 0 0,0-20 16,0-1-16,0 0 0,0 0 0,0 0 15,21-21-15,0 0 0,0 0 0,22 0 16,-22 0-16,21 0 0,1 0 16,-22-21-16,21 0 0,0 0 0,-20 0 15,20-1-15,-21 1 0,0 0 0,0-21 16,1 21-16,-1-22 0,-21 22 15,0-21-15,0 21 0,0-1 16,0 1-16,0 0 0,0 0 0,0 42 31,0 0-31,0 0 0,0 1 16,0-1-16,0 21 0,0-21 0,0 0 16,0 1-16,0 20 0,0-21 0,0 0 15,0 0-15,21 1 16,0-22-16,0 21 0,0-21 15,22 0-15,-22 0 0,0 0 0,21 0 16,-20-21-16,20 21 0,0-22 16,-21 1-16,22 0 0,-22 0 15,21 0-15,-21-22 0,1 22 0,-1-21 16,-21 21-16,21-22 0,-21 22 0,21-21 16,-21 21-16,0 0 0,0-1 15,-21 22 1,0 22-16,0-1 15,-1 0-15,22 21 0,0-21 16,0 1-16,0-1 0,0 21 0,0-21 16,0 0-16,0 1 0,22-1 15,-1 0-15,0-21 0,0 0 16,0 0-16,22 0 0,-22 0 0,21 0 16,0 0-16,1 0 0,-22-21 15,21 0-15,1 21 0,-22-22 16,21 1-16,-21-21 0,0 21 0,1 0 15,-22-22-15,0 22 0,0 0 0,0 0 16,0 0-16,0-1 0,0 1 16,-22 42-1,22 1-15,-21-1 16,21 0-16,0 0 0,0 21 16,-21-20-16,21-1 0,-21 0 0,21 0 15,0 0-15,0 0 0,-21 1 0,21-1 16,-21 0-16,21-42 47,0 0-47,0-22 15,0 22-15,21-21 0,0 21 16,0-22-16,0 1 0,22-22 0,-22 22 16,21 0-16,0 21 0,1-22 0,-1 22 15,-21 0-15,22 21 0,-1 0 16,-21 0-16,0 0 0,0 21 0,1 0 15,-1 0-15,-21 22 0,0-1 0,0-21 16,0 22-16,0-1 16,0 0-16,0-21 0,0 22 0,-21-22 0,21 21 15,0-21-15,0 1 16,0-1-16,21-21 16,0 0-16,0 0 0,0-21 15,-21-1-15,21 1 0,1 0 0,-1 0 16,0 0-16</inkml:trace>
  <inkml:trace contextRef="#ctx0" brushRef="#br0" timeOffset="41442.26">7768 8467 0,'-21'0'16,"42"0"-16,-84 0 0,41 0 0,1 0 0,0 0 15,0 0-15,21 21 47</inkml:trace>
  <inkml:trace contextRef="#ctx0" brushRef="#br0" timeOffset="42186.84">10223 8594 0,'-21'0'15,"21"21"-15,21 0 16,1-21-16,-1 0 15,0 0-15,0 0 0,0 0 0,0 0 16,22 0-16,-22-21 0,0 0 16,21 0-16,-20-1 0,20 1 0,0 0 15,1 0-15,-1 0 0,-21-22 0,21 22 16,1-21-16,-22 0 16,0-1-16,0 1 0,-21 0 0,0-1 15,0 1-15,0 0 0,0 20 0,-21-20 16,0 21-16,0 21 0,0 0 15,-1 0-15,1 0 0,-21 0 0,21 42 16,0-21-16,-1 22 0,22-1 0,0 22 16,0-1-16,0 1 0,0-1 15,0 1-15,0-1 0,0 22 0,0-22 16,0 1-16,0-1 0,22 22 0,-22-43 16,0 22-16,21-1 0,-21-20 15,21-1-15,-21 21 0,0-41 0,0 20 16,0 0-16,0-21 0,-21 1 15,0-1-15,-1 0 0,-20 0 16,21-21-16,0 0 0,-22 0 0,1 0 16,0 0-16,-1 0 0,1-21 0,-21 21 15,20-21-15,1 0 0,0-1 16,-1 22-16,22-21 0,-21 0 0,21 21 16,-1 0-16,1 0 0,0 0 0,42 0 46,0 21-46,1-21 0,-1 0 16,21 0-16,0 0 0,1 0 16,-1 0-16,22-21 0,-22 0 15,21 0-15,1 0 0</inkml:trace>
  <inkml:trace contextRef="#ctx0" brushRef="#br0" timeOffset="42647.58">11176 8805 0,'0'0'15,"0"-21"-15,-21 21 16,0 0-16,-1 0 0,1 0 16,0 21-16,0 1 0,21-1 0,0 21 15,0-21-15,-21 22 0,21-22 16,0 21-16,0 0 0,0-20 0,0 20 16,0-21-16,0 0 0,0 22 15,0-22-15,0 0 0,0 0 0,0 0 16,0 0-16,0-42 31,0 0-15,0 0-16,0 0 0,0 0 15,0-22-15,0 22 0,21-21 0,0-1 16,0 1-16,0 0 0,1-1 0,20 1 16,0 0-16,1 21 0,-22-22 15,21 22-15,0 21 0,1-21 0,-1 21 16,0 0-16,-20 21 0,-1 0 0,21 0 15,-21 1-15,-21 20 16,0-21-16,0 21 0,0 1 0,0-1 16,0 0-16,0 1 0,0-1 0,0-21 15,-21 0-15,21 22 0,0-22 16,0 0-16,0 0 0,0 0 16,42-21-16,-20 0 15,-1-21-15,0 0 0,0 0 0,21 0 16,-20 0-16,20-22 0,-21 22 15,0-42-15,22 20 0,-22 1 16</inkml:trace>
  <inkml:trace contextRef="#ctx0" brushRef="#br0" timeOffset="42891.44">12213 8276 0,'0'-42'0,"0"84"0,21-105 16,-21 42-16,0-1 0,-21 44 15,0-1 1,0 21-16,21-21 0,-21 43 0,-1-22 15,1 0-15,21 22 0,-21-1 16,0 1-16,21-1 0,-21 1 0,21-1 16,-21-20-16,21 20 0,0 1 0,0-22 15,0 0-15,0 1 0,0-22 16,0 21-16,0-21 0,21 1 0,0-1 16,0 0-16,0-21 0,0 0 0,1 0 15,-1 0-15,0 0 0,0 0 16,0-21-16,0 0 0,1-1 15,-1 1-15,-21-21 0</inkml:trace>
  <inkml:trace contextRef="#ctx0" brushRef="#br0" timeOffset="43066.92">11896 8742 0,'-22'0'0,"44"0"0,-65 0 15,64 0 16,1 0-31,-1 0 0,0 0 0,21 0 16,1-21-16,-1 21 0,0 0 0,22-21 16,-22 21-16,22-22 0,-22 1 15,21 21-15,-20-21 0,-1 21 0</inkml:trace>
  <inkml:trace contextRef="#ctx0" brushRef="#br0" timeOffset="43419.1">12763 8827 0,'0'0'0,"-21"21"0,21 0 16,-21-21-16,21 21 0,-21-21 16,21 21-16,21-21 31,0 0-31,0-21 0,1 21 0,20-21 16,0 0-16,1 0 0,-1-22 15,0 22-15,1 0 0,-1-21 0,-21 20 16,21 1-16,-42 0 0,0 0 0,0 0 15,-21 21 1,0 0-16,0 0 0,-21 0 0,-1 21 16,1 0-16,-22 0 0,43 0 0,-21 1 15,0 20-15,20-21 0,1 21 16,0 1-16,21-22 0,0 21 16,0-21-16,0 22 0,0-22 0,21 0 15,0 0-15,22 0 0,-22 1 16,21-1-16,1-21 0,-1 0 0,0 0 15,22 0-15,-22 0 0,0 0 0,1 0 16,-1-21-16,0-1 0,1 1 0,-1 21 16</inkml:trace>
  <inkml:trace contextRef="#ctx0" brushRef="#br0" timeOffset="43737.91">13504 8742 0,'0'0'0,"0"-21"0,0 0 0,0-1 15,0 1-15,0 0 0,0 0 16,0 0-16,21 0 15,1 21-15,-1 0 0,21-22 0,-21 22 16,22 0-16,-1 0 0,0 0 16,1 0-16,-1 0 0,0 22 0,1-22 15,-1 21-15,-21 0 0,0 21 0,-21-21 16,0 1-16,0 20 0,0-21 16,-21 21-16,0-20 0,0 20 0,-22-21 15,22 0-15,0 0 0,0-21 0,0 22 16,0-22-16,21-22 15,0 1 1,0 0-16,21 0 0,0-21 0,0-1 16,0 22-16,22-21 15,-22-1-15,0 1 0,21 0 0,-21-1 16,22 22-16,-22-21 0,21 21 0,-21 0 16,1-1-16,20 22 0,-21-21 15,0 0-15,0 21 0</inkml:trace>
  <inkml:trace contextRef="#ctx0" brushRef="#br0" timeOffset="44547.04">14478 8975 0,'0'0'0,"0"21"16,21-21-1,21 0-15,-20 0 16,20 0-16,0-21 0,1 0 0,-1-1 15,21 1-15,1 0 0,-1-21 0,1 21 16,-22-22-16,22 1 0,-1 0 16,-20-1-16,-1 1 0,-21 0 0,0-1 15,0-20-15,1 20 0,-22-20 16,0-1-16,0 1 0,0 21 0,0-22 16,-22 22-16,1-1 0,0 1 15,0 21-15,0 0 0,0 21 0,-22 0 16,22 0-16,-21 0 0,21 21 0,-1 21 15,-20 1-15,21-1 0,0 43 16,0-22-16,-1 22 0,1-1 16,0 1-16,0 21 0,0-21 0,21 20 15,0 1-15,0 0 0,-21 0 16,21-21-16,-22 20 0,22 1 0,0 0 16,-21 0-16,21 0 0,0 0 0,-21-1 15,0 1-15,21 0 0,-21-21 0,0 21 16,21-22-16,-22 22 0,22-42 15,-21 20-15,21-20 0,0-1 0,0 1 16,0-22-16,0 0 0,0-20 0,21 20 16,1-21-16,20-21 0,-21 0 15,21 0-15,-20 0 0,20 0 0,0-21 16,22 0-16,-1-22 0,-20 22 16,20-21-16,1-22 0,20 22 0,-20-21 15,-1-1-15,1 1 0,-22-1 0,0 1 16,1-1-16,-1-21 0,-21 22 15,0-22-15,-21 22 0,0-22 0,0 0 16,-21 1-16,-21-1 0,0 22 0,-22-22 16,1 21-16,-22 1 0,0-1 15,1 22-15,-1 0 0,0-1 0,22 1 16,-22 21-16,43 0 0,-22 0 0,22 21 16,21-22-16,0 22 0,-1 0 15,22-21-15,0 0 16,22 21-16,-1 0 0,21-21 15,0 21-15,1-21 0,-1 21 16,22-21-16,-1-1 0,1 1 0,-1 0 16,22 0-16,-22 0 0</inkml:trace>
  <inkml:trace contextRef="#ctx0" brushRef="#br0" timeOffset="44995.78">16065 8530 0,'0'0'0,"0"-21"0,-21 0 0,0 0 0,0 0 16,0 21-16,-22 0 0,22 0 0,-21 0 0,0 0 16,-1 21-16,1-21 15,21 21-15,-22 0 0,1 21 0,0-20 16,21 20-16,-1-21 0,1 21 0,0 1 16,0-22-16,21 21 0,0 1 15,0-22-15,0 0 0,0 21 0,0-21 16,21-21-16,0 22 0,22-1 15,-22-21-15,21 0 0,-21 0 0,22 0 16,-1 0-16,0-21 0,1-1 0,-1 1 16,21 0-16,-20 0 0,-1-21 15,-21 20-15,22-20 0,-22 0 0,0-1 16,0 22-16,0-21 0,-21 21 16,21 0-16,-21-1 0,0 1 15,0 0-15,-21 21 0,0 0 16,0 0-16,0 21 0,0 0 0,-1 1 15,1 20-15,0-21 0,0 21 16,0-20-16,21 20 0,-21 0 0,21 1 16,0-22-16,0 21 0,0-21 0,0 0 15,21 1-15,0-1 0,0 0 16,0-21-16,22 0 0,-22 0 0,21 0 16,0 0-16,1 0 0,-1 0 0,0-21 15,1 21-15,-1-43 0,0 22 16</inkml:trace>
  <inkml:trace contextRef="#ctx0" brushRef="#br0" timeOffset="45238.96">17018 8446 0,'0'-22'0,"0"44"0,0-65 0,-21 43 16,0 0-16,-1 0 16,1 0-16,-21 0 0,21 21 0,-22 1 15,1-1-15,21 0 0,-21 21 16,20 1-16,-20-22 0,21 21 0,0 0 15,21 1-15,0-1 0,0 0 0,0-20 16,0 20-16,0-21 16,21 21-16,0-20 0,21-1 0,-20 0 15,-1 0-15,21 0 0,-21-21 0,22 0 16,-1 0-16,0 0 0,1 0 16,-1-21-16,21 0 0,-20 0 0,-1 0 15,0-22-15,1 22 0,-1-21 0</inkml:trace>
  <inkml:trace contextRef="#ctx0" brushRef="#br0" timeOffset="45606.74">17420 8573 0,'-21'-22'16,"-21"22"-1,20 0-15,1 0 16,21 22-16,0-1 16,21-21-1,1 0-15,-1 0 0,0 0 16,0 0-16,21 0 0,-20 0 0,20 0 15,-21-21-15,21-1 0,-20 22 0,20-21 16,-21 0-16,21 0 0,-20 0 16,-1 0-16,-21-1 0,0 1 0,0 0 15,0 0-15,-21 0 0,-1 21 16,-20 0-16,0 0 0,21 0 16,-43 21-16,22 0 0,-1 0 0,1 0 15,-21 22-15,41-1 0,-20-21 0,21 22 16,0-1-16,0 0 15,21-21-15,0 22 0,0-1 0,0-21 16,21 0-16,21 22 0,-21-22 0,22 0 16,-1-21-16,0 21 0,1-21 15,-1 0-15,21 0 0,-20 0 0,-1 0 16,0 0-16,22-21 0,-22 0 0,1 0 16,-1 0-16,0-1 0,1 1 15,-1 0-15</inkml:trace>
  <inkml:trace contextRef="#ctx0" brushRef="#br0" timeOffset="45782.65">18669 8742 0,'0'21'31,"-21"-21"-31,0 0 0,-1 0 31,1 0-15</inkml:trace>
  <inkml:trace contextRef="#ctx0" brushRef="#br0" timeOffset="46670.71">402 11959 0,'0'0'0,"-42"0"0,-1 0 0,22 0 0,-21 0 16,21 0-16,42 0 31,21 21-31,22-21 15,-1 0-15,1 0 0,20 0 16,1 0-16,21 0 0,0 0 0,0 0 16,-1-21-16,22 21 0,0 0 0,-21-21 15,21 0-15,-21 21 0,0-21 16,21 0-16,-21 21 0,0-22 0,-1 1 16,1 21-16,-21-21 0,0 0 15,-1 21-15,-20-21 0,-22 21 0,0 0 16,1 0-16,-22-21 0,-42 21 15,0 0 1,-1 0-16,-20 0 0,0 0 0,-1-22 16,1 22-16</inkml:trace>
  <inkml:trace contextRef="#ctx0" brushRef="#br0" timeOffset="46983.53">2032 11557 0,'0'0'0,"-21"0"0,0 0 0,-1 0 0,1 0 15,0 0-15,0 0 0,21 21 16,21-21 0,21 21-16,-20-21 0,20 0 15,21 0-15,-20 0 0,20 0 0,1 0 16,-1 0-16,1 22 0,-1-22 16,1 0-16,-22 0 0,22 21 15,-22-21-15,0 21 0,-21 0 0,1 0 16,-22 0-16,0 22 0,0-1 0,-22 0 15,1 1-15,-21-1 0,0 0 16,-22 22-16,1-22 0,-1 22 0,1-22 16,-1 0-16,1 1 0,-1-1 15,22 0-15,-1 1 0,1-22 0,21 0 16,0 0-16,21 0 0,21-21 31,0-21-31</inkml:trace>
  <inkml:trace contextRef="#ctx0" brushRef="#br0" timeOffset="48290.1">3958 11155 0,'-21'0'0,"0"0"15,0 0-15,21 21 0,-22-21 16,22 21-16,0 0 0,-21 1 0,21-1 16,0 0-16,0 0 15,0 0-15,21-21 0,1 0 16,-1 0-16,0 0 0,21 0 0,-21 0 15,1 0-15,20-21 0,0 0 0,-21 0 16,22 0-16,-1-1 0,0 1 16,1-21-16,-22 21 0,21 0 0,-21-1 15,1 1-15,-22-21 0,0 21 16,0 0-16,0-1 0,-22 1 0,1 21 16,-21-21-16,21 21 0,-22 0 0,1 0 15,0 0-15,-22 0 16,22 21-16,0 0 0,-1 22 0,1-1 15,0 0-15,20 1 0,1 20 0,0-20 16,21 20-16,0 1 0,0-22 16,0 0-16,0 22 0,21-22 0,-21-21 15,43 22-15,-22-22 0,0 0 0,21 0 16,1 0-16,-1-21 0,0 0 16,1 0-16,20 0 0,-21 0 0,1 0 15,-22 0-15,21 0 0,-42-21 16,0 0-1,-21 21-15,-21 0 0,-1 0 0,1 0 16,0 0-16,-1 21 0,-20 0 16,21 0-16,-1 1 0,1-1 15,0 0-15,-1 21 0,1-21 0,21 1 16,0 20-16,-1-21 0,22 21 16,0-20-16,0-1 0,0 0 0,22 0 15,20 0-15,0 0 0,-21-21 0,22 0 16,20 0-16,-20 0 0,20 0 15,-21 0-15,22-21 0,-1 0 0,1 0 16,-1 0-16,-20-22 0,20 22 0</inkml:trace>
  <inkml:trace contextRef="#ctx0" brushRef="#br0" timeOffset="48474.46">4805 11536 0,'0'0'0,"0"21"16,21-21-16,-21 21 15,21 0-15,-21 1 0,21-1 0,0 0 16,-21 0-16,22 0 0,-22 22 16,21-22-16,-21 0 0,0 0 0,21 0 15,-21 0-15,0 1 0,0-1 16,21-21 0</inkml:trace>
  <inkml:trace contextRef="#ctx0" brushRef="#br0" timeOffset="48670.43">5165 11451 0,'-64'43'31,"43"-22"-31,-21 0 0,20 21 16,-20 1-16,0-1 0,21-21 15,-22 21-15,1 22 0,0-22 0,-1 1 16,1-1-16,0 0 0,-1 22 0,22-22 15,0 0-15,0-20 0,21 20 16,0-21-16,21-21 16,0 0-16,0 0 0</inkml:trace>
  <inkml:trace contextRef="#ctx0" brushRef="#br0" timeOffset="48938.27">5524 11536 0,'0'21'0,"0"-42"0,0 63 0,0-21 16,0 22-16,0-22 0,-21 21 0,0 1 15,0 20-15,0-21 0,0 22 16,-1-1-16,1 1 0,0 21 16,21-1-16,-21-20 0,0 20 0,0 22 0,-1-21 15,1 0-15,21 20 0,-21-20 16,0 0-16,21-1 0,-21 1 0,21 0 15,0-22-15,0 1 0,0-1 16,0-20-16,0-1 0,0-21 0,0 21 16,21-42-16,0 0 0,-21-21 15,21 0-15,0 0 0</inkml:trace>
  <inkml:trace contextRef="#ctx0" brushRef="#br0" timeOffset="50054.05">3704 11621 0,'-63'0'0,"126"0"0,-169 21 16,64-21-16,21 21 0,0-21 15,42 0 1,0 0-16,21 0 0,22 0 16,-22-21-16,22 21 0,20-21 15,-20-1-15,20 1 0,1 0 0,21 0 16,-21 0-16,20 0 0,1-1 16,0 22-16,-21 0 0,-1 0 0,-20 0 15,-1 0-15,-20 0 0,-1 22 0,-21-1 16,0 0-16,-21 0 0,0 21 15,-21-20-15,0 20 0,-21-21 0,-22 21 16,1 1-16,-1-22 0,1 21 0,-1 1 16,-20-22-16,20 21 0,1-21 15,20 0-15,1 1 0,21-1 16,0-21-16,42 0 16,0 0-16,21 0 15,1-21-15,-1-1 0,21 22 0,1-21 16,-1 0-16,1 21 0,21-21 0,-22 0 15,1 0-15,-1 21 0,1-22 16,-22 22-16,0 0 0,1 0 0,-22 0 16,0 0-16,-21 22 0,-21-1 15,0 0-15,-1 21 0,-20-21 16,0 22-16,-1-1 0,-20 22 0,21-22 16,-1 0-16,1 1 0,21-1 0,0-21 15,21 21-15,0-20 16,0-1-16,21 0 0,21-21 15,-21 0-15,22 0 0,20 0 0,-21-21 16,22 0-16,-1-22 0,1 22 0,-1-21 16,22-1-16,0 1 0,-22-21 15</inkml:trace>
  <inkml:trace contextRef="#ctx0" brushRef="#br0" timeOffset="51042.82">7387 11113 0,'0'-22'0,"0"44"0,0-65 0,-21 1 16,21 21-16,0 0 0,0-1 0,0 1 15,0 0-15,-21 42 31,21 0-31,-21 22 0,21-1 0,0 0 16,0 1-16,0 20 0,0 1 16,-22-22-16,22 22 0,0-1 0,0-21 15,0 1-15,0-1 0,0 0 0,0-20 16,0-1-16,0 0 0,0 0 0,0 0 16,22-21-16,-1 0 15,0-21-15,0 0 0,0 21 16,0-42-16,22 20 0,-22 1 0,0-21 15,21 0-15,-20-1 0,-1 1 16,21 0-16,-21-1 0,0 22 0,1-21 16,-1 21-16,0-1 0,0 22 0,0 0 15,0 22-15,-21-1 16,22 0-16,-22 0 0,0 21 0,21-20 16,-21 20-16,21-21 0,-21 21 0,21-20 15,-21-1-15,21 0 0,0 0 16,1 0-16,-22 0 0,21 1 0,0-22 15,0 0-15,0 0 0,0 0 0,22 0 16,-22 0-16,0-22 0,21 1 16,-20 0-16,20 0 0,-21-21 15,0 20-15,22-20 0,-22 0 0,0-1 16,0 1-16,0 0 0,-21-1 0,0 1 16,21 0-16,-21 21 0,0-22 15,0 22-15,0 0 0,0 42 31,0 21-31,0-20 0,-21 20 16,21 0-16,0-21 0,0 22 16,0-1-16,0 0 0,0 1 0,0-22 15,0 21-15,0-21 0,21 1 0,1-1 16,-1 0-16,21-21 16,-21 0-16,22 0 0,-1 0 0,0 0 15,1 0-15,20-21 0,-21 0 0,1-1 16,20 1-16,-20-21 0,-1 0 15,0 20-15,1-20 0,-22 0 0,21-1 16,-21 1-16,-21 21 0,0-21 0,21 20 16,-21 1-16,0 0 0,-21 21 15,21 21 1,-21 0-16,0 1 0,21-1 16,0 0-16,-21 0 0,21 0 0,0 0 15,0 1-15,0-1 0,0 0 0,0 0 16,0 0-1,21-21-15,0 0 16,0-21-16,-21 0 16,0 0-16</inkml:trace>
  <inkml:trace contextRef="#ctx0" brushRef="#br0" timeOffset="51366.61">9123 10647 0,'-21'0'0,"-64"42"31,85-21-31,0 1 0,0-1 16,0 0-16,0 0 15,21-21-15,0 0 16,0 0-16,22 0 0,-22 0 0,0 0 16,21-21-16,-20 0 0,-1 21 0,0-21 15,0-1-15,-21 1 0,0 0 16,0 0-16,0 0 0,0 0 0,-42-1 15,21 22-15,-1 0 0,-20 0 0,21 0 16,-21 0-16,-1 0 0,22 22 16,-21-1-16,21 0 0,-1 0 0,1 0 15,21 22-15,0-22 0,0 0 0,0 21 16,0-21-16,0 1 0,21-1 0,22 0 16,-22 0-16,21-21 15,1 0-15,-22 0 0,21 0 0,0 0 16</inkml:trace>
  <inkml:trace contextRef="#ctx0" brushRef="#br0" timeOffset="51614.47">9927 10393 0,'-21'0'16,"42"0"-16,-63 0 0,21 21 15,-1 0-15,1 0 0,0 22 0,21-1 16,-21 0-16,0 1 0,21-1 15,-21 0-15,-1 22 0,22-22 0,-21 22 16,21-22-16,0 0 0,-21 1 16,21-1-16,-21 22 0,21-43 0,0 21 15,0 0-15,0-20 0,0 20 0,0-21 16,0 0-16,21 0 0,0-21 0,0 0 16,1 0-16,-1 0 0,0-21 15,21 21-15,1-42 0,-1 21 0</inkml:trace>
  <inkml:trace contextRef="#ctx0" brushRef="#br0" timeOffset="52031.23">10477 10308 0,'0'-42'16,"0"84"-16,0-105 0,-21 84 16,0 0-16,0 0 15,0 22-15,21-1 0,-21 0 0,21 1 16,-22 20-16,22-21 0,0 22 0,-21-22 15,21 22-15,-21-22 0,21 0 0,0 1 16,0-1-16,0 0 0,-21-20 16,21 20-16,0-21 0,-21 0 0,21 0 15,0 1-15,0-44 32,0 1-32,21 0 0,0 0 15,0 0-15,0-22 0,-21 1 0,43 21 16,-22-21-16,0 20 0,0 1 0,0 0 15,1 21-15,-1 0 0,0 0 16,0 0-16,-21 21 0,21 0 16,-21 22-16,0-22 0,0 0 0,0 21 15,0-20-15,0-1 0,0 21 16,0-21-16,21 0 0,-21 1 0,22-1 16,-1 0-16,0-21 0,21 21 15,-21-21-15,1 0 0,20 0 16,-21 0-16,0-21 0,22 0 15,-22 0-15,0-1 0,-21 1 0,21 0 16,-21-21-16,0 21 0</inkml:trace>
  <inkml:trace contextRef="#ctx0" brushRef="#br0" timeOffset="52211.13">9821 10647 0,'0'0'15,"-42"21"-15,21-21 0,0 21 0,42-21 16,0 0 0,21 0-16,-21 0 0,22 0 15,-1 0-15,22 0 0,-22 0 0,0-21 16,1 0-16,20 0 0,-21 21 0,1-21 16</inkml:trace>
  <inkml:trace contextRef="#ctx0" brushRef="#br0" timeOffset="52906.11">12975 10689 0,'0'0'15,"-21"0"-15,21 21 0,21-21 16,0 0-16,22-21 15,-1 0-15,21 21 0,1-21 16,-1-21-16,1 20 0,-1 1 0,1 0 16,-1-21-16,-20 21 0,-1-1 0,0-20 15,1 21-15,-22-21 0,0 20 16,-21 1-16,0 0 0,-21 0 0,-21 0 16,20 0-16,-20 21 0,-21 0 0,-1 0 15,-21 0-15,22 0 0,-22 21 16,1 0-16,20 0 0,1 21 0,-1-20 15,1 20-15,20 0 0,22 1 0,0-22 16,21 21-16,0-21 16,0 22-16,0-22 0,42 0 0,-21 0 15,22 0-15,20 0 0,-20 1 0,20-22 16,1 0-16,-1 21 0,1-21 0,-1 0 16,-21 0-16,1 0 0,-1 0 15,-21 0-15,0 0 0,-21 21 16,-42 0-16,21 0 15,-21-21-15,-22 21 0,22 1 16,-22 20-16,1-21 0,-1 0 0,1 22 16,-1-1-16,22 0 0,0 1 0,-1-1 15,22-21-15,0 21 0,21 1 16,0-22-16,0 21 0,21-21 16,0 1-16,22-1 0,-1-21 0,21 0 15,-20 0-15,20 0 0,22 0 16,-22 0-16,1 0 0,21-21 0,-22-1 15,1-20-15,-1 21 0,1-21 0,-1 20 16,1-20-16</inkml:trace>
  <inkml:trace contextRef="#ctx0" brushRef="#br0" timeOffset="53091">13970 10753 0,'0'0'15,"0"21"-15,0 0 16,0 0-16,0 0 15,21 1-15,0-1 0,0 0 0,1 0 16,-1 0-16,21 0 0,-21 1 0,0-1 16,22 0-16,-22 0 0,0 0 0,0 0 15,-21 1-15,0-1 0,0 0 16,21-21-16,1 0 16</inkml:trace>
  <inkml:trace contextRef="#ctx0" brushRef="#br0" timeOffset="53275.9">14436 10837 0,'0'0'0,"0"-21"0,0 0 0,0 0 0,-22 21 31,1 0-31,0 0 0,0 21 0,0-21 16,-22 21-16,22 22 0,-21-22 0,21 0 16,0 0-16,-22 21 0,22-20 0,0 20 15,-21-21-15,20 21 0,1-20 16,21-1-16,0 21 0,0-21 15,0 0-15,21-21 0,1 0 16</inkml:trace>
  <inkml:trace contextRef="#ctx0" brushRef="#br0" timeOffset="54640.11">15240 10964 0,'0'0'0,"21"-21"0,-21-21 0,21 21 16,-21 0-16,0-1 0,0-20 0,0 21 16,-21 0-16,0 0 0,0 21 0,0-22 15,-1 22-15,-20 0 0,21 0 16,-21 0-16,-1 22 0,1-1 0,0 0 16,-1 0-16,22 21 0,-21-20 0,21 20 15,-1 0-15,-20 1 0,42-22 16,-21 21-16,21 0 0,0-20 15,0 20-15,0-21 0,0 0 0,0 0 16,42 1-16,-21-22 0,22 0 0,-22 0 16,21 0-16,1 0 0,-1 0 15,0-22-15,1 1 0,-1 0 0,-21 0 16,21-21-16,-20 20 0,-1 1 0,-21-21 16,0 21-16,21 0 0,-21-22 15,0 22-15,0 0 0,0 42 31,-21-21-31,21 21 16,0 0-16,0 1 0,0-1 0,0 0 16,0 0-16,0 0 0,0 0 15,21 1-15,-21-1 0,21-21 0,0 21 16,22-21-16,-22 0 0,21 0 16,0 0-16,-20 0 0,20 0 0,0-21 15,-21 21-15,22-21 0,-22-1 0,21 1 16,-21 0-16,1 0 0,-1 0 15,0-22-15,0 22 0,0-21 0,-21 21 16,0 0-16,0-22 0,0 22 0,21 0 16,-21 0-16,0 42 31,0 0-31,0 0 0,0 0 0,0 1 16,0-1-16,0 21 0,0-21 15,0 0-15,-21 1 0,21-1 16,0 0-16,0 0 0,-21 0 0,21 0 15,0 1-15,-21-1 0,21 0 16,0-42 0,0 0-1,0-1-15,0 1 0,0 0 0,21 0 16,0-21-16,0 20 0,1-20 0,-1 21 16,21-21-16,-21 20 0,0 1 15,22 0-15,-22 0 0,0 21 16,21 0-16,-20 0 0,-1 0 0,21 0 0,-21 0 15,0 21-15,1 0 16,-1 0-16,0 1 0,0-1 0,-21 0 16,21 0-16,-21 0 0,0 0 0,0 1 15,0-1-15,0 0 0,21 0 0,-21 0 16,22-21 0,-22-21-1,0 0-15,0 0 0,21 0 16,0-1-16,-21 1 0,21 0 0,0-21 15,0 21-15,1-22 16,-1 22-16,0 0 0,21 0 0,-21 0 16,1-1-16,-1 22 0,0 0 0,0 0 15,0 22 1,0-1-16,-21 0 0,0 0 16,0 21-16,0-20 0,0-1 0,22 0 15,-1 0-15,-21 0 0,21 0 0,0 1 16,0-1-16,0 0 15,1-21-15,-1 0 0,21 0 0,-21 0 16,0 0-16,1 0 0,20 0 0,-21 0 16,21-21-16,-20 21 0,-1-21 15,21-1-15,-21 1 0,22 0 16,-22 0-16,0 0 0,0 0 0,0-22 0,0 22 16,1-21-16,-22 21 0,0-22 15,21 22-15,-21 0 0,0-21 16,0 20-16,0 1 0,0 0 15,0 42 1,0 0 0,0 1-16,0-1 0,0 21 0,0-21 15,0 22-15,0-1 0,0 0 0,0 1 16,-21-1-16,21 0 0,-22 1 0,1-1 16,-21 21-16,42 1 0,-21-1 15,0 1-15,-1 21 0,1-22 16,0 22-16,21-22 0,-21 1 0,0 20 15,21-20-15,-21 21 0,21-1 0,0-20 16,-22 20-16,1-20 0,21-1 16,0 1-16,0-1 0,-21-20 0,21 20 15,-21-20-15,21-1 0,0-21 0,0 0 16,0 0-16,0 1 0,0-1 16,0-42-1,0-1-15,0 1 0,0-21 16,0 21-16,21-22 0,-21-20 0,21 21 15,-21-22-15</inkml:trace>
  <inkml:trace contextRef="#ctx0" brushRef="#br0" timeOffset="54934.94">17208 10943 0,'0'0'0,"0"-42"0,0 0 0,0-1 15,0 22-15,22 0 0,-22-21 16,84-43-1,-41 85 1,-22 0-16,21-21 0,-21 21 0,22 0 16,-22 0-16,21 21 0,-21 0 0,0 0 15,-21 0-15,0 1 0,0 20 16,0-21-16,0 21 0,0-20 16,-21 20-16,0 0 0,-21-21 0,21 1 15,-22 20-15,1-21 0,0 0 0,20 0 16,-20 1-16,21-1 0,0-21 15,0 0-15,42 0 16,0 0-16,0-21 16,0-1-16,22 1 0,-1 0 15,0 0-15</inkml:trace>
  <inkml:trace contextRef="#ctx0" brushRef="#br0" timeOffset="55206.79">18394 10054 0,'0'0'0,"0"-21"0,0 0 0,0 0 16,0 0-16,-21 21 16,-1 0-16,1 21 15,21 0-15,-21 0 0,0 21 0,0 1 16,21-1-16,-21 0 0,-1 22 16,1-1-16,0 22 0,0-21 0,0-1 15,0 1-15,21-1 0,-22 1 0,1-22 16,21 21-16,0-20 0,0-22 15,0 21-15,0-21 0,0 1 0,0-1 16,0 0-16,21-21 0,1 0 16,20 0-16,-21 0 0,0 0 15,22 0-15,-1-21 0,-21 0 16,21-22-16,1 22 0,-1 0 0</inkml:trace>
  <inkml:trace contextRef="#ctx0" brushRef="#br0" timeOffset="55526.29">18542 10774 0,'-21'21'15,"21"0"-15,0 0 16,21-21 0,0 0-16,0 0 0,0 0 15,1 0-15,-1 0 0,21-21 0,0 21 16,-20-21-16,20 0 0,-21 0 0,21 0 16,1-1-16,-22 1 15,0 0-15,0-21 0,-21 21 0,0-1 16,0 1-16,0 0 0,-21 21 15,0 0-15,0 0 0,-22 0 16,1 21-16,0 0 0,-1 1 0,1-1 16,0 21-16,-1 0 0,22-20 0,0 20 15,0-21-15,21 0 0,0 22 16,0-22-16,0 0 0,0 0 0,21 0 16,0 0-16,0-21 0,22 22 0,-22-22 15,0 0-15,21 0 0,-20 0 0,20 0 16,-21 0-16,21 0 0,-20 0 15,20-22-15,0 22 0,-21-21 16,22 0-16</inkml:trace>
  <inkml:trace contextRef="#ctx0" brushRef="#br0" timeOffset="55695.19">19706 10986 0,'0'0'0,"21"0"0,0 21 0,1-21 16,-22 21-16,0-42 62,0 0-46</inkml:trace>
  <inkml:trace contextRef="#ctx0" brushRef="#br0" timeOffset="58578.23">1376 14351 0,'-21'0'0,"42"0"0,-85 0 0,22-21 0,0 21 15,20 0-15,-20 0 0,0 0 16,21 0-16,-1 0 0,-20 0 15,21 0-15,42 0 32,21 0-32,22 0 0,-1 0 15,1 0-15,21 0 0,-1 0 0,22 0 16,-21 0-16,21 0 0,-22 0 16,22 0-16,-21 0 0,21 0 0,-1 0 15,-20 0-15,21 0 16,-21 0-16,-22-21 0,22 21 0,-22 0 15,1 0-15,-22 0 0,0-21 16,-20 21-16,-1 0 0,0 0 0,-42 0 31,0 0-31,-1-22 16,1 22-16</inkml:trace>
  <inkml:trace contextRef="#ctx0" brushRef="#br0" timeOffset="58938.02">2603 13970 0,'0'0'0,"-42"21"0,21-21 0,0 0 16,0 21 0,42-21-1,0 0-15,0 0 16,0 0-16,22 0 0,-22 0 0,21 22 15,0-22-15,1 21 0,-22-21 16,21 0-16,1 21 0,-1-21 0,0 21 16,-21 0-16,1-21 0,-1 21 15,0 1-15,-21-1 0,0 0 0,0 0 16,0 0-16,-21 22 16,0-1-16,-1 0 0,-20 1 0,0-1 15,-22 21-15,1-20 0,-1 20 16,1-20-16,-22-1 0,22 0 0,20 1 15,-20-22-15,20 0 0,1 21 16,21-42-16,0 21 0,21 1 0,21-22 31,0-22-31,21 1 0</inkml:trace>
  <inkml:trace contextRef="#ctx0" brushRef="#br0" timeOffset="59983.09">5122 13970 0,'0'42'31,"0"-63"-15,21 21-16,1-21 0,-22 0 15,21 0-15,-21 0 0,0-1 16,0 1-16,0 0 0,0-21 15,0 21-15,-21-1 0,-22 1 0,22 0 16,-21 0-16,-22 0 0,22 0 0,-22 21 16,1 0-16,-1 0 0,1 21 15,-1 0-15,1 21 0,-1-21 0,22 22 16,0-1-16,-1 22 0,22-22 16,-21 0-16,21 22 0,21-22 0,0 22 15,0-22-15,0 21 16,0-20-16,21-1 0,21-21 0,1 0 15,-1 1-15,0-1 0,1-21 16,20 0-16,1 0 0,-22-21 0,21-1 16,-20 1-16,20 0 0,-20-21 0,20 21 15,-21-22-15,1-20 0,-22 20 16,21 1-16,-21-21 0,1-1 0,-1 1 16,0-22-16,0 21 0,0-20 15,-21 20-15,0 1 0,0-1 0,0 1 16,0-1-16,0 22 0,0 21 15,0-22-15,0 22 0,0 0 0,-21 42 32,21 0-32,-21 22 0,21-22 15,0 21-15,0 22 0,0-22 0,0 22 16,0 20-16,21-20 0,-21-1 16,21 1-16,-21-1 0,21 1 0,1-1 15,-1-20-15,0-1 0,0 0 0,0 1 16,22-22-16,-22 21 0,0-21 15,21-21-15,-21 0 0,1 0 0,20 0 16,-21 0-16,21 0 0,-20 0 0,-1-21 16,21 21-16,-21-42 0,0 21 15,1-1-15,-1 1 0,0-21 0,0 21 16,0-22-16,-21 22 16,0-21-16,0 21 0,21 0 0,-21-1 15,0 44 1,0-1-1,0 0-15,0 0 0,0 0 0,0 0 16,0 22-16,-21-22 0,21 0 0,0 0 16,0 0-16,0 1 15,0-1-15,21-21 16,1 0 0,-22-21-16,0-1 15,21 1-15</inkml:trace>
  <inkml:trace contextRef="#ctx0" brushRef="#br0" timeOffset="60147.12">6075 13568 0,'-64'-21'32,"64"42"-1,21 0-16</inkml:trace>
  <inkml:trace contextRef="#ctx0" brushRef="#br0" timeOffset="62863.94">6540 14055 0,'127'21'31,"-105"-21"-31,-1-21 0,21 21 16,-21-21-16,22-22 0,-1 22 15,0 0-15,1-21 0,-1-1 0,0 1 16,1 0-16,-1-1 0,-21-20 16,0 20-16,0 1 0,1-21 15,-22 20-15,21 1 0,-21 0 0,0-1 16,0 1-16,0 0 0,-21 20 0,-1 1 15,1 0-15,21 0 0,-21 0 16,0 21-16,0 0 0,0 0 0,-1 0 16,1 21-16,21 0 0,-21 0 0,0 0 15,21 22-15,-21-1 0,21 22 16,0-1-16,0 1 0,0-1 0,0 22 16,0-1-16,0 1 0,0-21 0,0 20 15,0 1-15,0 21 0,0-22 16,0 1-16,0 21 0,0-21 15,0 20-15,0-20 0,-21 0 0,21 21 16,-22-22-16,22 1 0,0 0 16,0-1-16,-21-20 0,21-1 0,0 1 15,0-22-15,0 0 0,0 1 0,0-22 16,21 0-16,1-21 0,-1 0 16,0 0-16,0-21 0,0 0 0,22 0 15,-22-22-15,21 22 0,0-42 0,1 20 16,-1-20-16,0-1 0,1 1 15,-22-1-15,21 1 0,-21-1 0,1-20 16,-1 20-16,-21 1 0,0-22 0,0 21 16,-21 1-16,-22-1 0,1 22 15,0-21-15,-22 20 0,22 1 16,-22 0-16,1 20 0,-1 1 0,1 0 16,20 0-16,1 0 0,0 21 0,21-21 15,-1 21-15,22-22 0,0 1 16,0 0-16,22 0 0,20 0 15,0 0-15,22-1 0,-1-20 16,1 21-16,-1-21 0,22-1 0,0-20 16,-1 20-16,1-20 0,21-1 0,-22 1 15,1-1-15,0 1 0,-22 21 16,1-22-16,-22 22 0,0-22 0,-20 22 16,-1 0-16,-21-1 0,0 22 0,0-21 15,0 21-15,0-22 16,-21 22-16,-1 0 0,22 0 0,-21 0 15,0 21-15,0 0 0,0 0 0,0 0 16,-1 21-16,1 0 16,21 21-16,-21 22 0,21-22 0,0 22 15,0-1-15,0 22 0,0-22 16,0 43-16,0-21 0,0-1 0,0 22 16,0-21-16,0 21 0,-21-22 0,21 22 15,-21 0-15,21 0 0,-21 0 16,21 0-16,-22-22 0,1 22 15,-21 0-15,21-21 0,0 20 0,-22-20 16,22 0-16,0-1 0,-21 1 16,20-21-16,1-1 0,21 1 0,0-22 15,0 0-15,0 1 0,0-22 0,0 0 16,0 0-16,21-21 0,22 0 16,-22 0-16,0-21 0,21 0 15,1 0-15,-1-22 0,22 1 0,-22 0 16,0-1-16,22-20 0,-22 20 0,0-20 15,1-1-15,-1 1 0,0-1 16,-20 1-16,-1-22 0,0 22 16,-21-22-16,0 0 0,0 1 0,0-1 15,-42 0-15,20 1 0,-20-1 16,21 22-16,-21-1 0,-22 1 0,22 20 16,-22 1-16,22 0 0,-22 20 0,22 1 15,0 0-15,-1 21 0,1 0 16,21 0-16,0-21 0,0 21 0,42 0 31,21-21-31,-21 21 16,22-21-16,-1 21 0,0-22 0,1 1 15,20 0-15,-21 21 0,1-21 16,-1 0-16,0 0 0,1-1 16,-1 1-16,-21 0 0,22 0 0,-22 0 15,0 0-15,0-22 0,0 22 16,-21 0-16,0 0 0,21 0 0,-21-1 15,0 1-15,0 0 0,0 0 0,0 0 16,-21 21 0,0 0-16,0 0 15,0 21-15,21 0 16,0 0-16,0 22 0,0-22 16,0 0-16,0 0 0,0 0 0,21 0 15,0 1-15,0-1 0,0 0 0,1 0 16,-1 0-16,0-21 15,0 21-15,0-21 0,0 0 0,22 0 16,-22 0-16,21 0 0,-21 0 0,22 0 16,-22 0-16,21-21 0,-21 0 15,22 21-15,-22-21 0,21 0 0,-21-22 16,1 22-16,-1 0 0,0 0 16,0 0-16,0 0 0,0-1 0,-21 1 15,22 0-15,-1 0 0,-21 0 16,21 21-1,-21 21-15,0 0 16,21 0-16,-21 0 0,0 1 16,0-1-16,0 0 0,0 0 15,0 21-15,21-20 0,0-1 0,-21 21 16,22-21-16,-1 0 0,0 1 0,0-22 16,0 21-16,0-21 0,1 21 15,20-21-15,-21 0 0,0 0 0,22 0 16,-22-21-16,0 0 0,21-1 0,1 1 15,-22-21-15,21 21 0,0-22 16,-20 1-16,20 0 0,-21 21 0,0-22 16,0 1-16,-21 21 0,0-22 15,0 22-15,0 0 0,0 0 0,-21 21 16,0 0-16,0 0 0,-21 0 16,20 0-16,1 0 0,-21 0 0,21 21 15,0 0-15,21 0 0,0 1 16,0 20-16,0-21 0,0 21 0,0-20 15,0 20-15,21-21 0,0 0 16,0 0-16,0 22 0,0-22 0,22-21 16,-22 21-16,21 0 0,1-21 15,-1 0-15,0 0 0,22 0 0,-22-21 16,0 0-16,1 21 0,-1-21 0,0-22 16,1 22-16,-22 0 0,21-21 15,-21 21-15,1-22 0,-22 22 0,0 0 16,21 0-16,-21 0 0,0-1 15,0 1-15,-21 21 16,21 21-16,0 1 16,-22-1-16,22 0 0,0 0 15,0 0-15,0 0 0,0 22 0,0-22 16,0 0-16,0 0 0,0 0 16,0 1-1,22-44 1,-1 1-16,0 0 15,-21 0-15,21 0 0,0 0 16,0-1-16,-21 1 0,22 0 16,-1 0-16,0 21 0,0-21 0,0 21 15,0 0-15,1 0 16,-1 21-16,-21 0 16,0 0-16,21 0 0,0 1 0,-21-1 15,21 0-15,-21 0 0,21 0 16,1-21-16,-1 21 0,0-21 15,0 22-15,0-22 0,0 0 0,1 0 16,-1 0-16,0-22 0,0 22 16,21-21-16,-20 0 0,-1 0 0,21 0 15,-21-22-15,22 22 0,-22-21 16,21 21-16,-21-22 0,22 22 16,-22-21-16,21 21 0,-21 0 0,0-1 15,1 1-15,-22 0 0,0 0 0,21 21 16,-21 21-1,0 0 1,0 0-16,0 1 16,21-22-1,0 0 1,0-22 0,-21 1-16,0 0 15,0 0 1,-21 0-1,0 21-15,0 0 0,21-21 16,-21 21-16,-1 0 0,1 0 16,0 0-16,21 21 0,-21-21 0,0 21 15,0 0-15,-1 21 0,1-20 0,0 20 16,21-21-16,0 21 0,0 1 16,0-22-16,0 21 0,0-21 0,0 22 15,0-22-15,21 0 0,0 21 0,1-20 16,-1-22-16,21 21 0,-21-21 15,22 0-15,-1 0 0,-21 0 0,21 0 16,1 0-16,-22 0 0,21-21 16,1-1-16,-1 1 0,0 0 15,1-21-15,-1-1 0,0 22 0,-21-21 16,22 0-16,-22-1 0,0 1 16,0 21-16,0-22 0,-21 22 0,0 0 15,0 0-15,0 0 0,-21 21 16,-21 0-16,21 21 0,0 0 0,-1 0 15,1 0-15,21 22 0,0-22 0,-21 21 16,21-21-16,0 1 0,0 20 16,0-21-16,0 0 0,21 0 0,0 1 15,1-1-15,-1-21 0,0 21 0,0-21 16,0 0-16,22 0 16,-22 0-16,21 0 0,-21 0 0,22-21 15,-1 0-15,0-1 0,-21 22 0</inkml:trace>
  <inkml:trace contextRef="#ctx0" brushRef="#br0" timeOffset="63559.98">13652 12891 0,'0'-22'0,"0"44"0,0-86 0,0 22 16,0 21-16,0-22 16,22 22-16,-22 0 0,21 0 0,-21 0 15,0 42 1,0 0-16,0 0 16,0 21-16,-21 1 0,21-1 0,-22 22 15,22-1-15,0 1 0,0-22 16,0 21-16,0 1 0,0-22 0,0 1 15,0 20-15,-21-21 0,21-20 0,0 20 16,0 0-16,0-21 0,0 1 16,-21-1-16,0-21 31,21-21-31,-21-1 16,21 1-16,0 0 0,0 0 0,0-21 15,0 20-15,21-20 0,0 21 16,0-21-16,22-1 0,-22 22 0,21-21 15,0 21-15,1-22 0,20 22 0,-20 21 16,20-21-16,1 21 0,-22 0 16,21 0-16,-20 21 0,-22 0 0,21 0 15,-42 1-15,0 20 0,0-21 16,0 21-16,-21-20 0,-21 20 0,-1-21 16,-20 21-16,21-20 0,-22 20 0,22-21 15,-22 0-15,43 0 0,-21 1 16,21-22-16,-1 0 0,44-22 31,-1 22-31,21-21 16,-21 0-16,22 0 0,20 0 0,-21-22 15,1 22-15</inkml:trace>
  <inkml:trace contextRef="#ctx0" brushRef="#br0" timeOffset="63890.81">14499 13272 0,'0'0'0,"21"0"15,0 0-15,1 0 0,-1 0 16,0 0-16,0-22 0,0 1 0,0 21 16,1-21-16,20 0 0,-21 0 15,21 0-15,-20-1 0,-1 1 16,0-21-16,0 21 0,-21 0 0,0-1 16,0 1-16,0 0 0,-21 0 15,0 0-15,0 21 0,-1 0 0,-20 0 16,21 21-16,0 0 0,-22 0 0,22 22 15,0-22-15,-21 21 0,21 0 16,21 1-16,0-1 0,0 0 0,0-20 16,0 20-16,0-21 0,0 0 0,21 22 15,0-22-15,0-21 0,21 21 16,-20-21-16,20 0 0,0 0 0,1 0 16,20 0-16,1 0 0,-1-21 15,1 0-15,-1-1 0,1 1 16,-1 0-16,1-21 0,-22 21 0,21-22 15,-20-20-15,-1 20 0</inkml:trace>
  <inkml:trace contextRef="#ctx0" brushRef="#br0" timeOffset="64106.69">15727 12658 0,'0'0'0,"0"-43"15,0 1-15,0 0 0,0 21 0,0-1 16,0 1-16,-21 21 16,-1 21-16,22 1 15,-21 20-15,0 0 0,0 1 16,0-1-16,21 21 0,-21 1 15,-1-1-15,22 1 0,0-1 0,0-20 16,0 20-16,0-20 0,0-1 16,0 0-16,0 1 0,0-22 0,0 0 15,22 0-15,-1 0 0,0 0 0,0-21 16,0 0-16,0 0 0,1 0 16,-1 0-16,0 0 0,0-21 0,-21 0 15,0 0-15</inkml:trace>
  <inkml:trace contextRef="#ctx0" brushRef="#br0" timeOffset="64278.59">15367 13039 0,'0'0'0,"-21"-21"0,0 21 0,21-22 16,21 22-16,21-21 16,-21 0-16,22 21 0,-1-21 15,0 21-15,1-21 0,20 0 0,-21 21 16,22-22-16,-1 22 0,-20-21 0,20 21 15,1-21-15,-22 21 0,22 0 16,-22 0-16</inkml:trace>
  <inkml:trace contextRef="#ctx0" brushRef="#br0" timeOffset="65698.55">16277 12912 0,'0'21'0,"0"-42"0,-21 63 0,0-21 0,0 0 15,21 1-15,0-1 0,-22 21 0,22-21 16,0 0-16,-21 22 0,21-22 15,0 0-15,0 0 0,0 22 0,0-22 16,0 0-16,0 0 0,0 0 16,0 0-16,21-21 0,1 22 15,-1-22 1,0 0-16,0 0 0,0-22 0,-21 1 16,21 0-16,1 0 15,-1 0-15,0 0 0,-21-22 0,21 22 16,0 0-16,0 0 0,-21-22 0,22 22 15,-1 0-15,0 21 32,-21 21-32,0 0 0,0 1 0,21-1 15,-21 0-15,0 0 0,0 0 16,0 0-16,21 22 0,0-22 0,-21 0 16,22 0-16,-1 0 0,0 1 0,0-22 15,0 21-15,0-21 0,1 0 16,-1 0-16,0 0 0,21 0 0,-21 0 15,1 0-15,20-21 0,-21-1 0,21 1 16,-20 0-16,-1 0 0,21 0 16,-21-22-16,0 22 0,1-21 0,-1 0 15,0-1-15,0 22 0,-21-21 16,0 21-16,0-1 0,0 1 16,0 0-16,0 0 0,0 42 15,0 0 1,0 0-16,0 22 15,0-22-15,0 0 0,0 0 0,0 22 16,0-22-16,0 0 0,0 0 0,0 21 16,0-20-16,0-1 0,0 0 15,21-21-15,0 21 0,1 0 16,20-21-16,-21 0 0,21 0 0,-20 0 16,20 0-16,21 0 0,-20 0 0,-1-21 15,0 0-15,1 0 0,20 0 16,-42-1-16,22-20 0,-1 21 0,-21-21 15,0 20-15,1-20 0,-22 0 0,0-1 16,0 1-16,0 21 0,0-21 16,0 20-16,0 1 0,0 0 0,-22 21 15,1 0-15,0 0 0,0 0 16,0 21-16,0 0 0,-1 1 16,1-1-16,0 21 0,0-21 0,21 22 15,0-22-15,0 21 0,0-21 0,0 22 16,0-22-16,0 0 15,21 21-15,0-21 0,0 1 0,1-22 16,-1 21-16,21 0 0,-21-21 0,22 0 16,-1 0-16,0 0 0,1 0 15,-1 0-15,21-21 0,1 0 0,-22-1 16,22 1-16,-22 0 0,0 0 0,1 0 16,-22-22-16,0 22 0,0 0 15,0-21-15,-21 21 0,0-22 0,0 22 16,0 0-16,-21 0 0,0 0 15,0 21-15,0 0 0,0 0 16,-22 0-16,22 21 0,0-21 0,0 21 16,0 0-16,-1 0 0,22 22 0,0-22 15,-21 0-15,21 21 16,0-21-16,0 1 0,0 20 0,0-21 16,0 0-16,21 0 0,1 1 0,20-1 15,-21-21-15,0 0 16,22 0-16,-1 0 0,0 0 0,22 0 15,-22 0-15,22-21 0,-1 21 0,-21-22 16,1 1-16,-1 0 0,0 0 0,1 0 16,-22-22-16,0 1 0,21 21 15,-20-21-15,-1-1 0,-21 22 16,0 0-16,0-21 0,21 20 0,-21 1 16,0 42-1,-21 1 1,21-1-16,0 0 0,-21 0 0,-1 21 15,1-20-15,21-1 0,-21 21 16,21-21-16,0 0 0,-21 22 0,0-22 16,21 0-16,0 0 0,-21 0 15,21 1-15,-22-22 16,22-22 0,22 22-16,-1-21 15,0 0-15,0-21 0,0 21 16,0-22-16,22 1 0,-22 21 0,21-22 15,1 1-15,-1 0 0,0 21 16,1-22-16,-1 22 0,0 21 16,1 0-16,-22 0 0,0 0 0,-21 21 15,0 0-15,0 1 0,0 20 0,0-21 16,0 21-16,0-20 0,0 20 0,0-21 16,0 21-16,0-20 0,0-1 15,21 0-15,0-21 0,0 21 0,22-21 16,-22 0-16,21 0 0,-21 0 0,22 0 15,84-42 1,-85 42-16,-21-21 0,0-1 16,1-20-16,-1 21 0,0 0 15,-21-22-15,0 22 0,0 0 16,0 0-16</inkml:trace>
  <inkml:trace contextRef="#ctx0" brushRef="#br0" timeOffset="66491.67">9885 15007 0,'21'-21'31,"21"21"-31,-21-21 16,22-21-16,-1 20 0,0-20 0,1 21 16,-1-21-16,0-1 0,1-20 15,-22 20-15,21 1 0,-21-21 16,-21 20-16,0 1 0,0 0 0,0-1 16,0 22-16,0 0 0,-21 0 0,0 21 15,0 0-15,0 0 0,-22 0 16,22 21-16,0 21 0,0 1 0,21-1 15,0 21-15,0 1 0,0-1 16,0 1-16,0-1 0,0 1 0,0-22 16,0 22-16,0-22 0,21 22 0,0-22 15,0 21-15,-21-20 0,22-1 16,-1-21-16,-21 22 0,0-1 0,21-21 16,-21 0-16,21 0 0,-21 1 15,0-1-15,0 0 0,0 0 16,-21-21-16,0 0 0,0 0 15,-1 0-15,-20 0 0,0 0 16,-1 0-16,1 0 0,-21 0 0,20-21 16,1 0-16,0 21 0,-1 0 0,22-21 15,0 21-15,0-22 0,21 1 16,0 0-16,21 21 0,0-21 16,21 0-16,-20-22 0,41 22 15,-21-21-15,22 0 0,-1 20 0</inkml:trace>
  <inkml:trace contextRef="#ctx0" brushRef="#br0" timeOffset="67106.69">10753 14859 0,'0'42'16,"0"-20"-16,0-1 0,-22 0 16,22 21-16,0-21 0,0 22 0,-21-1 15,21 0-15,0-20 0,0 20 16,0 0-16,0 1 0,0-22 0,0 0 15,-21 0-15,21 0 0,0 0 16,0 1-16,0-44 16,21 22-16,0-21 15,1-21-15,-1 21 16,0-22-16,0 1 0,0 0 0,0-1 16,1 1-16,-1 0 0,0 21 0,0-22 15,0 22-15,0 0 0,-21 0 16,22 21-16,-1 0 15,-21 21-15,0 0 0,0 0 16,0 0-16,21 22 0,-21-22 0,0 21 16,0 1-16,21-1 0,-21 0 0,21-21 15,-21 22-15,21-22 0,1 21 16,-1-21-16,21 1 0,-21-22 0,22 0 16,-22 0-16,21 0 0,0 0 15,-20 0-15,20-22 0,0 1 16,1 0-16,-1-21 0,0-1 0,-21 1 15,22 0-15,-22-1 0,0-20 0,0 21 16,0-22-16,1 22 0,-22-22 16,0 1-16,0-1 0,21 1 0,-21-1 15,0 22-15,0-22 0,0 22 16,0 21-16,-21 0 0,21 0 0,-22 21 16,1 21-16,0 0 0,0 21 15,21 1-15,0-1 0,-21 21 16,21-20-16,0 20 0,-21 1 15,21-22-15,0 22 0,0-1 16,0-21-16,0 1 0,21 20 0,-21-20 16,21-22-16,0 21 0,0-21 0,0 0 15,22 1-15,-22-22 0,21 0 16,-21 0-16,22 0 0,-22 0 0,21-22 16,-21 1-16,22 0 0,-22-21 0,-21 21 15,21-22-15</inkml:trace>
  <inkml:trace contextRef="#ctx0" brushRef="#br0" timeOffset="67270.6">11620 14859 0,'0'0'0,"-21"0"0,-21 0 0,42 21 16,21-21 0,0 0-1,22 0-15,-1 0 0,0 0 16,1 0-16,-1 0 0,0-21 0,1 21 15,20-21-15,-21 21 0,1-21 0</inkml:trace>
  <inkml:trace contextRef="#ctx0" brushRef="#br0" timeOffset="67618.39">12340 14944 0,'0'0'15,"0"21"-15,-21 0 0,21 0 16,21-21-1,0 0-15,0 0 16,1 0-16,-1-21 0,21 0 16,-21 0-16,22 0 0,-22-1 0,21 1 15,-21 0-15,0 0 0,1 0 0,-1 0 16,-21-1-16,0 1 0,-21 21 16,-1 0-1,1 0-15,0 0 0,-21 43 0,21-22 16,-1 0-16,-20 21 0,21-21 0,0 22 15,0-1-15,-1-21 0,22 22 16,0-1-16,0-21 0,0 21 16,0-20-16,22-1 0,-1 0 0,0 0 15,0-21-15,21 0 0,1 0 0,-1 0 16,0 0-16,1 0 0,-1 0 16,0-21-16,22 21 0,-22-21 0,1 0 15,-22-1-15,21-20 0,-21 21 0,0 0 16</inkml:trace>
  <inkml:trace contextRef="#ctx0" brushRef="#br0" timeOffset="67955.2">13017 14901 0,'0'0'16,"-21"-21"-16,21 0 0,-21 21 15,21-21-15,0 0 0,0 0 0,21-1 16,0 1-16,1 0 0,-1 0 16,0 21-16,21 0 0,-21 0 15,1 0-15,20 0 0,0 0 0,1 21 16,-1 0-16,0 0 0,1 1 0,-22-1 15,21 21-15,-21-21 0,22 22 16,-22-22-16,-21 21 0,0-21 0,0 22 16,0-22-16,0 21 0,0-21 0,0 0 15,-21 1-15,-1-1 16,1-21-16,0 0 0,0 0 16,0 0-16,0 0 0,21-21 0,0-1 15,0-20-15,0 21 0,0 0 16,0-22-16,0 1 0,0 21 0,0-21 15,0-1-15,21 1 0,0 21 0,0-22 16,0 22-16,0 0 0,1 0 16,20 0-16,-21 0 0,0 21 0,22 0 15,-1-22-15,-21 22 0,21 0 0,-20 0 16,-1 0-16</inkml:trace>
  <inkml:trace contextRef="#ctx0" brushRef="#br0" timeOffset="68591.21">13822 14944 0,'0'21'16,"0"-42"-16,-21 63 0,21-21 0,0 0 0,0 1 16,21-22-16,0 0 15,21 0-15,-21 0 0,22 0 16,20-22-16,-20 1 0,-1 21 0,21-21 16,1-21-16,-22 21 0,22-1 0,-22-20 15,22 21-15,-22-21 0,0-1 16,1-20-16,-22 20 0,0-20 0,0 21 15,-21-22-15,0 1 0,0 20 0,0 1 16,0 0-16,0-1 16,-21 22-16,0 0 0,0 0 0,-1 21 15,1 0-15,0 21 0,0 0 16,0 21-16,0 1 0,-1-1 16,22 22-16,0-1 0,0 1 0,-21-1 15,21 1-15,-21-1 0,21 22 16,0-22-16,0 22 0,0 0 0,-21 20 15,0-20-15,21 0 0,-21 21 0,21-22 16,0 22-16,0 0 0,0 0 16,-22 0-16,22-1 0,0 1 0,0 0 15,0 0-15,0 0 0,0-22 0,0 22 16,0-21-16,0-22 0,0 22 16,22-21-16,-22-22 0,21 21 15,0-41-15,0-1 0,21 0 0,-20-21 16,20 0-16,0 0 0,1 0 15,-1-21-15,0-22 0,1 22 0,20-21 16,-21-22-16,22 22 0,-22-21 0,1 20 16,-1-20-16,0-1 0,1 1 15,-22-22-15,-21 22 0,0-22 0,0 0 16,-21 1-16,-1-1 0,-20-21 0,0 43 16,-1-22-16,-20 0 0,-1 22 15,22-1-15,-21 22 0,-22-22 0,21 22 16,22 21-16,-21-21 0,-1 20 15,22 1-15,21 0 0,-22 21 16,43-21-16,0 0 0,0 0 16,21 21-16,1-22 0,20 1 15,0 0-15,1 0 0,20 0 16,-21 0-16,22-1 0,-1-20 0,1 21 16,-1 0-16</inkml:trace>
  <inkml:trace contextRef="#ctx0" brushRef="#br0" timeOffset="68995.69">15303 14669 0,'-21'0'16,"42"0"-16,-63-22 0,21 1 0,0 0 15,0 21-15,-22-21 0,22 21 0,-21 0 16,21 0-16,-22 0 0,22 21 16,-21-21-16,-1 21 0,22 22 0,-21-22 15,21 21-15,0 0 0,-1 1 0,1-22 16,0 21-16,21 1 0,0-22 15,0 21-15,0-21 0,0 0 0,21 1 16,22-22-16,-22 0 0,21 0 0,-21 0 16,22 0-16,-1 0 0,0 0 15,1-22-15,-1 1 0,0 0 0,-21 0 16,22 0-16,-22-22 0,0 22 0,0-21 16,0 21-16,-21-22 15,22 22-15,-22 0 0,0 0 0,0 0 16,0 0-16,-43 21 15,43 21-15,-21 0 0,0 0 16,0 0-16,0 22 0,21-22 0,0 0 16,0 0-16,0 21 0,0-20 15,0-1-15,0 0 0,0 0 0,21 0 16,0 0-16,21-21 0,-21 22 0,22-22 16,-22 0-16,21 0 0,1 0 15,-22 0-15,21-22 0,0 1 0,1 21 16</inkml:trace>
  <inkml:trace contextRef="#ctx0" brushRef="#br0" timeOffset="69215.56">15917 14605 0,'0'0'15,"0"-21"-15,0 0 0,0 0 0,-21-1 0,0 22 16,0 0-16,0 0 0,-22 0 16,22 0-16,0 22 0,-21-1 0,20 0 15,-20 21-15,21-21 0,0 22 16,0-1-16,-1 0 0,22 1 0,-21-1 15,21 0-15,0-20 0,0 20 0,0-21 16,21 21-16,1-20 0,-1-1 16,21 0-16,-21-21 0,22 21 0,-22-21 15,21 0-15,0 0 0,1 0 16,-22-21-16,21 21 0,1-21 16,-1 0-16</inkml:trace>
  <inkml:trace contextRef="#ctx0" brushRef="#br0" timeOffset="69558.31">16298 14690 0,'0'0'0,"-21"0"0,0 0 16,21 21-16,-21 0 0,21 0 15,21-21 1,-21 21-16,21-21 16,21 0-16,-20 0 0,-1 0 0,21 0 15,-21 0-15,22-21 16,-1 0-16,-21 21 0,21-21 0,1 0 15,-22 0-15,0-1 0,0 1 0,-21 0 16,0-21-16,0 21 0,0-1 16,-21 1-16,0 21 0,0 0 0,-22 0 15,22 0-15,-21 0 0,0 0 16,-1 21-16,1 1 0,0-1 0,20 21 16,-20-21-16,21 22 0,0-1 0,21-21 15,0 21-15,0-20 0,0 20 16,0-21-16,0 0 0,21 0 15,21 1-15,-21-1 0,1-21 0,20 21 0,0-21 16,1 0-16,-1 0 16,21 0-16,-20 0 0,20 0 0,-20 0 15,-1-21-15</inkml:trace>
  <inkml:trace contextRef="#ctx0" brushRef="#br0" timeOffset="70239.06">18288 14330 0,'-21'-21'0,"0"0"0,-1 21 15,1 0 1,0 0-16,21-22 15,-21 22-15,0 0 0,0 0 16,-1 0-16,1 0 0,0 0 16,0 0-16,0 0 0,0 22 15,-1-1-15,-20 0 0,21 0 0,-21 21 16,20-20-16,-20 20 0,21-21 16,0 21-16,0 1 0,-1-22 15,22 21-15,0-21 0,0 22 0,0-22 16,0 0-16,22 0 15,20-21-15,-21 0 0,21 0 0,-20 0 16,20 0-16,0 0 0,1 0 0,20 0 16,-21-21-16,1 21 0,-1-21 15,0 21-15,-20-21 0,-1 21 0,-42 0 16,-22 0 0,22 0-16,-21 21 0,-1 0 15,-20-21-15,21 21 0,-1 0 16,1 1-16,0-1 0,-1 0 0,1 0 15,21 0-15,0 0 0,-1 1 16,1-22-16,21 21 0,21-21 16,22 0-16,-22 0 15,21 0-15,1 0 0,20-21 16,-21 21-16,22 0 0,-22-22 0,22 22 16,-22 0-16,0 0 0,1 0 0,-1 0 15,-21 0-15,0 22 0,-21-1 16,0 0-16,0 0 0,0 0 0,-21 22 15,0-1-15,-21 0 0,-1 1 0,1-1 16,0 21-16,21 1 16,-22-22-16,1 22 0,0-22 0,-1 22 15,1-22-15,21 0 0,-22 1 0,22-1 16,0 0-16,0 1 0,21-22 16,0 0-16,21-21 15,21-21-15,-20 0 0</inkml:trace>
  <inkml:trace contextRef="#ctx0" brushRef="#br0" timeOffset="70902.19">20172 13928 0,'0'0'0,"0"-43"0,-21 1 0,21 21 0,0 0 16,0 0-16,0-1 0,-22 22 16,1 0-16,0 0 0,0 22 0,0 20 15,0 0-15,-1 1 0,1 20 16,0 1-16,0-1 0,0 1 0,0 20 16,-1 1-16,1 0 0,0-1 0,-21-20 15,21 20-15,-22-20 0,22-1 16,-21 1-16,-1-22 0,22 1 0,0-1 15,0 0-15,21-21 0,0 1 0,21-22 32,-21-22-32,21 1 0,0 0 15,1-21-15,-1 21 0,-21-43 0,0 22 16,21-22-16,-21 1 0,21-1 16,-21-20-16,0-1 0,21 0 0,0 22 15,1-22-15,-1 0 0,0 22 16,0-1-16,0 1 0,0 42 0,22-22 15,-22 22-15,0 21 0,0 0 0,0 43 16,1-22-16,-22 21 0,21 22 16,0-1-16,0 1 0,0-1 0,0 22 15,-21-22-15,22 1 0,-22-1 16,21 1-16,-21-1 0,0-20 16,21 20-16,0-21 0,-21-20 0,0 20 15,0-21-15,0 0 0,0 0 16,0 1-16,-21-22 15,0 0-15,-22-22 0,1 22 16</inkml:trace>
  <inkml:trace contextRef="#ctx0" brushRef="#br0" timeOffset="71492.32">19494 14690 0,'0'0'0,"-21"-21"0,0-1 0,0 22 16,21-21-16,21 21 0,0-21 15,22 21-15,-1-21 0,21 21 16,-20-21-16,20 0 0,1-1 15,20 1-15,1 0 0,0 0 0,-1-21 16,22 20-16,-21-20 0,21 0 16,-22 21-16,1-22 0,-21 1 0,-1 0 15,-21-1-15,1-20 0,-1 20 0,-21-20 16,0-1-16,-21 1 0,0 21 16,0-22-16,0 22 0,0 21 0,-21-1 15,0 1-15,0 21 0,0 0 0,0 0 16,-1 21-16,1 22 0,0-1 15,0 0-15,21 22 0,0-22 0,-21 22 16,21-1-16,-21 1 0,21-1 16,0 1-16,0 20 0,-22-20 15,22-1-15,-21 1 0,21-22 0,0 22 16,0-1-16,0-20 0,0-1 16,-21 0-16,21-21 0,0 22 0,0-22 15,0 0-15,-21-21 16,21-21-1,-21 21-15,21-21 0,-21-22 16,21 22-16,0-21 0,0 21 16,0-22-16,0 22 0,21-21 0,0 0 15,21 20-15,1-20 0,-1 21 0,0 0 16,22 0-16,-22-1 16,22 22-16,-22 0 0,21 0 0,-20 22 15,-1-1-15,0 0 0,1 0 0,-22 0 16,0 0-16,-21 22 0,0-22 15,0 21-15,-21-21 0,-21 22 0,-1-22 16,1 21-16,-22-21 0,22 1 0,0-1 16,-22 0-16,22 0 0,0 0 15,-1-21-15,1 0 0,21 21 0,0-21 16,21-21 0,0 0-16,21 21 0,21-21 15,-21 0-15,22 0 0,-1-1 16</inkml:trace>
  <inkml:trace contextRef="#ctx0" brushRef="#br0" timeOffset="71839.12">21696 14309 0,'0'0'16,"21"-21"-16,0-1 0,-21 1 16,0 0-16,-21 21 0,0 0 15,-22 0-15,22 0 0,-21 0 16,0 21-16,-1 0 0,1 1 0,21-1 15,0 0-15,-22 21 0,43-21 0,0 1 16,0-1-16,0 0 16,21 0-16,22 0 0,-22 0 0,21 1 15,1-1-15,-1 0 0,0-21 0,22 21 16,-22 0-16,0 0 0,1-21 16,-1 22-16,0-1 0,-20 0 0,-1 0 15,-21 0-15,0 0 0,-43-21 16,22 22-16,-21-1 0,21-21 15,-22 21-15,-20-21 0,21 0 0,-1 0 16,-20 0-16,20 0 0,1 0 16,21 0-16,-21 0 0,20 0 0,1 0 15,21-21-15,0 0 0,21-1 16,1 1-16,-1 0 0,21 0 16</inkml:trace>
  <inkml:trace contextRef="#ctx0" brushRef="#br0" timeOffset="72091.49">22204 13758 0,'0'0'0,"21"-42"0,0 0 0,0-1 0,-21 22 15,0 0-15,0 0 0,0 0 16,0 42-16,-21 0 16,21 0-16,-21 22 0,0 20 15,0-21-15,-1 22 0,1-1 0,0 1 16,21-1-16,-21 1 0,0 21 15,21-22-15,-21 1 0,21-1 16,0 1-16,0-22 0,0 21 0,0-20 16,0-1-16,0-21 0,0 22 0,0-22 15,21 0-15,0 0 0,0-21 16,0 0-16,0 0 0,-21-21 16</inkml:trace>
  <inkml:trace contextRef="#ctx0" brushRef="#br0" timeOffset="72254.74">21886 14415 0,'0'0'0,"-21"-43"31,21 22-31,21 21 16,0-21-16,1 21 0,-1 0 16,21 0-16,-21-21 0,22 21 0,-1 0 15,0 0-15,1 0 0,-1-21 16,0 21-16,1 0 0,-22 0 0</inkml:trace>
  <inkml:trace contextRef="#ctx0" brushRef="#br0" timeOffset="72623.63">22373 14393 0,'0'0'0,"0"-21"0,0 0 0,0 0 15,0 0 1,0 0-16,21-1 15,0 22-15,1 0 0,-1 0 16,0 0-16,21 0 0,1 0 0,-1 0 16,-21 22-16,21-1 0,-20 0 0,20 21 15,-21-21-15,0 22 0,0-22 16,-21 21-16,0 1 0,0-22 0,0 21 16,0-21-16,-21 0 0,0 22 15,0-22-15,-21 0 0,20-21 0,1 21 16,0-21-16,0 0 15,21-21 1,0 0-16,0 0 0,0 0 16,0-1-16,21-20 0,0 0 0,0 21 15,1-22-15,-1 1 0,0 21 16,21-22-16,-21 22 0,1 0 0,20 0 16,-21 21-16,0-21 0,0 21 0,1 0 15,-1 0-15,0 0 0,0 0 16</inkml:trace>
  <inkml:trace contextRef="#ctx0" brushRef="#br0" timeOffset="73103.36">23347 14436 0,'0'-21'0,"0"-1"0,0 1 16,0 0-16,0 0 0,0 0 15,0 0-15,0-1 0,0 1 16,-21 0-16,-1 21 0,1 0 0,-21 0 16,21 0-16,0 0 15,-1 21-15,-20 0 0,21 22 0,-21-22 16,20 21-16,-20 1 0,21-22 16,0 21-16,0 0 0,-1-20 15,22 20-15,-21-21 0,21 21 0,0-20 16,0-1-16,21-21 0,22 21 15,-22-21-15,0 0 0,0 0 0,22 0 16,-22 0-16,0 0 0,21 0 0,-21-21 16,1 0-16,-1-1 0,0 1 15,0 0-15,0 0 0,-21-21 0,21-1 16,-21 1-16,22 21 0,-22-22 16,0 22-16,0 0 0,0 0 0,0 0 15,0 42 1,0 0-16,0 0 15,-22 0-15,22 22 0,-21-22 16,21 0-16,0 21 0,0-20 0,0-1 16,0 0-16,0 0 0,0 0 15,0 0-15,21 1 0,1-22 0,-22 21 16,21-21-16,0 0 0,21 0 0,-21 0 16,1 0-16,-1 0 0,21-21 15</inkml:trace>
  <inkml:trace contextRef="#ctx0" brushRef="#br0" timeOffset="73354.21">23791 14330 0,'0'-42'16,"0"84"-16,21-106 0,-21 22 0,0 21 0,0 0 15,0 0-15,0-1 0,-21 22 16,0 0-16,0 0 0,0 0 0,-22 0 16,22 22-16,0-1 0,0 0 15,-21 21-15,20-21 0,1 22 0,0-1 16,21 0-16,0 1 0,0-1 0,0-21 15,0 22-15,0-22 0,0 21 16,21-21-16,0 0 0,1 1 0,-1-1 16,21-21-16,-21 21 0,22-21 0,-1 0 15,0 0-15,-21 0 16,22 0-16,-1 0 0,-21-21 0,22 21 16,-22-21-16,0-1 0,0-20 0,0 21 15,0-21-15</inkml:trace>
  <inkml:trace contextRef="#ctx0" brushRef="#br0" timeOffset="74487.1">24342 13695 0,'0'-42'0,"0"84"0,0-148 0,0 64 15,0 21-15,0-22 0,0 22 0,0 0 16,-22 21 0,22 21-1,-21 21-15,21 1 0,-21-1 16,0 22-16,21-1 0,-21 1 15,0-1-15,21 1 0,-22-1 0,1 1 16,21-1-16,-21 1 0,21-22 16,0 21-16,0 1 0,0-22 0,0 1 15,0-1-15,0 0 0,0 1 0,0-22 16,0 0-16,21 0 0,-21 0 16,21-21-16,1 0 0,-1 0 0,0 0 15,0 0-15,0-21 0,0 0 16,1 0-16,-1 0 0,0-1 15,0-20-15,0 21 0,0-21 0,-21 20 16,0 1-16,22 0 0,-22 0 0,21 0 16,-21 0-16,0 42 31,0 0-31,-21 0 0,21 0 16,-22 22-16,22-22 0,0 0 15,0 21-15,0-21 0,0 1 0,0-1 16,0 21-16,0-21 0,22 0 15,-22 1-15,21-22 0,0 0 16,21 0-16,-21 0 0,1 0 0,-1 0 16,21 0-16,-21 0 0,0-22 0,22 1 15,-22 0-15,0 0 0,0-21 16,22 20-16,-22-20 0,0 21 16,-21-21-16,21 20 0,-21 1 0,21 0 15,-21 0-15,0 42 31,0 0-31,0 0 16,-21 1-16,21-1 0,-21 0 0,21 0 16,0 21-16,0-20 0,0-1 0,0 0 15,0 0-15,0 0 16,21 0-16,0-21 0,0 0 0,1 0 16,-1 0-16,0 0 0,0 0 15,0 0-15,-21-21 0,21 0 16,-21 0-16,0 0 0,0 0 15,0-22-15,0 22 0,-21 0 0,0-21 16,0 20-16,0 1 0,-22 0 16,22 0-16,0 21 0,21-21 0,-21 0 15,42 21 1,0-22 0,0 22-16,1 0 0,20 0 0,-21 0 15,0-21-15,22 21 0,-22 0 0,0 0 16,21 0-16,-21 0 0,1 0 15,-1 0-15,-21 21 0,21 1 16,-21-1-16,0 0 0,0 0 16,0 21-16,0-20 0,0-1 15,-21 0-15,21 0 0,-21 0 0,21 0 16,0 1-16,0-1 0,-22-21 0,22 21 16,-21-21-16,21 21 15,0-42 16,0 0-31,0 0 16,0-1-16,0 1 0,0 0 0,21 0 16,1-21-16,-1 20 0,0 1 0,0-21 15,0 21-15,0 0 0,1-1 16,-1 22-16,0-21 0,0 21 16,0 0-16,0 0 0,22 0 0,-22 0 15,0 0-15,0 21 0,0-21 16,-21 22-16,0-1 0,0 21 0,0-21 15,0 0-15,0 1 0,0-1 0,-21 21 16,21-21-16,-21 0 0,0 1 16,0-22-16,0 21 0,-1 0 0,22 0 15,-21-21-15,42 0 32,1 0-17,20-21-15</inkml:trace>
  <inkml:trace contextRef="#ctx0" brushRef="#br0" timeOffset="74826.91">26014 14224 0,'0'0'0,"0"-21"0,0 0 16,-21 21 0,-1 0-16,-20 0 0,21 0 15,0 0-15,-22 21 0,22-21 16,0 21-16,21 0 0,0 0 0,0 1 15,0-1-15,0 0 0,0 0 16,0 0-16,0 0 16,21 1-16,0-1 0,1-21 0,-1 21 15,-21 0-15,0 0 16,0 0-16,0 1 16,0-1-16,0 0 0,-21 0 15,-1-21-15,1 21 16,0-21-16,0 0 0,0 21 15,0-21-15,-1 0 0,1 0 0,0 0 16,0 0-16,0 0 0,0 0 16,-1 0-16,1-21 15,0 0-15,0 0 0,21 0 16,0 0-16</inkml:trace>
  <inkml:trace contextRef="#ctx0" brushRef="#br0" timeOffset="75026.78">25463 13737 0,'-21'-21'0,"42"42"0,-63-42 0,21 21 31,0 0-15,0 0-1</inkml:trace>
  <inkml:trace contextRef="#ctx0" brushRef="#br0" timeOffset="75258.66">23897 13928 0,'0'0'0,"-21"0"16,42 0 15,0 0-31,22 0 0,-1 0 16,0-21-16,1 21 0,-1 0 0,0 0 16,1 0-16,-1 0 0,-21 0 0,21 0 15,-20 0-15,-1 0 0,0 0 16</inkml:trace>
  <inkml:trace contextRef="#ctx0" brushRef="#br0" timeOffset="92494.83">19198 4593 0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36:17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17018 0,'-21'0'16,"0"0"15,0 0-15,0 0-16,21 21 0,-21-21 0,-1 0 0,1 0 15,0 21-15,0-21 16,0 0-16,-22 0 0,1 0 0,0 0 15,-1 0-15,-20 22 0,21-22 16,-22 0-16,1 0 0,-1 0 0,22 0 16,-22 0-16,22 0 0,-22 0 15,1-22-15,21 22 0,-1 0 0</inkml:trace>
  <inkml:trace contextRef="#ctx0" brushRef="#br0" timeOffset="207.88">1482 17060 0,'0'0'0,"42"0"0,0 0 16,22 0-16,-1 0 0,1 0 16,20 0-16,-20 0 0,21 0 15,-1 0-15,1-21 0,0 21 0,-1 0 16,1 0-16,0 0 0,-22 0 16,1 0-16,-1-21 0,1 21 0,-22 0 15,-21 0-15,0 0 0,0 0 16,1 0-16,-1 0 31,0 0-31</inkml:trace>
  <inkml:trace contextRef="#ctx0" brushRef="#br0" timeOffset="267.83">2815 16997 0,'0'-21'31,"0"0"-31</inkml:trace>
  <inkml:trace contextRef="#ctx0" brushRef="#br0" timeOffset="736.57">2625 16679 0,'0'-21'15,"0"42"-15,-22-42 0,1 0 0,0 21 0,0 0 16,21-21 0,-21 21-16,0 0 0,-1 0 15,22 21 1,0 0-16,22 0 15,-22 1-15,21-22 16,21 21-16,-21 0 0,0 0 0,22-21 16,-1 21-16,0 0 0,-20-21 15,20 22-15,0-22 0,1 21 0,-22-21 16,21 0-16,0 0 0,-20 21 16,-1-21-16,0 0 0,0 0 0,0 0 15,0 21-15,-21 0 31,-21 0-31,0-21 16,0 22-16,0-1 0,0-21 0,-1 21 16,-20 0-16,21 0 0,-21 0 15,20 1-15,-20-1 0,21 0 0,0 0 16,-22 0-16,22 0 0,0 1 16,-21-1-16,21 21 0,-1-21 0,-20 0 15,21 1-15,0-1 0,0-21 16,-1 21-16,1 0 0,0 0 15,21 0 1,21-21 0,0 0-1</inkml:trace>
  <inkml:trace contextRef="#ctx0" brushRef="#br0" timeOffset="769.56">2603 17378 0,'43'-21'16</inkml:trace>
  <inkml:trace contextRef="#ctx0" brushRef="#br0" timeOffset="2519.84">5059 16743 0</inkml:trace>
  <inkml:trace contextRef="#ctx0" brushRef="#br0" timeOffset="3336.36">5101 16828 0,'0'0'0,"21"0"62,-21-22-62,21 1 16,-21 0 15,0 0-15,0 0-1,0 0 1,0-1-1,0 1 1,-21 21-16,21-21 16,-21 21-16,21-21 15,0 0-15,-21 21 16,0 0-16,21-21 16,-21 21-16,-1 0 0,1-22 15,0 22-15,0 0 0,0 0 16,0 0-16,-1 0 15,1 0-15,0 0 0,0 22 0,0-1 16,0 0-16,-1 0 0,1 21 16,0 1-16,0-1 0,0 0 0,21 1 15,-21-1-15,21 0 0,0 1 16,0-1-16,0 0 0,0 1 0,0-22 16,0 21-16,0-21 0,0 1 15,21-1-15,0 0 0,0 0 0,0-21 16,0 0-16,1 0 0,-1 0 15,0 0-15,0 0 0,21 0 16,-20 0-16,-1-21 0,21 0 0,-21 0 16,0-1-16,1 1 0,-1-21 15,0 21-15,0-22 0,0 22 0,0-21 16,1 0-16,-22 20 0,21-20 16,-21 21-16,0-21 0,0 20 0,0 1 15,0 0-15,0 0 16,0 0-16,0 42 31,0 0-31,0 0 0,0 22 16,0-22-16,0 21 0,0 0 15,0 1-15,0-1 0,0-21 16,0 22-16,0-1 0,0-21 0,0 21 16,0-20-16,0-1 0,21 0 15,0 0-15,-21 0 0,21-21 0,0 0 16,1 0-16,20 0 0,-21 0 15,0 0-15,22-21 0,-22 0 0,0 0 16,21 0-16</inkml:trace>
  <inkml:trace contextRef="#ctx0" brushRef="#br0" timeOffset="3600.21">5715 16531 0,'0'-21'0,"0"42"0,0-63 0,-21 21 0,0 21 16,-1 0-1,1 21 1,21 0-16,0 21 0,0-20 0,0 20 16,0 0-16,0 1 0,0-1 15,0 21-15,0-20 0,0-1 0,0 22 16,0-22-16,0 0 0,0 1 16,0-1-16,0-21 0,0 21 0,0-20 15,0-1-15,0 0 0,0 0 16,0 0-16,-21-42 31,21 0-31,-21 21 16,21-42-16</inkml:trace>
  <inkml:trace contextRef="#ctx0" brushRef="#br0" timeOffset="3760.12">5630 16955 0,'21'0'16,"106"-85"0,-84 85-16,-1 0 15,0 0-15,1 0 0,-1 0 0,0 0 16,-20 21-16,20 0 0,-21 0 15,21 1-15,-20 20 0,-22-21 0,0 0 16,0 22-16,0-1 0,-22-21 0,1 21 16,0-20-16,-21 20 0,-1-21 15,1 0-15,0 0 0,-1 1 16,1-1-16,-21-21 0</inkml:trace>
  <inkml:trace contextRef="#ctx0" brushRef="#br0" timeOffset="3867.06">6096 17124 0,'21'0'0,"43"-21"15</inkml:trace>
  <inkml:trace contextRef="#ctx0" brushRef="#br0" timeOffset="4311.8">6731 16997 0,'85'0'0,"-170"0"0,212-21 15,-127 0-15,0-1 0,-21 1 16,21 0-16,0 0 0,0 0 16,0 0-16,-21-1 0,21 1 0,0 0 15,-22 21-15,1 0 16,0 0-16,-21 0 0,21 0 16,-1 21-16,-20 0 0,0 1 0,21-1 15,-22 0-15,1 21 16,21-21-16,0 1 0,-1-1 0,1 0 15,21 0-15,-21 0 0,21 0 0,0 1 16,0-1-16,21 0 0,0-21 16,1 21-16,20-21 0,-21 21 0,21-21 15,1 21-15,-1-21 0,0 22 16,-20-22-16,20 21 0,0-21 0,-21 0 16,1 21-16,-1-21 0,0 21 15,-21 0-15,-21 0 16,0-21-16,-1 0 0,-20 22 0,0-22 15,-1 21-15,1-21 0,0 21 16,-22-21-16,43 0 0,-42 0 16,41 0-16,-20 0 0,21 0 0,-21 0 0,444-254 93</inkml:trace>
  <inkml:trace contextRef="#ctx0" brushRef="#br0" timeOffset="4604.2">7154 16489 0,'0'-21'15,"0"42"-15,0-63 0,0 20 0,0 1 16,-21 21-1,21 21-15,0 1 16,0-1-16,0 0 0,0 21 16,0 1-16,-21-1 0,21 21 0,-21-20 15,0 20-15,21 1 0,-22-1 16,1 1-16,0-22 0,0 22 0,21-22 16,-21 0-16,0 1 0,21-1 0,-22-21 15,22 21-15,0-20 0,0-1 16,0 0-16,22-21 15,-1 0 1,0 0-16,0 0 0,0 0 0,0-21 16,1 0-16,-1 21 0,0-22 0</inkml:trace>
  <inkml:trace contextRef="#ctx0" brushRef="#br0" timeOffset="4828.13">6900 17018 0,'0'-21'16,"0"42"-16,0-63 15,0 21 1,21-1-16,1 22 16,-1 0-16,21-21 0,-21 21 0,0 0 15,22 0-15,-22-21 0,0 21 16,0 0-16,0 0 0,1 0 0,-1 0 15,0-21-15,0 21 16</inkml:trace>
  <inkml:trace contextRef="#ctx0" brushRef="#br0" timeOffset="5427.78">7451 16891 0,'0'0'0,"-22"-21"16,22 0-16,0 0 15,0-1-15,22 1 16,-1 21-16,0 0 15,0 0-15,0 0 0,0 0 0,1 21 16,-1 1-16,21-1 0,-21 0 16,0 0-16,1 21 0,20 1 15,-42-1-15,21-21 0,-21 22 16,0-1-16,0 0 0,0-21 0,0 22 16,-21-22-16,0 0 0,0 0 0,-1 0 15,1 1-15,21-1 0,-21-21 16,0 0-16,0 0 0,0-21 15,21-1-15,0 1 16,0 0-16,21 0 0,21 0 16,-21-22-16,0 22 0,1-21 0,20 21 15,-21-22-15,0 1 0,22 21 16,-22-21-16,21 20 0,-21 1 16,22 0-16,-22 0 0,0 21 0,0 0 15,0-21-15,0 21 16,1 0-16</inkml:trace>
  <inkml:trace contextRef="#ctx0" brushRef="#br0" timeOffset="5928.5">8594 17060 0,'63'-84'31,"-63"63"-31,0-1 0,0 1 0,0 0 16,0 0-16,0 0 0,-21 0 0,0-1 16,0 1-16,-1 21 0,1 0 15,0 0-15,0 0 0,0 0 0,0 0 16,-22 21-16,22 1 0,0-1 16,0 21-16,0 0 0,-1 1 0,-20-22 15,42 21-15,-21 1 0,21-1 16,-21 0-16,21-21 0,0 22 0,0-22 15,0 0-15,0 0 0,21-21 0,0 21 16,0-21-16,0 0 0,22 0 16,-22 0-16,21 0 0,-21 0 15,22-21-15,-22 0 0,21 0 16,-21 0-16,1 0 0,-1-1 0,0-20 16,0 21-16,0-21 0,-21 20 0,21-20 15,-21 21-15,0 0 0,0 0 16,0 42 15,-21 0-31,21 21 0,0-21 16,-21 1-16,21-1 0,0 0 15,0 21-15,0-21 0,0 1 0,0-1 16,21 0-16,0 0 0,1 0 16,-1-21-16,0 0 15,0 0-15,21 0 0,-20 0 0,-1 0 16,21 0-16,-21-21 0</inkml:trace>
  <inkml:trace contextRef="#ctx0" brushRef="#br0" timeOffset="6444.2">9313 16870 0,'0'-21'0,"0"42"0,21-63 16,-21 20-16,0 1 0,-21 21 16,0 0-1,0 0-15,-21 21 0,20 1 0,1-1 16,0 0-16,0 0 0,0 0 0,21 22 15,0-22-15,-21 21 16,21-21-16,0 22 0,0-22 0,0 21 16,0-21-16,21 0 0,-21 1 0,21-1 15,0 0-15,0 0 0,0-21 16,1 21-16,-1-21 0,21 0 0,-21 0 16,22 0-16,-22 0 0,21-21 15,-21 21-15,22-21 0,-22 0 0,21-22 16,-21 22-16,22-21 0,-22 0 0,21-22 15,-21 22-15,0-22 0,1 1 16,20-1-16,-21 22 0,0-22 0,-21 1 16,21 21-16,-21-1 0,22 1 15,-22 0-15,0-1 0,0 22 16,0 0-16,0 0 0,-22 21 31,1 0-31,21 21 0,-21 21 0,21-21 16,-21 22-16,0-1 0,21 22 15,0-22-15,-21 21 0,21 1 0,-22-1 16,22-20-16,0 20 0,0 1 0,0-22 16,0 0-16,0 1 0,0-22 15,0 21-15,0-21 0,0 1 0,22-1 16,-1 0-16,0-21 0,42 0 0,1 0 16,-43 0-16,0 0 15,0 0-15,1 0 16,-22-21-16,21 0 0,0-1 0,0 1 15,0-21-15</inkml:trace>
  <inkml:trace contextRef="#ctx0" brushRef="#br0" timeOffset="6656.08">9673 16785 0,'0'0'0,"-21"0"0,0 0 16,21-21-1,21 21 1,21 0-16,-21 0 0,1 0 16,20 0-16,0 0 0,1 0 0,20 0 15,-21-21-15,1 21 0,-1 0 16,0-21-16,1 21 0,-1 0 0,-21 0 16,0 0-16,1 0 0,-1-21 15</inkml:trace>
  <inkml:trace contextRef="#ctx0" brushRef="#br0" timeOffset="7427.95">12446 16595 0,'0'0'0,"85"-43"15,-64 22-15,-21 0 16,21 21-16,-21-21 16,0 0-16,-21 21 15,0-21-15,-1 21 0,-20 0 16,21 0-16,-21 0 0,20 0 0,-20 21 16,0 0-16,-1-21 0,22 21 0,-21 0 15,21 0-15,0 22 0,-1-22 16,1 0-16,21 21 0,0-20 0,0-1 15,0 0-15,21 0 0,1 0 16,-1 0-16,0 1 0,21-1 16,1 0-16,-22-21 0,21 21 0,0-21 15,1 0-15,-1 21 0,0-21 16,1 0-16,-22 0 0,0 0 0,0 0 16,0 0-16,-21-21 15,0 0-15,-21 21 16,0 0-16,-21 0 0,21 0 0,-22 0 15,1 21-15,0-21 0,-1 21 16,1 0-16,0 1 0,20-1 0,-20-21 16,21 21-16,0 0 0,0 0 15,21 0-15,0 1 0,0-1 16,21-21-16,0 21 16,0-21-16,0 0 0,0 0 15,22 0-15,-22 0 0,21 0 0,-21-21 16,22 21-16,-1-21 0,-21-1 0,22 22 15,-22-21-15,21 21 0,-21 0 16,0 0-16,1 0 0,-22 21 31,0 1-31,0-1 0,0 0 0,0 21 16,-22-21-16,1 1 0,0 20 16,0 0-16,0-21 0,21 22 0,-21-1 15,-1 0-15,1 1 0,0-1 16</inkml:trace>
  <inkml:trace contextRef="#ctx0" brushRef="#br0" timeOffset="7471.92">12467 17738 0,'0'0'16,"-21"-21"-16</inkml:trace>
  <inkml:trace contextRef="#ctx0" brushRef="#br0" timeOffset="7548.88">13314 17124 0,'42'0'16,"-84"0"-16,126-21 0</inkml:trace>
  <inkml:trace contextRef="#ctx0" brushRef="#br0" timeOffset="9071.77">15579 16828 0,'21'-22'16,"-21"1"-16,21 21 0,-21-21 15,0 0-15,21 0 0,-21 0 0,0-1 16,0-20-16,0 21 0,0 0 0,0 0 15,0-22-15,-21 22 0,0 0 16,0 21-16,-1-21 0,-20 21 0,21 0 16,-21 0-16,-1 0 0,1 0 0,0 21 15,-1 0-15,1 0 16,0 22-16,-1-22 0,-20 21 0,20 22 16,22-22-16,-21 0 0,21 1 15,0 20-15,-1-21 0,22 1 0,0-22 16,0 21-16,0-21 0,22 22 0,-1-22 15,0 0-15,21-21 0,1 21 16,-22-21-16,21 0 0,0 0 0,1 0 16,-1 0-16,22 0 0,-43-21 15,21 0-15,0 0 0,1 0 0,-22-1 16,0-20-16,0 0 0,0-1 0,1 1 16,-1 0-16,-21-1 15,0 1-15,21 0 0,-21-1 0,0 1 16,0 21-16,0 0 0,0 0 0,0 42 31,0 0-31,0 21 0,0-21 0,0 22 16,0-1-16,0 0 0,0 22 15,0-22-15,0 1 0,0-1 0,0-21 16,0 21-16,21-20 0,-21 20 0,21-21 16,0 0-16,1 0 15,-1-21-15,0 0 0,0 0 16,0 0-16,0 0 0,1-21 15,-1 0-15,0 0 0</inkml:trace>
  <inkml:trace contextRef="#ctx0" brushRef="#br0" timeOffset="9569.49">16256 16256 0,'0'0'0,"21"-42"0,0 21 0,0-22 15,-21 22-15,0 42 31,-21 22-31,21-22 0,-21 21 0,21 0 16,-21 1-16,21-1 0,0 0 16,0 22-16,0-22 0,0 1 15,-21 20-15,21-21 0,-21 1 0,21 20 16,0-20-16,0-1 0,-22 0 16,22-21-16,-21 22 0,21-22 0,-21 0 15,21 0-15,-21 0 0,0-21 16,0 0-1,21-21-15,0 0 16,0 0-16,0 0 0,21-22 16,0 22-16,0-21 0,0 0 15,22-1-15,-22 1 0,21 0 0,0 20 0,1-20 16,-1 21-16,0 0 16,1 21-16,-1 0 0,-21 0 0,22 0 15,-22 0-15,21 21 0,-21 0 0,0 0 16,1 0-16,-22 22 0,0-22 15,0 21-15,0 1 0,0-1 0,-22-21 16,1 21-16,0-20 0,-21-1 0,21 21 16,-22-21-16,1 0 0,0-21 15,-1 22-15,1-1 0,0-21 0,-1 0 16,1 0-16,21 0 0,0 0 0,-22 0 16,43-21-1,0-1-15,21 22 16,1-21-16,-1 0 15,21 0-15,0 0 0</inkml:trace>
  <inkml:trace contextRef="#ctx0" brushRef="#br0" timeOffset="10005.24">17674 16552 0,'0'-21'0,"-42"-21"16,21 21-1,-22 21-15,1 0 0,21 0 0,-22 0 16,1 0-16,0 0 0,-22 0 16,43 21-16,-21 0 0,21-21 0,-22 21 15,43 0-15,0 1 0,0-1 16,0 0-16,21 0 0,1 0 15,20-21-15,0 21 0,1 1 0,-1-1 16,0 0-16,22 0 0,-22 0 0,0 0 16,1 1-16,-22 20 0,21-21 15,-21 0-15,1 0 0,-1 1 16,-21-1-16,0 0 0,0 0 0,-21 0 16,-22-21-16,22 21 0,-21 1 15,-22-22-15,22 0 0,-22 0 0,1 0 16,21 0-16,-22 0 0,22 0 15,-1 0-15,1 0 0,21 0 0,0 0 16,0-22-16,21 1 0,21 0 16,0 0-16,0 0 15,21 0-15,1-1 0,-1 1 0,0 0 16,1 0-16</inkml:trace>
  <inkml:trace contextRef="#ctx0" brushRef="#br0" timeOffset="10260.09">18373 16298 0,'0'-21'0,"0"42"0,0-84 16,0 42-16,-22 21 15,1 0-15,0 21 16,0 0-16,0 21 0,0-20 0,-1 20 16,1 0-16,0 1 0,0-1 15,21 21-15,-21-20 0,21-1 0,-21 22 16,21-22-16,0 21 0,0-20 15,0-1-15,0 0 0,0-20 0,0 20 16,0-21-16,21 21 0,0-20 0,0-22 16,0 21-16,0-21 0,1 0 15,-1 0-15,0 0 0,21 0 16,-42-21-16,43 21 0,-43-22 0</inkml:trace>
  <inkml:trace contextRef="#ctx0" brushRef="#br0" timeOffset="10439.99">18076 16743 0,'0'0'0,"-21"-21"0,0 21 16,0 0-16,21-21 15,21 21 1,0 0-16,0 0 0,0-22 16,22 22-16,-1 0 0,0 0 15,1 0-15,-1 0 0,22 0 0,-22 0 16,0 0-16,1 0 0,-1 0 15,-21 0-15</inkml:trace>
  <inkml:trace contextRef="#ctx0" brushRef="#br0" timeOffset="10808.77">18669 16701 0,'0'0'0,"-21"-22"16,21 1-16,0 0 15,0 0-15,21 0 0,0 21 16,0-21-16,0 21 0,1-22 0,20 22 15,0 0-15,1 0 0,-1 0 16,0 22-16,1-1 0,-1 0 16,-21 21-16,21-21 0,-20 1 0,-1 20 15,0 0-15,-21-21 0,0 22 16,0-22-16,0 21 0,0-21 0,0 1 16,-21 20-16,0-21 0,-1 0 0,1-21 15,0 21-15,0 1 0,0-22 16,0 0-16,-1 0 0,1 0 0,21-22 31,0 1-31,0 0 16,0 0-16,43-21 0,-22 20 0,0-20 15,21 0-15,-21-1 0,22 22 16,-1-21-16,0 0 0,1 20 0,-22 1 16,21 0-16,1 0 0,-22 0 0,21 21 15,-21-21-15,0 21 0,1 0 16,-1-22-16,0 22 0,0 0 0</inkml:trace>
  <inkml:trace contextRef="#ctx0" brushRef="#br0" timeOffset="11396.44">20087 16806 0,'0'0'0,"-21"0"15,21-21 1,0 0-16,0 0 16,0 0-16,0 0 15,0-1-15,0 1 0,0 0 0,0 0 16,0-21-16,0 20 0,0 1 15,-21 0-15,0 21 16,-1 0-16,1 0 0,-21 0 0,21 0 16,-22 21-16,1 0 0,21 1 0,-21 20 15,-1 0-15,22 1 0,-21-1 16,-1 0-16,22 1 0,0-1 0,0 0 16,21-21-16,0 22 0,0-22 15,0 0-15,21 0 0,0-21 0,0 21 16,22-21-16,-1 0 0,-21 0 15,22 0-15,20-21 0,-21 0 0,1 0 16,-1 0-16,0 0 0,1-22 0,-1 1 16,-21 0-16,22-1 15,-22 1-15,21 0 0,-21-1 0,-21 22 16,0-21-16,21 42 0,-21-21 0,-21 42 31,21 0-31,-21 0 0,0 0 0,0 22 16,0-1-16,21 0 0,0-21 0,0 22 15,0-1-15,0 0 0,0-20 16,0 20-16,0-21 0,0 0 0,21 0 16,0 1-16,21-1 0,-21-21 15,22 0-15,-1 0 0,0 0 0,1 0 16,-1 0-16,0 0 0,22-21 0,-22-1 16</inkml:trace>
  <inkml:trace contextRef="#ctx0" brushRef="#br0" timeOffset="12972.66">20997 16679 0,'-21'-190'32,"42"380"-32,-63-380 0,0 190 0,20 0 15,1 0-15,0 0 0,-21 0 0,21 21 16,-22 0-16,22 0 0,0 22 0,0-1 16,0 0-16,-1 1 0,22-1 15,0 0-15,0 1 0,0-1 0,22 0 16,-1 1-16,0-1 0,21-21 0,-21 22 15,22-22-15,-1 0 16,0-21-16,1 21 0,20-21 0,-20 0 16,-1 0-16,0-21 0,1 21 15,-1-42-15,-21 20 0,21-20 0,1 0 16,-22-22-16,21 1 0,-21-1 0,22 1 16,-22-22-16,0 0 0,21 22 15,-20-22-15,-1 1 0,0 20 0,-21 1 16,0-1-16,21 22 0,-21-1 15,0 1-15,0 21 0,0 0 0,-21 21 16,0 21-16,0 21 0,-1 1 16,1-1-16,-21 0 0,21 22 15,0-1-15,-1 1 0,1-1 16,21 1-16,0-1 0,-21 1 0,21-1 16,0 1-16,0-1 0,0 1 15,0-22-15,0 0 0,0 1 0,21-1 16,0 0-16,1-20 0,-22-1 15,21 0-15,0-21 0,0 0 0,0 0 16,22 0-16,-22 0 0,0 0 0,21-21 16,-21 0-16,22-1 0,-22-20 15,21 0-15,1-1 0,-22 22 16,21-21-16,-21 0 0,22 20 0,-22 1 16,0 0-16,0 0 0,-21 42 31,0 0-31,0 22 15,0-22-15,0 0 0,0 0 0,-21 21 16,21-20-16,0-1 0,0 0 0,0 0 16,0 0-16,0 0 0,0 1 15,0-1-15,21-21 0,-21 21 0,21-21 16,0 0-16,1 0 0,-1 0 0,0 0 16,21 0-16,-21-21 0,1 0 15,20-1-15,-21 1 0,21 0 16,-20-21-16,20 21 0,-21-22 0,0 22 15,0 0-15,1 0 0,-1 0 16,-21-1-16,0 44 16,-21-1-1,-1 0-15,1 0 0,21 0 0,0 0 16,-21 1-16,21-1 0,-21 0 0,21 0 16,0 0-16,0 0 0,0 1 15,21-1-15,0-21 0,0 0 16,1 21-16,-1-21 0,0 0 0,0 0 15,21 0-15,-20 0 0,-1-21 16,0 0-16,21-1 0,-21 1 16,1 0-16,-22-21 0,0-1 0,0 22 15,0-21-15,0 0 0,0 20 0,-22 1 16,1-21-16,0 21 0,0 0 16,-21 21-16,20 0 0,1-22 15,-21 22-15,21 0 0,0 0 16,42 0-1,0 0 1,0 0-16,0 0 0,22 0 0,-1 0 16,0 0-16,1-21 0,20 21 15,-21 0-15,22 0 0,-22 0 0,1 0 16,20 0-16,-42 0 0,22 0 0,-22 0 16,21 21-16,-42 1 15,0-1-15,0 0 0,0 0 0,0 21 16,0-20-16,0-1 0,0 21 0,0-21 15,0 0-15,0 22 0,0-22 16,0 0-16,0 0 0,-21-21 0,21 21 16,0 1-16,-21-22 15,21 21-15,-21-21 16,21-21 0,0-1-16,0 1 15,0 0-15,21-21 0,0 21 0,21-22 16,-21 22-16,22-21 15,-1-1-15,0 1 0,1 21 0,-1-21 16,0 20-16,22 1 0,-22 0 0,-21 0 16,22 21-16,-22 0 0,21 0 15,-21 21-15,-21 21 16,0-20-16,0-1 0,0 21 0,0-21 16,0 0-16,-21 22 0,21-22 15,0 0-15,0 0 0,0 0 0,0 1 16,0-1-16,0 0 0,21 0 0,22-21 15,-22 21-15,0-21 0,21 0 16,-20 0-16,20 0 0,-21 0 0,21 0 16,1 0-16,-22-21 15,21 0-15,1 0 0,-22-22 0,21 1 16,-21 0-16,0 21 0,1-22 0,-1 1 16,-21 21-16,0 0 0,0-1 15,0 1-15,-43 21 0,22 0 16,0 0-16,0 0 0,0 21 0,0 1 15,-1-1-15,22 0 0,-21 21 16,21-21-16,0 22 0,0-22 0,0 0 16,0 0-16,21 22 0,-21-22 15,0 0-15,22-21 0,-1 21 0,-21 0 16,0 0-16,0 1 16,0-1-1,-21-21-15,-1 0 0,1 0 16,0 0-16,0 0 15,0 0-15,0 0 0,-1-21 16,1 21-16,0-22 0,21 1 16,-21 21-16</inkml:trace>
  <inkml:trace contextRef="#ctx0" brushRef="#br0" timeOffset="13192.54">23389 16150 0,'0'0'0,"-21"-21"0,21 0 16,-21 0-16,0 0 0,-1-1 15,22 1-15,-21 21 16,0 0-16,0 0 16,0 21-1,0 1-15,21-1 16,-22-21-16,1 0 0,0 0 0,0 21 15,0-21-15</inkml:trace>
  <inkml:trace contextRef="#ctx0" brushRef="#br0" timeOffset="13427.91">21061 16214 0,'-43'0'0,"86"0"0,-107 0 15,43 21-15,42-21 16,0 0-16,22 0 0,-22 0 16,42 0-16,-20 0 0,-1 0 15,22 0-15,-22 0 0,21 0 0,1 0 16,-22 0-16,22 21 0,-22-21 0,0 0 16,1 0-16,-22 0 15,0 0-15,-21-21 16,-21 0-16,-21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2:40:58.0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3239 0,'0'21'15</inkml:trace>
  <inkml:trace contextRef="#ctx0" brushRef="#br0" timeOffset="1116.42">1757 3175 0,'0'0'0,"0"21"47,0 0-31,0 22-16,0-22 16,0 21-16,0 1 0,0-1 0,0 0 15,0 1-15,21-1 0,-21 0 16,0 1-16,0 20 0,0-21 15,0 1-15,0-22 0,0 21 16,0 1-16,0-1 0,0-21 0,0 0 16,0 22-16,0-22 0,0 0 15,0 0-15,0-42 47,0 0-31,0 0-16,0-1 0,0 1 15</inkml:trace>
  <inkml:trace contextRef="#ctx0" brushRef="#br0" timeOffset="1548.25">2095 3768 0,'0'21'16,"22"-21"-1,-1 0 1,-21-21 0,21 21-16,-21-21 15,0-1-15,0 1 16,-21 21 15,0 0-15,-1 0-16,22 21 15,0 1 1</inkml:trace>
  <inkml:trace contextRef="#ctx0" brushRef="#br0" timeOffset="2872.4">3556 3387 0,'0'0'0,"0"-21"0,0-1 16,0 1-1,-21 21 17,21 21-32,0 1 15,0 20-15,-21-21 0,21 21 16,0 1-16,0-22 0,0 21 0,0 1 16,-22-1-16,22-21 0,0 21 15,0-20-15,0-1 0,0 21 0,0-21 16,0 0-16,0 1 15,0-1-15,22-21 32,-1 0-32,0-21 0,-21-1 15,21 1-15,0 0 0,-21 0 0,21 0 16,1 0-16,-1-22 0,0 22 16,0 0-16,0-21 0,0 20 0,-21 1 15,22 0-15,-1 0 0,0 0 16,0 21-1,0 21 1,-21 0-16,0 0 0,21 0 16,-21 1-16,0-1 0,0 21 15,0-21-15,0 0 0,0 22 0,0-22 16,22 0-16,-22 0 0,0 0 16,0 1-16,21-1 0,0 0 15,0-21-15,0 21 0,0-21 16,1 0-16,-1 0 0,0 0 15,0-21-15,0 21 0,0-21 0,1 0 16,-1-1-16,0 1 0,0 0 16,0 0-16,-21-21 0,21 20 0,1-20 15,-1 0-15,-21 21 0,0-22 16,21 22-16,0-21 0,-21 21 0,0-1 16,0 1-16,21 0 0,-21 0 15,0 0-15,0 0 0,21 21 16,-21 21-1,0 0 1,0 21-16,0-21 0,-21 1 16,21 20-16,0-21 0,-21 21 15,21 1-15,0-22 0,0 0 0,0 21 16,0-20-16,0 20 0,0-21 16,0 0-16,0 0 0,21 1 0,0-1 15,1 0-15,-1-21 0,0 0 16,0 21-16,21-21 0,-20 0 0,20 0 15,0 0-15,1 0 0,-1-21 16,-21 0-16,21 0 0,1 21 0,-1-22 16,-21 1-16,22 0 0,-22-21 15,0 21-15,0-1 0,0 1 16,-21-21-16,0 21 0,0 0 0,21-22 16,-21 22-16,0 0 0,0 0 15,0 0-15,-21 21 0,0-22 16,0 22-16,0 0 15,0 22-15,-1-1 0,1 0 0,0 0 16,0 0-16,21 0 0,0 22 0,-21-22 16,21 21-16,0-21 0,0 1 15,0-1-15,0 21 0,0-21 0,0 0 16,21-21-16,-21 22 0,21-1 16,0-21-16,0 0 0,1 21 15,-1-21-15,21 0 0,-21 0 0,0 0 16,22 0-16,-22 0 0,0-21 15,21 21-15,-20-21 0,20-1 0</inkml:trace>
  <inkml:trace contextRef="#ctx0" brushRef="#br0" timeOffset="3276.2">6667 3239 0,'0'0'0,"0"-22"0,0 1 16,0 0-16,0 0 0,0 0 0,0 0 16,0-1-16,0 1 15,-21 0-15,0 21 0,0 0 0,0-21 16,-22 21-16,22 0 15,0 0-15,0 21 0,0 0 0,-22 0 16,22 1-16,-21 20 0,21 0 16,0 1-16,-22-1 0,22 21 15,0-20-15,0 20 0,21-20 0,-21-1 16,21 0-16,0 1 0,0-22 16,0 21-16,0-21 0,0 22 0,21-22 15,-21 0-15,21-21 0,0 21 16,21 0-16,-20-21 0,20 0 0,0 0 15,-21 0-15,22 0 0,-1 0 0,0 0 16,1 0-16,20 0 0,-20-21 16,-1 0-16,0 21 0</inkml:trace>
  <inkml:trace contextRef="#ctx0" brushRef="#br0" timeOffset="5372.39">7091 3556 0,'21'-21'0,"-42"42"0,42-63 15,-21-1-15,0 22 0,0 0 16,0 0-16,0 0 0,0 0 15,0-1-15,-21 22 0,0 0 16,-1 0-16,1 0 0,0 0 16,0 22-16,0-22 0,0 42 0,-1-21 15,1 0-15,-21 22 0,21-22 16,0 21-16,-1 0 0,1-20 0,0 20 16,21-21-16,0 0 0,-21 22 15,21-22-15,0 0 0,0 0 0,0 0 16,0 0-16,21-21 15,0 0-15,0 0 16,1 0-16,20 0 0,-21-21 16,0 21-16,0-21 0,1 0 15,-1 0-15,0 0 0,0-22 0,0 22 16,0 0-16,-21-21 0,22 20 0,-22 1 16,21 0-16,-21 0 0,0 0 15,0 0-15,0-1 0,0 44 47,0-1-47,-21 0 0,21 0 0,-22 0 16,22 0-16,0 22 0,0-22 15,0 0-15,0 0 0,0 22 0,0-22 16,0 0-16,0 0 0,0 0 16,0 0-16,22-21 0,-1 0 15,0 0-15,0 0 0,21 0 0,-20 0 16,-1 0-16,21 0 0,-21-21 15,0 0-15,1 0 0,20 0 0,-21 0 16,0-1-16,0-20 0,1 21 0,-1-21 16,-21 20-16,21 1 0,0-21 15,-21 21-15,0 0 0,0-1 16,21 1-16,-21 0 0,21 0 16,-21 42 15,-21 0-31,21 0 0,-21 1 15,21-1-15,0 21 0,0-21 0,-21 0 16,21 1-16,-21 20 0,21-21 16,-21 0-16,21 0 0,-22 1 0,22-1 15,0 0-15,-21 0 16,21-42 31,0 0-47,0 0 0,0-1 0,0-20 15,21 21-15,1 0 0,-22 0 16,21-1-16,0 1 0,0 0 16,0 0-16,0 0 0,1 21 0,-1-21 15,0-1-15,0 22 0,0 0 16,0 0-16,1 0 0,-1 0 0,0 22 16,-21-1-16,0 0 15,0 21-15,0-21 0,0 1 0,0-1 16,0 0-16,0 21 0,0-21 15,0 1-15,21-1 0,-21 0 0,21 0 16,0 0-16,1-21 16,-1 21-16,0-21 0,0 0 15,21 0-15,-20 0 0,-1 0 16,0-21-16,21 21 0,-21-21 0,1 0 16,-1 0-16,21 0 0,-21-1 0,0-20 15,1 21-15,-22-21 0,21 20 16,0-20-16,-21 21 0,0 0 0,0 0 15,0-1-15,0 1 0,0 0 16,0 0-16,0 42 16,0 0-1,0 0-15,-21 1 16,21 20-16,-21-21 0,21 0 16,0 22-16,0-22 0,0 0 15,-22 0-15,22 21 0,-21-20 0,21-1 16,0 0-16,-21 0 0,21 0 15,0 0 1,0-42 0,0 0-1,0 0-15,21 0 16,0 0-16,-21-22 0,22 22 0,-1 0 16,0-21-16,0 20 0,-21 1 15,21-21-15,0 21 0,1 0 0,-1-1 16,0 1-16,0 21 0,0 0 15,0-21-15,1 21 0,-1 0 16,0 0-16,-21 21 0,21 0 0,0 1 16,-21-1-16,0 0 0,0 0 0,21 0 15,-21 22-15,0-22 0,0 0 16,0 0-16,0 0 0,0 0 0,22 1 16,-22-1-16,21 0 0,0 0 15,0-21-15,0 0 0,0 0 16,1 0-16,-1 0 0,0 0 0,21 0 15,-21 0-15,1 0 0,20-21 16,-21 0-16,0 0 0,22-1 16,-22 1-16,0 0 0,0 0 0,0-21 15,0 20-15,-21 1 0,0-21 16,22 21-16,-22 0 0,21-1 0,-21 1 16,0 0-16,0 0 0,0 42 31,0 0-16,0 0-15,-21 1 0,-1-1 16,22 21-16,-21-21 0,21 22 0,0-22 16,-21 0-16,21 21 0,0-21 0,0 1 15,0-1-15,0 0 16,0 0-16,0 0 0,21-21 16,0 0-16,1 0 0,-1 0 15,21 0-15,-21 0 0,0-21 16,1 0-16,20 0 0,-21 0 0,0-1 15,0 1-15,1 0 0,-1-21 0,0 21 16,-21-1-16,0-20 0,21 21 16,-21 0-16,0-22 0,0 22 0,0 0 15,0 0-15,0 0 0,-21 0 16,0-1-16,0 1 0,-1 21 16,1 0-16,0 0 0,0 0 0,0 21 15,0-21-15,-1 43 0,1-22 16,0 0-16,0 21 0,0-20 0,0 20 15,-1-21-15,22 21 0,0 1 16,0-22-16,0 0 0,0 21 16,0-20-16,0-1 0,22-21 0,-1 21 15,0 0-15,0-21 0,0 0 16,22 0-16,-1 0 0,-21 0 0,21 0 16,1 0-16,-1 0 0,0-21 0,1 0 15,-1 0-15,-21-1 0,22-20 16,-1 21-16,-21-21 0,21-1 0,-20 1 15,20-22-15,-21 22 0,0-21 0,0 20 16,1 1-16,-1-22 16,0 22-16,-21 0 0,0 21 0,21-22 15,-21 22-15,0 0 0,0 0 0,0 0 16,0-1-16,-21 44 16,21-1-1,-21 0-15,0 0 0,21 21 16,-22-20-16,1 20 0,0 21 0,0-20 15,21-1-15,-21 22 0,0-22 0,21 0 16,-22 22-16,22-22 0,0-21 16,0 22-16,0-1 0,0-21 0,22 0 15,-1 0-15,0 1 0,0-22 16,0 0-16,0 0 0,1 0 0,20 0 16,-21 0-16,21 0 0,-20 0 15,20-22-15,0 1 0,1 0 0,-22 21 16,21-21-16,-21-21 0,0 20 15,1 1-15,-1 0 0,-21 0 0</inkml:trace>
  <inkml:trace contextRef="#ctx0" brushRef="#br0" timeOffset="5592.7">9673 3323 0,'0'0'15,"0"21"-15,21-21 16,0 0 0,1 0-16,20 0 0,0 0 0,1-21 15,-1 21-15,21 0 0,-20-21 16,-1 21-16,0 0 0,1-21 0,-1 21 16,-21-21-16,22 21 0,-22 0 0,0-21 15</inkml:trace>
  <inkml:trace contextRef="#ctx0" brushRef="#br0" timeOffset="6155.67">12001 3429 0,'0'0'0,"0"-21"0,0 0 0,0 0 0,0-1 15,0 1 1,0 42 0,0 1-1,-21-1-15,0 21 16,21-21-16,0 0 0,0 22 0,-21-22 16,21 21-16,-21-21 0,21 1 0,0-1 15,-21 0-15,21 0 0,0 0 16,0 0-16,0 1 0,0-1 15,0-42 17,0-1-32,0 1 15</inkml:trace>
  <inkml:trace contextRef="#ctx0" brushRef="#br0" timeOffset="6528.46">11874 2900 0,'0'0'16,"-105"42"-1,83-42 1,1 21-16,0 1 0,21-1 0,0 0 16,0 0-16,0 0 15,21-21 1,0 0-16,1 0 0,-1 0 0,0 0 15,21 0-15,-21 0 0,22-21 16,-22 21-16,21-21 0,-21 0 0,1 21 16,-22-21-16,0-1 0,0 1 15,0 0-15,-22 0 16,1 21-16,0 0 0,0 0 16,-21 0-16,20 0 0,1 0 15,0 21-15,0 0 0,0 0 16,0 1-1,21-1-15,0 0 0,0 0 0,0 0 16,0 0-16,0 1 0,0-1 16,21 0-16,0 0 0</inkml:trace>
  <inkml:trace contextRef="#ctx0" brushRef="#br0" timeOffset="7027.01">12404 3281 0,'0'0'0,"0"21"16,0 0-1,0 0-15,0 1 0,0-1 16,0 0-16,0 0 0,-22 21 16,22-20-16,-21 20 0,21-21 0,0 0 15,0 22-15,0-22 0,0 0 0,0 0 16,0 0-16,0 0 15,0 1-15,0-1 16,0-42 15,0-1-31,0 1 0,0 0 16,0-21-16,0 21 0,21-1 16,1-20-16,-1 21 0,-21-21 15,21-1-15,0 22 0,0-21 0,0 21 16,22-1-16,-22 1 0,0 0 15,0 0-15,22 21 0,-22 0 0,0 0 16,0 0-16,0 0 0,0 21 0,1 0 16,-1 0-16,-21 1 0,0 20 15,0-21-15,0 21 0,0-20 0,0 20 16,0-21-16,0 0 0,-21 22 16,-1-22-16,22 0 0,0 0 0,-21-21 15,21 21-15,-21-21 0,21 21 16,0-42 15,21 0-15,0 0-16,1 0 0</inkml:trace>
  <inkml:trace contextRef="#ctx0" brushRef="#br0" timeOffset="7440.26">13525 3302 0,'0'0'0,"22"0"0,-22-21 0,21 21 16,-21-21-16,0 0 0,0-1 16,-21 22-1,-1 0-15,-20 0 0,21 0 16,0 0-16,-22 22 0,22-1 0,-21-21 16,0 21-16,20 0 0,-20 0 15,21 0-15,0 1 0,0-1 0,-1 0 16,22 0-16,0 0 0,22-21 15,20 21 1,-21-21-16,0 22 0,22-22 0,-22 21 16,21-21-16,-21 21 0,22-21 15,-22 21-15,0-21 0,0 21 0,0-21 16,-21 21-16,21 1 0,-21-1 16,0 0-16,-42 0 15,21-21-15,0 0 0,-22 21 16,1-21-16,0 0 0,-1 21 0,-20-21 15,21 0-15,20 0 0,-20 0 16,21 0-16,0 0 0,0 0 0,-1 0 16,22-21-16,22 0 15,20 21 1,-21-21-16,0 0 0,22 21 16</inkml:trace>
  <inkml:trace contextRef="#ctx0" brushRef="#br0" timeOffset="7824.04">14055 3154 0,'0'0'0,"0"-21"0,0 42 31,0 0-31,0 0 15,0 22-15,0-1 0,0 0 16,0 1-16,0-1 0,0 21 0,0 1 16,0-1-16,0-20 0,0 20 0,0 22 15,-22-22-15,1 22 0,0-21 16,21 41-16,-21-20 0,0 0 0,0-1 16,-22 1-16,22-21 0,-21 20 15,21-20-15,-1 20 0,1-20 0,-21-1 16,21 1-16,21-22 0,-21 22 0,-1-22 15,22 0-15,0-20 0,0 20 16,-21-21-16,21 0 0,0-42 31,21 0-31,-21 0 0,22 0 16,-1-1-16,-21-20 0,21 0 16,0-1-16,0 1 0,0-21 0</inkml:trace>
  <inkml:trace contextRef="#ctx0" brushRef="#br0" timeOffset="8139.86">14055 3493 0,'0'0'16,"0"-43"-16,0 22 0,0 0 0,0 0 0,21 0 16,0-1-16,-21 1 0,21 0 15,21 21-15,-20-21 0,20 0 16,-21 21-16,21 0 0,1 0 0,-1 0 15,-21 0-15,22 0 0,-22 21 16,21 0-16,-42 0 0,0 0 0,0 22 16,0-22-16,0 0 0,0 21 15,-21-20-15,0-1 0,0 0 0,-22 0 16,1 0-16,21 0 0,-22 1 0,1-22 16,0 0-16,21 0 0,-1 0 15,1 0-15,0 0 0,0 0 0,42 0 31,0 0-15,0 0-16,1 0 0,-1-22 16</inkml:trace>
  <inkml:trace contextRef="#ctx0" brushRef="#br0" timeOffset="8488.66">14859 3450 0,'0'0'0,"42"-21"16,-21 0-16,1 0 15,-1 21-15,-21-21 0,21 21 0,0-22 16,0 1-16,0 21 0,1-21 16,-1 21-16,-21-21 15,-21 21 1,-1 0-16,1 0 15,-21 0-15,21 0 0,0 0 0,-22 21 16,22 0-16,-21 0 0,21 1 0,-1 20 16,1-21-16,0 0 0,21 0 15,0 22-15,-21-22 0,21 0 0,0 0 16,0 0-16,0 1 0,0-1 16,21 0-16,0-21 0,0 0 15,1 0-15,20 0 0,-21 0 0,21 0 16,1 0-16,-1-21 15,0 21-15</inkml:trace>
  <inkml:trace contextRef="#ctx0" brushRef="#br0" timeOffset="9044.28">15642 3217 0,'0'0'0,"-21"-21"31,0 21-31,0 0 0,-1 21 15,1 1-15,0-1 0,0 21 16,0-21-16,21 22 0,-21-22 0,21 21 16,-22-21-16,22 0 0,0 22 15,0-22-15,0 0 0,0 0 16,0 0-16,22 1 0,-1-22 0,0 21 16,0-21-16,0 0 0,0 0 15,22 0-15,-1 0 0,0 0 0,-20 0 16,20-21-16,0 21 0,1-22 0,-1 1 15,-21 0-15,21-21 0,-20-1 16,20 1-16,0 0 0,-21-1 0,1-20 16,20 21-16,-21-22 0,0 1 15,0-1-15,1 22 0,-1-22 0,-21 22 16,0 0-16,21-1 0,-21 1 0,0 0 16,0 20-16,0 1 15,0 0-15,0 0 0,0 0 0,0 42 31,-21 0-31,21 0 0,-21 0 0,-1 22 16,1-1-16,21 0 0,-21 1 16,0-1-16,0 22 0,21-22 0,0 21 15,-21 1-15,21-22 0,0 22 0,-22-1 16,22-20-16,0-1 0,0 0 16,0 1-16,0-22 0,22 0 0,-1 21 15,0-21-15,0-21 0,21 22 16,-20-22-16,20 0 0,-21 0 0,21 0 15,-20 0-15,20 0 0,0-22 16,-21 22-16,22-21 0,-22 0 16,0 0-16,0 21 0,0-21 0,1-22 15,-1 22-15,-21 0 0,0 0 0</inkml:trace>
  <inkml:trace contextRef="#ctx0" brushRef="#br0" timeOffset="9288.15">16065 3069 0,'0'0'0,"-21"0"0,42 0 31,1 0-31,-1 0 0,21 0 16,0-21-16,1 21 0,20 0 0,1-21 15,-22 21-15,22 0 0,-22 0 0,21-21 16,-20 21-16,-1 0 0,0 0 15,-20 0-15,-1 0 0,0 0 0,-42 0 32,0 0-32,-22 0 15,1 0-15</inkml:trace>
  <inkml:trace contextRef="#ctx0" brushRef="#br0" timeOffset="10552.84">2074 5144 0,'-21'0'0,"21"-22"0,-21 1 16,21 0-16,-21 0 15,21 0-15,0 0 16,0-1-16,0 1 0,0 0 15,0 0-15,0 0 0,0 0 16,21-1-16,0 1 0,0 0 16,0 21-16,1 0 15,-1 0-15,0 0 0,0 21 16,0 0-16,0 1 16,1-1-16,-1 21 0,0 0 0,-21 1 15,0-1-15,0 0 0,0 22 16,0-22-16,0 1 0,0-1 0,0 21 15,-21-20-15,0-1 0,-22 0 16,22 1-16,-21-1 0,21 0 0,-22 1 16,22-22-16,-21 0 0,21 0 15,-1 0-15,1-21 0,0 0 0,0 0 16,0 0-16,0 0 0,-1 0 16,1-21-16,21 0 15,0 0-15,0 0 0,0-22 16,0 22-16,0-21 0,0 21 0,0-22 15,0 22-15,0-21 0,0 21 16,0 0-16,21-1 0,1 1 0,-1 0 16,0 21-16,0 0 15,0 21-15,0-21 0,1 43 16,-22-22-16,21 0 0,-21 21 16,21-21-16,-21 22 0,0-22 0,21 21 15,-21-21-15,21 22 16,-21-22-16,0 0 0,0 0 0,21 0 15,-21 1-15,22-22 0,-22 21 16,21 0-16,0-21 16,0 0-16,0 0 15,0-21-15,1 0 0,-1-1 0,0 1 16,0 0-16</inkml:trace>
  <inkml:trace contextRef="#ctx0" brushRef="#br0" timeOffset="10752.24">2752 5461 0,'0'0'0,"0"-21"31,21 21 47</inkml:trace>
  <inkml:trace contextRef="#ctx0" brushRef="#br0" timeOffset="12096.99">4276 5186 0,'0'0'15,"0"-42"1,0 20 0,-22 22-16,22-21 0,0 0 15,0 0 1,0 42 15,0 21-15,0-20-16,0-1 0,0 21 15,0 0-15,0 1 0,0-1 0,0 0 16,22-20-16,-22 20 0,0 0 16,0 1-16,0-1 0,0-21 15,0 0-15,0 0 0,0 1 0,0-1 16,21 0-16,0-21 15,0 0-15,0-21 16,0 0 0,-21-1-16,22 1 0,-1 0 0,-21-21 15,21 21-15,0-22 0,-21 22 0,21-21 16,0-1-16,1 22 0,-1-21 16,0 21-16,0-22 0,0 22 15,-21 0-15,21 21 0,1-21 0,-1 21 16,0 21-1,-21 0-15,21 0 16,-21 1-16,21-1 0,-21 21 16,0-21-16,0 0 0,21 22 0,-21-22 15,22 21-15,-22-21 0,0 1 16,21 20-16,-21-21 0,21 0 0,0 0 16,-21 1-16,21-22 0,0 21 0,1-21 15,-1 0-15,0 0 16,0 0-16,21 0 0,-20-21 0,-1 21 15,0-22-15,0 1 0,0 0 16,0-21-16,1 21 0,-1-1 0,0-20 16,0 0-16,0 21 0,-21-22 15,21 1-15,-21 0 0,22 20 16,-22-20-16,0 21 0,0 0 0,21 0 16,-21-1-16,0 1 0,0 42 31,0 1-16,0-1-15,0 0 0,0 21 0,-21-21 16,21 1-16,0 20 0,0-21 0,0 21 16,0-20-16,0 20 0,0-21 15,0 0-15,0 22 0,0-22 16,21 0-16,0 0 0,0 0 0,0 0 16,0-21-16,1 22 0,-1-22 15,21 0-15,-21 0 0,0 0 0,22 0 16,-22 0-16,0 0 0,21-22 15,-20 1-15,20 0 0,-21 0 0,0 0 16,0 0-16,1-1 0,-1 1 0,0-21 16,-21 21-16,0-22 0,21 1 15,-21 21-15,0-21 0,0 20 0,0-20 16,0 21-16,0 0 0,0 0 16,0-1-16,-21 22 15,0 0-15,0 22 16,-1-1-16,22 0 0,0 21 15,-21-21-15,21 1 0,-21 20 0,21 0 16,0-21-16,0 22 0,0-1 0,0-21 16,0 0-16,0 22 0,0-22 15,0 0-15,21 0 0,0 0 0,1-21 16,-1 0-16,0 0 0,0 0 0,0 0 16,22 0-16,-22 0 0,21 0 15,0-21-15,-20 0 0,20 0 0,-21 0 16</inkml:trace>
  <inkml:trace contextRef="#ctx0" brushRef="#br0" timeOffset="14685.04">7768 5080 0,'0'0'0,"0"-21"0,21 0 0,0 0 15,-21-22-15,0 22 0,0 0 0,0 0 16,0 0-16,0-1 0,0 1 0,0 0 16,0 0-16,-21 21 0,0 0 15,0-21-15,0 21 16,0 0-16,-1 0 0,1 21 15,0 0-15,0 0 0,-21 22 0,20-1 16,1 0-16,0 1 0,0-1 0,0 21 16,0-20-16,-1 20 0,1-20 15,21-1-15,-21 0 0,21 1 0,0-1 16,0 0-16,0 1 0,0-1 0,21-21 16,0 0-16,1 0 0,20 1 15,0-1-15,1 0 0,-1-21 0,0 0 16,22 0-16,-22 0 0,22 0 15,-1 0-15,-21 0 0,22 0 0,-22-21 16,22 0-16,-22-1 0,0 1 16,1 0-16,-1 0 0,-21 0 15,22 0-15,-22-22 0,0 22 0,0-21 16,-21 21-16,0-1 0,0-20 0,0 0 16,0 21-16,0-22 0,0 22 15,0 0-15,-21 0 0,0 0 0,0-1 16,-1 22-16,1 0 0,0 0 0,0 0 15,0 0-15,0 22 0,-1-1 16,-20 0-16,21 21 0,0-21 0,-22 22 16,22-22-16,0 21 0,0-21 0,21 22 15,0-1-15,0-21 0,0 0 16,0 22-16,0-22 0,0 0 16,0 0-16,21 0 0,0-21 15,0 0-15,1 0 0,-1 0 16,0 0-16,0 0 0,0-21 0,22 0 15,-22 0-15,0 0 0,0 0 0,0-1 16,0 1-16,1 0 0,-1-21 16,-21 21-16,21-1 0,-21-20 0,21 21 15,-21-21-15,0 20 0,21 1 16,-21 0-16,0 0 16,0 42-1,0 0-15,-21 0 16,21 22-16,0-22 0,0 0 15,-21 0-15,21 0 0,0 22 0,0-22 16,0 0-16,0 21 0,0-20 16,0-1-16,0 0 0,0 0 0,0 0 15,21-21-15,0 21 0,0-21 0,1 0 16,-1 0-16,0 0 0,21 0 16,1 0-16,-1 0 0,-21-21 0,21 0 15,1 0-15,-22 21 0,21-42 0,-21 20 16,1 1-16,-1 0 0,0-21 15,0 21-15,0-22 0,-21 22 16,0-21-16,0 21 0,0-1 0,0 1 0,0 0 16,0 0-1,-21 21 1,21 21-16,-21-21 0,21 21 0,0 0 16,-21 1-16,21-1 0,-21 21 15,21-21-15,0 0 0,0 22 0,0-22 16,0 0-16,-22 21 0,22-20 0,0-1 15,0 0-15,0 0 0,-21-21 16,21 21-16,0-42 47,21 0-47,1 0 0,-22 0 0,21-22 16,0 22-16,0 0 0,-21-21 15,21 20-15,0 1 0,1-21 16,-1 21-16,0 0 0,0-1 0,0 1 15,0 0-15,1 21 0,-1 0 16,0 0-16,-21 21 16,0 0-16,0 1 0,0-1 15,0 0-15,0 0 0,0 0 0,0 0 16,0 22-16,0-22 0,0 0 16,0 0-16,0 0 0,21 1 0,0-1 15,-21 0-15,21 0 0,1-21 16,-1 21-16,0-21 0,0 0 15,0 0-15,0 0 0,1 0 16,-1 0-16,21 0 0,-21-21 0,0 0 16,1 0-16,-1 0 0,0-1 15,0 1-15,0 0 0,-21-21 0,21 21 16,1-1-16,-22-20 0,21 21 0,-21 0 16,21 0-16,-21-1 15,0 1-15,-21 21 16,0 21-16,-1 1 15,22-1 1,-21 0-16,0 0 0,21 0 0,-21 0 16,21 22-16,0-22 0,-21 0 0,21 0 0,-21 0 15,21 1-15,0-1 16,0 0-16,0 0 0,0 0 0,0 0 16,0-42 15,0 0-31,0 0 15,0 0-15,0 0 0,21-1 0,0 1 16,0-21-16,0 21 0,0 0 16,1-1-16,-1-20 0,0 21 0,0 0 15,21 0-15,-20-1 0,-1 22 16,21 0-16,-21-21 0,0 21 16,1 0-16,-1 0 0,-21 21 0,0 1 15,0-1-15,21 0 0,-21 0 16,0 0-16,0 0 0,0 1 15,0-1-15,0 0 0,0 21 0,0-21 16,21 1-16,-21-1 0,21 0 16,0 0-16,1-21 0,-1 21 15,0-21-15,21 0 0,-21 0 16,1 0-16,-1 0 0,21 0 0,-21-21 16,0 0-16,1 0 0,20 0 15,-21-1-15,0 1 0,0 0 16,22-21-16,-22 21 0,0-1 0,0 1 15,0 0-15,1 0 16,-22 0-16,0 0 0,21-1 0,-42 44 47,21-1-47,0 0 0,-22 0 16,22 0-16,0 0 0,-21 1 0,21-1 15,0 0-15,0 21 0,0-21 16,0 1-16,0-1 0,0 0 15,21 0-15,1-21 0,-1 0 16,0 0-16,0 0 0,0 0 16,0 0-16,1 0 0,-1 0 15,0-21-15,0 21 0,0-21 0,0 0 16,1-1-16,-1 1 0,0 0 16,-21 0-16,0-21 0,21 20 0,-21 1 15,0-21-15,0 0 0,0 20 0,0 1 16,0-21-16,-21 21 0,21 0 15,-21 21-15,0-22 0,-1 22 0,1 0 16,0 0-16,-21 0 0,21 0 0,-1 22 16,1-22-16,0 21 0,0 0 15,21 0-15,-21 0 0,0 22 0,21-22 16,-22 0-16,22 21 0,0-21 0,0 1 16,0 20-16,0-21 15,0 0-15,0 0 0,22 1 0,-1-1 16,0 0-16,0-21 0,0 0 0,0 21 15,22-21-15,-22 0 0,21 0 16,1 0-16,-22-21 0,21 21 0,0-21 16,1 0-16,-1-1 0,-21 1 0,22 0 15,-1 0-15,0-21 0,-21 20 16,22-20-16,-22 0 0,0-1 0,0-20 16,0 21-16,1-22 0,-1 22 15,0-64-15,0 64 16,-21-1-16,0 22 0,0 0 0,0 0 0,0 0 15,0-1-15,-21 22 16,0 0 0,21 22-16,-21-1 0,21 21 0,0-21 15,-22 22-15,1-1 0,21 0 0,-21 1 16,21 20-16,-21-21 0,21 1 16,0-1-16,0 0 0,0 1 0,0-22 15,0 21-15,0-21 0,0 22 0,0-22 16,0 0-16,21 0 0,-21 0 15,21-21-15,0 22 0,1-22 0,-1 0 16,0 0-16,0 0 0,0 0 16,0 0-16,1 0 0,-1-22 15,0 1-15,0 21 0,0-21 0,0 0 16,1 0-16,-1 0 0,-21-1 0</inkml:trace>
  <inkml:trace contextRef="#ctx0" brushRef="#br0" timeOffset="14915.91">11070 5101 0,'0'0'0,"21"0"16,0 0-1,1 0-15,-1 0 0,21 0 0,0 0 16,-20 0-16,20 0 0,0-21 15,1 21-15,-22 0 0,21 0 0,-21-21 16,0 21-16,1 0 0,-1 0 0,0 0 16,-21-21-16,21 21 15,-21-21-15</inkml:trace>
  <inkml:trace contextRef="#ctx0" brushRef="#br0" timeOffset="15944.32">12721 5144 0,'0'0'15,"0"-22"-15,0 1 0,21 0 16,0 0-16,-21 0 0,22 0 16,-1-1-16,0 22 0,0-21 0,0 21 15,0 0-15,1 0 16,-1 0-16,0 0 0,0 21 0,-21 1 15,21-1-15,0 21 0,1-21 0,-22 22 16,0-1-16,0-21 0,0 21 16,21 1-16,-21-1 0,0-21 0,0 22 15,0-22-15,0 0 0,0 21 0,0-21 16,0 1-16,0-1 16,-21-21-1,21-21 16,0-1-31,0 1 0,0 0 0,0-21 16,21 21-16,0-22 0,0 22 0,0-21 16,0-1-16,1 1 0,20 0 15,-21-1-15,21 22 0,-20-21 0,20 21 16,-21 0-16,0-1 0,22 1 16,-22 21-16,0 0 0,0 0 0,0 0 15,0 21-15,-21 1 0,22-1 0,-22 0 16,21 21-16,-21-21 0,0 22 15,0-1-15,0-21 0,0 22 0,0-1 16,0-21-16,0 21 0,0-20 0,0 20 16,0-21-16,0 0 15,0 0-15,0 1 0,0-44 47,0 1-47,0 0 0,21 0 16,-21 0-16,21 0 0,-21-1 0,0-20 15,21 21-15,0-21 0,1-1 16,-1 22-16,0-21 0,0 21 0,0-22 16,0 22-16,1 0 0,20 0 15,-21 0-15,0-1 0,22 22 0,-22 0 16,0 0-16,21 0 0,-21 22 0,1-1 16,-1 0-16,-21 0 0,0 0 15,21 22-15,-21-22 0,0 21 16,0-21-16,0 22 0,0-22 0,0 21 15,0-21-15,0 0 0,0 1 0,0-1 16,0 0-16,0 0 0,0 0 16,0 0-16,0 1 15,21-22-15,0 0 16,0-22-16,1 22 16,-1-21-16</inkml:trace>
  <inkml:trace contextRef="#ctx0" brushRef="#br0" timeOffset="17179.7">14732 4974 0,'0'0'0,"0"-21"0,-21 21 16,0 0-1,-1 0-15,22 21 0,-21 0 16,0 22-16,21-22 0,-21 21 0,0-21 15,0 22-15,21-1 0,0-21 16,-22 22-16,22-22 0,-21 21 0,21-21 16,0 22-16,0-22 0,0 0 15,0 21-15,0-21 0,21-21 0,1 22 16,-1-1-16,0 0 0,0-21 16,0 0-16,0 0 0,1 0 0,20 0 15,-21 0-15,21 0 0,-20 0 0,20-21 16,-21 0-16,0-1 0,0 1 15,22 0-15,-22 0 0,0 0 0,-21-22 16,21 22-16,-21-21 0,21 0 0,-21-1 16,0 1-16,0 0 0,0 20 15,0-20-15,-21 21 0,0 0 16,0 0-16,0-1 0,0 1 0,-1 21 16,-20 0-16,21 0 0,0 0 15,-22 21-15,22-21 0,0 22 0,0-1 16,-21 21-16,20-21 0,1 22 15,21-22-15,-21 21 0,21-21 0,0 22 16,-21-22-16,21 21 0,0-21 0,0 22 16,0-22-16,21 0 0,0 0 15,0 0-15,1 0 0,-1 1 0,0-1 16,21-21-16,-21 0 0,22 21 0,-1-21 16,-21 0-16,22 0 0,-1 0 15,0-21-15,1 21 0,-1-21 16,0-1-16,1 1 0,-1 0 0,-21 0 15,21 0-15,-20 0 0,20-1 16,-21-20-16,21 21 0,-20 0 0,-1 0 16,0-1-16,-21 1 0,21 0 0,0 0 15,-21 42 17,0 0-32,0 0 15,0 22-15,0-22 16,-21 0-16,21 0 0,0 22 0,0-22 15,0 0-15,0 21 0,0-21 0,0 1 16,0-1-16,0 0 16,0 0-16,21-21 0,0 21 0,1-21 15,-1 0-15,0 0 0,0 0 16,0 0-16,0-21 16,1 0-16,-1 21 0,-21-21 0,21 0 15,0-22-15,0 22 0,0 0 16,-21-21-16,22 20 0,-1 1 0,0 0 15,-21-21-15,21 21 0,0-1 0,0 1 16,-21 0-16,22 21 16,-1 0-16,-21 21 31,0 0-15,0 1-16,-21-1 0,21 0 0,-22 0 15,22 0-15,0 0 0,0 1 0,0 20 16,0-21-16,0 0 0,0 0 15,0 1-15,0-1 0,0 0 0,22 0 16,-1-21-16,0 21 0,0-21 0,21 0 16,-20 0-16,20 0 0,0 0 15,1 0-15,-1 0 0,0-21 0,1 21 16,-1-21-16,0 0 0,1 0 16,-22-1-16,21 1 0,-21 0 0,22 0 15,-22-21-15,0 20 0,0 1 0,0-21 16,-21 21-16,0-22 0,21 22 15,-21-21-15,0 21 0,0 0 16,0-1-16,-21 22 16,0 0-16,0 22 15,0-1-15,0 0 0,-1 0 0,1 21 16,0-20-16,21 20 0,0-21 0,0 21 16,0-20-16,0-1 0,0 21 15,0-21-15,0 0 0,0 1 0,21-22 16,0 21-16,1 0 0,-1-21 15,0 0-15,0 0 0,0 0 0,0 0 16,1 0-16,-1 0 0,0 0 16,21-21-16,-21 21 0,1-21 0,-1 21 15,0-22-15,0 1 0,0 21 16,-21-21-16</inkml:trace>
  <inkml:trace contextRef="#ctx0" brushRef="#br0" timeOffset="17343.7">16997 5482 0,'0'0'0,"-21"0"32,-1 0-17,1 21-15,0-21 16</inkml:trace>
  <inkml:trace contextRef="#ctx0" brushRef="#br0" timeOffset="18723.7">1736 6985 0,'-22'0'16,"22"-21"-1,0 0 1,0 0 0,22-1-16,-1 22 0,0 0 15,0-21-15,0 21 16,0 0-16,1 0 0,-1 0 0,0 0 15,0 0-15,0 21 16,-21 1-16,0-1 0,0 0 16,0 0-16,0 21 0,0-20 15,0 20-15,-42 0 0,21-21 16,0 22-16,-1-1 0,-20 0 0,21-20 16,0 20-16,-22-21 0,22 0 15,0 0-15,0 1 0,0-22 0,0 0 16,-1 21-16,1-21 0,0 0 15,21-21 1,0-1 0,0 1-16,0 0 0,0 0 15,21 21-15,0-21 0,1 0 16,-1-1-16,0 22 0,21-21 0,-21 0 16,22 21-16,-22 0 0,21-21 15,-21 21-15,22 0 0,-22 0 16,21 0-16,-21 21 0,1 0 15,-1-21-15,0 21 0,0 22 0,-21-22 16,0 0-16,21 0 0,-21 22 16,0-1-16,0-21 0,0 21 0,0-20 15,0 20-15,0 0 0,-21-21 16,0 22-16,0-22 0,0 21 0,-1-21 16,-20 1-16,21 20 0,-21-21 15,-1 0-15,1 0 0,-22 1 0,22-22 16,0 0-16,-22 21 0,22-21 15,0 0-15,-22 0 0,22-21 0,21 21 16,-22-22-16,1 1 16,21 0-16,0 0 0,-1 0 0,1 0 15,21-1-15,0 1 0,0 0 16,0 0-16,0 0 0,0 0 16,21-1-16,1 1 15,-1 21-15,0-21 0,0 21 0,0 0 16,0-21-16</inkml:trace>
  <inkml:trace contextRef="#ctx0" brushRef="#br0" timeOffset="19120.39">2540 7641 0,'0'0'15,"-21"0"-15,21 21 0,0 1 16,21-22 15,0 0-15,0 0-16,0-22 0,1 22 15,-1-21-15,-21 0 0,21 21 16,-21-21-16,21 0 0,-21 0 0,0-1 16,0 1-1,-21 21-15,0 0 0,0 0 16,-1 0-16,1 0 0,21 21 16,0 1-16,-21-22 0,21 21 15,-21-21-15,21 21 0,0 0 16,21-21-1</inkml:trace>
  <inkml:trace contextRef="#ctx0" brushRef="#br0" timeOffset="19685.29">4149 6858 0,'0'0'0,"21"0"0,-21-21 16,21 21 0,-21 21-16,0 0 15,0 0-15,0 1 0,0-1 16,0 21-16,0 0 0,0 22 0,0-1 16,0 1-16,0-1 0,0 1 0,-21-22 15,21 22-15,-21-1 0,21-20 16,0 20-16,0-21 0,0-20 0,0 20 15,0-21-15,0 0 0,0 0 16,0 1-16,0-44 31,21 22-31,-21-21 16,21 0-16,0-21 0,-21 21 0</inkml:trace>
  <inkml:trace contextRef="#ctx0" brushRef="#br0" timeOffset="19952.14">4678 6837 0,'0'85'32,"0"-64"-32,0 21 0,0 0 0,-21 22 15,21-1-15,-22-20 0,22 20 0,0 1 16,0-1-16,-21 1 0,21-22 15,-21 22-15,21-22 0,-21 0 0,21 1 16,0-1-16,0-21 0,0 21 0,0-20 16,0-1-16,0 0 15,21-21-15,0 0 16,-21-21 0,0 0-16</inkml:trace>
  <inkml:trace contextRef="#ctx0" brushRef="#br0" timeOffset="20158.66">4191 7535 0,'0'0'0,"21"0"47,0 0-47,22-21 0,-22 21 0,21-21 16,-21 21-16,22 0 0,-1-21 15,0 21-15,1 0 0,-1-21 16,0 21-16,-21 0 0,22-21 0,-22-1 16,0 22-16,0 0 0,0 0 15</inkml:trace>
  <inkml:trace contextRef="#ctx0" brushRef="#br0" timeOffset="20780.3">5397 7599 0,'43'-21'31,"-22"0"-31,0 21 16,-21-22-16,21 1 0,-21 0 15,0 0-15,21 0 0,-21-22 0,0 22 16,0-21-16,0 21 0,0-22 15,0 22-15,0-21 0,0 21 0,-21 0 16,0-1-16,21 1 0,-21 0 0,0 21 16,0 0-16,-1 0 0,1 0 15,0 0-15,0 0 0,0 0 0,0 21 16,-1 22-16,1-22 0,0 21 0,0 0 16,0-20-16,21 41 0,-21-21 15,-1 1-15,22-1 0,0 0 0,0-20 16,0 20-16,0-21 0,0 21 15,0-20-15,0-1 0,22 0 16,-1 0-16,0-21 0,0 0 16,0 0-16,0 0 0,1 0 0,-1 0 15,0 0-15,0-21 0,21 0 16,-20 0-16,-1-1 0,0 1 0,0 0 16,-21 0-16,21-21 0,0-1 0,1 22 15,-22-21-15,0-1 0,0 1 16,21 21-16,-21-21 0,0 20 0,0 1 15,0 0-15,0 0 0,0 0 16,0 42 0,0 0-1,0 0-15,0 22 0,-21-22 16,21 21-16,0 0 0,0 1 0,0-22 16,0 21-16,0 1 0,0-22 0,0 21 15,0-21-15,0 0 0,21 1 16,0-1-16,0 0 0,0 0 0,0-21 15,1 0-15,20 0 0,-21 0 0,21 0 16,-20 0-16,20 0 0,-21-21 16,0 0-16,0 0 0,1-1 15</inkml:trace>
  <inkml:trace contextRef="#ctx0" brushRef="#br0" timeOffset="21264.02">6138 7197 0,'0'0'0,"0"-21"31,-21 42-15,21 0-16,0 0 15,0 0-15,0 22 0,0-22 0,0 0 16,0 21-16,0-21 0,0 22 0,0-22 16,0 21-16,0-21 0,0 1 15,0 20-15,0-21 0,0 0 16,0 0-16,0 1 0,0-44 47,0 1-32,0 0-15,0 0 0,0 0 0,0 0 16,0-22-16,0 22 0,21 0 16,0-21-16,-21 20 0,22 1 0,-1 0 15,0-21-15,0 21 0,0-1 0,0 22 16,22-21-16,-22 21 0,21 0 15,-21 0-15,22 0 0,-1 21 16,-21 1-16,22-1 0,-22 0 0,0 0 16,0 21-16,0-20 0,-21 20 15,0-21-15,0 21 0,0-20 0,0 20 16,0-21-16,0 0 0,0 0 0,-21 1 16,0-1-16,0-21 15,21 21-15,0-42 31,0 0-15,0-1-16,21 22 0</inkml:trace>
  <inkml:trace contextRef="#ctx0" brushRef="#br0" timeOffset="21859.7">7472 7366 0,'0'0'16,"0"-21"-16,-64-127 31,43 148-31,0 0 0,0-21 16,0 21-16,-1 0 0,-20 21 15,21-21-15,0 21 0,0 21 16,-1-21-16,1 1 0,-21 20 15,21-21-15,0 21 0,-1 1 0,1-22 16,21 21-16,0-21 0,-21 22 0,21-22 16,0 0-16,0 0 0,0 0 15,0 1-15,21-1 0,0 0 0,1-21 16,-1 0-16,0 21 0,0-21 0,0 0 16,22 0-16,-22 0 0,0 0 0,0-21 15,21 0-15,-20 21 0,-1-21 16,0-1-16,0-20 0,0 21 0,0-21 15,1-1-15,-22 1 0,21 0 16,0-22-16,-21 22 0,21-22 16,-21 22-16,21-22 0,-21 22 0,21 0 15,-21-1-15,0 1 0,0 21 16,0-21-16,0 20 0,0 1 16,-21 21-16,0 21 15,0-21-15,21 22 16,0 20-16,0 0 0,0-21 0,-21 43 15,21-22-15,0 1 0,0 20 16,0-21-16,0 22 0,0-22 0,0 1 16,0-1-16,0 0 0,0-21 0,21 1 15,0 20-15,-21-21 0,21-21 16,0 21-16,1-21 0,-1 0 16,21 0-16,-21 0 0,0 0 0,22 0 15,-22-21-15,21 0 0,-21 0 16,22 0-16,-22-22 0,0 22 0,21-21 15</inkml:trace>
  <inkml:trace contextRef="#ctx0" brushRef="#br0" timeOffset="22103.56">8170 6795 0,'0'0'0,"-21"0"31,21 21-31,-21 0 0,21 21 0,0-21 16,-21 22-16,21-1 15,-21 0-15,21 1 0,0-1 0,0 0 16,-22 22-16,22-22 0,-21 1 0,21-1 16,0 0-16,-21 1 0,21-1 15,0-21-15,0 21 0,0-20 0,0-1 16,0 0-16,0 0 0,0 0 16,21-21-16,0 0 15,1 0-15,-1 0 0,0-21 16,0 0-16,0 0 0</inkml:trace>
  <inkml:trace contextRef="#ctx0" brushRef="#br0" timeOffset="22475.89">8424 7430 0,'0'0'0,"0"21"15,0 0 1,21-21-1,1 0-15,-1 0 16,0 0-16,0 0 0,0-21 0,22 21 16,-22-21-16,0-1 0,0 22 0,0-21 15,0 0-15,1 0 0,-1 0 16,-21 0-16,0-1 0,0 1 16,0 0-16,0 0 0,-21 21 15,-1 0-15,-20 0 16,21 0-16,0 0 0,0 21 0,-22 0 15,22 0-15,0 22 0,0-22 0,0 21 16,-1 1-16,22-22 0,0 21 16,0 0-16,0-20 0,0 20 0,0-21 15,0 0-15,22 0 0,-1 1 0,0-1 16,0 0-16,21-21 0,1 0 16,-1 0-16,0 0 0,1 0 0,-1 0 15,22-21-15,-22 21 0,0-21 16,-21-22-16,22 22 0</inkml:trace>
  <inkml:trace contextRef="#ctx0" brushRef="#br0" timeOffset="27424.04">10435 8086 0,'0'-21'15,"0"-1"1,0 1-16,0 0 16,0 0-16,0 0 15,0 0-15,0-1 0,0 1 16,0 42 78,0 1-79,0-1-15,0 0 0,0 0 16,0 0-16,0 0 0,0 1 15,0-1-15,0 0 0,21 0 0,-21 0 16,0 22-16,0-22 0,0 0 16,0 0-16,0 21 0,0-20 15,0-1-15,0 0 0,0 0 0,0 0 16,0 0-16,0 1 0,0-1 0,0 0 16,0 0-16,0 0 0,0 0 15,0 1-15,0-1 0,0 0 0,0 0 16,0 0-16,0 0 0,0 22 0,0-22 15,0 0-15,0 0 0,0 0 16,0 1-16,0 20 0,0-21 0,0 0 16,0 0-16,0 22 0,0-22 0,0 0 15,0 0-15,0 22 0,0-22 16,-21 0-16,21 21 0,0-21 0,0 1 16,0-1-16,0 21 0,0-21 15,0 0-15,0 1 0,0-1 0,0 21 16,0-21-16,0 0 0,-21 1 15,21 20-15,0-21 0,0 0 0,0 22 16,0-22-16,-21 0 0,21 21 0,0-21 16,0 22-16,0-22 0,0 0 15,0 21-15,0-20 0,0-1 0,0 21 16,0-21-16,-21 22 0,21-22 0,0 21 16,0-21-16,-22 22 0,22-22 15,0 21-15,-21-21 0,21 22 0,0-22 16,0 21-16,0 0 0,0 1 0,0-1 15,-21 0-15,21-20 0,0 20 16,-21 0-16,21 1 0,0-1 16,0 0-16,0 1 0,0-1 0,0-21 15,0 21-15,0 1 0,0-22 0,0 21 16,0 1-16,0-22 0,0 21 16,-21 0-16,21 1 0,0-1 0,-21-21 15,21 22-15,0-1 0,0 0 0,0 1 16,0-1-16,-22 0 0,22 1 0,-21-1 15,21 0-15,0 1 0,0-1 16,0-21-16,0 21 0,-21 1 16,21-1-16,0 0 0,0-20 0,-21 20 15,21 0-15,0 1 0,0-1 16,0 0-16,0 1 0,0-22 0,0 21 16,0 0-16,0 1 0,0-22 0,0 21 15,0 1-15,-21-22 0,21 21 16,0-21-16,0 22 0,0-22 0,0 21 15,0-21-15,0 22 0,-21-22 0,21 21 16,0-21-16,0 0 0,0 22 16,0-22-16,0 21 0,0-21 0,0 1 15,0 20-15,0-21 0,0 0 16,0 0-16,0 1 0,0-1 0,0 21 16,0-21-16,0 0 0,0 1 15,0-1-15,0 0 16,-22-21-1,1 0 1,21-21 0,0-22-16,0 22 0,0-21 0,0 0 15,0-1-15,0 1 0,0-22 16</inkml:trace>
  <inkml:trace contextRef="#ctx0" brushRef="#br0" timeOffset="30675.64">10477 7895 0,'0'0'0,"0"-21"47,22 21 47,-1 0-78,0 21-16,0-21 15,0 0-15,0 0 0,1 0 0,-1 0 16,0 0-16,21 0 0,1 0 15,-1 0-15,0 0 0,1 0 0,20 0 16,1 0-16,-22 0 0,21 0 0,1 0 16,105 0-1,-126 0-15,20 0 0,-21 0 16,1 0-16,20 0 0,-20 0 0,20 0 16,-21 0-16,22 0 0,-22 0 15,22 0-15,-1 0 0,1 0 0,-1 0 16,-20 0-16,20 0 0,1 0 0,-22 0 15,21 0-15,-20 0 0,20 0 16,-20 0-16,-1 0 0,0 0 0,1 0 16,20 0-16,-21 0 0,1 0 0,-1 0 15,0 0-15,22 0 0,-22 0 16,1 0-16,20 0 0,-21 0 0,22 0 16,-22 0-16,1 0 0,20 0 0,-21 0 15,1 0-15,-1 0 0,0 0 16,1 0-16,-1 0 0,0 0 15,1 0-15,-1 0 0,0 0 0,1 0 16,-1 0-16,0 0 0,1 0 16,20 0-16,-20 0 0,-1-21 0,21 21 15,-20 0-15,-1 0 0,22 0 0,-22 0 16,0 0-16,1 0 0,-1 0 16,0-21-16,1 21 0,-1 0 0,0 0 15,-21 0-15,22 0 0,-1 0 16,0 0-16,1 0 0,-1-21 0,0 21 15,1 0-15,-1 0 0,0 0 0,22 0 16,-22 0-16,22 0 0,-22 0 16,22 0-16,-22-21 0,0 21 15,22 0-15,-22 0 0,0 0 0,1 0 16,-1 0-16,22-22 0,-22 22 16,0 0-16,1 0 0,-1 0 0,0 0 15,1 0-15,-1-21 0,0 21 0,22 0 16,-22 0-16,0 0 0,22 0 15,-22 0-15,1 0 0,20 0 0,-21 0 16,1 0-16,-1-21 0,0 21 16,1 0-16,20 0 0,-20 0 0,-1 0 15,-21 0-15,21 0 0,1 0 0,-1 0 16,0 0-16,1-21 16,-1 21-16,0 0 0,1 0 0,-1 0 15,0 0-15,1 0 0,-1 0 0,0 0 16,-20 0-16,20 0 0,0 0 15,1 0-15,-22-21 0,21 21 0,0 0 16,-20 0-16,20 0 0,0 0 0,-21 0 16,22 0-16,-22 0 0,0 0 15,21-21-15,-20 21 0,-1 0 0,21 0 16,-21 0-16,0 0 0,1-22 16,-1 22-16,0 0 0,0 0 0,0 0 15,0 0-15,1 0 0,-1-21 16,0 21-16,0 0 15,0 0-15,0 0 0,1 0 16,-22 21 47,0 1-48,0-1-15,0 0 0,0 0 16,0 0-16,-22 0 15,1 1-15,21-1 0,0 0 0,0 0 16,-21 21-16,21-20 0,-21 20 0,21-21 16,0 21-16,0 1 15,0-22-15,0 21 0,0 1 0,0-1 16,0 0-16,0 1 0,-21-22 0,21 21 16,0 0-16,0 1 0,-21-1 15,21 0-15,0-20 0,0 20 0,0 0 16,-22 1-16,22 20 0,0-21 0,-21 1 15,21-1-15,0 22 0,0-22 16,0 0-16,0 1 0,-21 20 0,21-21 16,0 1-16,0-1 0,0 0 0,-21 22 15,21-22-15,0 1 0,0 20 16,0-21-16,0 22 0,0-1 16,0-20-16,0 20 0,0-20 0,0 20 15,0-21-15,0 22 0,0-22 0,-21 1 16,21 20-16,0-21 0,0 22 15,0-22-15,0 22 0,0-1 0,0 1 16,0-22-16,0 22 0,0-1 0,0-21 16,0 22-16,0-22 0,0 22 15,-21-22-15,21 22 0,0-22 0,0 21 16,0-20-16,0 20 0,0-20 0,0 20 16,0-21-16,-22 1 0,22 20 15,0-20-15,0-1 0,0 0 0,-21 1 16,21-1-16,0 0 0,0 1 0,0-1 15,0 0-15,0 1 16,0-1-16,0 0 0,-21 1 0,21-1 16,0 0-16,-21 1 0,21-22 0,0 21 15,0 0-15,0 1 0,0-22 16,0 21-16,0-21 0,0 22 0,0-22 16,0 21-16,0-21 0,0 1 0,-21 20 15,21-21-15,0 0 0,0 0 16,0 22-16,0-22 0,-21 0 0,21 0 15,0 0-15,0 1 0,0 20 0,0-21 16,0 0-16,0 0 0,0 1 16,0-1-16,-22 0 0,22 0 0,0 0 15,0 0-15,0 1 0,-21-1 16,21 0-16,0 0 0,0 0 16,-21 0-16,21 1 0,-21-1 15,21 0-15,0 0 16,-21-21-16,21 21 0,-21 0 15,-1-21-15,1 0 16,0 0 0,0 0-16,0 0 0,0 0 15,-1 0-15,1 0 16,0 0-16,-21 0 0,21 0 0,-22 0 16,1 0-16,21 0 0,-22 0 0,1 0 15,0 0-15,-1 0 0,1 0 16,0 0-16,-1 0 0,-20 0 0,21 22 15,-1-22-15,-20 0 0,20 0 0,-20 0 16,-1 0-16,1 0 0,-1 0 16,1 0-16,-1 21 0,-20-21 0,20 0 15,-20 0-15,20 0 0,1 0 0,-22 0 16,43 0-16,-22 0 0,1 0 0,-1 0 16,1 21-16,-1-21 0,1 0 15,-1 0-15,1 0 0,-1 0 0,-21 0 16,22 0-16,-22 0 0,1 0 15,-1 0-15,21 0 0,-20 0 16,20 0-16,-20 0 0,20 0 0,1 0 16,-1 0-16,1 0 0,-1 0 0,1 0 15,-1 0-15,1 0 0,20 0 16,-20 0-16,-1 0 0,1 0 0,-1 0 16,1 0-16,-1 0 0,1 0 0,-1 0 15,1 0-15,-22 0 0,22 0 16,-22 0-16,21 0 0,-20 0 15,20 0-15,-20 0 0,20 0 0,1 0 0,-1 0 16,22 0-16,-22 0 16,22 0-16,-22 0 0,1 0 0,-1 0 15,22 0-15,-21 0 0,-1 0 0,1 0 16,20 0-16,-20 0 0,-1 0 0,1 0 16,20 0-16,-20 0 0,-1 0 15,1 0-15,-1 0 0,22 0 0,-21 0 16,20 0-16,-20 0 0,20 0 0,-232 0 31,212 0-31,20 0 0,-20 0 16,21 0-16,-1 0 0,22 0 0,-21 0 15,-1 0-15,22 0 0,-21 0 16,21 0-16,-22 0 0,22 0 16,0 0-16,-21 0 0,21 0 0,-1 0 15,-20 0-15,21 0 0,0 0 16,0 0-16,-22 0 0,22 0 0,0 0 15,0 0-15,0 0 0,-1 0 0,1 0 16,0 0-16,0 0 16,0 0-16,0 0 0,-1 0 0,1 0 15,0 0-15,0 0 0,0 0 0,0 0 16,-1 0-16,1 0 0,0 0 16,0 0-16,0-21 15,0 21 16,21-21 32,0-1-1,21 22-30,0 0-32,0 0 0,-21-21 15,21 21-15,0 0 0,-21-21 0,22 21 16</inkml:trace>
  <inkml:trace contextRef="#ctx0" brushRef="#br0" timeOffset="31885.23">12552 8932 0,'0'0'0,"0"-21"16,-21 0-1,21 0-15,0 0 16,0 0-1,0-1 1,0 1-16,0 0 16,0 42 31,-22 0-32,22 1-15,0-1 0,0 0 16,0 0-16,-21 21 0,21-20 0,0 20 15,0-21-15,-21 21 0,21-20 16,0 20-16,0 0 0,0 1 0,0-1 16,0-21-16,0 21 0,0 1 15,0-1-15,0 22 0,0-22 16,0 0-16,0 1 0,0 20 0,0-21 16,0 1-16,0-1 0,0 22 0,0-22 15,0 0-15,0-21 0,0 22 16,0-1-16,0 0 0,0-20 0,0 20 15,-21-21-15,21 21 0,0-20 0,0-1 16,0 21-16,0-21 0,0 0 16,0 22-16,0-22 0,0 0 0,0 0 15,0 0-15,0 1 0,0-1 16,0-42 31,0-1-47,0 1 15,0 0-15,0 0 0,0-21 16,0 20-16,0-20 0</inkml:trace>
  <inkml:trace contextRef="#ctx0" brushRef="#br0" timeOffset="34171.83">12615 8869 0,'0'-21'94,"21"21"-47,1-21-47,-1 21 16,0 0-16,0 0 0,0 0 0,22 0 0,-22 0 15,21 0-15,-21-22 16,22 22-16,-1 0 0,0 0 0,1 0 15,-1 0-15,0 0 0,1 0 16,20-21-16,-21 21 0,1 0 0,-1 0 16,0 0-16,22 0 0,-22 0 0,1 0 15,-1 0-15,0 0 0,1 0 16,20 0-16,-21 0 0,22 0 0,-22 0 16,22 0-16,-1 0 0,-20 0 15,20 0-15,1 0 0,-1 0 16,1 0-16,-22 0 0,21 0 0,1 0 15,-22 0-15,22 0 0,-22 0 16,22 0-16,-1 0 0,-21 0 0,22 0 16,-1 0-16,1 0 0,-1 0 15,1 0-15,-1 0 0,1 0 0,-1 0 16,1 0-16,-1 21 0,1-21 0,-22 0 16,22 0-16,-22 0 0,22 0 15,-22 0-15,0 0 0,22 0 0,-22 0 16,22 0-16,-22 0 0,0 0 15,22 0-15,-22 0 0,22 0 0,-22 0 16,0 0-16,1 0 0,-1 0 16,0 0-16,1 0 0,-22 0 15,21 0-15,-21 0 0,0 0 0,1 0 16,-1 0-16,0 0 0,0 0 16,0 0-16,0 0 0,1 0 15,-1 0-15,0 0 0,0 0 16,0 0-16,0 0 0,1 0 15,-1 0-15,-21 22 16,0-1 0,0 0-16,0 0 15,0 0-15,0 0 16,0 1-16,0-1 16,0 0-16,0 0 0,0 0 15,0 0-15,0 1 0,0-1 16,0 0-16,0 0 0,0 0 0,0 0 15,0 1-15,0-1 0,0 0 0,0 0 16,0 0-16,0 22 0,0-22 16,0 0-16,0 0 0,0 0 0,0 0 15,0 22-15,0-22 0,0 21 0,0-21 16,0 22-16,0-22 0,-21 0 16,21 21-16,0-20 0,0 20 0,0-21 15,0 21-15,-22-20 0,22-1 0,0 21 16,0-21-16,0 0 15,0 22-15,0 84 16,0-106-16,0 0 16,0 21-16,0-20 0,0-1 15,0 21-15,0-21 0,0 0 0,0 22 16,0-22-16,-21 21 0,21-21 0,0 22 16,0-22-16,-21 21 0,21-21 15,0 22-15,0-22 0,0 0 0,0 21 16,0-20-16,0-1 0,0 21 0,0-21 15,0 0-15,0 1 0,0-1 16,0 0-16,0 0 0,0 0 0,0 0 16,0 1-16,0-1 0,0 0 15,0 0-15,0 0 0,0 0 16,0 1-16,0-1 0,0 0 16,0 0-16,0 0 0,0 0 15,0 1-15,0-1 16,-21 0-1,0 0 1,0-21-16,21 21 16,-22-21-16,1 0 0,0 21 15,0-21-15,0 0 16,0 0-16,-1 0 0,1 22 0,0-22 16,0 0-16,0 0 15,0 0-15,-1 0 0,-20 21 0,21-21 16,0 0-16,-22 0 0,22 0 0,-21 0 15,0 0-15,20 21 0,-20-21 0,0 0 16,-1 0-16,1 0 0,0 0 16,-1 0-16,1 0 0,0 0 0,21 0 15,-22 21-15,1-21 0,0 0 0,20 0 16,-20 0-16,0 0 0,-1 0 16,22 0-16,-21 0 0,0 0 0,-1 0 15,1 0-15,0 0 0,-22 0 0,22 0 16,-1 0-16,1 0 15,0 0-15,-1 0 0,1 0 0,0 0 16,-1 0-16,1 0 0,0 0 0,-1 0 16,22 0-16,-21 0 0,21 0 15,-22 0-15,1 0 0,21 21 0,-21-21 16,20 0-16,-20 0 0,0 0 0,21 0 16,-22 0-16,1 0 0,21 0 0,-22 0 15,1 0-15,21 0 0,-21 0 16,20 0-16,-20 0 0,21 0 0,-21 0 15,-1 0-15,22 0 0,-21 0 0,21 0 16,-22 0-16,22 0 16,-21 0-16,21 0 0,-1 0 0,1 0 15,0 0-15,0 0 0,0 0 0,-22 0 16,22 0-16,0 0 0,0 0 0,0 0 16,0 0-16,-1 0 0,-20 0 15,21 0-15,0 0 0,-22 0 0,22 0 16,0 0-16,-21 0 0,21 0 0,-1 21 15,-20-21-15,21 0 0,0 0 16,0 0-16,-1 0 0,1 0 0,0 0 16,0 0-16,0 0 0,0 0 0,-1 0 15,1 0-15,0 0 16,0 0-16,0 0 0,0 0 0,-1 0 0,1 0 16,0 0-16,0 0 0,0 0 15,0 0-15,-1 0 16,1 0-16,0 0 0,0 0 15,0 0-15,0 0 16,-1 0-16,1 0 16,0 0-16,0 0 15,0 0 1,0 0 0,-1 0-1,1 0 1,0 0-1,0 0-15,21-21 79,0 0-17,0 0-46,0 0-16,0 0 15,0-1-15,21 1 16</inkml:trace>
  <inkml:trace contextRef="#ctx0" brushRef="#br0" timeOffset="34911.93">12488 10351 0,'0'21'16,"0"0"0,0 0-16,0 0 15,0 0-15,0 22 0,0-22 16,0 0-16,0 0 0,0 22 0,0-22 16,0 0-16,0 0 0,0 21 15,0-20-15,0-1 0,0 21 0,-21-21 16,21 0-16,0 1 0,0-1 0,0 21 15,0-21-15,0 0 0,0 1 0,0-1 16,0 0-16,0 0 0,0 21 16,0-20-16,0-1 0,0 0 0,0 0 15,0 0-15,0 0 16,0 1-16,21-1 0,-21 0 16,0 0-1,0-42 48,0 0-48</inkml:trace>
  <inkml:trace contextRef="#ctx0" brushRef="#br0" timeOffset="35492.6">13123 10435 0,'0'21'16,"0"1"-16,0-1 0,0 0 16,0 0-16,0 21 0,0-20 15,0 20-15,0-21 0,0 21 0,0-20 16,0 20-16,0-21 0,0 21 0,0-20 15,0-1-15,0 21 0,0-21 0,0 0 16,0 1-16,0-1 0,0 0 16,0 0-16,0 0 0,0 0 31,0-42 0,0 0-15,0 0-1</inkml:trace>
  <inkml:trace contextRef="#ctx0" brushRef="#br0" timeOffset="36488.23">13187 10435 0,'21'0'62,"0"0"-46,0 0-16,0 0 15,1 0-15,-1 0 0,0 0 0,0 0 16,0 0-16,22 0 0,-22 0 0,21 0 16,-21 0-16,22 0 15,-1 0-15,0 0 0,-21 0 0,22 0 16,-1 0-16,0 0 0,1 0 0,20 0 15,-20 0-15,-1 0 0,0 0 16,22 0-16,-22 0 0,0 0 0,1 0 16,-1 0-16,-21 0 0,22 0 0,-1 0 15,-21 0-15,0 0 0,0 0 16,22 0-16,-22 0 0,0 0 0,0 0 16,0 0-16,1 0 0,-1 0 15,0 0 1,-21 21 15,0 1-15,0-1-1,0 0-15,0 0 0,0 0 16,0 0-16,0 1 16,0-1-16,0 0 0,0 0 15,-21 0-15,21 0 0,0 1 0,0-1 16,0 0-16,0 0 0,0 0 15,0 0-15,-21 1 0,21-1 0,0 0 16,0 0-16,0 0 0,-22 0 0,22 1 16,0-1-16,0 0 15,0 0-15,0 0 0,0 0 0,0 1 16,0-1-16,0 0 0,0 0 16,-21 0-1,0-21-15,21 21 16,-21-21-16,0 0 15,0 0-15,-1 0 16,1 0-16,0 0 16,0 0-16,0 0 0,0 0 15,-1 0-15,-20 0 0,21 0 0,0 0 16,0 0-16,-22 0 0,22 0 16,-21 0-16,21 0 0,-22 0 15,1 0-15,21 0 0,-22 0 0,1 0 16,0 0-16,21 0 0,-22 0 15,1 0-15,0 0 0,-1 0 0,1 0 16,0 0-16,-1 0 0,1-21 0,0 21 16,20 0-16,-20 0 0,21-21 0,-21 21 15,20 0-15,1 0 16,0 0-16,21-21 47,21 21-32</inkml:trace>
  <inkml:trace contextRef="#ctx0" brushRef="#br0" timeOffset="37035.78">13504 10647 0,'-21'21'16,"0"0"-16,0 0 0,0-21 15,21 22-15,0-1 0,-22 0 16,22 0-16,-21 0 0,21 0 0,-21 1 16,21-1-16,0 0 0,0 0 0,0 0 15,0 0-15,0 1 16,0-1-16,0 0 16,21-21-16,0 21 0,1-21 15,-1 0-15,0 0 0,0 0 16,0 0-16,0 0 15,1-21-15,-1 0 0,0 21 0,-21-21 16,21 21-16,-21-22 0,21 22 0,-21-21 16,0 0-16,0 0 0,0 0 0,0 0 15,0-1-15,0 1 16,0 0-16,0 0 0,0 0 0,-21 0 16,0 21-16,21-22 0,-21 22 15,0 0 1,-1 0-16,22 22 15,-21-1-15,21 0 16,0 0-16,0 0 16</inkml:trace>
  <inkml:trace contextRef="#ctx0" brushRef="#br0" timeOffset="37327.62">13779 10689 0,'0'21'15,"0"1"1,0-1-16,0 0 0,0 0 15,0 0-15,0 0 0,0 1 0,0-1 16,0 0-16,0 0 0,-21 0 16,21 0-16,-21 1 0,21-1 15,0 0-15</inkml:trace>
  <inkml:trace contextRef="#ctx0" brushRef="#br0" timeOffset="37740.37">13801 10795 0,'0'21'15,"0"0"1,0 1-1,21-1 1,0-21-16,-21 21 0,21 0 0,0-21 16,-21 21-16,21-21 0,-21 21 15,22-21-15,-22 22 0,21-1 16,0-21-16,-21 21 16,21-21-16,0 0 15,0 0 1,1 0-1</inkml:trace>
  <inkml:trace contextRef="#ctx0" brushRef="#br0" timeOffset="38306.06">14076 10668 0,'0'0'0,"-21"0"47,-1 0-47,1 21 0,0 0 15,0-21-15,0 22 0,0-22 16,-1 21-16,1 0 0,21 0 0,-21-21 16,0 21-16,21 0 0,-21 1 0,21-1 15,0 0 1</inkml:trace>
  <inkml:trace contextRef="#ctx0" brushRef="#br0" timeOffset="38815.76">14774 10562 0,'0'21'32,"0"1"-17,0-1-15,0 0 0,0 21 16,0-21-16,0 1 0,0-1 16,0 21-16,0-21 0,0 0 0,0 22 15,0-22-15,0 0 0,0 0 0,0 22 16,0-22-16,0 0 0,-21 0 15,21 0-15,0 0 0,0 1 16,0-44 31,0 1-47,0 0 16</inkml:trace>
  <inkml:trace contextRef="#ctx0" brushRef="#br0" timeOffset="39727.75">14817 10478 0,'21'0'47,"0"0"-47,0 0 0,0 0 15,0 0-15,22 0 0,-22 0 16,21 0-16,-21 0 0,22 0 0,-1 0 16,0 0-16,22 0 0,-22 0 0,22 0 15,-1 0-15,-20 0 0,20 0 16,1 0-16,-1 0 0,-21 0 0,22 0 15,-1 0-15,1 0 0,-1 0 0,22 0 16,-21 0-16,-1 0 0,1 0 16,-1 0-16,-21 0 0,22 0 15,-1 0-15,-20 0 0,-1 0 0,0-22 16,1 22-16,-1 0 0,-21 0 16,0 0-16,22 0 0,-22 0 0,0 0 15,0 0-15,0 0 16,-21 22 31,0-1-47,22 0 15,-22 0-15,0 0 16,0 0-16,0 1 0,0-1 16,0 0-16,0 0 0,0 0 15,0 0-15,0 1 0,0-1 0,0 21 16,0-21-16,0 0 0,0 1 15,0-1-15,0 0 0,0 21 0,0-21 16,0 1-16,0-1 0,0 0 0,0 0 16,0 0-16,0 0 0,0 1 15,0-1-15,0 0 16,-22-21-16,22 21 16,-21-21-16,0 0 15,0 0 1,0 0-16,0 0 15,-1 0-15,1 0 0,0 0 16,-21 0-16,21 0 0,-1 0 16,1 0-16,-21 0 0,21 0 0,-22 0 15,1 0-15,-21 0 0,20 0 0,-20 0 16,20 0-16,-20 0 0,-22 0 16,22 0-16,-1 0 0,1 0 0,-1 0 15,1 0-15,-1 0 0,1 0 0,-22 0 16,22 0-16,-22 0 0,21 0 15,-20 21-15,20-21 0,1 0 0,-1 0 16,1 0-16,20 0 0,1 0 16,0 0-16,-1 0 0,22 0 15,0 0-15,0 21 0,0-21 0,0 0 16,21-21 15,0 0-15,21 21-16</inkml:trace>
  <inkml:trace contextRef="#ctx0" brushRef="#br0" timeOffset="40143.51">15303 10647 0,'0'0'0,"-21"0"0,0 0 0,0 0 16,0 0-16,0 0 15,-1 0-15,1 0 0,0 21 16,0 0-16,0-21 0,0 21 0,21 1 16,-22-1-16,1 0 0,21 0 0,0 21 15,0-20-15,0-1 0,0 0 16,0 0-16,0 0 0,0 0 16,0 1-16,0-1 0,0 0 15,21-21-15,1 0 0,-1 21 16,0-21-16,0 0 0,0 0 0,0 0 15,1 0-15,-1 0 0,0 0 0,21 0 16,-21 0-16,1 0 0,-1 0 16</inkml:trace>
  <inkml:trace contextRef="#ctx0" brushRef="#br0" timeOffset="40604.25">15600 10816 0,'-85'0'16,"64"0"-16,0 0 15,0 21-15,-1-21 0,22 22 16,-21-22-16,0 21 0,0-21 0,0 21 16,21 0-16,-21 0 15,21 0-15,-22-21 0,22 22 0,0-1 16,0 0-1,22-21 1,-1 0-16,0 0 0,0 0 16,0 0-16,0-21 15,1 21-15,-1-21 0,0-1 16,0 1-16,-21 0 0,21 0 16,-21 0-16,21 21 15,-21-21 1,0 42 15,0 0-31,0 0 16,0 0-16,0 0 15,0 1-15,0-1 16,22-21 15,-1 0-31</inkml:trace>
  <inkml:trace contextRef="#ctx0" brushRef="#br0" timeOffset="41111.47">15684 10816 0,'0'21'16,"0"1"-1,0-1-15,0 0 16,0 0-16,0 0 16,0 0-16,0 1 15,0-1-15,0-42 63,0-1-48,0 1-15,0 0 16,0 0-16,0 0 16,0 0-16,22 21 15,-22-22-15,21 22 0,0 0 16,-21-21-16,21 21 0,0-21 0,0 21 16,1 0-16,-1 0 0,0 0 15,0 0-15,0 0 16,-21 21-16,21 0 15,-21 1-15,22-1 16,-22 0-16,0 0 16,0 0-16,0 0 0,-22 1 15,1-22-15,21 21 16,-21-21-16,0 0 16</inkml:trace>
  <inkml:trace contextRef="#ctx0" brushRef="#br0" timeOffset="41443.65">16192 10774 0,'0'0'0,"-21"0"16,0 0-16,0 0 0,21 21 15,-21-21-15,21 21 0,-21-21 16,21 21-16,0 1 0,-22-22 0,1 21 16,21 0-16,-21-21 0,21 21 15,0 0-15,0 0 16,0 1-16,0-1 15,0 0 1,21-21 0,0 0-16,1 0 0,-1 0 15,0 0-15,0 0 0,0-21 16,0 21-16,1-21 0</inkml:trace>
  <inkml:trace contextRef="#ctx0" brushRef="#br0" timeOffset="42156.24">16362 10880 0,'21'0'78,"0"0"-78,-21-21 47,-21 21-15,0 0-17,0 0-15,-1 0 16,22 21-16,-21 0 0,0 0 15,21 0-15,0 0 16,0 1-16,0-1 16,0 0-16,0 0 15,21-21 1,0 0-16,-21 21 0,22-21 16,-1 0-16,0 0 0,0 0 15,0 0-15,0 0 0,1 0 16,-1 0-16,0-21 0,-21 0 15,21 0-15,-21 0 16,21 21-16,-21-22 0,0 1 0,0 0 16,21 0-16,-21 0 0,0 0 0,22-22 15,-22 22-15,0 0 0,0 0 16,0 0-16,0-1 0,21 1 0,-21 0 16,0 0-16,0 0 15,0 42 16,-21 0-15,21 0-16,0 0 16,0 1-16,-22-1 0,22 0 0,-21 0 15,21 0-15,-21 22 0,21-22 0,0 0 16,0 0-16,0 0 0,0 0 16,0 1-16,0-1 0,21 0 15,0 0-15,1-21 0,-1 0 16,0 0-16,0 0 0,0 0 15,0 0-15,1 0 16,-1 0-16,0 0 0,0 0 0,0-21 16,0 0-16,1 0 0</inkml:trace>
  <inkml:trace contextRef="#ctx0" brushRef="#br1" timeOffset="51507.63">10816 8107 0,'0'-21'16,"0"42"62,0 0-63,0 0-15,0 0 0,0 1 0,0-1 16,0 0-16,0 0 0,0 0 0,0 0 16,0 1-16,0-1 0,-21 0 15,21 0-15,0 0 0,0 0 16,0 1 0,0-44 30,0 1-46,0 0 16</inkml:trace>
  <inkml:trace contextRef="#ctx0" brushRef="#br1" timeOffset="52407.62">11007 7895 0,'0'0'16,"0"-21"-16,-22 21 0,1-21 15,0 21-15,0 0 16,0 0-16,0 0 15,-1 0-15,1 0 0,0 0 16,0 0-16,0 0 0,0 0 16,-1 0-16,1 0 0,0 21 15,0-21-15,0 21 0,0 0 0,21 1 16,-22-22-16,1 21 0,0 21 16,21-21-16,0 0 0,-21 1 15,0-1-15,21 21 0,-21-21 0,21 0 16,0 22-16,0-22 0,0 0 0,0 0 15,0 0-15,0 1 0,0-1 16,0 0-16,0 0 0,0 0 0,0 0 16,0 1-16,0-1 0,0 0 0,0 0 15,21 0 1,0 0-16,0-21 0,-21 22 0,21-22 16,0 0-16,1 21 0,-1-21 15,0 0-15,0 0 0,0 0 16,0 21-16,1-21 0,-1 0 0,0 0 15,0 0-15,0 0 0,0 0 16,1 0-16,20 0 0,-21 0 16,21-21-16,-20 21 0,-1-21 0,21 21 15,-21 0-15,0-22 0,1 22 0,41-21 32,-42 21-32,-21-21 0,0 0 0,21 21 15,-21-21-15,22 21 0,-22-21 0,21-1 16,-21 1-16,0 0 0,21 0 15,-21 0-15,0 0 0,0-1 16,0 1-16,0 0 0,0 0 0,0 0 16,0 0-16,0-1 0,0 1 15,0 0-15,0 0 0,-21 0 16,21 0-16,0-1 0,0 1 0,-21 0 16,21 0-16,-22 0 0,1 21 15,21-21-15,0-1 0,-21 22 0,0-21 16,0 21-16,0-21 0,-1 21 15,1 0-15,0 0 16,0-21-16,0 21 0,0 0 0,-1 0 16,1 0-16,0 0 0,0 0 0,0 0 15,0 0-15,-1 0 0,1 0 16,-21 21-16,21-21 0,0 0 0,-1 21 16,1-21-16,0 0 0,0 21 15,0-21-15,0 22 0,-1-22 16,1 21-16,0 0 0,0 0 15,0 0-15,0 0 16,21 1-16,0-1 16,0 0-16,0 0 0,-22-21 0,22 21 15</inkml:trace>
  <inkml:trace contextRef="#ctx0" brushRef="#br1" timeOffset="59321.18">12065 7853 0,'0'-21'0,"0"0"63,0 42-16,0 0-47,0 0 15,0 0 1,0 0 0,21-21-1,0 0 1,0 0-16,1 0 15,-22-21-15,21 21 0,-21-21 0,0 0 16,21 21-16,-21-21 16,0 0-16,0-1 0,0 1 15,0 0-15,-21 21 16,21-21-16,-21 21 16,-1 0-16,1 0 15,0 0 1,21 21-16,-21-21 0,21 21 15,0 0-15,0 1 0,0-1 16,0 0-16,0 0 16,0 0-1,21-21 1,0 0-16,0 0 16,1 0-16,-1 0 15,0-21-15,-21 0 16,0 0-16,0 0 15,0-1-15,0 1 16,0 0 0,0 0-16,-21 21 15,0 0-15,-1 0 16,1 21 0,21 0-16,-21-21 0,21 21 15,0 1-15,0-1 16,0 0-16,0 0 15,0 0-15,21-21 32,0 0-17,1 0-15,-1 0 16,-21-21-16,0 0 16,0 0-16,0 0 15,0-1 1,-21 22-1,-1 0 1,22 22 0,-21-22-1,21 21-15,0 0 16,0 0 0,21-21-1,-21 21-15,22-21 16,-1 0-16,0 0 15,-21-21 1,21 21-16,-21-21 16,0 0-16,0 0 15,0-1 1,-21 22 0,0 0-1,21 22-15,-21-1 16,21 0-1,0 0-15,0 0 16,21-21 0,0 0-1,0 0 1,0 0-16,0 0 16,-21-21-16,0 0 15,0 0 1,0 0-16,0-1 15,0 1 1,-21 21 0,0 0-16,0 21 15,21 1-15,0-1 16,-21-21-16,21 21 0,-21 0 16,21 0-16,0 0 15,0 1-15,21-22 31,0 0-31,0 0 16,0 0-16,-21-22 16,21 22-1,-21-21-15,0 0 0,0 0 16,0 0-16,0 0 16,0-1-16,-21 22 15,0 0 1,0 0-1,0 0-15,21 22 16,0-1 0,0 0-16,0 0 0,0 0 15,0 0 1,0 1 0,21-22-1,-21-22 16,0 1-15,0 0 0,0 0-1,0 0 1,21 21-16,-21-21 16,0-1-1,0 1-15,21 0 16,-21 0-1,21 21 1,-21-21-16,22 21 0,-22-21 0,21 21 16,-21-22-16,0 1 0,21 0 15,0 0-15,0 0 16,-21 0-16,0-1 16,21 1-16,1 0 15,-22 0-15,0 0 0,21 0 16,0 21-16,-21-22 0,0 1 0,21 0 15,0 0 1,0 0-16,-21 0 0,0-1 16,22 1-16,-1 21 0,-21-21 15,0 0-15,21 21 0,-21-21 16,21 21-16,0-21 0,-21-1 0,21 1 16,1 21-16,-22-21 0,21 21 15,0 0-15,-21-21 0,21 21 16,0-21-16,0 21 0,1-21 15,-1 21-15,0 0 16,0-22-16,0 22 0,0 0 16,1-21-16,-1 21 0,0 0 15,0 0-15,0 0 0,0-21 16,1 21-16,20 0 0,-21 0 0,0 0 16,0-21-16,1 21 0,-1 0 0,0 0 15,0 0-15,0 0 16,0-21-16,1 21 0,-1 0 0,0 0 15,0 0-15,0 0 0,0 0 16,1 0-16,-1-21 16,0 21-16,0 0 0,0 0 15,0 0-15,1 0 16,-1 0-16,0 0 0,0 0 16,0 0-16,0 0 0,1 0 15,-1 0-15,0 0 16,0 0-16,0-22 0,0 22 15,1 0-15,-1 0 0,0 0 16,0 0-16,0 0 0,0 0 16,1 0-16,-1 0 0,0 0 15,0 0-15,0 0 0,0 0 16,1 0-16,-1 22 0,0-22 16,0 0-16,0 0 0,-21 21 0,21-21 15,1 0-15,-1 0 16,-21 21-16,21-21 0,0 21 0,0-21 15,-21 21-15,21-21 0,-21 21 16,22-21-16,-1 22 0,-21-1 16,21-21-16,0 21 0,0 0 15,0 0-15,1 0 16,-22 1-16,21-22 0,0 21 16,-21 0-16,0 0 0,21-21 15,-21 21-15,21-21 0,-21 21 16,0 1-16,0-1 0,0 0 15,21 0-15,-21 0 0,22 0 16,-22 1 0,0-1-16,0 0 0,0 0 15,21-21-15,-21 21 0,0 0 0,21 1 16,-21-1-16,0 0 16,0 0-16,0 0 15,0 0-15,0 1 0,0-1 16,21-21-16,-21 21 15,0 0-15,0 0 0,0 0 16,0 1-16,21-1 16,-21 0-16,0 0 0,0 0 15,0 0-15,0 1 16,0-1-16,0 0 16,0 0-16,0 0 0,0 0 15,0 1-15,0-1 16,0 0-16,0 0 0,0 0 15,0 0-15,0 1 0,0-1 16,0 0-16,0 0 16,0 0-16,0 0 0,0 1 15,0-1-15,0 0 16,0 0-16,0 0 16,0 0-1,0 1-15,0-1 16,0 0-1,0 0 1,0 0 15,-21-21-31,21 21 16,-21-21 0,21 22-1,0-1 1,0 0 15,0 0-15,0 0 15,0 0 0,0 1 141,0-1-156,-21-21-16,21 21 31,0 0 47,-21-21 31,21-21-109,0 0 16,-22 21 0,22-21-16,-21 21 0,21-22 15,0 1 1,0 0-16,0 0 16,-21 21-16,21-21 0,0 0 15,-21-1-15,21 1 16,0 0-16,0 0 15,-21 21-15,21-21 16,-21 21 0,21-21-16,0 42 62,0 0-46,0 0-1,21 0-15,-21 0 16,21-21-16,-21 22 0,0-1 16,21 0-16,-21 0 15,21-21-15,-21 21 16,0 0-16,0 1 16,21-22-16,-21 21 0,0 0 15,22-21 1,-22 21-1,0 0-15,21-21 32,-21 21-17,21-21 79,0 0-78,-21-21-16,21 21 15,-21-21-15,0 0 0,21 21 0,1-21 16,-1 0-16,0-1 0,0 1 16,-21 0-16,21 0 15,0 21-15,-21-21 0,22 21 0,-22-21 16,21 21-16,-21-22 0,21 22 15,0-21-15,-21 0 0,21 21 16,-21-21-16,21 21 16,-21 21 46,0 0-46,-21-21-16,21 21 0,-21-21 15,21 22-15,-21-22 16,21 21-16,0 0 0,-21-21 16,0 21-16,-1 0 0,22 0 15,-21-21-15,21 22 0,-21-22 16,0 0-16,21 21 0,-21 0 16,0-21-1,-1 21-15,1 0 31,0-21-15,21 21 0,-21-21 15,0-21-15,21 0-16,0 0 0,0 0 15,-21 21-15,21-21 0,0-1 16,-22 22-16,22-21 0,0 0 15,0 0-15,0 0 0,0 0 16,-21-1-16,21 1 16,-21 0-1,21 0 1,0 0 0,0 42 30,0 0-30,0 0-16,0 0 16,0 1-16,0-1 0,0 0 15,0 0-15,21 0 16,-21 0-16,21-21 0,-21 22 16,0-1-1,0 0-15,22-21 0,-1 21 16,-21 0-1,21-21 1,0 0 15,0 0 16,0 0-47,1-21 16,-1 0-1,0 0 1,-21 0-16,21 21 0,-21-22 16,21 22-16,0-21 0,-21 0 0,22 21 15,-22-21-15,21 21 0,0 0 16,-21-21-16,21 21 16,-21-21-16,21 21 0,0 0 15,-21-22-15,22 22 16,-1 0-1,-42 0 110,-1 0-109,1 22 0,0-22-1,0 0-15,0 0 0,0 0 16,-1 0-16,1 0 16,0 21-16</inkml:trace>
  <inkml:trace contextRef="#ctx0" brushRef="#br1" timeOffset="64323.34">2159 14139 0,'21'0'32,"-21"-21"-17,0 0 1,0 0-16,0 0 0,0 0 16,0-1-1,-21 1-15,0 0 0,0 0 16,-1 0-16,1 21 0,0 0 15,0-21-15,0 21 0,0 0 16,-1 0-16,1 0 0,0 21 16,0 0-16,-21-21 0,20 21 0,1 0 15,0 0-15,0 1 0,0-1 16,0 0-16,21 21 16,-22-21-16,22 1 0,-21-1 0,21 0 15,0 0-15,0 0 0,0 0 16,0 22-16,0-22 0,0 0 0,21 0 15,1 0-15,-22 1 0,21-1 16,0 0-16,0-21 0,0 21 0,0-21 16,1 0-16,-1 0 15,21 0-15,-21 0 0,0-21 16,1 0-16,-1 0 0,0-1 16,21 1-16,-21 0 0,1-21 0,20-1 15,-21 1-15,0 21 0,22-43 16,-22 22-16,0 0 0,0-1 0,0-20 15,0-1-15,-21 1 0,22 21 16,-22-22-16,21 1 0,-21 20 0,0-20 16,0 20-16,21 1 0,-21 21 15,0-21-15,0 20 0,0 1 0,0 0 16,0 0 0,-21 21-16,0 0 0,-1 0 15,1 21 1,21 0-16,-21 0 0,21 22 0,-21-22 15,21 21-15,0 1 0,0-1 16,0 0-16,0 22 0,0-22 0,0 22 16,0-22-16,-21 0 0,21 1 15,0-1-15,0 0 0,0 1 0,0-1 16,0 0-16,0 1 0,0-22 16,0 0-16,0 21 0,0-21 0,0 1 15,21-1-15,0 0 0,0 0 16,-21 0-16,21-21 0,1 21 15,-1-21-15,0 0 0,0 0 16,0 0-16,0 0 0,1 0 0,-1 0 16,0 0-16,0 0 0,0-21 15,0 0-15,1 0 0,-1 0 0,0 0 16,0-1-16,0 1 0,0 0 0,-21 0 16,22-21-16,-1 20 0,-21 1 15,0-21-15,0 21 0,21 0 0,-21-22 16,0 22-16,0 0 0,0 0 15,0 0-15,-21 21 32,0 0-32,-1 0 15,1 21-15,21 0 0,-21-21 16,21 21-16,0 0 0,-21 0 0,21 1 16,0-1-16,0 0 0,-21 0 15,21 0-15,0 0 0,0 1 16,0-1-16,21-21 15,0 0-15,0 0 16,0 0-16,1 0 0,-1 0 16,0 0-16,0 0 0,0-21 15,0 21-15,1-22 0,-1 1 16,0 0-16,0 21 16,0-21-16,0 0 0,1 0 15,-1-1-15,-21 1 16,21 21-16,0-21 0,-21 0 15,0 42 17,0 0-17,0 0-15,0 1 0,-21-1 16,21 0-16,-21 0 0,21 0 0,0 0 16,0 22-16,0-22 0,0 0 15,0 0-15,0 0 0,0 1 0,0-1 16,0 0-16,0 0 15,0 0-15,0 0 0,21-21 16,0 0-16,0 0 16,0 0-16,1 0 15,-1 0-15,0-21 0,0 0 0,0 0 16,0 0-16,1 0 16,-1-1-16,0 1 0,0 0 0,-21 0 15,21-21-15,0 20 0,-21 1 16,0 0-16,22 0 0,-1 0 0,-21 0 15,0-1-15,0 1 16,0 42 15,0 1-15,0-1-16,0 0 0,0 0 0,-21 0 16,21 0-16,0 1 0,0-1 15,-22 0-15,22 0 0,0 0 0,0 0 16,0 1-16,0-1 0,0 0 15,22-21-15,-1 0 16,0 0-16,0 0 16,0 0-16,-21-21 15,21 0-15,1 21 0,-22-22 0,0 1 16,21 0-16,0 0 0,-21 0 16,21 0-16</inkml:trace>
  <inkml:trace contextRef="#ctx0" brushRef="#br1" timeOffset="64559.73">3492 13695 0,'0'0'0,"-63"0"31,42 0-15,42 0 31,-21 21-32,21-21-15,-21 21 16,21-21-16,-21 21 0</inkml:trace>
  <inkml:trace contextRef="#ctx0" brushRef="#br1" timeOffset="64920.52">3789 14034 0,'-43'-43'31,"43"64"1,0 1-17,22-1-15,-1 0 0,0 0 16,-21 0-16,21 0 0,-21 1 16,21-1-16,-21 0 0,0 0 0,21 0 15,-21 22-15,0-22 16,22 0-16,-22 0 0,0 0 15,0-42 17,0 0-17,21 0-15,-21 0 0</inkml:trace>
  <inkml:trace contextRef="#ctx0" brushRef="#br1" timeOffset="65200.36">4149 13907 0,'-22'0'15,"22"21"1,-21 0-16,0 0 0,21 0 16,-21 0-16,21 1 0,0 20 15,-21-21-15,0 0 0,21 0 0,-22 1 16,22 20-16,0-21 0,-21 0 0,21 0 15,0 1-15,0-1 0,-21-21 16,21 21-16,0 0 0,21-42 63,0 0-63</inkml:trace>
  <inkml:trace contextRef="#ctx0" brushRef="#br1" timeOffset="65632.22">4276 14161 0,'21'0'15,"0"0"1,0-22-16,-21 1 16,21 0-16,0 21 0,1-21 15,-22 0-15,0 0 0,21-1 16,-21 1-16,0 0 0,0 0 16,-21 21-1,-1 0 1,1 0-16,0 21 15,0 0-15,21 0 0,0 1 16,-21-1-16,0 0 0,21 0 16,0 0-16,-22 0 0,22 22 0,0-22 15,0 0-15,0 0 0,0 0 0,0 1 16,0-1-16,0 0 16,22 0-16,-1-21 0,0 21 15,0-21-15,0 0 16,0 0-16,1 0 0,-1 0 0,0 0 15,21-21-15,-21 21 0,1-21 0,-1 0 16</inkml:trace>
  <inkml:trace contextRef="#ctx0" brushRef="#br1" timeOffset="66075.19">4720 14012 0,'0'0'0,"0"-21"15,0 0 1,0 0 0,21 21-16,0-21 15,1 21-15,-1 0 0,0 0 16,0 0-16,0 0 16,0 21-16,1 0 0,-1 0 15,-21 22-15,0-22 0,21 0 16,-21 0-16,0 0 0,0 0 15,0 22-15,0-22 0,0 0 0,0 0 16,0 0-16,0 1 0,0-1 0,0 0 16,-21-21-16,21 21 0,-21-21 15,-1 0 1,1 0-16,21-21 16,0 0-16,0 0 15,0-1-15,0 1 0,0 0 0,0 0 16,21-21-16,1 20 0,-1 1 15,-21-21-15,21 21 0,0 0 16,0-1-16,-21-20 0,21 21 0,1 21 16,-1-21-16,0 0 0,0 21 15,0-22-15,0 22 16,1 0-16,-1 0 16</inkml:trace>
  <inkml:trace contextRef="#ctx0" brushRef="#br1" timeOffset="66304.06">5461 14182 0,'0'0'0,"21"0"15,0 0 1,0 0-16,1-21 0,-22-1 16,21 1-16,-21 0 15,0 0-15,0 0 0,0 0 16</inkml:trace>
  <inkml:trace contextRef="#ctx0" brushRef="#br1" timeOffset="66403.5">5503 14012 0,'0'0'15,"0"22"-15,0-1 16,-21-21-16,21 21 0,0 0 0,0 0 15,0 0-15,0 1 0,0-1 16</inkml:trace>
  <inkml:trace contextRef="#ctx0" brushRef="#br1" timeOffset="68152.57">6286 14436 0,'0'21'0,"0"0"15,-21-21-15,21 21 16,0-42 15,0 0-31,21 0 16,-21 0-16,22-22 16,-1 22-16,0 0 0,21-21 15,-21 20-15,22-20 0,-22 0 0,21-1 16,1 1-16,-22-21 0,21 20 15,-21 1-15,22 0 0,-22-1 0,-21 22 16,0-21-16,0 21 0,0-1 16,-21 22-16,-1 0 0,-20 0 15,21 0-15,-21 0 0,-1 22 0,22 20 16,-21-21-16,21 0 0,-1 0 16,1 22-16,21-22 0,0 0 0,0 0 15,0 22-15,21-22 0,1 0 16,-1 0-16,0 0 0,21 0 0,-21 1 15,22-1-15,-22 21 0,21-21 16,-21 0-16,1 1 0,-1-1 16,0 0-16,-21 0 0,0 0 0,0 0 15,0 1-15,0-1 16,-21-21-16,0 0 0,-1 0 0,1 0 16,0 0-16,0 0 0,0 0 0,0 0 15,-1-21-15,1-1 0,21 1 16,-21 0-16,0 0 0,21 0 0,-21 0 15,21-1-15,0 1 0,0 0 16,-21 0-16,21 42 31,0 0-15,0 0-16,21 1 0,-21-1 0,0 0 16,21 0-16,0 0 0,-21 0 0,21-21 15,0 22-15,1-1 0,-1 0 16,0-21-16,0 0 0,0 21 0,0-21 15,22 0-15,-22 0 0,21 0 16,1 0-16,-22-21 0,21 0 0,0 0 16,1-1-16,-1 1 0,-21 0 0,22-21 15,-22 21-15,0-22 0,21 22 16,-42-21-16,21 21 0,1-22 0,-22 22 16,0-21-16,21 21 0,-21-1 0,0 1 15,0 0 1,0 42-1,-21-21-15,21 21 16,-22 1-16,22 20 0,-21-21 16,21 0-16,0 22 0,0-22 0,0 21 15,0 0-15,0-20 0,0 20 0,0-21 16,0 0-16,0 0 0,0 1 16,21-1-16,1 0 0,-1-21 0,0 0 15,0 0-15,0 0 16,0 0-16,1 0 0,-1-21 0,0 0 15,0-1-15,0 1 0,0 0 16,1-21-16,-1 21 0,0-1 16,-21-20-16,0 21 0,21 0 0,0 0 15,-21-1-15,0 1 0,0 0 16,0 0-16,0 42 31,0 0-31,0 0 0,0 1 16,0-1-16,0 0 0,0 0 15,0 0-15,0 0 0,0 1 0,0-1 16,0 0-16,0 0 0,0 0 16,21 0-16,-21 1 0,22-22 15,-22 21-15,21-21 0,0 0 0,0 0 16,0 0-16,0 0 16,1 0-16,-22-21 0,21-1 0,0 1 15,0 0-15,0 0 0,0-21 0,1 20 16,-1 1-16,0-21 0,-21 21 15,21-22-15,0 22 0,0-21 0,-21 21 16,0 0-16,22-1 0,-22 1 0,21 0 16,-21 0-1,0 42 1,-21 0 0,21 0-16,-22 1 0,22-1 15,0 0-15,0 21 0,0-21 0,-21 1 16,21 20-16,0-21 0,0 0 15,0 22-15,0-22 0,0 0 0,0 0 16,0 0-16,0 0 0,21 1 0,1-22 16,-1 21-16,0-21 15,0 0-15,0 0 0,0 0 0,1 0 16,-1-21-16,0 21 0,0-22 0,0 1 16,0-21-16,1 21 0,-1 0 15,0-1-15,0-20 0,0 21 0,-21-21 16,0 20-16,0-20 0,21 21 15,-21 0-15,0 0 0,22-1 16,-22 1-16,0 42 31,-22 1-31,22-1 0,0 0 16,0 21-16,0-21 0,0 1 0,0-1 16,0 21-16,0-21 0,0 0 15,0 1-15,0-1 0,0 0 0,0 0 16,0 0-16,22-21 31,-1-21-31,-21 0 16,0 0-16,0 0 0</inkml:trace>
  <inkml:trace contextRef="#ctx0" brushRef="#br1" timeOffset="68492.38">8424 13674 0,'0'0'0,"-21"0"0,-21 42 32,21-42-32,21 21 0,0 0 15,0 1-15,21-1 16,0-21 0,0 0-16,0 0 15,0 0-15,1 0 0,-22-21 0,21-1 16,-21 1-16,0 0 15,0 0-15,0 0 0,0 0 16,-21 21-16,21-22 0,-22 1 0,1 21 16,0 0-16,0 0 15,0 0-15,0 0 0,21 21 0,0 1 16,-22-1-16,22 0 0,-21 0 16,21 0-16,0 0 0,0 1 0,0-1 15,0 0-15,0 0 16,21-21-16,1 0 0,-1 21 15,0-21-15,0 0 0</inkml:trace>
  <inkml:trace contextRef="#ctx0" brushRef="#br1" timeOffset="68824.56">9080 13568 0,'-21'0'0,"42"0"0,-63 0 16,21 0 0,21 21-16,-21 0 15,21 22-15,-21-22 16,21 21-16,0-21 0,-22 22 0,22-1 16,0 0-16,0 1 0,-21-1 15,21 0-15,-21 1 0,21-22 0,-21 21 16,21 0-16,0-20 0,0 20 0,0-21 15,0 0-15,0 22 0,0-22 16,0 0-16,0 0 0,21-21 16,0 0-16,0 0 15,1 0 1,-1-21-16,-21 0 16,0 0-16,21 21 0</inkml:trace>
  <inkml:trace contextRef="#ctx0" brushRef="#br1" timeOffset="69027.44">8742 14076 0,'0'0'16,"21"0"15,0 0-15,0 0-16,0 0 0,22 0 0,-22 0 15,0-21-15,21 21 0,-20 0 0,20 0 16,-21-21-16,0 21 0,0 0 16,1 0-16,-1-22 0,0 22 0</inkml:trace>
  <inkml:trace contextRef="#ctx0" brushRef="#br1" timeOffset="69324.27">9567 13907 0,'0'0'0,"-42"-22"31,21 22-31,0 0 0,-1 0 16,1 0-16,21 22 0,-21-22 16,0 21-16,0 0 0,21 0 15,-21 0-15,-1 22 0,22-22 0,0 0 16,0 0-16,-21 21 0,21-20 0,0-1 15,0 0-15,0 0 0,0 0 16,0 0-16,0 1 0,21-1 0,1-21 16,-1 0-16,0 21 0,0-21 0,21 0 15,-20 0-15,20 0 0,0-21 16,-21 0-16,22 21 0,-22-22 0,21 1 16,-21 0-16,1 0 0</inkml:trace>
  <inkml:trace contextRef="#ctx0" brushRef="#br1" timeOffset="69780">9864 13780 0,'0'0'16,"0"-43"-16,0 22 0,0 0 0,0 0 16,0 0-16,0-1 0,-22 22 31,22 22-31,0-1 0,-21 0 16,21 0-16,0 21 0,0-20 0,0 20 15,0 0-15,0 1 0,0-22 16,0 21-16,0 0 0,0 1 15,0-22-15,0 21 0,-21-21 0,21 1 16,0 20-16,-21-21 0,21 0 16,0 0-16,0 1 0,0-1 15,0-42 17,0-1-32,0 1 0,0 0 15,0 0-15,0 0 0,0 0 16,21-1-16,0-20 0,0 21 0,22-21 15,-22 20-15,21 1 0,1 0 0,-1 0 16,21 0-16,-20 0 0,-1-1 16,0 22-16,-20 0 0,20 0 0,-21 0 15,0 22-15,-21-1 0,0 0 16,0 21-16,0-21 0,0 1 16,0 20-16,0-21 0,-21 0 0,0 0 15,21 22-15,-21-22 0,0 0 0,-1 0 16,22 0-16,0 1 15,-21-22-15,42-22 32</inkml:trace>
  <inkml:trace contextRef="#ctx0" brushRef="#br1" timeOffset="70068.84">10520 13801 0,'0'0'0,"0"-21"16,21 21 0,0-22-16,0 22 0,0 0 0,22 0 15,-22-21-15,21 21 16,1 0-16,-22 0 0,21 0 0,-21 0 15,22 0-15,-22 0 0,0 0 0,0 0 16,0 0-16,0 0 0,-42 0 47,0 0-47,0 0 0,-21 0 16,20 0-16</inkml:trace>
  <inkml:trace contextRef="#ctx0" brushRef="#br1" timeOffset="70311.7">10753 13758 0,'-22'0'15,"22"22"1,0-1-16,-21 0 0,21 0 0,-21 0 16,21 0-16,0 22 0,0-22 15,0 21-15,0-21 0,-21 22 0,21-22 16,-21 21-16,21-21 0,-21 1 15,21-1-15,0 21 0,0-21 0,0 0 16,0 1-16,-22-22 0,22 21 0,0 0 16,22-42 15,-1 0-15</inkml:trace>
  <inkml:trace contextRef="#ctx0" brushRef="#br1" timeOffset="70680.74">11007 13991 0,'0'21'16,"-22"1"-16,1-1 16,21 0-16,-21 0 0,0 0 15,0 0-15,21 1 0,0-1 16,0 0-16,0 0 15,0 0-15,0 0 16,21-21-16,0 0 0,0 0 16,0 0-16,1 0 0,-1 0 0,0 0 15,0 0-15,0-21 0,0 21 16,-21-21-16,22 0 0,-1 0 0,-21 0 16,0-1-16,0 1 0,0 0 0,0 0 15,0 0-15,0 0 0,0-1 16,0 1-16,-21 21 0,-1-21 0,1 21 15,0 0-15,0 0 0,0 0 0,0 0 16,-1 0 0,1 21-16,21 0 0,0 1 15,0-1-15</inkml:trace>
  <inkml:trace contextRef="#ctx0" brushRef="#br1" timeOffset="70972.03">11747 13758 0,'-84'0'31,"63"0"-31,-1 22 0,1-1 0,0 21 15,21-21-15,-21 22 0,0-22 16,0 21-16,21-21 0,0 22 0,-22-22 16,22 21-16,0-21 0,0 22 0,0-22 15,0 0-15,0 0 0,0 0 16,0 0-16,0 1 0,0-1 0,22-21 16,-1 0-16,0 0 0,0 0 15,0 0-15,0 0 16,1 0-16</inkml:trace>
  <inkml:trace contextRef="#ctx0" brushRef="#br1" timeOffset="71300.16">12171 13758 0,'21'0'16,"42"-42"-1,-41 42 1,-1 0-16,0 0 0,0 0 0,0 0 16,22 21-16,-22 0 0,0 1 0,0-1 15,-21 21-15,0-21 0,21 0 16,-21 22-16,0-1 0,0-21 0,0 0 16,0 22-16,0-22 0,0 21 0,-21-21 15,0 1-15,0-1 0,0 0 16,-1 0-16,1 0 0,0 0 0,0-21 15,21 22-15,-21-1 0,0-21 0,-1 0 16,22-21 15</inkml:trace>
  <inkml:trace contextRef="#ctx0" brushRef="#br1" timeOffset="71632.07">12890 14161 0,'0'0'0,"0"21"31,22-21-16,-1 0 1,0 0-16,-21-21 16,0-1-1,0 1-15,-21 21 32,0 0-17,-1 0 1,1 21-16,0-21 31</inkml:trace>
  <inkml:trace contextRef="#ctx0" brushRef="#br1" timeOffset="72772.17">14245 14288 0,'0'-22'15,"21"22"1,0-21-16,-21 0 0,22 21 16,-22-21-16,21 0 0,-21 0 0,0-1 15,0 1-15,0 0 16,0 0-16,0 0 0,-21 0 0,-1-1 15,1 1-15,21 0 0,-21 0 0,0 21 16,0 0-16,0 0 16,-1 0-16,-20 0 0,21 0 0,-21 21 0,20-21 15,-20 21-15,0 22 16,-1-22-16,22 0 0,-21 21 0,21-21 16,0 22-16,-1-22 0,22 21 0,-21 1 15,21-22-15,0 0 0,0 21 16,0-21-16,21 1 0,1-1 0,-1-21 15,0 21-15,0-21 0,0 0 16,22 0-16,-22 0 0,0 0 0,21 0 16,-21-21-16,22 0 0,-22 21 0,21-22 15,-21 1-15,1-21 0,20 21 16,-21 0-16,0-1 0,0 1 0,1 0 16,-1-21-16,0 21 0,-21-1 0,0 1 15,0 0-15,0 0 16,0 0-16,0 0 0,-21 21 31,0 21-15,-1 0-16,22 0 0,0 0 0,0 0 15,-21 1-15,21-1 0,0 0 16,0 0-16,0 21 0,0-20 0,0-1 16,0 0-16,21 0 0,1 0 0,-1 0 15,0-21-15,0 22 0,0-22 16,0 0-16,22 0 0,-22 0 0,21 0 15,-21 0-15,22-22 0,-22 1 16,21 0-16,-21 0 0,22 0 16,-22-22-16,0 22 0,21 0 0,-20-21 15,-1-1-15,0 22 0,0-21 16,0 0-16,-21-1 0,0 1 0,21 0 16,-21-1-16,0 1 0,22 21 0,-22-22 15,0 22-15,0 0 0,0 0 16,-22 21-1,1 0-15,21 21 0,0 0 16,-21 22-16,21-22 0,-21 21 0,21 0 16,-21 1-16,21-1 0,0 0 0,0 1 15,0-1-15,0-21 16,0 22-16,0-1 0,0 0 0,0-21 16,0 22-16,0-22 0,0 0 0,0 0 15,0 0-15,0 1 0,21-22 16,0 0-16,0 21 0,0-21 15,1 0-15,-1 0 0,0-21 16,21 21-16,-21-22 0,1 1 0,-1 0 16,0 0-16</inkml:trace>
  <inkml:trace contextRef="#ctx0" brushRef="#br1" timeOffset="73171.94">15261 14161 0,'0'0'0,"-21"21"31,21 0-31,21-21 31,0 0-31,22 0 16,-22 0-16,0 0 0,0 0 0,0-21 16,0 21-16,1-21 0,-1-1 15,21 22-15,-42-21 0,21 0 0,0 0 16,-21 0-16,0 0 15,-21 21 1,0 0-16,0 0 0,0 0 16,0 0-16,-22 0 0,22 21 0,0 0 15,0 0-15,0-21 0,-1 21 16,1 22-16,21-22 0,-21 0 0,21 0 16,0 0-16,0 0 0,0 1 15,0-1-15,0 0 0,0 0 0,21 0 16,0-21-16,1 21 0,-1-21 0,0 22 15,0-22-15,21 0 16,-20 0-16,-1 0 0,0 0 16,0 0-16,0 0 0,0 0 0,1-22 15,-1 22-15,0-21 0,0 0 16</inkml:trace>
  <inkml:trace contextRef="#ctx0" brushRef="#br1" timeOffset="73556.72">15727 14182 0,'0'0'0,"0"-64"31,0 43-31,21 0 16,0 21-16,0 0 0,0 0 15,1-21-15,-1 21 0,0 0 16,21 0-16,-21 0 0,1 0 16,20 0-16,-21 21 0,0-21 0,0 21 15,1 0-15,-1 0 0,0 1 0,-21-1 16,0 0-16,0 0 0,0 0 15,0 0-15,0 1 0,0-1 0,0 0 16,0 0-16,-21 0 16,21 0-16,-21-21 0,-1 0 0,22 22 15,-21-22 1,21-22 0,0 1-16,0 0 0,0 0 15,0 0-15,0 0 0,0-1 16,0 1-16,0 0 0,21 0 15,1 0-15,-22 0 0,21 21 0,-21-22 16,21 1-16,0 0 0,0 21 0,-21-21 16,21 21-16,1-21 0,-1 21 15,0 0-15,0-21 0,21-1 0,-20 22 16,-1-21-16,0 21 0</inkml:trace>
  <inkml:trace contextRef="#ctx0" brushRef="#br1" timeOffset="73904.52">16870 13568 0,'0'0'0,"0"-21"0,-21 21 47,21 21-47,-22 21 0,22-21 0,0 22 15,0-22-15,-21 21 0,0 1 0,21-1 16,-21 0-16,21 1 0,0-1 16,-21 0-16,21 1 0,-21-1 0,21 0 15,-22-21-15,22 22 0,0-22 0,0 21 16,0-21-16,0 1 16,0 20-16,0-21 0,0 0 0,0 0 15,22 1-15,-1-22 0,0 0 16,0 0-1,0 0-15,0 0 0,1-22 16,-1 1-16,0 0 0,-21 0 0,21 0 16,0 0-16,-21-1 0</inkml:trace>
  <inkml:trace contextRef="#ctx0" brushRef="#br1" timeOffset="74149.38">16616 13991 0,'0'0'0,"0"-21"31,21 21-15,0 0-16,0 0 16,0 0-16,1-21 0,-1 21 0,0 0 15,0 0-15,0 0 0,0 0 16,1 0-16,-1 0 0,0 0 15,0 0-15,0 0 0,-21-21 16,21 21-16,1 0 16</inkml:trace>
  <inkml:trace contextRef="#ctx0" brushRef="#br1" timeOffset="74496.17">17928 13737 0,'0'0'0,"0"-21"0,0 0 16,-21 21-16,0 0 0,0 0 15,-1 0-15,1 0 0,0 21 16,0 0-16,0 0 0,0 22 15,-1-22-15,1 21 0,0-21 0,0 22 16,0-1-16,0-21 0,21 22 0,0-22 16,0 21-16,-22-21 0,22 22 15,0-22-15,0 21 0,0-21 0,0 0 16,0 1-16,22-1 0,-1 0 0,-21 0 16,21-21-16,0 21 15,0-21-15,0 0 0,22 0 0,-22 0 0,0 0 16,0 0-16,22-21 0,-22 21 15,0-21-15,21 0 0</inkml:trace>
  <inkml:trace contextRef="#ctx0" brushRef="#br1" timeOffset="74827.99">18500 13695 0,'0'-21'15,"0"0"1,21 21 0,0 0-16,21 0 15,-21 0-15,1 0 16,-1 21-16,21 0 0,-21 0 0,0 0 16,1 22-16,-1-22 0,0 21 0,-21 0 15,0-20-15,0 20 0,0 0 16,0-21-16,0 22 0,0-22 0,-21 21 15,21-21-15,-21 22 0,-1-22 0,1 0 16,0 0-16,0 0 0,0 1 16,0-1-16,-1 0 0,1 0 15,0-21-15</inkml:trace>
  <inkml:trace contextRef="#ctx0" brushRef="#br1" timeOffset="78452.17">12255 7853 0,'-21'0'78,"0"0"-78,0 0 15,0 0-15,0 0 16,-1 21 0,1-21-16,21 21 0,0 0 15,-21-21-15,21 22 16,0-1-16,0 0 16,21-21 15,0 0-16,1 0-15,-1 0 16,0 0-16,-21-21 0,21 0 16,0-1-16,-21 1 15,0 0-15,0 0 0,0 0 16,-21 21 0,0 0-1,0 0 1,0 0-16,-1 21 0,22 0 15,-21-21 1,21 21-16,-21 0 0,21 1 16,0-1-16,0 0 0,0 0 15,0 0 1,21-21 0,0 0-16,1 0 15,-1 0 1,0 0-16,-21-21 0,21 21 15,-21-21-15,21 0 0,-21 0 16,0-1 0,0 1-16,0 0 15,0 0 1,-21 21 0,0 0-16,0 0 15,21 21-15,-21-21 0,21 21 16,-22-21-16,22 21 0,0 1 15,0-1-15,0 0 0,0 0 16,22 0 0,-1-21-1,0 0-15,0 0 0,0 0 16,0 0-16,-21-21 16,22 0-16,-22 0 15,0 0-15,0-1 16,0 1-16,0 0 15,0 0-15,-22 0 16,1 21-16,0 0 16,0 0-1,0 0-15,0 21 16,21 0-16,-22-21 0,22 21 0,0 0 16,0 1-1,0-1 1,22-21 15,-1 0-31,0 0 16,-21-21-16,21-1 15,-21 1-15,0 0 16,0 0-16,0 0 16,-21 21-16,21-21 15,-21 21 1,0 0-16,-1 0 0,1 0 15,21 21-15,0 0 0,-21-21 0,21 21 16,-21 0-16,21 0 0,-21 1 16,21-1-16,0 0 15,0 0-15,0 0 16,21-21-16,0 0 16,0 0-16,0 0 0,1 0 15,-1 0-15,0-21 0,0 0 16,0 21-16,-21-21 0,0 0 15,21-1-15,-21 1 0,0 0 16,0 0-16,0 0 0,0 0 16,-21 21-16,0-22 15,0 22-15,0 0 0,0 0 16,-1 0-16,1 22 0,0-1 16,21 0-16,-21-21 0,21 21 15,0 0-15,-21 22 16,21-22-16,0 0 15,0 0 1,0-42 62</inkml:trace>
  <inkml:trace contextRef="#ctx0" brushRef="#br1" timeOffset="80764.22">3852 15536 0,'0'0'0,"0"-21"0,0 0 16,0 0-1,0 0 1,0 0 0,-21 21 15,0 21-16,0 0-15,0 21 0,-1-21 16,22 1-16,-21-1 0,21 21 16,-21-21-16,21 22 0,-21-1 0,21-21 15,0 21-15,0 1 0,0-1 16,0 0-16,0 1 0,0-22 0,0 21 16,0 1-16,0-22 0,0 21 15,0-21-15,21 0 0,-21 1 0,21-1 16,0-21-16,1 21 0,-1-21 15,0 0-15,0 0 0,21 0 16,-20 0-16,-1 0 0,0 0 0,21 0 16,-21-21-16,1 0 0,-1-1 15,0 1-15,0 0 0,0 0 0,0-21 16,1 20-16,-1-20 0,0 0 16,-21 21-16,0-22 0,0 1 0,0 0 15,0-1-15,0 1 0,0 21 0,0-22 16,0 1-16,0 0 0,0 21 15,-21-22-15,0 22 0,-1 0 0,1 0 16,0 0-16,0-1 0,0 22 16,0 0-16,-22 0 0,22 0 15,-21 0-15,21 0 0,-1 0 16,-20 22-16,21-22 0,0 21 0,0 0 16,-1 0-16,1 0 0,0 0 15,21 1-15,-21-1 0,21 0 0,0 0 16,0 0-16,0 0 15,0 1-15,21-22 0,0 21 16,0-21-16,1 0 0,-1 0 0</inkml:trace>
  <inkml:trace contextRef="#ctx0" brushRef="#br1" timeOffset="81124.17">4445 15388 0,'0'21'47,"0"1"-47,0-1 0,0 0 16,0 0-16,-21 21 0,21-20 15,0-1-15,0 21 0,-21-21 16,21 22-16,0-22 0,0 21 16,0-21-16,-22 22 0,22-22 0,-21 21 15,21-21-15,0 22 0,0-22 16,0 0-16,-21 0 0,21 0 0,0 0 16,0-42 30,0 0-46,21 0 0</inkml:trace>
  <inkml:trace contextRef="#ctx0" brushRef="#br1" timeOffset="81697.23">4889 15473 0,'0'0'0,"-21"21"32,0-21-32,0 21 15,0 0-15,0 1 0,-1-1 16,1 0-16,-21 0 0,21 0 0,0 22 16,-22-22-16,22 0 15,-21 0-15,21 0 0,-22 0 0,22-21 16,0 22-16,0-22 0,0 0 15,21 21-15,-22-21 0,22-21 32,0-1-17,22 22 1,-1 0 0,0 0-16,0 22 0,0-1 15,0 0-15,1 0 16,-1 0-16,-21 0 0,21 1 15,0-1-15,0 0 0,0 0 0,22 0 16,-22 0-16,0-21 0,0 22 16,0-1-16,1 0 0,20-21 0,-21 0 15,0 21-15,0-21 0,1 0 16,-1 0-16,0 0 0,0-21 16,0 21-16,0-21 0,1 0 0,-22-1 15,21 1-15,-21 0 0,21 0 16,-21 0-16,0 0 0,0-1 0,0 1 15,0 0-15,0 0 0,0 0 16,0 0 31</inkml:trace>
  <inkml:trace contextRef="#ctx0" brushRef="#br1" timeOffset="82244.3">5842 15812 0,'0'0'0,"-42"0"0,20 0 0,1 0 15,0 0-15,0 0 0,0 0 16,42 0 15,0 0-31,21 0 0,-20 0 16,20 0-16,0 0 0,1 0 0,20 0 16,-21 0-16,1 0 0,-1 0 0,22 0 15,-22 0-15,0 0 0,1 0 16,-1 0-16,21 0 0,-20 0 0,20 0 15,1 0-15,-22 0 0,22 0 0,-1 0 16,-21 0-16,1 0 0,-1 0 16,0 0-16,1 0 0,-22 0 15,0 0-15,0-22 0,0 22 16,-21-21 31,-21 0-32</inkml:trace>
  <inkml:trace contextRef="#ctx0" brushRef="#br1" timeOffset="82779.34">6837 15494 0,'0'0'0,"0"-21"0,-21 21 16,-1 0-16,1 0 0,21 21 15,0 0 1,0 0-16,0 1 16,0-1-16,21 0 0,-21 0 15,22 0-15,-1-21 16,21 21-16,-21 1 0,0-1 0,1-21 15,-1 21-15,21-21 0,-21 0 0,0 0 16,1 0-16,-1 0 0,0 0 16,0 0-16,0 0 0,0 0 0,1 0 15,-1 0-15,-21-21 32,-21 21-1,-1 0-31,1 0 0,0 0 15,0 21-15,0 0 0,0-21 0,-1 21 16,1 22-16,0-22 0,-21 0 16,21 21-16,-1-21 0,-20 22 15,21-22-15,-21 0 0,20 21 0,-20-20 16,-21 83 0,41-83-16,22-1 15,22-21 16,-1 0-15,0-21-16,0-1 16,0 22-16,-21-21 0,21 21 0</inkml:trace>
  <inkml:trace contextRef="#ctx0" brushRef="#br1" timeOffset="85327.7">8953 15706 0,'0'21'16,"22"-21"46,-22-21-30,0 0-17,0-1-15,0 1 16,0 0-16,0 0 16,0 0-16,0 0 0,0-1 15,-22 1-15,1 21 0,0-21 0,0 21 16,0-21-16,0 21 15,-22 0-15,22 0 0,0 0 16,-21 0-16,20 0 0,-20 0 16,21 0-16,-21 0 0,-1 21 0,22 0 15,-21 0-15,21 1 0,-1-1 0,-20 0 16,21 21-16,0-21 0,21 22 16,0-1-16,-21-21 0,21 22 0,0-1 15,0-21-15,0 21 0,0 1 16,0-22-16,0 0 0,0 21 0,21-20 15,-21-1-15,21-21 0,0 21 0,0-21 16,0 0-16,1 0 0,20 0 16,-21 0-16,0 0 0,22 0 0,-22-21 15,21 0-15,0-1 16,-20 1-16,20 0 0,0 0 0,-21-21 16,22 20-16,-22-20 0,21 21 0,-21-21 15,1-1-15,-1 22 0,0-21 16,0 21-16,0-1 0,-21 1 0,0 0 15,0 0-15,0 0 0,21 0 16,-21 42 15,0 0-31,0 0 0,0 0 16,-21 0-16,21 22 0,0-22 0,0 0 16,0 21-16,0-20 0,0-1 15,0 21-15,0-21 0,21 22 16,1-22-16,-22 0 0,21 0 0,0 0 15,0-21-15,0 21 0,0-21 16,1 0-16,-1 0 0,0 0 0,0 0 16,0 0-16,0 0 0,1-21 0,-1 0 15,0 0-15,0 21 0,0-42 16,0 20-16,1 1 0,-1 0 0,0-21 16,0 21-16,0-22 0,0 22 15,1 0-15,-1-21 0,-21 20 0,21 22 16,0-21-16,0 0 0,0 21 15,1 0 1,-22 21 0,0 0-16,21-21 15,-21 22-15,0-1 0,21 0 16,0-21 0,0 0-1,-21-21 16,0 0-31,0-1 16,0 1-16,-21 0 16,21 0-16,-21 21 0,0-21 15,0 0 1,-1 21-16,1 0 16,0 21-1,21 0-15,-21 0 0,21 0 0,0 0 16,-21 1-16,21-1 0,-21 21 0,21-21 15,0 0-15,0 22 0,0-22 16,0 21-16,0-21 0,0 1 0,21 20 16,-21-21-16,21 0 0,0 0 15,0-21-15,0 22 0,1-1 0,-1-21 16,0 0-16,21 0 0,-21 0 16,1 0-16,-1 0 0,0 0 15,0-21-15,21-1 0,-20 1 0,-1 0 16,0 0-16,0 0 0,0-22 15,0 22-15,1 0 0,20-21 0,-21 21 16,-21-22-16,21 22 0,0 0 0,1 0 16,-1 0-16,0-1 0,-21 1 15,21 21-15,-21-21 0,21 21 16,0 0 0,-21 21-1,0 0-15,22 1 16,-1-22 31,-21-22-32,0 1 1,0 0 0,0 0-1,-21 21-15,-1 0 0,1 0 16,0 0-1,0 0-15,0 0 0,0 21 16,-1 0-16,1-21 16,21 21-16,-21 22 0,0-22 0,21 0 15,0 0-15,0 0 0,0 22 16,-21-22-16,21 21 0,0-21 0,0 1 16,0 20-16,0-21 0,21 0 15,-21 0-15,21 1 0,0-1 0,0-21 16,1 21-16,-1-21 0,0 0 15,21 0-15,-21 0 0,1 0 0,20 0 16,-21 0-16,21-21 0,1 0 0,-1 21 16,0-22-16,-20-20 0,20 21 15,0 0-15,1 0 0,-22-22 16,0 22-16,21-21 0,-21 21 0,-21-22 16,22 22-16,-22 0 0,0 0 0,0 0 15,0-1-15,0 1 0,0 0 16,-22 0-16,1 21 15,0 0-15,0 0 0,0 0 0,0 0 16,-1 0-16,1 21 0,0 0 16,0 0-16,21 1 0,0-1 15,0 0-15,0 0 0,0 0 0,0 22 16,0-22-16,0 21 0,0-21 16,0 0-16,21 1 0,0-1 0,0 0 15,1 0-15,-1 0 0,0-21 16,21 0-16,-21 0 0,22 0 0,63 0 15,-43 0-15,-21 0 0,1 0 16,-1 0-16,0-21 0,-20 0 0,20 0 16,-21 0-16,0-1 0,0 1 15,1-21-15,-1 21 0,0 0 0,-21-1 16,21 1-16,-21-21 0,0 21 0,0 0 16,0-1-16,0 1 0,0 0 15,0 0-15,0 0 16,0 42 15,-21 0-31,21 0 0,0 0 16,-21 1-16,21 20 0,0-21 15,0 21-15,0 22 0,-21-22 0,21 1 16,-22 20-16,22-21 0,-21 22 0,21-1 16,0-20-16,0 20 0,0-20 15,0 20-15,0-21 0,0 22 0,0-22 16,0 1-16,0-1 0,0 0 0,0 1 15,0-1-15,0 0 0,0-21 16,0 22-16,0-22 0,0 0 0,0 0 16,-21 0-16,21 1 15,0-44 1,21 22-16,-21-21 16,21-21-16,-21 21 0,22 0 15</inkml:trace>
  <inkml:trace contextRef="#ctx0" brushRef="#br1" timeOffset="86079.82">11493 15875 0,'-21'-85'31,"42"170"-31,-42-191 0,21 64 0,0 21 16,0 0-16,0-1 0,0 1 15,21 0-15,1 0 0,-1 21 16,0 0-16,21 0 0,-21 0 0,1 0 16,-1 0-16,21 0 0,-21 0 15,0 0-15,1 21 0,-1 0 0,0-21 16,0 21-16,-21 1 0,0-1 16,0 0-16,0 0 0,0 0 0,0 0 15,0 1-15,-21-1 0,0 0 0,0 0 16,-1-21-16,1 21 0,-21 0 15,21-21-15,0 22 0,-1-22 0,1 21 16,0-21-16,0 0 0,0 21 16,21 0-16,21-21 47,0 0-47,0 0 0,0 0 15,1 0-15,-1 0 0,0-21 16,0 21-16,0-21 0,22 21 15,-22 0-15,0-21 0,0-1 0,21 22 16,-20-21-16,-1 0 0,0 21 16,0-21-16,0 0 0,0 0 0,1-1 15,-1 1-15,0-21 0,0 21 0,0 0 16,-21-22-16,21 22 16,-21-21-16,22 21 0,-22-22 0,0 22 15,0-21-15,0-1 0,0 22 0,0 0 16,0-21-16,0 21 0,0-1 15,0 1-15,0 42 32,0 1-32,-22 20 15,1-21-15,21 21 0,0 1 0,-21-22 16,0 21-16,21 1 0,-21-1 16,21 0-16,0 1 0,0-22 0,0 21 15,0 0-15,0 1 0,0-22 16,0 21-16,0-21 0,0 22 0,0-22 15,21 0-15,0 0 0,-21 0 16,21 1-16,0-22 16,1 0-16,-1 0 0,0 0 15,0 0-15,0-22 0,0 1 0,1 21 16,-1-21-16,0 0 0,0-21 16,0 20-16,-21 1 0,0 0 0,21 0 15</inkml:trace>
  <inkml:trace contextRef="#ctx0" brushRef="#br1" timeOffset="86335.62">12044 15558 0,'0'0'0,"21"0"31,0 0-31,0 0 0,0 0 15,1 0-15,-1 0 0,21 0 16,-21 0-16,0 0 0,22-22 0,-22 22 16,21 0-16,-21 0 0,1 0 0,-1 0 15,0-21-15,0 21 0,0 0 16,-42 0 0,42 0-1</inkml:trace>
  <inkml:trace contextRef="#ctx0" brushRef="#br1" timeOffset="86680.5">13144 15473 0,'0'0'0,"0"-21"0,0 0 16,0-1-1,0 1 1,-21 21 0,0 0-1,21 21-15,-21 1 0,0-1 0,21 0 16,-21 0-16,21 21 0,0-20 16,-22 20-16,22-21 0,-21 21 0,21 1 15,-21-22-15,21 21 0,0 1 0,0-22 16,0 21-16,0-21 0,0 22 15,0-22-15,0 0 0,0 21 0,0-21 16,21-21-16,0 22 0,1-1 0,-1-21 16,0 0-16,0 0 15,0 0-15,0 0 0,1 0 0,-1 0 16,0 0-16,0-21 0</inkml:trace>
  <inkml:trace contextRef="#ctx0" brushRef="#br1" timeOffset="87068.52">13737 15388 0,'0'-21'0,"0"42"0,21-42 31,0 21-31,1 0 0,-1 0 16,0 21-16,0-21 0,0 21 0,0-21 16,1 22-16,20-1 0,-21 0 15,0-21-15,22 21 0,-22 0 0,0 22 16,-21-22-16,0 0 0,0 0 0,0 21 16,0-20-16,0 20 0,0-21 15,-21 21-15,0-20 0,-1-1 0,1 21 16,0-21-16,0 0 0,0 22 15,0-22-15,-1 0 0,22 0 16,-21-21-16,0 21 0,0 1 0,0-1 16,0-21-1,-1 0 1,22-21 0</inkml:trace>
  <inkml:trace contextRef="#ctx0" brushRef="#br1" timeOffset="91712.25">2244 16679 0,'0'0'0,"21"0"16,-21-21-16,0 0 0,0 0 0,0 0 15,0 0 1,-21 21-16,-1 0 0,1-22 15,0 22-15,0 0 0,-21 0 16,20 0-16,1 0 0,-21 0 0,21 0 16,-22 22-16,22-1 0,-21 0 15,0 21-15,20-21 0,-20 22 0,0-1 16,21 22-16,-22-22 0,22 0 16,0 22-16,0-22 0,21 22 15,0-22-15,0 0 0,0 1 0,0-1 16,0-21-16,21 21 0,0-20 15,0-1-15,22 0 0,-22 0 16,21 0-16,-21 0 0,22 1 0,-1-22 16,-21 0-16,21 0 15,1 0-15,-22 0 0,21 0 0,1 0 16,-22 0-16,21 0 0,0-22 16,-20 22-16,20-21 0,0 0 0,-21 0 15,22 21-15</inkml:trace>
  <inkml:trace contextRef="#ctx0" brushRef="#br1" timeOffset="93504.48">2709 17039 0,'0'-21'0,"0"42"0,0-63 16,0 21-16,0 0 0,-21-1 16,0 22-16,0 0 15,0 0-15,-1 0 0,1 0 0,0 0 16,0 0-16,0 22 0,0-1 15,-1 0-15,1 0 0,0 0 0,21 22 16,-21-22-16,21 21 0,-21-21 16,21 22-16,-21-22 0,21 21 0,0-21 15,0 0-15,0 1 0,0-1 16,0 0-16,0 0 0,0 0 0,21-21 16,0 0-16,0 0 0,0 0 15,0 0-15,1 0 0,-1-21 16,21 21-16,-21-21 0,0 0 0,1 0 15,-1-1-15,0-20 0,0 21 16,0 0-16,-21-22 0,0 22 16,21 0-16,-21 0 0,0 0 15,0 0-15,0-1 0,0 1 0,0 42 32,0 1-17,0-1-15,0 0 16,0 0-16,0 21 0,0-20 0,0-1 15,0 0-15,0 0 0,22 0 16,-22 0-16,21 1 0,0-1 16,0 0-16,0-21 15,0 0-15,1 0 0,-1 0 0,0 0 16,21 0-16,-21 0 0,1-21 16,-1 0-16,0 21 0,0-22 0,0 1 15,-21 0-15,21-21 0,1 21 16,-1-1-16,-21 1 0,0-21 0,0 21 15,0 0-15,0-1 0,0 1 16,0 0-16,0 42 31,0 0-31,0 1 16,0-1-16,0 0 0,0 0 16,0 0-16,0 0 0,0 1 15,0-1-15,0 0 0,0 0 0,0 0 16,0 0-16,0 1 15,0-44 17,0 1-32,0 0 15,0 0-15,21 0 0,0 0 16,-21-1-16,21 1 0,-21 0 0,21-21 16,1 21-16,-22-1 0,21 1 15,0 21-15,0-21 0,0 21 16,-21 21-1,21 0-15,1 1 0,-1-1 16,-21 0-16,21 0 16,0 0-16,0 0 0,0 22 0,22-22 15,-22 0-15,0 0 16,0 0-16,0-21 0,22 0 0,-22 22 16,0-22-16,21 0 0,-20 0 15,20 0-15,-21 0 0,0-22 0,0 1 16,1 21-16,-1-21 0,0 21 15,0-21-15,0 0 0,-21 0 0,21-1 16,1-20-16,-22 21 0,21 0 16,0 0-16,-21-1 0,21 1 0,-21 0 15,0 0-15,21 0 0,0 21 16,1 0 0,-22 21-1,0 0-15,0 0 16,0 0-16,0 1 0,21-22 15,-21-22 32,0 1-31,0 0-16,0 0 0,0 0 16,0 0-16,-21-1 15,-1 22 1,1 0-16,0 0 15,0 22-15,21-1 16,-21 0-16,21 0 0,-21 21 0,-1-20 16,22-1-16,0 21 0,0-21 15,0 22-15,0-22 0,0 0 0,0 0 16,0 0-16,0 0 0,0 1 16,22-1-16,-22 0 0,21-21 0,21 21 15,-21-21-15,0 0 16,1 0-16,20 0 0,0 0 0,-21 0 15,22 0-15,20-21 0,-20 21 16,-1-21-16,0 0 0,22-1 0,-22 1 16,0 0-16,1 0 0,-1 0 0,-21 0 15,0-22-15,22 22 0,-43 0 16,21 0-16,-21 0 0,0-1 0,0 1 16,0 0-16,0 0 0,-21 21 15,0 0-15,-1 0 0,1 0 16,0 0-16,0 0 0,0 21 15,0 0-15,-1 0 0,1 1 0,21-1 16,0 0-16,0 0 16,0 21-16,0-20 0,0-1 0,0 0 15,0 0-15,0 0 0,21 0 16,-21 1-16,22-1 0,-1-21 0,0 21 16,0-21-16,0 0 0,0 0 15,1 0-15,-1 0 0,0 0 0,0 0 16,21 0-16,-20 0 0,-1-21 0,0 0 15,0-1-15,0 1 0,0 0 16,1 0-16,-1 0 0,0-22 16,0 22-16,-21-21 0,0 0 0,21-1 15,-21 1-15,21 0 0,-21-22 0,0 22 16,0-1-16,0 1 16,22 21-16,-22-21 0,0 20 0,0 1 15,0 0-15,-22 42 31,22 0-31,0 1 0,0 20 16,0 0-16,0 1 0,0-1 16,0 0-16,0 1 0,0-1 0,0 0 15,0 1-15,0-1 0,0 0 16,0-21-16,0 1 0,0-1 0,0 0 16,22 0-16,-1 0 0,0-21 15,0 0-15,0 0 0,0 0 0,1 0 16,20 0-16,0 0 15,-21-21-15,22 21 0,-1-21 0,0 0 16,1 0-16</inkml:trace>
  <inkml:trace contextRef="#ctx0" brushRef="#br1" timeOffset="94364.98">6498 17082 0,'-21'0'16,"0"0"-16,0 0 0,-1-22 15,44 1 16,-1 21-15,21 0-16,0 0 0,1 0 16,-1 0-16,0 0 0,22 0 0,-22 0 15,22-21-15,-1 21 0,-20 0 16,20 0-16,1 0 0,-22 0 0,21 0 16,-20 0-16,-1 0 0,0 0 15,-20 0-15,20-21 0,-21 21 0,0 0 16,0-21-16,1 21 0,-22-21 15,0-1 1,-22 22 0,1 0-16,0-21 0,0 21 15,0-21-15,0 21 0,-1 0 16,1-21-16,0 21 0,0-21 16,0 21-16,0 0 0,-1 0 0,1 0 15,0 0-15,0 0 0,42 0 47,0 0-31,22 0-16,-22 0 0,0 0 0,0 0 15,21 0-15,-20 0 16,-1 0-16,0 0 0,0 0 0,0 0 16,0 21-16,1-21 0,-1 0 15,-21 21-15,0 0 16,0 0-16,0 1 15,-21-1-15,21 0 0,-22 0 16,1 0-16,0 0 0,0 1 0,-21-1 16,20 21-16,1-21 0,0 22 15,0-22-15,0 0 0,0 0 16,-1 0-16,1 22 0,0-22 0,0 0 16,21 0-16,0 0 15,21-21 1,0 0-1,0 0-15</inkml:trace>
  <inkml:trace contextRef="#ctx0" brushRef="#br1" timeOffset="97400.24">8869 17314 0,'21'0'31,"-21"-21"-31,21 21 16,0-21-16,-21 0 16,0 0-16,0 0 15,0-1-15,0 1 0,-21 0 16,0 0-16,0 0 0,0 21 15,-1-21-15,1 21 0,0 0 0,0 0 16,0 0-16,0 0 0,-1 0 16,-20 0-16,21 0 0,0 0 0,0 21 15,-1 0-15,1 0 0,0 0 16,0 0-16,0 22 0,0-22 16,21 0-16,-22 21 0,22-20 15,0-1-15,0 21 0,0-21 0,0 0 16,0 1-16,22-1 0,-1 0 15,0 0-15,0-21 0,0 0 0,0 21 16,1-21-16,-1 0 0,0 0 16,21 0-16,-21 0 0,1-21 0,-1 0 15,21 21-15,-21-21 0,0 0 0,1-1 16,-1-20-16,0 21 0,0 0 16,0-22-16,-21 1 0,21 21 0,1-21 15,-1-1-15,-21 1 0,21 0 16,-21-1-16,21 1 0,-21 0 15,0 20-15,0-20 0,0 21 16,0 0-16,0 0 0,-21 42 31,21 0-15,0 0-16,0 21 0,-21-20 0,21 20 16,0-21-16,0 21 0,-21 1 15,21-22-15,0 21 0,0 1 0,0-22 16,0 21-16,0 0 0,0-20 15,21-1-15,0 0 0,-21 21 0,21-21 16,0 1-16,0-22 0,1 21 16,-1-21-16,0 0 0,0 0 15,0 0-15,0 0 0,22 0 0,-22 0 16,0 0-16,0-21 0,22-1 16,-22 1-16,0 0 0,0 0 0,0 0 15,0 0-15,1-1 0,-1-20 16,-21 21-16,0 0 0,0 0 0,0-1 15,0 1-15,0 0 0,0 0 16,-21 21 15,-1 21-31,22 0 16,0 0-16,-21 1 0,21-1 16,0 0-16,0 0 0,0 0 15,0 0-15,0 1 0,0-1 0,0 0 16,0 0-16,0 0 0,0 0 15,0 1-15,0-1 0,21 0 16,1-21-16,-1 0 0,0 0 16,0 0-16,21 0 0,-20 0 15,-1-21-15,21 21 0,-21-21 16,22-1-16,-22 1 0,21 0 0,0 0 16,1 0-16,-22 0 0,21-22 15,-21 22-15,22 0 0,-22 0 16,0 0-16,-21-1 0,0 1 0,0 0 15,-21 21 17,0 0-32,0 0 0,21 21 15,0 0-15,0 1 0,0-1 16,0 0-16,0 0 0,0 0 16,0 0-16,0 1 0,0-1 0,21 0 15,0 0-15,-21 0 16,21 0-16,0 1 0,-21-1 15,0 0 1,0-42 15,-21 0-31,0-1 16,0 22-16,0-21 0,21 0 0,-22 21 16,1-21-16,0 21 15,21-21-15,-21 21 16,21 21-1,0 0-15,0 0 16,0 0-16,21 1 16,0-22-16,-21 21 0,21 0 0,1-21 15,-1 0-15,21 21 0,-21-21 16,0 0-16,22 0 0,-1 0 0,0 0 16,1 0-16,-22-21 15,21 21-15,1-21 0,-22 0 0,0-1 16,21 1-16,-21 0 0,-21 0 15,22-21-15,-1 20 0,0 1 0,-21-21 16,0 21-16,0-22 0,0 22 16,0 0-16,0 0 0,0 0 0,0 0 15,-21 21 1,21 21 0,0 0-16,-21 0 0,21 0 0,-22 0 15,22 22-15,-21-22 16,21 0-16,0 0 0,0 22 0,0-22 0,0 0 15,0 0-15,0 0 16,0 0-16,0 1 0,0-1 16,0-42 15,0-1-31,0 1 16,0 0-16,0-21 0,21 21 15,-21-1-15,22 1 0,-1-21 16,-21 21-16,21 0 0,-21-1 0,21 1 15,-21 0-15,21 0 0,0 0 16,1 21-16,-1 0 16,0 21-1,-21 0-15,0 0 0,0 0 16,0 1-16,0-1 0,0 0 16,0 0-16,21 21 0,-21-20 0,21-1 15,-21 0-15,0 0 0,21 0 0,1 0 16,-1 1-16,-21-1 15,21-21-15,0 0 16,-21-21 0,0-1-16,21 22 0,-21-21 0,21 0 15,1 0-15,-22 0 0,21-22 16,0 22-16,-21 0 0,21 0 0,0-21 16,-21 20-16,21 1 0,1 0 15,-1 21-15,0-21 0,-21 0 16,21 21-16,0 0 0,0 0 0,1 0 31,-22 21-31,0 0 16,0 0-16,0 0 0,0 1 15,0-1-15,0 0 0,0 0 0,0 0 16,21 0-16,-21 1 0,0-1 16,21 0-16,0 0 0,0 0 0,-21 0 15,21-21-15,1 22 16,-1-22-16,0 0 0,0 0 0,0 0 15,0 0-15,22 0 0,-22 0 16,0 0-16,21 0 0,-20-22 0,-1 1 16,0 0-16,0 0 0,0 0 0,0 0 15,-21-1-15,0 1 0,22 0 16,-22 0-16,21 0 0,-21 0 0,0-1 16,0 1-16,0 0 0,0 42 46,-21-21-46,21 21 0,0 1 0,-22 20 16,22-21-16,0 0 0,0 0 16,0 1-16,0-1 0,0 0 15,0 0-15,0 0 0,0 0 0,0 1 16,22-1-16,-1-21 0,0 21 16,0-21-16,0 0 0,22 0 15,-22 0-15,0 0 0,21-21 16,1 21-16,-22-21 0,21-1 0,-21 1 15,22 0-15,-22 0 0,21 0 16,-21 0-16,0-22 0,1 22 16,-1 0-16,-21 0 0,0 0 0,0-1 15,0 1-15,0 0 0,-21 21 16,-1 0 0,22 21-16,0 0 15,0 1-15,0-1 0,0 0 16,0 0-16,0 0 0,0 0 15,0 1-15,0-1 0,0 0 0,0 0 16,0 0-16,0 0 0,0 1 16,0-1-16,-21-21 31,0-21-15,0-1-16,21 1 15,0 0-15,-21 21 0,21-21 16,-21 21-16,21 21 47,0 0-47,0 0 0,0 1 15,0-1-15,0 0 16,21-21-16,0 21 0,0-21 0,-21 21 16,21-21-16,22 0 0,-22 0 15,0 0-15,21 0 0,1 0 0,-1 0 16,0 0-16,-21-21 0,22 0 15,-1 0-15,0 0 0,1-1 0,-22 1 16,21-21-16,1 21 0,-1-22 16,-21 1-16,21 21 0,-20-21 15,-1-1-15,0 22 0,-21-21 0,0 21 16,0-1-16,0 1 0,-21 0 16,0 21-16,-22 0 0,22 0 15,0 0-15,0 0 0,21 21 16,0 22-16,0-22 0,0 0 15,0 0-15,0 0 0,0 0 16,0 22-16,21-22 0,0 0 0,-21 0 16,0 0-16,21 1 0,-21-1 15,21 0-15,-21 0 0,0 0 0,0 0 16,0 1-16,0-1 0,-21 0 16,0-21-1,21 21-15,-21-21 0,0 0 16,0 0-1,-1-21 17,1 0-32</inkml:trace>
  <inkml:trace contextRef="#ctx0" brushRef="#br1" timeOffset="97664.09">11642 16933 0,'0'0'0,"-22"0"15,1 0 32,0 22-31,0-22-16,0 0 15</inkml:trace>
  <inkml:trace contextRef="#ctx0" brushRef="#br1" timeOffset="97867.97">10118 16955 0,'0'0'0,"-22"0"0,1 0 0,0 0 16,0 0-16,21 21 16,21-21 15,0 0-31,0 0 0,1 0 15,20 0-15</inkml:trace>
  <inkml:trace contextRef="#ctx0" brushRef="#br1" timeOffset="98516.11">13631 16976 0,'0'0'0,"21"0"0,-21-21 16,0-1-16,0 1 15,0 42 32,-21 1-47,0-1 0,0 0 0,0 21 16,0-21-16,-1 22 0,1-1 15,0 0-15,0 1 0,21-1 0,0 0 16,-21 1-16,21-1 0,0 0 16,0 1-16,0-22 0,0 21 0,0-21 15,21 1-15,0 20 0,0-42 16,0 21-16,22 0 0,-22-21 0,0 0 15,21 0-15,1 0 0,-1 0 16,-21 0-16,22-21 0,-1 21 16</inkml:trace>
  <inkml:trace contextRef="#ctx0" brushRef="#br1" timeOffset="98879.41">14287 16955 0,'0'0'0,"22"-22"31,-1 22-31,0 0 0,0 0 0,0 0 16,0 22-16,1-22 0,-1 21 15,0 0-15,0 0 0,0 21 0,-21-20 16,21-1-16,1 21 0,-22-21 0,21 22 16,-21-22-16,0 21 0,0-21 15,0 0-15,0 22 0,0-22 0,0 0 16,0 21-16,0-20 0,-21-1 16,-1 0-16,22 0 0,-21 0 15,0 0-15,0 1 0,0-1 16,0-21-16,-1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3:13:44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2053 0,'-21'0'15,"-22"0"1</inkml:trace>
  <inkml:trace contextRef="#ctx0" brushRef="#br0" timeOffset="815.62">1101 826 0,'0'0'0,"-22"-22"15</inkml:trace>
  <inkml:trace contextRef="#ctx0" brushRef="#br0" timeOffset="1087.46">1037 656 0,'0'-21'16,"0"0"-1,0 0-15,0 42 47,0 0-47,0 0 0,0 22 0,0-1 16,0 0-16,0 1 0,0 20 15,0 1-15,-21-1 0,21 1 16,0-1-16,0 1 0,-21-1 16,21 1-16,-21-22 0,21 21 0,0 1 15,0-22-15,0 22 0,0-22 16,0 0-16,0 1 0,0-1 0,0-21 15,0 0-15,0 1 0,0-1 16,0 0-16,0-42 31,0 0-31,0-22 0,0 22 0,0-21 16,21-1-16</inkml:trace>
  <inkml:trace contextRef="#ctx0" brushRef="#br0" timeOffset="1424.29">952 656 0,'0'0'0,"22"0"47,-1 0-47,0 0 0,0 0 0,21-21 16,-20 21-16,20 0 0,-21-21 15,21 0-15,1 21 0,-22 0 0,21 0 16,-21-21-16,1 21 0,20 0 16,-21 0-16,0 0 15,-21 21 1,0 0-16,0 0 15,-21 0 1,0 0 0</inkml:trace>
  <inkml:trace contextRef="#ctx0" brushRef="#br0" timeOffset="1609.19">868 1397 0,'0'21'16</inkml:trace>
  <inkml:trace contextRef="#ctx0" brushRef="#br0" timeOffset="1719.12">931 1376 0,'43'0'15,"-22"0"1,0 0-16,0 0 16,0-21-16,0 21 0,1 0 15,-1 0 1,0 0-16,0 0 16</inkml:trace>
  <inkml:trace contextRef="#ctx0" brushRef="#br0" timeOffset="2095.87">1503 1418 0,'0'0'0,"0"21"16,0 1-16,-21 20 0,21 0 0,0 1 15,0-1-15,-22 0 0,22 1 16,-21-1-16,21 0 0,0 1 0,0-1 15,0 0-15,0-21 0,0 1 16,0-1-16,0 0 0,21-42 47,-21 0-47,22-1 0,-22 1 16</inkml:trace>
  <inkml:trace contextRef="#ctx0" brushRef="#br0" timeOffset="2495.64">1524 1164 0,'-42'0'15,"20"0"-15,1 21 16,21 1-16,0-1 15,0 0-15,21 0 32,1-21-32,-1 0 0,0 0 15,0 0-15,0 0 0,0-21 16,-21 0-16,22 0 0,-1 21 16,-21-22-16,0 1 0,0 0 0,0 0 15,0 0-15,0 0 0,-21-1 16,-1 1-16,-20 21 15,21 0-15,0 0 0,0 0 0,-1 0 16,1 0-16,0 21 0,0-21 16,21 22-16,0-1 0,0 0 15,0 0-15,0 0 16,0 0-16,0 1 16,21-22-16,0 0 15,0 0-15,1 0 0,-1 0 0</inkml:trace>
  <inkml:trace contextRef="#ctx0" brushRef="#br0" timeOffset="2843.44">2074 423 0,'-21'43'32,"21"-22"-32,0 0 0,0 21 15,0 1-15,0-1 0,0 22 0,0-1 16,-21 22-16,21-22 0,-21 22 16,21 0-16,0-1 0,-21-20 0,-1 20 15,22-20-15,-21 21 0,21-22 16,0 1-16,-21-1 0,21-21 0,-21 107 31,21-128-31,0 0 0,0 0 0,0 0 16,0-42-1,21 0 1,-21 0-16,21 0 0,-21-1 16</inkml:trace>
  <inkml:trace contextRef="#ctx0" brushRef="#br0" timeOffset="3247.2">2138 1609 0,'0'21'16,"42"-21"-1,-21 0-15,0 0 16,1 0-16,20-21 0,-21 21 0,0-21 15,22-1-15,-22 22 0,0-21 16,21 0-16,-21 0 0,1 0 0,-1 21 16,-21-21-16,21-1 0,-21 1 15,0 0-15,0 0 0,-21 0 16,0 21 0,-1 0-16,1 0 0,0 0 15,0 0-15,0 0 0,0 21 0,-22 0 16,22 0-16,0 0 0,0 1 15,0 20-15,-1 0 0,22 1 0,0-22 16,-21 21-16,21 0 0,0 1 16,0-22-16,0 21 0,0-21 15,21 1-15,-21-1 0,22-21 0,-1 21 16,0-21-16,-21 21 0,42-21 0,-21 0 16,22 0-16,-1 0 0,0-21 15,22 0-15,-43-22 0</inkml:trace>
  <inkml:trace contextRef="#ctx0" brushRef="#br0" timeOffset="3287.18">2879 1609 0,'42'-21'16</inkml:trace>
  <inkml:trace contextRef="#ctx0" brushRef="#br0" timeOffset="4355.57">4551 783 0,'0'0'0,"0"-21"16,0 0-16,-21 0 16,21 0-16,0-1 0,0 1 15,-22 0-15,22 0 16,0 0-16,-21 21 0,21-21 16,0 42 15,0 0-16,0 0-15,0 0 0,0 22 0,0-1 16,0 21-16,0 1 0,0-1 16,0 1-16,0-1 0,0 1 0,0 21 15,-21-22-15,21-21 0,0 22 16,0-1-16,0 1 0,0-22 0,0 22 16,0-22-16,21 0 0,0-20 15,-21 20-15,22-21 0,-1 0 0,21 0 16,-21 1-16,0-22 0,1 0 15,20 0-15,-21 0 0,21 0 16,1-22-16,-1 1 0,0 0 0,-20-21 16,20-1-16,0 1 0,1 0 15,-1-22-15,-21 1 0,21 20 0,-20-41 16,-1 20-16,0 1 0,0-22 16,-21 0-16,0 22 0,21-22 0,-21 22 15,0 20-15,0 1 0,0-21 16,0 41-16,0-20 0,0 21 0,0 0 15,0 0-15,0-1 0,0 44 47,0-1-31,0 0-16,0 0 0,0 0 0,0 0 16,0 1-16,0 20 0</inkml:trace>
  <inkml:trace contextRef="#ctx0" brushRef="#br0" timeOffset="4707.64">5524 1312 0,'0'22'0,"0"-1"15,0 0 1,0 0-16,0 0 0,0 0 16,0 22-16,0-22 0,0 21 15,0 22-15,0-22 0,0 22 0,0-1 16,0 1-16,0-1 0,0 1 16,0 20-16,-21-20 0,21-1 0,-21 22 15,0 0-15,21-1 0,-21-20 16,0 20-16,21-20 0,0 21 15,-22-22-15,22-21 0,0 22 0,-21-22 16,21 1-16,0-1 0,0-21 16,0 0-16,0 0 0,0 1 0,0-1 15</inkml:trace>
  <inkml:trace contextRef="#ctx0" brushRef="#br0" timeOffset="4748.63">5440 2879 0,'21'-106'0</inkml:trace>
  <inkml:trace contextRef="#ctx0" brushRef="#br0" timeOffset="5083.38">5609 1482 0,'0'0'16,"-21"-21"-16,0-22 0,21 22 0,0 0 15,0 0-15,0 0 0,0-1 0,0 1 16,21 0-16,0 0 15,0 21-15,0-21 0,22 21 0,-1 0 16,-21 0-16,22 0 0,-1 0 0,0 0 16,-21 21-16,22 0 15,-22 0-15,0 0 0,-21 1 0,0 20 0,0-21 16,0 0-16,-21 22 16,0-22-16,0 21 0,-22-21 0,1 0 15,0 22-15,-1-22 0,1 0 0,0 0 16,-1-21-16,22 21 0,0-21 15,-21 0-15,42 22 0,-22-22 16,44 0 0,-1-22-1,0 22-15,0-21 16,0 21-16</inkml:trace>
  <inkml:trace contextRef="#ctx0" brushRef="#br0" timeOffset="6991.83">6096 1715 0,'21'-22'16,"-21"1"0,21 0-16,-21 0 0,21 0 15,1 0-15,-22-22 0,21 1 0,0 0 16,-21-1-16,21 1 0,0-22 0,0 1 15,1-1-15,-1 1 16,0-1-16,0 1 0,-21-1 0,0 22 16,21-21-16,-21 20 0,0 1 15,0 21-15,0 0 0,0-22 0,0 22 16,0 0-16,-21 21 16,0 0-1,0 42-15,21-21 16,0 1-16,0 20 0,-21 21 0,21-20 15,-22-1-15,22 22 0,0-1 16,0 1-16,0-22 0,0 21 0,-21 1 16,21-22-16,0 22 0,-21-22 15,21 0-15,0 22 0,0-22 0,0-21 16,0 22-16,0-1 0,0-21 16,21 0-16,0 1 0,-21-1 15,22 0-15,-1-21 0,21 0 0,-21 0 16,0 0-16,22 0 0,-22 0 0,21-21 15,1 0-15,-1-1 0,-21 1 16,21-21-16,-20 21 0,20-22 0,-21 22 16,21-21-16,-20 21 0,-1-22 15,21 22-15,-21 0 0,0 0 0,-21 0 16,22 0-16,-22-1 0,21 22 16,-21-21-16,-21 42 31,-1 1-31,22-1 15,-21 0-15,21 0 0,-21 0 0,0 22 16,21-22-16,0 0 0,0 21 16,0-21-16,0 1 0,0-1 0,0 21 15,0-21-15,0 0 0,21 1 16,0-1-16,0-21 0,1 0 16,-1 0-16,21 0 0,0 0 0,-20 0 15,20 0-15,-21 0 0,21 0 16,1-21-16,-22-1 0,0 1 0,0 0 15,22 0-15,-22 0 0,-21 0 16,21-22-16,-21 22 0,21-21 0,-21-1 16,0 22-16,0-21 0,0 0 15,0 20-15,0 1 0,-21-21 16,0 21-16,0 0 0,-1-1 0,1 22 16,-21-21-16,21 21 0,0 0 15,-1 0-15,-20 0 0,21 0 0,0 21 16,0 1-16,-22-1 0,43 0 0,-21 0 15,0 21-15,21-20 0,0 20 16,0-21-16,0 21 0,0-20 0,0 20 16,21 0-16,-21-21 15,21 22-15,22-22 0,-22 0 0,21 21 16,-21-20-16,22-1 0,-1-21 0,21 21 16,1 0-16,-1-21 0,1 0 15,21 0-15,-22 0 0,1 0 0,20 0 16,-20-21-16,-1 0 0,-20 0 15,20-1-15,-21-20 0,-20 21 0,20 0 16,-21-22-16,0 1 0,-21 21 0,0-21 16,0-1-16,0 22 0,0-21 15,0 21-15,0-1 0,-21 1 0,-21 0 16,21 0-16,-1 0 0,1 21 16,0 0-16,-21 0 0,21 0 15,-22 0-15,22 21 0,-21 0 0,21 21 16,-1-20-16,-20-1 0,21 21 15,0-21-15,0 22 0,21-22 0,0 21 16,0-21-16,0 22 0,0-22 16,0 0-16,0 0 0,0 21 0,21-20 15,0-1-15,0 0 0,21-21 16,-20 0-16,-1 0 0,0 0 16,21 0-16,-21 0 0,1-21 0,-1 21 15,21-21-15,-21-1 0,0 1 0,1-21 16,-1 21-16,0 0 0,0-22 15,0 22-15,0 0 0,-21 0 16,0 0-16,22-1 0,-22 1 16,21 0-16,-21 0 0,0 42 47,0 0-47,0 0 0,0 1 15,0-1-15,0 21 16,0-21-16,0 0 0,0 1 0,0-1 15,21 0-15,-21 0 0,21 0 0,0 0 16,0-21-16,22 22 0,-22-1 16,0-21-16,21 0 0,1 0 0,-1 0 15,22 0-15,-1 0 0,-21 0 16,22 0-16,-1-21 0,-20 21 16,-1-22-16,0 1 0,1 21 0,-1-21 15,-21 0-15,22 0 0,-22-22 16,0 22-16,-21 0 0,0 0 0,0 0 15,0-22-15,0 22 0,0 0 0,0 0 16,0 0-16,-21 0 0,0-1 16,-1 1-16,-20 21 0,21-21 0,0 21 15,-22 0-15,22 0 0,-21 0 0,21 0 16,-22 21-16,22 0 0,0 1 16,-21-1-16,21 0 0,-1 0 0,22 0 15,0 0-15,-21 22 16,21-22-16,0 0 0,0 21 0,0-20 15,0-1-15,0 0 0,0 0 0,21 0 16,1 0-16,-1 1 0,0-22 16,0 0-16,0 21 0,22-21 0,-22 0 15,0 0-15,21 0 0,-21-21 0,1-1 16,20 1-16,-21-21 0,0 21 16,0-22-16,22 1 0,-22 0 0,21-1 15,-21-20-15,1-1 0,20-20 16,-21 20-16,0-20 0,0 20 0,22-21 15,-43 22-15,21-1 0,-21 1 16,21 21-16,-21-22 0,0 22 16,0 21-16,0-22 0,0 22 0,0 0 15,0 0-15,-21 21 0,0 0 16,0 0-16,-1 0 0,1 21 0,0 21 16,0-21-16,0 22 0,0 20 15,-1 1-15,1-1 0,0 1 0,0 20 16,0-20-16,0 21 0,21-22 15,0 1-15,0-1 0,0-21 0,0 22 16,0-22-16,21 1 0,0-1 0,0 0 16,21-21-16,-20 1 0,20-1 15,0 0-15,-21 0 0,43-21 0,-22 0 16,1 0-16,20 0 0,-21 0 16,22-21-16,-22 0 0,1 21 15,-1-21-15</inkml:trace>
  <inkml:trace contextRef="#ctx0" brushRef="#br0" timeOffset="7040.81">10118 1291 0,'21'-21'16</inkml:trace>
  <inkml:trace contextRef="#ctx0" brushRef="#br0" timeOffset="7627.47">11134 1207 0,'0'0'0,"0"-22"0,0-20 16,-22 21-16,22 0 0,0 0 0,0-1 15,0 1-15,0 0 0,0 0 16,0 0-16,0 0 0,0 42 31,0 0-31,0 21 0,0-21 16,0 43-16,0-22 0,0 22 16,0-1-16,0 1 0,0 20 15,22 1-15,-22 0 0,0-1 0,0 1 16,0 0-16,0-1 0,-22 1 15,22 0-15,-21-22 0,0 22 0,0 0 16,0-22-16,0 1 0,-1-1 0,1 1 16,21-22-16,0 0 0,-21 1 15,21-1-15,0-21 0,0 0 0,0-42 32,0-21-17,0 21-15,21-22 0,-21 1 16,21 0-16</inkml:trace>
  <inkml:trace contextRef="#ctx0" brushRef="#br0" timeOffset="7947.8">11028 1312 0,'-21'-21'15,"42"42"-15,-64-84 0,22 42 0,0-22 0,0 22 16,21-21-16,0 21 0,0 0 15,0-22-15,0 22 0,21 0 16,0 0-16,0 21 16,22 0-16,-22 0 0,21 0 0,1 0 15,-1 0-15,21 42 0,-20-21 16,-1 0-16,-21 22 0,22-1 0,-22 0 16,0 1-16,-21-1 0,0 0 0,0 1 15,-21-1-15,0-21 0,-22 22 16,22-22-16,-21 21 0,-1-21 0,22 0 15,-21 1-15,21-22 0,0 21 16,-1-21-16,22-21 31,22-1-31</inkml:trace>
  <inkml:trace contextRef="#ctx0" brushRef="#br0" timeOffset="8355.06">11896 1143 0,'21'0'15,"-42"0"-15,-1 21 0,1 0 16,0 1-16,0-1 0,0 0 16,0 21-16,-1-21 0,1 22 0,0-22 15,0 21-15,21-21 0,0 22 16,0-22-16,0 21 0,0-21 15,0 1-15,0-1 0,21 0 0,0 0 16,0-21-16,1 0 0,20 0 16,0 0-16,1 0 0,-22 0 0,21 0 15,22-21-15,-22 0 0,0 0 16,-21-1-16,22 1 0,-22-21 0,0 21 16,0-22-16,-21 22 0,0-21 0,0 0 15,-21 20-15,0-20 0,0 21 16,-22 0-16,1-22 0,21 43 0,-21-21 15,-1 21-15,1 0 0,21 0 16,-22 0-16,22 21 0,0 1 16,0-22-16,0 21 0,21 0 0,-21 0 15,21 0-15,0 0 0,0 1 16,21-22-16,0 0 0,21 21 16,-21-21-16,22 0 0</inkml:trace>
  <inkml:trace contextRef="#ctx0" brushRef="#br0" timeOffset="8675.87">12679 1101 0,'-21'0'16,"-1"21"-16,22 0 15,-21 0-15,21 22 0,0-22 0,0 21 16,0 22-16,0-22 0,-21 0 15,21 22-15,0-1 0,0 1 0,0 20 16,0-20-16,0 21 0,-21-22 16,21 22-16,0-22 0,-21 1 0,0 20 15,21-20-15,-22-1 0,1 1 0,21-1 16,-21-20-16,21 20 0,0-20 16,0-1-16,0-21 0,0 0 0,0 0 15,0 1-15,0-1 0,21-21 31,-21-21-31,21-1 0,-21 1 16,0 0-16,0 0 0,22-21 0,-22-1 16,21 1-16</inkml:trace>
  <inkml:trace contextRef="#ctx0" brushRef="#br0" timeOffset="8991.69">12615 1503 0,'0'0'0,"0"-42"0,0-1 0,0 22 0,-21-21 15,21 21-15,0-22 0,0 22 16,0-21-16,0 21 0,21-1 16,0 1-16,1 0 0,20 0 15,-21 21-15,21 0 0,1 0 0,-1 0 16,0 0-16,1 21 0,-22 0 16,21 0-16,-21 1 0,1 20 0,-22-21 15,0 21-15,0-20 0,0 20 0,-22-21 16,1 0-16,-21 22 0,0-22 15,-1 0-15,22 0 0,-21 0 0,-1 0 16,1-21-16,21 22 0,-21-22 0,20 21 16,1-21-16,21-21 47,21-1-47,1 22 0,-1-21 0,21 0 15,-21 0-15,22 21 0</inkml:trace>
  <inkml:trace contextRef="#ctx0" brushRef="#br0" timeOffset="9359.48">13356 1143 0,'0'0'0,"21"-21"32,-21 42-32,0 0 15,0 0-15,0 1 0,-21-1 0,0 21 0,21-21 16,0 22-16,-21-1 15,0-21-15,21 21 0,-22 1 0,22-22 16,0 21-16,0-21 0,0 22 16,0-22-16,22 0 0,-1-21 0,0 21 15,21-21-15,-21 0 0,1 0 0,20 0 16,-21 0-16,21-21 0,1 21 16,-22-21-16,21 0 0,-21-22 0,22 22 15,-22-21-15,-21 21 0,21-22 0,-21 1 16,0 21-16,21-21 0,-21-1 15,0 22-15,0 0 0,0 0 0,0 0 16,0-1 0,0 44 31</inkml:trace>
  <inkml:trace contextRef="#ctx0" brushRef="#br0" timeOffset="9695.29">14330 1080 0,'-21'21'32,"-1"0"-17,22 21-15,0-21 0,-21 22 16,21-1-16,0 0 0,0 1 15,0-1-15,0 22 0,0-1 0,0 1 16,0-1-16,-21 1 0,0-1 0,21 1 16,-21-1-16,0 22 0,21-43 15,-22 22-15,22-1 0,0 1 0,0-1 16,0 1-16,0-1 0,0 1 0,0-1 16,0 1-16,0-22 15,0 21-15,0-20 0,0-1 0,0-21 0,0 22 16,0-22-16,0 0 0,0 0 15,22-21-15,-1 0 16,-21-21 0,21 0-16,0 0 0,-21-22 0,21 22 15,0-42-15,1 20 0</inkml:trace>
  <inkml:trace contextRef="#ctx0" brushRef="#br0" timeOffset="9983.12">14478 1418 0,'0'0'0,"-21"-42"0,-43-127 32,64 126-32,0 1 0,0 21 0,0 0 15,0-22-15,0 22 0,0 0 16,21 0-16,22 21 0,-22 0 16,21 0-16,-21 0 0,22 0 0,-1 0 15,0 0-15,-20 21 0,20 0 16,-21 21-16,0-20 0,0 20 0,-21 0 15,0-21-15,0 22 0,0-1 16,-21-21-16,0 22 0,0-22 0,-21 21 16,-1-21-16,22 0 0,-21 1 0,-1-1 15,1 0-15,21 0 16,-21-21-16,-1 0 0,22 21 0,0-21 16,-21 0-16,20 0 0,1 0 0,0 0 15</inkml:trace>
  <inkml:trace contextRef="#ctx0" brushRef="#br0" timeOffset="10919.4">1651 2328 0,'0'0'0,"-21"22"16,0-22-16,42 0 46,0 0-46,0 0 16,21 0-16,-20 0 0,20 0 0,0 0 16,1 0-16,20 0 0,1 0 15,-1 0-15,22 0 0,-1 0 0,22 0 16,0 0-16,0 0 0,21 0 0,0-22 16,0 22-16,21 0 0,0 0 15,0 0-15,22-21 0,-22 21 0,21 0 16,22 0-16,-1 0 15,1 0-15,-1 0 0,1 0 0,20-21 16,1 21-16,0 0 0,-1 0 0,1 0 16,21 0-16,0-21 0,0 21 15,-1 0-15,22-21 0,0 21 0,0 0 16,0 0-16,0 0 0,0 0 0,22-21 16,-22 21-16,0 0 0,21 0 15,-21 0-15,0 0 0,0 0 0,0 0 16,0 0-16,-21 0 0,-1-22 0,1 22 15,0 0-15,0 0 16,0 0-16,-22 0 0,1 0 0,0 0 0,-22 0 16,1 0-16,-22 0 0,-21 0 15,0 0-15,1 0 0,-22 0 16,0 0-16,-22 0 0,1 0 0,-21 0 16,0 0-16,-22 0 0,-21 0 0,1 22 15,-1-22-15,-21 0 0,0 0 16,1 0-16</inkml:trace>
  <inkml:trace contextRef="#ctx0" brushRef="#br0" timeOffset="12036.4">360 4466 0,'0'0'0,"-64"0"0,1 0 16,-1 0-16,1 0 0,-1 0 0,22 0 15,42 21 1,0 43 15,21-64-15,64 0-16,-1 0 0,1 0 15,21 0-15,0 0 0,0 0 0,-1 0 16,1 0-16,0 0 0,21 0 16,-21 0-16,0 0 0,0 0 15,-1 0-15,1 0 0,-21-21 0,-22 21 16,1 0-16,-1 0 0,-20 0 16,-1 0-16,0 0 0,-20 0 0,-22-21 31,0-1-16,-22 1-15,1 21 0,0-21 16,21 0-16</inkml:trace>
  <inkml:trace contextRef="#ctx0" brushRef="#br0" timeOffset="12147.51">1185 3937 0,'0'0'0,"0"21"0</inkml:trace>
  <inkml:trace contextRef="#ctx0" brushRef="#br0" timeOffset="12383.37">1863 4382 0,'105'0'16,"-83"0"-1,20 0-15,-21 0 0,0 0 0,22 0 0,-22 0 16,0 0-16,0 0 0,-21 21 15,0 0 1,-42-21-16,21 21 16,-1 0-16,-20 0 0,21 1 0,-21-1 15,-1 21-15,-20 0 0,-1 1 0,22-1 16,0 0-16,-1 1 0,1-1 16,-43 0-16,106 22 0,-42-22 0,-42 22 15,20-22-15,1 0 0,0-20 0,-1 20 16</inkml:trace>
  <inkml:trace contextRef="#ctx0" brushRef="#br0" timeOffset="12464.37">1355 5101 0,'0'-21'0,"21"0"0,0 0 0</inkml:trace>
  <inkml:trace contextRef="#ctx0" brushRef="#br0" timeOffset="14275.16">1736 4149 0,'-22'0'0,"1"0"16,0-21-1,0 21-15,21-22 16,-21 22-16,21-21 0,-21 21 16,21-21-16,-22 21 0,22-21 15,0 42 32,0 0-47,22 0 16,-1 1-16,0-1 0,0 0 15,0 0-15,0 0 0,22 0 0,-1 1 16,-21-1-16,22 21 0,-1-21 16,0 0-16,1 1 0,-1-1 0,0 0 15,1 0-15,-1 0 0,-21 0 16,21-21-16,-20 22 0,-1-1 0,0 0 16,0-21-16,-21 21 0,21-21 15,-21 21-15,-21-21 31,0 0-31</inkml:trace>
  <inkml:trace contextRef="#ctx0" brushRef="#br0" timeOffset="16000.24">3958 3768 0,'0'21'46,"0"0"-46,0 21 0,0-20 0,0 20 16,0 21-16,0-20 0,0-1 16,0 22-16,0-22 0,0 21 0,0-20 15,0 20-15,0-20 0,0-1 16,-21 0-16,21-21 0,0 22 0,0-22 16,0 0-16,0 0 0,0 0 0,21-42 46,-21 0-46,21 0 16,-21 0-16,0-22 0,21 22 0,-21-21 16,22 0-16,-1 20 0,-21-20 15,21 0-15,0-1 0,-21 1 0,21 21 16,0-21-16,-21 20 0,0 1 0,22 0 16,-1 21-16,0 21 15,0 0 1,-21 1-16,21 20 0,-21-21 15,0 21-15,0 1 0,21-1 0,-21-21 16,22 22-16,-22-1 0,21-21 16,-21 21-16,21-20 0,0-1 0,-21 0 15,21 0-15,0 0 16,1-21-16,-1 0 0,0 0 0,0 0 16,0 0-16,22 0 0,-22 0 15,0 0-15,21-21 0,-21 0 0,1 0 16,-1 0-16,0-1 0,0-20 0,0 0 15,0 21-15,1-22 0,-1-20 16,-21 20-16,0 1 0,21-21 0,0 20 16,-21-20-16,21 20 0,-21 1 15,0 0-15,21 21 0,-21-22 0,22 22 16,-22 0-16,0 0 16,0 42-1,0 0 1,0 21-16,0 1 0,0-22 15,0 42-15,0-20 0,0-1 0,0 22 16,0-22-16,0 21 0,0-20 16,0-1-16,0 0 0,0 1 0,0-22 15,0 21-15,0-21 0,0 1 0,21-1 16,0 0-16,0 0 0,0-21 16,0 0-16,1 0 0,-1 0 0,21 0 15,-21 0-15,0 0 0,22 0 16,-22-21-16,21 21 0,1-21 0,-22 0 15,21-22-15,0 22 0,1 0 16,-22-21-16,21-1 0,-21 1 16,1 0-16,-1-1 0,0 1 0,-21 0 15,0-1-15,0 22 0,0-21 16,0 21-16,0-1 0,-21 1 0,0 21 16,-1 0-16,1 0 15,0 0-15,0 21 0,0 22 0,0-22 16,21 21-16,0-21 0,0 22 15,0-1-15,0 0 0,0-20 0,0 20 16,0 0-16,0-21 0,0 1 0,21-1 16,0 0-16,0 0 15,0 0-15,22 0 0,-22-21 0,21 0 0,0 22 16,1-22-16,-1 0 16,22 0-16,-22 0 0,0 0 0,1-22 15,20 22-15,-21-21 0,-20 0 0,20 0 16</inkml:trace>
  <inkml:trace contextRef="#ctx0" brushRef="#br0" timeOffset="16675.58">8615 3598 0,'0'0'0,"0"-21"0,21 21 16,0-21-16,-21 0 0,0 0 16,0 0-16,0-1 0,0 1 15,0 0-15,0 0 16,-21 0-16,0 0 0,0 21 16,-1 0-16,1-22 0,-21 22 0,21 0 15,0 0-15,-22 22 0,1-1 16,21 0-16,-22 0 0,1 21 0,0-20 15,-1 20-15,1 21 0,0-20 16,-1-1-16,22 22 0,0-1 0,-21-21 16,21 22-16,-1-1 0,22 1 0,0-1 15,0 1-15,0-22 0,0 22 16,0-22-16,22 0 0,-1 1 0,21-22 16,-21 0-16,22 0 0,-1 0 15,0 1-15,1-1 0,-1-21 0,0 0 16,1 0-16,20 0 0,-21 0 15,22-21-15,-22-1 0,22 1 16,-22 0-16,22 0 0,-22-21 0,21 20 16,-20 1-16</inkml:trace>
  <inkml:trace contextRef="#ctx0" brushRef="#br0" timeOffset="18729.23">9207 3916 0,'0'0'15,"0"-21"-15,0 0 0,0-1 0,0 1 0,0 0 16,-21 0-16,0 21 15,0 0-15,0 0 0,0 0 0,-1 0 16,1 0-16,0 21 0,-21 0 0,21 0 16,-22 22-16,22-22 15,0 21-15,-21 1 0,20-1 0,1 0 16,0 1-16,0-1 0,21-21 0,0 21 16,0 1-16,0-22 0,0 0 15,0 0-15,0 0 0,0 1 0,21-22 16,0 21-16,0-21 15,1 0-15,-1 0 0,0 0 0,0-21 16,21-1-16,-20 1 0,20 0 0,-21 0 16,0 0-16,22-22 0,-22 1 15,0 0-15,0 21 0,0-22 16,0 1-16,1 0 0,-22 20 16,0 1-16,21 0 0,-21 0 0,0 0 15,0 0-15,0 42 31,0 0-15,0 21-16,0-21 0,0 22 0,0-1 16,0-21-16,0 22 0,0-1 15,0 0-15,0-21 0,0 22 0,0-22 16,0 21-16,0-21 0,21 1 16,0-1-16,0 0 0,0-21 0,1 0 15,20 21-15,-21-21 0,21 0 16,1 0-16,-1 0 0,22-21 15,-22 0-15,0 0 0,22-1 0,-22 1 16,0 0-16,1 0 0,-1-21 0,0-1 16,-20 22-16,-1-21 0,-21-1 15,0 22-15,0-21 0,0 21 0,0 0 16,0-1-16,-21 22 16,-1 0-1,1 22-15,0-22 0,21 21 0,-21 21 16,0-21-16,21 0 0,-21 22 15,21-22-15,-22 21 0,1-21 0,21 1 16,-21-1-16,21 21 0,0-21 16,-21-21-16,21 21 0,0 1 15,-21-22-15,21 21 0,0-42 32,0-1-17,0 1-15,21 0 0,0-21 16,0 21-16,-21-1 0,21-20 15,1 0-15,20 21 0,-21-22 0,0 1 16,0 21-16,22 0 0,-22-1 16,0 1-16,21 21 0,-20 0 0,20 0 15,-21 0-15,0 0 0,0 0 0,1 0 16,-22 21-16,0 1 16,21 20-16,-21-21 0,0 21 0,0-20 15,0 20-15,21 0 0,-21-21 0,0 22 16,0-22-16,21 0 0,-21 21 15,21-20-15,0-1 0,1-21 0,-1 21 16,-21 0-16,42-21 0,-21 0 0,0 0 16,1 0-16,20 0 0,-21 0 15,21 0-15,1-21 0,-1 0 0,-21 0 16,22-1-16,-1 1 0,-21-21 0,21 0 16,-20 20-16,-1-20 0,0 0 15,0-1-15,0 1 0,0 21 16,-21-21-16,0 20 0,22 1 15,-22 0-15,-22 21 16,1 0-16,0 0 16,0 21-16,21 0 0,-21 22 15,21-22-15,-21 21 0,21-21 0,-22 22 16,22-22-16,-21 21 0,0-21 0,21 22 16,0-22-16,0 0 0,-21 0 15,21 22-15,-21-22 0,21 0 16,0 0-1,0-42 1,0 0 0,0 0-16,21-1 0,0 1 15,0 0-15,-21 0 0,21-21 0,1-1 16,20 22-16,-21-21 0,0-1 0,22 22 16,-22-21-16,0 21 0,21 0 15,-21-1-15,1 22 0,-1 0 0,0 0 16,0 0-16,0 22 15,-21 20-15,0-21 0,21 0 16,-21 0-16,0 22 0,0-22 0,0 21 16,22-21-16,-22 1 0,21-1 15,-21 0-15,0 0 0,21 0 0,0-21 16,0 21-16,0-21 0,1 0 16,-1 0-16,21 0 0,-21 0 15,0 0-15,1 0 0,-1 0 16,0-21-16,0 0 0,21 0 0,-20 0 15,-1 0-15,21-1 0,-21-20 16,0 21-16,1-21 0,20 20 0,-21-20 16,0 21-16,0 0 0,1 0 0,-22-1 15,0 1-15,0 42 32,0 1-32,-22-1 0,1 0 15,0 0-15,21 0 0,-21 22 0,0-22 16,21 21-16,-21-21 0,21 0 15,0 22-15,0-22 0,0 0 16,0 0-16,0 0 0,0 1 0,0-1 16,21 0-16,0-21 0,0 0 0,0 0 15,22 0-15,-22 0 0,21 0 16,0 0-16,1 0 0,-1 0 0,-21-21 16,22 0-16,-1-1 0,0 1 0,-21 0 15,22 0-15,-22-21 0,0 20 16,0-20-16,-21 0 0,0-1 0,0 1 15,0 0-15,0-1 0,0 22 16,0-21-16,0 21 0,-21-22 0,0 22 16,0 21-16,0-21 0,-22 21 15,22 0-15,-21 0 0,-1 0 16,1 21-16,21 0 0,-21 1 0,-1-1 16,22 0-16,0 21 0,-21 1 0,42-22 15,0 21-15,-22 0 0,22 1 16,0-22-16,0 21 0,0-21 0,22 22 15,-1-22-15,0 0 0,0-21 0,21 21 16,-20-21-16,20 0 0,0 0 16,1 0-16,-1 0 0,0 0 0,22 0 15,-22-21-15,0 0 16,1 0-16,-1-22 0,0 22 0,1-21 16,-1 0-16,0-22 0,1 22 0,-1-1 15,-21-20-15,22 21 0,-1-22 16,-21 22-16,21-1 0,-20 1 0,-1 0 15,0-1-15,-21 1 0,0 21 16,0 0-16,0 0 0,-21 21 16,0 0-16,-1 0 15,1 21-15,0 21 0,0-21 16,0 22-16,0-1 0,21 21 0,-22-20 16,1-1-16,21 22 15,0-1-15,0-21 0,0 22 0,0-22 16,0 1-16,0-1 0,0 0 0,0 1 15,0-22-15,0 0 0,21 21 16,1-42-16,-1 21 0,0-21 0,21 0 16,-21 0-16,1 0 0,20 0 0,-21 0 15,21-21-15,1 0 0,-1 0 16,-21 0-16,22-22 0,-1 22 0,-21-21 16,0 0-16,0 20 0</inkml:trace>
  <inkml:trace contextRef="#ctx0" brushRef="#br0" timeOffset="18931.11">12658 3810 0,'0'0'0,"0"21"0,21-21 31,0 0-31,0 0 0,21 0 16,-20 0-16,20 0 0,0 0 0,1 0 15,-1 0-15,0 0 0,1 0 16,-22 0-16,21 0 0,-21 0 0,0-21 16,1 21-16</inkml:trace>
  <inkml:trace contextRef="#ctx0" brushRef="#br0" timeOffset="20484.08">15219 3725 0,'0'0'16,"-21"0"-16,-22 0 15,22 0 1,21-21-1,0 0 1,21 0-16,0 0 16,1 0-16,-1-1 0,0 1 0,0-21 15,0 21-15,22-22 0,-22 1 0,0 0 16,0-1-16,0-20 0,0 21 16,1-1-16,-1 1 0,-21 21 0,0-22 15,0 22-15,0 0 0,0 0 16,-21 42-1,21 0-15,-22 0 16,1 22-16,0-1 0,21 0 0,0 22 16,-21-1-16,21 1 0,-21-1 0,21 1 15,0-1-15,0 1 16,0-1-16,0-20 0,0 20 0,0 1 16,0-22-16,-21 22 0,21-22 15,-22 21-15,1-20 0,0-1 0,0-21 16,21 22-16,-42-22 0,20 0 0,1 0 15,0 0-15,-21-21 0,21 0 16,-22 0-16,1 0 0,21 0 0,-22-21 16,22 0-16,-21 0 0,21 0 15,0-22-15,-1 22 0,1-21 0,0-1 16,0 1-16,21 0 0,-21 21 0,21-22 16,0 22-16,0 0 0,0 42 31,0 0-31,0 0 15,0 22-15,0-22 0,21 21 16,0 1-16,0-22 0,0 21 0,1-21 16,20 22-16,-21-22 0,21 0 15,1 0-15,-1 0 0,0 0 0,1-21 16,-1 0-16,22 0 0,-22 0 0,0 0 16,22 0-16,-22-21 0,22 0 15,-22 0-15,0 0 0,1-22 0,-1 22 16,0-21-16,-21 0 15,1-1-15,20 1 0,-21 0 0,0-1 0,-21 1 16,21 21-16,-21-22 0,22 22 0,-22 0 16,0 0-16,0 42 31,0 0-31,0 0 0,0 1 16,0-1-16,0 0 0,-22 21 0,22 1 15,-21-22-15,0 21 0,21 0 0,0-20 16,0 20-16,-21-21 0,21 0 15,0 0-15,-21 1 0,21-1 0,0 0 16,0-42 15,0 0-31,0-1 16,0 1-16,0-21 0,21 21 16,0-22-16,0 1 0,0 0 0,1-1 15,-1 22-15,0-21 0,21 0 16,1 20-16,-1-20 0,0 21 0,1 0 15,-1 21-15,0 0 0,1 0 0,-1 0 16,-21 0-16,0 0 0,0 21 16,1 0-16,-22 0 0,0 0 0,0 22 15,0-22-15,0 21 0,0-21 16,0 22-16,0-1 0,-22-21 0,22 22 16,-21-22-16,21 21 0,0-21 15,0 0-15,0 1 0,0-1 16,0 0-16,21-21 0,1 0 15,-1 0-15,0 0 0,0 0 0,21-21 16,1 0-16,-22-1 0,21 1 16,1 0-16,-1-21 0,0-1 0,1 1 15,-1 0-15,0 21 0,-21-22 16,22 1-16,-22 0 0,21 20 0,-21-20 16,-21 21-16,0 0 0,0 0 15,-21 21 1,0 21-16,0-21 0,0 21 15,21 0-15,0 0 16,-21 0-16,21 1 0,0-1 0,0 0 16,0 0-16,0 0 0,0 22 15,0-22-15,0 0 0,21 0 0,-21 21 16,0-20-16,0-1 0,21 0 0,-21 0 16,0 0-16,0 0 15,0 1-15,-21-22 16,0 0-16,-1 0 0,1 0 15,0 0-15,0 0 0,0 0 16,0 0-16,-1-22 0,1 22 16,21-21-16,0 0 15,0 0 1,21 21-16,-21-21 16,22 0-16,-1 21 0,0-22 15</inkml:trace>
  <inkml:trace contextRef="#ctx0" brushRef="#br0" timeOffset="20879.86">17462 3302 0,'0'0'0,"0"-21"0,-21 21 16,0 0-16,21 21 15,-21 0-15,0 22 0,21-1 0,-21 0 16,21 1-16,-22 20 0,22 1 16,0-1-16,-21 1 0,0-1 0,21 22 15,-21-1-15,21-20 0,-21 21 0,21-1 16,-21 1-16,-1 0 0,22-1 16,-21 1-16,0 0 0,0-1 0,21 1 15,-21 0-15,0-1 0,-22 1 16,22 0-16,0-1 0,0-20 0,0 20 15,-1-20-15,1 21 0,0-22 0,0-21 16,0 22-16,21-22 0,0 1 16,0-1-16,0-21 0,0 0 15,21-63 1,0 21 0,0 0-16,0-22 0,1 1 15,20-22-15,-21 22 0,0-21 0,22-1 16,-22 1-16</inkml:trace>
  <inkml:trace contextRef="#ctx0" brushRef="#br0" timeOffset="21219.61">17526 3852 0,'0'0'0,"0"-21"0,-21-21 15,21 21-15,0 0 0,0-1 0,0 1 16,0 0-16,21 0 15,0 21-15,0 0 16,22 0-16,-22 0 0,21 0 0,-21 0 16,22 21-16,-22 0 0,21 0 15,-21 1-15,-21-1 0,0 21 0,0-21 16,0 0-16,0 22 0,0-1 16,-21-21-16,0 22 0,-21-22 0,-1 0 15,1 0-15,-22 0 0,22 0 16,0-21-16,-22 22 0,22-22 15,0 21-15,-1-21 0,22 0 0,0 0 16,0 0-16,0 0 16,63 0-1,-21 0-15,0 0 16,0-21-16,22 21 0,-22-22 0,21 22 16</inkml:trace>
  <inkml:trace contextRef="#ctx0" brushRef="#br0" timeOffset="21587.12">18055 3937 0,'0'-21'32,"21"21"-32,0 0 0,-21-21 15,22 0-15,-1 21 0,0-22 0,0 22 16,0-21-16,22 0 0,-22 0 15,0 0-15,0 0 0,0-1 0,-21 1 16,0 0-16,0 0 0,0 0 16,0 0-16,-42 21 15,21 0-15,0 0 16,-1 0-16,-20 21 0,21 0 16,-21 0-16,20 21 0,1-20 0,-21-1 15,42 21-15,-21-21 0,21 22 16,-21-22-16,21 0 0,0 21 0,0-21 15,0 1-15,0-1 0,0 0 16,0 0-16,21 0 0,0 0 0,0-21 16,0 0-16,0 0 0,1 0 0,20 0 15,0 0-15,-21 0 0,22-21 16,-1 0-16,0 21 0</inkml:trace>
  <inkml:trace contextRef="#ctx0" brushRef="#br0" timeOffset="22127.81">18902 3683 0,'0'-21'0,"0"42"0,-21-42 31,-1 21-31,1 0 0,0 21 16,0-21-16,0 21 0,0 0 16,-1 1-16,1-1 0,0 0 0,21 21 15,0-21-15,-21 1 0,21 20 0,0-21 16,0 21-16,0-20 0,0 20 15,0-21-15,21 0 0,0 0 0,0 1 16,1-1-16,-1 0 16,0 0-16,21-21 0,-21 0 0,22 0 15,-1 0-15,0 0 0,-20-21 0,20 0 16,0-22-16,1 22 0,-1-21 16,0 0-16,1-1 0,-1-20 0,0 20 15,1-20-15,-22 21 0,21-22 16,0 1-16,-20-1 0,20 1 0,-21-1 15,21 1-15,-20-1 0,-1 22 16,-21-22-16,0 22 0,0 0 0,21 20 16,-21 1-16,0 0 0,0 0 15,-21 21-15,0 21 16,21 21-16,-22-20 0,1 20 16,0 21-16,0-20 0,-21 20 15,20 1-15,1-1 0,0-20 0,0 20 16,0 1-16,0-22 0,21 21 15,0-20-15,0-1 0,0 0 0,0 1 16,0-1-16,0 0 0,0-20 16,0-1-16,21 21 0,0-21 0,0-21 15,0 21-15,0-21 0,22 0 16,-22 0-16,0 0 0,21 0 0,-20-21 16,20 0-16,-21 0 0,21 0 0,-20 0 15,-1-22-15,0 22 0,0 0 16</inkml:trace>
  <inkml:trace contextRef="#ctx0" brushRef="#br0" timeOffset="22343.73">19219 3598 0,'21'0'31,"1"0"-16,20 0-15,0 0 0,1 0 16,-1 0-16,0 0 0,1 0 16,20-21-16,-21 21 0,22-21 15,-22 21-15,1 0 0,-1-21 0,0 21 16,-21-21-16,1 21 0,-1-21 0</inkml:trace>
  <inkml:trace contextRef="#ctx0" brushRef="#br0" timeOffset="23228.37">63 6456 0,'-42'0'0,"84"0"0,-105 0 16,63 21 0,0 0-16,0 0 15,42-21-15,22 0 16,-1 0-16,22 0 0,21 0 16,-22 0-16,22 0 0,0 0 0,-21 0 15,21 0-15,-1-21 0,1 0 16,0 21-16,0-21 0,0 21 15,-22-21-15,1 21 0,-21 0 16,-1 0-16,1-21 0,-22 21 0,-21 0 16,0 0-16,0 0 0,-21-22 15,0 1-15,-21 0 16,0 21-16,0-21 0,0 0 16,-22 21-16,22-21 0</inkml:trace>
  <inkml:trace contextRef="#ctx0" brushRef="#br0" timeOffset="23551.43">1312 6117 0,'43'21'0,"-86"-42"0,149 42 0,-64 1 15,22-22-15,-22 0 0,22 0 16,-1 0-16,-20 21 0,-1-21 0,21 0 15,-20 0-15,-1 0 0,0 21 16,1-21-16,-22 21 0,0-21 0,0 21 16,-21 0-16,0 1 0,0-1 15,-21 0-15,0 21 0,0 1 0,-22-1 16,22 0-16,-21 1 0,-22-1 16,22 0-16,-21 22 0,-1-22 15,22 0-15,-22 1 0,22-22 16,0 21-16,-1-21 0,22 1 0,0-1 15,0-21-15,21 21 16,21-42 0,21 21-16</inkml:trace>
  <inkml:trace contextRef="#ctx0" brushRef="#br0" timeOffset="24723.81">4191 5927 0,'0'0'0,"0"-21"0,0 42 31,-21 0-15,21 0-16,0 0 0,-21 22 16,21-1-16,-22 0 0,22-21 15,0 43-15,-21-22 0,21 1 0,-21-1 16,0 21-16,21-20 0,0-1 0,0 0 15,-21-20-15,21 20 0,0-21 16,0 0-16,21-21 31,0-21-31,0 0 0,0-21 16,1 20-16,-22 1 0,21-21 16,0 0-16,0-1 0,0 1 0,0 21 15,1-22-15,-1 22 0,0-21 0,0 21 16,0 21-1,0 0-15,1 21 16,-22 0-16,0 21 16,0-20-16,21 20 0,-21-21 0,21 21 15,0 1-15,-21-1 0,0-21 0,21 22 16,0-22-16,-21 0 0,22 0 16,-1 0-16,0-21 0,0 21 0,0-21 15,0 0-15,1 0 0,-1 0 16,0 0-16,21-21 0,-21 0 0,1 0 15,20 0-15,-21-22 0,0 22 0,0-21 16,1 0-16,-1-1 0,0 1 16,0 0-16,0-1 0,0 1 15,-21 0-15,0-1 0,22 1 0,-22 0 16,21 20-16,-21 1 0,0 0 16,0 0-16,0 42 15,0 0 1,0 0-16,0 22 0,0-22 0,0 21 15,0 1-15,0-1 0,0 0 0,0 1 16,0-1-16,0 0 0,0 1 16,0-1-16,0 0 0,21-21 0,-21 22 15,21-22-15,0 21 0,0-21 16,1 1-16,-1-22 0,0 21 16,0-21-16,21 0 0,-20 0 0,20 0 15,0 0-15,-21-21 0,22-1 16,-1 1-16,0-21 0,1 21 0,-1-22 15,0 1-15,-20 0 0,20-1 0,-21 1 16,0 0-16,0-1 0,1 1 16,-22-21-16,0 20 0,0 22 0,0-21 15,0 21-15,0-1 0,0 1 16,-22 21-16,1 0 0,0 0 0,0 21 16,0-21-16,0 22 0,21 20 0,0-21 15,-22 0-15,22 22 16,0-22-16,0 21 0,0-21 0,0 0 15,0 22-15,22-22 0,-22 21 0,21-21 16,0 1-16,0-1 0,21 0 16,-20 0-16,-1-21 0,21 0 0,0 21 15,1-21-15,-1 0 0,0 0 16,22 0-16,-22-21 0,1 0 0,20 0 16,-21 0-16</inkml:trace>
  <inkml:trace contextRef="#ctx0" brushRef="#br0" timeOffset="25259.51">8932 5652 0,'0'0'0,"0"-22"0,0-20 16,0 21-16,-21 0 0,0 0 15,0-1-15,-22 1 0,22 0 0,-21 21 16,0-21-16,-1 21 0,1 0 0,0 0 16,-1 0-16,22 21 0,-21 0 15,-1 22-15,1-22 0,0 42 16,21-20-16,-22 20 0,1 1 0,21-1 15,0 1-15,-1-1 0,1 1 16,21-22-16,0 21 0,0-20 0,0-1 16,0 22-16,21-22 0,1 0 15,-1-21-15,21 22 0,0-22 0,-20 21 16,41-21-16,-21-21 0,1 22 0,20-1 16,1-21-16,-1 0 0,1 0 15,-1 0-15,1-21 0,-1-1 0,1 1 16,-1 0-16,1-21 0</inkml:trace>
  <inkml:trace contextRef="#ctx0" brushRef="#br0" timeOffset="26151.03">9546 5927 0,'0'0'16,"0"-21"-16,-21-1 0,0 1 0,0 0 0,-22 21 16,22 0-16,-21 0 0,21 0 15,-22 0-15,22 0 0,-21 21 0,21 0 16,-1 1-16,-20 20 0,21-21 0,0 21 15,0 1-15,-1-1 0,1 0 16,21 1-16,0-1 0,0 0 0,0 1 16,0-1-16,0 0 0,0 1 0,0-22 15,0 0-15,21 21 16,1-20-16,-1-22 0,0 21 0,0-21 16,0 0-16,0 0 0,1 0 0,-1 0 15,21 0-15,-21-21 0,0-1 16,1 1-16,-1 0 0,0-21 0,0 21 15,0-22-15,0 22 0,1-21 0,-1-1 16,-21 1-16,21 21 0,-21-21 16,21-1-16,-21 22 0,21-21 0,-21 21 15,0-1-15,0 44 32,-21-1-32,21 0 15,0 21-15,-21-21 0,21 22 0,0-22 16,0 21-16,0-21 0,0 22 15,0-22-15,21 21 0,0-21 0,0 1 16,1-1-16,-1 0 0,0 0 16,0-21-16,21 21 0,1-21 0,-22 0 15,21 0-15,22 0 0,-22 0 0,0-21 16,1 21-16,-1-21 0,0-21 16,1 20-16,-1 1 0,0-21 0,1 21 15,-22-22-15,21 22 0,-21-21 0,1 0 16,-22 20-16,0-20 0,21 21 15,-21 0-15,0 0 0,0-1 16,0 1-16,-21 21 16,21 21-1,0 1-15,0-1 0,0 0 0,-22 0 16,22 0-16,0 0 0,-21 1 0,21 20 16,0-21-16,0 0 0,0 22 15,-21-22-15,21 0 0,0 0 0,-21 0 16,21 0-16,0 1 0,0-1 0,0 0 15,0-42 17,0 0-32,0-1 15,0-20 1,21 21-16,0 0 0,-21-22 0,21 1 16,1 21-16,-1-21 0,21-1 0,-21 1 15,22 0-15,-1-1 0,0 22 16,1-21-16,-22 21 0,21 21 0,0 0 15,1 0-15,-22 0 0,21 0 0,-21 21 16,1 0-16,-1 0 0,21 0 16,-21 22-16,-21-22 0,21 21 0,-21-21 15,22 22-15,-22-22 0,0 21 16,0-21-16,0 22 0,0-22 0,0 21 16,-22-21-16,22 0 0,-21 1 0,21-1 15,0 0-15,0 0 16</inkml:trace>
  <inkml:trace contextRef="#ctx0" brushRef="#br0" timeOffset="27068.02">12975 5969 0,'0'0'16,"0"-21"-16,0 0 0,0 0 0,0-1 15,0 1-15,0 0 0,0 0 16,-21 21 0,21 21-16,0 0 15,0 0-15,0 1 0,0-1 16,0 21-16,0-21 0,0 22 0,0-1 15,21-21-15,-21 21 0,0 1 16,0-22-16,0 21 0,0-21 0,0 22 16,0-22-16,0 0 0,0 0 0,0 0 15,0 1 1,-21-44 0,21 1-16,0 0 15,0 0-15,0 0 0,0 0 16,0-22-16,0 22 0,0-21 0,0 21 15,21-22-15,0 1 0,0 0 0,22-1 16,-22 1-16,21 21 0,-21-22 16,22 1-16,-1 21 0,0 0 0,1 0 15,-1 21-15,0 0 0,1 0 16,-22 0-16,21 21 0,-21 0 0,1 0 16,-1 0-16,0 22 0,0-1 0,0-21 15,-21 21-15,0 1 0,21-1 16,-21-21-16,0 22 0,0-22 0,0 21 15,0-21-15,0 0 0,0 1 16,0-1-16,0 0 0,0 0 16,0-42-1,0 0 1,0 0-16,0-1 0,0 1 16,0 0-16,0 0 0,0 0 0,0 0 15,22-22-15,-1 22 0,0-21 16,0-1-16,0 22 0,0-21 0,22 0 15,-1 20-15,0 1 0,1 0 0,-1 0 16,22 21-16,-22 0 0,0 0 16,-21 21-16,22 0 0,-22 0 0,0 1 15,0-1-15,0 21 0,-21-21 16,0 22-16,0-1 0,0-21 16,0 21-16,0-20 0,0 20 0,0-21 15,0 0-15,0 0 0,0 1 16,-21-1-16,21 0 0,0 0 0,0 0 15,21-21 1,1 0 0,-1 0-16,0 0 0,0-21 0,0 0 15,0 0-15</inkml:trace>
  <inkml:trace contextRef="#ctx0" brushRef="#br0" timeOffset="28271.33">15113 5927 0,'0'0'0,"0"-21"0,0-1 16,-21 22 0,0 0-16,-1 0 0,1 22 15,0-22-15,0 21 0,-21 0 16,20 21-16,1-21 0,0 1 0,0 20 16,0-21-16,21 21 0,0-20 0,-21-1 15,21 21-15,0-21 0,0 22 16,0-22-16,0 0 0,21 21 0,-21-21 15,21 1-15,0-1 0,21 0 0,-20-21 16,20 21-16,-21-21 16,21 0-16,1 0 0,-1 0 0,0 0 15,1-21-15,-1 0 0,22 0 0,-22-1 16,0 1-16,-21 0 0,22-21 16,-22 21-16,0-22 0,21 22 0,-42-21 15,22-1-15,-22 1 0,0 0 16,0-1-16,0 1 0,0 0 0,-22 21 15,1-22-15,0 22 0,-21 0 0,21 0 16,-22 0-16,1 21 0,0 0 16,-1 0-16,1 0 0,0 21 0,20-21 15,-20 21-15,0 21 0,21-21 16,-22 1-16,22 20 0,0 0 16,0-21-16,21 22 0,0-1 0,0-21 15,0 22-15,0-22 0,0 21 16,21-21-16,0 22 0,0-22 0,0 0 15,22 0-15,-22 0 0,21 0 0,1 1 16,-1-22-16,0 0 0,1 0 16,-1 0-16,0 0 0,22 0 0,-22-22 15,0 22-15,1-21 0,-22 0 0,21 0 16,1-21-16,-22 20 0,21 1 16,-21-21-16,22 0 0,-22 20 0,21-20 15,-21 21-15,0-21 0,1 20 0,20 1 16,-21 0-1,0 21-15,-21 21 16,0 0 0,0 1-16,0-1 0,0 0 15,0 0-15,0 21 0,0-20 0,0-1 16,0 0-16,0 21 0,0-21 16,0 1-16,0-1 0,0 0 0,0 0 15,0 0-15,21 0 0,1-21 16,-1 0-16,0 0 15,0 0-15,0 0 0,0-21 0,1 21 16,-1-21-16,21 0 0,-21 0 0,0 0 16,22-1-16,-22 1 15,0-21-15,21 21 0,-20 0 0,-1-22 16,0 22-16,0 0 0,0-21 0,0 20 16,1 22-16,-22-21 0,21 0 15,-21 42 16,0 0-31,0 1 0,0-1 0,0 0 16,0 0-16,0 21 0,0-20 0,0-1 16,0 0-16,0 21 0,0-21 15,0 1-15,0-1 0,0 0 0,0 0 16,21 0-16,0 0 0,0-21 0,22 0 16,-22 22-16,0-22 15,21 0-15,1 0 0,-1 0 0,0-22 16,1 1-16,20 21 0,-21-21 0,22 0 15,-1 0-15,-20-22 0,20 22 16,-20 0-16,-1-21 0,0 21 0,1-22 16,-22 1-16,0 0 0,0-1 0,0 22 15,-21-21-15,0 21 0,0-1 16,0 1-16,-21 21 0,-21 0 0,21 0 16,-22 0-16,1 0 0,0 21 15,20 22-15,-20-22 0,0 21 0,21-21 16,-1 22-16,1-1 0,21 0 15,0-20-15,0 20 0,0-21 16,0 21-16,21-20 0,1-1 0,20 0 16,0 0-16,1 0 0,-1 0 0,0-21 15,22 0-15,-1 0 0,-20 0 16,20 0-16,1 0 0,-1-21 0,-21 21 16,22-21-16,-22 0 0,22 0 0,-22 0 15,0-1-15,1 1 0,-22 0 16,21-21-16,-21 21 0,-21-1 0,0 1 15,0 0-15</inkml:trace>
  <inkml:trace contextRef="#ctx0" brushRef="#br0" timeOffset="29391.51">0 8721 0,'0'21'78,"85"-21"-78,20 0 0,1 0 15,0 0-15,21 0 0,-21 0 0,21 0 16,0 0-16,0 0 0,21 0 16,-21-21-16,-21 21 0,21 0 0,-21-21 15,-22 21-15,1-22 0,0 22 16,-22 0-16,-20 0 0,-1 0 0,-21 0 16,21 0-16,-42-21 15,0 0-15,-21 21 16,0-21-16,0 21 0,-21-21 15,20 0-15,-20 21 0,0-22 16,21 22-16,-22-21 0,1 21 0,0 0 16,20 0-16,-20-21 0,21 21 15,0 0-15,0 0 0,21-21 32,21 21-32,21 0 0,-21 0 0,22 0 15,-22 0-15,21 0 0,0 0 16,-20 21-16,20-21 0,-21 21 0,21 0 15,-20 1-15,-1-1 0,0 21 16,-21-21-16,0 22 0,0-1 0,0 0 16,-21 1-16,0-1 15,-1 0-15,-20 1 0,21-1 0,-21 0 16,-1 1-16,1-22 0,0 0 16,-1 21-16,22-21 0,0 1 0,0-22 15,21 21-15,21-21 16,0 0-1</inkml:trace>
  <inkml:trace contextRef="#ctx0" brushRef="#br0" timeOffset="29810.91">3895 7959 0,'0'0'0,"0"-21"15,0-1-15,-22 1 16,1 21 0,21 43-16,0-22 0,-21 21 15,21 0-15,0 22 0,0-1 16,0 1-16,-21-1 0,21 1 0,-21 21 16,21-22-16,0 1 0,-21-1 0,-1-21 15,22 22-15,-21-1 0,21-20 16,0-1-16,0 0 0,0 1 0,0-22 15,0 0-15,0 0 0,0 0 16,21-21-16,1 0 0,-1 0 16,0-21-16,0 0 0,-21 0 15</inkml:trace>
  <inkml:trace contextRef="#ctx0" brushRef="#br0" timeOffset="30059.77">4318 7832 0,'0'0'0,"42"21"32,-42 21-32,0 1 0,0 20 15,0 1-15,0-1 0,0 1 16,0-1-16,0 1 0,0-1 16,0 1-16,0-22 0,0 21 0,0-20 15,0-1-15,0 0 0,0 1 16,0-22-16,-21 21 0,21-21 0,-21 22 15,21-22-15,0 0 0,-21 0 16,0-21-16,-1 0 0,1 0 16,0 0-16,0 0 0</inkml:trace>
  <inkml:trace contextRef="#ctx0" brushRef="#br0" timeOffset="30251.66">3662 8742 0,'0'0'0,"0"-21"31,21 21-31,0 0 0,21 0 16,1 0-16,-22-21 0,21 21 15,1-22-15,-1 22 0,0 0 0,22-21 16,-22 21-16,0 0 0,22-21 0,-1 0 16,-20 21-16,20-21 0,1 21 15,-22-21-15,0-1 0,1 22 0,20-21 16</inkml:trace>
  <inkml:trace contextRef="#ctx0" brushRef="#br0" timeOffset="31180.13">5122 8530 0,'21'0'0,"1"0"16,-1 0-1,-21-21-15,0 0 0,21 21 16,-21-21-16,21 0 0,-21-1 15,0 1-15,0 0 0,0 0 0,0 0 16,0-22-16,-21 22 0,0 0 0,0 0 16,-1 0-16,1 0 15,-21 21-15,21 0 0,-22 0 0,22 0 0,-21 21 16,0 0-16,-1 21 0,22-21 16,-21 22-16,21 20 0,-22-20 15,22-1-15,0 21 0,0-20 0,21 20 16,0-20-16,0-1 0,0 21 15,0-41-15,21 20 0,0 0 0,0-21 16,22 1-16,-22-22 0,21 0 0,-21 0 16,22 0-16,-1 0 0,0 0 15,-21-22-15,22 1 0,-1 0 0,-21 0 16,22-21-16,-22 20 0,0-20 0,0 0 16,21-1-16,-20 1 0,-1 0 15,-21-1-15,0 1 0,21 21 16,-21-21-16,0 20 0,0 1 0,0 0 15,-21 21 1,21 21-16,-21 0 0,21 22 16,0-22-16,0 0 0,0 0 15,0 22-15,0-22 0,0 21 0,0-21 16,21 0-16,0 22 0,0-22 0,0 0 16,22 0-16,-22 0 0,0-21 15,21 22-15,-21-22 0,22 0 0,-1 0 16,0 0-16,1 0 0,-1 0 0,0-22 15,1 1-15,-1 0 16,-21 0-16,22 0 0,-22 0 0,0-22 0,0 22 16,0-21-16,-21-1 0,0 22 15,0-21-15,0 21 0,0 0 16,0-1-16,0 1 0,0 0 0,0 42 16,0 0-1,-21 22-15,21-22 16,-21 0-16,0 0 0,21 22 0,0-22 15,0 0-15,-21 21 0,21-21 0,-22 1 16,22-1-16,0 0 0,0 0 16,0 0-16,0 0 0,0-42 47,0 0-47,0-21 15,22 21-15,-22-1 0,21 1 0,0-21 16,0 21-16,0-22 0,0 22 15,22 0-15,-22-21 0,21 21 0,-21 21 16,22-22-16,-22 22 0,21 0 0,-21 0 16,1 0-16,-1 22 0,0-22 15,0 21-15,-21 0 0,21 0 0,-21 21 16,0-20-16,0-1 0,0 0 0,0 21 16,0-21-16,0 1 0,-21-1 15,0 0-15,21 0 0,-21 0 16,21 0-16,-21 1 0,21-1 15,21-21 1,0 0-16,0 0 16,21 0-16,-20 0 0</inkml:trace>
  <inkml:trace contextRef="#ctx0" brushRef="#br0" timeOffset="31964.67">7366 8551 0,'0'-21'0,"0"42"0,0-63 0,0 21 0,0 0 16,0 0-16,0-1 0,-21 1 0,0 0 15,-1 21-15,1 0 0,0-21 16,0 21-16,-21 0 0,20 0 0,-20 21 16,21 0-16,-21 0 0,-1 1 0,1-1 15,21 21-15,-22-21 0,22 22 16,0-1-16,0 0 0,0-21 0,21 22 15,-21-1-15,21-21 0,0 22 0,0-22 16,21 0-16,0 0 0,0 0 16,0 0-16,0 1 0,22-22 0,-22 0 15,21 0-15,1 0 0,-22 0 0,21-22 16,0 1-16,-20 0 16,20 0-16,-21 0 0,21-22 0,-20 22 15,20-21-15,-21 0 0,0-1 0,22-20 16,-22 20-16,0-20 0,0-1 15,0 1-15,-21-1 0,0 1 0,21-1 16,-21 22-16,0 0 0,0-1 0,0 1 16,0 21-16,0 0 0,-21 21 15,0 0-15,0 0 0,0 21 0,21 0 16,-21 21-16,-1 1 0,1-1 0,0 0 16,21 22-16,0-22 0,0 22 15,-21-22-15,21 22 0,0-22 16,0 0-16,0 1 0,0-1 0,0 0 15,21-21-15,-21 22 0,21-22 16,0 0-16,22 0 0,-22 0 0,21 1 16,-21-22-16,22 0 0,-1 0 0,0 0 15,1-22-15,-1 1 0,0 21 16,1-42-16,-1 21 0,22 0 0,-22-22 16,0 1-16,1 0 0,-1-1 0,-21-20 15,21-1-15,1 22 0,-22-22 16,0-20-16,0 20 0,0 22 0,-21-22 15,0 22-15,0 0 0,0-1 0,0 22 16,0-21-16,0 21 16,-21 21-16,0 0 0,21 21 15,-21-21-15,0 42 0,21-21 0,-21 22 16,21 20-16,-22-20 0,22 20 16,0 1-16,-21-1 0,21 1 0,-21-22 15,21 21-15,-21 1 0,21-22 0,0 1 16,0-1-16,0 0 0,0 1 15,0-1-15,0 0 0,0-21 0,0 1 16,0-1-16,0 0 0,21 0 0,0-21 16,0 0-16,1 0 0,-1 0 15,0 0-15,0 0 0,0-21 0,0 0 16,22 0-16,-22-22 0</inkml:trace>
  <inkml:trace contextRef="#ctx0" brushRef="#br0" timeOffset="32355.87">8657 8509 0,'0'0'16,"0"21"-16,-21 0 0,21 1 15,-21-22-15,21 21 0,0 0 0,0 0 16,21-21-16,0 0 16,0 0-16,22 0 15,-22 0-15,0 0 0,21 0 16,-21-21-16,22 21 0,-22-21 0,21 0 15,1-1-15,-22 1 0,0 0 0,21-21 16,-21 21-16,1-22 0,-22 22 16,0-21-16,0-1 0,0 22 0,0 0 15,0 0-15,0 0 0,-22 21 0,1 0 16,-21 21-16,21 0 0,-22 0 16,1 0-16,0 22 0,-1-1 0,1 0 15,21 1-15,-21-1 0,20 0 0,1 1 16,21-1-16,0 0 0,0-20 15,0 20-15,0-21 0,21 0 0,1 0 16,-1 1-16,21-1 0,0 0 16,1-21-16,-1 0 0,0 0 15,1 0-15,20 0 0,-20 0 0,20 0 16,-21-21-16,1 0 0,-1 21 0,0-22 16,-20 1-16,-1 0 0,0 21 0</inkml:trace>
  <inkml:trace contextRef="#ctx0" brushRef="#br0" timeOffset="33179.81">4212 10456 0,'0'0'0,"21"0"0,0 0 16,22 0-16,-22 0 16,0 0-16,0 0 0,0 0 0,22-21 15,-22 0-15,21 0 0,1 21 16,-22-42-16,21 20 0,-21 1 0,0 0 15,1 0-15,-1-21 0,-21 20 0,0 1 16,0 0-16,0 0 0,-21 0 16,-22 0-16,22-1 0,-21 22 15,-22 0-15,22 0 0,-22 0 0,22 0 16,-21 0-16,20 22 0,-20-1 16,20 0-16,1 0 0,0 21 0,-1-20 15,22-1-15,0 21 0,0-21 0,21 22 16,0-22-16,0 21 0,0-21 15,0 22-15,21-22 0,0 0 0,0 21 16,22-21-16,-22 22 0,21-1 16,1-21-16,-22 22 0,21-22 0,0 21 15,1-21-15,-22 22 0,21-22 0,-21 21 16,1-21-16,-1 0 16,-21 22-16,0-22 0,0 0 0,-21 21 15,-1-20-15,-20-1 0,21 0 0,-43 0 16,22 0-16,0-21 0,-22 0 15,22 21-15,-22-21 0,1 0 0,-1 0 16,1-21-16,21 0 0,-22 0 0,1 0 16,20 0-16,-20-22 0,20 22 15,1-21-15,0-1 0,-1 1 0,22 0 16,0-1-16,0 22 0,21-21 16,0 0-16,0 20 0,0 1 0,0 0 15,21 0-15,0 21 0,22 0 0,-22 0 16,21 0-16,0 0 15,1 0-15,-1 0 0,0 0 0,1 21 16,-1 0-16,0-21 0,-20 21 0,20-21 16,-21 22-16</inkml:trace>
  <inkml:trace contextRef="#ctx0" brushRef="#br0" timeOffset="33555.58">4572 11007 0,'0'0'0,"21"0"16,0 0-16,0 0 0,1 0 0,-1 0 16,0 0-16,0 0 15,0-21-15,0 21 0,1-22 0,-22 1 16,21 0-16,0 21 0,0-21 0,0 0 16,0 0-16,1-1 0,-22 1 15,21-21-15,-21 21 0,0 0 0,0-1 16,-21 22-1,-1 0-15,1 0 0,-21 0 0,21 22 16,0-1-16,-22 0 0,22 0 0,0 0 16,0 22-16,0-22 0,-1 21 15,1 0-15,21-20 0,0 20 0,0 0 16,0-21-16,0 1 0,0 20 16,0-21-16,0 0 0,21 0 15,1 1-15,-1-22 0,21 0 0,-21 0 16,22 0-16,-22 0 0,21 0 0,0 0 15,-20-22-15,20 1 0,0 0 16,1 0-16,-1 0 0,0 0 0,1-22 16,-22 22-16,21 0 0</inkml:trace>
  <inkml:trace contextRef="#ctx0" brushRef="#br0" timeOffset="33975.35">5482 10710 0,'0'0'0,"0"-21"0,0 0 15,0 42 1,0 0-1,-21 1-15,21-1 0,-21 0 0,21 0 16,0 0-16,0 22 0,0-22 16,-21 0-16,21 21 0,-22-21 0,22 1 15,0-1-15,0 0 0,-21 0 0,21 0 16,0 0-16,-21-21 0,21 22 16,0-44-1,0 1 1,0 0-16,0 0 15,0 0-15,21 0 0,0-22 0,22 22 16,-22-21-16,0 21 0,21-22 16,-20 22-16,20-21 0,0 21 15,1-1-15,-1 1 0,0 21 0,1 0 16,-22 0-16,21 0 0,0 0 0,-20 21 16,-1 1-16,21-1 0,-21 0 0,-21 0 15,21 21-15,-21-20 0,0 20 16,0-21-16,0 21 0,0-20 0,0-1 15,0 0-15,0 0 0,-21 0 0,21 0 16,0 1-16,0-1 0,-21-21 16,21 21-16,21-42 31,-21 0-31,21 21 0,1-22 16,-1 1-16</inkml:trace>
  <inkml:trace contextRef="#ctx0" brushRef="#br0" timeOffset="34547.44">7027 10774 0,'0'0'0,"0"-21"0,0 0 16,0-1-16,0 1 0,0 0 15,-21 0-15,21 0 0,-21 0 16,0-1-16,0 22 0,-1-21 15,1 21-15,0 0 0,0 0 0,-21 0 16,20 0-16,1 21 0,-21 1 0,0-1 16,20 0-16,-20 0 0,0 21 15,21-20-15,-1 20 0,1-21 0,0 21 16,0 1-16,21-22 0,-21 21 0,21-21 16,0 1-16,0-1 0,0 0 15,21 0-15,0 0 0,0-21 16,22 21-16,-22-21 0,0 0 0,0 0 15,21 0-15,-20-21 16,20 21-16,0-21 0,-21 0 0,22 0 0,-22 0 16,21-1-16,1-20 0,-22 0 15,21-1-15,0 1 0,-20 0 0,20-22 16,-21 1-16,21-1 0,-20 1 16,20-1-16,-21 1 0,0-1 0,0 22 15,1-22-15,-1 22 0,-21 21 0,0 0 16,0 0-16,0-1 0,-21 44 31,-1-1-31,1 0 0,0 21 0,21 1 16,-21-1-16,21 21 0,-21 1 15,21-1-15,-21 1 0,21-1 16,0 1-16,0-1 0,0-20 0,0 20 0,0-20 16,21-22-16,0 21 15,-21 0-15,21-20 0,0-1 0,0-21 16,1 21-16,-1-21 0,0 0 0,21 0 15,-21 0-15,22 0 0,-1-21 16,0 21-16,1-21 0,-1-1 0,0 1 16</inkml:trace>
  <inkml:trace contextRef="#ctx0" brushRef="#br0" timeOffset="35039.71">7810 10118 0,'0'0'16,"22"-21"-16,-22-22 0,21 22 0,-21 0 0,21 0 15,-21 63 16,21-21-31,-21 22 0,0-1 16,0 0-16,0 1 0,0 20 0,0 1 16,0-1-16,0 1 0,0-1 0,0 1 15,0-1-15,0 1 0,0-22 16,-21 0-16,21 1 0,0-1 16,-21-21-16,21 21 0,-21-20 0,21-1 15,0 0-15,21-21 16,0-21-1,0 21-15,-21-21 0,21-1 0,0-20 16,1 21-16,20-21 0</inkml:trace>
  <inkml:trace contextRef="#ctx0" brushRef="#br0" timeOffset="35415.62">8488 10139 0,'42'-42'15,"-84"84"-15,63-63 16,-63 42-16,20 0 15,-20 21-15,0-20 0,-1 20 16,1-21-16,0 21 0,-1-20 0,1 20 16,0-21-16,-1 21 0,1-20 0,21-1 15,-21 0-15,20-21 0,1 21 16,0-21-16,42 21 62,0 0-62,1 1 0,-22-1 16,21 0-16,0 21 0,-21-21 16,21 1-16,0-1 0,0 21 15,-21-21-15,22 0 0,-1 1 0,0-1 16,0 0-16,0 0 0,0 0 0,1-21 16,-1 21-16,0 1 0,0-22 15,0 0-15,0 21 0,1-21 0,-1 0 16,0 0-16,0 0 0,21 0 0,-20 0 15,20-21-15,0 21 0,1-22 16,-22 1-16,21 0 0</inkml:trace>
  <inkml:trace contextRef="#ctx0" brushRef="#br0" timeOffset="35823.37">9038 10583 0,'-106'0'31,"85"0"-31,0 22 0,0-1 16,21 0 0,21-21-1,0 0-15,0 0 16,0 0-16,1 0 0,-1 0 16,0-21-16,21 0 0,-21 21 0,1-22 15,-1 1-15,0-21 0,0 21 16,-21 0-16,0-1 0,21 1 15,-21 0-15,0 0 0,0 0 0,-21 21 16,0 0-16,0 0 0,0 0 16,-1 21-16,-20 0 0,21 0 15,-21 0-15,20 1 0,1 20 0,0 0 16,0-21-16,0 22 0,0-1 0,-1 0 16,22-20-16,-21 20 0,21 0 15,0-21-15,0 1 0,0 20 0,0-21 16,21 0-16,1 0 0,-1-21 0,21 22 15,-21-22-15,0 0 0,22 0 16,-22 0-16,21 0 0,1 0 16,-1 0-16,0 0 0,-21 0 0,22-22 15,-1 1-15,0 0 0,1 0 0</inkml:trace>
  <inkml:trace contextRef="#ctx0" brushRef="#br0" timeOffset="36303.11">9758 10478 0,'0'0'0,"0"-22"15,-21 22 1,-1 22-16,1-22 0,0 21 0,0 0 16,0 0-16,21 21 0,0-20 15,-21-1-15,-1 21 0,22-21 16,0 0-16,0 1 0,0-1 0,0 21 16,22-21-16,-1 0 0,0-21 15,0 0-15,0 22 0,22-22 16,-22 0-16,21 0 0,-21 0 0,22 0 15,-1-22-15,0 1 0,1 21 0,-22-21 16,21 0-16,-21 0 0,0 0 16,1-22-16,-1 22 0,0 0 0,0 0 15,0 0-15,-21-1 0,0 1 0,0 0 16,0 0-16,0 0 0,0 42 47,0 0-47,0 0 0,0 22 15,0-22-15,0 21 0,0 0 16,0-20-16,0 20 0,0 21 0,0-20 16,0-1-16,0 22 0,0-1 0,0 1 15,0-1-15,0 1 0,0 20 16,0-20-16,0 20 0,0 1 0,0 0 16,0-1-16,0 1 0,0 21 0,0-21 15,0-1-15,0 1 0,0 0 0,0-1 16,0 1-16,0-22 0,0 22 15,0-21-15,0-1 0,0 1 16,0-1-16,-21-21 0,0 1 0,0-1 16,-22-21-16</inkml:trace>
  <inkml:trace contextRef="#ctx0" brushRef="#br0" timeOffset="36327.08">9991 13081 0,'-43'-21'16,"86"42"-16</inkml:trace>
  <inkml:trace contextRef="#ctx0" brushRef="#br0" timeOffset="36795.76">9694 12679 0,'0'0'0,"-21"-21"0,21 0 0,0-22 0,0-20 16,-21-1-16,21 1 0,0-1 0,0-20 15,0-1-15,21 21 0,0-20 16,0-1-16,1 0 0,20 1 0,0-1 16,1 0-16,-1-20 0,21 20 0,-20 0 15,20 1-15,1-1 0,20 0 16,-20 1-16,-1 20 0,22 1 16,-21-1-16,20 1 0,-20-1 0,20 1 15,-20 20-15,-1 1 0,1 0 16,-22-1-16,1 1 0,-22 21 0,0-22 15,-21 22-15,0 0 0,0 0 0,0 0 16,-42 21-16,20-21 16,1 21-16,-21 0 0,21 0 0,-22 0 15,1 0-15,21 21 0,0-21 0,0 21 16,-1 0-16,22 0 16,0 0-16,0 1 0,0-1 0,0 0 15,22 0-15,-1 0 0,0 22 16,0-22-16,0 0 0,0 0 15,1 0-15,-1 22 0,0-22 0,0 0 16,0 0-16,-21 21 0,0-20 0,21-1 16,-21 0-16,0 0 0,0 0 15,0 0-15,-21-21 0,0 22 0,0-1 16,0-21-16,0 21 0,-22-21 0,22 0 16,-21 0-16,21 21 0,-22-21 15,22 0-15,0 0 0,0 0 0,0 0 16,-1 0 15</inkml:trace>
  <inkml:trace contextRef="#ctx0" brushRef="#br0" timeOffset="37687.47">9652 12065 0,'0'0'0,"-21"0"0,21 21 16,-21-21-16,21 21 0,0 1 15,-22-1-15,22 0 16,-21 0-16,21 0 0,0 0 15,0 1-15,0-1 0,0 0 16,0 0-16,0 0 0,0 0 0,0 1 16,0-1-16,0 0 0,0 0 0,0 21 15,0-20-15,0-1 0,0 21 16,0-21-16,0 0 0,0 22 0,21-22 16,1 21-16,-22-21 0,21 22 0,0-22 15,0 0-15,0 21 0,0-20 16,1-1-16,20 0 0,-21 0 15,0-21-15,0 21 0,1-21 0,-1 0 16,0 0-16,0 0 0,0 0 0,0 0 16,1-21-16,-1 0 15</inkml:trace>
  <inkml:trace contextRef="#ctx0" brushRef="#br0" timeOffset="38783.65">12488 8869 0,'0'0'0,"21"-21"0,1 0 15,-1 21-15,0-22 0,-21 1 16,21 0-16,0 21 0,0-21 16,-21 0-16,22 21 0,-22-21 15,0-1 1,-22 22 15,1 0-31,0 0 16,0 0-16,0 22 0,0-1 15,-1 0-15,1 0 0,0 0 0,-21 22 16,21-1-16,-1 0 0,1 1 16,-21-1-16,21 0 0,0 1 0,-22 20 15,22-21-15,0 22 0,-21-1 0,20 1 16,-20-1-16,21 1 15,0 21-15,-22-22 0,22 22 0,0-1 16,0 1-16,-21-21 0,20 41 0,1-20 16,0 0-16,21-1 0,0 22 15,0-21-15,0 0 0,0-1 0,21 1 16,0-22-16,22 22 0,-22-21 0,21 20 16,1-20-16,-1-1 0,0-20 0,22 20 15,-22-21-15,0 1 0,1-1 16,20-21-16,-20 0 0,20 1 0,-21-22 15,22 0-15,-1 0 0,-20-22 0,20 22 16</inkml:trace>
  <inkml:trace contextRef="#ctx0" brushRef="#br0" timeOffset="39475.44">12721 9335 0,'0'-22'0,"21"22"16,-21-21 0,0 42 31,0 1-47,0-1 0,-21-21 15,21 21-15,0 21 0,0-21 0,0 1 16,0-1-16,-21 0 0,21 0 15,0 21-15,0-20 0,0-1 0,0 0 16,0 0-16,0 0 0,0 0 16,21-21-1,0 0 1,-21-21-16,21 21 0,1-21 16,-1 0-16</inkml:trace>
  <inkml:trace contextRef="#ctx0" brushRef="#br0" timeOffset="39727.3">13081 9292 0,'0'0'0,"21"-21"0,-21 0 16,21 0-16,-21 0 16,21 21-16,-21 21 31,0 0-31,-21 0 15,0 21-15,0-20 0,0-1 16,21 0-16,-21 0 0,21 0 0,-22 0 16,22 1-16,0-1 0,0 0 0,0 0 15,0 0-15,0 0 0,0 1 16,22-22 0,-1 0-16</inkml:trace>
  <inkml:trace contextRef="#ctx0" brushRef="#br0" timeOffset="40395.19">13758 10499 0,'0'0'0,"0"-21"0,0-64 31,0 64-31,0 0 0,0-1 0,0-20 0,0 21 16,0 0-16,0 0 0,0-1 0,21 1 15,-21 0 1,22 21-16,-22-21 0,21 21 15,-21 21 1,0 0-16,0 0 16,0 22-16,0-1 0,0 0 0,0 1 15,0 20-15,0 1 0,0-1 0,0 1 16,0 20-16,-21-20 0,-1-1 16,22 22-16,0 0 0,-21-1 0,0 1 15,0 0-15,0-1 0,21 1 0,-21-21 16,-1 20-16,1 1 0,0 0 0,0-1 15,0-20-15,0 20 16,-1-20-16,1-1 0,0 1 0,21-1 16,0-20-16,-21-1 0,21 0 0,-21-20 15,21 20-15,0-21 0,0 0 16,0-42 0,21 0-1,0-21-15,-21 20 0,21-20 0,0 0 16,-21-22-16,22 1 0,-1-1 15,0 1-15</inkml:trace>
  <inkml:trace contextRef="#ctx0" brushRef="#br0" timeOffset="40759.98">13801 10605 0,'0'0'0,"-22"-43"15,1 22-15,0-21 0,21-1 0,0 1 16,-21 21-16,21-21 0,0-1 0,0 22 15,0-21-15,0 21 0,0-22 16,0 22-16,21 0 0,0 0 0,0 0 16,22-1-16,-1 22 0,-21 0 0,22-21 15,20 21-15,-21 0 0,1 0 16,-1 21-16,0-21 0,1 22 0,-1 20 16,0-21-16,-20 21 0,-1-20 0,0 20 15,-21 0-15,0 1 16,0-1-16,-21-21 0,0 21 0,-1-20 15,1 20-15,-21-21 0,0 0 0,20 0 16,-20 1-16,21-1 0,-21-21 16,20 0-16,-20 21 0,21-21 0,0 0 15,0 0-15,-1 0 0,1 0 16,42 0 15,1-21-31,-1 21 0,0-21 16,0 21-16,21-22 0</inkml:trace>
  <inkml:trace contextRef="#ctx0" brushRef="#br0" timeOffset="41295.14">15092 10245 0,'0'0'0,"0"-21"0,-85-85 31,64 85-31,0 21 0,-22-22 16,22 22-16,0 0 0,0 0 0,0 0 15,0 0-15,-1 22 0,1-1 16,0 0-16,-21 0 0,21 0 16,-1 22-16,1-1 0,0 0 0,0 22 15,0-22-15,21 0 0,-21 1 16,21-1-16,-22-21 0,22 22 0,0-1 15,0-21-15,0 0 0,0 0 0,0 1 16,22-22-16,-1 0 16,0 0-16,0 0 0,0 0 0,0 0 15,1-22-15,-1 1 0,21 21 0,-21-42 16,22 21-16,-22 0 0,21-22 16,-21 1-16,22 0 0,-22-1 0,21 1 15,-21 0-15,0 20 0,1-20 0,-22 0 16,0 21-16,21-1 15,-21 1-15,-21 21 16,-1 0 0,22 21-16,-21 1 0,0-1 15,21 21-15,-21 0 0,21-20 0,0 20 16,0 0-16,0-21 0,0 22 0,0-22 16,0 21-16,0-21 0,0 1 15,21-1-15,0 0 0,-21 0 0,21 0 16,1-21-16,-1 0 0,0 0 0,0 0 15,0 0-15,0 0 0,1 0 16,20 0-16,-21-21 0,0 0 16</inkml:trace>
  <inkml:trace contextRef="#ctx0" brushRef="#br0" timeOffset="41577.39">15769 9694 0,'0'0'0,"0"-42"0,0 0 31,0 63-31,-21 0 16,21 0-16,-21 22 0,0-1 0,21 21 15,0-20-15,-22-1 0,22 22 16,-21-1-16,0-21 0,21 22 0,0-22 16,-21 22-16,0-22 0,21 22 15,-21-22-15,21 0 0,0 1 0,0-1 16,0 0-16,-22-21 0,22 1 15,0-1-15,0 0 0,22-21 16,-1 0-16,0 0 16,21-21-16,-21 0 0,1-22 0,20 22 15,-21-21-15,21-1 0</inkml:trace>
  <inkml:trace contextRef="#ctx0" brushRef="#br0" timeOffset="42051.46">16383 9631 0,'-85'63'16,"64"-20"-1,0-22-15,21 21 0,0 1 0,0 20 16,-21-21-16,21 1 0,-21-1 16,21 22-16,-22-22 0,22 21 0,0-20 15,-21 20-15,0-20 0,0-1 16,21 21-16,-21-20 0,21-22 0,-21 21 15,21-21-15,-22 1 0,22-1 16,0 0-16,0-42 31,0 0-31,0-1 16,0 1-16,0-21 0,22 0 0,-1-1 16,0 1-16,0 0 0,21-1 15,-20 1-15,20 0 0,-21-1 0,21 1 16,1 0-16,-1 20 0,0 1 15,1 0-15,-1 0 0,-21 21 0,22 0 16,-22 21-16,0 0 0,0 0 0,0 1 16,0 20-16,-21-21 0,0 21 15,0 1-15,0-1 0,0 0 16,0 22-16,0-43 0,0 21 0,-21 1 16,0-1-16,0-21 0,21 0 0,-21 22 15,0-22-15,-1-21 0,22 21 16,-21-21-16,0 0 15,0-21 1,21-21-16,0 20 16,-21 1-16</inkml:trace>
  <inkml:trace contextRef="#ctx0" brushRef="#br0" timeOffset="42267.42">15494 10075 0,'0'0'0,"21"0"31,0 0-31,0 0 0,22 0 16,-22 0-16,0 0 0,21 0 16,1 0-16,-1 0 0,0 0 0,1 0 15,-1 0-15,0 0 0,-20 0 0,20 0 16,0 0-16,-21 0 0,1 0 15</inkml:trace>
  <inkml:trace contextRef="#ctx0" brushRef="#br0" timeOffset="42783.63">18097 9694 0,'0'0'0,"0"-21"16,-21 64 15,21-22-31,-21 21 0,0 0 0,0 22 16,21-22-16,-21 22 0,-1-22 15,22 22-15,0-1 0,-21-21 0,0 22 16,21-22-16,-21 1 0,0-1 0,21 0 16,0 1-16,0-22 0,0 21 15,0-21-15,0 0 0,-21 1 0,-1-22 47</inkml:trace>
  <inkml:trace contextRef="#ctx0" brushRef="#br0" timeOffset="43631.98">17378 10266 0,'0'0'0,"21"0"16,0 0-16,0-21 15,22 21-15,-22 0 0,21 0 16,0 0-16,1-21 0,20 21 0,-20-22 16,20 22-16,1-21 0,-1 21 0,22-21 15,-1 0-15,1 0 0,-21 0 16,20-1-16,1 1 0,-22 0 16,1 0-16,-1 0 0,-20-22 0,-1 22 15,-21-21-15,0 0 0,1 20 16,-22-20-16,0 21 0,0 0 0,0-22 15,-22 22-15,1 21 0,0-21 16,0 21-16,0 0 0,0 0 0,-1 0 16,1 21-16,0 0 0,0 22 0,0-1 15,0 0-15,-1 1 0,22-1 16,0 0-16,0 1 0,-21 20 0,21-20 16,0-1-16,0 0 0,0 22 0,-21-22 15,21 0-15,0 1 0,0-1 16,0 0-16,-21-20 0,21 20 15,-21-21-15,21 0 0,0 0 0,0 1 16,0-1-16,-21-21 16,21-21-1,0-1-15,0-20 16,21 21-16,0 0 0,0-22 16,0 1-16,22 0 0,-22-1 0,21 1 15,0 0-15,1 21 0,-22-22 0,21 22 16,1-21-16,-1 21 0,0-1 15,1 22-15,-22 0 0,21 0 16,-21 0-16,0 0 0,1 22 0,-1-1 16,-21 0-16,0 0 0,0 0 15,0 22-15,0-22 0,-21 21 0,-1 0 16,1 1-16,21-22 0,-21 21 0,21-21 16,-21 22-16,21-22 0,0 0 15,0 0-15,0 0 0,0 1 0,0-1 16,21-21-16,0 0 0,0 0 0,1 0 15,20 0-15,-21 0 0,21 0 16,1 0-16,-1-21 0,0 21 0,1-22 16,20 1-16,-20-21 0,-1 21 0,0-22 15,1 22-15,-1-21 16,0 21-16,-21-22 0,1 22 0,-1-21 16,-21 21-16,0 0 0,0-1 15,0 1-15,-21 21 0,-1 0 16,1 0-16,0 0 0,0 0 0,0 21 15,0 1-15,-1-1 0,1 0 0,0 0 16,21 21-16,-21-20 0,21-1 16,0 21-16,0-21 0,0 0 0,0 22 15,21-22-15,0 0 0,0 0 0,1-21 16,-1 21-16,0-21 0,0 0 16,21 22-16,-20-22 0,20 0 0,0 0 15,22 0-15,-22-22 0,0 22 16,1-21-16,-1 0 0</inkml:trace>
  <inkml:trace contextRef="#ctx0" brushRef="#br0" timeOffset="45023.43">21061 10266 0,'0'0'0,"21"0"0,0 0 16,0 0-16,0-21 16,1 21-16,-1-21 0,0-1 0,21 22 15,-21-21-15,22 0 0,-1-21 16,0 21-16,22-22 0,-22 1 0,1 0 16,20-1-16,-21 1 0,1-22 15,-1 1-15,0-1 0,1 1 0,-1 21 16,-21-22-16,0 22 0,-21-1 0,0 1 15,0 21-15,-21 0 0,0 0 16,-21-1-16,21 22 0,-22 0 0,22 0 16,-21 22-16,-1-1 0,22 21 0,-21 0 15,0 1-15,20 20 0,1 1 16,0-1-16,-21 1 0,21 20 16,21-20-16,-22 21 0,1-1 0,0 1 15,0 0-15,21-1 0,-21 1 16,0 0-16,-1-1 0,1 1 0,0 0 15,21-22-15,-21 22 0,0-22 0,0 22 16,21-22-16,0 1 0,0-1 16,0-20-16,0 20 0,0-20 0,0-1 15,0-21-15,21 21 0,0-20 0,0-1 16,0-21-16,0 0 0,22 0 0,-1 0 16,-21 0-16,22 0 0,-1-21 15,0-1-15,1-20 0,-1 21 16,0-21-16,-21-1 0,22 1 0,-22-22 15,0 22-15,0-21 0,-21 20 16,0-20-16,0-1 0,-21 22 0,0-22 16,-21 1-16,-1 21 0,1-1 0,0 1 15,-22 0-15,22-1 0,-1 22 16,1 0-16,0 0 0,-1 0 0,22 21 16,0-22-16,0 22 0,21-21 15,21 0 1,0 21-16,0 0 0,22-21 0,-22 21 15,21-21-15,1 21 0,20-21 0,-21-1 16,1 22-16,20-21 16,-20 0-16,-1 21 0,21-21 0,-20 0 15,-1 21-15,-21-21 0,22 21 0,-22 0 16,0-22-16,0 1 0,0 21 16,-21-21-16,0 0 0,0 0 15,0 42 16,0 0-15,0 0-16,-21 0 0,21 22 16,0-22-16,0 0 0,0 0 15,0 0-15,0 1 0,0-1 0,0 0 16,21 0-16,0-21 0,1 21 16,20-21-16,-21 0 15,0 0-15,0 0 0,22-21 0,-22 0 16,21 21-16,-21-42 0,22 20 0,-22 1 15,0 0-15,21-21 0,-20-1 16,-1 1-16,0 0 0,0-1 0,21-20 16,-20-1-16,-1 22 0,21-21 0,-21-1 15,0 1-15,22-1 0,-22 22 16,-21-1-16,21 1 0,-21 21 0,0 0 16,0 0-16,0-1 0,-21 44 31,0-1-31,0 0 0,-1 21 15,1 1-15,0-1 0,0 0 0,0 1 16,21 20-16,-21-21 0,-1 1 16,22 20-16,-21-20 0,21-1 0,0 0 15,0 1-15,0-1 0,0 0 0,0 1 16,0-1-16,21 0 0,1-21 16,-1 22-16,0-22 0,0 0 0,0 0 15,0 0-15,22-21 0,-22 0 0,21 0 16,1 0-16,-22 0 0,21 0 15,0-21-15,1 0 0,-22 0 16,21 0-16,-21-22 0,1 22 0,-1-21 16,0 21-16,0-22 0,0 22 15,-21 0-15,0-21 0,0 21 0,0-1 16,0 1-16,0 0 0,-21 21 16,0 0-16,0 0 15,0 21-15,-1 0 0,22 1 16,-21 20-16,21-21 0,0 0 0,0 0 15,0 1-15,0-1 0,0 21 16,0-21-16,21-21 0,1 21 0,-22 1 16,21-22-16,0 0 0,0 21 0,0-21 15,0 0-15,22 0 0,-22 0 16,0 0-16,0-21 0,0 21 0,1-22 16,-1 1-16,0 0 0,0 0 15,0 0-15,0 0 0,-21-1 16,0 1-16,0 0 0,0 0 0,0-21 15,0 20-15,0 1 0</inkml:trace>
  <inkml:trace contextRef="#ctx0" brushRef="#br0" timeOffset="45247.14">22013 9779 0,'0'0'0,"-21"0"0,0 0 16,42 0 31,0 0-47,-21 21 16,21-21-16,-21 21 15</inkml:trace>
  <inkml:trace contextRef="#ctx0" brushRef="#br0" timeOffset="46467.89">23283 8975 0,'0'0'0,"-21"0"0,0-21 16,21 42 15,0 0-15,-21 0-16,21 0 0,0 0 0,0 1 15,0-1-15,0 0 0,0 21 16,-21-21-16,21 1 0,0-1 16,0 0-16,0 0 0</inkml:trace>
  <inkml:trace contextRef="#ctx0" brushRef="#br0" timeOffset="46663.74">23474 9017 0,'21'0'0,"-42"0"15,42 21 1,-21 0 0,0 1-16,0-1 15,0 0-15,0 0 0,0 0 16,0 0-16,0 1 15</inkml:trace>
  <inkml:trace contextRef="#ctx0" brushRef="#br0" timeOffset="47111.52">23220 8424 0,'0'0'0,"0"-21"0,21 42 32,0 1-17,21 20-15,-20-21 0,20 0 0,21 22 16,-20-1-16,20 21 0,1-20 15,-22 20-15,22 1 0,-1 20 0,-21-20 16,1-1-16,-1 22 0,0-21 0,-20 20 16,-1 1-16,-21 0 0,0-1 15,0 1-15,0 0 0,-21-1 0,-1 1 16,-20 0-16,21-1 0,-21-20 0,-22 20 16,22-20-16,-22 21 15,22-22-15,-22 1 0,1 20 0,-1-41 16,22 20-16,-21-21 0,20 1 0,1-1 15,0 0-15,-1-20 0,22 20 16,0-21-16,-21-21 0,20 21 0,1 0 16,0-21-16,21-21 47,21 0-47,0 21 15,-21-21-15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3:26:30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10456 529 0</inkml:trace>
  <inkml:trace contextRef="#ctx0" brushRef="#br0" timeOffset="416.33">10456 466 0,'0'0'0,"0"-21"0,21 21 15,-21-22-15,0 1 0,0 0 0,0 0 16,0 0-16,0 0 16,0-1-16,0 1 15,0 42 16,0 1-15,0 20-16,0-21 0,0 21 0,0 1 16,0-1-16,0 0 0,0 22 15,-21-22-15,21 22 0,-21-1 0,0 1 16,0-1-16,21 1 0,-21-22 0,-1 22 16,22-22-16,0 0 0,-21 1 15,21-1-15,0-21 0,0 21 0,0-20 16,0-1-16,0 0 0,0 0 15,0-42 1,21 0 0,-21 0-16,0-1 0,22 1 15</inkml:trace>
  <inkml:trace contextRef="#ctx0" brushRef="#br0" timeOffset="736.22">10477 360 0,'0'0'0,"0"-21"0,-21 21 16,21-21-1,21 21 1,1 0-16,-1 0 0,0-22 15,21 22-15,1 0 0,-1-21 16,0 21-16,1 0 0,20 0 0,-21-21 16,1 21-16,-1 0 0,0 0 15,-20 0-15,-1 0 0,0 0 0,-21 21 32,-21 0-32,0-21 15,-1 0-15,1 22 16,0-22-16,0 21 0</inkml:trace>
  <inkml:trace contextRef="#ctx0" brushRef="#br0" timeOffset="1016.06">10372 931 0,'42'0'31,"-21"-21"-31,0 21 0,0 0 16,1-21-16,-1 21 0,0 0 16,0-21-16,0 21 0,0-21 0,1 21 15,-1 0-15,0 0 0,0 0 16,-21-21-16,21 21 15,0 0 1</inkml:trace>
  <inkml:trace contextRef="#ctx0" brushRef="#br0" timeOffset="1296.18">10922 847 0,'0'21'0,"0"0"16,0 0-16,0 0 15,0 1-15,0-1 0,0 0 16,0 0-16,0 21 0,-21-20 0,21-1 16,-21 21-16,21-21 0,0 0 15,0 1-15,-22-1 0,22 0 16,0 0-16,-21 0 0,21 0 0,0 1 15,21-22 17,1-22-32,-22 1 15,21 0-15</inkml:trace>
  <inkml:trace contextRef="#ctx0" brushRef="#br0" timeOffset="1644.88">11091 656 0,'0'0'0,"-21"0"0,0 0 15,0 0-15,21 21 16,-21-21-16,21 22 0,0-1 16,21-21 15,0 0-31,0 0 0,0 0 15,0 0-15,1 0 0,-1-21 16,-21-1-16,21 1 0,-21 0 16,0 0-16,0 0 15,0 0-15,-21 21 16,0 0 0,-1 0-16,1 0 0,0 0 15,0 21-15,0 0 16,21 0-16,21-21 31</inkml:trace>
  <inkml:trace contextRef="#ctx0" brushRef="#br0" timeOffset="1996.15">11557 169 0,'0'0'0,"0"22"31,0-1-31,0 0 16,0 0-16,-21 21 0,21 1 0,-21-1 15,-1 0-15,22 1 0,0-1 0,-21 22 16,0-22-16,0 21 0,0-20 15,21 20-15,-21 1 0,-1-22 16,22 22-16,-21-22 0,0 21 16,21-20-16,-21-1 0,21 0 0,0-20 0,0 20 15,0-21-15,-21 0 0,21 0 16,0 1-16,0-1 0,0 0 16,0 0-16,21-21 31,-21-21-31,21 0 0,0 0 15,0-1-15</inkml:trace>
  <inkml:trace contextRef="#ctx0" brushRef="#br0" timeOffset="2419.96">11599 1164 0,'0'21'15,"21"-21"17,1 0-17,-1 0-15,0-21 0,0 0 16,0 21-16,0-21 0,1 21 16,-1-21-16,0 0 0,0-1 0,-21 1 15,21 0-15,-21 0 16,0 0-16,0 0 0,0-1 15,-21 1-15,0 21 16,0 0-16,0 0 0,-1 0 16,1 0-16,0 21 0,0 1 0,0-1 15,0 0-15,-1 0 0,1 0 0,21 0 16,-21 22-16,21-22 0,0 0 16,0 0-16,0 0 0,0 22 0,0-22 15,0 0-15,0 0 16,21 0-16,0-21 0,1 0 15,-1 0-15,0 0 0,0 0 0,0 0 16,22 0-16,-22 0 16,21 0-16,0-21 0,-20 0 0,20 0 15,0 0-15,1 0 0</inkml:trace>
  <inkml:trace contextRef="#ctx0" brushRef="#br0" timeOffset="2928.18">12552 508 0,'0'0'0,"0"-42"16,0 21-16,0-1 0,0 1 0,0 0 15,0 0-15,0 0 0,-21 21 32,21 21-32,-22-21 15,22 21-15,-21 21 0,21-20 0,0-1 16,-21 21-16,0 0 0,21 1 15,-21-1-15,21 0 0,-21 1 0,21 20 16,0-20-16,-22 20 0,22-21 16,0 1-16,-21 20 0,21-20 0,0-1 15,0-21-15,0 21 0,0-20 16,0-1-16,21 21 0,1-21 0,-1 0 16,0-21-16,0 22 0,0-22 0,0 0 15,1 0-15,-1 0 0,0 0 16,21 0-16,-21 0 0,1-22 15,20 1-15,-21-21 0,21 21 0,1-22 16,-22 1-16,0 0 0,21-1 16,-20-20-16,-1 21 0,21-22 0,-21 1 15,-21 20-15,21-20 0,-21 20 16,0 1-16,0 0 0,0 21 0,0-22 16,0 22-16,0 0 0,0 0 0,0 0 15,0-1-15,0 1 16,0 42 15,0 1-15,0-1-16,0 0 0,0 0 15,0 0 1</inkml:trace>
  <inkml:trace contextRef="#ctx0" brushRef="#br0" timeOffset="3323.99">13420 1080 0,'-22'-64'31,"1"64"-16,0 0-15,21 21 0,0 0 16,0 1-16,0-1 0,0 0 16,0 21-16,0-21 0,0 22 0,-21-1 15,21 0-15,-21 1 0,0-1 0,21 0 16,-22 1-16,1 20 0,0-20 16,0 20-16,0 1 0,0-22 0,-1 21 15,1-20-15,0 20 0,21-20 16,-21-1-16,21 0 0,-21-21 15,21 1-15,0 20 0,0-21 16,0 0-16,0-42 31,0 0-15,0 0-16,0 0 0,21-1 0,0-20 16,0 21-16</inkml:trace>
  <inkml:trace contextRef="#ctx0" brushRef="#br0" timeOffset="3668.05">13356 1164 0,'0'0'0,"-21"-21"0,-43-64 32,64 64-32,0 0 0,0 0 15,22 0-15,-1 21 0,0 0 16,0-21-16,21 21 0,-20 0 15,-1 0-15,21 0 0,-21 0 0,0 0 16,1 21-16,-1 0 0,0-21 0,0 21 16,-21 0-16,0 22 0,21-22 15,-21 0-15,0 21 0,0-21 16,0 1-16,-21-1 0,0 0 16,0 21-16,0-42 0,-1 21 0,-20 1 15,21-1-15,-21-21 0,20 0 0,1 21 16,0-21-16,0 0 0,21-21 47,0 0-47,21 21 0,0-22 15,0 1-15</inkml:trace>
  <inkml:trace contextRef="#ctx0" brushRef="#br0" timeOffset="3976.88">14139 402 0,'0'0'0,"0"-21"0,0 0 15,0 0-15,-21 0 0,0 21 16,0 21 0,0 21-1,-1-21-15,22 22 0,-21-22 0,0 21 16,0 22-16,21-22 0,-21 0 15,0 22-15,-1-1 0,1 1 0,0-1 16,0-20-16,0 20 0,21-21 16,-21 1-16,21-1 0,-22 0 15,22 1-15,0-22 0,0 21 0,0-21 16,0 1-16,0-1 0,0 0 16,22-21-1,-1-21 1</inkml:trace>
  <inkml:trace contextRef="#ctx0" brushRef="#br0" timeOffset="4432.6">14266 931 0,'0'0'0,"0"-21"0,0 0 15,-21 21 1,21 21-16,-21 0 15,0-21-15,0 22 0,21 20 16,-22-21-16,1 0 0,21 0 0,-21 22 16,21-22-16,-21 21 0,21-21 15,-21 1-15,21-1 0,0 0 0,0 0 16,0 0-16,0 0 0,0 1 0,0-1 16,21 0-16,0-21 15,0 21-15,22-21 0,-22 0 0,0 0 16,0 0-16,0 0 0,22 0 0,-22 0 15,0-21-15,0 21 0,21-21 16,-20 0-16,-1-1 0,0 1 0,0 0 16,-21-21-16,21 21 0,-21-22 0,0 1 15,0 21-15,0-22 0,0 1 16,0 21-16,0-21 0,-21 20 0,0 1 16,0 0-16,0 21 0,-1-21 15,-20 21-15,21 0 0,0 0 0,-22 0 16,22 0-16,0 0 0,0 21 15,0 0-15,21 0 0,-21-21 0,21 43 16,-22-22-16,22 0 0,0 0 0,0 0 16,0 1-16,0-1 15,0 0-15,22 0 0,-1-21 0,0 21 16,21 0-16</inkml:trace>
  <inkml:trace contextRef="#ctx0" brushRef="#br0" timeOffset="4964.31">15430 1037 0,'0'0'0,"0"-42"0,-21 21 0,0 0 0,0-1 16,0 22-1,0-21-15,-1 21 0,1 0 16,0 0-16,0 0 0,0 0 0,0 0 15,-22 21-15,22 1 0,0-1 16,0 0-16,-22 0 0,22 0 0,0 0 16,-21 22-16,21-22 0,-1 0 15,1 21-15,0-20 0,0-1 0,0 21 16,21-21-16,0 0 0,0 1 0,0-1 16,0 0-16,0 0 15,21-21-15,0 21 16,0-21-16,22 0 0,-22 0 0,21 0 15,0 0-15,-20-21 0,20 21 16,0-21-16,1 0 0,-1 0 0,0-1 16,1-20-16,-22 21 0,21-21 15,-21 20-15,0-20 0,1 21 0,-1-21 16,-21 20-16,21 1 0,-21 0 16,0 0-16,-21 21 15,0 0-15,-1 21 16,22 0-16,-21 0 0,0 1 15,0-1-15,21 0 0,0 21 0,-21-21 16,21 1-16,0-1 0,0 0 0,0 0 16,0 0-16,0 0 0,0 1 15,21-1-15,0-21 0,0 21 16,0-21-16,1 0 0,20 0 0,-21 0 16,21 0-16,-20 0 0,20 0 15,0 0-15</inkml:trace>
  <inkml:trace contextRef="#ctx0" brushRef="#br0" timeOffset="5567.96">16425 1101 0,'0'0'0,"0"-21"0,0-1 16,0 1-16,-21 0 0,0 0 15,0 0-15,0 21 0,-1 0 16,1-21-16,0 21 0,0 0 0,-21 0 15,20 0-15,-20 0 0,21 21 16,-21 0-16,20 0 0,-20 0 0,21 0 16,-21 1-16,20-1 0,1 0 15,0 21-15,0-21 0,21 1 0,0-1 16,0 21-16,0-21 0,0 0 0,0 1 16,0-1-16,0 0 0,0 0 15,21 0-15,0-21 16,0 0-16,1 21 0,-1-21 0,0 0 15,0 0-15,21 0 0,-20 0 16,20-21-16,0 0 0,-21 21 0,22-21 16,-22 0-16,21-22 0,-21 22 0,22-21 15,-22 0-15,0-22 0,21 22 16,-20-22-16,-1 1 0,0-1 0,0 1 16,0-1-16,0 22 0,-21-22 15,0 22-15,22 0 0,-22-1 0,21 1 16,-21 0-16,0 21 0,0-1 15,0 1-15,0 0 0,-21 21 16,-1 21 0,1 0-16,0 1 0,0-1 15,21 21-15,-21 0 0,0 22 0,-1-22 16,1 22-16,0-1 0,21 1 16,-21-1-16,0 1 0,0-1 0,21-20 15,0 20-15,-22-21 0,22 22 16,0-22-16,0-21 0,0 22 0,0-22 15,0 21-15,22-21 0,-1 1 0,0-1 16,0-21-16,21 21 0,-20-21 16,-1 0-16,21 0 0,0 0 0,-20 0 15,20 0-15,0 0 0,1-21 0,-22 21 16,21-21-16,0-1 16</inkml:trace>
  <inkml:trace contextRef="#ctx0" brushRef="#br0" timeOffset="6369.5">10477 1905 0,'0'0'0,"-84"-42"32,63 42-32,-1 0 0,1 0 0,0 0 15,0 0-15,0 0 16,0 0-1,42 0 17,0 0-32,21 0 0,-21 0 15,22 0-15,-1 0 0,0 0 16,1 0-16,20 0 0,1 0 16,20 0-16,-20 0 0,42 0 0,-22 0 15,22 0-15,0 0 0,0 0 16,21 0-16,-21 0 0,42 0 0,-21 0 15,21 0-15,-21 0 0,21 0 0,0 0 16,22 0-16,-1 0 0,-21 0 16,22 21-16,-1-21 0,-21 0 0,21 0 15,-20 0-15,20 0 0,-21 0 16,21 0-16,-20 0 0,-1 0 0,-21 0 16,21 0-16,0 0 0,-21 21 0,0-21 15,21 0-15,-42 0 0,21 21 16,-21-21-16,0 0 0,0 0 15,-22 21-15,22-21 0,-21 0 0,-1 0 16,-20 0-16,21 22 0,-22-22 16,1 0-16,-22 0 0,0 0 0,1 0 15,-22 0-15,0 0 0,0 0 16,0 0-16,0 0 0,-42 0 47,0 0-47,0 0 0,-21 0 15</inkml:trace>
  <inkml:trace contextRef="#ctx0" brushRef="#br0" timeOffset="7344.94">12044 2159 0,'0'0'0,"21"-21"16,-21 0-16,0 0 0,21 21 0,-21-22 16,0 1-16,-21 21 31,0 21-15,0 1-16,-1-1 0,1 0 0,-21 0 15,21 0-15,-22 22 0,22-1 16,-21 0-16,0 1 0,-1-1 0,1 21 15,0-20-15,-22 20 0,22-20 16,-1 20-16,-20-21 0,21 1 0,-1-1 16,1 0-16,0 1 0,-1-22 0,22 0 15,-21 21-15,21-20 0,-22-1 16,22 0-16,0-21 0,0 21 16,21 0-16,-21-21 0,21 21 15,-22-21-15,22-21 31,22 0-31,-1 21 0,0-21 16,-21 0-16,21 0 0,0 21 0,0-22 16,1 1-16,-22 0 0,21-21 0,-21 21 15,21-1-15,-21 1 16,0 0-16,21 0 0,-21 0 0,21 21 16,-21-21-16,0-1 0,0 44 46,-21-22-46,0 21 16,21 0-16,-21 0 0,0 0 0,-1 22 16,1-22-16,21 0 0,-21 0 0,0 0 15,0 0-15,21 1 0,0-1 0,0 0 16,-21-21-16,21 21 0,0 0 16,21-21-1,21 0-15,-21 0 16,0 0-16,22 0 0,-1 0 15,-21 0-15,22 0 0,-1 0 0,0 0 16,-21 0-16,22 0 0,-1 0 0,-21 0 16,22 0-16,-22 0 0,0 0 15,0 0-15,0 0 0,0 0 0,1 0 16,-44 0 15,1 0-31,-21 0 0</inkml:trace>
  <inkml:trace contextRef="#ctx0" brushRef="#br0" timeOffset="8176.46">7324 3662 0,'0'0'0,"-22"0"16,22-21 15,0 0-16,22 21-15,-22-22 0,21 1 0,0 0 16,0 0-16,0 0 0,0-22 16,1 22-16,-1 0 0,0 0 0,-21-21 15,0 20-15,0 1 0,0 0 16,-21 21-16,0 0 0,-1 0 16,-20 0-16,21 0 0,-21 0 0,-1 0 15,1 21-15,0 0 0,-22-21 16,22 22-16,-1-1 0,-20 0 0,21 0 15,-1 0-15,1 0 0,0 22 0,20-22 16,1 0-16,-21 0 0,42 0 16,0 1-16,0-1 0,0 0 15,0 0-15,0 0 0,0 0 16,42 1-16,-21-1 0,1 0 0,20 0 16,-21 0-16,21 0 0,-20 1 0,20-1 15,-21 0-15,0 0 0,0 0 16,1 0-16,-1 1 0,-21-1 0,0 0 15,0 0-15,0 0 0,-21 0 0,-1 1 16,1-1-16,-21 0 0,21 0 16,-22 0-16,1-21 0,0 21 0,-1-21 15,1 0-15,0 0 0,-22 0 0,43 0 16,-21 0-16,-1 0 0,1-21 16,21 21-16,0-21 0,-22 0 15,22 0-15,0 0 0,21-22 0,-21 22 16,0 0-16,21 0 0,0 0 15,-21-1-15,-1 22 0,22-21 0,-21 0 16,21 0 0,21 0-1,1 21-15,-1 0 0,21-21 0</inkml:trace>
  <inkml:trace contextRef="#ctx0" brushRef="#br0" timeOffset="8589.21">7175 4043 0,'0'0'0,"22"0"0,-1 0 16,0 0-1,0 0-15,0-21 0,0 21 16,1-21-16,-22-1 0,21 22 0,0-21 15,0 0-15,0 0 0,0 21 16,1-21-16,-1 0 0,-21-1 0,0 1 16,0 0-16,-21 21 31,-1 0-31,1 0 0,0 0 16,0 21-16,0-21 0,0 21 0,-1 1 15,1-1-15,0 0 0,0 0 16,0 0-16,21 0 0,0 1 0,0-1 15,0 0-15,0 0 0,0 0 0,0 0 16,0 1-16,0-1 16,21-21-16,0 0 0,0 0 15,0 0-15,1 0 0,-1 0 16,0 0-16,0 0 16,0 0-16,22-21 0,-22-1 0,21 1 0,-21 0 15</inkml:trace>
  <inkml:trace contextRef="#ctx0" brushRef="#br0" timeOffset="9080.94">7916 3747 0,'0'0'0,"-21"0"16,0 0 0,21 21-16,-21 0 15,21 0-15,-21 0 0,21 0 16,-22 1-16,22-1 0,0 21 0,-21-21 15,21 0-15,-21 1 0,21-1 16,0 0-16,-21 0 0,21 0 0,0 0 16,0 1-16,0-1 0,-21-21 47,21-21-47,0-1 15,0 1-15,0 0 16,0 0-16,0-21 0,0 20 0,0 1 15,0 0-15,21-21 0,0 21 0,0-1 16,22-20-16,-22 21 16,21 0-16,-21 0 0,22 21 0,-1-22 15,0 22-15,-21 0 0,22 0 0,-22 0 16,21 0-16,-21 0 0,1 0 16,-1 22-16,0-1 0,-21 0 0,0 0 15,0 0-15,0 0 0,0 22 0,0-22 16,0 0-16,0 21 0,-21-20 15,0-1-15,-1 0 0,22 21 0,0-21 16,-21 1-16,0-1 0,21 0 16,0-42 31,21 0-47</inkml:trace>
  <inkml:trace contextRef="#ctx0" brushRef="#br0" timeOffset="9668.6">8911 3874 0,'0'-85'31,"-21"64"-31,0 21 0,21-21 0,-21 21 15,-1-22-15,1 22 0,0 0 16,0 0-16,0 0 16,0 0-16,-1 22 0,-20-1 0,21 0 15,0 0-15,0 0 0,-1 0 0,1 22 16,0-22-16,0 0 0,0 21 16,21-20-16,0 20 0,0-21 0,0 0 15,0 0-15,0 1 0,0-1 0,0 0 16,21 0-16,0-21 15,0 0-15,0 0 0,1 0 16,20 0-16,-21 0 0,0-21 16,22 0-16,-22 0 0,0-1 15,21-20-15,-21 21 0,1-21 0,20-1 16,-21 1-16,0 0 0,0-1 0,1-20 16,-1 20-16,0 1 0,-21 0 15,0-1-15,21 1 0,-21 0 0,0 21 16,0-22-16,0 22 0,0 0 15,0 0-15,0 42 16,-21 0 0,21 0-16,-21 0 0,21 22 0,0-1 15,0 0-15,-21 1 0,21-1 16,-22 0-16,22 1 0,0-1 16,0 0-16,0 1 0,0-22 0,0 21 15,0 1-15,0-22 0,0 21 16,0-21-16,0 0 0,0 1 0,0-1 15,22 0-15,-1-21 0,0 0 16,0 0-16,0 0 16,0 0-16,1-21 0,-1 0 0,0-1 15,0 1-15</inkml:trace>
  <inkml:trace contextRef="#ctx0" brushRef="#br0" timeOffset="9940.45">9483 3493 0,'0'0'0,"0"-22"0,0 1 0,0 42 47,-22 1-47,22-1 0,0 0 0,0 21 16,-21-21-16,21 22 0,0-1 0,0 0 15,0-20-15,0 20 0,-21 0 16,21 1-16,-21-1 0,21-21 0,-21 21 15,21 1-15,0-22 0,0 0 0,-21 0 16,21 0-16,0 1 0,0-1 0,21-42 47,-21-1-47</inkml:trace>
  <inkml:trace contextRef="#ctx0" brushRef="#br0" timeOffset="10316.23">9821 3514 0,'0'0'0,"21"0"0,-42 21 31,0 0-15,0-21-16,-21 21 0,20 0 0,-20 1 16,0-1-16,21 0 0,-22 0 15,1 0-15,21 0 0,0 1 16,-22-1-16,22-21 0,0 21 0,0 0 15,0-21 1,21 21 0,21-21-1,0 21-15,-21 1 16,21-22-16,0 21 0,-21 0 16,21 0-1,1 0-15,-22 0 0,21 1 0,0-1 0,-21 0 16,21-21-16,0 21 0,-21 0 15,21 0-15,1-21 0,-1 22 16,0-22-16,-21 21 0,21-21 16,0 0-16,0 0 0,1 0 15,-1 0-15,-21-21 16,21 21-16,0-22 0,0 1 0</inkml:trace>
  <inkml:trace contextRef="#ctx0" brushRef="#br0" timeOffset="10687.02">9991 3937 0,'0'-21'31,"21"21"-15,0-21-16,0 21 0,0 0 15,0-21-15,22-1 0,-22 22 0,0-21 16,0 0-16,0 21 15,-21-21-15,22 21 0,-22-21 0,0 0 16,-22 21 0,1 0-16,0 0 15,0 0-15,0 0 0,0 21 16,-1-21-16,1 21 0,0 0 0,0 0 16,21 0-16,-21 1 0,0 20 0,21-21 15,-22 0-15,22 0 0,0 1 16,0-1-16,0 0 0,0 0 0,0 0 15,0 0-15,22-21 0,-1 0 16,0 0-16,0 0 0,0 0 16,0 0-16,22 0 0,-22 0 0,0-21 15,21 21-15,-20-21 0,-1 0 0,21 0 16,-21 0-16</inkml:trace>
  <inkml:trace contextRef="#ctx0" brushRef="#br0" timeOffset="11586.02">10541 3789 0,'0'-21'32,"0"42"-32,-21 0 15,0 0-15,21 0 16,-22 1-16,22-1 0,0 0 0,0 0 16,0 0-16,0 0 0,0 1 15,22-22 1,-1 21-16,0-21 0,0 0 15,0 0-15,0 0 0,1 0 0,-1-21 16,0 21-16,0-22 16,0 1-16,0 0 0,1 21 0,-1-21 15,0 0-15,-21 0 0,21-1 0,0 1 16,-21 0-16,0 0 0,21 0 0,1 0 16,-22-1-1,0 44 16,0-1-15,0 0-16,0 0 0,0 21 16,0-20-16,0 20 0,0-21 0,0 21 15,-22 1-15,22-1 0,0 0 16,-21 1-16,21-1 0,0 22 16,0-22-16,0 21 0,0-20 0,0 20 15,-21-20-15,0 20 0,21 1 0,-21-1 16,0 1-16,21-1 0,-22 1 15,22-1-15,-21-21 0,21 22 0,-21-22 16,21 1-16,0-1 0,0-21 0,0 0 16,0 0-16,-21 1 0,21-1 0,-21-21 15,0 0 1,-1 0-16,1 0 0,0-21 0,0-1 16,0 1-16,0-21 0,-1 21 0,1-22 15,0 1-15,21 0 0,0-1 16,0 1-16,0 0 0,0-1 15,0-20-15,21 21 0,0-1 0,1 1 16,-1 0-16,21-1 0,-21 1 0,22 0 16,-1-1-16,0 1 0,1 0 15,-1-1-15,0 1 0,1 0 0,-1-22 16,21 22-16,-20-22 0,-1 22 0,0 0 16,22-1-16,-22 1 0,-21 0 15,22 20-15,-1-20 0,-21 21 0,0 0 16,1 0-16,-1-1 0,-21 1 15,-21 0 1,-1 21-16,1 0 0,0 0 16,0 0-16,0 0 0,0 21 15,21 0-15,-22 1 0,22-1 16,0 0-16,0 0 0,0 0 16,0 0-16,0 1 0,22-1 15,-1 0-15,0 0 0,0 0 0,0 0 16,0 1-16,-21-1 0,22 0 15,-1 0-15,-21 0 0,0 0 16,0 1-16,-21-22 31,-1 0-31,1 0 0,0 0 16,0 0-16,0 0 0,0 0 0,-1 0 16,22-22-16,-21 1 0,21 0 15</inkml:trace>
  <inkml:trace contextRef="#ctx0" brushRef="#br0" timeOffset="12341.58">14859 2159 0,'0'-21'15</inkml:trace>
  <inkml:trace contextRef="#ctx0" brushRef="#br0" timeOffset="12592.44">16150 3069 0,'21'0'31,"0"0"-31,-21-21 32,0 0-17</inkml:trace>
  <inkml:trace contextRef="#ctx0" brushRef="#br0" timeOffset="12678.9">16214 2752 0,'-22'-21'0</inkml:trace>
  <inkml:trace contextRef="#ctx0" brushRef="#br0" timeOffset="12841.81">16277 2942 0,'-21'0'31,"0"0"-31,0 0 16,-1 0-16,1-21 15,0 0-15</inkml:trace>
  <inkml:trace contextRef="#ctx0" brushRef="#br0" timeOffset="13119.65">15240 2180 0,'-21'0'15,"0"0"1,21 21 31,21-21-47,0 22 0,0-1 0,-21 21 15</inkml:trace>
  <inkml:trace contextRef="#ctx0" brushRef="#br0" timeOffset="13492.43">16129 5694 0,'42'42'16,"-21"-21"-16,1 1 0,-1-22 15,0 21-15,-21 0 0,21 0 16,-21-42 46,0 0-62,0 0 0,0-1 16,0 1-16,-21 0 0,21 0 16,0 0-16,0 0 0,-21-212 0,-22-191 15,1 1-15,42 42 0,0 64 0,0 63 16,0 42-16,0 43 0,0 20 15,0 44-15,0 20 0,0 21 0,-21 1 16,21 21-16,-21-1 0,21 1 0,0 21 16,0 0-16,0-1 15,-21 22-15,21-21 0,-22 21 63</inkml:trace>
  <inkml:trace contextRef="#ctx0" brushRef="#br0" timeOffset="13586.38">15896 2561 0,'-63'0'0,"20"0"15</inkml:trace>
  <inkml:trace contextRef="#ctx0" brushRef="#br0" timeOffset="14624.78">15261 2265 0,'0'0'0,"-21"-21"0,0 21 16,0-21-16,-1 21 0,22-22 15,-21 22-15,0 0 16,21-21 0,0 42-1,21 1 1,0-22-16,1 21 0,20 0 0,-21 0 16,21 0-16,1 22 0,20-22 15,-20 21-15,20-21 0,-21 22 0,1-1 16,20-21-16,-20 21 0,-1 1 0,0-1 15,1 0-15,-1-20 0,-21 20 16,21-21-16,-20 0 0,-1 22 0,0-22 16,-21 0-16,21 0 15,-21 0-15,21-21 0,-21 21 16,21-21 15,-21-21-15,0 0-16,0 0 0,0 0 15,0 0-15</inkml:trace>
  <inkml:trace contextRef="#ctx0" brushRef="#br0" timeOffset="15093.51">16044 2413 0,'0'0'0,"-21"0"16,0-21-16,0 21 15,21 21 32,0 0-47,0 0 16,0 1-16,0 20 0,21-21 16,-21 0-16,21 0 0,-21 22 15,0-22-15,21 0 0,0 21 0,1-20 16,-1 20-16,0-21 0,0 0 15,0 0-15,0 1 0,1 20 0,-1-21 16,0 0-16,0-21 0,0 21 0,0 1 16,-21-1-16,0 0 31,-21-21-31,-21 0 16,21 0-16,0 0 0,-22 0 15,1 0-15,0 21 0,-22-21 0,22 21 16,-1-21-16,-20 0 0,21 21 0,-1-21 15,-20 0-15,20 22 0,-20-22 16,21 21-16,-1-21 0,1 21 0,0-21 16,20 0-16,-20 0 0,42 21 15,-21-21-15,42 0 32,0 0-32,0 0 15,22 0-15,-1 0 0</inkml:trace>
  <inkml:trace contextRef="#ctx0" brushRef="#br0" timeOffset="15828.09">16235 3387 0,'0'-21'0,"0"-1"16,0 1 0,-21 21 30,21 21-46,0 1 16,0-1-16,-22 0 0,22 0 0,0 0 16,0 0-16,0 22 0,-21-1 0,21 0 15,-21-20-15,21 20 0,-21 0 16,21 1-16,0-1 0,-21 0 0,0 22 16,-1-22-16,22 0 0,-21 22 15,0-22-15,0 22 0,0-22 16,0 0-16,21 1 0,-22-1 0,22-21 15,-21 22-15,21-22 0,0 0 16,0 0-16,0 0 16,21-42-1,1 0 1,-22 0-16,21 0 0,-21-1 0,0 1 16,21-21-16,0 21 0</inkml:trace>
  <inkml:trace contextRef="#ctx0" brushRef="#br0" timeOffset="16208.87">16319 3556 0,'0'-21'0,"0"42"0,0-63 0,0 21 16,0-1-16,0 1 0,0 0 15,0 0-15,0 0 16,22 21-16,-1 0 0,-21-21 0,21 21 15,0 0-15,0 0 0,0 0 16,1 0-16,-1 21 0,0 0 0,0 0 16,0 0-16,0 0 0,1 1 15,-1 20-15,21 0 0,-42 1 0,21-22 16,0 21-16,1 0 0,-22 1 16,0-1-16,0 0 0,0 22 15,0-22-15,0 1 0,0-1 0,-22 0 16,1 1-16,21-1 0,-21 0 15,0 1-15,0-22 0,21 0 0,0 21 16,0-21-16,-21-21 0,21 22 0,0-1 16,-22-21-16,22-21 31,0-1-31,0 1 16,-21 0-16,21 0 0</inkml:trace>
  <inkml:trace contextRef="#ctx0" brushRef="#br0" timeOffset="16424.75">16002 4064 0,'0'0'0,"-21"0"0,0 0 16,-1 0-16,22-21 0,22 0 31,-1 21-31,21 0 0,-21 0 0,22-21 16,-22 21-16,21 0 0,22-22 15,-22 22-15,0-21 0,1 21 0,-1 0 16,0 0-16,1-21 0,-1 21 16,0 0-16,1-21 0,-22 21 15,21-21-15,-21 21 0,22 0 0</inkml:trace>
  <inkml:trace contextRef="#ctx0" brushRef="#br0" timeOffset="16915.83">16976 3789 0,'0'-21'31,"0"42"-15,0 0-1,-22 0-15,22 0 0,0 1 16,-21-1-16,21 0 0,0 0 16,0 21-16,0-20 0,0 20 15,0-21-15,0 0 0,0 22 0,0-22 16,0 0-16,0 0 0,0 0 15,0 0-15,21-21 16,1 0-16,-1 0 0,0 0 0,0 0 16,0 0-16,0 0 0,1-21 15,-1 0-15,0 21 0,0-21 0,0-21 16,0 20-16,1 1 0,-22-21 0,21 21 16,0-22-16,0 22 0,-21-21 15,21 21-15,0-22 0,-21 22 0,22 0 16,-22 0-16,21 0 0,-21 0 15,0 42 17,0 0-32,0 0 15,-21 0-15,21 0 0,-22 1 0,1 20 16,21 0-16,-21-21 0,0 22 0,21-22 16,0 21-16,0-21 0,-21 22 15,21-22-15,0 0 0,0 0 0,0 0 16,0 1-16,21-22 15,0 0-15,0 0 16,0 0-16,1 0 0,-1-22 16,0 1-16,0 0 0,0 0 15,0 0-15</inkml:trace>
  <inkml:trace contextRef="#ctx0" brushRef="#br0" timeOffset="17224.65">17738 3408 0,'0'0'0,"0"-21"0,0-22 16,0 22-16,0 0 0,0 0 16,0 42 15,0 21-31,0-20 0,0 20 16,0 0-16,-22 1 0,22-1 15,-21 0-15,0 1 0,21-1 0,0 21 16,-21-20-16,0-1 0,21 0 0,-21 1 15,21-1-15,0 0 0,-22 1 16,22-1-16,-21-21 0,21 22 0,0-22 16,0 0-16,0 0 0,0 0 15,0 0-15,21-21 32,1-21-32,-22 0 0,21 21 15,0-42-15,0 21 0,-21-1 0</inkml:trace>
  <inkml:trace contextRef="#ctx0" brushRef="#br0" timeOffset="17620.7">17886 3831 0,'0'0'0,"21"0"0,-21-21 15,-21 42 17,21 0-32,-21 1 15,-1-1-15,22 0 0,-21 0 16,21 21-16,0-20 0,0-1 0,0 21 15,0-21-15,0 0 0,0 1 16,0-1-16,0 0 0,0 0 0,21-21 16,1 21-16,-1-21 0,0 0 15,0 0-15,21 0 16,-20 0-16,-1 0 0,0 0 0,0-21 16,0 0-16,0 0 0,1-22 15,-1 22-15,0 0 0,-21-21 0,0-1 16,0 22-16,0 0 0,0-21 0,0 21 15,0-1-15,0 1 0,-21 21 16,0-21-16,-22 21 0,1 0 16,21 0-1,0 0-15,-1 0 0,22 21 16,-21-21-16,0 0 0,21 21 16,-21-21 30</inkml:trace>
  <inkml:trace contextRef="#ctx0" brushRef="#br0" timeOffset="17900.54">17653 3641 0,'0'0'0,"-42"0"16,63 0 15,0-21-31,0 21 0,21 0 0,-20 0 16,-1 0-16,21 0 0,0 0 15,-20-22-15,-1 22 0,21 0 0,-21 0 16,0 0-16,1 0 0,-1 0 16,0 0-16,0 0 0,0 0 0</inkml:trace>
  <inkml:trace contextRef="#ctx0" brushRef="#br0" timeOffset="18276.33">18775 3598 0,'0'0'0,"0"-21"0,63 0 0,-42 0 0,-42 21 16,21-21-16,-21 21 15,0 0 1,0 0-16,21 21 15,-21 0 1,-1 0-16,22 0 0,-21 22 0,0-22 16,21 21-16,-21-21 0,0 22 0,0-22 15,-1 21-15,1-21 0,0 22 16,21-22-16,0 0 0,-21 21 0,21-20 16,-21-1-16,21 0 0,0 0 15,0 0-15,0 0 0,0-42 47,21 0-31,-21 0-16</inkml:trace>
  <inkml:trace contextRef="#ctx0" brushRef="#br0" timeOffset="18601.14">18478 3895 0,'-63'63'32,"63"-42"-32,-21 1 0,21-1 0,-21 0 15,21 0-15,0 21 16,0-20-16,0-1 0,0 0 0,0 0 16,21 0-16,0-21 15,0 21-15,0-21 0,22 0 16,-22 0-16,0 0 0,21 0 0,-21 0 15,22 0-15,-22 0 0,0-21 16,21 21-16,-20-21 0,-1 21 0,0-21 16,0 21-16,0-21 0,-21 0 0,0-1 15,0 1-15,0 0 16,0 0-16,0 0 16,0 0-16,0-1 0,0 1 0,0 0 15,0 0-15,0 0 16</inkml:trace>
  <inkml:trace contextRef="#ctx0" brushRef="#br0" timeOffset="18920.97">18521 3514 0,'0'0'16,"0"-21"-16,0-1 15,21 1 17,0 21-32,21 0 0,-20 0 0,-1 0 15,21 0-15,-21 0 0,22 0 16,-22 0-16,21 0 0,-21 0 0,0 0 16,22 0-16,-22-21 0,0 21 0,0 0 15,0 0 63</inkml:trace>
  <inkml:trace contextRef="#ctx0" brushRef="#br0" timeOffset="19215.8">19262 3514 0,'21'0'32,"0"0"-32,21 0 0,-21 0 15,1 0-15,20 0 0,0 0 16,-21 0-16,22 0 0,-1 0 0,0 0 15,1-21-15,-22 21 0,21 0 0,-21 0 16,22 0-16,-22 0 0,0 0 16,-42 0 15,0 0-31,0 0 0,-1 0 16,1 0-16,0 0 0,0 0 15,0 0-15</inkml:trace>
  <inkml:trace contextRef="#ctx0" brushRef="#br0" timeOffset="19480.16">19600 3514 0,'-21'0'31,"0"21"-15,21 0-16,-21 0 16,21 0-16,-21 1 0,21-1 15,0 21-15,0-21 0,-22 22 0,22-22 16,-21 21-16,0-21 0,21 22 15,0-1-15,0-21 0,-21 21 16,21-20-16,-21 20 0,21-21 0,0 21 0,0-20 16,0-1-16,0 0 0,0 0 15,0 0-15,0 0 16,-21-21 15,-1-21-15</inkml:trace>
  <inkml:trace contextRef="#ctx0" brushRef="#br0" timeOffset="20108.8">15811 4551 0,'0'0'0,"-21"0"32,0 0-32,42 0 47,0 0-32,1 0-15,20 0 0,0 0 16,22 0-16,-1 0 0,1 0 0,20 0 15,1 0-15,0 0 0,21 0 0,-1 0 16,1 0-16,0 0 16,21 0-16,0-21 0,21 21 0,-21 0 15,0 0-15,21 0 0,-21 0 0,0 0 16,0 0-16,-21-21 0,21 21 16,0 0-16,-21 0 0,0 0 0,0 0 15,-22 0-15,1 0 0,0 0 0,-22 0 16,22 0-16,-22 0 0,1 0 15,-22 0-15,22 0 0,-22 0 0,0 0 16,-20 0-16,20 0 0,-21 0 16,-42 0 15,0 0-31,0 0 16,-1 0-16,1 0 0,-21 0 15,0 0-15,-1 0 0,1 0 0,-22 0 16,1 0-16,-1 0 0</inkml:trace>
  <inkml:trace contextRef="#ctx0" brushRef="#br0" timeOffset="20314.68">15811 4636 0,'-63'0'16</inkml:trace>
  <inkml:trace contextRef="#ctx0" brushRef="#br0" timeOffset="20648">15769 4614 0,'21'0'15,"22"0"-15,-22 0 16,21 0-16,0 0 0,22 0 0,-1 0 16,1 0-16,21 0 0,20 0 15,-20 0-15,21 0 0,0 0 16,21 0-16,0 0 0,0 0 0,21 0 16,-21 0-16,21 0 0,-21 22 0,21-22 15,-21 0-15,0 0 0,0 0 16,0 0-16,0 0 0,-21 0 0,0 21 15,0-21-15,0 0 0,-22 0 0,1 0 16,0 0-16,-1 0 0,-20 0 16,-1 0-16,1 0 0,-1 0 0,-20 0 15,-1 0-15,0 0 0,-21 0 0,22 0 16,-22 0-16,0 0 31,-42 0 0,0 0-15</inkml:trace>
  <inkml:trace contextRef="#ctx0" brushRef="#br0" timeOffset="25767.88">14541 5546 0</inkml:trace>
  <inkml:trace contextRef="#ctx0" brushRef="#br0" timeOffset="25817.85">14520 5609 0,'0'0'16</inkml:trace>
  <inkml:trace contextRef="#ctx0" brushRef="#br0" timeOffset="25907.8">14541 5630 0,'-21'0'46,"0"0"-46,21-21 16,-21 21-16,0 0 0,0 0 16,-22-21-16</inkml:trace>
  <inkml:trace contextRef="#ctx0" brushRef="#br0" timeOffset="26212.62">14245 5419 0,'0'0'0,"-21"-21"16,-21-1-16,20-20 0,1 21 15,21-21-15,-21-1 0,21 1 0,-21 0 16,0-1-16,21-20 0,0-1 0,0 1 15,-21 20-15,21-20 0,0-1 16,0 1-16,0-1 0,21 1 0,0-1 16,0 22-16,0-21 0,22-1 0,-1 1 15,0 20-15,1-20 0,-1 20 16,21 1-16,-20 0 0,20-1 16,-20 22-16,20 0 0,1 0 0,-22 0 15,21 0-15,-20-1 0,20 1 16,-20 21-16,-1 0 0,0-21 0,1 21 15,-1 0-15,-21 0 0,0 0 0,0-21 16,1 21-16,-1 0 16,-42 0 31,21 21-47</inkml:trace>
  <inkml:trace contextRef="#ctx0" brushRef="#br0" timeOffset="26266.59">14901 4106 0,'0'22'16,"-42"-1"-16</inkml:trace>
  <inkml:trace contextRef="#ctx0" brushRef="#br0" timeOffset="26574.41">14393 5546 0</inkml:trace>
  <inkml:trace contextRef="#ctx0" brushRef="#br0" timeOffset="26992.18">14393 5609 0,'-21'0'47,"63"0"-31,-63 0-1,-21-21-15,21 21 0,0 0 16,21-21-16,-22-21 0,-20 20 0,21-20 16,21 0-16,0-1 0,0-20 0,0-1 15,0 22-15,0 0 0,-21-22 16,21 1-16,-21 20 0,42 1 0,-21-21 15,0 20-15,0-20 0,0 20 16,0 1-16,0-21 0,0 20 0,0 1 16,21-22-16,0 22 0,-21-21 0,21 20 15,22-20-15,-22 20 0,0-20 16,21 21-16,1-1 0,-22 1 0,21 21 16,0-22-16,1 22 0,-1 0 0,0 0 15,1 0-15,-1 21 0,0 0 16,22-21-16,-22 21 0,-21 0 0,22 0 15,-1 0-15,0 0 0,-20 0 0,20 0 16,-21 0-16,21 0 0,-20 0 16,-1 0-16,0 0 0,0 0 15,0 0 17,-42 0-17,0 0 1,0 0-16,0 0 0</inkml:trace>
  <inkml:trace contextRef="#ctx0" brushRef="#br0" timeOffset="27049.14">15134 3831 0</inkml:trace>
  <inkml:trace contextRef="#ctx0" brushRef="#br0" timeOffset="27495.88">14795 3598 0,'0'0'0,"-21"-21"0,0 21 16,0 0-16,21-21 16,-21 21-16,0 0 15,-1 0-15,22 21 31,0 0-31,0 1 16,22-1-16,-1 0 0,-21 0 16,21-21-16,0 21 0,21 0 15,-20-21-15,20 22 0,-21-1 0,21-21 16,1 21-16,-22-21 0,21 0 16,1 0-16,-1 21 0,0-21 0,1 0 15,-22 0-15,21 0 0,-21 0 0,0 0 16,22 0-16,-22 0 15,0 0-15,-42 0 47,0 0-47,0 0 0,-1 21 0,1-21 16,0 21-16,0 1 0,21-1 0,-42 0 16,20 0-16,1 21 0,0 1 15,-21-22-15,-1 21 0,22 1 0,-21-1 16,21 0-16,-22-21 0,22 22 0,-21-43 15</inkml:trace>
  <inkml:trace contextRef="#ctx0" brushRef="#br0" timeOffset="27535.86">14795 4403 0</inkml:trace>
  <inkml:trace contextRef="#ctx0" brushRef="#br0" timeOffset="49476.54">7112 4530 0,'-21'0'16,"42"0"-16,-63 0 0,20 0 0,1 0 15,0 0-15,0 0 0,0 0 16,0 0-16,-1 0 0,1 0 0,0 0 16,0 0-16,-21 0 0,20 0 0,1 0 15,-21 0-15,21 0 0,0 0 16,-1 0-16,1 0 16,42 21 15,1-21-16,-1 0-15,21 0 0,0 0 0,22 0 16,-22 0-16,43 0 0,-22 0 0,22 0 16,0 0-16,21 0 0,-1 0 15,22 0-15,0 0 0,22 0 0,-1 0 16,-21-21-16,21 21 0,-21 0 0,21 0 16,0 0-16,-21 0 0,0 0 15,0-21-15,-21 21 0,0 0 0,0 0 16,0 0-16,-1 0 0,-20 0 0,0-22 15,-1 22-15,-20 0 0,-1 0 16,1 0-16,-1 0 0,-20 0 0,-1 0 16,-21 0-16,22 0 0,-22 0 15,0-21-15,-42 21 32,0 0-32,-1 0 0,-20 0 15,21 0-15,-21 0 0,-1 0 0,1 0 16</inkml:trace>
  <inkml:trace contextRef="#ctx0" brushRef="#br0" timeOffset="49956.26">6794 4699 0,'-42'0'0,"84"0"0,-105 0 0,42 0 16,0 0-16,-1 0 0,1 0 16,0 0-16,0 0 0,63 0 31,-21 0-16,43 0-15,-22 0 16,43 0-16,0 0 0,-1 0 0,22-21 16,21 21-16,0 0 0,0-21 0,42 21 15,-20 0-15,20 0 0,0-21 16,1 21-16,20 0 0,-21 0 0,-20-22 16,-1 22-16,0 0 0,-21 0 0,-21 0 15,21 0-15,-21 0 0,-1 0 16,-20 0-16,0-21 0,-1 21 0,-20 0 15,-1 0-15,-20 0 0,-1 0 0,0 0 16,-20 0-16,-1 0 0,-42 0 47,-1 0-47,-20 0 0,21 0 0,-43 0 16,22 0-16,-21 0 0,-1 0 0</inkml:trace>
  <inkml:trace contextRef="#ctx0" brushRef="#br0" timeOffset="50672.11">5228 5567 0,'0'0'0,"0"-21"0,0 0 16,0-1 0,0 44 31,21-22-47,-21 21 0,21 0 0,-21 0 15,0 0-15,0 22 0,0-22 0,0 21 16,0 0-16,22 1 0,-22-1 15,0 0-15,0-20 0,0 20 0,21 0 16,-21 1-16,0-22 0,0 21 0,21-21 16,0 0-16,-21 1 0,21-22 0,0 21 15,1-21-15,20 0 16,-21 0-16,43 0 0,-22-21 0,21-1 16,22 1-16,0 0 0,-1-21 0,22-1 15,0 1-15,21 0 0,0-22 16,21 1-16,-21 20 0,21-20 0,1-1 15,-22 22-15,21-21 0,-21 20 0,0 1 16,-21 21-16,-1-22 0,1 22 0,-21 0 16,-22 0-16,1 0 0,-1 21 15,-20-21-15,-1 21 0,-21-22 0,0 22 16,1 0-16,-1 0 0,0 0 16,-42 0 62,0 0-78,-1 0 0,1 0 15,-21 0-15,21 0 0</inkml:trace>
  <inkml:trace contextRef="#ctx0" brushRef="#br0" timeOffset="51335.78">5397 5440 0,'0'0'0,"0"-21"15,0 42 32,0 0-47,0 0 16,0 0-16,0 1 15,22-1-15,-22 0 0,21 0 0,-21 21 16,21-20-16,-21 20 0,0 0 16,0 1-16,0-1 0,0 0 15,0 1-15,21-1 0,-21 0 0,0-21 16,0 22-16,0 41 15,21-62-15,0-22 16,1 0-16,-1 0 16,0 0-16,0 0 0,0 0 0,22 0 15,-22-22-15,21 1 0,22 0 0,-22 0 16,21 0-16,1 0 0,21-22 0,-1 22 16,-20 0-16,42-21 0,-22-1 15,22 1-15,0 21 0,-21-22 0,20 1 16,1 0-16,-21-1 0,21 1 15,-22 21-15,-20-21 0,21 20 16,-22 1-16,1 0 0,-22 21 0,0-21 16,1 21-16,-22 0 0,0-21 0,0 21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3:27:59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487 0,'0'-21'16,"-21"21"0,21-21-1,-22 21-15,22-22 16,0 1 0,0 0-16,0 0 15,0 0 1,0 0-16,0 42 47,0 0-32,0 0-15,0 21 0,-21-20 0,21 20 16,0 0-16,0 1 0,0 20 16,0-21-16,-21 22 0,21-1 0,0 1 15,0-1-15,-21 1 0,0-1 0,21-20 16,-21 20-16,21-20 0,0 20 15,-22-21-15,22-20 0,0 20 0,0 0 16,-21-21-16,21 1 16,0-1-16,0 0 0,0-42 31,0 0-15,0-1-16,0 1 0,0 0 0</inkml:trace>
  <inkml:trace contextRef="#ctx0" brushRef="#br0" timeOffset="339.97">3810 487 0,'0'0'0,"-21"0"0,0 0 15,21-21 17,21 21-17,21-21-15,-21 21 0,22 0 16,-1-22-16,0 22 0,1-21 0,-22 0 16,21 21-16,0 0 0,1-21 15,-1 21-15,0 0 0,-20 0 0,20 0 16,-21 0-16,0 0 15,-21 21 1,-21 0 0,0-21-16,0 21 0,0-21 0,-1 22 15,1-1-15,0 0 0</inkml:trace>
  <inkml:trace contextRef="#ctx0" brushRef="#br0" timeOffset="608.38">3768 1207 0,'0'0'16,"21"0"-1,0-22 1,0 1-16,0 21 0,0-21 0,22 21 15,-22-21-15,0 21 0,0 0 16,0-21-16,1 21 0,-1 0 0,0 0 16,0 0-16,-21-21 0,21 21 15,0 0-15</inkml:trace>
  <inkml:trace contextRef="#ctx0" brushRef="#br0" timeOffset="931.19">4466 1016 0,'0'-42'31,"-21"42"-16,21 21 1,0 0-16,0 0 0,0 0 0,0 1 16,0 20-16,-21-21 0,21 0 15,0 22-15,0-22 0,-21 0 0,21 21 16,0-21-16,0 1 0,0-1 0,0 0 16,0 0-16,0 0 15,0-42 16,0 0-15</inkml:trace>
  <inkml:trace contextRef="#ctx0" brushRef="#br0" timeOffset="1307.47">4551 720 0,'-43'21'16,"43"0"-16,-21 0 15,21 0-15,0 1 0,0-1 16,0 0 0,21-21-1,1 0-15,-1 0 0,0-21 16,0 0-16,0 21 0,0-22 15,-21 1-15,0 0 0,22 21 0,-22-21 16,0 0-16,0 0 0,0-1 16,0 1-16,-22 21 0,1 0 15,0 0-15,0 0 16,0 0-16,0 0 0,21 21 0,-22 1 16,1-22-16,21 21 0,-21 0 15,21 0-15,0 0 0,0 0 16,0 1-1,21-22-15,0 0 16,1 0-16,-1 0 0</inkml:trace>
  <inkml:trace contextRef="#ctx0" brushRef="#br0" timeOffset="1664.82">5038 233 0,'0'0'0,"0"-21"0,0 42 47,0 21-47,0-21 0,0 22 16,0-1-16,-22 0 0,22 22 15,0-22-15,-21 22 0,0-1 0,21 1 16,0-22-16,-21 22 0,0-1 0,0 1 15,21-1-15,0 1 0,-22-22 16,22 0-16,-21 22 0,21-22 0,-21-21 16,21 22-16,0-22 0,0 21 15,0-21-15,0 0 0,-21 1 0,21-1 16,0 0-16,0-42 31,21 0-15,-21-1-16,21 1 0,0-21 0,-21 21 15</inkml:trace>
  <inkml:trace contextRef="#ctx0" brushRef="#br0" timeOffset="2099.57">5101 1207 0,'0'0'0,"0"21"0,0 0 0,21 0 31,0-21-31,1 0 16,-1 0-16,0 0 0,0 0 15,0-21-15,22 0 0,-22 21 16,0-21-16,0-1 0,0 1 0,0 0 16,1 0-16,-1 0 0,-21 0 0,0-1 15,21 1-15,-21 0 0,0 0 16,0 0-16,0 0 0,-21 21 15,0 0 1,-1 0-16,1 0 0,0 0 16,0 0-16,0 21 0,0 0 15,-1 0-15,-20 0 0,21 22 0,0-22 16,21 21-16,-21-21 0,21 22 0,-22-22 16,22 0-16,0 21 0,0-21 15,0 1-15,0-1 0,22 0 0,-1 0 16,0 0-16,0-21 0,0 21 15,22-21-15,-22 0 0,0 0 0,21 0 16,1 0-16,-22 0 0,21 0 0,-21 0 16,0 0-16,22 0 0,-22-21 15,0 0-15,0 0 0,0 0 0,1 0 16</inkml:trace>
  <inkml:trace contextRef="#ctx0" brushRef="#br0" timeOffset="2735.49">7302 508 0,'0'0'0,"0"-21"0,0 0 16,0 0-1,0-1-15,0 1 16,0 0 0,22 42 77,-1-21-77</inkml:trace>
  <inkml:trace contextRef="#ctx0" brushRef="#br0" timeOffset="15532.12">7408 572 0,'0'-22'16,"0"1"15,-21 21-15,21-21-16,0 0 31,0 0-31,0 0 16,0-1-1,0 1 17,-21 21-32,21-21 15,-21 21 16,21 21-31,-21 0 16,21 1-16,0-1 0,0 0 16,0 0-16,-22 21 0,1-20 0,21 20 15,-21 0-15,0 1 0,0-1 16,21 0-16,-21 22 0,-1-22 0,1 22 16,-21-1-16,21-21 0,0 22 15,-1-1-15,1-20 0,0-1 0,0 0 16,0 1-16,0-1 0,-1 0 0,22-20 15,0-1-15,-21 0 0,21 0 16,-21 0-16,0-21 16,0-21 15,21 0-31,0 0 0,0-22 0,0 22 16,0-21-16,0 0 0,0-1 15,0 1-15,0 0 0,21-1 0,-21 1 16,21 21-16,0-22 0,0 22 15,-21-21-15,22 42 0,-1-21 0,-21 0 16,21 21-16,0 0 0,0 0 16,0 21-16,-21 0 0,22-21 15,-22 21-15,21 0 0,-21 0 16,0 22-16,21-22 0,-21 0 16,21 21-16,-21-20 0,0-1 15,21 21-15,0-21 0,1 0 0,-22 1 16,21-1-16,0 0 0,-21 0 0,21 0 15,0-21-15,0 0 0,1 0 16,20 0-16,-21 0 0,21 0 0,1 0 16,-1 0-16,0 0 0,1-21 15,-1 0-15,0 0 0,1 0 0,-22-1 16,21-20-16,-21 21 0,1-21 0,-1-1 16,-21 1-16,0 0 0,0-1 15,0-20-15,0 20 0,0-20 0,0-1 16,0 22-16,-21-21 15,21 20-15,-43-20 0,22 20 0,0 1 16,-21 0-16,-1-1 0,1 1 16,0 21-16,-1 0 0,1 0 0,0 21 15,-1 0-15,1 0 0,21 0 16,-22 21-16,1 0 0,21 21 0,-21-21 16,20 22-16,-20-1 0,21 0 15,0 1-15,21-1 0,0 22 0,0-22 16,0 0-16,0 1 0,0-1 15,0 0-15,0 1 0,21-22 0,0 0 16,0 0-16,0 0 0,22 0 0,-22-21 16,21 0-16,-21 0 15,22 0-15,-22 0 0,21 0 0,1 0 16,-1 0-16,-21-21 0,21 21 16,-20-21-16,-1 21 0,0-21 0,0 21 15,0-21-15,0 21 0,-21-21 16,22 21-16</inkml:trace>
  <inkml:trace contextRef="#ctx0" brushRef="#br0" timeOffset="16075.8">8191 868 0,'0'0'16,"0"-21"-16,0 0 0,0-1 15,-21 22 17,21 22-32,-21-1 15,21 0-15,-21 0 0,0 21 0,0 1 16,-1-22-16,22 21 0,-21 1 0,0-1 15,0-21-15,21 21 16,0-20-16,0 20 0,0-21 0,0 0 16,0 0-16,0 1 0,21-1 15,0 0-15,0-21 0,1 0 0,-1 0 16,0 0-16,0 0 0,0 0 0,22 0 16,-22 0-16,0-21 0,21 21 15,-21-21-15,22-22 0,-22 22 0,0 0 16,21-21-16,-20-1 0,-1 22 15,0-42-15,-21 20 0,0 1 0,0 0 16,0-1-16,0 1 0,0 0 16,-21 20-16,0-20 0,-1 21 0,1 0 15,0 21-15,0 0 0,0 0 16,-22 0-16,22 0 0,0 0 16,0 0-16,-21 21 0,20 0 0,1 0 15,0 0-15,0 1 0,0-1 16,21 21-16,0-21 0,-21 0 0,21 1 15,0 20-15,0-21 0,0 0 16,0 0-16,0 1 0,0-1 16,21-21-16,0 0 0</inkml:trace>
  <inkml:trace contextRef="#ctx0" brushRef="#br0" timeOffset="17220.05">8932 783 0,'0'0'0,"0"-21"0,-21 21 31,0 0-15,21 21-16,0 0 0,-21 1 15,21 20-15,-21-21 0,-1 21 16,22-20-16,0 20 0,0 0 0,-21 1 15,21-22-15,0 21 0,-21-21 0,21 22 16,0-22-16,0 0 0,0 0 16,0 0-16,0 0 0,0 1 15,21-22-15,0 0 0,1 21 16,-1-21-16,0 0 0,0-21 16,0-1-16,0 1 15,1 21-15,-1-21 0,0-21 0,-21 21 16,21-1-16,0 1 0,0-21 15,1 21-15,-1-22 0,0 22 0,-21 0 16,21 0-16,0 0 0,-21 0 16,0-1-16,0 1 15,0 42 1,0 1 0,0-1-16,0 0 0,0 0 15,0 0-15,0 0 0,-21 22 16,21-22-16,0 0 0,0 0 0,0 0 15,0 1-15,0-1 0,0 0 16,21-21-16,0 21 0,1-21 16,-1 0-16,0 0 0,0 0 15,0 0-15,0-21 0,1 0 16,-1 0-16,0-1 0,0 1 0,0 0 16,0-21-16,-21 21 15,0-22-15,22 22 0,-22-21 0,0-1 16,0 22-16,0 0 0,0-21 0,0 21 15,-22-1-15,1 1 16,0 0-16,0 21 0,0 0 16,42 0 31,0 0-47,0 0 0,0 0 0,1-21 15,-1 21-15,0 0 0,0 0 0,21-21 16,-20 21-16,20 0 15,-21 0-15,21 0 0,-20 0 0,20 0 16,-21 0-16,0 0 0,0 0 16,1 0-16,-1 21 0,0-21 0,-21 21 15,21 0-15,-21 0 0,0 22 16,0-22-16,0 0 0,0 21 0,0-20 16,0-1-16,0 21 0,0-21 0,0 0 15,-21 22-15,21-22 0,-21 0 16,21 0-16,-21 0 0,21 1 0,0-1 15,-22 0-15,22 0 16,-21-21-16,21 21 0,0-42 47,0 0-47,0 0 0,0 0 16,0-1-16,0 1 0,21-21 15,1 21-15,-1-22 0,0 1 0,0 0 16,0-1-16,22 1 0,-22 0 0,0-1 15,21 22-15,-21 0 0,22 0 16,-22 0-16,21 0 0,-21 21 0,22 0 16,-22 0-16,0 0 0,21 0 15,-20 21-15,-1 0 0,0 0 0,-21 21 16,0-20-16,21 20 0,-21 0 16,0-21-16,0 22 0,0-1 15,0-21-15,0 22 0,-21-22 0,21 0 16,-21 0-16,21 0 0,0 0 15,0 1-15,0-1 16,0-42 0,0-1-1,0 1-15,0 0 0</inkml:trace>
  <inkml:trace contextRef="#ctx0" brushRef="#br0" timeOffset="19279.89">10647 1207 0,'0'0'0,"0"21"0,-21-21 0,21 21 0,0-42 46,21 21-46,-21-21 16,21-1-16,0 1 0,0 0 0,0 0 16,22-21-16,-22-1 0,0 1 15,21 0-15,-20-1 0,-1 1 16,21-22-16,-21 22 0,0 0 0,1-22 16,20 22-16,-21 0 0,-21-22 15,21 22-15,-21-1 0,21 22 0,-21-21 16,0 21-16,0 0 0,0-1 15,0 1-15,0 0 0,-21 21 16,0 0-16,0 0 16,0 21-16,0 0 0,-1 1 0,22 20 15,-21-21-15,0 21 0,0 1 0,0-1 16,0 0-16,-1 1 0,22 20 16,-21-20-16,0-1 0,21 21 0,-21-20 15,21-1-15,0 0 16,0 1-16,0-1 0,0 0 0,0 1 15,0-22-15,21 21 0,0-21 0,0 1 16,1-22-16,-1 21 0,0-21 16,21 0-16,-21 0 0,1 0 0,20 0 15,0 0-15,-21 0 0,22-21 16,-1-1-16,-21 1 0,22 0 0,-22 0 16,0-21-16,0 20 0,21-20 15,-20 21-15,-22-21 0,21-1 0,0 22 16,0 0-16,-21-21 0,0 20 15,0 1-15,0 0 16,-21 42 15,21 0-31,-21 1 0,0-1 0,21 0 16,-22 21-16,22-21 0,0 22 0,0-22 16,0 0-16,0 21 0,0-20 15,0-1-15,0 0 0,0 0 0,0 0 16,22 0-16,-1-21 15,0 0-15,0 0 0,0 0 0,0 0 16,1 0-16,20 0 0,-21 0 0,21 0 16,-20-21-16,20 0 0,-21 0 15,21 0-15,-20 0 0,-1-22 16,0 22-16,0-21 0,0 21 16,-21-22-16,0 22 0,0-21 0,0 21 15,0-22-15,0 22 0,0 0 16,-21 0-16,0-22 0,0 22 0,0 0 15,-1 21-15,1-21 0,0 21 0,-21 0 16,21 0-16,-1 0 0,1 0 16,0 21-16,0 0 0,0 0 0,0 1 15,-1 20-15,1-21 0,21 21 16,0 1-16,-21-22 0,21 21 16,0 1-16,0-1 0,0-21 0,0 21 0,0-20 15,0 20-15,21-21 16,0 0-16,1 0 0,-1-21 0,21 22 15,-21-22-15,22 0 0,-1 0 16,21 0-16,1 0 0,-1 0 0,1 0 16,-1-22-16,22 1 0,-21 0 0,-1 0 15,22 0-15,-22 0 0,-20-1 16,20-20-16,-21 21 0,-20-21 0,20 20 16,-21 1-16,0-21 0,-21 21 15,0-22-15,0 22 0,0 0 0,0 0 16,0 0-16,0 0 0,-21-1 15,0 1-15,0 21 0,0 0 16,-22 0-16,22 0 0,0 0 0,-21 0 16,20 21-16,-20 1 0,21-1 15,-21 21-15,20-21 0,-20 22 0,21-22 16,0 21-16,0-21 0,-1 22 16,22-1-16,0-21 0,0 0 0,0 22 15,0-22-15,0 0 0,0 0 0,22-21 16,-1 21-16,0-21 0,0 0 15,0 0-15,0 0 0,22 0 0,-22 0 16,0 0-16,0-21 0,22 0 16,-22 0-16,0 0 0,0-1 15,0-20-15,0 21 0,1-21 0,-1 20 16,0-20-16,0 21 0,-21 0 16,0 0-16,21-1 0,-21 1 0,0 0 15,21 21-15,-21-21 16,0 42-1,0 0-15,0 0 0,0 1 16,0-1-16,-21 0 0,21 21 16,0-21-16,0 22 0,0-22 0,0 21 15,0-21-15,0 22 0,0-22 16,0 0-16,0 21 0,21-20 0,1-1 16,-1-21-16,0 21 0,21 0 15,-21-21-15,22 0 0,-1 0 16,0 0-16,22 0 0,-22 0 0,22 0 15,-1 0-15,1-21 0,-1 0 0,-20 0 16,20-1-16,-21 1 0,1 0 16,-1-21-16,-21 21 0,0-1 0,1-20 15,-1 21-15,-21-21 0,21 20 16,-21-20-16,0 21 0,0 0 0,0 0 16,0-1-16,-21 1 0,21 0 15,-21 0-15,-1 21 0,1 0 0,0 0 16,0 0-16,0 0 0,-22 0 0,22 0 15,-21 0-15,0 21 16,20 0-16,-20 22 0,0-22 0,21 0 16,-1 21-16,-20 1 0,21-22 0,21 21 15,-21-21-15,21 22 0,-21-22 16,21 0-16,0 21 0,0-21 0,0 1 16,0-1-16,0 0 15,21-21-15,0 0 0,0 0 0,0 0 16,0 0-16,1 0 0,20 0 0,-21 0 15,21-21-15,-20 0 0,20-1 16,-21 1-16,21-21 0,-20 0 0,20-1 16,-21 1-16,21 0 15,-20-22-15,-1 22 0,0-22 0,0 22 16,0-22-16,0 22 0,-21-21 0,22 20 16,-22 1-16,0-22 0,0 22 15,0 0-15,0-1 0,0 1 0,0 21 16,0-21-16,0 20 0,0 1 15,0 0-15,0 0 0,-22 42 16,22 0 0,0 0-16,-21 22 0,0-1 0,0 0 15,21 22-15,-21-1 0,0-20 16,21 20-16,-22 1 0,22-1 0,0 1 16,0-1-16,-21 1 0,21-22 15,0 22-15,0-22 0,0 0 0,0 1 16,0-22-16,21 21 0,-21-21 15,22 0-15,-1 1 0,0-22 0,0 0 16,0 21-16,22-21 0,-22 0 16,21 0-16,0 0 0,1-21 0,-22-1 15,21 22-15,1-21 0,-1 0 0,0 21 16,-21-21-16,22 0 0,-22 0 16,21-1-16,-21 22 0,1-21 0,-22 0 15,0 0-15,0 0 16,0 0-16</inkml:trace>
  <inkml:trace contextRef="#ctx0" brushRef="#br0" timeOffset="19715.68">4572 1926 0,'0'0'0,"-21"0"0,0-21 0,21 0 16,-22 21-16,22-21 0,-21 21 15,21-21-15,0-1 0,-21 1 16,0 21-16,0-21 16,0 21-16,-1 0 0,1 0 15</inkml:trace>
  <inkml:trace contextRef="#ctx0" brushRef="#br0" timeOffset="20504.23">3979 1820 0,'-21'0'0,"42"0"0,-84 0 0,42 0 15,-1 0-15,1 22 0,0-22 0,-21 0 16,21 0-16,-1 0 0,1 0 0,0 0 16,21 21-1,21-21 16,0 0-31,1 0 0,-1 21 16,21-21-16,-21 0 16,22 0-16,-1 0 0,0 0 0,1 0 0,-1 0 15,21 0-15,-20 0 0,20 21 16,22-21-16,-22 0 0,22 0 16,21 0-16,-21 0 0,-1 0 0,22 0 15,-21 0-15,21-21 0,-1 21 16,-20-21-16,21 21 0,0 0 0,0 0 15,-22-21-15,22 21 0,0 0 16,-21 0-16,20-22 0,1 22 0,0 0 16,0 0-16,21 0 0,-21 0 0,21 0 15,0 0-15,0 0 0,0 0 16,0 0-16,0 0 0,0 0 16,21 0-16,-21 0 0,0 0 0,0 0 15,21 0-15,-21 0 0,0 0 16,0 0-16,21 0 0,-21 0 0,0 0 15,0 0-15,0 0 0,0 0 16,0 0-16,21 0 0,-21 0 0,22 0 16,-22 0-16,0 0 0,0 0 0,0 0 15,0 0-15,0 0 0,0 0 16,-22 0-16,1 0 0,21 0 0,-21 0 16,-21 0-16,21 0 0,-1-21 0,1 21 15,0 0-15,0 0 0,0 0 16,-22 0-16,22-21 0,-21 21 15,0-21-15,-1 21 0,-20-21 16,20 21-16,-20 0 0,21-21 0,-22 21 16,1-22-16,20 22 0,-20-21 0,-1 0 15,22 21-15,-22 0 0,1-21 16,-1 21-16,22 0 0,-21 0 0,-1-21 16,1 21-16,20 0 0,-20 0 0,-1 0 15,22 0-15,-22 0 0,1 0 16,-1 0-16,-20 0 0,20 0 0,-20 0 15,-22 0-15,21 0 0,-21 0 16,0 0-16,1 0 0,-1 0 0,-21-21 31,21 21 1,-21-22-32</inkml:trace>
  <inkml:trace contextRef="#ctx0" brushRef="#br0" timeOffset="20639.16">13991 1736 0,'0'0'0,"-21"0"0,-21 0 16,20 21-1,1-21-15</inkml:trace>
  <inkml:trace contextRef="#ctx0" brushRef="#br0" timeOffset="23583.19">2032 3217 0,'0'-21'0,"-21"21"0,0 0 47,42 0 15,0 21-62,0-21 0,0 0 0,22 0 16,-1 22-16,0-22 0,22 0 15,-1 0-15,22 0 0,-22 21 0,22-21 16,0 0-16,-1 0 0,1 0 16,0 0-16,21 0 0,-22 0 0,1 0 15,21 0-15,-22 0 16,22 0-16,-21 0 0,0 0 0,-1 0 16,-20 0-16,-1 0 0,1-21 15,-1 21-15,-20 0 0,-22 0 0,21 0 16,-21 0-16,0 0 0,1 0 0,-22-22 31,0 1-15,-22 21-16,1-21 0</inkml:trace>
  <inkml:trace contextRef="#ctx0" brushRef="#br0" timeOffset="24116.88">3408 2879 0,'0'0'0,"0"21"31,0 0-31,21 0 0,0-21 15,0 21-15,22 1 16,-22-1-16,21 0 0,-21-21 0,22 21 16,-22 0-16,21 0 0,0 1 15,-20-1-15,20 0 0,0 0 0,1 0 16,-22-21-16,21 21 0,0 1 0,1-22 16,-1 0-16,0 21 0,-20-21 15,20 0-15,0 0 0,-21 0 0,22 0 16,-22 0-16,0 0 0,0 0 15,0 0-15,-42 0 32,0 0-32,0 0 15,-21 21-15,20-21 0,1 21 16,0 0-16,-21 0 0,21 1 16,-1-1-16,-20 0 0,21 21 0,-21-21 15,-1 22-15,22-22 0,-21 0 0,-1 21 16,1-20-16,21-1 0,-21 21 15,20-21-15,-20 0 0,21 1 0,0-1 16,0-21-16,21 21 0,0 0 16,-22-21-16,22 21 0,22-21 31,-1-21-31,0 21 16</inkml:trace>
  <inkml:trace contextRef="#ctx0" brushRef="#br0" timeOffset="24591.61">5609 2815 0,'0'-21'0,"0"42"0,0-63 0,0 21 15,0 0-15,-21 21 32,0 21-17,21 0-15,0 0 16,0 0-16,0 22 0,0-1 0,0 0 15,-64 170 1,64-149-16,0 1 16,0-1-16,-21-20 0,21 20 0,0 1 0,0-22 15,0 0-15,0 1 0,0-1 16,0-21-16,0 22 0,0-22 16,0 0-16,0 0 0,0 0 0,21 0 15,-21 1 1,21-22-16,1 0 15,-1 0 1,0-22-16,-21 1 0,21 21 16,-21-21-16,0 0 0,0 0 0,21 0 15,-21-22-15,21 22 0</inkml:trace>
  <inkml:trace contextRef="#ctx0" brushRef="#br0" timeOffset="25024.49">5503 2815 0,'0'0'16,"21"0"0,1 0-1,-1-21-15,21 21 0,-21 0 0,22 0 16,-1-21-16,0 21 0,1-21 0,-1 21 15,0 0-15,1 0 0,-1-21 16,0 21-16,-21 0 0,22 0 16,-22 0-16,21 0 0,-21 0 15,1 0-15,-22 21 32,-22-21-17,22 21-15,-21-21 0,0 21 16,0 0-16</inkml:trace>
  <inkml:trace contextRef="#ctx0" brushRef="#br0" timeOffset="25264.28">5609 3366 0,'0'21'0,"0"-42"0,0 63 16,21-42-1,0 0-15,1 0 0,-1 0 16,0 0-16,21 0 0,-21 0 0,22-21 16,-22 21-16,21 0 0,-21 0 15,1-21-15,20 21 0,-21 0 0,0 0 16,0-22-16,1 22 0,-1 0 0,0 0 16,0 0-16,0-21 0,0 21 15,1 0-15</inkml:trace>
  <inkml:trace contextRef="#ctx0" brushRef="#br0" timeOffset="25551.51">6456 3260 0,'0'0'0,"-21"21"46,21 0-46,0 0 16,0 0-16,0 1 0,-22-1 16,22 21-16,0-21 0,-21 22 0,21-22 0,0 0 15,0 21-15,-21-21 0,21 1 16,-21-1-16,21 0 0,-21 0 16,21-42 30,0 0-46,21 0 16</inkml:trace>
  <inkml:trace contextRef="#ctx0" brushRef="#br0" timeOffset="25736.41">6519 3133 0,'0'0'0,"0"-21"0,-21 21 16,0 0-16,0 0 15,0 0-15,42 0 47,0 0-31,0 0-16,0 0 0,0 0 0</inkml:trace>
  <inkml:trace contextRef="#ctx0" brushRef="#br0" timeOffset="26235.45">6964 3302 0,'-21'0'0,"42"0"0,-64 0 15,22 0-15,0 0 16,21-21-16,0 0 15,0 0-15,21-1 16,0 1 0,1 21-16,-1-21 0,0 21 0,21 0 15,-21 0-15,1 0 0,-1 0 16,0 0-16,21 0 0,-21 21 16,1-21-16,-1 21 0,0 1 0,0-1 15,0 21-15,0-21 0,1 0 0,-22 22 16,0-22-16,0 21 0,0-21 15,0 22-15,0-22 0,0 0 0,0 21 16,0-20-16,0-1 0,-22-21 0,22 21 16,-21 0-16,0 0 15,0-21-15,0 0 16,21-21 0,0 0-16,0 0 0,0 0 15,0-1-15,0-20 0,21 21 16,0-21-16,0 20 0,-21-20 0,21 0 15,1-1-15,-1 22 0,-21-21 16,21 0-16,0 20 0,0 1 0,0 0 16,-21 0-16,22 0 0,-1 0 15,0 21-15,0-22 0,0 22 16,0 0-16,1 0 0</inkml:trace>
  <inkml:trace contextRef="#ctx0" brushRef="#br0" timeOffset="26647.53">7789 3366 0,'0'0'0,"0"21"0,-21 0 31,42-21-15,0 0-16,1 0 15,-1 0-15,0-21 0,0 0 16,0 21-16,0-22 0,1 1 0,-1 0 16,0 0-16,0 0 0,0 0 15,-21-1-15,0 1 0,0 0 16,0 0-16,0 0 0,0 0 16,-21 21-16,0 0 15,0 0-15,0 21 16,-1 0-16,1 0 0,-21 21 0,21 1 15,0-22-15,21 21 0,-22 1 16,22-22-16,-21 21 0,21 0 0,0-20 16,0-1-16,0 21 0,0-21 0,21 0 15,1 1-15,-1-22 0,0 21 16,0-21-16,0 21 0,0-21 16,22 0-16,-22 0 0,21 0 0,1-21 0,-22 0 15,21 21-15,0-22 0,-20 1 16</inkml:trace>
  <inkml:trace contextRef="#ctx0" brushRef="#br0" timeOffset="28924.02">8467 3493 0,'0'0'0,"21"0"93,0 0-93,0 0 16,0-22-16,0 22 0,22-21 0,-22 21 16,21-21-16,-21 0 0,22 0 15,-1 0-15,-21-1 0,22 1 0,-1-21 16,-21 0-16,0 20 0,22-20 0,-22 0 15,0-1-15,-21 1 0,0 0 16,0-1-16,0 1 0,0 0 0,0-1 16,0 1-16,0 0 0,0 21 15,0-22-15,-21 22 0,21-21 0,0 21 16,0-1-16,-21 22 16,21 22-1,-22-1 1,22 21-16,0 0 0,0 1 15,-21-1-15,0 0 0,21 1 0,-21 20 16,21 1-16,0-1 0,-21 1 0,0 20 16,21-20-16,0 21 0,-22-22 15,22 22-15,-21-1 0,0-20 0,21 21 16,0 20-16,0-20 0,-21 0 0,21-1 16,0 1-16,-21 0 0,21-1 15,0-20-15,0 21 0,0-1 0,0-20 16,0-1-16,0 1 0,0-1 0,0 1 15,0-1-15,0-20 0,0-1 16,0 0-16,0 1 0,0-22 16,0 0-16,21-21 0,0 0 15,0 0-15,0 0 0,1-21 0,20 0 16,-21-1-16,21 1 0,-20-21 0,20 0 16,0-22-16,-21 22 0,22-22 15,-22 1-15,21 20 0,-21-20 0,1-22 16,-1 22-16,0-1 0,-21-20 0,21 20 15,-21 1-15,0-22 0,0 21 16,-21 1-16,0-1 0,0 1 0,-22 21 16,1-22-16,0 22 0,-1-1 15,1 22-15,0-21 0,-1 21 0,1 0 16,0-1-16,-1 1 0,22 0 16,0 21-16,-21 0 0,20 0 15,22-21-15,22 21 31,-1 0-31,0 0 0,0 0 0,21 0 16,1-21-16,-22 21 0,21-21 16,1 21-16,-1-22 0,0 1 0,1 0 15,-1 0-15,0 0 0,1 0 16,-1-1-16,0-20 0,1 21 16,-1 0-16,0-22 0,-21 22 0,22 0 15,-22 0-15,0 0 0,0 21 16,-21-21-16,21 21 0,-21-22 15,-21 22 17,21 22-32,-21-1 0,0 0 0,21 0 15,-21 0-15,21 22 0,-21-22 0,21 21 16,-22-21-16,22 22 0,-21-22 16,21 21-16,0-21 0,0 0 0,0 22 15,0-22-15,0 0 0,0 0 16,0 0-16,21 1 15,1-22-15,-1 0 0,0 0 0,0 0 16,0 0-16,0 0 16,1 0-16,-1 0 0,0 0 0,-21-22 15,0 1-15,21 0 0,-21 0 16,0-21-16,0 20 0,0 1 16,0 0-16,0 0 0,-21-21 0,21 20 15,-21 1-15,0 0 0,-1 0 0,1 21 16,21-21-16,0 0 0,0-1 15,0 1 1,21 0-16,22 21 16,-22-21-16,21 21 0,1-21 15,-1 0-15,0 21 0,22-22 0,-22 22 16,0-21-16,22 21 0,-22 0 16,1 0-16,-1 0 0,0 0 0,-21 0 15,22 0-15,-22 0 0,0 21 0,-21 1 16,0-1-16,0 21 0,0-21 15,0 22-15,0-1 0,-21-21 0,0 21 16,0 1-16,-1-22 0,1 21 0,0-21 16,0 1-16,0-1 0,21 0 15,-21 0-15,21 0 0,-22 0 0,44-42 47,-1 0-31,0 0-16,0 0 0,0 0 0,0-22 15,1 22-15,20-21 0,-21 21 16,21-22-16,-20 1 0,20 0 0,-21 20 16,21-20-16,-20 21 0,20-21 0,-21 20 15,0 1-15,0 0 0,1 0 16,-1 0-16,-21 0 16,-21 21-1,-1 21-15,1 0 0,0-21 16,0 42-16,0-21 0,21 1 0,-21 20 15,21 0-15,-22 1 16,22-22-16,0 21 0,0 0 0,0-20 16,0 20-16,0-21 0,0 0 0,0 22 15,22-22-15,-1 0 0,0 0 16,0-21-16,0 0 0,0 0 16,1 0-16,20 0 0,-21 0 0,0 0 15,0 0-15,22 0 0,-22-21 16,0 21-16,0-21 0,0 21 0,1-21 15,-22-1-15,21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3:35:44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6138 0,'0'0'0,"-21"0"15,0 0-15,0 0 0,0 0 0,0 0 16,-1 0-16,1 0 0,0 0 16,-21 0-16,21 0 0,-1 0 0,1 0 15,0 0-15,0 0 16,0 0 0,42 0 30,0 0-46,21 0 0,1 0 16,20 0-16,22 0 0,0 0 16,-1 0-16,22 0 0,0 0 0,21 0 15,-21 0-15,21 0 0,0 0 16,21 0-16,-21 0 0,0 0 0,0 0 16,-21 0-16,0-21 0,-1 21 15,1 0-15,-21 0 0,0 0 0,-1 0 16,-20 0-16,-1 0 0,1 0 0,-22 0 15,0-21-15,1 21 0,-22 0 16,0 0-16,0 0 0,-42 0 47,0 0-31,0 0-16,21-21 15,-21 21-15,-1 0 0,22-21 0,-21 21 16,0-21-16</inkml:trace>
  <inkml:trace contextRef="#ctx0" brushRef="#br0" timeOffset="516.66">4127 5757 0,'-21'-21'32,"21"42"15,0 1-32,21-22-15,1 21 0,-1 0 16,0 0-16,21 0 0,1 0 0,-1-21 15,0 22-15,22-1 0,-1 0 16,1 0-16,-1 0 0,22 0 16,-22-21-16,1 22 0,-22-1 0,22-21 15,-22 0-15,0 21 0,1-21 16,-1 0-16,-21 0 0,0 21 0,1-21 16,-1 0-16,-21 21 15,-21 0 1,-22-21-16,1 22 0,0-1 0,-1 0 15,-20 0-15,-1 0 0,1 0 16,-1 22-16,-20-1 0,20-21 0,-21 22 16,22-1-16,-1 0 0,1 1 15,21-22-15,-1 21 0,1-21 0,0 0 16,20 22-16,-20-22 0,21-21 16,21 21-16,-21 0 0,21 0 15,0-42 16,21 21-31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3:36:46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6265 5800 0,'0'0'0,"0"-21"0,0-1 0,0 1 16,0 0-16,0 0 0,0 0 15,0 0-15,0-1 16,-21 22 0,21 22-1,0-1-15,0 21 0,0-21 16,0 22-16,0-1 0,0-21 16,0 21-16,0 1 0,0-1 0,0 0 15,0 1-15,0-1 0,0-21 0,-21 22 16,21-22-16,0 21 0,0-21 15,0 0-15,0 1 0,0-1 16,21-42 15,0-1-15,-21 1-16,21-21 0,1 21 16,-22 0-16,21-22 0,0 22 0,0-21 15,0 21-15,-21-22 0,21 22 0,1 0 16,-22 0-16,21 21 15,0 0-15,0 0 16,-21 21-16,0 0 16,0 0-16,0 0 0,21 22 0,-21-22 15,0 0-15,21 0 0,-21 22 0,0-22 16,0 0-16,0 0 16,22 0-16,-22 0 0,21 1 0,0-1 15,0-21-15,0 0 0,0 0 16,1 0-16,-1 0 0,0 0 15,21 0-15,-21 0 0,1-21 0,-1-1 16,0 1-16,21 0 0,-42 0 0,21 0 16,1 0-16,-1-22 0,0 1 15,-21 21-15,0-22 0,21 1 0,-21 21 16,21-21-16,-21 20 0,21-20 16,-21 21-16,0 0 0,0 0 15,0-1-15,0 1 16,0 42-1,0 1-15,0-1 0,0 0 16,0 0-16,0 0 0,0 22 0,0-22 16,0 21-16,0-21 0,0 22 15,0-22-15,0 21 0,0-21 0,0 0 16,0 1-16,22-1 0,-1 0 0,-21 0 16,21 0-16,0 0 0,0-21 15,0 0-15,1 0 0,-1 0 0,21 0 16,-21 0-16,0 0 0,22 0 15,-1-21-15,-21 21 0,22-21 16,-22 0-16,21 0 0,-21 0 0,22-1 16,-22 1-16,0-21 0,21 21 15,-21-22-15,-21 22 0,22 0 0,-22-21 16,21 21-16,-21-22 0,0 22 0,0 0 16,0 0-16,0 0 0,-21-1 15,-1 22-15,1 0 0,0 0 16,0 0-16,0 0 0,21 22 15,-21-1-15,-1 21 0,1-21 0,21 22 16,0-1-16,0-21 0,0 21 0,0 1 16,0-22-16,0 21 0,0-21 15,0 1-15,21-1 0,1 0 16,-1 0-16,21 0 0,-21-21 0,22 0 16,-1 0-16,21 0 0,-20 0 15,20 0-15,-20 0 0,20 0 0,-21-21 16,1 21-16,-1-21 0,0 21 0,1-21 15,-22 0-15,21-1 0,1 1 16</inkml:trace>
  <inkml:trace contextRef="#ctx0" brushRef="#br0" timeOffset="647.54">10202 5525 0,'0'-22'0,"0"44"0,21-65 0,1 43 0,-22-21 15,21 0-15,0 0 0,-21 0 16,0-1-16,21 1 0,-21 0 0,21 0 16,-21 0-16,0 0 0,0-1 15,0 1-15,-21 0 0,0 21 16,0 0-16,0 0 0,-22 0 16,22 0-16,-21 0 0,-1 21 15,-20-21-15,21 43 0,-22-22 0,22 21 16,-22-21-16,22 22 0,0 20 0,-1-21 15,1 22-15,0-22 0,-1 22 16,22-1-16,0-20 0,21 20 0,0-21 16,0 1-16,0-1 0,0 0 15,0 1-15,21-22 0,0 21 0,22-21 16,-1 1-16,0-1 0,1 0 0,20 0 16,1-21-16,-22 0 0,21 21 15,1-21-15,-1 0 0,1 0 0,-1 0 16,-20-21-16,20 21 0,1-21 15,-22 0-15,22 0 0,-22-1 16,0-20-16,22 21 0,-22 0 0,0-22 16,-20 1-16,20 21 0</inkml:trace>
  <inkml:trace contextRef="#ctx0" brushRef="#br0" timeOffset="2316.56">10858 5757 0,'0'-21'0,"0"42"0,0-63 0,0 0 0,-21 21 16,0-1-16,0 22 0,0-21 0,0 21 15,-22 0-15,22 0 0,-21 0 16,21 21-16,-22-21 0,22 22 0,-21 20 15,21-21-15,-1 0 0,1 22 16,0-1-16,0-21 0,21 21 0,-21 1 16,21-22-16,0 21 0,0-21 15,0 22-15,0-22 0,0 0 16,0 0-16,0 0 0,21 1 0,0-22 16,0 21-16,0-21 0,22 0 0,-22 0 15,0 0-15,0 0 0,22 0 16,-22-21-16,21-1 0,-21 1 0,0 0 15,1 0-15,20-21 0,-21 20 0,0-20 16,0 21-16,-21-21 0,22 20 16,-22 1-16,21 0 0,-21 0 0,0 0 15,0 0-15,-21 21 32,-1 21-32,1-21 0,21 21 15,-21 0-15,21 21 0,0-20 0,-21-1 16,21 21-16,0-21 0,0 0 15,0 1-15,0 20 0,0-21 0,0 0 16,21 0-16,-21 1 0,21-22 0,22 21 16,-22 0-16,21-21 0,0 0 15,1 0-15,-1 0 0,0 0 0,1 0 16,20 0-16,-20-21 0,-1 21 0,0-21 16,1-1-16,-1 1 0,0-21 15,-21 21-15,22 0 0,-22-22 0,0 22 16,-21 0-16,0 0 0,0 0 15,0-1-15,0 1 0,-21 21 16,0 0 0,0 0-16,-1 21 15,22 1-15,-21-1 0,21 0 0,-21 0 16,0 0-16,21 0 0,0 1 0,-21-1 16,0-21-16,21 21 0,-22 0 15,22 0-15,0 0 0,0-42 63,0 0-63,0 0 0,0 0 15,0 0-15,22-1 0,-1 1 16,-21 0-16,21-21 0,0 21 0,21 21 16,-20-22-16,-1 1 0,0 0 0,0 21 15,21 0-15,-20 0 0,-1 0 16,0 0-16,0 0 0,0 0 0,-21 21 15,0 0-15,21 1 0,-21-1 16,0 21-16,0-21 0,0 0 16,0 1-16,0-1 0,0 0 0,0 0 15,0 0-15,22-21 0,-22 21 16,0 1-16,21-22 0,0 21 16,0-21-16,21 0 0,-20 0 0,-1 0 15,21 0-15,0 0 0,1 0 16,-1 0-16,0 0 0,1-21 0,-1-1 15,0 1-15,1 0 0,-22 0 0,21 0 16,-21-22-16,22 1 0,-22 21 16,0-21-16,-21 20 0,0 1 0,0-21 15,0 21-15,0 0 0,-21 21 32,0 0-17,0 21-15,21 0 0,0 0 0,-22 0 16,1 22-16,21-22 0,-21 0 15,21 0-15,0 0 0,0 0 0,-21 1 16,21-1-16,0 0 0,0 0 0,0 0 16,0-42 31,0 0-32,21 0-15,-21 0 0,21-1 0,0 1 16,-21 0-16,22 0 0,-1 0 0,0 0 15,0-1-15,21 1 0,-20 0 16,-1 0-16,0 21 0,0 0 16,21 0-16,-20 0 0,-1 0 0,0 0 15,-21 21-15,21-21 16,-21 21-16,0 0 0,0 1 0,0-1 16,0 21-16,0-21 0,0 0 0,0 1 15,0-1-15,0 0 0,0 0 16,0 0-16,21 0 0,0-21 15,1 22-15,-1-22 0,0 0 0,0 0 16,0 0-16,0 0 0,22 0 16,-22 0-16,21 0 0,1-22 0,-22 22 15,21-21-15,-21 0 0,22 0 0,-22 0 16,21-22-16,-21 22 0,0 0 16,1 0-16,-22-21 0,0 20 15,21 22-15,-21-21 0,0 0 0,21 0 16,-21 0-1,-21 21 1,0 0-16,21 21 0,0 0 16,-22 0-16,22 0 0,-21 1 15,21-1-15,-21 0 0,21 0 0,0 0 16,0 0-16,0 1 0,0-1 0,0 0 16,0 0-16,0 0 0,21-21 15,0 21-15,1-21 0,-1 0 0,-21 22 16,21-22-16,0 0 0,21 0 15,-20 0-15,-1 0 0,0 0 16,0-22-16,0 22 0,0-21 0,1 0 16,-1 0-16,0-21 0,0 20 0,-21 1 15,0-21-15,0 0 0,0 20 16,0-20-16,0 21 0,0 0 0,0 0 16,-21-1-16,0 1 0,0 0 0,-1 21 15,1 0-15,0 0 0,-21 0 16,21 0-16,-1 0 0,1 21 15,-21 0-15,21 1 0,21-1 0,-21 0 0,-1 0 16,1 0-16,21 0 16,0 1-16,0-1 0,0 0 15,0 0-15,21-21 16,1 0-16,-1 0 0,0 0 16,21 0-16</inkml:trace>
  <inkml:trace contextRef="#ctx0" brushRef="#br0" timeOffset="2651.42">14182 5165 0,'0'-21'0,"0"42"0,0-64 16,-22 43-1,1 22 1,21-1-16,-21 0 0,0 0 15,0 21-15,0 1 0,-1-1 0,1 22 16,0-22-16,0 21 0,0 1 0,0-22 16,-1 22-16,1-22 0,0 22 15,21-22-15,0 0 0,0 1 0,0-22 16,0 21-16,0-21 0,0 0 0,0 1 16,21-1-16,0 0 15,1-21-15,-1 0 0,0 0 0,0 0 16,0 0-16,22 0 0,-22 0 15,0 0-15,0-21 0,21 0 16,-20-1-16,-1 1 0,0 0 0,21 0 16,-21 0-16,-21-22 0,22 22 0</inkml:trace>
  <inkml:trace contextRef="#ctx0" brushRef="#br0" timeOffset="2859.3">13801 5588 0,'0'0'0,"-22"0"0,44 21 31,-1-21-31,0 0 0,0 0 16,21 0-16,-20 0 0,20 0 0,0 0 16,-21 0-16,22 0 0,-1 0 15,0 0-15,-20 0 0,20 0 0,-21-21 16,0 21-16,-21-21 0,21 21 15</inkml:trace>
  <inkml:trace contextRef="#ctx0" brushRef="#br0" timeOffset="4367.09">16150 5461 0,'-21'0'31,"21"-21"-31,0 0 0,21 0 15,0-1-15,0 1 0,1 0 0,20-21 16,-21 21-16,21-22 0,-20 1 16,20 0-16,-21-1 0,21-20 15,-20 20-15,-1-20 0,0 21 0,0-1 16,0 1-16,-21 21 0,21 0 16,-21-1-16,0 1 0,0 0 0,-42 42 31,0 22-31,21-22 15,-1 21-15,1 0 0,0 22 0,0-1 16,0-20-16,0 20 0,21 1 16,0-1-16,-22 1 0,22-1 0,0-20 15,0 20-15,0 1 0,-21-22 16,21 21-16,0-20 0,0 20 16,0-20-16,0-1 0,0-21 0,-21 21 15,0-20-15,21-1 0,-21 0 16,0 0-16,-1 0 0,1-21 15,0 0-15,-21 0 0,21 0 0,-1 0 16,-20 0-16,21 0 0,-21-21 16,20 0-16,-20 0 0,21-22 0,0 22 15,-22 0-15,22 0 0,0 0 16,21 0-16,0-1 0,-21 22 0,0-21 16,21 42-1,0 1 1,0-1-16,21 0 0,0 0 15,0 0-15,0 0 0,1 1 0,-1-1 16,21 0-16,-21 0 0,22-21 16,-1 0-16,0 21 0,1-21 0,20 0 15,-21 0-15,1 0 0,20 0 0,-20-21 16,20 21-16,-21-21 0,1 0 16,-1 0-16,0-22 0,1 22 0,-22-21 15,0 21-15,21-22 0,-20 1 16,-1 21-16,0 0 0,-21-1 0,0 1 15,0 0-15,21 21 0,-21 21 32,0 0-32,0 1 15,-21 20-15,21-21 0,-21 0 16,21 22-16,0-22 0,-21 21 0,21-21 16,-22 0-16,22 1 0,0-1 0,0 0 15,0 0-15,0 0 16,0-42 15,22 21-31,-22-21 0,21 0 16,-21 0-16,0-1 0,21 1 0,0-21 15,0 21-15,0 0 16,1-22-16,-1 22 0,0-21 0,0 21 16,21-1-16,-20 1 0,-1 21 0,0 0 15,21 0-15,-21 0 0,1 0 16,-1 21-16,-21 1 15,0 20-15,0-21 0,0 0 16,0 22-16,0-22 0,0 0 0,0 21 16,0-21-16,0 1 0,0-1 0,0 0 15,0 0-15,0 0 0,21 0 16,0-21-16,0 0 0,0 0 16,22 0-16,-22 0 0,21 0 15,1 0-15,-1 0 0,0 0 16,1-21-16,-1 0 0,0 0 0,1 0 15,-1-22-15,0 22 0,-21-21 16,22 0-16,-22 20 0,0-20 0,-21 21 16,0-21-16,0 20 0,0 1 0,0 0 15,-21 21-15,0 0 16,0 0-16,-1 21 0,22 0 16,0 1-16,0-1 0,0 0 15,0 0-15,0 0 0,0 0 0,0 1 16,0 20-16,0-21 0,0 0 0,0 0 15,22 1-15,-22-1 16,0 0-16,21 0 0,-21 0 16,0 0-16,-21-21 15,-1 0-15,1 0 16,0 0-16,0 0 0,0 0 16,0 0-16,-1 0 0,1 0 15,42-21 16</inkml:trace>
  <inkml:trace contextRef="#ctx0" brushRef="#br0" timeOffset="4735.88">18267 5567 0,'0'0'16,"0"-21"-16,0 0 0,0-1 0,0 1 15,-21 21 1,21 21 0,0 1-16,0 20 0,0 0 0,0 1 15,0-1-15,0 21 0,0 1 16,-22-22-16,22 22 0,0-1 0,-21 1 16,0-22-16,21 22 0,-21 20 0,0-20 15,0-1-15,-22 22 16,22-22-16,0 22 0,-21-21 0,20-1 15,1 22-15,-21-22 0,21-20 0,0 20 16,-1 1-16,1-22 0,0 21 16,0-20-16,21-1 0,0-21 0,0 22 15,0-22-15,0 0 0,0 0 0,0-42 32,21 0-32,-21 0 15,42-1-15,-20-20 0,-1 0 0,0-1 16,0 1-16,21-21 0,1-1 15</inkml:trace>
  <inkml:trace contextRef="#ctx0" brushRef="#br0" timeOffset="5055.71">18288 5779 0,'0'0'15,"0"-43"-15,0 1 0,0 21 0,0 0 0,0-22 16,0 22-16,0 0 0,0 0 15,0 0-15,42 21 0,-21-22 0,1 22 16,20 0-16,0-21 0,1 21 0,-1 0 16,0 0-16,1 0 0,-1 0 15,0 21-15,-21 1 0,1-1 0,-1 0 16,-21 21-16,0-21 0,0 22 16,-21-1-16,-1-21 0,-20 22 15,0-1-15,-22-21 0,1 0 0,20 22 16,-20-22-16,21 0 0,-22-21 15,43 21-15,-21-21 0,20 0 0,1 21 16,0-21-16,42 0 16,0 0-1,1 0-15,20-21 0,0 21 0,-21-21 16,22 0-16,-1 0 0</inkml:trace>
  <inkml:trace contextRef="#ctx0" brushRef="#br0" timeOffset="5404.19">18986 5800 0,'22'0'16,"-1"0"-16,0 0 16,0 0-16,0-21 0,0 21 0,1-22 15,-1 1-15,21 21 0,-21-21 16,22 0-16,-22 0 0,0 21 0,0-21 15,0 21-15,0 0 0,-21-22 16,0 1-16,-21 21 16,0 0-16,0 0 0,-21 0 15,-1 21-15,22 1 0,-21-22 16,-1 21-16,22 0 0,-21 0 0,21 21 16,0-20-16,-1-1 0,22 0 0,0 0 15,-21 0-15,21 0 0,0 1 16,0-1-16,0 0 0,21-21 15,1 0-15,20 0 16,-21 0-16,21 0 0,1 0 0,-1 0 16,0 0-16,22 0 0,-22-21 0</inkml:trace>
  <inkml:trace contextRef="#ctx0" brushRef="#br0" timeOffset="5932.53">19897 5652 0,'0'0'0,"0"-22"0,0 1 15,0 0-15,-22 21 16,1 0-16,0 0 0,0 0 16,0 0-16,0 21 0,-1 0 0,1 1 15,0-1-15,21 0 0,-21 21 16,0-21-16,21 22 0,0-22 0,0 0 16,0 21-16,0-20 0,0-1 15,0 0-15,0 0 0,21 0 0,0-21 16,0 21-16,0-21 0,1 0 15,20 0-15,-21 0 0,21 0 16,-20 0-16,20 0 0,0 0 0,-21-21 16,22 0-16,-1 0 0,0-21 0,1-1 15,-1 1-15,0 0 0,1-22 16,-1 1-16,0-1 0,1 22 0,-1-22 16,22 1-16,-22-1 0,0 1 15,1 20-15,-22-20 0,0 21 0,0-1 16,0 1-16,-21 0 0,0 20 0,0 1 15,0 0-15,-21 21 16,0 21-16,0 0 16,0 22-16,-1-22 0,1 21 15,-21 1-15,21 20 0,0-21 0,-1 22 16,1-22-16,0 22 0,0-1 0,0-20 16,0 20-16,21 1 0,0-22 15,0 0-15,0 1 0,0-1 0,0 0 16,0-21-16,0 22 0,0-22 15,21 0-15,0-21 0,21 21 0,-21-21 16,1 0-16,20 0 0,-21 0 0,21 0 16,1 0-16,-22 0 0,21-21 15,1 0-15,-1 0 0,-21-22 0,21 22 16,-20-21-16,-1 21 0</inkml:trace>
  <inkml:trace contextRef="#ctx0" brushRef="#br0" timeOffset="6180.39">20193 5461 0,'0'0'0,"42"-21"32,-21 21-32,22 0 0,-1 0 15,0 0-15,1-21 0,20 21 0,1-21 16,-1 21-16,1 0 0,-22 0 0,22-22 15,-1 22-15,-21 0 16,1 0-16,-1 0 0,0 0 0,-20-21 16,-1 21-16,-42 0 31</inkml:trace>
  <inkml:trace contextRef="#ctx0" brushRef="#br0" timeOffset="6999.92">2455 8022 0,'0'0'0,"-42"0"0,21 0 0,-22 21 16,22-21-16,-21 0 0,21 22 0,63-22 31,0 0-31,1 0 0,20 0 15,22 0-15,0 0 0,-1 0 16,1 0-16,21 0 0,0-22 0,-1 1 16,22 21-16,-21-21 0,21 21 15,-21 0-15,-21 0 0,-1 0 16,1 0-16,-21 0 0,-1 0 0,1 0 16,-22 0-16,-21 0 0,0 0 15,0 0-15,-42-21 16,0 21-1,0-21-15,0 0 0,-22 21 16</inkml:trace>
  <inkml:trace contextRef="#ctx0" brushRef="#br0" timeOffset="7263.75">3704 7832 0,'0'-21'16,"0"42"-16,21-42 15,0 21 1,22 0-16,-22 0 0,21 0 0,1 0 15,-1 0-15,0 0 0,1 0 16,-1 0-16,0 0 0,1 0 0,-22 21 16,21 0-16,-42 0 0,0 0 0,0 0 15,0 22-15,0-22 0,-21 21 16,-21 1-16,20-22 0,-20 21 0,0 0 16,-1 1-16,-20-22 0,21 21 0,-1-21 15,1 1-15,0-1 0,20 0 16,1 0-16,0 0 0,42-21 31,0 0-31,22-21 0,-1 0 16</inkml:trace>
  <inkml:trace contextRef="#ctx0" brushRef="#br0" timeOffset="8183.33">5503 7662 0,'0'0'16,"21"0"-16,-21-21 0,0 42 31,0 1-15,0 20-16,0-21 0,0 21 16,0 1-16,0-1 0,-21 0 0,21 1 15,-21-1-15,21 0 0,0 22 0,0-43 16,0 21-16,0 1 0,0-22 15,0 0-15,0 0 0,0 0 0,21 1 16,0-22-16,1 0 0,-1 0 16,0 0-16,0-22 0,0 1 15,0 0-15,1-21 0,-1 21 0,0-22 16,-21 1-16,21 0 0,0-1 16,0 1-16,1 0 0,-1 20 0,0-20 15,0 21-15,0 0 0,-21 0 0,21-1 16,1 22-16,-22 22 31,0-1-31,0 0 0,0 0 16,0 0-16,0 22 0,0-22 0,0 0 15,0 21-15,0 1 0,0-22 16,21 0-16,-21 21 0,21-21 0,-21 1 16,21-1-16,0 0 0,0 0 0,-21 0 15,22-21-15,-1 0 0,0 0 16,0 0-16,0 0 0,22 0 15,-22-21-15,0 21 0,0-21 0,21-21 16,-20 20-16,20-20 0,-21 0 0,0-1 16,22 1-16,-22 0 0,0-1 15,21 1-15,-21 0 0,1 21 0,-1-22 16,0 22-16,-21 0 0,0 0 16,0 0-16,-21 42 31,0-21-31,21 21 0,-22 0 15,22 0-15,-21 22 0,21-22 0,0 21 16,-21 0-16,21-20 0,0 20 0,0 0 16,0-21-16,0 22 15,0-22-15,21 0 0,0 21 0,1-20 0,-1-1 16,21-21-16,0 21 0,-20-21 0,20 0 16,0 0-16,1 0 15,-1 0-15,0 0 0,1 0 0,-1-21 16,0 0-16,1-22 0,-1 22 0,0-21 15,1-1-15,-22 1 0,21 0 16,-21-1-16,22 1 0,-22 21 0,-21-21 16,21 20-16,-21 1 0,0 0 0,0 0 15,-21 21 1,0 0-16,-22 21 0,22 0 0,-21 0 16,21 1-16,-1-1 0,1 0 0,0 21 15,0-21-15,21 22 0,0-22 16,0 21-16,0-21 0,0 1 15,0 20-15,21-21 0,0 0 0,0 0 16,1-21-16,-1 22 0,21-22 0,-21 0 16,0 0-16,22 0 0,-1 0 15,-21 0-15,22 0 0,-1 0 0,0-22 16,-21 1-16,22-21 0,-22 21 0</inkml:trace>
  <inkml:trace contextRef="#ctx0" brushRef="#br0" timeOffset="8716.02">9737 7620 0,'0'0'0,"21"-21"0,85-85 32,-85 85-32,-21 0 0,21 0 0,-21-1 0,0-20 15,0 21-15,-42 0 0,20 0 16,1 21-16,0 0 0,-21 0 16,21 0-16,-22 21 0,1 0 0,0 0 15,-1 0-15,22 22 0,-21-1 16,-1 0-16,22 1 0,0-1 15,0 0-15,0 1 0,0-1 0,21 0 16,0 22-16,0-22 0,0 0 0,0 1 16,0-22-16,0 21 0,0 1 15,21-22-15,0 0 0,0 21 0,0-21 16,22-21-16,-22 22 0,42-1 0,-20-21 16,-1 0-16,21 0 0,1 0 15,-1-21-15,1 21 0,-1-22 0</inkml:trace>
  <inkml:trace contextRef="#ctx0" brushRef="#br0" timeOffset="9631.32">10774 7726 0,'0'-21'0,"0"42"0,0-63 16,-21 20-16,-1 1 0,-20 0 16,21 21-16,-21 0 0,20 0 0,-20 0 15,0 0-15,21 0 0,-22 0 0,1 21 16,21 0-16,-22 1 0,22-1 0,0 0 15,-21 21-15,21-21 0,-1 22 16,22-22-16,0 21 0,-21 1 0,21-22 16,0 21-16,0-21 0,0 22 0,0-22 15,0 0-15,21 0 0,1 0 16,-1-21-16,0 0 0,0 21 16,21-21-16,-20 0 0,20 0 0,-21-21 15,21 0-15,1 21 0,-1-21 16,-21-21-16,22 20 0,-1-20 0,0 0 15,1-1-15,-22 22 0,21-21 0,-21 0 16,0-1-16,1 22 0,-22 0 16,0-21-16,0 20 0,-22 22 31,1 22-31,0-1 16,21 0-16,0 21 0,-21-21 0,0 22 15,21-22-15,0 21 0,0-21 16,0 22-16,0-22 0,0 0 0,0 21 15,0-20-15,21-1 0,0-21 16,0 21-16,22 0 0,-22-21 0,21 0 16,-21 0-16,22 0 0,-1 0 0,21 0 15,-20-21-15,-1 0 0,0 0 16,1-1-16,20-20 0,-42 21 0,22-21 16,-1 20-16,-21-20 0,0 21 0,1-21 15,-1 20-15,-21 1 0,0 0 16,0 0-16,0 42 31,-21-21-31,21 21 16,-22 0-16,1 1 0,21 20 15,-21-21-15,21 0 0,0 0 0,-21 1 16,21-1-16,0 0 0,-21 0 0,21 0 16,0 0-16,0 1 0,0-1 15,0-42 16,0-1-15,0 1-16,0 0 0,0 0 0,0-21 16,21 20-16,0-20 0,0 21 0,0 0 15,1-22-15,-1 22 0,21-21 16,-21 21-16,22 0 0,-1-1 16,0 1-16,1 0 0,-1 21 0,0 0 15,-21 0-15,22 0 0,-1 21 0,-21 0 16,0 1-16,1-1 0,-1 21 15,-21-21-15,0 22 0,0-1 0,0 0 16,0 1-16,0-22 0,0 21 0,0-21 16,0 22-16,0-22 0,0 0 15,21 0-15,0-21 0,0 21 0,0-21 16,22 0-16,-22 0 0,21 0 0,1 0 16,-22-21-16,21 0 15,0 0-15,1 0 0,-1-1 0,-21 1 0,22-21 16,-22 21-16,0-22 0,0 22 0,-21 0 15,0 0-15,21-21 0,-21 20 16</inkml:trace>
  <inkml:trace contextRef="#ctx0" brushRef="#br0" timeOffset="9815.21">14541 7768 0,'0'0'0,"149"21"31</inkml:trace>
  <inkml:trace contextRef="#ctx0" brushRef="#br0" timeOffset="10164.2">14647 7493 0,'0'0'0,"0"-21"0,0-21 0,0 20 16,0 1-16,0-21 0,0 21 15,0 0-15,0-1 0,0 1 16,-21 21-16,21 21 16,0 1-16,-21 20 15,21-21-15,-21 43 0,21-22 0,0 0 16,0 22-16,-21-1 0,21-20 0,-22 20 16,22-21-16,-21 22 15,21-1-15,0-20 0,-21-1 0,21 22 16,-21-22-16,21-21 0,-21 21 0,21-20 15,0-1-15,0 0 0,0 0 16,21-21 0,0 0-16,0-21 0,-21 0 15,21 0-15</inkml:trace>
  <inkml:trace contextRef="#ctx0" brushRef="#br0" timeOffset="10695.9">14541 7578 0,'0'0'0,"0"-43"0,0 22 15,-21 0-15,21-21 0,0 21 16,0-1-16,0 1 0,0 0 0,0 0 16,0 0-16,21 0 0,1-1 15,-1 1-15,0 0 0,0 0 0,21 21 16,1 0-16,-22 0 0,21 0 16,1 0-16,-1 21 0,0 21 0,1-20 15,-1 41-15,-21-21 0,0 22 0,0-22 16,1 22-16,-22-1 0,21-20 15,-21 20-15,0-21 0,0 22 0,0-22 16,0 1-16,0-1 0,0-21 16,21 21-16,-21-20 0,0-1 0,0 0 15,0-42 17,0-22-32,0 22 15,-21-21-15,21 0 0,0 20 0,0-41 16,0 21-16,21-22 0,0 1 15,0-1-15,0 1 0,22-1 0,-1 1 16,0-1-16,1 22 0,20-1 0,-20 1 16,20 0-16,-21 21 0,1-1 15,-1 22-15,22 0 0,-22 22 0,0-1 16,1 0-16,-22 21 0,21 22 0,-21-22 16,0 22-16,-21-22 0,0 21 15,0 1-15,0-22 0,0 22 16,0-22-16,0 22 0,-21-22 0,21 0 15,-21 1-15,21-1 0,-21 0 16,21 1-16,0-22 0,0 0 0,-21 0 16,21 0-16,-21 0 0,21-42 31,21 0-15,0-21-16,21 21 0</inkml:trace>
  <inkml:trace contextRef="#ctx0" brushRef="#br0" timeOffset="11846.25">16679 7599 0,'0'0'0,"21"-21"0,-21 0 0,22 21 15,-22-22-15,-22 22 32,1 22-32,0-1 0,0 0 0,0 0 15,0 0-15,-1 0 0,22 22 0,-21-22 16,0 21-16,21-21 0,0 22 15,0-22-15,0 21 0,0 1 0,0-22 16,0 21-16,0-21 0,21 22 0,0-22 16,1 0-16,-1 0 0,21-21 15,-21 21-15,22-21 0,-1 0 0,0 0 16,1 0-16,-1 0 0,0 0 16,22-21-16,-22 0 0,22 0 15,-22 0-15,0-22 0,-21 22 0,22-21 16,-22-1-16,0 1 0,-21 0 0,0-1 15,0 1-15,0-21 0,-21 20 16,0 22-16,-22-21 0,1 21 0,0-22 16,-1 43-16,1-21 0,0 21 15,-1 0-15,1 0 0,0 21 0,-1 0 16,22 1-16,-21-1 0,21 21 16,0-21-16,-1 22 0,22-1 0,0 0 15,0 1-15,0-1 0,0 0 0,0 1 16,0-1-16,22 0 0,-1-21 15,0 22-15,0-22 0,0 0 16,22 0-16,-22 0 0,21 1 0,-21-22 16,22 0-16,-1 0 0,0 0 0,22 0 15,-22 0-15,0-22 0,22 22 16,-22-42-16,1 21 0,20 0 0,-21-22 16,1 1-16,-1 0 0,0 21 0,-20-22 15,20 1-15,-21 21 0,0 0 16,0-1-16,1 1 0,-1 21 15,-21 21 1,0 1 0,0-1-16,-21 0 0,21 21 15,-22-21-15,22 1 0,0 20 0,0-21 16,0 0-16,0 22 0,0-22 16,0 0-16,0 0 0,0 0 0,0 0 15,0 1-15,22-22 16,-1 0-16,0 0 0,0 0 0,0 0 15,0 0-15,1-22 0,20 1 0,-21 0 16,21 0-16,1 0 0,-22-22 16,21 1-16,1 21 0,-1-21 15,0-1-15,1 22 0,-22 0 0,21-21 16,-21 20-16,0 1 0,-21 0 16,22 21-16,-22 21 31,0 0-16,-22 1-15,22-1 0,0 0 16,-21 21-16,21-21 0,0 1 0,0-1 16,0 21-16,0-21 0,0 0 15,0 1-15,0-1 0,0 0 0,21-21 16,-21 21-16,22 0 0,-1-21 0,0 0 16,21 0-16,-21 0 0,22 0 15,-1 0-15,-21 0 0,22-21 0,20 21 16,-21-21-16,1 0 0,-1 0 0,0-1 15,1-20-15,-1 0 16,0 21-16,-20-22 0,-1 22 0,0-21 16,0 21-16,0-22 0,-21 22 0,0 0 15,0 0-15,0 0 0,0-1 16,-21 1-16,0 21 0,0 0 0,0 0 16,-1 21-16,1 1 0,0-1 0,0 0 15,0 0-15,0 21 0,-1 1 16,22-22-16,-21 21 0,21 1 0,0-1 15,0-21-15,0 21 0,21 1 16,1-22-16,-1 0 0,0 0 16,0 0-16,21 1 0,1-1 0,-1-21 15,0 0-15,22 0 0,-22 0 0,22 0 16,-1 0-16,1 0 0,-22-21 16,22 21-16,-22-43 0,0 22 0,1 0 15,-1-21-15,-21 20 0,0-20 0,-21 21 16</inkml:trace>
  <inkml:trace contextRef="#ctx0" brushRef="#br0" timeOffset="12911.57">2244 10075 0,'0'0'0,"-43"0"0,22 0 0,0 0 16,0 0-16,0 0 0,-1 0 0,1 0 15,21 22 1,21-22-16,1 0 0,20 0 16,0 0-16,22 0 0,-1 0 0,22 0 15,0 0-15,-1 0 0,1 0 16,21 0-16,0 0 0,-1 0 0,1 0 16,21 0-16,-21-22 0,0 22 0,0 0 15,0-21-15,-1 21 0,-41 0 16,21 0-16,-22-21 0,-21 21 15,-20 0-15,20 0 0,-21 0 0,-21-21 16,0 0-16,-21 0 16,0 21-16,0-22 0,-22 22 15,22-21-15,-21 0 0,21 21 0,-22-21 16,1 0-16,21 21 0,-22-21 16,22-1-16,-21 22 0,21 0 0,21-21 15,21 21 16,0 0-31,0 0 0,0 0 16,1 0-16,20 0 0,0 0 0,1 0 16,-1 0-16,0 0 0,1 0 15,-22 0-15,21 21 0,-21-21 0,0 22 16,-21-1-16,0 0 0,0 0 0,0 21 16,-21-20-16,0 20 0,-21-21 15,21 21-15,-22 1 0,1-22 0,0 21 16,-1 1-16,1-22 0,0 21 0,20-21 15,-20 0-15,21 22 0,0-22 16,0-21-16,21 21 0,21-21 16,0-21-1,0 0-15</inkml:trace>
  <inkml:trace contextRef="#ctx0" brushRef="#br0" timeOffset="13363.38">5736 9546 0,'0'-42'0,"0"84"0,0-105 16,21 42-16,-21-1 0,0 1 15,21 21-15,-21 21 31,0 22-31,0-1 0,0 0 16,0 1-16,0 20 0,-21 1 16,21-1-16,-21-20 0,21 20 0,-21 1 15,0-22-15,0 21 0,21-20 16,-22-1-16,1 22 0,0-22 0,0-21 16,21 21-16,-21-20 0,21-1 0,0 0 15,0 0-15,21-21 16,0-21-16,0 21 0,0-42 15,22 20-15</inkml:trace>
  <inkml:trace contextRef="#ctx0" brushRef="#br0" timeOffset="13604.24">6350 9335 0,'0'0'0,"0"21"16,0 21-1,0-21-15,0 43 0,0-22 0,0 22 16,0-1-16,0 1 0,0-1 0,-21 1 16,21 20-16,-21-20 0,-1-22 15,22 22-15,-21-1 0,21-21 0,-21 22 16,0-22-16,21 1 0,-21-22 0,21 21 16,0-21-16,0 0 15,0 1-15,0-44 16,0 1-16</inkml:trace>
  <inkml:trace contextRef="#ctx0" brushRef="#br0" timeOffset="13803.5">5821 10139 0,'0'0'0,"-21"0"0,-1 0 0,1 0 16,42 0 15,1 0-31,20 0 15,-21 0-15,21 0 0,1 0 0,20-21 0,-20 21 16,20-21-16,1 21 0,-1-22 16,22 22-16,-1-21 0,-20 21 15,21-21-15,-1 21 0,1-21 0,-22 21 16,22-21-16,-21 21 0</inkml:trace>
  <inkml:trace contextRef="#ctx0" brushRef="#br0" timeOffset="15524.57">7451 9970 0,'0'0'0,"21"0"0,-21-22 0,0 1 16,0 0-16,0 0 16,-21 0-16,-1 0 0,1-1 15,0 22-15,0-21 0,0 0 0,0 21 16,-1 0-16,-20 0 0,21 0 0,-21 0 16,20 0-16,-20 21 0,0 0 15,-1 1-15,1 20 0,0 0 0,-1 1 16,1-22-16,0 21 0,-1 0 15,22 1-15,0-1 0,0 0 0,21-20 16,0 20-16,0-21 0,21 21 0,21-20 16,-20-1-16,20-21 0,0 21 15,1-21-15,-1 0 0,0 0 0,22 0 16,-22-21-16,0 0 0,1-1 0,-1 1 16,0 0-16,1 0 0,-1-21 15,-21 20-15,22-20 0,-22 0 16,0-1-16,0 1 0,-21 0 0,0 21 15,0-22-15,21 22 0,-21 0 0,0 0 16,0 0-16,-21 21 16,21 21-16,-21 0 0,21 21 15,0-21-15,0 1 0,-21 20 0,21-21 16,0 21-16,0-20 0,0 20 16,21-21-16,-21 0 0,21 0 0,0 1 15,0-1-15,22 0 0,-22-21 0,21 21 16,-21-21-16,22 0 0,-22 0 15,21 0-15,-21 0 0,22-21 16,-1 21-16,0-21 0,-20 0 0,20-1 16,-21 1-16,21-21 0,-20 21 0,-1-22 15,0 1-15,0 0 0,0-1 16,0 22-16,-21 0 0,0 0 0,0 0 16,0 0-16,0 42 15,0 0-15,0 0 16,0 0-16,0 22 0,-21-22 0,21 0 15,-21 21-15,21-21 0,0 22 0,0-22 16,0 0-16,0 0 0,0 0 0,0 1 16,0-1-16,0 0 15,0-42 17,21 0-32,0-1 15,-21 1-15,22 0 0,-1-21 16,0 21-16,21-22 0,-21 22 0,22-21 15,-22 21-15,0-1 0,21 1 0,-20 0 16,20 21-16,-21 0 0,0 0 16,0 0-16,1 21 0,-1 0 15,-21 1-15,21-1 0,0 0 0,-21 0 16,21 0-16,0 0 0,1 1 16,-1-1-16,0 0 0,21 0 0,-21-21 15,22 21-15,-1-21 0,-21 0 16,22 0-16,-1 0 0,0 0 0,22 0 15,-22 0-15,0 0 0,1 0 16,-1-21-16,22 21 0,-22-21 0,-21 0 16,21 0-16,1-22 0,-22 22 0,0-21 15,0 21-15,-21-22 0,0 22 0,0-21 16,0 21-16,0-22 0,-21 22 16,0 0-16,0 21 0,-22-21 0,22 21 15,-21 0-15,21 0 0,-22 0 0,22 21 16,-21 0-16,21 0 0,-22 0 15,22 22-15,0-22 0,0 21 16,21-21-16,0 22 0,0-22 0,0 0 16,0 21-16,0-20 0,0-1 15,0 0-15,0 0 0,21-21 0,-21 21 16,21 0-16,22-21 0,-22 0 0,0 0 16,0 0-16,21 0 0,-20 0 0,-1 0 15,0-21-15,21 0 0,-21 0 16,1-21-16,-1 20 0,0-20 0,0 0 15,0-1-15,0-20 0,1-1 0,-1 1 16,0-1-16,0 1 0,-21-1 16,0 22-16,21 0 0,-21-1 15,0 1-15,0 21 0,0 0 0,-21 21 16,0 0 0,0 21-16,0 0 0,-1 21 15,1-20-15,0 20 0,21 21 0,0-20 16,-21 20-16,21-20 0,0-1 0,0 21 15,0-20-15,0-1 0,0 0 16,0 1-16,21-1 0,-21-21 0,21 22 16,0-22-16,1 0 0,-1 0 0,0-21 15,0 21-15,21-21 0,-20 0 16,20 0-16,-21 0 0,21 0 0,-20 0 16,20-21-16,0 0 0,1 0 0,-22 0 15,21-22-15,0 1 0,-20 0 0,20-22 16,-21 22-16,21-43 15,-20 22-15,-1-1 0,0-21 0,0 22 16,0-1-16,-21 1 0,0 21 0,0-1 16,0 1-16,0 21 0,0 0 15,0-1-15,-21 44 16,21-1-16,-21 21 16,0-21-16,21 22 0,-21-1 15,21 0-15,0 22 0,0-1 0,0-20 16,0 20-16,0 1 0,0-22 0,0 21 15,0-20-15,0-1 0,0 0 16,0 1-16,21-1 0,0 0 16,0-20-16,0 20 0,0-21 0,22 0 15,-1 0-15,0 1 0,1-22 0,-1 0 16,0 0-16,1 0 0,20 0 16,-20 0-16,-1 0 0,0-22 0,22 1 15,-22 0-15,0 0 0,1-21 0,-1 20 16,0-20-16,-20 0 0,20-1 0,-21 1 15,-21 21-15,0-21 0,0 20 16,0 1-16,0 0 0,0 0 0,-21 21 16,0 0-16,0 21 15,-1 0-15,1 0 0,21 22 16,-21-22-16,21 0 0,-21 21 16,21-20-16,0 20 0,0-21 0,0 0 15,0 0-15,21 1 0,0-1 0,-21 0 16,21 0-16,1-21 0,20 0 15,-21 21-15,21-21 0,-20 0 0,20 0 16,0 0-16,-21-21 0,22 0 0,-22 0 16,21 0-16,1-1 0</inkml:trace>
  <inkml:trace contextRef="#ctx0" brushRef="#br0" timeOffset="16036.27">13652 9546 0,'0'0'0,"22"-42"0,-1 21 16,0-22-16,0 1 0,0 21 0,0-21 15,1 20-15,-1 1 0,0 0 16,-21 42 0,0 0-16,-21 1 0,0-1 15,21 21-15,-22 22 0,22-1 16,0 1-16,0-1 0,-21 1 0,0-1 16,21 1-16,-21-1 0,21 1 15,0-1-15,-21 1 0,0-22 16,21 0-16,-22 22 0,22-43 0,0 21 15,0 1-15,0-22 0,0 0 0,0 0 16,0 0-16,0-42 31,0 0-31</inkml:trace>
  <inkml:trace contextRef="#ctx0" brushRef="#br0" timeOffset="16868.04">13504 9652 0,'0'0'0,"0"-42"0,0-1 0,-21 1 16,21 0-16,0-1 0,0 1 0,0 0 16,0 21-16,0-22 0,21 1 15,0 21-15,1-22 0,20 22 0,-21-21 16,21 21-16,1 0 0,20 21 0,-20-22 16,20 22-16,1 0 0,-1 0 15,1 22-15,-1-1 0,-21 21 0,1 0 16,-1 1-16,-21-1 0,-21 0 15,0 1-15,-21 20 0,-21 1 16,-1-22-16,-20 22 0,-1-22 0,-20 0 16,20 1-16,-20-1 0,-1 0 15,21-21-15,1 1 0,-1-1 0,1 0 16,21-21-16,-1 0 0,1 0 0,21 0 16,-22 0-16,43-21 15,0 0-15,0-1 0,22 22 16,-1 0-16,0 0 0,0 0 15,21 22-15,-20-22 0,-1 42 16,21-21-16,-21 0 0,0 22 0,22-1 16,-22-21-16,0 21 0,21 1 0,-20-22 15,-1 21-15,0-21 0,0 1 16,21-1-16,-20 0 0,20 0 16,-21 0-16,21-21 0,1 0 0,-1 0 15,0 0-15,1 0 0,-1 0 0,0 0 16,22-21-16,-22 0 0,1 0 15,20 0-15,-21-1 0,1 1 0,-1-21 16,-21 21-16,22-22 0,-22 1 0,0 0 16,0-1-16,0 1 0,0 21 15,-21-21-15,0 20 0,0 1 0,-21 42 32,0 22-17,0-22-15,21 0 0,-21 21 16,21 1-16,0-22 0,-21 21 0,21-21 15,0 22-15,0-22 0,0 0 16,0 0-16,0 22 0,0-22 16,21 0-16,-21 0 0,21-21 0,0 0 15,0 0-15,0 0 0,1 0 16,20 0-16,-21 0 0,21 0 0,-20-21 16,20 0-16,0 0 0,-21-1 0,22 1 15,-1-21-15,-21 0 0,0-1 16,1 1-16,-1 0 0,-21-22 0,0 22 15,0-1-15,-21 1 0,-1 21 16,1 0-16,-21 0 0,21-1 16,-22 22-16,1 0 0,0 0 0,-1 22 15,22-1-15,-21 0 0,21 0 0,0 0 16,-1 22-16,1-22 0,21 21 16,-21-21-16,21 0 0,0 1 0,0-1 15,0 0-15,21 0 0,0-21 0,22 21 16,-22-21-16,21 0 0,1 0 15,-1 0-15,0 0 0</inkml:trace>
  <inkml:trace contextRef="#ctx0" brushRef="#br0" timeOffset="17383.78">15833 9229 0,'0'-21'0,"0"42"0,0-64 16,-22 43-16,1 0 15,0 22-15,0-1 0,21 0 0,0 21 16,-21 1-16,21-1 0,-21 21 0,21 1 16,0-1-16,0 22 0,-22-21 15,22-1-15,0 22 0,0-22 0,0-20 16,0 20-16,0-21 0,-21 22 0,21-43 16,-21 21-16,21 1 0,0-22 15,0 0-15,-21 0 0,21 0 16,0 1-16,-21-22 0,21-22 31,0 1-31,0 0 0,0 0 0,0 0 16,0-22-16,0 22 0,21-21 0,0 0 15,0 20-15,0-20 0,1 21 16,20-21-16,-21 20 0,0-20 0,22 21 16,-1 0-16,0 0 0,1 21 15,-1 0-15,0 0 0,1 0 0,-1 0 16,0 21-16,1 0 0,-1 0 0,0 0 15,-21 22-15,1-22 0,-1 21 16,-21 0-16,0-20 0,-21 20 16,-1-21-16,-20 21 0,0-20 0,-1-1 15,1 0-15,-21 0 0,-1 0 0,22 0 16,-1 1-16,-20-22 0,21 0 16,20 21-16,-20-21 0,21 0 0,0 0 15,0 0-15,21-21 31,21 21-31,21-22 0,-21 22 0,0-21 16,22 0-16,-1 21 0</inkml:trace>
  <inkml:trace contextRef="#ctx0" brushRef="#br0" timeOffset="17844.52">16933 9821 0,'0'0'0,"0"-21"0,0 0 15,0 0-15,-21 21 16,0 0-16,0 0 0,0 21 16,-1-21-16,1 21 0,0 22 0,0-22 15,0 0-15,0 21 0,-1 1 16,1-1-16,0-21 0,21 21 0,-21 1 16,21-22-16,0 21 0,0-21 0,0 22 15,0-22-15,21 0 0,0 0 0,0 0 16,1-21-16,20 22 15,-21-22-15,21 0 0,-20 0 0,20 0 16,0 0-16,1-22 0,-1 22 0,0-21 16,1 0-16,-1 0 0,-21-21 15,21 20-15,-20-20 0,-1 0 0,-21-1 16,0 1-16,0-21 0,0 20 0,-21 1 16,-1 0-16,1-1 0,-21 22 15,21-21-15,-22 21 0,1 21 0,0 0 16,-1 0-16,-20 0 0,21 0 0,-1 21 15,1 0-15,21 0 0,-22 21 16,22-20-16,0 20 0,0-21 0,21 0 16,0 22-16,0-22 0,0 0 15,0 21-15,21-21 0,0 1 16,0-22-16,1 21 0,20 0 0,-21-21 16,21 0-16,22 0 0,-22 0 0,1 0 15,20 0-15,1-21 0,-1 0 16</inkml:trace>
  <inkml:trace contextRef="#ctx0" brushRef="#br0" timeOffset="18184.36">17886 9313 0,'0'0'0,"21"-42"0,42-85 32,-63 106-32,0 42 15,-21 0 1,0 0-16,21 22 0,-21-1 15,0 0-15,21 1 0,-21 20 0,-1 1 16,22-22-16,-21 22 0,0-1 0,21 1 16,0-1-16,-21 1 0,21-22 15,-21 21-15,21-20 0,0-1 0,0 0 16,0-20-16,0 20 0,0-21 0,0 0 16,0 0-16,21 1 0,-21-1 15,21-21-15,0 0 16,0 0-16,1 0 0,-1 0 0,0 0 15,21-21-15,-21-1 0,1 1 0,20 0 16,-21 0-16,0 0 0,22 0 16,-22-1-16,0-20 0,0 21 0,0-21 15,-21 20-15,21 1 0,-21-21 0,0 21 16,0-22-16,-21 22 0</inkml:trace>
  <inkml:trace contextRef="#ctx0" brushRef="#br0" timeOffset="18420.23">17547 9525 0,'0'0'0,"21"0"16,0 21-1,1-21-15,-1 0 0,21 0 0,0 0 16,1 0-16,-1 0 0,0 0 16,22 0-16,-22 0 0,22 0 0,-1 0 15,1 0-15,-22 0 0,22 0 16,-22-21-16,0 21 0,1 0 0,-22 0 15,0 0-15,0 0 0,0 0 16,-42 0 31</inkml:trace>
  <inkml:trace contextRef="#ctx0" brushRef="#br0" timeOffset="20323.9">19812 9504 0,'0'0'16,"21"-21"-16,-21 0 0,21-22 0,-21 22 15,21 0-15,-21 0 0,0 0 0,0-22 16,0 22-16,0 0 16,0 0-16,-21 21 15,0 0-15,-21 21 0,21 0 16,-1 21-16,-20-20 0,21 20 0,0 21 15,-22-20-15,22 20 0,-21 1 16,21-1-16,0-20 0,-22 20 0,43-21 16,0 22-16,0-22 0,0 1 0,0-22 15,0 21-15,43-21 0,-22 0 16,21 1-16,0-1 0,1-21 0,20 0 16,-20 0-16,20 0 0,1 0 0,-1 0 15,-21-21-15,22-1 0,-1 1 16,1-21-16,-1 0 0,-20-1 15,20 1-15,-20-22 0,20-20 0,1 20 16,-22 1-16,0-22 0,1 22 16,-1-22-16,0 21 0,-21 1 0,1-1 15,-22 22-15,0-21 0,0 20 16,0 22-16,0 0 0,0 0 0,-22 0 16,1 21-16,0 0 0,0 21 0,0 0 15,-22 0-15,22 21 0,0 22 16,-21-22-16,21 22 0,-1-22 0,1 22 15,0-1-15,0 22 0,0-22 16,21 1-16,0-1 0,0-20 0,0 20 16,0-21-16,0 22 0,0-43 15,21 21-15,0 1 0,21-22 0,1 0 16,20 0-16,-20 0 0,20 1 16,1-22-16,-1 0 0,1 0 0,-1 0 15,22 0-15,-22 0 0,1-22 0,20 1 16,-20 0-16,-1-21 0,-20 21 15,20-22-15,-20 1 0,-1 0 0,-21-1 16,21 1-16,-42 0 0,0-1 16,0 1-16,0 21 0,0-22 15,-21 22-15,-21 0 0,21 21 0,-22 0 0,1 0 16,0 0-16,-1 0 0,1 0 16,-21 21-16,20 22 0,1-22 15,21 21-15,-22 0 0,22-20 0,-21 20 16,21 0-16,0 1 0,21-22 15,0 21-15,0-21 0,0 0 0,0 22 16,0-22-16,0 0 0,21-21 0,-21 21 16,21-21-16,21 0 0,-21 0 15,1 0-15,20 0 0,-21 0 0,0 0 16,22-21-16,-22 0 0,0 0 0,21-22 16,-21 1-16,1 0 15,20-1-15,-21 1 0,0 21 0,-21-21 16,21 20-16,-21 1 0,22 0 0,-22 0 15,0 42 1,-22 0-16,1 0 0,21 1 0,-21 20 16,0-21-16,0 21 0,0 1 0,-1-22 15,1 21-15,21-21 0,0 22 16,0-22-16,0 0 0,0 0 0,21 0 16,1 1-16,20-1 0,-21-21 0,21 0 15,1 0-15,-1 0 0,22 0 16,-22 0-16,21 0 0,-20-21 0,20-1 15,-20 1-15,20 0 0,1-21 16,-22-1-16,21 1 0,-20 0 16,-1-22-16,0 22 0,1 0 0,-1-1 15,-21 22-15,0 0 0,1 0 0,-22 42 32,0 0-32,0 21 0,0-20 15,0-1-15,0 21 0,0-21 16,0 22-16,0-22 0,0 0 0,0 21 15,0-21-15,0 1 0,0-1 0,0 0 16,0 0-16,0 0 16,-22-21-1,1 0 1,0-21-16,0 0 0,0 21 0,0-21 16,21 0-16,-22 21 0,1-22 15,21 1-15,-21 21 0,0 0 16,0 0-16,0 0 15,21 21-15,0 1 16,0-1-16,0 0 0,0 0 16,0 0-16,21-21 15,0 21-15,0-21 0,0 0 0,22 22 16,-22-22-16,21 0 0,0 0 0,1 0 16,20 0-16,-20 0 0,20 0 15,1-22-15,-1 1 0,1 0 16,-1 0-16,-21 0 0,22-22 0,-22 22 15,1-21-15,-1 0 0,-21-22 16,21 22-16,-20-1 0,-22 1 0,0 0 16,0 21-16,0-1 0,0 1 0,0 0 15,-22 21-15,1 0 16,-21 21-16,21 0 0,0 1 0,-1-1 16,22 21-16,0-21 0,0 22 15,0-1-15,0-21 0,0 21 0,0-20 16,22 20-16,-1-21 0,0 0 0,0 0 15,-21 1-15,0-1 0,0 0 16,0 0-16,-21 0 16,0-21-16,0 0 15,-1 0-15,-20 0 0,0 0 16,21 0-16,-22 0 0,22 21 0,-21-21 16,-1 0-16,1 22 0,0-22 0</inkml:trace>
  <inkml:trace contextRef="#ctx0" brushRef="#br0" timeOffset="21359.67">1947 12277 0,'-42'0'0,"84"0"0,-126 0 0,62 0 15,65 0 17,-1 0-32,0 0 0,22 0 0,-1 0 15,43 0-15,-21 0 0,21 0 16,21 0-16,-21 0 0,-1 0 0,1 0 15,0 0-15,0 0 0,0 0 16,0 0-16,-22 0 0,1 0 0,0 0 16,-22 0-16,1 0 0,-22 0 0,0 0 15,-21 0-15,1 0 0,-44 0 32,1 0-32,0 0 0,-21 0 15,21 0-15,-22-21 0,-20 21 0,20-22 16,1 1-16,-21 21 0,20-21 15,1 0-15,0 0 0,20 21 16,-20-21-16,21-1 0,0 22 0,21-21 16,0 0-1,21 21-15,21 0 16,-21-21-16,22 21 0,-1 0 0,22 0 16,-22 0-16,21 0 0,-20 0 15,20 21-15,-20 0 0,-22 0 0,21 1 16,-21-1-16,0 21 0,-21 0 15,0-20-15,0 20 0,0 21 0,-42-20 16,21-1-16,-21 0 0,-1 1 16,-20-1-16,20 0 0,-20 1 15,21-1-15,-1 0 0,1-20 0,0 20 16,-1-21-16,22 0 0,0 0 16,0 1-16,0-22 0,-1 0 15,22-22 1,22 1-16,-1 21 15</inkml:trace>
  <inkml:trace contextRef="#ctx0" brushRef="#br0" timeOffset="24852.02">6032 12298 0,'0'0'0,"22"0"0,-22-21 16,21 21-16,-21-21 0,0-1 15,0 1-15,0 0 0,0 0 16,0 0-16,0 0 0,-21-22 0,-1 22 15,1 0-15,0-21 0,0 20 16,0 1-16,0 0 0,-1 0 0,1 21 16,0-21-16,0 21 0,0 0 0,0 0 15,-1 0-15,-20 0 0,21 0 16,0 21-16,-22 0 0,22 0 0,0 0 16,-21 22-16,21-22 0,-1 21 15,-20-21-15,21 22 0,0-22 0,0 21 16,21-21-16,0 22 0,-22-22 0,22 21 15,-21-21-15,21 1 16,0-1-16,0 0 0,0 21 16,0-21-1,0 1 1,21-1 15,1-21-31,-22 21 16,21 0-16,0-21 15,0 0-15,-21 21 0,21-21 0,0 0 16,1 0-16,-1 0 0,0 0 0,0 0 16,21 0-16,-20 0 0,20-21 15,0 21-15,1-21 0,-1 0 16,-21 0-16,21-1 0,1-20 0,-1 21 16,0-21-16,-20-1 0,20 22 15,-21-21-15,0-1 0,0 1 0,1 0 16,-22 21-16,0-1 0,0 1 0,0 0 15,0 0-15,-22 21 16,1 21-16,0 0 16,0 0-16,0 22 0,0-1 15,21-21-15,0 22 0,-22-1 0,22 0 16,0 1-16,0-22 0,0 21 0,0 0 16,0-20-16,22-1 0,-1 0 15,0 0-15,0 0 0,0 0 16,0-21-16,22 0 0,-22 22 0,21-22 15,-21 0-15,22 0 0,-1 0 16,-21-22-16,22 22 0,-22-21 0,0 0 16,21 0-16,-21 0 0,1 0 0,-22-22 15,21 1-15,-21 21 0,21-22 16,-21-20-16,0 21 0,0-1 0,0 1 16,21 0-16,-21 20 0,0 1 0,0 0 15,0 0-15,0 42 16,0 0-16,0 0 15,0 22-15,0-22 0,0 21 16,0 1-16,0-1 0,0 0 16,0 1-16,0-1 0,0 0 0,0-21 15,0 22-15,21-22 0,0 0 16,1 0-16,-1 0 0,0-21 0,21 0 16,1 22-16,-1-22 0,0 0 0,1 0 15,-1 0-15,0-22 0,1 1 16,-1 0-16,0 0 0,1 0 0,-22 0 15,21-22-15,-21 22 0,0-21 0,1-1 16,-22 1-16,0 21 0,0-21 16,0-1-16,0 22 0,0 0 0,0 0 15,0 0-15,0-1 0,42 22 47,-21 0-47,21 0 0,1 0 16,20 0-16,1-21 0,-1 21 0,1 0 15,-1 0-15,1 0 0,-1 0 0,1-21 16,-1 21-16,-20 0 0,-22 0 16,21 0-16,-63 0 15,0 0 1,-22 21-16,22-21 0,-21 21 16,0 1-16,-1-1 0,22 0 0,-21 21 15,-1-21-15,22 22 0,-21-22 0,21 21 16,-22-21-16,22 22 15,0-22-15,0 21 0,0-21 0,21 1 16,0 20-16,0-21 0,0 0 16,21 0-16,0-21 0,0 0 15,0 22-15,22-22 0,-22 0 0,21 0 16,1 0-16,-22-22 0,21 22 0,0-21 16,1 0-16,-22 0 0,21 0 15,-21 0-15,1-22 0,-1 22 0,0-21 16,0-1-16,0 1 0,0 0 15,-21-1-15,0 1 0,0 0 0,0 21 16,0-1-16,0 1 0,0 0 16,0 42-1,0 0-15,-21 1 0,21-1 16,-21 21-16,0-21 0,21 22 0,-21-1 16,21 0-16,0 1 0,0-22 15,0 21-15,0-21 0,0 22 0,0-22 16,0 21-16,21-21 0,0 0 0,0-21 15,0 22-15,1-1 0,-1-21 16,0 0-16,21 0 0,-21 0 0,22 0 16,-22 0-16,21-21 0,1-1 0,-22 1 15,21 0-15,0-21 0,-20 21 16,20-22-16,-21 1 0,0-22 16,0 1-16,1-1 0,-1 1 0,0-1 15,0 1-15,-21-1 0,21 1 16,-21-1-16,21 22 0,-21 0 0,0-1 15,0 22-15,0 0 0,0 0 0,0 0 16,-21 21-16,0 0 0,0 0 16,21 21-16,-21 0 0,0 0 0,-1 22 15,1-1-15,0 0 0,21 22 0,-21-1 16,0 1-16,21-1 0,0 1 16,0-1-16,0-20 0,0 20 15,0-21-15,0 1 0,0-1 0,0 0 16,21-20-16,0 20 0,0-21 15,0 0-15,22 0 0,-22-21 0,21 0 16,1 0-16,-1 0 0,0 0 0,1 0 16,-22 0-16,21 0 0,0-21 15,1 0-15,-1-21 0,-21 21 0,22-22 16,-22 22-16,0-21 0,0-1 0,0 1 16,0 21-16,1 0 0,-22-22 15,0 22-15,0 42 16,0 1-16,0-1 15,-22 0-15,1 0 16,21 21-16,0-20 0,0-1 0,0 0 0,0 0 16,0 0-16,0 0 0,0 1 15,0-1-15,21-21 16,1 0-16,-1 0 0,0 0 16,0 0-16,0 0 0,0 0 0,22 0 15,-22-21-15,0-1 0,0 1 16,-21 0-16,21-21 0</inkml:trace>
  <inkml:trace contextRef="#ctx0" brushRef="#br0" timeOffset="25016.44">9461 11959 0,'0'0'0,"-21"0"0,0 0 0,0 0 0,0-21 31,21 42-15,0 0-1,21 1-15,0-22 16,0 0-16,0 0 0,22 21 16</inkml:trace>
  <inkml:trace contextRef="#ctx0" brushRef="#br0" timeOffset="25535.54">10223 12277 0,'0'-43'32,"22"22"-32,-22 0 0,0 0 0,0 0 15,0 0-15,0-1 0,0-20 16,0 21-16,0 0 0,0 0 0,-22-1 16,22 1-16,-21 0 0,0 21 15,0 0-15,0 0 0,0 0 0,-22 21 16,22 22-16,-21-22 0,-1 21 0,22 0 15,-21 1-15,21-1 0,-22 0 16,22 1-16,0 20 0,0-42 0,0 22 16,21-1-16,0-21 0,0 22 15,0-22-15,21 0 0,0 0 16,0-21-16,22 0 0,-22 21 0,21-21 16,0 0-16,1 0 0,-1-21 0,0 21 15,1-21-15,-22 0 0,21 0 16,-21-22-16,22 22 0,-22-21 0,0-1 15,0 1-15,0 0 0,1-22 0,-22 22 16,0 21-16,0-22 0,0 22 16,0 0-16,0 0 0,0 42 15,-22 0-15,1 22 16,0-22-16,21 21 16,0-21-16,0 22 0,0-1 0,0-21 15,0 21-15,0-20 0,0-1 0,0 0 16,21 0-16,0 0 0,1 0 15,-1 1-15,0-22 0,0 0 0,0 0 16,0 0-16,22 0 0,-22 0 0,21 0 16,-21 0-16,1-22 0,20 1 15,-21 0-15</inkml:trace>
  <inkml:trace contextRef="#ctx0" brushRef="#br0" timeOffset="26011.22">11070 11642 0,'0'-43'0,"0"86"0,0-107 0,-21 64 16,0 0-16,0 21 16,-1 1-16,1-1 0,21 0 15,-21 21-15,21-21 0,-21 43 0,0-22 16,21 1-16,0 20 0,-21 1 0,21-22 16,-22 21-16,22-20 0,-21 20 15,21-20-15,0-1 0,0 0 0,0 1 16,-21-22-16,21 21 0,0-21 0,0 0 15,-21-21-15,21 22 0,0-1 16,0-42 0,0-1-16,0 1 15,0-21-15,21 21 16,0 0-16,0-1 0,1-20 0,20 21 16,0-21-16,-21 20 0,22-20 0,20 21 15,-20 0-15,-1 0 0,21-1 16,-20 22-16,-1 0 0,0 0 0,1 0 15,-1 0-15,0 0 0,-20 22 0,-1-1 16,-21 21-16,0-21 0,0 22 16,0-22-16,-21 21 0,-1-21 0,1 22 15,-21-22-15,0 0 0,-1 0 16,-20 0-16,20 0 0,1 1 0,-21-1 16,20-21-16,1 0 0,0 21 15,20-21-15,1 0 0,0 0 0,0 0 16,21-21-16,0 0 15,21-1-15,21 1 16,-20-21-16,20 21 0,0-22 0</inkml:trace>
  <inkml:trace contextRef="#ctx0" brushRef="#br0" timeOffset="26271.2">12044 11451 0,'0'0'0,"-21"21"16,-1 1-16,1-1 0,21 21 16,-21 0-16,0 1 0,0 20 0,0-20 15,-1 20-15,1 1 0,0-1 0,0 1 16,0-1-16,0 1 0,-1-22 16,22 0-16,0 1 0,0-1 0,0 0 15,0 1-15,0-22 0,0 0 0,0 0 16,22 0-16,-1-21 15,0 0-15,0 0 16,0-21-16,22 21 0,-22-21 0,0 0 16,0 0-16,0-22 0</inkml:trace>
  <inkml:trace contextRef="#ctx0" brushRef="#br0" timeOffset="26600.52">12065 12150 0,'21'0'16,"0"0"-16,0 0 0,1 0 15,-1 0-15,0 0 0,21 0 16,1 0-16,-22 0 0,21 0 0,0 0 16,1-21-16,-1-1 0,0 22 0,-20-21 15,-1 0-15,0 0 0,0 0 16,-21 0-16,0-1 16,0 1-16,-21 21 0,0-21 15,-22 21-15,22 0 0,-21 0 16,-22 21-16,22 0 0,0 1 0,-1-1 15,1 21-15,0-21 0,-1 22 0,22-22 16,0 21-16,21-21 0,0 22 16,0-22-16,0 0 0,0 0 0,21 0 15,0 0-15,1 1 0,20-1 0,-21-21 16,21 0-16,1 0 0,-1 0 16,0 0-16,1 0 0,-1 0 0,0 0 15,1-21-15,-22-1 0,21 1 0,1-21 16,-1 21-16</inkml:trace>
  <inkml:trace contextRef="#ctx0" brushRef="#br0" timeOffset="28519.89">15113 11832 0,'0'-21'0,"0"42"0,0-63 0,0 21 15,0 0-15,0-1 0,21-20 0,-21 0 16,21 21-16,0-22 0,-21 1 16,0 21-16,0-22 0,0 22 0,0 0 15,0 0-15,-21 21 16,0 0 0,-21 21-16,21 0 0,-22 22 0,22-1 15,0 0-15,-21 1 0,20 20 16,1 1-16,-21-1 0,21 22 0,21-22 15,-21 22-15,21-22 0,-22 22 16,22-21-16,0-22 0,0 21 0,22-20 16,-1-1-16,21 0 0,-21-20 0,22-1 15,20 0-15,1-21 0,-22 0 0,21 0 16,22 0-16,-21 0 0,-1 0 16,22 0-16,-22-21 0,1 0 0,-1-22 15,1 22-15,-22-21 0,22-1 16,-22 1-16,0-21 0,-21-1 15,22 1-15,-22-22 0,0 21 0,-21-20 16,0 20-16,0 1 0,0-22 0,0 22 16,-42-22-16,21 21 0,-22 22 15,1-21-15,21 20 0,-22 22 0,-20 0 16,21 0-16,-1 21 0,1 0 16,-22 21-16,1 21 0,-1 1 0,22-1 15,-21 21-15,-1 1 0,22-1 0,-1 1 16,1-1-16,21 22 0,0-21 15,0 20-15,21-20 0,0-1 0,0 1 16,21-22-16,21 22 0,0-22 16,1 0-16,20-21 0,1 22 15,-1-22-15,1 0 0,20 0 0,-20-21 16,21 0-16,-1 0 0,1 0 0,0 0 16,-1 0-16,1-21 0,0 0 15,-1 0-15,-20-22 0,20 22 0,-41-21 16,20 0-16,-20 20 0,-1-20 15,0 0-15,-21 21 0,1-1 0,-22 1 16,0 0-16,0 0 0,-22 21 16,1 21-16,0 0 15,0 0-15,0 1 0,0 20 0,-1-21 16,1 0-16,0 22 0,0-22 0,0 21 16,21-21-16,0 0 15,0 1-15,0-1 0,0 0 0,0 0 16,0 0-16,21-21 31,0 0-31,0-21 0,0 0 16,1 0-16,20 0 0,-21-1 0,0-20 15,22 0-15,-22-22 0,21 22 16,-21 0-16,22-1 0,-22 22 0,0 0 16,0 0-16,0 0 0,0 21 15,1 0-15,-22 21 0,0 0 16,0 21-16,0-21 0,0 22 15,0-22-15,0 21 0,0 1 16,0-22-16,0 21 0,0-21 16,0 0-16,0 1 0,21-1 0,0 0 15,0 0-15,21 0 0,-20 0 16,20-21-16,0 0 0,1 0 0,-1 0 16,0 0-16,1 0 0,20 0 0,-21-21 15,1 21-15,-1-42 0,0 21 16,1-22-16,-1 1 0,0 0 0,-20-22 15,-1 1-15,0-1 0,0 1 16,0-22-16,0 22 0,1-22 16,-1 21-16,-21-20 0,0 20 0,0 22 15,21-22-15,-21 22 0,0 21 0,0 0 16,0 0-16,-21 21 16,0 21-16,-1 0 0,1 0 0,0 21 15,21 1-15,-21 20 0,0-20 0,0 20 16,-1 1-16,22-1 0,0 1 15,0-1-15,0 1 0,0-1 0,0 1 16,0-1-16,0-21 0,0 1 0,0-1 16,22 0-16,-1 1 0,0-22 15,0 0-15,0 0 0,22 0 16,-22-21-16,0 0 0,21 0 0,-21 0 16,22 0-16,-22 0 0,21-21 15,1 0-15,-22 0 0,21-21 0,0 20 16,1-20-16,-1 0 0,0 21 0,1-22 15,-22 1-15,21 21 0,-21 0 16,1-1-16,-1 22 0,-21 22 31,-21-1-31,-1 0 0,1 0 16,0 0-16,21 22 0,0-22 0,0 0 16,0 0-16,0 0 0,0 0 15,0 1-15,21-22 0,-21 21 16,21 0-16,22-21 0,-22 0 0,21 0 15,-21 0-15,22 0 0,-1 0 16,0 0-16,1 0 0,-1-21 0,0 0 16,1-1-16,-22 1 0,21 0 0,-21 0 15,1-21-15,-1 20 0,0 1 16,-21 0-16,0 0 0,0 0 0,0 0 16,0-1-16,0 1 15,0 42 1,0 1-1,0-1-15,-21 0 0,21 21 0,-21-21 16,21 22-16,-22-1 16,22 0-16,-21 1 0,0-1 0,21 22 15,0-22-15,-21 21 0,21 1 0,-21-1 16,21 1-16,0-1 0,0 1 16,0-1-16,0 1 0,0-1 0,0 1 15,21-1-15,0 1 0,-21-1 0,21 1 16,-21-22-16,21 22 0,-21-1 15,0-20-15,0 20 0,0-21 0,0 1 16,0-1-16,0-21 0,0 0 0,-21 1 16,0-1-16,-21-21 0,21 0 15,-22 0-15,1 0 0,0-21 0,-1 21 16,-20-22-16,20 1 0,1-21 16,0 21-16,-1 0 0,1-1 15,21-20-15,-21 21 0,-1 0 0,22-22 16,0 22-16,0 0 0,0-21 0,21 21 15,-22-1-15,22-20 0,0 21 16,0-21-16,22-1 0,20 22 0,-21-21 16,21-1-16</inkml:trace>
  <inkml:trace contextRef="#ctx0" brushRef="#br0" timeOffset="28950.65">20405 11832 0,'0'0'0,"21"0"31,-21 21-31,21 1 0,-21-1 16,0 21-16,0-21 0,0 22 15,0-1-15,0-21 0,0 21 0,0-20 16,0 20-16,0-21 0,0 0 0,0 0 16,0 1-16,0-1 0,0-42 47,0-1-47</inkml:trace>
  <inkml:trace contextRef="#ctx0" brushRef="#br0" timeOffset="29319.33">20659 11557 0,'0'0'0,"-22"0"0,-20 0 0,-64 21 31,85 0-31,-21 1 0,21-22 0,21 21 16,0 0-16,0 0 0,0 0 15,21-21-15,0 0 16,0 21-16,21-21 0,1 0 0,-1 0 16,22 0-16,-22 0 0,0 0 15,1 0-15,-1-21 0,0 0 0,-21 21 16,1-21-16,-1-21 0,-21 20 0,0 1 16,0 0-16,-21 0 0,-1-21 15,-20 20-15,0 22 0,21-21 0,-22 21 16,1 0-16,0 0 0,-1 21 15,22-21-15,-21 22 0,21 20 0,-1-21 16,1 21-16,21-20 0,0 20 16,0-21-16,0 21 0,0-20 15,0 20-15,21-21 0,1 0 0,20 22 16,-21-22-16,21 0 0,-20 0 0,20 0 16,0-21-16</inkml:trace>
  <inkml:trace contextRef="#ctx0" brushRef="#br0" timeOffset="29735.6">21251 11896 0,'0'0'0,"0"-21"16,21 21-1,-42 21 1,21 0-16,-21 0 16,21 21-16,-21-20 0,21 20 0,0 0 15,0-21-15,-21 22 0,21-1 16,0-21-16,-21 0 0,21 22 0,0-22 15,0 0-15,0 0 16,-22-21-16,1 0 16,21-21-1,0 0-15,0 0 0,0 0 16,0-1-16,0-20 0,0 0 0,21-1 16,1 1-16,20-21 0,0 20 15,1 1-15,20 0 0,1-1 16,-1 1-16,1 21 0,-1 0 0,1 21 15,-1 0-15,1 0 0,-22 0 16,0 21-16,1 0 0,-22 21 0,21 1 16,-42-1-16,0 0 0,0 22 0,0-22 15,-21 22-15,0-22 0,0 0 16,-22 22-16,22-22 0,-21-21 0,-1 22 16,22-22-16,-21 0 0,21 0 0,-22 0 15,22 0-15,0-21 0,0 0 16,0 22-16,0-22 0,-1 0 0,1 0 15</inkml:trace>
  <inkml:trace contextRef="#ctx0" brushRef="#br0" timeOffset="30823.58">9080 13928 0,'0'0'0,"-21"0"0,0 0 15,0 0-15,0 0 0,0 21 16,21 0 0,0 0-16,21-21 15,0 0-15,21 0 0,-21 0 16,43 0-16,-22-21 0,1 0 15,20 0-15,1 0 0,-1-1 16,22-20-16,-22 0 0,22 21 0,-22-22 16,1 1-16,-22 0 0,1-22 15,-1 22-15,0-1 0,-21 1 0,-21 0 16,0-1-16,0 1 0,0 0 0,0 21 16,-21-22-16,0 22 0,0 0 15,0 0-15,-22 21 0,22 0 0,-21 0 16,0 0-16,20 21 0,-20 0 15,0 21-15,21 1 0,-22-1 16,22 22-16,-21 20 0,21 1 0,-1 0 16,-20-1-16,21 1 0,0 0 15,21 20-15,-21-20 0,-1 21 0,22 0 16,-21 0-16,21-1 0,-21 1 0,21 0 16,0 0-16,0 0 0,0 21 15,-21-21-15,21 21 0,-21-22 0,21 1 16,0 0-16,-21 0 0,21 0 0,-22 0 15,22-22-15,-21 1 0,21 0 16,0-22-16,0 1 0,0-22 0,0 0 16,0-21-16,21 1 0,1-1 0,-1-21 15,0 0-15,0-21 0,0-22 16,0 22-16,22-21 0,-1-22 0,-21 1 16,22-1-16,-1 1 0,-21-22 15,21 0-15,-20 1 0,20-1 0,-21-21 16,0 22-16,-21-22 0,0 0 15,0 21-15,0 1 0,0-1 0,-21 0 16,0 22-16,-21-1 0,-1 1 16,22 20-16,-21 1 0,-1 0 0,-20-1 15,21 1-15,20 21 0,-20 0 0,21 0 16,-21-1-16,42 1 16,0 0-1,21 21-15,0 0 0,0 0 16,0-21-16,22 0 0,-1 21 15,0-21-15,1 21 0,-1-22 0,21 1 16,-20 0-16,20 0 0,-20 0 16,-1-22-16,0 22 0,22 0 0,-43-21 15,21 21-15,1-22 0,-22 22 0,0 0 16,0 0-16,-21 0 0,0-1 16,-21 22-1,0 0-15,21 22 16,-21-22-16,21 21 0,-22 0 15,22 0-15,0 0 0,0 0 0,0 1 16,0-1-16,0 0 0,0 0 16,0 0-16,0 0 15,22-21-15,-1 0 0,0 0 16,0 0 0,0-21-16,0 21 0</inkml:trace>
  <inkml:trace contextRef="#ctx0" brushRef="#br0" timeOffset="30987.41">10181 13885 0,'0'0'0,"-21"-21"0,0 0 15,0 21-15,-1 0 16,22 21 31,22-21-47,-1 21 0,0 1 15,0-1-15</inkml:trace>
  <inkml:trace contextRef="#ctx0" brushRef="#br0" timeOffset="31359.74">10435 14076 0,'21'0'31,"-21"-21"-31,0 0 0,21-1 0,1 1 15,-1 21-15,0-21 0,0 21 16,0-21-16,0 21 0,1 0 16,-1 0-16,21 0 0,-21 0 0,0 0 15,22 21-15,-22 0 0,0 0 16,-21 1-16,0 20 0,0-21 0,0 21 16,0-20-16,0-1 0,0 21 0,0-21 15,-21 0-15,0 22 0,0-22 16,-1 0-16,1-21 15,21-21 1,0 0-16,0 0 16,0-1-16,0 1 0,0 0 0,0-21 0,21 21 15,1-1-15,-1 1 0,0-21 16,0 21-16,0 0 0,0-1 16,1 22-16,20-21 0,-21 21 0,0 0 15,22 0-15,-22 0 0,0 0 16,0-21-16,0 21 0,0 0 0</inkml:trace>
  <inkml:trace contextRef="#ctx0" brushRef="#br0" timeOffset="31696.54">11218 14182 0,'0'0'0,"0"42"31,21-42-31,1 0 0,-1 0 16,0 0-16,0 0 0,21 0 15,-20-21-15,-1 0 0,21 21 16,-21-21-16,22-1 0,-22 1 0,21 0 16,-21 0-16,0 0 0,-21 0 0,0-1 15,0 1-15,0 0 0,0 0 16,-21 21 0,0 0-16,0 0 0,0 0 0,-22 21 15,22-21-15,0 21 0,0 0 0,0 1 16,0-1-16,21 21 0,0-21 15,0 0-15,0 1 0,0-1 16,0 0-16,0 0 0,0 0 0,21 0 16,0 1-16,0-22 0,0 0 15,22 0-15,-22 0 0,21 0 16,0 0-16,22 0 0,-1-22 0,1 1 16,-1 0-16,1 0 0</inkml:trace>
  <inkml:trace contextRef="#ctx0" brushRef="#br0" timeOffset="32907.37">12573 13462 0,'0'0'16,"0"-42"-16,0-1 0,0 1 0,0 21 15,0-21-15,0 20 0,-21 22 16,0 22 0,-1-1-16,22 0 0,-21 21 0,0 1 15,21-1-15,-21 21 0,21 1 0,-21 21 16,21-22-16,-21 1 0,-1 20 15,22 1-15,0-22 0,-21 43 0,0-21 16,0 0-16,21 20 0,-21-20 0,0 21 16,-1-21-16,1-1 0,0 22 15,-21 0-15,21-21 0,-1 20 0,-20-20 16,21 21-16,0-21 0,-22-1 0,22-20 16,0 20-16,0-20 0,21-1 15,0 1-15,0-1 0,0-20 16,0-1-16,21-21 0,0 22 0,0-22 15,1-21-15,20 0 0,0 0 0,22 0 16,-22-21-16,0-1 16,22-20-16,-22 0 0,1-1 0,-1 1 15,0 0-15,1-22 0,-1 1 0,0-1 16,1-20-16,-22 20 0,21-21 16,-21 1-16,-21-1 0,0 0 15,0 1-15,0-1 0,-21 22 0,0-1 0,-21 1 16,-1 20-16,1-20 0,-22 20 15,1 22-15,21-21 0,-22 21 16,1 0-16,20-1 0,1 1 0,21 21 16,0-21-16,-1 0 0,22 0 15,0 0-15,22 21 0,-1-22 16,0 1-16,21 0 0,1 0 16,20 0-16,-21 0 0,22-1 0,-1-20 15,1 21-15,-1 0 0,22 0 0,-21-22 16,20 22-16,-20-21 0,20 21 15,-20-1-15,-22-20 0,22 21 16,-22 0-16,0 0 0,-20-1 0,-1 1 16,0 0-16,-21 0 0,-21 21 31,0 0-31,-1 0 16,1 21-16,21 0 0,-21 0 0,0 22 15,0-22-15,21 21 0,0-21 0,-21 22 16,21-22-16,0 21 0,0-21 15,0 1-15,0-1 0,0 0 0,0 0 16,0 0-16,0 0 0,21-21 16,0 0-16,0 0 0,0 0 15,22 0-15,-22 0 0,0-21 0,0 0 16,0 0-16,0 0 16,1 0-16,-22-1 0,0-20 0,0 21 15,0-21-15,0-1 0,0 22 0,0 0 16,0 0-16,0 0 0,-22-1 15,1 1-15,0 21 0,21-21 16,-21 21-16,21-21 0,21 0 16,0 21-1,0-21-15,22 21 0,-22 0 0,21-22 16,1 22-16,-1 0 0,0 0 16,1 0-16,20 0 0,-21 0 0,1 0 15,-1 22-15,0-1 0,1 0 16,-22 21-16,0-21 0,0 1 15,-21 20-15,0-21 0,0 21 0,0-20 16,-21 20-16,0-21 0,0 0 16,0 0-16,-22 1 0,22-1 0,0-21 15,0 21-15,0-21 16,42 0 0,0-21-1,0 0-15,0-1 0,22-20 0,-22 21 16,21-21-16,0-1 0,1 1 15,-22 0-15,21-1 0,1 22 0,-1-21 16,-21 21-16,0-1 0,-21 1 16,0 0-16,-21 42 15,0 0-15,0 1 16,0-1-16,-22 21 0,22-21 16,0 22-16,0-22 0,0 21 0,-1-21 15,22 0-15,0 22 0,0-22 0,0 0 16,0 0-16,0 0 0,0 1 15,22-1-15,20 0 0,-21-21 16,21 0-16,1 0 0,-1 0 0,0 0 16,22 0-16,-22 0 0,22-21 15</inkml:trace>
  <inkml:trace contextRef="#ctx0" brushRef="#br0" timeOffset="33564.67">15727 13504 0,'0'-42'0,"0"84"0,-21-105 0,21 21 0,0-1 16,0 22-16,0-21 0,0-1 16,0 1-16,0 21 0,0 0 0,0 0 15,0 42 1,0 0-16,0 21 0,0 1 16,0-1-16,-22 21 0,22 22 0,-21-21 15,21 20-15,0 1 0,0 0 16,-21-22-16,21 22 0,0-22 0,0-20 15,-21 20-15,21-21 0,0 22 0,0-22 16,0 1-16,0-22 16,0 0-16,-21 21 0,21-21 0,0 1 15,-21-22-15,-1 0 16,1 0-16,21-22 16,-21 1-16,21 0 0,0-21 0,0 21 15,0-22-15,0 22 0,21-21 16,0-1-16,1 1 0,-1-21 0,21 20 15,-21 1-15,22 21 0,-1-22 16,0 22-16,1 0 0,-1 0 0,0 0 16,1 21-16,20 0 0,-21 0 0,1 0 15,-22 21-15,21 0 0,-21 21 16,1-20-16,-22-1 0,0 21 16,0 0-16,0-20 0,-22 20 0,-20 0 15,0 1-15,21-22 0,-43 21 16,22 0-16,-1-20 0,1 20 0,21-21 15,-21 0-15,-1 0 0,22 1 16,0-22-16,-21 0 0,20 21 0,1-21 16,21-21-1,0-1-15,0 1 16,21 0-16,1 0 0,-1 0 0,21-22 16</inkml:trace>
  <inkml:trace contextRef="#ctx0" brushRef="#br0" timeOffset="33955.44">16341 13970 0,'0'0'0,"21"-21"0,-21 0 0,21 0 0,0-1 16,0 1-16,0 0 0,22 0 16,-22 0-16,0 21 15,0 0-15,22 0 0,-22 0 0,21 0 16,-21 0-16,0 0 0,22 21 15,-22 0-15,21 0 0,-21 22 0,1-22 16,-1 21-16,0 0 0,-21 1 0,0-1 16,0-21-16,0 22 15,0-1-15,-21 0 0,0-21 0,-1 1 16,-20-1-16,21 0 0,0 0 0,0 0 16,-1-21-16,1 0 0,0 0 15,21-21 1,0 0-16,0 0 0,0 0 15,21-22-15,0 22 0,1-21 0,-1 21 16,0-22-16,0 1 0,0 0 0,22-1 16,-22 22-16,21-21 15,-21 21-15,0-1 0,22 1 0,-22 0 16,0 21-16,0 0 0,0 0 16,1 0-16,-1 0 15</inkml:trace>
  <inkml:trace contextRef="#ctx0" brushRef="#br0" timeOffset="34335.22">17547 13822 0,'-21'0'0,"0"21"16,0 0-16,-1 0 15,1 1-15,0 20 0,0-21 0,-21 0 0,20 22 16,1-22-16,0 0 0,0 21 0,0-21 15,21 1-15,0 20 16,0-21-16,0 0 0,0 0 0,0 1 16,21-1-16,0-21 0,0 0 15,22 21-15,-1-21 0,21 0 16,-20 0-16,-1 0 0,22-21 0,-22 0 16,0-1-16,1 1 0,-1 0 15,-21 0-15,0-21 0,0 20 0,-21-20 16,22 0-16,-22-1 0,0 1 0,0 0 15,-22 21-15,1-22 0,0 22 16,-21 0-16,21 0 0,-22 21 0,1 0 16,21 0-16,-22 0 0,1 0 15,21 0-15,-21 21 0,20 0 16,1 0-16,21 0 0,0 1 0,0-1 16,0 21-16,0-21 0,0 0 15,0 1-15,21-22 0</inkml:trace>
  <inkml:trace contextRef="#ctx0" brushRef="#br0" timeOffset="34907.39">18373 13843 0,'-22'0'15,"1"0"-15,0 21 0,0-21 16,0 21-16,0 1 0,-22 20 0,22-21 15,0 21-15,21-20 0,-21 20 16,21-21-16,-21 0 0,21 22 0,0-22 16,0 0-16,0 21 0,0-21 0,0 1 15,0-1-15,21-21 16,0 0-16,0 0 16,0 0-16,0-21 15,1-1-15,-1 22 0,21-21 16,-21 0-16,0 0 0,1-21 0,-1 42 15,0-22-15,0 1 0,-21 42 32,0 1-32,0-1 15,0 0-15,0 0 0,0 0 16,0 22-16,0-22 0,0 0 0,21 21 16,0-21-16,1 1 0,20-1 0,-21-21 15,21 21-15,1-21 0,-1 21 16,0-21-16,22 0 0,-22 0 0,1 0 15,-1-21-15,0 0 0,1 0 0,-22-22 16,21 22-16,-21-21 16,0-1-16,1 1 0,-1 0 0,0-1 15,0-20-15,-21 21 0,0-22 0,0 22 16,0-1-16,0 1 0,0 0 16,0 21-16,0-1 0,-21 1 0,0 21 15,0 0-15,-1 0 0,1 0 16,21 21-16,-21 1 0,0-1 0,0 0 15,21 0-15,0 0 0,-21 0 0,21 22 16,0-22-16,0 0 0,0 0 16,21 0-16,0-21 0,0 22 15</inkml:trace>
  <inkml:trace contextRef="#ctx0" brushRef="#br0" timeOffset="35307.67">19960 13907 0,'0'-22'0,"0"44"0,0-65 16,0 22-16,0 0 0,0 0 16,-21 21-16,0 0 15,0 0-15,-22 0 0,1 0 0,21 21 16,-22 0-16,1 0 0,0 0 16,21 1-16,-1-1 0,1 21 0,21-21 15,0 0-15,0 1 0,0-1 16,21 0-16,1 0 15,-1-21-15,21 21 0,-21-21 0,22 21 16,-22-21-16,21 22 0,0-22 16,-20 21-16,-1-21 0,21 0 0,-21 21 15,-21 0-15,0 0 16,0 0-16,0 1 16,-21-22-16,0 21 0,0 0 0,0-21 15,-22 21-15,1-21 0,21 0 0,-22 21 16,1-21-16,0 0 0,21 0 15,-22 21-15,22-21 0,-21 0 0,21 0 16,-1 0-16,22 22 0,-21-22 16,42 0-1,1-22 1,-1 1-16,0 0 0,21 21 0</inkml:trace>
  <inkml:trace contextRef="#ctx0" brushRef="#br0" timeOffset="36039.58">20256 14161 0,'22'0'15,"-1"-22"-15,0 22 16,0-21-16,0 0 16,0 21-16,22-21 0,-22 0 0,21 0 15,1-1-15,-1 1 0,0 0 0,22 0 16,-22-21-16,-21 20 0,22-20 15,-22 21-15,0 0 0,-21 0 0,0-1 16,-21 22 0,0 0-16,-22 0 0,22 22 15,-21-1-15,-1 21 0,1-21 0,21 22 16,-21-22-16,20 21 0,1 0 16,0-20-16,21-1 0,0 21 0,0-21 15,0 0-15,0 1 0,0-1 0,0 0 16,0 0-16,21 0 15,0 0-15,22-21 0,-22 22 0,21-22 16,1 21-16,-22-21 0,21 0 0,0 0 16,1 0-16,-1 0 0,-21 0 15,22-21-15,-22-1 0,21 22 0,-21-21 16,0 0-16,1 21 0,-1-21 16,-21 0-16,0 0 0,0-1 0,0 1 15,0-21-15,0 21 0,21-22 0,-21 22 16,21-21-16,0 21 0,-21-22 15,21 22-15,1 0 0,20-21 16,-21 21-16,21 21 0,-20-22 0,20 1 16,21 21-16,-20 0 0,20 0 15,-20 0-15,20 0 0,-21 21 0,22 1 16,-22 20-16,1-21 0,-1 0 16,-21 22-16,0-22 0,-21 21 0,0-21 15,0 0-15,0 22 0,-21-22 0,0 0 16,0 21-16,-22-20 0,22-1 15,0-21-15,0 21 0,0 0 0,0-21 16,-1 0-16,1 0 0,21-21 31,0 0-31,0 0 0,21-1 16,1 1-16,-1 0 0,0 0 16,21-21-16,-21 20 0,22-20 15,-22 21-15,0-21 0,21 20 0,-20 1 16,-1 0-16,0 0 0,0 21 15,0-21-15,0 21 16,-21 21 0,0 0-16,0 0 15,0 0-15</inkml:trace>
  <inkml:trace contextRef="#ctx0" brushRef="#br0" timeOffset="36212.48">22564 14520 0,'0'-21'0,"0"42"0</inkml:trace>
  <inkml:trace contextRef="#ctx0" brushRef="#br0" timeOffset="36291.43">22500 14478 0,'21'-21'15,"-21"0"1,21 21 0,1 0-16</inkml:trace>
  <inkml:trace contextRef="#ctx0" brushRef="#br0" timeOffset="49313.71">2392 7620 0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3:49:30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889 0,'0'-21'47</inkml:trace>
  <inkml:trace contextRef="#ctx0" brushRef="#br0" timeOffset="2068.67">2011 847 0,'0'-21'0,"0"-1"15,0 1-15,0 0 16,-21 0 0,21 0 15,0 42 78,0 0-93,0 0-1,0 0-15,0 1 0,0-1 16,0 0-16,0 0 0,0 0 0,0 0 16,0 22-16,0-22 0,0 21 15,0-21-15,0 22 0,21-22 16,-21 21-16,21 1 0,-21-22 0,0 21 16,0 0-16,0 1 0,21-22 15,-21 21-15,0 22 0,21-22 0,-21 0 16,0 22-16,0-22 0,0 22 15,0-1-15,0-20 0,0 20 16,0-21-16,0 22 0,0-22 16,0 1-16,0-1 0,0 0 0,0 1 15,0-1-15,0 0 0,0 1 16,0-1-16,0 21 0,0-20 16,0-1-16,0 0 0,0 1 0,0-1 15,0 0-15,21-20 0,-21 20 16,0 0-16,22 1 0,-22-22 0,0 21 15,0-21-15,0 22 0,21-22 16,-21 0-16,21 0 0,-21 0 0,0 0 16,0 22-16,21-22 0,-21 0 15,21 0-15,-21 0 0,21 1 16,-21-1-16,0 0 0,0 0 16,0 0-16,0 0 0,0 1 0,0-1 15,0 0-15,0 0 0,22 0 16,-22 0-16,0 1 0,0-1 15,0 0 1,0 0-16,0 0 31,0-42 1,0 0-32,0 0 15,0 0-15,-22-1 0,22-20 0,0 0 16</inkml:trace>
  <inkml:trace contextRef="#ctx0" brushRef="#br0" timeOffset="4784.3">1968 783 0,'-21'21'16,"21"1"0,0-1 30,21-21-30,1 0 0,-1 0-16,21 0 0,-21 0 15,22 0-15,-1 0 0,0 0 0,22 0 16,-22 0-16,22 0 0,-22 0 16,21 0-16,-20 0 0,20 0 0,-20-21 15,-1 21-15,0 0 0,22 0 16,-22 0-16,22 0 0,-22-22 15,21 22-15,1 0 0,-1 0 0,1 0 16,-1-21-16,22 21 0,211-21 31,-211 21-31,0 0 0,-22 0 16,1 0-16,20 0 0,-20 0 0,-1 0 16,1 0-16,21 0 0,-22 0 15,22 0-15,-1 0 0,1 0 0,0 0 16,-1-21-16,1 21 0,0-21 15,21 21-15,-22 0 0,1 0 0,21-21 16,0 21-16,-22 0 0,22 0 16,0 0-16,0-22 0,-22 22 0,1 0 15,0 0-15,21 0 0,-22 0 16,1-21-16,21 21 0,0 0 16,-22 0-16,22 0 0,0 0 15,0-21-15,-22 21 0,22 0 0,0 0 16,0-21-16,0 21 0,21 0 15,-21 0-15,21 0 0,-22-21 0,1 21 16,0 0-16,0 0 0,0 0 16,0-21-16,-1 21 0,22 0 0,-21 0 15,0-22-15,0 22 0,-21 0 16,20 0-16,1-21 0,0 21 0,-21 0 16,21 0-16,21-21 0,-22 21 15,1 0-15,0 0 0,-21-21 0,21 21 16,-22 0-16,22-21 0,-21 21 15,-1 0-15,22 0 0,-21 0 16,21 0-16,-22-21 0,22 21 0,-21 0 16,0 0-16,-1 0 0,1 0 15,0-22-15,-1 22 0,1 0 0,0 0 16,-1 0-16,1 0 0,0 0 16,-22 0-16,22 0 0,-22 0 0,1 0 15,-22 0-15,22 0 0,-22 0 16,-21 0-16,21 0 0,-20 0 0,-1 0 15,0 0-15,0 0 0,-21 22 79,0-1-64,0 0 1,0 0-16,0 0 0,0 0 15,0 1-15,0-1 0,0 0 16,0 0-16,0 21 0,-21-20 0,21 20 16,0 0-16,0 1 0,0 20 0,-21-21 15,0 1-15,21 20 0,-22-20 16,22 20-16,-21-21 0,0 1 16,0 20-16,21-20 0,-21 20 15,0-21-15,-1 22 0,22-1 0,-21 1 16,0-1-16,0 1 0,21-1 15,-21 1-15,0-22 0,21 22 0,-22-1 16,22-20-16,0 20 0,-21-21 0,21 22 16,-21-22-16,21 22 0,-21-22 15,21 22-15,0-22 0,0 21 0,-21-20 16,21-1-16,0 22 0,-21-22 16,21 0-16,0 1 0,-22-22 0,22 21 15,0 0-15,0-20 0,0 20 16,0-21-16,-21 21 0,21-20 15,0 20-15,-21 0 0,21-21 0,0 22 16,0-22-16,0 0 0,0 21 0,-21-20 16,21 20-16,-21-21 0,21 0 15,0 0-15,-21 1 0,21-1 0,0 0 16,0 0-16,0 0 0,-22-21 16,22 21-16,0 1 0,-21-1 15,21 0-15,0 0 31,-21-21-15,0 0 0,0 0-16,0 0 15,-1 0-15,1 0 0,0 0 16,0 0-16,0 0 0,-22 0 16,22 0-16,0 0 0,-21 0 15,-1 0-15,1 21 0,21-21 0,-43 0 16,22 0-16,0 0 0,-22 0 0,22 0 15,-22 0-15,1 21 0,-22-21 16,22 0-16,-1 0 0,-20 0 0,-1 0 16,21 22-16,-20-22 0,-1 0 15,0 0-15,1 0 0,-22 0 0,0 0 16,0 0-16,0 21 0,1-21 16,-1 0-16,0 0 0,0 0 15,0 0-15,0 0 0,1 0 0,-1 0 16,0 0-16,0 0 0,-21 0 0,42 0 15,-20 0-15,-1 0 0,0 0 16,0 0-16,21 0 0,-20 0 0,-1 0 16,0 0-16,0 0 0,0 0 0,22 0 15,-22 0-15,21 21 0,-21-21 16,0 0-16,22 0 0,-22 0 0,0 0 16,0 0-16,0 21 0,1-21 15,-1 0-15,21 0 0,-21 0 0,0 21 16,22-21-16,-22 0 0,0 0 15,21 0-15,-20 0 0,20 21 16,0-21-16,1 0 0,-1 0 0,0 0 16,1 0-16,20 0 0,-21 0 0,1 0 15,20 0-15,-20 0 0,-1 0 16,21 0-16,-20 22 0,20-22 0,1 0 16,-1 0-16,1 0 0,-1 0 15,22 0-15,-22 0 0,22 0 0,0 0 16,-1 0-16,1 0 0,0 0 0,-1 0 15,1 0-15,21 0 0,-21 0 16,20 0-16,-20 0 0,21 0 0,0 0 16,0 0-16,-22 0 15,22 0-15,0 0 0,0 0 0,0 0 16,-1 0-16,1 0 0,0 0 16,0 0-16,0 0 0,0 0 0,-1 0 15,1 0-15,0 0 0,0 0 16,0 0-16,0 0 0,-22 0 0,22 0 15,0 0-15,0 0 0,0 0 16,-1 0-16,-20 0 0,21 0 0,0 0 16,0 0-16,-1 0 0,1 0 15,0 0-15,0 0 0,0 0 16,0 0-16,-1 0 0,1 0 0,0 0 16,0 0-16,0 0 15,0 0-15,-1 0 0,1 0 0,0 0 16,0 0-16,0 0 0,0 0 15,-1 0-15,1 0 0,21-22 0,-21 22 16,0 0-16,0 0 16,0 0-16,-1 0 15,1 0-15,0 0 16,0 0-16,0 0 0,0 0 16,-1 0-16,1 0 15,0 0-15,0 0 16,0 0-1,0 0 17,-1 0-32,1-21 15,0 21 1,0-21-16,0 0 16,0 0-1,-1 21 1,22-21 62,22 21-78,-1 0 16</inkml:trace>
  <inkml:trace contextRef="#ctx0" brushRef="#br0" timeOffset="6500.52">3725 2942 0,'0'0'0,"0"-21"0,0 0 15,0 0 1,0 0-16,0-1 16,0 1-1,0 0-15,0 0 32,0 42-1,0 0-31,0 0 0,0 1 0,0-1 15,0 21-15,0-21 0,0 22 16,0-1-16,21 21 0,-21-20 0,22 20 16,-22-20-16,0 20 0,0-21 15,0 22-15,0-22 0,0 1 0,0-1 16,0 0-16,0-21 0,0 22 16,0-22-16,0 0 0,0 0 15,0 0-15,0 1 0,0-44 47,0 1-31,0 0-16,0 0 0,0 0 0</inkml:trace>
  <inkml:trace contextRef="#ctx0" brushRef="#br0" timeOffset="7479.95">3725 2815 0,'0'0'0,"-21"0"16,0 0-16,21-21 31,21 21-31,0 0 16,0-21-16,1 21 15,-1 0-15,0 0 0,21-21 0,-21 21 16,22 0-16,-1 0 0,0-21 16,1 21-16,-1 0 0,22 0 0,-1-22 15,22 22-15,-1 0 0,1 0 16,21-21-16,0 21 0,0 0 0,-1-21 15,1 21-15,0-21 0,21 21 16,-21-21-16,21 21 0,-21-21 0,21-1 16,-21 22-16,-1-21 0,1 21 15,0-21-15,0 21 0,0-21 0,0 0 16,-1 21-16,1-21 0,0 21 16,0 0-16,-21-22 0,-1 22 15,-20 0-15,-1 0 0,1-21 16,-22 21-16,0 0 0,-20 0 0,-1 0 15,0 0-15,0 0 0,0 0 16,-21 21 0,0 1-16,0-1 15,0 0-15,0 0 0,-21 0 16,21 0-16,-21 22 0,21-22 16,0 0-16,-21 21 0,21-20 0,0 20 15,0-21-15,0 21 0,0-20 0,0 20 16,0-21-16,0 21 0,-21-20 15,21 20-15,0-21 0,-22 21 16,22 1-16,0-1 0,0-21 16,0 22-16,0-1 0,0-21 0,0 21 15,0 1-15,0-22 0,0 0 0,0 21 16,0-20-16,0-1 0,0 0 16,-21 0-16,0 0 0,21 0 15,-21 1-15,0-1 16,0-21-16,-1 21 0,1-21 0,0 0 15,-21 21-15,-1-21 0,22 0 16,-42 0-16,20 0 0,1 21 0,-21-21 16,-1 0-16,1 0 0,-1 0 15,1 0-15,-1 0 0,1 21 16,-22-21-16,0 0 0,1 0 0,-1 22 16,-21-22-16,0 0 0,0 21 0,1-21 15,-22 0-15,42 21 0,-21 0 16,0-21-16,22 0 0,-22 0 0,21 21 15,-21-21-15,22 0 0,-22 0 16,21 0-16,0 0 0,1 0 0,-1 21 16,0-21-16,22 0 0,-22 0 0,22 0 15,-1 0-15,1 0 16,20 0-16,-20 0 0,21 0 0,20 0 16,-20 0-16,21 0 0,0 0 15,21-21 32</inkml:trace>
  <inkml:trace contextRef="#ctx0" brushRef="#br0" timeOffset="8124.58">4233 3006 0,'0'21'16,"0"0"-16,-21 0 0,21 22 15,0-22-15,0 21 0,-21-21 16,21 22-16,0-1 0,0 0 0,-21 1 16,0-1-16,21 0 0,-22 1 15,22-1-15,0-21 0,-21 0 0,21 22 16,-21-22-16,21 0 0,0 0 15,0-42 17,21 0-17,-21 0-15,21-1 0,-21-20 0,22 21 16,-1-21-16,-21-22 16,21 22-16,0-1 0,-21 1 0,21-21 15,0 20-15,-21 1 0,0 21 16,22-22-16,-22 22 0,21 0 0,-21 0 15,21 21-15,-21 21 16,21 0 0,-21 0-16,21 1 0,-21-1 15,21 21-15,-21 0 0,0 1 0,0-1 16,22 0-16,-22 1 0,21-1 0,-21-21 16,0 22-16,0-1 0,0-21 15,0 0-15,21 0 0,-21 1 0,0-1 16,21 0-16,-21 0 15,21-21 1,-21-21 0,0 0-16</inkml:trace>
  <inkml:trace contextRef="#ctx0" brushRef="#br0" timeOffset="8312.48">4127 3514 0,'0'0'0,"-21"0"0,21-21 32,21 21-17,1-22-15,-1 22 0,21-21 0,-21 21 16,22-21-16,-1 0 0,0 21 16,1-21-16,-1 0 0,0-1 0,1 1 15,-1 0-15,-21 0 0</inkml:trace>
  <inkml:trace contextRef="#ctx0" brushRef="#br0" timeOffset="8584.32">4889 2963 0,'-21'0'16,"0"0"-1,21 22-15,0-1 16,0 0-16,0 21 0,0-21 0,0 22 15,0-1-15,0-21 0,-21 22 16,21-1-16,0 0 0,0 1 0,0-1 16,0 0-16,0-21 0,0 1 15,0 20-15,0-21 0,-21 0 0,21 0 16,0 1 0,21-44-1,-21 1 1,21 0-16,-21 0 0,21-21 15</inkml:trace>
  <inkml:trace contextRef="#ctx0" brushRef="#br0" timeOffset="8852.77">5122 2921 0,'0'21'31,"0"0"-16,0 1-15,0-1 0,0 21 0,0 0 16,0-20-16,0 20 0,-21 0 16,21 22-16,0-22 0,-21 0 15,21 1-15,0-22 0,0 21 0,0-21 16,0 22-16,0-22 0,-21 0 16,21 0-16,0 0 0,21-21 46,-21-21-46,21 0 0,-21 0 16,21 0-16</inkml:trace>
  <inkml:trace contextRef="#ctx0" brushRef="#br0" timeOffset="9280.53">5440 3133 0,'0'0'0,"0"21"31,-21 0-31,-1-21 0,22 21 0,-21 0 16,0 1-16,21 20 0,-21-21 0,21 0 15,-21 0-15,0 1 0,21 20 16,0-21-16,0 0 0,0 0 0,0 1 16,0-1-16,0 0 15,21 0-15,0-21 16,0 0-16,0 0 15,0 0-15,1 0 0,-1-21 0,0 21 16,0-21-16,0 0 0,0 21 0,1-43 16,-1 22-16,-21 0 0,0 0 15,0-22-15,0 22 0,0-21 0,0 21 16,0-22-16,0 22 0,-21 0 16,-1 0-16,1 21 0,0-21 0,0 21 15,0 0-15,0 0 16,-1 0-16,22 21 0,-21 0 15,21 0-15,-21 0 0,21 1 16,0-1-16,0 0 0,0 0 0,0 0 16,0 0-16,0 1 0,0-1 15,21-21-15,0 0 16,1 0-16,-1 0 0</inkml:trace>
  <inkml:trace contextRef="#ctx0" brushRef="#br0" timeOffset="10008.11">5969 3154 0,'0'-21'0,"-21"21"47,0 21-47,21 0 16,-22 0-16,22 0 0,0 22 0,0-22 15,-21 0-15,21 21 0,0-20 0,-21-1 16,21 0-16,0 21 0,0-21 16,0 1-16,0-1 0,0 0 0,0 0 15,0 0 1,21-21 0,0-21-1,1 21-15,-22-21 0,21 0 0,0 0 16,0-1-16,0-20 0,-21 21 0,21 0 15,1-22-15,-1 22 16,-21 0-16,21 0 0,-21 0 0,21 0 16,-21-1-1,0 44 1,0-1 0,0 0-16,0 0 0,0 0 0,0 0 15,0 1-15,0-1 0,0 0 0,0 0 16,0 0-16,0 0 0,0 1 15,0-1-15,21-21 0,0 0 16,-21 21-16,22-21 0,-1 0 16,0 0-16,0 0 0,0 0 15,0 0-15,1-21 0,-1 21 16,0-21-16,-21-1 0,21 22 16,0-21-16,0 0 0,-21 0 0,0-21 15,0 20-15,0 1 0,0 0 16,0 0-16,0-21 0,-21 20 0,21 1 15,-21 21-15,0-21 0,0 0 16,0 21-16,21-21 16,-22 21-16,44 0 47,-1 0-47,0 0 0,0 0 15,0 0-15,0 0 16,1 0-16,-1 0 15,-21-21 1</inkml:trace>
  <inkml:trace contextRef="#ctx0" brushRef="#br0" timeOffset="16783.99">8234 2752 0,'0'0'0,"0"-21"16,0-1 0,0 1-1,0 42 32,0 1-47,0-1 0,0 0 16,0 21-16,0-21 0,0 22 0,0-1 15,21 0-15,-21 1 0,0 20 16,0-20-16,0 20 0,0 1 0,0-22 16,0 21-16,0-20 0,0-1 0,0 0 15,21 1-15,-21-1 0,0-21 16,0 0-16,0 22 0,0-22 0,0 0 15,0 0-15,21 0 0,-21-42 63,0 0-63,0 0 0,0 0 16</inkml:trace>
  <inkml:trace contextRef="#ctx0" brushRef="#br0" timeOffset="17876.46">8191 2731 0,'0'-22'15,"-21"22"1,21-21 0,21 0-1,1 21-15,-1 0 16,0-21-16,21 21 0,-21-21 16,22 0-16,-1 21 0,0-22 0,22 22 15,-1-21-15,1 0 0,21 21 16,-1-21-16,1 21 0,0-21 15,-1 21-15,1-21 0,0-1 16,20 22-16,1-21 0,0 21 0,21-21 16,-21 21-16,21-21 0,0 21 15,0-21-15,-21 21 0,21 0 0,0-21 16,-21 21-16,21 0 0,-22 0 0,1-22 16,0 22-16,0 0 0,-21 0 15,-1 0-15,1 0 0,-22-21 0,1 21 16,-1 0-16,1 0 0,-1 0 15,1 0-15,-22 0 0,1 0 0,-1 0 16,-21 0-16,21-21 0,-20 21 16,20 0-16,-21 0 0,0 0 15,0 0-15,1 0 16,-22 21 31,0 0-47,21 1 15,-21-1-15,21 0 0,-21 21 0,0-21 16,0 1-16,21 20 0,-21-21 16,0 21-16,21-20 0,-21 20 0,0 0 15,0-21-15,0 22 0,0-1 16,21 0-16,-21-20 0,0 20 16,22 0-16,-22-21 0,0 22 0,0-1 15,0-21-15,0 22 0,0-1 16,0 0-16,0-21 0,0 22 0,0-22 15,0 21-15,0-21 0,0 1 0,0-1 16,-22 0-16,1 0 0,0 0 16,21 0-16,-21-21 0,0 22 0,0-1 15,-1-21-15,1 21 0,-21-21 0,21 0 16,0 21-16,-22-21 0,22 0 16,-21 0-16,-1 21 0,22-21 0,-21 0 15,0 0-15,-1 21 0,1-21 16,0 0-16,-1 22 0,1-22 15,0 0-15,-1 21 0,-20-21 0,20 0 16,1 21-16,-21-21 0,-1 0 16,22 21-16,-22-21 0,-20 0 0,20 21 15,1-21-15,-22 0 0,21 21 0,-20 1 16,-1-22-16,22 0 0,-22 0 16,0 21-16,1-21 0,-1 0 0,0 0 15,1 21-15,-1-21 0,0 0 0,1 0 16,-1 0-16,0 0 0,22 0 15,-22 21-15,0-21 0,22 0 0,-22 0 16,1 0-16,-1 0 0,21 0 0,-20 0 16,20 0-16,1 0 15,20 0-15,-20 0 0,42 0 0,-22 0 16,1 0-16,21 0 0,0 0 0,0 0 16,-1 0-16,1 0 0,0 0 15,0 0-15,21-21 16,-21 21-16,21-21 15,0 0 1,0-1-16,0 1 16,0 0-16</inkml:trace>
  <inkml:trace contextRef="#ctx0" brushRef="#br0" timeOffset="18220.25">8848 2879 0,'0'0'0,"0"-21"15,0 42 16,0 0-31,0 0 0,0 21 16,0-20-16,21 20 0,-21 0 0,0 1 16,0 20-16,0-21 0,0 1 15,0 20-15,0-20 0,0-1 0,0 0 16,0 1-16,0-22 0,0 21 16,0-21-16,0 0 0,0 1 0,0-1 15,0-42 16,0-1-31,0 1 0</inkml:trace>
  <inkml:trace contextRef="#ctx0" brushRef="#br0" timeOffset="18857.64">8742 2963 0,'0'0'0,"-21"0"0,-1-21 16,1 0-16,21 0 16,0 0-16,21 0 15,1 21 1,-1 0-16,0-22 0,21 22 16,-21 0-16,22 0 0,-1 0 0,0 0 15,22 0-15,-22 0 0,1 0 16,-1 22-16,0-1 0,1 0 0,-22-21 15,0 42-15,0-21 0,-21 1 16,0-1-16,0 0 0,-21 0 0,0 0 16,0 0-16,-22 1 0,1 20 15,0-21-15,-1 0 0,1-21 0,0 21 16,-1 1-16,1-22 0,0 0 0,-1 0 16,22 0-16,0 0 0,0 0 15,21-22 1,0 1-16,21 0 15,0 21-15,0-21 0,0 21 16,1 0-16,20-21 0,0 21 0,1 0 16,-1 0-16,0 0 0,1 0 15,-1 0-15,21 0 0,-20 0 0,-1 0 16,-21 0-16,22 0 0,-1 21 0,-21 0 16,21 0-16,-20 0 0,-1 1 15,-21-1-15,0 0 0,0 21 0,0-21 16,0 1-16,-21 20 0,-1-21 15,1 21-15,-21-20 0,0-1 0,-1 0 16,1 21-16,0-21 0,-1 1 16,1-22-16,-22 21 0,22 0 15,-21-21-15,20 0 0,1 0 0,0 0 16,-1 0-16,1 0 0,21 0 0,-22 0 16,22-21-16,0 0 0,0 21 15,0-22-15,21 1 0,0 0 0,0 0 16,0 0-16,0 0 0,0-1 15,0 1-15,21 0 0,0 0 16,0 0-16,0 0 0</inkml:trace>
  <inkml:trace contextRef="#ctx0" brushRef="#br0" timeOffset="19176.45">9546 2815 0,'0'0'0,"-21"21"31,21 22-15,0-22-16,0 0 0,0 21 15,0 1-15,0-1 0,0 0 0,0 1 16,0-1-16,-21 0 0,21 1 15,0-1-15,0-21 0,0 22 16,0-1-16,0-21 0,0 0 0,0 0 16,0 1-16,0-1 0,0 0 15,21-42 17,0 21-32,-21-21 0,21-1 15</inkml:trace>
  <inkml:trace contextRef="#ctx0" brushRef="#br0" timeOffset="19608.2">9948 3069 0,'-21'0'31,"0"21"-31,21 1 0,-21-1 16,0 0-16,-1 0 0,1 0 0,0 22 15,0-22-15,0 21 0,21-21 16,0 0-16,-21 22 0,21-22 0,0 0 16,0 0-16,0 0 0,0 1 0,0-1 15,21-21-15,0 0 0,0 0 16,0 0-16,22 0 0,-22 0 0,21 0 16,-21 0-16,22 0 0,-1-21 15,-21-1-15,21 22 0,-20-21 16,20 0-16,-21 0 0,0 0 0,0-22 15,1 22-15,-22-21 0,21 21 0,-21-22 16,0 22-16,0-21 0,0 21 16,-21 0-16,-1-1 0,1 22 0,0-21 15,0 21-15,0 0 0,0 0 16,-22 0-16,22 0 0,0 0 0,0 0 16,-22 0-16,22 21 0,0-21 0,0 22 15,21-1-15,-21 0 16,21 0-16,0 0 15</inkml:trace>
  <inkml:trace contextRef="#ctx0" brushRef="#br0" timeOffset="19920.02">10541 3006 0,'-21'0'31,"0"0"-31,-1 0 16,1 0-16,21 21 0,-21-21 16,0 21-16,21 0 0,-21 0 0,21 1 15,-21 20-15,21-21 0,-22 21 0,22-20 16,0 20-16,0-21 0,0 0 15,0 0-15,0 22 0,22-22 0,-1-21 16,-21 21-16,21 0 0,0-21 0,0 0 16,0 0-16,1 0 0,-1 0 15,0 0-15,0 0 0,0 0 16,0 0-16,22-21 0,-22 0 0,0 0 16,0 0-16,0-1 0</inkml:trace>
  <inkml:trace contextRef="#ctx0" brushRef="#br0" timeOffset="20708.57">10985 2731 0,'0'0'0,"0"-22"0,0 1 15,0 0-15,0 0 0,-21 21 16,0 0 0,0 0-16,0 21 15,0 21-15,21-20 16,0-1-16,0 21 0,0 0 0,-22-20 15,22 20-15,-21 0 0,21 1 16,0-1-16,0-21 0,-21 21 0,21 1 16,-21-1-16,21 0 0,0 1 0,0-22 15,0 21-15,-21-21 0,21 1 16,0 20-16,0-21 0,0 0 16,0 0-16,0-42 31,0 0-16,21 0-15,-21 0 16,21 0-16,-21-1 0,0 1 16,21-21-16,0 21 0,1-22 0,-22 22 15,21 0-15,0-21 0,0 21 16,0-1-16,0 1 0,1 0 0,-1 0 16,0 21-16,0-21 0,0 21 0,0 0 15,1-21-15,-1 21 16,0 0-16,-21 21 15,0 0-15,0 0 16,0 0-16,0 0 0,-21 1 16,0-1-16,-1-21 0,1 21 0,-21 0 15,21 0-15,0-21 0,-1 21 16,1-21-16,-21 0 0,21 0 16,0 22-16,-1-22 0,1 0 0,0 0 15,0 0-15,0 0 0,0-22 16,-1 22-16,22-21 0,-21 21 15,21-21-15,-21 21 16,42 0 15,0 21-31,1 0 0,-1 1 16,0-1-16,0 0 0,-21 0 16,21 21-16,0-20 0,1-22 0,-22 21 15,21 0-15,0 0 0,0 0 16,0-21-16,0 21 0,1-21 15,-1 0-15,0 0 0,21 0 0,-21 0 16,1 0-16,-1 0 0,0 0 16,21 0-16,-21 0 0,-21-21 0,22 21 15,-1-21-15,-21 0 0,0 0 16,0 0 0</inkml:trace>
  <inkml:trace contextRef="#ctx0" brushRef="#br0" timeOffset="20859.91">11324 3493 0,'0'0'0,"0"21"0,0 0 15</inkml:trace>
  <inkml:trace contextRef="#ctx0" brushRef="#br0" timeOffset="53419.73">4572 1312 0,'0'-21'0,"-21"0"0,0 21 15,21-21-15,0 0 31,0 42 1,0 0-17,0 0-15,0 22 16,0-22-16,0 0 0,0 21 0,0-21 16,0 1-16,0 20 0,0-21 15,0 21-15,0-20 0,0-1 16,0 0-16,-22 0 0,22 0 15,0 0-15,0 1 0,-21-22 32,21-22-17,0 1-15,0 0 0,0 0 16,0 0-16,0 0 0,0-22 16,0 22-16,0 0 0,-42-21 0,21 20 15,21 1-15,0 0 0,21 0 0,0 21 16,0-21-16,0-22 15,1 22-15,-1 0 0,0 21 16,0 0-16,0-21 0,0 21 16,1 0-16,-1 0 0,0 0 15,0 0-15,0 0 0,0 21 0,1-21 16,-22 21-16,21 0 0,-21 1 16,21-1-16,-21 21 0,0-21 0,0 0 15,0 22-15,0-22 0,0 0 16,0 0-16,0 22 0,0-22 0,0 0 15,0 0-15,0 0 16,-21-21-16,21 21 0,0-42 47,0 0-47,0 0 16,0 0-16,0 0 0</inkml:trace>
  <inkml:trace contextRef="#ctx0" brushRef="#br0" timeOffset="53869.48">5059 1228 0,'0'0'0,"0"21"31,0 0-16,-21 0-15,21 0 0,0 1 16,0-1-16,0 0 0,-22 0 16,22 21-16,0-20 0,-21-1 0,21 0 15,0 0-15,0 0 0,0 22 16,0-22-16,0 0 0,0 0 16,0 0-1,21-21-15,1 0 0,-1 0 16,0-21-16,0 0 0,0 0 15,0 0-15,-21-1 16,0 1-16,0 0 0,22 0 0,-22 0 16,0 0-16,0-1 15,0 1-15,0-21 0,0 21 0,0 0 16,0-1-16,-22 1 0,22 0 16,-21 21-16,0-21 0,0 21 15,0 0-15,0 0 16,-1 0-1,22 21-15,0 0 32</inkml:trace>
  <inkml:trace contextRef="#ctx0" brushRef="#br0" timeOffset="54460.14">5440 974 0,'0'0'0,"0"21"47,0 0-47,0 0 0,0 0 16,0 1-16,0 20 0,0-21 0,0 21 15,0-20-15,-21 20 16,21-21-16,0 21 0,-22-20 0,22 20 16,0-21-16,0 0 0,0 0 15,0 22-15,0-22 0,0 0 0,0 0 16,0 0-16,0 1 0,0-1 16,0 0-16,0 0 15,22-21-15,-1 0 0,0 0 16,0 0-16,0 0 15,0 0-15,1 0 0,-1 0 0,-21-21 16,21 0-16,0 0 0,0-1 16,0 1-16,1 0 0,-1 0 0,0 0 15,-21 0-15,21-1 16,-21 1-16,21 0 0,-21 0 0,0 0 16,0 0-16,0 42 46,0 0-46,0 0 0,0 0 16,0 0-16,0 1 0,0-1 16,0 0-16,-21 0 0,21 0 15,0 0-15,0 1 0,0-1 16,-21-21-16,21 21 16,0-42 15,0 0-31,0-1 15,0 1-15</inkml:trace>
  <inkml:trace contextRef="#ctx0" brushRef="#br0" timeOffset="54656.02">5757 1143 0,'0'0'0,"-21"21"94,0-21-94</inkml:trace>
  <inkml:trace contextRef="#ctx0" brushRef="#br0" timeOffset="54884.89">5270 1291 0,'0'0'16,"0"21"-16,22-21 31,-1 0-31,0 0 15,0 0-15,0 0 0,0-21 16,1 21-16,-1 0 0,0 0 16,0 0-16,0-21 0,0 21 15,1 0-15</inkml:trace>
  <inkml:trace contextRef="#ctx0" brushRef="#br0" timeOffset="55804.19">5948 1503 0,'0'0'0,"0"21"16,21-42 15,0 21-31,0-21 15,-21 0-15,21 21 0,1-22 0,-1 1 16,0 0-16,0 0 0,0 0 16,0 0-16,-21-22 0,22 22 0,-1 0 15,-21-21-15,21 20 0,-21-20 16,0 21-16,0 0 0,0 0 0,0-1 16,0 1-16,-21 21 15,0 0 1,-1 0-16,22 21 15,0 1-15,-21-1 0,21 0 16,-21 21-16,21-21 16,0 22-16,0-1 0,-21 0 0,21 1 15,-21-1-15,0 0 0,21 1 0,-22-1 16,22 22-16,-21-22 0,0 21 16,21 1-16,-21-22 0,21 22 0,-21-22 15,0 22-15,21-22 0,0 0 16,-22 22-16,22-22 0,-21 0 0,21-20 15,0 20-15,0 0 0,0-21 0,0 22 16,0-22-16,0 0 0,0 0 16,0 0-16,21-21 0,1 0 15,-1 0-15,0 0 0,0-21 16,0 21-16,0-42 0,1 21 16,-1 0-16,0-1 0,0-20 15,0 0-15,0 21 0,1-22 0,-1 1 16,-21 0-16,0-22 0,0 22 15,0-1-15,0 1 0,0 0 0,0-1 16,-21 1-16,21 0 0,-43-1 16,22 22-16,0 0 0,0 0 0,-22 0 15,22 0-15,-21 21 0,21 0 16,0 0-16,-1 0 0,1 0 0,21-22 16,-21 22-16,42 0 31,0 0-31,1-21 0,-1 21 15,0 0-15,21-21 16,-21 0-16,1 21 0,20-21 0,-21 21 16,0-21-16,0-1 0,1 22 0,-1-21 15,0 0 1,-21 42 31,0 0-47,0 1 15,0-1-15,0 0 16,0 0-16,0 0 0,0 0 16,0 1-16,0-1 15,0-42 17,0-1-17</inkml:trace>
  <inkml:trace contextRef="#ctx0" brushRef="#br0" timeOffset="55980.09">6223 1291 0,'0'-21'32,"0"42"-1,21 0 0</inkml:trace>
  <inkml:trace contextRef="#ctx0" brushRef="#br0" timeOffset="56107.02">6625 1291 0,'0'0'0,"-21"-21"16</inkml:trace>
  <inkml:trace contextRef="#ctx0" brushRef="#br0" timeOffset="56267.93">6519 1270 0,'-21'21'16,"0"0"-16,21 1 0,0-1 16,-21 0-16,21 0 0,-21 0 15,21 0-15,-22 1 0,22-1 0,0 0 16,0 0-16,0 0 0,0 0 15,0 1-15,0-1 16,22-21-16,-1 0 16,0 0-16,0 0 0,0 0 15,0 0-15,1 0 0,-1 0 0,21-21 16</inkml:trace>
  <inkml:trace contextRef="#ctx0" brushRef="#br0" timeOffset="56792.65">7239 1291 0,'0'0'15,"-21"-21"-15,0 21 0,-1-21 16,1 21-16,0 0 16,0 0-16,0 0 15,0 21-15,-1-21 16,1 21-16,0-21 0,0 21 0,21 1 15,0-1-15,-21 0 0,0 0 0,21 0 16,-22 0-16,22 1 0,0-1 16,0 0-16,0 0 0,0 0 0,0 0 15,0 1-15,0-1 16,22-21 0,-1 0-16,0 0 0,0 0 15,-21-21-15,21 21 0,0-22 0,1 1 16,-1 21-16,0-21 0,0 0 15,0 0-15,-21 0 0,21-1 16,1-20-16,-22 21 0,0 0 0,0 0 16,0-1-16,21 1 0,-21 0 15,0 0-15,0 42 32,0 0-17,0 0-15,0 1 0,0-1 0,0 0 16,-21 0-16,21 0 0,0 0 15,0 1-15,0-1 0,0 0 0,0 0 16,0 0 0,0 0-16,21-21 15,0 0-15,0 0 16,0 0-16,0-21 16,-21 0-16,22 21 0</inkml:trace>
  <inkml:trace contextRef="#ctx0" brushRef="#br0" timeOffset="58148.58">7747 826 0,'0'0'0,"-21"0"15,0 0-15,-1 0 16,22 21-16,-21 0 15,0 21-15,21-21 0,0 22 0,0-22 16,-21 21-16,21 1 0,0-22 16,-21 21-16,21 0 0,-21 1 0,21-22 15,0 21-15,0-21 0,0 22 16,0-22-16,0 0 0,0 0 0,0 0 16,0 1-16,0-1 0,0 0 0,21 0 15,0-21 1,0 0-16,0 0 15,0 0-15,1-21 0,-1 21 0,0-21 16,0 0-16,0 21 0,0-22 16,1 1-16,-1 0 0,0 0 0,0-21 15,0 20-15,0 1 0,-21 0 16,0 0-16,22 0 0,-22 0 0,0-1 16,0 44 15,0-1-31,-22 0 15,22 0-15,0 0 0,0 0 16,0 1-16,0-1 0,0 0 0,0 0 16,0 0-16,0 0 15,0 1-15,0-1 16,22-21-16,-1 0 16,0 0-16,0 0 0,0 0 15,0 0-15,1 0 0,-1-21 0,0-1 16,0 22-16,0-21 0,0 0 15,-21 0-15,22 0 0,-1 0 0,-21-1 16,21 1-16,-21 0 0,0 0 0,0 0 16,21 21-1,-21 21 17,0 0-32,0 0 15,0 0-15,-21 1 0,21-1 0,0 0 16,0 0-16,0 0 0,0 0 15,0 1-15,0-1 0,0 0 16,21-21 0,0 0-16,0 0 15,1 0-15,-1 0 0,0-21 16,0 0-16,0-1 16,-21 1-16,0 0 0,0 0 15,0 0-15,0 0 0,0-1 16,0 1-16,0 0 0,-21 0 0,0 0 15,0 21-15,21-21 0,-21 21 16,-1 0-16,22-22 16,22 22 31,-1 0-47,0-21 0,0 21 15,0 0-15,0 0 0,22 0 16,-22 0-16,0 0 0,0-21 0,0 21 15,1 0-15,-1 0 16,0 0-16,0 0 0,-21 21 16,21 0-16,0 1 15,-21-1-15,0 0 16,0 0-16,0 0 0,0 0 0,0 1 16,0-1-16,0 0 15,0 0-15,0 0 0,0 0 16,0 1-16,0-1 15,-21-21 17,21-21-17,0-1 1,0 1-16,0 0 16,0 0-16,0 0 0,0-22 0,21 22 15,1 0-15,-22-21 0,21 21 16,21-1-16,-21 1 0,0 0 0,1 0 15,20 0-15,-21 21 0,21 0 16,-20 0-16,-1 0 0,21 0 0,-21 0 16,0 0-16,1 21 0,-1 0 15,-21 0-15,0 0 0,0 1 0,0-1 16,0 0-16,0 21 0,0-21 0,0 1 16,0-1-16,0 0 0,0 0 15,-21 0-15,21 0 0,-22 1 0,1-1 16,21 0-16,-21-21 0,21 21 15,-21 0-15,0 0 16,21-42 15,21 0-31,0 21 16,0-21-16</inkml:trace>
  <inkml:trace contextRef="#ctx0" brushRef="#br0" timeOffset="58607.66">9525 1185 0,'0'0'0,"0"-21"16,-21 21 0,0 0-16,-1 0 15,1 0-15,0 0 16,0 21-16,0 1 0,0-22 15,-1 21-15,22 0 0,-21-21 0,21 21 16,-21 0-16,21 0 16,0 1-1,21-22-15,0 0 0,1 0 16,-1 0-16,0 0 16,0 0-16,0 21 0,0-21 0,1 0 15,-1 0-15,0 0 0,0 21 0,0-21 16,0 21-1,-21 0 1,0 0-16,-21 1 16,0-22-1,0 21-15,0-21 0,0 0 0,-22 21 16,22-21-16,0 0 0,0 21 16,0-21-16,-1 0 0,1 0 15,0 0-15,0 0 16,0 0-1,0 0 1,-1-21-16,1 21 0</inkml:trace>
  <inkml:trace contextRef="#ctx0" brushRef="#br0" timeOffset="58907.5">8488 847 0,'0'0'0,"-43"-43"16,22 43-1,0 0 1,21 22-16,0-1 16,-21-21-1,21 21-15,-21 0 16</inkml:trace>
  <inkml:trace contextRef="#ctx0" brushRef="#br0" timeOffset="59172.36">7408 1207 0,'0'21'0,"0"-42"0,21 42 31,1-21-31,-1-21 16,0 21-16,21-22 0,-21 22 0,22 0 16,-1 0-16,-21-21 0,22 21 15,-1 0-15,-21 0 0,0 0 0,22 0 16,-43-21-16,21 21 0</inkml:trace>
  <inkml:trace contextRef="#ctx0" brushRef="#br0" timeOffset="-165688.58">3895 5906 0,'-22'0'16,"1"0"0,21-22-16,-21 22 0,0-21 0,0 21 15,0-21-15,-1 0 0</inkml:trace>
  <inkml:trace contextRef="#ctx0" brushRef="#br0" timeOffset="-165191.86">2138 6011 0,'0'0'0,"21"0"0,21 0 0,-21 0 15,43 0-15,-1 0 0,1 0 16,21-21-16,-1 21 0,1-21 0,0 21 16,20-21-16,-20 21 0,0-21 15,21 0-15,-22 21 0,22-22 0,0 22 16,-21-21-16,-1 21 0,-20 0 15,20-21-15,-41 21 0,-1 0 0,0 0 16,1 0-16,-22 0 0,-42 0 31,0-21-15,-1 21 0,1-21-16,21 0 0,-21-1 15,0 1-15</inkml:trace>
  <inkml:trace contextRef="#ctx0" brushRef="#br0" timeOffset="-164893.03">3429 5482 0,'0'0'16,"0"21"-1,21 1-15,0-22 0,0 21 16,22 0-16,-1 0 0,0-21 0,1 21 15,-1 0-15,0 1 0,1-22 16,-1 21-16,0-21 0,1 0 0,-1 21 16,-21-21-16,22 0 0,-22 0 15,21 0-15,-21 0 0,0 0 16,-21 21-16,0 0 16,-21-21-16,0 21 15,0-21-15,0 22 0,0-1 16,-22 0-16,1 21 0,0-21 15,-1 22-15,1-1 0,0 0 0,-1 1 0,-20-1 16</inkml:trace>
  <inkml:trace contextRef="#ctx0" brushRef="#br0" timeOffset="-164801.08">3238 6477 0,'0'0'0,"0"21"16,0 0-16,0 1 16,22-22-1,-1 0-15,0 0 0,-21-22 16</inkml:trace>
  <inkml:trace contextRef="#ctx0" brushRef="#br0" timeOffset="-164772.1">3598 6308 0,'43'-21'0,"-86"42"0,107-64 16</inkml:trace>
  <inkml:trace contextRef="#ctx0" brushRef="#br0" timeOffset="-164372.95">5376 5376 0,'0'0'0,"0"-21"0,0 0 15,0 0 16,-21 42-15,21 0 0,0 0-16,-21-21 0</inkml:trace>
  <inkml:trace contextRef="#ctx0" brushRef="#br0" timeOffset="-164084.79">5376 5334 0,'0'0'0,"21"-21"0,-21 0 0</inkml:trace>
  <inkml:trace contextRef="#ctx0" brushRef="#br0" timeOffset="-163879.91">5524 5969 0,'22'-85'16</inkml:trace>
  <inkml:trace contextRef="#ctx0" brushRef="#br0" timeOffset="-163620.05">5863 5715 0,'0'21'0,"0"0"0,0 1 15,0 20-15,21-21 0,-21 21 0,0-20 16,0 20-16,0-21 0,0 21 16,21-20-16,-21-1 0,22 21 0,-1-21 15,-21 0-15,21-21 0,0 22 16,0-22-16,0 0 0,1 0 16,20 0-16,-21 0 0,0 0 15,0-22-15,1 1 0,-1 21 0,0-21 16,-21 0-16,21 0 0,-21 0 15,0-1-15,-21 1 16,0 21 0,0 0-16,-1 0 0,1 0 0</inkml:trace>
  <inkml:trace contextRef="#ctx0" brushRef="#br0" timeOffset="-161581.03">5376 5503 0,'0'0'0,"0"-21"0,0 0 16,0 0-16,0 0 16,0 0-16,0-1 0,0 1 15,0 42 32,0 1-47,0-1 0,0 0 0,0 0 16,0 21-16,0 1 0,0-1 0,0 22 15,0-22-15,0 21 0,0-20 16,0 20-16,0-20 0,0-1 0,0 0 16,0 1-16,0-1 0,0 0 15,0-21-15,0 1 0,0-1 0,0 0 16,21-21-1,1 0 1,-1 0-16,-21-21 0,21 0 16,0-1-16,-21-20 0,21 21 0,0-21 15,1 20-15,-1-20 0,0 0 16,0-1-16,0 22 0,0-21 0,1 0 16,-1 20-16,0-20 0,0 21 15,-21 0-15,21-22 0,0 22 0,1 0 16,-22 0-16,21 0 0,0 21 15,-21-21-15,0-1 0,21 22 16,0 0-16,0 22 16,-21 20-1,22-21-15,-22 0 16,0 22-16,0-1 0,0 0 0,0 1 16,0-1-16,0 0 0,0-21 15,0 22-15,0-1 0,0-21 0,21 22 16,-21-22-16,21 0 0,-21 0 0,21 0 15,0 0-15,0-21 0,1 22 16,-1-22-16,0 0 0,0 0 16,0 0-16,0 0 0,1 0 0,-22-22 15,21 1-15,0 0 0,-21 0 16,0 0-16,21-22 0,0 1 0,-21 0 16,21-1-16,-21 1 0,0-21 0,0-1 15,22 22-15,-1-22 16,-21 22-16,0 0 0,0-1 0,21 1 15,-21 0-15,0 20 0,21-20 16,-21 21-16,0 0 0,0 0 0,0-1 16,0 44-1,0-1 1,0 0-16,0 0 0,0 21 0,0-20 16,0 20-16,0 0 0,0 22 15,0-22-15,0 0 0,0 22 0,0-22 16,0 1-16,0-1 0,0 21 15,0-41-15,0 20 0,0 0 0,21-21 16,0 1-16,-21 20 0,22-21 16,20-21-16,-21 21 0,0-21 15,22 0-15,-1 0 0,-21 0 0,21 0 16,1 0-16,-1 0 0,0 0 0,1-21 16,-1 0-16,0 0 0,1 0 15,-22-1-15,21 1 0,-21-21 0,1 21 16,-1-22-16,0 1 0,0 21 0,-21-21 15,0 20-15,0-20 0,0 21 16,0 0-16,0 0 0,-21-1 16,0 22-16,0 0 0,-1 0 15,1 22-15,0-1 0,0 0 16,21 0-16,-21 21 0,0-20 16,21 20-16,0-21 0,0 21 0,0-20 15,0-1-15,0 21 0,0-21 16,21 0-16,0 1 0,0-1 0,0-21 15,0 21-15,1-21 0,-1 0 0,21 0 16,-21 0-16,0 0 0,22 0 16,-22 0-16,21 0 0,-21 0 0,1 0 15,-1-21-15,21 21 0,-21-21 16,0-1-16,1 1 0,20 0 0,-21 0 16,21-21-16</inkml:trace>
  <inkml:trace contextRef="#ctx0" brushRef="#br0" timeOffset="-161209.23">8678 5186 0,'0'0'0,"0"-21"0,0 0 0,0-1 15,0 1-15,-21 0 16,0 21-16,0 0 0,0 0 0,-1 0 16,1 0-16,0 0 0,0 21 15,0 0-15,0 1 0,-1 20 16,1 0-16,0 1 0,-21-1 0,21 0 16,-1 1-16,1-1 0,0 0 0,0 1 15,0 20-15,0-21 0,21 1 16,0-1-16,-22 0 0,22-20 0,0 20 15,0-21-15,0 0 0,0 0 0,22 1 16,-1-1-16,0 0 0,21-21 16,-21 0-16,22 0 0,-22 0 0,21 0 15,1 0-15,-1 0 0,0 0 0,22 0 16,-22-21-16,0 0 0,22-1 16</inkml:trace>
  <inkml:trace contextRef="#ctx0" brushRef="#br0" timeOffset="-159565.18">9419 5461 0,'0'0'0,"0"-21"0,0 0 0,0 0 15,0-1-15,0 1 0,0 0 0,-21 21 0,0-21 16,0 21-16,-1 0 0,1 0 16,0 0-16,0 0 0,0 0 15,-22 0-15,22 21 0,0 0 0,0 0 0,-21 1 16,20-1-16,1 21 15,0-21-15,-21 22 0,21-1 0,-1 0 16,1-21-16,21 22 0,0-1 0,-21-21 16,21 0-16,0 22 0,0-22 15,0 0-15,21 0 0,0-21 16,1 21-16,-1-21 0,0 0 0,0 0 16,21 0-16,-20-21 0,-1 0 15,21 0-15,-21 0 0,0-22 0,1 22 16,20-21-16,-21 21 0,0-22 0,0 1 15,1 21-15,-22-21 16,0 20-16,21 1 0,-21 0 0,0 0 16,21 0-16,-21 0 0,-21 42 31,21 0-31,-21 0 16,21 0-16,0 0 0,0 22 0,0-22 15,0 21-15,0-21 0,0 22 16,0-22-16,0 21 0,0-21 0,21 1 15,0-1-15,0 0 0,0 0 0,0-21 16,1 0-16,20 0 0,0 0 16,1 0-16,-1 0 0,21 0 0,-20-21 15,20 0-15,1 0 0,-22-1 16,0-20-16,1 21 0,-1-21 0,0-1 16,-20 22-16,-1 0 0,0-21 15,0 20-15,-21 1 0,0 0 0,0 0 16,-21 21-1,0 0-15,0 0 16,-1 21-16,1 0 0,21 0 16,-21 1-16,0 20 0,0-21 0,21 21 15,-21-20-15,-1 20 0,1-21 16,21 21-16,-21-20 0,21-1 0,-21 21 16,21-21-16,0 0 0,0 1 15,0-44 16,21 1-31,0 0 0,0-21 16,1 21-16,-1-22 0,0 22 0,0-21 16,0-1-16,22 22 0,-22-21 15,0 21-15,21 0 0,-21-1 0,22 1 16,-22 0-16,0 21 0,0 0 0,0 0 16,1 0-16,-1 0 0,0 0 15,-21 21-15,0 0 0,0 1 16,0-1-16,0 21 0,0-21 0,0 0 15,0 22-15,0-22 0,0 0 16,0 21-16,0-20 0,0-1 16,21 0-16,0-21 0,0 21 0,1-21 15,20 0-15,-21 0 0,0 0 16,22-21-16,-22 21 0,0-21 16,21-22-16,-21 22 0,22 0 0,-22-21 15,0-1-15,0 22 0,22-21 0,-43 0 16,21 20-16,0 1 0,-21 0 15,21 0-15,-21 0 0,0 0 0,0 42 32,-21 0-32,0 0 0,21 0 15,-21 0-15,-1 22 0,1-22 16,21 0-16,-21 21 0,0-20 0,21 20 16,0-21-16,-21 0 0,0 0 0,21 1 15,0-1-15,0 0 16,0-42-1,0 0 1,21 21-16,-21-22 0,21-20 16,0 21-16,0 0 0,0 0 0,1-22 15,-1 22-15,21 0 0,-21 0 0,0-22 16,22 22-16,-22 21 0,0-21 16,0 0-16,22 21 0,-22 0 0,0 0 15,0 0-15,0 0 16,-21 21-16,0 0 15,0 0-15,0 1 0,0 20 0,0-21 16,0 0-16,0 0 0,0 1 0,0 20 16,0-21-16,0 0 0,0 0 15,0 1-15,21-22 0,1 0 16,-1 0-16,0 0 0,0 0 16,0 0-16,0-22 0,22 22 0,-22-21 15,0 0-15,0 0 0,22-21 16,-22 20-16,0 1 0,21 0 0,-21 0 15,1-21-15,-1 20 0,0 1 16,0 0-16,0 0 16,-42 42 15,21 0-31,0 0 16,-21 1-16,0-1 0,21 21 0,-21-21 15,21 0-15,0 1 0,0-1 0,0 0 16,0 0-16,0 0 0,0 0 15,0 1-15,21-22 0,0 0 0,0 0 16,0 0-16,0 0 0,1 0 0,-1 0 16,0 0-16,0-22 0,21 1 15,-20 0-15,-1-21 0,0 21 0,0-22 16,0 1-16,0 21 0,-21-22 16,0 1-16,0 0 0,0 21 0,0-22 15,0 22-15,-21 0 0,0 21 16,0-21-16,-21 21 0,20 0 0,-20 0 15,21 0-15,-21 21 0,20-21 0,-20 21 16,21 0-16,-21 0 0,20 1 16,1 20-16,0-21 0,0 0 15,0 22-15,21-22 0,0 0 0,0 0 0,0 0 16,0 0-16,0 1 16,21-22-16,0 0 0,0 0 0,22 0 15,-22 0-15,21 0 0</inkml:trace>
  <inkml:trace contextRef="#ctx0" brushRef="#br0" timeOffset="-159261.37">12594 4868 0,'0'0'0,"0"-21"0,0 0 0,0 0 15,-21 21-15,21-21 0,-21 21 16,0 0-16,-1 21 15,1 0-15,21 21 0,-21 1 0,0-1 16,21 0-16,-21 22 0,0-22 16,21 22-16,-22-22 0,22 22 0,-21-22 15,21 0-15,-21 1 0,21-1 16,0 0-16,0 1 0,0-22 0,0 0 16,0 21-16,21-21 0,0 1 0,1-22 15,-22 21-15,21-21 0,0 0 0,0 0 16,0 0-16,0 0 0,1-21 15,-1 21-15,0-22 0,0 1 0,0 0 16,0-21-16,1 21 0,-1-1 0</inkml:trace>
  <inkml:trace contextRef="#ctx0" brushRef="#br0" timeOffset="-159069.62">12171 5249 0,'0'0'15,"21"0"1,0 0-16,0 0 0,0 0 16,22 0-16,-1 0 0,-21 0 0,22-21 15,-1 21-15,-21 0 0,21 0 16,1-21-16,-22 21 0,21-21 0,-21 21 16,1 0-16,-1 0 0,-21-21 0</inkml:trace>
  <inkml:trace contextRef="#ctx0" brushRef="#br0" timeOffset="-157580.47">14097 5207 0,'0'0'0,"-21"0"15,0 0-15,21-21 47,21 0-31,0 0-16,21-1 0,1 1 15,-22-21-15,21 21 0,0-22 16,1 1-16,-1-21 0,0 20 0,-20-20 16,20 20-16,-21-20 0,0 21 15,0-22-15,1 22 0,-22-1 0,0 1 16,0 21-16,0 0 0,0 0 0,0-1 16,-22 22-16,1 0 15,0 22-15,0-1 0,0 21 16,0 0-16,-1 1 0,1-1 0,0 22 15,21-1-15,0 1 0,0 20 16,0-20-16,0 20 0,0-20 0,0-1 16,0 22-16,0-21 0,0-1 0,21 1 15,-21-22-15,0 21 0,0-20 16,0-1-16,0 0 0,-21 1 0,21-22 16,-21 0-16,0 0 0,-22 0 0,22 1 15,0-22-15,-21 0 0,21 0 16,-22 0-16,1-22 0,21 1 0,-22 0 15,22 0-15,-21 0 0,21-22 0,-22 22 16,22 0-16,0 0 16,0 0-16,0 0 0,21 42 31,0 0-31,0 0 0,0 0 0,0 22 16,0-22-16,21 0 0,0 0 0,0 0 15,0 0-15,22 1 0,-22-1 16,21 0-16,1-21 0,-1 0 0,0 0 15,1 0-15,-1 0 0,21 0 0,-20 0 16,-1-21-16,0 0 0,22-1 16,-22 1-16,1-21 0,-22 21 0,21-22 15,0 1-15,-20 0 0,-1-1 0,0 1 16,0 0-16,0 21 16,0-22-16,-21 22 0,22 0 0,-22 0 15,0 42 1,0 0-16,0 0 15,0 0-15,-22 1 0,22-1 0,-21 21 16,21-21-16,-21 22 0,21-22 0,0 21 16,0-21-16,0 0 0,-21 22 15,21-22-15,0 0 0,0 0 16,0-42 15,21 0-31,-21 0 0,21-22 16,0 22-16,1-21 0,-1 21 15,0-22-15,0 1 0,0 21 16,0-21-16,22 20 0,-22 1 0,0 0 16,21 0-16,-20 21 0,-1 0 0,0 0 15,0 21-15,-21 0 16,21 0-16,-21 1 0,0-1 0,0 0 16,0 21-16,0-21 0,0 1 0,0 20 15,0-21-15,0 0 0,0 0 16,0 1-16,0-1 0,0 0 0,21 0 15,1-21 1,20 0-16,-21 0 0,21 0 16,-20-21-16,20 21 0,0-21 0,1 0 15,-1-1-15,0-20 0,1 21 0,-1-21 16,21-1-16,-41 1 0,20 21 16,0-22-16,-21 1 0,1 21 0,-1 0 15,-21 0-15,0-1 0,-21 22 16,-1 0-1,1 0-15,0 22 0,0-22 0,0 21 16,0 0-16,21 0 0,0 0 16,0 22-16,0-22 0,0 0 0,0 0 15,0 0-15,21 0 0,0 1 0,0-1 16,0 0-16,-21 0 0,21 0 16,1 0-16,-1 1 0,-21-1 15,0 0-15,0 0 16,-21-21-16,-1 0 0,1 0 15,0 0-15,0 0 0,-21 21 16,20-21-16,1 0 0,0 0 0,0 0 16,0 0-16,21-21 31,21 0-31,0 21 0,0-21 0,0 0 16,1-1-16</inkml:trace>
  <inkml:trace contextRef="#ctx0" brushRef="#br0" timeOffset="-157203.83">16425 4953 0,'0'0'0,"0"-21"0,0 0 16,0 0-16,-21 21 16,0 0-16,0 21 0,21 0 15,-21 0-15,21 21 0,0 1 16,-22-1-16,22 22 0,-21-22 0,21 21 15,0 22-15,0-21 0,0-1 16,-21 22-16,21-1 0,-21 1 16,21-21-16,-21 20 0,21 1 0,-21 0 15,-1-1-15,1 1 0,21 0 0,-21 20 16,0-20-16,-21 21 0,20-21 16,1-1-16,21 1 0,-21-22 0,0 22 15,0-21-15,0-1 0,21 1 0,-22-22 16,22 0-16,0 1 0,0-22 0,0 0 15,0 0-15,22-42 16,-1 0 0,-21 0-16,21-22 0,0 22 0,0-21 15,0-1-15,1 1 0,-1 0 0,0-1 16,0-20-16,0-1 0,0 1 16,1-1-16</inkml:trace>
  <inkml:trace contextRef="#ctx0" brushRef="#br0" timeOffset="-156887.62">16277 5673 0,'0'0'0,"-21"-43"0,-21-62 31,20 62-31,22 22 0,0 0 0,0-21 0,0 20 16,0 1-16,22 0 0,-1 0 0,0 0 16,21 0-16,-21-1 15,43 1-15,-22 21 0,1 0 0,20 0 16,-21 0-16,1 0 0,20 0 0,-20 0 15,-22 21-15,21 1 0,-21-1 16,-21 0-16,0 21 0,0-21 0,0 22 16,-21-22-16,0 21 0,-21 1 0,-22-22 15,22 21-15,-22-21 0,22 22 16,-22-22-16,1 0 0,21 0 0,-1-21 16,1 21-16,21-21 0,0 0 0,-1 0 15,44 0 1,20-21-16,-21 21 15,21-21-15,-20 0 0,20 0 16,0-1-16,1 1 0</inkml:trace>
  <inkml:trace contextRef="#ctx0" brushRef="#br0" timeOffset="-156548.83">17060 5398 0,'0'21'0,"-21"-21"15,21-21 17,21 21-32,0-22 0,1 22 0,-1-21 15,21 0-15,-21 0 0,22 0 16,-22 0-16,0-1 0,0 1 16,0 0-16,-21 0 0,21 21 0,-21-21 15,0 0-15,-21 21 0,0 0 16,-21 0-16,21 0 0,-22 21 15,22 0-15,-21 0 0,-1 0 0,22 0 16,0 22-16,0-22 0,0 21 0,0-21 16,21 1-16,0 20 0,0-21 15,0 0-15,0 0 0,0 1 0,21-1 16,0 0-16,21-21 0,-21 0 16,22 21-16,-22-21 0,21 0 0,1 0 15,-1 0-15,21-21 0,-20 21 16,20-21-16,1 0 0</inkml:trace>
  <inkml:trace contextRef="#ctx0" brushRef="#br0" timeOffset="-156033.11">18055 5186 0,'0'0'0,"21"-21"0,-21 0 0,0-1 0,0 1 16,0 0-16,-21 21 0,0 0 15,0 0-15,0 0 16,-1 21-16,1 0 0,0 22 0,0-22 15,21 21-15,-21 1 0,21-22 0,-21 21 16,21-21-16,0 22 16,0-22-16,0 21 0,0-21 0,0 22 15,0-22-15,21 0 0,0-21 0,21 21 16,1 0-16,-22-21 0,42 0 16,-20 0-16,-1 0 0,21 0 0,-20-21 15,20 0-15,-20 0 0,20-22 0,-21 22 16,1-42-16,-1 20 0,0-20 15,1-1-15,-1 1 0,-21-1 0,22-20 16,-22-1-16,0 0 0,0 22 16,0-1-16,-21 1 0,21-1 0,-21 22 15,0 21-15,0-21 0,0 20 0,0 1 16,0 0-16,-21 21 16,0 21-16,21 0 15,-21 22-15,21-22 0,0 42 0,-21-20 16,21 20-16,-21 1 0,21-1 15,-22 1-15,22 20 0,-21-20 0,21 21 16,0-22-16,0-21 0,0 22 0,0-22 16,0 1-16,0-1 0,0 0 15,21-21-15,1 22 0,-1-22 0,0-21 16,0 0-16,0 0 0,22 0 16,-22 0-16,0 0 0,21-21 0,-21 0 15,22-1-15,-1 1 0,0 0 0,-20-21 16,20 21-16,0-22 0,-21 1 15,1 21-15</inkml:trace>
  <inkml:trace contextRef="#ctx0" brushRef="#br0" timeOffset="-155797.25">18542 4974 0,'-21'21'0,"42"-42"0,-85 42 0,43-21 16,0 0-16,42 0 15,0 0-15,22 0 0,-22 0 16,21-21-16,22 0 0,-22 21 16,22-21-16,-1 21 0,1-21 15,-1 21-15,22-21 0,-22-1 0,1 22 16,-1-21-16,1 21 0,-22 0 16,0-21-16,-20 21 0,-1 0 0,-42 0 15,-1 0 1,-20 0-16</inkml:trace>
  <inkml:trace contextRef="#ctx0" brushRef="#br0" timeOffset="-155037.15">2180 8043 0,'0'0'0,"-42"0"0,-1 0 0,1 0 15,0 0-15,-1 0 0,22 0 0,-21 0 16,21 0-16,0 0 16,21 22-16,42-1 15,-21-21-15,43 0 16,-22 21-16,43-21 0,-1 0 0,1 21 15,21-21-15,-22 0 0,22 0 0,0 0 16,0 0-16,0 0 0,0 0 16,-1 0-16,1 0 0,0-21 0,-21 21 15,21-21-15,-43 0 0,1 21 0,-1 0 16,-21 0-16,1-22 0,-1 22 16,-21-21-16,-21 0 15,0 0-15,-21 21 0,0-21 16,-21 0-16,-1 21 15,1-22-15</inkml:trace>
  <inkml:trace contextRef="#ctx0" brushRef="#br0" timeOffset="-154756.31">3344 7789 0,'0'0'16,"-21"0"-16,0 0 0,63 0 31,-21 0-31,22 0 16,-22 0-16,21 0 0,1 0 15,20 0-15,-21 22 0,22-22 0,-22 21 16,1-21-16,-1 21 0,0 0 16,1 0-16,-22 0 0,0 1 15,-21 20-15,0 0 0,0-21 0,0 22 16,-42-1-16,20 0 0,-41 1 0,21-1 16,-22 0-16,1 1 0,-1-22 15,1 21-15,-1-21 0,1 1 0,20-1 16,1 0-16,21 0 0,0-21 0,42 0 31,0-21-31,21 0 0,1 0 16</inkml:trace>
  <inkml:trace contextRef="#ctx0" brushRef="#br0" timeOffset="-153712.91">5567 7281 0,'0'0'0,"0"-21"0,-21 42 16,21 1 0,0-1-16,0 0 0,-22 21 15,22 1-15,-21-1 0,21 0 0,-21 1 16,21-1-16,0 21 0,0-20 0,-21-1 15,0 0-15,21 1 16,-21-1-16,21 0 0,0-20 0,0 20 16,0-21-16,0 0 0,0 0 15,21-42 1,0 0-16,0 0 16,0 0-16,-21 0 0,21-1 0,1-20 15,-1 0-15,-21 21 0,21-22 0,0 1 16,0 0-16,-21 20 0,21 1 15,1-21-15,-1 42 0,-21-21 0,21 21 16,-21 21-16,21 0 16,-21 0-16,0 0 0,0 22 15,21-22-15,0 21 0,1-21 16,-22 22-16,21-22 0,0 21 0,-21-21 16,21 1-16,0-1 0,0 0 15,1 0-15,-22 0 0,21 0 0,0-21 16,0 0-16,0 0 0,0 0 0,1 0 15,20 0-15,-21-21 0,0 0 0,0-21 16,1 21-16,-1-22 0,21 22 16,-21-21-16,0-1 0,1-20 0,20 21 15,-21-22-15,0 22 0,0-22 0,1 22 16,-22 0-16,0-1 0,21 1 16,-21 0-16,0 20 0,0 1 0,0 0 15,0 42 1,0 0-1,0 22-15,0-1 0,0-21 0,21 22 16,-21 20-16,0-21 0,0 1 0,0-1 16,0 0-16,0 1 0,0-1 15,21 0-15,-21 1 0,21-1 0,-21-21 16,21 22-16,-21-22 0,22 0 0,-1 0 16,0 0-16,0 0 0,0-21 0,22 0 15,-22 0-15,21 0 0,0-21 16,1 0-16,-22 0 0,21 0 0,1 0 15,-1-1-15,0-20 0,1 21 0,-1-21 16,-21-1-16,21 1 16,-20 0-16,-1-1 0,0 1 0,0 0 15,-21-1-15,0 22 0,0 0 0,0 0 16,-21 21-16,0 0 16,0 0-16,-1 0 0,1 21 0,0 0 15,0 0-15,21 0 0,0 22 0,-21-22 16,21 0-16,0 21 0,0-20 0,0 20 15,0-21-15,0 0 0,0 0 16,0 1-16,21-1 0,-21 0 0,21 0 16,0-21-16,0 21 0,1-21 0,-1 0 15,21 0-15,-21 0 0,22 0 16,-1-21-16,0 0 0,1 0 16</inkml:trace>
  <inkml:trace contextRef="#ctx0" brushRef="#br0" timeOffset="-153217.2">9398 7049 0,'0'0'0,"-21"-43"0,0 22 0,21 0 15,-22 0-15,1 0 0,0-1 0,0 1 16,0 21-16,0-21 0,-1 21 16,-20 0-16,21 0 0,-21 0 15,20 0-15,-20 0 0,0 21 0,21 0 16,-22 1-16,22-1 0,0 21 16,-21 0-16,20 1 0,1 20 0,0-20 15,0 20-15,21 1 0,-21-1 0,21 1 16,0-22-16,0 21 0,0-20 15,21-1-15,-21 0 0,42 1 0,-21-22 16,22 0-16,-1 0 0,0 0 0,1 1 16,20-22-16,-20 0 0,-1 0 15,21 0-15,1-22 0,-22 1 0,22 21 16,-1-21-16,1-21 0</inkml:trace>
  <inkml:trace contextRef="#ctx0" brushRef="#br0" timeOffset="-151392.74">10075 7197 0,'0'-43'0,"0"86"0,0-107 16,0 43-16,-21 0 0,0 0 0,0 21 16,-22 0-16,1 0 0,21 0 15,-21 0-15,-1 0 0,1 21 0,0 0 16,-1 0-16,1 22 0,0-1 0,20 0 16,-20 22-16,21-22 15,0 0-15,21 1 0,0-1 0,0 0 0,0 1 16,0-1-16,0-21 0,0 0 15,21 1-15,0-1 0,0-21 16,0 0-16,1 0 0,20 0 0,-21 0 16,21 0-16,1 0 0,-22-21 0,21-1 15,1 1-15,-22-21 0,21 21 0,-21-22 16,0 1-16,1-21 0,20 20 16,-21-20-16,-21 20 0,21 1 0,-21 0 15,21-1-15,-21 22 0,0 0 0,0 0 16,0 42-1,-21 0-15,21 0 0,0 22 16,-21-22-16,21 21 0,0 1 16,0-1-16,0 0 0,0-21 0,0 22 15,21 41 1,-21-62-16,21-1 0,1 0 0,-1 0 16,0-21-16,21 0 0,-21 0 0,1 0 15,20 0-15,0 0 0,-21 0 16,22-21-16,-1 0 0,0 0 0,1-1 15,-1-20-15,-21 0 0,22-1 0,-1 1 16,-21 0-16,0-1 0,0 1 0,1 0 16,-22-1-16,0 22 0,0 0 15,0 0-15,0 0 0,-22 21 16,1 21-16,0 0 16,21 0-16,-21 0 0,0 22 15,0-22-15,21 21 0,0 1 0,0-1 16,-22 0-16,22-21 0,-21 22 0,21-22 15,0 21-15,0-21 0,0 1 0,0-1 16,0 0-16,0 0 16,0-42-1,0 0-15,0 0 16,21-22-16,1 22 0,-1-21 16,0-1-16,-21 1 0,21 0 0,0-1 15,0 22-15,1-21 0,-1 0 0,0 20 16,0 1-16,0 21 0,0 0 15,1 0 1,-1 0-16,-21 21 0,0 22 0,0-22 16,21 21-16,0-21 0,-21 22 0,21-22 15,-21 21-15,21-21 0,1 22 16,-1-22-16,0 0 0,0 0 0,0 0 16,22-21-16,-22 0 0,21 0 0,0 0 15,1 0-15,-1 0 0,0 0 0,1-21 16,-1 0-16,0 0 0,1 0 15,-1 0-15,0-22 0,-20 22 0,-1-21 16,21-1-16,-42-20 0,21 21 0,-21-1 16,0 22-16,0-21 15,0 21-15,0-1 0,0 1 0,-21 21 16,0 0-16,0 21 16,0 1-16,-1-1 0,22 21 0,-21 0 15,0-20-15,21 20 0,-21 0 16,21 1-16,0-1 0,-21 0 0,21-21 15,0 22-15,0-22 0,-21 0 0,21 0 16,0 0-16,0-42 31,21 0-31,0 0 16,0-21-16,-21 20 0,21-20 16,0 0-16,1-1 0,-1 22 15,-21-21-15,21 0 0,21 20 0,-21-20 16,1 21-16,-1 0 0,0 21 0,0 0 15,0 0-15,0 21 16,-21 0-16,0 0 0,22 0 16,-22 22-16,0-22 0,0 21 0,0-21 15,0 22-15,21-22 0,-21 0 16,21 0-16,-21 0 0,21 1 0,0-1 16,0-21-16,1 0 0,-1 0 15,0 0-15,0 0 0,21 0 0,-20 0 0,20 0 16,-21-21-16,21-1 15,-20 1-15,20 0 0,-21-21 0,21-1 16,-20 1-16,20 21 0,-21-21 0,0-1 16,0 1-16,1 21 0,-1 0 0,-21-1 15,0 1-15,0 0 0,0 42 32,0 0-32,-21 1 0,21-1 0,0 0 15,0 0-15,-22 21 0,22-20 16,-21 20-16,21-21 0,0 21 0,0 1 15,0-22-15,0 0 0,0 0 0,0 22 16,0-22-16,21 0 16,1-21-16,-1 0 0,0 0 15,0 0-15,21 0 0,-20 0 0,20 0 16,-21-21-16,21 0 0,-20-1 0,20 1 16,-21 0-16,21-21 0,-20 21 15,-1-22-15,0 22 0,-21-21 0,0-1 16,0 22-16,0-21 0,0 21 0,-21 0 15,0-1-15,-1-20 0,-20 42 0,21-21 16,-21 0-16,20 21 0,-20 0 16,21 0-16,-21 0 0,20 21 0,1 0 15,0 21-15,0-20 0,0 20 16,0-21-16,21 21 0,0 1 0,0-1 16,0-21-16,0 22 0,0-1 15,0-21-15,21 0 0,0 0 0,0 1 16,21-1-16,-20-21 0,20 0 0,0 0 15,22 0-15,-22 0 0,0 0 16,22-21-16,-1-1 0,-20 1 0,20-21 16,-20 0-16,20-1 0,-21 1 0,-20-22 15,20 22-15,-21-21 0,0-1 16,0 1-16,1-1 0,-1 22 16,-21-22-16,0 1 0,0 20 0,21 1 0,-21 21 15,0 0-15,0 0 16,0-1-16,0 44 15,-21-1-15,21 0 0,0 21 0,0 1 16,-21-1-16,21 0 0,0 1 16,-22 20-16,22-21 0,0 22 0,0-22 15,0 1-15,0 20 0,0-21 0,0 1 16,0-1-16,0 0 0,0-20 0,0-1 16,22 21-16,-1-42 0,0 21 15,0-21-15,0 0 0,0 0 16,1 0-16,-1 0 0,-21-21 0,21 0 15,0 0-15,0-22 0,-21 22 16,0-21-16</inkml:trace>
  <inkml:trace contextRef="#ctx0" brushRef="#br0" timeOffset="-151212.84">13187 6816 0,'0'0'0,"-21"0"0,-1 0 16,1 0-16,42 0 15,1 0-15,-1 0 16,0 0-16,21 0 0,1 0 16,-1 0-16,0 0 0,1 0 0,20 0 15,-21-21-15,1 21 0,-1 0 0,0-22 16,1 22-16,-22 0 0,21-21 16</inkml:trace>
  <inkml:trace contextRef="#ctx0" brushRef="#br0" timeOffset="-149316.64">15198 6943 0,'0'-21'0,"0"42"0,0-64 0,0 22 0,0 0 15,0 0-15,-22 0 0,22 42 31,-21 0-31,21 0 0,0 0 16,-21 22-16,21-1 0,0-21 16,0 22-16,0 20 0,0-21 15,-21 1-15,21-1 0,0 0 0,-21 1 16,21-22-16,0 21 0,0-21 0,0 1 16,0-1-16,0 0 0,0 0 0,0-42 31,0 0-16,21-22-15,-21 22 0,21-21 0,0 0 16,0-1-16,1 1 0,-1 0 16,0-22-16,0 22 0,0-1 0,0 1 15,1 0-15,20-1 0,-21 22 16,0 0-16,0 0 0,22 21 16,-22 0-16,0 0 0,0 0 0,0 0 15,-21 21-15,22 0 0,-1 0 0,-21 22 16,21-22-16,-21 21 0,0 1 15,0-22-15,0 21 0,21 0 0,-21 1 16,0-1-16,21 0 0,-21 1 0,0-22 16,0 0-16,21 0 0,1 0 0,-22 1 15,21-22-15,0 0 0,0 0 16,0 0-16,0 0 0,1-22 0,-1 1 16,0 0-16,21 0 0,-21 0 15,1-22-15,20 22 0,-21-21 16,21 0-16,-20-1 0,20 1 0,-21 21 15,0-22-15,0 1 0,1 21 0,-1 0 16,0-22-16,0 43 0,-21-21 16,21 0-16,-21 42 15,0 0-15,0 22 16,0-22-16,0 0 0,0 21 0,-21 1 16,21-22-16,-21 21 0,21 1 15,0-1-15,0 0 0,0-21 0,0 22 16,0-22-16,0 21 0,21-21 0,0 1 15,0-1-15,1-21 0,-1 0 16,0 0-16,21 0 0,-21 0 16,22 0-16,-22 0 0,21 0 0,-21-21 15,22-1-15,-1 1 0,0-21 0,-20 21 16,20-22-16,-21 1 0,21 0 16,-20 21-16,-1-22 0,21 1 0,-21 21 15,0 0-15,-21-1 0,0 1 0,0 42 31,0 1-15,-21-22-16,21 21 0,0 21 0,0-21 16,0 0-16,-21 22 0,21-22 15,0 0-15,0 0 0,0 22 0,0-22 16,21 0-16,-21 0 0,21 0 16,1-21-16,-1 21 0,0-21 0,0 0 15,21 0-15,-20 0 0,20 0 16,0 0-16,-21 0 0,22-21 0,-1 0 15,0 0-15,1 0 0,-1 0 0,-21-22 16,0 1-16,1 21 0,-1-22 16,-21 1-16,0 0 0,0-1 0,0 1 15,0 0-15,-21 21 0,-1-22 0,-20 22 16,21 0-16,-21 0 0,-1 21 16,1 0-16,0 0 0,-1 0 15,1 0-15,0 21 0,-1 0 0,1 0 16,21 0-16,0 22 0,-22-1 0,43 0 15,0 1-15,-21-1 0,21 0 16,0 1-16,0-1 0,0 0 0,21 1 16,0-1-16,1-21 0,-1 22 0,0-22 15,21 0-15,1 0 0,-1-21 16,0 0-16,1 0 0,-1 0 0,0 0 16,22 0-16,-22 0 0,0-21 0,1 0 15,-1 0-15,0-22 0,1 1 16,-1 0-16,-21 20 0,22-20 15,-22 0-15,21-1 0,-21 1 0,0 21 16,1 0-16,-22 0 0,0-1 0,21 1 16,-21 42 15,0 1-31,0 20 0,0-21 16,0 0-16,0 0 0,0 22 15,0-22-15,0 0 0,0 21 0,0-20 16,0-1-16,0 0 0,21-21 0,-21 21 15,21-21-15,0 0 16,0 0-16,1 0 0,-1 0 0,0 0 16,21 0-16,-21-21 0,1 0 15,20-22-15,-21 22 0,0-21 0,22 21 0,-22-22 16,0 1-16,21 21 0,-21-21 16,1 20-16,-1 1 0,0 0 15,0 0-15,-21 0 0,0 42 31,0 0-15,0 0-16,0 22 0,0-22 0,0 0 16,0 0-16,0 21 0,0-20 15,0-1-15,0 0 0,0 0 0,0 0 16,0 0-16,0 1 0,21-1 0,0 0 16,1-21-16,-1 0 0,21 21 15,-21-21-15,22 0 0,-22 0 16,21 0-16,0 0 0,1-21 0,-1 0 15,0 0-15,1-1 0,-1-20 0,0 21 16,1-21-16,20-1 0,-20 1 16,-22 0-16,21-1 0,-21 22 0,0-21 15,1-1-15,-22 22 0,0 0 0,0 0 16,0 0-16,-22 21 0,1 0 16,-21 0-16,0 0 0,20 21 0,-20 0 15,21 21-15,0-20 0,0-1 0,-1 21 16,1-21-16,21 22 0,0-22 0,0 21 15,0-21-15,0 0 16,0 1-16,21-1 0,1 0 0,20 0 16,-21 0-16,21-21 0,1 0 0,20 0 15,-20 0-15,20 0 0,-21 0 16,22 0-16,-1-21 0,-20 21 0,-1-21 16,0 0-16,1-22 0,-22 22 0,0 0 15,0 0-15</inkml:trace>
  <inkml:trace contextRef="#ctx0" brushRef="#br0" timeOffset="-148353.45">2117 10414 0,'-22'0'0,"44"0"0,-65-21 0,1 21 16,21 0-16,-22 0 0,22 0 15,-21 0-15,21 0 0,-22 0 0,1 0 16,21 0-16,-21 0 0,20 21 16,-20-21-16,21 21 0,0-21 15,21 21-15,0 1 16,21-22-16,21 0 0,1 0 15,-1 21-15,21-21 0,1 0 0,21 0 16,-1 0-16,1 0 0,21 0 16,0 0-16,-1 0 0,1 0 0,0 0 15,0-21-15,0 21 0,0 0 0,-22-22 16,22 22-16,-21-21 0,-1 21 16,1-21-16,-21 21 0,-1 0 0,1 0 15,-22 0-15,0-21 0,-21 21 16,1 0-16,-1 0 0,-42 0 31,-1 0-31,1 0 16,0 0-16,0 0 0,0-21 15,0 0-15,-1 21 0,-20-22 0,21 22 16</inkml:trace>
  <inkml:trace contextRef="#ctx0" brushRef="#br0" timeOffset="-147925.7">3302 10118 0,'0'0'15,"21"0"1,0 0-16,0 0 0,-21 21 0,22-21 16,-1 21-16,0 0 15,0-21-15,0 21 0,0-21 16,1 22-16,-1-22 0,0 21 0,0-21 15,0 21-15,0-21 0,22 21 0,-22-21 16,21 0-16,1 0 0,-22 0 16,21 0-16,-21 0 0,22 0 0,-22 0 15,21 0-15,-21 0 0,0 0 0,1 0 16,-1 0-16,-21 21 16,-21 0-1,-1 1-15,-20 20 0,21-21 16,-21 21-16,-22 1 0,22-1 0,-22 0 15,22 1-15,-22-1 0,1 22 16,21-22-16,-22 0 0,22-21 0,-1 22 16,1-22-16,0 21 0,21-21 0,-1 1 15,1-1-15,0-21 0,0 21 16,42-21 15,0-21-31,-21 0 0,21 21 16,1-22-16</inkml:trace>
  <inkml:trace contextRef="#ctx0" brushRef="#br0" timeOffset="-145345.39">5969 9567 0,'0'0'0,"21"-21"0,0 0 15,0 0-15,-21 0 16,0 0 0,0-1-16,0 1 15,-21 21-15,0-21 0,-21 21 0,21-21 16,-1 21-16,-20 0 0,21-21 15,-21 21-15,20 0 0,-20 0 16,0 0-16,-1 21 0,1 0 0,0 0 16,-1 0-16,1 22 0,0 20 0,-1-20 15,22 20-15,-21 1 0,0 20 16,-1-20-16,22-1 0,-21 1 0,21-22 16,-1 22-16,22-22 0,0 0 0,0 1 15,0-1-15,0 0 0,22-21 16,20 22-16,-21-22 0,21 0 0,1 0 15,-1-21-15,22 21 0,-22-21 0,21 0 16,1 0-16,-1 0 0,-20 0 16,20 0-16,-20 0 0,20-21 15,-21 0-15,22 0 0,-22 0 0,1 0 16,-1-1-16,-21-20 0</inkml:trace>
  <inkml:trace contextRef="#ctx0" brushRef="#br0" timeOffset="-143343.95">6477 9335 0,'0'0'0,"0"-43"0,0 22 15,0-21-15,-21 21 0,21-1 16,-21 1-16,-1 21 0,1 0 31,21 21-31,0 1 0,0 20 0,0-21 16,0 43-16,0-22 0,0 21 0,-21 1 15,21-1-15,0 1 0,0-1 16,0 22-16,0-21 0,0-1 0,0-21 16,0 22-16,0-1 0,0-20 0,0-1 15,0 0-15,-21-20 0,21 20 16,0-21-16,0 0 0,0 0 0,0 1 16,0-44-1,0 1 1,0 0-16,0 0 0,21 0 15,0 0-15,-21-22 0,21 1 0,1 0 16,-1-1-16,0 1 0,0 0 0,0-22 16,22 22-16,-22-1 0,0 22 15,0-21-15,21 21 0,-20 0 0,-1 21 16,0 0-16,0 0 0,-21 21 16,21 0-16,-21 21 0,0-21 15,0 22-15,0-1 0,0 0 0,0-20 16,0 20-16,0 0 0,0-21 0,0 22 15,0-22-15,21 0 0,-21 0 16,22 0-16,-22 1 0,21-1 16,0-21-16,0 0 0,0 0 15,0 0-15,1 0 0,20 0 0,-21-21 16,0 21-16,22-22 0,-22-20 0,21 21 16,-21 0-16,0-22 0,22 22 15,-22-21-15,0 0 0,0-1 0,0 22 16,-21-21-16,0 21 0,0-1 0,0 1 15,0 0-15,-21 21 16,0 0-16,0 0 16,0 0-16,0 0 0,21 21 31,21-21-15,0 21-16,0-21 0,-21 22 0,21-1 15,0-21-15,1 21 0,-1 0 0,0 0 16,-21 0-16,0 22 0,21-22 15,-21 0-15,0 21 0,21-20 0,-21-1 16,0 21-16,0-21 0,21 0 0,-21 1 16,0-1-16,22-21 0,-22 21 15,21 0-15,0-21 0,0 0 0,0 0 16,0 0-16,1 0 0,20 0 0,-21-21 16,0 0-16,22 21 0,-22-21 0,0-1 15,21-20-15,-21 21 16,22 0-16,-22-22 0,0 1 0,21 0 15,-20-1-15,-1 22 0,0-21 0,0 21 16,0 0-16,0-1 0,-21 1 0,0 42 47,0 1-47,-21-1 0,21 0 0,-21 0 16,21 21-16,-21-20 0,21 20 15,0-21-15,0 0 0,0 22 0,0-22 16,0 0-16,0 0 0,0 0 0,0 0 15,21-21-15,0 0 0,0 0 16,1 0-16,-1 0 16,0 0-16,0-21 0,21 0 15,-20 21-15,-1-21 0,0 0 0,-21 0 16,21-22-16,0 22 0,-21 0 0,0-21 16,0-1-16,0 22 0,0-21 15,0-1-15,-21 22 0,0 0 0,0 0 16,0 0-16,-1 0 0,1 21 0,-21 0 15,21 0-15,0 0 0,-22 0 16,22 21-16,0-21 0,0 21 0,0 0 16,21 0-16,0 0 0,0 1 15,21-22-15,0 21 0,21-21 16,-21 0-16,22 0 16,-22 0-16,21 0 0,1 0 0,-22-21 15,21-1-15,0 22 0,22-21 0,-22 21 16,1-21-16,-1 21 0,0-21 15,1 21-15,-1 0 0,0 0 0,-21 0 16,1 0-16,-1 0 0,-21 21 16,0 0-16,0 0 0,0 22 15,0-22-15,0 0 0,0 0 16,0 22-16,0-22 0,0 0 16,-21 0-16,21 21 0,-22-20 0,22-1 0,0 0 15,0 0-15,0 0 16,0-42 15,0 0-15,0 0-16,0 0 0,0-22 15,0 22-15,0-21 0,0 21 16,22-22-16,-1 1 0,0 21 0,0-22 16,0 1-16,22 21 0,-22 0 0,0 0 15,21-1-15,-21 1 0,1 21 16,-1 0-16,0 0 0,0 0 0,0 0 15,0 21-15,1-21 0,-22 22 0,0 20 16,21-21-16,-21 21 0,0-20 16,0 20-16,0-21 0,0 21 15,0-20-15,0-1 0,0 21 0,0-21 16,0 0-16,0 1 0,0-1 0,21-21 16,-21 21-16,21-21 15,0 0-15,0 0 16,1-21-16,-1 0 15,0-1-15,0 1 0,0-21 0,-21 21 16,21-22-16,1 22 0,-1-21 0,0 21 16,0-22-16,0 22 0,0 0 15,1 0-15,-1 0 0,0 0 0,0-1 16,0 22-16,-21 22 31,0-1-15,0 21-16,0-21 0,0 0 0,0 22 15,0-22-15,0 21 0,-21-21 0,21 1 16,0 20-16,0-21 0,0 0 16,0 0-16,21 1 0,-21-1 0,21-21 15,1 21-15,-1-21 0,0 0 0,0 0 16,0 0-16,0 0 0,1 0 0,20 0 16,-21 0-16,21-21 0,-20 0 15,20-1-15,-21 1 0,21-21 16,-20 21-16,-1-22 0,0 1 0,0 21 15,0-21-15,0-1 0,1 1 0,-22 21 16,0-22-16,0 22 0,0 0 16,0 0-16,-22 21 15,1 0-15,0 21 0,0 0 0,0 0 16,0 22-16,-1-22 0,22 21 0,0-21 16,0 22-16,0-1 0,0 0 15,0-20-15,0 20 0,0-21 0,22 0 16,-1 0-16,0 1 0,0-1 0,0 0 15,0-21-15,22 0 0,-22 0 0,0 0 16,21 0-16,-20 0 16,20 0-16,0 0 0,-21-21 0,22 0 15,-1-1-15,-21 1 0,22 0 0,-1-21 16,0 21-16,-21-22 0</inkml:trace>
  <inkml:trace contextRef="#ctx0" brushRef="#br0" timeOffset="-142640.27">11620 8996 0,'0'0'0,"0"-21"0,0-22 0,0 22 0,0-21 16,0 21-16,0-22 0,0 22 15,0 0-15,0 0 0,-21 0 16,0 21-16,0 0 0,0 0 15,-22 0-15,22 0 0,-21 21 0,21 0 16,-22 0-16,1 22 0,0-1 16,-1 0-16,22 1 0,-21 20 0,0 1 15,-1-22-15,1 21 0,21 1 0,-22-1 16,1-20-16,21 20 0,0 1 16,0-1-16,21-20 0,0 20 0,0-21 15,0 1-15,21-1 0,21 0 0,-21 1 16,22-22-16,-1 21 0,0-21 15,22 1-15,-22-22 0,22 21 0,-22-21 16,21 0-16,-20 0 0,-1 0 16,22-21-16,-22-1 0,21 22 0,-20-42 15,20 21-15,-20-21 0,20 20 16,-21-41-16,1 21 0,-1-1 0,-21-20 16,22-1-16,-22 1 0,0-1 0,-21 1 15,0-22-15,0 22 0,0-1 0,-21-21 16,0 22-16,-22 21 0,22-22 15,-21 22-15,-22-1 0,22 22 0,-22 0 16,22 21-16,-21 0 0,-1 0 0,1 0 16,-1 21-16,22 0 0,-22 22 15,1-22-15,20 21 0,1 1 0,0-1 16,-1 21-16,1-20 0,21-1 16,21 0-16,0 1 0,0 20 15,0-20-15,0-1 0,21-21 0,0 21 16,0 1-16,22-1 0,-1-21 0,0 22 15,1-22-15,20 0 0,-20 0 0,20 0 16,-21 0-16</inkml:trace>
  <inkml:trace contextRef="#ctx0" brushRef="#br0" timeOffset="-142269.48">12425 9631 0,'21'-42'16,"-42"84"-16,63-106 0,-42 43 0,0 0 0,21 0 15,-42 42 17,21 21-32,-21-20 0,21 20 15,-21 0-15,21 22 0,0-22 16,0 22-16,0-1 0,0 1 0,-21 20 16,21-20-16,0 20 0,-22-20 0,22 21 15,0-1-15,0 1 0,0 21 0,-21-22 16,21 1-16,-21 21 0,21-21 15,0 20-15,0 1 0,-21-21 16,0 21-16,21-22 0,-21 22 0,-1-21 0,22 0 16,-21-1-16,21-20 0,-21 20 15,21-20-15,-21-1 0,0-20 0,21-1 16,0 0-16,0 1 0,-21-22 16,21 0-16,0 0 0,-22 0 0,22-42 31,0 0-31,0 0 0,0-21 0,0-1 15,22 1-15,-1-22 0,0 22 0,-21-21 16</inkml:trace>
  <inkml:trace contextRef="#ctx0" brushRef="#br0" timeOffset="-141907.7">12361 9948 0,'0'-42'0,"0"84"0,0-126 15,-21 41-15,21 1 0,-21 0 0,21-1 16,0 1-16,0 21 0,0-21 0,0-1 16,0 1-16,21 21 0,0 0 15,0-1-15,1 1 0,-1 0 0,21 0 16,-21 21-16,22 0 0,-1 0 0,0 0 16,-21 0-16,43 0 0,-22 21 15,-21 0-15,22 22 0,-22-22 16,0 21-16,-21 0 0,0 1 0,0-1 15,0 0-15,-21-20 0,0 20 0,-22 0 16,22-21-16,-21 22 0,0-22 16,-1 0-16,1 0 0,0 0 0,-1 1 15,1-22-15,21 21 0,-22-21 0,22 0 16,0 0-16,0 0 0,0 0 16,42-21-1,0 21-15,0-22 16,22 1-16,-22 0 0,21 0 0,0-21 15,-20 20-15</inkml:trace>
  <inkml:trace contextRef="#ctx0" brushRef="#br0" timeOffset="-140368.71">13356 8848 0,'0'0'0,"0"-43"0,0 1 0,0 21 15,0 0-15,0 0 0,0-1 16,-21 22-16,0 0 0,0 0 0,-1 22 15,1 20-15,21-21 16,-21 43-16,21-22 0,0 21 0,0-20 16,0 20-16,-21 1 0,21-1 0,0 22 15,-21-22-15,21 1 0,0-1 16,0 1-16,0-1 0,-21 1 16,21-1-16,0-20 0,0 20 0,0-42 15,0 22-15,0-1 0,21-21 0,0 0 16,0-21-16,0 0 0,22 0 0,-22 0 15,21 0-15,-21 0 0,22-21 16,-22 0-16,21 0 0,0 0 0,-20-22 16,20 1-16,-21 0 0,0-1 0,0 1 15,1 0-15,-1-1 0,0 1 16,0 0-16,-21-1 0,21 22 0,-21 0 16,0 0-16,0 42 31,0 0-31,0 0 15,-21 1-15,21 20 0,0 0 0,-21 1 16,21-1-16,-21 0 0,21 1 0,0-1 16,0-21-16,0 21 0,0 1 15,0-22-15,0 0 0,0 0 0,21 0 16,0 1-16,0-22 0,22 0 0,-22 0 16,0 0-16,21 0 0,1-22 0,-22 1 15,21 0-15,0 0 0,-20-21 16,20-1-16,0 1 0,-21 0 0,1-1 15,20 22-15,-21-21 0,0 21 0,0-1 16,1 1-16,-22 0 16,21 0-16,-21 0 0,21 21 0,-21 21 31,0 0-31,0 0 0,0 0 0,0 22 16,0-22-16,0 21 0,-21-21 15,21 1-15,0 20 0,0-21 0,0 21 16,0-20-16,0-1 0,0 0 0,0 0 15,0 0-15,21-21 16,0 0-16,0 0 0,0 0 16,1 0-16,-1 0 0,21 0 0,-21-21 15,0 0-15,1 0 0,-22 0 0,21-22 16,-21 22-16,0-21 16,0-1-16,0 22 0,0-21 0,0 0 15,-21-1-15,-1 22 0,1 0 0,-21-21 16,21 20-16,-22 22 0,1-21 0,21 21 15,-21 0-15,20 0 0,1 0 16,0 0-16,0 0 0,21-21 0,21 21 16,0 0-1,0 0-15,22-21 0,-1 21 16,0-21-16,1 21 0,-1-21 0,0 21 16,22-22-16,-22 22 0,1 0 15,20-21-15,-21 21 0,1 0 0,-1 0 0,0 0 16,-20 0-16,20 0 15,-21 0-15,-21 21 0,0 1 0,0-1 16,0 0-16,0 0 0,0 0 0,0 0 16,0 22-16,0-1 0,-21-21 15,0 22-15,21-1 0,-21-21 0,21 21 16,0 1-16,0-22 0,0 21 0,0-21 16,0 22-16,0-22 0,0 0 0,0 0 15,0 0-15,0-42 31,0 0-31,0-21 16,0 21-16,0-22 16,21 1-16,0 0 0,0-1 15,0-20-15,0 20 0,22-20 0,-22 21 16,21-1-16,1 1 0,-1 0 0,0 20 16,1-20-16,-1 21 0,0 0 15,1 0-15,-1 21 0,0 0 0,1 0 16,-1 0-16,-21 0 0,0 0 0,0 21 15,1 21-15,-22-21 0,0 0 16,0 22-16,0-22 0,-22 21 0,1 1 16,0-22-16,21 21 0,-21 0 0,0 1 15,0-22-15,21 21 0,0-21 0,0 22 16,0-22-16,0 0 0,0 0 16,21 0-16,0-21 0,0 0 15,0 0-15,0 0 0,22 0 0,-1 0 16,0 0-16,1-21 0,-1 0 15,22 0-15,-22-21 0,21 20 0,1-20 16,-1 0-16,-20-1 0,20 1 0,-20-21 16,-1 20-16,0 1 0,-21 21 0,1-22 15,-1 22-15,-21-21 0,21 21 16,-21 0-16,0-1 0,-21 22 16,0 0-16,-22 0 0,22 0 0,-21 22 15,21-1-15,-22 0 16,22 0-16,0 0 0,21 0 0,0 1 15,0-1-15,0 0 0,0 21 0,0-21 16,21 1-16,0-1 0,0 21 0,1-21 16,-1 0-16,0 1 0,-21-1 15,21 0-15,-21 21 0,21-21 0,-21 1 16,0-1-16,0 0 0,0 0 16,-21 0-16,0 0 0,0-21 15,0 22-15,-22-22 0,22 21 0,0-21 16,-21 0-16,20 0 0,1 0 0,0 0 15,0 0-15,0 0 0,0 0 0,-1 0 16,1 0-16,0-21 16,0-1-16,0 1 0,0 0 0,-1 0 15</inkml:trace>
  <inkml:trace contextRef="#ctx0" brushRef="#br0" timeOffset="-140049.45">14774 8848 0,'0'0'0,"-21"21"0,0-21 16,21 21-16,21-21 31,0 0-15,-21-21-16,0 0 15,-21 0 1,0 21-16,0 0 16,0 0-16,-1 0 0,1 21 0,0 0 15,0 0-15,21 0 16,-21-21-16,21 21 0,0 1 0,0-1 16,21-21 15</inkml:trace>
  <inkml:trace contextRef="#ctx0" brushRef="#br0" timeOffset="-139793.6">13356 9229 0,'0'0'15,"21"0"1,0 0-16,22 0 16,-22-21-16,0 21 0,21-22 0,1 22 15,-22 0-15,21 0 0,-21-21 0,22 21 16,-1 0-16,-21 0 0,0 0 16,1 0-16,-1 0 0,0 0 0,0 0 15,-21-21-15,21 21 16,0 0-16</inkml:trace>
  <inkml:trace contextRef="#ctx0" brushRef="#br0" timeOffset="-139216.79">18076 8403 0,'0'0'0,"21"-21"0,-21 0 16,0 0-16,0 0 0,0-1 15,-21 22 17,-21 0-32,21 22 15,0-1-15,-1 0 0,1 0 0,0 0 16,0 22-16,0-22 0,0 0 16,-1 0-16,22 0 0,0 22 0,0-22 15,0 0-15,0 0 0,0 0 0,0 0 16,0 1-16,0-1 0,22 0 15,-1-21-15,0 0 0,0 21 16,0-21-16,0 0 0,1 0 0,-1 0 16,21 0-16,-21-21 0,0 21 0,22-21 15,-22 0-15,0-1 16,21 22-16,-20-21 0,-1-21 0</inkml:trace>
  <inkml:trace contextRef="#ctx0" brushRef="#br0" timeOffset="-138712.08">18457 8065 0,'0'0'0,"-21"-22"0,0-20 0,0 21 15,0 0-15,-22 21 0,22-21 0,-21-1 16,21 22-16,-22 0 0,1 0 0,0 0 16,-1 0-16,22 0 0,-21 0 15,-1 22-15,1-1 0,-21 0 16,20 21-16,1-21 0,0 22 0,-22-1 15,22 0-15,-1 1 0,1-1 16,0 22-16,-1-22 0,22 0 0,-21 1 16,21 20-16,0-21 0,-1 1 0,22-1 15,0 0-15,0 1 0,0-1 16,22 0-16,-1 1 0,21-1 0,-21-21 16,22 0-16,-22 22 0,21-22 0,0-21 15,1 21-15,20 0 0,-20-21 16,20 0-16,-21 0 0,22 0 0,-1 0 15,1 0-15,-1-21 0,1 0 0,-1 0 16,1 0-16,-1-22 16,1 22-16,-1-21 0,-20-1 0,-1 1 15,0 0-15,1-22 0,-22 22 0,0-22 16,0 1-16,-21 21 0,0-22 16,0 1-16,0 20 0,-21-20 0,0 20 15,-21-20-15,-1 21 0,1 20 0,0-20 16,-22 21-16,1 0 0,-1 0 15,1 21-15,20 0 0,-20 0 0,20 0 16,1 21-16,0-21 0,-1 21 0,1 21 16,21-21-16,-21 1 15,20 20-15,22-21 0,-21 21 0,21-20 0,0 20 16,0-21-16,0 0 0,0 22 16</inkml:trace>
  <inkml:trace contextRef="#ctx0" brushRef="#br0" timeOffset="-138453.23">19283 9271 0,'-21'21'79,"-1"-21"-79,1 0 0</inkml:trace>
  <inkml:trace contextRef="#ctx0" brushRef="#br0" timeOffset="-134957.22">7281 8551 0,'0'-21'0,"0"-85"31,0 85-31,0 0 0,0 42 32,0 0-32,0 1 0,0-1 15,0 21-15,0 0 0,0-20 0,0 20 16,0 0-16,0 1 15,-21 20-15,21-42 0,0 22 0,0-1 16,-21 0-16,21-21 0,-21 1 0,21-1 16,0 0-16,0 0 0,0-42 31,21 0-31,-21 0 16,21-1-16</inkml:trace>
  <inkml:trace contextRef="#ctx0" brushRef="#br0" timeOffset="-134740.46">7514 8340 0,'0'0'0,"0"21"31,0 0-31,0 0 0,0 22 0,0-22 16,0 21-16,0-21 0,0 22 15,0-1-15,0 0 0,0 1 0,0-1 16,0-21-16,0 21 0,0 1 0,0-22 15,0 0-15,0 0 0,0 0 16,0 1-16,0-1 16</inkml:trace>
  <inkml:trace contextRef="#ctx0" brushRef="#br0" timeOffset="-134560.5">7239 8805 0,'0'0'0,"-21"0"16,42-21 0,0 21-1,0-21-15,0 21 0,22 0 0,-22 0 16,21-21-16,-21 21 0,22-21 16,-1 21-16,0-21 0,-20 21 15,20-22-15,0 22 0,-21 0 0</inkml:trace>
  <inkml:trace contextRef="#ctx0" brushRef="#br0" timeOffset="-134049.49">8149 8657 0,'21'-21'15,"-21"0"-15,21 21 16,-21-21-16,0 0 0,22-1 0,-22 1 15,0 0-15,0 0 16,0 0-16,-22 21 16,1 0-16,0 0 0,0 0 0,0 0 15,0 0-15,-1 0 0,1 21 0,0 0 16,0 0-16,0 0 0,0 22 16,-1-22-16,1 0 0,0 21 0,0 1 15,21-22-15,-21 21 0,21-21 0,0 22 16,0-22-16,0 0 0,0 0 15,0 0-15,0 1 0,21-22 16,0 0-16,0 0 0,0 0 16,1 0-16,20-22 0,-21 22 0,0-21 15,22-21-15,-22 21 16,0 0-16,0-22 0,0 22 0,0 0 0,1-21 16,-1 20-16,-21 1 0,0 0 15,0 0-15,0 0 0,21 21 16,-21 21-1,0 0 1,0 0-16,0 0 0,0 1 0,0-1 16,0 0-16,0 0 15,0 0-15,21 0 0,-21 1 0,21-22 16,0 21-16,-21 0 0,22-21 0,-1 0 16,0 0-16,0 0 15,0 0-15,0 0 0,1 0 16,-1-21-16,0 0 0</inkml:trace>
  <inkml:trace contextRef="#ctx0" brushRef="#br0" timeOffset="-133652.62">8763 8530 0,'0'0'0,"0"-21"0,-21 21 16,0 0 0,21 21-16,-22 0 0,1-21 15,21 22-15,-21-1 0,21 0 0,0 0 16,0 0-16,0 0 0,0 1 0,0 20 15,0-21-15,0 0 16,0 0-16,0 1 0,0-1 16,0-42 15,0-1-31,0 1 16,0 0-16,0 0 0,0 0 0,0 0 15,0-22-15,21 22 0,0-21 0,1 21 16,-1-1-16,0 1 0,0 0 15,0 0-15,0 0 0,22 21 0,-22 0 16,21 0-16,-21 0 0,22 0 0,-22 0 16,21 21-16,-21 0 0,1 0 15,-1 0-15,-21 1 0,0-1 16,0 21-16,0-21 0,0 0 0,0 22 16,0-22-16,0 0 0,0 0 0,0 0 15,0 1-15,0-1 16,21-21-1</inkml:trace>
  <inkml:trace contextRef="#ctx0" brushRef="#br0" timeOffset="-132645.33">9927 8530 0,'0'0'0,"0"-21"0,0 0 15,0 0-15,0 0 0,-21-1 16,0 22-16,-22 0 0,22 0 16,-21 0-16,0 0 0,-1 0 15,1 0-15,0 22 0,20-1 0,-20 0 16,21 0-16,0 0 0,0 0 0,-1 1 16,1-1-16,21 21 0,0-21 15,0 0-15,0 22 0,0-22 0,0 0 16,0 0-16,0 0 0,21 1 0,1-1 15,-1 0-15,0-21 0,0 21 16,21-21-16,-20 0 0,-1 0 16,0 0-16,0-21 0,21 0 15,-20 0-15,-1-1 0,0 1 0,21-21 16,-21 21-16,1-22 0,-1 1 0,0 0 16,0-1-16,0 1 0,-21 0 15,21-1-15,1 1 0,-22 0 0,0-1 16,0 1-16,21 21 0,-21-21 0,0 20 15,-21 44 17,-1 20-32,22-21 0,0 21 0,0-20 15,-21 20-15,21 0 0,-21-21 16,21 22-16,0-1 0,0 0 16,0-20-16,0 20 0,0-21 0,0 0 15,0 22-15,21-22 0,0 0 0,1-21 16,-1 21-16,0 0 0,21-21 15,-21 0-15,1 0 0,20 0 0,-21 0 16,0 0-16,22-21 0,-22 0 0,0 0 16,21 0-16,-21-1 0,1 1 0,-1-21 15,-21 0-15,21 20 0,0-20 16,0 0-16,-21-1 0,0-20 0,21 21 16,-21-22-16,0 22 0,22-1 0,-22 1 15,0 21-15,0-21 0,0 20 16,0 1-16,0 42 15,0 1 1,0-1-16,0 21 0,0 0 0,0 1 16,0-1-16,0 0 0,-22 1 15,22-1-15,0 0 0,0 1 0,0-22 16,0 21-16,0-21 0,0 22 0,0-22 16,0 0-16,0 21 0,22-42 15,-22 22-15,21-1 0,0 0 0,0-21 16,0 0-16,22 0 0,-22 0 0,21 0 15,-21 0-15,22 0 0,-1-21 0,0 0 16,1-1-16,-22 22 0,21-21 16,-21-21-16,22 21 0,-22 0 15,0-1-15,0-20 0,0 21 0,0 0 16,-21-22-16,0 22 0,0 0 0,0 0 16,-21 21-1,0 0-15,0 0 0,0 0 0,0 21 16,-1 0-16,1 0 0,0 1 0,21-1 15,-21 0-15,21 0 0,0 0 0,0 0 16,0 1-16,0-1 0,0 0 16,21 0-16,0 0 0,0-21 15,1 0-15,20 0 0,-21 0 0,0 0 16,0 0-16,22 0 0,-22 0 0,21-21 16,-21 21-16,1 0 15,-1-21-15,0 21 0,0 0 0,-21-21 16,0 0-16,0-1 15,0 1 1</inkml:trace>
  <inkml:trace contextRef="#ctx0" brushRef="#br0" timeOffset="-132537.37">11324 8530 0,'-21'0'16,"0"0"-16</inkml:trace>
  <inkml:trace contextRef="#ctx0" brushRef="#br0" timeOffset="-131749.58">12234 8255 0,'0'0'15,"-21"0"-15,0 0 0,0 0 16,0 0-1,21-21-15,0 0 16,21 0-16,0 21 16,0-22-16,21 1 0,-20 0 0,20 0 15,0 0-15,1 21 0,20-21 0,-21-1 16,22 1-16,21 0 0,-22 0 16,22 21-16,-1-21 0,1 21 0,0 0 15,-1 0-15,22 0 0,-21 0 0,-22 0 16,22 21-16,0 0 0,-22 21 15,1 1-15,-22-1 0,22 0 16,-22 1-16,-21 20 0,21-20 0,-20-1 16,-1 0-16,0 1 0,-21-1 0,0 0 15,0-21-15,0 1 0,0-1 16,0 0-16,0 0 0,-21-21 0,0 21 16,-1-21-1,1 0 16,0 0-31,0 0 16,0 0-16,0-21 16</inkml:trace>
  <inkml:trace contextRef="#ctx0" brushRef="#br0" timeOffset="-131344.42">13610 8594 0,'-21'0'16,"42"0"15,0 0-31,0 0 0,1 21 16,-1-21-16,0 21 0,0-21 0,0 21 15,0 0-15,1-21 0,-1 22 0,0-22 16,0 21-16,0-21 15,0 0-15,1 21 0,-1-21 0,0 0 16,0 0-16,0 0 0,0 0 16,1-21-1,-1 0-15,-21-1 0,21 1 0,0 0 16,-21 0-16,21 0 0,0-22 0,1 22 16,-22-21-16,21 21 0,0-22 0,0 22 15,0 0-15,0 0 0,-21 0 16,0 0-16,0 42 31,-21 0-31,0 0 0,0 21 16,0-20-16,0-1 0,-1 21 0,1-21 15,0 0-15,21 1 0,0-1 0,0 0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04:05:40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2074 0,'0'-21'47</inkml:trace>
  <inkml:trace contextRef="#ctx0" brushRef="#br0" timeOffset="889.59">4022 741 0,'21'0'31,"0"21"-31,0-21 16,0 0-16,0-21 15,-21 0-15,22 21 16,-22-21-16,21-1 15,-21 1-15,0 0 16,-21 0-16,-1 21 16,1-21-16,0 0 0,0 21 15,-21 0-15,20 0 16,1 0-16,-21 0 0,21 0 0,-22 0 16,1 0-16,21 21 0,-21 0 15,-1 0-15,-20 0 0,20 0 16,1 22-16,0-22 0,-1 42 0,1-20 15,0-1-15,-1 22 0,1-1 16,21 1-16,0-1 0,0-21 0,-1 22 16,22-22-16,0 22 0,0-22 15,0 0-15,22 1 0,-1-1 16,0 0-16,0 1 0,0-1 0,22-21 16,-22 0-16,21 22 0,0-43 15,-20 21-15,20 0 0,0-21 16,1 0-16,-1 0 0,0 0 15,-21-21-15,22 0 0,-1 0 0,-21-1 16,22-20-16,-22 21 0,21 0 16</inkml:trace>
  <inkml:trace contextRef="#ctx0" brushRef="#br0" timeOffset="1508.23">4572 529 0,'0'0'0,"-21"0"0,0 0 15,21 21-15,-22 22 16,1-22-16,21 0 15,0 21-15,-21 1 0,21 20 0,0-20 16,0 20-16,0 1 0,0-1 16,0 1-16,0-22 0,0 21 0,0-20 15,0 20-15,0-20 0,0-1 16,0-21-16,0 21 0,0 1 16,0-22-16,0 0 0,0 0 15,0 0-15,0 1 0,0-1 0,-21-21 16,0 0-1,21-21 1,0-1-16,0 1 0,0 0 16,0 0-16,0 0 0,0 0 0,0-1 15,0-20-15,0 21 0,21-21 16,0 20-16,21-20 0,-20 0 0,-1 21 16,21-1-16,0-20 0,-20 21 15,20 0-15,0 0 0,-21 21 16,22 0-16,-22 0 0,21 0 15,-21 0-15,1 21 0,-1 0 0,0 0 16,-21 0-16,0 22 0,21-22 16,-21 21-16,0 0 0,0-20 0,0 20 15,0-21-15,0 0 0,0 22 16,0-22-16,0 0 0,0 0 0,0 0 16,-21 0-16,21 1 15,0-44 16,0 1-31,0 0 16,0 0-16</inkml:trace>
  <inkml:trace contextRef="#ctx0" brushRef="#br0" timeOffset="1792.07">5313 1122 0,'0'42'15,"-21"-21"1,21 1-16,-22-1 0,22 0 0,0 21 0,0-21 16,-21 1-16,21 20 15,-21-21-15,21 0 0,0 22 0,-21-22 16,21 0-16,0 0 0,0 0 15,0 0-15,0 1 0,0-1 0,0 0 16,0-42 0,0 0-1,0-1-15</inkml:trace>
  <inkml:trace contextRef="#ctx0" brushRef="#br0" timeOffset="2224.8">5228 826 0,'-21'0'16,"-21"84"0,42-63-16,0 1 15,-22-1-15,22 21 0,0-21 0,0 0 16,0 1-16,22-1 15,-22 0-15,21-21 0,0 0 16,0 0-16,0 0 0,0 0 16,1 0-16,-1-21 0,0 21 0,21-21 15,-21-1-15,1-20 0,-1 21 16,0-21-16,0 20 0,0-20 16,-21 0-16,0 21 0,0-1 0,0-20 15,-21 21-15,0 0 16,0 21-16,0 0 0,-1 0 0,-20 0 15,21 0-15,0 0 0,0 0 16,-1 21-16,1 0 0,0-21 0,0 21 16,0 0-16,21 1 0,-21-1 15,21 0-15,0 0 0,0 0 16,0 0-16,0 1 16,21-22-16,0 0 15,0 0-15,0 0 16,0-22-16,1 22 0</inkml:trace>
  <inkml:trace contextRef="#ctx0" brushRef="#br0" timeOffset="2559.75">6032 402 0,'0'0'0,"0"-21"0,0 0 16,0 0-1,0 42 1,0 21-16,0-21 16,-21 1-16,21 20 0,0 0 0,-21 22 15,21-22-15,0 22 0,0-1 16,-21 22-16,21-22 0,-21 22 0,0-22 16,21 1-16,0-1 0,-22 1 15,1-1-15,21-20 0,0-1 0,0 0 16,0 1-16,0-1 0,0-21 15,0 22-15,0-22 0,0 0 16,0 0-16,0 0 0,0-42 31,0 0-31,0 0 16,21 0-16,1-1 0,-1 1 16</inkml:trace>
  <inkml:trace contextRef="#ctx0" brushRef="#br0" timeOffset="3264.76">6583 1376 0,'0'0'0,"21"0"0,0 0 16,0 0-16,0 0 0,1 0 16,-1 0-16,0-21 0,0 0 15,0-1-15,-21 1 16,0 0-16,0 0 0,0 0 15,0-22-15,0 22 0,0 0 16,-21 0-16,0 0 0,0 21 0,0-21 16,-1-1-16,1 22 0,0 0 15,-21 0-15,21 0 0,-1 0 0,-20 0 16,21 0-16,-21 22 0,-1-1 16,22 0-16,-21 0 0,21 0 0,-22 22 15,22-22-15,-21 21 16,21 0-16,-1-20 0,1 20 0,21-21 15,0 21-15,0-20 0,0 20 0,0-21 16,0 0-16,0 22 0,0-22 16,0 0-16,21 0 0,1 0 0,-1-21 15,21 0-15,-21 21 0,0-21 16,22 0-16,-1 0 0,0 0 0,1-21 16,-22 0-16,21 0 0,1 0 15,-1 0-15,0-22 0,-21 22 0,22-21 16,-22-1-16,21 1 0,-21-21 15,1 20-15,-1-20 0,0-1 0,0 1 16,0-22-16,0 22 16,1-1-16,-1 1 0,0-1 0,0 22 15,-21-1-15,0-20 0,21 42 16,-21-22-16,0 22 0,0-21 0,0 21 16,0 0-16,-21 21 15,0 21-15,0 0 16,0 0-16,-1 21 0,22 1 15,-21-1-15,0 0 0,0 22 0,0-1 16,0 1-16,21 21 0,0-22 16,-22 1-16,22-1 0,0 1 0,0-1 15,0-21-15,0 1 0,0-1 16,0 0-16,22 1 0,-1-22 16,0 21-16,0-21 0,21 1 0,-20-1 15,20 0-15,-21-21 0,21 21 16,1-21-16,-22 0 0,21 0 0,-21 0 15,22-21-15,-1 21 0,-21-21 16,0-22-16,22 22 0,-22 0 0,0 0 16</inkml:trace>
  <inkml:trace contextRef="#ctx0" brushRef="#br0" timeOffset="4164.43">9334 445 0,'0'-43'0,"0"-105"16,0 127 0,0 0-16,0 0 0,0-1 15,-21 22 1,21 22-16,0-1 15,0 21-15,0 0 0,0 22 16,-21-22-16,21 22 0,-21 20 0,21-20 16,-21 21-16,21-1 0,0 1 15,-21 0-15,-1-22 0,22 22 0,-21-22 16,21 1-16,0-22 0,-21 22 16,21-22-16,-21 0 0,21 1 0,-21-22 15,21 0-15,0 0 16,0 0-16,0 0 0,0-42 31,0 0-31,0 0 0,0 0 16,0-22-16,0 22 0,0-21 0,0 21 15,0-22-15,0 1 0,21 0 16,-21 21-16,21-22 0,0 1 0,0 21 16,1 0-16,20-22 0,-21 22 15,0 0-15,22 21 0,-1-21 0,-21 21 16,21 0-16,1 0 0,20 0 15,-20 21-15,-1 0 0,0 0 0,-21 22 16,1-22-16,-1 21 16,-21 0-16,0 1 0,0-22 0,0 21 15,-21 1-15,-1-1 0,-20-21 16,21 21-16,-21-20 0,-1 20 0,1-21 16,0 0-16,-1 0 0,1 1 0,21-22 15,-22 21-15,1-21 0,21 0 16,0 0-16,0 0 0,-1 0 0,1 0 15,21-21-15,0-1 16,0 1 0,21 0-16,1 21 0,-22-21 15,21 21-15,0-21 0</inkml:trace>
  <inkml:trace contextRef="#ctx0" brushRef="#br0" timeOffset="4596.18">9842 1080 0,'0'0'0,"0"-22"0,0 1 16,0 0-16,0 0 0,0 0 16,0 0-16,0-1 0,22 1 15,-1 0-15,0 21 0,0 0 16,0 0-16,0 0 0,22 0 15,-22 21-15,21 0 0,-21 1 0,1-1 16,20 21-16,-21 0 0,0-20 16,0 20-16,-21 0 0,0 1 0,22-1 15,-22 0-15,0 1 0,0-22 16,0 0-16,0 21 0,0-21 0,0 1 16,-22-22-16,22 21 0,-21-21 15,21-21 1,0-1-1,0-20-15,0 21 0,0-21 16,21 20-16,1-20 0,-22 0 0,21-1 16,0 1-16,-21 0 15,21 21-15,0-22 0,0 22 0,-21 0 16,22 0-16,-22 0 0,21-1 16,-21 1-16,21 21 0,0 0 0,-21-21 15,21 21-15,0 0 16,1 0-16</inkml:trace>
  <inkml:trace contextRef="#ctx0" brushRef="#br0" timeOffset="5095.85">11028 826 0,'-21'0'0,"42"0"0,-64-22 0,22 22 15,0 0-15,0 0 0,0 0 16,0 0-16,-1 0 0,1 0 0,-21 22 16,21-1-16,0 0 0,-1 0 15,1 21-15,0 1 0,21-1 0,-21 0 16,0 1-16,21-1 0,0 0 16,-21-20-16,21 20 0,0 0 15,0-21-15,0 1 0,0 20 0,21-21 16,0 0-16,0 0 0,0-21 15,0 22-15,1-22 0,20 0 0,0 0 16,-21 0-16,22 0 0,-1 0 16,0 0-16,-20-22 0,20 1 0,0 0 15,-21 0-15,1 0 0,-1-22 16,0 1-16,0 0 0,-21-1 0,21 1 16,-21 0-16,0-1 0,0 1 15,0 0-15,-21-1 0,-21 1 0,21 21 16,-1-21-16,-20 20 0,21 22 15,-21-21-15,-1 21 0,22 0 0,-21 0 16,21 0-16,-22 21 0,1 1 16,21-1-16,0 0 0,-1 21 0,1-21 15,0 22-15,21-1 0,0-21 16,0 22-16,0-22 0,0 21 16,0-21-16,0 0 0,0 22 0,21-43 15,0 21-15,1 0 0,20-21 16,-21 0-16</inkml:trace>
  <inkml:trace contextRef="#ctx0" brushRef="#br0" timeOffset="5727.92">11515 1016 0,'0'0'15,"0"-21"-15,0 0 0,0 0 0,0-1 16,0 44-1,0-1 1,0 0-16,0 0 0,0 21 0,0 1 16,0-22-16,0 21 0,0 1 15,-22-22-15,22 21 0,0 0 0,0-20 16,0 20-16,0-21 0,0 0 16,0 0-16,0 1 0,0-1 0,0 0 15,22-21 1,-1 0-1,0-21-15,0 0 0,-21-1 16,21 1-16,0 0 0,1 0 16,-1-21-16,0 20 0,0-20 0,0 0 15,0 21-15,1-22 0,-1 22 0,0 0 16,0 0-16,0 0 0,0-1 16,1 22-16,-1 0 15,-21 22-15,0-1 16,0 0-16,0 21 0,0-21 0,0 1 15,0 20-15,0-21 0,0 0 16,0 22-16,0-22 0,0 0 16,0 0-16,0 0 0,0 0 0,21 1 15,0-22-15,0 21 0,0-21 16,1 0-16,20 0 0,-21 0 16,0 0-16,22 0 0,-22-21 15,0-1-15,0 1 0,21 0 0,-20-21 16,-1-1-16,-21 1 0,21 0 0,-21-1 15,21 1-15,-21 0 0,0-1 16,0 1-16,0 0 0,0 21 0,0-22 16,0 22-16,0 0 0,0 0 15,-21 0 1,0 21-16,21 21 16,0 0-1,0 0 1,0 0-16</inkml:trace>
  <inkml:trace contextRef="#ctx0" brushRef="#br0" timeOffset="6199.87">13017 995 0,'0'0'0,"22"-21"0,-22 0 16,0-1-16,0 1 15,0 0-15,0 0 0,-22 0 16,1 21-16,0-21 0,0 21 16,-21 0-16,20 0 0,-20 21 15,21 0-15,-21-21 0,20 42 0,-20-21 16,21 1-16,0-1 0,0 21 0,21-21 16,0 22-16,0-22 0,0 0 15,0 0-15,0 0 0,21 0 0,0 1 16,0-1-16,21-21 0,-20 21 15,20 0-15,0-21 0,-21 21 16,22 0-16,-1-21 0,-21 22 16,22-22-16,-22 21 0,0 0 0,0-21 15,-21 21-15,0 0 0,0 0 16,0 1-16,-21-22 0,0 21 16,-22 0-16,22-21 0,-21 21 0,0-21 15,-1 0-15,22 0 0,-21 0 16,-1 0-16,22 0 0,-21 0 0,21 0 15,0 0-15,-1 0 0,1 0 0,0 0 16,0-21 0,21 0-1,0 0 1,0-1-16,21 1 16,0 0-16,0 0 15</inkml:trace>
  <inkml:trace contextRef="#ctx0" brushRef="#br0" timeOffset="6624.49">13462 1270 0,'21'0'31,"0"-21"-31,0 0 15,1 21-15,-1-21 0,0-1 0,21 1 16,-21 0-16,1 0 0,20 0 16,-21 0-16,0-1 0,22 1 0,-43 0 15,0 0-15,21 0 0,-21 0 16,0-1-16,-21 22 0,-1 0 16,1 0-16,0 0 0,0 0 15,0 0-15,-22 22 0,22-1 0,0-21 16,-21 42-16,21-21 0,-1 0 0,1 22 15,0-22-15,0 21 0,0-21 16,0 22-16,21-22 0,0 21 16,0-21-16,0 1 0,0 20 15,0-21-15,0 0 0,0 0 0,21-21 16,0 22-16,0-1 0,0-21 0,0 0 16,1 0-16,-1 0 0,21 0 15,-21 0-15,0 0 0,22 0 0,-1 0 16,-21-21-16,22-1 0,-1 22 15,-21-21-15,21 0 0,-20 0 0,20 21 16</inkml:trace>
  <inkml:trace contextRef="#ctx0" brushRef="#br0" timeOffset="7000.44">14076 1185 0,'0'0'16,"0"-21"-16,0 0 16,0 0-16,0 0 0,0 0 0,0-1 15,0 1-15,21 0 0,0 0 16,0 0-16,0 21 0,22-21 0,-22-1 15,21 22-15,-21 0 0,22 0 16,-22 0-16,21 0 0,-21 0 0,22 0 16,-22 22-16,0-1 0,0 0 0,0 0 15,-21 21-15,0-20 0,0-1 16,0 21-16,0-21 0,0 22 0,0-22 16,0 0-16,0 21 0,0-21 15,-21 1-15,21-1 0,-21-21 0,21 21 16,0-42 31,0 0-47,0-1 0,21 1 0,-21 0 15,21-21-15,1-1 0,-1 1 16,0 21-16,0-21 0,-21-1 0,21 22 16,0-21-16,1 21 0,-1-1 15,-21 1-15,21 0 0,0 0 0,0 0 16,0 21-16,1-21 15,-1 21-15,0-22 16</inkml:trace>
  <inkml:trace contextRef="#ctx0" brushRef="#br0" timeOffset="7588.1">16595 1058 0,'0'0'0,"0"-42"0,0 21 16,0-21-16,0 20 0,0 1 15,21-21-15,-21 21 0,0 0 0,0-1 16,0 44 15,0-1-31,0 21 0,0 0 16,0 1-16,0 20 0,0 1 0,0-1 16,-21 1-16,-1-1 0,1 22 15,21-22-15,-21 22 0,0-21 0,21-1 16,-21 22-16,0-22 0,21 1 15,-22-22-15,22 22 0,0-22 0,-21 0 16,21 1-16,-21-1 0,21-21 0,0 21 16,0-20-16,-21-1 15,21 0-15,0-42 32,0 0-32,0-1 0,0 1 15,0-21-15,21 0 0,-21-1 0</inkml:trace>
  <inkml:trace contextRef="#ctx0" brushRef="#br0" timeOffset="7932.91">16235 1228 0,'-21'-21'0,"21"-191"31,0 191-31,21-22 0,0 1 0,0 21 16,0-21-16,22 20 0,-1 1 15,0 0-15,1 0 0,-1 21 0,0 0 16,1 0-16,20 0 0,-21 0 16,22 0-16,-22 21 0,1 0 0,-1 0 15,0 1-15,-21 20 0,1 0 16,-22 1-16,0-1 0,0 0 0,-22 1 16,-20-1-16,21 0 15,-21 1-15,-1-22 0,22 0 0,-21 0 0,-1 0 16,1 0-16,21 1 0,-21-22 15,20 0-15,1 21 0,0-21 16,21-21 15,21-1-31,0 22 0,1-21 16,-1 0-16,21 21 0</inkml:trace>
  <inkml:trace contextRef="#ctx0" brushRef="#br0" timeOffset="8352.87">17420 847 0,'0'0'0,"-21"0"16,0 0-16,0 0 16,-1 0-16,1 21 0,0 0 15,0 0-15,0 0 0,0 1 16,-1 20-16,-20 0 0,21 1 0,0-1 15,0 0-15,-1 1 0,1-22 16,21 21-16,0 0 0,0 1 0,0-22 16,0 0-16,0 0 0,0 0 15,21 1-15,22-22 0,-22 0 16,21 0-16,1 0 0,-1 0 0,0 0 16,22-22-16,-22 1 0,22 0 15,-22 0-15,0-21 0,1-1 0,-1 1 16,-21 0-16,0-22 0,0 22 15,-21-22-15,0 22 0,0 0 0,0-1 16,-21 1-16,-21 21 0,21 0 16,0-1-16,-22 1 0,22 21 0,-21 0 15,-1 0-15,1 0 0,0 0 16,21 0-16,-22 21 0,22 22 0,-21-22 16,21 0-16,-1 21 15,1-20-15,0 20 0,21-21 0,0 0 16,0 0-16,0 1 0</inkml:trace>
  <inkml:trace contextRef="#ctx0" brushRef="#br0" timeOffset="8756.64">18076 868 0,'0'0'0,"0"-21"31,-21 21-31,0 21 16,21 0-16,-21 0 15,21 0-15,0 22 0,0-22 0,-21 21 16,21 1-16,0-1 0,-22 0 16,22 22-16,0-22 0,0 0 0,0 22 15,-21-22-15,21 22 0,-21-1 16,21 1-16,-21-1 0,21 1 0,0-22 15,0 22-15,-21-1 0,21 1 0,-21-22 16,-1 0-16,22 22 0,0-22 16,-21 0-16,21 22 0,-21-22 0,0 1 15,21-1-15,0-21 16,0 21-16,-21-20 0,21-1 0,0 0 16,0 0-16,-21-21 0,21-21 31,0 0-31,0 0 0,0-1 15,0-20-15,0 21 0,21-21 0,-21-1 16,21 1-16</inkml:trace>
  <inkml:trace contextRef="#ctx0" brushRef="#br0" timeOffset="9140.42">17907 931 0,'0'0'0,"0"-21"0,0 0 0,0 0 16,0 0-16,0 0 0,0-1 15,0 1-15,21 21 0,0-21 0,0 0 16,1 21-16,20-21 0,-21 21 16,21 0-16,1 0 0,-1 0 0,0 0 15,1 0-15,20 0 0,-20 0 0,-1 21 16,0 0-16,1 0 0,-1 0 15,-21 22-15,0-22 0,-21 21 0,0 1 16,-21-22-16,0 21 16,-21 0-16,-1 1 0,1-1 0,0-21 15,-22 22-15,22-22 0,-22 0 16,22 0-16,0 0 0,-1 0 0,1 1 16,21-22-16,0 0 0,-1 21 15,1-21-15,21-21 31,21 21-15,1-22-16,-1 1 0,21 21 16</inkml:trace>
  <inkml:trace contextRef="#ctx0" brushRef="#br0" timeOffset="9592.16">18923 762 0,'0'-42'16,"0"21"-16,0 42 47,0 0-47,0 21 0,-21-21 15,0 22-15,21-1 0,-22-21 16,1 22-16,0-1 0,0 0 15,21 1-15,0-1 0,0-21 16,0 21-16,0-20 0,0-1 0,0 0 16,0 0-16,0 0 0,21 0 0,0 1 15,0-22-15,1 0 0,-1 0 16,21 0-16,-21 0 0,0 0 0,22 0 16,-22-22-16,21 1 0,-21 0 15,1 0-15,-1 0 0,0-22 0,0 1 16,0 0-16,-21-1 0,21-20 15,-21 21-15,0-1 0,0 22 0,0-21 16,0 21-16,0-1 0,0 1 16,0 0-16,0 0 15,0 42 17,0 0-17,0 0-15,0 1 16</inkml:trace>
  <inkml:trace contextRef="#ctx0" brushRef="#br0" timeOffset="9984.68">19812 720 0,'0'0'16,"-21"0"-1,0 21-15,21 0 16,-22 0-16,22 0 0,0 22 0,-21-1 16,0 0-16,21 1 0,-21 20 15,0 1-15,21-22 0,-21 22 0,-1-1 16,1 1-16,0 20 0,0-20 16,0-1-16,0 22 0,-1-22 0,1 1 15,0 21-15,21-22 0,-21-21 16,21 22-16,0-1 0,0-20 15,0-1-15,0 0 0,0 1 0,0-1 16,0 0-16,0-20 0,0 20 0,0-21 16,0 0-16,0 0 0,0 1 15,-21-22-15,21-22 32,0 1-32,0 0 0,21 0 15,0-21-15,-21 20 0,21-20 0,0 21 16,-21-21-16,22-22 0,-1 22 15</inkml:trace>
  <inkml:trace contextRef="#ctx0" brushRef="#br0" timeOffset="10324.49">19664 953 0,'0'0'15,"0"-43"-15,0 1 0,0 0 0,0 20 16,0 1-16,0-21 0,21 21 0,0 0 15,0-1-15,0 22 0,22-21 16,-22 0-16,21 21 0,1 0 0,-22 0 16,21 0-16,0 0 0,1 0 15,-1 0-15,-21 0 0,22 21 0,-22 0 16,21 1-16,-21-1 0,-21 21 16,0 0-16,0-20 0,0 20 15,-21 0-15,0 1 0,0-1 0,-22 0 16,22 1-16,-21-22 0,0 21 15,-1-21-15,22 0 0,-21 1 0,-1-1 16,22-21-16,0 0 0,-21 21 16,21-21-16,-1 0 0,22-21 31,22 0-15,-1 21-16,0-22 0</inkml:trace>
  <inkml:trace contextRef="#ctx0" brushRef="#br0" timeOffset="10796.29">21040 847 0,'0'0'15,"0"-21"-15,0-1 0,0 1 16,0 0-16,-22 21 15,1 0-15,0 0 16,0 0-16,0 0 0,-22 21 16,22-21-16,0 21 0,-21 22 15,21-22-15,-22 0 0,22 21 0,0-20 16,0 20-16,21-21 0,0 0 16,0 22-16,0-22 0,0 0 0,21 0 15,0 0-15,0 0 0,22-21 16,-22 22-16,21-1 0,0-21 0,-20 0 15,20 21-15,-21-21 0,21 0 16,-20 21-16,20-21 0,-21 0 0,0 21 16,0-21-16,-21 21 15,0 1-15,22-22 0,-22 21 0,0 0 16,0 0-16,-22-21 0,1 21 16,0-21-16,-21 0 0,-1 21 15,1-21-15,0 0 0,-1 0 0,-20 0 16,21 22-16,-1-22 0,1 0 15,0 0-15,-1 0 0,1 0 0,21 0 16,0 0-16,-22 0 0,22 0 16,0 0-16,0 0 0,21-22 15,-21 22-15,-1 0 16</inkml:trace>
  <inkml:trace contextRef="#ctx0" brushRef="#br0" timeOffset="12244.21">3450 2244 0,'0'0'0,"-42"0"0,-1 0 16,1 0-16,21 0 0,0 0 0,-22 0 15,22 0-15,0 0 0,0 0 16,0-21-16,0 21 0,-1 0 0,1 0 15,0 0 1,0 0-16,42 0 63,0 0-63,0 0 0,1 0 0,20 0 15,-21 0-15,21 0 0,1 0 0,-1 0 16,0 0-16,22 0 0,-1 0 15,1 0-15,21 0 0,-22-22 0,22 22 16,-1 0-16,1 0 0,21 0 16,-21 0-16,42 0 0,-22-21 0,22 21 15,-21 0-15,21 0 0,21-21 16,-21 21-16,0 0 0,22 0 0,-1-21 16,0 21-16,0 0 0,0 0 15,22-21-15,-22 21 0,21-21 16,0 21-16,1 0 0,-1 0 0,0-22 0,22 22 15,-22 0-15,22 0 16,-1-21-16,1 21 0,-22 0 0,22 0 16,20 0-16,-20 0 0,-22-21 15,22 21-15,-1 0 0,22 0 0,-22 0 16,1 0-16,-1 0 0,1 0 0,-1 0 16,22 0-16,-22 0 0,1 0 15,21 0-15,-22 0 0,22 21 0,-22-21 16,22 0-16,0 0 0,-22 0 15,22 21-15,-22-21 0,22 0 0,-22 0 16,1 22-16,-1-22 0,22 0 0,-21 0 16,-1 21-16,-21-21 15,22 0-15,-1 0 0,1 0 0,-1 21 16,-20-21-16,20 0 0,-20 0 0,-1 0 16,21 0-16,-20 0 0,-22 0 15,21 21-15,-21-21 0,1 0 0,-1 0 16,0 0-16,0 0 0,-21 0 15,0 0-15,0 21 0,-21-21 0,21 0 16,-21 0-16,0 0 0,-1 0 16,1 0-16,0 0 0,-21 21 0,21-21 15,-22 0-15,-20 0 0,20 0 0,-20 0 16,-1 0-16,1 0 16,-1 0-16,-20 0 0,20 0 0,-20 0 15,-1 0-15,0 0 0,-21 0 16,22 0-16,-22 0 0,0 0 0,0 0 15,0 0-15</inkml:trace>
  <inkml:trace contextRef="#ctx0" brushRef="#br0" timeOffset="12368.26">19537 2201 0,'-21'0'78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5234-C045-4FA8-8630-49A5449B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359D-58AC-48C4-9DF0-3042794F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0663-D089-4478-B8FF-4A2DAEAF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D175-87AA-4D06-8D2E-A994412A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E959-5EE3-4FC2-AB15-F584F958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3F3B-A394-4FE4-96F5-BC016A3B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635B-1F1C-4696-B413-A2D237320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A0C3-E6FD-4296-A113-9306C688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2CE0-A355-4FFA-8BD6-8CD97129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D3B4-5515-44E8-B3FB-36A6B372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815D1-013B-4CB2-8687-05F6CA9A4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2C26C-F7FA-4118-8B9C-A695C0E50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A0C3-D5B4-42F4-9839-FF282BED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CA96-1ED6-4539-9F61-AAF285DD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AF95-5763-4B94-B953-848D05E0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8A18-10CF-4F72-85B2-2E615661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6E87-7C6B-4F7C-8AE1-F380D969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CF1-AAFB-4560-A0BE-E76D61BA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EBB8-6C06-4712-9BEA-F347AE9A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01BA-DCA5-49C6-9BCC-A61B97C3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526-F610-47B4-936B-600AD39D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545E3-8DA0-44D1-83DA-5BBF9722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2E7F-AF67-494E-8F14-E56905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B122-6446-4E28-BBBC-B48167BE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B055-E9D8-40C3-99CC-4A080894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7DA3-5ADC-4E6B-8F0D-6DC8CF48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EF96-0DCB-49EE-BB6A-F8469349F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D530-B9E2-41C4-8A9A-F2F5F1D1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3421-8CE8-4915-B708-09B44EE1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36C8-E644-4A0B-9D38-B3BFDF96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7621-25DA-49AD-8AF4-88456ADC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4BF-E6D1-46AA-A786-7319CF20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24705-2075-47F4-B6C6-11970C6B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1BEDE-CE70-4015-BF34-2F34B1278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FE90-7BFA-4490-9CCF-75839190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A090-3B7A-467D-B0D3-3DBBC72A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5442C-0A79-4947-82E4-4671740F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2178-2DD7-451E-8A4C-35ABEEB9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95E01-C431-4DC2-A8A8-6EE28B16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5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89F0-0DE2-4BAB-A815-4EF61736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57B05-D6DC-4C47-8A78-A7AA0253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A13B8-2203-40B0-951B-9DABF8A8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5E048-2B93-46A8-9203-A983D35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7D59C-3042-4189-9D86-3C71DCAC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1BB98-51EC-472F-878F-FBB997EC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184D4-8728-4B61-A2E2-8F71C048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2FEE-5104-4883-BCDC-D552C4B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3B0C-089C-49CC-A8A8-95C1F174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7910-854E-4B8B-9693-1014181A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1FF1-4594-4562-8483-F79DB4F0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1B8E-B9B6-482E-8794-B4202176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148E-E147-4CC9-969F-1CC44EA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C28-D7B3-4BFB-910B-FFF1FB7B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DF8F4-23AD-4F90-97BE-D89EDE593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E353C-60E6-4709-AA7A-C27EB353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1EF32-51EE-4F78-BE3A-3D6FFFD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DD3C8-3243-4C46-88B8-A8E9657F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1A58-326E-4E47-BA1B-07478E30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BB422-9134-4AA3-80ED-5A30FC09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92E05-73DD-4E68-BD21-CEF07EE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4FDC-4DE6-4EBA-AF75-72FA24A78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C47B-C04E-4171-95A3-D684883A846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48E5-0123-490E-AEF7-7FDA0EA88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6F05-6D84-49C0-9A63-DC93E2A80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4720-90D0-4DD9-937B-C4289EB60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7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A78C7C-69F6-429C-8C37-933D26835416}"/>
                  </a:ext>
                </a:extLst>
              </p14:cNvPr>
              <p14:cNvContentPartPr/>
              <p14:nvPr/>
            </p14:nvContentPartPr>
            <p14:xfrm>
              <a:off x="213480" y="0"/>
              <a:ext cx="8587800" cy="124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A78C7C-69F6-429C-8C37-933D26835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860652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14128F-4299-4FAD-8E0B-0329CB4A9788}"/>
                  </a:ext>
                </a:extLst>
              </p14:cNvPr>
              <p14:cNvContentPartPr/>
              <p14:nvPr/>
            </p14:nvContentPartPr>
            <p14:xfrm>
              <a:off x="426600" y="945000"/>
              <a:ext cx="6340320" cy="54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14128F-4299-4FAD-8E0B-0329CB4A9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40" y="935640"/>
                <a:ext cx="635904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93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3F9323-F89A-4789-9440-5DA62A4FF6CB}"/>
                  </a:ext>
                </a:extLst>
              </p14:cNvPr>
              <p14:cNvContentPartPr/>
              <p14:nvPr/>
            </p14:nvContentPartPr>
            <p14:xfrm>
              <a:off x="99000" y="129600"/>
              <a:ext cx="940356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3F9323-F89A-4789-9440-5DA62A4FF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20240"/>
                <a:ext cx="942228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8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AB224-B054-49BB-AB7B-3F26A3928086}"/>
                  </a:ext>
                </a:extLst>
              </p14:cNvPr>
              <p14:cNvContentPartPr/>
              <p14:nvPr/>
            </p14:nvContentPartPr>
            <p14:xfrm>
              <a:off x="0" y="0"/>
              <a:ext cx="936540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AB224-B054-49BB-AB7B-3F26A3928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384120" cy="61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F547D5-65DC-49D3-86E6-7B40569E06D6}"/>
                  </a:ext>
                </a:extLst>
              </p14:cNvPr>
              <p14:cNvContentPartPr/>
              <p14:nvPr/>
            </p14:nvContentPartPr>
            <p14:xfrm>
              <a:off x="335160" y="5745600"/>
              <a:ext cx="8390160" cy="64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F547D5-65DC-49D3-86E6-7B40569E0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5736240"/>
                <a:ext cx="840888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571EF6-2FA5-4F89-AC86-94F7FB72213C}"/>
                  </a:ext>
                </a:extLst>
              </p14:cNvPr>
              <p14:cNvContentPartPr/>
              <p14:nvPr/>
            </p14:nvContentPartPr>
            <p14:xfrm>
              <a:off x="0" y="152280"/>
              <a:ext cx="863388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571EF6-2FA5-4F89-AC86-94F7FB722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65260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5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395EB6-1891-4781-8B10-017EFB5AB15C}"/>
                  </a:ext>
                </a:extLst>
              </p14:cNvPr>
              <p14:cNvContentPartPr/>
              <p14:nvPr/>
            </p14:nvContentPartPr>
            <p14:xfrm>
              <a:off x="1882080" y="60840"/>
              <a:ext cx="5258160" cy="21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395EB6-1891-4781-8B10-017EFB5AB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720" y="51480"/>
                <a:ext cx="527688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70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34A59-4592-484D-98F1-942D3D7629C0}"/>
                  </a:ext>
                </a:extLst>
              </p14:cNvPr>
              <p14:cNvContentPartPr/>
              <p14:nvPr/>
            </p14:nvContentPartPr>
            <p14:xfrm>
              <a:off x="716400" y="38160"/>
              <a:ext cx="4450320" cy="18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34A59-4592-484D-98F1-942D3D762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8800"/>
                <a:ext cx="4469040" cy="18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F40C7F-CF56-4AD6-985C-F18B656F4885}"/>
                  </a:ext>
                </a:extLst>
              </p14:cNvPr>
              <p14:cNvContentPartPr/>
              <p14:nvPr/>
            </p14:nvContentPartPr>
            <p14:xfrm>
              <a:off x="723960" y="2064960"/>
              <a:ext cx="1143360" cy="37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F40C7F-CF56-4AD6-985C-F18B656F48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600" y="2055600"/>
                <a:ext cx="11620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EFBA74-1BE5-43FF-BA53-AFD9A28ABE39}"/>
                  </a:ext>
                </a:extLst>
              </p14:cNvPr>
              <p14:cNvContentPartPr/>
              <p14:nvPr/>
            </p14:nvContentPartPr>
            <p14:xfrm>
              <a:off x="662760" y="1691640"/>
              <a:ext cx="7689240" cy="423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EFBA74-1BE5-43FF-BA53-AFD9A28AB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400" y="1682280"/>
                <a:ext cx="770796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1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09D9AB-03AB-48DC-B22D-1037FF6A076E}"/>
                  </a:ext>
                </a:extLst>
              </p14:cNvPr>
              <p14:cNvContentPartPr/>
              <p14:nvPr/>
            </p14:nvContentPartPr>
            <p14:xfrm>
              <a:off x="586800" y="152280"/>
              <a:ext cx="651528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09D9AB-03AB-48DC-B22D-1037FF6A0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42920"/>
                <a:ext cx="653400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2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940018-A4DE-4E9D-BFB2-21B790AAB00C}"/>
                  </a:ext>
                </a:extLst>
              </p14:cNvPr>
              <p14:cNvContentPartPr/>
              <p14:nvPr/>
            </p14:nvContentPartPr>
            <p14:xfrm>
              <a:off x="1097280" y="60840"/>
              <a:ext cx="6523200" cy="85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940018-A4DE-4E9D-BFB2-21B790AAB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51480"/>
                <a:ext cx="654192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33DCFF-EC60-474A-8703-F96F5955CF3A}"/>
                  </a:ext>
                </a:extLst>
              </p14:cNvPr>
              <p14:cNvContentPartPr/>
              <p14:nvPr/>
            </p14:nvContentPartPr>
            <p14:xfrm>
              <a:off x="624960" y="1028880"/>
              <a:ext cx="8717400" cy="20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33DCFF-EC60-474A-8703-F96F5955CF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1019520"/>
                <a:ext cx="8736120" cy="20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F55708F2-D6A5-4831-978B-98B142908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9682371"/>
                  </p:ext>
                </p:extLst>
              </p:nvPr>
            </p:nvGraphicFramePr>
            <p:xfrm>
              <a:off x="6629400" y="4772025"/>
              <a:ext cx="3048000" cy="1714500"/>
            </p:xfrm>
            <a:graphic>
              <a:graphicData uri="http://schemas.microsoft.com/office/powerpoint/2016/slidezoom">
                <pslz:sldZm>
                  <pslz:sldZmObj sldId="262" cId="1636458183">
                    <pslz:zmPr id="{926E67D9-C903-4AEB-BDFA-30513B34223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55708F2-D6A5-4831-978B-98B142908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9400" y="47720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81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F6BCE2-26ED-4541-B239-01FDE61E6397}"/>
                  </a:ext>
                </a:extLst>
              </p14:cNvPr>
              <p14:cNvContentPartPr/>
              <p14:nvPr/>
            </p14:nvContentPartPr>
            <p14:xfrm>
              <a:off x="358200" y="30600"/>
              <a:ext cx="934992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F6BCE2-26ED-4541-B239-01FDE61E6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1240"/>
                <a:ext cx="936864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45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F7A7E1-2F3D-4F55-95ED-61F25D4766EE}"/>
                  </a:ext>
                </a:extLst>
              </p14:cNvPr>
              <p14:cNvContentPartPr/>
              <p14:nvPr/>
            </p14:nvContentPartPr>
            <p14:xfrm>
              <a:off x="1119960" y="114480"/>
              <a:ext cx="873288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F7A7E1-2F3D-4F55-95ED-61F25D476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105120"/>
                <a:ext cx="875160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4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3F5-9073-4940-BF7D-1A1546776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FA86-03B8-43DB-8DF2-2C2D62B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B9DBB-E5B0-48CC-B2CA-A79134D730B9}"/>
                  </a:ext>
                </a:extLst>
              </p14:cNvPr>
              <p14:cNvContentPartPr/>
              <p14:nvPr/>
            </p14:nvContentPartPr>
            <p14:xfrm>
              <a:off x="0" y="0"/>
              <a:ext cx="1014264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B9DBB-E5B0-48CC-B2CA-A79134D73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16136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78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2021-08-11T04:36:11Z</dcterms:created>
  <dcterms:modified xsi:type="dcterms:W3CDTF">2021-08-11T04:37:02Z</dcterms:modified>
</cp:coreProperties>
</file>