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3T02:39:00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2159 0,'0'-21'16,"0"0"0,0 0 15,0-1-16,0 1 17,0 42 61,0 1-93,0-1 16,0 0-16,0 0 16,0 0-16,0 0 0,0 1 0,0-1 15,0 0-15,0 21 0,0-21 16,0 1-16,0-1 0,0 21 0,0-21 16,0 22-16,0-1 0,0-21 15,0 21-15,0 1 0,0-22 16,0 21-16,0 1 0,0-22 0,0 21 15,0 0-15,0-20 0,0 20 16,0-21-16,0 21 0,0 1 16,0-22-16,0 21 0,0 1 15,0-22-15,0 21 0,0 0 0,0 1 16,0-1-16,21 0 0,-21 1 16,0-1-16,0 0 0,0 1 0,0-1 15,0 0-15,0 1 0,0-1 16,0 0-16,0 1 0,0-22 0,0 21 15,22 1-15,-22-1 0,0-21 16,0 21-16,0 1 0,0-1 0,0 0 16,0 1-16,0-1 0,0 0 15,0 1-15,0-1 0,0 0 0,0 1 16,0-1-16,0 0 16,0 22-16,0-22 0,0 1 0,0-1 15,0 0-15,0 1 0,0-1 16,0-21-16,0 21 0,0 1 0,0-22 15,0 21-15,0-21 0,0 22 16,0-22-16,0 0 0,0 21 0,0-20 16,0 20-16,0-21 0,0 21 0,0-20 15,0 20-15,0-21 0,0 21 16,0-20-16,0 20 0,0-21 0,0 0 16,0 22-16,0-22 0,0 0 15,0 0-15,0 0 0,0 0 0,0 1 16,0-1-16,0 0 15,0 0-15,0 0 0,0 0 0,0 1 16,0-1 0,-22-21-1,22-21-15,0-1 16,0-20-16,0 21 16,0-21-16,0-1 0,0 1 0,0-22 15</inkml:trace>
  <inkml:trace contextRef="#ctx0" brushRef="#br0" timeOffset="2535.94">2159 2074 0,'21'0'62,"0"0"-31,0 0-31,1 0 0,-1 0 16,0-21-16,0 21 0,0 0 16,0 0-1,22 0-15,-22 0 0,0 0 0,0 0 16,22 0-16,-22 0 0,21 0 16,-21-21-16,22 21 0,-1 0 0,0 0 15,-21 0-15,22 0 0,-1 0 16,0 0-16,1 0 0,-22 0 0,21 0 15,1 0-15,-1 0 0,0 0 16,1 0-16,20 0 0,-21 0 0,22 0 16,-1 0-16,1 0 0,-1 0 15,1 0-15,-1 0 0,1 0 0,-1 0 16,1 0-16,-1 0 0,1 0 16,-1 0-16,1 0 0,-1 0 15,-20 0-15,41 0 0,-20 0 16,-1 0-16,1 0 0,21 0 0,-22 0 15,1 0-15,20 0 0,1 0 16,-22 0-16,22 0 0,-21 0 0,20 0 16,-20 0-16,20 0 0,-20 0 15,21 0-15,-1 0 0,-20 0 0,20 0 16,-20 0-16,21 0 0,-22 0 16,22 0-16,-22 0 0,1 0 0,20 0 15,-20 0-15,21 0 0,-22 0 16,22 0-16,-1 0 0,1 0 15,-21 0-15,20 0 0,-20 0 0,20 0 16,-20 0-16,-1 0 0,1 0 16,-1 0-16,-20 0 0,20 0 0,1 0 15,-1 0-15,-20 0 0,20 0 16,1 0-16,-1 0 0,-21 0 0,22 0 16,-22 0-16,22 0 0,-22 0 0,0 0 15,22 0-15,-22 0 0,-21 0 16,64 0-16,-64 0 0,0 0 15,22 0-15,-22 0 0,0 0 16,0 0-16,0 0 16,1 0-16,-1 0 15,0 0 1,-21 21 0,0 0-1,0 1-15,0-1 16,0 0-1,0 0-15,0 0 0,0 0 0,0 1 16,0-1-16,0 0 0,0 0 0,0 0 16,0 22-16,0-22 0,0 0 15,0 21-15,0 1 0,0-22 0,0 21 16,0 0-16,0-20 16,0 20-16,0 0 0,0 1 0,0-22 15,0 21-15,0 0 0,21 1 0,-21-22 16,21 21-16,-21 1 0,0-1 15,0 0-15,21 1 0,-21-1 0,22 0 16,-22 22-16,0-22 0,21 22 16,-21-22-16,21 0 0,0 22 0,-21-22 15,0 0-15,0 1 0,21-1 0,-21 22 16,21-22-16,-21 0 0,0 1 16,0-1-16,0 0 0,0 22 0,22-22 15,-22 0-15,0 1 0,0 20 0,0-20 16,0-1-16,0 0 15,0 1-15,0-1 0,0 0 0,0 1 16,0-1-16,42 0 0,-42 1 0,0-1 16,-21 0-16,0 1 0,21-1 15,-22 0-15,22 1 0,-21-1 0,21 0 16,-21 1-16,21-1 0,0 0 0,0 1 16,-21-1-16,21 0 0,0 1 15,-21-1-15,21-21 0,0 21 0,0-20 16,0 20-16,0-21 0,0 21 0,-21-20 15,21-1-15,0 21 0,0-21 0,0 0 16,0 1-16,0-1 0,0 0 16,0 0-16,0 0 0,0 0 15,0 1-15,0-1 0,0 0 16,0 0-16,0 0 16,0 0-1,0 1 1,-22-1 15,1-21-15,0 0-16,0 21 15,63-21-15,-63 0 16,-21 0-16,-1 0 0,22 0 16,0 0-16,0 0 0,0 0 0,0 0 15,-1 0-15,1 0 0,0 0 0,-21 21 16,21-21-16,-22 0 0,22 0 15,-21 0-15,-1 0 0,1 0 0,0 0 16,-1 0-16,1 21 0,-21-21 0,20 0 16,1 0-16,0 0 0,-22 0 15,22 0-15,-22 0 0,22 0 0,-22 0 16,22 0-16,-21 0 0,-1 0 0,22 0 16,-22 0-16,1 0 0,-1 0 15,22 0-15,-22 0 0,1 0 0,-1 0 16,22 0-16,-21 0 0,-1 0 15,22 0-15,-22 0 0,1 0 0,-1 0 16,1 0-16,20 0 0,-41 0 16,20 0-16,1 0 0,-1 0 0,1 0 15,-1 0-15,-20 0 0,41 0 0,-20 0 16,-1 0-16,22 0 0,-22 0 16,22 0-16,0 0 0,-1 0 0,1 0 15,-21 0-15,20 0 0,1 0 0,0 0 16,-22 0-16,22 0 0,-22 0 15,1 0-15,20 0 0,-20 0 0,-1 0 16,22 0-16,-21 0 0,20 0 16,-20 0-16,20-21 0,1 21 15,0 0-15,-1 0 0,1 0 0,0 0 16,-1 0-16,1 0 0,0 0 16,-1 0-16,1 0 0,0 0 0,-1 0 15,1 0-15,0 0 0,-1 0 0,-20 0 16,21 0-16,-1 0 0,1 0 15,0 0-15,-22 0 0,22 0 0,-1 0 16,1 0-16,0 0 0,-1 0 16,22 0-16,-21 0 0,21 0 0,-22 0 15,22 0-15,-21 0 0,21 0 0,0 0 16,-1 0-16,-20 0 16,21 0-16,0 0 0,-22 0 0,22 0 15,0 0-15,-21 0 0,21 0 16,-1 0-16,1 0 0,-21 0 0,21 0 15,0-21-15,-1 21 0,1 0 16,0 0-16,0 0 0,0 0 16,0-21-1,-1 21-15,1 0 16,0 0-16,0 0 0,0 0 16,0 0-16,-1 0 15,1 0-15,0 0 0,0 0 16,0-21-16,0 21 15,-1 0-15,1 0 0,0 0 16,0 0-16,0 0 0,0 0 16,-1 0-1,1-22 17,21 1-17,0 0 1,0 0-16,0 0 15</inkml:trace>
  <inkml:trace contextRef="#ctx0" brushRef="#br0" timeOffset="5375.32">3344 1207 0,'0'0'0,"0"21"16,0 0 30,21-21-30,1 0 0,-1 0-1,0 0-15,0-21 0,0 21 0,0-21 16,1-1-16,-1 22 0,0-21 16,21 0-16,-21 0 0,1 21 0,-1-21 15,0 0-15,0-1 0,-21 1 16,21 0-16,0 0 0,-21 0 0,0 0 15,0-1-15,0 1 0,0 0 16,0 0-16,0 0 0,0 0 16,0-1 31,-21 22 93,21-21-140,-21 21 16,0 0-16,0 0 15,0 0-15,-1 0 16,1 0-16,-21 21 16,21-21-16,0 22 0,-22-1 0,1 0 15,0 0-15,-1 21 0,1-20 16,0 20-16,-1-21 0,22 21 0,-21 1 16,-1-22-16,22 21 0,0 1 15,0-22-15,0 0 0,21 0 0,0 0 16,0 0-16,0 1 0,0-1 15,0 0-15,0 0 16,21-21-16,0 21 0,0-21 16,0 0-16,1 21 0,-1-21 15,0 0-15,0 22 0,0-22 0,0 21 16,1-21-16,20 21 0,-21-21 16,0 21-16,0-21 0,22 21 0,-22-21 15,0 21-15,0-21 0,0 22 16,1-1-16,-1 0 0,0 0 0,0 0 15,-21 0-15,0 1 0,0-1 16,0 0-16,0 0 0,0 0 0,0 0 16,-21 1-16,-21-1 0,20 0 15,1 0-15,-21 0 0,21-21 16,-22 0-16,22 21 0,-21-21 16,21 0-16,-22 0 0,22 0 0,0 0 15,0-21-15,-21 21 0,20-21 16,1 0-16,0 0 0,0 0 0,21-1 15,-21 1-15,0 0 16,21 0-16,0 0 0,0 0 16,0-1-1,0 1-15,21 21 16,0-21 0,0 21-16,0 0 0,0-21 15</inkml:trace>
  <inkml:trace contextRef="#ctx0" brushRef="#br0" timeOffset="5844.05">3725 1651 0,'43'21'31,"-22"-21"-31,0-21 0,0 21 16,-21-21-16,21 21 0,0-21 15,1 0-15,-1-1 0,0 22 0,0-21 16,0 0-16,0 21 0,1-21 16,-22 0-16,0 0 0,0-1 31,-22 22-31,1 0 0,0 0 15,0 0-15,-21 22 0,20-22 16,1 21-16,0 0 0,0 0 0,0 0 16,0 0-16,-1 1 0,1 20 15,0-21-15,21 0 0,-21 0 0,21 1 16,0-1-16,0 0 16,0 0-16,0 0 0,0 0 0,0 1 15,0-1-15,21-21 0,-21 21 16,21 0-16,0-21 0,1 21 15,-1-21-15,0 0 16,0 0-16,0 0 0,0 0 16,1 0-16,-1-21 0,0 0 15,0 0-15,-21 0 0,21-1 0,0 1 16</inkml:trace>
  <inkml:trace contextRef="#ctx0" brushRef="#br0" timeOffset="6218.83">4254 656 0,'0'21'0,"0"149"31,0-128-31,0 22 16,0-22-16,0 21 0,0 1 0,0-1 16,-21 1-16,21-22 15,0 22-15,0-22 0,0 0 0,0 1 16,-21-1-16,21 0 0,-21 1 16,21-1-16,0-21 0,0 22 0,0-22 15,0 0-15,0 0 0,0 0 16,0 0-16,0-42 47,0 0-32,0 0-15,0 0 0,0 0 0,0-1 16</inkml:trace>
  <inkml:trace contextRef="#ctx0" brushRef="#br0" timeOffset="6662.58">4360 1609 0,'0'21'0,"21"-21"31,1 0-31,-1 0 16,0-21-16,0 21 0,0-21 0,0-1 15,1 22-15,-1-21 16,21 0-16,-21 0 0,0 0 0,1 21 16,-22-21-16,0-1 0,21 1 15,-21 0-15,0 0 0,0 0 16,-21 21 0,-1 0-16,1 0 15,0 0-15,-21 21 0,21 0 16,-1-21-16,1 21 0,0 0 0,21 1 15,-21-1-15,21 0 0,-21 0 16,21 21-16,0-20 0,0-1 16,0 0-16,0 0 0,0 0 0,0 0 15,0 1-15,0-1 16,21 0-16,0-21 0,0 0 0,0 0 16,1 0-16,-1 0 15,0 0-15,0 0 0,0 0 0,0 0 16,1-21-16,-1 0 0,0-1 15,0 22-15,21-21 0</inkml:trace>
  <inkml:trace contextRef="#ctx0" brushRef="#br0" timeOffset="7251.24">4995 1355 0,'-21'0'15,"0"0"1,21 21-16,0 0 0,-21 0 16,21 0-16,0 1 15,-21-1-15,21 0 0,0 0 16,0 21-16,-22-20 0,22-1 16,0 0-16,0 0 0,-21 0 0,21 0 15,0 1-15,0-1 16,0 0-16,0 0 31,0-42-15,-21 21-1,21-21-15,0 0 0,0-1 16,0-20-16,0 21 0,0 0 16,0 0-16,0-1 0,0 1 15,0 0-15,0 0 0,0 0 0,0 0 16,21-1-16,0 1 0,1 0 15,-22 0-15,21 0 0,0 0 0,0-1 16,0 1-16,0 21 0,1-21 16,-1 21-16,0 0 0,0 0 15,0 0-15,0 21 0,1-21 16,-22 21-16,0 1 0,21-1 16,-21 0-16,21 21 0,-21-21 0,0 1 15,0-1-15,0 0 0,0 21 16,0-21-16,0 1 0,0-1 0,0 21 15,0-21-15,0 0 0,0 1 16,0-1-16,0 0 16,0-42 31,0 0-47,0-1 0,21 1 15,-21 0-15</inkml:trace>
  <inkml:trace contextRef="#ctx0" brushRef="#br0" timeOffset="7552.06">5546 1291 0,'0'85'31,"0"-64"-31,0 0 0,0 0 16,0 1-16,0-1 0,0 0 0,0 0 16,-22 0-16,22 0 0,0 1 15,0-1-15,-21 0 0,21 0 0,0 0 16,0 0-16,0 1 16,0-1-16,0-42 46,0-1-46,0 1 16,21 0-16</inkml:trace>
  <inkml:trace contextRef="#ctx0" brushRef="#br0" timeOffset="8015.8">5524 910 0,'-21'0'16,"42"0"-16,-42 21 0,21 1 0,-21-22 15,0 21-15,21 0 0,-21 0 0,21 0 16,0 0-16,0 1 0,0-1 16,0 0-16,0 0 0,0 0 15,0 0-15,21-21 16,0 0-16,0 0 0,0 0 15,1 0-15,-1 0 16,0 0-16,0-21 0,0 21 0,0-21 16,1 0-16,-1 0 15,-21 0-15,21-1 0,-21-20 16,0 21-16,0 0 0,0 0 16,0-1-16,0 1 0,0 0 0,0 0 15,-21 21-15,0-21 16,-1 21-16,1 0 15,0 0-15,0 21 0,0 0 16,0 0-16,-1-21 0,1 21 0,0 1 16,21-1-16,0 0 0,-21 0 15,21 0-15,0 0 0,0 1 0,0-1 16,0 0-16,0 0 0,21 0 16,0 0-16,0-21 0,1 22 15,-1-22-15,-21 21 0,21 0 16</inkml:trace>
  <inkml:trace contextRef="#ctx0" brushRef="#br0" timeOffset="8644.43">5948 1376 0,'0'-21'0,"0"0"15,0-1 1,-21 44 31,21-1-47,-22 0 16,22 0-16,0 0 15,0 0-15,0 1 0,0-1 16,0 0-16,0 21 0,0-21 0,0 1 15,0-1-15,0 21 0,0-21 16,0 0-16,0 1 0,0-1 0,22 0 16,-1 0-16,0 0 15,0-21-15,0 0 0,0 0 16,1 0-16,-1 0 0,0 0 16,0 0-16,0-21 0,0 0 0,1 0 15,-1 0-15,-21-1 0,21 1 16,0 0-16,0-21 0,-21 21 15,0-1-15,21-20 0,1 21 0,-22 0 16,21 0-16,-21-1 0,0 1 16,0 0-16,0 0 0,0 0 0,0 0 15,0 42 17,0 0-17,-21 0-15,21 0 0,0 0 16,-22 1-16,22-1 0,0 0 15,0 0-15,0 0 0,0 22 0,0-22 16,0 0-16,0 0 0,0 0 16,0 0-16,0 1 15,0-1-15,0 0 0,22-21 16,-1 0-16,0 0 16,0 0-16,0 0 0,0 0 15,1-21-15,-1 21 0,0-21 16,21-1-16</inkml:trace>
  <inkml:trace contextRef="#ctx0" brushRef="#br0" timeOffset="9522.93">6752 1355 0,'-21'0'31,"21"21"-16,0 0-15,-21-21 0,21 21 16,0 0-16,-21 1 0,21-1 16,0 0-16,0 0 0,0 0 15,0 0-15,0 1 0,0-1 0,-22 0 16,22 0-16,0 0 16,0 0-16,0 1 0,0-1 15,0 0 1,0-42 31,0 0-47,0-1 0,0 1 0,0 0 15,0 0-15,0 0 0,22 0 16,-22-22-16,0 22 0,21 0 0,0 0 16,0-22-16,-21 22 0,21 0 15,0 0-15,1 21 0,-1-21 0,0 0 16,-21-1-16,21 22 0,21-21 15,-20 21-15,-1 0 0,0 0 0,0 0 16,0 0-16,0 0 16,1 0-16,-1 21 0,-21 1 15,21-1-15,-21 0 0,21 0 16,-21 0-16,0 0 0,0 1 16,0-1-16,0 0 0,21 0 15,-21 0-15,0 0 0,0 1 16,21-1-16,-21 0 0,0 0 15,0 0-15,0 0 0,0 1 16,0-1-16,0 0 31,-21-21 1,21-21-32,0 0 15,0-1-15,0 1 0,0 0 0,0 0 16,0 0-16,0 0 0,0-1 15,0 1-15,0-21 0,0 21 0,21 0 16,1-22-16,-1 22 0,-21 0 0,21 0 16,0 0-16,0-1 0,22 1 15,-22 0-15,0 0 0,21 21 0,1 0 16,-22-21-16,21 21 0,-21 0 16,22 0-16,-22 0 0,0 21 0,0 0 15,0 0-15,0 0 0,1 1 16,-22-1-16,0 0 0,0 21 15,0-21-15,0 1 0,0 20 16,0-21-16,0 0 0,0 22 0,-22-22 16,1 0-16,21 0 0,0 0 0,-21 0 15,21 1-15,-21-1 0,21 0 16,-21-21-16,21 21 0</inkml:trace>
  <inkml:trace contextRef="#ctx0" brushRef="#br0" timeOffset="14623">2900 6816 0,'0'0'0,"0"-21"0,0-1 0,-21 1 15,21 0-15,0 0 0,0 0 16,0 0-16,-22 21 15,22-22-15,-21 1 0,0 21 16,21 43 15,-21-22-31,21 21 16,0-21-16,0 22 0,0-1 16,0 21-16,0-20 0,0 20 0,0-20 15,0 20-15,0-21 0,0 22 16,0-22-16,0 1 0,0-1 0,0 0 15,0 1-15,0-22 0,0 0 16,0 0-16,0 0 0,0 0 0,0 1 16,21-22 15,-21-22-15,21 1-16,-21 0 0,21 0 15</inkml:trace>
  <inkml:trace contextRef="#ctx0" brushRef="#br0" timeOffset="14954.33">3238 6900 0,'-21'22'0,"0"-1"16,0 21-16,0-21 0,-22 22 15,22 20-15,0-21 0,-21 22 0,21-22 16,-1 22-16,-20-22 0,21 0 16,0 1-16,-22-1 0,22 0 0,0-20 15,21 20-15,0-21 0,-21 0 16,21 0-16,21-21 31,0 0-15,-21-21-16,21 0 0,1 0 0,-1 0 15,-21 0-15,21-22 0,0 1 16,0 0-16,0-1 0,-21 1 0,22 0 16,-1-1-16,-21-20 0,21 42 15,0-22-15</inkml:trace>
  <inkml:trace contextRef="#ctx0" brushRef="#br0" timeOffset="15178.2">3090 7027 0,'0'0'0,"21"-21"0,-21 0 0,22 21 16,-22-21-16,0 0 0,21 21 0,0 0 15,0 0-15,0 0 16,0 0-16,1 21 0,-22 0 15,21 0-15,0 0 0,-21 1 16,0-1-16,21 21 0,0-21 16,0 22-16,-21-22 0,0 21 0,22 0 15,-1-20-15,-21 20 0,21-21 16,-21 21-16,0-20 0,21-1 0,-21 0 16,21 0-16,0 0 15,1-21 1,-1 0-16,0 0 15,-21-21-15,0 0 0,21 0 16,-21 0-16,21-22 0</inkml:trace>
  <inkml:trace contextRef="#ctx0" brushRef="#br0" timeOffset="15471.06">3704 6646 0,'0'0'0,"0"-21"0,0 0 0,-21 42 31,21 0-31,-21 1 16,21-1-16,0 21 0,0 0 0,0 1 15,0-1-15,0 0 0,0 1 16,-21-1-16,21 22 0,0-22 0,0 21 16,0-20-16,0-1 0,0 22 0,0-22 15,0 0-15,0 1 16,0-22-16,0 21 0,0-21 0,0 0 15,0 1-15,0-1 16,21-21 0,0-21-1,-21-1-15,21 1 0,-21-21 16,0 21-16</inkml:trace>
  <inkml:trace contextRef="#ctx0" brushRef="#br0" timeOffset="15918.8">3979 7239 0,'0'0'0,"0"21"0,0 0 16,0 1-16,0-1 16,0 0-16,0 0 0,21-21 31,1 0-31,-1-21 15,0 21-15,0-21 0,0 0 16,0-1-16,-21 1 0,22-21 16,-1 21-16,-21 0 0,21-1 0,-21 1 15,0 0-15,0 0 0,0 0 16,0 0-16,0-1 0,-21 1 16,0 21-16,-1 0 0,1 0 15,0 0-15,0 0 16,0 21-16,0 1 0,-1-1 0,1 0 15,0 0-15,21 0 0,-21 22 0,21-1 16,0-21-16,0 21 0,0-20 16,0 20-16,0-21 0,0 21 0,0-20 15,21-1-15,0 0 0,0 0 16,-21 0-16,22 0 0,-1-21 0,0 0 16,0 22-16,0-22 0,0 0 15,22 0-15,-22 0 0,0-22 16,0 1-16,22 21 0,-22-21 0,0-21 15,21 21-15,-21-1 16</inkml:trace>
  <inkml:trace contextRef="#ctx0" brushRef="#br0" timeOffset="16494.47">4762 6625 0,'-21'-21'15,"0"21"-15,0 0 0,0 0 16,21 21-16,-21 0 0,21 1 16,-22-1-16,22 21 0,0 0 0,0-20 15,0 20-15,0 0 0,0 1 16,0-1-16,0-21 0,0 21 16,0 1-16,22-1 0,-22 0 0,0 1 15,0-1-15,21 0 0,-21 1 16,0-22-16,0 0 0,0 0 0,0 0 15,0 1-15,0-1 0,0 0 16,0-42 15,0 0-15,0-1-16,0 1 0,0 0 16,0 0-16,0 0 0,0 0 0,0-1 15,0-20-15,21 21 0,0 0 16,0 0-16,0-1 0,1 1 0,-1 0 15,21 21-15,-21-21 0,22 21 16,-22 0-16,21 0 0,-21 0 0,0 0 16,22 0-16,-22 0 0,0 21 0,0 0 15,0 0-15,-21 1 0,0-1 16,0 0-16,0 21 0,0-21 0,0 1 16,0-1-16,-21 21 0,0-21 15,0 0-15,0 1 0,-22-1 0,22 0 16,0-21-16,0 21 0,0-21 0,0 0 15,-1 0-15,1 0 16,0 0-16,0 0 0,0 0 0,0 0 16,-1 0-16,1 0 0,0 0 15,21-21 17,0 0-32,21 21 0</inkml:trace>
  <inkml:trace contextRef="#ctx0" brushRef="#br0" timeOffset="17183.08">6392 7324 0,'0'-21'15,"0"-1"1,0 1 0,0 0-16,0 0 0,21 0 0,-21 0 15,0-1-15,22 1 0,-22 0 16,0 0-16,0 0 0,0 0 0,0-1 15,0 1-15,-22 0 0,1 0 16,0 0-16,0 0 0,0 21 0,0-22 16,-1 22-16,1 0 0,0 0 0,-21 0 15,21 0-15,-1 0 0,1 0 16,-21 22-16,21-1 0,0 0 0,-1 0 16,1 0-16,-21 0 0,42 22 15,-21-1-15,0-21 0,-1 22 0,22-1 16,0 0-16,0 1 0,0-22 15,0 21-15,0-21 0,0 0 16,0 1-16,0-1 0,22 0 0,-1-21 16,0 0-16,21 0 0,-21 0 0,1 0 15,-1 0-15,21-21 0,-21 0 16,22-1-16,-22 1 0,0 0 0,21 0 16,-21-21-16,1 20 0,-1-20 0,0 0 15,0 21-15,0-22 0,0 22 16,-21 0-16,0 0 0,0 0 0,0-1 15,0 1-15,0 42 32,0 1-17,-21-1-15,21 0 16,0 0-16,0 0 0,-21 22 0,21-22 16,0 0-16,0 0 0,0 0 0,0 0 15,0 1-15,0-1 0,0 0 16,21 0-16,0 0 0,1-21 0,-1 21 15,0-21-15,0 0 16,0 0-16,0 0 0,1 0 0</inkml:trace>
  <inkml:trace contextRef="#ctx0" brushRef="#br0" timeOffset="17530.88">6900 6964 0,'0'0'0,"-21"-21"16,0 21-16,0 0 16,0 0-16,21 21 15,0 0-15,0 0 0,0 0 16,0 22-16,0-22 0,0 21 16,21-21-16,0 22 0,0-1 0,-21 0 15,21 1-15,-21-1 0,21 0 0,-21 1 16,0 20-16,22-20 15,-22-1-15,0 0 0,0 22 0,0-22 16,0 0-16,0 22 0,0-22 0,0 22 16,0-22-16,0 0 0,-22 22 15,1-22-15,21 1 0,0-1 0,-21-21 16,21 21-16,-21-20 0,21-1 0,-21 0 16,21 0-16,0-42 31,0 0-31,0 0 0,0-1 15</inkml:trace>
  <inkml:trace contextRef="#ctx0" brushRef="#br0" timeOffset="17911">6900 7070 0,'-21'0'0,"42"0"0,-63-21 0,21-1 16,0 22-16,21-21 0,0 0 16,0 0-1,21 21-15,0-21 0,0 21 16,0 0-16,22 0 0,-22 0 16,21 0-16,0 0 0,-20 0 15,20 0-15,-21 0 0,0 21 0,22-21 16,-22 21-16,0-21 0,-21 21 0,0 0 15,21 1-15,-21-1 0,0 0 16,0 0-16,0 0 0,-21 0 0,0 1 16,-22 20-16,22-21 0,0 0 0,-21 0 15,21 1-15,-22-22 0,22 21 16,0 0-16,0-21 0,0 21 0,-1-21 16,22 21-1,22-21 16,-1-21-31</inkml:trace>
  <inkml:trace contextRef="#ctx0" brushRef="#br0" timeOffset="18310.78">7493 6985 0,'0'0'15,"0"-21"1,-21 21 0,21 21-1,0 0-15,-21 0 0,21 1 16,0-1-16,0 21 0,0-21 0,0 22 16,0-1-16,0 21 0,0-20 15,0 20-15,0-20 0,0 20 0,21-21 16,-21 22-16,0-22 0,0 22 0,0-22 15,0 22-15,0-22 0,0 0 16,0 22-16,0-22 0,0 0 0,0 1 16,-21-1-16,21 0 0,0 1 0,-22-1 15,22 0-15,-21-20 0,21-1 16,0 0-16,0 0 0,0 0 0,0 0 16,21-42 15,1 0-31,-22 0 15,0-21-15,21 20 0,-21 1 16,0-21-16,0 0 0,21-1 16</inkml:trace>
  <inkml:trace contextRef="#ctx0" brushRef="#br0" timeOffset="18698.87">7387 7133 0,'0'0'0,"-21"-21"0,21 0 0,0 0 16,0 0-16,0-1 0,0 1 16,0 0-16,21 0 15,0 21-15,0 0 0,1 0 16,-1 0-16,0 0 0,21 0 16,-21 0-16,22 0 0,-1 0 0,0 0 15,1 0-15,-1 21 0,0 0 16,1 0-16,-1 1 0,-21 20 0,0-21 15,1 0-15,-1 22 0,-21-22 0,0 0 16,0 21-16,0-21 0,-21 1 16,-1-1-16,1 0 0,-21-21 0,21 21 15,0-21-15,-22 21 0,22-21 16,0 21-16,-21-21 0,20 0 16,1 0-16,0 0 0,0 22 0,0-22 15,0 0-15,-1 0 0,22-22 47,22 1-47,-1 21 16,0-21-16,0 0 0,0 0 0</inkml:trace>
  <inkml:trace contextRef="#ctx0" brushRef="#br0" timeOffset="19023.41">8191 6646 0,'0'-21'0,"0"42"0,0-63 16,0 63 15,-21 0-31,21 1 0,-21 20 16,21-21-16,-21 21 0,21 1 15,0-22-15,-21 21 0,0 1 0,21-1 16,-22 0-16,22 1 0,0-22 15,0 21-15,0 0 0,0 1 16,0-22-16,0 21 0,0-21 0,0 1 16,22-1-16,-1 0 0,0-21 0,0 21 15,0-21-15,0 0 0,1 0 16,-1 0-16,0 0 0,0 0 0,0 0 16,22-21-16,-22 21 0,0-21 0,0 0 15,0 21-15,-21-22 0,21-20 16,1 21-16,-1 0 0</inkml:trace>
  <inkml:trace contextRef="#ctx0" brushRef="#br0" timeOffset="19563.5">8636 6519 0,'0'0'0,"-21"22"16,21-1-16,0 0 16,0 0-16,0 0 0,-21 0 15,21 22-15,0-22 0,0 0 16,0 0-16,0 0 0,0 1 16,0-1-16,0 0 0,0 0 15,0 0 1,-22-21-1,22-21 1,0 0 0,0 0-16,0 0 0,0-22 15,0 22-15,0 0 16,0 0-16,0-22 0,0 22 0,0 0 16,0-21-16,22 21 0,-1-22 15,0 22-15,21-21 0,-21 21 16,22-1-16,-22 1 0,21 0 0,1 0 15,-1 21-15,-21 0 0,21 0 16,-20 0-16,20 0 0,-21 21 0,0-21 16,-21 42-16,0-20 0,21-1 0,-21 21 15,0-21-15,0 22 0,0-22 16,0 21-16,0-21 0,-21 22 0,21-22 16,0 0-16,0 0 0,-21 0 0,21 0 15,0 1-15,-21-22 0,21 21 16,0-42 31</inkml:trace>
  <inkml:trace contextRef="#ctx0" brushRef="#br0" timeOffset="21163.42">17589 1672 0,'-21'-21'0,"21"0"0,0 0 15,0 0 1,0-1-16,0 1 16,0 0-16,0 0 15,0 0-15,0 0 0,0-1 16,0 1-16,0 0 15,0 0-15,0 0 0,0 0 16,0-1-16,0 1 16,0 42 31,0 1-32,0-1-15,0 0 0,0 0 16,0 21-16,-21-20 0,21 20 0,-21 0 15,0 1-15,21-1 0,0 21 16,0-20-16,-21 20 0,21 1 0,0-22 16,0 22-16,0-1 0,0 1 15,0-22-15,0 21 0,0 1 0,0 21 16,0-22-16,0 1 0,0-1 16,0 22-16,0-22 0,0 1 0,0-1 15,0 1-15,0-1 0,0 1 16,0-1-16,0 1 0,0-1 15,0 1-15,0-1 0,0 1 0,0-1 16,0 1-16,21-1 0,-21-20 0,0 20 16,0 1-16,0-1 0,0 1 15,0 20-15,0-20 0,0-1 0,0 1 16,0 20-16,0-20 0,0-1 0,0 1 16,0-1-16,0 1 0,0-1 15,0 1-15,0-1 0,0-20 0,0 20 16,0 1-16,0-1 0,0-20 0,0 20 15,0-21-15,21 22 0,-21-22 16,0 1-16,0-1 0,0 0 16,0 1-16,0-22 0,0 21 0,0 0 15,0-20-15,0-1 0,0 0 16,0 0-16,0 0 0,0 0 0,0-42 31,0 0-31,0 0 0,0-21 16,0-1-16,0 1 0,21 0 15,-21-22-15,21 1 0</inkml:trace>
  <inkml:trace contextRef="#ctx0" brushRef="#br0" timeOffset="24150.42">17674 1418 0,'0'-21'0,"0"0"31,-21 21-31,21-21 15,21 0 64,0 21-79,0 0 15,1 0-15,-1 0 16,0 0-16,0 0 0,0 0 15,22 0-15,-22-22 0,21 22 0,0 0 16,1 0-16,-1 0 0,22 0 16,-22 0-16,21-21 0,22 21 0,-21 0 15,-1 0-15,22 0 0,-22 0 16,1-21-16,20 21 0,-20 0 0,-1 0 16,22 0-16,-21 0 0,20-21 15,1 21-15,0 0 0,20 0 0,-20 0 16,21 0-16,-21 0 15,20 0-15,1 0 0,0 0 0,0 0 16,21 0-16,-21-21 0,21 21 16,-21 0-16,-1 0 0,1 0 0,0 0 15,-21 0-15,21-21 0,-22 21 16,22 0-16,0 0 0,-21 0 0,20-22 16,-20 22-16,0 0 0,21 0 15,-22 0-15,1-21 0,0 21 0,-1 0 16,1 0-16,21 0 0,-22 0 15,1 0-15,21 0 0,-21 0 0,-1 0 16,1 0-16,-22 0 0,22 0 16,-21 0-16,20 0 0,-20 0 0,20 0 15,1 0-15,0 0 16,-1 0-16,1 0 0,0 0 0,21 0 16,-22 21-16,1-21 0,0 0 15,-22 0-15,1 22 0,20-22 0,-20 0 16,-1 0-16,-20 0 0,20 0 15,1 21-15,-1-21 0,-21 0 0,22 0 16,-1 0-16,-20 0 0,-1 0 16,22 0-16,-22 0 0,0 0 0,1 21 15,-1-21-15,0 0 0,1 0 16,-22 0-16,0 0 0,0 0 16,0 0-16,0 0 0,1 21 15,-22 0 1,0 0-1,0 1-15,21-1 16,-21 0-16,0 0 16,0 0-16,0 0 0,21 1 15,-21-1-15,0 0 0,0 0 16,0 0-16,0 22 0,0-22 16,0 21-16,0-21 0,0 22 0,0-1 15,0 0-15,0 1 16,0-1-16,0 21 0,0-20 0,0-1 0,0 0 15,0 1-15,0-1 16,0 0-16,0 1 0,0-1 0,0 22 16,0-22-16,0 0 0,0 22 15,0-22-15,0 22 0,0-22 0,0 0 16,0 22-16,0-22 0,0 0 16,0 1-16,0 20 0,0-20 0,0-1 15,0 21-15,0-20 0,0 20 0,0 1 16,0-1-16,0 1 0,0-22 15,0 22-15,0-1 0,-21-21 0,21 22 16,0-22-16,0 22 0,-21-22 16,21 22-16,-22-22 0,22 21 0,0 1 15,0-22-15,0 22 0,-21-1 16,21-20-16,-21 20 0,21 1 16,0-22-16,0 21 0,-21-20 0,21 20 15,-21-20-15,21 20 0,-21-21 16,-1 22-16,22-1 0,0-20 0,0 20 15,-21-20-15,21 20 0,-21-21 0,21 22 16,-21-22-16,21 1 0,0 20 16,0-21-16,-21 1 0,21-1 0,0 0 15,-21 1-15,21-1 0,-22 0 0,22 22 16,0-22-16,0 1 0,0-1 16,0-21-16,-21 21 0,21 1 15,0-1-15,-21-21 0,21 22 0,0-22 16,0 0-16,0 0 0,0 21 15,0-20-15,0-1 0,0 0 16,0 0-16,-21-21 0,21 21 0,0 0 16,-21 1-1,0-22 1,-1 0 0,1 0-1,0 0-15,0 0 16,0 0-1,0 0-15,-1 0 16,1 0-16,0 21 0,0-21 16,0 0-16,0 0 0,-1 0 0,-20 0 15,21 0-15,-21 21 0,20-21 0,-20 0 16,0 0-16,-1 0 0,1 0 16,0 21-16,-1-21 0,1 0 0,0 0 15,-1 21-15,-20-21 0,21 0 0,-1 0 16,-20 0-16,20 0 0,-20 0 15,-1 0-15,1 0 0,-1 0 0,1 0 16,-1 0-16,1 0 0,-1 0 16,1 0-16,-1 0 0,1 0 15,-1 0-15,1 0 0,-1 0 0,1 0 16,-1 0-16,1 0 0,-1 0 0,22 0 16,-21 0-16,-1 0 0,22 0 15,-22 0-15,1 0 0,20 0 0,-20 0 16,21 0-16,-1 0 0,-20 0 15,20 0-15,-20 0 0,21 0 0,-22 0 16,22 0-16,-22-21 0,22 21 0,0 0 16,-22 0-16,22 0 0,-22 0 15,22 0-15,0 0 0,-22 0 0,1-21 16,20 21-16,-20-21 0,-1 21 0,22 0 16,-22 0-16,1 0 0,-1 0 15,22-21-15,-21 21 0,-1 0 16,22 0-16,-22 0 0,22 0 0,-22-22 15,22 22-15,0 0 0,-22 0 0,22 0 16,0-21-16,-22 21 0,22 0 16,-22 0-16,22 0 0,0-21 0,-22 21 15,22 0-15,-1 0 0,-20-21 0,21 21 16,-1 0-16,1 0 0,0 0 16,-1 0-16,1-21 0,0 21 0,-1 0 15,1 0-15,0 0 0,-1 0 0,1-21 16,0 21-16,-1 0 0,1 0 15,0 0-15,-1 0 0,1 0 16,21-22-16,-22 22 0,1 0 0,21 0 16,0 0-16,-22 0 0,22 0 15,0 0-15,-21 0 0,21 0 0,-22-21 16,22 21-16,-21 0 0,-1 0 0,22 0 16,-21 0-16,0 0 0,-1-21 15,22 21-15,-21 0 0,-1 0 0,22 0 16,-21 0-16,21 0 0,0 0 0,-22 0 15,22 0-15,0-21 0,-21 21 16,20 0-16,1 0 0,-21 0 16,21 0-16,0 0 0,-22 0 0,22 0 15,-21 0-15,21 0 0,-22 0 16,22-21-16,0 21 0,0 0 0,0 0 16,-1 0-16,1 0 15,0 0-15,0 0 0,0 0 16,0 0-16,-1-21 15,1 21 1,0 0 0,0 0-1,0 0 32,0 0-31,-1 0 187,1 0-187,0-22 15,21 1 0,0 0-15,0 0-16,0 0 15,0 0 1,0-1-16,0 1 16,0 0-16,0 0 15,0 0-15,-21 0 16,21-1-16,-21 22 0</inkml:trace>
  <inkml:trace contextRef="#ctx0" brushRef="#br0" timeOffset="24646.13">17547 5440 0,'0'21'47,"0"0"-32,0 0-15,0 1 0,0-1 16,0 0-16,0 0 0,0 21 0,0-20 15,0-1-15,0 21 0,0-21 16,0 0-16,0 1 0,21 20 16,-21-21-16,0 0 0,21 0 15,-21 1-15,0-1 0,0 0 16,22-21-16</inkml:trace>
  <inkml:trace contextRef="#ctx0" brushRef="#br0" timeOffset="24807.06">17589 5821 0,'0'-21'62</inkml:trace>
  <inkml:trace contextRef="#ctx0" brushRef="#br0" timeOffset="28243.3">18965 1609 0,'0'-21'16,"0"-1"-1,0 1-15,0 0 16,0 0 0,-21 21-16,21-21 15,-21 21 1,0 0 0,21 21-1,0 0-15,0 0 0,0 0 16,-21 22-16,21-1 0,-22-21 0,22 22 15,0 20-15,0-21 0,0 1 16,0-1-16,0 0 0,0 22 0,0-22 16,0 1-16,-21 20 0,21 1 15,-21-22-15,21 21 0,-21 1 0,21-1 16,0 1-16,-21-1 0,21 22 16,-21-21-16,21-1 0,0 22 0,-22-22 15,22 22-15,-21-22 0,21 1 0,0 21 16,0-22-16,-21 22 0,21-22 15,0 1-15,0-1 0,0-20 0,0 20 16,0 1-16,0-22 16,0 21-16,0 1 0,0-22 0,0 22 15,0-1-15,0-20 0,-21 20 0,21 1 16,0-1-16,-21 1 0,21-1 16,0-21-16,0 43 0,0-21 0,-21-1 15,21 1-15,-22-1 0,22 1 0,-21-1 16,21 1-16,0-1 0,0 1 15,-21-22-15,21 0 0,0 1 0,0-1 16,-21 0-16,21-21 0,0 1 0,0 20 16,0-21-16,0 0 0,0 0 15,0 1-15,0-44 32,0 1-32</inkml:trace>
  <inkml:trace contextRef="#ctx0" brushRef="#br0" timeOffset="28967.33">20024 1545 0,'0'0'0,"21"0"0,-21-21 16,21 21-16,-21-21 15,0 0 1,21 21-16,-21 21 47,0 0-47,0 21 15,0-20-15,0 20 0,0 0 16,0 1-16,-21 20 0,21 1 0,0-1 16,0 1-16,0-1 0,0 1 15,0 20-15,0 1 0,0 0 0,0-1 16,0 1-16,-21 21 0,21-22 16,0 22-16,0 0 0,0 0 15,0 0-15,0 0 0,0-22 0,0 22 16,0 0-16,0 0 0,-21 0 0,21 21 15,-22-22-15,1 1 0,21 0 16,-21-21-16,0 21 0,21-22 0,0 1 16,-21 0-16,21-1 0,0 1 0,-21 0 15,21-1-15,-22 1 0,22-22 16,0 22-16,0-21 0,0-1 0,-21 1 16,21-1-16,0-21 0,0 22 0,-21-1 15,21-20-15,0-1 0,0 0 16,0 1-16,0-22 0,0 0 15,0 0-15,0 0 0,0 1 0,21-44 32,0 1-32,-21-21 0,22 21 0,-22-22 15,21 1-15,21-21 0,-21-1 16</inkml:trace>
  <inkml:trace contextRef="#ctx0" brushRef="#br0" timeOffset="29542.3">21378 1545 0,'0'0'0,"0"21"47,-21 1-32,21-1-15,0 0 0,0 21 16,0 1-16,0 20 0,0-21 0,0 22 16,-21-1-16,21 1 0,0-1 15,0 1-15,-21 21 0,0 20 0,-1-20 16,22 21-16,0 0 0,0-22 0,-21 22 16,21-21-16,0 21 0,0-22 15,0 22-15,0-21 0,0 21 16,0-22-16,0 1 0,21 0 0,-21-1 15,22 22-15,-22-21 0,21 0 16,0-1-16,-21 1 0,0 21 0,0-22 16,21 1-16,-21 0 0,0-1 0,0 1 15,21 21-15,-21-21 0,0-1 16,43 1-16,-43-22 0,0 1 0,0-1 16,0 1-16,0-1 0,0-20 0,-43-22 15,43 21-15,21 1 0,1-22 0,-22 21 16,0 0-16,0-20 0,0 20 0,0-21 15,0 21-15,0-20 0</inkml:trace>
  <inkml:trace contextRef="#ctx0" brushRef="#br0" timeOffset="29626.3">21442 5906 0,'0'0'0,"21"-22"47,-21 1-47,21-21 0,0 21 15</inkml:trace>
  <inkml:trace contextRef="#ctx0" brushRef="#br0" timeOffset="30110.28">22923 1693 0,'0'0'16,"0"-21"-16,0 0 0,0 42 62,-21 0-62,21 1 0,0 20 16,-21 0-16,0 1 0,0 20 0,21 1 15,-21-1-15,-1 1 0,22 20 16,-21 1-16,0 21 0,21-22 0,-21 22 16,21 0-16,0-21 0,0 21 15,0-1-15,0 1 0,0 0 0,0 0 16,0 0-16,0 0 0,0-1 0,42-20 15,-21 0-15,-21 21 0,22-1 16,-22 1-16,21 0 0,-21-21 16,21-1-16,-21 1 0,21 0 0,-21-1 15,21 1-15,-21-21 0,21 20 0,-21 1 16,22-22-16,-44 1 0,22-22 0,0 1 16</inkml:trace>
  <inkml:trace contextRef="#ctx0" brushRef="#br0" timeOffset="30175.35">23029 5546 0,'0'84'31,"0"-62"-31,0-1 0,0 0 16</inkml:trace>
  <inkml:trace contextRef="#ctx0" brushRef="#br0" timeOffset="30262.82">23156 5821 0,'0'0'0,"-42"0"15,211-529 48</inkml:trace>
  <inkml:trace contextRef="#ctx0" brushRef="#br0" timeOffset="30735.21">24215 1693 0,'0'0'15,"0"-21"-15,0 0 0,0 0 0,0 0 16,-22 0-16,1-1 16,0 44 15,21-1-31,0 0 0,0 0 15,0 21-15,-21 1 0,21 20 16,-21-20-16,21 20 0,0 22 16,-21-22-16,-1 1 0,22 20 15,0 1-15,0 21 0,-21-21 0,21-1 16,0 22-16,-21-21 0,21-1 16,0 22-16,0 0 0,0 0 0,0 0 15,0 0-15,0-1 0,0 1 0,21 0 16,0 0-16,-21 0 0,22 0 15,-1-22-15,0 22 0,-21-21 0,21 21 16,0-22-16,-21 1 0,0-22 0,21 22 16,1-21-16,-22-1 0,21 1 15,-21-1-15,0-21 0,0 22 0,0-22 16,0 1-16,0-1 0,-21-21 16</inkml:trace>
  <inkml:trace contextRef="#ctx0" brushRef="#br0" timeOffset="30807.17">24278 5630 0,'0'0'0,"0"-21"0</inkml:trace>
  <inkml:trace contextRef="#ctx0" brushRef="#br0" timeOffset="30867.14">24299 5652 0,'0'0'15,"0"-22"-15,0 1 16,0 0-16,-21 0 16,0 0-16,0 0 0</inkml:trace>
  <inkml:trace contextRef="#ctx0" brushRef="#br0" timeOffset="31795.7">17716 2434 0,'0'-21'47,"22"21"31,-1 0-78,0 0 0,0 0 0,0 0 15,0 21-15,1-21 0,20 0 0,-21 0 16,21 0-16,22 0 0,-22 0 16,43 0-16,-22 0 0,22 0 0,21 0 15,-21 0-15,20 0 0,1 0 16,0 0-16,0 0 0,0 0 0,21 0 15,0-21-15,0 21 0,21-21 16,-21 21-16,21 0 0,0 0 0,0 0 16,22 0-16,-22 0 15,21 0-15,1 0 0,-1 0 0,0 0 16,1 0-16,-1 0 0,0 21 16,1-21-16,-1 0 0,0 0 0,1 21 15,-22-21-15,21 21 0,-21-21 16,-21 0-16,0 22 0,0-22 0,-21 0 15,0 0-15,-21 21 0,-1-21 0,1 0 16,0 0-16,-22 21 0,1-21 16,-1 0-16,-21 0 0,1 0 0,-1 0 15,0 0-15,-20 21 0,-1-21 16,21 0-16,-21 0 0,0 0 16,1 0-16,-65 0 46,22 0-46,-21 0 0,-1 0 0,-20 0 16</inkml:trace>
  <inkml:trace contextRef="#ctx0" brushRef="#br0" timeOffset="32543.33">18161 3556 0,'0'0'0,"21"0"94,0 0-94,0 0 15,1 0-15,-1 0 0,0 0 16,21 0-16,-21 0 0,22 0 16,-1 0-16,0 0 0,22 0 0,-22 0 15,22 0-15,20 0 0,-20 0 16,21 0-16,-1 0 0,22 0 0,0-21 15,21 21-15,0 0 0,0 0 0,21 0 16,-21 0-16,21 0 0,0-21 16,22 21-16,-22 0 0,21 0 0,1 0 15,-22 0-15,21 0 0,0 0 16,1 0-16,-1 0 0,0 0 0,-20 0 16,20 0-16,0 0 0,1-21 0,-1 21 15,-21 0-15,21 0 16,-20 0-16,-1 0 0,0-22 0,-21 22 15,0 0-15,0 0 0,-21 0 16,0 0-16,-22 0 0,-20 0 0,20 0 16,-41 0-16,20 0 0,-20 0 0,-22 0 15,21 0-15,-21 0 0,0 0 16,1 0-16,-1 0 16,-42 0 15,-1 0-31,1 0 0,-21 0 15,21 0-15,-22 0 0</inkml:trace>
  <inkml:trace contextRef="#ctx0" brushRef="#br0" timeOffset="33542.82">18690 4784 0,'-21'0'47,"0"0"31,0 0-78,21 21 15,-22-21 1,1 0-16,0 0 0,0 0 16,0 21-16,0-21 0,-1 0 15,1 0-15,0 0 0,0 0 16,0 0-16,0 0 0,42 0 62,0 0-62,0 0 16,21 0-16,-20 0 0,41 0 16,-21 0-16,22 0 0,-1 0 15,1 0-15,-1 0 0,22-21 0,0 21 16,21 0-16,21 0 0,-22 0 0,22-21 15,0 21-15,22 0 0,-22 0 16,21 0-16,21 0 0,-21 0 0,22 0 16,-1 0-16,0 0 0,1 0 0,20 0 15,-21-21-15,1 21 0,20 0 16,-20-22-16,-1 22 0,21-21 0,-20 21 16,-1-21-16,0 21 0,1 0 0,-22-21 15,21 0-15,-21 0 16,22 21-16,-22-22 0,-21 1 0,21 21 15,-42 0-15,21 0 0,-21 0 0,0 0 16,-22 0-16,1 0 0,0 21 16,-22-21-16,1 22 0,-22-22 0,0 0 15,1 21-15,-1-21 0,-21 0 0,0 21 16,0-21-16,-42 0 47,-21 0-47,21 0 0,-22 0 15,1 0-15,0 0 0,-22 21 0</inkml:trace>
  <inkml:trace contextRef="#ctx0" brushRef="#br0" timeOffset="34374.61">18859 5546 0,'-21'-21'15,"42"42"-15,-63-42 0,21 21 0,0-22 0,0 22 16,-1 0-16,1-21 0,0 21 16,0 0-16,0-21 15,0 21-15,-1 0 16,44 0 31,-1 0-47,21 21 0,-21-21 15,0 0-15,22 0 0,-1 0 16,0 0-16,1 0 0,20 21 0,1-21 16,20 0-16,-20 0 0,42 0 15,-22 0-15,22 0 0,0 0 0,0 0 16,0 0-16,0 0 0,21 0 16,0 0-16,0 0 0,21 0 0,-21 0 15,21 0-15,0 0 0,-21 0 0,21 22 16,0-22-16,1 0 0,-1 0 15,-21 21-15,21-21 0,0 0 0,0 21 16,0 0-16,22-21 0,-1 0 0,-21 0 16,-21 21-16,0-21 0,21 0 15,-21 21-15,0-21 0,0 0 16,-21 0-16,0 0 0,-21 0 0,-1 0 16,1 0-16,-21 0 0,-1 0 0,-21 0 15,22 0-15,-22 0 0,1 0 16,-1 0-16,0 0 0,-21-21 0,1 21 15,20 0-15,-21 0 0,0 0 0,0 0 16,1 0-16,-1 0 0,0 0 16,0 0-16,-21-21 31,0 0-31,0 0 16,-21 0-16,0-1 0,0 1 15</inkml:trace>
  <inkml:trace contextRef="#ctx0" brushRef="#br0" timeOffset="35750.82">20002 487 0,'0'0'0,"0"21"0,-21 0 15,21 0 1,0 1 0,21-22 31,1 0-47,-1 0 0,0 0 15,0 0-15,0 0 0,0 0 16,1-22-16,-1 22 0,21-21 0,-21 21 15,0-21-15,1 0 0,-1 21 0,0-21 16,-21 0-16,0-1 0,21 22 16,-21-21-16,0 0 0,0 0 0,0 0 15,0 0-15,-21 21 0,0-22 16,0 22-16,-1 0 0,1 0 0,-21 0 16,21 0-16,0 0 0,-22 0 15,22 22-15,0-22 0,0 21 0,0 0 16,-1 0-16,1 0 15,0 0-15,0 1 0,21-1 0,-21 0 16,21 0-16,0 0 0,0 0 16,0 1-16,0-1 0,0 0 0,0 0 15,21-21-15,-21 21 0,21-21 16,0 0-16,0 21 0,1-21 16,-1 0-16,0 0 0,0 0 0,0 0 15,0 0-15,1 0 0,-1 0 16,-21-21-1,-21 21 1,-1-21-16,1 21 16,0 0-16,0 0 15,0 0-15,0 0 0,-22 21 0,22 0 16,0 1-16,0-22 0,0 21 16,-1 0-16,1 0 0,0 21 0,0-20 15,0-1-15,21 0 0,0 0 0,0 0 16,0 0-16,0 1 0,0-1 15,0 0-15,21 0 0,0-21 16,0 21-16,0-21 0,1 0 16,-1 0-16,0 0 0,0 0 0,0 0 15,0 0-15,22 0 0,-22 0 16,0 0-16,0-21 0,0 21 0,22-21 16,-22 0-16,0 21 15,0-21-15</inkml:trace>
  <inkml:trace contextRef="#ctx0" brushRef="#br0" timeOffset="36015.67">20489 614 0,'0'0'0,"0"21"31,0 0-31,0 0 16,21-21-16,1 22 0,-22-1 15,0 0-15,21-21 16,0 21-16,-21 0 0,21 0 16,0 1-16,0-1 15,1 0 1,-1-21 0,-21-21-1,21 0 1</inkml:trace>
  <inkml:trace contextRef="#ctx0" brushRef="#br0" timeOffset="36283.51">20807 550 0,'-21'0'31,"-1"0"-31,-20 0 16,21 22-16,0-22 0,0 21 15,-1 0-15,-20 0 0,21 0 16,-21 0-16,20 1 0,1-1 0,-21 21 16,21-21-16,0 0 0,-1 1 0,1-1 15,0 0-15,21 0 0,-21 0 0,21 0 16,0 1-16,0-1 16,21-21-16,0 0 0,0 0 15,1 0-15,-1 0 16,0 0-16,0 0 0,21-21 0,-20-1 15,-1 22-15</inkml:trace>
  <inkml:trace contextRef="#ctx0" brushRef="#br0" timeOffset="36631.32">21251 593 0,'0'0'0,"0"-21"0,0-1 16,-21 22 0,0 0-16,0 0 15,0 0-15,-1 22 0,1-1 16,0-21-16,21 21 0,-21 0 16,0 0-16,21 0 0,-21 1 0,21-1 15,-22 0-15,22 0 0,-21 21 16,21-20-16,0-1 0,0 0 0,0 0 15,0 0-15,0 0 0,21 1 16,1-1-16,-1-21 16,0 21-16,0-21 0,0 0 0,0 0 15,1 0-15,20 0 0,-21 0 16,21 0-16,-20 0 0,20 0 0,0-21 16,-21 0-16,22-1 0,-22 22 15,21-21-15,-21 0 0</inkml:trace>
  <inkml:trace contextRef="#ctx0" brushRef="#br0" timeOffset="37406.87">21717 635 0,'0'0'0,"-21"0"15,21 21-15,-21-21 16,21 21-16,21-21 31,0 0-31,0 0 0,0 0 16,0 0-16,1 0 0,-1 0 15,0-21-15,0 21 0,0 0 0,0-21 16,-21 0-16,22 0 16,-22 0-16,0-1 0,0 1 15,-22 0 1,1 21-16,0 0 15,0 0-15,0 0 0,0 0 16,-1 0-16,1 21 0,0-21 16,0 21-16,0 1 0,0-1 0,-1 0 15,1 0-15,0 0 0,21 0 16,-21 22-16,21-22 0,0 0 0,0 0 16,0 0-16,0 1 0,0-1 15,0 0-15,0 0 0,21 0 0,0 0 16,0-21-16,-21 22 0,22-22 15,-1 0-15,0 0 0,0 0 0,21 0 16,-20 0-16,-1 0 0,21 0 0,-21 0 16,0 0-16,1-22 15,-1 1-15,0 0 0,21 0 0,-21 0 16,1 0-16,-1-1 0,0-20 16,0 21-16,0-21 0,-21-1 0,21 1 15,1 0-15,-1-1 0,0 1 16,0 0-16,-21-22 0,0 22 0,21-1 15,-21 22-15,21-21 0,-21 21 16,0 0-16,0-1 0,0 1 0,0 0 16,-21 21-1,21 21 1,-21 0-16,21 22 0,-21-22 16,21 21-16,0 1 0,-21-1 15,21 0-15,-21 1 0,21-1 0,0 0 16,0 1-16,0-22 0,0 21 15,0 0-15,0-20 0,0 20 0,0-21 16,0 0-16,0 0 0,21 1 16,0-1-16,0 0 0,0-21 15,22 0-15,-22 0 0,0 0 16,21 0-16,-21 0 0,22 0 0,-1 0 16,-21 0-16,22 0 0,-22-21 15,21 21-15,-21-21 0,0-1 0,22 22 16,-22-21-16,0 0 0,0 0 15</inkml:trace>
  <inkml:trace contextRef="#ctx0" brushRef="#br0" timeOffset="38631.19">18711 7112 0,'0'0'0,"0"-21"94,0 0-94,21 21 0,1-21 16,-1 21-16,0-22 0,0 1 0,0 0 15,0 0 1,-21 0-16,0 0 16,-21-1-16,0 22 15,0 0-15,-21 0 0,20 0 16,-20 0-16,0 0 0,-1 0 0,1 22 15,0-1-15,-1-21 0,1 21 16,0-21-16,-1 21 0,22 0 0,0-21 16,0 21-16,21 1 0,0-1 15,0 0-15,0 0 0,0 0 16,21-21-16,0 21 0,-21 1 0,43-1 16,-22 0-16,0 0 0,0-21 15,0 21-15,22 0 0,-22 1 16,0-1-16,21 0 0,-21-21 0,1 21 15,20 0-15,-21 0 0,0 1 16,0-1-16,-21 0 0,0 0 0,0 0 16,0 0-16,0 1 0,-21-22 0,0 21 15,0 0-15,-21 0 0,-1 0 16,1-21-16,0 21 0,-1-21 0,-20 0 16,20 0-16,1 0 0,0 0 0,21 0 15,-22 0-15,1 0 0,21 0 16,0 0-16,-22-21 0,22 0 0,0 0 15,21 0-15,-21 0 0,0-1 16,21 1-16,-22 0 0,22 0 16,0-21-16,0 20 0,0 1 0,0 0 15,0 0-15,0 0 0,0 0 16,0-1-16,22 1 0,-1 21 16,0-21-16,21 21 0,-21-21 15,22 21-15,-22-21 0</inkml:trace>
  <inkml:trace contextRef="#ctx0" brushRef="#br0" timeOffset="38947.01">19156 6900 0,'0'0'0,"0"-21"16,-21 21-1,-1 0 1,1 21-16,21 1 16,-21-1-16,21 0 0,0 0 0,0 21 15,0-20-15,0 20 0,-21-21 0,21 21 16,0 1-16,-21-1 0,21 0 16,-21 1-16,21-1 0,0-21 15,0 22-15,0-22 0,-22 0 0,22 0 16,0 0-16,0 0 0,0 1 15,22-22 1,-1-22 0,-21 1-16</inkml:trace>
  <inkml:trace contextRef="#ctx0" brushRef="#br0" timeOffset="39162.89">18902 7239 0,'0'0'0,"21"0"47,0 0-47,0 0 0,0 0 16,1 0-16,-1-21 15,0 21-15,0 0 0,0-21 0,0 21 16,1 0-16,-1-21 0,0 21 0,0 0 15,0-22-15</inkml:trace>
  <inkml:trace contextRef="#ctx0" brushRef="#br0" timeOffset="39791.53">19579 7387 0,'42'0'15,"-84"0"-15,106 0 16,-43 0-16,0 0 0,0-21 16,0 0-1,-21 0-15,21 0 0,-21-1 16,0 1-16,0 0 0,0 0 16,0 0-16,0 0 0,-21-1 15,0 1-15,0 21 0,0 0 0,0 0 16,-1 0-16,-20 0 0,21 0 15,0 0-15,-22 0 0,22 0 16,0 21-16,-21 1 0,21-1 0,-1 21 16,-20-21-16,21 0 0,0 22 15,0-22-15,-1 21 0,22-21 0,0 22 16,-21-22-16,21 0 0,0 0 16,0 0-16,0 1 0,0-1 0,21-21 15,1 0-15,-22 21 0,21-21 0,0 0 16,0 0-16,21 0 0,-20 0 15,-1 0-15,0-21 0,21 0 0,-21 21 16,1-22-16,20 1 0,-21 0 16,0 0-16,0 0 0,1-22 15,-1 22-15,-21 0 0,21 0 0,-21-21 16,21 20-16,-21 1 0,21 0 16,-21 0-16,0 42 31,-21 0-16,0 0-15,21 1 0,-21 20 0,21-21 16,0 0-16,0 0 0,0 1 16,0-1-16,0 0 0,0 0 0,0 0 15,0 0-15,0 1 0,21-1 16,0-21 0,0 0-16,0 0 15,1 0-15,-1 0 16,0-21-16,0 21 0,0-22 0,0 1 15,1 21-15,-1-21 0,0 0 0</inkml:trace>
  <inkml:trace contextRef="#ctx0" brushRef="#br0" timeOffset="40279.25">20024 7239 0,'0'21'47,"-22"0"-47,22 1 15,0-1-15,0 0 0,0 0 0,0 0 16,0 0-16,-21 1 0,21-1 16,0 0-16,0 0 0,0 0 15,-21 0-15,21 1 0,0-1 32,0-42-1,0-1-16,0 1-15,0 0 0,0 0 16,0 0-16,0 0 16,0-1-16,0-20 0,0 21 0,21 0 15,0 0-15,-21-1 0,22 1 0,-1 0 16,0 0-16,21 0 0,-21 0 16,1 21-16,-1 0 0,21 0 0,-21 0 15,22 0-15,-22 0 0,21 21 16,-21 0-16,22 0 0,-22 0 0,0 0 15,0 22-15,0-22 0,-21 0 0,0 21 16,0-20-16,0-1 0,0 21 16,0-21-16,-21 0 0,0 1 0,21-1 15,-21 0-15,0-21 0,-1 21 16,22 0 0,-21-21-16,21-21 31,21 21-31,1-21 0,-22 0 15</inkml:trace>
  <inkml:trace contextRef="#ctx0" brushRef="#br0" timeOffset="40910.87">21082 7408 0,'21'0'15,"-42"0"-15,42-21 0,-21 0 0,0 0 16,0 0 0,0 0-16,-21 21 0,0-22 0,21 1 15,-21 21-15,-1-21 0,1 21 16,0 0-16,-21 0 0,21 0 16,-1 0-16,1 0 0,0 0 0,-21 0 15,21 21-15,-1 0 0,1 1 16,-21-1-16,21 0 0,0 21 0,-1-21 15,1 1-15,0 20 0,21-21 16,0 0-16,0 0 0,0 1 0,0-1 16,0 0-16,0 0 0,0 0 15,21-21-15,0 21 16,1-21-16,-1 0 0,0 0 0,21 0 16,-21 0-16,1 0 0,20 0 0,64-63 31,-85 42-31,21-22 0,-21 22 0,1 0 15,-1-21-15,0 21 0,-21-22 16,21 1-16,-21 0 0,21-1 0,-21 1 16,21 0-16,-21-1 0,0 22 0,0-21 15,0 21-15,0-1 0,0 1 16,0 0-16,-21 21 31,21 21-15,0 0-16,0 1 15,0-1-15,0 21 0,-21-21 16,21 22-16,0-1 0,-21 0 0,21 1 16,0-22-16,0 21 0,0 0 0,0-20 15,0 20-15,0-21 0,0 0 16,0 0-16,0 1 0,0-1 0,0 0 16,21-21-16,0 21 15,0-21-15,1 0 0,-1 0 0,0 0 16,0 0-16,0 0 0,0 0 0,1-21 15,20 21-15</inkml:trace>
  <inkml:trace contextRef="#ctx0" brushRef="#br0" timeOffset="41441.07">21780 7303 0,'0'0'0,"0"-85"31,0 64-31,-21 0 0,0 21 16,0 0-16,21-22 0,-21 22 15,0 0-15,-1 0 0,1 0 0,0 22 16,0-22-16,0 21 0,0 21 16,-1-21-16,-20 22 0,21-22 0,0 21 15,0-21-15,-1 22 0,1-22 16,21 0-16,0 0 0,0 21 0,0-20 15,0-1-15,0 0 0,21 0 16,1-21 0,-1 0-16,0 0 0,0 0 0,0 0 15,0 0-15,1-21 0,20 0 16,-21 21-16,0-21 0,0-1 0,22-20 16,-22 21-16,0 0 0,0-22 15,0 22-15,-21-21 0,22 21 16,-22-22-16,21 22 0,-21 0 0,0 0 15,0 0-15,0 42 32,0 0-32,0 0 15,-21 22-15,21-22 0,-22 0 16,22 21-16,0-21 0,0 1 0,0-1 16,0 0-16,0 0 0,0 0 0,0 0 15,0 1-15,0-1 0,22 0 16,-1-21-1,0 0-15,0 0 0,0 0 16,0 0-16,1-21 0,-1 0 16,0 21-16</inkml:trace>
  <inkml:trace contextRef="#ctx0" brushRef="#br0" timeOffset="41718.26">22331 6879 0,'0'0'0,"-21"0"0,-1 0 16,1 0-16,0 21 16,21 1-1,-21-1-15,21 21 0,-21-21 0,21 22 16,0-1-16,0 0 0,-21 1 16,21 20-16,-22-21 0,1 1 0,21-1 15,0-21-15,0 22 0,0-1 0,-21-21 16,21 0-16,0 0 0,0 1 15,0-1-15,0 0 16,21-21 0,0-21-1,1 0-15,-1-1 16</inkml:trace>
  <inkml:trace contextRef="#ctx0" brushRef="#br0" timeOffset="42547.26">22691 7218 0,'-64'0'31,"43"0"-31,0 0 0,0 21 0,-1 0 0,-20 0 16,21 1-16,0-1 0,0 0 0,-1 21 15,1-21-15,21 1 0,0-1 16,0 21-16,0-21 0,0 0 15,0 1-15,0-1 0,0 0 16,0 0-16,21-21 16,1 21-16,-1-21 0,0 0 0,0 0 15,0 0-15,0 0 0,1 0 16,-1 0-16,0-21 0,0 21 0,-21-21 16,21 0-16,-21 0 0,0-1 0,21 1 15,-21 0-15,0 0 0,0-21 16,0 20-16,0 1 0,-21-21 0,21 21 15,-21 0-15,21-1 0,0 1 0,0 0 16,0 0 0,0 0-16,0 0 0,21-1 15,0 1-15,1 21 16,-1-21-16,21 21 0,-21 0 0,22-21 16,-22 21-16,0 0 0,21 0 0,-21 0 15,1 0-15,-1 0 0,0 21 16,-21 0-16,21 0 0,-21 1 0,21-1 15,-21 0-15,0 0 0,0 0 0,0 22 16,0-22-16,0 0 0,0 0 16,21 0-16,-21 0 0,0 1 15,0-1-15,0 0 0,0 0 16,0 0-16,0 0 16,-21-21 15,21-21-16,0 0-15,0 0 16,0 0-16,0 0 0,0-1 16,0-20-16,21 21 0,1 0 0,-1-22 15,-21 22-15,21 0 0,0-21 16,0 21-16,22-1 0,-22 1 0,0 21 16,21-21-16,1 0 0,-1 21 0,0 0 15,-21 0-15,22 0 16,-22 0-16,21 0 0,-21 21 0,1 0 15,-1 0-15,0 22 0,-21-22 0,0 21 16,0 1-16,0-22 0,0 21 16,-21-21-16,0 22 0,-1-22 0,1 0 15,0 0-15,21 0 0,-21 0 0,0 1 16,0-1-16,42-42 62,0 21-62,-21-22 0,21 1 0,0 0 16</inkml:trace>
  <inkml:trace contextRef="#ctx0" brushRef="#br0" timeOffset="42963.27">23982 7303 0,'0'0'0,"0"21"0,21-21 32,0 0-32,0 0 15,0 0-15,1 0 0,-1-21 16,0 21-16,0 0 16,0-22-16,0 1 0,1 21 0,-22-21 15,21 0-15,0 0 0,-21 0 16,0-1-16,0 1 0,0 0 0,0 0 15,0 0-15,0 0 0,-21 21 16,0 0 0,-1 0-16,1 21 0,0 0 15,0 0-15,0 0 0,-22 22 0,22-22 16,0 21-16,21 0 0,-21-20 16,0 20-16,21 0 0,0-21 0,0 1 15,0-1-15,0 21 0,0-21 16,21 0-16,0-21 0,0 22 15,0-1-15,22-21 0,-22 21 0,21-21 16,1 0-16,-22 0 0,21 0 16,0 0-16,1 0 0,-1 0 0,-21 0 15,22 0-15,-1-21 0,21 0 0</inkml:trace>
  <inkml:trace contextRef="#ctx0" brushRef="#br0" timeOffset="43311.35">25866 6519 0,'0'0'0,"-22"0"15,1 0-15,0 22 0,0-1 16,0 0-16,0 21 0,-1-21 0,-20 22 15,21-1-15,-21 0 0,-1 22 16,1-22-16,0 22 0,-1-1 0,1 1 16,0 20-16,-1-20 0,1-1 0,0 22 15,-1-21-15,1-1 0,0-21 16,-1 22-16,1-22 0,0 1 16,-1 20-16,22-42 0,-21 22 0,21-1 15,-1 0-15,-20-21 0,42 1 16,-21 20-16,0-21 0,21 0 0,-21 22 15,21-22-15,-22 0 16,1-21-16</inkml:trace>
  <inkml:trace contextRef="#ctx0" brushRef="#br0" timeOffset="44251.32">19346 9144 0,'0'0'0,"21"0"0,1 0 15,-1 0 1,0 0-16,-21-21 0,0 0 0,21 0 15,-21-1-15,0 1 16,0 0-16,0 0 0,0-21 0,-21 20 16,0 1-16,-22-21 0,22 21 0,-21 0 15,0-22-15,20 22 0,-20 21 16,0-21-16,21 21 0,-22 0 0,22 0 16,-21 0-16,21 21 0,-1-21 15,1 21-15,0 0 0,0 22 16,0-22-16,0 21 0,-1 1 0,1-1 15,0 0-15,0 1 0,0-1 16,21-21-16,0 21 0,0-20 0,0 20 16,0-21-16,0 0 0,0 0 0,21 1 15,0-22-15,21 0 0,-20 0 16,-1 0-16,21 0 0,-21 0 0,22 0 16,-1 0-16,-21-22 0,21 1 0,1 0 15,-1 0-15,0 0 0,-20 0 16,20-22-16,0 22 0,-21-21 0,1-1 15,-1-20-15,0 21 0,0-1 0,0-20 16,0 20-16,-21-20 16,22 21-16,-22-1 0,0 1 0,0 0 15,0-1-15,0 22 0,0 0 0,0 0 16,-22 21 0,1 21-16,21 0 15,0 0-15,-21 22 0,21-1 16,0 0-16,0 1 0,0-1 0,0 21 15,0 1-15,0-22 0,0 22 0,0-22 16,0 0-16,0 1 0,0-1 16,0-21-16,0 0 0,0 22 0,0-22 15,21-21-15,0 21 0,1-21 0,-1 0 16,0 0 0,0 0-16,0 0 0,0 0 0,1-21 15,-1 0-15</inkml:trace>
  <inkml:trace contextRef="#ctx0" brushRef="#br0" timeOffset="44663.16">19875 8911 0,'0'0'0,"0"21"0,0 1 16,0-1-16,0 0 15,22-21 1,-1 0-16,0 0 15,0 0-15,0 0 16,0-21-16,1 21 0,-1-21 16,-21-1-16,21 22 0,0-21 0,-21 0 15,21 0-15,-21 0 0,0 0 16,0-1-16,0 1 16,-21 21-16,0 0 15,0 0-15,0 21 16,-1 1-16,1-1 0,21 0 0,-21 0 15,0 21-15,21-20 0,0-1 0,-21 21 16,21-21-16,0 22 0,-21-22 16,21 21-16,0-21 0,0 0 15,0 1-15,0-1 0,0 0 0,0 0 16,21-21 0,0 0-16,0 0 0,0 0 15,0 0-15,1 0 0,20 0 16,-21-21-16,0 0 0,22 0 15,-1-1-15,-21 1 0</inkml:trace>
  <inkml:trace contextRef="#ctx0" brushRef="#br0" timeOffset="45042.95">20616 8869 0,'0'0'16,"21"-21"-16,-21 0 0,-21 21 16,0 0-1,0 0-15,0 0 0,-22 0 0,22 21 16,0-21-16,-21 21 0,21 0 0,-1 0 15,1-21-15,0 21 0,0 1 16,21-1-16,0 0 0,0 0 16,0 0-16,21-21 15,0 0-15,22 21 0,-22-21 16,0 0-16,21 22 0,-21-22 0,22 0 16,-22 0-16,0 21 0,0-21 15,0 0-15,1 21 0,-1 0 0,0-21 16,-21 21-16,21-21 0,-21 21 15,0 1-15,-21-22 16,0 21-16,0-21 0,-22 0 16,22 21-16,-21-21 0,21 0 0,-22 0 15,22 0-15,-21 0 0,21 0 16,-1 0-16,-20 0 0,21 0 0,0 0 16,0 0-16,42-21 31,0 21-16,0-21-15,0 21 0,22-22 0</inkml:trace>
  <inkml:trace contextRef="#ctx0" brushRef="#br0" timeOffset="46043.27">20997 8488 0,'0'0'0,"0"-21"0,0 0 15,0-1-15,0 1 0,0 0 0,-21 42 47,21 0-47,0 22 0,0-22 0,0 0 16,0 21-16,0 1 0,0-1 16,0 0-16,-21 22 0,21-22 15,-21 1-15,21 20 0,0-21 0,0 1 16,0-1-16,-21-21 0,21 22 15,0-22-15,0 21 0,0-21 0,0 0 16,0 1-16,0-1 16,-22-21 15,22-21-31,0-1 16,0 1-16,0 0 15,0 0-15,0 0 0,0 0 16,0-1-16,0 1 15,22 21-15,-22-21 0,21 21 16,-21-21-16,0 0 0,21 0 16,-21-1-16,21 22 0,-21-21 15,0 0-15,21 21 0,0-21 16,1 0-16,-22 0 0,21 21 16,-21-22-16,21 22 0,-42 0 31,0 0-31,-1 22 15,1-22-15,0 21 16,0-21-16,0 21 16,0-21-16,21 21 15,0 0 1,0 0-16,0 1 0,0-1 16,0 0-16,0 0 0,0 0 15,0 0-15,0 1 0,0-1 16,0 0-16,0 0 0,21 0 15,0 0-15,0-21 0,-21 22 16,21-22-16,0 0 16,1 0-16,-1 0 0,0 0 0,0 0 15,0 0-15,0 0 0,1 0 0,20-22 16,-21 22-16,0-21 16,0 21-16,1-21 0,-1 0 0,21 0 15,-21 0-15,0-1 0,1-20 0,-1 21 16,-21 0-16,21-22 0,-21 22 15,21 0-15,-21 0 0,0 0 0,0 0 16,-21 21 0,0 0-16,0 0 15,-1 21-15,1 0 0,0-21 0,21 21 16,-21 0-16,21 0 0,0 1 16,0-1-16,0 0 0,0 0 15,0 0-15,21 0 0,0-21 0,0 22 16,1-1-16,-22 0 0,21-21 15,0 21-15,-21 0 0,21-21 16,-21 21-16,0 1 31,-21-22-31,0 0 0,0 0 16,-1 0-16,1 0 0,0 0 0,0 0 16,21-22-1,0 1 1,21 0-16,0 0 0,-21 0 15,21 0-15,1-1 0</inkml:trace>
  <inkml:trace contextRef="#ctx0" brushRef="#br0" timeOffset="46347.61">21907 8340 0,'0'0'15,"22"-21"-15,-22-1 0,0 1 0,-22 21 31,1 21-31,21 1 16,-21-1-16,21 0 0,-21 21 16,0 1-16,21-1 0,-21 0 15,-1 1-15,22-1 0,-21 21 0,0-20 0,21 20 16,-21-20-16,21 20 0,0-21 16,-21 1-16,21-1 0,0 0 15,-21-20-15,21 20 0,0-21 0,0 0 16,0 0-16,0 1 0,0-1 15,21-21 17,0 0-32,0 0 0,0-21 15,0-1-15,1 22 0,-1-21 0,21 0 16,-21 0-16</inkml:trace>
  <inkml:trace contextRef="#ctx0" brushRef="#br0" timeOffset="46734.38">22183 8890 0,'-22'21'32,"1"-21"-32,0 21 0,0 1 15,21-1-15,-21 0 0,0 0 16,-1 0-16,22 0 0,-21 1 16,21-1-16,0 0 0,0 0 0,0 0 15,0 0-15,21-21 16,1 0-16,-1 0 15,0 0-15,0 0 0,21 0 0,-20 0 16,20 0-16,-21 0 16,0-21-16,22 21 0,-22-21 0,0 0 0,0 0 15,0 0-15,0-1 0,-21 1 16,0-21-16,0 21 0,0 0 16,0-1-16,0 1 0,-21 0 0,0 0 15,0 21-15,0 0 0,0 0 0,-1 0 16,1 0-16,0 0 0,0 0 15,0 0-15,0 0 0,-1 21 0,22 0 16,-21-21-16,21 21 0,0 1 16,0-1-16,0 0 15,21-21 1,1 0-16,-1 0 0,0 0 0,21 0 16</inkml:trace>
  <inkml:trace contextRef="#ctx0" brushRef="#br0" timeOffset="47091.18">22754 8890 0,'0'0'0,"0"-21"0,0 0 15,-21 21 1,0 0-16,0 0 16,21 21-16,-22 0 0,1 21 15,21-20 1,-21-1-16,21 21 0,0 0 0,-21 1 15,21-1-15,-21 0 0,21 1 0,0-1 16,0 0-16,0 1 0,0 20 16,-21-20-16,21 20 0,-22-21 0,1 22 15,21-22-15,0 22 0,-21-22 0,0 22 16,0-22-16,0 0 0,21 1 16,-22-22-16,22 21 0,-21 0 0,21-20 15,0-1-15,0 0 0,0 0 0,0 0 16,0 0-16,21-21 31,1-21-31,-1 21 16,-21-21-16,21 0 0,0 0 0,0 0 15,0-22-15,1 22 0,-1-21 0,0-1 16</inkml:trace>
  <inkml:trace contextRef="#ctx0" brushRef="#br0" timeOffset="47410.99">22839 9059 0,'0'-42'0,"0"84"0,0-105 0,0 21 0,-21 20 16,21 1-16,0 0 0,0 0 0,0 0 15,0 0-15,0-1 0,21 1 16,0 21-16,0 0 16,21-21-16,-20 21 0,-1 0 0,21 0 15,-21 0-15,0 0 0,22 21 16,-22 0-16,0 1 0,0-1 0,-21 21 15,0-21-15,0 22 0,0-22 0,0 21 16,0-21-16,-21 0 0,0 22 16,0-22-16,0 0 0,-1 0 0,-20-21 15,0 21-15,-1 1 0,22-22 16,-21 0-16,21 21 0,-22-21 0,22 0 16,0 0-16,0 0 0,0 0 0,0 0 15,-1 0-15,22-21 16,0-1-1,0 1-15,0 0 0</inkml:trace>
  <inkml:trace contextRef="#ctx0" brushRef="#br0" timeOffset="47722.81">21780 8594 0,'0'0'0,"0"-21"0,22 21 16,20-22-1,-21 22-15,0 0 0,22-21 0,-1 0 16,0 21-16,1 0 0,-1 0 0,0-21 16,22 21-16,-1 0 0,1 0 15,-1 0-15,-20 0 0,20-21 0,1 21 16,-22 0-16,0 0 0,1 0 0,20-21 15,-42 21-15,22 0 0,-22 0 16,0 0-16,0 0 0,0 0 0,0 0 16,1 0-16,-1 0 15,-21-22 1,21 22-16</inkml:trace>
  <inkml:trace contextRef="#ctx0" brushRef="#br0" timeOffset="108582.79">11028 1334 0,'0'21'15,"-21"-21"-15,21-21 63,21-1-47,0 1-16,0 21 15,0-21-15,0 0 16,1 21-16,-1 0 0,0-21 0,0 21 15,0 0-15,0 0 16,1 0-16,-1 0 0,0 0 0,0 0 16,0 0-16,0 0 15,-21 21-15,0 0 16,0 0-16,0 0 0,0 1 0,0-1 16,-21 0-16,0 21 0,0-21 15,-21 1-15,20-1 0,-20 0 0,21 21 16,-21-21-16,20 1 0,1-1 15,-21-21-15,21 21 0,0 0 0,-1-21 16,22 21-16,-21-21 16,42-21 15,1 0-15,-1 0-16,0 21 15,0 0-15,0-21 0,0 21 16,1 0-16,-1-22 0,0 22 0,0 0 15,0 0-15,0 0 0,1 0 0,-1 0 16,0 0-16,0 0 0,0 0 16,0 0-16,1 0 0,-22 22 0,21-1 15,0-21-15,-21 21 0,0 0 16,0 0-16,21 0 0,-21 1 0,0-1 16,0 0-16,0 0 0,0 0 0,0 0 15,0 1-15,0 20 0,0-21 16,-21 0-16,0 0 0,0 1 0,-1-1 15,-20-21-15,21 21 16,0 0-16,0-21 0,-22 21 0,22-21 16,0 0-16,-21 0 0,20 0 0,1 0 15,0 0-15,0 0 0,0 0 16,0 0-16,-1 0 0,1 0 0,0 0 16,0 0-16,0 0 0,0-21 15,-1 0 1,1 21-16,21-21 31,0 0-15,0-1-16,0 1 15</inkml:trace>
  <inkml:trace contextRef="#ctx0" brushRef="#br0" timeOffset="109230.87">11409 889 0,'21'-21'0,"-42"42"0,42-63 15,0 42 1,-21-21-16,21 21 31,0 0-31,1 0 16,-1 0-1,0 0-15,-21 21 0,21 0 16,0 0-16,0 0 0,1 0 0,-22 1 16,21 20-16,0-21 0,0 0 15,-21 22-15,0-22 0,21 0 0,-21 21 16,0-21-16,0 1 0,0-1 16,0 21-16,0-21 0,0 0 15,-21 1-15,0-22 16,0 0-1,21-22 1,0 1 0,0 0-16,0 0 15,0 0-15,21-22 0,-21 22 0,0-21 16,21 21-16,0-22 0,-21 1 16,21 21-16,1-21 0,-22 20 0,21 1 15,0 0-15,0 0 0,-21 0 16,21 0-16,-21-1 0,21 22 0,-21-21 15,22 21-15,-22 21 47,0 1-31,0-1-16,0 0 0</inkml:trace>
  <inkml:trace contextRef="#ctx0" brushRef="#br0" timeOffset="110010.06">12404 1080 0,'0'-22'0,"0"44"0,0-65 15,0 22-15,0 0 16,0 0-16,0 0 16,0-1-16,0 1 0,0 0 15,-22 21-15,1 0 16,0 0-16,0 0 0,0 0 16,0 0-16,-1 0 0,-20 0 15,21 21-15,0-21 0,0 21 0,-1 1 16,1-1-16,0 0 0,0 0 15,21 0-15,0 0 0,-21 1 0,21 20 16,-21-21-16,21 0 0,0 0 16,0 1-16,0-1 0,0 0 15,0 0-15,0 0 16,21-21-16,0 21 0,0-21 16,0 0-16,0 0 15,1 0-15,-1 0 16,0-21-16,0 21 0,0-21 0,0 0 15,1 0-15,-1 0 0,0-1 16,0 1-16,0-21 0,-21 21 0,21-22 16,1 1-16,-22 0 0,0-1 15,21 1-15,0 0 0,-21 21 0,0-22 16,0 1-16,21 21 0,-21-22 0,0 22 16,0 0-16,0 0 15,0 0-15,0 0 0,0-1 0,0 1 16,0 0-1,0 42 1,0 0 0,-21 22-16,21-22 0,-21 0 0,21 21 15,0 1-15,0-1 0,0-21 16,0 22-16,0-1 0,0 0 0,0-21 16,0 22-16,0-22 0,0 0 15,0 0-15,21 0 0,-21 1 0,21-1 16,0-21-16,0 0 15,1 0 1,-1 0-16,0 0 16,0 0-16,0-21 15,0 21 1</inkml:trace>
  <inkml:trace contextRef="#ctx0" brushRef="#br0" timeOffset="110562.14">12594 1588 0,'0'0'0,"0"-22"15,0 44 17,0-1-32,0 0 0,0 0 15,0 0-15,0 0 0,0 22 16,0-22-16,0 21 0,0 1 0,0-1 16,0-21-16,0 21 0,0 1 15,-21-1-15,21 0 0,0 1 0,-21-22 16,21 21-16,0 1 0,0-1 15,0 0-15,0-21 0,0 22 16,0-1-16,0 0 0,0-20 0,0 20 16,0 0-16,0-21 0,-21 22 0,21-22 15,0 0-15,0 0 0,0 0 16,0 1-16,0-1 16,0-42 15,-22 21-16,22-22-15,0 1 0,0 0 16,0 0-16,0 0 0,-21-22 0,21 22 16</inkml:trace>
  <inkml:trace contextRef="#ctx0" brushRef="#br0" timeOffset="110948.16">12467 1863 0,'0'-21'0,"0"42"0,0-64 0,0 22 0,0 0 16,0 0-16,0 0 0,0 0 15,0-1-15,0 1 0,0 0 0,0 0 16,21 0-16,0 0 0,1-1 16,-1 1-16,0 21 0,0-21 15,0 0-15,0 21 0,22 0 0,-22 0 16,0 0-16,21 0 0,-20 0 15,20 0-15,-21 0 0,0 21 0,0 0 16,1 0-16,-1 1 0,-21 20 16,0-21-16,0 0 0,0 22 0,0-22 15,-21 21-15,-22-21 0,22 0 0,0 22 16,0-22-16,-22 0 0,22 0 16,0-21-16,-21 21 0,21 1 0,-1-22 15,1 21-15,0-21 0,0 21 16,0-21-1,0-21 17,21 0-32,21-1 0</inkml:trace>
  <inkml:trace contextRef="#ctx0" brushRef="#br0" timeOffset="111533.95">13356 1588 0,'0'0'0,"0"-22"0,0 1 0,0 0 15,-21 21-15,0 0 16,0 0-16,-1-21 0,1 21 0,0 0 15,0 0-15,0 0 0,0 0 0,-22 21 16,22-21-16,0 21 0,0 0 16,0 1-16,-1-1 0,1 0 0,0 21 15,0-21-15,21 1 0,0 20 16,-21-21-16,21 0 0,0 0 0,-21 22 16,21-22-16,0 0 0,0 0 15,0 0-15,21-21 16,0 0-16,0 22 0,0-22 0,22 0 15,-22 0-15,0 0 16,0-22-16,0 22 0,0-21 0,22 0 16,-22 0-16,0 0 0,0 0 0,0-1 15,-21-20-15,22 21 0,-22-21 16,21 20-16,-21 1 0,0 0 0,0 0 16,0 0-16,0 0 0,0-1 15,0 44 16,0-1-15,0 0-16,0 0 0,0 0 0,0 0 16,0 1-16,0 20 0,0-21 15,0 0-15,0 0 0,0 1 0,0-1 16,0 0-16,21 0 16,0-21-16,0 0 15,0 0-15,1 0 16,-1 0-16</inkml:trace>
  <inkml:trace contextRef="#ctx0" brushRef="#br0" timeOffset="111970.23">13547 1609 0,'0'0'0,"0"-21"0,0-1 16,0 1-16,21 21 15,0-21-15,0 21 16,0 0-16,0 0 0,1 0 16,-1 0-16,0 0 15,0 0-15,0 0 0,0 21 0,1-21 16,-1 21-16,0 1 0,-21-1 16,0 0-16,21 0 0,-21 0 0,0 0 15,0 1-15,0-1 0,0 0 16,0 0-16,0 0 0,-21 0 15,0-21-15,21 22 0,-21-1 16,-1-21-16,22-21 31,0-1-31,0 1 16,0 0-16,0 0 0,0 0 16,0 0-16,22-22 0,-1 22 0,-21 0 15,0 0-15,0 0 16,21-1-16,-21 1 0,21 0 0,-21 0 15,21 21-15,-21-21 0,21 0 0,-21-1 16,22 22 0,-1 0-16,0-21 0,0 21 15,0-21-15</inkml:trace>
  <inkml:trace contextRef="#ctx0" brushRef="#br0" timeOffset="112342.24">14414 889 0,'0'0'0,"0"-21"0,0 0 15,-21 42 16,21 0-31,0 0 0,-21 0 16,21 1-16,0 20 0,0-21 0,0 21 16,-21 1-16,21-1 0,-21 0 15,21 1-15,0-1 0,-21 0 0,-1 1 16,22-1-16,-21 0 0,21-20 16,-21 20-16,21 0 0,0 1 15,0-1-15,0-21 0,0 21 0,0-20 16,0 20-16,0-21 0,0 0 15,0 0-15,0 1 0,21-22 16,0 0-16,1 0 16,-1 0-16,0-22 15,0 22-15,0-21 0</inkml:trace>
  <inkml:trace contextRef="#ctx0" brushRef="#br0" timeOffset="113202.72">14605 1482 0,'-21'0'16,"0"21"0,21 0-1,0 0-15,0 0 0,0 1 16,0-1-16,0 0 0,0 0 15,0 0-15,0 0 0,0 1 16,0-1-16,0 0 16,21-21-16,0 0 15,42 0 1,-41 0-16,-1-21 16,0 21-16,-21-21 15,21 21-15,-21-22 0,21 1 0,-21 0 16,21 0-16,-21 0 15,0 0-15,22-1 0,-22 1 16,21 21-16,-21-21 16,0 42 15,0 0-15,0 1-16,0-1 15,0 0-15,0 0 0,0 0 16,0 22-16,0-22 0,0 0 15,0 0-15,0 21 0,0-20 0,0 20 16,0-21-16,0 21 0,0 1 16,0-1-16,0 0 0,0 1 0,0-22 15,0 21-15,0 1 0,0-1 0,0 0 16,0 1-16,0-1 0,0 0 16,0 1-16,0-1 0,0 0 0,0 1 15,0-22-15,0 21 0,0 0 16,0-20-16,0 20 0,0-21 15,0 21-15,0-20 0,0-1 0,0 0 16,0 0-16,0 0 0,0 0 0,0 1 16,0-1-1,-21-42 17,-1-1-17,1 22-15,21-21 0,-21 0 0,21-21 16,-21 21-16,21-22 0,0 22 0,0-21 15,-21-1-15,21 22 0,0-21 16,0 0-16,0-1 0,0 1 0,0 0 16,0-1-16,0 1 0,0 21 15,21-22-15,-21 1 0,21 21 16,0-21-16,-21 20 0,21-20 0,1 21 16,-1 0-16,0-22 0,0 22 0,0 0 15,0 0-15,1 0 0,-1 0 16,0-1-16,0 1 0,0 21 15,-21-21 1,0 0 0,-21 0-16,0 21 15</inkml:trace>
  <inkml:trace contextRef="#ctx0" brushRef="#br0" timeOffset="113722.42">14055 1101 0,'21'0'47,"0"0"-47,21 0 0,1 0 16,-1 0-16,0 0 0,1 0 0,20 0 15,-21 0-15,22 0 0,-22 0 16,22 0-16,-22 0 0,0 0 0,-20 0 16,20 0-16,-21 0 0,21 0 15,-20 21-15,-1-21 0,0 0 16,0 0 0,-21 21 46</inkml:trace>
  <inkml:trace contextRef="#ctx0" brushRef="#br0" timeOffset="131577.85">8636 4106 0,'0'0'0,"-21"0"15,0 22-15,-1-22 16,22 21 0,22-21 46,-22-21-62,21 21 0,21-22 16,-21 1-16,0 0 0,22 21 15,-1-42-15,0 21 0,1-1 0,-1 1 16,0 0-16,22-21 0,-1 21 0,-20-22 16,20 22-16,1-21 0,-1-1 15,1 1-15,20 0 0,-20-1 0,21 22 16,-22-21-16,22 0 0,-22 20 15,1-20-15,-1 21 0,1 0 16,-1-22-16,-20 22 0,-1 0 0,0 0 16,1 0-16,-1 0 0,-21-1 15,0 1-15,22 0 0,-22 21 0,-21-21 16,21 0-16,0 21 0,0-21 0,-21-1 31,21 22-31,-21-21 31,-21 21-15,0 0-16,0 0 16,0 0-16</inkml:trace>
  <inkml:trace contextRef="#ctx0" brushRef="#br0" timeOffset="132038.6">10096 3048 0,'0'0'0,"-21"0"16,0 0-16,42 0 62,0 0-62,1 0 0,-1 0 0,0 0 16,0 0-16,0 0 0,22 0 0,-22 0 16,0 0-16,0-21 0,0 21 15,0 0-15,1 0 0,-1 0 0,0 0 16,-21 21 31,0 0-32,0 0-15,-21 1 0,0-1 16,-1 0-16,22 21 0,-21-21 0,0 22 16,21-22-16,-21 0 0,0 21 15,0-20-15,21-1 0,-22 0 0,1 0 16,21 0-16,0 0 0,0 1 16,-21-22-16,21 21 15</inkml:trace>
  <inkml:trace contextRef="#ctx0" brushRef="#br0" timeOffset="132642.76">10880 3493 0,'0'0'15,"0"-22"-15,0 1 31,0 0-31,0 42 32,0 0-32,0 22 15,0-22-15,0 21 0,0 1 16,0-1-16,-22 0 0,22 1 0,0-1 16,-21 21-16,21 1 0,0-1 0,0 1 15,0-1-15,-21 1 0,21-1 16,-21-20-16,21 20 0,-21-20 0,21 20 15,0-21-15,-21-20 0,21 20 16,-22 0-16,22-21 0,0 1 0,0-1 16,0 0-16,0 0 0,0 0 15,0-42 17,0 0-32,0 0 0,0-22 15,0 22-15,0 0 0,0-21 16,0 21-16</inkml:trace>
  <inkml:trace contextRef="#ctx0" brushRef="#br0" timeOffset="133071.03">10626 3577 0,'0'0'0,"0"-21"16,0 0-16,0 0 16,0 0-16,0-1 0,21 1 15,0 21-15,0-21 0,21 21 16,-20 0-16,20-21 0,0 21 15,-21 0-15,22 0 0,-22 0 0,21 0 16,1 21-16,-22 0 0,0 0 16,21 22-16,-21-22 0,-21 0 0,0 21 15,0-20-15,0 20 0,0-21 16,-21 21-16,0-20 0,0-1 0,-21 0 16,-1 21-16,22-21 0,-21 1 0,-1-1 15,1-21-15,21 21 0,0-21 16,0 0-16,-1 21 0,1-21 0,21-21 31,0 0-15,21 0-16,1-1 0</inkml:trace>
  <inkml:trace contextRef="#ctx0" brushRef="#br0" timeOffset="133611.24">11599 3408 0,'0'0'0,"-63"-21"31,42 21-31,-1 0 0,1 0 16,0 0-16,0 21 0,-21 0 0,20 0 15,1 0-15,0 1 0,0-1 16,0 0-16,0 21 0,-1-21 0,1 1 16,0 20-16,21-21 0,0 0 0,0 0 15,0 1-15,0-1 0,0 0 16,0 0-16,0 0 0,21 0 16,0-21-16,1 0 0,-1 0 15,0 0-15,0 0 0,0 0 16,0 0-16,1 0 0,-1-21 0,21 0 15,-21 0-15,0 0 0,1 21 16,-1-43-16,0 22 0,0 0 16,0 0-16,-21-21 0,0 20 0,21-20 15,-21 21-15,0 0 0,0 0 16,0-1-16,0 1 0,-21 21 31,21 21-31,-21 1 0,21-1 16,0 0-16,0 0 0,-21 0 0,21 22 15,-21-22-15,21 0 0,0 0 16,0 21-16,0-20 0,0-1 0,0 0 16,0 0-16,21-21 15,0 21-15,0-21 0,0 0 16,1 0-16,-1 0 0,0 0 16,0 0-16</inkml:trace>
  <inkml:trace contextRef="#ctx0" brushRef="#br0" timeOffset="133902.07">12192 3366 0,'-21'-22'0,"42"44"0,-63-44 0,20 22 0,1 0 0,0 0 15,0 0-15,-21 22 0,20-22 16,1 21-16,0 0 0,21 0 15,-21 21-15,0-20 0,0-1 0,21 21 16,0-21-16,0 22 0,0-22 16,-22 0-16,22 21 0,0-21 0,0 1 15,0-1-15,0 0 0,22 0 16,-1 0-16,0-21 0,0 0 16,0 0-16,22 0 0,-22 0 0,21 0 15,-21 0-15,22-21 0,-1 21 0,-21-21 16,21 0-16,-20 0 15</inkml:trace>
  <inkml:trace contextRef="#ctx0" brushRef="#br0" timeOffset="134418.29">12467 3048 0,'-42'42'31,"42"-20"-31,-21-1 16,21 0-16,0 21 0,0 1 0,0-22 16,0 21-16,0 0 0,0 1 15,0-1-15,0 0 0,0-20 16,-22 20-16,22 0 0,0-21 0,0 1 16,0 20-16,0-21 0,0 0 0,0 0 15,0 1-15,0-1 16,0-42 15,0-1-15,0 1-16,0 0 0,0 0 0,0 0 15,22 0-15,-22-22 0,0 22 16,21-21-16,0 21 0,0-1 0,-21 1 16,21-21-16,0 21 0,1 0 0,-1 21 15,0-22-15,0 22 16,0 0-16,22 0 0,-22 0 0,0 0 15,0 0-15,0 22 0,0-1 0,1 0 16,-1 0-16,-21 21 0,0-20 16,0-1-16,0 0 0,0 21 0,0-21 15,0 1-15,0-1 0,0 0 16,-21 0-16,-1 0 0,1-21 0,21 21 16,0 1-16,-21-22 0,21-22 46,21 22-46,-21-21 0</inkml:trace>
  <inkml:trace contextRef="#ctx0" brushRef="#br0" timeOffset="134842.06">13166 3450 0,'84'0'15,"-63"0"1,-21-21-16,22 21 0,-1-21 16,0 21-16,0-21 0,-21 0 0,21-1 15,-21 1-15,21 21 0,-21-21 16,0 0-16,0 0 15,-21 0-15,0 21 16,0 0-16,0 0 0,0 0 16,-1 21-16,1-21 0,0 21 0,-21 0 15,21 21-15,-1-20 0,1 20 0,0 0 16,0-21-16,21 22 16,0-1-16,-21 0 0,21-20 0,0-1 15,0 21-15,0-21 0,0 0 0,0 1 16,21-22-16,0 21 0,0-21 15,0 0-15,22 0 0,-22 0 0,21 0 16,-21 0-16,22 0 0,-22 0 0,21-21 16,-21-1-16,22 22 0,-22-21 15,0 0-15,0 0 0,-21 0 0,21 0 16</inkml:trace>
  <inkml:trace contextRef="#ctx0" brushRef="#br0" timeOffset="136857.89">10456 3704 0,'21'0'16,"1"-21"-16,-22 0 15,0 0 1,0 0 0,0-1-16,-22 1 15,1 21-15,0 0 0,0 0 16,0 0-16,0 0 0,-1 0 0,1 0 15,0 0-15,0 0 0,0 0 0,0 21 16,-22-21-16,22 22 16,0-1-16,0 0 0,0 0 0,-1 0 15,1 22-15,21-22 0,-21 0 0,21 0 16,-21 0-16,21 0 0,0 1 16,0-1-16,0 0 0,21-21 15,0 0-15,0 0 16,1 0-16,-1 0 0,0 0 15,0 0-15,0 0 0,22-21 0,-22 21 16,0-21-16,21-1 0,-21 22 16,1-21-16,-1 0 0,21 0 0,-21 0 15,0 0-15,-21-1 0,22 1 0,-22 0 16,21 21-16,-21-21 0,0 42 47,0 0-32,0 0-15,0 1 0,0-1 0,21 0 16,0 0-16,0 0 16,0-21-16,1 21 0,-1-21 0,0 0 15,0 0-15,0 0 0,0 0 0,1 0 16,-1 0-16,0 0 0,0 0 16</inkml:trace>
  <inkml:trace contextRef="#ctx0" brushRef="#br0" timeOffset="137502.51">12404 4445 0,'0'0'0,"-22"0"31,22 21-31,0 0 16,0 1-16,0 20 0,0 0 0,0 1 15,-21-1-15,21 0 0,0 22 0,0-1 16,-21-20-16,21 20 0,0-21 15,0 22-15,-21-22 0,21 1 16,0-1-16,-21 0 0,21 1 0,0-22 16,0 0-16,0 0 0,0 0 15,0 0-15,21-21 16,0 0 0,-21-21-16,0 0 0,0-21 15</inkml:trace>
  <inkml:trace contextRef="#ctx0" brushRef="#br0" timeOffset="137830.46">12107 4593 0,'0'0'16,"-21"-21"-16,0 21 0,21-21 0,0 0 16,0 0-16,0-1 0,0 1 15,21 0-15,43 0 16,-22 0-16,0 0 0,1 21 15,-1 0-15,0 0 0,1 0 0,-1 0 16,0 0-16,1 21 0,-1-21 0,0 21 16,-21 0-16,1 21 0,-1-20 15,-21-1-15,0 0 0,0 21 0,0-21 16,-21 1-16,-1-1 0,-20 21 0,21-21 16,-21 0-16,20 1 0,-20-1 15,0-21-15,21 21 0,-1-21 16,-20 0-16,21 21 0,0-21 0,21-21 31,21 0-15,0 0-16,0 21 15,0-22-15</inkml:trace>
  <inkml:trace contextRef="#ctx0" brushRef="#br0" timeOffset="138290.75">13166 4360 0,'-22'0'0,"44"0"0,-65 22 16,22-1-16,0 0 0,0-21 0,-22 21 16,22 21-16,0-20 0,-21-1 0,21 21 15,-1-21-15,1 0 0,0 22 16,0-22-16,21 21 0,0-21 15,0 22-15,0-22 0,0 21 0,0-21 16,0 1-16,21-1 0,0-21 0,22 21 16,-22-21-16,0 0 0,21 0 15,1 0-15,-22 0 0,21 0 0,0 0 16,1-21-16,-22 0 0,21-1 16,1 1-16,-22 0 0,21 0 0,-21-21 15,0 20-15,1 1 0,-1-21 16,-21 0-16,0 20 0,0-20 0,0 0 15,0 21-15,-21-22 0,-1 22 16,1 0-16,-21 0 0,21 21 0,-22 0 16,1 0-16,0 0 0,-1 0 0,22 0 15,-21 0-15,0 21 0,20 0 16,1 0-16,0 0 0,0 1 0,0-1 16,21 0-16,0 0 0,0 0 0,0 0 15,0 1-15,0-1 16,0 0-16,21 0 0,0-21 0,0 21 15,0-21-15,22 0 0,-22 0 0</inkml:trace>
  <inkml:trace contextRef="#ctx0" brushRef="#br0" timeOffset="138587.59">13801 4318 0,'-22'21'32,"22"0"-32,-21 22 0,21-22 0,0 0 15,0 21-15,-21-20 0,21 20 16,-21 0-16,21 1 0,-21-22 0,21 21 16,-21 0-16,21 1 0,0-22 0,0 21 15,0-21-15,0 22 0,0-22 16,0 0-16,0 0 0,0 0 15,0 1-15,0-44 32,0 1-32,0 0 15,0 0-15,0 0 0</inkml:trace>
  <inkml:trace contextRef="#ctx0" brushRef="#br0" timeOffset="138851.43">13462 4847 0,'-21'21'16,"42"-42"-16,-42 64 0,21-22 0,0 21 0,0-21 16,0 0-16,0 1 0,0-1 0,0 0 15,0 0-15,0 0 0,21 0 16,0 1-16,0-22 0,22 21 0,-22-21 16,0 0-16,21 0 0,-21 0 15,22 0-15,-22 0 0,21 0 16,1 0-16,-22-21 0,21 21 0,-21-22 15,22 1-15,-1 0 0,-21 0 0,0 21 16,0-42-16,1 20 0,-1 1 16,-21-21-16,0 21 0,0 0 15,0-22-15,0 22 0,0 0 16,0 0-16,-21-22 0</inkml:trace>
  <inkml:trace contextRef="#ctx0" brushRef="#br0" timeOffset="139066.82">13589 4339 0,'0'0'0,"0"-21"32,21 0-32,0 21 15,0 0-15,1-21 16,-1 21-16,0 0 0,0-21 15,0 21-15,0 0 0,-21-22 16,0 1-16,22 21 0,-1-21 16</inkml:trace>
  <inkml:trace contextRef="#ctx0" brushRef="#br0" timeOffset="139630.01">14922 2985 0,'22'21'47,"-1"0"-47,0-21 0,21 21 0,-21 0 16,22 0-16,-1 1 15,0-1-15,1 0 0,20 21 0,-20-21 16,20 22-16,1-1 0,-1 0 0,-21 1 16,22-1-16,-1 0 0,1 1 15,-1-1-15,22 22 0,0-22 0,-1 0 16,1 1-16,0-1 0,-1 0 16,1 22-16,0-22 0,-1 0 0,1 1 15,-21 20-15,20-20 0,-20-1 16,-1 0-16,1 1 0,-22-22 0,22 21 15,-22-21-15,0 22 0,1-22 0,-1-21 16,0 21-16,-21 0 0,1-21 16,-1 0-16,0 21 0,0-21 15,0 0-15,0 0 0,1 0 0,-1 0 16,-21-21 0,0 0-16,0 0 0,-21 0 15,-1-1-15,1-20 0</inkml:trace>
  <inkml:trace contextRef="#ctx0" brushRef="#br0" timeOffset="140436.54">15240 2921 0,'0'0'16,"21"0"-16,0 0 0,0 0 15,1 0 1,-1 0-16,0 0 0,0 0 16,0 0-1,0 0-15,-21 21 32,-21-21-17,-21 0-15,21 0 0,0 0 0,-1 0 16,-20 0-16,21 0 0,-21 0 15,20 21-15,-20-21 0,0 0 0,-1 0 16,1 0-16,0 0 0,-1 0 0,1 0 16,0 22-16,-1-22 0,1 0 15,21 0-15,-21 0 0,20 0 0,1 0 16,42 21 46,1-21-62,-1 0 16,-21 21-16,21-21 16,0 21-16,-21 0 0,21 0 0,-21 1 15,21-1-15,1 0 0,-1 21 0,-21-21 16,21 22-16,0-22 0,0 21 16,0-21-16,1 22 0,-1-22 0,0 0 15,0 0-15,0 0 0,22 1 16,-22-1-16,0 0 0,0-21 0,0 21 15,0-21-15,1 0 0,-1 0 16,0 0-16,0 0 0,0 0 16</inkml:trace>
  <inkml:trace contextRef="#ctx0" brushRef="#br0" timeOffset="-209965.96">2434 10859 0,'0'-22'94,"-21"22"-78,21-21-16,-21 21 15</inkml:trace>
  <inkml:trace contextRef="#ctx0" brushRef="#br0" timeOffset="-209422.27">2434 10795 0,'0'0'16,"0"-21"0,0 0-16,0 0 15,0-1-15,0 1 16,0 0-16,0 0 16,0 0-16,0 0 0,0-1 15,0 1-15,0 0 0,0 0 16,0 0-16,0 0 0,0-1 0,0 1 15,0 0-15,0 0 16,0 0-16,0 42 47,0 0-47,0 0 16,0 0-16,0 22 0,0-1 0,0-21 15,0 22-15,0-1 0,0 0 0,0 1 16,0-1-16,0 0 0,0 1 15,0-1-15,0 0 0,0-21 16,0 22-16,0-1 0,0 0 16,0-20-16,0 20 0,0-21 0,0 0 15,0 22-15,0-22 0,0 0 16,0 0-16,0 0 0,0 0 16,0-42 30,0 0-46,0 0 16,0 0 0,0 0-16,0-1 0</inkml:trace>
  <inkml:trace contextRef="#ctx0" brushRef="#br0" timeOffset="-208582.45">2857 10901 0,'0'21'47,"0"0"-32,0 0 1,0 1-16,0-1 16,22-21 15,-1 0 0,-21-21-31,0-1 16,0 1-1,0 0-15,0 0 32,-21 21-32,-1 0 15,1 0 1,21 21-16,0 0 0,0 0 15,0 1-15,0-1 16,0 0-16,0 0 16,0 0-1,21-21-15,1 0 16,-1 0-16,0 0 16,0-21-16,-21 0 15,21 0-15,-21 0 16,0-1-1,0 1-15,0 0 16,0 0-16,-21 21 16,21 21 31,0 0-32,-21 0-15,21 1 16,-21-22-16,21 21 15,0 0-15</inkml:trace>
  <inkml:trace contextRef="#ctx0" brushRef="#br0" timeOffset="-196542.17">4762 10393 0,'22'-21'0,"-22"0"31,21 21-31,-21-22 31,21 22 16</inkml:trace>
  <inkml:trace contextRef="#ctx0" brushRef="#br0" timeOffset="-195386.84">4974 10351 0,'21'0'16,"0"0"78,-21-22-94,0 1 15,0 0 1,0 0-1,0 0 1,-21 21 0,0 0-1,0 0-15,0 0 0,0 0 16,-1 0-16,1 0 16,0 0-16,0 0 0,0 0 0,0 0 15,-1 21-15,1 0 0,0-21 0,0 21 16,0 0-16,0 1 0,-1-1 15,1 0-15,0 21 0,0-21 0,0 1 16,21 20-16,-21-21 0,-1 21 16,1 1-16,21-22 0,0 0 15,0 21-15,-21-20 0,21 20 0,0-21 16,0 0-16,0 0 0,0 22 16,0-22-16,0 0 0,0 0 0,0 0 15,0 1-15,21-1 0,0 0 0,1 0 16,-1 0-16,-21 0 15,21-21-15,0 22 0,0-22 0,0 0 16,1 0-16,-1 0 0,0 0 16,21 0-16,-21 0 0,1 0 15,-1 0-15,0 0 0,21 0 0,-21-22 0,1 1 16,-1 21-16,0-21 0,0 0 16,0 0-16,0 21 0,1-21 15,-22-1-15,0 1 0,0 0 0,0 0 16,0 0-16,0 0 0,0-1 15,0 1-15,0 0 16,-22 21-16,1 0 0,0-21 0,0 21 16,0 0-16,0 0 15,-1 0-15,1 0 0,0 21 16,0-21-16,0 0 0,0 21 0,-1-21 16,22 21-1,22-21 16,-22-21-15,21 21-16,0 0 0,0-21 0,0 0 16,0 21-16,1-21 0,-1 21 15,0 0-15,-21-21 0,21 21 16,0 0-16,0 0 16,1 0-1,-1 0-15,-21 21 0,0 0 16,0 0-16,0 0 0,0 0 15,0 1-15,0-1 0,0 0 16,0 21-16,0-21 0,0 1 0,0 20 16,0-21-16,0 21 0,0-20 15,0 20-15,0 0 0,0 1 16,0-22-16,0 21 0,0 0 0,0-20 16,0 20-16,0-21 0,0 0 0,-21 0 15,21 1-15,0-1 0,0 0 16,0 0-16,0 0 0,0 0 15,0-42 17,0 0-17,0 0-15,0 0 0,0 0 16,0-1-16,0-20 0,0 21 16</inkml:trace>
  <inkml:trace contextRef="#ctx0" brushRef="#br0" timeOffset="-195062.51">5397 10562 0,'0'0'0,"-21"0"16,0 0-16,0 21 15,21 1-15,0-1 0,0 0 16,0 0-16,0 0 0,0 0 0,0 1 16,0 20-16,0-21 0,0 0 0,0 22 15,0-22-15,0 0 0,0 0 16,0 0-16,0 0 0,0 1 0,0-1 16,0 0-1,21-42 16,-21 0-31,21 21 16,-21-22-16,0 1 0,0-21 16</inkml:trace>
  <inkml:trace contextRef="#ctx0" brushRef="#br0" timeOffset="-194666.46">5376 10287 0,'0'0'0,"-21"21"0,21 0 15,0 1-15,-21-1 0,21 0 16,0 0-16,0 0 0,0 0 16,21 1-1,0-22-15,0 0 0,1 0 16,-1 0-16,0 0 15,0-22-15,-21 1 0,0 0 16,21 0-16,-21 0 16,0 0-16,0-1 0,0 1 15,0 0-15,-21 21 0,21-21 16,-21 21-16,0 0 16,0 0-16,-1 0 15,1 0 1,21 21-16,0 0 0,0 0 15,0 1-15,0-1 16,21-21 15,1 0-31</inkml:trace>
  <inkml:trace contextRef="#ctx0" brushRef="#br0" timeOffset="-194310.66">5842 10181 0,'0'0'0,"0"21"31,0 1-15,0-1-16,0 0 0,0 21 15,0-21-15,-21 22 0,21-22 16,0 21-16,0 1 0,0-1 0,-21 0 16,21 1-16,-22-1 0,1 0 15,21 1-15,0-22 0,0 21 0,-21-21 16,21 22-16,0-22 0,-21 0 16,21 0-16,0 0 0,0 0 15,0 1-15,0-1 0,0 0 16,21-21-1,0 0 1,-21-21-16,0 0 16</inkml:trace>
  <inkml:trace contextRef="#ctx0" brushRef="#br0" timeOffset="-194037.78">5567 10774 0,'0'0'15,"21"0"17,0 0-32,0 0 0,0 0 15,1 0-15,-1-21 16,0 21-16,21 0 0,-21 0 15,1-21-15,-1 21 0,0-22 0,0 22 0,0 0 16,0-21-16,1 21 16,-1-21-16,0 0 15</inkml:trace>
  <inkml:trace contextRef="#ctx0" brushRef="#br0" timeOffset="-193334.45">6308 10160 0,'0'0'0,"-22"0"0,1-21 16,0 21-1,0 0 1,21 21-1,0 0-15,0 0 16,0 1-16,0 20 0,0-21 16,0 21-16,0-20 0,0 20 15,0 0-15,0 1 0,0-1 0,0-21 16,0 21-16,0 1 0,-21-1 0,21-21 16,0 22-16,0-22 0,-21 0 15,21 21-15,0-21 0,0 1 16,0-1-16,0 0 0,0 0 0,0 0 15,0 0-15,-22 1 0,22-1 16,0-42 31,0-1-47,0 1 16,0 0-16,0 0 0,0 0 15,0 0-15,0-1 0,0-20 0,22 21 16,-22-21-16,21 20 0,0-20 15,0 21-15,-21-21 0,21 20 0,0 1 16,1 0-16,-1 0 0,0 21 16,0-21-16,0 21 0,0 0 15,1 0-15,-1 0 0,0 0 16,-21 21-16,21 0 0,-21 0 0,0 0 16,0 1-16,0-1 0,0 0 15,0 21-15,0-21 0,0 1 0,0-1 16,0 21-16,0-21 0,0 0 0,0 1 15,0-1-15,0 0 0,0 0 16,0 0-16,0 0 0,0 1 16,0-1-16,21-21 31,0 0-31,1 0 16,-1 0-16,0 0 15,0-21-15,-21-1 16,21 22-16,0-21 0,-21 0 15,22 21-15</inkml:trace>
  <inkml:trace contextRef="#ctx0" brushRef="#br0" timeOffset="-192079.23">6964 10562 0,'0'0'0,"0"-21"0,0 0 0,0 0 15,0 0-15,0-1 0,0 1 16,0 42 15,0 1-15,0-1-16,-21 21 0,21-21 16,0 0-16,0 22 0,-22-22 0,22 21 15,0-21-15,0 1 0,0-1 0,0 21 16,0-21-16,0 0 0,0 1 15,0-1-15,0 0 0,0 0 16,0 0-16,22-21 0,-1 0 0,0 0 16,0 0-16,0 0 15,0 0-15,1 0 0,-1 0 0,0-21 16,0 21-16,21-21 0,-20 0 0,-1 0 16,0-1-16,0 1 0,-21 0 0,21-21 15,0 21-15,-21-22 0,0 22 16,0-21-16,22 21 0,-22-22 0,0 22 15,0 0-15,21 0 0,-21 0 0,0-1 16,0 1-16,0 42 31,-21 1-15,21-1-16,-22 21 16,22-21-16,0 22 0,0-22 0,0 21 15,-21-21-15,21 22 0,0-22 0,0 0 16,0 21-16,0-21 0,0 1 15,0-1-15,0 0 0,0 0 0,21-21 16,-21 21-16,22 0 0,-1-21 0,0 0 16,21 0-16,-21 0 15,1 0-15,-1 0 0,0 0 0,21 0 16,-21-21-16,22 0 0,-22 21 0,0-21 16,0 0-16,0-22 0,1 22 15,-1-21-15,0 0 0,0-1 0,-21 1 16,0 0-16,21-22 0,0 22 15,-21-1-15,0-20 0,0 21 0,0-1 16,0 22-16,0-21 0,0 21 16,0-1-16,0 1 0,0 0 0,-21 0 15,21 0 1,-21 21-16,0 0 16,21 21-16,0 0 15,0 0-15,0 0 0,-21 1 16,21 20-16,0-21 0,0 21 0,0 1 15,0-1-15,-21 0 0,21 1 0,0-1 16,0 0-16,0 1 0,0-1 16,0 0-16,-22-20 0,22-1 15,0 21-15,0-21 0,0 0 0,0 1 16,0-1-16,0 0 0,0 0 16,0 0-1,0-42 32,0 0-47,0 0 0,0 0 16,0-1-16,0 1 0,22 0 0,-22 0 15,0 0-15,21 0 0,0 21 16,0-22-16,0 1 0,0 0 16,1 0-16,-1 21 0,0-21 0,0 21 15,0 0-15,0 0 0,22-21 16,-22 21-16,0 0 0,0 0 0,22 0 15,-22 0-15,0 0 0,0 0 0,21 0 16,-20 21-16,-22 0 0,21-21 16,0 21-16,-21 0 0,21-21 0,-21 21 15,0 1-15,0-1 0,0 0 16,-21 0-16,0 0 16,0-21-16,-1 21 0,1-21 15,0 22-15,-21-22 0,21 21 0,-1-21 0,-20 21 16,21-21-16,-21 21 0,20-21 15,-20 0-15,21 21 0,0-21 16,0 0-16,-1 0 0,1 21 16,0-21-16,0 0 0,0 0 0,0 0 15,21 22-15,-22-22 16,1 0 15,0 0-15</inkml:trace>
  <inkml:trace contextRef="#ctx0" brushRef="#br0" timeOffset="-146189.7">9864 10943 0,'21'0'0,"-21"-21"0,0 0 16,0 0 0,0 0 15,0-1-15,0 1 15,0 42 16,0 1-32,0-1-15,-21 0 16,21 0-16,0 0 0,0 22 16,0-22-16,0 21 0,0 0 0,0 1 15,0 20-15,0-20 0,0 20 16,0-21-16,0 1 0,0 20 0,0-20 15,-22 20-15,22-21 0,43 1 0,-43-1 16,0-21-16,0 22 0,0-1 16,0-21-16,0 21 0,0 1 0,0-1 15,0-21-15,-21 22 0,21-22 16,0 21-16,0-21 0,-22 0 0,22 1 16,0-1-16,0-42 31,0-1-16,0-20-15,0 21 16,0-21-16,0-1 0,22 22 0</inkml:trace>
  <inkml:trace contextRef="#ctx0" brushRef="#br0" timeOffset="-145265.21">9969 10816 0,'0'0'0,"0"-21"31,22 21-31,-1 0 16,0 0-16,0 0 0,21 0 16,-20 0-16,20 0 0,-21 0 15,43 0-15,-22 0 0,0 0 16,22 0-16,20 0 0,1 0 0,21 0 16,-21 0-16,20 0 0,-20 0 15,21 0-15,-21 0 0,-1 0 16,-20 0-16,20 0 0,-20 0 0,-1 0 15,1 0-15,-22 0 0,22 0 16,-1 0-16,-20 0 0,20 0 0,-21 0 16,22 0-16,-22 0 0,1 0 0,-1 0 15,0 0-15,-21-21 0,22 21 16,-22 0-16,0 0 0,0 0 0,0 0 16,-21 21 15,0 0-16,0 0-15,0 1 16,0-1-16,0 0 0,0 0 16,0 21-16,0-20 0,0-1 15,0 21-15,0-21 0,0 22 0,0-22 16,-21 21-16,21 0 0,0 1 0,0-1 16,0 0-16,-21 1 0,21-1 15,0 0-15,0 1 0,0-22 0,0 21 16,0 1-16,0-1 0,0-21 15,0 21-15,-21-20 0,21 20 0,0-21 16,0 0-16,0 22 0,-21-22 16,21 0-16,0 21 0,0-21 15,0 1-15,0-1 0,-21 0 0,-1 0 16,22 0-16,-21-21 0,21 21 16,-21-21-16,21 22 0,-21-22 15,0 0-15,0 0 16,-1 0-16,1 0 0,-21 0 15,21 0-15,-22 0 0,1 21 0,0-21 16,-1 0-16,1 0 0,0 0 0,-22 0 16,22 0-16,-22 0 0,22 0 15,-21 0-15,-22 0 0,0 0 16,1-21-16,-22 21 0,0 0 0,42 0 16,-41-22-16,-1 22 0,0 22 15,0-1-15,0 0 0,0-21 0,22 21 16,-1-21-16,0 21 0,22-21 0,-1 0 15,1 0-15,-1 21 0,22-21 16,0 0-16,21 0 0,-22 0 0,22 0 16,0 0-16,0 0 0,21-21 31,21 0-15</inkml:trace>
  <inkml:trace contextRef="#ctx0" brushRef="#br0" timeOffset="-144290.77">10181 9821 0,'0'0'16,"-21"0"-16,0-21 15,21 0-15,-21 0 16,21 0 0,0 0-16,0-1 15,0 1-15,0 0 16,21 0-16,0 0 15,0 0 1,0 21-16,0 0 0,1 0 16,-1 0-16,0 0 15,0 0-15,0 0 0,0 0 16,-21 21-16,22 0 0,-22 0 0,0 21 16,0-20-16,0 20 0,0-21 0,0 21 15,0 1-15,0-1 0,0 0 16,0-20-16,-22 20 0,1 0 0,-21 1 15,21-22-15,0 21 0,-1-21 16,-20 0-16,21 22 0,0-22 0,-22 0 16,22 0-16,0-21 0,0 21 15,0 1-15,0-22 0,-1 0 16,1 0-16,0 0 0,0 0 16,0-22-16,0 1 0,-1 21 0,1-21 15,21 0-15,-21 0 0,0 0 16,21-1-16,0 1 0,-21 0 0,21 0 15,0 0-15,0 0 0,0-1 16,0 1-16,0 0 0,21 21 16,0 0-16,0 0 15,22 0-15,-22 0 0,0 0 16,0 21-16,0 0 0,0-21 16,1 22-16,-22-1 0,21 0 0,0-21 15,0 21-15,-21 0 0,0 0 16,21 1-16,0-22 0,-21 21 0,0 0 15,22 0-15,-1 0 16,0-21 0,-21 21-16,21-21 0</inkml:trace>
  <inkml:trace contextRef="#ctx0" brushRef="#br0" timeOffset="-143810.05">10604 9885 0,'0'0'0,"-21"0"16,0 0-16,21 21 15,-21-21-15,0 21 0,0 0 0,21 1 16,-22-1-16,1-21 0,21 21 15,0 0-15,-21 0 0,21 0 16,-21 1-16,21-1 0,0 0 0,0 0 0,0 0 16,0 0-16,0 1 15,0-1-15,0 0 0,0 0 16,21-21-16,0 0 0,0 0 16,1 0-16,-1 0 15,0 0-15,0 0 0,0 0 0,22 0 16,-22-21-16,0 0 0,0 0 15,0 21-15,0-22 0,-21 1 0,0 0 16,0 0-16,0-21 0,0 20 0,0 1 16,0 0-16,0 0 0,0 0 15,-21 0-15,0-1 0,0 1 16,0 21-16,0 0 0,-1-21 0,1 21 16,0 0-1,0 21 1,21 0-16,-21-21 15,21 22-15,0-1 16,0 0 0</inkml:trace>
  <inkml:trace contextRef="#ctx0" brushRef="#br0" timeOffset="-143214.39">11134 10160 0,'0'0'0,"21"-21"0,0 21 15,-21-21-15,21 21 0,-21-21 0,21-1 16,0 1-16,1 0 15,-22 0-15,0 0 16,21 0-16,-21-1 16,0 44 31,0-1-47,-21-21 15,21 21-15,0 0 0,-22 0 0,22 0 16,0 22-16,0-22 0,-21 0 0,21 0 15,0 22-15,-21-22 0,21 21 16,0-21-16,0 22 0,0-22 0,0 21 16,0 0-16,0-20 0,0 20 15,0 0-15,0-21 0,-21 22 16,21-22-16,0 21 0,0 1 0,0-22 16,0 21-16,0-21 0,0 0 15,0 22-15,0-22 0,0 0 0,0 0 16,0 0-16,0 1 0,-21-22 0,21 21 15,0 0 1,-21-21-16,-1 0 16,1 0-16,0 0 0,0 0 15,0-21-15,0 21 16,21-21-16,-22 21 0,1 0 0,21-22 16,0 1-16,-21 21 0,0-21 0,21 0 15,0 0 1,0 0-16,0-1 0,0-20 15</inkml:trace>
  <inkml:trace contextRef="#ctx0" brushRef="#br0" timeOffset="-142927.03">11345 9546 0,'0'0'0,"0"-21"0,0 0 16,0 0 15,-21 63 16,42-21-31</inkml:trace>
  <inkml:trace contextRef="#ctx0" brushRef="#br0" timeOffset="-142282.4">11769 10097 0,'0'0'0,"21"0"16,-21-22 15,0 1-31,21 21 0,-21-21 16,0 0-16,0 0 0,0 0 0,0-1 15,0 1-15,0 0 0,0 0 16,-21 0-16,0 21 16,-1-21-16,1 21 15,0 0-15,0 0 0,0 0 0,0 21 16,-1 0-16,1 0 0,0 0 0,21 0 16,-21 1-16,0-1 0,0 0 15,21 0-15,-22 0 0,22 0 0,0 1 16,0-1-16,-21 0 0,21 0 15,0 0-15,0 0 0,0 1 0,0-1 16,21 0-16,1-21 16,-22 21-16,21-21 0,0 0 0,0 0 15,0 0-15,0 0 16,1 0-16,-1 0 0,0 0 0,0-21 16,0 0-16,0 0 0,1-1 15,20 1-15,-21 0 0,0 0 0,-21 0 16,21-22-16,1 22 0,-22 0 0,0 0 15,0 0-15,21 0 16,-21 42 15,0 0-15,0 0-16,0 0 0,0 0 16,-21 1-16,21-1 0,0 0 15,0 0-15,0 0 0,0 0 16,0 1-16,0-1 15,21-21 1,0 0-16,0 0 0,0 0 16,0 0-16,1 0 0,-22-21 15,0-1-15,21 1 0,0 21 0</inkml:trace>
  <inkml:trace contextRef="#ctx0" brushRef="#br0" timeOffset="-141502.18">12234 9885 0,'0'0'0,"0"-21"16,0 0-1,0-1 1,21 22-16,1 0 15,-1 0-15,0 0 16,0 0-16,0 0 16,0 0-16,1 0 0,-1 0 15,0 0-15,-21 22 0,21-1 0,-21 0 16,21-21-16,-21 21 0,0 0 0,0 0 16,0 1-16,0 20 0,0-21 15,0 0-15,0 0 0,0 1 0,0-1 16,0 0-16,0 0 0,0 0 0,0 0 15,0 1-15,-21-22 0,21 21 16,0 0-16,-21-21 0,21 21 16,-21-21-16,0 0 31,21-21-15,0 0-16,0 0 15,0-1-15,0 1 16,0 0-16,21 0 0,0 0 0,-21 0 15,21-1-15,0 1 0,-21 0 0,21 0 16,-21 0-16,22 0 0,-1-1 16,0 1-16,0 0 15,0 0-15,0 0 0,1 0 16,-1 21-16,0-22 16,0 22-16,0-21 15,-42 21 48,0 0 93,0 0-140,21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3T02:48:57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 1820 0,'0'-21'31,"0"0"-15,21 0-16,0 0 0,0 0 15</inkml:trace>
  <inkml:trace contextRef="#ctx0" brushRef="#br0" timeOffset="919.91">1799 1270 0,'0'0'15,"-21"-21"-15,21 0 0,0 0 0,0-1 0,0 1 16,-21 0-16,21 0 0,0 0 15,0 0 1,-21 21-16,21 42 16,0-21-16,-22 21 15,22 22-15,0-1 0,0 1 16,0 21-16,-21-1 0,0 22 16,0-21-16,21-1 0,-21 1 0,21 0 15,0-22-15,-21 1 0,21-1 16,-22-20-16,22-1 0,0 0 15,0 1-15,0-22 0,0 0 0,0 0 16,-21-42 0,21 0-16,0 0 15</inkml:trace>
  <inkml:trace contextRef="#ctx0" brushRef="#br0" timeOffset="1303.81">1524 1376 0,'-21'0'0,"42"0"0,-63-21 0,20 21 15,1 0-15,21-21 16,-21 21-16,21-22 0,0 1 16,0 0-16,0 0 0,0 0 0,21 0 15,0-1-15,1 1 0,20 0 16,0 0-16,1 21 0,-1-21 15,21 0-15,-20 21 0,20 0 16,-20 0-16,20 21 0,-21 0 16,1 0-16,-1 0 0,0 22 0,-20-1 15,-1 0-15,-21 1 0,0-1 16,0 0-16,-21 1 0,-1 20 0,-20-21 16,0 1-16,21-1 0,-22 0 15,1 1-15,0-22 0,-1 21 0,22-21 16,-21 1-16,21-1 0,-22 0 15,22-21-15,0 21 0,0-21 16,0 0-16,-1 0 0,22-21 16,0 0-1,0 0-15,0-22 0,0 22 16</inkml:trace>
  <inkml:trace contextRef="#ctx0" brushRef="#br0" timeOffset="1815.11">2773 1185 0,'-64'22'15,"43"-1"1,-21 0-16,21 21 0,-1-21 15,-20 22-15,21-1 0,-21 0 16,-1 1-16,1 20 0,21-20 0,-22 20 16,22 1-16,-21-22 0,21 21 15,21-20-15,0 20 0,0-20 0,0-22 16,0 21-16,0-21 0,21 0 16,0 1-16,0-1 0,22-21 0,-1 0 15,-21 0-15,21 0 0,1 0 16,-1 0-16,0 0 0,1-21 15,-1-1-15,0-20 0,1 21 16,-1-21-16,0-1 0,1-20 0,-1-1 16,-21 1-16,22-1 0,-22 1 15,21 20-15,-21-20 0,-21-1 0,0 1 16,0 21-16,0-1 0,-21 1 16,0 0-16,0 20 0,0 1 15,-22 21-15,22 0 0,-21 0 0,-1 0 16,22 0-16,-21 0 0,21 0 15,-22 21-15,22 1 0,0-22 0,0 21 16,21 0-16,-21 0 0,21 0 16,0 0-1,21-21-15,0 0 0,21 0 0,-20 0 16,-1 0-16,21 0 0</inkml:trace>
  <inkml:trace contextRef="#ctx0" brushRef="#br0" timeOffset="2138.96">3916 1037 0,'0'0'0,"0"21"31,-21 1-16,21-1-15,-22 21 0,22-21 16,-21 22-16,0-1 0,0 0 16,21 1-16,-21-1 0,0 0 0,21 1 15,-22-1-15,1 0 0,21 1 16,0 20-16,-21-21 0,21 1 0,-21-22 16,21 21-16,0-21 0,0 1 15,-21 20-15,21-21 0,0 0 16,0-42 15</inkml:trace>
  <inkml:trace contextRef="#ctx0" brushRef="#br0" timeOffset="2420.44">3260 1842 0,'0'0'16,"0"21"-16,0 0 0,0 0 0,0 0 0,0 0 16,0 1-16,0-1 0,0 0 15,21 0-15,0 0 0,0-21 0,21 21 16,-20-21-16,20 0 16,0 0-16,1 0 0,-1 0 0,0 0 15,1 0-15,-1 0 0,21 0 16,-20-21-16,-1 21 0,22-21 0,-22 0 15,0 0-15,1 0 0,-1-1 16,0 1-16,1-21 0,-22 21 0,21 0 16,-42-22-16,0 1 0,0 0 15,0 20-15</inkml:trace>
  <inkml:trace contextRef="#ctx0" brushRef="#br0" timeOffset="2725.28">3577 974 0,'0'0'0,"0"-21"16,0-1-16,21 22 15,22 0-15,-22-21 0,0 21 16,21 0-16,1-21 0,-1 21 0,0-21 15,1 21-15,-1 0 0,0-21 16,-21 21-16,22-21 0,-1 21 0,-21 0 16,0-22-16,1 22 15,-1 0-15,0 0 0,0 0 16,0 0 15,0 0-31,1 0 0</inkml:trace>
  <inkml:trace contextRef="#ctx0" brushRef="#br0" timeOffset="3159.3">6159 339 0,'0'0'0,"22"-21"0,-22-1 16,21 1-16,-21 0 15,0 0-15,-21 0 16,-1 21-16,1 0 16,0 0-16,0 0 0,0 0 0,-22 0 15,1 21-15,0 0 0,-1 21 16,1-20-16,-21 20 0,20 21 15,-20-20-15,-1 20 0,22 1 16,-22-1-16,22 22 0,0 0 0,-1-1 16,1 1-16,21-22 0,-21 22 15,20 0-15,22-1 0,0-20 0,0 21 16,0-22-16,0 22 0,0-22 16,0 1-16,22-1 0,-1-20 0,0-1 15,21 0-15,-21 1 0,22-22 16,-22 21-16,21-21 0,1-21 0,-1 21 15,0-21-15,1 0 0,-1 0 16,0 0-16,1-21 0,-1 0 16,0 0-16,1 0 0,-22-22 0</inkml:trace>
  <inkml:trace contextRef="#ctx0" brushRef="#br0" timeOffset="3667.3">6921 847 0,'0'-64'32,"0"85"-17,0 1-15,-21-1 16,21 21-16,0 0 0,-21 1 0,21 20 16,0 1-16,0-22 0,-21 22 15,0-1-15,0 1 0,21-22 0,-22 21 16,1-20-16,21 20 0,0-20 15,0-1-15,-21 0 0,21-21 16,0 22-16,0-22 0,0 0 16,0 0-16</inkml:trace>
  <inkml:trace contextRef="#ctx0" brushRef="#br0" timeOffset="4027.32">6540 1058 0,'0'0'0,"0"-42"0,-21 0 0,21-22 16,-21 22-16,21 0 0,0-1 16,0 22-16,0-21 0,0-1 15,21 22-15,22-21 0,-22 21 16,21-22-16,22 22 0,-22 0 0,21 0 15,1 0-15,-1 21 0,-20 0 0,20 0 16,1 0-16,-22 21 0,22 0 16,-22 0-16,-21 22 0,0-1 0,-21 21 15,0-20-15,0 20 0,-21-20 16,-21 20-16,-1-21 0,1 22 0,-21-22 16,20 1-16,1-22 15,0 21-15,-1-21 0,22 0 0,-21 1 0,21-1 16,-1 0-16,1-21 15,21 21-15</inkml:trace>
  <inkml:trace contextRef="#ctx0" brushRef="#br0" timeOffset="4443.26">7408 1122 0,'0'0'0,"0"21"31,0 0-31,0 0 0,-21 1 16,0-1-16,0 21 0,21-21 16,-21 22-16,-1-22 0,1 21 0,0 0 15,0-20-15,21-1 0,-21 21 16,21-21-16,0 0 0,0 1 0,0-1 15,0 0-15,21 0 0,0-21 16,0 0-16,0 0 0,1 0 0,20 0 16,-21 0-16,21-21 0,-20 0 15,20 0-15,-21 21 0,0-22 16,22 1-16,-22-21 0,0 21 0,0 0 16,0-22-16,-21 22 0,0-21 15,0 21-15,0-1 0,0 1 0,-21 0 16,0 0-16,0 0 0,0 21 15,-22 0-15,22 0 0,-21 0 0,-1 0 16,22 0-16,0 0 0,-21 21 16,21-21-16,21 21 0,-22 0 15,22 0 1,22-21-16</inkml:trace>
  <inkml:trace contextRef="#ctx0" brushRef="#br0" timeOffset="4884.17">8064 1185 0,'0'0'16,"-21"0"0,0 22-1,0-1-15,0 0 0,0 0 0,-1 0 16,1 0-16,0 1 15,0 20-15,21-21 0,-21 0 0,21 22 16,0-22-16,-21 0 0,21 21 16,0-21-16,0 1 0,0-1 0,0 0 15,21 0-15,0 0 0,-21 0 16,42-21-16,1 0 0,-22 0 16,0 0-16,0 0 0,21 0 0,-20-21 15,-1 0-15,21 21 0,-21-42 16,0 21-16,1-1 0,-1-20 0,-21 21 15,21-21-15,-21 20 0,0-20 16,0 0-16,0 21 0,0-22 0,0 22 16,0 0-16,-21 0 0,0 0 15,-1 21-15,1 0 0,-21 0 16,21 0-16,0 0 0,-22 0 0,22 0 16,0 21-16,0-21 0,0 21 15,21 0-15,-22 0 0,22 0 16,0 1-16,0-1 15,22 0-15,-1-21 0,0 0 0,0 0 16</inkml:trace>
  <inkml:trace contextRef="#ctx0" brushRef="#br0" timeOffset="5287.94">8361 1291 0,'0'-63'31,"0"42"-31,21-1 16,0 22-16,0 0 15,0 0-15,1-21 0,-1 21 16,0 0-16,0 0 0,21 0 0,-20 21 16,-1 1-16,0-1 0,21 0 15,-21 0-15,1 0 0,-22 0 0,21 1 16,-21 20-16,0-21 0,0 0 15,0 0-15,0 1 0,0-1 16,0 0-16,0 0 0,-21-21 16,21-21 15,0 0-31,0 0 16,0-1-16,0 1 0,0 0 0,0 0 15,0 0-15,0-22 0,0 22 16,0 0-16,0-21 0,0 21 0,0-1 15,0 1-15,0 0 0,21 0 16,0 21-16,-21-21 0,21 0 0,0 21 16,-21-22-16,21 22 0,1 0 0</inkml:trace>
  <inkml:trace contextRef="#ctx0" brushRef="#br0" timeOffset="5955.55">10626 1058 0,'0'0'0,"0"-21"0,0 0 16,21 0-16,-21 0 0,21 0 15,-21-1-15,0 1 16,-21 42 15,0 1-31,21-1 0,-22 0 16,1 0-16,0 21 0,0 1 15,0-1-15,0 0 0,-1 1 0,1-1 16,0 0-16,0 1 0,21-1 0,0 0 16,-21 1-16,21-22 0,0 21 15,0 1-15,0-22 0,21 0 0,0 0 16,0 0-16,22 0 0,-22-21 15,21 0-15,0 0 0,-20 0 0,20 0 16,21-21-16,-20 0 0,-1 0 16,0 0-16,1-22 0,-1 22 0,-21 0 15,22-21-15,-22 21 0,0-22 0,-21 1 16,0 0-16,0-1 16,0-20-16,-42 20 0,20 1 0,-20 0 15,21-1-15,-21 1 0,-22 21 16,22 0-16,-1 0 0,1 21 15,0 0-15,-1 0 0,22 0 0,-21 0 16,21 0-16,-22 21 0,43 21 0,-21-21 16,21 0-16,0 1 0,0 20 15,0-21-15,0 0 0,0 0 0,0 1 16,21-1-16,1 0 0,-1-21 16,0 0-16,21 0 0</inkml:trace>
  <inkml:trace contextRef="#ctx0" brushRef="#br0" timeOffset="6539.22">11324 656 0,'0'-42'0,"0"84"0,0-105 0,0 42 0,0-1 16,0 65 15,0-22-31,0 21 15,0-21-15,0 43 0,0-22 16,0 22-16,0-22 0,0 22 0,0-1 16,0 1-16,0-22 0,-21 21 15,21-20-15,0-1 0,-21 22 0,21-22 16,0-21-16,0 21 0,0 1 16,-21-22-16,21 0 0,0 0 0,-22 0 15,1-21 1,21-21-1,0 0-15,0 0 16,0-21-16,0 20 16,0 1-16,21 0 0,1-21 0,-1 21 15,-21-22-15,21 22 0,0 0 16,0-21-16,0 20 0,1 1 16,-1 0-16,21 0 0,-21 0 15,0 21-15,22 0 0,-22 0 0,21 0 16,-21 0-16,22 21 0,-22-21 0,21 21 15,-21 21-15,1-20 0,-1-1 16,-21 0-16,0 0 0,0 21 0,0-20 16,0-1-16,-21 0 0,-1 0 15,1 0-15,-21 0 0,21-21 0,-22 22 16,1-22-16,21 0 0,0 21 16,-22-21-16,22 0 0,0 0 0,0 0 15,0 0-15,0 0 0,-1 0 0,1 0 16,0 0-1,21-21 1,0-1-16,21 22 16,0-21-16,1 21 0,-1-21 0,0 0 15</inkml:trace>
  <inkml:trace contextRef="#ctx0" brushRef="#br0" timeOffset="8595.73">11747 1418 0,'22'43'16,"-1"-43"-1,0 0-15,0 0 0,0 0 0,0 0 16,22 0-16,-22 0 0,21-22 16,1 22-16,-1-21 0,0 0 0,1 0 15,-1 0-15,0 0 0,1-1 0,-1 1 16,-21-21-16,21 0 0,1-1 15,-22 1-15,0 0 0,0-1 0,0 1 16,1-22-16,-22 22 0,0 0 16,0-1-16,0 22 0,0-21 0,0 21 15,0 0-15,0-1 16,-22 22-16,1-21 0,0 21 16,0 21-16,21 1 15,-21-1-15,21 0 0,-21 0 16,21 21-16,0 1 0,0-1 0,-22 0 15,1 22-15,21-22 0,-21 22 16,21-22-16,0 22 0,-21-1 0,21-21 16,-21 22-16,21-1 0,0 1 15,0-1-15,0 22 0,0-21 0,-21-1 16,21 22-16,-22-22 0,1 22 0,21-22 16,-21 22-16,0-21 15,0 20-15,0 1 0,-1-22 0,-20 22 16,21-21-16,-21 20 0,20-20 0,-20-1 15,21 1-15,-21-22 0,20 0 16,1 1-16,21-1 0,0 0 0,-21-20 16,21 20-16,0-21 0,0 0 0,0 0 15,21-21-15,0 0 16,1 0-16,-1 0 0,21 0 0,-21-21 16,22 0-16,-1 0 0,-21 0 0,21 0 15,1-1-15,-1-20 0,-21 21 16,22-21-16,-1-1 0,-21 1 0,21-22 15,-20 22-15,-1-21 0,0-22 16,0 21-16,0-20 0,-21 20 16,0-20-16,0-1 0,0 21 0,0-20 15,-42 20-15,21 1 0,0-1 0,-1 22 16,-20 0-16,21-1 0,0 1 16,-22 21-16,22 0 0,0-1 0,0 22 15,0-21-15,0 21 0,21-21 16,21 0-1,0 21 1,0-21-16,0 21 0,22-21 16,-22 21-16,0-22 0,21 1 0,-21 0 15,22 21-15,-22-21 16,0 0-16,21-22 0,-20 22 0,20 0 16,-21 0-16,0-21 0,0 20 15,1 1-15,-1 0 0,0-21 0,-21 21 16,21-1-16,-21 1 0,21 0 0,-21 0 15,0 0-15,0 42 32,0 0-17,0 0-15,0 0 0,0 1 0,0 20 16,0-21-16,0 0 0,0 22 16,0-22-16,0 0 0,0 0 0,0 21 15,0-20-15,0-1 16,0 0-16,0 0 0,0 0 0,0 0 15,21 1-15,1-1 0,-1-21 16,0 0-16,0 0 16,0 0-16,0 0 0,1 0 0,20-21 15,-21 21-15,0-22 0,0 1 16,1 0-16,-1 0 0,0 0 0,21 0 16,-42-22-16,21 22 0,1 0 0,-1-21 15,0 20-15,-21 1 16,0 0-16,21 0 0,-21 0 0,0 0 0,21-1 15,-21 1 1,0 0-16,0 42 109,0 0 79,0 1-172,0-1-16,0 0 15,0 0-15,0 0 16,0 0-16,0 1 15,0-1-15,0 0 0,0 0 16,0 0-16,0 0 0,0 1 16,0-1-16,0 0 0,0 0 15,0 0-15,21 0 0,1 1 16,-1-22-16,0 0 0,0 21 16,0-21-16,0 0 0,1 0 0,-1 0 15,0 0-15,0 0 0,21 0 16,-20-21-16,-1 21 0,0-22 0,21 1 15,-21 21-15,1-21 0,-1 0 0,21 0 16,-21 0-16,0-1 16,1 1-16,-1 0 0,-21 0 0,21-21 15,0 20-15,-21 1 0,0 0 0,21 0 16,0 21-16,-21-21 0,22 0 16,-22-1-16,0 1 0,21 21 15,-21-21-15,21 0 0,-21 0 16,0 0-16,0-1 15,-21 22 32,0 22-47,-1-1 16,1-21-16,0 21 0,21 0 0,-21 0 16,0-21-16,21 21 0,-21 1 15,21-1-15,0 0 16,0 0-16,0 0 15,21-21 1,0 21-16,-21 1 0,21-22 0,0 0 16,0 21-16,1-21 0,-22 21 15,21-21-15,0 0 0,0 21 0,0-21 16,-21 21-16,21-21 16,-21 21-16,22-21 0,-22 22 0,0-1 15,-22 0 1,1-21-16,0 0 15,0 21-15,0-21 0,0 0 0,-1 0 16,1 0-16,-21 0 0,21 0 0,0 0 16,-1 0-16,1 0 15,0 0-15,21-21 32,0 0-17,21 21-15,0 0 0</inkml:trace>
  <inkml:trace contextRef="#ctx0" brushRef="#br0" timeOffset="8923.82">14541 1185 0,'0'-21'0,"0"0"16,0 0-16,0 0 0,-21 21 15,0 0-15,0 0 16,0 0-16,0 0 16,-1 21-16,1 0 0,0 0 15,0 22-15,21-22 16,-21 0-16,0 0 0,21 21 0,0-20 16,0-1-16,0 0 0,0 21 0,0-21 15,0 1-15,0-1 0,0 0 16,0 0-16,21 0 0,0 0 15,0 1-15,0-22 16,0 0-16,1 0 0,20 0 0,-21 0 16,0 0-16,22 0 0,-22 0 0,21 0 15,-21-22-15</inkml:trace>
  <inkml:trace contextRef="#ctx0" brushRef="#br0" timeOffset="9406.96">15261 1228 0,'0'0'0,"0"-21"0,0-1 16,0 1-16,0 0 0,-21 21 0,0-21 16,0 21-16,-1 0 0,1 0 15,-21-21-15,21 21 0,0 0 0,-1 0 16,1 21-16,-21-21 0,21 21 0,0 0 16,-1 0-16,1 1 0,0-1 15,-21 21-15,42-21 0,-21 22 0,-1-22 16,1 0-16,21 0 0,0 21 15,0-20-15,0-1 0,0 0 16,0 0-16,0 0 0,0 0 0,21-21 16,1 22-16,-1-22 0,0 0 15,0 0-15,0 0 0,0 0 0,1 0 16,-1-22-16,21 22 0,-21-21 16,0 0-16,22 0 0,-22 0 0,0 0 15,21-22-15,-20 1 0,-1 21 0,0-22 16,0 1-16,-21 21 0,21-21 15,-21 20-15,21 1 0,-21 0 0,0 0 16,0 42 0,0 0-16,0 0 15,0 1-15,-21-1 0,21 21 16,0-21-16,0 22 0,0-22 16,0 0-16,0 21 0,0-21 0,0 1 15,0-1-15,0 0 0,21 0 16,-21 0-16,22 0 0,-1-21 0,-21 22 15,21-22-15,0 0 0,0 0 0,0 0 16,1 0-16,-1 0 0,0-22 16,21 1-16,-21 21 0</inkml:trace>
  <inkml:trace contextRef="#ctx0" brushRef="#br0" timeOffset="10812.78">16044 318 0,'0'0'0,"0"-22"0,0 1 0,-21 21 16,0 0-16,0 0 15,21 21-15,-21 1 0,-1-1 16,1 21-16,21 0 0,-21 1 0,0-1 16,21 0-16,-21 22 0,21-1 15,0 1-15,-21-1 0,21 22 0,0-21 16,0 20-16,0-20 0,0-1 0,0 1 15,0-22-15,-22 22 16,22-22-16,0-21 0,0 21 0,0-20 16,0-1-16,0 0 0,0 0 0,22 0 15,-1-21-15,0 0 16,0 0-16,0 0 0,0 0 0,1-21 16,-1 0-16,0 21 0,21-21 0,-21 0 15,22-22-15,-22 22 0,0 0 16,21-21-16,-20-1 0,-1 22 0,0-21 15,0 21-15,0-22 0,-21 22 16,21 0-16,-21 42 31,0 0-31,0 0 16,0 1-16,0 20 0,-21-21 0,21 0 16,0 22-16,-21-22 0,21 0 15,0 0-15,0 0 0,0 0 0,0 1 16,0-1-16,0 0 0,21 0 15,0-21-15,1 0 0,-1 0 16,0 0-16,0 0 0,0 0 0,22 0 16,-22 0-16,21-21 0,-21 0 15,0 21-15,22-21 0,-22-1 0,0 1 16,0-21-16,0 21 0,1 0 0,-1-1 16,-21 1-16,0 0 15,0 0-15,0 42 31,0 0-31,0 0 16,0 1-16,0-1 0,-21 0 0,21 0 16,-22 0-16,22 0 0,0 1 15,0-1-15,0 0 0,0 0 0,0 0 16,22 0 0,-1-21-16,0 0 0,0 0 15,0 0-15,0 0 0,1 0 16,-1-21-16,0 21 0,0-21 0,21 21 15,-20-21-15,-1 0 0,0 0 16,0-22-16,0 22 0,0 0 0,-21-21 16,0-1-16,0 1 0,0 0 15,0 20-15,0-20 0,-21 21 16,0-21-16,0 42 0,0-22 0,0 22 16,-1 0-16,1 0 0,0 22 0,0-1 15,-21 0-15,20 21 0,1 1 16,0-22-16,0 21 0,0-21 0,21 22 15,0-1-15,-21-21 0,21 0 16,0 0-16,0 1 0,0-1 0,0 0 16,21 0-16,0-21 0,0 21 0,0-21 15,0 0-15,22 0 16,-22 0-16,0 0 0,0 0 0,22 0 16,-22 0-16,21-21 0,-21 21 15,0-21-15,22 0 0,-22 0 0,21-1 16,-21 1-16,1 0 0,-1 0 0,0 0 15,0 0-15,-21-1 0,0 1 16,21 0-16,-21 0 0,0 0 0,21 21 16,-21 21-1,0 0 1,0 0-16,0 0 16,0 1-16,0-1 0,-21 0 15,21 0-15,-21 0 0,21 0 0,0 1 16,0-1-16,0 0 0,0 0 15,0 0-15,0 0 16,21-42 15,0 0-15,1 0-16,-22 0 0,21 0 16,0-1-16,0 1 0,0-21 0,0 21 15,1-22-15,-1 22 0,0 0 0,0-21 16,0 21-16,0 21 15,-21-22-15,22 22 0,-1 0 0,-21 22 32,0-1-32,0 0 0,0 0 0,21 0 15,-21 0-15,0 22 0,0-22 0,21 0 16,-21 0-16,0 0 0,21 1 16,0-1-16,1 0 0,-1 0 15,0-21-15,0 0 0,0 0 16,0 0-16,22 0 0,-22 0 15,0 0-15,0 0 0,0 0 0,1-21 16,-1 0-16,0 21 0,0-21 16,0-1-16,22-20 0,-22 21 0,0-21 15,-21 20-15,21-20 16,-21 0-16,21-1 0</inkml:trace>
  <inkml:trace contextRef="#ctx0" brushRef="#br0" timeOffset="11015.66">17505 677 0,'0'0'0,"-21"-21"16,-1 21-16,1 0 0,0 0 31,0 0-16,0-21 1,0 21-16,-1 0 0</inkml:trace>
  <inkml:trace contextRef="#ctx0" brushRef="#br0" timeOffset="11227.54">15579 720 0,'0'0'0,"-22"21"32,65-21-32,-1 0 0,0 0 15,1 0-15,-1 0 0,22 0 16,-1 0-16,1 0 0,-1-21 0,1 21 16,-1 0-16,1 0 0,-1-21 15,1-1-15,-22 22 0,21-21 0,-20 21 16</inkml:trace>
  <inkml:trace contextRef="#ctx0" brushRef="#br0" timeOffset="12007.61">18796 1058 0,'0'0'0,"0"22"0,21-22 16,21 0-16,-20 0 15,20-22-15,0 1 0,1 0 0,-1 0 16,21 0-16,1 0 0,-1-22 0,1 22 15,-1-21-15,1-1 0,-1 1 16,1 0-16,-22-1 0,22 1 0,-22-21 16,0 20-16,-20-20 15,20 20-15,-21-20 0,0 21 0,-21-22 16,0 1-16,0 20 0,0-20 16,0 20-16,0 1 0,-21 42 15,0 0-15,0 0 0,-22 0 0,22 0 16,-21 21-16,0 22 0,-1-1 15,22 21-15,-21 1 0,21-1 0,-22 22 16,22-21-16,21 20 0,-21 1 16,21 21-16,-21-22 0,21 22 0,0-21 15,0 21-15,0-22 0,0 1 16,21 0-16,0-1 0,-21-20 0,21-1 16,-21 22-16,0-43 0,0 22 15,0-22-15,0 1 0,-21-1 16,0-21-16,0 0 0,0 0 0,-22 1 15,1-22-15,21 0 0,-22 0 16,1 0-16,0-22 0,-1 1 0,1 0 16,21-21-16,-21 21 0,20-22 15,-20 1-15,21 0 0,0-1 0,21 1 16,0 0-16,-21-1 0,21 1 0,0 0 16,0 20-16,0-20 0,0 21 15,0 0-15,21-22 0,0 22 16,0 21-16,21-21 0,1 0 15,-1 0-15,0 21 0,1-21 0,20 21 16</inkml:trace>
  <inkml:trace contextRef="#ctx0" brushRef="#br0" timeOffset="12931.59">19897 1228 0,'0'0'0,"0"21"15,0 0-15,0 0 0,0 0 16,0 22-16,-22-22 0,22 0 15,0 21-15,0-20 0,0 20 0,-21-21 16,21 0-16,0 0 0,0 1 16,0-1-16,0 0 0,0 0 0,0 0 15,21-21 17,-21-21-32,0 0 15,0 0-15,22 0 0,-1-22 16,-21 22-16,0 0 0,0 0 15,21-22-15,-21 22 0,21 0 0,-21 0 16,21 21-16,-21-21 0,21 21 31,-21 21-31,0 0 0,22 21 16,-22-20-16,0-1 16,0 0-16,0 0 0,0 21 0,0-20 15,21-1-15,-21 0 16,0 0-16,21-21 0,0 0 15,0 0-15,0 0 16,1 0-16,-1 0 0,0 0 0,0-21 16,0 0-16,22 0 0,-22-1 0,0 1 15,0 0-15,21 0 0,-20 0 16,-1 0-16,0-1 0,0 1 0,0 0 16,-21 0-16,0 0 0,21 21 15,-21 21 16,0 0-31,0 0 0,0 0 0,0 1 16,0-1-16,0 21 0,0-21 0,0 0 16,0 1-16,0-1 0,0 21 15,0-21-15,22 0 0,-1 1 16,0-22-16,0 0 0,21 21 16,-20-21-16,20 0 0,-21 0 0,21 0 15,1-21-15,-22-1 0,21 22 16,-21-21-16,22-21 0,-22 21 0,21 0 15,-21-22-15,1 22 0,-1-21 0,0 21 16,-21-22-16,21 22 16,-21-21-16,21 21 0,-21-1 0,0 1 15,0 42 1,0 22 0,0-22-16,0 0 15,0 21-15,-21 1 0,0-1 0,21 22 16,0-22-16,-21 21 0,0 1 15,21-1-15,-22 1 0,22-1 0,0-20 16,-21 20-16,0 1 0,0-1 0,0 22 16,21-22-16,-21 1 0,-1 21 15,1-22-15,0 22 0,0-22 16,0 1-16,-22 63 0,22-85 16,0 22-16,0-22 0,0 0 15,0 1-15,-1-1 0,22 0 0,0-21 16,0 1-16,0-1 0,0 0 0,22-42 31,-1 21-31,0-21 16,0-22-16,0 22 0,0-21 0,22 21 15,-22-22-15,0-20 0,0 20 16</inkml:trace>
  <inkml:trace contextRef="#ctx0" brushRef="#br0" timeOffset="13242.92">21209 1588 0,'0'-43'0,"0"86"0,0-149 0,0 85 16,0-22-16,0 22 0,0-21 15,0 21-15,21 21 0,-21-22 0,21 1 16,0 21-16,1-21 16,-1 21-16,0 0 0,21 0 15,1 0-15,-22 0 0,21 0 0,0 0 16,1 21-16,-22 0 0,21 1 15,-21-1-15,22 0 0,-43 0 0,0 21 0,0 1 16,0-22-16,0 21 16,-21-21-16,-1 22 0,-20-22 0,0 21 15,-1-21-15,1 1 0,0-1 16,-1 0-16,1-21 0,0 21 0,21-21 16,-1 0-16,1 0 0,21-21 31,21 0-31,1 0 15</inkml:trace>
  <inkml:trace contextRef="#ctx0" brushRef="#br0" timeOffset="13543.75">22288 529 0,'0'0'16,"22"-21"-16,-22 0 0,0 42 31,-22 21-31,1-20 0,0 20 16,21 0-16,-21 1 0,0 20 0,21 1 15,-21-1-15,-1 22 0,1-22 16,21 22-16,-21-22 0,0 1 0,21-1 16,-21 1-16,0-22 0,21 1 15,0 20-15,-22-21 0,22-20 16,-21 20-16,21-21 0,0 0 15,-21 0-15,21 1 0,0-1 16,0-42 0,21-1-16,0 22 15,-21-21-15</inkml:trace>
  <inkml:trace contextRef="#ctx0" brushRef="#br0" timeOffset="13919.54">22310 1439 0,'-22'43'32,"22"-22"-17,22-21 1,-1 0-16,0 0 16,0 0-16,0 0 0,22-21 0,-22 21 15,0-21-15,0 21 0,0-22 0,0 1 16,1 0-16,-1 21 0,-21-21 15,0 0-15,0 0 0,0-1 16,-21 22 0,-1 0-16,1 0 0,0 0 15,0 22-15,0-1 0,0 0 16,-1 0-16,1 0 0,0 0 16,21 22-16,0-22 0,-21 0 0,21 21 15,0-20-15,0-1 0,0 0 16,0 0-16,0 0 0,0 0 0,0 1 15,21-22-15,0 21 0,0-21 16,1 0-16,-1 0 0,0 0 0,21 0 16,-21 0-16,22-21 0,-1 21 15,0-22-15</inkml:trace>
  <inkml:trace contextRef="#ctx0" brushRef="#br0" timeOffset="14551.17">22987 1397 0,'0'-21'16,"0"42"-16,0-63 0,-21 63 31,21 0-31,0 0 16,-21 0-16,21 1 0,-22-1 0,22 0 15,0 0-15,0 0 0,-21 22 0,21-22 16,0 0-16,-21 0 0,21 21 16,-21-20-16,21-1 0,0 0 15,0 0 1,0-42-1,0 0 1,0 0-16,0-1 16,21 1-16,-21 0 0,21-21 0,0 21 15,1-1-15,-1-20 0,0 21 16,0-21-16,0 20 0,0 1 0,22 0 16,-22 0-16,0 0 0,0 21 15,0 0-15,1 0 0,-1 21 16,-21 0-16,0 0 15,0 0-15,0 1 0,0-1 0,0 21 16,0-21-16,0 22 0,0-22 16,0 0-16,-21 0 0,21 21 0,-22-42 15,22 22-15,0-1 0,-21 0 16,0-21 0,21-21-1,0 0-15,0-1 16,0 1-16,0 0 0,21 0 15,0-21-15,1 20 0,-1 1 16,0-21-16,0 21 0,21 0 0,-20-22 16,20 22-16,-21 0 0,21 21 15,-20-21-15,-1 21 0,0 0 0,0 0 16,0 0-16,0 21 0,-21 0 0,0 0 16,0 0-16,0 1 0,0-1 15,0 21-15,0-21 0,0 0 16,-21 22-16,21-22 0,-21 0 15,0 0-15,21 0 0,0 1 0,-21-1 16,21 0-16,21-21 31</inkml:trace>
  <inkml:trace contextRef="#ctx0" brushRef="#br0" timeOffset="14859.5">23707 1609 0,'0'0'0,"63"-21"16,-42 21-16,0-22 15,1 1-15,-1 21 0,0-21 16,0 0-16,-21 0 0,21 21 16,-21-21-16,0-1 0,0 1 15,-21 21 1,-21 0-16,21 0 15,-1 0-15,1 0 0,0 21 16,0 1-16,0-1 0,0 0 0,21 0 16,0 0-16,-22 0 0,22 1 15,0-1-15,0 0 0,0 0 16,0 0-16,0 0 0,22-21 16,-1 22-16,0-22 15,21 0-15,-21 0 0,22 0 0,-22 0 16,21 0-16</inkml:trace>
  <inkml:trace contextRef="#ctx0" brushRef="#br0" timeOffset="15507.66">24215 1397 0,'0'0'0,"0"21"31,-22 0-31,1 1 16,21-1-16,-21 0 0,0 0 15,21 0-15,0 0 0,-21 22 16,0-22-16,21 0 0,-22-21 0,22 21 16,0 0-16,0 1 0,0-44 47,0 1-47,22 0 15,-1 0-15,0 0 0,-21 0 0,21-1 16,0 1-16,0 0 0,1-21 15,-1 21-15,-21-1 0,21 1 16,0 21-16,0-21 0,-21 42 31,0 0-31,0 1 0,0-1 16,0 0-16,0 0 0,0 0 16,0 0-16,0 1 0,0-1 0,0 0 15,0 0-15,0 0 16,21-21-16,1 0 0,-1 0 15,0 0-15,0 0 0,0 0 16,0 0-16,1 0 0,-1-21 0,-21 0 16,21-21-16,0 20 0,0 1 0,0-21 15,1 21-15,-1-22 0,0 1 16,0-21-16,0 20 0,0-20 16,22-1-16,-22 1 0,0-1 15,0 1-15,0-1 0,-21 22 0,0 0 16,0 20-16,0 1 0,0 0 15,-21 21-15,0 0 16,0 42-16,21-20 0,-21 20 16,0 0-16,-1 1 0,1-1 0,21 0 15,-21 22-15,0-22 0,21 0 16,0 22-16,-21-22 0,21 1 0,-21-1 16,21 0-16,0-21 0,0 22 0,0-1 15,0-21-15,0 22 0,0-22 16,21 0-16,0 0 0,0-21 15,0 0-15,0 0 0,1 0 16</inkml:trace>
  <inkml:trace contextRef="#ctx0" brushRef="#br0" timeOffset="15919.95">25167 1439 0,'0'0'15,"0"-21"-15,0 0 0,0 0 16,-21 21-16,0 0 15,0 0-15,-1 0 16,1 0-16,0 21 0,0 0 0,0 0 0,0 1 16,-1-22-16,22 21 15,-21 0-15,21 0 0,-21 0 0,21 0 16,0 1-16,0-1 0,0 0 16,21-21-1,0 0 1,1 0-16,-1 0 0,0-21 15,0 0-15,0-1 0,0 1 0,-21 0 16,22 0-16,-1 0 0,0 0 16,0-1-16,-21 1 0,21 0 15,-21 42 17,0 0-32,-21-21 0,21 22 0,0-1 15,-21 0-15,21 0 0,-21 0 16,21 0-16,0 1 0,0-1 15,0 0-15,0 0 16,21-21 0,0 0-16,0 0 0,0 0 15</inkml:trace>
  <inkml:trace contextRef="#ctx0" brushRef="#br0" timeOffset="17103.5">25696 677 0,'0'0'16,"0"-21"-16,0 0 0,0 0 0,-21 21 15,0 21 1,0 0-16,21 0 0,-21 1 16,-1 20-16,1 0 0,21 1 0,-21-1 15,0 21-15,0-20 0,0 20 16,-1 1-16,1-22 0,0 0 0,21 22 15,-21-22-15,0 1 0,21-1 16,-21-21-16,21 21 0,0-20 0,0-1 16,0 21-16,0-21 0,0 0 15,0 1-15,21-22 16,0 0 0,0 0-16,0 0 0,0-22 15,1 22-15,20-21 0,-21 0 0,0 0 16,22 0-16,-22 0 0,21-1 15,-21-20-15,0 21 0,1 0 0,-1 0 16,0 21-16,-21-22 0,21 22 16,-42 0-1,0 22 1,21-1-16,-21 0 0,-1 0 0,1-21 16,21 21-16,0 0 0,-21 1 15,21-1-15,-21 0 0,21 0 16,0 0-16,0 0 15,21-21 1,0 0-16,0 0 16,22 0-16,-22 0 15,0-21-15,21 0 0,-20 21 0,-1-21 16,0 0-16,0 21 0,0-21 0,0 21 16,1-22-16,-22 44 46,-22-22-46,1 21 0,21 0 16,-21 0-16,0-21 0,21 21 16,0 0-16,0 1 0,0-1 15,21-21 17,0 0-32,0 0 0,-21-21 15,22 21 1,-22-22-16,0 1 0,21 0 0,-21 0 15,0 0 1,0 0-16,0-1 0,0 1 0,0 0 16,0 0-1,0 0-15,21 21 32,0 0-32,0 0 0,0 0 15,1 0-15,-1 0 0,0 21 16,0 0-16,0 0 15,-21 0-15,0 1 16,0-1 0,0 0-16,0 0 0,0 0 15,0 0-15,0 1 0,0-1 16,0 0 0,-21-21-16,0 0 15,21-21 1,0 0-1,0-1 1,0 1-16,0 0 0,21 0 16,0 0-16,0 0 0,1-1 15,-1 1-15,0 0 0,0 0 0,0 0 16,0 0-16,1-1 0,-1 22 0,0 0 16,0 0-16,0 0 0,0 0 15,-21 22 1,0-1-16,0 0 15,0 0-15,0 0 0,-21 0 0,0 1 16,21-1-16,-21 21 0,0-21 16,0 0-16,-1 1 0,22-1 15,-21 0-15,0 0 16,0-21 0,0 0-16,21-21 15,0 0-15,0 0 16</inkml:trace>
  <inkml:trace contextRef="#ctx0" brushRef="#br0" timeOffset="17328.37">26056 1016 0,'0'0'0,"-21"0"31,0 0 48,0 0-79</inkml:trace>
  <inkml:trace contextRef="#ctx0" brushRef="#br0" timeOffset="17548.25">25358 1080 0,'0'0'0,"0"21"16,21-21 0,0 0-16,0 21 0,21-21 0,-20 0 15,20 0-15,0 0 0,-21 0 16,22 0-16,-1 0 0,-21 21 15,22-21-15,-22 0 0,0 0 0,0 0 16,-42-21 0,0 21-1,0 0-15</inkml:trace>
  <inkml:trace contextRef="#ctx0" brushRef="#br0" timeOffset="17731.18">24532 1037 0,'0'0'0,"-21"0"0,0 21 16,21 1-1,21-22-15,0 0 16,0 0-16,0 0 0,1 0 16,-1 21-16,21-21 0,-21 0 0,22 0 15,-1 0-15,0 0 0,1 0 0,20 0 16</inkml:trace>
  <inkml:trace contextRef="#ctx0" brushRef="#br0" timeOffset="18131.46">26437 212 0,'0'-43'31,"21"43"-31,0 0 0,1 0 16,-1 22-16,21-1 0,-21 0 0,22 21 15,-1 1-15,0-1 0,1 0 16,20 22-16,-21-22 0,1 22 15,-1 20-15,0-20 0,-20 20 16,-1 1-16,-21 0 0,0-1 0,-21 1 16,-22 0-16,-20-1 0,-1 1 15,1 0-15,-1 21 0,-20-22 0,-1 22 16,21-21-16,-20 21 0,20-22 0,1 1 16,-1 0-16,1-1 0,20 1 15,-20-22-15,21 1 0,-22-1 0,22-20 16,-1-1-16,-20 0 0,21 1 0,-1-22 15,1 0-15,-22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3T03:19:44.0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5588 995 0,'0'-21'0,"0"0"31,0-1-15,0 1-1,0 0-15,0 0 16,0 0 0,0 0 15,0 42 16,0 0-47,0 0 0,0 0 15,0 0-15,0 1 0,0-1 0,0 0 16,0 0-16,0 0 0,0 0 16,0 1-16,0 20 0,0-21 15,0 0-15,0 0 0,0 22 16,0-22-16,0 21 0,0-21 0,0 22 16,0-22-16,0 21 0,0-21 15,0 22-15,0-1 0,0 0 0,0 1 16,0 20-16,0-20 0,0-1 0,0 21 15,0-20-15,0-1 0,0 0 16,0 1-16,0 20 0,0-20 0,0-1 16,0 0-16,0 1 0,0-1 15,0 0-15,0 1 0,0-1 16,0 21-16,0-20 0,0-1 0,0 0 16,0 22-16,0-22 0,0 1 15,0-1-15,0 0 0,0 1 0,0-22 16,0 21-16,0 0 0,0-20 15,0 20-15,0 0 0,0 1 0,0-1 16,-21 0-16,21 1 0,0-1 0,0 0 16,-21 22-16,21-22 0,-22 0 15,22 22-15,-21-22 0,21 1 0,0 20 16,0-21-16,0 1 0,0 20 0,0-20 16,0 20-16,0-21 0,0 22 15,0-1-15,0 1 0,0-1 16,0 1-16,0-1 0,0-20 0,0 20 15,0 1-15,0 20 0,0-20 16,-21-1-16,21 1 0,0 21 0,0-22 16,0 1-16,0-1 0,0 1 0,0-1 15,0-21-15,0 22 0,0-22 16,0 1-16,0-1 0,21 0 0,-21 1 16,0-22-16,0 21 0,0 0 0,0-20 15,0-1-15,0 21 0,0-21 0,0 0 16,0 1-16,0-1 0,0 0 15,0-42 1,0 0 0,0-1-16,0 1 0,0-21 15,0 0-15,0-22 0,0 22 0</inkml:trace>
  <inkml:trace contextRef="#ctx0" brushRef="#br0" timeOffset="2927.32">5736 889 0,'0'0'0,"0"-21"16,0 0 0,0 0-1,0-1 1,21 22 46,0 0-62,1 0 16,-1 0-16,0 0 16,0 0-16,0 0 0,0 0 15,1 0-15,-1 0 0,0 0 0,0 0 16,0 0-16,22 0 0,-22 0 15,0 0-15,21 0 0,-21 0 16,22 0-16,-22-21 0,21 21 16,1 0-16,-1 0 0,0 0 0,1 0 15,20-21-15,1 21 0,-1 0 0,1 0 16,20 0-16,1-21 0,-22 21 16,22 0-16,0 0 0,-1 0 0,22 0 15,-21-21-15,21 21 0,0 0 16,-1 0-16,1 0 0,0 0 0,0 0 15,0 0-15,0 0 0,-1 0 16,1 0-16,0 0 0,0 0 0,21 0 16,-21 0-16,0 0 0,-1 0 15,22 0-15,-21 0 0,0 0 16,21 0-16,0-21 0,0 21 0,0 0 16,0 0-16,-21 0 0,21 0 15,0 0-15,0 0 0,0 0 0,0 0 16,0 0-16,0 0 0,-21 0 0,21 0 15,0 0-15,-21 0 0,21 0 16,-22 0-16,22 0 0,-21 0 0,21 0 16,-21 0-16,0 0 0,0 0 15,0 0-15,-1 0 0,1 0 0,-21 0 16,21 0-16,0 0 0,-1 0 16,1 0-16,-21 0 0,0 0 15,20 0-15,-20 21 0,0-21 0,-22 0 16,22 0-16,0 0 0,-1 0 15,1 0-15,-22 0 0,22 0 0,-21 0 16,20 0-16,-20 0 0,-1 0 0,-20 0 16,20 0-16,1 0 0,-22 0 15,21 0-15,-20 0 0,-1 0 0,22 0 16,-22 0-16,-21 0 0,21 0 16,1 0-16,-22 0 0,21 0 0,-21 0 15,1 0-15,-1 0 0,0 0 16,0 0-1,0 0 1,-21 21 31,0 0-47,0 0 16,0 0-16,0 1 15,0-1-15,-21 0 0,21 0 16,0 0-16,0 0 0,0 1 0,0-1 15,-21 21-15,21-21 0,0 0 16,0 1-16,0 20 0,0-21 0,0 0 16,0 22-16,0-22 0,0 21 15,21-21-15,-21 22 0,21-22 16,0 21-16,-21 0 0,22-20 0,-1 20 16,-21 0-16,0 22 0,21-22 15,-21 0-15,0 1 0,21 20 0,-21-20 16,0-1-16,0 21 0,0-20 0,0-1 15,0 22-15,0-22 0,0 0 16,0 22-16,0-22 0,0 22 0,0-1 16,0 1-16,0-22 0,0 21 0,21 1 15,-21-1-15,0 1 0,0-1 16,0-20-16,0 20 0,0 1 0,0-1 16,0 1-16,0-1 0,-21 22 15,21-22-15,-21 1 0,21-1 16,0 1-16,-21-1 0,0 1 0,21-22 15,-22 22-15,22-1 0,0 1 0,-21-1 16,0-20-16,21 20 0,-21 1 16,21-1-16,0 1 0,-21-22 0,0 21 15,21-20-15,-22-1 0,22 22 0,-21-22 16,21 0-16,-42 149 16,42-149-16,-21 0 15,21 1-15,-21-1 0,21 0 0,0 1 16,-22-1-16,22 0 15,0 1-15,0-22 0,0 21 0,0 1 16,-21-22-16,21 21 0,0-21 0,-21 0 16,21 22-16,0-22 0,0 0 15,0 0-15,0 0 0,-21 1 0,21 20 16,0-21-16,-21 0 0,21 0 0,0 1 16,-21-1-16,21 0 15,0 0-15,0 0 0,0 0 16,0 1-16,-22-22 0,22 21 0,-21 0 15,0-21 17,21 21-17,-21-21-15,0 0 32,0 0-32,-1 0 0,1 21 15,0-21-15,0 0 0,0 0 16,0 0-16,-1 0 15,1 21-15,-21-21 0,21 0 0,0 0 16,-1 0-16,-20 22 0,21-22 0,-21 0 16,-1 0-16,1 0 0,0 21 15,-1-21-15,-20 0 0,20 0 0,-20 0 16,-1 21-16,22-21 0,-21 0 16,-1 0-16,1 0 0,-1 0 0,1 0 15,20 0-15,-20 0 0,-22 21 16,22-21-16,-1 0 0,-21 0 0,1 0 15,20 0-15,-20 0 0,-1 0 0,0 0 16,22 0-16,-22 0 0,0 0 16,22 0-16,-22 0 0,1 0 0,-1 0 15,0 0-15,1 0 0,-1 0 0,0 0 16,1 0-16,-1-21 0,0 21 16,22 0-16,-22 0 0,0 0 0,1 0 15,-1-21-15,22 21 0,-22 0 16,0-21-16,1 21 0,-1 0 0,21 0 15,-20 0-15,-1 0 0,22 0 16,-22 0-16,21 0 0,-20 0 0,20 0 16,-20 0-16,-1 0 0,0 0 0,22 0 15,-22-22-15,22 22 0,-22 0 0,21 0 16,1 0-16,-1 0 0,1 0 16,-1 0-16,1 0 0,21-21 0,-22 21 15,1 0-15,20-21 0,-20 21 0,-1 0 16,22 0-16,-22-21 0,1 21 15,-1 0-15,22 0 0,-21-21 0,-1 21 16,22 0-16,-22 0 0,1 0 0,20 0 16,-20 0-16,21 0 0,-22 0 0,22 0 15,-22 0-15,22 0 16,-22 0-16,1 0 0,21 0 0,-22 0 16,1 0-16,20 0 0,-20 0 0,20 0 15,1 0-15,0 0 0,-22 0 16,22 0-16,0 0 0,-1 0 0,22 0 15,-21 0-15,-1 0 0,1 0 0,0 0 16,-1 0-16,1 0 0,-21 0 16,20 0-16,1 0 0,0 0 15,-1 0-15,22 0 0,-21 0 16,-1 0-16,1 0 0,0 0 0,-1 0 16,1 0-16,0 0 0,-1 0 0,1 0 15,0 0-15,21 0 0,-22 0 16,1 0-16,0 0 0,-1 0 15,22 0-15,-21 0 0,-1 0 0,22 0 16,-21 0-16,21 0 0,-22 0 0,22 0 16,0 0-16,-21 0 0,21 0 15,-1 0-15,-20 0 0,21 0 0,0 0 16,-22 0-16,22 0 0,0 0 0,0 0 16,0 0-16,0 0 0,-22 0 15,22 0-15,0 0 0,0 0 16,0 0-16,-1 0 15,1 0 17,0 0-1,0 0-31,0 0 16,0 0-16,21-21 31</inkml:trace>
  <inkml:trace contextRef="#ctx0" brushRef="#br0" timeOffset="4195.1">8361 847 0,'0'0'0,"0"-21"16,0-1-16,-21 1 15,21 0-15,0 0 16,-22 21-16,22-21 16,0 42 46,0 0-62,0 21 16,0-20-16,0 20 0,0-21 0,0 21 15,0 1-15,0-1 0,0 0 16,0 22-16,0-22 0,0 1 0,22-1 16,-22 21-16,0-20 0,0-1 15,0 0-15,0 22 0,0-22 0,0 22 16,0-22-16,0 22 0,0-1 16,0-21-16,0 22 0,0-1 0,0-20 15,0 20-15,0 1 0,21-22 0,-21 22 16,0-1-16,0 1 0,0-1 15,0 1-15,0-1 0,0 1 16,0-1-16,21 1 0,-21-1 0,0 1 16,0-22-16,21 21 0,-21 1 15,0-1-15,0 1 0,0-1 0,21 1 16,-21-1-16,0 1 0,21-1 0,-21 1 16,0-1-16,0 1 0,0-1 15,0 1-15,0-1 0,0 1 0,0-1 16,0 1-16,0-1 0,0 22 0,0-21 15,0-1-15,0 1 0,0-22 16,0 21-16,0 1 0,0-1 16,0 1-16,0-22 0,0 22 0,0-1 0,0 1 15,0-22-15,0 22 16,22-1-16,-22-21 0,0 22 0,0-22 16,0 1-16,0-1 0,0 21 0,0-20 15,0-1-15,0-21 0,0 22 0,0-22 16,0 21-16,0-21 0,0 0 15,0 1-15,0-1 0,0 0 0,0 0 16,0 0-16,0 0 16,0 1-16,0-1 15,-22-21-15,22 21 16,0-42 31,0-22-47,0 22 0,0-21 0,0 0 15,22-1-15</inkml:trace>
  <inkml:trace contextRef="#ctx0" brushRef="#br0" timeOffset="5303.53">10795 910 0,'0'0'0,"21"0"0,-21-21 15,21 21-15,-21-21 16,0 0-16,0 0 0,21 21 15,-21-22-15,0 1 47,0 42 0,0 1-47,0-1 0,0 0 16,0 21-16,0-21 0,0 22 15,0-22-15,0 21 0,0 1 0,0-1 16,0-21-16,0 21 0,0 1 16,22-1-16,-22 0 0,0 1 0,0-1 15,0 0-15,0 1 0,0 20 16,0 1-16,0-1 0,0 1 0,0-1 16,21 1-16,-21-1 0,0 1 0,0-1 15,0 22-15,0-22 0,0 1 16,0 21-16,0-22 0,0 1 0,0 20 15,0-20-15,0-1 0,0 1 0,0-1 16,0 1-16,0-1 0,0 1 16,0-1-16,0 1 0,0-1 15,0 1-15,0-1 0,0 1 0,0-22 16,0 22-16,0-1 0,0-21 0,0 22 16,0-22-16,0 22 0,0-22 15,0 22-15,0-22 0,0 21 0,0-20 16,0 20-16,0-20 0,0 20 0,0-21 15,0 22-15,21-22 0,-21 1 16,0 20-16,21-21 0,-21 1 0,0-1 16,0 0-16,21 22 0,-21-22 15,0 1-15,21 20 0,-21-21 0,0 1 0,0 20 16,0-20-16,0-1 0,0 21 16,0-20-16,0-1 0,0 0 15,0 1-15,0-1 0,0 0 0,0 1 16,0-1-16,0 0 0,0 1 0,0-1 15,0-21-15,0 22 0,0-1 16,0-21-16,22 21 0,-22-20 0,0-1 16,0 21-16,0-21 0,0 0 0,0 1 15,0-1-15,0-42 32,0-1-17,0 1-15,0-21 0,0 0 0,21-22 16</inkml:trace>
  <inkml:trace contextRef="#ctx0" brushRef="#br0" timeOffset="6407.9">13187 804 0,'0'0'0,"21"-21"0,-21 0 16,0 0-16,21 21 16,-21-21-1,21 21-15,-21 21 31,0 0-31,0 0 16,0 0 0,0 1-16,0-1 0,0 0 0,0 21 15,0-21-15,0 22 0,0-22 16,0 21-16,0 1 0,0-1 0,0 0 16,0 1-16,0-1 0,0 0 0,0 22 15,0-22-15,0 22 0,0-1 16,-21 1-16,0-1 0,0 1 0,21-1 15,-21 1-15,-1 20 0,22-20 16,0-1-16,-21 1 0,21-1 16,-21 1-16,21-1 0,0 1 0,0-1 15,0 22-15,0-22 0,-21 1 16,21-1-16,0 1 0,0-22 0,-21 22 16,21-1-16,0-20 0,0 20 0,0 1 15,0-1-15,-21 1 0,21-22 16,0 21-16,0 1 0,0-22 0,0 22 15,0-22-15,0 0 0,0 1 0,0-1 16,0 0-16,0 1 0,0-1 16,0 0-16,0 1 0,0-1 0,0 0 15,0 1-15,0-1 0,0 0 0,0 1 16,0-1-16,0 0 0,0 1 16,0-1-16,0 0 0,0 1 15,0-1-15,0 0 0,0-20 0,0 20 16,0 0-16,0 1 0,0-1 0,0 0 15,0-21-15,0 22 0,0-1 16,0 0-16,0 1 0,0-1 0,0 0 16,0 1-16,0-1 0,0-21 0,0 22 15,0-1-15,0 0 0,0 1 16,0-1-16,0-21 0,0 21 0,0 1 16,0-1-16,0-21 0,0 22 0,0-1 15,0-21-15,0 21 0,0-20 0,0 20 16,0-21-16,0 0 15,0 0-15,0 1 0,0-1 0,0 0 16,0 0-16,0-42 47,0 0-47,0 0 16,0-1-16,0 1 0,0 0 0</inkml:trace>
  <inkml:trace contextRef="#ctx0" brushRef="#br0" timeOffset="7959.03">5800 2011 0,'0'0'0,"-22"0"16,1 0-16,21-21 0,-21 21 16,0-21-16,0 21 15,0 0 1,42 0 46,0 0-62,0 0 16,0 0-16,0 0 0,1 0 0,20 0 16,-21 0-16,21 0 0,-20 0 15,20 0-15,0 0 0,1 0 0,-22 0 16,21 0-16,0 0 0,1-22 0,-1 22 15,22 0-15,-22 0 16,21 0-16,-20 0 0,20 0 0,1 0 16,-1 0-16,1 0 0,-1 0 15,1-21-15,-1 21 0,1 0 0,20 0 16,-20 0-16,-1 0 0,22 0 0,-21 0 16,20 0-16,1 0 0,21 0 15,-22 0-15,22 0 0,0 0 0,0 0 16,0 0-16,0 0 0,21 0 15,-22 0-15,22 0 0,0 0 0,0 0 16,0 0-16,0 0 0,0 0 0,22 0 16,-22 0-16,21 0 15,-21 0-15,21 0 0,-21 0 0,21 0 16,-21 0-16,21 0 0,0 0 0,-21 0 16,22 0-16,-1 0 0,-21 0 15,21 0-15,-21 0 0,21 0 0,0 0 16,-21 0-16,21 0 0,-21 0 15,0 0-15,0 0 0,0 0 0,-21 0 16,21 0-16,0 21 0,-21-21 0,0 0 16,0 0-16,0 0 0,-1 22 15,-20-22-15,0 0 0,-1 0 0,1 21 16,0-21-16,-22 0 0,22 0 0,0 21 16,-22-21-16,1 0 15,-1 0-15,1 0 0,-1 0 0,-21 21 16,22-21-16,-22 0 0,1 0 0,-1 0 15,-21 0-15,21 0 0,1 0 16,-22 0-16,21 0 0,-21 0 0,1 0 16,20 0-16,-21 0 0,21 0 15,-20 0-15,-1 0 0,0 0 0,0 0 16,0 0-16,22 0 0,-1 0 16,-21 0-16,0 0 0,0 0 15,1-21-15,-1 21 0,0 0 16,0 0-16,0 0 0,0 0 0,1 0 15,-1 0-15,0 0 16,0 0 15,0 0-15,0 0-16,-42 0 47,0 0-32,0 0-15,-21 0 0,-1 0 16</inkml:trace>
  <inkml:trace contextRef="#ctx0" brushRef="#br0" timeOffset="9467.68">5863 3408 0,'-21'0'0,"42"0"0,-63 0 15,21 0 1,42 0 140,0 0-156,0 0 0,0 0 16,0 0-16,1 0 0,-1 0 0,21 0 15,-21 0-15,0 0 0,22 0 16,-1 0-16,-21 0 0,22 0 0,-1 0 16,0 0-16,1 0 0,-1 0 15,21 0-15,1 0 0,-22 0 0,22 0 16,-1 0-16,1 0 0,-1 0 0,22-21 15,-22 21-15,1 0 0,21 0 16,-22 0-16,22 0 0,-1 0 16,1 0-16,0 0 0,-1 0 0,22 0 15,0 0-15,0 0 0,0 0 16,-22 0-16,22 0 0,0 0 0,0 0 16,21 0-16,-21 0 0,0 0 0,21 0 15,-22 0-15,1 0 0,21 0 16,-21 0-16,21 0 0,0 0 0,0 0 15,0 0-15,0 0 0,0 0 16,21 0-16,-21 0 0,0 0 0,21 0 16,-21 21-16,22-21 0,-22 0 0,0 0 15,0 0-15,0 0 0,21 0 16,-21 21-16,0-21 0,21 0 16,-21 0-16,0 0 0,0 0 0,0 0 15,0 21-15,21-21 0,-21 0 16,0 0-16,0 0 0,0 0 0,0 0 15,0 0-15,-21 0 0,21 0 0,-21 0 16,21 0-16,-21 21 0,-1-21 16,1 0-16,0 0 0,-21 22 0,-1-22 15,1 0-15,0 0 0,-22 0 0,1 0 16,-1 0-16,1 0 0,-22 0 16,22 0-16,-22 21 0,-21-21 0,21 0 15,-20 0-15,-1 0 0,0 0 0,0 0 16,0 0-16,0 0 15,1 0 1,-1 0 0,-42 0 77,-1 0-93,1 0 16,0 0-16,-21 21 0</inkml:trace>
  <inkml:trace contextRef="#ctx0" brushRef="#br0" timeOffset="11248.17">5863 4805 0,'0'0'16,"-21"0"-16,0 0 16,0 0-1,-1 0-15,1 0 16,0 0-16,0 0 16,0 0-16,0 0 15,-1 0 1,1 0-1,0 0 17,21 21-32,21-21 31,0 0-15,1 0-16,-1 0 0,0 0 15,0 0-15,0 0 0,22 0 0,-22 0 16,0 0-16,21 0 0,1 0 15,-22 0-15,21 0 0,0 0 0,1 0 16,20 0-16,-20 0 0,20 0 0,-21 0 16,22 0-16,21 0 0,-22 0 15,22 0-15,-22 0 0,22 0 16,0 0-16,-1 0 0,-20 0 0,20 0 16,1 0-16,0 0 0,-1 0 0,1 0 15,0 21-15,-1-21 0,22 0 16,-21 0-16,0 0 0,20 0 0,-20 0 15,0 0-15,21 0 0,-22 0 0,22 21 16,-21-21-16,21 0 0,-22 0 16,22 0-16,0 0 0,-21 0 0,20 22 15,-20-22-15,21 0 0,0 0 0,0 0 16,-1 0-16,1 0 0,21 0 16,-21 0-16,0 0 0,21 21 15,-21-21-15,0 0 0,-1 0 0,1 0 16,0 0-16,0 0 0,-21 0 0,20 0 15,1 0-15,-21 0 0,21 0 16,-22 0-16,22 0 0,-21 0 0,0 0 16,20 0-16,-20 0 0,21 0 0,-21 0 15,20 0-15,-20 0 0,0 0 16,-1 0-16,1 0 0,0 0 0,-1 0 16,1 0-16,0 0 0,-1 0 0,1 0 15,0 0-15,-1 0 0,1 0 16,0 0-16,-22 0 0,1 0 0,20 0 15,-20 0-15,-1 0 0,1 0 16,-1 0-16,1 0 0,-1 0 0,1 0 16,-22 0-16,22 0 0,-1 0 15,-20 21-15,-1-21 0,0 0 0,1 0 16,-1 0-16,-21 0 0,21 0 0,-20 0 16,20 0-16,-21 0 0,0 0 15,0 0-15,1 0 0,-1 0 0,0 0 16,0 0-16,0 0 0,0 0 31,1 0 16,-1 0 0,0 21-32,0-21 1,0 0-16,0 0 0,1 0 16,-1 0-16,0 0 15,0 0-15,0 0 0,0 0 0,1 0 16,-1 0-16,0 0 0,0 0 16,0 0-16,0 0 0,1 0 15,-1 0 16,0 0-15,-21-21 15</inkml:trace>
  <inkml:trace contextRef="#ctx0" brushRef="#br0" timeOffset="12203.28">5736 3429 0,'-21'0'31,"0"0"1,0 0-32,-1 0 15,1 0 1,0 0-16,0 0 31,0 0-31,0 0 16,21 21-1</inkml:trace>
  <inkml:trace contextRef="#ctx0" brushRef="#br0" timeOffset="18627.71">2921 6710 0,'0'0'0,"-21"0"0,21 21 16,0 0-16,0 0 15,0 1 1,0-1 15,21-21-15,0 0-16,0 0 0,22 0 16,-22-21-16,0 21 15,0-22-15,0 1 0,22 21 0,-22-21 16,0 0-16,21 0 0,-21 0 15,1 21-15,-1-22 0,0 1 0,-21 0 16,0 0-16,0 0 0,0 0 16,-21 21-16,0-22 0,-22 1 0,22 21 15,-21 0-15,21 0 0,-22 0 16,1 0-16,0 0 0,20 21 0,-20 1 16,0-1-16,-1 0 0,1 0 15,0 21-15,21-20 0,-22-1 0,22 21 16,0-21-16,0 0 0,21 1 15,-21 20-15,21-21 0,0 0 16,0 0-16,0 1 0,21-22 0,0 21 16,0 0-16,0-21 0,0 0 15,1 21-15,-1-21 0,0 0 0,0 0 16,0 0-16,0 0 0,1 0 16,-1 0-16,0 0 0,-42 0 31,-22 0-16,22 0-15,-21 0 0,0 0 0,-1 0 16,-20 21-16,20 0 0,1 1 16,0-1-16,-1 0 0,1 21 15,0-21-15,-1 22 0,22-1 16,-21 0-16,21-20 0,21 20 0,0 0 16,0-21-16,0 22 0,0-22 15,21 0-15,0 0 0,0 0 0,22 1 16,-22-1-16,21-21 0,0 0 15,1 21-15,-1-21 0,0 0 0,1 0 16,-1 0-16,0 0 0,1 0 0,-22-21 16,21 21-16,1-21 0,-22-1 15,21 22-15,-21-21 0,0 0 0</inkml:trace>
  <inkml:trace contextRef="#ctx0" brushRef="#br0" timeOffset="18875.7">3217 7091 0,'0'-21'0,"0"0"32,0 42-17,0 0 1,21 0-16,1 0 0,-22 0 16,21 1-16,-21 20 0,21-21 0,0 21 15,-21-20-15,21-1 0,0 0 16,-21 21-16,22-21 0,-1 1 15,-21-1-15,21 0 0,0-21 0,-21 21 16,21-21-16,0 0 0,1 0 16,-1 0-16,0 0 15,0-21-15</inkml:trace>
  <inkml:trace contextRef="#ctx0" brushRef="#br0" timeOffset="19131.75">3641 7070 0,'0'0'0,"-22"0"0,1 0 16,0 0-16,0 0 15,0 0-15,-22 21 0,1 0 0,21-21 16,-21 21-16,-1 22 0,1-22 16,21 0-16,-22 21 0,22-21 0,-21 22 15,21-22-15,0 21 0,-1-21 0,1 1 16,21 20-16,0-21 0,0 0 15,0 0-15,-21-21 0,21 22 0,0-1 16,21-21 0,0 0-16,1 0 15,-1 0-15,0-21 0,0-1 16</inkml:trace>
  <inkml:trace contextRef="#ctx0" brushRef="#br0" timeOffset="19427.73">3958 7091 0,'21'0'0,"-42"0"0,42-21 0,-21 0 15,-21 21 1,0 0-16,0 0 16,0 0-16,-1 0 0,1 0 15,0 21-15,0 0 0,0 0 0,0 0 16,21 0-16,-22 22 0,1-22 15,21 21-15,-21-21 0,21 22 16,0-22-16,0 21 0,0-21 0,0 1 16,0-1-16,0 0 0,0 0 15,0 0-15,21-21 0,0 21 0,1-21 16,-1 0-16,0 0 0,0 0 0,0 0 16,22 0-16,-22 0 0,0-21 15,21 0-15,-21 0 0,1 0 0,20 0 16</inkml:trace>
  <inkml:trace contextRef="#ctx0" brushRef="#br0" timeOffset="20131.78">4254 7239 0,'0'0'15,"-21"21"-15,0-21 0,21 21 0,21-21 47,0-21-47,1 21 16,-1-21-16,0 21 0,0-21 15,21 0-15,-20 21 0,-1-21 0,0-1 16,0 22-16,-21-21 0,21 0 16,-21 0-1,0 0-15,-21 21 16,0 0-16,0 0 0,0 0 0,-1 0 15,-20 0-15,21 0 0,0 21 16,-22 0-16,22-21 0,0 21 0,0 0 16,0 22-16,0-22 0,-1 0 0,22 21 15,0-20-15,0 20 0,-21-21 16,21 0-16,0 0 0,0 1 0,0-1 16,0 0-16,0 0 0,21 0 0,1-21 15,-1 0-15,0 21 0,0-21 16,0 0-16,0 0 0,1 0 15,20 0-15,-21 0 0,21 0 0,-20-21 16,20 0-16,-21 21 0,21-21 16,1 0-16,-22-22 0,21 22 0,-21 0 15,22-21-15,-22 21 0,21-22 0,-21 1 16,1 0-16,-1-1 0,0 1 16,0 21-16,0-22 0,0 1 0,1 0 15,-1 21-15,-21-1 0,0 1 0,21-21 16,-21 21-16,21 21 0,-21-21 15,-21 42 17,0 0-32,0 0 15,21 0-15,0 22 0,-22-1 0,1 0 16,21 1-16,0-1 0,0 0 0,-21 1 16,21-1-16,-21 0 0,21 1 15,-21-1-15,21-21 0,0 21 16,0-20-16,0-1 0,0 21 0,0-21 15,0 0-15,0 1 0,21-22 16,0 0-16,0 0 0,0 0 16,1 0-16,-1 0 0,0 0 0,0-22 15,0 1-15,0 0 0,1 0 16</inkml:trace>
  <inkml:trace contextRef="#ctx0" brushRef="#br0" timeOffset="20795.78">5990 7049 0,'21'0'16,"0"0"-16,1-22 15,-1 1-15,0 21 16,0-21-16,0 0 0,0 0 16,1 0-16,-1-1 0,-21 1 15,0 0 1,-21 21-16,-22 0 15,22 0-15,-21 0 0,-1 21 0,1-21 16,0 21-16,-1-21 0,1 22 16,0-1-16,-1 0 0,22 0 15,-21-21-15,21 21 0,0 0 0,21 1 16,0-1-16,0 0 16,0 0-16,21 0 0,0 0 15,0 1-15,0-22 0,22 21 0,-1 0 16,-21-21-16,21 21 0,-20 0 15,20-21-15,-21 21 0,0 1 0,0-22 16,22 21-16,-22 0 0,0 0 16,-21 0-16,0 0 15,0 1-15,0-1 0,-21-21 16,-21 21-16,20 0 0,-20-21 16,21 0-16,-21 21 0,-1-21 0,1 0 15,0 0-15,-1 0 0,1 0 16,0 0-16,-1 0 0,1 0 0,21 0 15,0 0-15,-22-21 0,22 21 0,0-21 16,21 0-16,-21 21 0,21-21 16,-21-1-16,21 1 0,0 0 15,21 21-15,0 0 16,0 0-16,0 0 0,0 0 16,1-21-16,-1 21 0,0 0 0,21 0 15,-21 0-15,22 0 0</inkml:trace>
  <inkml:trace contextRef="#ctx0" brushRef="#br0" timeOffset="22092.05">6625 6795 0,'0'-22'0,"0"44"0,-21-44 15,0 22-15,0 0 16,-1 22-16,1-1 0,0 0 16,0 0-16,21 0 0,-21 22 15,0-1-15,21-21 0,-22 21 16,22 1-16,0-1 0,-21 0 0,21 1 16,-21-1-16,21 0 0,-21 1 0,21-1 15,0-21-15,0 22 0,0-22 16,-21 0-16,21 0 0,0 0 0,0 0 15,0 1-15,0-44 32,0 1-17,21 0-15,0 0 0,-21-21 16,21 20-16,0 1 0,-21-21 16,22 21-16,-1 0 0,-21-1 15,21 1-15,-21 0 0,21 0 0,-21 0 16,21 21-1,-21 21-15,0 0 16,0 0-16,0 0 0,0 1 16,0-1-16,0 0 0,0 0 0,0 0 15,21 0-15,-21 1 0,0-1 16,22 0-16,-1 0 0,0-21 16,0 21-16,0-21 0,22 0 0,-22 0 0,0 21 15,21-21-15,1 0 0,-22 0 16,21 0-16,0 0 0,-20-21 15,20 0-15,-21 21 0,21-21 0,-20 0 16,-1 0-16,21-1 0,-21 1 0,0 0 16,-21 0-16,22-21 0,-22 20 15,21 1-15,-21 0 0,0-21 0,0 21 16,0-1-16,0 1 0,-21 21 16,-1 0-16,1 0 0,21-21 15,-21 21-15,0 0 0,0 0 0,0 0 16,21 21-16,-22-21 0,1 21 0,0 1 15,21-1-15,0 21 0,-21-21 16,21 0-16,-21 1 0,21 20 0,0-21 16,0 0-16,0 0 0,0 1 15,21-1-15,0 0 0,0 0 0,0-21 16,1 21-16,-1-21 0,0 0 16,21 0-16,-21 0 0,1 0 0,20 0 15,-21 0-15,21 0 0,1-21 0,-22 21 16,21-21-16,-21 0 0,22 0 15,-22-1-15,0 1 0,21 0 0,-20 0 16,-1 0-16,-21-22 0,21 22 16,-21 0-16,0-21 0,0 21 0,0-1 15,0 1-15,0 0 16,-21 21-16,0 0 0,-1 0 16,1 0-16,0 0 0,0 21 15,0 0-15,0 1 16,21-1-16,0 21 0,-22-21 0,22 0 15,0 1-15,-21 20 0,21-21 0,0 0 16,0 0-16,0 1 0,21-1 16,1 0-16,-1 0 0,0 0 0,0-21 15,0 21-15,0-21 0,22 0 0,-22 0 16,21 0-16,-21 0 0,22 0 16,-1 0-16,0 0 0,-20-21 0,20 21 15,0-21-15,-21 0 0,22 0 16,-22 0-16,21-1 0,-21 1 0,1-21 15,-1 0-15,0-1 0,0 1 16,0 0-16,-21-1 0,0 1 0,21 0 16,-21-1-16,0 1 0,0 0 0,0-1 15,0 1-15,0 21 0,0 0 16,0-1-16,0 1 0,0 0 0,0 0 16,-21 21-16,0 0 15,0 21-15,21 0 16,-21 0-16,21 22 0,0-22 0,-21 21 15,21-21-15,0 22 0,0-1 0,0 0 16,0 1-16,0-1 16,0 0-16,0 1 0,0-22 0,0 21 15,0 1-15,0-22 0,0 0 0,21 0 16,-21 0-16,0 0 0,21 1 0,0-1 16,0-21-16,0 0 15,1 0-15,-1 0 0,0 0 0,0 0 16,0 0-16,0-21 0,1-1 0,-1 1 15,0 21-15,0-21 0,0-21 16,0 21-16,1-1 0</inkml:trace>
  <inkml:trace contextRef="#ctx0" brushRef="#br0" timeOffset="22333.91">8086 6943 0,'0'0'0,"-43"0"16,22 0-16,21 21 0,21-21 15,0 21-15,22-21 0,-22 0 16,0 0-16,21 0 0,-20 0 16,20 0-16,-21 0 0,21 0 0,1 0 15,-22 0-15,21 0 0,1 0 0,-1 0 16,-21-21-16,21 21 15,1 0-15,-22-21 0,0 21 0,0-21 16</inkml:trace>
  <inkml:trace contextRef="#ctx0" brushRef="#br0" timeOffset="24030.99">1990 1947 0,'0'0'15,"-22"0"-15,1 0 0,0 0 0,0 0 16,0 0-16,0 0 0,-1 0 16,1 0-1,0 0-15,21 22 47,21-22-47,0 0 16,22 0-16,-22 0 0,21 0 15,22 0-15,-1 0 0,1 0 16,20 0-16,22 0 0,0 0 16,0 0-16,0 0 0,0 0 0,-1 0 15,1 0-15,0 0 0,0 0 16,0 0-16,0 0 0,-1 0 0,1 0 16,0 0-16,-21 0 0,-1 0 15,1 0-15,0 0 0,-22 0 0,1 0 16,-1 0-16,-20 0 0,-1 0 15,0 0-15,1 0 0,-22 0 0,0 0 16,0 0-16,0 0 0,0 0 16,-21-22-1,-21 22 1,0 0-16,0-21 16,0 0-16,0 21 0</inkml:trace>
  <inkml:trace contextRef="#ctx0" brushRef="#br0" timeOffset="24495.72">4276 1588 0,'0'0'0,"0"-22"16,-22 22 0,1 22 15,21-1-16,0 0-15,0 0 0,0 21 16,0-20-16,21-1 0,1 0 0,-1 0 16,0 0-16,0 0 0,21 1 0,1-1 15,-1-21-15,0 21 0,1-21 16,-1 0-16,0 21 0,1-21 0,-1 0 16,43 0-16,-43 0 15,-21 0-15,0 0 0,1 0 0,-1 0 16,0 0-16,-21-21 15,-21 21 1,0 0-16,-22 0 0,22 0 16,-21 21-16,-1 0 0,1-21 15,0 21-15,-1 1 0,1-1 0,-21 0 16,20 0-16,-20 0 0,20 0 16,1 1-16,0-1 0,-1 0 0,1 0 15,21 0-15,-21 0 0,20 1 0,1-1 16,0-21-1,21 21-15,0 0 16</inkml:trace>
  <inkml:trace contextRef="#ctx0" brushRef="#br0" timeOffset="25196.32">2328 3725 0,'0'0'0,"-42"0"0,21 0 0,-22 0 0,1 0 15,21 0-15,-21 0 0,20 0 16,1 0-16,0 0 15,42 0 17,0 0-32,22 0 0,-1 0 15,22 0-15,20 0 0,-20 0 16,20 0-16,22 0 0,-21 0 0,21 0 16,-22 0-16,22 0 0,0 0 15,0 0-15,0 0 0,21 0 0,-21 0 16,-1 0-16,1 0 0,-21 0 0,0 0 15,-1 0-15,1 0 0,-22 0 16,22 0-16,-21 0 0,-1 0 0,-21 22 16,1-22-16,-1 0 0,0 0 15,1 0-15,-22 0 0,0 0 0,-42 0 32,0-22-17,0 1-15,-1 21 16,1-21-16,0 21 0,0-21 0,0 21 15</inkml:trace>
  <inkml:trace contextRef="#ctx0" brushRef="#br0" timeOffset="25604.08">4212 3408 0,'-63'-21'31,"41"42"-15,22 0-16,0 0 15,0 0-15,0 1 16,0-1-16,22 0 16,-22 0-16,21 0 0,21-21 0,-21 21 15,0 1-15,22-22 0,-22 21 16,21-21-16,1 0 0,-1 21 0,0-21 16,-21 0-16,22 0 0,-1 0 15,-21 0-15,0 0 0,1 0 0,-1 0 16,0 0-16,-21 21 0,0 0 15,-21-21 1,0 21-16,-1 1 0,-20-22 16,0 21-16,21 0 15,-22 0-15,1 0 0,0 0 0,-1 1 0,1-1 16,0 21-16,20-21 0,-20 0 16,0 1-16,21-1 0,-1 0 15,-20 0-15,21 0 0,0 0 0,0 1 16,21-1-16,-22-21 15,22 21-15,0 0 16,0 0 0</inkml:trace>
  <inkml:trace contextRef="#ctx0" brushRef="#br0" timeOffset="26307.68">1863 5292 0,'-22'-21'31,"44"21"-15,-1 0-1,0 0-15,21 0 16,-21 0-16,22 0 0,-1 0 0,22 0 16,-1 0-16,22 0 0,-1 0 15,22 21-15,0-21 0,0 0 0,-21 0 16,20 0-16,1 0 0,0 21 16,21-21-16,-21 0 0,0 0 15,-22 0-15,22 0 0,0 0 0,-21 0 16,-1 0-16,-20 0 0,21 0 15,-22 0-15,1 0 0,-1 0 0,1 0 16,-1 0-16,-21 0 0,22 0 0,-22 0 16,-21 0-16,22 0 0,-22 0 15,0 0-15,0-21 0,-21 0 16,0-1 0,-21 1-1,0 21 1,0 0-16</inkml:trace>
  <inkml:trace contextRef="#ctx0" brushRef="#br0" timeOffset="26747.42">4170 5017 0,'0'21'31,"0"0"-31,0 0 16,21-21-16,0 21 0,0-21 15,0 21-15,1-21 0,20 0 16,-21 22-16,21-22 0,-20 0 0,20 0 16,-21 21-16,21-21 0,-20 0 0,-1 0 15,21 0-15,-21 0 0,0 0 16,1 0-16,-1 21 0,-21 0 15,-21 0 1,-1-21-16,1 21 16,-21-21-16,21 22 0,-22-1 0,22-21 15,-21 21-15,0 0 0,20 0 0,-20 22 16,0-22-16,21 0 0,-22 0 16,1 0-16,21 22 0,-22-22 15,22 0-15,-21 0 0,21 0 0,-22 0 16,22 1-16,0-22 0,0 21 15,0 0-15,21-42 32,0 0-17,0-1-15,21 22 0</inkml:trace>
  <inkml:trace contextRef="#ctx0" brushRef="#br0" timeOffset="31863.68">889 1461 0,'0'0'0,"-21"0"0,0 0 0,-1 0 16,22-22-16,0 1 15,-21 0-15,21 0 16,0 0-16,0 0 0,0-1 16,0 1-16,0 0 0,0 0 15,0 0-15,0 0 16,0-1-16,21 22 0,-21-21 0,22 21 15,-1 0-15,0 0 16,0 0-16,0 21 16,-21 1-16,0-1 0,21 21 0,-21-21 15,22 0-15,-22 22 0,0-22 16,0 21-16,0-21 0,0 22 0,0-22 16,0 0-16,0 0 15,0 0-15,0 1 0,0-1 0,-22 0 16,22 0-1,-21-21-15,21-21 16,-21 21 0,21-21-16,0 0 0,0-1 15,0 1-15,0 0 0,0 0 0,0 0 16,0 0-16,0-1 0,0 1 16,21 0-16,0 0 0,-21 0 0,0 0 15,22-1-15,-22 1 0,21 0 16,0 0-16,-21 0 15,21 21 1,0 0 15</inkml:trace>
  <inkml:trace contextRef="#ctx0" brushRef="#br0" timeOffset="32315.74">1312 1164 0,'0'0'0,"-21"0"47,0 21-31,21 1-16,-21-1 0,21 0 15,0 0-15,0 0 0,0 22 0,0-22 16,0 0-16,0 0 0,0 0 15,0 0-15,0 1 0,0-1 0,21 0 16,0-21-16,-21 21 0,21-21 16,0 0-16,1 0 0,-1 0 15,0 0-15,0 0 0,0 0 16,0-21-16,1 21 0,-1-21 16,0 0-16,-21-1 0,21 1 15,-21 0-15,21 0 0,-21 0 16,0 0-16,0-1 0,0-20 0,0 21 15,0 0-15,0-22 0,0 22 16,-21 0-16,0 0 0,0 0 0,0 0 16,-1 21-16,1 0 15,0 0-15,0 0 0,0 0 16,0 0-16,-1 21 0,22 0 0,-21 0 16,0 0-16,21 0 0,0 1 15,0-1-15,0 0 0,-21 0 0,21 0 16,0 0-16</inkml:trace>
  <inkml:trace contextRef="#ctx0" brushRef="#br0" timeOffset="32995.46">1736 1080 0,'21'-22'0,"0"1"32,-21 42-17,0 1 1,0-1-16,0 21 0,0-21 0,0 0 16,0 22-16,0-22 0,0 21 15,0-21-15,0 1 0,0-1 0,0 0 16,0 0-16,0 0 0,0 0 15,0 1-15,21-22 32,0 0-32,-21-22 15,21 22-15,-21-21 0,0 0 16,22 0-16,-1 0 0,-21 0 16,0-1-16,21 1 0,-21 0 0,21 0 15,-21 0-15,0 0 0,0-1 16,21 1-16,-21 0 0,21 21 15,1 0-15,-22 21 32,0 0-32,21 1 0,-21-1 15,0 0-15,0 0 0,0 0 16,0 0-16,0 1 0,0-1 16,21 0-16,-21 0 0,0 0 0,0 0 15,21-21-15,0 0 16,0 0-1,1 0 1,-1 0-16,-21-21 0,0 0 16,21 0-16,0 0 15,-21 0-15,0-1 0,0-20 0,0 21 16,0 0-16,0-22 0,0 22 16,0 0-16,0 0 0,0 0 0,0 0 15,0-1 1</inkml:trace>
  <inkml:trace contextRef="#ctx0" brushRef="#br0" timeOffset="33567.12">2900 910 0,'-64'0'15,"43"0"1,0 0-16,0 21 0,0 1 0,-22-22 15,22 21-15,0 0 0,0 0 16,-22-21-16,22 21 0,0 0 0,0 1 16,21-1-16,-21-21 15,21 21-15,0 0 0,0 0 32,21-21-32,0 0 0,0 0 15,0 0-15,1 0 0,-1 0 16,0 0-16,0 0 0,0 0 0,0 0 15,1 0-15,-1 0 16,0 0-16,0 0 0,0 0 0,0 0 16,1 21-16,-1-21 0,-21 22 15,21-22-15,-21 21 16,0 0 0,0 0-16,-21 0 15,0-21-15,-1 21 0,1 1 16,0-22-16,0 21 0,0-21 0,0 0 15,-1 21-15,-20-21 0,21 0 16,0 0-16,0 0 16,-1 0-16,1 0 0,21 21 0,-21-21 15,0 0-15,0 0 16,0 0 0,21-21 15</inkml:trace>
  <inkml:trace contextRef="#ctx0" brushRef="#br0" timeOffset="33751.01">2582 1376 0,'0'21'15</inkml:trace>
  <inkml:trace contextRef="#ctx0" brushRef="#br0" timeOffset="34535.57">7662 0 0,'21'0'0,"1"0"15,-44 42 79,22 22-94,0-22 0,0 22 0,0-22 16,0 0-16,0 1 15,0-22-15,0 21 0,0-21 0,0 1 16,0-1-16,0 0 0,0 0 0</inkml:trace>
  <inkml:trace contextRef="#ctx0" brushRef="#br0" timeOffset="34803.42">7387 233 0,'0'21'31,"0"0"-31,21-21 0,0 21 16,1 1-16,-22-1 0,21 0 0,0 0 16,0-21-16,0 21 0,0 0 15,1 1-15,-22-1 0,21-21 0,-21 21 16,21 0-16,0-21 16,0 0-16,0 0 15,1 0 1</inkml:trace>
  <inkml:trace contextRef="#ctx0" brushRef="#br0" timeOffset="35003.3">8064 233 0,'-42'42'16,"21"-21"-1,0 1-15,0-1 0,-1 0 16,1 0-16,21 0 0,-21 0 0,0-21 16,21 22-16,-21-1 0,21 0 15</inkml:trace>
  <inkml:trace contextRef="#ctx0" brushRef="#br0" timeOffset="35435.05">10477 0 0,'-21'0'31,"0"0"-31,0 0 31,0 0-15,21 21 0,0 22-16,-21-1 0,21 21 15,-22-41-15,22 20 0,0 0 0,0-21 16,0 22-16,0-22 0,-21 0 16,21 0-16,0 0 0,0 1 15,-21-22 1</inkml:trace>
  <inkml:trace contextRef="#ctx0" brushRef="#br0" timeOffset="35674.92">10075 233 0,'0'63'16,"0"-41"-16,21-1 16,-21 0-16,22 0 0,-1 0 15,0 0-15,-21 1 16,21-22-16,-21 21 0,21-21 16,0 21-1,1-21-15</inkml:trace>
  <inkml:trace contextRef="#ctx0" brushRef="#br0" timeOffset="35919.78">10541 212 0,'0'0'0,"-21"21"0,0-21 16,21 21-16,-22 0 0,1 0 0,0-21 16,0 22-16,21-1 0,-21 0 15,0 0-15,-1-21 0,22 21 0,-21 0 16,0-21-16,0 22 0,0-22 16,21 21-16,-21-21 0</inkml:trace>
  <inkml:trace contextRef="#ctx0" brushRef="#br0" timeOffset="36539.42">12509 0 0,'0'0'0,"22"0"16,-1 0-16,-21 42 78,-21 1-78,21 20 0,-22-20 16,22-1-16,0 21 0,-21-20 0,21-1 15,0 0-15,0 1 0,0-1 16,0-21-16,0 22 0,-21-22 0,21 0 16,0 0-16,0 0 0,0 0 15,0 1-15,-21-22 16,0 0 0,0 0-16,-1 0 15,22-22-15</inkml:trace>
  <inkml:trace contextRef="#ctx0" brushRef="#br0" timeOffset="36755.29">12171 445 0,'-21'0'31,"21"21"-15,21 0-16,0 0 15,0 0-15,0-21 16,-21 21-16,21 1 0,1-22 15,-1 21-15,0 0 0,0-21 0,0 0 16,0 21-16,1-21 0,-1 0 0,0 0 16,0 0-16,0 0 15,0 0-15</inkml:trace>
  <inkml:trace contextRef="#ctx0" brushRef="#br0" timeOffset="36951.69">12742 360 0,'0'21'15,"-21"0"-15,0-21 0,0 21 16,21 1-16,0-1 0,-21 0 0,-1-21 16,22 21-16,-21 0 0,21 0 0,-21 1 15,21-1-15,-21-21 16,21 21-16,-21-21 0</inkml:trace>
  <inkml:trace contextRef="#ctx0" brushRef="#br0" timeOffset="40340.76">14965 254 0,'0'0'0,"0"-21"16,0 0-16,0 0 16,0-1-16,0 1 0,0 0 15,0 0-15,-21 21 32,-1 0-32,1 0 15,21 21-15,-21 0 0,0 0 0,0 1 16,0 20-16,21 0 0,-22-21 15,22 22-15,-21-1 0,21-21 16,-21 22-16,21-22 0,0 21 0,0-21 16,0 0-16,0 1 0,0-1 15,0 0-15,21-21 0,0 21 0,1-21 16,-1 0-16,21 0 0,-21 0 16,0 0-16,22 0 0,-1 0 0,0 0 15,-20-21-15,20 21 0,0-21 0,1 0 16,-1-1-16,0 1 0,-21 0 15,1 21-15,-1-21 0,0-21 0,0 20 16,0 1-16,-21 0 0,21 0 16,-21 0-16,0 0 0,-21 42 47,21 0-47,-21 0 15,21 0-15,-21 0 0,21 1 16,0-1-16,0 0 0,0 0 0,0 0 15,0 0-15,0 1 16,0-1-16,21-21 0,0 0 16,0 0-16,1 21 0,-1-21 15,0 0-15,0 0 0,0 0 16,0 0-16,1 0 0,-1-21 16,0 21-16,0-21 0,0-1 0,0 22 15,1-21-15,-1 0 0,-21-21 16,0 21-16,21-1 0,-21-20 0,0 21 15,21-21-15,-21-1 0,0 22 16,0-21-16,0 21 0,0-1 0,-21 1 16,0 21-16,0 0 0,-1 0 15,1 0-15,0 0 0,0 21 0,0-21 16,-22 22-16,22 20 0,0-21 0,21 0 16,-21 0-16,0 22 0,21-22 15,-21 0-15,21 21 0,0-20 0,0-1 16,0 0-16,0 0 0,0 0 15,21 0-15,0-21 0,-21 22 16,21-22-16,0 0 0,0 21 0,1-21 16,-1 0-16,0 0 0,21 0 15,-21 0-15,1 0 0,20-21 0,-21 21 16,0-22-16,22 1 0,-22 0 16,0 0-16,0-21 0,21 20 0,-20-20 15,-1 21-15,0-21 0,0-1 0,-21 1 16,21 0-16,0-1 0,-21-20 15,22 20-15,-22 1 0,-22 42 63,22 42-63,-21-20 16,0 20-16,21 0 0,-21-21 0,21 22 15,0-1-15,0-21 0,0 22 0,0-22 16,0 21-16,0-21 0,0 0 15,0 22-15,0-22 0,0 0 0,0 0 16,0 0-16,0 1 0,21-1 16,0-21-16,0 0 15,1 0-15,-1 0 0,21 0 16,-21 0-16,0 0 0,1 0 16,-1 0-16,21-21 0,-21-1 0,0 22 0,1-21 15,-1 0-15,0 0 16,0 0-16,0 0 0,-21-1 0,0 1 15,0 0-15,21 0 0,-21 0 16,0 0-16,-21 42 47,21 0-47,0 0 0,-21 0 0,21 0 16,-21 1-16,21-1 0,0 0 15,-21-21-15,21 21 0,0 0 0,0 0 16,0 1-16,21-22 31,0 0-31,0 0 0,0 0 16,1 0-16,20 0 0,-21 0 15,0 0-15,22-22 0,-22 22 0,21-21 16,-21 0-16,22 0 0,-22 0 16,0 0-16,0-1 0,0 1 0,0 0 15,1 0-15,-1 0 0,-21 0 16,0 42 15,-21-21-31,21 21 16,-22 0-16,22 0 0,0 0 0,0 1 15,0-1 1,0 0-16,0 0 0,0 0 16,0 0-16,22-21 0,-1 22 15,21-22-15,-21 0 0,0 0 16,1 0-16,-1 0 0,21 0 0,-21 0 15,0-22-15,22 22 0,-22-21 16,0 0-16,0 21 0,22-21 0,-22 0 16,-21 0-16,21-1 0,-21 1 15,21 0-15,-21 0 0,0 0 0,0 0 16,-21 21 15,0 0-31,21 21 16,0 0-16,-21 0 0,-1-21 15,1 21-15,21 0 0,-21 1 0,21-1 16,-21 0-16,21 0 16,-21-21-16,21 21 0,0-42 62,0 0-62,21 0 0,0 0 16,0-1-16,-21 1 0,21 0 15,-21 0-15,22 0 16,-1 0-16,-21-1 0,21 22 0,0-21 16,0 21-1,0 21-15,-21 1 16,0-1-16,0 0 0,0 0 16,0 0-16,0 0 0,0 1 15,0-1-15,0 0 0,0 0 16,0 0-16,0 0 15,22-21-15,-1 0 0,0 0 16,0 0-16,0 0 0,0 0 16,22 0-16,-22 0 0,0 0 15,0-21-15,0 21 0,1-21 0,-1 0 16,0 21-16,0-21 0,0 0 16,0-1-16,1 1 0,-1 0 0,0 0 15,-21 0-15,0 0 0,21 21 16,-21-22-16,21 22 0,-21 22 31,0-1-31,0 0 16,-21 0-16,21 0 0,-21 0 15,21 1-15,0-1 0,0 0 16,0 0-16,21-21 31,0 21-31,0-21 0,1 0 16,-1 0-16,0 0 0,0 0 0,0 0 15,0-21-15,1 21 0,-1-21 16,0 0-16,0 0 0,0-1 0,22 1 16,-22 0-16,-21 0 0,21 0 15,-21 0-15,21-1 0,-21 1 16,0 42 0,-21 1-1,0-22-15,0 21 0,21 0 0,0 0 16,-22 0-16,1 0 0,21 1 15,-21-1-15,21 0 0,0 0 16,0 0 0,0-42 31,0 0-47,0 0 0,21 0 15,0-1-15,1 1 0,-22 0 16,21 0-16,-21 0 0,21 0 0,0-1 15,-21 1-15,21 0 0,0 0 16,1 21-16,-1 0 16,-21 21-1,0 0 1,0 0-16,0 1 0,0-1 0,0 0 16,0 0-16,0 0 0,0 0 0,0 1 15,0-1-15,0 0 16,0 0-16,0 0 0,21-21 0,0 0 15,0 21-15,0-21 16,1 0-16,-1 0 0,0 0 0,21 0 16,-21 0-16,1 0 0,20-21 0,-21 21 15,21-21-15,-20 0 0,-1 21 16,21-21-16,-21 0 0,0-1 0,1 1 16,-22 0-16,0 0 15,0 0-15,0 0 0,0-1 0,0 1 16,-22 21-1,1 0-15,0 0 16,0 21-16,0 1 0,21-1 16,-21 0-16,21 0 0,0 0 15,0 0-15,0 1 0,0-1 0,0 0 16,0 0-16,0 0 16,0 0-16,0 1 0,0-1 15,-22-21 16,1 0-15,0 0-16</inkml:trace>
  <inkml:trace contextRef="#ctx0" brushRef="#br0" timeOffset="41767.72">6075 762 0,'-21'0'16,"-1"0"0,1 0-1,0 0-15,0 0 16,0 0-16,0 0 16,-1 0-16,1 0 15,0 0 1,0 0-16,21 21 15,-21-21-15,0 0 0,-1 21 16,1 1-16,0-22 0,0 0 16,0 21-16,0 0 15,-1-21-15,1 0 0,21 21 16,-21 0-16,0 0 16,21 1-1,-21-22 16,21 21-15,-21-21-16,21 21 16,0 0-1,0 0-15,0 0 16,0 1-16,0-1 0,0 0 16,0 21-16,0-21 0,0 1 15,0-1-15,0 21 0,0-21 0,21 22 16,-21-22-16,21 0 0,-21 21 0,0-21 15,0 22-15,0-22 0,21 21 16,-21 1-16,0-1 0,21-21 0,-21 21 16,0 1-16,0-1 0,0-21 15,0 22-15,0-22 0,0 21 0,0-21 16,0 0-16,0 22 0,0-22 16,0 0-16,0 0 15,0 0-15,0-42 63,0 0-63,0 0 15,0 0-15,0 0 0,0-1 16,0 1-16,0-21 0,0 0 0</inkml:trace>
  <inkml:trace contextRef="#ctx0" brushRef="#br0" timeOffset="46179.04">5694 889 0,'21'0'32,"0"0"-32,0 0 0,0-21 15,1 21-15,-1 0 16,0 0-16,0 0 0,0 0 0,22 0 15,-22 0-15,21-21 0,-21 21 16,22 0-16,-22 0 0,21 0 0,0 0 16,-20 0-16,20 0 0,0 0 15,1 21-15,-1-21 0,0 0 0,1 21 16,20-21-16,-21 21 0,1-21 16,20 0-16,-20 0 0,20 21 15,1-21-15,-22 0 0,21 0 16,-20 0-16,-1 0 0,0 0 0,1 0 15,-1 0-15,0 0 0,1 0 16,-22 0-16,0 0 0,21 0 0,-20 0 16,-1 0-16,21 0 0,-21 0 15,0 0-15,22 0 0,-22 0 0,0 0 16,0 0-16,22-21 0,-22 21 16,0 0-16,0 0 0,21 0 0,-20 0 15,-1-21-15,0 21 0,0 0 16,0 0-16,0 0 15,1 0-15,-1 0 16,0 0-16,0 0 0,0 0 16,0 0-16,1 0 15,-1 0-15,0 0 16,0 0-16,0 0 16,0 0-16,1 0 0,-1 0 15,0 0-15,0 0 16,0 0-1,0 0 1,1-21 0,-1 21-1,0-21 17,0 21-17,0 0 48,-21 21-48,0 0-15,0 0 16,0 0-16,0 1 0,0-1 0,0 0 16,0 0-16,0 0 0,0 22 15,-21-22-15,21 0 0,-21 21 16,21-21-16,0 1 0,0-1 0,0 21 15,0-21-15,-21 0 0,21 1 16,0-1-16,0 0 0,0 0 0,0 21 16,0-20-16,0-1 15,0 0-15,0 0 0,0 0 0,0 0 16,0 1-16,0-1 0,0 0 16,0 0-16,0 0 15,0 0-15,0 1 16,-21-1-1,-1-21 17,1 21-32,0-21 15,0 0-15,0 0 16,0 0-16,-1 0 0,1 0 16,0 0-16,0 0 0,0 0 0,0 0 15,-1 0-15,-20 21 0,21-21 16,0 0-16,-22 0 0,22 0 0,-21 0 15,0 0-15,-1 0 0,22 21 0,-42-21 16,20 0-16,1 0 0,0 0 16,-1 21-16,-20-21 0,20 22 0,1-22 15,0 0-15,-1 0 16,-20 21-16,21-21 0,-1 0 0,1 0 16,0 21-16,-1-21 0,1 0 15,0 0-15,-1 0 0,1 0 0,-22 0 16,22 0-16,0 0 0,-1 0 0,1 21 15,0-21-15,-1 0 0,1 0 16,0 0-16,21 0 0,-1 21 0,1-21 16,0 0-16,0 0 0,0 0 15,0 0-15,-1 0 0,1 0 0,0 0 16,0 0-16,0 0 16,0 0-16,-1 0 15,1 0-15,0 0 16,0 0-16,0 0 15,0 0 1,-1 0 0,1 0 15,0 0-15,0 0-1,0 0 1,0 0-16,-1 0 15,1 0-15,0 0 16,0 0-16,0 0 16,0 0-1,21-21 17,0 0-32,0 0 15,0 0-15,21-1 0,-21 1 16,21 0-16,-21 0 0,0 0 15,21-22-15,0 22 0,-21-21 0,21 0 16,-21 20-16,22-20 0,-22 21 16,0-21-16,21 20 0,-21-20 15,0 21-15,0-21 0,0 20 16,0-20-16,0 21 0,0-21 0,0 20 16,0 1-16,0-21 0,0 21 15,0 0-15,0-1 0,0 1 0,0 0 16,0 0-16,0 0 0,21 0 15,-21-1-15,0 1 0,0 0 32,21 21-32,0 0 15,0 0 1,-21-21-16,22 21 16,-1 0-1,0 0-15,0 0 16,0 0-1,0 0-15,-21-21 0,22 21 16,-1 0-16,0 0 16,0 0-16,0 0 0,0 0 15,1 0-15,-1 0 0,0 0 16,0 0-16,0 0 0,0 0 0,22-21 16,-1 21-16,-21 0 0,22 0 15,20 0-15,-21 0 0,1 0 16,20 0-16,-20 0 0,20 0 15,1 0-15,-1 0 0,-21 0 16,22 0-16,-22 0 0,22 0 0,-22 0 16,0 0-16,1 0 0,-1 0 15,0 0-15,1 0 0,-1 0 0,0 0 16,1 0-16,-1-22 0,0 22 16,-20 0-16,20 0 0,-21 0 0,21 0 15,-20-21-15,20 21 0,-21 0 16,0 0-16,0 0 0,1 0 0,-1-21 15,0 21-15,0 0 0,0 0 16,0-21 47,1 21-48,-1 0-15,0 0 16,0 0-1,0 0-15,0 0 16,1 0-16,-1 0 16,0 0-16,0 0 15,0 0 17,-21 21-1,0 0 0,0 0-31,0 1 16,0-1-16,0 0 15,0 0-15,0 0 0,0 22 16,0-22-16,0 0 0,0 21 16,0-21-16,0 22 0,0-22 0,0 21 15,0-21-15,0 22 16,0-22-16,0 0 0,0 0 0,0 22 15,0-22-15,0 0 0,0 0 0,0 0 16,21 22-16,-21-22 0,0 0 16,0 0-16,0 0 0,0 22 0,0-22 15,0 0-15,0 0 0,0 0 16,0 0-16,0 1 0,0-1 0,0 0 16,0 0-16,22 0 0,-22 0 15,0 1-15,0-1 16,0 0-1,0 0 17,0 0-17,0 0 1,0 1 0,-22-22-1,1 21 1,0-21-16,0 0 15,0 0-15,0 0 16,-1 21-16,1-21 0,-21 0 0,21 0 16,-22 0-16,1 0 0,0 0 15,-1 0-15,1 0 0,0 0 0,-22 0 16,22 0-16,0 0 0,-22 0 16,22 0-16,-1 0 0,1 0 15,0 0-15,-1 0 0,1 0 0,0 0 16,-22 0-16,22 0 0,0 0 15,-1 0-15,-20 0 0,20 0 0,-20 0 16,21 0-16,-22 0 0,22 0 16,-1 0-16,1 0 0,0 0 0,-1 0 15,1 0-15,0 0 0,21 0 16,-22 0-16,22 0 0,-21 0 0,21 0 16,-22 0-16,22 0 0,0 0 0,0 0 15,0 0-15,-1 0 0,1 0 16,0 0-16,0 0 0,0 0 0,0 0 15,-1 0-15,1 0 16,0 0-16,0 0 16,0 0-16,0 0 0,-1 0 15,1 0-15,0 0 16,0 0-16,0 0 16,0 0-16,-1 0 15,1 0 1,21-21 15,0 0-15,0-1-1,0 1 17,0 0-32,0 0 15,0 0-15,0 0 0,0-1 16,0 1-16,0 0 15,0 0-15,0-21 0,21 20 0,-21 1 16,22-21-16,-22 21 0,0-22 16,21 22-16,-21-21 0,21 21 0,0 0 15,-21-22-15,0 22 0,0-21 16,21 21-16,-21-1 0,21 1 0,-21-21 16,0 21-16,0 0 15,0-1-15,0 1 0,0 0 0,0 0 16,0 0-16,0 0 0,0-1 15,0 1-15,0 0 0,0 0 0,0 0 16,0 0-16,0-1 16,0 1-16,0 0 15,22 21 1,-22-21-16,21 21 31,-21-21-31,0 0 31,0 42 16,0 0-31,-21 0-16,21 0 0,-22 0 16,22 1-16,-21-1 0,21 21 0,0-21 15,-21 22-15,21-1 0,-21 0 16,21 1-16,-21-1 0,21 0 0,0 1 15,0-22-15,0 21 0,0 0 16,0-20-16,0 20 0,0-21 0,0 21 16,0-20-16,0-1 0,0 21 15,0-21-15,0 0 0,0 22 16,0-22-16,0 0 0,0 0 0,0 0 16,0 1-16,0-1 15,0 0-15,0-42 63,0 0-63,0-1 0,0 1 15,0 0-15,0 0 0,0 0 16,-21 0-16,21-1 0,-22-20 0,22 21 16,0 0-16,0-22 0,0 22 0,0-21 15,0 21-15,0-22 16,0 1-16,0 21 0,0-21 0,0-1 15,0 22-15,0-21 0,0 21 16,0-22-16,0 22 0,0 0 0,0 0 16,0 0-16,0-1 15,-21 1-15,21 0 16,0 0 0,-21 0 46,21 0-31,0-1-15,0 1 0,0 0-1,0 0 1,0 42 31,-21-21-47,21 21 0,-21 22 0,21-22 15,0 0-15,0 21 0,-21-21 16,21 22-16,0-22 0,-22 21 16,22 1-16,0-22 0,0 21 15,0-21-15,0 22 0,0-22 0,0 21 16,0-21-16,-21 0 0,21 1 0,0-1 15,0 0-15,0 0 0,0 0 16,0 0-16,0 1 0,0-1 16,0 0-16,0 0 15,-21-21 17,0 0-17,21-21-15,-21 0 16</inkml:trace>
  <inkml:trace contextRef="#ctx0" brushRef="#br0" timeOffset="46359.94">5588 1545 0,'0'-21'78,"21"21"-78</inkml:trace>
  <inkml:trace contextRef="#ctx0" brushRef="#br0" timeOffset="48606.64">6413 1397 0,'0'-21'47,"0"0"-32,-21 0 1,21-1-1,-21 22-15,21-21 0,-21 0 0,21 0 16,0 0-16,-21 0 0,0-1 16,-1 1-16,22 0 0,-21-21 0,0-1 15,0 22-15,0-21 0,-22 0 16,22-1-16,-21 1 0,21 0 0,-22-1 16,-20 22-16,21-21 0,-1-1 15,-20 1-15,20 21 0,-20-21 0,21 20 16,-1 1-16,1-21 0,-22 21 15,22 0-15,21 21 0,-21-22 0,20 1 16,-20 21-16,21 0 0,0-21 16,0 21-1,-1 0 1,22 21 46</inkml:trace>
  <inkml:trace contextRef="#ctx0" brushRef="#br0" timeOffset="49055.39">5567 148 0,'0'0'0,"0"21"32,-21-21-32,-1 22 15,1-1-15,0-21 0,0 21 16,-21 0-16,20-21 0,1 21 15,0 0-15,-21 1 0,21-22 0,-1 21 16,1-21-16,0 0 0,0 0 16,0 0-16,0 0 15,-1 0 1,22 21 31,0 0-47,0 0 15,0 0-15,22 1 0,-1-22 0,-21 21 16,21 0-16,0 0 0,-21 0 16,21 0-16,0-21 0,1 22 0,-1-1 15,0 0-15,0-21 16,0 21-16,0-21 0,-21 21 16,22-21-16</inkml:trace>
  <inkml:trace contextRef="#ctx0" brushRef="#br0" timeOffset="49755.98">3895 233 0,'0'-21'16,"0"-22"-1,0 22 1,-22 21-1,1 0-15,0 0 0,0 21 16,0 1-16,0-1 0,-1 0 16,1 0-16,0 0 0,0 0 0,0 22 15,0-22-15,-1 0 0,22 21 16,0-20-16,-21-1 0,21 0 16,0 21-16,0-21 0,0 1 15,0-1-15,21 0 0,1 0 16,-1-21-16,0 21 0,0-21 15,21 0-15,-20 0 0,-1 0 16,0 0-16,0 0 0,0 0 16,0 0-16,1 0 0,-1 0 0,0-21 15,-21 0-15,21 21 0,0-21 16</inkml:trace>
  <inkml:trace contextRef="#ctx0" brushRef="#br0" timeOffset="50171.74">4127 445 0,'22'0'32,"-1"-22"-32,0 22 15,0-21-15,0 21 16,0-21-16,1 0 0,-22 0 15,21 21-15,-21-21 0,0-1 16,0 1-16,0 0 16,-21 21-1,-1 0-15,1 0 0,0 0 0,0 0 16,0 0-16,21 21 16,-21 0-16,-1 1 0,22-1 15,-21 0-15,21 0 0,0 0 16,0 0-16,0 1 0,0-1 0,0 0 15,0 0-15,0 0 16,21-21-16,1 21 0,-1-21 16,0 0-16,0 0 15,0 0-15,0 0 0,1 0 16,-1-21-16,0 0 16,0 21-16,-21-21 0,21 0 15,0 0-15,-21-1 0</inkml:trace>
  <inkml:trace contextRef="#ctx0" brushRef="#br0" timeOffset="50467.57">4487 0 0,'0'21'47,"0"0"-32,0 22-15,0-22 16,0 21-16,0-21 0,0 22 0,0-22 16,0 21-16,0-21 0,21 1 15,-21-1-15,0 0 0,22 0 0,-22 0 16,0 0-16,0 1 16,21-22-1,0 0 1,0-22-1,-21 1-15,21 21 0,-21-21 16,0 0-16</inkml:trace>
  <inkml:trace contextRef="#ctx0" brushRef="#br0" timeOffset="50767.4">4720 0 0,'-21'0'62,"21"21"-46,0 0 0,0 22-16,0-1 15,0-21-15,0 22 0,0-22 0,0 21 16,0-21-16,0 0 0,0 1 15,21-1-15,-21 0 0,21 0 16,0-21 0,1 0-16,-1 0 0,0 0 15,0 0-15,0-21 16,-21 0-16,21 0 0</inkml:trace>
  <inkml:trace contextRef="#ctx0" brushRef="#br1" timeOffset="109746.82">4889 931 0,'0'0'0,"0"-21"16,-21 21 0,0 0-16,0 0 0,0 0 15,0 21-15,-1-21 16,1 22-16,0-1 0,0 0 0,0 0 16,0 21-16,-1-20 0,1-1 0,0 21 15,21-21-15,0 22 0,-21-22 16,0 0-16,21 21 0,0-21 0,0 1 15,0 20-15,0-21 0,0 0 16,0 0-16,0 1 0,0-1 16,0 0-16,21 0 0,0 0 15,0-21-15,-21 21 0,43-21 16,-22 0-16,0 22 0,0-22 0,0 0 16,22 0-16,-22 0 0,0 0 15,0 0-15,21-22 0,-20 22 0,-1-21 16,0 21-16,0-21 0,0 0 15,0 0-15,1 21 0,-1-21 0,0-1 16,0 1-16,-21 0 0,0 0 16,0 0-16,21 0 0,-21-1 0,0 1 15,0-21-15,0 21 0,0-22 0,0 1 16,0 21-16,0-21 0,0 20 16,0-20-16,-21 0 0,21 21 0,-21-1 15,21-20-15,-21 21 16,0 21-16,-1-21 0,1 0 0,-21 21 15,21 0-15,0 0 16,-1 0-16,1 0 0,-21 0 0,21 21 16,0 0-16,-1 0 0,1 0 15,0 0-15,-21 1 0,21-1 0,-1 21 16,1-21-16,0 22 0,0-22 16,0 21-16,21-21 0,-21 22 0,21-22 15,-22 0-15,22 21 0,0-21 16,0 1-16,0-1 0,0 0 0,0 0 15,0 0-15,0 0 0,22 1 16,-1-1-16,0-21 0,0 21 16,0-21-16,0 0 0,1 0 0,-1 21 15,0-21-15,0 0 0,0 0 16,0 0-16,1 0 0,20 0 0,-21 0 16,0-21-16,0 21 0,1-21 15,20 21-15,-21-21 0,0-1 0,0 22 16,1-21-16,-1 0 0,0 0 15,-21 0-15,21 0 0,-21-1 16,0 1-16,0 0 0,0-21 16,0 21-16,0-1 0,0-20 0,0 21 15,0-21-15,0-1 0,0 22 16,0-21-16,-21 21 0,0-1 16,0-20-16,21 21 0,-22 0 0,1 0 15,0 21-15,0-22 0,0 22 16,0 0-16,-22 0 0,22 0 0,0 0 15,-21 22-15,-1-22 0,22 21 16,-21 0-16,21 0 0,-1 0 0,-20 22 16,21-22-16,0 21 0,0 0 15,-1-20-15,1 20 0,0 0 0,21-21 16,0 22-16,0-1 0,0-21 16,0 22-16,0-22 0,0 0 15,0 0-15,0 0 0,21 0 0,0 1 16,1-1-16,-1-21 0,21 0 15,-21 21-15,22-21 0,-22 0 0,21 0 16,-21 0-16,22 0 0,-22 0 16,21 0-16,-21 0 0,0-21 0,1 0 15,-1 21-15,0-22 0</inkml:trace>
  <inkml:trace contextRef="#ctx0" brushRef="#br1" timeOffset="110443.42">4699 2582 0,'0'0'0,"0"-21"16,0 0-16,0 0 15,0 42 16,0 0-31,0 0 0,0 1 16,0-1-16,0 21 0,0 0 16,0 1-16,0-22 0,0 21 0,-21 1 15,0-1-15,21 0 0,0-21 0,0 22 16,-22-22-16,22 0 0,0 0 16,0 0-16,0 1 0,0-1 0,0 0 15,0 0-15,0 0 16,0 0-16</inkml:trace>
  <inkml:trace contextRef="#ctx0" brushRef="#br1" timeOffset="111198.99">4572 3979 0,'0'0'16,"-21"-21"-16,21 0 0,-21 21 16,21-21-16,0 0 15,0 0 1,21 21-16,0 0 0,0 0 15,0 0-15,0 0 0,1 0 16,-1 0-16,21 0 0,-21 0 16,0 0-16,1 21 0,-1 0 0,0-21 15,0 21-15,0 0 0,0 0 16,1 1-16,-22 20 0,0-21 0,0 0 16,0 0-16,0 22 0,-22-22 0,1 0 15,-21 21-15,21-20 0,-22-1 16,1 21-16,0-21 0,-1 0 15,22 1-15,-21-1 0,0 0 0,-1-21 0,22 21 16,-21-21-16,21 0 0,-1 21 16,1-21-16,0 0 15,42-21 17,0 21-32,1 0 0,-1 0 15,0-21-15,21 21 0,-21 0 16,22 0-16,-1-21 0,-21 21 0,22 0 15,-1 0-15,0 0 0,1-21 0,-1 21 16,0 0-16,-21 0 0,22 0 16,-22 0-16,21 0 0,-21 0 0,1 0 15,-22 21 17,-22 0-17,22 0 1</inkml:trace>
  <inkml:trace contextRef="#ctx0" brushRef="#br1" timeOffset="111946.56">4805 5017 0,'0'0'0,"-21"-22"16,21 1-16,0 0 15,0 0-15,21 0 16,0 21-16,0-21 16,0 21-16,0 0 0,1 0 15,-1 0-15,0 0 0,0 0 16,0 0-16,0 21 0,1-21 16,-22 21-16,0 0 0,21-21 0,-21 21 15,0 0-15,0 1 0,0-1 16,0 0-16,-21 0 0,-1 0 0,1 0 15,0 1-15,0-1 0,-21 0 0,20 0 16,1 0-16,-21 0 0,21-21 16,0 22-16,-1-22 0,1 0 0,0 0 15,0 0-15,0 0 0,21-22 32,0-20-1,0 21-31,21 21 0,0 0 0,21 0 15,-20 0-15,20 0 0,-21 0 16,21 0-16,-20 0 0,20 0 0,-21 21 16,21-21-16,-20 0 0,-1 0 0,21 21 15,-21-21-15,0 21 0,1-21 16,-1 22-16,0-1 0,-21 0 16,0 0-16,0 0 0,0 0 15,0 1-15,0-1 0,-21-21 16,0 21-16,-1 0 0,1 0 0,0-21 15,0 21-15,-21 1 0,-1-22 16,22 21-16,-21-21 0,-1 0 0,1 0 16,0 0-16,-1 0 0,1 0 15,0 0-15,-1 0 0,22 0 0,-21 0 16,21 0-16,0 0 0,-1 0 0,1 0 16,0 0-16,0 0 0,0 0 15,21-21 1,-43-1-16</inkml:trace>
  <inkml:trace contextRef="#ctx0" brushRef="#br1" timeOffset="111977.54">4466 5419 0,'21'-21'16,"-42"42"-16,63-64 0</inkml:trace>
  <inkml:trace contextRef="#ctx0" brushRef="#br1" timeOffset="113171.38">6773 191 0,'-63'0'31,"42"0"-31,-1 0 0,1 21 16,0 0-16,21 0 0,-21 0 15,21 22-15,0-22 0,-21 21 16,21 0-16,0 1 0,0-1 0,0 0 16,0-20-16,0 20 0,0 0 15,0-21-15,21 22 0,0-22 0,0 21 16,0-21-16,1 1 0,-1-22 16,0 21-16,21-21 0,-21 0 0,1 0 15,20 0-15,-21 0 0,0 0 16,22 0-16,-22-21 0,0-1 0,0 1 15,21 0-15,-20 0 0,-1 0 16,0 0-16,0-1 0,0-20 0,-21 21 16,21-21-16,1-1 0,-22 1 15,21 21-15,-21-22 0,0 1 16,0 0-16,0-1 0,0 1 0,0 0 16,0 21-16,-21-22 0,-1 22 15,1 0-15,0 0 0,0 21 0,-21 0 16,20 0-16,-20 0 0,0 0 15,21 21-15,-22 0 0,1 0 0,0 0 16,20 1-16,-20 20 0,21-21 16,-21 21-16,42 1 0,-22-1 0,22 22 15,0-22-15,0 0 0,0 1 16,0-1-16,22-21 0,-22 21 0,42 1 16,-21-22-16,21 21 0,-20-21 0,20 1 15</inkml:trace>
  <inkml:trace contextRef="#ctx0" brushRef="#br1" timeOffset="113204.37">7302 826 0,'64'0'0,"-128"0"0,170-22 0</inkml:trace>
  <inkml:trace contextRef="#ctx0" brushRef="#br1" timeOffset="113663.43">9313 0 0,'-21'0'32,"21"42"-17,-21 1 1,0 20-16,21-20 0,-21-1 0,21 0 15,-22 1-15,22-1 0,0 0 16,0 1-16,-21-22 0,21 21 0,0-21 16,0 0-16,-21 1 0,21-1 15,0 0-15</inkml:trace>
  <inkml:trace contextRef="#ctx0" brushRef="#br1" timeOffset="114251.47">11303 148 0,'0'-21'31,"0"0"-31,0 0 16,21 21-16,-21-21 16,21 21-16,0-22 0,1 1 15,-1 21 1,0 0-16,0 0 15,0 0-15,0 0 0,1 21 0,-1-21 16,-21 22-16,0-1 0,21 0 16,0 21-16,0-21 0,-21 22 0,21-22 15,-21 21-15,0-21 0</inkml:trace>
  <inkml:trace contextRef="#ctx0" brushRef="#br1" timeOffset="114391.39">11557 550 0,'-21'0'0,"0"22"15,-1-22-15,1 21 0,0 0 0,-21-21 16,21 0-16,-1 21 0,-20-21 0,21 0 15,0 0-15,0 0 16,-1 0-16,1 0 0,0 0 0,0 0 47</inkml:trace>
  <inkml:trace contextRef="#ctx0" brushRef="#br1" timeOffset="114551.3">11536 593 0,'63'0'15,"-42"0"-15,1 0 0,-1 0 16,0 0-16,0 0 0,0 0 0,0 0 16,1 0-1,-44-21 32</inkml:trace>
  <inkml:trace contextRef="#ctx0" brushRef="#br1" timeOffset="115167.59">11620 318 0,'0'21'32,"0"0"-17,0 0-15,0 0 0,0 0 16,-21 1-16,-21 20 16,21-21-16,21 0 0,-21 0 15,-1-21-15</inkml:trace>
  <inkml:trace contextRef="#ctx0" brushRef="#br1" timeOffset="115229.55">11599 3535 0,'43'0'16</inkml:trace>
  <inkml:trace contextRef="#ctx0" brushRef="#br1" timeOffset="115967.29">13568 1355 0,'0'0'0,"0"-212"0,0 0 0,0 22 15,0 42-15,-21 42 0,21 21 0,-22 22 16,22-1-16,0 43 0,0-21 16,-21 21-16,21-1 15,-21 22 1,21-21-16,21 21 31,0-21-31,1 21 16,-1 0-16,0 0 15,0-21-15,0 21 0,0 0 0,1 0 16,-1 0-16</inkml:trace>
  <inkml:trace contextRef="#ctx0" brushRef="#br1" timeOffset="116279.11">13864 148 0,'-42'64'16,"21"-43"-1,-1 0-15,-20-21 0,21 42 16,-21-20-16,-1-22 0,22 0 0,0 21 15,0-21-15,0 0 0,-1 21 16,1-21 0,21-21 15,-21 21-31,42 0 16,0 0-16,1 0 0,-1-21 15,0 21-15,0 0 16,0 0-16,0 0 0,1 0 0,-1 0 15,0 0-15,0 0 0,0 0 16,-21-22-16,21 22 0,1 0 16,-1 0-16,0 22 0,-21-1 15,0 0-15,0 0 0,0 0 16,0 0-16,-21 1 16,0-22-16</inkml:trace>
  <inkml:trace contextRef="#ctx0" brushRef="#br1" timeOffset="116355.07">13631 550 0,'0'0'0,"-21"0"0,0 0 0,0 0 15,0 0-15,21 43 0,0-22 0,-22-21 16,1 0-16,0 0 0,-21-21 16</inkml:trace>
  <inkml:trace contextRef="#ctx0" brushRef="#br1" timeOffset="116467.01">13335 593 0,'-21'0'0,"42"0"0,-42-21 78</inkml:trace>
  <inkml:trace contextRef="#ctx0" brushRef="#br1" timeOffset="116595.93">13335 572 0,'-21'0'0</inkml:trace>
  <inkml:trace contextRef="#ctx0" brushRef="#br1" timeOffset="116622.92">13356 572 0</inkml:trace>
  <inkml:trace contextRef="#ctx0" brushRef="#br1" timeOffset="116906.75">13441 572 0,'21'0'31,"0"0"-31,21 0 0,-20 0 16,-1 0-16,0 0 0,0 0 15,0 0-15,0-22 0,1 22 0,-1 0 16,0-21-16,-21 0 0,0 42 16,0-42-16,21 0 15,-21 0-15,0 0 0,-21-1 16,21 1-16,0 0 0,0 0 16,-21 0-16,0 0 15,-1 21-15,1 0 16,0 0-16,0 0 0,0 0 15,0 0-15,-1 0 16,1 0-16,-21 0 0,21 0 0,-22 0 16,1 0-16,21 0 15,0 0-15,21-22 32</inkml:trace>
  <inkml:trace contextRef="#ctx0" brushRef="#br1" timeOffset="117194.59">13441 275 0,'0'0'0,"21"0"15,0 0-15,0-21 0,0 21 16,1 0-16,-1-21 0,0 21 16,0 0-16,-21-42 15,21 20-15,0 1 0,1 21 16,-1-21-16,0 0 0,0 0 16,-21 0-16,0-1 15,-21 22 1,0 0-1,0-21-15,-1 21 0,1 0 16,0 0-16,0 0 0,0 0 16,0 0-16,-1 0 15,1 0-15,0 0 16,21-21 46</inkml:trace>
  <inkml:trace contextRef="#ctx0" brushRef="#br1" timeOffset="117355.5">13652 0 0,'0'0'0,"22"0"15,-1 0-15,0 0 16,0 0-16,0 0 0,0 0 16,1 0-16,-1 0 0,0 21 15,0 0-15,-21 1 16,0-1-16,0 0 0,0 0 0,0 0 15,0 0-15,0 1 16,0-1-16,-21-21 16,-21 21-16</inkml:trace>
  <inkml:trace contextRef="#ctx0" brushRef="#br1" timeOffset="117603.38">13589 318 0,'0'0'16,"-21"0"-16,21 21 0,-43-21 16,43 21-16,-42-21 0,21 21 15,0-21-15,0 0 0,-1 0 16,1 0-16,21 21 15,21-42 32,22 21-47,-22 0 16,0 0-16,0 0 0,0 0 16,1 0-16,-1-21 0,0 21 15,0 0-15,21 0 16,-20 0-16,20 0 0,-21 0 0,0 0 15,0 0-15,1 0 0,-1 21 16,0-21-16,0 0 0,-21 21 0</inkml:trace>
  <inkml:trace contextRef="#ctx0" brushRef="#br1" timeOffset="117807.27">13864 423 0,'0'0'0,"0"22"0,0-1 16,-21 0-16,-21 0 0,84 0 0,-63 0 15,-22 1-15,22-1 16,-21-21-16,21 21 0,0-21 0,-22 0 15,22 21-15,0-21 0,-21 0 16,20 0-16,1 0 0,-21 0 0,105 0 16,-84 0-16,0 21 0,0-21 15,0 0-15,0 0 16,-1 0-16,1 0 16</inkml:trace>
  <inkml:trace contextRef="#ctx0" brushRef="#br1" timeOffset="117884.22">12975 762 0,'-21'0'0,"-21"21"16,20-21-16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3T03:20:54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3238 1545 0,'-63'-63'31,"84"63"-31,-21-21 0,0-1 15,-21 1 17,-43 762 77,64-720-109,0 0 16,0 22-16,0-22 0,0 21 15,0 1-15,0-1 0,0 21 0,0-20 16,22-1-16,-22 0 0,0 22 16,0-22-16,0 1 0,0 20 0,0-21 15,0 1-15,0 20 0,0-20 16,0 20-16,0 1 0,0-1 0,0 1 15,0-1-15,0 1 0,0-1 0,0 1 16,0-1-16,0 1 16,0 20-16,0-20 0,0-1 0,0 1 15,0-1-15,0 1 0,0 20 16,-22-20-16,22-1 0,0 1 0,-21-1 16,21 1-16,0-1 0,-21-20 0,21 20 15,0 1-15,0-1 0,-21 1 16,21-1-16,-21 1 0,21-1 0,0 1 15,0-22-15,-21 22 0,21-22 0,-22 0 16,22 1-16,-21-22 0,21 21 16,0-21-16,0 0 0,0-42 31,0 0-31,0-21 16,0 21-16,0-22 0,0 1 0,0 0 15,0-22-15</inkml:trace>
  <inkml:trace contextRef="#ctx0" brushRef="#br0" timeOffset="654.65">3238 1524 0,'43'0'16,"-22"0"-16,0 0 15,0 0-15,0-21 16,1 21-16,-1 0 0,0 0 0,21 0 15,-21 0-15,1 0 0,20 0 16,-21-21-16,0 21 0,22 0 16,-22 0-16,21 0 0,-21 0 0,22 0 15,-22 0-15,21 0 0,0 0 0,-20 0 16,20 0-16,0 0 0,1 0 16,-1 0-16,21 0 0,1 0 15,21 0-15,-1 0 0,1 0 0,21 0 16,0 0-16,-22 0 0</inkml:trace>
  <inkml:trace contextRef="#ctx0" brushRef="#br0" timeOffset="1131.89">16065 1376 0,'85'0'15,"-43"0"1,-20 0-16,-1 0 0,0 0 16,-21-21-16,-21 21 62,0 0-62,-1 0 0,1 0 0</inkml:trace>
  <inkml:trace contextRef="#ctx0" brushRef="#br0" timeOffset="4551.95">4593 1503 0,'0'0'0,"-21"0"0,0 0 0,0 0 0,-22-21 16,22 21-16,0 0 15,0 0-15,0 0 0,-1 0 0,1 0 16,0 0-16,0 0 0,0 0 16,42 0 31,0 0-32,0 0-15,0 0 0,1 0 16,-1 0-16,0 0 0,21 0 0,-21 0 15,22 0-15,-1 0 0,0 0 16,1 0-16,-1 0 0,0 0 16,1 0-16,20 0 0,-20 0 0,20 0 15,-21 0-15,22 0 0,-1-21 16,1 21-16,-1 0 0,1 0 0,21-22 16,-1 22-16,1 0 0,0 0 15,-1 0-15,22-21 0,-21 21 0,21 0 16,-22 0-16,22 0 0,0 0 0,0-21 15,0 21-15,-1 0 0,1 0 16,21 0-16,-21 0 0,0 0 16,21 0-16,-21 0 0,21 0 0,0 0 15,0 0-15,0 0 0,0 0 0,0 0 16,0 0-16,21 0 0,-21-21 16,21 21-16,-21 0 0,0 0 15,0 0-15,21 0 0,-21 0 0,0 0 16,21 0-16,-21 0 0,22 0 15,-22 0-15,0 0 0,0 0 0,0 0 16,21 21-16,-21-21 0,0 0 0,0 0 16,21 0-16,-42 0 0,21 0 15,0 0-15,0 0 0,0 0 0,0 0 16,0 0-16,-21 0 0,21 0 16,-22 0-16,1 0 0,0 0 0,0 0 15,0 0-15,0 0 0,-1 0 16,-20 0-16,21 0 0,-21 0 15,-1 0-15,1 0 0,0 0 0,-1 0 16,-20 0-16,-1 0 0,1 0 0,-1 0 16,1 0-16,-1 0 0,-20 0 15,-1 0-15,0 0 0,1 0 0,-22 0 16,0 0-16,21 0 0,-21 0 0,1 0 16,-1 0-16,0 0 0,0 0 15,0 0-15,0 0 0,1 0 0,-1 0 16,0 0-16,0 0 0,0 0 15,0 0-15,1-21 16,-1 21-16,0 0 0,0 0 16,0 0-16,0 0 15,1 0-15,-1 0 0,21 0 16,-21 0-16,0 0 0,22 0 0,-22 0 16,0 0-16,21 0 0,-20 0 15,20 0-15,-21 0 0,21 0 0,-20 0 16,20 0-16,-21 0 0,0 0 0,22 0 15,-22 0-15,21-21 0,-21 21 16,0 0-16,1 0 0,20 0 0,-21 0 16,0 0-16,0 0 0,1 0 15,20 0-15,-21 0 0,0 0 16,0 0-16,22 0 0,-22 0 0,0 0 16,0 0-16,0 0 0,1 0 15,-1 0-15,0 0 0,0 0 16,0 0-16,0 0 15,1 0 1,-1 0 0,-21 21-1,21-21 1,0 0 0,0 0-1,0 0 1,1 21-1,-1-21 17,-21 21-17,21-21 1,-21 21-16,0 1 16,0-1-16,0 0 15,0 0-15,0 0 16,0 0-16,21 1 0,-21-1 15,0 0-15,0 0 16,21 0-16,-21 22 0,0-22 0,0 0 16,0 21-16,0-21 0,0 22 0,0-1 15,0-21-15,0 22 0,0-1 16,0 0-16,-21 1 0,21-1 0,-21 21 16,0-20-16,21-1 0,0 0 15,-21 22-15,21-22 0,-22 22 0,22-1 16,-21-20-16,0 20 0,21-21 0,-21 22 15,0-22-15,0 22 0,21-22 16,-22 0-16,1 22 0,0-22 0,0 22 16,0-1-16,21-20 0,-21 20 0,-1-21 15,1 22-15,0-1 16,21-20-16,-21-1 0,0 22 0,21-22 16,-21 0-16,21 1 0,0-1 0,-22 21 15,1-20-15,21-1 0,0 0 0,0 1 16,-21-1-16,21 0 0,-21 1 15,21-1-15,0 0 0,0 1 0,-21-1 16,21-21-16,-21 22 0,21-1 0,0 0 16,0-21-16,-22 22 0,22-22 15,0 21-15,-21-21 0,21 22 0,-21-22 16,21 0-16,0 0 0,0 22 16,-21-22-16,0 0 0,21 0 0,-21-21 15,21 21-15,0 0 0,0 1 16,-22-22-16,22 21 0,-21-21 0,0 21 15,0-21-15,21 21 16,-21 0 0,0-21-16,21 21 15,-22-21-15,22 22 0,-21-22 16,21 21-16,-21-21 16,0 21-16,0-21 15,0 0-15,-1 21 0,1-21 16,0 0-16,0 0 15,0 0-15,0 0 0,-1 21 0,1-21 16,0 0-16,0 0 0,0 0 16,-22 0-16,22 0 0,0 0 0,-21 0 15,21 0-15,-22 0 0,1 0 16,0 0-16,-22 0 0,22 0 0,-22 0 16,1 0-16,20 0 0,-20 0 0,-22 0 15,22 0-15,-1 0 0,1 0 16,-1 0-16,-20 0 0,20 0 0,-21 0 15,1 0-15,-1 0 0,-21 0 0,22 0 16,-22 0-16,0 0 0,0 0 0,0 0 16,0 0-16,1 0 0,-1 0 15,-21 0-15,21 0 0,-21 0 0,0 0 16,0 0-16,0 0 0,0 0 16,0 0-16,0 0 0,0 0 0,0 0 15,0 0-15,-21 0 0,21 0 16,0 0-16,-21 0 0,-1 0 0,1 0 15,0 0-15,0 0 0,21 0 0,0 0 16,-21 0-16,21 0 0,-21 0 16,21 0-16,0 0 0,-22 0 0,22 0 15,0 21-15,0-21 0,0 0 0,0 0 16,0 0-16,0 0 0,0 0 0,0 0 16,22 0-16,-22 0 0,21 0 15,-21 0-15,21 0 0,0 0 16,-21 0-16,21 0 0,0 0 0,22 0 15,-22 0-15,0 0 0,21 0 0,-20 0 16,20 0-16,0 0 0,-21 0 16,22 0-16,-1 0 0,0 0 0,1 0 15,-1 0-15,22 0 0,-22 0 0,21 0 16,1 0-16,-22 0 0,22 0 16,-1 0-16,-20 0 0,20 0 0,1 0 15,-1 0-15,1 0 0,20 0 0,-20 0 16,-1 0-16,22 0 15,0 0-15,-22 0 0,22 0 0,-1 0 0,1 0 16,0 0-16,-1 0 0,1 0 16,-21 0-16,20 0 0,1 0 15,0 0-15,-1 0 0,1 0 0,0 0 16,-1 0-16,22 0 0,-21 0 0,-1 0 16,1-21-16,0 21 0,-1 0 15,1 0-15,21 0 0,-21 0 0,-1-21 16,1 21-16,21 0 0,-22 0 0,22 0 15,-21 0-15,21 0 0,-22 0 16,22 0-16,-21 0 0,21 0 0,0 0 16,-22 0-16,22 0 0,-21 0 15,-1 0-15,22 0 0,-21 0 16,21 0-16,0 0 0,-22 0 0,22 0 16,0 0-16,0 0 0,0 0 15,21-21 1,0 0-1,0 0-15,0-1 0,21 1 16,21 0-16,-21-21 0</inkml:trace>
  <inkml:trace contextRef="#ctx0" brushRef="#br0" timeOffset="5591.35">3556 2985 0,'0'0'0,"-21"0"16,0 0-16,-1 0 31,44 0 0,-1 0-15,0 0-16,0 0 0,0 0 0,22 0 16,-1 0-16,0 0 0,1 0 15,-1 0-15,0 0 0,1 0 16,-1 0-16,0 0 0,22 0 0,-22 0 15,22 0-15,-1 0 0,1 0 16,20 0-16,1 21 0,0-21 0,20 0 16,1 0-16,21 0 0,-21 0 0,21 0 15,0 0-15,21 0 0,-21 0 16,21 0-16,-21 0 0,22 0 0,-1 0 16,21 0-16,-21 0 0,22 0 0,-1-21 15,-21 21-15,21 0 0,1 0 16,20 0-16,-20 0 0,-1 0 0,0 0 15,22 0-15,-22 0 0,22 0 16,-1 0-16,1 0 0,-22 0 16,21 0-16,1 0 0,-1 0 0,1 0 15,-1 0-15,1 0 0,-1 0 0,1 0 16,-1 0-16,1 21 0,-22-21 16,1 0-16,20 0 0,-21 21 0,1-21 15,-1 0-15,0 0 0,-20 21 0,20-21 16,0 0-16,-21 0 0,1 21 15,20-21-15,-42 0 0,21 0 0,0 0 16,-21 21-16,21-21 0,-21 0 0,0 0 16,0 0-16,0 0 0,-21 0 15,0 0-15,21 0 0,-42 0 16,21 0-16,-1 0 0,-20 0 0,0 0 16,-1 0-16,1 0 0,0 0 15,-22 0-15,1 0 0,-22 0 0,22 0 16,-22-21-16,0 21 0,1 0 0,-22 0 15,0 0-15,0 0 0,0-21 16,-21 0 0,-21 21-16,-21 0 0,21-21 15,-22 21-15,-20-21 0,-1 21 16</inkml:trace>
  <inkml:trace contextRef="#ctx0" brushRef="#br0" timeOffset="6427.87">7091 1566 0,'0'-63'16,"0"42"0,0 0-16,0-1 15,0 1-15,0 0 16,0 0-1,-21 21 1,-1 0 0,22 21-1,0 0-15,0 0 16,-21 22-16,21-22 0,0 42 16,-21-20-16,21 20 0,0-20 0,0 41 15,0-20-15,-21-1 0,21 22 0,-21-22 16,0 22-16,21 0 15,-22-1-15,1 22 0,21-21 0,-21 21 16,0-22-16,0 1 0,0 21 0,21 0 16,-22-22-16,1 22 0,0 0 15,21 0-15,-21 0 0,0-22 0,21 22 16,-21 0-16,21 0 0,0-21 0,0 20 16,0-20-16,0 0 0,-22-1 15,22-20-15,0-1 0,0 1 0,-21-1 16,21 1-16,0-22 0,0 1 15,0-22-15,0 0 0,0 0 0,0-42 16</inkml:trace>
  <inkml:trace contextRef="#ctx0" brushRef="#br0" timeOffset="7208.93">11430 1249 0,'0'0'0,"0"-21"16,0 42 31,0 0-47,0 0 0,-21 22 0,21-1 15,-21 0-15,-1 1 0,22 20 16,-21 1-16,0-1 0,0 1 16,21 20-16,-21-20 0,0 20 0,-1 1 15,1 0-15,0 21 0,0-22 0,0 22 16,0-21-16,-1 21 0,1-22 15,0 1-15,0 21 0,21-22 0,-21 1 16,0 21-16,-1-21 0,1 20 0,0-20 16,21 0-16,-21-1 0,0 1 0,0 0 15,-1-1-15,1 1 0,21 0 16,-21-22-16,0 22 0,0-22 16,0 22-16,21-21 0,-22-22 0,1 21 15,21-20-15,-21-1 0,0 22 0,21-43 16,0 21-16,-21 0 0,0-20 15,21-1-15,-22 0 0,22 0 0,-21-21 32,21-21-32,0-21 15,0 20-15,0-20 0</inkml:trace>
  <inkml:trace contextRef="#ctx0" brushRef="#br0" timeOffset="8471.71">3408 1863 0,'0'0'0,"0"-21"32,0-1 30,0 44 1,0-1-48,0 0-15,0 21 0,-21-21 0,21 22 16,0-22-16,0 21 0,0 1 16,0-1-16,0 0 0,0 1 0,0-22 15,0 21-15,0 0 0,0 1 16,0-22-16,0 21 0,0-21 15,0 1-15,21-1 0,0 0 16,0 0-16,0-21 0,0 0 0,1 0 16,-1 0-16,0 0 0,0 0 0,0 0 15,0 0-15,1-21 0,20 0 16,-21 0-16,0-22 0,0 22 0,1 0 16,-1-21-16,0-1 0,0 22 15,0-21-15,0-1 0,-21 1 0,0 0 16,22-1-16,-22 1 0,0 21 0,0-21 15,0 20-15,0 1 0,0 0 16,0 0-16,0 0 0,0 0 16</inkml:trace>
  <inkml:trace contextRef="#ctx0" brushRef="#br0" timeOffset="8763.54">4318 1799 0,'-21'0'0,"42"0"0,-63 0 16,42 21-16,0 1 0,-22-1 15,1 0-15,21 0 0,-21 0 0,21 22 16,-21-1-16,0-21 0,21 21 16,-21 1-16,21-1 0,-22-21 0,22 22 15,-21-1-15,21-21 0,0 21 16,0-20-16,0-1 0,0 0 0,0 0 16,0 0-16,0 0 0</inkml:trace>
  <inkml:trace contextRef="#ctx0" brushRef="#br0" timeOffset="9231.79">4170 1905 0,'0'0'0,"0"-21"16,21 0-16,0 0 15,0 21-15,0-22 0,1 22 16,20 0-16,-21 0 0,21 0 0,-20 0 16,20 0-16,0 0 0,-21 0 15,22 22-15,-22-1 0,0 0 16,0-21-16,-21 21 0,0 21 0,0-20 16,0-1-16,-21 0 0,0 0 15,-21 0-15,20 0 0,-20 1 0,0-1 16,-1-21-16,22 21 0,-21 0 0,21-21 15,-22 21-15,22-21 0,-21 0 16,21 0-16,0 21 0,-1-21 0,1 0 16,0 22-16,0-1 15,21 0-15,0 0 16,0 0 0,21-21-16,0 21 0,0-21 15,1 22-15,-1-22 0,0 21 0,0-21 16,0 0-16,0 21 0,1-21 15,-1 0-15,0 21 0,0-21 0,0 0 16,0 21-16,1-21 16,-22 21-16,21-21 15,0 0 1,-21-21-16,21 21 16</inkml:trace>
  <inkml:trace contextRef="#ctx0" brushRef="#br0" timeOffset="9761.5">5122 1799 0,'-21'21'0,"0"1"15,0 20-15,0-21 16,21 21-16,-22-20 0,1 20 0,21 0 16,-21 1-16,0-1 15,0 0-15,0 1 0,-1-1 0,1-21 16,0 21-16,0-20 0,21-1 0,-21 21 16,21-21-16,-21-21 0,21 21 15,-22-21-15,22-21 31,0 0-15,0 0-16,22 0 0,-1 0 0,-21-1 16,21-20-16,-21 21 0,21 0 15,-21 0-15,21-1 0,-21 1 16,21 21-16,1 0 0,-1 0 16,-21 21-1,0 1-15,21-1 0,-21 0 0,21 0 16,-21 0-16,0 0 0,21 1 0,0-1 15,-21 21-15,22-42 0,-1 21 16,0 0-16,0 1 0,0-22 0,0 0 16,22 0-16,-22 0 0,0 0 15,21 0-15,-20 0 0,20 0 0,-21-22 16,0 22-16,0-21 0,1 0 0,-1 21 16,0-21-16,-21 0 0,0 0 15,0-1-15,0 1 0</inkml:trace>
  <inkml:trace contextRef="#ctx0" brushRef="#br0" timeOffset="10524.06">7980 1884 0,'0'0'0,"0"-21"15,0 42 17,0 0-32,0 0 0,0 0 15,-21 22-15,21-1 0,-22 0 0,22 1 16,-21-1-16,0 0 0,21 1 0,0-1 15,0 0-15,0 1 0,0-22 16,0 21-16,0 1 0,0-22 16,0 0-16,0 0 0,21 0 0,0-21 15,1 0-15,-1 0 0,0 0 16,21 0-16,-21 0 0,1 0 0,-1-21 16,21 0-16,-21 0 0,0 0 0,1-22 15,-1 22-15,21-21 0,-21 21 16,0-22-16,1 1 0,-1 0 15,0-1-15,-21-20 0,0 20 0,21 1 16,-21 0-16,0-1 0,0 22 16,0-21-16,0 21 0,0 0 0,0-1 15,-21 22 1,0 0-16,21 22 16,0-1-1,0 0-15,0 0 0,0 0 16,0 0-16,0 1 0,0-1 0</inkml:trace>
  <inkml:trace contextRef="#ctx0" brushRef="#br0" timeOffset="10867.86">8805 2096 0,'-21'0'0,"-21"0"16,21 0-16,-22 0 0,22 0 16,0 0-16,0 0 0,-22 0 0,22 21 15,0 0-15,21 0 0,0 0 16,0 0 0,0 1-16,21-22 0,0 21 0,1 0 15,-1-21-15,0 21 0,0-21 16,0 21-16,0 0 0,1-21 15,-1 22-15,0-22 0,-21 21 0,0 0 16,21-21-16,-21 21 0,0 0 16,0 0-16,-21-21 15,0 22-15,0-22 0,-22 0 16,22 0-16,0 0 0,0 0 16,-22 0-16,1 0 0</inkml:trace>
  <inkml:trace contextRef="#ctx0" brushRef="#br0" timeOffset="10928.83">8467 2434 0,'63'-21'16</inkml:trace>
  <inkml:trace contextRef="#ctx0" brushRef="#br0" timeOffset="11276.63">9017 2328 0,'21'-21'16,"0"21"-16,-21-21 0,21 0 15,-21 0-15,22 21 16,-1-21-16,0-1 0,-21 1 16,0 0-16,-21 21 31,0 0-16,-1 0-15,1 21 0,0 0 16,0 1-16,0 20 16,21-21-16,-21 0 0,21 0 0,0 1 15,0-1-15,0 0 0,0 0 16,0 0-16,0 0 16,21-21-16,0 0 0,0 0 15,0 0-15,0 0 16,1 0-16</inkml:trace>
  <inkml:trace contextRef="#ctx0" brushRef="#br0" timeOffset="11622.02">9229 2159 0,'42'-21'31,"-21"21"-16,0 0-15,0 0 16,-21 21-16,0 0 0,22-21 16,-1 21-16,-21 1 0,21-1 0,-21 0 15,0 0-15,0 0 0,0 0 16,0 1-16,0-1 0,0 0 16,0 0-16,0 0 15,0-42 16,0 0-31,0 0 16,0 0-16,0-1 16,0 1-16,0 0 0,0 0 0,0 0 15,0 0-15,21-1 16,-21 1-16,21 21 0,-21-21 16,21 21-16,1 0 15</inkml:trace>
  <inkml:trace contextRef="#ctx0" brushRef="#br0" timeOffset="12119.5">9737 2159 0,'-22'0'15,"1"0"-15,0 21 16,21 0-16,0 1 15,-21-22-15,21 21 16,-21 0-16,21 0 0,0 0 16,-21 0-16,21 1 0,-22-22 0,22 21 15,0 0-15,0 0 16,0 0-16,0-42 47,0 0-47,0 0 15,0 0-15,0-1 16,0 1-16,0 0 0,22-21 0,-1 21 16,0-1-16,-21 1 0,21 0 0,0 0 15,22 0-15,-22 0 16,0 21-16,0-22 0,0 22 0,0 0 16,22 0-16,-22 0 0,0 0 0,0 0 15,-21 22-15,21-22 0,1 21 16,-22 0-16,0 0 0,0 0 0,0 0 15,0 1-15,0-1 0,0 0 0,0 0 16,0 0-16,0 0 0,-22 1 16,1-22-16,21 21 0,0 0 0,-21-21 15,21 21 1,0-42 0</inkml:trace>
  <inkml:trace contextRef="#ctx0" brushRef="#br0" timeOffset="12588.3">10266 2117 0,'0'0'0,"0"-21"0,0-1 16,-21 22-1,-1 0-15,1 0 16,0 0-16,0 22 15,0-1-15,0 0 16,21 0-16,-22 0 0,1 22 0,21-22 16,-21 0-16,21 0 0,0 0 0,0 0 15,0 1-15,0-1 0,0 0 16,0 0-16,21-21 16,0 0-16,1 0 15,-1 0-15,0-21 0,0 0 16,0 21-16,-21-21 0,21 21 0,1-22 15,-22 1-15,0 0 0,21 0 16,0 0-16,-21 0 0,21-1 0,-21 1 16,0 0-16,21 21 15,-21-21-15,0 42 32,0 0-32,-21 0 0,21 1 15,0-1-15,0 0 16,-21 0-16,21 0 0,0 0 0,0 1 15,0-1-15,0 0 0,0 0 16,0 0 0,21-21-16,0 0 15,0 0 1</inkml:trace>
  <inkml:trace contextRef="#ctx0" brushRef="#br0" timeOffset="13222.96">10435 2138 0,'0'0'0,"0"21"31,0 0-15,0 0-16,0 1 0,0-1 16,0 0-16,0 0 15,-21 0-15,21 0 0,0 1 16,-21-22-1,21 21 1,0-42 0,0-1-1,0 1 1,0 0-16,0 0 0,0 0 16,21 0-16,-21-1 0,21 1 0,0 0 15,-21 0-15,21 21 16,-21-21-16,22 21 0,-1 0 15,0 0-15,-21 21 16,21-21-16,-21 21 16,0 0-16,0 0 0,0 1 0,0-1 15,0 0-15,0 0 16,0 0-16,0 0 31,0-42 0,0 0-31,0 0 0,21 21 16,-21-21-16,21 0 0,-21-1 16,22 1-16,-1 0 0,0 21 0,-21-21 15,21 0-15,0 0 0,0-1 0,1 22 32,-1 0-32,-21 22 15,0-1-15,0 0 16,0 0-16,0 0 15,0 0-15,-21 1 0,21-1 0,-22-21 16,22 21-16,0 0 0,0 0 16</inkml:trace>
  <inkml:trace contextRef="#ctx0" brushRef="#br0" timeOffset="13527.79">10922 2159 0,'0'0'0,"0"-21"0,21 21 0,0-21 16,-21 0-16,21-1 16,-21 1-16,0 0 15,0 0 1,-21 21-1,0 21-15,0-21 16,0 21-16,0 0 0,-1 1 16,22-1-16,-21 0 0,21 0 15,-21 0-15,21 0 0,-21 1 0,21-1 16,0 0-16,0 0 16,21-21-16,0 0 0,0 0 15,1 0-15,-1 0 0,0 0 0,21 0 16,-21 0-16,1 0 0,20 0 15</inkml:trace>
  <inkml:trace contextRef="#ctx0" brushRef="#br0" timeOffset="14031.5">11663 1651 0,'0'0'0,"0"-21"0,0 0 0,0 0 0,0-1 16,0 44 15,-21 20-31,21 0 0,0 1 16,-22-1-16,22 21 0,0 1 15,0-22-15,-21 22 0,21-1 0,0-20 16,0 20-16,0-21 0,-21 22 0,21-22 16,0 1-16,-21-22 0,21 21 15,0-21-15,0 0 0,0 1 16,0-1-16,0 0 0,0-42 47,0 0-47,0-1 0,0-20 15,0 21-15</inkml:trace>
  <inkml:trace contextRef="#ctx0" brushRef="#br0" timeOffset="14311.34">11536 2074 0,'0'0'15,"0"-63"-15,-21 42 0,21-64 0,0 43 16,21-1-16,0 1 0,0 0 16,-21 21-16,42-22 0,-20 22 0,-1 0 15,21 0-15,0 0 0,1 21 16,-1 0-16,0-22 0,1 22 15,20 0-15,-20 0 0,-1 22 0,-21-1 16,21 0-16,-20 0 0,-1 21 16,-21-20-16,0 20 0,0 0 0,0-21 15,-21 22-15,-22-1 0,1-21 0,0 22 16,-1-22-16,-20 0 0,20 0 16,1 0-16,0 0 0,-1 1 0,1-1 15,21 0-15,0-21 0,0 0 0,21 21 16,0 0-1,21-21-15,0 0 16,0 0-16,0 0 0,0 0 16</inkml:trace>
  <inkml:trace contextRef="#ctx0" brushRef="#br0" timeOffset="14836.04">12277 2307 0,'0'0'0,"21"0"0,0 0 15,0 0-15,0 0 16,0 0-16,-21-21 0,22 21 16,-22-21-16,21 0 0,-21 0 15,0-1-15,0 1 0,0 0 16,0 0-16,0 0 0,0 0 16,0-1-16,-21 1 0,-1 0 0,1 21 15,0 0-15,0 0 0,0 0 16,-22 0-16,22 0 0,-21 21 0,21 0 15,0 1-15,-22-1 0,22 0 0,0 21 16,0-21-16,0 1 0,-1 20 16,1-21-16,0 0 0,21 22 0,-21-22 15,21 0-15,0 0 0,0 0 0,0 0 16,0 1-16,0-1 0,21-21 16,0 0-16,0 0 0,1 21 0,-1-21 15,0 0-15,0 0 0,0 0 0,22-21 16,-22 0-16,0 21 15,0-22-15,0 1 0,22 0 0,-22 0 16,0 0-16,0 0 0,-21-22 0,21 22 16,0-21-16,-21 21 0,22-1 15,-22 1-15,0 0 0,0 0 0,0 42 32,0 0-32,0 0 15,0 1-15,0-1 0,0 0 0,-22 0 16,22 0-16,-21 0 0,21 1 0,0-1 15,0 0-15,0 0 16,0 0-16,0 0 0,21-21 16,1 0-16,-1 0 0,0 0 15,0 0-15,0 0 0</inkml:trace>
  <inkml:trace contextRef="#ctx0" brushRef="#br0" timeOffset="15187.83">12890 2117 0,'0'0'0,"0"-21"0,-21 21 16,0 0-1,-21 0-15,21 21 0,-1-21 0,-20 21 16,21 0-16,0-21 0,0 21 16,-1-21-16,1 21 0,0-21 15,21 22-15,0-1 16,21-21-16,0 0 15,1 21-15,-1-21 0,0 0 0,0 0 16,0 21-16,0 0 0,1-21 0,-1 0 16,0 21-16,0-21 0,-21 22 15,0-1-15,21-21 0,-21 21 16,0 0-16,-21-21 16,0 0-16,0 21 15,-22-21-15,22 0 0,-21 0 0,21 0 16,-22 0-16,22 0 0,-21 0 0,21 0 15,0 0-15,-1 0 0,1 0 16,21-21 0</inkml:trace>
  <inkml:trace contextRef="#ctx0" brushRef="#br0" timeOffset="15615.59">13229 2096 0,'0'0'16,"0"-22"-16,-21 22 16,0 0-1,-22 0-15,22 0 0,0 0 0,0 22 16,-21-1-16,20 0 0,1-21 0,21 21 15,-21 0-15,21 0 16,0 1-16,21-1 16,0 0-16,1-21 15,-1 0-15,0 0 0,0 21 0,0-21 16,0 0-16,1 21 0,-1-21 16,-21 21-16,21-21 0,-21 22 15,0-1-15,0 0 16,-21-21-16,0 21 15,-22-21-15,22 0 0,0 0 0,0 21 16,0-21-16,-1 0 0,1 0 16,0 0-16,0 0 0,0 0 0,0 0 15,21-21 17</inkml:trace>
  <inkml:trace contextRef="#ctx0" brushRef="#br0" timeOffset="16167.27">13420 2138 0,'0'0'16,"0"42"15,-22-21-31,22 1 0,-21-1 0,21 0 0,-21 0 16,21 0-16,0 0 0,0 1 0,-21-1 15,21 0-15,-21 0 16,21 0-16,0 0 16,21-21 15,0 0-31,0-21 0,0 0 16,1 0-16,-1 0 0,0 0 15,0-1-15,0 1 0,0 0 16,-21 0-16,22 21 0,-22 21 31,0 0-15,0 0-16,0 1 15,0-1-15,0 0 16,0 0-16,0 0 0,21-21 16,0 0-16,0 0 0,-21 21 15,21-21-15,0 0 0,1 0 0,-1 0 16,0 0-16,0-21 0,0 21 0,0-21 15,-21 0-15,22 21 0,-1-21 16,0 0-16,-21-1 0,0 1 0,0 0 16,0 0-16,0 0 0,0-22 15,0 22-15,0 0 0,0 0 0,-21 0 16,0 0-16,-1 21 16,22 21 15,0 0-31,0 0 15</inkml:trace>
  <inkml:trace contextRef="#ctx0" brushRef="#br0" timeOffset="16543.05">14097 2138 0,'0'-21'0,"-21"21"47,0 0-47,-1 21 0,1 0 16,0 0-16,0 0 0,0 1 15,21-1-15,0 0 0,0 0 16,0 0-16,0 0 0,0 1 0,0-1 16,21-21-1,0 21-15,0-21 0,0 0 16,1 0-16,-1 0 0,0 0 0,21-21 15,-21 0-15,1-1 16,-1 1-16,0 0 16,-21 0-16,0 0 0,0 0 0,0-1 0,0 1 15,0 0-15,0 0 16,-21 0-16,0 21 0,-1-21 0,1 21 16,0 0-16,0 0 0,0 0 15,21 21 1,0 0-16,0 0 0,0 0 15,0 0-15</inkml:trace>
  <inkml:trace contextRef="#ctx0" brushRef="#br0" timeOffset="16911.84">14457 2159 0,'0'0'0,"21"-21"0,-21 0 15,21 21-15,0 0 32,0 0-32,1 21 15,-22 0-15,0 0 0,0 0 16,0 1-16,0-1 0,0 0 16,0 0-16,0 0 0,0 0 0,0 1 15,0-1-15,0 0 0,0 0 0,0 0 16,-22-21 15,22-21-15,0 0-16,0 0 0,0 0 15,0-1-15,0 1 0,0 0 16,0 0-16,22 0 0,-22 0 0,21-1 16,0 1-16,-21 0 0,21 0 15,0 0-15,0 0 0,1 21 0,-1-22 16,0 22-16,0 0 0,0 0 0,0 0 15,1 0-15</inkml:trace>
  <inkml:trace contextRef="#ctx0" brushRef="#br0" timeOffset="17467.52">15240 2201 0,'21'-105'31,"-21"83"-31,-21 22 0,0-21 16,0 21-16,-1 0 0,1 0 16,0 0-16,0 0 0,-21 21 15,20 1-15,1-1 0,-21-21 0,21 21 16,0 0-16,-22 0 0,22 0 15,0 1-15,0-1 0,21 0 0,0 0 16,-21 0-16,21 0 0,0 1 16,0-1-16,21-21 15,0 21-15,0-21 0,0 0 0,0 0 16,1 0-16,20 0 0,-21 0 16,21-21-16,-20 21 0,-1-21 0,21-1 15,-21 1-15,0 0 0,22 0 0,-22 0 16,0-22-16,21 22 0,-20-21 15,20 21-15,-21-43 0,0 22 16,22 0-16,-22-1 0,0 1 0,0 0 16,0 20-16,-21-20 0,0 21 15,-21 21 1,-21 21-16,21 0 0,-1 0 16,1 22-16,0-22 0,-21 21 15,21 1-15,-1-1 0,1-21 0,21 21 16,0 1-16,-21-22 0,21 21 0,0-21 15,0 1-15,0 20 0,0-21 16,21 0-16,-21 0 0,21 1 0,1-22 16,-1 21-16,0-21 0,0 0 0,0 0 15,0 0-15,1 0 16,-1 0-16</inkml:trace>
  <inkml:trace contextRef="#ctx0" brushRef="#br0" timeOffset="17532.48">15748 2350 0</inkml:trace>
  <inkml:trace contextRef="#ctx0" brushRef="#br0" timeOffset="17661.41">15113 2455 0,'-64'22'0,"1"-22"0</inkml:trace>
  <inkml:trace contextRef="#ctx0" brushRef="#br0" timeOffset="19943.09">3683 4022 0,'0'-21'47,"0"-1"-31,0 1-16,0 0 0,0 0 16,0 0-1,0 0-15,0-1 0,-21 1 16,0 21-1,-1 0-15,1 0 0,0 0 0,0 0 16,-21 0-16,20 21 0,1-21 16,0 22-16,0-1 0,-21 0 0,20 0 15,1 21-15,21-20 0,-21 20 16,21-21-16,-21 0 0,21 22 0,-21-22 16,21 0-16,0 0 0,0 0 0,0 0 15,0 1-15,21-1 16,0-21-16,0 0 0,0 0 15,1 0-15,-1 0 16,0 0-16,0-21 0,0-1 0,0 1 16,1 0-16,-1 0 0,0 0 15,21-22-15,-21 1 0,1 0 0,-1 21 16,21-22-16,-21 1 0,0 0 0,1-22 16,-22 22-16,21-1 0,0-20 15,-21 21-15,0-1 0,0-20 0,0 20 16,0 1-16,0 21 0,0-21 15,0 20-15,0 1 0,0 0 0,-21 42 32,0 0-32,21 22 0,-22-22 15,22 21-15,-21 1 0,21 20 0,0-21 16,0 1-16,-21-1 0,21 22 16,0-22-16,-21 0 0,21 1 0,0-1 15,0 0-15,0 1 0,0-22 16,0 21-16,0-21 0,0 0 0,21 1 15,-21-1-15,21-21 0,0 0 16,1 0-16,-1 0 16,0-21-16</inkml:trace>
  <inkml:trace contextRef="#ctx0" brushRef="#br0" timeOffset="20335.87">3916 3979 0,'0'22'0,"21"-22"32,0 0-32,0-22 15,0 22-15,1-21 0,-1 0 16,-21 0-16,21 21 15,-21-21-15,0 0 0,0-1 16,-21 22 0,0 0-1,-1 0-15,1 0 0,0 22 16,0-1-16,0 0 0,21 0 16,0 0-16,0 0 0,0 1 0,-21-1 15,21 0-15,0 0 0,0 0 16,0 0-16,0 1 0,21-1 15,0-21-15,0 21 16,0-21-16,0 0 16,1 0-16,-1 0 0,0-21 15,0 21-15,0-21 0,0-1 0</inkml:trace>
  <inkml:trace contextRef="#ctx0" brushRef="#br0" timeOffset="21003.49">4360 3831 0,'0'0'16,"0"21"15,0 1-31,0-1 16,0 0-16,-21 0 0,21 0 0,-21 0 16,21 1-16,0-1 0,-21 0 15,21 0-15,0 0 0,-21 0 16,21 1-16,0-1 15,-22-21 17,22-21-17,0-1-15,0 1 0,0 0 16,0 0-16,0 0 0,0 0 16,22-1-16,-1 1 0,-21 0 15,21 0-15,0 0 0,0 0 16,0-1-16,1 22 0,-1 0 0,0-21 15,0 21-15,0 0 0,0 0 0,1 0 16,-1 21-16,0-21 16,-21 22-16,0-1 0,0 0 0,21 0 15,-21 0-15,0 0 0,0 1 16,0-1-16,0 0 0,0 0 0,0 0 16,0 0-16,0 1 15,-21-22-15,21-22 31,0 1-15,0 0-16,0 0 0,0 0 16,0 0-16,21-1 0,-21 1 0,21 0 15,0 0-15,1 0 0,-22 0 16,21-1-16,0 1 0,0 21 0,0-21 16,0 21-16,1 0 0,-1 0 15,0 0-15,0 0 0,0 21 16,0 0-16,-21 1 0,22-1 15,-22 0-15,0 0 0,0 0 16,0 0-16,0 1 0,0-1 0,0 0 16,0 0-16,0 0 0,-22 0 15,22 1 1,-21-22-16</inkml:trace>
  <inkml:trace contextRef="#ctx0" brushRef="#br0" timeOffset="21443.75">5207 3789 0,'0'21'16,"-21"-21"-1,0 21-15,21 0 0,-22-21 0,1 43 16,0-22-16,21 0 0,-21 0 16,0 0-16,21 1 0,0-1 15,0 0-15,0 0 0,0 0 0,0 0 16,0 1-16,0-1 0,0 0 16,21-21-16,0 0 15,0 0-15,0 0 0,1 0 16,-1 0-16,-21-21 0,21 21 15,0-21-15,0-1 0,0 1 0,1 21 16,-1-21-16,-21 0 0,0-21 16,21 20-16,-21 1 0,21 0 15,-21 0-15,0 0 0,0 0 0,0-1 16,0 1-16,-21 0 16,0 0-16,0 21 0,-1 0 0,1 0 15,0 0-15,0 0 16,0 0-16,0 0 15,-1 21-15,22 0 0,0 0 16,0 1-16,0-1 16</inkml:trace>
  <inkml:trace contextRef="#ctx0" brushRef="#br0" timeOffset="21751.57">5630 3979 0,'0'0'0,"0"22"32,21-22-32,1 0 15,-1 0-15,0 0 16,0-22-16,-21 1 15,21 21-15,-21-21 16,0 0-16,-21 21 16,0 0-1,0 0-15,0 0 16,-1 0-16,1 0 0,0 21 16,0-21-16,0 21 0,0-21 0,-1 21 15</inkml:trace>
  <inkml:trace contextRef="#ctx0" brushRef="#br0" timeOffset="22399.58">3895 4636 0,'0'0'0,"21"0"0,0-22 16,-21 1-16,21 0 0,-21 0 16,0 0-16,0 0 15,-21 21 1,0 0-16,0 0 16,-1 0-16,1 0 0,0 21 15,0-21-15,0 21 0,-22 0 16,22 0-16,0 0 0,0 1 0,21-1 15,-21 0-15,21 21 0,-21-21 16,21 1-16,0-1 0,0 0 16,21-21-1,0 0-15,0 0 0,0 0 16,0 0-16,1 0 0,-1-21 0,0 0 16,0-1-16,0 1 0,0 0 15,1 0-15,-1 0 0,0 0 0,0-1 16,0 1-16,0 0 0,-21 0 15,0 0-15,0 42 32,0 0-17,0 0-15,-21 0 0,21 1 16,-21-1-16,21 0 0,0 0 0,0 0 16,0 0-16,0 1 15,21-22-15,0 0 0,1 0 16,-1 0-16,0 0 0</inkml:trace>
  <inkml:trace contextRef="#ctx0" brushRef="#br0" timeOffset="22679.49">4614 4487 0,'0'0'0,"0"-21"0,0 0 15,-21 21 1,0 0-16,-21 0 0,20 0 0,1 0 15,0 21-15,-21-21 0,21 21 16,-1 1-16,1-1 0,0 0 0,0 0 16,21 0-16,0 0 0,-21 22 15,21-22-15,0 0 0,0 0 0,0 0 16,0 1-16,0-1 0,21 0 16,0-21-16,0 21 0,0-21 0,1 0 15,20 0-15,-21 0 0,21 0 16,-20 0-16,20-21 0,-21 0 15,21 21-15,-20-21 0,20-1 0,-21 1 16,21 0-16,-20 0 0,-1 0 0</inkml:trace>
  <inkml:trace contextRef="#ctx0" brushRef="#br0" timeOffset="23071.82">4953 4487 0,'0'0'0,"21"-21"0,0-21 0,-21 21 16,21-22-16,1 22 0,-22 0 0,0 0 16,0 42-1,0 0 1,-22 0-16,1 1 15,21-1-15,-21 0 0,0 21 0,21-21 16,-21 1-16,21 20 0,-21-21 0,-1 21 16,22-20-16,0-1 0,0 0 15,0 0-15,0 21 0,0-20 16,0-1-16,22-21 0,-1 0 16,0 0-16,0 0 15,0 0-15,0 0 0,1-21 0,-1-1 16,0 1-16,0 21 0,0-21 15,0 0-15,1 0 0,-22 0 16,21-1-16,0 22 16,-21 22 15,0-1-31,-21 0 16,21 0-16,0 0 0,-21 0 15,21 1-15,0-1 0,0 0 0,0 0 16,0 0-16,21-21 31,0-21-31,-21 0 16,0 0-16,21 0 0</inkml:trace>
  <inkml:trace contextRef="#ctx0" brushRef="#br0" timeOffset="23239.72">5292 4382 0,'-64'21'16,"64"0"-1,-21-21-15,0 0 16,21 21-16,-21-21 16,-1 0-16,1 0 0</inkml:trace>
  <inkml:trace contextRef="#ctx0" brushRef="#br0" timeOffset="23422.72">4720 4530 0,'0'0'0,"-21"21"15,21 0 1,21-21 0,0 0-16,0 0 0,1 0 0,-1 0 15,21 0-15,-21 0 0,22 0 0,-1 0 16,0 0-16,-21 0 0,22 0 15,-1-21-15,0 21 0,-20-21 0,20 0 16,0 21-16</inkml:trace>
  <inkml:trace contextRef="#ctx0" brushRef="#br0" timeOffset="24055.2">5609 4276 0,'0'0'0,"-21"0"31,0 0-31,21 21 15,-21 0-15,-1 0 0,22 0 0,-21 1 16,0 20-16,0-21 0,21 0 16,-21 22-16,0-22 0,-1 21 0,22-21 15,0 0-15,0 1 0,0 20 0,0-21 16,0 0-16,0 0 16,0 1-16,22-22 15,-1 0-15,0 0 0,0 0 16,0 0-16,0 0 0,1 0 0,-1 0 15,21 0-15,-21-22 0,0 1 0,1 21 16,-1-21-16,0 0 0,0 21 16,0-21-16,-21 0 0,21 21 0,-21-22 15,22 22-15,-22 22 32,0-1-17,0 0-15,0 0 16,0 0-16,0 0 15,21-21 17,0 0-32,0 0 15,0-21-15,-21 0 0,21 21 0,1-21 16,-1 0-16,0 0 0,-21-1 16,21 1-16,0 21 15,-21-21-15,0 42 47,0 0-47,0 1 16,0-1-1,21 0 1,1-21-16,-1 0 0,-21 21 16,21-21-16,0 0 15,0 0 1,0 0-16,1 0 0,-1 0 31</inkml:trace>
  <inkml:trace contextRef="#ctx0" brushRef="#br0" timeOffset="24255.09">5588 4487 0,'-21'0'16,"42"0"15,0 0-31,0 0 0,0 0 0,1 0 16,-1 0-16,0-21 0,0 0 0,0 21 15,22-21-15</inkml:trace>
  <inkml:trace contextRef="#ctx0" brushRef="#br0" timeOffset="24963.31">7810 4255 0,'0'0'0,"22"-22"0,-22 1 0,0 0 16,0 0-16,0 0 0,0 0 16,0-1-16,0 1 0,0 0 0,0 0 15,-22 0-15,1 0 0,0-1 16,0 22-16,-21-21 0,20 21 15,1 0-15,-21 0 0,21 0 0,0 0 16,-22 21-16,22 1 0,0-1 16,0 0-16,0 21 0,-1-21 0,22 22 15,-21-1-15,21-21 0,-21 22 0,21-1 16,0-21-16,0 0 0,0 0 16,0 1-16,0-1 0,21 0 0,0-21 15,1 0-15,-1 0 0,0 0 0,21 0 16,1 0-16,-22-21 0,21 0 15,0-1-15,1 1 0,-1 0 0,0 0 16,1 0-16,-1 0 0,-21-1 16,22 1-16,-22 0 0,0-21 15,0 21-15,0 21 0,0-22 0,-21 44 47,0-1-47,0 0 0,0 0 0,0 0 16,-21-21-16,21 21 0,0 1 15,0-1-15,0 0 0,0 0 0,0 0 16,21 0-16,1-21 0,-1 22 16,0-22-16,0 0 15,0 0-15,0 0 0,1 0 16</inkml:trace>
  <inkml:trace contextRef="#ctx0" brushRef="#br0" timeOffset="25479.61">8657 4022 0,'0'-21'0,"0"42"0,-21-64 16,21 22-16,-21 21 0,0 0 0,-1 0 15,1 0-15,0 0 0,-21 0 16,21 0-16,-1 21 0,-20-21 0,21 22 16,0-1-16,-22 0 0,22 0 15,0 21-15,0-20 0,0-1 16,0 21-16,21-21 0,0 0 0,0 1 15,0 20-15,0-21 0,0 0 0,21 0 16,0 1-16,0-22 16,0 0-16,0 0 0,1 0 0,20 0 15,-21 0-15,0 0 0,22 0 16,-1 0-16,-21-22 0,21 1 0,-20 0 16,20 0-16,-21 0 0,21-22 0,-20 22 15,-1-21-15,0 0 0,0 20 16,0-20-16,0-21 0,1 20 0,-1 1 15,-21 0-15,0-1 0,21 1 16,-21 0-16,0-1 0,0 1 16,0 0-16,0-1 0,0 1 0,-21 21 15,0 0-15,-1 21 0,1 0 16,0 0-16,0 0 0,21 21 16,-21 0-16,0 21 0,21-21 0,0 22 15,0-1-15,-22 0 0,22 1 16,0-1-16,0 0 0,0 1 0,0-1 15,0 0-15,0 1 0,0-1 0,0 0 16,0-20-16,0 20 0,22-21 16,-22 0-16,21 0 0,0 1 0,0-22 15,0 0-15,0 0 0,1 0 16,-1 0-16,0 0 0,0 0 16</inkml:trace>
  <inkml:trace contextRef="#ctx0" brushRef="#br0" timeOffset="26747.31">9271 3958 0,'-42'0'15,"42"21"-15,0 1 16,-22-1-16,22 0 0,-21 0 16,0 0-16,21 0 0,0 1 15,0-1-15,-21 0 0,21 0 16,-21 0-16,21 0 0,-21-21 0,21 22 15,0-1-15,0-42 47,0-1-31,21 1-16,-21 0 0,21 0 16,-21 0-16,21 0 0,-21-1 0,21 1 15,0 0-15,1 0 16,-1 0-16,0 21 15,0 0-15,0 0 16,-21 21 0,0 0-16,0 0 15,0 0-15,0 1 0,0-1 0,0 0 16,0 0-16,0 0 16,0 0-16,0 1 0,0-1 15,0-42 32,21-1-47,1 22 0,-22-21 0,21 0 16,0 0-16,0 0 0,0-22 15,0 22-15,1 0 0,-1 0 16,0 0-16,0 0 0,0 21 0,22-22 16,-22 22-16,-21-21 0,21 21 15,0 0-15,-21 21 16,0 1-16,0-1 0,0 0 15,0 0-15,0 0 0,-21 0 16,21 1-16,0-1 0,-21 0 0,21 0 16,0 0-16,0 0 0,0 1 15,21-22 1,0 0-16,0 0 16,0 0-16,22 0 0,-22 0 0,0 0 0,0 0 15,22-22-15,-22 22 16,0-21-16,21 0 0,-21 0 0,1 0 15,-1 0-15,0-1 0,0 1 0,-21 0 16,0 0-16,21 0 0,-21 0 16,0-1-16,0 1 15,-21 21 1,21 21-16,0 1 16,-21-22-16,21 21 0,-21 0 0,21 0 15,0 0-15,0 0 0,0 1 0,0-1 16,0 0-16,0 0 15,0 0-15,0 0 0,0 1 16,21-22-16,0 0 0,0 0 16,0 0-16,1 0 0,-1 0 15,21 0-15,-21 0 0,0 0 0,22 0 16,-22-22-16,0 1 0,0 0 0,0 21 16,1-21-16,-1 0 0,0 0 15,-21-1-15,0 1 0,21 0 0,-21 0 16,0 0-16,0 0 0,-21 21 31,0 21-15,21 0-16,0 0 0,-21 0 15,21 0-15,-22 1 16,22-1-16,0 0 0,0 0 16,0 0-16,-21-21 0,21 21 0,0 1 15,-21-22 1,21-22 15,0 1-31,0 0 16,21 0-16,0 0 0,-21 0 15,22-1-15,-1-20 0,0 21 0,0 0 16,0 0-16,0-1 0,1 1 16,-1 0-16,0 21 0,0 0 0,0 0 15,0 0-15,1 0 16,-22 21-16,0 0 15,0 1-15,0-1 0,0 21 0,0-21 16,0 0-16,0 1 0,0-1 0,-22 0 16,1 0-16,21 0 15,0 0-15,-21-21 16,0 0-16</inkml:trace>
  <inkml:trace contextRef="#ctx0" brushRef="#br0" timeOffset="26851.25">10075 3810 0,'0'0'0</inkml:trace>
  <inkml:trace contextRef="#ctx0" brushRef="#br0" timeOffset="26911.22">10012 3768 0,'0'0'15</inkml:trace>
  <inkml:trace contextRef="#ctx0" brushRef="#br0" timeOffset="27751.77">11980 4043 0,'0'-21'16,"0"42"-16,0-21 31,0 21-31,0 0 15,0 0 1,0 1-16,0-1 0,0 0 0,0 0 16,0 0-16,0 0 0,-21-21 0,21 22 15,0-1-15,-21-21 16,21 21-16,0-42 47,0 0-47,0-1 0,0 1 15,0 0-15,0 0 0,0-21 16,0 20-16,0 1 0,0 0 16,21 0-16,0 0 0,0 0 0,1-1 15,-1 1-15,0 0 0,21 21 16,-21-21-16,1 21 0,20 0 16,-21 0-16,0 0 0,0 0 0,1 0 15,-1 21-15,0 0 0,0 0 16,0 1-16,0-1 0,1 0 0,-1 0 15,-21 0-15,0 0 0,0 1 0,0-1 16,0 0-16,0 0 0,0 0 16,0 0-16,0 1 0,0-1 15,-21-21 17,21-21-32,0-1 15,0 1-15,0 0 0,0-21 16,0 21-16,21-1 15,0 1-15,-21 0 0,21-21 0,0 21 16,0-1-16,1 1 0,-1 0 0,0 0 16,21 21-16,-21-21 0,22 21 15,-1 0-15,0 0 0,1 0 0,-22 21 16,21-21-16,-21 21 0,22 0 0,-22 22 16,0-22-16,-21 0 0,0 21 15,0-21-15</inkml:trace>
  <inkml:trace contextRef="#ctx0" brushRef="#br0" timeOffset="27815.73">12954 4212 0,'-21'21'0,"63"-105"0,-63 147 0,-21-20 15,20-43-15,1 21 0,21 0 16,-21-21-16,0 0 0,0 0 16</inkml:trace>
  <inkml:trace contextRef="#ctx0" brushRef="#br0" timeOffset="27860.7">12975 4233 0,'42'-21'16</inkml:trace>
  <inkml:trace contextRef="#ctx0" brushRef="#br0" timeOffset="28340.43">13589 3937 0,'0'0'0,"0"-21"0,0 42 0,-21-42 16,0 21-16,-1-21 0,1 21 15,0 0-15,0 0 16,0 0-16,-22 0 0,22 0 0,0 21 15,0 0-15,0 0 0,-22 0 0,22 22 16,0-22-16,0 21 0,0-21 16,0 1-16,21 20 0,0-21 0,0 0 15,0 0-15,0 1 0,0-1 16,0 0-16,0 0 0,21-21 16,0 0-16,0 0 0,0 0 15,22 0-15,-22 0 0,0-21 16,21 21-16,-21-21 0,22 0 0,-22-1 15,0 1-15,21 0 0,-20 0 0,-1 0 16,0-22-16,-21 22 0,0 0 16,21-21-16,-21 21 0,0-1 0,0 1 15,-21 21 1,0 0 0,21 21-16,-21-21 0,21 22 0,-22-1 15,22 0-15,-21 0 0,21 0 0,0 0 16,0 22-16,0-22 0,0 0 15,0 0-15,0 0 0,0 1 16,21-22-16,1 21 0,-22 0 0,21-21 16,0 0-16,0 0 0,0 0 15,22 0-15,-22 0 0,0 0 0,21 0 16</inkml:trace>
  <inkml:trace contextRef="#ctx0" brushRef="#br0" timeOffset="28434.38">14033 3979 0,'-42'-21'16</inkml:trace>
  <inkml:trace contextRef="#ctx0" brushRef="#br0" timeOffset="28784.17">13885 4128 0,'0'21'16,"0"0"-16,0 0 0,0 0 15,0 0-15,-21-21 0,21 22 16,0-1-16,-21-21 15,21-21 17,0-1-32,0 1 15,0 0-15,21 21 0,0-21 16,-21-21-16,21-1 0,1 22 16,-1-21-16,0 21 0,0-1 0,21 1 15,-20 0-15,-1 0 0,0 21 16,21 0-16,-21 0 0,1 0 0,-1 0 15,0 0-15,0 21 0,0 0 16,0-21-16,-21 21 0,0 1 0,0-1 16,0 0-16,0 0 0,0 0 15,0 0-15,0 1 0,0-1 0,0 0 16,-21-21-16,21 21 0,-21-21 0,0 0 16,21 21-16,-21-21 15,42 0 16</inkml:trace>
  <inkml:trace contextRef="#ctx0" brushRef="#br0" timeOffset="28900.11">14647 4001 0,'0'0'16,"0"-22"-16</inkml:trace>
  <inkml:trace contextRef="#ctx0" brushRef="#br0" timeOffset="29607.73">14393 4128 0,'0'21'0,"0"0"16,0 0-16,0 0 0,0 0 15,0 1-15,21-22 16,1 0-16,-1 0 15,0 0-15,0 0 0,0 0 16,0-22-16,1 1 0,-1 21 16,0-21-16,-21 0 0,21 0 0,0 0 15,-21-1-15,21 1 0,-21 0 16,22 0-16,-22 0 16,0 0-16,-22 42 31,1 0-16,21 0-15,0 0 0,0 0 16,0 1-16,-21-1 0,21 0 0,0 0 16,0 0-16,0 0 15,21-21-15,-21 22 0,21-22 16,1 0-16,-1 0 0,0 0 0,0 0 16,21 0-16,-20 0 0,20 0 15,-21-22-15,0 1 0,22 21 0,-22-21 16,0 0-16,0 0 0,0 0 0,-21-1 15,0 1-15,0 0 0,0 0 16,0 0-16,0 0 16,-21-1-16,0 22 0,0 0 0,0 0 15,-22 0-15,22 0 0,0 0 16,0 0-16,0 0 0,-1 22 0,1-1 16,0-21-16,0 21 0,0 0 15,21 0-15,0 0 16,21-21-1,0 0-15,0 0 0,0 0 16,1 0-16,-1 22 0,0-22 0,0 0 16,0 0-16,0 0 0,1 21 15,-22 0-15,21 0 16,-21 0-16,0 0 0,0 1 16,0-1-16,0 0 0,0 0 0,0 0 15,0 0-15,0 1 0,-21 20 16,21-21-16,0 0 0,-22 0 0,1 1 15,0-1-15,0 0 0,0 0 0,21 0 16,-21 0-16,-1 1 0,1-1 16,0-21-16,-21 42 0,42-21 0,-21-42 31</inkml:trace>
  <inkml:trace contextRef="#ctx0" brushRef="#br0" timeOffset="29643.7">14817 4530 0,'0'0'16,"21"-21"-16,0-1 0</inkml:trace>
  <inkml:trace contextRef="#ctx0" brushRef="#br0" timeOffset="29963.61">15071 4170 0,'21'0'15,"42"0"1,-42 0-16,1 0 15,-1 0-15,0-21 0,0 21 16,0-21-16,-21-1 16,21 22-16,-21-21 0,0 0 15,0 0 1,-21 21-16,0 0 16,0 0-16,0 21 15,0 0-15,21 0 16,-22 1-16,22-1 0,0 0 15,0 0-15,0 0 0,0 0 16,0 1-16,22-22 31,-1 0-31,0 0 16</inkml:trace>
  <inkml:trace contextRef="#ctx0" brushRef="#br0" timeOffset="30315.18">15388 3958 0,'21'0'31,"0"0"-31,1 0 0,-1 0 16,0 0-16,0 21 15,-21 1-15,21-1 16,-21 0-16,21-21 0,-21 21 0,0 0 15,0 0-15,0 1 0,0-1 0,0 0 16,0 0-16,0 0 16,0 0-16,-21-21 15,0 0 1,21-21 0,0 0-16,0 0 15,0 0-15,0 0 0,0-1 16,21 1-16,-21 0 0,21 0 0,-21 0 15,43 0-15,-22-1 0,-21 1 16,0 0-16,0 0 0,0 0 16</inkml:trace>
  <inkml:trace contextRef="#ctx0" brushRef="#br0" timeOffset="30827.4">14499 3979 0,'21'0'31,"-21"-21"-31,-21 21 31,0 0-31,21 21 16,0 1-16,-21-22 0,21 21 15,-21 0-15,-1-21 0,22 21 0,0 0 16,0 0-16,-42 1 16,63-22-1,0 0-15</inkml:trace>
  <inkml:trace contextRef="#ctx0" brushRef="#br1" timeOffset="54166.64">2032 1820 0,'0'0'0,"21"-21"15,-21 0 1,0 0 0,0 0 15,-21 21-31,0 0 15,0 0 1,21 21-16,-22-21 0,1 21 0,21 0 16,-21 0-16,0 1 0,0-1 15,21 0-15,-21 0 0,21 21 0,-22-20 16,22 20-16,-21 0 0,21 1 16,0-22-16,0 21 0,-21 0 0,21-20 15,-21 20-15,21 0 0,0-21 16,0 22-16,0-22 0,0 0 0,0 0 15,0 0-15,0 1 0,21-1 16,0 0-16,0-21 0,1 0 0,-22 21 16,21-21-16,0 0 0,0 0 15,0 0-15,0 0 0,1 0 16,-1-21-16,21 21 0,-21-21 16,0 0-16,1-1 0,20 1 0,-21 0 15,0 0-15,22 0 0,-22 0 16,0-1-16,0-20 0,0 21 0,0 0 15,1-22-15,-22 22 0,0-21 16,0 21-16,0-22 0,0 22 0,0-21 16,0 21-16,-22 0 0,1-22 15,-21 22-15,21 0 0,0 0 0,-1 0 16,1 21-16,0 0 0,-21 0 16,21 0-16,-1 0 0,1 0 15,0 0-15,0 21 0,0 0 16,0-21-16,-1 21 0,1-21 0,0 0 15,21 21-15</inkml:trace>
  <inkml:trace contextRef="#ctx0" brushRef="#br1" timeOffset="54996.46">4974 614 0,'0'0'0,"-21"0"16,0 0-16,0 0 0,-1 0 15,1 0-15,0 0 0,0 0 16,0 21-16,-22 0 0,22 0 15,-21 1-15,21-1 0,-22 0 0,22 21 16,-21 1-16,21-1 0,-22 0 16,22 1-16,0-22 0,0 21 0,0 0 15,21 1-15,0-22 0,0 0 16,0 21-16,0-20 0,0-1 0,0 0 16,21 0-16,0 0 0,0-21 15,0 21-15,1-21 0,-1 0 16,0 22-16,0-22 0,0 0 0,0 0 15,22 0-15,-22 0 0,0 0 16,21 0-16,-20-22 0,20 1 0,-21 21 16,21-21-16,-20 0 0,20 0 15,-21 0-15,0-1 0,22-20 0,-22 21 16,-21-21-16,21 20 0,-21-20 16,0 0-16,0-1 0,0 1 0,0 21 15,0-21-15,0-1 0,-21 22 16,0-21-16,-1 21 0,1-1 0,0 1 15,0 21-15,-21-21 0,20 21 16,-20 0-16,21 0 0,-21 0 0,-1 0 16,22 0-16,-21 0 0,21 21 0,-22-21 15,22 21-15,-21 1 16,21-1-16,-1 0 0,-20 21 0,21-21 16,-21 1-16,20 20 0,-20 0 15</inkml:trace>
  <inkml:trace contextRef="#ctx0" brushRef="#br1" timeOffset="55855.75">2371 3852 0,'0'0'0,"0"-21"0,0 0 15,-22 21-15,22-21 0,0 0 16,0 0-16,0-1 15,0 1-15,0 42 47,0 1-47,0-1 16,0 0-16,0 21 0,0-21 0,0 22 16,0-1-16,0 0 0,0 1 15,0-1-15,0 0 0,0 1 0,0-1 16,0 0-16,0-20 0,0 20 15,0 0-15,0-21 0,0 22 16,0-22-16,0 0 0,0 0 0,0 0 16,0 1-16,0-1 15,0-42 1,0-1 0</inkml:trace>
  <inkml:trace contextRef="#ctx0" brushRef="#br1" timeOffset="57010.94">8615 593 0,'0'-21'16,"0"-1"-16,0 1 16,0 0-16,0 0 15,0 0-15,0 42 32,0 0-17,0 0-15,0 0 0,-21 22 0,21-1 16,0 0-16,0 22 0,-22-22 15,22 22-15,-21-22 0,21 0 0,0 1 16,0-1-16,0 0 0,0 1 16,0-22-16,0 0 0,0 0 15,0 0-15,0 1 0,0-1 16</inkml:trace>
  <inkml:trace contextRef="#ctx0" brushRef="#br1" timeOffset="58371.85">13208 656 0,'-21'0'32,"0"0"-32,-1 0 15,22-21 1,0 0-16,0 0 16,0 0-16,0-1 15,0 1-15,22 21 0,-22-21 16,21 21-16,0-21 0,0 21 15,0 0-15,0 0 0,1-21 16,-1 21-16,0 0 0,0 0 0,21 0 16,-20 0-16,-1 0 0,0 0 15,0 0-15,-21 21 0,21-21 0,0 21 16,1 0-16,-22 0 16,0 1-16,0-1 0,0 0 0,0 0 15,0 0-15,0 0 0,0 1 0,-22 20 16,22-21-16,-42 21 0,21-20 15,0 20-15,0-21 0,-22 21 0,22 1 16,-21-22-16,-1 21 0,22-21 16,-21 22-16,0-22 0,20 21 15,-20-21-15,21 1 0,-21-1 0,20 0 16,1 0-16,0 0 0,0 0 16,0-21-16,21 22 0,0-44 46,21 1-30,0 0-16,0 21 0,0-21 16,1 0-16,-1 0 0,0-1 0,0 1 15,0 0-15,22 0 0,-22 21 0,0-21 16,0 21-16,0 0 0,0 0 16,1 0-16,-22 21 0,21-21 0,0 21 15,-21 0-15,21 0 0,-21 1 16,0-1-16,21 0 0,0 0 15,-21 0-15,0 0 0,22-21 0,-22 22 16,21-22-16,0 0 0,0 0 16,-21 21-16,21-21 0,0 0 0,1 0 15,-1 0-15,0 0 0,0-21 0,21 21 16,-20-22-16,-1 1 0,0 21 16,0-21-16,0 0 0,0 21 0,-21-21 15,22 0-15,-22-1 0,21 1 16,-21 0-16,0 0 0,21 21 15,-21-21-15,0 0 0,21-1 0,-21 1 16,0 0 0,-21 21 31,0 21-47</inkml:trace>
  <inkml:trace contextRef="#ctx0" brushRef="#br1" timeOffset="62347.91">2117 6773 0,'0'-21'47,"21"0"-47,0 21 15,-21-21-15,21 21 0,-21-21 16,0 0-16,21 21 0,-21-22 0,0 1 15,0 0-15,0 0 16,-21 21 0,0 0-16,0 0 15,0 0-15,-1 0 0,1 0 0,0 0 16,0 21-16,0-21 0,0 21 16,-1 0-16,1 1 0,0-1 15,-21 0-15,21 0 0,-1 0 0,-20 22 16,21-22-16,-21 0 0,-1 21 15,22 1-15,-21-22 0,21 21 16,-1 0-16,1 22 0,0-22 16,0 22-16,0-1 0,21 1 0,0-1 15,-21 1-15,21 20 0,-22-20 16,22-1-16,-21 1 0,21-1 0,0 1 16,0-1-16,0 1 0,0-1 15,0 1-15,0-1 0,21-20 0,1 20 16,20-20-16,-21-1 15,21-21-15,1 21 0,-1-20 0,0-1 0,1 0 16,-1 0-16,0 0 16,1-21-16,-1 0 0,22 0 0,-22 0 15,0 0-15,-21 0 0,22 0 16,-1-21-16,0 21 0</inkml:trace>
  <inkml:trace contextRef="#ctx0" brushRef="#br1" timeOffset="68987.78">2646 7112 0,'0'-21'16,"21"21"-1,-21-21-15,21 21 16,-21-21-16,0 42 47,0 0-47,0 21 0,0 1 15,0-1-15,0 0 0,0 1 0,0 20 16,0-21-16,0 22 0,0-1 16,0-20-16,-21-1 0,0 0 0,21 1 15,-21-1-15,21-21 0,0 22 0,0-22 16,0 0-16,-22 0 0,22 0 15,0 0-15,0 1 16,-21-22-16,21-22 31,0 1-15,0 0-16,0 0 0,0 0 16,21 21-16,1-21 0</inkml:trace>
  <inkml:trace contextRef="#ctx0" brushRef="#br1" timeOffset="69798.85">3217 7768 0,'0'-21'32,"0"0"-32,-21 21 15,21-21-15,0 0 16,0-1 0,0 44 15,0-1-31,0 0 15,0 0 1,0 0-16,0 0 0,0 1 16,0-1-1,-21-21-15,21 21 0,-21-21 32,21-21-17,0 0-15,0-1 0,0 1 16,0 0-16,0 0 15,0 0-15,0 0 0,0-1 16,0 1-16,21 21 0,-21-21 0,21 21 16,0 0-16,0 0 15,1 0-15,-1 0 16,-21 21-16,21 0 0,-21 1 16,0-1-16,0 0 0,0 0 15,0 0-15,0 0 16,0 1-16,0-1 0,0 0 0,-21-21 15,0 21-15,-1-21 0,22 21 16,-21-21 0,0 0-16,0-21 15,21 0-15,0 0 16,0 0 0,0-1-16,0 1 0,0 0 15,0 0-15,0 0 0,0 0 16,21 21-16,0 0 0,0 0 15,1 0-15,-1 0 16,0 0-16,0 21 0,0-21 0,0 21 16,-21 0-16,22 0 0,-22 0 15,0 22-15,0-22 0,0 21 0,0-21 16,0 22-16,-22-1 0,1 0 0,0 1 16,-21-22-16,21 21 0,-1 1 15,-20-22-15,21 21 0,0-21 0,0 0 16,-1 1-16,1-22 15,21 21-15</inkml:trace>
  <inkml:trace contextRef="#ctx0" brushRef="#br1" timeOffset="70403.5">4424 7154 0,'0'0'0,"0"-21"0,0 0 15,0 0-15,-21 0 16,-1 21-16,1 0 15,0 0-15,0 0 16,0 0-16,0 21 0,-1 0 0,1 0 16,0 22-16,0-22 0,0 21 15,21 0-15,0 1 0,-21-1 0,21 0 16,0 1-16,0-1 0,0 0 0,0 1 16,0-22-16,0 0 15,0 0-15,21 0 0,-21 1 0,21-1 16,21 0-16,-21-21 0,1 0 0,-1 0 15,0 0-15,21 0 0,-21 0 16,22 0-16,-22 0 0,0-21 0,21 21 16,-20-21-16,20-1 0,-21 1 15,0-21-15,0 21 0,1-22 0,-1 1 16,0 0-16,-21-1 0,21 1 0,-21 0 16,0-1-16,0 1 0,0 0 15,-21-1-15,0 1 0,-22 21 0,22 0 16,-21 0-16,21-1 0,-22 22 15,1 0-15,0 0 0,-1 0 16,22 0-16,-21 0 0,21 22 0,0-1 16,-1 0-16,1 0 0,0 0 15,21 0-15,-21 1 0,21-1 0,0 21 16,0-21-16,0 0 0,0 1 16,0-1-16,0 0 0,21-21 15,0 0-15,0 0 0,22 0 0,-22 0 16,0 0-16,21 0 0,-20 0 15</inkml:trace>
  <inkml:trace contextRef="#ctx0" brushRef="#br1" timeOffset="70847.25">4953 6477 0,'0'0'0,"0"-21"0,21 0 0,0 21 16,0 0-16,1 0 0,-1 0 15,0 0-15,0 0 0,21 21 16,-20 0-16,-1 0 0,0 0 16,21 22-16,-21-1 0,22-21 0,-22 22 15,0-1-15,21 0 0,-20 1 16,-1-1-16,0 0 0,0 1 15,0-1-15,0 21 0,1-20 0,-22-1 16,21 22-16,-21-1 0,0-21 16,0 22-16,0-22 0,0 1 0,0 20 15,-21-21-15,-1 1 0,1-1 0,-21 0 16,21 1-16,-22-1 0,1-21 16,0 22-16,-1-1 0,1-21 0,0 21 15,21-20-15,-22 20 0,1-21 0,21 0 16,-22 22-16,22-22 0,0 0 15,0-21-15,-21 21 0,20-21 16,22 21-16,-21-21 0,0 0 16,21-21-1,0 0-15,0 0 0,0 0 16,21-1-16,0 1 0</inkml:trace>
  <inkml:trace contextRef="#ctx0" brushRef="#br1" timeOffset="71615.81">7853 6392 0,'0'0'0,"21"-21"0,0 21 0,0-21 16,0 21-16,1-21 0,-22 0 0,21 21 16,0-21-16,0 21 0,0-22 15,-42 22 32,0 0-47,0 0 0,-22 22 0,22-1 16,-21 0-16,0 0 0,-22 21 0,22 1 15,-22 20-15,1-20 16,20 20-16,-20 1 0,21-22 0,-1 21 16,-20 1-16,42-1 0,-22 1 15,1-1-15,21 1 0,0 21 0,-1-22 16,22 1-16,-21-1 0,21 1 0,0-1 15,0-21-15,21 1 0,1 20 16,-1-42-16,0 22 0,0-1 0,21-21 16,1 0-16,-1 1 0,0-1 15,22 0-15,-22-21 0,22 0 0,-1 0 16,-20 0-16,20 0 0,-21 0 0,22-21 16,-22 21-16,1-21 0</inkml:trace>
  <inkml:trace contextRef="#ctx0" brushRef="#br1" timeOffset="78135.67">8361 6752 0,'0'0'0,"0"-21"0,0 0 0,0 42 32,0 21-17,0-20-15,0 20 0,-21 0 16,21 1-16,-22-1 0,22 0 15,-21 1-15,21-1 0,0 21 0,0-20 16,-21-1-16,21 0 0,0-20 0,-21 20 16,21-21-16,0 21 0,0-20 15,0-1-15,0 0 0,0 0 16,0 0-16,0-42 31,21 21-15</inkml:trace>
  <inkml:trace contextRef="#ctx0" brushRef="#br1" timeOffset="78443.49">8721 7430 0,'0'21'16,"-22"-21"15,22-21-31,-21-1 16,21 1-16,0 0 0,0 0 15,0 0-15,0 0 16,21 21 0,1 21-1,-22 0-15,0 0 0,0 21 16,0-20-16,0-1 0,0 21 15,-22-21-15,1 0 0,0 1 0,0 20 16,0-21-16,-22 0 0,22-21 16,21 21-16,0 1 0</inkml:trace>
  <inkml:trace contextRef="#ctx0" brushRef="#br1" timeOffset="78750.83">9419 6773 0,'0'0'0,"0"-21"15,0 42 1,0 1-16,0-1 15,0 21-15,0-21 0,-21 0 16,21 22-16,-21-1 0,21-21 0,0 22 16,0-1-16,-21 0 0,21-21 0,-22 22 15,22-22-15,0 21 0,0-21 16,-21 1-16,21-1 0,-21 0 0,21 0 16</inkml:trace>
  <inkml:trace contextRef="#ctx0" brushRef="#br1" timeOffset="79160.59">9885 6117 0,'0'0'0,"0"-21"16,21 21-1,21 0-15,-21 0 0,22 0 0,-1 21 16,0 0-16,1 1 0,-1-1 16,0 0-16,-20 21 0,20 1 0,-21-1 15,0 0-15,0 1 0,1 20 16,-1-21-16,-21 22 0,0-1 0,0 1 15,0-22-15,0 22 0,0-1 0,0 1 16,0-22-16,-21 22 0,-1-1 16,22 1-16,-21-1 0,0-21 0,0 22 15,-21-22-15,20 1 0,1-22 0,-21 21 16,0 0-16,20-20 0,-20-1 16,0 0-16,21-21 0,-22 21 15,22-21-15,0 0 0,21-21 31,42 0-31</inkml:trace>
  <inkml:trace contextRef="#ctx0" brushRef="#br1" timeOffset="79583.35">12679 5990 0,'0'-21'15,"0"42"-15,0-63 0,0 21 16,-21 21-1,-1 0-15,1 0 0,0 0 0,-21 21 16,21 21-16,-22-21 0,1 22 16,0-1-16,-22 0 0,22 22 0,-1-1 15,-20 22-15,21 0 16,-1-1-16,1 1 0,0 0 0,-1-22 16,22 22-16,0 0 0,0-22 0,21 22 15,0-22-15,0 1 0,0-1 16,21 1-16,0-1 0,21-20 0,1-1 15,-1 0-15,0 1 0,22-1 0,-22-21 16,22 0-16,-22 0 0,22 1 16,-22-22-16,0 0 0,1 0 0,-1 0 15,-21 0-15,21-22 0</inkml:trace>
  <inkml:trace contextRef="#ctx0" brushRef="#br1" timeOffset="85415.32">13293 6308 0,'0'0'0,"21"0"0,-21 21 31,0 21-15,0-21-16,0 22 0,0-1 16,0 0-16,-21 22 0,21-22 15,-22 22-15,1-1 0,21-20 0,0-1 16,-21 21-16,21-20 0,-21-1 16,21-21-16,0 22 0,0-1 0,0-21 15,0 0-15,0 0 0,0 1 0,21-22 31,0 0-31</inkml:trace>
  <inkml:trace contextRef="#ctx0" brushRef="#br1" timeOffset="85791.42">13885 7091 0,'0'0'0,"21"0"47,-21-21-47,0 0 0,22-1 15,-22 1-15,0 0 16,0 0 0,0 42 15,0 0-31,0 0 0,-22 1 0,1-1 16,21 0-16,-21 0 0,0 0 15,-21 22-15,20-22 0,1 0 0,-21 0 16,21 0-16,0 0 0,-1 1 15,-20-1-15,42 0 0,-21 0 0</inkml:trace>
  <inkml:trace contextRef="#ctx0" brushRef="#br1" timeOffset="86445.98">14774 6668 0,'0'0'16,"21"-22"-16,-21 1 0,22 0 0,-1 21 15,-21-21-15,21 0 0,0 0 16,-21-1-16,21 1 0,0 21 0,1-21 15,20 0-15,-21 0 0,0 21 16,22 0-16,-22-21 0,0 21 0,21 0 16,-21 0-16,22 0 0,-22 21 15,0 0-15,0 21 0,0-21 0,1 22 16,-22-1-16,0 0 0,0 1 0,0-1 16,0 22-16,0-22 0,-22 0 15,-20 1-15,21-1 0,-21 0 16,-1 1-16,1-1 0,-22-21 0,22 21 15,0-20-15,-22 20 0,22-21 16,0 0-16,20 0 0,-20-21 0,21 22 16,0-22-16,0 0 0,-1 0 15,1 0-15,0 0 0,21-22 16,0 1-16,0 0 16,0-21-16,0 21 0,21-1 15,0 1-15,-21-21 0,22 21 0,-1-22 16,0 22-16,0 0 0,0 21 0,0-21 15,1 21-15,-1 0 16,0 0-16,0 21 0,-21 0 0,21 0 16,0 1-16,-21 20 0,22-21 15,-22 21-15,0 1 0,21-22 0,0 21 16,0-21-16,-21 1 0,21-1 0,0 0 16,1-21-16,-1 21 0,0-21 15,0 0-15,0 0 0,0 0 0,22 0 16,-22 0-16,0 0 0,21-21 0,-20 21 15,-1-21-15,0 0 0,0-1 16,0 1-16,0-21 0,1 21 0,-1 0 16,0-22-16,0 1 0</inkml:trace>
  <inkml:trace contextRef="#ctx0" brushRef="#br1" timeOffset="86886.92">15875 6075 0,'21'0'32,"0"0"-17,0 0-15,1 0 16,-1 21-16,21 0 0,-21 0 15,22 1-15,-22-1 0,21 0 0,0 21 16,-20-21-16,20 22 0,0-22 16,1 21-16,-22 1 0,21 20 0,-21-21 15,0 1-15,1-1 0,-22 0 16,0 22-16,0-22 0,0 1 0,0-1 16,-22 0-16,1 22 0,0-22 0,-21 0 15,21 1-15,-22 20 0,1-20 16,0-1-16,-1 0 0,1 22 0,0-22 15,20-21-15,-20 22 0,0-22 0,21 21 16,-22-21-16,22 0 16,0 1-16,0-1 0,-22-21 0,22 21 15,0-21-15,0 0 0,0 0 0,0 0 16,-1 0-16,1 0 0,0 0 16,21-21-16,0 0 15,0-1-15,21 1 0,0 0 16</inkml:trace>
  <inkml:trace contextRef="#ctx0" brushRef="#br1" timeOffset="87090.97">16468 7726 0,'0'21'0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3T03:45:48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2117 0,'21'0'47,"1"0"-47</inkml:trace>
  <inkml:trace contextRef="#ctx0" brushRef="#br0" timeOffset="1056.39">1609 1799 0,'-22'21'78,"1"-21"-62,21 22 0</inkml:trace>
  <inkml:trace contextRef="#ctx0" brushRef="#br0" timeOffset="2299.67">1630 826 0,'0'-22'15,"0"1"-15,0 0 16,0 42 47,0 0-63,0 22 0,0-1 15,0 0-15,0 22 0,0-1 0,0 1 16,0 21-16,0-22 15,0 22-15,0-1 0,0 1 0,0-21 16,0 20-16,0-20 0,-21-1 16,21-20-16,0 20 0,0-21 0,0-20 15,0 20-15,0-21 0,0 0 16,0 0-16,0 1 0,-22-22 31,-20-22-31,21 1 0</inkml:trace>
  <inkml:trace contextRef="#ctx0" brushRef="#br0" timeOffset="2337.65">1609 1757 0,'0'-21'0,"0"-43"16</inkml:trace>
  <inkml:trace contextRef="#ctx0" brushRef="#br0" timeOffset="2825.37">1312 1270 0,'-21'-21'0,"42"42"0,-63-42 0,0 0 0,-1-64 31,43 64-31,0-21 0,0 20 0,0-20 16,0 0-16,0-1 0,0 1 16,21 21-16,1-21 0,-1 20 15,21-20-15,0 21 0,1 0 16,-22 0-16,21 21 0,22 0 0,-22 0 15,0 0-15,1 21 0,-1 0 16,0 0-16,1 21 0,-1 1 0,0-1 16,1 22-16,-22-1 0,0 1 15,0-1-15,0 1 0,1-1 16,-22-21-16,0 22 0,0-1 0,0 1 16,0-22-16,0 1 0,0-1 15,0 0-15,0 1 0,0-22 0,0 0 16,0 0-16,0 0 15,0-42 17,0-21-32,0 21 0,0-22 0,0 1 15,0-22-15,63-190 16,-42 191 0,22-22-16,-22 22 0,21-22 0,-21 22 15,22 20-15,-1 1 0,0 0 16,-21 20-16,22 1 0,-22 0 0,-21 0 15</inkml:trace>
  <inkml:trace contextRef="#ctx0" brushRef="#br0" timeOffset="2989.28">2625 1058 0,'0'212'15,"0"-148"-15,0-1 16,0 1-16,0-1 0,-22 1 16,1 20-16,0-41 0,21 20 0,-21-21 15,0 22-15,0-43 0,21 21 16,0-20-16,-22-1 0,22 0 15,0 0-15,0-42 16,22 0-16,-22 0 16,21-22-16,-21 22 15</inkml:trace>
  <inkml:trace contextRef="#ctx0" brushRef="#br0" timeOffset="3420.03">3281 1651 0,'21'0'15,"0"-21"-15,0 0 0,0 21 16,1-21-16,-22-1 0,0 1 16,21 0-16,-21 0 0,0 0 15,0 0-15,0-1 0,0 1 16,-21 0-16,-1 0 0,1 21 0,0-21 15,0 0-15,-21 21 0,20 0 16,-20 0-16,0 0 0,-1 21 0,1 0 16,0 0-16,21 0 0,-22 22 15,1-22-15,0 0 0,-1 21 0,1-42 16,21 43-16,21-1 0,0 21 0,0-20 16,0-1-16,0 0 0,0 1 15,0-1-15,0-21 0,0 0 0,21 1 16,0-1-16,0 0 0,0-21 15,1 0-15,-1 0 0,0 0 16,21-21-16,-21 0 0,22 21 16,-22-22-16,21-20 0,-21 21 0,-21 0 15,22 0-15,-1-22 0,-21 1 0,21 42 16,0-21-16,0-22 0,0-20 16,1 21-16,-1-1 0,0 22 0,-21-21 15,0 21-15</inkml:trace>
  <inkml:trace contextRef="#ctx0" brushRef="#br0" timeOffset="3575.94">3281 1651 0,'-43'21'32,"43"0"-32,0 22 0,0-22 0,0 0 15,0 0-15,0 0 16,22 1-16,-22-1 0,0 0 0,21 0 16,0-21-16,0 0 0,0 0 15,0 0-15,1 0 0,-1 0 0,0 0 16,0-21-16,0 0 0,0 0 15,1-1-15,-1 1 0</inkml:trace>
  <inkml:trace contextRef="#ctx0" brushRef="#br0" timeOffset="3879.77">2582 783 0,'0'85'16,"0"-43"-16,0 1 15,0 20-15,0 1 0,0-22 16,0 21-16,0 1 0,0-1 16,0-20-16,-21-1 0</inkml:trace>
  <inkml:trace contextRef="#ctx0" brushRef="#br0" timeOffset="3942.73">2963 1651 0,'21'0'0,"43"-21"0</inkml:trace>
  <inkml:trace contextRef="#ctx0" brushRef="#br0" timeOffset="4131.62">3810 1418 0</inkml:trace>
  <inkml:trace contextRef="#ctx0" brushRef="#br0" timeOffset="4207.57">3789 1482 0,'0'0'0,"0"21"15,0 0-15,0 21 16,0-20-16,-21-1 0,-22-21 15,1 21 1</inkml:trace>
  <inkml:trace contextRef="#ctx0" brushRef="#br0" timeOffset="4371.47">3683 1905 0,'0'-21'16,"0"0"0,21 0-16,-21-1 0,21 1 0,-21 0 15,21-21-15,1 21 0,-1-22 16,-21 1-16,21 21 0,0-22 15,21 22-15,-20-21 0,-1 21 0,0 0 16,21 21-16,-21-22 0,1 22 0,-1 0 16</inkml:trace>
  <inkml:trace contextRef="#ctx0" brushRef="#br0" timeOffset="4555.89">4085 1820 0,'0'43'31,"21"-22"-31,0-21 0,1 0 0,-1 0 15,0 0-15,0 0 0,21 0 16,-20 0-16,20 0 0,0-21 0,-21 21 16,22-21-16,-22-1 0,21-20 15,-21 21-15,22 0 0,-22-22 16,21 1-16,-21 21 0,1-21 16,-1 20-16,0-20 0,-21 21 0,0 0 15,0 0-15,21-1 0,-21-20 16</inkml:trace>
  <inkml:trace contextRef="#ctx0" brushRef="#br0" timeOffset="4808">4657 1461 0,'0'63'31,"0"-42"-31,0 22 0,0-22 0,0 21 16,0-21-16,0 22 0,0-1 0,0-21 16,0 0-16,0 22 0,0-22 0,21 0 15,0 0-15,0-21 0,0 21 16,22-21-16,-22 0 0,0 0 15,0 0-15,21 0 0,-20 0 0,20-21 16,-21 21-16,0-21 0,22 0 16,-22-22-16,21 22 0,-21 0 0,0-21 15,1-1-15,-1 22 0,0-21 16,0 21-16,0-22 0,0 22 0,-21 0 16,0-21-16,0 21 0,0-1 15,0 1-15,0 0 0,0 0 0,0 0 16</inkml:trace>
  <inkml:trace contextRef="#ctx0" brushRef="#br0" timeOffset="4936.92">5249 1461 0,'0'21'16,"0"42"0,0-42-16,0 1 0,0 20 0,0-21 15,0 21-15,0-20 0,0 20 16,0-21-16,21 0 0,1 0 0,-22 1 16,21-1-16,0-21 0,0 0 15,0 21-15,22-21 0,-22 0 0,0 0 16,21 0-16,-21 0 0</inkml:trace>
  <inkml:trace contextRef="#ctx0" brushRef="#br0" timeOffset="5480.61">5969 1397 0,'-21'0'15,"0"0"1,-1 0-16,1 21 0,0 0 16,0 1-16,0-1 0,0 0 0,-1 0 15,1 0-15,0 22 0,0-1 16,21-21-16,0 21 0,-21-20 0,21 20 16,0-21-16,0 0 0,0 0 15,0 1-15,0-1 0,0 0 16,0 0-16,21-21 0,0 0 15,0 0-15,0 0 0,1 0 16,-1 0-16,0 0 0,0-21 0,0-21 16,22 20-16,-22 1 0,0 0 15,0-21-15,0-1 0,0 1 0,1 21 16,-22-21-16,0-1 0,21 22 16,-21-21-16,0 21 0,21-1 0,-21 1 15,0 0-15,0 42 31,0 0-31,-21 1 0,21-1 0,-21 21 16,21-21-16,0 22 16,0-22-16,0 21 0,0-21 0,0 22 15,0-1-15,0-21 0,0 0 0,0 22 16,21-22-16,0 0 0,0 0 16,-21 0-16,21-21 0,22 0 0,-22 0 15,0 0-15,0 0 0,21 0 16,1 0-16,-1-21 0,-21 21 0,22-21 15,-1-21-15,0 20 0,-21-20 16,22 0-16,-22-1 0,21 1 0,-42-21 16</inkml:trace>
  <inkml:trace contextRef="#ctx0" brushRef="#br0" timeOffset="5747.45">6858 3535 0,'0'-381'0,"0"762"0,0-1207 0,0 424 0,0 64 16,0 62-16,0 44 0,0 41 15,0 64-15,0 0 0,0 42 0,0 22 16,0-1-16,0 22 0,-21 21 15,21 0-15,-21 21 0,-1 0 16,1 21-16,0 21 0,0 22 16,0-22-16,0 22 0,-1 20 0,1-20 15,0 20-15,0-20 0,0-1 16,21 22-16,0-21 0,-21-1 0,21 1 16,0-1-16,0-21 0,0 1 15,0-1-15,21 0 0,0-20 0,0-1 16,21 0-16,-20-21 0,20 0 15,0 0-15,1 0 0,-1 0 16,21 0-16,-20-21 0,-1 0 0,0-22 16,1 22-16,-1 0 0,-21-21 15,22-1-15,-22 22 0</inkml:trace>
  <inkml:trace contextRef="#ctx0" brushRef="#br0" timeOffset="6709.19">4106 1439 0,'21'0'63,"1"0"-63,-1 0 15,0 0-15,0 0 16,-21 22-16,21-22 0,0 21 0,1 0 16,-22 0-16,0 0 15,0 22-15,0-22 0,0 21 0,-22 0 16,1 1-16,0-22 0,-21 21 15,21 1-15,63-22 0,-42 0 0,-21 0 16</inkml:trace>
  <inkml:trace contextRef="#ctx0" brushRef="#br0" timeOffset="7640.64">8424 1228 0,'0'-21'0,"43"-43"32,-43 43-32,0 42 31,0 21-15,-22-20-16,22 20 0,0-21 0,-21 21 15,0 1-15,0-1 0,21 0 16,0 1-16,-21-1 0,0 22 0,21-43 15,-22 21-15,22 0 0,0-20 16,-21 20-16,21-21 0,0 0 0,-21 0 16,21-42 15,0 0-31</inkml:trace>
  <inkml:trace contextRef="#ctx0" brushRef="#br0" timeOffset="7856.67">8043 1482 0,'0'0'0,"-21"0"15,42 0 1,0 0-16,1-21 16,20 21-16,0 0 0,-21 0 0,43 0 15,-22 0-15,1-22 0,-1 22 0,21 0 16,-20 0-16,20 0 15,-20 0-15,-1 0 0,0 0 0,1-21 0,-1 21 16,-21 0-16,21 0 0,1-21 16,-22 21-16</inkml:trace>
  <inkml:trace contextRef="#ctx0" brushRef="#br0" timeOffset="8114.89">9737 1037 0,'0'-21'15,"21"0"1,0 21-16,21 0 0,-21-21 16,22 21-16,20 0 0,-20 0 0,-1-21 15,21 21-15,-20 0 0,20 0 16,1 0-16,-1 0 0,1 0 0,-22 0 15,22 0-15,-1 0 0,-21 0 16,22 0-16,-43 0 0,21 0 0,-20 0 16</inkml:trace>
  <inkml:trace contextRef="#ctx0" brushRef="#br0" timeOffset="8476.79">10350 953 0,'-21'21'15,"42"-42"-15,-63 42 0,21-21 16,21 21-16,-21-21 0,21 21 0,-21 0 16,21 0-16,0 1 15,0-1-15,0 0 0,0 0 0,0 0 16,0 22-16,21-22 0,-21 21 0,21-21 16,-21 22-16,21-1 0,-21 0 15,0 1-15,21-1 0,-21 0 0,0 1 16,0-1-16,0-21 0,0 64 15,0-64-15,-21 21 16,0-21-16,0 1 0,0-1 0,-1 0 16,1-21-16,-21 0 0,0 21 15,20-21-15,-20 0 0,0 0 0,-1 0 16,1-21-16,0 21 0,-1-21 16,1 0-16,21 21 0,-21-22 0,20 1 15,1 0-15,0 0 0,21 0 0,0 0 16,0-1-16,0 1 15,0 0-15,21 0 16,22 21-16,-22 0 0,21 0 16</inkml:trace>
  <inkml:trace contextRef="#ctx0" brushRef="#br0" timeOffset="8948.2">11007 1376 0,'-22'-21'0,"1"0"0,-85-1 31,64 22-31,21 0 0,-21 22 0,20-1 16,-20 0-16,21 0 0,-21 0 15,20 22-15,1-1 0,0-21 16,0 21-16,21 1 0,-21-1 0,21 0 15,0-20-15,0 20 0,0-21 0,0 0 16,0 0-16,21 1 0,21-1 16,-21-21-16,1 0 0,-1 0 0,21 0 15,-21 0-15,22 0 0,-22 0 16,21-21-16,-21-1 0,22 1 0,-22 0 16,0 0-16,0-21 0,21-1 0,-20 22 15,-22-21-15,21-1 0,-21 22 16,21-21-16,-21 21 0,0 0 0,0-1 15,0 44 1,0-1 0,0 21-16,0-21 0,0 22 15,0-22-15,0 21 0,0-21 16,0 22-16,0-22 0,21 0 0,0 0 16,0 0-16,1 0 0,-1 1 15,0-22-15,0 0 0,0 0 0,0 0 16,1 0-16,-1 0 0,0 0 0,0-22 15,0 1-15</inkml:trace>
  <inkml:trace contextRef="#ctx0" brushRef="#br0" timeOffset="9160.29">11536 1291 0,'0'0'15,"0"21"1,0 1-16,0-1 0,0 0 0,0 0 15,0 21-15,0-20 0,0 20 0,0-21 16,0 21-16,0 1 0,0-22 16,0 21-16,0-21 0,21 1 0,-21-1 15,0 0-15,0 0 0,21 0 16,0-21-16,0 0 16,1 0-16,-1 0 15</inkml:trace>
  <inkml:trace contextRef="#ctx0" brushRef="#br0" timeOffset="9367.69">12065 1376 0,'0'0'0,"0"-21"0,-21 21 0,0 0 16,-1 0-16,1 0 0,0 0 16,0 21-16,-21-21 0,20 21 0,1 0 15,0 0-15,-21 22 0,21-22 0,-1 0 16,1 21-16,0-20 0,0 20 15,0-21-15,21 0 0,0 0 0,0 1 16,0-1-16,0 0 16,42-21-16,-21 0 15,22 0-15</inkml:trace>
  <inkml:trace contextRef="#ctx0" brushRef="#br0" timeOffset="9816.95">12552 1334 0,'0'0'0,"0"-22"0,0 1 16,-21 21-1,-1 0-15,1 0 0,0 0 0,-21 21 16,21-21-16,-22 22 16,22-1-16,0 0 0,-21 0 0,20 0 15,-20 0-15,21 22 0,0-22 0,0 21 16,-1-21-16,22 1 0,0-1 15,0 0-15,0 0 0,0 0 0,0 0 16,0 1-16,22-22 0,-1 0 16,21 0-16,-21 0 0,0 0 0,22 0 15,-22 0-15,21-22 0,-21 1 0,1 0 16,-1 0-16,21 0 0,-21-22 16,0 22-16,1-21 0,-1 0 15,-21-1-15,21 22 0,0-21 0,-21 21 16,0-1-16,21 22 0,-21 22 31,0 20-31,0-21 16,0 21-16,0-20 0,0 20 0,0 0 15,0-21-15,0 22 0,0-22 16,0 21-16,0-21 0,0 1 0,21-1 16,1 0-16,-1 0 0,0 0 0,0-21 15,0 0-15,22 0 0,-22 0 16,0 0-16,21 0 0,1-21 0</inkml:trace>
  <inkml:trace contextRef="#ctx0" brushRef="#br0" timeOffset="10240.7">13991 910 0,'0'0'0,"0"-21"0,0 0 16,0 42 15,0 0-31,0 0 0,0 22 16,-21-1-16,21 0 0,0 1 0,0-1 16,0 22-16,-21-22 0,21 21 0,-21-20 15,-1-1-15,22 0 0,0 1 16,0-1-16,-21 0 0,21-20 15,-21 20-15,21-21 0,0 0 0,0 0 16,0 1-16,0-44 31</inkml:trace>
  <inkml:trace contextRef="#ctx0" brushRef="#br0" timeOffset="10432.6">13652 1355 0,'0'-21'32,"22"21"-32,105-43 31,-85 43-31,0 0 0,1 0 0,20-21 16,-21 21-16,22 0 0,-1 0 15,-20-21-15,20 21 0,-20-21 0,20 0 16,-21 21-16</inkml:trace>
  <inkml:trace contextRef="#ctx0" brushRef="#br0" timeOffset="11955.72">16319 974 0,'22'-21'31,"-1"21"-31,0-22 0,0 1 15,21 21-15,-20-21 0,-1 0 16,21 0-16,-21 0 0,22-1 0,-22 1 16,21 0-16,-21 0 0,0 0 15,-21 0-15,0-1 0,0 1 0,-42 0 16,21 0-16,-43 21 16,22 0-16,-21 0 0,-22 0 0,0 0 15,22 21-15,-22 0 0,0 0 16,22 1-16,-1-1 0,22 0 15,-21 21-15,20-21 0,22 22 0,0-22 16,21 21-16,0-21 0,0 1 16,21 20-16,21 0 0,-20-21 0,20 22 15,0-1-15,22 0 0,-22 1 16,0-1-16,1-21 0,20 22 0,-20-1 16,-22 0-16,21-21 0,-21 22 0,0-1 15,-21-21-15,0 22 0,0-22 16,-21 0-16,0 0 0,-21 0 0,-1-21 15,1 0-15,-21 0 0,-1 0 16,1 0-16,20 0 0,-20 0 16,-1-21-16,1 0 0,20 0 0,1 0 15,0-1-15,-1-20 0,22 21 16,-21 0-16,21 0 0,0-22 0,21 22 16,0 0-16,0-21 0,0 20 15,0 1-15,21 0 0,0 21 0,0-21 16,21 0-16,1 21 0,-1-21 15,0 21-15,1 0 0,-1 0 0</inkml:trace>
  <inkml:trace contextRef="#ctx0" brushRef="#br0" timeOffset="12292.53">16425 1461 0,'0'21'0,"21"-21"31,1 0-31,20 0 0,-21 0 16,0 0-16,0-21 0,-21-1 0,22 22 16,20-21-16,-21 0 0,0 0 15,0 0-15,1 0 0,-1-1 0,0-20 16,-21 21-16,21 0 0,-21 0 16,0-1-16,0 1 0,-21 21 15,0 0-15,-22 0 0,22 0 0,0 0 16,-21 21-16,21 22 15,-22-22-15,22 0 0,-21 21 0,21 1 16,-1-1-16,1 0 0,21-20 16,0-1-16,0 21 0,0-21 0,0 0 15,0 1-15,21-1 0,1 0 16,20 0-16,-21-21 0,21 0 0,-20 0 16,20 0-16,0 0 0,-21 0 0,22-21 15,20 21-15</inkml:trace>
  <inkml:trace contextRef="#ctx0" brushRef="#br0" timeOffset="12563.37">17695 423 0,'0'0'16,"-21"-42"-16,0 0 0,21 21 0,-21-1 15,0 22-15,-1 0 0,1 22 16,21 20-16,-21-21 0,21 21 15,-21 22-15,21-1 0,0 1 0,0-1 16,0 22-16,-21 0 0,0-1 16,21 1-16,-22-21 0,1 20 0,0-20 15,0-1-15,21 1 16,-21-22-16,0 22 0,-1-22 0,22-21 0,-21 21 16,21-20-16,0-1 0,21-21 31,1 0-31,20-21 0</inkml:trace>
  <inkml:trace contextRef="#ctx0" brushRef="#br0" timeOffset="12932.16">17695 1312 0,'0'22'31,"0"-1"-31,21-21 15,1 0-15,-1 0 16,0 0-16,0 0 16,0 0-16,0 0 0,1-21 0,-1-1 15,0 1-15,21 21 0,-21-21 16,1 0-16,-1 0 0,0 0 0,-21-1 16,0 1-16,-21 21 15,0 0-15,-1 0 16,1 0-16,-21 21 0,21 1 0,0-1 15,-22 0-15,22 0 16,0 21-16,0-20 0,-22-1 0,43 0 16,-21 0-16,21 0 0,0 0 15,0 22-15,0-22 0,0 0 16,21-21-16,1 0 0,-1 0 16,21 0-16,-21 0 0,22 0 15,-22 0-15,21 0 0,0 0 0,22-21 16,-22 21-16</inkml:trace>
  <inkml:trace contextRef="#ctx0" brushRef="#br0" timeOffset="13543.81">18584 1185 0,'21'-21'15,"-42"42"-15,42-63 0,-21 21 16,0 42 0,-21 0-16,21 0 15,-21 1-15,0-1 0,21 0 16,-21 21-16,0-21 0,21 22 0,-22-22 15,22 0-15,0 0 0,-21 0 0,21 1 16,0-1-16,0 0 0,0 0 16,21-42 15,1 0-15,-22 0-16,21-1 0,0 1 15,21-21-15,-21 21 0,1 0 16,-1-22-16,21 22 0,-21 0 0,0 0 15,1 0-15,-1-1 0,0 22 16,0 0-16,0 22 16,-21-1-16,21 0 0,-21 0 15,0 0-15,0 22 0,22-22 0,-1 0 16,0 21-16,-21-21 0,21 1 0,0-1 16,0 0-16,1 0 0,-1 0 15,0-21-15,0 0 0,0 21 0,22-21 16,-22 0-16,0 0 0,0 0 15,21 0-15,-20-21 0,-1 0 0,21 0 16,-21 0-16,0 0 0,22-22 16,-22 22-16,0 0 0,0-21 15,0 20-15,1-20 0,-1 21 0,-21 0 16,21 0-16,-21 42 31,0 0-31,0 0 16,0 0-16,0 0 0,0 1 0,0-1 15,0 0-15,0 0 0,0 0 0,0 0 16,0 1-16,21-22 0,0 21 16,0-21-16,1 0 0,-1 0 0,0 0 15,0 0-15,21 0 0,-20 0 16,-1 0-16,0 0 0,0 0 16,0-21-16,0-1 0,-21 1 15,22-21-15</inkml:trace>
  <inkml:trace contextRef="#ctx0" brushRef="#br0" timeOffset="13727.7">19748 847 0,'0'0'0,"-21"0"0,0 0 16,0 0-16,0 0 0,0 0 0,-1 0 16,1 0-1,21 21-15,0 0 16,0 0-16,0 0 15,21-21-15,-21 22 16,22-22-16,-1 21 0,0-21 0,0 21 16</inkml:trace>
  <inkml:trace contextRef="#ctx0" brushRef="#br0" timeOffset="14792.87">20151 1164 0,'-43'43'31,"22"-22"-31,0 0 16,21 0-16,-21 0 0,0-21 15,21 21-15,0 1 0,0 20 0,0-21 16,0 0-16,0 0 16,0 1-16,0-1 0,0 0 15,21-21-15,0 0 0,0 0 16,0 0-16,22 0 0,-1 0 0,-21 0 15,21 0-15,22-21 0,-22 0 0,1-1 16,-22 1-16,21 0 0,0 0 16,1 0-16,-22 0 0,0-1 15,0 1-15,0 0 0,-21-21 0,0 21 16,0-1-16,0 1 16,-21 21 15,0 21-31,21 1 0,0 20 0,-21-21 15,21 0-15,0 22 0,0-22 16,0 0-16,0 21 0,21-21 0,0 1 16,0-1-16,22 0 0,-22 0 15,21 0-15,-21-21 0,22 0 0,-1 0 16,0 0-16,1 0 0,-22 0 16,21 0-16,1-21 0,-22 0 0,21 0 15,-21 0-15,22-1 0,-22-20 0,0 21 16,0-21-16,0-1 15,-21 1-15,21 21 0,-21-22 0,22 22 16,-22-21-16,0 21 0,0 42 31,-22 0-31,1 0 16,21 0-16,0 1 0,-21 20 16,0-21-16,21 0 0,-21 22 0,21-22 15,0 0-15,-21 0 0,21 0 16,-22 0-16,22 1 0,0-1 0,0 0 31,22-42-15,-1 0-1,-21-1-15,21 1 0,0 0 16,0 0-16,0 0 0,1-22 0,20 22 16,-21-21-16,21 21 0,-20-22 15,20 22-15,-21 0 0,0 0 0,22 0 16,-22 0-16,0 21 0,0 0 15,-21 21-15,0 0 0,21 0 16,-21 21-16,0-20 0,0 20 0,0-21 16,0 0-16,0 22 15,0-22-15,0 21 0,0-21 0,0 0 16,0 1-16,0-1 0,21-21 16,-21 21-16,22-21 0,-1 0 0,0 0 15,0 0-15,0 0 0,0-21 16,1 21-16,-1-21 0,21-1 15,-21 1-15,0 0 0,1 0 0,20-21 16,-21 20-16,21-20 0,-20 21 16,-1-21-16,21 20 0,-21 1 15,0 0-15,1 21 16,-22 21-16,0 0 16,0 1-16,0-1 0,0 0 15,0 0-15,0 0 0,0 0 16,0 1-16,0-1 0,0 0 15,21 0-15,0-21 0,0 0 16,0 21-16,22-21 0,-1 0 0,0 0 16,1 0-16,-1 0 0,0 0 15,1-21-15,-22 0 0,21 21 0,0-21 16,-20 0-16,20 21 0,-21-22 0,0 1 16,0 0-16,-21 0 0,0 0 15,22 0-15</inkml:trace>
  <inkml:trace contextRef="#ctx0" brushRef="#br0" timeOffset="14943.78">22839 1270 0,'0'0'0,"-21"0"0,-1 21 0,1-21 16,0 0-16,0 0 0,0 0 31,0 0-15,-1 0-16,1 0 15</inkml:trace>
  <inkml:trace contextRef="#ctx0" brushRef="#br0" timeOffset="15651.77">5546 3598 0,'0'-21'0,"0"42"0,0-63 0,0 21 0,0 0 16,-22 21-16,1 0 16,0 0-16,0 21 15,0 0-15,21 21 0,0 1 0,-21-1 16,21 22-16,-22-22 0,22 21 15,0 1-15,0-1 0,-21 1 0,21-1 16,-21 1-16,21-1 0,-21-20 16,21-1-16,0 0 0,-21 1 0,21-22 15,-21 21-15,21-21 0,0 1 16</inkml:trace>
  <inkml:trace contextRef="#ctx0" brushRef="#br0" timeOffset="15856.93">4932 4128 0,'0'0'0,"-21"0"15,21-22-15,0 1 16,21 21-16,0 0 16,0 0-16,21-21 0,-20 21 0,20 0 15,0 0-15,1-21 0,-1 0 16,0 21-16,22 0 0,-22-21 0,22 21 15,-1 0-15,-21-22 0,22 22 16,-22 0-16,22 0 0,-22-21 16,0 21-16,1 0 0</inkml:trace>
  <inkml:trace contextRef="#ctx0" brushRef="#br0" timeOffset="16288.85">6943 3768 0,'0'0'0,"21"-21"0,21-1 16,-21 1-16,0-21 15,-21 21-15,0 0 0,0-1 16,-21 22-16,-21 0 0,0 0 16,-1 0-16,1 0 0,0 0 15,-22 22-15,22-1 0,-22 0 0,22 0 16,0 0-16,-1 0 0,22 22 15,0-22-15,0 0 0,21 0 0,0 22 16,0-22-16,0 0 0,0 0 0,21 0 16,21 0-16,-21 1 0,22-1 15,-1 0-15,0 21 0,1-21 0,-1 1 16,0-1-16,1 0 0,-22-21 16,21 21-16,-21 0 0,1 0 0,-1 1 15,-21-1-15,0 0 16,-21 0-16,-1-21 15,-20 0-15,0 21 0,-1-21 0,1 0 16,0 0-16,-22 0 0,22 0 0,0 0 16,-1 0-16,1 0 0,21 0 15,-22 0-15,22 0 0,0 0 0,0 0 16,0-21-16,21 0 0,-21 0 0,21 0 16,21-1-16,0 1 15</inkml:trace>
  <inkml:trace contextRef="#ctx0" brushRef="#br0" timeOffset="16923.99">7916 3641 0,'0'0'15,"0"-21"-15,0-1 0,0 1 0,0 0 0,-21 21 16,21-21-16,-21 21 0,0 0 15,-22 0-15,22 0 0,0 0 0,-21 0 16,21 21-16,-22 0 0,22 0 16,-21 1-16,21 20 0,-1 0 0,-20-21 15,21 22-15,0-1 0,0 22 16,-22-22-16,43 0 0,-21 1 16,21-1-16,-21 21 0,21-20 0,0-22 15,0 21-15,0 1 0,21-22 0,21 0 16,-20 0-16,20 0 0,0 0 15,1-21-15,-1 0 0,21 0 0,-20 0 16,20 0-16,1 0 0,-22 0 0,22-21 16,-22 0-16,21 21 0,-20-21 15,-1-21-15,0 20 0,-20 1 0,20-21 16,-21 21-16,0-22 0,0 1 16,-21 0-16,0-1 0,0 1 15,0 0-15,0-1 0,-21 1 0,0 0 16,-21-1-16,21 1 0,-22 0 15,-20 21-15,20-1 0,-20 22 0,21 0 16,-22 0-16,1 0 0,20 0 0,1 22 16,0-1-16,-1 0 0,22 0 15,21 21-15,0-20 0,0 20 0,0 0 16,21-21-16,0 22 0,22-1 0,-22 0 16,21 1-16,1 20 0,-1-20 15,-21-1-15,21 0 0,1 1 0,-1-22 16,0 21-16,-20 0 0,-1-20 15,0 20-15,0-21 0,-21 0 16,0 22-16,0-22 0,0 0 0,0 0 16,-21 0-16,0 0 0,0 1 0,-1-22 15,1 21-15,0-21 0,-21 0 16,21 0-16,-1 0 0,1 0 0,0 0 16,0 0-16,21-21 15,0-1-15</inkml:trace>
  <inkml:trace contextRef="#ctx0" brushRef="#br0" timeOffset="17404.03">8826 3577 0,'22'0'0,"-44"0"0,44 21 31,-22 1-16,-22-1-15,22 0 0,-21 21 0,21 1 16,-21-1-16,0 0 0,21 1 0,-21 20 16,0-21-16,-1 22 0,1-22 15,0 22-15,0-22 0,0 0 16,0 1-16,-1-1 0,-20 0 0,21-20 16,0-1-16,21 0 0,-21 0 0,21-42 46,21 0-46,-21 0 0,21-1 16,0 1-16,0-21 0,0 21 0,1-22 16,-1 1-16,0 0 0,0-1 0,0 22 15,0 0-15,1 0 0,-1 0 16,0 21-16,0 0 0,0 21 16,-21 0-16,0 0 0,21 0 0,1 22 15,-22-22-15,21 21 0,0-21 16,-21 22-16,21-22 0,0 0 0,0 0 15,1 0-15,20 1 0,-21-22 16,0 0-16,0 21 0,1-21 16,-1 0-16,0 0 0,0 0 0,0 0 15,0 0-15,1 0 0,-22-21 0,21 21 16,-21-22-16,21 1 0,-21 0 16,0 0-16,21 0 0</inkml:trace>
  <inkml:trace contextRef="#ctx0" brushRef="#br0" timeOffset="18063">9737 4001 0,'0'0'16,"-22"0"-16,-20 0 0,21 0 0,0 0 15,0 0-15,42 0 16,0 0-16,0 0 16,43 0-16,-22 0 15,21 0-15,1 0 0,-1-22 0,22 22 16,-21 0-16,20 0 0,1 0 0,0 0 15,-1 0-15,1-21 0,0 21 16,-1 0-16,1 0 0,0 0 0,-1-21 16,1 21-16,0 0 0,-22 0 0,1-21 15,-1 0-15,1 21 0,-22 0 16,0 0-16,1-21 0,-22 21 0,0 0 16,0 0-16,-21-22 15,-42 22 1,21 0-16,-1-21 0,1 21 0,0 0 15,-21 0-15,21-21 0,-1 21 16,-20 0-16,21 0 0,0 0 0,0-21 16,-1 21-16,1 0 0,0 0 15,0 0-15,21-21 0,0 0 32,21 21-32,0 0 0,0-22 15,1 22-15,-1 0 0,0 0 16,0 0-16,0 0 0,0 0 0,1 0 15,-1 0 1,-21 22-16,0-1 16,0 0-16,0 0 0,0 0 0,0 0 15,-21 1-15,-1-1 16,22 21-16,-21-21 0,0 0 0,0 22 16,0-22-16,21 0 0,-21 0 0,21 0 15,0 1-15,0-1 0,21-21 16</inkml:trace>
  <inkml:trace contextRef="#ctx0" brushRef="#br0" timeOffset="18600.53">12234 3852 0,'0'22'31,"0"-44"16</inkml:trace>
  <inkml:trace contextRef="#ctx0" brushRef="#br0" timeOffset="19519.81">9969 4043 0,'22'0'16,"-22"21"-16,21 0 0,0-21 0,0 21 15,0 1-15,22-22 0,-1 21 0,0 0 16,1 0-16,-1 21 0,21-20 15,-20 20-15,20-21 0,1 21 0,20 1 16,-20-1-16,-1 0 0,22-20 16,-21 20-16,-1 0 0,1-21 15,-1 22-15,-21-22 0,22 0 0,-22 0 0,1 0 16,-22 1-16,21-22 0,-21 21 16</inkml:trace>
  <inkml:trace contextRef="#ctx0" brushRef="#br0" timeOffset="19767.66">11345 4403 0,'0'21'0,"0"-42"0,21 42 15,1 0-15,-1 0 0,-21 0 0,21 1 16,0-1-16,0 21 0,-21-21 16,0 22-16,0-22 0,0 21 0,0-21 15,-21 22-15,-21-1 0,-1-21 0,1 21 16,-21-20-16,-1-1 0,1 21 0</inkml:trace>
  <inkml:trace contextRef="#ctx0" brushRef="#br0" timeOffset="20464.27">12636 3344 0,'0'-21'0,"0"42"0,-21-42 16,0 21-1,0 0-15,0 21 0,-22 1 0,22-1 16,0 21-16,0 0 15,0 1-15,0-22 0,-1 21 0,22 1 16,0-1-16,0 0 0,0-21 0,0 22 16,0-22-16,0 21 0,0-21 15,0 1-15,22-1 0,-1 0 0,0 0 16,0-21-16,21 0 0,-20 0 0,20 0 16,-21 0-16,21 0 0,1-21 15,-1 21-15,0-21 0,1 0 0,-1-1 16,-21 1-16,22 0 0,-22 0 15,21 0-15,-21 0 0,0 21 16,1-22-16,-1 22 0,-21-21 0,21 21 0,-21-21 16,0 0-1,-21 21 1,0 0-16,-1 0 16,22 21-16,0 0 0,0 0 15,-21 1-15,21-1 0,-21 0 16,21 0-16,0 0 0,0 0 15,0 1-15,0-1 0,0 0 16,0 0-16</inkml:trace>
  <inkml:trace contextRef="#ctx0" brushRef="#br0" timeOffset="21231.82">12255 4699 0,'0'0'0,"0"21"15,0 0-15,0 1 0,0-1 16,0 0-16,0 0 15,0 0-15,0 0 0,0 1 16,0-1-16,0 0 0,0 0 16,22-21-1,-1 0-15,0-21 16,0 0-16,0 0 0,0-1 0,1 1 16,-1 0-16,-21 0 0,21 0 0,0 0 15,0 21-15,0-22 0,1 1 16,-1 21-16,0-21 0,0 21 0,0 0 15,0 0-15,1 0 0,-1 0 16,0 0-16,0 0 0,0 21 16,0-21-16,-21 21 0,22 1 0,-22-1 15,21-21-15,0 21 0,-21 0 16,21 0-16,0-21 0,0 0 16,1 0-16,-1 0 15,0 0-15,21 0 0,-21 0 0,1 0 16,20 0-16,-21 0 0,0 0 0,22 0 15,-22 0-15,0 0 0,0 0 16,0-21-16,0 21 0,1-21 0,-1 21 16,0 0-16,0-21 0,0 21 15,0 0-15,1-21 0,-1 21 16,0 0-16,0 0 0,0 0 16,0 0-16,1 0 0,-1 0 0,0 0 15,0 0-15,0 0 0,0 0 16,1 0-16,20 0 0,-21 21 15,0-21-15,0 0 0,22 0 0,-22 0 16,0 0-16,0 0 16</inkml:trace>
  <inkml:trace contextRef="#ctx0" brushRef="#br0" timeOffset="23184.71">1990 2265 0,'-43'0'0,"86"0"0,-107 0 0,43 0 16,0 0-16,0 0 15,-1 0-15,1 0 0,0 0 0,0 0 0,42 0 63,0 0-47,0 0-16,22 0 15,-22 0-15,0 0 0,21 0 16,1 0-16,-1 0 0,0 0 0,1 0 15,20 0-15,1 0 0,-1 0 16,1 0-16,-1 0 0,1 0 0,-1 21 16,22-21-16,-22 0 0,1 0 15,21 0-15,-22 0 0,1 0 0,-1 0 16,1 21-16,20-21 0,-20 0 0,20 0 16,-20 0-16,21 0 15,-1 0-15,-20 0 0,20 0 0,1 21 0,-21-21 16,20 0-16,-20 0 15,20 0-15,-20 0 0,21 0 0,-22 0 16,22 0-16,-1 0 0,1 0 0,-21 0 16,20 0-16,1 22 0,0-22 15,-1 0-15,1 0 0,-22 0 0,22 0 16,0 0-16,-22 0 0,22 0 0,0 0 16,-22 0-16,22 0 0,-1 0 15,1 0-15,-21 0 0,20 0 0,-20 0 16,20 0-16,1 0 0,0 0 15,-1 0-15,1 0 0,0 0 0,21 0 16,-22 0-16,22 0 0,-21 0 16,21 0-16,-22 0 0,22 0 15,-21 21-15,21-21 0,-1 0 0,1 0 16,0 0-16,0 0 0,0 0 0,0 0 16,-1 21-16,1-21 0,21 0 15,-21 0-15,0 21 0,21-21 0,-21 0 16,0 21-16,21-21 0,-22 0 0,1 0 15,21 21-15,-21-21 0,21 22 16,0-22-16,0 0 0,0 21 16,-21-21-16,21 0 0,0 21 0,-21-21 0,21 0 15,0 21-15,0-21 16,-21 0-16,21 21 0,-22-21 0,22 0 16,-21 0-16,0 21 0,21-21 0,0 0 15,-21 0-15,21 22 0,-21-22 16,21 0-16,-21 0 0,21 21 0,-22-21 15,22 0-15,-21 0 0,21 0 0,0 21 16,-21-21-16,21 0 0,0 0 16,-21 21-16,0-21 0,21 0 0,0 0 15,-21 21-15,21-21 0,-22 0 0,22 0 16,-21 21-16,21-21 0,-21 0 16,0 0-16,21 22 0,0-22 0,-21 0 15,21 0-15,-21 21 0,21-21 16,-22 0-16,1 0 0,21 0 15,0 21-15,-21-21 0,21 0 0,0 0 16,0 21-16,-21-21 0,21 0 16,-21 0-16,21 21 0,0-21 0,0 0 15,0 0-15,0 0 0,0 0 0,0 0 16,0 0-16,21 21 0,-21-21 16,21 0-16,-21 0 0,21 0 0,-21 0 15,0 0-15,21 0 0,1 0 16,-22 0-16,21 0 0,0 0 0,0 0 15,-21 0-15,0 0 0,21 0 0,-21 0 16,21 0-16,-21 0 16,22 0-16,-22 0 0,0 0 0,0 0 15,0 0-15,0 0 0,0 0 0,21 0 16,-21 0-16,0 0 0,0 0 16,-21-21-16,21 21 0,0 0 0,-22 0 15,22 0-15,-21 0 0,0 0 16,0-21-16,0 21 0,-22 0 0,-20 0 15,-1 0-15,1 0 0,-1 0 16,-20 0-16,-1 0 0,0 0 0,1-21 16,-1 21-16,-21 0 0,0 0 0,1 0 15,-1 0-15,0 0 32,-21-21 61,0 0-77,-21 21-16,21-22 16,-21 1-1,-1 0-15,1 0 16</inkml:trace>
  <inkml:trace contextRef="#ctx0" brushRef="#br0" timeOffset="24116.17">23283 741 0,'0'21'16,"0"0"-16,-21 0 16,21 1-16,0-1 0,-21 21 15,0-21-15,21 22 0,-21-22 16,21 21-16,-22-21 0,1 22 16,21-22-16,0 0 0,0 0 0,0 0 15,0 0-15,0 1 0,21-22 16,1 0-16,20 0 0,0-22 15,22 1-15,20 0 0,22 0 0,21-21 16,0-1-16,21 22 0,22-21 16,-1-22-16,22 22 0,-1 0 0,-21-1 15</inkml:trace>
  <inkml:trace contextRef="#ctx0" brushRef="#br0" timeOffset="76375.77">1587 6731 0,'0'0'0,"22"-21"16,-22 0-16,0 0 16,0-1-16,0 1 15,0 0-15,0 0 0,0 0 16,0 0-16,0 42 47,0 0-47,0 21 0,0 1 0,0-1 15,21 0-15,-21 1 0,0-1 16,0 21-16,0 1 0,0-22 16,21 22-16,-21-1 0,21 1 0,-21-1 15,21 1-15,-21-1 0,0 1 16,0-22-16,0 0 0,0 22 0,0-43 16,0 21-16,0 1 0,0-22 15,0 0-15,0 0 0,0 0 16,0 1-16,0-1 15,0-42 1,0-1 0,0 1-16,0 0 0,0-21 15,0 21-15,-21-22 0,21 1 0</inkml:trace>
  <inkml:trace contextRef="#ctx0" brushRef="#br0" timeOffset="76787.53">1291 6879 0,'0'0'0,"-21"0"0,0-21 16,0 0-16,-1 21 16,1-21-16,21 0 0,0-1 0,0 1 15,0 0-15,0 0 0,0 0 16,43 0-16,-22-1 0,0 1 15,21-21-15,22 21 0,-22 0 0,22-1 16,-1 1-16,1 0 0,-1 21 16,1 0-16,-1 0 0,1 0 0,-1 21 15,1 0-15,-22 22 0,0-22 16,1 21-16,-1 1 0,-21 20 0,-21-21 16,0 1-16,0-1 0,-21 0 15,0 1-15,-22-1 0,1 0 0,21 1 16,-21-1-16,-1 0 15,1 1-15,0-22 0,-1 0 0,1 21 16,21-20-16,0-22 0,-1 21 16,1 0-16,0-21 0,0 0 15,21 21-15,21-21 16,0-21 0,0 0-16,22 0 0,-22 21 15</inkml:trace>
  <inkml:trace contextRef="#ctx0" brushRef="#br0" timeOffset="77339.22">2349 7916 0,'0'0'0,"0"-21"16,0 0-16,22 0 16,-1 0-16,0 0 0,0-22 15,0 22-15,0-21 0,1-1 16,-1 1-16,21 0 0,-21-1 0,0-20 15,22-1-15,-22 1 0,0-1 16,0 1-16,0 21 0,1-22 0,-22 22 16,0-1-16,21 1 0,-21 0 15,0-1-15,0 22 0,0-21 0,0 21 16,0 0-16,0-1 0,0 1 16,0 0-16,-21 21 0,-1 0 15,1 21 1,0 0-16,21 22 0,0-22 15,-21 21-15,21 1 0,-21-1 16,0 0-16,21 22 0,0-1 16,-22 1-16,1 20 0,21-20 0,0-1 15,0 1-15,0-22 0,0 22 16,0-22-16,0 0 0,0 1 0,0-1 16,0-21-16,21 22 0,1-22 15,-1 0-15,0-21 0,0 21 0,21-21 16,-20 0-16,20 0 0,-21 0 15,0 0-15,22 0 0,-22 0 0,21-21 16,-21 21-16</inkml:trace>
  <inkml:trace contextRef="#ctx0" brushRef="#br0" timeOffset="77952.87">3450 7662 0,'0'-21'0,"21"21"0,0-21 16,1 0-1,-22 0-15,21 0 0,-21-1 16,21 1-16,-21 0 0,0 0 16,0-21-16,0 20 0,0-20 0,0 21 15,0 0-15,0 0 0,0-22 16,0 22-16,-21 21 0,0-21 15,-1 0-15,1 21 0,0 0 0,0 0 16,0 0-16,0 0 0,-22 0 16,22 0-16,0 0 0,-21 21 0,20 21 15,1-21-15,0 1 0,0 20 16,0 0-16,0 1 0,-1-22 0,22 21 16,0 0-16,-21-20 0,21 20 0,0-21 15,0 21-15,0-20 16,0-1-16,0 0 0,0 0 0,21 0 15,1-21-15,-1 0 0,0 0 16,0 0-16,0 0 0,0 0 16,22 0-16,-22 0 0,21 0 0,-21-21 15,1 0-15,-1 0 0,21 0 16,-21-22-16,0 22 0,1 0 0,-22-21 16,21-1-16,0 22 0,-21-21 0,0-1 15,0 22-15,21 0 0,-21 0 16,0 0-16,0 0 0,0 42 47,0 0-47,-21 0 0,21 0 0,0 22 15,0-22-15,0 21 0,0-21 16,0 0-16,0 22 0,0-22 0,0 21 16,0-21-16,0 1 0,0-1 15,0 0-15,0 0 0,21-21 16,0 21-16,0-21 0,1 0 0,20 0 15,-21 0-15</inkml:trace>
  <inkml:trace contextRef="#ctx0" brushRef="#br0" timeOffset="78295.7">4318 7239 0,'0'-21'16,"-21"0"-16,42 63 0,-63-105 16,42 41-16,-22 22 0,1 0 0,21-21 15,-21 21-15,0 0 0,0 0 16,0 21-16,-1-21 0,22 22 16,-21-1-16,0 21 0,0-21 0,0 22 15,21-22-15,-21 21 0,-1 0 16,22 1-16,0-1 0,-21-21 15,21 22-15,0-22 0,-21 21 0,21-21 16,0 0-16,0 1 0,0-1 16,0 0-16,21 0 0,0 0 0,1-21 15,-1 21-15,0-21 0,0 0 0,0 0 16,0 0-16,22 0 0,-22 0 16,0 0-16,21-21 0,1 21 0,-22-21 15,21 0-15,1 0 0</inkml:trace>
  <inkml:trace contextRef="#ctx0" brushRef="#br0" timeOffset="78743.44">4699 7451 0,'0'21'0,"0"-42"15,0 63-15,0-21 16,21-21 0,0 0-1,0 0-15,1-21 0,20 21 0,-21-21 16,0 0-16,22 21 0,-22-21 16,0-1-16,0 1 0,0 0 0,0 0 15,-21 0-15,22 0 0,-22-1 16,0 1-16,0 0 0,0 0 15,-22 0-15,1 21 0,0 0 16,0 0-16,0 0 0,0 0 0,-22 0 16,22 0-16,0 21 0,0 0 0,0 0 15,-1 0-15,1 1 0,0 20 16,21-21-16,-21 21 0,21-20 0,0 20 16,0-21-16,0 0 0,0 22 15,0-22-15,0 0 0,21 0 0,0 0 16,0 0-16,1-21 0,-1 22 15,0-22-15,21 0 0,-21 0 16,1 0-16,20 0 0,-21 0 0,21 0 16,-20 0-16,-1-22 0,21 1 0,-21 0 15,0 0-15</inkml:trace>
  <inkml:trace contextRef="#ctx0" brushRef="#br0" timeOffset="79611.95">5461 7154 0,'0'-21'15,"0"42"-15,-21-42 16,21 42 15,0 1-31,0-1 16,0 21-16,0-21 16,0 0-16,0 22 0,0-22 0,0 21 15,-21-21-15,21 1 0,0 20 0,0-21 16,0 0-16,0 0 0,-22 1 15,22-1-15,0 0 0,0 0 16,0-42 15,0 0-31,0-22 16,0 22-16,0 0 0,22-21 16,-22 21-16,0-22 0,21 1 15,0 0-15,-21-1 0,21 22 0,0-21 16,0 21-16,1-22 0,-1 22 0,0 0 15,21 21-15,-21-21 0,22 21 16,-1 0-16,-21 0 0,22 0 0,-1 21 16,-21-21-16,21 21 0,-20 0 15,20 22-15,-21-22 0,0 0 0,0 21 16,1 1-16,-22-22 0,0 21 0,21-21 16,-21 0-16,0 22 0,0-22 15,0 0-15,0 0 0,0 0 0,0 1 16,0-1-16,0 0 15,-21-21 1,-1 0 0,22-21-16,0 0 0,0-1 15,0 1-15,0 0 0,0-21 16,0 21-16,0-22 0,0 22 0,22-21 16,-1-1-16,-21 1 0,21 21 0,21-21 15,-21 20-15,1 1 0,20 0 16,-21 0-16,21 0 0,1 0 0,-22 21 15,21 0-15,1 0 0,-1 0 0,0 0 16,1 21-16,-22 0 0,21 0 16,-21 0-16,0 22 0,1-22 0,-1 21 15,-21-21-15,0 22 0,0-1 16,0-21-16,0 21 0,0-20 16,-21 20-16,21-21 0,-22 0 0,1 0 15,21 1-15,0-1 0,-21-21 16,42 0 15,0-21-15,1-1-16,-1 1 0</inkml:trace>
  <inkml:trace contextRef="#ctx0" brushRef="#br0" timeOffset="80017.23">6879 7430 0,'0'0'0,"21"0"32,0 0-32,1 0 0,-1 0 15,0-22-15,0 22 0,21-21 0,-20 21 16,-1-21-16,0 0 0,21 0 16,-21 0-16,1-1 0,-1 1 0,0 0 15,-21 0-15,0 0 0,0 0 16,21-1-16,-21 1 0,0 0 0,0 0 15,-21 21-15,0-21 0,0 21 16,-1 0-16,-20 0 0,21 0 16,0 0-16,0 21 0,-1 0 15,1 0-15,0 0 0,0 1 0,0-1 16,0 0-16,21 21 0,0-21 16,0 1-16,0 20 0,0-21 0,0 0 15,0 0-15,0 1 0,21-1 0,21 21 16,-21-21-16,0 0 15,1-21-15,20 0 0,-21 22 0,0-22 16,0 0-16,22 0 0,-22 0 0,0 0 16,0-22-16,22 1 0,-22 21 15,21-21-15,0 0 0,-20 0 0,20-22 16,0 22-16</inkml:trace>
  <inkml:trace contextRef="#ctx0" brushRef="#br0" timeOffset="80517.21">7768 7070 0,'0'-21'15,"0"42"-15,0-64 0,-21 43 32,0 22-32,21-1 15,0 0-15,-21 0 0,21 0 0,0 0 16,0 1-16,0 20 0,0-21 16,-22 21-16,22-20 0,-21-1 0,21 21 15,0-21-15,0 0 0,0 1 0,-21-1 16,21 0-16,0 0 0,0 0 15,0 0-15,-21 1 16,21-44 15,0 1-15,0 0-16,0-21 0,0 21 16,21-22-16,0 22 0,-21-21 15,21-1-15,1 1 0,20 0 0,-21-1 16,21 22-16,1-21 0,-1 21 0,0-22 15,1 22-15,-1 21 0,0-21 16,1 21-16,-1 0 0,0 0 16,1 0-16,-22 0 0,0 21 0,21 0 15,-20 1-15,-1-1 0,-21 0 16,0 21-16,0-21 0,0 22 0,0-1 16,0-21-16,0 22 0,0-22 0,0 21 15,0-21-15,0 0 0,-21 1 16,21-1-16,0 0 0,0 0 0,0 0 15,0 0-15,21-21 47,0-21-47,0 21 0,0-21 16,0 0-16,1 0 0</inkml:trace>
  <inkml:trace contextRef="#ctx0" brushRef="#br0" timeOffset="80925.22">8848 6435 0,'0'-21'0,"0"42"0,0-64 16,0 22-16,0 42 31,0 1-31,-22-1 0,22 0 0,-21 21 15,21 1-15,0-22 0,0 42 16,0-20-16,-21-1 0,21 0 16,0 1-16,0-1 0,-21 0 0,21 22 15,-21-22-15,21 0 0,0 1 0,-21 20 16,-1-20-16,22-1 0,-21 0 16,21 1-16,0-1 0,0-21 0,0 21 15,-21-20-15,21 20 0,0-21 16,0 0-16,0 0 0,0 1 15,21-22-15,0 0 0,1 0 0,-1 0 16,0 0-16,0 0 0,0 0 16,0 0-16,1 0 0,20 0 0,-21-22 15,0 1-15,0 21 0,1-21 16,-1 0-16,0 0 0,0 0 0,0-1 16,-21 1-16,0 0 0,21 0 15,-21-21-15,22 20 0,-22 1 0</inkml:trace>
  <inkml:trace contextRef="#ctx0" brushRef="#br0" timeOffset="81255.1">8509 6816 0,'-21'0'0,"42"0"0,-21 0 31,21 0-31,21 0 0,-20-21 16,20 21-16,0 0 0,1 0 16,-1 0-16,0 0 0,1 0 0,-1 0 15,0 0-15,1 0 0,-22 0 0,21 0 16,-21 0-16,0 0 0,1-22 16,-1 22-16,0 0 15</inkml:trace>
  <inkml:trace contextRef="#ctx0" brushRef="#br0" timeOffset="88895.57">10668 6287 0,'0'0'0,"0"-22"0,-21 22 31,0 0-31,21 22 16,-22-1-16,1 0 0,21 0 16,-21 21-16,21 1 0,0 20 0,0 1 15,0-1-15,0 1 0,0-1 16,0 1-16,0-1 0,0 1 0,-21 20 16,21-20-16,0-1 0,0 1 0,0-1 15,0-20-15,0-1 0,0 0 16,0 1-16,0-1 0,0-21 0,0 0 15,0 1-15,0-1 0,0 0 16,21-21 0,-21-21-1,0 0-15,0-1 0,21 1 0,-21 0 16,21-21-16,-21-1 0,0 22 16</inkml:trace>
  <inkml:trace contextRef="#ctx0" brushRef="#br0" timeOffset="89276.35">10499 6710 0,'-22'-21'0,"44"42"0,-44-85 0,1 43 15,21 0-15,-21 0 0,21 0 16,0-22-16,0 22 0,0 0 0,0-21 0,0 21 16,0-1-16,21 1 15,0 0-15,1 0 0,20 0 0,-21 0 16,21-1-16,1 22 0,-1-21 0,22 21 15,-22 0-15,21 0 0,1 0 16,-1 0-16,1 0 0,-22 0 0,22 21 16,-22 1-16,-21-1 0,22 21 15,-22 0-15,-21 1 0,0-1 0,0 22 16,-21-22-16,-22 21 0,1-20 0,0 20 16,-1-20-16,-20-1 15,20-21-15,-20 21 0,21-20 0,-1 20 16,22-21-16,-21 0 0,21-21 0,-1 21 15,1 1-15,0-22 0,0 0 16,42 0 31,0-22-47,0 1 16,1 0-16</inkml:trace>
  <inkml:trace contextRef="#ctx0" brushRef="#br0" timeOffset="90651.56">11726 6943 0,'21'-21'0,"-42"42"0,64-42 15,-65 21 16,1 21-31,21 0 0,-21 0 16,0 0-16,0 0 0,0 1 16,-1-1-16,1 21 0,0-21 0,21 22 15,-21-1-15,0-21 0,21 21 0,0 1 16,0-22-16,-21 21 16,21-21-16,0 22 0,0-22 0,0 0 15,0 0-15,0 0 0,0 1 16,21-22-16,-21 21 0,21-21 15,0 0-15,0 0 0,0 0 0,1 0 16,20-21-16,-21-1 0,0 22 0,22-21 16,-22 0-16,0 0 0,21-21 15,-21 20-15,1 1 0,-1-21 16,-21 0-16,0 20 0,21-20 0,-21 0 16,0 21-16,0-22 0,0 22 0,-21 0 15,21-21-15,-21 20 0,-1 22 16,1-21-16,0 21 0,0 0 0,0 0 15,0-21-15,-1 21 0,1 0 16,0 0-16,42 21 31,0-21-31,1 0 16,-1 0-16,21 0 0,-21 0 0,22 0 16,-1 0-16,0 0 0,1-21 15,-1 0-15,0 21 0,1 0 0,-1 0 16,0-21-16,1 21 0,-1 0 0,-21 0 15,21 0-15,-20 0 16,-1 0-16,0 0 0,0 0 0,0 0 16,-21 21-1,0 0-15,0 0 16,0 0-16,0 1 0,0-1 16,0 0-16,0 0 0,-21 21 0,0-20 15,21-1-15,-21 21 0,21-21 16,0 0-16,0 22 0,-21-22 0,21 0 15,-22 0-15,22 0 0,0 1 0,0-1 16,0 0-16,0 0 0,0 0 16,22 0-16,-1-21 0,0 22 15,0-22-15,0 0 16,0 0-16,1 0 16,-1 0-16,0-22 0,0 22 0,0-21 15,0 0-15,-21 0 0,22 0 0,-1 0 16,-21-1-16,0 1 0,0-21 15,0 21-15,0-22 0,0 22 0,0-21 16,0 0-16,-21-1 0,-1 22 0,1-21 16,0 21-16,0-1 0,0 1 15,21 0-15,-21 0 0,-1 21 0,1 0 16,0-21-16,42 21 47,0 21-32,1-21-15,-1 21 0,0-21 16,0 0-16,0 0 0,0 0 0,22 0 16,-22 0-16,21 0 0,1 0 0,-1 0 15,0 0-15,1 0 0,20-21 16,-21 21-16,22-21 0,-1 0 0,-20-1 16,20 1-16,-20-21 0,-1 21 15,0 0-15,1-22 0,-22 22 0,0-21 16,0 21-16,21-43 0,-42 22 15,0 21-15,0-1 16,0 1-16,0 0 0,-21 0 0,0 0 16,21 0-16,-21 21 0,0-22 0,0 22 15,-1 0 1,1 0-16,0 0 0,21 22 0,-21-1 16,0 0-16,0 0 0,-1 21 15,1 1-15,0-1 0,0 0 16,0 1-16,0 20 0,-1-20 0,1-1 15,0 21-15,0 43 0,0-63 16,0 20-16,-1-21 0,1 1 0,21 20 16,0-20-16,-21-1 0,21 0 0,0-21 15,0 22-15,0-22 0,0 0 16,0 0-16,21 0 0,-21 1 16,21-1-16,1-21 0,-1 21 0,0-21 15,21 0-15,-21 0 0,1 0 16,-1 0-16,0 0 0,0 0 0,21 0 15,-20 0-15,-1 0 0,0 0 0,-21-21 16,21 0-16,0 21 0,0-22 16,1 1-16,-22 0 15,21 0-15,-21 0 16,0 0 0</inkml:trace>
  <inkml:trace contextRef="#ctx0" brushRef="#br0" timeOffset="90874.43">13398 7535 0,'0'22'15,"-21"-22"-15,0 0 47,0 0-16</inkml:trace>
  <inkml:trace contextRef="#ctx0" brushRef="#br0" timeOffset="94665.25">15579 7006 0,'-22'0'16,"1"0"-16,0 0 0,0 0 15,0 0-15,0 0 0,-1-21 16,1 21-16,0 0 16,0 0-16,0 0 15,0 0 1,42 0 31,21 0-47,-21 0 0,0 0 0,22 0 15,-1 0-15,0 0 0,1 0 0,-1 0 16,22 0-16,-1 0 0,22 0 16,-1 0-16,1 0 0,0 0 15,21 0-15,-1 0 0,-20 0 0,21 0 16,-21 0-16,-1 0 0,-20 0 0,-1 0 16,1 0-16,-1 0 0,-20 0 15,20 0-15,-21 0 0,-20 0 0,20 0 16,-21 0-16,0 0 0,0 0 15,1 0-15,-44 0 32,1 0-17,0 0-15,0 0 0,-21 0 0,20 0 16,1 0-16,-21 0 0,21 0 16,-22 0-16,22 0 0,-21 0 15,0 0-15</inkml:trace>
  <inkml:trace contextRef="#ctx0" brushRef="#br0" timeOffset="95060.02">15684 7049 0,'-21'0'0,"42"0"0,-63 0 15,63 0 17,0 0-32,1 0 15,-1 0-15,21 0 16,0 0-16,1 0 0,20 0 0,1 0 16,-1 0-16,22 0 0,-22 0 0,22 0 15,0 0-15,-22 0 0,22 0 16,-22 0-16,1 0 0,-1 0 0,1 0 15,-1 0-15,-20 0 0,-1 0 0,0 0 16,-20 0-16,20 0 0,-21 0 16,0 0-16,0-22 0,1 22 0,-22-21 47,-22 21-47,1 0 0,0 0 15,0 0-15,21-21 16,-21 21-16</inkml:trace>
  <inkml:trace contextRef="#ctx0" brushRef="#br0" timeOffset="95659.68">16976 6519 0,'0'0'0,"0"22"16,0-1-16,0 0 0,0 0 16,0 0-16,0 0 0,0 1 15,0-1-15,21 21 0,0-21 0,-21 0 16,42 1-16,-21-1 0,1 0 15,20 0-15,0 0 0,1 0 16,-1-21-16,0 22 0,22-22 0,-22 0 16,0 21-16,1-21 0,-1 0 15,-21 0-15,22 0 0,-22 0 0,0 0 16,0 0-16,0 0 0,0 0 16,1 0-16,-22-21 15,0-1 1,-22 22-16,1 0 0,0 0 15,0 0-15,0 0 0,0 0 16,-22 0-16,22 0 0,-21 0 0,21 22 16,-22-22-16,1 21 0,21 0 15,-22 0-15,1 21 0,0-20 0,-1 20 16,22-21-16,-21 21 16,0 1-16,20-1 0,1-21 0,-21 22 15,21-1-15,0-21 0,-1 0 0,1 22 16,21-22-16,-21 0 0,0 0 15,21 0-15,0-42 63,21 0-47,0 21-16,0-21 0,1 0 0</inkml:trace>
  <inkml:trace contextRef="#ctx0" brushRef="#br0" timeOffset="96083.43">18881 6498 0,'0'-21'0,"0"0"0,0 0 16,-22 21 0,22 21-1,0 0-15,-21 0 0,21 22 0,0-1 16,0 0-16,0 1 0,0 20 0,-21-21 15,21 1-15,0 20 0,0-20 16,0 20-16,0-21 0,0 22 0,-21-22 16,21 1-16,0 20 15,0-21-15,0 1 0,0-22 0,0 21 16,0-21-16,0 1 0,0-1 0,0 0 0,0 0 16,21-42 15,-21 0-16,21 0-15,0-22 16</inkml:trace>
  <inkml:trace contextRef="#ctx0" brushRef="#br0" timeOffset="96416.24">19240 6604 0,'0'64'15,"0"-43"-15,-21 21 16,21-21-16,0 22 0,0-1 0,0 0 16,-21-21-16,21 22 0,0-1 15,-21 22-15,21-22 0,0 0 0,0 1 16,-21-1-16,21 0 0,-21 1 15,21-1-15,-22-21 0,22 21 16,0-20-16,0-1 0,0 0 0,0 0 0,0 0 16,0 0-1,0-42 17,0 0-32,0 0 15,22-21-15</inkml:trace>
  <inkml:trace contextRef="#ctx0" brushRef="#br0" timeOffset="96724.06">20024 6752 0,'0'21'16,"0"1"-16,0-1 0,-22 0 0,22 21 15,-21-21-15,21 22 0,-21-1 16,21 0-16,-21 22 0,0-22 0,0 1 16,-1 20-16,22-21 0,-42 1 0,42-1 15,-21 0-15,0 1 16,0-22-16,-1 21 0,22-21 0,0 1 15,0-1-15,0 0 0</inkml:trace>
  <inkml:trace contextRef="#ctx0" brushRef="#br0" timeOffset="97107.84">19981 6922 0,'0'0'0,"0"-22"0,21 1 16,-21 0-16,64-64 15,-43 85-15,0-21 16,22 0-16,-22 21 0,0 0 0,0-21 16,21 21-16,-20 0 0,20 0 0,0 0 15,1 0-15,-1 21 0,0 0 16,-21 0-16,22 1 0,-1-1 0,-21 21 15,0 0-15,1 1 0,-22-1 16,0 0-16,0 1 0,0-1 0,0 22 16,0-22-16,0 0 0,0 1 0,0-1 15,0 0-15,0 1 16,-22-22-16,1 21 0,21-21 0,-21 0 16,21 1-16,0-1 0,0 0 0,-21 0 15,0-21 1,0 0-1,-1-21 1,1 0 0,21 0-16</inkml:trace>
  <inkml:trace contextRef="#ctx0" brushRef="#br0" timeOffset="97351.7">19854 7239 0,'0'0'16,"21"-21"-16,22 21 15,-22 0-15,0 0 0,21 0 16,1-21-16,-1 21 0,0 0 0,1 0 16,-1-21-16,0 21 0,1 0 15,-1 0-15,0-22 0,1 22 0,-22-21 16,21 21-16,1 0 0,-22 0 15,0-21-15,0 21 0,21 0 0,-42-21 16,22 21-16,-1 0 0,0-21 16,0 21-16</inkml:trace>
  <inkml:trace contextRef="#ctx0" brushRef="#br0" timeOffset="97696.5">21315 6710 0,'0'42'32,"0"-21"-17,0 1-15,0 20 0,0 0 0,0-21 16,0 22-16,0-1 0,0 22 15,-21-22-15,21 0 0,0 1 0,-22 20 16,1-21-16,21 1 0,-21-1 16,21-21-16,0 22 0,0-22 0,-21 0 15,21 0-15,0 0 0,0 0 0,0 1 16,0-1-16,0-42 31,21-1-15,0 1-16,-21 0 15,21-21-15</inkml:trace>
  <inkml:trace contextRef="#ctx0" brushRef="#br0" timeOffset="97931.37">21442 6795 0,'21'21'15,"0"0"1,0 0-16,0-21 0,1 21 0,-1 0 16,0 1-16,0-1 0,0 0 0,0 0 15,22-21-15,-22 21 0,0 0 16,0 1-16,0-1 0,22-21 0,-22 21 16,0 0-16,0 0 0,0-21 15,1 0-15,-1 0 0,21 0 0,-21 0 16</inkml:trace>
  <inkml:trace contextRef="#ctx0" brushRef="#br0" timeOffset="98503.04">22373 6646 0,'-42'0'16,"21"22"-16,-1-1 0,1 0 15,0 0-15,0 0 0,-43 43 16,43-43-16,0 0 0,-21 0 16,21 0-16,-1 1 0,1-1 15,0 0-15,21 0 0,-21 0 16,21 0-16,21-21 47,0 0-47,0 0 0,1-21 15,-1 21-15,0-21 0,0 0 0,0 0 16,0 0-16,1-22 0,-1 22 16,21-21-16,-21 21 0,0-22 0,22 22 15,-22 0-15,-21-21 0,21 20 16,0 22-16,-21-21 0,0 0 0,0 42 31,0 0-31,0 22 0,-21-22 16,21 0-16,0 21 0,-21 1 0,21-22 15,0 21-15,0 1 0,0-1 16,0 0-16,0 1 0,0-1 16,0 21-16,0-20 0,0-1 0,21 0 15,-21 1-15,0-1 0,0-21 16,0 22-16,0-22 0,0 0 0,0 0 15,0 0-15,0 0 0,0-42 47</inkml:trace>
  <inkml:trace contextRef="#ctx0" brushRef="#br0" timeOffset="99111.69">13758 9017 0,'0'0'0,"-21"0"0,21-21 0,-21 21 16,0 0-16,0 0 0,-1 21 15,1 0-15,21 0 0,-21 22 0,21-1 16,-21 0-16,0 22 16,21-22-16,0 22 0,-21-1 0,-1-20 15,22 20-15,-21 1 0,21-1 0,0 1 16,-21-22-16,21 0 0,-21 1 15,21-1-15,0-21 0,0 0 0,0 0 16,0 1-16,0-1 0,-21-21 16</inkml:trace>
  <inkml:trace contextRef="#ctx0" brushRef="#br0" timeOffset="99711.35">13123 9165 0,'0'0'0,"-21"-42"0,21 21 16,0-43-16,0 22 0,0 21 15,0-22-15,21 22 0,0-21 16,22 21-16,-22 0 0,21-22 0,1 22 16,-1 0-16,0 21 0,22-21 15,-22 21-15,0 0 0,1 0 0,-1 21 16,0 0-16,1 0 0,-1 22 15,0-1-15,1 21 0,-22-20 16,21 20-16,-21 1 0,1-1 0,-22-20 0,0 20 16,0 1-16,0-1 15,0-21-15,0 22 0,0 21 16,-22-43-16,1-21 0,0 21 16,21-20-16,0-1 0,-21 0 15,21-42 1,0 0-16,21-1 15,-21-20-15,21 21 0,0-21 0,1-1 16,-1 1-16,0 0 0,0-22 16,21 22-16,-20-22 0,20 1 0,-21-1 15,21 1-15,1-22 0,-1 22 16,0-1-16,1 22 0,-1-1 0,0 1 16,1 0-16,-1 21 0,-21 21 15,22 0-15,-1 0 0,-21 0 0,0 42 16,0-21-16,1 21 0,-1 22 15,0-1-15,-21 1 0,0-1 0,0 1 16,0-1-16,0 1 0,0-1 16,0-20-16,0 20 0,0 1 0,0-1 15,-21-20-15,21-1 0,-21 0 0,21 1 16,-22-1-16,22-21 0,0 0 16,0 0-16,-21 22 0,21-22 15,0 0-15,0-42 31,21 0-15,1 0-16</inkml:trace>
  <inkml:trace contextRef="#ctx0" brushRef="#br0" timeOffset="100268.03">15388 9504 0,'21'0'0,"-42"0"0,85 0 15,-43-21-15,0 21 0,-21-21 16,21-1-16,-21 1 0,21 0 16,-21 0-16,0 0 15,0 0-15,0-1 0,0 1 0,-21 0 16,-21 0-16,21 21 0,-1 0 16,1 0-16,0 0 0,-21 0 15,-1 21-15,22 0 0,-21 0 0,0 22 16,20-22-16,1 21 0,-21 1 0,21-1 15,0 21-15,-1-20 0,1-1 0,21 0 16,-21-20-16,21 20 0,0-21 16,0 0-16,0 0 0,0 1 0,21-1 15,0 0-15,1-21 0,-1 0 16,0 0-16,0 0 0,21 0 0,-20 0 16,20-21-16,-21 0 0,21-1 15,-20 1-15,20-21 0,0 21 16,-21-22-16,22 1 0,-22 0 0,0-1 15,0 1-15,0 0 0,1 21 16,-1-22-16,-21 22 0,0 0 0,0 0 16,0 0-16,0 42 31,0 0-31,0 0 0,0 0 0,0 0 16,0 22-16,0-22 0,0 21 0,0-21 15,0 22-15,0-22 16,0 21-16,21-21 0,0 1 0,0-1 0,-21 0 15,21-21-15,1 21 0,-1-21 16,0 0-16,0 0 0,0 0 16,0 0-16,22 0 0,-22 0 0,21-21 15,-21 0-15,22 0 0,-22-1 0,21 1 16,-21 0-16,1 0 0</inkml:trace>
  <inkml:trace contextRef="#ctx0" brushRef="#br0" timeOffset="101803.9">16214 9377 0,'0'0'0,"-22"0"15,1 0 1,0 0-16,0 21 16,21 0-16,-21 0 0,21 1 0,-21-1 15,21 0-15,-22 21 0,22-21 0,0 22 16,0-22-16,0 21 0,0-21 16,0 22-16,0-22 0,0 0 0,0 0 15,0 0-15,0 1 0,0-44 47,0 1-47,0 0 0,0 0 16,22 0-16,-1-22 0,-21 22 0,21-21 15,-21 0-15,21 20 0,0-20 16,-21 0-16,21 21 0,1-22 0,-1 22 16,0 0-16,0 0 0,0 21 15,0 0-15,1 0 0,-1 0 0,0 0 16,0 21-16,0 0 15,-21 0-15,21 0 0,-21 22 0,0-22 16,0 21-16,0-21 0,0 22 0,22-22 16,-22 21-16,21-21 0,-21 1 15,21-1-15,0 0 0,0 0 0,0 0 16,1-21-16,-1 21 16,0-21-16,0 0 0,0 0 0,0 0 15,1 0-15,-1-21 0,0 0 16,0 21-16,0-21 0,0 0 15,1-22-15,-1 22 0,0 0 0,0-21 16,-21-1-16,0 22 0,21-21 0,-21 21 16,21 0-16,-21-1 0,0 1 15,0 0-15,0 42 32,0 0-32,0 22 15,0-22-15,-21 0 0,21 21 0,0-20 16,0-1-16,0 21 0,0-21 15,0 0-15,0 1 0,0-1 0,0 0 16,0 0-16,21-21 0,1 21 16,-1-21-16,0 0 0,0 0 15,0 0-15,22 0 0,-22 0 0,0 0 16,21-21-16,-21 21 0,1-21 0,20 0 16,-21 0-16,0-1 0,0 1 15,1-21-15,-1 21 0,0-22 0,0 22 16,0-21-16,-21 21 0,0 0 0,0-1 15,0 1-15,21 0 0,-21 42 32,0 0-17,0 1-15,0-1 0,-21 21 16,21-21-16,0 0 0,0 22 16,0-22-16,0 0 0,0 21 0,0-20 15,0-1-15,0 0 0,21 0 16,1 0-16,20 0 0,-21-21 0,21 22 15,-20-22-15,20 0 0,0 0 16,1 0-16,-22 0 0,21 0 0,0 0 16,1 0-16,-1-22 0,0 1 0,1 0 15,-1 0-15,-21 0 0,22-22 16,-22 22-16,0-21 0,0 0 0,0 20 16,-21-20-16,0 21 0,0-21 15,0 20-15,0 1 0,0 0 0,-21 0 16,0 21-16,0 0 0,0 0 15,-1 0-15,1 0 0,0 21 16,0-21-16,-21 21 0,20 0 16,1 1-16,0 20 0,21-21 0,-21 21 15,0-20-15,21 20 0,-21-21 0,21 0 16,0 22-16,0-22 0,0 0 16,0 0-16,0 0 0,21-21 15,0 0-15,0 0 0,0 0 16,0 0-16,1 0 0,-22-21 15,21 0-15,0 21 0,0-21 0,0-22 16,0 22-16,1 0 0,-22-21 16,21 21-16,0-22 0,-21 1 0,21 21 15,-21 0-15,21-22 0,-21 22 16,0 0-16,-21 42 31,0 0-31,21 22 16,0-22-16,-21 0 0,21 21 15,-21 1-15,21-22 0,0 21 0,0 0 16,0-20-16,0 20 0,0-21 0,0 0 16,21 22-16,0-22 0,0-21 15,0 21-15,0 0 0,22-21 16,-1 0-16,149 0 16,-149-21-16,0 0 15,1 0-15,-22-22 0,21 22 16,0-21-16,-20-1 0,20 1 0,-21-21 15,21 20-15,1-20 0,-22-1 16,21 22-16,1-85 0,-22 85 16,0-22-16,0 22 0,-21-1 15,0 22-15,0 0 0,0 0 16,0 0-16,-21 21 0,0 21 0,-22 0 16,22 0-16,0 22 0,0-1 15,0 0-15,0 22 0,-1-22 16,1 22-16,0-1 0,21 1 0,0 41 15,0-62-15,0 20 16,0-20-16,21-1 0,0 0 0,1-21 16,-1 22-16,21-22 0,-21 0 0,0-21 15,22 21-15,-1-21 0,0 0 16,-20 0-16,20 0 0,0 0 0,1 0 16,20-21-16,-21 0 0,1 21 0,-1-21 15,0-22-15,1 22 0,-22 0 16</inkml:trace>
  <inkml:trace contextRef="#ctx0" brushRef="#br0" timeOffset="102419.44">13779 10499 0,'22'0'31,"20"0"-31,0 0 0,1-21 0,20 21 16,1 0-16,-1 0 0,22 0 16,-22 0-16,22 0 0,-22 0 15,1 0-15,-1 0 0,1 0 0,-1 0 16,-20 0-16,-22 0 0,21 0 0,-21 0 16,-21 21-1</inkml:trace>
  <inkml:trace contextRef="#ctx0" brushRef="#br0" timeOffset="102823.93">14414 10520 0,'0'0'16,"-21"0"-16,21 21 15,0 0-15,-21-21 0,21 21 16,0 1-16,0-1 0,0 21 15,0-21-15,0 22 0,0-1 0,0-21 16,0 21-16,0 1 0,21-1 0,-21 0 16,0 1-16,21-1 0,1 0 15,-22 22-15,0-22 0,0 1 0,0-1 16,0-21-16,0 21 0,0 1 0,0-22 16,-22 0-16,1 0 0,0 0 15,0 1-15,-21-1 0,20 0 16,-20-21-16,0 0 0,-1 0 0,1 0 15,0 0-15,-1 0 0,1 0 16,21-21-16,-21 21 0,20-21 0,1-1 16,0 1-16,0 0 0,0-21 0,0 21 15,21-22-15,0 22 0,0 0 16,0-21-16,0 20 0,0-20 0,0 21 16,0 0-16,21 21 0,0-21 0,0-1 15,0 22-15,0 0 0,1 0 16,-1 0-16,0 0 0,21 0 0,-21 0 15,1 0-15</inkml:trace>
  <inkml:trace contextRef="#ctx0" brushRef="#br0" timeOffset="104231.68">15176 11134 0,'0'-21'15,"0"42"-15,22-64 0,-22 22 0,0 0 0,0 0 16,0 0-16,-22 0 0,1-1 0,0 1 16,0 0-16,-21 0 0,20 21 15,-20 0-15,21 0 0,-21 0 16,20 0-16,1 0 0,-21 21 0,21-21 16,0 42-16,-1-20 0,22-1 15,-21 21-15,21 0 0,-21 1 0,21-1 16,0 0-16,0 1 0,0-22 15,0 21-15,0 1 0,0-22 0,0 0 16,0 0-16,21 0 0,0 0 0,1-21 16,-1 0-16,0 0 0,0 0 15,0 0-15,0 0 0,1 0 0,20 0 16,-21-21-16,21 0 0,-20 0 0,-1 0 16,21 0-16,-21-22 0,0 22 15,1-21-15,-1 21 0,0-22 0,0 1 16,-21 21-16,21-22 0,-21 22 15,0 0-15,0 0 0,0 0 16,0 42 15,0 0-31,0 0 0,0 0 16,0 22-16,0-22 0,0 21 0,0-21 16,0 22-16,0-1 0,0-21 0,0 0 15,0 22-15,21-22 0,1 0 16,-1 0-16,0 0 0,0-21 0,0 0 15,0 22-15,1-22 0,20 0 16,-21 0-16,0 0 0,22-22 16,-22 1-16,21 21 0,-21-21 0,0 0 0,22 0 15,-22-22-15,0 22 0,0-21 16,0 21-16,1-22 0,-1 1 16,0 21-16,-21-21 0,21 20 0,0 1 15,0 0-15,-21 0 0,22 21 16,-22 21-1,0 0 1,0 0-16,-22 1 0,22-1 16,-21 21-16,21 0 0,0-20 0,0 20 15,0-21-15,0 21 0,0-20 16,0-1-16,0 21 0,0-21 16,21 0-16,1 1 0,-1-22 0,0 21 0,0-21 15,21 0-15,-20 0 0,20 0 16,-21 0-16,21 0 0,-20 0 15,20 0-15,-21-21 0,21-1 0,-20 1 16,-1 0-16,0 0 0,0 0 0,0 0 16,-21-1-16,0-20 15,21 21-15,-21-21 0,0-1 0,0 22 0,0-21 16,0 21-16,0-1 0,0 1 0,0 0 16,0 0-16,-21 0 0,21 0 15,21 21 1,1 0-16,20 0 15,0 0-15,1 0 0,-1 0 16,0 0-16,22 0 0,-22 0 0,22 0 16,-1 0-16,22 0 0,-22 0 0,1 0 15,-1 0-15,1 0 0,-1-22 16,-20 22-16,-1 0 0,0 0 0,-21-21 16,1 0-16,-1 21 0,0 0 0,-21-21 15,0 0 1,-21 21-16,0 0 0,-1 0 15,-20 0-15,21 0 0,-21 21 0,20-21 16,-20 21-16,21 0 16,-21 0-16,-1 22 0,1-22 0,0 21 15,20 1-15,-20-22 0,21 21 16,-21 0-16,20-20 0,22 20 16,0-21-16,0 21 0,0-20 0,0-1 15,0 0-15,22 0 0,-1-21 0,0 0 16,21 0-16,-21 0 0,1 0 15,20 0-15,-21-21 0,21 21 0,-20-21 16,20 0-16,-21-1 0,21 1 16,-20-21-16,20 21 0,-21-22 0,0 1 15,0 21-15,22-21 0,-43-1 0,21 1 16,0 21-16,-21-22 0,21 22 16,-21 0-16,0 0 15,0 42 1,-21-21-16,0 21 0,0 0 0,21 22 15,0-22-15,-21 21 0,21 1 16,0-22-16,0 21 0,0 0 0,0-20 16,0 20-16,21-21 0,-21 21 15,21-20-15,21-1 0,-21 0 0,22 0 16,-22-21-16,21 21 0,1-21 16,-1 0-16,0 0 0,22 0 0,-22 0 0,0 0 15,1 0-15,-1-21 0,0 0 16,1 21-16,-1-21 0,-21 0 15,0-1-15,1 1 0,-22 0 0,0 0 16,0 0-16,0-22 0,0 22 16,-22 0-16</inkml:trace>
  <inkml:trace contextRef="#ctx0" brushRef="#br0" timeOffset="104847.84">11578 9483 0,'-42'-106'16,"84"212"-16,-84-233 0,42 106 15,0-1-15,0 1 0,0 0 0,0 42 32,0 0-32,0 22 15,0-1-15,0 22 0,0-1 0,0 1 16,-21-1-16,21 1 0,0-1 16,0 1-16,-22-1 0,22-21 0,0 22 15,0-22-15,0 1 0,0-22 0,0 21 16,0-21-16,0 0 0,0 1 15,22-22 1,-1-22 0</inkml:trace>
  <inkml:trace contextRef="#ctx0" brushRef="#br0" timeOffset="105039.98">11896 9716 0,'0'-22'15,"0"-20"1,0 21 0,21 42 15,-21 0-31,21 0 16,-21 1-16,0-1 0,0 21 15,21-21-15</inkml:trace>
  <inkml:trace contextRef="#ctx0" brushRef="#br0" timeOffset="105664.14">11642 11261 0,'-22'-21'0,"44"42"0,-44-64 0,22 1 0,-21 21 16,21 0-16,-21-22 0,21 22 0,0 0 16,0 0-16,0 0 0,0 0 15,0-1-15,21 1 0,0 0 0,1 0 16,-1 21-16,0 0 0,21 0 0,-21 0 15,22 0-15,-1 21 16,-21 0-16,22 0 0,-22 1 0,0 20 16,21 0-16,-42 1 0,0-1 0,21 0 15,-21 1-15,0-1 0,0 21 16,-21-20-16,-21-1 0,21 0 0,-22 1 16,22-22-16,-21 21 0,0-21 0,-1 1 15,1-1-15,0 0 0,-1 0 0,1-21 16,0 0-16,-1 21 0,22-21 15,-21 0-15,-1 0 0,22 0 0,0-21 16,0 0-16,0 21 0,21-42 0,0 20 16,0 1-16,0-21 0,0 0 15,0 20-15,21-20 0,0 0 0,0 21 16,0-1-16,1 1 0,20 0 0,-21 0 16,0 21-16,0 0 15,1 0-15,-1 21 0,0 0 0,0 0 16,-21 22-16,21-22 0,0 0 0,-21 21 15,22-20-15,-1 20 0,-21-21 0,21 0 16,0 22-16,0-22 0,0 0 16,1 0-16,-1 0 0,0 0 0,0-21 15,0 22-15,0-22 0,22 0 0,-22 0 16,0 0-16,0 0 0,0 0 16,22 0-16,-22 0 0,0-22 0,21 1 15</inkml:trace>
  <inkml:trace contextRef="#ctx0" brushRef="#br0" timeOffset="105840.02">12636 11303 0,'0'-63'32,"0"84"14,22 0-30,-22 0-16</inkml:trace>
  <inkml:trace contextRef="#ctx0" brushRef="#br0" timeOffset="106628.6">11578 12488 0,'0'-21'0,"0"42"0,0-63 16,-21 21-16,21 0 15,0 0 1,21-1-1,0 22-15,0 0 16,1 0-16,-1 0 0,21 0 0,-21 0 16,0 22-16,22-1 0,-22 0 0,0 0 15,0 0-15,0 0 0,-21 22 16,0-22-16,0 21 0,0-21 0,0 22 16,-21-1-16,0-21 0,-21 22 0,-1-22 15,1 0-15,0 21 0,-1-21 16,1 1-16,21-1 0,-21-21 15,-1 21-15,22-21 0,0 0 0,0 0 16,21-21 0,0 0-16,0-1 15,21 1-15,0 0 0,0 21 16,0-21-16,22 21 0,-1 0 16,-21 0-16,22 0 0,20 0 0,-21 0 15,1 21-15,20 0 0,-20 0 0,-1 1 16,0-1-16,1 0 0,-22 21 15,0-21-15,0 22 0,-21-22 0,0 0 16,0 21-16,-21-20 0,0-1 0,-22 21 16,1-21-16,-21 0 0,20 1 15,-20-1-15,-1 0 0,22-21 0,-22 21 16,22-21-16,0 0 0,-22 0 16,22 0-16,0 0 0,20 0 15,-20 0-15,0 0 0,21-21 0,-1 0 16,1 21-16,21-21 0,0-1 0,0 1 15,0 0-15,21 0 16,1 21-16,-1-21 0,21 21 16,-21-21-16,22 21 0,-22-22 0,21 22 15,0-21-15,1 21 0</inkml:trace>
  <inkml:trace contextRef="#ctx0" brushRef="#br0" timeOffset="106824.3">12446 12827 0,'0'0'0,"21"0"0,0 0 47,0 0-31,1 0-1</inkml:trace>
  <inkml:trace contextRef="#ctx0" brushRef="#br0" timeOffset="108996.46">14055 12764 0,'0'0'0,"-22"0"0,1 0 16,0 0-16,0 0 0,42-22 31,0 22-31,0-21 16,22 0-16,-22 21 0,21-21 15,1 0-15,-1 0 0,0-1 0,1 1 16,-1 0-16,0 0 0,-21 0 0,1 0 16,-1-1-16,-21-20 0,0 21 15,0 0-15,0 0 0,-21 21 16,-1-22-16,1 22 0,-21 0 0,-64 0 15,43 0-15,20 0 16,-20 22-16,20-1 0,1-21 0,0 21 16,-1 0-16,22 0 0,0 22 15,21-22-15,0 0 0,21 21 0,0-21 16,1 22-16,20-1 0,0 0 0,1 1 16,-1 20-16,0-20 0,1-1 15,-1 0-15,0 1 0,1-1 16,-22 0-16,21 1 0,-21-1 0,0 0 15,-21-21-15,0 1 0,0 20 0,0-21 16,-21 0-16,-21-21 0,21 21 16,-22-21-16,1 0 0,-21 0 15,-1 0-15,1 0 0,20 0 0,-20 0 16,-1-21-16,22 0 0,-22 0 0,43 0 16,-21 0-16,0-22 0,20 22 15,1-21-15,0-1 0,0 1 0,21 0 16,0-1-16,0 1 0,0 0 0,0-1 15,0 22-15,0 0 0,0 0 16,21 0-16,0 21 0,0 0 16,-21 21-16,22 0 0,-1 0 15,-21 0-15,21 22 0,0-1 0,-21-21 16,21 22-16,0-1 0,1 0 16,-1 1-16,0-22 0,0 21 15,0 0-15,0 1 0,22-22 0,-22 0 16,21 21-16,1-20 0,-22-1 15,21 0-15,0 0 0,1-21 0,-1 0 16,22 21-16,-22-21 0,0 0 0,1 0 16,-1 0-16,21-21 0,-20 0 15,-1 0-15,0 21 0,1-43 0,-1 22 16,0 0-16,1 0 0,-1-21 16,-21 20-16,0-20 0,1 0 15,-1 21-15,-21-22 0,0 22 0,0 0 16,0 0-16,0 0 0,0-1 0,-21 22 15,-1 0-15,1 0 0,0 0 16,0 0-16,-21 0 0,20 22 0,22-1 16,-21 0-16,21 0 0,-21 21 15,21-20-15,0-1 0,0 21 0,0-21 16,0 0-16,0 22 0,0-22 0,21 0 16,0 0-16,1 0 0,-1 1 15,0-1-15,21-21 0,-21 0 0,1 21 16,20-21-16,0 0 0,-21 0 0,22 0 15,-1-21-15,0 0 0,1 21 16,-1-22-16,0 1 0,1-21 0,-22 21 16,21-22-16,1 1 0,-22 0 15,0-22-15,21 22 0,-21-22 16,1 1-16,20-1 0,-21 1 0,0 21 16,0-22-16,1 22 0,-1-1 0,-21 1 15,0 0-15,0-1 0,0 22 16,0 0-16,0 0 0,-21 21 31,-1 0-31,22 21 0,-21 0 16,21 0-16,-21 22 0,0-1 15,21-21-15,0 22 0,-21 20 0,0-21 16,21 1-16,-22 20 0,22-20 16,-21-1-16,21 0 0,0 1 0,0-1 15,0 0-15,0 1 0,0-22 16,0 21-16,21-21 0,22 0 0,-22 1 15,0-1-15,0-21 0,0 0 0,22 21 16,-22-21-16,21 0 0,-21 0 16,22 0-16,-1 0 0,0-21 0,1 0 15,-1-1-15,0 22 0,1-21 16,-1-21-16,0 21 0,1 0 0,-22-22 16,0 22-16,0-21 0,0-22 15,1 43-15,-22 0 0,0-21 16,0 20-16,-22 1 15,1 21-15,0 0 0,0 0 0,-21 0 16,20 21-16,-20-21 0,21 22 16,0-1-16,0 0 0,-1 21 0,1-21 15,21 22-15,-21-22 0,21 0 0,0 21 16,0-20-16,0-1 0,0 0 16,21 21-16,0-21 0,1 1 0,-1-22 15,21 42-15,0-42 16,-20 0-16,-1 0 0,21 0 0,0 0 15,-20 0-15,20 0 0,0 0 0,1 0 16,-22-21-16,21 0 0,-21 21 16,22-22-16,-22-20 0,0 21 15,0 0-15,0-22 0,0 22 0,1-21 16,-22 21-16,21 0 0,-21-22 16,0 22-16,0 0 0,0 0 15,-21 21 1,-1 21-16,1 0 15,21 0-15,0 0 0,-21 22 16,21-22-16,-21 0 0,21 21 0,-21-20 16,21-1-16,0 0 0,0 0 15,-21 0-15,21 0 0,0 1 0,-22-1 16,22 0-16,0 0 16,0-42 15,22 0-31,-1 0 15,-21-1-15,21 1 0,0 0 16,0 0-16,0 0 0,1-22 16,-1 22-16,0-21 0,0 21 0,0-22 15,0 22-15,1 0 0,-1 0 0,0 21 16,0 0-16,-21 21 16,0 0-16,21-21 15,-21 43-15,0-22 0,0 0 0,0 0 16,0 0-16,0 22 0,21-22 15,1 0-15,-22 0 0,21 0 16,0 0-16,0-21 0,0 22 0,-21-1 16,43-21-16,-22 0 0,0 0 0,0 0 15,0 0-15,22 0 0,-22 0 16,0 0-16,21-21 0,-21 21 0,1-22 16,-1 1-16,0 0 0,0 0 0,0 0 15,0 0-15,1-22 0,-1 22 16,0 0-16,0-21 0,-21 20 0,0 1 15,0-21-15,0 63 32,0 0-32,0 0 15,-21 1-15,21-1 0,-21 0 0,21 21 16,0-21-16,0 1 0,0-1 16,0 0-16,0 0 0,0 0 0,0 0 15,0 1-15,21-22 0,0 21 0,0-21 16,0 0-16,1 0 15,-1 0-15,0 0 0,0 0 0,0 0 16,0-21-16,-21-1 0,22 1 16,-22 0-16,21 0 0,-21 0 15,21-22-15</inkml:trace>
  <inkml:trace contextRef="#ctx0" brushRef="#br0" timeOffset="109315.28">17611 12488 0,'0'0'16,"-43"0"-16,1 0 0,21 22 0,0-1 16,-22 0-16,22 0 0,21 0 0,0 0 15,0 1-15,0-1 0,0 0 0,0 0 16,21 0-16,-21 0 0,21-21 16,1 0-16,-1 22 0,0-22 15,0 0-15,0 0 0,0 0 0,1-22 16,-1 22-16,0-21 0,-21 0 15,0 0-15,0 0 0,0 0 16,0-1-16,0 1 0,0 0 16,0 0-16,0 0 0,-21 0 15,0 21-15,-1 0 16,1 0-16,0 21 16,0-21-16,21 21 0,0 0 0,-21 0 15,0 0-15,21 1 0,0-1 0,0 0 16,0 0-16,0 0 0</inkml:trace>
  <inkml:trace contextRef="#ctx0" brushRef="#br0" timeOffset="110519.81">17907 12869 0,'0'-21'0,"0"42"0,0-63 16,-21 42 15,21 21-31,-21 0 0,-1 1 16,22-1-16,0 0 0,0 21 0,-21-21 15,21 22-15,0-22 0,0 0 16,0 0-16,0 22 0,0-22 16,0 0-16,0 0 0,21 0 0,1 0 15,-1 1-15,0-22 16,0 0-16,0 0 0,0 0 15,1 0-15,-1 0 0,0-22 0,0 22 16,21-21-16,-20 0 0,-1 0 16,0 0-16,42-22 15,-41 22-15,20 0 0,-21-21 0,0 21 16,0-22-16,1 22 0,-22 0 16,0 0-16,0 0 0,21-1 0,-21 1 0,-21 21 31,-1 21-31,1 1 0,21-1 15,-21 0-15,0 0 0,0 0 0,21 22 16,0-22-16,0 0 0,0 21 16,0-21-16,0 1 0,0-1 0,0 0 15,21 0-15,0 0 0,0 0 0,0-21 16,1 22-16,20-22 0,-21 0 16,0 0-16,22 0 0,-22 0 0,0 0 15,21 0-15,-21 0 0,1 0 0,-1-22 16,0 1-16,0 0 0,0 0 15,0 0-15,-21 0 0,22-22 16,-22 22-16,21-21 0,-21-1 0,0 22 16,0 0-16,0 0 0,0 0 0,0 0 15,0-1-15,0 44 16,0-1 0,0 0-16,0 21 15,0-21-15,-21 1 0,21-1 0,-22 21 16,22-21-16,0 0 0,0 1 15,0-1-15,0 0 0,0 0 0,0 0 16,0 0-16,0 1 0,-21-22 0,21 21 16,0-42 31,0-1-47,0 1 0,0 0 15,21 0-15,-21 0 0,22 0 16,-1-1-16,0-20 0,-21 21 0,21-21 15,21 20-15,-20-20 0,-1 0 16,0 21-16,0-1 0,21 1 0,-20 0 16,-1 21-16,0 0 0,0 0 0,-21 21 15,0 0-15,0 1 16,0-1-16,0 21 0,0 0 0,-21-20 16,21 20-16,0-21 0,-21 21 0,21-20 15,-21-1-15,21 0 16,0 0-16,0 0 0,-22-21 0,22 21 15,0-42 17,0 0-17,22 0-15,-1 0 0,0 0 16,-21-1-16,21 1 0,21 0 16,-20-21-16,-1 21 0,21-22 0,-21 22 15,22-21-15,-1 21 0,0-22 16,-21 22-16,22 0 0,-1 0 15,-21 21-15,0 0 0,1 0 0,-1 0 16,0 0-16,-21 21 0,0 0 16,0 0-16,0 0 0,0 22 0,0-1 15,0-21-15,0 22 0,-21-1 0,0 0 16,21-21-16,0 22 0,0-1 16,0-21-16,0 0 0,0 22 0,0-22 15,21 0-15,0 0 0,0-21 0,0 21 16,0-21-16,1 0 0,-1 0 15,21 0-15,-21 0 0,0 0 0,1 0 16,-1 0-16,0 0 0,0-21 0,0 21 16,0-21-16,-21 0 0,22 0 15,-1 0-15,-21-1 0,21 1 0,0-21 16,0 0-16,-21-1 0,21 1 16</inkml:trace>
  <inkml:trace contextRef="#ctx0" brushRef="#br0" timeOffset="113131.4">11578 14436 0,'21'-21'16,"-42"42"-16,63-64 0,-20 22 0,-1 0 0,0 0 16,0 0-16,-21 0 15,21-1-15,-42 22 16,21 22-1,-21 20-15,-21-21 0,20 21 16,1 1-16,0-1 0,0 22 0,0-22 16,0 21-16,21-20 15,0-1-15,0 0 0,0 1 0,0-1 16,0-21-16,0 22 0,0-22 0,0 21 16,0-21-16,21-21 0,0 21 15,21-21-15,-21 0 0,22 0 0,-22 0 16,21 0-16,1 0 0,-1 0 0,0-21 15,1 0-15,20 0 0,-21 0 16,1 0-16,-22-1 0,21 1 0,1 0 16,-22-21-16,0 21 0,0-1 15,0 22-15,-21-21 0,0 42 16,-21-21 0,0 22-16,0 20 15,0-21-15,-1 21 0,22 1 0,-21-1 16,0 0-16,0 1 0,21-1 0,0 0 15,0 1-15,0-22 0,-21 21 16,21 1-16,0-22 0,0 0 0,0 0 16,21-21-1,0 0-15</inkml:trace>
  <inkml:trace contextRef="#ctx0" brushRef="#br0" timeOffset="113319.29">12721 14774 0,'0'0'0,"21"0"0,0-21 0,-21 0 15,22 21 48,-1 0-63,0 0 15</inkml:trace>
  <inkml:trace contextRef="#ctx0" brushRef="#br0" timeOffset="113855.02">15240 14520 0,'63'-21'0,"-126"42"0,169-63 0,-64 21 0,0 0 16,-20 0-16,-1-1 0,0-20 0,-21 0 15,0 21-15,0-1 0,-21 1 16,-22 0-16,1 21 16,0 0-16,-22 0 0,1 0 0,-22 0 15,22 0-15,-22 0 0,21 21 0,1 0 16,-1 22-16,1-22 0,21 0 15,20 21-15,-20-20 0,42 20 0,0-21 16,0 0-16,0 0 0,0 1 16,21 20-16,0-21 0,22 0 0,-1 0 15,0 1-15,1-1 0,-1 0 0,22 0 16,-22 0-16,21 0 0,-20 1 16,20-1-16,-20 0 0,-1 21 0,0-21 15,1 1-15,-22-1 0,0 21 16,-21-21-16,0 0 0,0 22 0,-21-22 15,0 0-15,-22 0 0,1 0 16,0 1-16,-1-1 0,-20-21 0,-1 21 16,1-21-16,20 0 0,-20 0 15,-1 0-15,22 0 0,0 0 0,-1 0 16,1-21-16,0 0 0,21-1 0,-1 1 16,1 0-16,0 0 0,0 0 15,21 0-15,-21-1 0,21 1 0,0 0 16,0 0-16,0 0 0,0 0 0,21-1 15,0 1-15,0 0 16,0 21-16,1-21 0,20 0 0,-21 21 0,21-21 16,-20-1-16</inkml:trace>
  <inkml:trace contextRef="#ctx0" brushRef="#br0" timeOffset="114511.64">16362 14118 0,'0'0'0,"21"-21"0,-21 0 0,0 0 0,0 0 15,-21 21-15,0 0 0,-1 0 16,-41 0-16,42 0 0,-22 0 16,22 21-16,-21 0 0,21 21 15,-22-21-15,22 22 0,-21-1 0,21 0 16,0 1-16,-1-1 0,1 22 0,0-1 15,0 1-15,21-22 0,0 21 16,0-20-16,0 20 0,0-20 0,0-1 16,0 0-16,21 1 0,0-1 15,0-21-15,1 0 0,20 0 0,0 1 16,-21-1-16,22 0 0,-1-21 0,0 0 16,1 0-16,-1 0 0,-21-21 15,22 21-15,-1-21 0,0-1 16,1 1-16,-1 0 0,-21-21 0,21 21 15,1-22-15,-22 1 0,0 0 16,0-1-16,0-20 0,-21-1 0,0 1 16,0-1-16,0 1 0,0-1 0,-21 1 15,0 20-15,0 1 0,-21 0 16,-1 21-16,-20-22 0,20 43 0,-20-21 16,21 21-16,-22 0 0,22 0 0,-22 21 15,22-21-15,21 21 0,-22 1 16,22-1-16,21 21 0,0 0 0,0 1 15,0-1-15,21 0 0,1 1 16,-1-1-16,21 22 0,-21-22 16,22 0-16,-1 22 0,0-22 0,-21 0 15,22 1-15,-22 20 0,21-20 16,-21-1-16,1 0 0,-1 1 0,-21 20 16,0-21-16,0 1 0,0-1 0,0-21 15,0 22-15,0-1 0,-21-21 16,21 0-16,-22 0 0,1 1 0,0-1 15,0-21-15,0 0 0,0 21 0,-1-21 16,1 0-16,0 0 0,21-21 31,0 0-31,21-1 0,-21 1 16,43 0-16</inkml:trace>
  <inkml:trace contextRef="#ctx0" brushRef="#br0" timeOffset="115091.31">17928 14203 0,'0'0'0,"-21"-21"0,0 0 16,21-1-16,-21 22 0,-1-42 15,1 42 16,21 21-31,0 0 0,-21 22 16,21-1-16,-21 0 0,0 1 0,21 20 16,-21 1-16,-1-22 0,1 22 15,0-1-15,-21 1 0,21-22 0,-1 21 16,-20-20-16,21-1 0,0 0 0,-22-20 16,22 20-16,-21-21 0,21 0 15,0 0-15,-1 1 0,1-22 0,0 0 31,21-22-31,0 1 16,0 0-16,21 0 0,0 0 0,1-22 16,20 22-16,-21-21 0,21 21 15,-20-22-15,20 22 0,-21 0 16,21 0-16,-20 0 0,-1 21 0,21 0 16,-21 0-16,0 0 0,-21 21 15,22 0-15,-1 0 0,-21 0 0,0 22 16,21-22-16,-21 0 0,21 21 0,0-20 15,0-1-15,-21 0 0,43 0 16,-22 0-16,0 0 0,0-21 0,22 0 16,-22 22-16,0-22 0,21 0 0,-21 0 15,1 0-15,-1 0 0,0-22 0,0 1 16,-21 0-16,21 21 16,-21-21-16,0 0 0,0 0 15,0-1-15,0 1 0,0 0 16,0 0-16,0 0 15,0 0 1,0-1-16</inkml:trace>
  <inkml:trace contextRef="#ctx0" brushRef="#br0" timeOffset="117779.64">20659 9419 0,'-22'0'16,"1"-21"-16,0 0 16,0 0-16,0 21 15,21-21-15,-21-1 0,21 1 0,0 0 16,0 0-16,0 0 16,0 0-16,0-1 0,42 1 0,-21 0 15,0-21-15,0 21 0,22-1 0,-1 1 16,0 0-16,1 0 15,20 0-15,-20 0 0,20-1 0,1 22 16,-22 0-16,21 0 0,1 0 0,-1 0 16,1 0-16,-22 0 0,22 0 0,-22 22 15,0-1-15,1 0 0,-1 0 0,-21 0 16,0 0-16,22 1 16,-43 20-16,21 0 0,-21-21 0,0 22 15,0-1-15,0 0 0,0 1 0,-21-1 16,0 22-16,-1-22 0,-20 21 15,21-20-15,-64 84 0,43-85 16,21 22-16,-22-22 0,1 21 16,21-20-16,-21 20 0,20 1 0,1-22 15,-21 22-15,21-1 0,0 1 16,-1-1-16,-20 1 0,21 20 0,0-20 16,0-1-16,-1 1 0,1-1 0,0 1 15,0-1-15,0 1 0,0-1 0,21 1 16,0-1-16,0 1 0,0-1 15,0 1-15,0-1 0,0 1 16,0-22-16,0 22 0,0-22 0,21 0 16,0 22-16,0-22 0,0 0 0,0 1 15,1-1-15,20 0 0,-21 1 16,21-1-16,1-21 0,-1 22 0,0-22 16,1 0-16,20 0 0,-20-21 0,-1 21 15,0-21-15,1 0 0,-1 0 16,0 0-16,1 0 0,-22 0 0,21 0 15,-21-21-15,0 0 16,-21 0-16,0 0 0,0-1 16,0 1-1,-21 21-15,0 0 0,0 0 16,0 0-16,0 0 0,-22 21 16,22 1-16,0-22 0,-21 21 0,20 0 15,-20 0-15,21 0 0,-21 0 0,20 1 16,1-1-16,-21 21 0,21-21 15,0 0-15,-1 22 0,-20-1 0,21-21 16,0 22-16,0-1 0,21 0 0,-22 22 16,1-22-16,0 22 0,0-22 15,0 21-15,21 1 0,-21-1 16,-1-20-16,1 20 0,21 1 0,-21-1 16,21 1-16,-21-1 0,21 1 15,-21-1-15,21 1 0,0-1 0,0 22 16,0-22-16,0 1 0,0-1 0,0 1 15,0-1-15,0 1 0,0-1 16,0 22-16,0-21 0,0-1 0,0 1 16,-21-1-16,21 1 0,0-1 0,0-21 15,-22 22-15,1-22 0,0 1 16,21-1-16,-21 0 0,-21 43 16,-1-64-16,22 21 0,-21 1 0,21-22 15,-22 21-15,1 1 0,0-22 16,-1 21-16,1-21 0,0 0 15,-1 22-15,1-22 0,0 0 0,-1 0 16,22 0-16,-21-21 0,21 22 16,-22-22-16,22 0 0,0 0 0,0 0 15,0 0-15,-1 0 0,1 0 0,0 0 16,0 0-16,21-22 0,0 1 16,-21-21-16,21 21 0</inkml:trace>
  <inkml:trace contextRef="#ctx0" brushRef="#br0" timeOffset="119000.3">11070 11494 0,'0'21'16,"0"-42"-16,0 63 0,0-21 15,0 0-15,0 0 16,0 1 0,-21-22-16,0 21 0,0-21 0,21 21 15,-43 0-15,22-21 0,0 21 0,0 0 16,-22-21-16,22 22 0,-21-1 15,0-21-15,-1 21 0,1 0 0,21-21 16,-22 21-16,1 0 0,0-21 0,-1 22 16,1-1-16,0-21 0,-1 21 0,1-21 15,-21 0-15,20 21 0,-20-21 16,-1 0-16,1 0 0,-1 0 16,22 0-16,-43 0 0,22 0 0,-1-21 15,1 21-15,-1-21 0,1 0 0,-1 21 16,22-22-16,-22 1 0,1 0 15,-1 0-15,1-21 0,-1 20 0,1 1 16,-1-21-16,22 21 0,-21-22 0,-1 1 16,1 0-16,-1-1 0,1 1 15,-1 0-15,1-22 0,-22 22 0,21-22 16,-20 22-16,20-21 0,-20 20 0,-1-20 16,21-1-16,-20 1 0,-64-43 15,63 21-15,21 22 16,1-1-16,-1-20 0,1 20 0,-1 1 15,1-1-15,-1-21 0,1 22 0,21-1 16,-22-20-16,1-1 0,-1 22 16,22-22-16,-22 0 0,22 1 0,-64-65 15,64 86-15,-1-22 0,1 1 16,0-1-16,-1 0 0,1 22 0,21-22 16,-21 0-16,20 22 15,-20-1-15,21-20 0,0 20 0,-22 1 0,22-1 16,-21-84-16,21 85 15,0 20-15,-1-20 0,1 20 0,0-20 16,0 21-16,0 20 0,21-20 0,-21 21 16,-1-21-16,22 20 0,-21 1 15,0 0-15,21 0 16,-21 21-16,21 21 47,0 0-47,0 0 0,0 1 15,0-1-15,21-21 16,0 21-16,0 0 0,1-21 16,-1 21-16,0-21 0,0 0 0,0 0 15,0 21-15</inkml:trace>
  <inkml:trace contextRef="#ctx0" brushRef="#br0" timeOffset="119627.1">6096 7874 0,'0'-21'0,"0"42"0,0-63 15,-21 42-15,21-21 16,0-1-16,0 44 47,0 20-47,0-21 16,0 0-16,0 22 0,0-1 15,0 0-15,0 1 0,0-1 0,21 0 16,-21 1-16,0-1 0,0 0 0,0 1 15,0-1-15,0 0 0,0-21 16,0 22-16,0-22 0,0 0 16,0 0-16,0 0 0,0 1 0,0-1 15,0 0-15,0-42 47,-21 0-47,21-1 0,0 1 16,0 0-16,0 0 0,0-21 15,-21 20-15,21-20 0,0 21 0,0-21 16,0-1-16,0 1 0,0 0 0,0-1 16,0 1-16,0 0 0,0-1 15,0 1-15,0 21 0,0 0 16,0-1-16,0 1 0,0 0 0,0 0 16,0 0-1,21 21 1,0 0-16,0 21 0,0 0 15,0 21-15,1-20 0,-1 20 16,0-21-16,21 21 0,-21 1 16,1-1-16,-1 0 0,21-20 0,-21 20 15,22 0-15,-22-21 0,0 1 0,21-1 16,-21 0-16,1 0 0,-1 0 0,0 0 16,0-21-16,0 0 0,-21 22 0,21-22 15,1 0 1,-44 0 31,1 0-47,0 0 15,0 0-15,0 0 0</inkml:trace>
  <inkml:trace contextRef="#ctx0" brushRef="#br0" timeOffset="120248.94">6054 8022 0,'0'-21'0,"0"42"0,0-63 0,0 21 16,-22 21-16,22-21 0,-21-1 15,0 1-15,0 21 32,21 21-17,0 1-15,0 20 0,0 0 0,0 1 16,0-1-16,0 21 0,0 1 0,0-1 16,-21-20-16,0 20 0,-1 1 15,22-22-15,-21 22 0,0-22 0,21 0 16,-21 1-16,0-1 0,21 0 0,0-21 15,0 22-15,0-22 0,-21 0 16,21 0-16,0-42 47,0 0-47,0 0 0,0 0 0,0-1 16,0 1-16,0-21 0,0 0 0,0 20 15,0-20-15,0 0 16,0-22-16,21 22 0,0-22 0,0 22 15,-21-21-15,21-1 0,0 22 0,-21-22 16,22 22-16,-1 0 0,-21-1 16,0 1-16,21 21 0,0-22 0,-21 22 15,21 0-15,-21 0 16,0 0-16,21 21 0,-21-21 16,0 42 30,0 0-46,-21 0 16,21 0-16,0 0 16,0 1-16,-21-22 0,21 21 0,-21 0 15,21 0-15,-21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3T03:52:52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974 0,'21'0'16,"-21"-21"0,21 21-16</inkml:trace>
  <inkml:trace contextRef="#ctx0" brushRef="#br0" timeOffset="80879.55">1630 318 0,'0'0'0,"-21"0"0,-1 0 16,1 0-16,0 0 0,0 0 15,0 0-15,0 0 16,42 0 31,0-22-47,21 22 0,22 0 0,-1 0 15,1-21-15,20 21 0,1 0 16,0-21-16,-1 0 0,22 21 0,0 0 16,-21-21-16,21 21 0,-22 0 15,1-21-15,-22 21 0,1 0 0,-1 0 16,1 0-16,-22-22 15,1 22-15,-22 0 0,0 0 0,0 0 16,0 0-16,-42 0 31,0 0-31,-21 0 16,20 22-16,-20-22 0,0 0 16,-1 21-16,1 0 0</inkml:trace>
  <inkml:trace contextRef="#ctx0" brushRef="#br0" timeOffset="81278.83">2286 339 0,'0'0'0,"-21"-21"15,0 21 17,-1 21-17,22 0-15,0 0 0,0 0 0,-21 22 16,21-1-16,-21 0 0,0 22 16,21-22-16,-21 43 0,0-22 0,21 1 15,-22 20-15,1-20 16,0 21-16,21-22 0,-21 1 0,0-1 15,0 1-15,-1-22 0,22 0 16,0 1-16,0-1 0,-21 0 0,21-21 16,0 1-16,0-1 0,0 0 15,0 0-15,0-42 32,0 0-17,0 0-15,0-1 0,0 1 16</inkml:trace>
  <inkml:trace contextRef="#ctx0" brushRef="#br0" timeOffset="81723.14">2519 1334 0,'0'0'0,"0"21"15,21-21 17,0 0-32,0 0 15,0-21-15,22-1 0,-22 1 16,21 21-16,1-21 0,-1 0 16,0 0-16,1 0 0,-22-1 0,21 1 15,-21 0-15,0 0 0,1 0 16,-22 0-16,0-1 0,0 1 0,0 0 15,-22 21-15,1 0 16,-21 0-16,21 0 0,-22 0 16,1 21-16,0 0 0,-1 1 0,1-1 15,0 21-15,-1-21 0,22 22 16,-21-1-16,21 0 0,0-21 0,-1 22 16,1-22-16,21 21 0,0-21 15,0 1-15,0-1 0,0 0 16,0 0-16,0 0 0,21 0 0,1-21 15,-1 22-15,0-22 0,0 0 16,21 0-16,-20 0 0,-1 0 0,21 0 16,-21 0-16,22-22 0,-1 1 15,-21 21-15,21-21 0</inkml:trace>
  <inkml:trace contextRef="#ctx0" brushRef="#br0" timeOffset="82175.05">3556 1080 0,'21'-22'0,"-42"44"0,21-44 16,-21 22-1,0 0-15,-22 22 0,22-22 0,-21 21 16,21 0-16,-22 0 0,22 0 16,0 0-16,0 1 0,0-1 0,-1-21 15,22 21-15,-21 0 0,21 0 16,21 0-1,1-21-15,-1 0 16,0 0-16,0 0 0,0 0 0,22 0 16,-22 22-16,21-22 0,-21 0 15,22 0-15,-22 21 0,0-21 16,0 21-16,0-21 0,0 21 16,1-21-16,-22 21 0,21 0 0,-21 1 15,-21-1 1,-1 0-16,-20-21 0,21 21 0,-21 0 15,-1-21-15,1 21 0,0-21 16,-1 22-16,1-22 0,0 0 0,-1 0 16,22 0-16,-21 0 0,21 0 15,-1 0-15,1 0 0,0 0 16,0 0-16,21-22 0,0 1 16,0 0-1,0 0-15,21 0 16,0 0-1,0-1-15,1 1 0</inkml:trace>
  <inkml:trace contextRef="#ctx0" brushRef="#br0" timeOffset="82579.17">4170 423 0,'0'0'0,"0"-42"0,21 21 16,-21 0-16,0 0 0,0-1 16,0 1-16,0 0 15,0 42 1,0 22 0,0-22-16,0 21 0,-21 0 0,21 1 15,-21 20-15,-1-20 0,22 20 16,-21 1-16,0-1 0,0 1 0,0-1 15,0 22-15,-1-43 0,22 22 16,-21-1-16,0-21 0,0 1 0,21-1 16,0 0-16,-21 1 0,21-22 0,-21 21 15,21-21-15,0 1 16,0-1-16,0 0 0,0 0 16,21-21-16,0 0 15,0 0-15,0 0 0,0 0 0,1 0 16,20-21-16,-21 21 0,0-21 15,0 21-15,1-21 0,-1-1 0,0 1 16,0 0-16,-21 0 0,0 0 0,21 0 16</inkml:trace>
  <inkml:trace contextRef="#ctx0" brushRef="#br0" timeOffset="82775.14">3873 1122 0,'22'-21'32,"-1"21"-17,0 0-15,0 0 0,0 0 0,0-21 16,22 21-16,-22 0 0,0 0 16,21-22-16,-20 22 0,-1-21 0,0 21 15,0-21-15,21 21 0</inkml:trace>
  <inkml:trace contextRef="#ctx0" brushRef="#br0" timeOffset="83340.02">5355 339 0,'0'0'0,"0"21"31,-21 21-15,21-21-16,-21 43 0,0-22 15,-1 22-15,1-1 0,0 22 0,0 0 16,0-1-16,-22-20 0,22 20 16,0-20-16,0-1 0,0 1 0,0-1 15,-1-20-15,1-1 0,21-21 16,0 22-16,0-22 0,0 0 0,0 0 15,0-42 17,0 0-32,0 0 15</inkml:trace>
  <inkml:trace contextRef="#ctx0" brushRef="#br0" timeOffset="83655.84">5270 233 0,'22'0'0,"-44"0"0,65 0 16,-22 21-16,0 0 0,0 22 0,0-22 16,1 42-16,-1-20 0,21 20 15,-21 1-15,0 20 0,22-20 0,-22 20 16,0 1-16,0 0 0,0-22 15,1 1-15,-1-1 0,0 1 0,0-22 16,0 0-16,-21 1 0,21-22 16,1 21-16,-1-21 0,0 1 15,-21-1-15,0 0 0,21-21 16,-21-21 0,21 21-1,-21-21-15,0-1 0,0-20 16,0 21-16</inkml:trace>
  <inkml:trace contextRef="#ctx0" brushRef="#br0" timeOffset="83960.68">6117 169 0,'0'85'15,"0"-43"1,0 1-16,-42 63 0,42-43 16,-21 22-16,-1-22 0,1 22 15,0 0-15,0-1 0,-21-20 0,20 20 16,1-20-16,0-1 0,0-20 16,0-1-16,21 0 0,0 1 0,0-1 15,0-21-15,0 0 0,0 1 16,0-1-16,21-21 31,0 0-31,-21-21 0,21-1 16,0 1-16,1 0 0</inkml:trace>
  <inkml:trace contextRef="#ctx0" brushRef="#br0" timeOffset="84872.67">7514 318 0,'0'-22'0,"0"44"0,0-65 0,0 22 0,0 0 0,0 0 15,-21 21-15,0-21 16,0 21-16,-1 0 0,1 0 0,0 0 15,-21 0-15,21 0 0,-22 21 16,1 0-16,0 21 0,-1 1 0,1-1 16,0 0-16,-1 1 0,1 20 15,0 1-15,-1-1 0,1 1 0,21-1 16,-22 1-16,22-1 0,0-21 16,21 22-16,0-1 0,0-20 0,0-1 15,0 0-15,0 1 0,0-22 0,0 21 16,21-21-16,-21 1 0,43-1 15,-22 0-15,0 0 0,21-21 0,-21 0 16,22 0-16,-1 0 16,0 0-16,1 0 0,-1 0 0,0 0 15,1-21-15,-1 21 0,0-21 0,1 0 16,-1-1-16,-21-20 0,22 21 16,-22-21-16,0 20 0,0-20 0,0 0 15,-21 21-15,0-22 0,0 1 16,0 21-16,0 0 0,-21-22 0,0 22 15,0 0-15,-22 21 0,22-21 16,-21 21-16,21-21 0,-22 21 16,22 0-16,-21 0 0,21 0 0,-22 0 15,22 21-15,0 0 0,0-21 16,0 21-16,0-21 0,-1 21 16,22 0-1,22-21 1,-1 0-16,0 0 0,21 0 15,-21 0-15,1 0 0,-1 0 16,21 0-16,-21 0 0,22-21 0,-22 21 16,0 0-16,21-21 0,-21 21 15,1 0-15,-1 0 0,-21-21 16,21 21-16,0 0 16,-21 21-1,0 0-15,0 0 16,0 22-16,0-22 0,0 21 0,0 1 15,0-1-15,0 0 0,0 1 16,-21-1-16,21 0 0,-21 1 0,21 20 16,0-21-16,-21 22 0,-1-22 15,22 22-15,-21-1 0,21 1 0,0-22 16,-21 22-16,0-22 0,21 21 16,-21-20-16,0-1 0,21 0 0,0 1 15,0-22-15,0 21 0,-22-21 0,22 1 16,0-1-16,0 0 0,0 0 15,0 0 1,0-42 15,0 0-31,-21 0 16,21 0-16,-21-1 0,21 1 16</inkml:trace>
  <inkml:trace contextRef="#ctx0" brushRef="#br0" timeOffset="85787.47">1714 2053 0,'0'0'0,"-21"-21"0,0 21 0,0 0 16,0 0-16,0-21 16,-1 21-16,1 0 15,0-21-15,42 21 63,0 0-63,1 0 0,-1 0 15,0 0-15,21 0 0,1 0 16,-22 0-16,21 0 0,22 0 0,-22 0 16,21 0-16,1 0 15,21 0-15,-1 0 0,1 0 0,21 0 16,0 0-16,21 0 0,-22 0 0,22 0 16,0 0-16,22 0 0,-1 0 15,0 0-15,0 0 0,0-21 0,22 21 16,-1 0-16,0 0 0,1 0 15,20 0-15,-21 0 0,1-22 0,-1 22 16,0 0-16,1 0 0,-22 0 16,0 0-16,0 0 0,0 0 0,1 0 15,-22 0-15,21 0 0,-21 0 0,0 0 16,0 0-16,-21 0 0,-1 0 16,1 0-16,0 0 0,0 0 15,-21 0-15,-1 0 0,1 0 16,0 0-16,-22 0 0,1 0 0,-1 0 15,-21 0-15,1 0 0,-1 0 0,-21 0 16,0 0-16,1 0 16,-44 0 62</inkml:trace>
  <inkml:trace contextRef="#ctx0" brushRef="#br0" timeOffset="151315.85">4339 1439 0,'0'-21'47</inkml:trace>
  <inkml:trace contextRef="#ctx0" brushRef="#br0" timeOffset="152990.9">9377 148 0,'-21'0'16,"-1"0"15,44 21 63,-1-21-94,0 0 0,0 0 0,21 0 15,1 0-15,-22 0 0,42 0 16,-20-42-16</inkml:trace>
  <inkml:trace contextRef="#ctx0" brushRef="#br0" timeOffset="153095.82">10075 148 0,'-21'0'31,"21"21"-31,-21-21 0,-21 0 16,20 0-16,1 22 0,-21-22 0,0 0 15</inkml:trace>
  <inkml:trace contextRef="#ctx0" brushRef="#br0" timeOffset="153522.59">9398 275 0,'-21'0'15,"21"-21"17,0 42-1,-21 0-16,21 1 1,0-1-16,0 0 0,-22 0 0,1 0 16,-21 0-16,42 1 0,0-1 0,0 21 15,0 0-15,0 1 0,0-1 0,0 22 16,0-22-16,0 21 0,0 1 16,0-1-16,0 22 0,0-21 0,0-1 15,0 1-15,0-22 0,0 21 16,0 1-16,0-22 0,0 22 0,0-22 15,0 0-15,0 1 0,0-1 16,0 0-16,0 1 0,0-22 0,0 21 16,21-21-16,0 22 0,-21-22 15,21 0-15,1 0 0,-1 0 16,0 1-16,21-22 0,-21 21 0,22-21 16,20 0-16,-20 0 0,20 0 15,1 0-15,-22-21 0</inkml:trace>
  <inkml:trace contextRef="#ctx0" brushRef="#br0" timeOffset="153604.54">10901 1122 0,'0'0'0,"21"-21"0,0 0 0</inkml:trace>
  <inkml:trace contextRef="#ctx0" brushRef="#br0" timeOffset="154492.04">10266 677 0,'0'0'16,"-21"0"-16,-1 0 0,1 0 15,0 0-15,0 0 0,0 0 0,0 0 16,-1 0-16,1 0 0,0 0 15,0 0-15,0 0 16,42 0 0,0 0-1,0 0-15,22 0 0,-1 0 0,0 0 16,1 0-16,-1 0 0,21 0 16,-20 0-16,20 0 0,-20-21 0,20 21 15,1 0-15,-1 0 0,1 0 16,-22 0-16,0 0 0,1-21 0,-1 21 15,-21 0-15,0 0 0,0 0 16,-42 0 0,0 0-16,0 0 15,0 0-15,0 0 16,-22 0-16,22 0 0,-21 21 0</inkml:trace>
  <inkml:trace contextRef="#ctx0" brushRef="#br0" timeOffset="154806.85">10456 720 0,'-21'0'32,"21"21"-1,0 0-31,0 0 0,0 22 0,0-1 15,-21 0-15,21 1 0,0-1 16,0 0-16,0 1 0,-21 20 0,21-21 16,-21 1-16,-1-1 0,22 0 15,0-20-15,0 20 0,-21-21 0,21 21 16,-21-20-16,21-1 0,-21 0 0,21 0 16,0 0-16,0 0 0,21-21 46,0-21-46,-21 0 0,21 0 16</inkml:trace>
  <inkml:trace contextRef="#ctx0" brushRef="#br0" timeOffset="155287.57">10837 1185 0,'0'22'31,"21"-22"-31,1 0 0,-1 0 16,0 0-16,0 0 0,0 0 15,22-22-15,-22 22 0,0-21 0,21 21 16,-21-21-16,1 0 0,-1 21 0,0-21 16,-21 0-16,0-1 15,21 22-15,-21-21 0,0 0 0,-21 0 32,0 21-32,0 0 0,-1 0 0,1 0 0,0 0 15,0 0-15,0 21 16,0 0-16,-22 0 0,22 1 0,0-1 15,0 0-15,0 21 0,-1-21 0,1 1 16,0 20-16,0-21 0,0 0 16,21 0-16,0 1 0,0-1 15,0 0-15,0 0 0,0 0 0,0 0 16,21-21-16,0 0 16,0 0-16,0 0 0,22 0 15,-22 0-15,0 0 0,0 0 16,0-21-16,22 0 0</inkml:trace>
  <inkml:trace contextRef="#ctx0" brushRef="#br0" timeOffset="155771.28">11747 1037 0,'0'0'0,"-21"0"0,-21 0 16,21 0-16,0 0 0,-22 0 0,1 21 0,21 1 16,-22-22-16,22 21 15,-21 0-15,21 0 0,0 0 0,-1-21 16,1 21-16,0 1 0,21-1 16,0 0-16,0 0 15,42-21 1,-20 21-16,-1-21 0,0 0 15,21 0-15,-21 0 0,22 0 0,-22 21 16,21-21-16,-21 0 0,1 0 16,20 0-16,-21 0 0,0 22 0,0-1 15,1-21-15,-22 21 0,0 0 16,0 0 0,0 0-16,-22-21 0,1 22 15,0-22-15,-21 21 0,21-21 16,-1 0-16,-20 21 0,21-21 15,-21 0-15,20 0 0,1 21 0,0-21 16,-21 0-16,21 0 16,-1 0-16,1 0 0,0 0 0,0-21 15,21 0 1,0 0 0,0-1-16,21 22 15,0-21-15,0 0 0</inkml:trace>
  <inkml:trace contextRef="#ctx0" brushRef="#br0" timeOffset="156191.03">12255 466 0,'0'21'31,"0"0"-15,0 0-16,0 0 0,0 1 16,0-1-16,0 21 0,0-21 15,0 22-15,0-1 0,-21 21 0,0-20 16,21-1-16,-21 22 0,0-22 15,21 21-15,-21-20 0,-1-1 0,22 0 16,-21 1-16,21-1 0,-21 0 0,21-20 16,0 20-16,0-21 0,0 0 15,0 0-15,0 1 0,0-1 0,0 0 16,21-21 0,0 0-16,1 0 0,-1 0 15,0 0-15,0 0 0,0 0 16,0 0-16,1-21 0,-1 21 15,0-21-15,-21-1 0,21 1 0,0 0 16,0 0-16,-21 0 0</inkml:trace>
  <inkml:trace contextRef="#ctx0" brushRef="#br0" timeOffset="156442.89">11980 1101 0,'21'0'31,"1"0"-31,-1 0 0,0 0 0,21-21 16,-21 21-16,1 0 0,-1 0 0,21 0 16,-21 0-16,0-22 0,1 22 15,20 0-15,-21-21 0,0 21 0,0 0 16,1 0-1,-22-21-15,0 0 0</inkml:trace>
  <inkml:trace contextRef="#ctx0" brushRef="#br0" timeOffset="157074.82">13356 1016 0,'0'-21'32,"0"0"-17,0 0-15,0-1 0,21 22 16,0-21-16,-21 0 0,22 21 15,-1-21-15,0 0 0,0 21 0,-21-21 16,42 21-16,-20-22 0,-1 22 0,0 0 16,0 0-16,0 0 0,0 0 15,1 0-15,-1 0 0,0 0 0,0 0 16,0 22-16,0-1 16,-21 21-16,0-21 0,22 22 0,-22-1 15,0-21-15,0 21 0,0 1 16,0-1-16,0-21 0,0 22 0,0-1 15,-22-21-15,1 0 0,21 22 0,0-22 16,-21-21-16,0 21 0</inkml:trace>
  <inkml:trace contextRef="#ctx0" brushRef="#br0" timeOffset="157328.67">13843 995 0,'85'-64'16,"-64"43"-16,21 0 0,-21 0 16,22 0-16,-1 0 0,-21 21 15,21 0-15,-20 0 0,20 0 0,-21 0 0,0 0 16,0 21-16,1 0 0,-22 0 16,0 21-16,0 1 0,0-22 0,0 21 15,0 1-15,0-1 0,0-21 16,0 21-16,0 1 0,-22-22 15,22 0-15,-21 0 0,85 0 0,-64 1 16,0-1-16,-21-21 0,-1 21 16,-20-21-16</inkml:trace>
  <inkml:trace contextRef="#ctx0" brushRef="#br0" timeOffset="157379.64">14266 4085 0,'0'-21'16,"21"0"-16</inkml:trace>
  <inkml:trace contextRef="#ctx0" brushRef="#br0" timeOffset="157530.28">14541 1122 0,'0'21'0,"-21"-21"16</inkml:trace>
  <inkml:trace contextRef="#ctx0" brushRef="#br0" timeOffset="157807.12">14647 1122 0,'64'-21'16,"-43"0"-16,0-1 15,0 1-15,-21 0 16,21 21-16,-21-21 0,0 0 16,0 0-16,0-1 15,-21 22-15,0-21 16,0 21-16,0 0 0,0 0 15,-1 0-15,1 0 0,0 0 0,0 21 16,0 1-16,0-1 0,21 0 0,-22 21 16,22-21-16,-21 22 0,21-22 15,0 0-15,0 21 0,0-20 0,0-1 16,0 0-16,0 0 0,0 0 16,21 0-16,1 1 0,-22-1 0,21 0 15,0-21-15,0 0 0,0 0 16,0 0-16,43 0 15,-43-42 1</inkml:trace>
  <inkml:trace contextRef="#ctx0" brushRef="#br0" timeOffset="158839.97">15071 1016 0,'0'0'0,"0"-21"0,0 0 16,0 0-16,0-1 15,0 44 17,0-1-32,21 0 15,-21 0-15,21 0 0,0 22 0,0-22 16,0 0-16,1 21 0,20-21 16,-21 22-16,0-22 0,0 0 0,1 21 15,-22-20-15,21-1 0,0 0 16,0 0-16,-21 0 0,21-21 15,0 21-15,1-21 16,-22-21 0,21 21-16,-21-21 15</inkml:trace>
  <inkml:trace contextRef="#ctx0" brushRef="#br0" timeOffset="159139.98">15536 847 0,'0'0'0,"-21"0"15,0 0-15,0 21 16,0 0-16,-1 0 0,1 0 16,0 22-16,0-22 0,-21 21 15,-1-21-15,22 22 0,-21-1 0,-1-21 16,22 22-16,-21-22 0,21 21 15,0-21-15,-1 0 0,1 1 0,0-1 16,0 0-16,21 0 0,21-21 47,0 0-47,0 0 16,1-21-16,-1 0 0,0 0 15</inkml:trace>
  <inkml:trace contextRef="#ctx0" brushRef="#br0" timeOffset="159503.76">15896 466 0,'0'0'0,"0"-21"0,21-1 0,-21 1 16,0 0-16,0 42 31,0 0-31,0 1 16,-21 20-16,21-21 0,-21 21 0,21 1 15,0-1-15,-21 22 0,0-22 16,21 21-16,-22-20 0,22 20 0,-21 1 16,0-22-16,21 0 0,0 22 0,-21-22 15,0 1-15,21-1 0,0-21 16,0 21-16,0-20 0,0-1 0,0 0 15,0 0-15,0 0 0,0 0 0,0 1 16,21-22 0,0 0-16,0 0 0,0 0 15,1-22-15,-1 1 16,0 0-16,0 21 0,-21-21 16,21-21-16,0 20 0</inkml:trace>
  <inkml:trace contextRef="#ctx0" brushRef="#br0" timeOffset="159734.64">15684 868 0,'-21'0'16,"42"-21"-1,1 21-15,-1 0 0,0-21 16,0 21-16,0 0 15,0 0-15,22 0 0,-22 0 0,0-22 16,0 22-16,22 0 0,-22-21 0,0 21 16,0 0-16,0 0 15,0 0 1</inkml:trace>
  <inkml:trace contextRef="#ctx0" brushRef="#br0" timeOffset="160803.01">17632 974 0,'21'0'0,"-42"0"0,63-21 16,-21-1-16,0 1 0,1 0 15,-1 0-15,-21 0 16,0 0-16,0-1 0,21 1 0,-21 0 15,0 0-15,0 0 0,0 0 16,0-1-16,0 1 0,0 0 0,-21 0 16,0 21-16,-1 0 15,1 0-15,0 0 0,0 0 0,-21 0 16,20 21-16,-20 0 0,21 0 0,-21 1 16,-1-1-16,1 21 15,0-21-15,20 22 0,-20-1 0,21 0 0,-21 1 16,20-22-16,1 21 0,21-21 15,0 22-15,0-22 0,0 0 16,0 0-16,21 0 0,1-21 16,-1 21-16,21-21 0,0 0 0,-20 0 15,20 0-15,21 0 0,-20 0 16,-1-21-16,0 0 0,1 0 0,-1 0 16,0 0-16,-20-1 0,20 1 0,-21-21 15,0 21-15,0 0 0,1-22 16,-22 22-16,0 0 0,21 0 0,-21 0 15,0-1-15,0 1 16,0 42 15,0 1-31,0-1 0,0 21 16,0-21-16,0 22 0,-21-1 0,21 21 16,-22-20-16,22-1 0,0 22 15,-21-1-15,21-21 0,-21 22 0,0 21 16,21-22-16,-21 1 0,21 20 15,0 1-15,-21-22 0,21 22 0,-22-21 16,22-1-16,0 22 0,0-22 0,0 1 16,0-1-16,0 1 0,0-1 15,0 1-15,0-22 0,-21 22 0,21-22 16,-21 0-16,0 1 0,0-22 0,21 21 16,-43-21-16,22 0 0,0 1 15,-21-22-15,21 0 0,-22 0 16,1 0-16,0 0 0,-1-22 0,1 1 15,21 0-15,-22-21 0,1-1 16,0 1-16,21-21 0,-22-1 0,1 1 16,21 20-16,0-20 0,21 20 0,0-20 15,-22-1-15,22-20 0,0 20 16,0 1-16,0 20 0,0-20 0,22-1 16,-1 22-16,0-21 0,21 20 15,-21 1-15,22 0 0,20-1 0,-20 1 16,20 0-16,1-22 0,-22 22 15,21-1-15,22 1 0</inkml:trace>
  <inkml:trace contextRef="#ctx0" brushRef="#br0" timeOffset="162107.26">18140 974 0,'-21'21'15,"42"-42"-15,-64 42 16,65-42 15,-1 21-31,0-21 16,0-1-16,21 1 0,-20 0 16,20 0-16,-21 0 0,0 0 0,0-1 15,1 1-15,-22 0 0,0 0 16,0 0-16,-22 21 15,1 0-15,-21 0 16,21 0-16,-22 21 0,22 0 0,-21 0 16,21 0-16,0 22 0,-22-22 15,43 21-15,-21-21 0,21 22 0,-21-22 16,21 0-16,0 21 0,0-20 16,0-1-16,0 0 0,21 0 15,-21 0-15,21-21 0,22 0 0,-22 0 16,21 0-16,-21 0 0,22 0 15,-1 0-15,0 0 0,1 0 0,-1-21 16,0 0-16,1 0 0,-1 0 16,-21-1-16,21 1 0,-20 0 0,-1 0 15,0-21-15,0 20 0,0-20 16,-21 21-16,21-21 0,-21 20 0,0 1 16,0 0-16,0 0 0,-21 21 31,21 21-31,-21-21 0,21 42 0,-21-20 15,21-1-15,0 0 0,0 21 16,-21-21-16,21 22 0,-21-1 16,21-21-16,0 0 0,0 22 15,0-22-15,0 0 0,-22 0 0,22 0 16,0 1-16,-21-22 0,21-22 47,0 1-47,0 0 0,21 0 15,1 0-15,-22 0 0,21-22 0,0 22 16,0-21-16,0 21 0,0-22 16,1 22-16,-1 0 0,0-21 15,0 20-15,0 22 0,0-21 0,1 21 16,-1-21-16,0 21 0,0 0 16,0 21-16,-21 0 0,21-21 15,-21 22-15,0-1 0,0 21 16,0-21-16,0 0 0,0 1 0,0-1 15,0 21-15,0-21 0,0 0 16,0 1-16,22-22 0,-22 21 0,21 0 16,-21 0-16,21-21 0,0 0 15,0 0-15,0 0 0,1 0 0,20 0 16,-21 0-16,0 0 0,0-21 16,22 21-16,-22-21 15,21 0-15,-21-1 0,22 1 0,-22 0 16,0-21-16,0 21 0,22-22 15,-43 22-15,21-21 0,-21 21 0,21-22 16,-21 22-16,0 0 0,0 0 16,-21 21-16,0 0 15,-1 0-15,1 0 0,0 0 0,0 0 16,0 21-16,0 0 0,21 0 16,-22 0-16,1 1 0,21-1 0,0 0 15,-21 21-15,21-21 0,0 1 16,0 20-16,0-21 0,0 0 0,0 0 15,0 1-15,21-1 0,0 0 16,1-21-16,-1 0 16,0 0-16,0 0 0,0 0 0,22 0 15,-22 0-15,0 0 0,21-21 16,-21 21-16,22-21 0,-22-1 0,21 1 16,-21 0-16,1-21 0,-1 21 15,0-1-15,0-20 0,0 21 16,-21 0-16,21 0 0,-21-1 0,0 1 15,0 0-15,0 42 32,0 0-32,0 1 15,0-1-15,0 0 0,0 0 0,0 21 16,0-20-16,0-1 0,0 21 16,0-21-16,0 0 0,0 1 0,0 20 15,0-21-15,22-21 0,-1 21 0,-21 0 16,21-21-16,0 0 0,0 0 15,0 0-15,1 0 0,20 0 0,-21 0 16,21 0-16,-20 0 0,20-21 16,0 0-16,-21 0 0,22 0 0,-1 0 15,0-1-15,-20 1 0,20 0 16</inkml:trace>
  <inkml:trace contextRef="#ctx0" brushRef="#br0" timeOffset="163931.37">20637 720 0,'0'0'0,"0"-21"15,0-1-15,-21 1 16,0 21-16,0 0 0,0 0 0,0 0 16,-1 0-16,1 0 0,0 0 15,0 0-15,-21 0 0,20 21 0,1 1 16,0-1-16,0 0 0,0 21 16,0-21-16,-1 22 0,1-22 0,21 21 15,-21-21-15,21 22 0,0-22 16,0 0-16,0 0 0,0 0 0,0 1 15,0-1-15,21 0 0,0-21 16,1 21-16,-1-21 16,0 0-16,0 0 0,0 0 0,22 0 15,-22-21-15,0 0 0,0 21 0,0-43 16,0 22-16,1 0 0,-1 0 16,0-21-16,0 20 0,0-20 0,0 21 15,-21 0-15,22 0 0,-22-1 16,0 1-16,0 0 0,0 42 31,0 0-31,-22 22 16,22-22-16,0 0 0,0 21 15,0-20-15,0-1 16,0 21-16,0-21 0,0 0 0,0 22 16,0-22-16,22 0 0,-1-21 15,0 21-15,0 0 0,21-21 0,-20 0 16,-1 0-16,0 0 0,21 0 0,-21 0 15,1 0-15,20 0 0,-21 0 16,0-21-16,22 0 0,-22-21 0,0 21 16,0-22-16,0 1 0,0 0 15,22-22-15,-22 22 0,0-22 0,0 22 16,0-22-16,1 22 0,-22-21 16,0 20-16,0 1 0,0 0 15,0-22-15,0 43 0,0 0 16,0 0-16,-22-1 0,1 22 15,0 0-15,21 22 16,-21-1-16,21 0 0,-21 21 16,21-21-16,-21 22 0,21-1 0,0 0 15,0 1-15,0-1 0,-22 0 16,22 1-16,0-1 0,-21 0 0,21 22 16,0-22-16,0 1 0,0-22 15,0 21-15,0 0 0,0-20 0,21-1 16,1 0-16,-22 0 0,21 0 15,0-21-15,0 0 0,21 0 0,-20 0 16,-1 0-16,21 0 0,-21 0 16,22 0-16,-22-21 0,21 0 15,0 0-15,-20 0 0,20-1 0,-21-20 16,21 21-16,-20-21 0,-1 20 16,0-20-16,0 21 0,0 0 0,-21 0 15,0-1-15,21 1 0,-21 0 0,0 42 31,0 0-31,0 1 16,0-1-16,-21 0 16,21 0-16,0 21 0,0-20 0,0 20 15,-21-21-15,21 0 0,0 0 0,0 1 16,0-1-16,0 0 0,0 0 16,21-21-16,0 0 0,1 21 0,-1-21 15,0 0-15,0 0 0,0 0 16,0 0-16,1-21 0,-1 21 0,21-21 15,-21 0-15,0 0 0,22-1 16,-22-20-16,0 21 0,0-21 0,22 20 16,-22-20-16,0 21 0,-21 0 15,21 0-15,-21-1 0,0 44 32,-21-1-17,21 0-15,0 0 0,-21 0 16,0 22-16,21-22 0,-22 0 15,22 21-15,0-21 0,0 1 0,0-1 16,0 0-16,0 0 0,0 0 0,0 0 16,22-21-1,-1 0-15,0 0 0,0 0 16,0 0-16,0-21 0,-21 0 16,22 21-16,-1-21 0,-21 0 15,21-22-15,-21 22 0,0 0 0,0 0 16,0-21-16,0 20 0,0 1 15,0 0-15,-21 0 0,0 0 0,-1 0 16,1 21-16,0-22 16,0 22-16,42-21 47,0 21-32,22 0-15,-22 0 0,0-21 0,21 21 16,1 0-16,-1 0 0,-21 0 15,21-21-15,1 21 0,-22 0 0,0 0 16,0 0-16,0 0 0,1 0 0,-1 21 16,0 0-1,-21 0-15,0 1 0,0-1 0,0 0 16,0 21-16,0-21 0,0 1 16,0 20-16,0-21 0,21 0 0,-21 22 15,0-22-15,0 0 0,0 0 0,0 0 16,0 0-16,0 1 0,0-1 15,0 0-15,0 0 16,0-42 15,0 0-31,0 0 16,21-1-16,0 1 0,-21 0 16,22 0-16,-1-21 0,-21-1 15,21 1-15,0 0 0,21 20 16,-20-20-16,-1 0 0,21-1 0,-21 22 15,0 0-15,22 0 0,-22 0 16,0 0-16,0 21 0,0 0 0,1 0 16,-1 21-16,-21 0 15,0 21-15,0-21 0,0 1 16,0 20-16,0-21 0,0 21 0,0-20 16,0 20-16,0-21 0,0 0 15,0 0-15,21 1 0,0-1 0,0 0 16,0 0-16,1-21 15,20 0-15,-21 0 0,0 0 16,0 0-16,22 0 0,-22 0 0,0-21 16,0 0-16,0 0 0,1-1 15,-1 1-15,-21 0 0,21 0 0,-21-21 16,21 20-16,-21-20 0,0 21 16,21-21-16,-21 20 0,0 1 15,0 0-15,0 0 0,0 0 16,0 0-16,-21-1 15,0 1-15,0 21 0,0-21 0</inkml:trace>
  <inkml:trace contextRef="#ctx0" brushRef="#br0" timeOffset="164143.51">22437 360 0,'-43'0'0,"86"0"0,-107 0 0,43-21 16</inkml:trace>
  <inkml:trace contextRef="#ctx0" brushRef="#br0" timeOffset="164379.91">20976 699 0,'0'0'0,"0"21"16,21-21 0,0 0-16,1 0 0,-1 0 15,0 0-15,21 0 0,-21 0 16,22 0-16,-1-21 0,0 21 0,22-22 16,-1 1-16,1 21 0</inkml:trace>
  <inkml:trace contextRef="#ctx0" brushRef="#br0" timeOffset="165002.54">23643 64 0,'0'0'16,"21"-22"0,0 22-16,1 0 0,20 0 15,-21 0-15,21 0 0,-20 0 16,20 0-16,21 0 0,-20 0 0,-1 0 16,0 0-16,1 0 0,-1 0 15,0 0-15,-20 0 0,20 0 0,0 0 16,-21 0-16,22 0 0,-22 0 15,0 0-15,0 0 0,0 0 16,1 0-16,-1 22 31,-21-1-31,0 0 0,0 21 16,0-21-16,0 1 0,0 20 0,0-21 16,-21 21-16,21 1 0,0-1 15,-22-21-15,22 22 0,0-1 0,0 0 16,0 1-16,0 20 15,0-21-15,0 1 0,0 20 0,0-20 16,0 20-16,0-21 0,0 22 0,0-22 16,0 22-16,0-22 0,0 22 15,0-22-15,0 0 0,0 1 0,0-1 16,0 0-16,-21 1 0,21-22 16,0 21-16,0 0 0,-21-20 0,0-1 15,21 21-15,-21-21 0,21 0 0,-21-21 16,21 22-16,-22-1 0,1-21 15,0 21-15,0-21 0,0 0 16,0 0-16,-1 0 0,1 0 16,0 0-16,0 0 15,0 0-15,0 0 0,-1 0 0,-20 0 16,21-21-16,-21 21 0,-1-21 16,1 21-16,0-22 0</inkml:trace>
  <inkml:trace contextRef="#ctx0" brushRef="#br0" timeOffset="166199.2">1206 3112 0,'-21'0'16,"0"0"15,21 21 16,0 0-32,0 0-15,0 0 16,0 0 0,0-42 62,0 0-63,0 0 1</inkml:trace>
  <inkml:trace contextRef="#ctx0" brushRef="#br0" timeOffset="166951.14">1143 3090 0,'-21'0'16,"21"22"46,0-1-62,0 0 16,0 0-16,0 0 0,0 0 16,0 1-1,0-1 1,21-21-16,0 0 0,0 0 16,0 0-16,22 0 15,-22-21-15,0-1 0,21 22 0,-20-21 16,20 0-16,-21 0 0,0 0 15,22 0-15,-22-1 0,0 1 0,0 0 16,-21 0-16,21 0 16,-21 0-16,0-1 0,21 22 0,-21-21 15,0 42 32,-21 1-47,21-1 16,-21 0-16,21 0 0,-21 21 0,21-20 15,0 20-15,-21 0 0,21 1 16,-21-1-16,21 0 0,0 1 0,0-1 16,0 0-16,0 1 0,0-1 15,0 0-15,0 1 0,0-1 0,0 0 16,0-21-16,0 22 0,0-22 16,-22 0-16,22 21 0,0-20 15,-21-1-15,21 0 0,0 0 16,-21 0-16,0-21 0,0 0 15,21 21-15,-21-21 0,-1 0 16,1 0-16,0 0 0,0 0 16,0-21-16,-22 21 0,1-21 0,21 0 15,-21 21-15,20-21 0,-20 0 16,21-1-16,0 1 0,0 0 0,-1 21 16,1-21-16,0 0 0,21 0 15,-21 21-15,21-22 0,0 1 16,0 0-1,21 21-15,0 0 0,0-21 0,1 21 16,-1-21-16,0 0 0,0 21 16</inkml:trace>
  <inkml:trace contextRef="#ctx0" brushRef="#br0" timeOffset="167311.29">1990 2985 0,'0'-22'0,"-22"22"32,1 22-32,21-1 15,-21 0-15,0 0 16,21 21-16,0 1 0,-21-1 0,21 0 15,-21 1-15,21 20 0,0-20 16,-22 20-16,1-21 0,21 1 0,-21-1 16,21 0-16,0 1 0,0-1 15,0 0-15,0-20 0,0-1 0,0 0 16,0 0-16,0 0 16,21-21-16,0 0 15,1 0-15,-1 0 0,0-21 16,0 0-16,0 21 0,0-21 15,-21 0-15,22-22 0,-1 22 16</inkml:trace>
  <inkml:trace contextRef="#ctx0" brushRef="#br0" timeOffset="167523.04">1757 3387 0,'-21'21'0,"42"-42"0,-21 42 47,21-21-47,0 0 0,0 0 15,0 0-15,22 0 0,-22 0 16,0 0-16,21 0 0,-20 0 0,20-21 16,-21 21-16,0 0 0,22-21 15,-22-1-15,0 22 0,0 0 0</inkml:trace>
  <inkml:trace contextRef="#ctx0" brushRef="#br0" timeOffset="167855.93">3260 3281 0,'0'-21'0,"-22"21"31,22 21-31,0 21 16,-21-21-16,21 1 15,-21 20-15,21-21 0,-21 21 0,21-20 16,0 20-16,-21-21 0,21 21 15,-21-20-15,21-1 0,-22 0 0,22 0 16,0 0-16,0 0 0,22-21 47</inkml:trace>
  <inkml:trace contextRef="#ctx0" brushRef="#br0" timeOffset="168316.18">3916 3217 0,'0'0'0,"-21"0"32,-1 0-32,-20 0 0,21 0 0,0 0 15,-22 22-15,22-1 0,-21 0 16,21 0-16,-22 0 0,22 0 0,0 1 15,0-1-15,0 0 0,0 0 16,21 0-16,0 0 0,0 1 16,21-22-1,0 0-15,0 0 0,0 0 0,22 0 16,-1 0-16,-21 0 0,21 0 0,-20 0 16,20 0-16,-21 0 15,0 0-15,0 0 0,1 0 0,-1 0 16,0 21-16,0-21 0,-21 21 15,0 0-15,0 0 0,0 0 16,0 1-16,0-1 16,0 0-16,-21 0 15,0-21-15,-22 21 0,22 0 0,0-21 16,0 0-16,0 22 0,0-22 0,-1 0 16,1 0-16,0 0 0,0 0 15,0 0-15,0 0 0,-1-22 16,1 1-1,21 0-15,-21 21 16,21-21-16,0 0 0</inkml:trace>
  <inkml:trace contextRef="#ctx0" brushRef="#br0" timeOffset="168443.1">3175 3069 0,'-21'-21'0,"42"42"0</inkml:trace>
  <inkml:trace contextRef="#ctx0" brushRef="#br0" timeOffset="168583.03">3302 3090 0,'21'0'16,"0"0"-16</inkml:trace>
  <inkml:trace contextRef="#ctx0" brushRef="#br0" timeOffset="170148">5821 3387 0,'0'-21'62,"21"21"-62,0-22 0,-21 1 0,0 0 16,21 21-16,-21-21 0,21 0 0,-21 0 16,0-1-16,0 1 0,0 0 15,0 0-15,0 0 0,0-22 0,-21 22 16,0 0-16,0 21 0,0-21 16,0 0-16,-22 21 0,22 0 0,-21 0 15,21 0-15,-22 0 0,22 0 0,-21 21 16,-1 0-16,1 0 0,21 0 15,-21 1-15,20 20 0,-20 0 16,21 1-16,0-1 0,0-21 0,-1 21 16,22 1-16,0-1 0,0 0 15,0 1-15,0-22 0,0 0 0,0 21 16,0-20-16,0-1 0,22 0 16,-1-21-16,0 21 0,0-21 0,0 0 15,0 0-15,1 0 0,-1 0 0,21 0 16,-21 0-16,0 0 0,22-21 15,-22 0-15,0 0 0,21-1 0,1-20 16,-22 21-16,21-21 0,-21-1 0,22 22 16,-22-21-16,0-1 15,0 1-15,0 0 0,-21-1 0,0 22 16,22-21-16,-22 21 0,0 0 0,21-1 16,-21 44 15,0 20-31,-21-21 15,21 21-15,-22-20 0,22 20 0,0 0 16,0-21-16,0 22 0,0-1 0,0-21 16,0 0-16,0 22 0,0-22 15,0 0-15,22 0 0,-1-21 16,0 0-16,0 0 0,0 0 16,22 0-16,-22 0 0,0 0 15,21-21-15,-21 21 0</inkml:trace>
  <inkml:trace contextRef="#ctx0" brushRef="#br0" timeOffset="171943.99">7260 3598 0,'21'0'32,"0"0"-32,-21-21 0,22 0 15,-1 0-15,0 0 0,-21 0 16,21-1-16,0-20 0,0 0 0,1 21 16,-1-22-16,0-20 0,0 20 0,0 1 15,0-21-15,1 20 0,-1 1 16,-21-22-16,21 22 0,0-21 0,-21 20 15,0 1-15,0 0 0,0-1 16,0 22-16,0 0 0,0 0 0,0 0 16,-21 21-1,21 21-15,-21 0 0,0 0 16,21 21-16,-22-20 0,1 20 16,21 0-16,-21 1 0,21-1 15,-21 0-15,0 1 0,21 20 0,0-21 16,-21 1-16,21 20 0,0-20 0,0-1 15,0 0-15,0 1 0,0-1 16,0 0-16,0-21 0,21 22 0,0-22 16,-21 0-16,21 0 0,0-21 0,0 0 15,22 0-15,-22 0 0,0 0 16,0 0-16,22 0 0,-22-21 0,21 21 16,-21-21-16,22 0 0,-22-22 15,0 22-15,21-21 0,-21 0 0,1-1 16,20 1-16,-21 0 0,0-1 15,0-20-15,1 20 0,-1 1 16,0-21-16,0 20 0,-21 1 0,21 0 16,-21-22-16,21 22 0,-21 21 0,0-22 15,0 22-15,0-21 0,0 21 16,0-1-16,0 1 0,0 42 31,0 1-31,0 20 0,0-21 16,-21 21-16,0 1 0,21-1 15,-21 0-15,21 1 0,0 20 16,0-20-16,-21-1 0,21 0 0,0 1 16,0-1-16,0 0 0,0 1 0,0-1 15,0 0-15,21-21 0,-21 22 16,21-22-16,0 0 0,-21 0 0,21 0 16,1 1-16,-1-1 0,21-21 0,-21 0 15,0 0-15,22 0 0,-1 0 16,-21-21-16,22-1 0,-22 1 0,21 0 15,0 0-15,-20 0 0,20-22 16,-21 1-16,21 21 0,-20-21 0,-1-1 16,0 1-16,0 0 0,-21 20 15,0-20-15,21 21 0,-21 0 0,0 0 16,0-1-16,0 1 0,-21 21 31,21 21-31,-21 1 16,21-1-16,-21 0 0,21 0 0,-21 21 15,21-20-15,0 20 0,0 0 0,-22 1 16,22-22-16,0 21 0,-21 0 16,21-20-16,0 20 0,0-21 0,0 0 15,-21 0-15,21 1 0,0-1 0,0-42 47,0-1-31,0 1-16,21-21 0,-21 21 15,21 0-15,1-22 0,-1 1 0,-21 21 16,21-22-16,0 22 0,0-21 0,0 21 16,1-22-16,-1 22 0,21 0 15,-21 21-15,0-21 0,1 0 0,-1 21 16,0 0-16,0 21 16,-21 0-16,21 0 0,-21 0 15,0 1-15,0-1 0,0 21 0,0-21 16,0 0-16,0 22 0,0-22 15,0 21-15,0-21 0,21 1 16,-21 20-16,0-21 0,22 0 0,-1-21 16,0 21-16,-21 1 0,21-22 15,0 0-15,0 0 0,1 0 0,-1 0 16,0 0-16,0 0 0,0-22 0,0 22 16,1-21-16,20 0 0,-21 0 15,0-21-15,0 20 0,1 1 0,-1-21 16,0 0-16,0 20 0,0-20 15,0 21-15,1 0 0,-1 0 16,-21-1-16,0-20 0,0 63 47,-21 0-47,21 1 0,-22-1 16,22 21-16,-21-21 0,21 0 0,0 22 15,0-22-15,0 21 0,0-21 16,0 1-16,0-1 0,0 0 0,0 0 15,0 0-15,21 0 0,1 1 16,-1-22-16,0 0 0,0 0 0,0 0 16,0 0-16,1 0 0,-1 0 0,21 0 15,-21-22-15,22 22 0,-22-21 16,21 0-16,-21-21 0,0 21 16,22-22-16,-22 1 0,21 0 0,-21-1 0,22 1 15,-22-22-15,0 22 16,0-21-16,22 20 0,-22-20 0,0 20 15,0-20-15,-21 21 0,0-1 0,21 1 16,-21 0-16,0-1 0,0 22 16,0-21-16,0 21 0,0-1 0,0 1 15,-21 21 1,21 21-16,0 22 16,-21-22-16,21 0 0,-21 21 0,21 1 15,0-1-15,0 22 0,-21-22 16,-1 0-16,22 22 0,-21-22 0,21 0 15,0 22-15,-21-22 0,21 22 0,-21-22 16,21 0-16,0 22 16,0-22-16,0-21 0,0 22 0,0-1 15,21-21-15,0 0 0,0 1 0,1-22 16,-1 21-16,0-21 0,21 0 16,-21 0-16,22 0 0,-1 0 0,0-21 15,-20 21-15,20-22 0,0 1 0,1 0 16,-1 0-16,-21 0 0,21 0 15,-20-22-15,-1 22 0,0-21 0,0 21 16,-21-22-16,0 22 0</inkml:trace>
  <inkml:trace contextRef="#ctx0" brushRef="#br0" timeOffset="172198.85">10202 2879 0,'0'0'0,"21"0"16,1 0-1,-1 0-15,0 0 0,0 0 0,0 0 16,22 0-16,-22-21 0,21 21 0,0 0 16,-20-22-16,20 22 0,0 0 15,-21-21-15,1 21 0,-1-21 16,0 21-16,0 0 0,-21-21 15,-21 0 1,0 21-16,0 0 0,-1 0 16</inkml:trace>
  <inkml:trace contextRef="#ctx0" brushRef="#br0" timeOffset="172395.34">9440 2731 0,'0'0'0,"-21"0"0,42 0 63,0 0-48</inkml:trace>
  <inkml:trace contextRef="#ctx0" brushRef="#br0" timeOffset="173018.98">12234 2709 0,'0'0'16,"-21"0"-16,21-21 31,21 21-31,0 0 0,22 0 0,-22 0 15,21-21-15,1 21 0,-1 0 16,21 0-16,-20 0 0,20-21 0,1 21 16,-1 0-16,1 0 0,-1 0 15,-20 0-15,20 0 0,-21 0 16,-20 0-16,-1 0 0,0 0 0,-42 0 31,0 21-31,-22-21 0</inkml:trace>
  <inkml:trace contextRef="#ctx0" brushRef="#br0" timeOffset="173308.33">12552 2667 0,'0'0'0,"0"21"31,0 0-15,0 1-16,0 20 0,0-21 0,0 21 15,0 1-15,0-1 0,0 0 0,0 1 16,0 20-16,0-20 0,0 20 16,0-21-16,0 22 0,-21-22 0,21 1 15,-22-1-15,22 0 0,-21 1 0,21-1 16,0-21-16,0 0 0,0 0 16,-21 1-16,21-1 0,0 0 15,21-21 1,0-21-1,-21 0-15,43-1 0,-22 1 16</inkml:trace>
  <inkml:trace contextRef="#ctx0" brushRef="#br0" timeOffset="173695.11">12996 3196 0,'0'0'0,"-21"21"15,21 1 1,0-1-16,21-21 31,0 0-31,1 0 16,-1 0-16,21-21 0,-21-1 0,0 22 16,1-21-16,20 0 0,-21 21 15,0-21-15,-21 0 0,21 0 16,-21-1-16,-21 22 15,0 0 1,0 0-16,0 0 0,0 0 0,-1 22 16,-20-1-16,21 0 0,-21 21 0,20-21 15,-20 1-15,21 20 0,0-21 16,0 21-16,-1-20 0,1-1 0,21 21 16,0-21-16,0 0 0,0 1 15,0-1-15,21-21 16,1 0-16,-1 21 0,0-21 0,21 0 15,1 0-15,-22 0 0,21 0 0,0-21 16,1 0-16,-1 21 0</inkml:trace>
  <inkml:trace contextRef="#ctx0" brushRef="#br0" timeOffset="175855.16">13949 3027 0,'0'-21'15,"0"42"-15,0-63 0,-21 42 16,-22 0-16,22 0 0,0 0 16,-21 21-16,20 0 0,1-21 15,0 21-15,0-21 0,0 21 0,0-21 16,-1 21-16,22 1 0,0-1 16,0 0-1,22-21-15,-1 21 16,0-21-16,0 21 0,-21 0 15,21-21-15,0 22 0,1-1 0,-1 0 16,0-21-16,-21 21 0,21 0 0,0 0 16,-21 1-16,21-1 15,1 0-15,-22 0 0,0 0 0,0 0 16,0 1-16,0-1 16,-22-21-16,1 21 0,0-21 0,-21 0 15,21 0-15,-1 0 0,-20 0 16,21 0-16,-21 0 0,20 0 0,-20-21 15,21 21-15,0-21 0,0-1 16,-1 1-16,1 0 0,0 0 0,21 0 16,0 0-16,-21-1 0,21 1 0,0 0 15,-21 21-15,21-21 0,0 0 16,0 42 0,21 0-1,0-21-15,-21 21 0,0 0 16,21 1-16,0-1 0,-21 0 15,22 0-15,-1 0 0,-21 0 0,21 1 16,0-1-16,0 0 0,0-21 16,1 21-16,-1-21 0,0 0 0,21 0 15,-21 0-15,1 0 0,20 0 0,-21 0 16,21 0-16,1-21 16,-22 0-16,21 21 0,1-21 0,-1-1 0,-21 1 15,21-21-15,1 21 0,-22-22 16,21 1-16,-21 0 0,1-1 0,20 1 15,-21 0-15,0-22 0,0 22 0,1-22 16,-22 22-16,21-21 0,0-1 16,-21 1-16,0 20 0,0-20 15,21-1-15,-21 22 0,0 0 0,0-1 16,0 22-16,0 0 0,0 0 0,0 0 16,0-1-16,0 44 15,0 20-15,-21-21 16,0 21-16,21 1 0,-21 20 15,-1-20-15,22 20 0,-21 1 0,0-22 16,21 21-16,-21 1 0,21-1 0,0-20 16,-21 20-16,21 1 0,0-22 15,0 0-15,0 22 0,0-43 16,0 21-16,0 1 0,0-22 0,21 0 16,0 0-16,-21 0 0,42 1 15,-20-22-15,-1 0 0,0 0 0,0 0 16,0 0-16,22 0 0,-22-22 0,0 1 15,0 0-15,21 0 0,-20 0 16,-1 0-16,0-1 0,0-20 0,0 21 16,0-21-16,-21 20 0,22 1 15,-22 0-15,21 0 0,-21 0 16,0 0-16,0-1 0,0 44 31,0-1-15,-21 0-16,21 0 0,-22 0 0,22 22 15,-21-22-15,21 0 0,0 21 0,0-21 16,0 1-16,0-1 0,0 0 16,0 0-16,0 0 0,0 0 0,21 1 15,1-22-15,-1 0 0,21 0 16,-21 0-16,22 0 0,-1 0 16,0 0-16,1-22 0,-22 1 0,21 21 15,0-21-15,1-21 0,-22 21 16,21-1-16,-21 1 0,1-21 15,-1 21-15,0-22 0,0 22 0,0 0 16,-21 0-16,21 0 0,-21 0 0,0-1 16,-21 22-1,0 0 1,0 22-16,21-1 0,0 0 16,0 0-16,-21 0 0,0 0 15,21 1-15,-22-1 0,22 21 0,0-21 16,-42 22-16,42-22 15,-21 0-15,21 0 0,0 0 0,-21 0 16,21-42 31,0 0-47,21 0 16,0 0-16,0 0 0,0-1 15,1-20-15,-1 21 0,0 0 0,0-22 16,0 22-16,0 0 0,1 0 0,-1 0 15,21 0-15,-21-1 0,0 22 16,1 0-16,-1 0 0,0 0 0,0 0 16,0 0-16,-21 22 15,0-1-15,0 0 16,0 0-16,0 0 0,0 0 0,0 1 16,0 20-16,0-21 0,0 0 15,0 0-15,21 1 0,-21-1 16,22 0-16,-1 0 0,0-21 15,0 0-15,0 21 0,0-21 0,1 0 16,20 0-16,-21 0 0,21 0 16,1 0-16,-1 0 0,0-21 0,1 21 15,-1-21-15,0 0 0,1 0 0,-1-1 16,-21 1-16,22 0 0,-22 0 16,21 0-16,-21-22 0,0 22 0,-21 0 15,0 0-15,0 0 0,0 0 16,0-1-16,0 1 0,0 0 0,0 0 15,-21 21-15,0 0 16,0 0-16,-21 0 0,20 0 0,1 0 16,-21 0-16,21 0 0,-22 21 15,22 0-15,-21 0 0,21 22 0,0-22 16,-1 0-16,1 21 0,0-20 16,21 41-16,0-42 0,0 0 15,0 1-15,21-1 0,0 0 16,1-21-16,-1 0 0,0 0 15,0 0-15,0 0 0,22 0 0,-22 0 16,0 0-16,0-21 0,0 0 0,0-1 16,1 22-16,-1-21 0,0 0 15,0 0-15,-21 0 0,0 0 16,0-1-16,21 1 0,-21 0 16,21 21-16,-21-21 15,0 42 16,0 0-31,-21 0 0,0 1 16,21-1-16,-21 21 0,0-21 0,21 22 16,-21-1-16,-1-21 0,1 21 15,0 22-15,21-22 0,0 1 0,-21-1 16,0 21-16,21-20 0,-21 20 0,21-20 16,0 20-16,0 1 15,0-1-15,-22 1 0,22-1 0,0 1 16,0-22-16,0 21 0,0 1 0,0-22 15,0 22-15,0-22 0,0 0 0,0 1 16,0-1-16,-21 0 0,21 1 16,-21-22-16,0 21 0,0-21 0,0 1 15,-1-1-15,1-21 0,0 21 16,0-21-16,0 0 0,-22 0 0,22 0 16,0 0-16,0-21 0,0 21 0,0-21 15,-1-1-15,1 1 0,0 0 0,-21 0 16,21-21-16,21 20 0,-22 1 15,1-21-15,0 21 0,21 0 16,0-22-16,0 22 0,0-21 0,-21-1 16,21 1-16,0 0 0,0-1 15,0 1-15,0-21 0,0 20 0,0-20 16</inkml:trace>
  <inkml:trace contextRef="#ctx0" brushRef="#br0" timeOffset="176102.02">15579 2752 0,'0'0'15,"-22"-21"1,1 21-1,0 0 32,0 0-47,0 0 0</inkml:trace>
  <inkml:trace contextRef="#ctx0" brushRef="#br0" timeOffset="176339.88">14224 3048 0,'-21'0'31,"42"0"-31,0 0 0,0 0 16,0 0-16,22 0 0,-22 0 0,21 0 15,1 0-15,-1 0 0,-21 0 16,21 0-16,1 0 0,-22 0 16,21 0-16,-21 0 0,22 0 0,-1 0 15</inkml:trace>
  <inkml:trace contextRef="#ctx0" brushRef="#br0" timeOffset="178532.13">17822 3408 0,'0'0'0,"0"21"0,0 0 16,0 0-16,21-21 16,-21 22-1,22-22-15,-1 0 0,0 0 16,0 0-16,0-22 0,0 1 15,1 21-15,20-21 0,-21 0 0,0-21 16,0 20-16,1 1 0,20-21 0,-21 0 16,0-1-16,-21 1 15,21 0-15,1-1 0,-1 1 0,0-22 16,-21 22-16,21-21 0,0-1 16,0 1-16,-21-1 0,0 1 0,22 20 15,-22 1-15,0-22 0,0 43 0,0-21 16,0 21-16,0 0 0,0-1 15,-22 22-15,1 0 0,0 0 16,0 0-16,0 22 0,0-1 16,21 0-16,-22 21 0,1 1 0,21-1 15,-21 21-15,21-20 0,0 20 0,0-20 16,0 20-16,-21-21 0,21 22 16,0-22-16,0 22 0,0-1 15,0-20-15,0-1 0,0 21 16,0-20-16,0-1 0,0 0 0,0-20 15,21 20-15,0-21 0,-21 0 0,21 0 16,1 1-16,-1-22 0,21 0 16,-21 0-16,0 0 0,22 0 0,-22 0 15,21-22-15,1 1 0,-22 0 0,21 0 16,-21 0-16,22 0 0,-22-22 16,0 22-16,0-21 0,21 21 15,-20-22-15,-22 22 0,21-21 0,0 21 16,-21-1-16,21 1 0,-21 0 15,0 0-15,0 42 32,0 0-17,0 0-15,-21 1 0,0-1 0,21 0 16,-21 21-16,21-21 0,0 1 16,0-1-16,0 21 0,0-21 0,0 0 15,0 1-15,0-1 0,0 0 16,0 0-16,0 0 0,21-21 15,0 21-15,0-21 0,0 0 0,0 0 16,1 0-16,20 0 0,-21 0 16,0-21-16,22 21 0,-22-21 0,0 0 15,21 0-15,-21 0 16,1-1-16,-1 1 0,0-21 0,0 21 16,0-22-16,-21 22 0,0-21 0,0 0 15,0 20-15,0-20 0,0 0 16,-21 21-16,0-1 0,0 1 0,-22 0 15,22 21-15,-21 0 0,21 0 16,-22 0-16,22 0 0,-21 0 0,21 21 16,-22 0-16,22 1 0,0-1 0,-21 0 15,42 21-15,-21-21 0,21 22 16,0-22-16,0 21 0,0 1 0,0-22 16,0 21-16,0-21 0,21 0 15,0 22-15,0-22 0,0 0 16,0 0-16,1 0 0,-1-21 0,0 22 15,0-22-15,0 0 0,0 0 16,22 0-16,-1 0 0,0 0 0,1 0 16,-1-22-16,0 1 0,22 0 15,-22 0-15,1 0 0,20 0 0,-21-22 16,1 22-16,-1-21 0,0 21 0,1-22 16,-22 22-16,21 0 0,-21 0 15,1 0-15,-1-1 0,-21 1 0,0 0 16,0 0-16,0 42 31,0 0-15,0 0-16,0 1 0,-21-1 15,21 0-15,-22 21 0,22-21 0,-21 1 16,21 20-16,0-21 0,0 0 0,0 0 16,0 1-16,0-1 0,0 0 15,0 0-15,0 0 0,21-21 0,1 21 16,-1-21-16,0 0 0,0 0 0,0 0 15,0 0-15,1 0 0,20 0 16,-21-21-16,0 21 0,0-21 0,1 0 16,20 0-16,-21 0 0,0-1 15,-21-20-15,21 21 0,-21-21 16,22 20-16,-22-20 0,0 21 0,0-21 16,0-1-16,0 22 0,0 0 15,-22-21-15,1 20 0,0 1 16,0 0-16,0 21 0,0 0 0,-1-21 0,1 21 15,0 0-15,-21 0 0,21 0 16,-1 21-16,1 0 0,-21 0 0,21 1 16,0 20-16,21-21 0,-22 21 15,22-20-15,0 20 0,-21 0 0,21-21 16,0 22-16,0-1 0,0-21 0,21 22 16,1-22-16,-1 0 15,0 0-15,0 0 0,0 0 0,0-21 16,43 22-16,-22-22 0,-21 0 15,22 0-15,-1 0 0,0 0 16,1-22-16,-1 1 0,0 0 0,1 0 16,-22-21-16,21 20 0,1-20 15,-1 0-15,0-1 0,-21 1 0,22-21 16,-22 20-16,21 1 0,-21-22 16,1 1-16,-1 21 0,0-22 15,0 22-15,-21-22 0,21 22 0,-21 0 16,0-1-16,0 22 0,0 0 0,0 0 15,0 0-15,0 42 32,-21 0-32,21 21 15,-21-21-15,0 22 0,21-1 0,-21 22 16,21-22-16,0 0 0,-22 22 16,22-22-16,-21 22 0,21-22 0,0 21 15,0-20-15,0 20 0,0-20 0,0-1 16,0 0-16,0 1 0,0-1 15,0-21-15,21 21 0,1-20 0,-1-1 16,0-21-16,0 21 0,0-21 16,22 0-16,-22 0 0,21 0 0,-21 0 15,22 0-15,-1-21 0,-21 0 16,21-1-16,-20 1 0,-1 0 16,0 0-16,0 0 0,0-22 0,0 22 15,-21 0-15,0-21 0,0 21 0,0-1 16,0 1-16</inkml:trace>
  <inkml:trace contextRef="#ctx0" brushRef="#br0" timeOffset="178831.17">18309 2942 0,'-190'43'16,"380"-86"-16,-423 86 0,212-43 15,0 0-15,42 0 32,21 0-32,-20 0 0,20 0 0,0 0 15,22 0-15,-22 0 0,0 0 0,22 0 16,-22 0-16,1 0 15,-1 0-15,0-22 0,1 22 0,-22 0 16,21-21-16,-21 21 0,0 0 0,1-21 16</inkml:trace>
  <inkml:trace contextRef="#ctx0" brushRef="#br0" timeOffset="180395.4">22669 2688 0,'22'-21'16,"-44"42"-16,65-63 0,-22 21 0,0-22 0,-21 22 15,0-21-15,21 0 16,-21 20-16,21 1 0,-21-21 0,0 21 0,0 0 15,0-1 1,0 44 0,-21-1-16,0 21 15,21 0-15,-21 1 0,0 20 16,21-20-16,-21 20 0,21 1 0,-22-22 16,22 21-16,0 1 0,0-22 15,0 1-15,0-1 0,0 0 0,0 1 16,0-1-16,0-21 0,22 21 0,-1-20 15,0-1-15,0 0 0,21 0 16,-20-21-16,-1 0 0,0 0 0,21 0 16,-21 0-16,22 0 0,-22 0 15,0-21-15,0 0 0,22-22 0,-22 22 16,0-21-16,0 21 0,0-22 16,0 1-16,1 0 0,-1-22 15,0 22-15,0-22 0,0 1 0,0-1 16,22 1-16,-22-1 0,0 1 15,0 21-15,0-22 0,1 22 0,-22 21 16,0-22-16,0 22 0,0 0 0,0 0 16,-22 21-1,1 0-15,0 21 0,0 21 16,0-21-16,0 22 0,21 20 16,0-20-16,-22 20 0,22-21 15,-21 22-15,21-22 0,0 22 0,0-22 16,0 22-16,0-22 0,0 0 15,0 1-15,0-1 0,0 0 0,0-21 16,0 22-16,0-22 0,0 0 16,0 0-16,21 0 0,1-21 0,-1 0 15,0 0-15,0 0 0,0 0 16,22 0-16,-1 0 0,-21 0 0,21-21 16,1 0-16,-1 0 0,0 0 0,1 0 15,-1-1-15,0-20 0,-20 21 16,20 0-16,-21-22 0,0 22 0,0 0 15,1 0-15,-22 0 0,0 0 16,0-1-16,0 1 0,-22 21 31,1 21-15,21 1-16,0-1 0,0 0 16,0 0-16,0 21 0,0-20 0,0-1 15,0 0-15,0 0 0,0 0 16,0 0-16,0 1 0,21-1 0,-21 0 15,0 0-15,0 0 0,0 0 16,0-42 31,-21 0-47,0 0 0,0 21 16,21-21-16,-21 0 0,0 21 15,21-22-15,-22 22 16,1 0-16,21 22 31,0-1-15,21 0-16,1 0 0,-1-21 15,0 0-15,0 0 0,0 21 16,0-21-16,22 0 0,-22 0 0,0 0 16,21 0-16,1 0 0,-1 0 15,0-21-15,1 0 0,-1 21 16,0-21-16,-20 0 0,20-1 0,0 22 15,1-42-15,-22 21 0,0 0 16,21 0-16,-21-22 0,1 22 0,-22 0 16,21-21-16,-21 20 0,0 1 0,0 0 15,0 0-15,0 0 16,-21 21-16,-1 0 16,1 21-16,0 0 0,0 0 15,0 0-15,0 1 0,21-1 16,-22 0-16,1 21 0,21-21 0,0 1 15,0-1-15,0 21 0,0-21 16,0 0-16,0 1 0,0-1 0,0 0 16,21 0-16,1 0 0,-1-21 0,0 21 15,21-21-15,-21 0 0,22 22 16,-1-22-16,0 0 0,1 0 0,-1 0 16,22 0-16,-22 0 0,0 0 15,22-22-15,-22 22 0</inkml:trace>
  <inkml:trace contextRef="#ctx0" brushRef="#br0" timeOffset="181014.77">25548 2879 0,'0'-21'16,"0"42"-16,0-64 0,0 22 0,-21 0 16,0 21-16,0-21 0,-1 0 0,1 21 15,0 0-15,0-21 0,0 21 16,0 0-16,-1 0 0,-20 0 0,21 0 15,0 21-15,0 0 0,-1 0 16,-20 0-16,21 0 0,0 1 0,0 20 16,-1-21-16,1 0 0,21 22 0,0-22 15,0 0-15,0 21 0,0-21 16,0 1-16,0-1 0,0 21 0,0-21 16,21-21-16,1 21 0,-1 1 15,0-22-15,0 0 0,0 0 16,0 0-16,85-22 15,-85 1-15,1 0 16,20 0-16,-21 0 0,0-22 0,22 22 16,-22-21-16,0 0 0,0-1 15,21 1-15,-20 0 0,-1-22 0,0 22 16,0-22-16,0 1 0,0 20 0,-21-20 16,22-1-16,-22 22 0,21 0 15,-21-1-15,0 22 0,0 0 16,0 0-16,0 0 0,0 42 15,-21 0-15,-1 0 16,22 0-16,-21 22 0,0-1 16,0 22-16,-21-22 0,20 21 15,1-20-15,0 20 0,0-20 0,0 20 16,0-21-16,21 1 0,0 20 16,0-20-16,0-22 0,0 21 0,0 0 15,42-20-15,-21 20 0,0-21 0,22 0 16,-22-21-16,21 21 0,0-21 15,1 0-15,-1 0 0,0 0 0,22 0 16,-22 0-16,1 0 0,-1-21 16,0 0-16,1 21 0,-22-21 0,0 0 15,21 0-15,-21-1 0,1 1 0,-22 0 16,21 0-16,-21 0 16,0 0-16,0-1 0</inkml:trace>
  <inkml:trace contextRef="#ctx0" brushRef="#br0" timeOffset="183148.05">1228 5440 0,'0'0'16,"-22"0"-16,1 0 0,0 0 15,21 21 1,-21-21-16,21 21 0,0 0 15,0 1-15,0-1 16,21-21-16,0 0 16,0 0-16,1 0 15,-1 0-15,0 0 0,0 0 16,21 0-16,-20 0 0,-1-21 0,21 21 16,-21-22-16,0 1 0,22 0 15,-1-21-15,-21 21 0,0-22 0,22 22 16,-22-21-16,0-1 0,0-20 15,22 21-15,-43-22 0,21 22 0,0-22 16,0 1-16,-21 20 0,0 1 16,0 0-16,0-1 0,0 22 0,0-21 15,0 21-15,0 0 0,-21 21 16,0-22-16,0 22 16,-1 0-16,1 0 0,0 22 15,0-1-15,-21 0 0,20 0 0,1 21 16,0 22-16,0-22 0,0 22 15,0-1-15,21-20 0,0 20 0,0 1 16,0-1-16,0 1 0,0-22 16,21 21-16,21-20 0,-21-1 15,0 0-15,22-20 0,-22 20 0,21-21 16,-21 21-16,22-20 0,-22-1 16,21 0-16,-21-21 0,1 0 0,-1 0 15,0 0-15,21 0 0,-21 0 16,1-21-16,-1 0 0,0-1 15,0 1-15,0 0 0,0-21 16,1 21-16,-1-22 0,0 22 0,-21-21 16,0-1-16,0 22 0,0-21 15,0 21-15,0-22 0,0 22 0,0 0 16,0 0-16,-21 21 16,0 0-16,-1 0 15,22 21-15,0 0 16,0 0-16,0 1 0,0-1 0,0 0 15,0 0-15,22-21 16,-1 21-16,0-21 16,21 0-16,-21 0 15,1 0-15,-1 0 0,21-21 0,-21 21 16,22-21-16,-22 0 0,21 0 0,-21-1 16,0 22-16,1-21 0,-1 0 15,0 0-15,-21 0 0,21 21 16,-21-21-16,21 21 15,-21 21 17,0 0-32,0 0 0,0 0 0,0 22 15,0-22-15,0 0 0,0 21 16,0-21-16,0 1 0,0-1 0,0 21 16,0-21-16,21 0 15,-21 1-15,22-22 0,-1 21 0,0-21 16,0 21-16,0-21 0,0 0 15,1 0-15,-1 0 0,21-21 0,-21 0 16,0-1-16,1 22 0,-1-21 16,21-21-16,-21 21 0,0 0 0,-21-1 15,22-20-15,-1 21 0,0-21 0,-21 20 16,0-20-16,0 21 0,21-21 16,-21 20-16,0 1 0,21 0 0,-21 0 15,0 0 1,0 42 15,0 0-31,0 0 0,0 22 0,0-22 16,0 21-16,0 0 0,0 1 15,0 20-15,0-20 0,0 20 0,0 1 16,0-1-16,0 1 0,0 20 0,0-20 16,0 20-16,0-20 0,0 21 15,0-1-15,21 1 0,-21 0 0,22-1 16,-1 1-16,0 0 0,-21-1 15,21 1-15,0-22 0,0 22 16,1-21-16,-1-1 0,0 1 0,-21-1 0,0 1 16,0-1-16,0-21 0,0 1 15,0-1-15,0 0 0,-21-20 16,0-1-16,-1 0 0,1-21 16,0 0-16,0 0 0,-21-21 0,20 0 15,1-1-15,-21-20 0,21 0 0,-22-1 16,22-20-16,-21 21 0,21-22 15,0-21-15,-1 22 0,1-22 16,0 1-16,0-1 0,21 0 0,0 1 16,0-22-16,0 21 0,0 0 0,0 1 15,0-1-15,0 22 0,21-22 0,0 21 16,0 1-16,1-1 16,-1 1-16,0-1 0,21 22 0,-21 0 15,22-1-15,-1 1 0</inkml:trace>
  <inkml:trace contextRef="#ctx0" brushRef="#br0" timeOffset="185567.66">5249 5419 0,'43'-21'15,"-22"-1"-15,0 22 16,0-21-16,0 0 0,0 21 16,1-21-16,-1 0 0,0 0 0,0-1 15,-21 1-15,0 0 0,21-21 16,-21 21-16,0-1 0,0-20 0,0 21 15,-21 0-15,0-22 0,0 22 0,0 0 16,-22 0-16,1 0 0,0 21 16,20 0-16,-20 0 0,0 0 0,21 0 15,-22 0-15,1 21 0,21 0 16,-22 0-16,1 22 0,21-1 0,0-21 16,-22 21-16,22 1 0,0-1 15,0-21-15,21 22 0,-21-1 16,21 0-16,0-21 0,0 1 0,0 20 15,0-21-15,0 0 0,21 0 16,0-21-16,0 0 0,0 0 16,22 0-16,-22 0 0,21-21 0,-21 21 15,22-21-15,-1 0 0,0 0 16,1-22-16,-1 22 0,0-21 0,1 21 16,-1-22-16,0-20 0,-20 21 0,20-22 15,0 22-15,-21-22 0,22 1 16,-22-1-16,0 22 0,21-22 15,-42 22-15,22-21 0,-22 20 16,21 1-16,-21 0 0,0-1 0,0 1 0,0 21 16,0-22-16,0 22 0,-21 21 15,-1 0-15,1 0 16,0 0-16,0 21 0,-21 1 0,20-1 16,1 21-16,0 0 0,0 1 15,21 20-15,-21 1 0,0-1 0,21 22 16,-22-22-16,22 22 0,0-21 15,0 20-15,0-20 0,0-1 0,0 1 16,22-22-16,-1 0 0,21 1 0,-21-1 16,0-21-16,22 22 15,-22-43-15,21 21 0,-21-21 0,22 0 16,-1 0-16,0 0 0,-20 0 0,20 0 16,0-21-16,1-1 0,-1 1 15,0 0-15,-21 0 0,22-21 0,-22 20 16,0-20-16,21 21 0,-42-21 0,22-1 15,-22 22-15,0-21 0,0-1 16,0 22-16,0-21 0,0 21 0,0-22 16,0 22-16,-22 21 0,1-21 15,0 21-15,0 0 0,0 0 16,0 0-16,21 21 0,-22 0 0,22 1 16,-21 20-16,21-21 15,0 21-15,0-20 0,0 20 0,0-21 16,0 21-16,0-20 0,0 20 0,0-21 15,0 0-15,0 0 0,21 1 16,1-1-16,-22 0 0,21 0 0,21-21 16,-21 0-16,0 0 0,1 0 0,-1 0 15,0 0-15,0 0 0,21 0 16,-20 0-16,-1-21 0,0 0 0,21 0 16,-21-1-16,1 1 0,-1 0 15,0 0-15,0-21 0,0 20 0,0 1 16,1-21-16,-1 21 0,0-22 15,-21 22-15,0 0 0,21 0 0,-21 0 16,21 0-16,-21 42 31,0 0-31,0 21 16,0 1-16,0-22 0,0 0 16,0 21-16,0-21 0,0 1 0,0-1 15,21 21-15,-21-21 0,22 0 16,-22 1-16,0-1 0,21-21 0,0 21 15,0-21-15,0 21 0,0-21 16,1 0-16,-1 0 0,0 0 0,21 0 16,-21-21-16,1 0 0,20 0 0,-21-1 15,0 1-15,0 0 0,22 0 16,-22 0-16,0-22 0,0 22 16,0 0-16,-21-21 0,0 21 0,22-1 15,-22-20-15,0 21 0,21 21 0,-21-21 16,0 0-16,-21 42 31,21 0-31,-22 0 0,22 0 16,0 0-16,0 1 0,0-1 15,0 0-15,0 21 0,0-21 0,0 1 16,0-1-16,0 21 0,0-21 0,22 0 16,-22 1-16,21-22 0,0 21 15,0 0-15,0-21 0,0 0 16,1 0-16,-1 21 0,0-21 0,0 0 15,21 0-15,-20 0 0,20-21 16,-21 0-16,21 21 0,-20-21 0,20-1 16,-21 1-16,0 0 0,43-42 15,-43 20-15,0 22 0,0-21 16,-21 21-16,0-22 0,0 1 0,0 21 16,0 0-16,0-1 0,0 1 0,-21 0 15,21 0-15,-21 21 0,0 0 16,0 0-16,-1 0 0,1 21 15,0 0-15,21 0 0,-21 1 16,21 20-16,0-21 0,0 21 16,0-20-16,0 20 0,0-21 0,0 21 15,0-20-15,0-1 0,0 21 16,0-21-16,21 0 0,0 1 0,0-1 16,1 0-16,-1-21 0,0 0 15,21 0-15,-21 0 0,1 0 0,20 0 16,-21 0-16,21 0 0,-20 0 15,-1-21-15,21 0 0,-21-22 0,0 22 16,1 0-16,20-21 0,-21-1 16,0 1-16,0-22 0,1 22 0,-1-21 15,0-1-15,0 1 0,0 20 16,0-20-16,1 20 0,-1-20 0,-21 21 16,0-1-16,21 1 0,-21 21 15,0 0-15,0-1 0,0 1 0,0 0 16,0 42-1,0 0-15,0 1 16,0-1-16,0 21 0,0-21 0,0 22 16,0-1-16,0 21 0,-21-20 15,21-1-15,-21 22 0,21-22 0,-22 21 16,22-20-16,0 20 0,0-20 16,0-1-16,0 0 0,0-21 0,0 22 15,0-22-15,0 0 0,0 0 16,22 0-16,-1-21 0,0 0 0,0 0 15,0 0-15,22 0 0,-22 0 16,0 0-16,0 0 0,21-21 0,-20 0 16,20 0-16,-21 0 0,43-43 15,-43 22-15,21 0 0,-21 20 16,0-20-16,1 0 0,-1 21 16,0-22-16,0 1 0,-21 21 0,-21 21 31,0 21-16,21 0-15,0 0 0,-21 22 0,-1-22 0,22 21 16,-21-21-16,21 22 16,0-22-16,0 21 0,0-21 0,0 0 15,0 1-15,0-1 0,0 0 0,0 0 16,0 0-16,21-21 0,1 0 16,-1 21-16,0-21 0,0 0 15,0 0-15,22 0 0,-22-21 0,0 0 16,0 0-16,0 0 0,22 0 15,-22-1-15,0-20 0,-21 21 0,21-21 16,-21-1-16,0 1 0,0 21 16,0-22-16,0 1 0,0 21 0,0-21 15,0 20-15,-21 1 0,0 0 16,0 21-16,-1 0 0,1 0 16,0 0-16,0 0 0,0 0 15,0 21-15,21 0 0,-22 1 16,22-1-16,0 21 0,0-21 15,0 0-15,0 1 0,0-1 0,0 0 16,22 0-16</inkml:trace>
  <inkml:trace contextRef="#ctx0" brushRef="#br0" timeOffset="185978.42">9694 4847 0,'0'-21'16,"0"42"-16,-21-42 0,0 0 0,0 21 15,0 0-15,-1 21 16,22 0-16,0 0 16,0 1-16,-21 20 0,21-21 0,0 21 15,0 1-15,0-1 0,0 22 16,0-22-16,0 21 0,0-20 15,0 20-15,0 1 0,0-1 0,0 1 16,0-1-16,0 22 0,0-22 0,0 1 16,0 21-16,0-22 0,0 1 15,0-1-15,0 22 0,0-22 0,0 1 16,0-1-16,0 22 0,-21-22 0,21-20 16,-21 20-16,21 1 0,0-22 0,0 0 15,0 1-15,-21-22 0,21 0 16,0 0-16,-21 0 0,21 1 0,0-44 31,0 1-31,0 0 0,0 0 16,0 0-16,0-22 15,0 1-15,0-21 0,0-1 0,21 1 16</inkml:trace>
  <inkml:trace contextRef="#ctx0" brushRef="#br0" timeOffset="186282.25">9567 5228 0,'0'-42'16,"0"84"-16,-21-126 0,21 41 0,-21 22 0,21-21 16,0 21-16,0-1 0,0 1 15,21 0-15,21-21 0,-20 21 0,20 21 16,0-22-16,1 1 0,20 0 0,-21 21 16,1 0-16,20 0 15,-20 0-15,-1 21 0,0 0 0,-21 1 16,22-1-16,-22 21 0,-21 0 0,0-20 15,0 20-15,0 0 0,-21 1 16,-22-1-16,22-21 0,-21 21 0,0-20 16,-1 20-16,1-21 0,0 0 0,-22-21 15,22 21-15,21 1 0,-22-22 0,22 0 16,-21 0-16,42-22 31,0 1-31,21 0 0,0 0 0,0 0 16</inkml:trace>
  <inkml:trace contextRef="#ctx0" brushRef="#br0" timeOffset="186619.06">10139 5207 0,'0'0'0,"21"0"0,0 0 0,0 0 15,0 0-15,1 0 0,-1 0 0,42 0 16,-42-21-16,22 0 15,-22 21-15,21-21 0,-21-1 0,22 1 16,-22 0-16,0 0 0,0-21 16,0 20-16,-21 1 0,22 0 0,-22 0 15,0 0-15,-22 21 16,1 0-16,-21 0 0,21 0 16,0 0-16,-1 0 0,-20 21 15,21 0-15,0 0 0,0 22 0,-1-22 16,1 0-16,0 0 0,21 21 0,0-20 15,0-1-15,0 0 0,0 0 16,0 0-16,0 0 0,21 1 0,0-22 16,1 21-16,-1 0 0,0-21 0,0 0 15,0 0-15,0 0 0,1 0 16,-1 0-16,0 0 0,0 0 0</inkml:trace>
  <inkml:trace contextRef="#ctx0" brushRef="#br0" timeOffset="186994.84">10774 5017 0,'0'-22'0,"0"44"0,21-65 0,-21 22 0,0 0 16,21 21-16,-21-21 0,0 0 15,21 21-15,0-22 0,1 22 16,-1 0-16,0 0 0,0 0 16,0 0-16,0 0 0,1 0 0,-1 22 15,0-1-15,0 0 0,0 0 0,0 21 16,-21 1-16,0-22 0,0 21 15,0 1-15,0-1 0,0-21 0,0 21 16,0-20-16,0 20 0,0-21 16,-21 0-16,0 0 0,21 1 0,-21-1 15,0-21-15,0 0 16,21-21 0,0-1-16,0 1 15,0 0-15,0 0 0,21-21 16,0 20-16,0-20 0,0 0 0,0-1 15,1 1-15,-1 0 0,0-1 0,0 1 16,0 0-16,0 21 16,1-22-16,20 22 0,-21 0 0,0 0 0,0 21 15,1 0-15,-22-21 0,21 21 0,0 0 16,0 0 0</inkml:trace>
  <inkml:trace contextRef="#ctx0" brushRef="#br0" timeOffset="187459.57">11811 4932 0,'0'0'0,"21"-21"16,0 21-16,0-21 0,1-1 0,-1 22 15,-21-21-15,0 0 0,21 0 16,-21 0-16,-21 21 16,0 0-16,-1 0 15,-20 0-15,21 21 0,-21 0 16,20 0-16,1 0 0,-21 1 0,21-1 16,0 0-16,21 0 0,0 0 0,-22 0 15,22 1-15,0-1 0,0 0 16,0 0-16,22-21 0,-1 21 15,0-21-15,0 0 0,21 21 16,-20-21-16,-1 0 0,0 22 0,21-22 16,-21 21-16,1-21 0,-1 0 15,0 21-15,0-21 0,0 21 0,0-21 16,-21 21-16,0 0 16,0 1-1,-21-22-15,0 0 0,0 0 16,0 21-16,-22-21 0,22 0 15,-21 0-15,21 0 0,-22 0 0,22 0 16,-21 0-16,21 0 0,-22 0 0,22 0 16,0 0-16,0 0 0</inkml:trace>
  <inkml:trace contextRef="#ctx0" brushRef="#br0" timeOffset="189612.29">13864 4678 0,'21'-21'0,"-42"42"0,42-21 47,-42 42-47,21-21 0,-21 22 15,21-1-15,0 0 0,-21 1 0,0-1 16,21 22-16,-22-22 0,22 0 16,0 1-16,0-22 0,0 21 0,0-21 15,0 22-15,0-22 0,0 0 16,22 0 0,-1-21-16,0 0 0,0-21 15,0 0-15,0 0 0,1 21 0,-1-43 16,0 22-16,0 0 0,0-21 15,22 20-15,-22-20 0,0 0 0,0 21 16,0-22-16,0 22 0,1-21 0,-1 21 16,0-1-16,0 22 0,0 0 15,-21 22-15,0-1 16,0 0-16,0 0 0,0 21 0,0-20 16,0 20-16,0-21 0,21 0 15,-21 22-15,22-22 0,-22 0 16,0 0-16,21 0 0,-21 0 0,21-21 15,0 22-15,0-22 16,0 0-16,1 0 0,-1 0 16,0 0-16,0-22 0,0 22 0,0-21 15,1 0-15,-1-21 0,0 21 16,0-22-16,0 22 0,0-21 0,1-1 16,-22 1-16,21 0 0,0-1 15,-21 22-15,0-21 0,0 21 0,0 0 16,0-1-16,21 1 0,-21 42 31,0 1-31,-21-1 0,21 21 16,-21-21-16,21 22 0,0-1 15,0 0-15,0 1 0,0-22 0,0 21 16,0 0-16,0-20 0,0-1 0,0 21 16,21-21-16,-21 0 0,21-21 15,0 22-15,0-1 0,22-21 0,-22 0 16,21 0-16,-21 0 0,22 0 0,-1 0 15,-21 0-15,22-21 0,-1-1 16,0 1-16,1 0 0,-1-21 16,-21-1-16,21 1 0,-20 0 0,-1-1 15,0-20-15,21-1 0,-21 1 16,-21-1-16,22 22 0,-1-21 0,-21-1 16,0 1-16,21 20 0,-21 1 0,0 0 15,0 20-15,0-20 0,0 21 16,-21 21-16,0 21 15,-1 0-15,22 0 16,-21 22-16,21-1 0,0 0 0,0 1 16,0-1-16,-21 0 0,21 1 0,0 20 15,0-20-15,-21 20 0,21-21 16,0 22-16,0-22 0,0 1 0,0-1 16,-21 0-16,21-21 0,0 1 15,-21 20-15,21-21 0,0 0 16,0-42-1,21 0 1,-21 0-16,21 0 0,0-1 0,-21 1 16,21-21-16,0 21 0,-21 0 15,22-22-15,-22 22 0,21-21 0,-21 21 16,21 21-16,0-22 0,-21 1 16,21 21-16,0 21 15,-21 1-15,0-1 0,0 0 16,0 0-16,0 0 0,22 0 15,-22 22-15,0-22 0,0 0 16,21 0-16,-21 0 0,0 1 0,21-1 16,0-21-16,0 21 0,0 0 0,1-21 15,-1 0-15,0 0 0,0 0 16,21 0-16,-20 0 0,-1 0 0,21 0 16,-21-21-16,22 21 0,-22-21 0,0 0 15,21-1-15,-21 1 0,1 0 16,-1-21-16,0 21 0,0-22 0,0 22 15,0-21-15,-21 21 0,0-1 0,22 1 16,-22 0-16,0 0 0,-22 42 31,22 0-31,0 0 16,-21 1-16,21 20 0,-21-21 16,21 0-16,0 22 0,0-22 0,0 0 15,0 0-15,0 0 0,0 0 0,0 1 16,21-1-16,0-21 0,1 21 15,-1-21-15,0 0 0,0 0 0,0 0 16,22 0-16,-22 0 0,21 0 16,-21-21-16,22 0 0,-22-1 0,0 1 15,0 0-15,21 0 0,-20-21 16,-1-1-16,0 1 0,0 0 0,0-1 16,0 1-16,1-22 0,-1 1 15,0 21-15,0-22 0,-21 1 0,21 20 16,22-63-16,-43 64 0,0 0 15,0-1-15,0 22 0,0 0 16,0 0-16,-22 21 16,22 21-1,0 0-15,-21 22 0,21-22 0,-21 21 16,21 0-16,0 22 0,0-22 0,0 1 16,0-1-16,0 21 0,0-20 15,0-1-15,0 22 0,0-22 0,0 0 16,0 1-16,0-1 0,0 0 15,21 1-15,0-22 0,1 0 16,-1 0-16,0 0 0,0 0 0,21-21 16,-20 0-16,20 0 0,0 0 0,1 0 15,-22 0-15,21 0 0,0-21 16,1 0-16,-1 21 0,-21-21 0,0-21 16,22 20-16,-22-20 0,0 21 15,0-21-15,-21-1 0,0 22 0,21-21 16,-21 21-16,0-1 0,0 1 0,0 0 15,0 0-15,-21 21 0,0 21 16,0 0-16,0 0 16,0 1-16,-1 20 0,1-21 15,21 21-15,0 1 0,0-1 0,0 0 16,0 1-16,0-22 0,0 21 16,21-21-16,1 1 0,-1-1 0,21 21 15,-21-21-15,22-21 16,-22 0-16,21 0 0,0 0 0,-20 0 15,20-21-15,0 0 0,-21 21 0,22-21 16,-22 0-16,0-1 0,0-20 16,0 21-16,1 0 0,-1-22 0,-21 1 15,0 21-15,0-21 0,0-1 0,0 22 16,-21-21-16</inkml:trace>
  <inkml:trace contextRef="#ctx0" brushRef="#br0" timeOffset="189818.32">16087 4509 0,'-22'0'15,"22"-22"16,22 22-31,-1 0 16,0-21-16,0 21 0</inkml:trace>
  <inkml:trace contextRef="#ctx0" brushRef="#br0" timeOffset="192511.39">19494 5080 0,'0'21'0,"0"-42"0,22 42 0,-1-21 16,0 0 0,0-21-16,0 21 0,0-21 0,-21 0 15,22 21-15,-1-21 0,-21-1 0,21 1 16,-21 0-16,0-21 0,0 21 16,0-22-16,0 22 0,-21 0 0,0-21 15,-22 20-15,22 1 0,-21 0 16,-1 0-16,22 0 0,-21 21 0,0 0 15,20 0-15,-20 0 0,21 0 16,-21 21-16,-1 0 0,22 0 16,-21 0-16,21 1 0,-1 20 0,1 0 15,-21 1-15,42-1 0,-21 0 0,21 1 16,-21-1-16,21 0 0,0-21 16,0 22-16,0-22 0,0 21 0,21-21 15,0 1-15,21-1 0,-21-21 0,1 0 16,20 21-16,0-21 0,1 0 15,-1 0-15,0 0 0,1-21 0,-1 0 16,0-1-16,1 1 0,-1 0 0,0 0 16,1-21-16,-1-1 0,-21 22 15,0-42-15,22 20 0,-22 1 16,-21-22-16,21 22 0,0-21 0,-21 20 16,21-20-16,-21-1 0,21 1 15,-21 20-15,0-20 0,0-1 0,0 22 16,0 0-16,0-1 0,0 1 15,0 21-15,0 0 0,-21 63 16,21-21-16,-21 22 16,0-1-16,21 0 0,-21 1 15,21 20-15,0-21 0,0 22 0,0-1 16,0 1-16,0-22 0,0 22 16,0-1-16,0 1 0,0-22 15,0 0-15,0 1 0,21-1 0,0 0 16,0-20-16,-21-1 0,21 0 0,1 0 15,-1-21-15,0 0 0,0 0 16,21 0-16,-20 0 0,-1 0 0,21 0 16,-21-21-16,22 21 0,-22-21 0,21 0 15,0-1-15,1-20 0,-1 21 16,-21 0-16,22 0 0,-22-22 16,21 22-16,-21-21 0,0 21 0,1-1 0,-22 1 15,0 0-15,0 42 31,-22 0-31,1 1 0,0-1 16,21 0-16,-21 21 0,0-21 16,21 22-16,0-22 0,0 0 0,0 21 15,0-20-15,0-1 0,0 0 0,0 0 16,0 0-16,0 0 0,21-21 16,0 22-16,0-22 0,0 0 0,22 0 15,-22 0-15,21 0 0,1 0 0,-22 0 16,21 0-16,0-22 0,-20 1 15,20 21-15,-21-21 0,0 0 16,0 0-16,1-22 0,-1 22 0,0 0 0,-21-21 16,0-1-16,0 1 0,0 0 15,0-1-15,0 1 0,0 0 0,-21 21 16,-22-64-16,22 64 16,0 0-16,-21 21 0,21 0 15,-22 0-15,1 0 0,21 0 0,-22 0 16,1 21-16,0 0 0,21 0 0,-1 21 15,1-20-15,0 62 16,21-41-16,0-1 0,0 0 0,0-21 16,0 22-16,21-1 0,0-21 0,22 0 15,-22 22-15,21-22 0,-21 0 16,22-21-16,-22 21 0,21 0 0,-21-21 16,22 0-16,-1 0 0,-21 0 15,22 0-15,-1 0 0,0 0 0,1-21 16,-1 0-16,-21 0 0,21 0 15,1 0-15,-22-1 0,21 1 0,-21 0 16,1 0-16,-1-21 0,0 20 16,-21 1-16,0-21 0,21 21 0,-21 0 15,0-1-15,0 1 16,0 42 0,-21 22-1,21-22-15,-21 42 16,21-41-16,-21 20 0,21-21 15,0 21-15,0-20 0,0 20 0,0-21 0,0 0 16,0 0-16,0 1 16,21-22-16,0 21 0,0-21 0,21 0 15,-20 0-15,20 0 0,0 0 0,22 0 16,-22 0-16,0 0 16,1-21-16,-22-1 0,21 1 0,-21 0 15,22 0-15,-22 0 0,21 0 0,-21-22 16,1 22-16,-1-21 0,0 21 15,0-22-15,0 22 0,-21 0 0,0 0 16,21 21-16,-21-21 0,0 42 31,0 0-31,0 0 0,0 0 0,-21 0 16,0 1-16,21-1 0,0 21 16,0-21-16,-21 0 0,21 1 15,0-1-15,-21 0 0,21 0 0,0 0 16,0 0-16,0 1 15,0-44 17,0 1-32,0 0 15,0 0-15,21 0 0,-21 0 16,21-22-16,0 22 0,0 0 16,-21-21-16,22 20 0,-1-20 0,0 21 15,-21 0-15,21 0 0,0-1 16,0 22-16,1 0 15,-1 0-15,-21 22 16,0-1-16,0 0 0,0 0 16,0 21-16,0-20 0,0-1 0,0 21 15,0-21-15,21 0 0,0 1 0,0 20 16,-21-21-16,43-21 0,-22 21 16,0 0-16,21 1 0,-21-22 0,22 0 15,-1 21-15,22-21 0,-22 0 0,21 0 16,-20 0-16,20 0 0,1 0 15,-1 0-15,-20-21 0,20-1 16,-21 1-16,1 21 0,-1-42 0,0 21 16,1 0-16,-22-22 0,21 22 15,-21-21-15,1-1 0,-22 22 0,0-21 16,21 0-16,-21 20 0,0-20 0,0 21 16,0 0-16,-21 0 0,-1-1 15,1 22-15,0 0 0,-21 0 16,21 0-16,-1 22 0,-20-1 15,21-21-15,-21 42 0,20-21 16,1 0-16,0 22 0,0-22 0,0 21 0,21-21 16,-21 1-16,21 20 15,0-21-15,0 0 0,0 0 0,0 1 16,0-1-16,21 0 0,0-21 0,0 21 16,0-21-16,0 0 15,1 0-15,-1 0 0,0 0 0,0 0 16,0-21-16,0 21 0,1-21 0,-1 0 15,0-1-15,0 1 0,-21 0 16,0 0-16,21 0 0,-21 0 0,21-1 16,-21 1-16,0 0 0,0 0 0,0 0 15,0 0-15,0 42 47,0 0-47,0 0 0,0 0 16,-21 0-16,21 22 0,-21-22 0,0 0 15,21 21-15,-21-20 0,0 20 16,21 0-16,-22 1 0,22-1 0,0 0 16,-21 1-16,0-1 0,0 21 0,21-20 15,-21 20-15,21 1 0,0-1 0,-21 1 16,21-1-16,-22-20 0,22 20 16,0 1-16,0-1 0,-21-21 0,21 22 15,-21-22-15,21 22 0,0-22 0,-21 22 16,21-22-16,-21 0 0,0 1 15,-1-1-15,22 0 0,-21-21 16,0 22-16,-21-22 0,21 21 0,-1-21 16,1 1-16,0-1 0,-42 0 15,41-21-15,22-21 16,0 0 0,0-1-16,0 1 0,22-21 0,-1 0 15,-21-1-15,21 1 0,0 0 0,0-22 16,0 1-16,1-1 0,20 1 15,-21-1-15,0 1 0,22-1 16,-1 1-16,-21-22 0,21 21 0,1 1 16,-1-1-16,-21 1 0,22-1 15,-1 1-15,-21-1 0,0 22 0,22-21 16,-22 20-16,0 1 0,-21 0 0,0-1 16,0 1-16,0 0 0,0-1 15</inkml:trace>
  <inkml:trace contextRef="#ctx0" brushRef="#br0" timeOffset="192751.25">21378 4339 0,'0'0'0,"-21"-21"15,0 21-15,21-21 16,0 42 31,0 0-47,-21 0 16</inkml:trace>
  <inkml:trace contextRef="#ctx0" brushRef="#br0" timeOffset="195187.88">4868 6922 0,'0'0'0,"0"-22"0,-21 1 16,21 0-16,-21 0 15,21 0-15,-21 21 0,21-21 32,-21 42-32,21 0 15,0 0-15,-22 21 0,22-20 16,-21 41-16,21-21 0,0 22 16,-21-22-16,0 22 0,21-1 0,-21 1 15,0-1-15,-1 1 0,22-22 16,0 0-16,-21 1 0,21-1 0,0-21 15,0 22-15,0-22 0,0 0 16,0-42 0,0 0-1,0-1-15,21 1 0,1 0 0,-22 0 16,21-21-16,0 20 0,0-20 16,-21 0-16,21-1 0,0 1 15,-21 0-15,22 21 0,-22-22 0,21 22 16,-21 0-16,21 21 15,0 0-15,0 21 0,-21 0 16,0 0-16,21 22 0,-21-22 16,22 21-16,-22-21 0,21 22 0,-21-22 15,0 21-15,0-21 0,21 1 0,0-1 16,-21 0-16,21 0 0,0-21 16,1 0-16,-1 0 0,0 0 15,21 0-15,-21 0 0,1 0 0,20-21 16,-21 0-16,21 0 0,-20-1 15,20 1-15,-21-21 0,21 21 0,-20-22 16,-1 1-16,0 21 0,0-21 16,0-22-16,0 22 0,-21 21 15,22-22-15,-22 1 0,21 21 0,-21-22 16,0 22-16,0 0 0,0 42 31,0 0-31,-21 22 0,-1 20 16,22-20-16,-21-1 15,21 21-15,0-20 0,0-1 0,0-21 16,0 22-16,0-1 0,0-21 0,21 21 16,1-20-16,-1-1 0,0-21 15,0 21-15,0-21 0,0 21 16,22-21-16,-22 0 0,21 0 0,-21 0 16,22-21-16,-22 0 0,21 21 15,-21-21-15,22-22 0,-22 22 0,0-21 16,21 21-16,-20-22 0,-1-20 0,0 20 15,0 1-15,0 0 0,-21-22 16,0 22-16,0 0 0,0-1 0,0 1 16,0 21-16,0 0 0,0-22 15,-21 64 1,0 1-16,21-1 16,0 21-16,0-21 0,0 22 15,-21-1-15,21 21 0,0-20 16,0-1-16,-21 22 0,21-22 0,0 0 15,0 1-15,0-1 0,0 0 0,0-21 16,-22 1-16,22-1 0,0 0 16,0 0-16,22-42 31,-22 0-31,21 0 0,0-1 16,-21 1-16,21-21 0,0 21 0,-21 0 15,0-22-15,21 22 0,1-21 0,-22 21 16,0-1-16,21 1 15,0 21 1,-21 21-16,0 1 16,21-1-16,-21 21 0,0-21 15,21 0-15,-21 1 0,0 20 0,0-21 16,21 0-16,-21 0 0,22 1 0,-1-1 16,0 0-16,0-21 0,0 21 15,0-21-15,1 0 0,-1 0 0,21 0 16,-21 0-16,22 0 0,-1 0 0,0 0 15,1 0-15,-1-21 0,-21 0 0,21 0 16,1-1-16,-22 1 16,21-21-16,-21 21 0,1-22 0,-1 22 15,-21-21-15,0 21 0,0-22 0,0 22 16,0 0-16,0 0 0,0 0 16,-21 21-1,-1 0-15,1 21 16,21 21-16,0-21 0,0 1 15,0 20-15,0-21 0,0 21 0,0-20 16,0 20-16,0-21 0,0 21 0,0-20 16,0-1-16,0 0 0,0 0 15,21 0-15,1 0 0,-1 1 0,0-22 16,21 0-16,-21 21 0,22-21 0,-22 0 16,21 0-16,-21 0 0,22 0 15,-22-21-15,21-1 0,-21 1 16,22 0-16,-22 0 0,0-21 0,0-1 15,0 1-15,1 0 0,-1-1 16,-21-20-16,0 20 0,21-20 0,0-1 16,-21 22-16,0-21 0,0-1 0,0 22 15,0-1-15,0 1 0,0 0 16,0-1-16,0 22 0,0 0 0,0 0 16,0 0-16,0 42 15,0 0 1,0 0-16,0 0 0,0 22 0,0-1 15,-21 0-15,21 1 16,0-1-16,0 0 0,0 22 0,-21-22 16,21 22-16,0-22 0,0 0 0,0 22 15,0-22-15,0 1 0,0-1 16,0 0-16,21-21 0,0 22 0,0-22 16,-21 0-16,43 0 0,-22-21 15,0 21-15,21-21 0,1 0 0,-1 0 16,0 0-16,1 0 0,-1-21 0,0 0 15,1 21-15,-1-21 0,-21 0 16,21-22-16,-20 22 0,20-21 0,-21 21 16,0-22-16,0 1 0,-21 21 15,0-21-15,0-1 0,22 22 0,-22 0 16,0 0-16,0 0 0,0-1 16,-22 22-16,1 0 0,0 22 15,0-1-15,21 0 0,-21 0 16,21 21-16,0-20 0,0 20 15,0-21-15,0 21 0,0-20 0,0 20 16,0-21-16,0 0 0,0 0 0,21 1 16,0-1-16,-21 0 0,21-21 15,0 0-15,1 0 0,-1 0 0,0 0 16,0 0-16,0 0 0,0 0 0,1 0 16,-1-21-16,21 0 0,-21-1 15,0 22-15,1-42 0,-1 21 16,0 0-16,0 0 0,0-22 0,-21 22 15,0-21-15,0 21 0,0-22 16,0 22-16</inkml:trace>
  <inkml:trace contextRef="#ctx0" brushRef="#br0" timeOffset="195426.74">7218 7027 0,'0'0'0,"21"0"16,0 0-16,0 0 15,0-21-15,1 21 0,20-21 16,0 21-16,-21-21 0,22 21 0,-1-21 16,0 0-16,1 21 0,-22 0 0,0-22 15,0 22-15,0 0 0,-21-21 16,-21 0-1,-21 21-15</inkml:trace>
  <inkml:trace contextRef="#ctx0" brushRef="#br0" timeOffset="195599.64">6816 6837 0,'0'0'16,"-22"0"-16,44 0 31,-1-21-15,0 21-1,0 0-15</inkml:trace>
  <inkml:trace contextRef="#ctx0" brushRef="#br0" timeOffset="196135.33">10477 6668 0,'0'0'0,"22"-43"0,-22 22 0,21-21 0,-21 21 16,0-1-16,0 1 15,0 0-15,0 0 0,0 42 32,0 0-32,0 22 0,0-1 15,0 0-15,0 22 0,0-22 0,0 22 16,0-22-16,0 21 0,0-20 0,0 20 15,0-20-15,0 20 0,-21-21 16,21 1-16,-22-1 0,22 0 0,0-20 16,0-1-16,0 0 0,0 0 0,0 0 15,0-42 17,0 0-32,0 0 0,0 0 15</inkml:trace>
  <inkml:trace contextRef="#ctx0" brushRef="#br0" timeOffset="196774.96">10456 6604 0,'-21'0'0,"42"0"0,-63 0 0,42-21 15,-21 21-15,21-21 0,0 0 16,0-1-16,0 1 0,21 21 15,0-21-15,-21 0 16,21 0-16,0 21 0,1-21 0,20 21 16,-21-22-16,0 22 0,22 0 0,-22 0 15,21 0-15,-21 0 0,22 22 16,-1-1-16,-21 0 0,21 21 0,-20-21 16,20 22-16,-21-1 0,0 0 15,-21 1-15,0-1 0,0 0 0,0 1 16,-21-1-16,0 0 0,0-20 0,-22 20 15,1-21-15,0 0 0,-1 0 16,1 1-16,0-1 0,21 0 0,-22 0 16,22-21-16,-21 0 0,21 0 0,21-21 31,0 0-31,0 0 0,0-1 16,0 1-16,21 21 0,0-21 15,0 0-15,0 21 0,22 0 0,-22-21 16,21 21-16,0 0 0,1 0 15,-1 0-15,0 0 0,1 0 0,-1 0 16,22 0-16,-22 21 0,0 0 0,1 0 16,-22 0-16,21 1 0,-21 20 15,0-21-15,-21 21 0,0-20 0,0 20 16,0-21-16,-42 21 0,21-20 0,-21-1 16,-1 21-16,1-21 0,-22 0 0,22 1 15,-21-22-15,20 21 16,1-21-16,0 0 0,-22 0 0,43 0 15,-21 0-15,-1 0 0,22 0 0,-21 0 16,21-21-16,-1 21 0,22-22 16,-21 22-16,21-21 0,-21 21 0,21-21 15,0 0-15,0 0 16,21 21 0,0 0-16,1 0 0,-1 0 15,0-21-15,0 21 0,21 0 0</inkml:trace>
  <inkml:trace contextRef="#ctx0" brushRef="#br0" timeOffset="197524.53">11578 6985 0,'0'-21'0,"-21"21"16,0 0-1,0 21-15,-1 0 0,1 0 16,0 1-16,0-1 0,0 0 0,21 21 16,0-21-16,-21 22 0,21-22 0,0 21 15,0-21-15,0 1 0,0-1 16,0 0-16,0 0 0,21 0 16,0 0-16,0-21 0,0 0 0,0 22 15,1-22-15,-1 0 0,21 0 16,-21 0-16,0 0 0,1-22 0,-1 22 15,0-21-15,0 0 0,-21 0 0,0 0 16,0 0-16,21-1 0,-21-20 16,0 21-16,0-21 0,0 20 0,0-20 15,0 21-15,0 0 0,0-22 0,21 22 16,-21 0-16,22 0 0,-1 0 16,21 0-16,-21-1 0,22 22 15,-22 0-15,21 0 0,0 0 0,1 0 16,-1 0-16,0 0 0,1 22 15,-1-1-15,-21 0 0,22 0 0,-22 0 16,0 22-16,-21-22 0,0 21 0,0-21 16,0 22-16,0-22 0,0 21 0,0-21 15,-21 22-15,0-22 0,-1 0 16,1 0-16,0 0 0,0 0 16,0 1-16,42-22 31,0-22-31,0 1 0,-21 0 15,21 0-15,1 0 0,-1 0 16,0-1-16,0-20 0,0 21 0,0-21 16,1-1-16,-1 22 0,0-21 15,0 21-15,0-22 0,-21 1 0,0 21 16,21 0-16,-21-1 0,0 1 16,0 0-16,-21 42 15,0 0-15,21 1 16,-21-1-16,0 21 0,0-21 0,21 22 15,0-1-15,-22 0 0,22-21 16,0 22-16,0-22 0,0 21 0,0-21 16,0 1-16,22 20 0,-1-21 15,0 0-15,21-21 16,-21 0-16,22 0 0,-22 0 0,21 0 16,1 0-16,41-42 0,-41 21 15,20 0-15,-21-1 0,1 1 0</inkml:trace>
  <inkml:trace contextRef="#ctx0" brushRef="#br0" timeOffset="198067.22">14626 6223 0,'0'0'0,"-21"0"0,0-21 0,0 21 0,-1 0 16,22-21-1,22 21 1,-1-21-16,0 21 0,0 0 0,21 0 16,-20 0-16,20 0 0,0 0 15,1 0-15,-1 0 0,0 0 16,1 0-16,20 0 0,-21 0 0,22 0 16,-22 0-16,22 0 0,-22 0 15,0 0-15,1 0 0,-1 0 0,0 0 16,-20 0-16,-1 0 0,-64 0 31,22 0-31,-21 0 0</inkml:trace>
  <inkml:trace contextRef="#ctx0" brushRef="#br0" timeOffset="198347.06">14859 6181 0,'-21'0'0,"42"0"0,-63 0 16,42 21-1,0 0-15,0 0 16,0 22-16,0-22 0,0 42 16,0-20-16,0 20 0,0-21 0,0 22 15,0-1-15,0 1 0,0-22 0,-22 22 16,22-22-16,0 0 0,-21 22 16,21-22-16,0-21 0,0 22 0,0-1 15,0-21-15,0 0 0,0 1 0,0-1 16,0 0-16,21-21 31,1 0-31,-1-21 16,0 0-16,-21-1 0,21 1 15,0 0-15,0-21 0</inkml:trace>
  <inkml:trace contextRef="#ctx0" brushRef="#br0" timeOffset="198723.02">15219 6858 0,'0'21'31,"0"0"-15,0 1-1,21-22-15,0 0 16,0 0-16,0 0 16,1 0-16,-1 0 0,21-22 0,-21 22 15,0-21-15,22 0 0,-22 21 0,0-21 16,0 0-16,0 0 0,1-1 15,-1 1-15,0 0 0,-21 0 16,0 0-16,0 0 0,-21 21 16,0 0-16,-22 0 15,22 0-15,0 0 0,-21 21 0,20 0 16,1 0-16,0 0 0,0 0 0,0 22 16,0-22-16,-1 0 0,22 21 15,0-20-15,-21-1 0,21 0 16,-21 21-16,21-21 0,0 1 0,0-1 15,0 0-15,0 0 0,21-21 16,0 21-16,1-21 16,-1 0-16,0 0 0,21 0 0,-21-21 15,22 21-15,-1-21 0</inkml:trace>
  <inkml:trace contextRef="#ctx0" brushRef="#br0" timeOffset="200891.28">16341 6668 0,'0'-22'0,"0"44"0,0-65 0,-22 43 16,1 0-16,-21 0 0,0 0 15,20 0-15,-20 0 0,0 21 16,-1 1-16,22-22 0,-21 21 0,21 0 16,0 0-16,-1 0 0,1 0 0,0-21 15,21 22-15,0-1 0,0 0 16,0 0-16,21-21 0,0 0 15,1 0-15,20 0 0,-21 21 0,21-21 16,-20 0-16,20 0 0,-21 0 16,21 0-16,-20 0 0,20 21 0,-21-21 15,0 0-15,0 22 0,1-22 0,-1 21 16,0-21-16,-21 21 0,0 0 16,0 0-1,0 0-15,-21-21 0,0 22 16,-1-22-16,-20 0 0,21 21 0,-21-21 15,20 0-15,-20 0 0,21 0 16,0 0-16,-22 0 0,22 0 0,0 0 16,0 0-16,0 0 0,0 0 15,-1-21-15,22-1 0,-21 22 16,21-21-16,-21 0 16,21 42 15,0 0-16,0 1-15,0-1 0,21 0 16,0 0-16,1-21 0,-1 21 16,0 0-16,0-21 0,0 0 15,22 22-15,-1-22 0,0 0 0,1 0 16,-1 0-16,0 0 0,1 0 0,20 0 16,-21-22-16,1 22 0,-1-21 15,0 0-15,1 0 0,-1 0 16,0 0-16,-20-1 0,-1 1 0,21-21 15,-21 0-15,0-1 0,1 1 0,-22 0 16,21-22-16,0 22 0,0-22 16,-21 1-16,0-1 0,21 1 0,0 20 15,-21-20-15,0 21 0,0-1 0,22 1 16,-22 21-16,0 0 0,0-1 16,-22 44 15,22 20-31,0-21 0,-21 21 0,0 22 15,0-22-15,21 22 0,-21-1 16,21-20-16,0 20 0,-21 1 0,21-22 16,-22 21-16,22-20 0,0-1 0,0 0 15,0 1-15,0-1 0,0-21 16,0 0-16,0 22 0,0-22 0,22 0 16,-1-21-16,0 21 0,0 0 15,0-21-15,0 0 0,22 0 0,-22 0 16,21 0-16,-21 0 0,1-21 0,20 0 15,-21 0-15,21 21 0,-20-21 16,-1-22-16,0 22 0,0 0 0,0 0 16,0-21-16,1 20 0,-22-20 0,0 21 15,21-21-15,0-1 16,-21 22-16,0 42 31,-21 0-31,21 1 16,-21-1-16,21 0 0,0 0 0,-22 0 15,22 22-15,-21-22 0,21 0 0,0 0 16,0 0-16,0 0 0,0 1 16,21-1-16,1 0 0,20-21 15,-21 0-15,0 21 0,22-21 16,-22 0-16,21 0 0,0 0 0,1-21 16,-1 21-16,-21-21 0,22 0 15,-1-1-15,-21 1 0,21 0 16,-20 0-16,20-21 0,-21 20 0,0 1 15,0-21-15,1 21 0,-1 0 16,0-1-16,-21 1 0,0 0 0,0 0 16,0 42 15,-21-21-31,21 21 0,-21 0 0,21 1 16,0 20-16,-22-21 0,1 0 0,21 0 15,-21 1-15,21 20 0,0-21 16,-21 0-16,21 0 0,-21-21 0,21 22 15,-21-1-15,21 0 16,0-42 15,0 0-31,0-1 0,21 1 16,0 0-16,0 0 0,-21 0 16,21-22-16,0 22 0,1 0 15,-1-21-15,0 21 0,0-1 0,-21-20 16,21 21-16,0 21 0,1-21 0,-1 0 15,0 21 1,0 0-16,0 21 0,-21 0 16,0 0-16,21 0 0,-21 0 15,0 1-15,22-1 0,-22 0 16,0 0-16,21 0 0,0 22 0,0-43 16,0 21-16,0 0 0,1 0 15,-1 0-15,21-21 0,-21 21 16,22-21-16,-1 0 0,0 0 0,1 0 15,-1 0-15,21 0 0,-20 0 0,-1 0 16,0 0-16,1-21 0,-22 21 16,21-21-16,-21 0 0,22-21 0,-22 20 15,0 1-15,0-21 0,0 21 0,1-22 16,-22 1-16,0 21 0,0-21 16,0 20-16,0 1 0,0 0 0,-22 0 15,1 0-15,0 21 0,0 0 0,-21 0 16,20 0-16,-20 0 15,21 21-15,-21 0 0,20 0 0,-20 0 16,21 22-16,0-22 0,0 0 0,-1 21 16,1 1-16,21-1 15,0-21-15,0 0 0,0 1 0,21-1 16,1 0-16,-1-21 0,0 0 16,0 0-16,0 0 0,0 0 15,1 0-15,-1 0 0,21 0 0,-21-21 16,0 21-16,1-21 0,-22-1 0,21 1 15,0 0-15,0 0 0,0 0 16,-21 0-16,0-1 0,21 1 16,-21 0-16,0 0 15,0 42 17,-21 0-17,21 0-15,-21 1 0,21-1 0,-21 0 16,0 0-16,21 0 0,-21 22 15,-1-1-15,1-21 0,0 21 0,21 1 16,-21 20-16,0-20 0,21 20 0,-21 1 16,21-1-16,-22 1 0,1-1 15,21 1-15,0-1 0,0 22 0,0-22 16,-21 1-16,21 20 0,0-20 0,-21 21 16,21-22-16,0 1 0,0-1 15,0 1-15,0-22 0,-21 21 16,21-20-16,-21-1 0,21 0 0,-22 1 15,1-1-15,21-21 0,-21 0 0,-21 22 16,42-22-16,-21 0 0,-1-21 16,1 0-16,21-21 15,0 0-15,0 0 16,0-1-16,0 1 0,0 0 0,0-21 16,0-1-16,0 1 0,21 0 0,1-22 15,-22 22-15,21-43 0,0 22 16,-21-1-16,21-20 0,0-1 0,-21 21 15,21-20-15,1-1 0,-1 22 16,0-22-16,0 21 0,0 1 16,0-1-16,-21 1 0,22 21 0,-22-22 15,21 22-15,-21-1 0,0 22 0,0-21 16,21 21-16,-21-22 0,0 22 16,0 0-16,21-21 0,-21 21 0,0-1 15,0-20-15</inkml:trace>
  <inkml:trace contextRef="#ctx0" brushRef="#br0" timeOffset="201147.13">17865 6202 0,'0'0'0,"-22"0"63,1 0-47,0 0-16,0 0 15,0 0-15,0 0 0</inkml:trace>
  <inkml:trace contextRef="#ctx0" brushRef="#br0" timeOffset="201351.24">16616 6477 0,'0'21'0,"0"-42"0,0 63 15,42-42 1,-21 0-16,0 0 0,1 0 15,20 0-15,-21 0 0,21-21 16,1 0-16,-22 21 0,21 0 16,1-21-16,-1 21 0,0-21 0,1 0 15,-1-1-15,0 22 0,22-21 0</inkml:trace>
  <inkml:trace contextRef="#ctx0" brushRef="#br0" timeOffset="201707.33">19960 6075 0,'0'0'16,"21"0"-16,0 0 16,-42 21 15,0-21-31,0 21 16,21 0-16,-21-21 0,21 22 15,-21-22-15,-1 0 16,22 21-1,-21-21 1</inkml:trace>
  <inkml:trace contextRef="#ctx0" brushRef="#br0" timeOffset="201887.44">20045 6075 0,'0'0'0,"21"0"0,-21-21 15,21 21 1,-21 21 15,0 0-31,-21 0 16,0-21-16,0 21 0,-1 1 0,1-1 16,0-21-16,-21 21 0,21 0 0,-22 0 15</inkml:trace>
  <inkml:trace contextRef="#ctx0" brushRef="#br0" timeOffset="202911.68">720 2328 0,'-22'0'15,"22"-21"-15,-21 21 16,21 21 15,0 1-31,0-1 16,0 0-16,0 0 15,0 0-15,0 0 16,0 1-16,0-1 16,21-21 15</inkml:trace>
  <inkml:trace contextRef="#ctx0" brushRef="#br0" timeOffset="203071.69">847 2265 0,'0'0'0,"21"0"0,-21 21 31,0 0-31,0 0 16,0 1-16,0-1 15,0 0-15,0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3T03:56:59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339 0,'0'-21'31,"0"-1"-15,0 1-16,0 0 16,0 0-16,0 0 0,0 0 15,0-1-15,0 1 0,0 0 16,0 0-16,0 0 16,0 42-1,-21 0 1,21 0-16,0 0 0,-21 22 15,0-1-15,0 22 0,21-22 16,-21 21-16,-1-20 0,1 20 0,0 1 16,-21-1-16,21-20 0,-1 20 15,1-21-15,0 22 0,0-22 0,0 1 16,21-22-16,0 21 0,0-21 16,0 0-16,-21-21 0,21 22 15,0-44 16,0 1-31,0 0 16,0 0-16,0 0 0</inkml:trace>
  <inkml:trace contextRef="#ctx0" brushRef="#br0" timeOffset="384.78">2815 191 0,'0'0'0,"0"-22"0,0 1 15,0 0-15,0 0 16,0 0 0,21 21-1,0 0-15,1 0 0,-1 0 16,0 21-16,0-21 0,0 21 15,22 21-15,-22-20 0,21 20 0,-21 0 16,0 1-16,1-1 0,-1 0 16,-21 22-16,0-22 0,0 0 15,0 22-15,0-22 0,0 1 0,-21-1 16,-1 21-16,22-41 0,-21 20 16,0 0-16,0-21 0,0 1 15,21-1-15,0 0 0,-21 0 0,-1-21 16,22 21-1,0-42 1,0 0-16,0 0 16,-21 0-16</inkml:trace>
  <inkml:trace contextRef="#ctx0" brushRef="#br0" timeOffset="653.62">2540 699 0,'21'0'16,"0"-22"0,0 22-16,22 0 0,-22-21 15,21 21-15,1 0 0,-1-21 0,0 21 16,1-21-16,-1 21 0,-21 0 0,21 0 15,-20 0-15,-1 0 0,0 0 16,0 0-16</inkml:trace>
  <inkml:trace contextRef="#ctx0" brushRef="#br0" timeOffset="1360.21">3704 826 0,'21'0'0,"-42"0"0,42-22 16,0 1-16,-21 0 16,0 0-16,22 0 15,-22 0-15,21-1 0,-21 1 16,0 0-16,0 0 0,0 0 16,-21 21-16,-1 0 0,1-21 15,0 21-15,0 0 0,0 0 0,-22 0 16,22 0-16,-21 0 0,0 21 15,20 0-15,-20 0 0,0-21 16,21 21-16,-22 22 0,22-22 16,0 0-16,-21 21 0,20-21 0,22 22 15,-21-22-15,21 0 0,0 21 16,0-20-16,0-1 0,0 0 16,21 0-16,-21 0 0,22 0 0,20-21 15,-21 0-15,0 0 0,22 0 16,-22 0-16,21 0 0,-21 0 0,22 0 15,-1-21-15,-21 0 0,21 0 16,-20 0-16,20-22 0,-21 22 16,21-21-16,-20 21 0,-1-22 0,21 1 0,-21-21 15,0 20-15,1 1 16,-1-22-16,0 22 0,0 0 0,-21-22 16,0 22-16,0 0 0,0-1 15,0 22-15,0-21 0,0 21 0,0-1 16,-21 1-16,0 21 0,0 0 15,-1 0-15,1 0 0,0 21 16,21 1-16,-21-1 0,21 21 16,0 0-16,0 1 0,0-1 0,-21 0 15,21 1-15,0-1 0,0 22 16,0-22-16,0 0 0,0 1 0,0-1 16,0-21-16,0 21 0,0 1 15,0-22-15,21 0 0,-21 0 16,21 0-16,0-21 0,0 0 15,1 0-15</inkml:trace>
  <inkml:trace contextRef="#ctx0" brushRef="#br0" timeOffset="1812.95">4064 635 0,'0'21'31,"21"0"-15,-21 1-16,0-1 15,21 0-15,-21 0 0,0 0 0,0 0 16,0 22-16,0-22 0,0 0 15,0 0-15,0 0 0,21 1 0,-21-1 16,0 0-16,0 0 0,0 0 16,22-21-16,-1-21 31,-21 0-15,21 0-16,0-22 0,-21 1 0,21 21 15,0-21-15,-21-1 0,22 1 16,-1 0-16,0-1 0,0 1 0,0 21 15,0-22-15,-21 22 0,22 0 16,-1 0-16,0 21 0,-21-21 16,21 21-16,0 0 15,-21 21 1,0 0-16,0 0 16</inkml:trace>
  <inkml:trace contextRef="#ctx0" brushRef="#br0" timeOffset="2444.59">4784 931 0,'21'-21'0,"0"0"0,0 0 16,-21 0-16,21 0 0,-21-1 16,21 1-16,1 0 0,-22 0 15,0 0-15,0 0 0,0-22 16,0 22-16,0 0 0,0 0 16,0 0-16,-22 21 0,1 0 15,0 0-15,0 0 0,-21 0 16,20 0-16,-20 21 0,21 0 0,-21 0 15,20 0-15,-20 0 0,21 1 16,0 20-16,0-21 0,-1 21 0,1 1 16,0-22-16,21 21 15,0-21-15,0 22 0,0-22 0,0 0 16,0 0-16,0 0 0,21 1 16,0-1-16,1-21 0,-1 0 0,21 0 15,-21 0-15,0 0 0,22 0 16,-22 0-16,21 0 0,-21-21 0,1-1 15,20 1-15,-21 0 0,0-21 0,0 21 16,1-22-16,-1 22 0,-21-21 16,21-1-16,-21 22 0,21 0 0,-21-21 15,0 21-15,0-1 0,0 1 16,0 42 15,0 1-31,0-1 16,-21 0-16,21 0 0,0 0 15,0 22-15,-21-22 0,21 0 0,0 0 16,0 21-16,0-20 0,0-1 0,0 0 16,21 0-16,0-21 15,0 21-15,0-21 0,1 0 16,-1 0-16,0 0 16,0-21-16,0 21 0,0-21 0,1 0 15</inkml:trace>
  <inkml:trace contextRef="#ctx0" brushRef="#br0" timeOffset="2938.31">5376 572 0,'-21'21'32,"21"0"-32,0 0 15,-21-21-15,21 21 0,0 0 0,0 1 16,0-1-16,0 21 0,0-21 0,0 0 15,0 1-15,0 20 0,0-21 16,0 0-16,0 0 0,0 1 0,0-1 16,0 0-16,0 0 0,0 0 15,0-42 17,0 0-17,0 0-15,0 0 0,0-1 16,0 1-16,0-21 0,0 21 0,0 0 15,21-22-15,-21 22 0,21-21 16,0 21-16,-21-22 0,22 22 0,-1 0 16,0 0-16,0 0 0,0 21 0,22-22 15,-22 22-15,0 0 0,0 0 16,0 0-16,22 0 0,-22 22 0,0-22 16,0 21-16,-21 0 0,21 0 15,-21 0-15,21 0 0,-21 22 16,0-22-16,0 0 0,0 21 15,0-20-15,0-1 0,0 0 0,0 0 16,0 0-16,0 0 0,0 1 16,0-1-16,0 0 0,0 0 15,0-42 17,0 0-32</inkml:trace>
  <inkml:trace contextRef="#ctx0" brushRef="#br0" timeOffset="3260.12">6159 127 0,'0'0'16,"0"21"-1,0 0-15,0 22 0,0-22 16,0 21-16,0 1 0,-21-1 0,21 21 16,0-20-16,0-1 0,0 22 15,-21-22-15,21 0 0,0 1 0,-21-1 16,21 0-16,0 1 16,0-22-16,0 21 0,0-21 0,0 0 15,0 1-15,0-1 0,21-21 16,0 0-16,0 0 15,1-21-15,-1-1 16,-21 1-16,0 0 16,21 0-16</inkml:trace>
  <inkml:trace contextRef="#ctx0" brushRef="#br0" timeOffset="3472">5927 508 0,'21'0'16,"0"0"-16,0 0 15,21 0-15,-20 0 0,-1 0 16,0 0-16,21-21 0,-21 21 0,1 0 16,-1 0-16,0 0 0,0-21 15,0 21-15,0 0 16,-21-21-16</inkml:trace>
  <inkml:trace contextRef="#ctx0" brushRef="#br0" timeOffset="4176.2">7006 868 0,'0'-21'16,"0"0"-16,0-1 15,21 22-15,0-21 0,-21 0 16,0 0-16,22 0 0,-22 0 0,21-1 16,-21 1-16,0 0 0,0 0 15,0 0-15,0 0 0,0-1 0,0 1 16,0 0-16,0 0 0,-21 0 16,-1 21-16,1 0 0,0 0 15,0 0-15,0 0 0,0 0 16,-22 0-16,22 21 0,-21 0 15,21 0-15,-22 0 0,1 1 0,21 20 16,0-21-16,-22 21 0,22-20 16,0 20-16,0-21 0,21 21 0,0-20 15,0 20-15,0-21 0,0 0 16,0 0-16,0 1 0,21-1 0,0-21 16,0 0-16,22 0 0,-22 0 0,0 0 15,21 0-15,1 0 0,-22 0 16,21-21-16,0-1 0,-20 1 0,20 0 15,-21 0-15,21 0 0,-20-22 16,-1 22-16,0-21 0,0 0 16,-21 20-16,0 1 0,21 0 15,-21 0-15,0 0 0,0 0 0,0 42 32,0 0-17,-21 0-15,21 0 0,0 0 16,0 22-16,0-22 0,0 0 15,0 0-15,0 0 0,0 1 0,0-1 16,0 0-16,0 0 0,0 0 16,21-21-16,0 21 0,1-21 0,-1 0 15,21 0-15,-21 0 16,0 0-16,22 0 0,-22 0 16</inkml:trace>
  <inkml:trace contextRef="#ctx0" brushRef="#br0" timeOffset="4899.97">8001 487 0,'0'0'15,"0"-21"-15,0 0 0,-21 21 16,-22 0 0,22 21-16,0 0 0,-21 0 15,21 0-15,-22 0 0,1 1 16,21-1-16,0 21 0,-22-21 0,22 0 15,0 1-15,0 20 0,21-21 16,0 0-16,0 0 0,0 1 0,0-1 16,0 0-16,21 0 15,0-21-15,0 0 0,0 0 0,1 0 16,20 0-16,-21 0 0,0 0 16,0-21-16,1 21 0,-1-21 0,0 0 15,0-1-15,0 1 0,0 0 0,1 0 16,-1 0-16,-21 0 15,21-1-15,-21 1 0,21 0 0,-21 0 0,21 21 16,-21-21 0,0 42-1,0 0 1,0 0-16,0 0 0,0 1 16,0 20-16,0-21 0,0 21 0,0-20 15,0 20-15,-21 0 0,21 1 16,0-1-16,0 0 0,0 1 0,0-1 15,0 21-15,0-20 0,0 20 0,-21-20 16,21-1-16,-21 21 0,21-20 16,-21 20-16,21 1 0,0-22 0,-22 22 15,22-1-15,-21-21 0,21 22 16,0-22-16,-21 1 0,21-1 16,0-21-16,0 21 0,0-20 0,0-1 15,0 0-15,0 0 0,-21-42 31,0 21-31,0-21 0,21 0 16,-22-22-16,1 22 0,0-21 16,0-1-16,21-20 0,-21 21 0,21-22 15,-21 1-15,21-1 0,0 22 0,0-22 16,0 1-16,0-1 0,21 1 16,0 20-16,-21-20 0,21-1 0,0 22 15,0 0-15,1-22 0,20 22 16,-21 0-16,0 20 0,0-20 15,22 0-15,-22 21 0,0-1 0,21-20 16,-20 21-16,-1 0 0,21 0 16,-21-1-16,0 22 0,1-21 0,-1 0 15,0 21-15</inkml:trace>
  <inkml:trace contextRef="#ctx0" brushRef="#br0" timeOffset="5565.1">8382 656 0,'0'21'16,"21"-21"0,0 0-16,0 0 15,1-21-15,-1 21 16,0-21-16,0 21 0,0-21 0,22 0 16,-22 0-16,0 21 0,0-22 0,0 1 15,0 0-15,-21 0 16,0 0-16,0 0 0,0-1 15,-21 22 1,0 0-16,0 0 0,0 0 0,0 0 16,-1 22-16,1-1 0,0-21 15,21 21-15,-21 0 0,0 0 0,0 22 16,-1-22-16,22 0 0,-21 0 16,21 0-16,-21 22 0,21-22 15,-21 0-15,21 0 0,0 0 0,0 0 16,0 1-16,0-1 0,0 0 15,21-21-15,0 21 0,0-21 0,1 0 16,-1 0-16,0 0 0,21 0 16,-21 0-16,22 0 0,-1 0 15,-21-21-15,22 0 0,-1 0 0,0-1 16,1 1-16,-1 0 0,0-21 0,1 21 16,-1-22-16,0 22 0,-21-21 0,1 21 15,20-22-15,-42 22 0,21 0 16,-21 0-16,21 0 0,-21-1 15,0 1-15,-21 21 16,0 0-16,0 0 16,0 21-16,-1 1 0,22-1 15,0 0-15,-21 0 0,21 0 16,0 0-16,0 22 0,0-22 0,0 0 16,0 0-16,0 0 0,21 1 15,-21-1-15,0 0 0,22 0 0,-1 0 16,-21 0-16,0 1 15,0-1-15,21-21 0,-21 21 0,0 0 16,-21-21 0,0 21-1,-1-21-15,1 0 16,0 0-16,0 0 0,0 0 16,0 0-16,-22 0 0,22 0 0</inkml:trace>
  <inkml:trace contextRef="#ctx0" brushRef="#br0" timeOffset="6447.65">2625 1566 0,'-22'0'0,"44"0"15,-65 0-15,22 0 0,-21 0 0,21 0 0,-1 0 16,1 0-16,0 0 16,0 0-16,21-21 0,0 0 31,21 21-31,0 0 16,0 0-16,1 0 0,20 0 15,0 0-15,1 0 0,-1 0 0,0 0 16,22 0-16,-1 0 0,-20 0 15,41 0-15,-20 0 0,20 0 0,1 0 16,0 0-16,21 0 0,-22 0 0,43 0 16,-21 0-16,0 0 15,21 0-15,-21 0 0,21 0 0,21 0 0,0 0 16,-21 0-16,21 0 16,22 0-16,-22 0 0,21 0 0,0 0 15,1 0-15,-1 0 0,22 0 0,-22 0 16,0 0-16,22 0 0,-22 0 15,0 0-15,-20 0 0,20 0 0,-21 0 16,0 0-16,0 0 0,-21 0 16,22 0-16,-22 0 0,-22 0 0,22 0 15,-21 0-15,-21 0 0,21 0 0,-22-21 16,1 21-16,-21 0 0,20 0 16,-20 0-16,-1 0 0,-20-21 15,20 21-15,-21 0 0,1 0 0,-22 0 16,0 0-16,0 0 0,0 0 15,1 0-15,-1 0 0,-21-21 79,-21 21-64</inkml:trace>
  <inkml:trace contextRef="#ctx0" brushRef="#br0" timeOffset="7516.55">847 2773 0,'0'0'0,"0"-21"15,0 0-15,0-1 0,0 1 0,0 0 16,0 0-16,0 0 16,0 0-16,0-1 0,0 1 15,0 42 16,0 1-31,0-1 0,0 0 16,0 0-16,0 21 0,0 1 16,-22-1-16,22 0 0,-21 1 0,21-1 15,0-21-15,0 22 0,-21-1 16,21 0-16,0-21 0,-21 22 0,21-22 16,0 21-16,0-21 0,0 1 15,0-1-15,0 0 0,0-42 47,0 0-31,0-1-16,0 1 0</inkml:trace>
  <inkml:trace contextRef="#ctx0" brushRef="#br0" timeOffset="7832.88">1122 3090 0,'21'0'0,"-42"0"0,42 22 15,0-22-15,0 0 16,0 0-16,1 0 16,-1 0-16,0-22 15,0 22-15,0-21 0,-21 0 16,21 21-16,-21-21 15,0 0-15,0 0 16,-21 21-16,0 0 16,0 0-16,0 21 15,0-21 1,21 21-16,21-21 31,0 0-15</inkml:trace>
  <inkml:trace contextRef="#ctx0" brushRef="#br0" timeOffset="8384.08">2371 2244 0,'0'0'0,"0"-21"0,-22 21 16,22 21 15,0 0-31,0 0 0,0 21 16,0 1-16,0-1 0,0 22 15,0-22-15,0 21 0,0-20 0,0 20 16,0-20-16,-21-1 0,21 0 16,-21 1-16,0-1 0,21 0 0,0-21 15,-21 22-15,0-22 0,21 0 16,-22 0-16,22 0 0,-21-21 31,21-21-31,-21 21 16,21-21-16</inkml:trace>
  <inkml:trace contextRef="#ctx0" brushRef="#br0" timeOffset="8795.84">1968 2328 0,'0'-21'0,"0"42"0,-21-63 16,21 21-16,0 0 15,0 0-15,0-1 0,0 1 16,21 0-16,1 0 0,20 21 16,-21-21-16,21 21 0,1 0 15,-1 0-15,22 0 0,-1 0 0,1 0 16,-1 21-16,22 0 0,-22 0 15,22 22-15,-22-1 0,-20 0 0,20 1 16,-20-1-16,-22 21 0,21-20 16,-42-1-16,0 22 0,0-22 0,-21 0 15,0 1-15,-22-1 16,1 0-16,0 1 0,-22-1 0,1-21 16,20 0-16,-20 22 0,-1-43 15,1 21-15,21 0 0,-1 0 0,-20-21 16,20 0-16,22 0 0,-21 0 15,21 0-15,0 0 0,-1 0 0,1 0 16,21-21-16,0 0 16,0 0-16,21-1 0,1 22 15,-1-21-15,21 0 0,-21 21 16,22-21-16,-1 0 0</inkml:trace>
  <inkml:trace contextRef="#ctx0" brushRef="#br0" timeOffset="9260.57">3154 2561 0,'0'0'0,"-21"0"31,21 21-31,-22 1 16,1-1-16,21 21 0,0-21 15,-21 0-15,0 1 0,21 20 0,0-21 16,-21 0-16,21 0 0,0 1 16,0-1-16,0 0 0,0 0 15,0 0-15,21 0 0,0-21 16,0 0-16,0 0 0,1 0 16,-1 0-16,21 0 0,-21 0 0,22-21 15,-22 21-15,21-21 0,-21 0 16,22 0-16,-22 0 0,0-1 0,0-20 15,-21 21-15,0-21 0,0 20 16,0-20-16,0 0 0,0 21 0,-21-22 16,0 22-16,-22 0 0,22 0 15,0 0-15,-21 21 0,21 0 16,-22 0-16,22 0 0,0 0 16,-21 0-16,20 21 0,1 0 0,0 0 15,0 0-15,0 22 0,21-22 0,0 21 16,0-21-16,0 0 0,0 22 15,0-22-15,0 0 0,0 0 0,21 0 16,-21 1-16,21-1 0,0-21 16,0 0-16</inkml:trace>
  <inkml:trace contextRef="#ctx0" brushRef="#br0" timeOffset="10353.45">3768 2519 0,'0'0'0,"0"-21"0,0 0 16,0 42 15,0 0-31,0 0 0,0 21 16,-22-20-16,22 20 0,0 0 15,-21-21-15,21 22 0,0-1 0,0 0 16,0-20-16,0 20 0,0-21 15,0 0-15,0 0 0,0 1 16,0-1-16,21-21 16,1 0-16,-1 0 15,0 0-15,0 0 0,0-21 0,0-1 16,43-62 0,-43 63-16,-21-22 0,21 22 15,-21-21-15,21 21 0,1-1 0,-22-20 16,0 21-16,21 0 0,-21 0 15,21-1-15,-21 1 0,21 21 16,-21 21 0,0 1-1,0-1-15,0 0 16,0 21-16,0-21 0,0 1 0,0-1 16,0 21-16,0-21 0,0 0 0,0 1 15,0-1-15,0 0 0,0 0 16,21-21-16,-21 21 0,21-21 0,1 0 15,-1 0-15,21 0 16,-21 0-16,0 0 0,1-21 0,-1 0 16,0 0-16,0 0 0,0-1 0,0 1 15,1 0-15,-1-21 0,-21 21 16,0-22-16,0 22 0,0-21 0,0 21 16,0-22-16,0 22 0,-21 0 15,-1 21-15,1-21 0,0 21 16,0-21-16,0 21 0,0 0 15,-1 0-15,44 0 32,-1 0-32,0 0 15,21 0-15,-21-22 0,22 22 0,-22 0 16,21 0-16,1-21 0,-22 21 16,21 0-16,-21 0 0,22 0 0,-1 0 15,-21 0-15,21 0 0,-20 0 16,-1 0-16,0 21 0,0-21 0,0 22 15,-21-1-15,0 0 0,21 0 16,-21 0-16,0 0 0,0 1 16,0 20-16,0-21 0,0 0 0,0 0 15,0 22-15,0-22 0,0 0 16,0 0-16,0 0 0,0 1 0,0-1 16,0 0-16,0 0 0,-21 0 15,21 0-15,0-42 47,0 0-47,0 0 0,0 0 16,0-22-16,21 22 0,1-21 15,-1 21-15,0-22 0,0 1 0,0 0 16,0 21-16,1-22 0,20 1 16,-21 21-16,21-22 0,-20 22 15,20 0-15,0 21 0,-21 0 0,22 0 16,-22 0-16,0 0 0,21 21 15,-20 0-15,-22 22 0,21-22 0,-21 0 16,21 21-16,-21 1 0,0-22 16,0 21-16,0-21 0,0 1 0,0 20 15,-21-21-15,0 0 0,-1 0 16,22 1-16,-21-22 0,21 21 16,0-42 30,0-1-46</inkml:trace>
  <inkml:trace contextRef="#ctx0" brushRef="#br0" timeOffset="11187.97">5588 2900 0,'63'-21'31,"-41"21"-31,-1-21 0,0-1 0,0-20 16,21 21-16,-20-21 0,-1 20 16,0-41-16,0 21 0,-21-1 0,21 1 15,0-22-15,-21 22 0,22 0 16,-22-1-16,0 1 0,0 0 15,0 21-15,0-1 0,0 1 0,0 0 16,-22 21 0,22 21-16,-21 0 0,0 1 15,21-1-15,-21 0 0,21 21 16,-21 1-16,0-1 0,21 0 16,0 1-16,0-1 0,0 0 15,0 1-15,0-1 0,0 0 0,0 1 16,0-1-16,0-21 0,0 21 0,0-20 15,0-1-15,21 0 0,0 0 16,0-21-16,0 0 0,0 0 16,1 0-16,-1 0 0,0 0 15,0 0-15,21 0 0,-20-21 0,-1 21 16,0-21-16,0 0 0,0-1 0,0-20 16,1 21-16,-1 0 0,-21-22 15,0 22-15,21 0 0,-21-21 16,21 21-16,-21-1 0,0 1 0,0 0 15,0 42 1,0 0 0,-21 1-16,21-1 15,-21 0-15,21 21 0,0-21 0,0 1 16,0-1-16,0 0 0,0 0 0,0 0 16,0 0-16,0 1 0,0-1 15,0 0-15,21-21 0,0 0 16,0 0-16,0 0 0,1 0 15,-1 0-15,0 0 0,21 0 0,-21 0 16,22-21-16,-22 0 0,21-1 16,-21 22-16,1-42 0,20 21 15,-21 0-15,-21-22 0,21 22 0,-21-21 16,0 21-16,0-22 0,0 1 16,0 21-16,-21-21 0,0 20 0,0 1 15,0 0-15,-22 21 0,22 0 0,-21 0 16,21 0-16,-22 0 0,22 0 15,0 0-15,0 21 0,-22 0 0,43 1 16,-21-1-16,0 0 0,21 0 16,-21 21-16,21-20 0,0-1 15,0 21-15,0-21 0,0 0 0,0 1 0,0-1 16,21 0-16,0 0 16,0 0-16,1-21 0</inkml:trace>
  <inkml:trace contextRef="#ctx0" brushRef="#br0" timeOffset="11692.69">7387 2540 0,'-21'-21'0,"42"42"0,-63-42 15,42 0-15,-21 0 0,-1-1 0,1 1 16,0 21-16,0 0 15,0 0-15,0 0 0,-1 21 16,1 1-16,0-1 0,0 0 16,0 0-16,0 21 0,-1-20 0,1 20 15,0-21-15,0 21 0,21-20 16,0 20-16,-21-21 0,21 0 0,0 22 16,0-22-16,0 0 0,21 0 15,-21 0-15,21-21 0,0 0 16,0 0-16,1 0 0,-1 0 0,0 0 15,0 0-15,0-21 0,0 0 16,1 21-16,-1-21 0,0 0 0,0-22 16,0 22-16,0 0 0,1-21 15,-1-1-15,0 22 0,0-21 16,-21-1-16,0 22 0,21 0 0,-21 0 16,0 0-16,21 21 0,-21 21 31,0 0-31,0 21 15,-21-20-15,21-1 0,0 21 16,0-21-16,0 22 0,0-22 0,0 21 16,0-21-16,21 0 0,1 1 15,-1-1-15,0 0 0,0-21 16,0 21-16,22-21 0,-22 0 0,21 0 16,0 0-16,1 0 0,-1 0 15</inkml:trace>
  <inkml:trace contextRef="#ctx0" brushRef="#br0" timeOffset="12208.92">8403 2582 0,'0'0'0,"0"-21"0,0 0 15,0 0-15,0 0 0,-21 0 16,0-1-16,0 22 0,-1 0 16,1 0-16,0 0 0,0 0 15,0 0-15,0 0 0,-1 22 16,1-1-16,-21 0 0,21 0 0,0 0 15,-1 0-15,1 22 0,0-22 16,0 21-16,0-21 0,21 1 0,0 20 16,0-21-16,0 21 0,0-20 0,0-1 15,0 0-15,0 0 0,21-21 16,0 21-16,0 0 0,0-21 0,1 0 16,-1 0-16,0 0 0,0 0 0,0 0 15,22-21-15,-22 0 0,0 0 16,0 0-16,21 0 0,-20-22 0,-1 22 15,0-21-15,0-1 0,0-20 16,0 21-16,1-22 0,-22 1 16,21 20-16,-21-20 0,21 20 0,-21-20 15,0 21-15,0-1 0,0 1 16,0 21-16,0 0 0,0-1 0,0 1 16,-21 42-1,21 1-15,-21 20 16,21 0-16,-22 1 0,22-1 15,0 0-15,0 22 0,0-22 0,0 22 16,0-1-16,0-21 0,0 1 0,0 20 16,22-20-16,-22-22 0,21 21 15,0-21-15,0 0 0,0 1 16,0-1-16,22 0 0,-22-21 0,21 0 16,1 0-16,-22 0 0,21 0 15,0-21-15,1 0 0,-1-1 0,0 1 16</inkml:trace>
  <inkml:trace contextRef="#ctx0" brushRef="#br0" timeOffset="13232.33">10118 2265 0,'21'-21'15,"0"21"-15,-21-21 0,21 21 16,-21-22-16,21 22 0,-21-21 0,0 0 16,21 21-16,1-21 15,-22 0-15,0 0 0,0-1 16,0 1-16,0 0 0,-22 21 16,1 0-16,0 0 0,-21 0 15,21 0-15,-1 0 0,-20 0 0,21 21 16,0 0-16,-22 1 0,22-1 15,0 0-15,0 0 0,-21 21 0,42-20 16,-22-1-16,22 21 0,-21-21 0,21 0 16,0 1-16,0-1 0,0 0 15,21 0-15,1 0 0,-1 0 0,0-21 16,0 0-16,21 22 0,-20-22 16,20 0-16,0 0 0,-21 0 15,22 0-15,-22 0 0,0-22 0,21 22 16,-42-21-16,22 0 15,-22 0-15,-22 21 16,1 0-16,-21 0 0,21 0 16,-22 0-16,1 0 0,21 0 0,-21 0 15,-1 21-15,22 0 0,-21 0 0,21 1 16,-1-1-16,1 0 0,0 0 16,0 0-16,21 0 0,0 1 0,-21-1 15,21 0-15,0 0 0,0 0 16,21 0-16,0-21 0,0 22 0,0-22 15,1 0-15,-1 0 0,21 0 16,-21 0-16,22 0 0,-1 0 16,0 0-16,1 0 0,-22 0 0,21 0 15,0-22-15,1 1 0,-22 0 0,0 21 16,21-21-16,-20 0 0,-22 0 16,21-1-16,0 1 0,-42 42 46,0 1-46,21-1 0,-22 21 0,1-21 16,0 0-16,0 22 0,0-1 16,0-21-16,-1 22 0,1-22 0,21 21 15,-21-21-15,0 22 0,0-22 16,21 0-16,-21 0 0,21 0 16,0 0-16,0 1 0,0-1 0,21-21 31,0-21-16,0-1-15,0 1 0</inkml:trace>
  <inkml:trace contextRef="#ctx0" brushRef="#br0" timeOffset="14004.4">11451 2159 0,'0'0'15,"0"21"-15,21-21 31,0-21-31,1 21 16,-1-21-16,21 0 0,0 0 16,1-1-16,-1 1 0,0 0 0,1 0 15,-22-21-15,21 20 0,1 1 16,-22-21-16,0 0 0,0 20 16,0-20-16,-21 21 0,0-21 0,0 20 15,0 1-15,0 0 0,0 0 16,-21 21-16,0 0 15,0 0-15,0 21 0,-1 0 16,1 22-16,0-22 0,0 21 16,21 0-16,0 22 0,-21-22 0,21 1 15,0 20-15,0-21 0,0 1 16,0-1-16,0 0 0,0 22 0,-21-22 16,21 1-16,0-22 0,0 21 15,0 0-15,0 1 0,-22-22 16,22 0-16,-21 21 0,0-20 0,21-1 15,-21-21-15,0 21 0,0-21 0,-1 0 16,1 0-16,0 0 16,0 0-16,0 0 0,0 0 15,-1-21-15,1 0 0,0-1 16,0 22-16,0-21 0,21 0 0,-21 0 16,21 0-16,0 0 15,0-1 1,21 22-16,0 0 15,0-21-15,0 21 0,0 0 16,1-21-16,20 21 0,-21-21 16</inkml:trace>
  <inkml:trace contextRef="#ctx0" brushRef="#br0" timeOffset="14468.14">12107 2180 0,'0'0'0,"-21"21"47,21 1-47,-21-1 0,21 0 15,0 0-15,-21 0 0,21 22 16,0-22-16,0 0 0,-21 21 0,21-21 16,-22 1-16,22 20 0,0-21 15,0 0-15,0 0 0,-21 1 0,21-1 16,0 0-16,0-42 31,0 0-15,0-1-16,0 1 0,0 0 15,21-21-15,-21 21 0,22-22 0,-1 1 16,0 0-16,0 20 0,0-20 0,0 0 16,1 21-16,20-1 0,-21-20 15,0 21-15,22 21 0,-22-21 16,21 21-16,-21 0 0,0 0 0,1 0 15,-1 0-15,0 21 0,0 0 16,0 0-16,0 0 0,-21 22 0,0-22 16,0 0-16,0 21 0,0 1 15,0-22-15,0 21 0,0-21 0,0 1 16,0 20-16,0-21 0,-21 0 0,0 0 16,21 1-16,-21-22 0,21 21 15</inkml:trace>
  <inkml:trace contextRef="#ctx0" brushRef="#br0" timeOffset="14932.87">13081 2180 0,'0'0'16,"0"-21"-16,-21 21 15,0 0-15,-1 0 0,1 0 16,0-21-16,0 21 0,-21 0 0,20 0 16,1 0-16,-21 0 0,21 21 0,0 0 15,-22-21-15,43 21 0,-21-21 16,21 22-16,0-1 16,0 0-16,21-21 15,0 21-15,22-21 0,-22 0 16,21 21-16,-21-21 0,22 21 0,-22-21 15,21 22-15,-21-1 0,1-21 0,-1 21 16,0 0-16,0 0 0,0 0 16,0 1-16,-21-1 0,0 0 15,0 0-15,0 0 0,-21-21 16,0 0-16,0 21 0,0-21 16,-22 0-16,22 0 0,-21 0 0,0 0 15,20 0-15,-20 0 0,21 0 16,-21 0-16,20 0 0,1-21 15,0 0-15,0 21 0,21-21 0,-21 0 16,21 0 0,21-1-1,0 22 1,0-21-16,0 21 0,1-21 16,20 21-16</inkml:trace>
  <inkml:trace contextRef="#ctx0" brushRef="#br0" timeOffset="15240.69">13589 1715 0,'0'0'0,"0"-22"0,0 1 0,0 0 16,0 0-16,0 42 31,0 0-31,0 22 0,0-1 0,0 0 15,0 1-15,0-1 0,0 0 0,-21 22 16,0-22-16,-1 0 0,22 22 16,0-22-16,-21 1 0,21-1 0,-21 0 15,21 1-15,0-22 0,0 21 16,0 0-16,0-20 0,0-1 0,0 0 16,0 0-16,21-21 0,0 21 15,1-21-15,-1 0 16,0 0-16,0-21 0,0 21 15,-21-21-15,21 0 0,1 0 0,-1-22 16</inkml:trace>
  <inkml:trace contextRef="#ctx0" brushRef="#br0" timeOffset="15420.35">13462 2074 0,'-21'43'16,"42"-43"0,0 0-16,0 0 0,0 0 0,1 0 15,-1 0-15,0 0 0,0 0 16,0 0-16,22 0 0</inkml:trace>
  <inkml:trace contextRef="#ctx0" brushRef="#br0" timeOffset="16020.52">14287 2413 0,'0'21'16,"0"-42"-16,22 42 0,-1-21 0,0 0 15,0 0-15,0 0 16,0-21-16,1 0 0,-1 0 0,0 0 15,0-1-15,-21 1 16,0 0-16,0 0 0,0 0 0,0-22 16,0 22-16,0 0 0,0-21 15,-21 21-15,0-1 0,0 1 16,-1 0-16,-20 0 0,21 21 0,-21 0 16,20 0-16,-20 0 0,0 0 0,-1 21 15,22 0-15,-21 0 0,0 22 16,20-22-16,-20 21 0,21-21 0,0 22 15,0-22-15,-1 21 0,22 1 16,0-22-16,0 21 0,0-21 0,0 0 16,22 1-16,-1-1 0,0 0 0,0-21 15,21 0-15,-20 0 0,-1 0 16,21 0-16,-21 0 0,0 0 0,22 0 16,-22-21-16,21 0 0,-21-1 15,1 1-15,20 0 0,-21-21 16,0 21-16,0-1 0,-21-20 0,22 21 15,-22-21-15,21 20 0,-21-20 0,0 21 16,0 0-16,0 0 0,0 42 31,-21 0-31,-1 0 16,22 21-16,-21-20 0,21-1 16,0 21-16,0-21 0,0 0 0,0 22 15,0-22-15,0 0 0,0 0 16,0 22-16,0-22 0,21 0 15,1-21-15,-1 0 16,0 0-16,0 0 0,21 0 16,-20 0-16,-1-21 0,21 0 0,-21-1 15</inkml:trace>
  <inkml:trace contextRef="#ctx0" brushRef="#br0" timeOffset="16504.37">15049 1672 0,'0'0'0,"-21"0"0,0 0 16,0 21-16,21 1 15,-21-1-15,0 21 0,21 0 16,-22-20-16,1 20 0,21 21 0,-21-20 16,21-1-16,0 0 0,-21 1 15,21-1-15,-21 0 0,21 1 0,0-22 16,0 21-16,0-21 0,0 22 15,0-22-15,0 0 0,21-21 0,0 21 16,0-21-16,0 0 0,1 0 0,20 0 16,-21 0-16,21-21 0,-20 0 15,20 0-15,-21 0 0,21-1 0,-20 1 16,20 0-16,-21-21 0,21 21 0,-20-22 16,-1 1-16,0 0 0,0-1 15,0 1-15,0-22 0,-21 22 16,0 21-16,0-21 0,0 20 0,0 1 15,0 0-15,0 0 0,-21 21 16,21 21-16,-21 0 16,0 22-16,0-22 0,0 21 15,-1 0-15,1 1 0,21-1 0,-21 0 16,21 1-16,-21-22 0,21 21 0,0 1 16,0-22-16,0 21 0,0-21 15,0 0-15,0 1 0,21-1 0,0 0 16,0-21-16,1 0 0,20 0 15,-21 0-15,0 0 0,22 0 0,-22 0 16,21-21-16,-21 21 0,0-21 16</inkml:trace>
  <inkml:trace contextRef="#ctx0" brushRef="#br0" timeOffset="17052.06">16743 1630 0,'-21'0'0,"21"-21"16,21 21 0,0 0-1,21-21-15,-21 21 0,22 0 16,20 0-16,-20 0 0,20 0 0,1 0 15,-1-22-15,1 22 0,-1 0 16,1 0-16,-22 0 0,0 0 16,1 0-16,-22 0 0,0 0 0,-42 0 31,-22 0-31,22 0 0,-21 0 0,0 0 16</inkml:trace>
  <inkml:trace contextRef="#ctx0" brushRef="#br0" timeOffset="17316.91">17081 1566 0,'22'0'31,"-22"22"-31,0-1 16,0 0-16,0 0 16,0 21-16,0 1 0,0-1 0,0 0 15,0 1-15,0-1 0,0 0 0,-22 1 16,22-1-16,-21 0 0,0-20 15,21 20-15,0-21 0,-21 0 0,0 22 16,21-22-16,-21 0 0,21 0 16,0 0-16,0 0 15,21-21 1,0 0 0,0 0-16,0 0 0,0-21 0,1 0 15</inkml:trace>
  <inkml:trace contextRef="#ctx0" brushRef="#br0" timeOffset="17680.7">17357 2117 0,'21'0'16,"0"0"0,-21-21-16,21 21 15,0 0-15,0 0 0,22-22 16,-22 22-16,0 0 0,0-21 15,22 21-15,-22-21 0,0 21 0,0-21 16,0 21-16,0-21 16,-21 0-16,-21 21 15,0 0-15,0 0 16,0 0-16,-22 0 0,22 0 16,-21 21-16,21 0 0,0 0 0,-22 0 15,22 0-15,0 1 0,0 20 16,0-21-16,-1 0 0,1 0 0,0 1 15,21-1-15,-21 0 0,21 0 16,0 0-16,21-21 16,0 21-16,0-21 0,1 0 15,-1 0-15,21 0 0,-21 0 0,22 0 16,-1 0-16,-21-21 0,21 0 16,1 21-16</inkml:trace>
  <inkml:trace contextRef="#ctx0" brushRef="#br0" timeOffset="18073.48">18161 1926 0,'-42'0'31,"20"0"-31,1 0 0,-21 0 0,21 0 0,0 21 16,-22-21-16,22 22 15,0-1-15,0-21 0,0 21 0,-1 0 16,22 0-16,0 0 0,0 1 15,0-1-15,0 0 16,0 0-16,22-21 16,-1 0-16,0 21 0,21-21 15,-21 0-15,1 21 0,20-21 0,-21 0 16,0 22-16,0-1 0,1-21 0,-1 21 16,0-21-16,-21 21 15,0 0-15,-21 0 16,0-21-16,-22 0 15,22 0-15,-21 0 0,-1 22 16,22-22-16,-21 0 0,0 0 0,20 0 16,-20 0-16,21 0 0,0 0 15,0 0-15,-1 0 16,22-22 0,0 1-1,22 21-15</inkml:trace>
  <inkml:trace contextRef="#ctx0" brushRef="#br0" timeOffset="18424.27">18605 1566 0,'0'0'0,"22"0"15,-22 22 1,0-1 0,0 0-16,0 21 0,-22 1 0,22-1 15,-21 0-15,0 1 0,21-1 0,-21 0 16,0 1-16,0-1 0,-1 0 16,1 1-16,21-1 0,-21-21 0,0 21 15,21-20-15,-21-1 16,21 0-16,0 0 0,0 0 0,0 0 15,0 1-15,21-22 16,0 0-16,0 0 0,0 0 16,1 0-16,-1 0 0,21 0 0,-21 0 15,0-22-15,1 1 0,-1 21 16,21-21-16,-21 0 0,0 0 0</inkml:trace>
  <inkml:trace contextRef="#ctx0" brushRef="#br0" timeOffset="18620.16">18373 2053 0,'-22'0'0,"44"0"0,-65 0 0,43-21 16,21 21 15,1 0-31,20 0 0,-21 0 16,21 0-16,-20 0 0,20 0 15,0 0-15,-21 0 0,22-21 0,-22 21 16,21 0-16</inkml:trace>
  <inkml:trace contextRef="#ctx0" brushRef="#br0" timeOffset="18916.99">19431 1736 0,'0'0'16,"-42"-21"0,20 21-16,22 21 0,0 0 15,-21 0-15,21 0 0,-21 0 16,21 22-16,-21-22 0,21 21 16,0 1-16,-21-1 0,0 0 15,21 1-15,-22-22 0,22 21 0,0 0 0,-21-20 16,21-1-16,-21 0 0,21 0 15,0 0-15,0 0 0,0 1 16,0-44 15,21 1-15</inkml:trace>
  <inkml:trace contextRef="#ctx0" brushRef="#br0" timeOffset="19172.84">19304 1799 0,'0'0'0,"0"-21"0,0 0 0,21 21 31,-21 21-31,21 21 0,-21-20 16,21-1-16,1 21 0,-1-21 16,0 22-16,-21-22 0,21 21 0,0-21 15,0 22-15,1-22 0,-1 0 16,0 21-16,0-21 0,0 1 0,0-22 15,1 21-15,-1 0 0,0-21 16,0 0-16,0 0 31,-21-21-31,0 0 16,21 21-16,-21-22 0</inkml:trace>
  <inkml:trace contextRef="#ctx0" brushRef="#br0" timeOffset="19432.68">19918 1524 0,'0'-21'0,"-21"42"15,-1 0 1,1 22-16,21-22 0,-21 21 0,21-21 16,-21 22-16,0-1 15,21 0-15,-21 1 0,-1 20 0,22-21 16,-21 1-16,0-1 0,0 0 0,0 1 15,0-22-15,-1 21 0,22-21 16,-21 1-16,21-1 0,-21 0 0,21 0 16,0 0-16,21-21 31,0-21-31,1 21 16</inkml:trace>
  <inkml:trace contextRef="#ctx0" brushRef="#br0" timeOffset="20156.27">20722 1651 0,'0'0'15,"0"-21"-15,0 0 0,0 0 0,0-1 16,-21 22-16,0-21 15,0 21-15,-1 0 0,1 0 16,0 0-16,-21 0 0,21 21 0,-22 1 16,22 20-16,-21-21 0,21 21 15,-22 1-15,22-1 0,0 0 16,-21 1-16,42-1 0,-22 0 0,22 1 16,0-1-16,0 0 0,0 1 15,0-22-15,0 21 0,0-21 0,22 1 16,-1-1-16,0 0 0,0-21 15,0 0-15,0 21 0,1-21 0,20 0 16,-21 0-16,21 0 0,-20-21 0,20 0 16,-21 21-16,0-21 0,0-1 15,1 1-15,-1 0 0,-21-21 0,21 21 16,-21-1-16,0 1 0,0 0 16,0 0-16,-42 0 0,20 0 0,1 21 15,0 0-15,-21 0 0,21 0 16,-22 0-16,22 0 0,0 0 15,0 0-15,0 0 0,-1 0 0,1 0 16,42 0 15,1 0-31,-1 0 16,0 0-16,0 0 0,0 0 0,22 21 16,-22-21-16,0 0 0,0 0 15,-21 21-15,21-21 0,-21 21 0,21-21 16,-21 21-16,0 0 0,0 1 0,0-1 15,0 0-15,0 0 0,0 0 16,0 22-16,0-22 0,0 0 16,-21 21-16,0 1 0,0-1 15,21 0-15,-21 1 0,21-1 0,-21 0 16,21 1-16,-22-22 0,22 21 0,0 0 16,-21-20-16,21-1 0,-21 21 15,21-21-15,0 0 0,-21 1 0,21-1 16,0 0-16,0 0 15,-21-21-15,0 0 16,-1 0 15</inkml:trace>
  <inkml:trace contextRef="#ctx0" brushRef="#br0" timeOffset="24320.45">847 4297 0,'-22'0'16,"1"21"0,0-21-1,0 0 1,21-21 0,0 0-1,0 0 1,0-1-16,0 1 0,0 0 0,0 0 0,0 0 15,21 0-15,-21-1 16,21 1-16,0 21 0,1-21 0,-1 0 16,0 0-16,0 21 0,0 0 15,0 0-15,1 0 0,-1 0 0,0 0 16,0 21-16,0 0 16,0 21-16,1-20 0,-22 20 0,0 0 15,0 1-15,0-1 0,0 21 16,0-20-16,0-1 0,-22 0 15,-20 1-15,21-1 0,0 0 0,0 1 16,-22-1-16,22 0 16,-21 1-16,-1-22 0,22 0 0,-21 0 15,21 0-15,-22 1 0,22-1 16,-21-21-16,21 0 0,0 0 0,-1 0 16,-20-21-16,21-1 0,0 1 15,21 0-15,-21 0 0,-1-21 0,22 20 16,0-20-16,0 21 0,0 0 15,0-22-15,0 22 0,0-21 16,22 21-16,-1 0 0,0-1 16,0 1-16,0 0 0,0 0 0,1 21 15,-1 0-15,21 0 0,-21 0 16,0 0-16,1 0 0,-1 21 16,0 0-16,0 0 0,0 1 0,0-1 15,1 21-15,-22-21 0,0 22 16,21-22-16,0 21 0,-21-21 0,0 22 15,0-22-15,21 0 0,-21 0 16,0 0-16,21 0 0,-21 1 0,21-22 31,1 0-15,-22-22-16,0 1 16,21 0-16,0 0 15</inkml:trace>
  <inkml:trace contextRef="#ctx0" brushRef="#br0" timeOffset="24644.26">1397 4636 0,'42'21'16,"-21"-21"-1,1 0-15,-1 0 16,-21-21-16,21 21 0,-21-22 16,0 1-16,21 21 0,-21-21 15,0 0-15,0 0 0,0 0 16,-21 21 0,0 21-1,0 0 1,21 0-16,0 0 0,0 0 15</inkml:trace>
  <inkml:trace contextRef="#ctx0" brushRef="#br0" timeOffset="29464.52">2879 3768 0,'0'-21'110,"0"-1"-95,0 1 1,0 0 15,-22 21 0,22 21-31,-21-21 0,21 21 0,-21 1 16,0 20-16,21-21 0,-21 21 16,0 1-16,-1-1 0,1 22 15,0-22-15,0 21 0,0 1 16,0-22-16,-1 22 0,-20-22 0,21 22 15,0-22-15,0 0 0,-1 1 16,1-1-16,0-21 0,21 21 0,0-20 16,-21-1-16,21 0 0,-21-21 0,21 21 15,0-42 17,0 0-17,0 0-15,21-1 0,0 1 16,0-21-16</inkml:trace>
  <inkml:trace contextRef="#ctx0" brushRef="#br0" timeOffset="29752.35">2815 3789 0,'0'0'0,"21"-21"0,-21 0 16,21 21-1,1 0-15,-22 21 16,0 0-16,21 21 15,-21-21-15,0 22 0,21 20 0,-21-20 16,0 20-16,0 1 0,0-22 16,0 21-16,0 1 0,0-22 0,0 22 15,0-22-15,0 0 0,0 1 16,0-1-16,0-21 0,-21 0 16,21 1-16,0-1 0,0 0 0,0 0 15,-21-21 16,21-21-31,-22 0 16,1 21-16,0-21 0,0-1 0</inkml:trace>
  <inkml:trace contextRef="#ctx0" brushRef="#br0" timeOffset="31280.57">2371 4466 0,'0'0'0,"21"0"31,0 0-31,0 0 0,0 0 16,22 0-16,-22 0 0,21 0 16,0 0-16,22-21 0,-22 21 0,22-21 15,-1 0-15,-20 0 0,20-1 16,1 22-16,-1-21 0,-21 0 0,22 0 16,-22 0-16,1 0 0,-1-1 15,0 1-15,-21 0 0,22 0 0,-22 21 16,-21-21-16,0 42 31,-21-21-31,21 21 16,0 0-16,0 0 0,-21 1 15,-1-1-15,22 21 0,-21-21 0,21 0 16,0 22-16,0-22 0,-21 0 16,21 21-16,-21-20 0,21-1 0,0 0 15,-21 0-15,21 0 0,0 0 16,0 1-16,0-1 0,0-42 47,0-1-32,0 1-15,0 0 16,0 0-16,0-21 0,0 20 0,21 1 16,0-21-16,0 21 0,0-22 15,1 1-15,-1 21 0,0 0 0,21 0 16,-21-1-16,1 1 0,20 0 15,-21 21-15,0 0 0,0 0 0,22 0 16,-22 21-16,0 0 0,0 1 0,0-1 16,-21 0-16,0 21 0,0-21 15,0 22-15,0-22 0,0 0 0,0 21 16,0-20-16,0-1 0,0 0 16,0 0-16,0 0 0,0 0 15,0 1-15,22-22 0,-1 0 0,-21 21 16,21-21-16,0 0 0,0 0 15,0 0-15,22-21 0,-22 21 16,0-22-16,0 1 0,0 0 0,1 0 16,-1 0-16,-21 0 0,21-1 15,-21-20-15,21 21 0,-21-21 0,0 20 16,0 1-16,0 0 0,0 0 16,0 0-16,0 0 0,0 42 46,0 0-46,0 0 0,0 0 16,0 22-16,0-22 0,-21 0 16,21 0-16,-21 21 0,21-20 0,-21-1 15,21 0-15,0 0 0,0 0 0,-22 0 16,22 1-16,-21-22 16,21 21-16,0-42 31,0-1-31,0 1 15,21 0-15,1 0 0,-1 0 0,-21 0 16,21-1-16,-21-20 0,21 21 16,0-21-16,-21 20 0,21 1 15,1 0-15,-1 0 0,0 0 0,0 0 16,0 21-16,0 0 16,1 0-16,-1 0 0,-21 21 0,21 0 15,-21 0-15,0 0 0,0 0 16,0 1-16,0-1 0,0 21 0,0-21 15,0 0-15,0 22 0,0-22 16,0 0-16,0 0 0,0 0 0,0 1 16,21-22-16,0 21 0,0-21 0,1 0 15,-1 0-15,0 0 0,21 0 16,-21 0-16,22 0 0,-22 0 0,21 0 16,1-21-16,-22-1 0,21 1 0,0 0 15,-20 0-15,20 0 16,-21 0-16,0-1 0,22-20 0,-43 21 15,21 0-15,0-22 0,-21 22 0,21 0 16,-21 0-16,0 0 16,0 42 15,0 0-31,0 0 0,-21 0 16,21 1-16,-21-1 0,21 0 0,-21 0 15,21 0-15,0 22 0,0-22 16,0 0-16,0 0 0,0 0 0,0 0 15,0 1-15,0-1 16,21-21 0,0 0-16,0 0 0,0 0 15,22 0-15,-22-21 0,0 21 0,0-22 16,0 1-16,0 0 0,1 0 16,-1 0-16,0 0 0,0-1 15,-21-20-15,0 21 0,0-21 0,0-1 0,0 1 16,0 0-16,0-1 0,0 1 15,0 21-15,0-22 0,0 22 0,-21 0 16,0 0-16,0 21 0,-1 0 16,1 0-16,-21 0 0,21 0 0,0 21 15,-1 0-15,1 0 0,-21 22 16,21-1-16,21 0 0,-21-20 16,21 20-16,-22 0 0,22 1 0,0-1 15,0-21-15,0 21 0,0-20 0,22-1 16,-1 0-16,0 0 0,0 0 15,0 0-15,0-21 0,1 0 0,-1 22 16,21-22-16,-21 0 0,22 0 16,-22 0-16,21 0 0,0-22 0,1 1 15,-22 0-15,21 0 0</inkml:trace>
  <inkml:trace contextRef="#ctx0" brushRef="#br0" timeOffset="31571.41">5778 3725 0,'0'0'0,"0"-21"16,-21 21-1,0 0-15,0 21 16,21 1-16,0-1 0,0 0 0,-21 21 16,21 1-16,0-1 0,-21 0 15,21 1-15,0 20 0,0-21 0,0 22 16,0-22-16,-22 22 0,22-22 0,-21 0 15,21 1-15,0-22 16,0 21-16,0-21 0,0 1 0,0-1 16,0 0-16,0 0 0,21-21 15,1 0 1,-1 0-16,0 0 0,0-21 16,-21 0-16,21 0 0,-21-1 15,0 1-15</inkml:trace>
  <inkml:trace contextRef="#ctx0" brushRef="#br0" timeOffset="31768.41">5524 4149 0,'0'0'0,"-21"0"0,0 0 16,42 0 15,0 0-31,1 0 0,-1 0 0,0 0 15,21 0-15,-21 0 0,1 0 16,20 0-16,-21 0 0,0-21 0,0-1 16,1 22-16,-1 0 0,0-21 0</inkml:trace>
  <inkml:trace contextRef="#ctx0" brushRef="#br0" timeOffset="32396.4">6456 4360 0,'0'0'0,"21"0"16,0 0-16,0 0 0,0-21 16,1 21-16,-22-21 0,21 0 0,-21 0 15,21 0-15,-21-1 0,0 1 16,0 0-16,0-21 0,0 21 15,0-22-15,0 22 0,0-21 16,0 21-16,0-1 0,-21 1 0,0 0 16,-1 21-16,1 0 0,0 0 0,0 0 15,-21 0-15,20 0 0,1 0 16,-21 21-16,21 0 0,-22 1 0,22 20 16,0 0-16,-21 1 0,21-1 0,-1 0 15,1 1-15,0-1 0,21 0 16,0-21-16,0 22 0,0-22 0,0 21 15,0-21-15,0 1 0,21-1 16,0-21-16,1 21 0,-1-21 0,0 0 16,0 0-16,21 0 0,-20 0 0,-1 0 15,0-21-15,21 0 16,-21 21-16,1-22 0,-1 1 0,0 0 16,0-21-16,0 21 0,0-22 0,1 22 15,-1-21-15,-21-1 0,0 1 16,0 21-16,0-21 0,0-1 0,0 1 15,0 21-15,0 0 0,0-1 0,0 1 16,0 42 0,0 1-1,-21-1-15,21 21 0,0-21 16,0 22-16,0-1 0,0 0 0,0 1 16,0-22-16,0 21 0,21 0 0,-21-20 15,21-1-15,0 21 16,-21-21-16,21-21 0,0 21 0,-21 1 15,22-22-15,-1 0 0,0 0 0,0 0 16,0 0-16,0 0 0,1-22 16,-1 22-16,0-21 0,0 0 0,0 0 15</inkml:trace>
  <inkml:trace contextRef="#ctx0" brushRef="#br0" timeOffset="33708.57">7112 3747 0,'21'-22'0,"-42"44"15,42-86-15,0 64 0,-21-21 0,0 0 16,0 42 0,0 0-16,0 0 0,0 0 15,0 1-15,0-1 0,0 21 0,0 0 16,-21 1-16,21-1 0,0 22 16,0-22-16,0 0 0,0 22 0,0-22 15,-21 0-15,21 1 0,0-1 0,0-21 16,0 22-16,0-22 0,0 0 15,0 0-15,0 0 0,0 0 0,21-21 16,0 0-16,0 0 0,1 0 16,-1 0-16,0 0 15,0-21-15,0 0 0,0 0 16,1 0-16,-1 0 0,0-22 0,0 22 16,0-21-16,0-1 0,1 1 15,-1 21-15,-21-21 0,0 20 0,21 1 16,-21-21-16,21 42 0,-21-21 0,0 0 15,0 42 1,0 0 0,0 21-16,-21-21 0,21 1 15,0-1-15,-21 21 0,21-21 0,0 22 16,0-22-16,0 0 0,0 21 0,0-21 16,0 1-16,0-1 0,0 0 15,0 0-15,21-21 16,0 0-16,0 0 15,22 0-15,-22 0 0,0 0 16,0 0-16,21-21 0,-20 0 0,20 0 16,-21-1-16,0 1 0,0 0 0,1-21 15,-1 21-15,0-22 0,0 22 16,0 0-16,-21-21 0,0 20 0,21 1 16,1 0-16,-22 0 15,0 42 1,0 0-16,0 0 0,-22-21 15,1 43-15,21-22 0,0 0 16,0 0-16,-21 22 0,21-22 16,-21 0-16,21 0 0,0 0 0,0 0 15,0 1-15,0-1 0,0 0 16,21 0-16,0-21 0,0 0 16,1 0-16,-1 0 0,0 0 0,21 0 15,-21 0-15,1 0 0,-1-21 16,0 0-16,-21 0 0,21-1 15,-21 1-15,0-21 0,0 21 0,0-22 16,0 22-16,0 0 0,0-21 16,-21 21-16,0-1 0,0 1 0,-1 0 15,1 0-15,0 21 0,0 0 16,0 0-16,0 0 16,42 0 15,0 0-16,0 0-15,0 0 0,0 0 0,1 0 16,-1 0-16,21 0 0,-21-21 16,0 21-16,1 0 0,20 0 0,-21 0 15,0-21-15,22 21 0,-22 0 0,0 0 16,21 0-16,-21 0 0,1 21 16,20-21-16,-21 21 0,0 0 0,0 0 15,1 0-15,-22 1 0,0-1 16,0 0-16,0 0 0,0 0 15,0 0-15,0 1 0,0-1 0,0 0 16,0 0-16,-22 0 0,22 0 0,0 1 16,0-1-16,-21 0 15,21 0-15,-21-21 16,21-21 31,0 0-47,0 0 0,0-1 15,0 1-15,0-21 16,0 21-16,21-22 0,0 1 0,1 0 0,-1-1 16,0 22-16,21-21 0,-21 0 15,1 20-15,20-20 0,-21 21 16,21 0-16,1 21 0,-1 0 0,-21-21 16,22 21-16,-1 0 0,-21 0 0,0 21 15,0 0-15,1 21 0,-22-21 16,0 22-16,0-1 0,0-21 0,0 22 15,0-1-15,0 0 0,0-21 0,0 22 16,-22-22-16,1 0 0,0 0 16,21 0-16,-21 1 0,21-1 15,-21-21-15,21 21 0,-21-21 0,42-21 47,0 21-47,0-21 16</inkml:trace>
  <inkml:trace contextRef="#ctx0" brushRef="#br0" timeOffset="34184.39">9737 3958 0,'0'-21'0,"0"0"0,0 0 16,0 0-16,-22 21 0,1-22 15,0 22-15,0 0 16,0 0-16,0 0 0,-1 0 0,-20 0 16,21 22-16,0-1 0,0 0 0,-1-21 15,-20 21-15,21 0 0,0 0 16,21 1-16,0-1 0,0 0 0,0 0 16,0 0-16,0 0 15,21-21-15,0 0 0,0 0 0,0 0 16,1 22-16,20-22 0,-21 0 0,0 0 15,22 0-15,-22 21 0,0-21 16,21 0-16,-21 0 0,1 21 16,-1-21-16,21 21 0,-21-21 0,0 21 15,-21 0-15,22-21 0,-1 22 0,-21-1 16,0 0-16,0 0 16,0 0-16,0 0 15,0 1-15,-21-22 0,-1 0 0,1 21 16,0-21-16,0 0 0,0 21 15,-22-21-15,22 0 0,0 0 0,-21 0 16,21 21-16,-22-21 0,22 0 0,0 0 16,0 0-16,-22 0 0,22 0 15,0 0-15,0 0 16,0-21-16,0 0 16,21 0-16</inkml:trace>
  <inkml:trace contextRef="#ctx0" brushRef="#br0" timeOffset="34573.35">7832 3556 0,'0'0'0,"21"0"94</inkml:trace>
  <inkml:trace contextRef="#ctx0" brushRef="#br0" timeOffset="34840.42">7027 3831 0,'21'0'31,"1"0"-31,-1 0 0,21 0 16,-21 0-16,22-21 0,-22 21 15,21 0-15,0 0 0,1 0 0,-1-21 16,-21 21-16,22 0 0,-22 0 0,21 0 16,-21 0-16</inkml:trace>
  <inkml:trace contextRef="#ctx0" brushRef="#br0" timeOffset="36276.69">466 6011 0,'0'-21'47,"0"0"-47,21 0 16,0 21 0,-21-21-16,21 21 0,0 0 0,0 0 15,1-21-15,20 21 0,-21 0 16,0 0-16,0 0 0,1 0 15,-1 0-15,0 21 0,0-21 16,0 21-16,-21 0 0,0 0 0,0 22 16,0-22-16,0 0 0,-21 0 15,-21 21-15,21-20 0,-22-1 16,22 0-16,-21 0 0,21 0 0,-22-21 16,22 21-16,0-21 0,-21 0 15,20 0-15,1 0 0,0 0 0,0 0 16,0 0-1,21-21 1,21 21 0,0 0-16,21 0 0,-20 0 0,20 0 15,0 0-15,1 0 0,-1 0 16,21 0-16,-20 0 0,-1 21 16,22-21-16,-22 22 0,0-1 0,1 0 15,-22 0-15,0 21 0,0-20 16,-21-1-16,0 21 0,-21-21 0,0 22 15,0-22-15,-22 0 0,22 21 16,-21-21-16,21 1 0,-22-22 0,1 21 16,21 0-16,-22-21 0,1 0 15,21 0-15,-21 0 0,-1 0 16,1 0-16,0 0 0,-1 0 16,1 0-16,0-21 0,20 0 0,-20 21 15,21-22-15,0 22 0,0-21 16,-1 21-16,22-21 0,0 0 15,0 0 1,22 21 0,-1 0-16,-21-21 0,21 21 15,0 0-15</inkml:trace>
  <inkml:trace contextRef="#ctx0" brushRef="#br0" timeOffset="36983.33">1355 6350 0,'0'-21'109,"0"0"47,0 0-125,0-1-15,21 22 93</inkml:trace>
  <inkml:trace contextRef="#ctx0" brushRef="#br0" timeOffset="44348.43">804 7684 0,'0'0'0,"0"-22"0,0 44 16,0-1-16,0 0 16,0 0-16,0 21 0,0 1 0,-21-1 15,0 0-15,0 1 0,0-1 16,-1 0-16,-20 22 0,21-22 0,-21 1 15,-1-22-15,22 21 16,-21-21-16,21 22 0,-1-22 0,1-21 16,0 21-16,42-42 31,0 0-31,1 21 0,20-22 16,0 1-16,-21 21 0,22-21 15,-1 21-15,0 0 0,-20 0 0,20-21 16,0 21-16,1-21 0,-22 21 15,21 0-15,0-21 0,-20 21 0,20-22 16,-21 22-16,0-21 0,0 21 16,1-21-16,-1 0 0,0 0 0,-21 0 15,21-1-15,-21 1 16,0 0-16,0 0 0,0-21 0,0 20 16,0 1-16,0 0 0,0 0 15,-21 21-15,0 0 16,0 21-16,21 0 15,0 22-15,0-22 0,0 21 0,0 22 16,-22-22-16,22 0 0,-21 1 16,21-1-16,0 0 0,-21 1 0,21-1 15,0 0-15,0-21 0,0 1 16,0 20-16,0-21 0,0 0 16,21-21-1,0 0 1,1-21-1</inkml:trace>
  <inkml:trace contextRef="#ctx0" brushRef="#br0" timeOffset="44537.32">1651 8086 0,'0'0'0,"0"-21"16,21 21-1,0 0 17,-21 21-17,-21-21 1</inkml:trace>
  <inkml:trace contextRef="#ctx0" brushRef="#br0" timeOffset="45324.21">3154 7684 0,'21'0'31,"0"-22"-31,0 22 0,0-21 16,1 0-16,-1 21 0,0-21 16,21 0-16,-21 0 0,1-1 0,-1 1 15,0 21-15,-21-21 0,0 0 0,0 0 16,-21 0-16,-22 21 15,22 0-15,-21 0 0,0 0 0,-1 0 16,1 0-16,0 0 16,-1 0-16,1 0 0,21 21 0,-22 0 15,22 0-15,0 0 0,0 0 0,21 1 16,-21-1-16,21 0 0,0 0 16,0 21-16,0-20 0,0-1 0,21 0 15,21 0-15,-21 0 0,1 0 16,20 1-16,-21 20 0,21-21 0,1 0 15,-1 0-15,0 1 0,1-1 16,-1 21-16,0-21 0,1 0 0,-22 1 16,0-1-16,0 0 0,-21 21 15,0-21-15,0 1 0,-21-1 0,-21 0 16,-1 0-16,1-21 0,0 21 16,-22 0-16,22-21 0,0 0 0,-22 0 15,22 0-15,-1 0 0,1 0 16,21 0-16,-21-21 0,20 0 0,1 0 15,0 0-15,0 0 0,0-22 16,21 22-16,-21-21 0,21-1 0,0 22 16,0-21-16,0 21 0,0-22 0,0 22 15,0 0-15,21 0 0,0 0 16,0 0-16,21-1 0,1 22 0,-22-21 16,21 21-16,1 0 0,-1-21 15,0 0-15</inkml:trace>
  <inkml:trace contextRef="#ctx0" brushRef="#br0" timeOffset="46145.05">3916 7366 0,'0'-21'0,"-64"21"15,43 0-15,0 21 16,21 0-16,-21 22 15,21-22-15,0 21 0,0 0 0,0-20 16,0 20-16,0 0 0,0 1 16,0-1-16,0 21 0,0-20 15,0-1-15,0 0 0,0 1 0,0-1 16,0 0-16,0 1 0,0-22 16,0 21-16,0-21 0,0 1 0,-21-1 15,21 0-15,-22-21 0,22-21 31,-21 0-31,21-1 0,0-20 16,0 21-16,0-21 0,0-1 0,0 22 16,21-21-16,1-1 0,-1 1 15,0 21-15,0-21 0,21 20 16,-20-20-16,20 21 0,-21 21 0,21-21 16,-20 21-16,-1 0 0,0 0 15,0 0-15,0 0 0,0 0 0,-21 21 16,22-21-16,-22 21 0,0 0 15,0 0-15,-22-21 0,1 22 16,0-22-16,0 0 0,0 21 0,-22-21 16,22 0-16,0 0 0,-21 0 15,21 21-15,-1-21 0,1 0 0,0 0 16,0 0-16,0 0 0,0 0 0,-1 0 16,22 21-16,0 0 15,0 0-15,0 1 0,0-1 16,0 0-16,0 0 0,22 21 15,-22-20-15,21-1 0,0 21 16,0-21-16,0 0 0,0 1 0,1-1 16,20 0-16,-21-21 0,0 21 0,22-21 15,-22 0-15,21 0 0,-21 0 16,22 0-16,-22 0 0,21-21 0,0 21 16,1-21-16,-22 0 0,21-1 0,1 1 15,-22 0-15,21-21 0,-21 21 16,22-22-16,-22 22 0,0-21 15,0 21-15,0-22 0,0 22 0,-21 0 16,0 0-16,0 0 0,0-1 16,0 44-1,0-1 1,0 0-16,-21 0 0,21 0 16,-21 0-16,21 1 0,0-1 0,-21 21 15,21-21-15,0 0 0,0 1 0,0-1 16,0 0-16,0 0 15,21-21 1,0-21-16,-21 0 16,0 0-16,21-1 0</inkml:trace>
  <inkml:trace contextRef="#ctx0" brushRef="#br0" timeOffset="46484.17">4678 7557 0,'-21'-22'0,"42"44"0,-42-65 0,-1 43 0,1 0 31,0 0-31,21 21 16,0 1-16,0-1 0,0 0 15,21-21-15,0 21 16,1-21-16,-1 0 0,0 0 16,0 0-16,21 0 0,-20 0 15,-1 0-15,0 0 0,0 0 0,0-21 16,-21 0-16,0 0 15,0-1-15,0 1 16,0 0-16,-21 21 0,0-21 0,0 21 16,0 0-16,-1 0 0,1 0 0,-21 0 15,21 0-15,0 0 0,-1 0 16,1 21-16,0 0 0,21 0 0,0 1 16,0-1-16,0 21 0,0-21 0,0 0 15,0 1-15,21-1 0,0 21 16,1-21-16,-1 0 0,0 1 0,0-1 15,0-21-15,0 21 0</inkml:trace>
  <inkml:trace contextRef="#ctx0" brushRef="#br0" timeOffset="46865.97">5313 7747 0,'0'0'0,"-64"-63"31,64 84-15,0 0-1,0 0-15,0 0 0,0 0 0,0 22 16,0-1-16,0 0 0,0 1 16,0 20-16,0 1 0,0-22 15,0 22-15,0-1 0,0 1 0,0-1 16,0 1-16,0-1 0,0 1 0,0-1 15,-21 22-15,0-22 0,21 1 16,-21-1-16,21 1 0,-21-1 0,-1-20 16,22 20-16,0-21 0,-21 1 0,0 20 15,21-42-15,0 1 0,0-1 16,0-42 0,0-1-1,21 1-15,0-21 0,1 0 16,-22 20-16,21-41 0,0 21 15,-21-22-15,0 1 0,21-1 16</inkml:trace>
  <inkml:trace contextRef="#ctx0" brushRef="#br0" timeOffset="47127.86">5186 7916 0,'0'-42'16,"0"84"-16,0-126 0,0 41 0,0 22 0,0 0 15,0 0-15,0 0 0,0 0 0,21-1 16,0 1-16,0 21 0,0 0 15,1 0-15,20 0 0,0 0 16,1 0-16,-22 0 0,21 0 0,22 43 16,-43-22-16,21 0 15,-42 21-15,0-21 0,0 1 0,0 20 16,0-21-16,0 0 0,-21 22 0,0-22 16,0 0-16,-22 0 0,22 0 15,-64 22-15,64-43 0,-21 21 16,21-21-16,0 0 0,-1 0 0,22-21 31,0-1-31</inkml:trace>
  <inkml:trace contextRef="#ctx0" brushRef="#br0" timeOffset="47619.58">6308 7197 0,'-22'-21'15,"44"42"-15,-22-42 32,42 21-32,-21-22 0,21 22 15,1 0-15,20 0 0,1 0 16,-22-21-16,22 21 0,-1 0 0,1 0 16,-1 0-16,1 0 0,-22 0 0,0 0 15,1 0-15,-22 0 0,0 0 16,0 0-16,-21 21 15,-21-21-15,0 22 0,0-22 16,-22 0-16</inkml:trace>
  <inkml:trace contextRef="#ctx0" brushRef="#br0" timeOffset="47884.43">6604 7197 0,'0'0'0,"-42"0"16,42 21-16,0 0 15,0 0-15,0 0 0,0 1 16,0 20-16,0 0 0,0 1 16,0-1-16,0 0 0,0 1 0,0-1 15,-22 0-15,22 22 0,-21-22 0,21-21 16,0 22-16,0-1 0,0 0 16,0-21-16,0 1 0,0 20 0,0-21 15,0 0-15,0 0 16,21-21-1,1 0 1,-1-21-16,-21 0 0,21 0 0,0 0 16,0 0-16</inkml:trace>
  <inkml:trace contextRef="#ctx0" brushRef="#br0" timeOffset="48296.19">6921 7641 0,'22'0'15,"-22"21"-15,21 1 16,0-22 15,0 0-31,0 0 16,0 0-16,1 0 0,-1-22 0,0 22 16,0-21-16,0 0 0,0 21 0,1-21 15,-1 0-15,0 0 0,-21-1 16,0 1-16,0 0 15,-21 21 1,0 0-16,-1 0 0,1 0 16,0 21-16,0 0 0,0 1 0,-22-1 15,22 0-15,0 0 0,21 21 0,-21-20 16,0-1-16,21 21 16,0-21-16,0 0 0,0 1 0,0-1 15,0 0-15,0 0 0,0 0 0,0 0 16,0 1-16,21-22 0,0 21 15,0-21-15,0 0 0,1 0 0,-1 0 16,0 0-16,0 0 0,21 0 0,-20-21 16,20-1-16,-21 1 0,21 0 0,1 0 15,-1 0-15,-21 0 0,22-1 16,-1 1-16,-21-21 0</inkml:trace>
  <inkml:trace contextRef="#ctx0" brushRef="#br0" timeOffset="48600.02">7662 7557 0,'0'-22'0,"0"44"0,0-65 16,0 22-16,0 0 15,-21 21 1,0 0-16,0 0 0,21 21 16,-21 0-16,-1 0 0,22 1 15,0-1-15,0 0 0,0 0 16,0 0-16,0 0 0,22 1 16,-1-22-16,0 21 0,0 0 0,-21 0 15,21-21-15,0 21 0,1 0 16,-1-21-16,0 22 0,-21-1 0,0 0 15,0 0 1,-21-21-16,0 0 16,-1 0-16,1 0 0,-21 0 15,21 0-15,-22 0 0,22 0 0,0 0 16,-21 0-16,21 0 0,-1 0 16,22-21-1,0 0-15,22 0 16,-1 21-16,-21-22 0,21 1 0,21 0 15</inkml:trace>
  <inkml:trace contextRef="#ctx0" brushRef="#br0" timeOffset="48896.37">8149 7049 0,'0'-22'0,"0"44"0,0-65 0,0 22 16,0 42 15,0 0-31,0 1 0,0-1 0,0 21 16,0 0-16,0 22 0,-21-22 15,21 22-15,-21-22 0,21 22 0,-21-22 16,21 21-16,0-20 0,0-1 0,0 0 16,0 1-16,0-1 0,0-21 0,0 22 15,0-22-15,0 0 16,0 0-16,21 0 0,0-21 15,0 0-15,0 0 0,0 0 16,1 0-16,-22-21 0,21 0 16,0 21-16,0-21 0,-21 0 0,21-1 15</inkml:trace>
  <inkml:trace contextRef="#ctx0" brushRef="#br0" timeOffset="49083.26">8022 7324 0,'0'0'16,"-21"0"-16,42 0 31,0 0-15,0 0-16,1 0 0,-1 0 0,21 0 16,-21 0-16,0 0 0,22 0 0,-22 0 15,0 0-15,21 0 0,1-21 16</inkml:trace>
  <inkml:trace contextRef="#ctx0" brushRef="#br0" timeOffset="49442.05">9483 7049 0,'0'0'0,"0"-22"15,0 1-15,0 0 0,-22 0 16,1 21-16,0 0 0,0-21 16,0 21-16,-85 21 15,64-21-15,20 21 16,1 0-16,0 22 0,-21-1 16,21-21-16,-22 43 0,22-22 0,0 0 15,-21 22-15,20-22 0,1 22 16,0-22-16,21 0 0,0 1 0,0-1 15,0 0-15,21-21 0,0 22 16,1-22-16,20 0 0,-21 0 0,21-21 16,1 21-16,-1-21 0,0 0 0,1 0 15,-1 0-15,0 0 0,1 0 16,-1 0-16,0-21 0,1 21 0,-1-21 16,0 0-16,-20 0 0,20 0 0</inkml:trace>
  <inkml:trace contextRef="#ctx0" brushRef="#br0" timeOffset="50460.1">9906 7324 0,'0'-43'16,"0"86"-16,0-107 0,0 43 0,0 0 0,-21 0 16,0 0-16,-1 21 0,1 0 15,0 0-15,-21 0 0,21 0 0,-1 0 16,-20 0-16,21 21 0,0 0 0,0 21 16,-1-21-16,1 22 0,0-22 15,0 21-15,0 1 0,21-1 0,0 0 16,0-21-16,0 22 0,0-22 0,0 0 15,0 21-15,0-20 0,0-1 16,21-21-16,0 21 0,0-21 16,0 0-16,1 0 0,-1 0 0,0 0 15,0 0-15,0 0 16,22-21-16,-22 0 0,0-1 0,0 1 16,0-21-16,0 21 0,1-22 0,-22 1 15,21 0-15,0-1 0,-21 22 0,0-21 16,0 0-16,0 20 0,21 1 15,-21 0-15,0 42 32,-21 0-32,21 1 0,0 20 15,-21-21-15,0 0 0,21 22 0,-22-22 16,22 21-16,0-21 0,0 0 0,0 22 16,0-22-16,0 0 0,0 0 15,0 0-15,22 1 0,-1-22 16,0 21-16,0-21 0,0 0 0,0 0 15,1 0-15,20 0 0,-21 0 0,0 0 16,22-21-16,-22 21 0,21-22 16,-21 1-16,22-21 0,-22 21 0,21-22 15,-21 22-15,22-21 0,-22 0 0,0 20 16,0-20-16,-21 21 0,0 0 16,21 21-16,-21-21 0,0 42 31,0 0-31,0 0 15,0 21-15,0-20 0,21-1 16,-21 0-16,0 0 0,0 0 16,22 0-16,-22 1 0,21-1 0,-21 0 15,0 0-15,0 0 0,0 0 16,0 1 0,-21-44-1,-1 1 1,1 21-16,21-21 15,0 0-15,-21 0 0,0 0 16,21-1-16,-21 1 16,0 21-1,21 21-15,0 1 16,0-1-16,0 0 16,0 0-16,0 0 0,21 0 15,0 1-15,0-22 0,-21 21 16,21-21-16,0 0 0,22 21 0,-22-21 15,0 21-15,21-21 0,1 0 0,-1 0 16,0 0-16,1 0 0,-1 0 0,22-21 16,-22 0-16,21 21 0,-20-21 15,20-1-15,-20 1 0,-1-21 0,0 21 16,1-22-16,-22 22 0,21-21 0,-21 0 16,0-1-16,-21 22 0,0-21 15,0 21-15,0-1 0,0 1 0,0 0 16,-21 21-16,0 0 0,0 0 15,0 0-15,0 0 0,-1 0 0,1 21 16,0 0-16,0 22 0,0-22 16,21 0-16,0 21 0,-21-20 0,21 20 15,0-21-15,0 0 0,0 22 0,0-22 16,21 0-16,0 0 16,0 0-16,0-21 0,0 0 0,1 0 15,-1 0-15,0 0 0,0 0 0,21 0 16</inkml:trace>
  <inkml:trace contextRef="#ctx0" brushRef="#br0" timeOffset="50637.13">11642 7620 0,'0'21'31,"0"0"16</inkml:trace>
  <inkml:trace contextRef="#ctx0" brushRef="#br0" timeOffset="51500.45">762 9843 0,'21'0'15,"0"0"-15,0 0 16,1 0-16,20 0 16,-21 0-16,0 0 0,22 0 0,-22 0 15,21 0-15,0 0 0,-20 0 16,20 0-16,0 0 0,1 0 0,-22 0 16,0-22-16,0 22 0,-42 0 31,0 0-31,-22 0 15,22 0-15,-21 0 0,0 0 16,20 0-16,-20 0 0</inkml:trace>
  <inkml:trace contextRef="#ctx0" brushRef="#br0" timeOffset="51984.68">868 9821 0,'0'0'16,"-21"0"-16,-1 22 0,1-1 15,0 0-15,0 0 16,0 0-16,0 0 0,21 1 15,-22-1-15,1 0 0,21 0 0,0 0 16,0 0-16,-21 1 0,21-1 16,0 0-16,0 0 15,21-42 32,0 21-47,1-21 16,-1 0-16,0 21 0,0-22 15,0 22-15,0-21 0,1 21 0,20 0 16,-21-21-16,21 21 0,-20 0 16,20 0-16,0 0 0,-21 0 0,22 0 15,-1 21-15,-21 0 0,0 1 16,22-1-16,-22 0 0,-21 0 0,0 21 16,0-20-16,0 20 0,0-21 15,-21 21-15,0-20 0,-1 20 0,-20-21 16,0 0-16,-1 22 0,22-22 15,-21-21-15,0 21 0,20 0 16,-20-21-16,21 0 0,-21 0 16,20 0-16,-20 0 0,21 0 0,0 0 15,0-21-15,-1 0 0,1 21 16,21-21-16,-21-1 0,21 1 16,0 0-16,0 0 15,21 21-15,0-21 0,1 21 16,-1-21-16,0 21 0,0-22 0,0 1 15,0 21-15</inkml:trace>
  <inkml:trace contextRef="#ctx0" brushRef="#br0" timeOffset="52164.58">1693 10224 0,'21'0'16,"-42"0"-16,64 0 0,-22 0 0,0 0 31,0 0 0,-21-22-15,21 22-16</inkml:trace>
  <inkml:trace contextRef="#ctx0" brushRef="#br0" timeOffset="63128.53">1355 11430 0,'0'-42'32,"-22"42"-32,1 0 0,-21 21 15,0 21-15,-1-21 16,1 22-16,21-1 0,-22 0 0,1 22 15,21-22-15,-21 22 16,20-1-16,1 1 0,0-22 0,0 22 16,21-22-16,0 21 0,0-20 15,0-1-15,21-21 0,0 22 0,22-22 16,-22 0-16,21-21 0,0 21 16,1-21-16,-1 0 0,0 0 15,1 0-15,-1 0 0,0-21 0,-20 21 16,-1-21-16,21 0 0,-21-1 0,-21 1 15,0 0-15,0-21 0,0 21 16,0-1-16,0-20 0,0 21 16,-21 0-16,0 0 0,-21-1 0,20 1 15,-20 21-15,21 0 0,-21 0 16,-1 0-16,22 0 0,-21 21 16,21 1-16,-22-1 0,22 0 0,0 0 15,21 21-15,0-20 0,0-1 16,0 0-16,0 0 0,0 0 0,0 0 15,21-21-15,0 22 16,0-22-16,1 0 0,20 0 0</inkml:trace>
  <inkml:trace contextRef="#ctx0" brushRef="#br0" timeOffset="63315.42">1799 11938 0,'21'0'15,"-42"0"-15,42-21 0,0 21 0</inkml:trace>
  <inkml:trace contextRef="#ctx0" brushRef="#br0" timeOffset="63792.15">3429 11282 0,'0'-42'15,"0"84"-15,0-106 0,0 43 0,0 0 16,0-21-16,0 21 0,-21 21 16,0 21-1,21 0-15,-22 21 16,22 1-16,0-1 0,-21 21 16,21-20-16,-21 20 0,21 1 15,0-1-15,0 1 0,-21-1 0,21 1 16,-21-1-16,21-20 0,-21 20 0,21-21 15,0 22-15,0-22 0,0-21 16,0 22-16,0-22 0,0 0 0,0 0 16,0 0-16,0-42 31</inkml:trace>
  <inkml:trace contextRef="#ctx0" brushRef="#br0" timeOffset="64114.96">3154 11663 0,'0'-42'16,"0"84"-16,-21-148 0,21 64 0,-22-22 0,22 22 16,0 0-16,0-1 0,0 1 0,0 0 15,0-1-15,0 1 0,0 21 16,22 0-16,-1-22 0,21 22 0,0 0 16,1 21-16,20-21 0,1 21 15,-1 0-15,22 0 0,-22 21 16,22 0-16,-21 21 0,-1 1 0,-21-1 0,-20 0 15,-1 22-15,-21-1 16,0-20-16,-21 20 0,-1-20 0,-20-1 0,0 0 16,-1 1-16,1-1 0,0-21 15,-22 21-15,22-20 0,0-1 16,20-21-16,-20 21 0,21-21 0,0 0 16,0 0-16,42 0 31,0 0-31,0 0 0,21 0 0,-20 0 15,-1 0-15,21 0 0</inkml:trace>
  <inkml:trace contextRef="#ctx0" brushRef="#br0" timeOffset="66213.28">4339 11790 0,'0'-21'0,"21"21"0,-21-21 0,0-1 15,0 1-15,0 0 16,0 0-16,0 0 0,0 0 0,0-1 16,0 1-16,-21 0 0,21 0 15,-21 0-15,0 0 0,0-1 0,-1 22 16,1 0-16,0 0 0,0 0 0,0 0 16,0 22-16,-1-1 0,1 0 15,-21 0-15,21 21 0,0-20 0,-1 20 16,1 0-16,21-21 0,-21 22 15,0-1-15,21 0 0,0-20 0,0 20 16,0-21-16,0 21 0,0-20 16,0-1-16,21 0 0,0 0 15,0-21-15,1 0 0,-1 0 16,0 0-16,0 0 0,0-21 0,22 21 16,-22-21-16,0 0 0,0-1 15,0 1-15,0-21 0,1 21 0,-1 0 16,0-22-16,0 22 0,-21-21 0,0-1 15,21 22-15,-21-21 0,21 21 0,-21-22 16,0 22-16,0 0 0,22 0 16,-22 42 15,0 0-31,0 0 0,0 1 16,0 20-16,0-21 0,0 21 0,0-20 15,0 20-15,0-21 0,0 21 0,21-20 16,-21 20-16,21-21 0,0 0 15,-21 0-15,21 1 0,0-1 0,1-21 16,-1 0-16,0 0 0,21 0 0,-21 0 16,1 0-16,20 0 15,-21 0-15,21-21 0,-20-1 0,20 1 0,-21 0 16,21-21-16,-20 21 0,20-22 16,-21 22-16,0-21 0,-21 21 15,0-22-15,21 22 0,-21 0 0,0 0 16,0 0-16,0-1 0,0 1 0,0 0 15,-21 21-15,0 0 16,0 0-16,21 21 16,0 0-16,-21 1 0,21-1 0,0 0 15,0 0-15,0 0 0,0 0 16,21 22-16,0-22 0,0 0 0,-21 0 16,21 0-16,1 1 0,-1 20 0,21-42 15,-21 21-15,22 0 0,-1-21 16,0 0-16,1 0 0,-1 0 0,0 0 15,22 0-15,-22 0 0,22 0 16,-22-21-16,21 0 0,-20 0 0,-1 0 16,0-1-16,-20 1 0,-1 0 15,0 0-15,0-21 0,-21 20 0,0 1 16,0-21-16,0-22 0,-21 43 16,0 0-16,0 0 0,-1 0 15,-20 21-15,21-21 0,-21 21 16,20 0-16,-20 0 0,21 0 0,-21 21 0,-1 0 15,22 0-15,-21 0 16,21 0-16,-22 22 0,22-22 0,0 21 16,0-21-16,21 22 0,0-22 15,0 21-15,0-21 0,0 1 0,0 20 16,21-21-16,0 0 0,0-21 0,22 21 16,-1-21-16,-21 0 0,0 0 15,22 0-15,-22 0 0,21-21 16,-21 0-16,0 21 0,1-21 0,20 0 15,-21-22-15,-21 22 0,21 0 0,-21-21 16,21-22-16,-21 43 0,0-21 16,0 21-16,0-1 0,0 1 15,0 0-15,0 0 0,0 42 32,0 0-32,-21 0 0,21 1 15,0-1-15,0 21 0,0-21 0,-21 22 16,21-22-16,0 21 0,0-21 0,0 22 15,0-22-15,0 0 0,21 0 16,0 0-16,1 0 0,-22 1 0,21-1 16,21-21-16,-21 0 0,0 0 0,1 0 15,20 0-15,-21 0 0,0 0 16,0-21-16,22-1 0,-22 1 0,0 0 16,0 0-16,0-21 0,1 20 0,-1-20 15,0 21-15,-21-21 0,21-1 16,-21-20-16,21 20 0,0 1 15,-21 0-15,0-22 0,0 22 0,22 0 16,-22-1-16,0 22 0,0 0 0,0 0 16,0 0-16,0 42 15,-22 0-15,1 21 16,21-21-16,0 22 0,-21-1 0,21 0 16,-21 1-16,21-1 0,0 0 15,0 1-15,0-1 0,0-21 16,0 22-16,0-1 0,0-21 0,21 21 0,0-20 15,0-1-15,1 0 0,-1-21 16,0 21-16,0-21 0,0 0 16,0 0-16,1 0 0,-1 0 0,42-21 15,-42 0-15,1 0 0,-1-22 16,0 22-16,0 0 0,0-21 16,0-1-16,1 1 0,-1-22 0,0 22 15,0-21-15,-21 20 0,21-20 16,0-1-16,1 22 0,-22 0 0,0-1 15,21-20-15,-21 42 0,-21 63 32,21-21-17,0 21-15,-22 1 0,22-1 0,-21 0 16,21 22-16,0-22 0,0 22 16,0-22-16,0 0 0,0 1 0,0-1 15,0 0-15,0 1 0,0-1 16,0-21-16,21 0 0,1 22 0,-1-22 15,0 0-15,0-21 0,0 21 0,22-21 16,-22 0-16,0 0 0,21 0 16,-21 0-16,22 0 0,-1-21 0,-21 0 15,22 0-15,-22 0 0,21-1 0,-21-20 16,22 21-16,-22-21 0,0 20 0,0-20 16,0 21-16,-21-21 0,0 20 15,0 1-15,0 0 0,0 0 16,0 0-16,0 0 0,-21 21 15,0 0-15,0 0 0,0 21 16,-1 0-16,1 0 0,21 0 0,0 0 16,-21 1-16,21-1 0,-21 0 0,21 21 15,0-21-15,0 43 0,0-43 16,0 0-16,0 0 0,21 1 16,0-1-16,0 0 0,1 0 0,-1 0 15,0-21-15,0 0 0,21 0 0,-20 0 16,20 0-16,0 0 0,1 0 15,-1-21-15,0 0 0,1 0 0,-22 0 16,21-22-16,0 22 0,1-21 16,-22-1-16,21 1 0,-21-21 0,1 20 15,-1-20-15,0 20 0,0-20 16,-21 21-16,21-22 0,-21 22 0,0-22 16,0 43-16,0 0 0,0 0 15,-21 42 1,0 0-16,0 0 0,0 22 0,-1-1 15,22 0-15,-21 1 0,0 20 0,21-21 16,-21 22-16,21-22 16,0 1-16,0 20 0,0-21 0,0 1 0,0-22 15,0 21-15,21 1 0,0-22 0,0 0 16,22 0-16,-22 0 0,21-21 16,1 0-16,-22 0 0,21 0 15,0 0-15,1 0 0,-1-21 0,-21 0 16,22 0-16</inkml:trace>
  <inkml:trace contextRef="#ctx0" brushRef="#br0" timeOffset="74954.14">12446 11176 0,'21'-21'31,"0"0"-15,0 0-16,1 21 0,-1-22 0,0 22 16,0-21-16,21 21 0,-20-21 0,-1 0 15,21 0-15,-21 21 0,22-21 16,-22-1-16,0 1 0,0 0 0,-21 0 15,0 0-15,0 0 0,-21-1 16,-21 1-16,20 21 0,-20 0 16,0-21-16,-1 21 0,1 0 0,-21 0 15,20 0-15,1 21 0,-22-21 16,22 21-16,21 1 0,-21-22 0,20 21 16,1 0-16,21 0 0,0 0 15,0 0-15,0 1 0,21-1 0,1 0 16,-1-21-16,0 21 0,21 0 0,-21-21 15,22 21-15,-22-21 0,21 22 16,-21-22-16,22 0 0,-22 21 0,0-21 16,0 21-16,-21 0 0,0 0 15,0 0-15,0 1 0,0-1 16,0 0-16,-21 0 0,0 0 0,0 22 16,0-22-16,-22 0 0,22 21 0,-21-21 15,21 22-15,-22-22 0,22 0 16,0 0-16,0 22 0,0-22 15,21 0-15,0 0 0,0 0 16,0 0-16,21-21 0,0 0 16,0 0-16,21 0 15,-20 0-15,-1 0 0,0 0 0,0 0 16,0-21-16,0 0 0,1 21 0,-1-21 16,0 0-16,0-22 0,-21 22 15,21-21-15,0 21 0,1-22 0,-1 1 16,0 0-16,0 21 0,21-22 15,-20 22-15,-1-21 0,21 21 0,-21 21 16,22-22-16,-22 22 0,21 0 16,-21 0-16,0 22 0,1-22 0,20 42 15,-21 0-15,-21-21 0,0 1 16,0 20-16,0-21 0,0 0 16,0 22-16,-21-22 0,21 0 0,-21 0 15,0 0-15,21 0 0,-22 1 0,22-1 16,-21-21-1,21-21 17,21-1-32,1 1 15,-22 0-15,21 0 0,0-21 0,0 20 16,0 1-16,0-21 0,1 21 16,-1-22-16,0 22 0,0-21 0,0 21 15,0 0-15,1-1 0,-1 1 16,0 21-16,-21-21 0,21 21 15,-21 21 1,-21-21-16,0 21 0,0 22 16,-1-22-16,-20 0 0,21 21 0,0-20 15,21 20-15,-21 0 0,-1-21 0,22 1 16,0 20-16,0-21 16,0 0-16,0 0 0,0 1 0,0-1 0,22-21 15,-1 0-15,0 21 0,21-21 0,-21 0 16,1 0-16,20 0 0,-21 0 15,21 0-15,1-21 0,-22 0 16,21 21-16,-21-22 0,22 1 0,-1 0 16,-21-21-16,0 21 0,1-1 0,-1-20 15,0 21-15,0-21 0,-21-1 16,0 22-16,0 0 0,0 0 0,0-22 16,0 22-16,-21 21 15,0 0-15,0 0 16,-1 21-16,22 1 0,-21-1 0,0 0 15,21 21-15,0-21 0,0 22 0,0-22 16,0 21-16,0-21 0,0 1 0,0 20 16,0-21-16,0 0 15,0 0-15,21 1 0,0-22 16,1 0-16,-1 0 0,0 0 16,21 0-16,-21 0 0,1 0 0,20 0 15,-21 0-15,0-22 0,0 1 16,22 0-16,-22 0 0,0 0 0,0-22 15,0 22-15,1-21 0,-1 21 0,0-22 16,0 22-16,0-21 0,0 21 16,1 0-16,-22-1 0,21 1 0,0 21 15,0 0-15,0 0 16,-21 21-16,0 1 16,0-1-1,0 0-15,0 0 16,21-21-1,-21-21 1,0 0 0,0 0-16,0-1 15,0 1-15,0 0 0,0 0 16,0 0-16,0 0 0,-21 21 16,0-22-16,0 22 15,0 0-15,0 22 16,21-1-16,-22 0 0,22 0 15,0 21-15,-21-20 0,0 20 0,21-21 16,-21 21-16,21 1 0,0-22 16,0 21-16,0-21 0,0 1 0,0-1 15,0 0-15,0 0 0,0 0 0,21-21 16,0 21-16,0-21 16,1 0-16,-1 0 0,21 0 0,-21 0 15,0 0-15,22-21 0,-22 21 0,21-21 16,-21 0-16,1 0 0,20 0 15,-21-1-15,0 1 0,0-21 16,1 21-16,-1-22 0,0 22 0,-21 0 16,0 0-16,0 0 0,0 0 0,0 42 31,0 0-15,0 0-16,-21 0 0,21 0 0,0 1 15,0 20-15,0-21 0,0 0 16,0 0-16,0 22 0,0-22 0,0 0 15,21 0-15,-21 0 0,21-21 16,0 0-16,0 0 0,1 0 16,20 0-16,-21 0 0,0 0 0,0 0 15,1-21-15,20 21 0,-21-21 16,0 0-16,0 0 0,1-22 16,-1 22-16,0-21 0,0 21 0,-21-22 15,21 1-15,0 21 0,1-21 0,-22 20 16,0-20-16,0 21 0,0 0 15,21 21-15,-21-21 0,0 42 16,0 0 0,-21 0-16,21 21 0,0-20 15,0 20-15,0-21 0,-22 21 0,22-20 16,0 20-16,0-21 0,0 0 0,0 22 16,0-22-16,22 0 0,-1-21 15,-21 21-15,21-21 0,0 0 16,0 0-16,0 0 0,1 0 0,-1 0 15,21 0-15,-21 0 0,0 0 0,1-21 16,-1 0-16,0 0 0,0-1 16,0-20-16,0 0 0,1 21 0,-1-22 15,0-20-15,0 20 0,-21 1 0,21-21 16,0 20-16,-21 1 0,22-22 16,-1-20-16,0 41 0,0 1 15,-21 0-15,0 21 0,0-1 0,21 1 16,-21 0-16,0 42 15,0 0-15,0 1 16,-21 20-16,21 0 0,0 1 16,0-1-16,0 0 0,0 1 15,-21 20-15,21-21 0,0 22 0,0-22 16,-21 1-16,21 20 0,0-21 0,0 1 16,0-22-16,0 21 0,0-21 15,0 1-15,0-1 0,0 0 0,0 0 16,21-21-16,0 0 0,0 0 15,0 0-15,1 0 0,-1-21 16,0 0-16,21 0 0,-21-1 16,1 1-16,-1 0 0,0 0 15,0-21-15,0 20 0,0-20 0,1 21 16,-22 0-16,0-22 0,21 22 16,-21 0-16,0 0 0,0 0 0,21 21 15,-21 21 1,0 0-16,0 0 0,-21 0 15,21 1-15,-21 20 0,21-21 0,0 21 16,0-20-16,0-1 0,0 0 0,0 21 16,0-21-16,0 1 15,21-1-15,0-21 0,0 0 0,0 0 16,0 0-16,22 0 0,-22 0 0,0 0 16,21 0-16,-20-21 0,-1-1 0,21 22 15,-21-21-15,0-21 0,1 21 16,-1 0-16,0-22 0,0 22 15,-21-21-15,0 21 0,21-1 0,-21-20 16,0 21-16,0 0 16,0 42-1,0 0-15,0 0 16,0 0-16,0 22 0,0-22 16,-21 0-16,21 21 0,0-20 0,0-1 15,0 21-15,0-21 0,0 0 0,0 1 16,0-1-16,21-21 0,0 21 15,1-21-15,-1 0 0,0 0 16,0 0-16,21 0 0,-20 0 0,-1 0 16,0-21-16,0 0 0,0 21 15,0-22-15,-21 1 0,22 0 16,-22-21-16,21 21 0,-21-1 16,0 1-16,0-21 0,0 21 0,0 0 0,0-1 15,0 1-15,0 0 16,-21 21-1,21 21-15,-22-21 0,22 21 16,0 1-16,0-1 16,0 0-16,0 0 0,0 0 15,0 0-15,0 1 16,22-22 0,-1 0-16,0 0 15,-21-22-15,21 1 16,-21 0-16,21 21 0,-21-21 15,0 0-15,0 0 16,0-1-16,0 1 16,0 0-16,21 0 15,-21 0-15,0 0 16,0-1-16,0 1 16,0 0 15,-21 21-31,21-21 31,-21 21 0,0 0-15,0 0 15,0 0-15,-1 0-1,1 0 1,0 0-16,0 0 0,0 0 16,0 0-16,-1 21 15,1-21-15,0 0 0,0 21 16,0-21-16,21 21 0,-21 1 0,-1-1 16,1 0-16,21 0 0,0 0 15,0 0-15,0 1 0,0-1 16,0 0-16,0 0 0,0 0 0,0 0 15,21-21-15,-21 22 0,22-1 0,-1 0 16,0-21-16,0 21 0,0-21 16,0 0-16,1 0 0,-1 0 0,0 0 15,0 0-15,21 0 0,-20 0 0,-1 0 16,0 0-16,21-21 0,-21 0 16,1 0-16,-1 21 0,0-22 15,0 1-15,0-21 0,0 21 0,1 0 16,-1-1-16,0 1 0,0 0 0,0 0 15,0 21-15,1-21 16,-1 0-16,-21 42 31,0 0-31,0 0 16,-21 0-16,21 0 0,0 1 16,0-1-16,0 0 0,0 0 0,-22 0 15,22 0-15,0 1 16,-21-1-16,21 0 0,0 0 0,-21 0 15,21 0-15,0 1 16,0-44 31,0 1-47,0 0 0,0 0 16,0 0-16,21 0 0,-21-1 15,21-20-15,1 21 0,-22-21 0,21 20 16,0-20-16,21 21 0,-21 0 0,1 0 15,-1-1-15,0 1 0,0 21 16,0 0-16,0 0 0,1 0 16,-1 0-16,0 0 15,-21 21-15,21 1 0,-21-1 16,21 21-16,-21-21 0,0 0 0,0 22 16,0-22-16,21 21 0,-21-21 0,0 1 15,0-1-15,22 21 0,-1-21 0,0 0 16,-21 1-16,21-22 0,0 21 15,-21 0-15,21-21 0,1 0 0,-1 0 16,0 0-16,0 0 0,0 0 16,0 0-16,1 0 0,-1-21 15,21 0-15,-21 21 0,0-22 16,22 1-16,-22 0 0,0-21 0,0 21 16,22-22-16,-22 22 0,0-21 15,0-1-15,0 1 0,-21 0 0,0 21 16,21-1-16,-21-20 0,0 21 0,0 0 15,0 0-15,-21 21 0,0 0 16,0 0-16,0 0 16,0 21-16,21 0 15,0 0-15,0 0 0,0 0 16,0 22-16,0-22 0,0 0 16,0 0-16,0 22 0,0-22 0,0 0 15,21 0-15,-21 21 0,0-20 16,0-1-16,0 0 0,0 0 15,0 0-15,0 0 0,0 1 16,-21-1-16,-1-21 16,1 0-16,0 0 15,0 0-15,0 0 16,0 0-16,21-21 16,-22-1-16,1 1 0,0 0 15,0 0-15,0 0 0</inkml:trace>
  <inkml:trace contextRef="#ctx0" brushRef="#br0" timeOffset="75168.02">16891 10647 0,'-21'-21'0,"42"42"0,-85-63 0,43 42 16,0 0-16,0 0 0,0 0 0,21-22 15,-21 22-15,-1 0 16,22 22 0,0-1-1,-21-21 1,0 0-16</inkml:trace>
  <inkml:trace contextRef="#ctx0" brushRef="#br0" timeOffset="75444.86">15240 10964 0,'0'0'0,"-21"0"0,0 0 16,42 0-16,0 0 16,0 0-16,21 0 0,1 0 15,-1 0-15,0-21 0,1 21 0,20 0 16,-20 0-16,-1 0 0,21 0 15,-20 0-15,-1 0 0,-21 0 16,22 0-16,-22 0 0,0 0 0,0 0 16,0 0-16,-63 0 47,21 0-47,-22 0 0,1 0 0,0 0 15</inkml:trace>
  <inkml:trace contextRef="#ctx0" brushRef="#br0" timeOffset="76404.82">868 13356 0,'0'0'0,"0"64"15,0-43-15,21-21 16,0 0-16,0 0 0,22 0 16,-22 0-16,21 0 0,0 0 0,1 0 15,-1 0-15,22-21 0,-22 0 16,0-1-16,1 1 0,-1 0 16,0 21-16,1-21 0,-22 0 15,0 0-15,-21-1 0,0 1 0,0 0 16,0 0-16,-21 21 15,0 0 1,-1 0-16,1 21 0,21 0 16,-21 0-16,0 22 0,0-1 0,21-21 15,-21 43-15,-1-22 0,1 0 16,0 22-16,0-22 0,0 22 0,0-22 16,21 22-16,-22-22 0,22 0 15,0-21-15,0 22 0,0-22 0,0 0 16,0 0-16,0 0 15,22-21-15,-22-21 32,0 0-32,-22 21 15,22-21-15</inkml:trace>
  <inkml:trace contextRef="#ctx0" brushRef="#br0" timeOffset="76580.33">847 13801 0,'0'0'0,"-22"0"0,65 0 31,-22 0-31,0 0 16,21 0-16,1 0 0,-1 0 15,0 0-15,1 0 0,20 0 16,-20-21-16,20-1 0,-21 22 0,1 0 16,-1-21-16,0 21 0,-20-21 15,-1 21-15,0-21 0,0 21 0</inkml:trace>
  <inkml:trace contextRef="#ctx0" brushRef="#br0" timeOffset="76780.41">1905 13653 0,'0'0'0,"21"0"0,0 0 16,0-22-1,-21 1 1,0 0 0,22 21-1,-22-21-15,21 21 0</inkml:trace>
  <inkml:trace contextRef="#ctx0" brushRef="#br0" timeOffset="80659.42">4127 13250 0,'-21'22'0,"-21"-1"16,63-21 15,0 0-31,0 0 15,1-21-15,20 21 0,-21-22 0,21 1 16,-20 0-16,20 0 0,0-21 16,-21 20-16,22 1 0,-1-21 0,-21 21 15,0-22-15,-21 22 0,0-21 0,0 21 16,0 0-16,-42-1 16,21 1-16,-21 0 0,-1 0 0,1 21 15,0 0-15,-1 0 0,1 0 0,0 0 16,-1 21-16,1 0 0,0 0 15,-1 1-15,22 20 0,0-21 0,0 21 16,21-20-16,0 20 0,0 0 16,21-21-16,0 22 0,0-22 0,0 21 15,22 1-15,-22-22 0,21 21 0,-21 0 16,22 1-16,-22-22 0,21 21 16,-21 1-16,1-1 0,-1-21 0,0 21 15,-21 1-15,0-22 0,0 21 16,0-21-16,-21 1 0,0-1 15,-1 0-15,-20 0 0,0 0 0,-1 0 16,22-21-16,-42 0 0,20 0 16,1 0-16,0 0 0,-22 0 0,22-21 15,0 0-15,-1 0 0,1-21 16,0 20-16,20-20 0,-20 0 0,21-1 16,0 1-16,21 0 0,0-22 0,-21 22 15,21 0-15,0 20 0,0-20 16,0 21-16,0 0 0,0 0 15,21 21-15,0 0 0,0 0 16,0 21-16,0-21 0,1 21 16,-22 21-16,21-21 0,0 1 0,0 20 15,0 0-15,22-21 0,-22 22 16,0-1-16,21 0 0,-21 1 0,1-1 16,20 0-16,-21-20 0,21 20 15,1-21-15,-22 0 0,21 0 0,1 1 16,-1-1-16,21-21 0,-20 0 0,-1 0 15,0 0-15,22 0 0,-22 0 16,22-21-16,-22-1 0,22 1 0,-22 0 16,0 0-16,1 0 0,-1-22 15,-21 1-15,0 21 0,0-21 16,-21-1-16,22 22 0,-22-21 0,0 21 16,0-22-16,0 22 0,0 0 15,-22 0-15,1 21 0,0 0 0,0 0 16,0 0-16,0 0 0,-1 0 15,1 21-15,0 0 0,0 0 16,21 0-16,-21 22 0,21-22 0,0 0 16,0 21-16,0-20 0,21 20 15,0-21-15,0 0 0,0 0 16,1 1-16,-1-1 0,21 0 0,-21-21 16,22 21-16,-1-21 0,0 0 0,1 0 15,-1 0-15,0 0 0,1 0 16,-1-21-16,21 21 0,-20-21 0,20 0 15,-20-1-15,-1 1 0,21-21 16,-41 21-16,20-22 0,-21 22 0,0-21 16,0 0-16,-21 20 0,22-20 0,-22 21 15,0 0-15,0 0 0,-22-1 16,1 1-16,0 21 0,0 0 0,-21 0 16,20 0-16,1 0 0,-21 0 0,21 0 15,0 0-15,-22 21 0,22 1 16,0-1-16,0 0 0,0 0 0,-1 0 15,1 0-15,21 22 0,0-22 16,0 0-16,0 0 0,0 0 16,21 1-16,1-1 0,-1 0 0,0-21 15,0 0-15,0 21 0,22-21 0,-22 0 16,21 0-16,-21 0 0,22-21 16,-22 21-16,21-21 0,-21 0 0,0-1 15,1 1-15,-1 0 0,0 0 0,-21 0 16,0 0-16,21-1 0,-21-20 15,0 21-15,0 0 0,0 0 16,0-1-16,0 1 16,0 42-1,-21 1 1,21-1-16,0 0 0,0 0 16,0 21-16,0 1 0,0-1 15,-21 0-15,21 22 0,-21-22 0,21 22 16,0-1-16,0 1 0,0-1 0,-22 1 15,22-1-15,0 22 0,0 0 16,0-22-16,0 22 0,0-22 0,-21 22 16,21-22-16,0 22 0,0-21 0,-21-1 15,0-21-15,21 22 0,0-22 16,-21 1-16,0-1 0,21 0 0,-22-21 16,22 1-16,0-44 31,0-20-31,22 21 0,-1-21 15,0-1-15,-21 1 0,21-22 0,0 1 16,0-1-16,1-20 0,-1-1 0,0 0 16,21 1-16,-21-1 0,1-21 15,-1 0-15,21 1 0,-21 20 16,0-21-16,1 21 0,-1 1 0,0-1 0,0 22 16,0-1-16,-21 1 15,0 20-15,0 22 0,0-21 0,0 21 0,0-1 16,0 1-16,0 42 31,0 1-31,-21-1 0,21 0 16,0 0-16,0 0 0,-21 0 15,21 22-15,0-22 0,0 0 16,0 21-16,0-20 0,0-1 0,21 21 16,-21-21-16,21 0 0,0 1 15,1-22-15,-22 21 0,21 0 0,0-21 16,0 0-16,0 0 0,0 0 0,1 0 15,-1 0-15,0 0 0,0-21 16,0 0-16,0 21 0,1-43 0,-1 22 16,0 0-16,0 0 0,-21-22 15,0 22-15,0 0 0,21-21 16,-21 21-16,0-1 0,0 1 0,0 0 0,0 0 16,0 0-16,-21 21 31,21 21-16,0 0-15,0 0 0,0 0 16,0 1-16,0-1 0,0 21 16,0-21-16,0 22 0,0-22 0,0 21 15,21-21-15,0 0 0,1 1 0,-22-1 16,21 0-16,0-21 16,0 21-16,0-21 0,22 0 0,-22 0 15,0 0-15,21 0 0,-21 0 0,22-21 16,-1 0-16,-21 0 0,22-1 15,-1 1-15,0-21 0,1 21 0,-22-22 16,21 22-16,-21-21 0,0 21 0,1-22 16,-1 1-16,0 21 0,-21 0 15,0-22-15,21 22 0,-21 0 16,0 0-16,-21 21 16,0 0-1,0 21-15,-1 0 0,1 0 0,0 1 16,0-1-16,0 42 15,21-20-15,0-22 0,0 21 16,0-21-16,0 22 0,0-22 0,21 0 0,0 0 16,0 0-16,0 0 0,22 1 15,-22-1-15,0-21 0,21 0 16,-20 0-16,20 0 0,-21 0 0,21 0 16,1 0-16,-1-21 0,0-1 0,-20 1 15,20 0-15,0-21 0,-21 21 16,1-1-16,-1-20 0,0 21 0,0-21 15,0 20-15,-21-20 0,0 21 16,0 0-16,0 0 0,-21 21 16,0 0-1,21 21 1,-21 0-16,21 0 0,-21 0 0,21 0 16,-22 1-16,22-1 0,0 0 15,0 0-15,0 0 0,-21 0 0,21 1 16,0-1-16,0 0 0,0 0 15,0 0-15,21-42 32,1 0-32,-22 0 15,21 0-15,0-1 16,0 1-16,0-21 0,0 0 16,1 20-16,-22 1 0,21-21 0,21 0 15,-21 42-15,-21-22 16,21 22-16,1 0 0,-22 22 15,21-1-15,-21 0 16,0 0-16,0 0 0,0 0 16,0 1-16,21-1 0,-21 0 0,0 21 15,21-42-15,0 21 0,0 1 0,1-1 16,-1-21-16,0 0 0,21 21 16,-21-21-16,1 0 0,20 0 0,-21 0 15,21 0-15,-20-21 0,-1 0 0,0-1 16,0 1-16,0 0 0,0 0 15,1 0-15,-1-22 0,-21 1 16,21 0-16,-21-1 0,0 1 16,21-21-16,-21 20 0,21-20 0,-21 20 0,0-20 15,0 21-15,0-1 0,21-20 16,-21 42-16,0-1 0,0 44 31,-21-1-31,21 0 16,0 21-16,0 1 0,0-1 0,0 0 15,0 1-15,0-1 0,0 0 16,0 1-16,0-1 0,0-21 0,0 21 16,0 1-16,0-1 0,0-21 0,0 22 15,0-22-15,21 0 0,1 0 16,-1 0-16,0 0 0,0 1 16,0-22-16,22 0 0,-22 0 15,0 0-15,0 0 0,0-22 0,22 22 16,-22-21-16,0 0 0,0 0 15,21 0-15,-20 0 0,-1-22 0,-21 22 16,21 0-16,0 0 0,-21 0 0,0-22 16,0 22-16,0 0 15,0 0-15,0 42 16,0 0 0,0 0-16,0 0 15,0 1-15,0-1 0,0 0 0,0 0 16,0 0-16,0 0 0,0 1 15,21-1-15,0 0 0,1 0 0,-1 0 16,0 0-16,21-21 0,-21 0 16,22 0-16,-22 0 0,21 0 0,1 0 15,-1 0-15,0 0 0,1 0 0,-1 0 16,0-21-16,1 21 0,-1-21 16,0 0-16,1 0 0,-22-22 0,21 22 15,-21 0-15,0-21 0,1 21 16,-1-22-16,-21 22 0,21-21 15,-21 21-15,0-22 0,0 22 0,0 0 16,-21 0-16,0 0 0,-22 21 0,22-22 16,0 22-16,0-21 0,-22 21 15,22 0-15,0 0 0,-21 21 0,21 1 16,-1-1-16,1 21 0,0-21 0,0 22 16,21-22-16,-21 21 0,21-21 15,-21 22-15,21-22 0,0 21 0,0 0 16,0 1-16,0-22 0,0 0 15,21 0-15,0-21 0,-21 21 16,21-21-16,0 0 0,0 0 0,1 0 16,-1 0-16,0 0 0,0 0 0,0 0 15,0-21-15,1 0 0,-1 0 16,-21 0-16,21 0 0,0-22 16,0 22-16,0-21 0,-21-1 0,22 22 15,-1-21-15,-21 21 0,0-22 0,21 22 16,-21 0-16,0 0 15,-21 21 1,21 21-16,0 0 0,0 0 16,-21 1-16,21-1 0,0 0 15,0 21-15,0-21 0,0 1 0,0-1 16,0 21-16,0-21 0,0 0 16,0 1-16,0-1 0,21-21 0,-21 21 15,21 0-15,0-21 0,0 0 16,0 0-16,1 0 0,-1 0 0,0 0 0,42 0 15,-41-21-15,20 0 16,-21 0-16,0-1 0,0 1 16,22-42-16,-22 20 0,0 1 15,0-21-15,0 20 0,1-84 16,-1 64-16,0-43 16,-21 64-16,0-1 0,0 1 0,0 0 15,0 20-15,0 1 0,0 0 0,-21 21 31,0 21-31,-1 0 0,22 1 0,-21 20 16,21-21-16,-21 21 0,21 22 16,0-22-16,0 1 0,0 20 15,0-21-15,0 22 0,0-22 0,0 1 16,0-1-16,0 0 0,0 1 0,0-1 16,21 0-16,0-21 0,-21 1 0,22 20 15,-1-21-15,0 0 0,0-21 16,0 21-16,0-21 0,1 0 0,20 0 15,-21 0-15,0 0 0,22-21 16,-22 0-16,21 21 0,-21-21 0,0 0 16,22 0-16,-22-1 0,0 1 0,0-21 15,0 21-15,1 0 0</inkml:trace>
  <inkml:trace contextRef="#ctx0" brushRef="#br0" timeOffset="80899.81">9419 12679 0,'-42'0'0,"84"0"0,-105 0 0,41 0 0,1 0 0,0 21 15,21 0 16,21-21-15,0 0 0,-21 21-1</inkml:trace>
  <inkml:trace contextRef="#ctx0" brushRef="#br0" timeOffset="81103.69">8191 13060 0,'0'0'0,"22"0"31,-1 0-31,0 0 0,0 0 16,0 0-16,22 0 0,-22-21 0,21 21 15,0 0-15,1-21 0,-1 21 0,-21-22 16,22 22-16,-22 0 0,21-21 15,-21 21-15</inkml:trace>
  <inkml:trace contextRef="#ctx0" brushRef="#br0" timeOffset="84917.7">11959 12891 0,'0'21'31,"21"-21"-15,0 0-16,1 0 0,-1 0 0,0 0 15,21-21-15,-21-1 0,22 22 16,-1-21-16,0 0 0,1 0 0,-1-21 16,-21 20-16,22 1 0,-22 0 15,0-21-15,0 21 0,-21-1 0,0-20 16,0 21-16,0 0 0,0 0 0,-21-1 15,0 1-15,0 21 0,-1 0 16,-20 0-16,21 0 0,-21 0 0,20 0 16,-20 21-16,21 1 0,-21-1 0,20 0 15,1 0-15,-21 21 16,21 1-16,0-1 0,-1 0 0,22-20 16,0 20-16,0 0 0,0-21 0,0 22 15,0-22-15,22 0 0,-1 0 16,0 0-16,0-21 0,0 0 15,22 0-15,-22 0 0,21 0 0,-21 0 0,0 0 16,1 0-16,-1 0 0,0 0 16,-21-21-16,-21 21 15,0 0 1,-22 21-16,22 1 0,0-22 16,-21 21-16,20 21 0,1-21 15,-21 0-15,21 1 0,0 20 0,-1-21 16,22 0-16,0 22 0,-21-22 15,21 0-15,0 0 0,0 0 0,0 0 16,21 22-16,1-43 0,-1 21 16,0-21-16,0 21 0,0-21 15,0 0-15,1 0 0,-1 0 0,21 0 16,-21-21-16,0 0 0,1 21 0,-1-21 16,0-1-16,21 1 0,-21-21 15,22 21-15,-22-22 0,21 22 0,-21-21 16,22 0-16,-1-1 0,0 22 0,-20-21 15,20 21-15,0-1 0,1 1 16,-1 0-16,-21 21 0,0 0 16,22 0-16,-22 0 0,0 21 0,-21 0 15,0 1-15,0-1 0,0 21 16,0-21-16,0 22 0,-21-22 0,21 21 16,-21-21-16,-1 22 0,1-22 0,21 21 15,-21-21-15,0 0 0,21 1 0,-21-1 16,21 0-16,21-42 31,0 0-15,0 21-16,0-43 0,1 22 15,20 0-15,-21 0 0,0-22 0,22 22 16,-1-21-16,-21 0 0,21-1 16,1 22-16,-22-21 0,21 21 15,-21-1-15,1 1 0,-1 0 0,0 0 16,-21 42 15,-21 0-31,0 0 0,-1 1 0,1-1 16,0 21-16,0-21 0,0 22 0,21-22 15,0 21-15,-21-21 0,21 22 16,0-22-16,0 0 0,0 0 0,0 0 16,21 0-16,0 1 0,0-1 0,0-21 15,0 0-15,22 0 0,-22 0 16,21 0-16,1 0 0,-22 0 15,21-21-15,0 21 0,1-22 0,-22 1 16,21 0-16,1 0 0,-22 0 16,0 0-16,0-22 0,0 22 0,0 0 15,-21-43-15,0 43 0,0-21 16,0 21-16,0 0 16,-21 21-16,0 0 15,0 0-15,0 0 0,0 21 16,21 0-16,-22 0 0,1 0 0,0 0 15,21 22-15,0-22 0,0 0 0,0 21 16,0-20-16,0-1 0,0 0 16,21 0-16,0 0 0,1 0 15,-1 1-15,0-22 0,0 0 0,0 21 16,0-21-16,1 0 0,20 0 0,-21 0 16,21 0-16,-20-21 0,20-1 15,-21 22-15,21-21 0,1 0 0,-22 0 16,21-21-16,-21 20 0,1 1 0,20-21 15,-21 21-15,0-22 0,0 22 16,1-21-16,20 21 0,-21 0 0,0-1 16,0 1-16,1 21 0,-1 0 15,0 0-15,0 0 0,0 21 16,-21 1-16,0-1 0,0 0 16,0 0-16,0 0 15,0 0-15,0-42 47,0 0-31,0 0-16,0 0 0,0 0 15,-21-1-15,21 1 0,-21 0 16,21 0-16,-21 0 16,0 21-16,-1-21 0,1 21 15,0 0-15,21 21 0,-21 0 0,0-21 16,0 42-16,-1-21 15,1 1-15,0 20 0,0-21 0,0 21 16,21-20-16,0 20 0,0 0 0,0-21 16,0 1-16,0 20 0,0-21 15,21 0-15,0 0 0,0 1 0,0-1 16,1 0-16,-1-21 0,21 21 16,-21-21-16,22 0 0,-1 0 0,0 0 15,1 0-15,-1 0 0,0-21 0,-21 21 16,22-21-16,-1 0 0,0-1 0,-20 1 15,20 0-15,-21-21 0,21 21 16,-20-22-16,-1 22 0,0-21 16,0 21-16,0-22 0,-21 22 0,0 0 15,21 21-15,-21-21 0,-21 21 32,21 21-32,-21 0 0,0 0 15,21 0-15,-21 1 0,21-1 0,0 21 16,0-21-16,0 0 0,0 1 15,0-1-15,0 0 0,0 0 0,0 0 16,21-21-16,0 21 0,0-21 0,0 0 16,1 0-16,20 0 15,-21 0-15,0 0 0,22 0 0,-22 0 16,0-21-16,21 0 0,-21 21 16,1-21-16,20-21 0,-21 20 15,0 1-15,0-21 0,1 21 0,-1-22 16,-21 22-16,21-21 0,-21 0 15,21 20-15,-21 1 0,0 0 0,0 0 16,0 42 0,0 0-16,0 0 15,0 22-15,-21-22 0,21 0 16,0 21-16,0-20 0,0-1 0,0 21 16,0-21-16,0 0 0,0 1 15,0-1-15,21 0 0,0-21 0,0 21 16,1-21-16,-1 0 0,21 0 15,-21 0-15,22 0 0,-22 0 0,21 0 16,-21 0-16,22-21 0,-22 0 0,0 0 16,0-1-16,0 1 0,0 0 15,1-21-15,-1-1 0,0 1 0,0-21 16,-21 20-16,0-20 0,21-1 0,-21 1 16,0-1-16,0 1 0,21 20 15,-21-20-15,0 21 0,0-1 0,0 22 16,0 0-16,0 0 0,0 0 15,-21 21 1,0 21-16,21 0 0,-21 0 16,21 21-16,-21 1 0,21-1 0,0 0 15,-21 1-15,21 20 0,0 1 16,0-22-16,0 22 0,0-22 0,0 21 16,0-20-16,0-1 0,21 0 0,-21 1 15,21-22-15,0 21 0,0-21 16,0 1-16,1-1 0,-1 0 0,0-21 15,0 0-15,21 0 0,-20 0 16,-1 0-16,0 0 0,21-21 0,-21 21 16,1-21-16,20-1 0,-21 1 0,0 0 15,0-21-15,1 21 0,-22-1 16,21-20-16,0 21 0,-21 0 16,21 0-16,-21-1 0,0 1 0,0 0 15,0 42 1,0 0-1,0 1-15,0-1 0,0 0 0,0 21 16,0-21-16,0 1 0,0-1 0,0 0 16,0 0-16,0 0 0,0 0 15,0 1-15,21-22 0,0 21 0,1-21 16,-1 21-16,21-21 0,-21 0 0,0 0 16,1 0-16,-1 0 0,21-21 15,-21 0-15,0 21 0,1-22 16,-1 1-16,0-21 0,0 21 0,0 0 15,0-22-15,1 1 0,-1 21 0,-21-22 16,21 22-16,-21-21 0,21 21 16,-21 0-16,0 42 31,0 0-31,0 21 0,-21-21 16,21 1-16,-21 20 0,21-21 0,-21 21 15,21-20-15,0 20 0,0-21 0,0 0 16,0 0-16,0 1 0,21-1 15,0 0-15,21-21 16,1 21-16,-22-21 0,0 0 0,21 0 16,-21 0-16,1 0 0,20-21 0,-21 21 15,0-21-15,22 0 0,-22-1 16,0 1-16,0 0 0,0 0 0,0 0 16,1-22-16,-1 1 0,0 21 15,0 0-15,-21 0 16,0 42-1,-21 0-15,21 0 16,-21-21-16,21 21 0,0 0 16,-21 1-16,21-1 0,0 0 0,0 0 15,0 0-15,0 0 0,0 1 32,21-22-32,0 0 15,0 0-15,0 0 0,0 0 0,1 0 16,-1-22-16,0 1 0,0 21 15,-21-21-15,0 0 0,21 0 0,-21 0 16,21-1-16,-21-20 0,0 21 0,0-21 16,0 20-16,0 1 0,0-21 15,-21 21-15,0 0 0,0 21 0,0-22 16,0 22-16,-1 0 0,1 0 0,0 0 16,-21 0-16,21 0 15,-1 22-15,1-22 0,0 21 0,21 0 0,0 0 16,0 0-16,0 0 15,0 1-15,21-22 16,0 0-16,1 21 0,-1-21 16,0 0-16,0 0 0,21 0 0,-20 0 15,-1 0-15,0 0 0,0 0 16,0 0-16,22-21 0,-22 21 0,0-22 16,0 22-16,21-21 0,-20 21 0,-1-21 15,21 0-15,0 21 0,-20-21 16,20 0-16,-21 21 0,0 0 0,0-22 15,1 22-15,-1 0 0,-21 22 32,0-1-32,0 0 0,-21 0 0,21 0 15,-22 0-15,1 1 0,0-1 0,21 0 16,0 21-16,-21-21 0,21 1 16,-21-1-16,21 0 0,0 0 0,-21 0 15,21 0-15,0 1 0,0-44 47,21 22-47,-21-21 16,21 0-16,-21 0 0,21-21 0,-21 20 15,21 1-15,0-21 16,1 0-16,20-22 0,-21 22 16,0-1-16,0 1 0,43 0 15,-43 21-15,21-1 0,-20 1 16,-1 21-16,42 0 0,-42 21 15,-21 1-15,0-1 0,0 0 16,0 21-16,0 22 16,0-43-16,0 0 0,0 21 0,0-20 15,0-1-15,0 21 0,0-21 16,22 0-16,-22 1 0,21-1 16,0-21-16,0 0 0,0 0 15,0 0-15,1 0 0,-1 0 0,0 0 0,0 0 16,0-21-16,0-1 0,1 22 15,-1-21-15,0 0 0,0-21 16,-21 21-16,21-1 0,-21 1 0,21-21 16,-21 21-16,0 0 0,0-1 15,0 1-15,0 0 0,-21 0 0,0 0 16,-21 0-16</inkml:trace>
  <inkml:trace contextRef="#ctx0" brushRef="#br0" timeOffset="85148.57">17272 12383 0,'-42'0'0,"84"0"0,-106 0 0,43 0 15,21 21 48,-21-21-63,0 0 0,0 0 15</inkml:trace>
  <inkml:trace contextRef="#ctx0" brushRef="#br0" timeOffset="85411.42">15875 12679 0,'42'0'32,"-21"0"-32,22 0 0,-22 0 0,21 0 15,1-21-15,-1 21 0,0 0 16,22-21-16,-22 21 0,0 0 15,1 0-15,-1 0 0,0 0 0,-20-22 16,-1 22-16,0 0 0,0 0 0,-42 0 31,0 0-31,0 0 16</inkml:trace>
  <inkml:trace contextRef="#ctx0" brushRef="#br0" timeOffset="86548.28">1460 15071 0,'0'0'0,"-21"0"0,0 0 16,0 21-16,0-21 0,-22 0 0,22 0 15,-21 0-15,21 0 0,-22 0 16,22-21-16,-21 0 0,21 21 16,0-22-16,-1 1 0,22 0 0,0 0 15,0 0-15,0-22 16,22 22-16,-1 0 0,0 0 0,21 0 16,1 0-16,-22-1 0,21 1 15,0 21-15,1 0 0,-22 0 0,21 0 16,-21 0-16,1 0 0,-1 0 15,0 21-15,-21 1 0,0-1 0,0 0 16,0 21-16,-21-21 0,0 22 16,-22-1-16,22 0 0,-21 22 0,-1-22 15,1 22-15,0-22 0,21 22 16,-22-22-16,22 0 0,0 1 16,0-1-16,21-21 0,0 21 0,0-20 15,0-1-15,21-21 0,0 21 16,21-21-16,-20 0 0,20 0 15,-21 0-15,21 0 0,1 0 0,-1-21 16,-21 0-16,22-1 0,-22 1 16,21 0-16,-21 0 0,0 0 0,-21-22 15,0 22-15,0-21 0,0 0 16,0 20-16,-21-20 0,0 21 0,-21 0 16,21 0-16,-22 21 0,1 0 15,0 0-15,-1 0 0,22 0 16,-21 21-16,21 0 0,-22-21 0,22 21 15,21 0-15,-21 0 0,21 1 16,0-1-16,0 0 0,0 0 16,21-21-16,21 0 15,-20 0-15,20 0 0,-21 0 16,21 0-16,1 0 0</inkml:trace>
  <inkml:trace contextRef="#ctx0" brushRef="#br0" timeOffset="86732.17">1990 15198 0,'0'0'0,"21"-21"0,0 21 16,0-22-16,-21 1 31</inkml:trace>
  <inkml:trace contextRef="#ctx0" brushRef="#br0" timeOffset="87584.7">4085 14880 0,'21'-106'31,"-21"85"-31,0 0 16,21 0-16,-21 0 0,0-22 0,0 22 16,0 0-16,0 0 0,-21 21 15,0 0-15,-21 0 16,21 21-16,-1 0 0,-20 0 15,0 22-15,21-1 0,-22 0 0,1 1 16,21 20-16,-22-20 0,22 20 16,0 1-16,0-1 0,0 1 0,21-1 15,0-21-15,0 22 0,0-22 16,0 1-16,21-1 0,21 0 16,-21-21-16,22 1 0,-1-1 0,0 0 15,1 0-15,-1-21 0,0 0 16,1 0-16,-1 0 0,0 0 0,-20 0 15,20-21-15,0 0 0,-21 0 16,1-1-16,-1 1 0,-21 0 0,0 0 16,0 0-16,0 0 0,0-22 0,-21 22 15,-1 0-15,-20 0 0,21 0 16,0 21-16,-22-22 0,22 22 0,0 0 16,0 0-16,0 0 0,0-21 0,21 0 31,0 0-31,0 0 15,21 21-15,0 0 16,0-21-16,0 21 0,0 0 16,1 0-16,-1 0 0,0 21 0,0 0 15,-21 21-15,0-21 0,21 22 16,-21-22-16,0 21 0,0 1 0,0 20 16,0-21-16,0 1 0,0-1 0,0 22 15,-21-22-15,21 21 0,0-20 16,-21 20-16,21 1 0,-21-22 0,0 0 15,21 22-15,0-22 0,-22 1 16,22-22-16,-21 21 0,21-21 16,0 0-16,-21 1 0,21-44 31,21 1-31,0 0 16,1 0-16,-1-21 0,0-1 0,0 1 15,0 0-15,0-22 0,22 22 16</inkml:trace>
  <inkml:trace contextRef="#ctx0" brushRef="#br0" timeOffset="89688.49">4508 15346 0,'22'0'31,"-1"0"-15,0 0-16,0 0 0,0 0 15,0-21-15,1 0 0,-1 21 16,21-22-16,-21 1 0,0 0 0,1 0 16,-1-21-16,-21 20 0,0 1 15,0 0-15,0-21 0,0 21 0,0-1 16,0 1-16,-21 21 16,-1 0-1,1 0-15,0 21 0,21 1 0,-21-1 16,21 0-16,-21 21 0,21-21 15,0 22-15,0-22 0,0 21 16,0 1-16,0-22 0,0 21 0,0-21 16,21 0-16,0 1 0,0-1 15,0-21-15,1 21 0,20-21 0,-21 21 16,21-21-16,-20 0 0,20 0 0,-21 0 16,21-21-16,-20 0 0,20 0 15,-21 21-15,21-43 0,-20 22 0,-1 0 16,0-21-16,0 20 0,0-20 0,0 0 15,-21-1-15,0 22 16,0-21-16,22 21 0,-22-22 0,0 22 16,0 0-16,0 42 31,0 0-31,0 1 0,-22-1 0,22 0 16,0 21-16,0-21 0,0 22 0,0-22 15,-21 21-15,21-21 0,0 22 16,-21-22-16,21 0 0,0 0 0,0 0 15,0 1-15,0-1 0,0-42 32,21-1-17,-21 1-15,21 0 16,1 0-16,-22-21 0,21 20 0,0-20 16,0 21-16,-21-21 0,21 20 0,0-20 15,1 21-15,-1 0 0,0 0 16,0-1-16,0 22 0,0 0 0,1 0 15,-1 0-15,-21 22 16,0-1-16,0 0 16,0 0-16,0 0 0,21 22 0,-21-22 15,0 0-15,0 0 0,21 21 0,-21-20 16,0-1-16,0 0 0,21 0 16,0 0-16,1 0 0,-1-21 0,0 22 15,21-22-15,-21 21 0,22-21 16,-1 0-16,-21 0 0,22 0 0,-22 0 15,21-21-15,0-1 0,-20 1 16,20 0-16,-21 0 0,0 0 0,0-22 16,1 22-16,-1-21 0,0 21 0,-21-22 15,0 1-15,0 21 0,0-21 16,0 20-16,0 1 0,0 0 0,0 0 16,-21 21-16,0 0 0,-1 0 15,1 0-15,21 21 16,-21 0-16,21 0 0,-21 1 0,21-1 15,-21 0-15,21 21 0,0-21 0,0 22 16,0-22-16,0 0 16,0 21-16,0-20 0,21-1 0,0 0 15,0 0-15,0 0 0,1-21 16,-1 21-16,0-21 0,0 0 16,21 0-16,-20 0 0,20-21 0,0 21 15,-21-21-15,22 0 0,-22 0 0,21 0 16,-21-1-16,1-20 0,-1 21 15,0 0-15,0-22 0,0 22 16,-21 0-16,0 0 0,0 0 0,0 0 0,0 42 47,0 0-47,0 0 16,0 0-16,0 0 0,0 1 0,0-1 15,0 0-15,21 0 0,-21 21 16,22-20-16,-1-1 0,0 0 0,0-21 15,0 21-15,22 0 0,-22-21 0,21 0 16,0 0-16,1 0 0,-1 0 16,0 0-16,1 0 0,20 0 0,-20-21 15,-1 0-15,-21 0 0,64-22 16,-43 22-16,-21 0 0,0-21 16,1 21-16,-1-22 0,0 1 15,-21 21-15,0-22 0,0 22 0,0-21 16,0 21-16,-21 0 0,0-1 0,-1 22 15,1 0-15,0 0 0,-21 0 16,21 0-16,-22 0 0,22 0 0,-21 22 16,21-1-16,-22 0 0,22 0 0,0 21 15,0-20-15,21 20 0,0-21 16,0 21-16,0-20 0,0-1 0,0 21 16,0-21-16,21 0 0,0 1 0,0-1 15,0-21-15,1 21 0,-1-21 16,0 0-16,0 0 0,0 0 0,0 0 15,1 0-15,-1-21 0,0 0 16,0-1-16,0 1 0,0-21 16,1 21-16,-22 0 0,0-22 15,21 1-15,-21 21 0,21-22 0,-21 22 16,0 0-16,0 0 0,0 0 0,-21 21 31,0 0-15,21 21-16,0 21 0,0-21 0,0 1 15,0-1-15,0 21 0,0-21 16,0 0-16,0 22 0,0-22 0,0 0 16,21 0-16,0 0 0,-21 1 0,21-22 15,0 21-15,0-21 0,1 0 16,-1 0-16,0 0 0,0 0 0,0 0 16,0-21-16,22 21 0,-22-22 15,0 1-15,0-21 0,0 21 0,1-22 16,-22 22-16,21-21 0,0 0 15,0-1-15,-21-20 0,21 20 0,0-20 16,1 21-16,-22-22 0,21 1 0,-21 20 16,21 1-16,-21 0 15,0-1-15,0 22 0,0 0 0,0 0 0,0 42 32,-21 0-32,0 21 0,21-20 15,0 20-15,-22 0 0,22 1 0,-21-1 16,21 0-16,-21 1 0,21-1 15,0 0-15,0 1 0,0-1 16,-21 0-16,21 1 0,0-1 0,0 0 16,0-21-16,0 22 0,0-22 0,0 0 15,21 21-15,0-42 0,0 22 16,1-1-16,-1-21 0,0 0 0,21 0 16,-21 0-16,1 0 0,20 0 0,-21 0 15,21-21-15,-20-1 0,-1 1 16,21 0-16,-21 0 0,0 0 15,1-22-15,20 22 0,-21-63 16,0 62-16,-21-20 0,21 21 0,-21 0 16,0-22-16,0 22 15,0 0-15,-21 21 0,0 0 0,0 0 16,0 0-16,21 21 0,-21 0 16,21 1-16,0-1 0,0 0 15,0 0-15,0 21 0,0-20 0,0-1 16,0 21-16,0-21 0,0 0 0,0 1 15,21-1-15,0 0 0,0 0 16,0-21-16,0 21 0,1-21 0,-1 0 16,0 0-16,0 0 0,21 0 0,-20 0 15,20-21-15,-21 21 16,0-21-16,22 0 0,-22 0 0,21-1 16,-21 1-16,22 0 0,-22 0 0</inkml:trace>
  <inkml:trace contextRef="#ctx0" brushRef="#br0" timeOffset="89951.34">7874 14669 0,'-21'21'15,"42"-42"-15,-63 42 0,42 0 0,21 0 31,0-21-31,21 0 0,-21 0 0,22 0 16,-1 0-16,0 0 0,1 0 16,20 0-16,-20 0 0,-1 0 0,0 0 15,1 0-15,-1 0 0,0 0 0,-21 0 16,22 0-16,-22 0 0,0 0 16,-21-21-1</inkml:trace>
  <inkml:trace contextRef="#ctx0" brushRef="#br0" timeOffset="90481.06">10308 14372 0,'0'0'0,"0"-21"15,0 0-15,0-21 0,0 20 0,0 1 16,0 0-16,21 21 0,-21-21 16,0 42-1,0 0-15,0 0 0,-21 22 16,21-1-16,-21 22 0,21-22 15,-21 21-15,0 1 0,-1-1 0,22 1 16,0-1-16,-21 1 0,0-1 16,21 1-16,-21-22 0,21 22 0,0-22 15,-21 0-15,21 1 0,-21-1 0,21-21 16,-22 22-16,22-22 0,0 0 16,0-42-1,0 0 1,0-1-16,22 1 0,-22-21 15,21 21-15</inkml:trace>
  <inkml:trace contextRef="#ctx0" brushRef="#br0" timeOffset="91469.01">10139 14584 0,'0'-42'0,"0"84"0,0-127 0,0 64 16,21-21-16,-21 21 0,21-1 15,0-20-15,-21 21 0,21 0 0,1-22 16,-1 22-16,0 0 0,0 0 0,0 0 15,22 21-15,-22-21 0,21 21 16,0-22-16,1 22 0,-1 0 0,0 0 16,1 22-16,-1-1 0,0 0 0,1 21 15,-1 1-15,-21-1 0,22 0 16,-43 22-16,0-22 0,0 22 16,0-22-16,-22 0 0,-20 1 0,0-1 15,-1 0-15,-20 1 0,21-22 16,-22 21-16,22-21 0,-22 0 0,22-21 15,0 22-15,-1-22 0,1 0 0,21 0 16,-22 0-16,22 0 0,0 0 0,0 0 16,21-22-16,-21 1 15,21 0-15,0 0 0,0 0 16,21 21-16,0 0 16,0 0-16,0 0 15,1 21-15,-22 0 0,21 21 16,-21-20-16,21-1 0,0 0 15,-21 21-15,21-21 0,0 1 16,-21 20-16,22-21 0,-1 0 0,0 0 16,0 1-16,21-22 0,-20 21 0,-1-21 15,21 0-15,-21 0 0,22 0 16,-22 0-16,21 0 0,0-21 0,-20 21 16,20-22-16,0 1 0,-21 0 0,22 0 15,-1 0-15,-21 0 0,0-1 16,22 1-16,-22 0 0,0 0 0,0 0 15,-21 0-15,0-1 0,0 1 16,0 0-16,0 0 0,-21 21 16,0 0-16,0 0 15,0 0-15,-1 0 0,1 21 0,0 0 16,0-21-16,0 21 0,21 1 0,0 20 16,-21-21-16,21 0 0,0 0 15,0 1-15,0 20 0,21-21 0,0 0 16,0 0-16,0 1 0,22-22 0,-1 21 15,-21-21-15,21 0 0,1 0 16,-1 0-16,0 0 0,1 0 0,-22 0 16,21-21-16,1-1 0,-1 1 15,-21 0-15,0 0 0,0 0 0,22 0 16,-43-1-16,21-20 0,0 21 0,-21 0 16,21-22-16,-21 22 0,0 0 15,0-21-15,0 21 0,0-1 16,0 1-16,0 42 31,0 1-31,0-1 16,0 21-16,-21-21 0,21 22 0,0-1 15,-21 0-15,0 1 0,0 20 0,-1-21 16,22 22-16,-21-22 0,0 22 16,0-1-16,0 1 0,21-22 0,-21 22 15,-1-1-15,22-21 0,0 22 0,0-1 16,-21-20-16,21 20 0,-21-20 15,21 20-15,0-21 0,0 22 16,-21-22-16,21 1 0,-21-22 0,21 21 16,0-21-16,0 0 0,0 1 0,0-1 15,0-42 1,0-1 0,0 1-16,21 0 0,0-21 0,-21-1 15,21 22-15,0-21 0,1-22 0,-22 22 16,21-21-16,0-1 0</inkml:trace>
  <inkml:trace contextRef="#ctx0" brushRef="#br0" timeOffset="91779.83">11515 15092 0,'0'0'0,"0"-42"0,0-1 0,0 1 16,0 0-16,0 20 0,21 1 0,-21-21 16,0 21-16,0 0 0,21-1 0,0 1 15,0 0-15,0 0 0,22 21 16,-22-21-16,21 21 0,-21 0 0,22 0 15,-1 0-15,0 0 0,1 21 0,-22 0 16,21 0-16,-21 0 0,1 1 16,-1 20-16,-21-21 0,0 21 0,0-20 15,0 20-15,-21-21 0,-1 0 0,1 22 16,-21-22-16,21 0 0,-22 0 16,22 0-16,-21 0 0,21-21 15,-22 22-15,22-22 0,-21 0 0,21 21 16,0-21-16,42 0 31,0 0-31,0-21 16,0 21-16,0-22 0,1 1 0,20 21 15,-21-21-15</inkml:trace>
  <inkml:trace contextRef="#ctx0" brushRef="#br0" timeOffset="92208.59">12425 14732 0,'0'0'0,"0"-21"0,0 0 16,-21 21 0,-1 0-16,1 21 15,0-21-15,21 21 0,-21 0 16,0 0-16,0 1 0,-1-1 0,22 0 16,-21 21-16,0-21 0,21 1 0,0 20 15,0-21-15,0 0 0,0 22 16,0-22-16,21 0 0,0 0 0,1-21 15,20 21-15,-21-21 0,0 0 16,0 0-16,1 0 0,-1 0 16,0 0-16,0 0 0,0 0 0,0-21 15,1 21-15,-22-21 0,21 0 0,-21 0 16,21-1-16,-21 1 0,0 0 16,0 0-16,0 0 0,0-22 0,0 22 15,0-21-15,0 0 0,0 20 0,0 1 16,-21 0-16,21 0 0,-21 0 15,-1 21-15,1 0 0,0 0 0,0 0 16,0 0-16,0 0 0,-1 21 0,1-21 16,0 21-16,0 0 0,21 0 15,-21 1-15,21-1 0,0 0 16,0 0-16,0 0 0,0 0 0,21-21 16,-21 22-16,21-22 0,21 0 15,-20 0-15,-1 21 0,0-21 16</inkml:trace>
  <inkml:trace contextRef="#ctx0" brushRef="#br0" timeOffset="92605.35">12806 14838 0,'0'0'16,"0"-21"-16,0 0 0,0-1 0,0 1 16,0 0-16,0 0 15,0 0-15,0 0 16,21 21-16,0 0 0,0-22 0,0 22 15,1 0-15,-1 0 0,0 0 0,0 0 16,0 0-16,0 22 0,1-1 16,-1 0-16,-21 0 0,21 0 0,-21 0 15,21 1-15,-21-1 0,21 0 0,-21 0 16,0 0-16,0 0 0,0 22 16,0-22-16,0 0 0,0 0 15,-21 0-15,21 1 0,-21-22 0,0 0 16,21 21-16,-21-21 15,21-21 1,0-1-16,0 1 16,21 0-16,-21 0 0,21 0 15,-21 0-15,21-22 0,0 22 16,-21-21-16,21 21 0,-21-1 0,22-20 16,-1 21-16,-21 0 0,21 0 0,0-1 15,-21 1-15,21 0 0,0 0 16,1 0-16,-1 0 0,0-1 0,21 1 15,-21 21-15</inkml:trace>
  <inkml:trace contextRef="#ctx0" brushRef="#br0" timeOffset="92980.14">13737 14097 0,'0'-21'15,"0"42"17,0 0-32,0 0 0,0 1 15,-21-1-15,0 21 0,21 0 0,-21 1 16,21-1-16,0 0 0,-22 1 0,1 20 16,0-20-16,21-1 0,0 21 15,-21-20-15,21-1 0,-21 0 16,21 1-16,0-1 0,0-21 0,0 22 15,0-22-15,0 0 0,21 0 0,0 0 16,0 0-16,0 1 0,1-22 16,-1 0-16,0 0 0,0 0 15,0 0-15,0-22 0,1 22 16,-22-21-16,21 0 0,0 0 16,0 21-16,0-21 0,0-22 0,-21 22 15,22 0-15,-1 0 0,0 0 0,-21-22 16,0 22-16,0 0 0,0-21 15,0 21-15</inkml:trace>
  <inkml:trace contextRef="#ctx0" brushRef="#br0" timeOffset="93280.48">13483 14372 0,'-21'0'0,"0"0"0,0 0 31,42 0-31,0 0 0,21 0 15,-21 0-15,22 0 0,-1 0 0,-21 0 16,22 0-16,-1 0 0,0 0 0,1 0 16,-1 0-16,-21 0 0,21 0 15,1 0-15,-22 0 0,21 0 0,-21 0 16,1 0-16,-1 0 0,0 0 16,0 0-16,0 0 15,-21 21 32,-21-21-31,0 0-16,21 22 0,-42-22 15,20 21-15</inkml:trace>
  <inkml:trace contextRef="#ctx0" brushRef="#br0" timeOffset="95064.49">1884 16616 0,'21'0'0,"0"-21"15,0 0-15,-21-1 16,21 1-16,-21 0 16,0 0-16,0 0 15,0 0-15,-21-1 0,0 1 16,0 0-16,-21 0 0,-1 21 16,22-21-16,-21 21 0,-1 0 0,1 0 15,21 0-15,-21 0 0,20 0 16,-20 0-16,21 21 0,0 0 0,-22 0 15,22 22-15,0-22 0,0 0 16,21 21-16,0-21 0,-21 1 0,21-1 16,0 0-16,0 0 0,0 0 15,0 0-15,21-21 0,0 0 16,0 0-16,0 0 0,22 0 0,-22 0 16,0-21-16,21 0 15,1 0-15,-22 0 0,21 0 0,-21-1 16,1 1-16,-1 21 0,0-21 15,0 0-15,0 0 0,-21 0 0,21-1 16,-21 1-16,0 0 16,0 42 15,0 0-15,0 1-16,0-1 15,0 0-15,0 0 0,0 21 0,0-20 0,0 20 16,0-21-16,0 21 15,0 1-15,0-22 0,0 21 0,0 1 16,0-22-16,0 0 0,0 21 16,0-21-16,0 1 0,0-1 0,0 0 15,0 0-15,0 0 0,-21-21 16,21 21-16,-21-21 0,0 0 0,0 22 16,0-22-16,-22 0 0,22 0 15,-21 0-15,-1 0 0,22 0 0,-21 0 16,0-22-16,20 22 0,-20-21 15,21 0-15,0 21 0,0-21 0,21 0 16,-22 0 0,22-1-16,22 1 15,-1 21 1,0 0-16,0 0 0,0-21 0,0 21 16,1 0-16,-1 0 0</inkml:trace>
  <inkml:trace contextRef="#ctx0" brushRef="#br0" timeOffset="95480.25">2455 16785 0,'0'0'0,"-21"0"32,0-21-17,21 0-15,0 0 16,0 0 0,-21 21 15,0 21-16,21 0-15,0 0 16,0 0-16,-22-21 94</inkml:trace>
  <inkml:trace contextRef="#ctx0" brushRef="#br0" timeOffset="96419.71">4593 16150 0,'0'-21'0,"0"42"0,0-63 0,0 21 16,0 42 15,0 21-15,0 1-16,-21-1 0,21 0 0,-21 1 16,0 20-16,-1-21 0,22 22 0,-21-22 15,0 22-15,21-22 0,-21 0 16,0 1-16,21 20 0,0-42 0,-21 22 15,21-22-15,-22 21 0,22-21 16,0 1-16,0-44 31,0 1-31,0 0 16,22 0-16,-22 0 0,0-22 0,21 1 16,0 0-16,0-1 15,-21 1-15,0 0 0,21-22 0,-21 22 16,21-22-16,1 22 0,-22-21 15,21 20-15,0 1 0,0-22 0,0 22 16,0 21-16,1-21 0,-1 20 0,0 22 16,0 0-16,0 0 15,0 0-15,1 22 0,-1-1 0,0 21 0,0 0 16,0 1-16,-21-1 0,21 22 16,1-22-16,-1 0 0,-21 1 15,0 20-15,0-21 0,21 1 0,-21-1 0,0-21 16,0 22-16,0-1 0,0 0 15,0-21-15,0 1 0,0-1 16,0 21-16,0-21 16,0 0-16,-21-21 0,0 0 15,-1 0-15,1 0 16,0-21-16</inkml:trace>
  <inkml:trace contextRef="#ctx0" brushRef="#br0" timeOffset="96609.6">4530 16679 0,'0'0'0,"-22"-21"0,44 21 31,-1 0-31,0 0 16,0-21-16,0 21 0,22 0 16,-22 0-16,21-21 0,-21 21 0,22 0 15,-1-21-15,0 21 0,1 0 0,-22-21 16,21 21-16,-21-22 0,0 22 15,1 0-15,-1-21 0</inkml:trace>
  <inkml:trace contextRef="#ctx0" brushRef="#br0" timeOffset="97084.36">5588 16468 0,'21'0'0,"-42"0"0,63-21 15,-21 21-15,1-22 0,-1 22 0,0-21 16,0 21-16,-21-21 0,0-21 31,-21 42-31,0 0 0,-22 0 16,1 0-16,21 0 0,-21 21 16,-1 0-16,1 0 0,0-21 0,20 21 15,1 1-15,-21-1 16,42 0-16,0 0 0,-21 0 0,21 0 15,0 1-15,0-1 0,21-21 16,0 21-16,0-21 0,0 21 16,22-21-16,-22 21 0,21-21 0,-21 21 15,22-21-15,-22 22 0,21-1 0,-21-21 16,22 21-16,-22 0 0,0-21 16,0 21-16,0-21 0,-21 21 0,0 1 15,0-1-15,-21-21 16,-21 21-16,0-21 0,20 0 0,-20 21 15,-21-21-15,20 0 0,1 0 0,0 0 16,-1 0-16,1 0 0,0 0 16,20 0-16,1 0 0,0 0 15,0 0-15,21-21 32,0 0-32,21 21 0,0-21 15,0 21-15,1-22 0,20 22 16</inkml:trace>
  <inkml:trace contextRef="#ctx0" brushRef="#br0" timeOffset="100012.06">6371 16489 0,'21'-21'0,"-21"0"0,21-1 16,-21 1-16,0 0 0,0 0 15,-21 0-15,0 21 16,0 0-16,0 0 0,0 0 0,-1 0 16,-20 0-16,21 0 0,0 0 15,-22 21-15,22 0 0,0-21 0,0 21 16,0 0-16,21 1 0,0-1 0,0 0 16,0 0-16,0 0 15,0 0-15,21-21 0,0 22 16,0-1-16,0 0 0,1 0 0,20 0 15,-21-21-15,0 21 0,0 1 16,1-1-16,20 0 0,-21 0 0,0 0 16,0 0-16,-21 1 0,0-1 0,0 0 15,0 0-15,0 0 16,0 0-16,-21-21 0,0 0 0,0 22 16,0-22-16,-22 0 0,22 0 15,0 0-15,-21 0 0,21 0 0,-1-22 16,1 1-16,0 0 0,0 0 15,0 0-15,0 0 0,21-1 16,-22 1-16,22 0 0,0 0 0,0 0 16,0 0-16,0-1 0,0 44 31,0-1-31,0 0 16,0 0-16,22 0 0,-1 0 15,0 1-15,0-1 0,-21 0 0,21 0 16,22 0-16,-22 0 0,0-21 0,21 22 15,-21-22-15,22 0 0,-22 0 16,21 0-16,-21 0 0,22 0 0,-1 0 16,-21-22-16,22 1 0,-1 0 15,0 0-15,1 0 0,-1 0 0,0-22 16,-21 22-16,22-21 0,-22 21 16,0-22-16,0 1 0,0 21 15,1-22-15,-22 22 0,0 0 0,0 0 16,0 0-16,-22 21 31,1 0-31,0 21 0,0-21 16,0 21-16,21 0 0,-21 22 0,-1-22 15,22 0-15,-21 0 0,21 21 16,0-20-16,0 20 0,0-21 0,0 0 16,0 0-16,21 1 0,1-1 15,-1 0-15,0 0 0,0-21 16,0 0-16,0 0 0,1 0 15,-1 0-15,0 0 0,0 0 16,21-21-16,-20 0 0,20 0 0,-21-1 16,21 1-16,1-21 0,-22 21 0,21-22 15,-21 22-15,1-21 0,-1 21 16,-21-43-16,0 43 0,0 0 16,0 0-16,0 0 0,-21 21 31,21 21-31,0 0 15,0 0-15,0 0 16,21-21-16,-21 21 0,0 1 16,21-1-16,0 0 0,-21 0 0,21 0 15,-21 0-15,21 1 16,-21-1-16,22 0 0,-22 0 0,21 0 16,0 0-16,0-21 0,-21 22 15,21-22-15,0 0 0,1 0 16,-1 21-16,21-21 0,-21 0 0,0 0 15,22 0-15,-22 0 0,21-21 0,-21 21 16,1-22-16,20 1 0,-21 0 16,0 0-16,0 0 0,1-22 0,-1 22 15,-21-21-15,21 0 0,0-1 16,-21-20-16,21 20 0,0-20 16,-21-1-16,0 22 0,22-21 0,-1-1 15,-21 22-15,0-1 0,21 1 0,-21 21 16,0-21-16,0 20 15,-21 22-15,0 22 16,-1-22-16,22 21 0,0 21 16,-21-21-16,0 22 0,21-1 0,-21 0 15,21 1-15,0-1 0,-21 0 16,0 1-16,21-1 0,0 0 0,0 1 16,0-1-16,0 0 0,0 1 0,0-1 15,0 0-15,0-21 0,0 22 0,0-22 16,21 0-16,0 21 15,0-20-15,0-1 0,0-21 16,1 0-16,-1 0 0,0 0 0,0 0 16,0 0-16,0 0 0,1-21 15,-1-1-15,21 1 0,-21 0 0,0-21 16,1 21-16,-1-22 0,0 22 0,-21 0 16,0-21-16,21 20 0,-21 1 15,0 0-15,0 0 0,21 0 0,-21 42 47,0 0-47,0 0 16,0 0-16,0 1 0,0-1 0,0 0 15,0 0-15,0 0 0,0 0 16,0 1-16,0-1 0,0 0 0,0 0 16,21-21-16,-21 21 0,22-21 0,20 0 15,-21 21-15,0-21 0,22 0 16,-1 0-16,-21 0 0,21 0 0,1 0 15,-1-21-15,0 0 0,1 21 0,-1-21 16,-21 0-16,22 0 0,-22-1 16,0-20-16,0 21 0,-21 0 0,21 0 15,-21-1-15,0 1 0,0 0 0,0 0 16,-21 42 15,0 0-31,21 0 16,0 1-16,0 20 0,0-21 15,-21 0-15,21 0 0,0 22 0,0-22 16,0 0-16,0 0 0,0 0 0,0 1 16,21-1-16,0-21 0,0 21 15,0-21-15,1 0 0,-1 0 0,21 0 16,-21 0-16,0 0 0,22 0 0,-22-21 16,0 0-16,43-22 15,-43 22-15,0 0 0,0 0 16,0 0-16,0-1 0,1 1 0,-1 0 15,-21 0-15,21 0 16,-21 0-16,21 21 0,-21-22 16,0 44 15,0-1-31,0 0 16,0 0-16,0 0 15,0 0-15,0 1 0,0-1 16,0 0-16,21-21 15,0 21-15,1-21 0,-1 0 16,0 0-16,0 0 16,0 0-16,-21-21 0,21 21 15,1-21-15,-1 21 0,-21-21 0,0-1 16,21 1-16,-21 0 0,21 0 0,-21 0 16,0-22-16,0 22 0,0-21 15,0 21-15,0-22 0,0 22 0,-21-21 16,0 0-16,0 20 0,-1 1 0,1 0 15,0 0-15,0 0 0,0 0 16,-22 21-16,22 0 0,0 0 0,0 0 16,-21 21-16,20 0 0,1 0 0,0 21 15,21-20-15,0-1 0,0 21 16,0-21-16,0 22 0,0-22 16,0 0-16,42 42 0,-20-41 15,-1 20-15,0-21 0,-21 0 16,21 0-16,21-21 0,-20 22 0,-1-22 15,0 0-15,0 21 0,21-21 0,-20 0 16,20 0-16,-21 0 0,21-21 16,1 21-16,-1-22 0,-21 1 0,22 0 15,-1 0-15,-21 0 0,0 0 16,0-1-16,1 1 0,-1 0 0,-21 0 16,21 0-16,-21 0 0,-21 21 31,0 0-16,21 21-15,0 0 0,0 0 16,0 0-16,0 0 0,0 1 0,-22-1 16,22 0-16,0 0 0,-21 0 0,21 0 15,0 1-15,0-1 0,0 0 16,0 0-16,-21-21 0,21 21 0,-21-21 16,21-21 15,0 0-31,21 0 15,0 0-15,-21-1 0,21 1 16,1 0-16,-1-21 0,0 21 16,0-22-16,0 22 0,0-21 0,22 21 15,-1-22-15,0 22 0,-20 0 16,20 0-16,0 0 0,-21 21 0,22 0 16,-22 0-16,0 21 15,-21 0-15,0 0 0,0 0 0,0 22 16,0-22-16,-21 21 0,21-21 15,0 22-15,-21-22 0,21 0 0,0 21 16,0-21-16,0 1 0,0-1 16,0 0-16,0 0 0,21 0 0,0-21 15,0 21-15,0-21 0,1 0 0,-1 0 16,21 0-16,-21 0 16,22 0-16,-22 0 0,21-21 0,-21 21 15,22-21-15,-22 0 0,21 0 0,-21-22 16,22 22-16,20-42 0,-21 20 15,-20 1-15,20 0 0,-21-1 16,0 1-16,0 0 0,1 21 16,-1-22-16,-21 22 0,0 0 0,0 0 0,0 0 15,-21 21-15,-1 0 16,1 0-16,0 0 0,0 0 0,0 21 16,0 0-16,21 0 0,0 0 0,0 0 15,0 1-15,0-1 16,0 0-16,0 0 0,0 0 0,21 0 15,0 1-15,0-1 0,-21 0 0,0 0 16,21-21-16,0 21 0,-21 0 16,0 1-16,0-1 0,22-21 15,-22 21-15,0 0 0,0 0 16,-22-21 0,22 21-16,-21-21 15,0 0-15,0 0 0,21 22 16,-21-22-1,0 0-15,-1-22 16,1 22 0,0-21-16</inkml:trace>
  <inkml:trace contextRef="#ctx0" brushRef="#br0" timeOffset="100295.9">9864 15769 0,'0'0'0,"-22"0"15,1 0-15,0 0 0,0 0 31,21 21 32,-21-21-63</inkml:trace>
  <inkml:trace contextRef="#ctx0" brushRef="#br0" timeOffset="100625.71">8467 16129 0,'-43'21'16,"86"-42"-16,-149 42 0,63-21 0,1 0 0,21 0 15,0 0-15,42-21 16,0 0-16,21 21 15,1-21-15,-1 21 0,0-21 0,22-1 16,-1 22-16,1 0 16,21-21-16,-22 21 0,1 0 0,20-21 15,-20 21-15,-1 0 0,-20 0 0,20 0 16,-42 0-16,22-21 0,-22 21 16,0 0-16,0 0 0,0 0 15,-21-21 1,-21 21-16,0 0 15,0 0-15,-22 0 0,1 0 0,0 0 16,-1 21-16,-20-21 0</inkml:trace>
  <inkml:trace contextRef="#ctx0" brushRef="#br0" timeOffset="101404.26">974 17738 0,'0'-21'0,"0"-22"31,-22 43 1,1 21-32,21 1 15,-21 20-15,0-21 0,0 21 0,21 1 16,-21-1-16,-1-21 0,1 22 16,21-1-16,0 0 0,-21 1 15,0-22-15,21 21 0,0-21 16,0 22-16,0-22 0,0 0 15,0 0-15,21-21 16,0 0-16,0 0 0,1 0 16,-1-21-16,0 0 0,0 0 15,0-1-15,0 1 0</inkml:trace>
  <inkml:trace contextRef="#ctx0" brushRef="#br0" timeOffset="101853">1418 17717 0,'0'0'0,"0"21"15,0 0-15,0 21 16,0-21-16,-21 1 16,0-1-16,21 21 0,-21-21 0,21 22 15,0-22-15,0 0 0,0 0 16,0 21-16,0-20 15,0-1-15,21-21 0,0 0 0,0 21 16,0-21-16,0 0 0,1 0 16,-1 0-16,0 0 0,21-21 0,-21 21 15,1-21-15,-1-1 0,0 1 16,0 0-16,0 0 16,0 0-16,-21-22 0,0 22 0,0-21 15,0 0-15,0-1 0,0 22 16,-21-21-16,0 21 0,0-1 0,0 1 15,0 21-15,-1 0 0,-20 0 16,21 0-16,0 0 0,0 0 16,-1 0-16,1 21 0,0 1 0,0-1 15,21 0-15,-21 0 16,21 0-16,-21 0 0,21 1 0,0-1 16,0 0-16,0 0 15,21-21 1,0 0-16,0 0 15,0 0-15</inkml:trace>
  <inkml:trace contextRef="#ctx0" brushRef="#br0" timeOffset="102127.84">2032 17949 0,'0'0'0,"21"0"0,-21-21 15,0 0 1,0 0 0,0 0-1,-21 21-15,0 0 0,0 0 16,-1 0-16,1 21 16,0 0-1,0 0-15,42-21 47</inkml:trace>
  <inkml:trace contextRef="#ctx0" brushRef="#br0" timeOffset="102655.54">3768 17568 0,'0'-42'0,"0"84"0,0-105 0,0 42 0,21 0 15,-21-1-15,0 1 0,0 42 31,0 1-15,0 20-16,0-21 0,0 21 16,0 22-16,0-22 0,0 1 15,0 20-15,0-21 0,-21 22 16,21-22-16,0 1 0,0-1 0,-22 0 16,22 1-16,0-1 0,0-21 15,0 0-15,0 0 0,0 1 16,0-1-16,0-42 31,0-1-15,0 1-16,0 0 0,0 0 15,0-21-15,0 20 0</inkml:trace>
  <inkml:trace contextRef="#ctx0" brushRef="#br0" timeOffset="103626.98">3746 17568 0,'-42'-84'16,"42"63"-1,0-1-15,0 1 16,21 0-16,0 0 0,1 0 0,-1 0 16,0-1-16,21 1 0,1 21 15,-1 0-15,-21-21 0,21 21 0,1 0 16,-1 0-16,0 21 0,1 0 15,-22 1-15,21 20 0,-21-21 0,-21 21 16,0-20-16,0 20 0,0 0 16,-21 1-16,0-22 0,0 21 0,-21-21 15,-1 22-15,22-22 0,-21 0 16,-1 0-16,1 0 0,21 0 16,-21-21-16,20 0 0,-20 0 15,21 0-15,0 0 0,0 0 16,21-21-1,0 0-15,21 21 32,0 0-32,0 21 0,0 0 15,0 1-15,1-1 0,-1 0 16,0 0-16,0 0 0,0 0 16,-21 22-16,21-22 0,1 0 0,-22 0 15,21 0-15,0 1 0,-21-1 0,21 0 16,0 0-16,0-21 15,1 21-15,-1-21 0,0 0 0,0 0 16,21 0-16,-20 0 0,20 0 16,-21 0-16,21 0 0,1-21 0,-1 0 15,-21 0-15,22 0 0,-1-1 16,0 1-16,-21 0 0,22-21 0,-22 21 16,0-22-16,-21 22 0,0-21 15,0 21-15,0-22 0,0 22 0,0 0 16,0 0-16,0 0 0,-21 21 15,0 0-15,0 0 0,-1 0 0,1 0 16,0 21-16,0 0 16,0 0-16,0 0 0,21 22 0,0-22 15,-22 0-15,22 21 0,0-21 16,0 1-16,0 20 0,0-21 0,0 0 16,0 0-16,22 1 0,-1-1 15,0-21-15,0 0 0,21 21 16,-20-21-16,-1 0 0,21 0 15,-21 0-15,0 0 0,22 0 0,-22-21 16,0 0-16,21 21 0</inkml:trace>
  <inkml:trace contextRef="#ctx0" brushRef="#br0" timeOffset="103863.85">5143 17886 0,'0'21'16,"43"-21"0,-22 0-16,0 0 15,0 0-15,0 0 16,1 0-16,-1 0 16,0 0-16,0 0 0,0 0 15,0 0-15,1 0 0,-1 0 0,0 0 16,0 0-16,-21-21 15</inkml:trace>
  <inkml:trace contextRef="#ctx0" brushRef="#br0" timeOffset="105272.58">5990 18098 0,'0'0'0,"-21"0"0,0 0 0,0 21 16,42-42 15,0 21-31,0-22 16,0 1-16,22 21 0,-22-21 15,21 0-15,-21 0 0,22-22 0,-22 22 16,21 0-16,-21-21 0,0 21 16,1-22-16,-22 22 0,0 0 15,0 0-15,0 0 0,0-1 0,-22 22 16,1 0-16,0 0 0,-21 0 16,21 0-16,-1 0 0,-20 0 15,21 0-15,0 22 0,0-22 0,-1 21 16,22 0-16,0 0 15,0 0-15,0 0 0,22 1 16,-1-22-16,0 21 0,0 0 16,0 0-16,0 0 0,1 0 0,-1 1 15,0-1-15,-21 0 0,0 21 16,21-21-16,-21 1 0,21-1 0,-21 0 16,0 0-16,21 0 15,1-21-15,-1 0 0,0 0 16,0 0-16,0 0 0,0 0 15,1 0-15,-1-21 0,0 21 16,0-21-16,0 0 0,0 0 0,1-1 16,-1 1-16,0 0 0,0 0 15,0-21-15,0 20 0,1-20 0,-22 21 16,0 0-16,21 0 0,-21-1 16,21 1-16,-21 0 0,-21 42 31,0 0-16,21 1-15,-22-1 0,22 0 16,0 0-16,0 0 0,0 22 0,0-22 16,0 0-16,0 0 0,0 0 15,0 0-15,0 1 0,0-1 16,22-21-16,-1 0 0,0 0 16,0 0-16,0 0 0,0 0 15,1 0-15,-1 0 0,0 0 0,21-21 16,-21-1-16,1 1 0,-1 0 15,0 0-15,0 0 0,0 0 0,0-1 16,1-20-16,-22 21 0,0 0 16,21 0-16,-21-1 0,0 1 0,0 0 15,0 42 17,0 0-32,-21-21 0,21 22 0,0-1 15,0 0-15,0 0 0,0 0 16,0 22-16,0-22 0,0 0 0,0 0 15,0 0-15,0 0 16,0 1-16,21-1 0,0-21 0,0 0 16,0 0-16,0 0 0,1 0 15,-1 0-15,0 0 0,0 0 16,21-21-16,-20 21 0,-1-22 0,0 1 16,0 0-16,0 0 0,0 0 0,1-22 15,-22 22-15,0-21 16,21 0-16,-21 20 0,21-20 0,-21 21 15,0 0-15,0 0 0,0-1 0,0 44 32,0-1-17,0 0-15,0 0 0,0 21 16,-21-20-16,21-1 0,-21 21 0,21-21 16,-22 0-16,22 1 0,0 20 15,0-21-15,-21 0 0,21 0 0,-21 1 16,21-1-16,0-42 47,0-1-47,21 22 0,0-21 15,1-21-15,-22 21 0,21 0 16,0-22-16,0 22 0,0-21 0,0 21 16,22-22-16,-22 22 0,0 0 0,0 0 15,22 21-15,-22 0 0,0 0 16,0 0-16,0 0 0,0 0 0,-21 21 15,0 0-15,0 0 0,0 22 16,0-22-16,0 0 0,0 0 0,0 21 16,22-20-16,-1-1 0,-21 0 15,21 0-15,0 0 0,0 0 0,0 1 16,1-22-16,-1 0 0,21 21 0,-21-21 16,0 0-16,22 0 15,-22 0-15,0 0 0,0 0 0,22-21 16,-22-1-16,0 22 0,0-21 15,0 0-15,-21 0 0,21 0 0,-21 0 16,22-1-16,-22-20 0,21 21 16,-21 0-16,0 0 0,0-1 15</inkml:trace>
  <inkml:trace contextRef="#ctx0" brushRef="#br0" timeOffset="107276.2">9271 17992 0,'0'21'0,"0"0"31,21-21-31,0 0 0,0 0 0,1 0 16,20 0-16,-21 0 0,21 0 16,1 0-16,-1 0 0,22-21 0,-22 0 15,0 21-15,22-21 0,-43-1 16,21 1-16,1 0 0,-22-21 16,0 21-16,0-22 0,-21 22 15,0-21-15,0 21 0,0-22 0,0 1 16,0 21-16,0-22 0,-21 1 15,0 21-15,0-21 0,-1 20 0,22 1 16,-21 0-16,0 21 0,0 0 16,21 42-1,-21-20-15,21 20 0,0 21 16,-21-20-16,21 20 0,0 1 16,0-1-16,-22 1 0,1-1 0,21 1 15,0-1-15,-21 1 0,0-1 16,0 22-16,21-22 0,-21 1 15,21 21-15,0-22 0,0 1 16,-22-1-16,22 1 0,0-1 0,-21 1 16,21-1-16,0 1 0,0-22 0,21-42 31,1 0-31,-1 0 16,0 0-16,21 0 0,-21 0 15,22 0-15,-1 0 0,0 0 0,22-21 16,-22-22-16,1 1 0,-1-21 15,0 20-15,-21-20 0,1 20 16,-1-20-16,-21-1 0,0 1 0,0 21 16,-21-22-16,-1 22 0,1-22 15,-21 22-15,0 0 0,-1 20 0,1-20 16,0 21-16,-22 21 0,22-21 16,21 0-16,-22 21 0,22 0 0,0 0 15,0 0-15,42 0 31,21 0-31,-21 0 16,22 0-16,-1-22 0,0 22 0,1 0 16,20-21-16,1 21 0,-22-21 15,22 0-15,-1 21 0,1-21 0,-22 0 16,0-1-16,22 1 0,-22 0 16,-21 0-16,22 0 0,-22 0 15,0-1-15,0 1 0,-21 0 16,0 0-16,0 0 0,0 0 0,0-1 15,0 1-15,0 0 0,-21 21 16,0 0-16,0 0 0,-1 0 0,1 0 16,0 0-16,0 21 0,0 0 15,-22 1-15,43-1 0,-21 0 0,0 0 16,0 0-16,0 0 0,21 1 16,-21-1-16,21 0 0,0 0 0,0 0 15,0 0-15,0 1 0,0-1 16,0 0-16,21-21 15,0 0-15,0 0 0,0 0 0,0 0 16,1 0-16,-1 0 0,0 0 16,0 0-16,0-21 0,0 0 0,1-1 15,-1 1-15,-21 0 0,21 0 16,-21 0-16,21 0 0,-21-1 0,21 1 16,-21 0-16,0 0 0,0 0 15,0 42 16,0 0-31,0 0 16,0 0-16,0 1 0,0-1 16,0 0-16,0 0 0,0 0 15,0 0-15,21 1 0,1-1 16,-1 0-16,0-21 0,0 21 16,0-21-16,0 0 0,22 0 15,-22 0-15,0 0 0,0 0 0,0-21 16,1 0-16,-1 21 0,0-21 15,0-1-15,0 1 0,0 0 0,1 0 16,-1 0-16,-21-22 0,0 22 0,21 0 16,-21 0-16,21 21 0,-21-21 15,0 42 17,0 0-32,0 0 15,0 0-15,0 1 0,0-1 16,0 0-16,0 0 0,0 0 0,0 0 15,0 1-15,21-1 16,0-21-16,1 21 0,-1-21 0,0 0 16,0 0-16,0 0 15,0 0-15,1 0 0,-1 0 0,0-21 16,0 0-16,0-1 0,0 1 0,1 0 16,-1 0-16,-21-21 0,21 20 15,0-20-15,0-21 0,0-22 16,-21 21-16,22 22 15,-22-21-15,21 20 0,0 1 0,-21 0 16,0-1-16,0 22 0,0 0 16,21 0-16,-21 0 0,0 42 15,0 0 1,0 0-16,0 0 0,-21 0 16,21 22-16,-21-1 0,21 0 0,0 1 15,0-1-15,0 22 0,0-22 16,0 0-16,0 1 0,0-1 0,0 0 15,0 1-15,0-1 0,0-21 16,0 0-16,21 22 0,-21-22 16,21-21-16,0 21 0,0 0 15,1-21-15,-1 0 0,0 0 0,21 0 16,1 0-16,-22 0 0,21-21 0,0 0 16,1 0-16,-1-1 0,-21 1 15,22 0-15,-22 0 0,0-21 0,0 20 16,0 1-16,-21-21 0,21 21 15,-21 0-15,0-1 0,0 1 0,-21 21 16,0 0 0,0 0-16,0 21 15,21 1-15,-21-1 0,21 0 0,0 0 16,0 0-16,0 0 16,0 1-16,0-1 0,0 0 0,0 0 15,0 0-15,21 0 0,-21 1 16,21-1-16,0 0 0,0-21 15,0 0-15,1 0 0,-1 0 16,0 0-16,21 0 0,1 0 0,-1 0 16,0 0-16,1-21 0,-1 0 15,0 21-15</inkml:trace>
  <inkml:trace contextRef="#ctx0" brushRef="#br0" timeOffset="107880.37">13250 17653 0,'0'-21'0,"0"42"0,0-63 0,0 21 16,0-22-16,-21 22 0,0 0 0,0 21 15,-22-21-15,22 0 0,-21 21 16,21 0-16,-22 0 0,1 0 0,21 0 16,-21 0-16,-1 21 0,1-21 0,0 21 15,20 21-15,-20-21 0,21 1 16,0 20-16,0-21 0,-1 21 0,22-20 15,-21 20-15,21 0 16,0-21-16,0 22 0,0-22 0,21 0 16,1 21-16,20-20 0,-21-1 15,0-21-15,0 21 0,22 0 0,-22-21 16,0 0-16,21 0 0,-20 0 16,-1 0-16,21 0 0,-21-21 0,0 0 15,1 0-15,-1-1 0,0 1 0,21-21 16,-21 0-16,1 20 0,-1-41 15,0 21-15,0-22 0,0 22 0,0-22 16,-21 1-16,22-1 0,-1 1 16,0 20-16,-21-20 0,21 21 0,0-22 15,-21 22-15,0-1 0,21 22 0,-21-21 16,22 21-16,-22 0 16,0-1-16,0 44 15,-22-22 1,1 42-16,0-21 0,21 21 0,-21 1 15,0-1-15,0 0 0,21 22 0,0-22 16,-22 22-16,22-22 0,-21 22 16,21-1-16,0-21 0,0 22 0,0-22 15,0 1-15,21-1 0,1 0 16,-1-21-16,0 22 0,0-22 0,0 0 16,0 0-16,1-21 0,-1 0 15,21 0-15,-21 0 0,22 0 16,-22 0-16,21 0 0,-21-21 0,22 0 15,-1 0-15,-21 0 0,21-1 16,-20-20-16,-1 21 0,0-21 0,0 20 16</inkml:trace>
  <inkml:trace contextRef="#ctx0" brushRef="#br0" timeOffset="108224.17">10858 17251 0,'-21'0'0,"42"0"0,-63 0 16,63 0 15,0 0-15,1 0-16,-1 0 0,0 0 0,0 0 15,0 0-15,0 0 0,1 0 16,-1 0-16,0 0 0,0 0 0,0 0 15</inkml:trace>
  <inkml:trace contextRef="#ctx0" brushRef="#br0" timeOffset="108804.87">15155 17039 0,'-21'0'0,"42"0"0,-63 0 0,21 0 15,42 0 1,0 0 0,21 0-16,1 0 0,-1-21 0,0 21 15,1 0-15,20 0 0,-20 0 16,20-21-16,-21 21 0,1 0 0,20 0 15,-20 0-15,-1 0 0,-21 0 0,21 0 16,-20 0-16,-44 0 31,1 0-15,0 0-16,0 0 0,0 0 0,-22 0 16</inkml:trace>
  <inkml:trace contextRef="#ctx0" brushRef="#br0" timeOffset="109071.72">15494 17018 0,'0'21'31,"-21"0"-31,21 1 0,0-1 0,-21 21 16,21-21-16,0 22 0,0-22 15,-22 21-15,22 0 0,-21 1 0,0-1 16,21 0-16,0 1 0,0-1 0,-21 0 15,21 1-15,-21-22 0,21 21 16,0-21-16,0 22 0,0-22 0,0 0 16,0 0-16,0 0 15,21-21 1,0 0-16,0 0 0,0 0 16,1-21-16,-1 0 15,0 0-15</inkml:trace>
  <inkml:trace contextRef="#ctx0" brushRef="#br0" timeOffset="110136.1">15811 17526 0,'0'21'16,"0"22"0,22-43-1,-1 0-15,0 0 16,0 0-16,0 0 0,0 0 0,1 0 15,-1-22-15,0 1 0,0 0 16,0 21-16,0-21 0,1 0 0,-22 0 16,0-1-16,0 1 0,0 0 15,0 0-15,0 0 0,0 0 16,0-1-16,-22 22 0,1 0 16,0 0-1,0 0-15,0 0 0,0 0 0,21 22 0,-22-1 16,1 0-16,0 0 0,21 0 15,-21 22-15,21-1 0,-21-21 16,21 21-16,0 1 0,0-1 0,0-21 16,0 22-16,0-22 0,21 0 15,0 21-15,0-21 0,0-21 0,1 22 16,20-1-16,-21-21 0,21 0 16,1 0-16,-22 0 0,21 0 0,1 0 15,-1-21-15,0-1 0,1 22 0,-1-21 16,0-21-16,1 21 0,-22 0 15,21-22-15,0 1 0,-20 21 0,-1-22 16,0 1-16,-21 21 16,0 0-16,0-22 0,0 22 15,0 0-15,-21 21 16,0 21-16,21 0 16,0 1-16,0-1 0,0 0 0,0 0 15,0 0-15,0 0 0,0 1 16,0 20-16,0-21 0,21 0 0,-21 0 15,21 1-15,-21-1 0,0 0 0,21 0 16,-21 0-16,21-21 16,-42 0 15,0 0-31,0-21 16,0 0-16,-1 0 0,1 21 0,0-21 15,21-1-15,-21 1 0,0 0 16,21 42 15,0 0-31,0 1 16,0-1-16,21 0 0,0 0 0,0-21 15,0 21-15,1 0 0,-1 1 16,0-22-16,0 21 0,0-21 16,22 0-16,-22 0 0,21 0 0,-21 0 15,0 0-15,22 0 0,-22-21 16,0 21-16,21-22 0,-20 1 15,-1-21-15,0 21 0,0 0 0,0-22 16,-21 1-16,21 0 0,1-1 0,-1 1 16,-21-22-16,21 22 0,-21-21 15,21 20-15,0 1 0,-21 0 0,21-1 16,-21 1-16,22 0 0,-22 20 0,0 1 16,-22 42-1,1 1 1,0 20-16,0-21 0,0 21 15,21 1-15,0-1 0,-21-21 0,-1 22 16,22-1-16,0 0 0,0 22 16,-21-22-16,21-21 0,0 22 15,-21-1-15,21 0 0,0-21 0,0 22 16,0-22-16,0 0 0,0 0 0,0 0 16,21 1-16,0-22 15,1 0-15,-1 0 16,0 0-16,0-22 0,0 22 15,0-21-15,1 0 0,-1 0 0,0 0 16,0 0-16,-21-1 0,21-20 16,-21 21-16</inkml:trace>
  <inkml:trace contextRef="#ctx0" brushRef="#br0" timeOffset="110367.97">16912 17336 0,'0'21'16,"21"-21"0,0 0-16,1 0 0,-1 0 15,0 0-15,21 0 16,-21 0-16,1 0 0,-1 0 0,0 0 16,0 0-16,0 0 0,0 0 0,22 0 15,-22 0-15,0 0 0,0 0 16,0-21-16,1 21 15,-1-22-15,-21 1 16</inkml:trace>
  <inkml:trace contextRef="#ctx0" brushRef="#br0" timeOffset="110880.7">18161 17293 0,'0'0'0,"0"-21"15,0 0 1,0 0 0,0 42 109</inkml:trace>
  <inkml:trace contextRef="#ctx0" brushRef="#br0" timeOffset="112807.11">18182 17293 0,'0'0'16,"0"-21"-16,0 0 15,0 0-15,0 0 16,0-1 0,-21 22 15,0 0-31,0 22 0,-1-1 15,1-21-15,0 42 0,0-21 0,0 0 16,0 22-16,-1-1 0,1 0 16,0 1-16,21-1 0,0 0 0,0 1 15,0-1-15,0 0 0,0-20 0,0 20 16,0-21-16,21 21 0,22-20 16,-22-1-16,21 0 0,0 0 0,1-21 15,20 21-15,-20-21 16,20 0-16,-21 0 0,22 0 0,-1 0 15,-20 0-15,20 0 0,-20 0 16,20 0-16,-21-21 0,1 0 0,-1 0 16,0 0-16,-20-1 0,20-20 0,-21 21 15,0-21-15,0-1 0,-21 1 16,0 0-16,22-1 0,-22 1 0,0 21 16,0-22-16,0 22 0,-22 0 15,1 0-15,0 0 0,0 21 0,-21 0 16,20 0-16,-20 0 0,0 0 0,21 0 15,-22 21-15,1 0 0,21 0 16,-22 0-16,22 1 0,0-1 16,-21 21-16,42-21 0,-21 22 15,21-22-15,0 21 0,0-21 0,0 0 16,0 22-16,0-22 0,0 0 0,21 0 16,0-21-16,0 21 0,0-21 15,0 0-15,22 0 0,-22 0 0,21 0 16,-21 0-16,22 0 0,-22 0 15,0-21-15,0 0 0,0 0 0,1 0 16,-1-22-16,0 22 0,0-21 16,-21 0-16,0 20 0,21-20 0,-21 0 15,21 21-15,-21-1 0,0 1 0,0 0 16,0 0-16,0 42 31,-21 0-31,0 0 0,21 1 16,-21-1-16,21 21 0,0-21 0,-21 0 15,21 22-15,0-22 0,0 0 0,0 21 16,0-20-16,0-1 0,21 0 16,0 0-16,-21 0 0,21-21 0,0 21 15,1-21-15,-1 0 0,0 0 16,21 0-16,-21 0 0,1 0 0,20 0 16,-21-21-16,0 0 0,22 0 15,-1 0-15,-21 0 0,21-1 16,-20 1-16,20-21 0,-21 0 0,0-1 15,0 22-15,1-21 0,-1-1 16,-21 22-16,0 0 0,0 0 0,-21 21 31,-1 0-31,1 0 0,21 21 0,0 0 16,-21 0-16,21 22 0,0-22 0,0 0 16,0 0-16,0 22 0,0-22 15,0 0-15,0 0 0,0 0 0,0 0 16,0 1-16,0-1 15,21-21-15,-21 21 0,0 0 0,21-21 16,-21 21-16,-21-21 31,0 0-15,0-21 0,21 0-16,0 0 0,-21 0 15,0-1-15,21 1 0,0 0 16,0 0-1,0 42 1,0 0-16,0 0 16,21 1-16,-21-1 0,21 0 15,0 0-15,-21 0 0,21 0 16,0-21-16,1 22 0,-1-22 0,0 0 16,0 0-16,0 0 0,22 0 15,-22 0-15,21 0 0,0 0 16,-20 0-16,20 0 0,0 0 0,1-22 15,-1 1-15,-21 0 0,21 0 16,-20 0-16,-1 0 0,21-22 0,-21 22 16,-21-21-16,21 21 0,-21-22 0,0 22 15,0-21-15,0 21 0,0-1 16,0 1-16,0 0 0,-21 21 31,0 0-31,21 21 16,-21 0-16,0 1 0,0-1 0,21 0 15,-22 0-15,22 0 0,-21 22 16,21-22-16,0 0 0,0 0 0,0 21 16,0-20-16,0-1 0,0 0 15,0 0-15,0 0 0,0 0 16,21-21-16,1 0 0,-1 0 16,0 0-16,0 0 0,0 0 15,0 0-15,1 0 0,20 0 0,-21 0 16,21-21-16,-20 0 0,20 21 15,0-21-15,1 0 0,-22 0 0,21-1 16,-21-20-16,22 21 16,-22-21-16,0 20 0,0-20 0,-21 21 15,0 0-15,21-22 0,-21 22 16,0 0-16,-21 21 16,0 0-16,0 0 0,0 0 15,-1 21-15,1 0 0,0 1 16,21-1-16,0 0 0,0 0 15,0 0-15,0 0 0,0 1 0,0-1 16,0 0-16,21-21 0,0 21 16,-21 0-16,22 0 0,-1 1 15,-21-1-15,21 0 16,0-21-16,0 21 0,-21 0 16,21 0-16,1-21 15,-22 22-15,-22-22 31,1 0-31,0 0 0,0 0 16,0 0-16,0 0 16,-1 0-16,22-22 31</inkml:trace>
  <inkml:trace contextRef="#ctx0" brushRef="#br0" timeOffset="113113.02">21061 17844 0,'-21'0'16,"21"21"-16,-22-21 15</inkml:trace>
  <inkml:trace contextRef="#ctx0" brushRef="#br0" timeOffset="182220.14">20320 16870 0</inkml:trace>
  <inkml:trace contextRef="#ctx0" brushRef="#br0" timeOffset="-170541.31">2984 9165 0,'0'-21'0,"0"0"0,0 0 16,0 0-1,0-1-15,0 1 16,0 0-16,0 0 15,-21 21 1,0 0 0,21 21-16,-21 0 0,21 0 15,0 1-15,-21 20 0,21-21 0,-21 21 16,-1 1-16,22-1 0,0 22 16,-21-22-16,21 0 0,-21 1 0,0-1 15,21 0-15,0 1 0,0-1 16,0 0-16,-21 1 0,21-22 0,0 21 15,0-21-15,0 0 0,0 1 0,0-1 16,0 0-16,-21-21 0,21 21 16,0 0-16,0-42 47,0 0-47,0 0 15,0 0-15,0-1 0</inkml:trace>
  <inkml:trace contextRef="#ctx0" brushRef="#br0" timeOffset="-170207.99">2413 9779 0,'-21'21'0,"42"-42"0,-63 63 0,20-42 16,1 22-16,21-1 0,0 0 15,0 0-15,0 0 0,0 0 16,0 1-16,21-22 0,1 21 16,-1-21-16,21 21 0,0-21 0,1 0 15,-1 0-15,0 21 0,1-21 0,20 0 16,-20 0-16,-1 0 0,0 0 16,1 0-16,-1 0 0,0-21 0,1 0 15,-22 21-15,21-21 0,-21 21 16,22-22-16,-22 1 0,0 0 15,0 21-15,-21-21 0,0 0 0,0 0 16,0-1-16,0 1 0,0 0 16,0 0-16,0 0 15,-21 0-15,21-1 0,0 1 0,-21 0 16</inkml:trace>
  <inkml:trace contextRef="#ctx0" brushRef="#br0" timeOffset="-170068.07">2519 9144 0</inkml:trace>
  <inkml:trace contextRef="#ctx0" brushRef="#br0" timeOffset="-169857.19">2540 9081 0,'-21'63'0,"486"-253"63,-422 190-63,-530 127 0,1016-254 0,-508 105 0,22 22 15,-22 0-15,0 0 0,0 0 16,-21 22 15,-21-22-15,21 21-16,0 0 15,0 0 1,0 0-16,0 0 16,0 1-16</inkml:trace>
  <inkml:trace contextRef="#ctx0" brushRef="#br0" timeOffset="-167781.02">3598 9631 0,'-21'0'0,"21"-21"0,0 0 15,-21 21-15,21-22 0,-21 1 16,21 0-16,0 0 15,0 42 32,0 0-47,0 0 0,0 1 16,0-1-16,0 0 0,0 21 16,0-21-16,0 1 0,0-1 0,0 21 15,0-21-15,0 0 0,0 1 0,-21-1 16,21 0-16,-22-21 0,22 21 15,-21 0-15,0-21 0,0 0 32,21-21-17,0 0-15,0 0 16,0 0-16,0-1 0,21 1 0,0-21 16,0 21-16,-21-22 0,22 1 15,-1 21-15,0-21 0,0 20 0,21-20 16,-20 21-16,-1 0 0,0 0 15,21-1-15,-21 1 0,1 21 0,-1 0 16,0 0-16,0 0 0,0 21 16,-21 1-16,0-1 15,0 0-15,0 0 0,0 21 0,0-20 16,0 20-16,0-21 0,0 21 0,0-20 16,0-1-16,0 21 0,0-21 15,0 0-15,0 1 0,0-1 16,21 0-16,1 0 0,-1-21 15,0 0-15,0 0 0,0 0 0,0 0 16,1 0-16,-1 0 0,0 0 16,0-21-16,0 0 0,0 0 15,1-1-15,-22 1 0,21-21 16,-21 21-16,21 0 0,-21-1 16,21 1-16,-21-42 15,0 42-15,0-1 0,0 1 0,0 0 16,0 42 15,-21 0-15,21 1-16,-21-1 15,21 0-15,0 0 0,-21 0 0,21 22 16,0-22-16,0 0 0,-22 0 0,22 0 16,-21 0-16,21 1 15,0-1-15,-21-21 16,21-21 15,0-1-31,0 1 16,0 0-16,0 0 0,21 0 0,-21 0 15,21-1-15,1-20 16,-1 21-16,0 0 0,-21 0 16,21-1-16,0 1 0,0 0 0,1 0 0,-1 21 15,0 0-15,0 0 0,0 0 16,0 21-16,-21 0 15,0 0-15,0 22 0,0-22 16,0 0-16,0 0 0,0 22 0,0-22 16,-21 0-16,21 0 0,0 0 15,0 0-15,0 1 0,0-1 0,0 0 16,0 0-16,21-21 31,1 0-31,-1 0 16,0 0-16,0 0 15,-21-21-15,21 0 16,0 21 47,-21-21-48,22 21-15,-1 0 0,-21-22 16,0 1-16,21 21 15,-21-21-15,21 21 0,-21-21 16,21 0-16,-21 0 0,0-1 0,0 1 16,21 0-16,-21-21 0,22 21 15,-22-1-15,0 1 0,0 0 0,0 0 16,0 0-16,-22 21 31,1 0-31,21 21 16,-21 0-16,21 0 0,0 0 15,0 1-15,0-1 0,-21 0 16,21 0-16,0 21 0,0-20 0,0-1 16,0 0-16,0 0 0,0 21 15,0-20-15,0-1 0,21 0 0,0 0 16,0 0-16,1 0 16,-1-21-16,0 0 0,21 0 15,-21 0-15,1 0 0,-1 0 16,0 0-16,0-21 0,0 21 15,0-21-15,1 0 0,-1 0 0,0 0 16,-21-1-16,21 1 0,0 0 0,-21 0 16,0 0-16,0-22 0,21 22 15,-21 0-15,0 0 0,0 0 0,0 0 16,0-1-16,0 1 0,0 0 16,-21 21-1,42 0 16,1 0-15,-1 0-16,0 0 0,0-21 16,0 21-16,22 0 0,-22 0 15,0-21-15,0 21 0,0 0 0,22 0 16,-22-21-16,0 21 0,0 0 0,0-22 16,-21 1-1,-21 42 32,0-21-47,21 22 16,-21-1-16,21 0 0,0 0 0,0 0 15,-21 0-15,21 1 0,0-1 0,-22 21 16,22-21-16,0 0 0,0 1 16,0-1-16,0 0 0,0 0 0,0 0 15,0 0-15,22-21 0,-1 22 0,0-1 16,0-21-16,0 21 0,0-21 15,1 0-15,20 21 0,-21-21 16,0 0-16,22 0 0,-22 0 0,21 0 0,-21 0 16,22 0-16,-22-21 0,0 21 15,42-42-15,-41 20 16,-1 1-16,0 0 0,0 0 0,-21 0 16,0-22-16,0-20 0,0 21 15,0 20-15,0-20 0,0 21 16,-21 0-16,21 0 0,-21-1 0,0 1 15,-1 0-15,1 21 0,0 0 0,0-21 16,0 21-16,0 0 0,-1 0 0,1 0 16,0 0-16,0 21 0,0-21 15,21 21-15,-21-21 0,-1 21 16,1 1-16,21-1 0,-21 0 0,21 0 0,-21-21 16,21 21-16,-21 0 15,21 1-15,21-22 16</inkml:trace>
  <inkml:trace contextRef="#ctx0" brushRef="#br0" timeOffset="-167377.09">6371 9483 0,'0'0'0,"0"-21"16,21 21-16,0-22 15,-21 1-15,0 0 16,0 0-16,0 0 16,-21 21 15,0 0-31,0 0 15,0 21-15,0 0 0,-1 0 0,22 0 16,-21 1-16,0 20 0,0-21 16,21 0-16,0 0 0,0 22 15,0-22-15,0 0 0,0 0 0,0 0 16,0 1-16,0-1 0,0 0 0,21 0 16,0 0-16,0-21 0,1 21 15,-1-21-15,21 22 0,-21-22 0,0 0 16,22 0-16,-22 0 0,21 0 0,1 0 15,-22 0-15,21-22 0,0 1 16,1 21-16</inkml:trace>
  <inkml:trace contextRef="#ctx0" brushRef="#br0" timeOffset="-165069.46">7197 9504 0,'0'0'0,"0"-21"0,0 0 0,0-1 0,0 1 16,0 0-16,0 0 0,-22 0 0,1 21 15,21-21-15,-21-1 0,0 22 0,0 0 16,0 0-16,-1 0 16,1 0-16,0 0 0,0 22 0,0-1 15,0-21-15,-1 21 0,1 0 0,0 21 16,0-20-16,0-1 0,0 21 16,21-21-16,0 0 0,0 1 0,0 20 15,0-21-15,0 0 0,0 0 0,0 1 16,21-1-16,0-21 0,-21 21 15,21-21-15,0 0 0,0 0 16,1 0-16,-1 0 0,0 0 16,0 0-16,0 0 0,0 0 0,1-21 15,-1 0-15,0-1 0,-21 1 16,21 0-16,0 0 0,0-21 0,-21 20 16,0 1-16,22 0 0,-22-21 0,0 21 15,21-1-15,-21 1 0,0 0 16,-21 21 15,-1 21-31,22 0 16,-21 1-16,21-1 0,0 0 15,0 21-15,0-21 0,0 1 16,0 20-16,0-21 0,0 0 0,21 0 16,1 1-16,-1-1 0,-21 0 0,21 0 15,0-21-15,0 21 0,0-21 16,1 0-16,-1 0 0,0 0 15,0 0-15,0 0 0,0-21 0,1 0 16,-1 0-16,-21 0 0,21-1 0,0 1 16,0-21-16,0 21 15,1-22-15,-22 1 0,21 0 0,0-1 16,0 1-16,0 0 0,-21-22 0,21 22 0,1-43 16,-22 22-16,0 20 15,21 1-15,-21 21 0,0-21 16,0-1-16,0 22 0,0-21 0,0 21 15,0-1-15,0 1 0,0 0 0,0 0 16,0 0 0,-21 42-1,21 0-15,-22 0 0,22 22 0,0-22 16,-21 21-16,0 0 0,21 22 16,0-22-16,0 1 0,-21 20 0,21-21 15,0 1-15,0-1 0,0 22 16,0-22-16,0 0 0,0 1 15,0-1-15,0-21 0,0 21 0,0 1 16,0-22-16,0 0 0,0 21 0,0-20 16,0-1-16,21-21 0,-21 21 0,21 0 15,0-21-15,1 21 16,-1-21-16,0 0 0,0 0 0,0 0 16,0 0-16,1 0 0,-22-21 0,42 0 15,-21 0-15,0 0 16,0-1-16,1 1 0,-1 0 0,0-21 15,0 21-15,0-1 0,0-20 0,-21 21 16,0 0-16,22 0 0,-22-1 0,21 1 16,-21 0-16,0 0 15,0 42 17,0 0-32,0 0 0,0 1 15,0-1-15,0 0 0,0 0 16,0 0-16,0 22 0,0-22 0,0 0 15,0 0-15,0 0 0,0 0 0,0 1 16,0-1-16,21-21 0,0 21 16,0-21-16,0 0 0,1 0 15,-1 0-15,0 0 0,0 0 16,-21-21-16,21 0 0,0 21 16,1-22-16,-22 1 0,21-21 15,0 21-15,0 0 0,-21-22 0,21 22 16,0 0-16,1 0 0,-1 0 0,-21-1 15,21 1-15,-21 0 0,21 21 0,-21-21 16,21 21 0,-21 21-1,0 0-15,0 0 16,0 1-16,0-1 0,0 0 16,0 0-16,0 0 0,0 22 0,0-22 15,0 0-15,0 0 0,0 0 0,0 0 16,0 1-16,0-1 15,0 0-15,21-21 0,1 0 16,-22 21-16,21-21 0,0 0 0,0 0 16,0 0-16,0 0 0,1 0 15,20 0-15,-21 0 0,0 0 0,0-21 16,1 21-16,-1-21 0,0 0 16,0 21-16,0-22 0,0 1 0,1 0 15,-1 0-15,0 0 0,0-22 0,-21 22 16,0 0-16,21 0 0,-21 0 0,0 0 15,21-1-15,-21 1 16,0 0-16,0 0 0,-21 0 16,0 21-16,21-21 0,-21 21 15,21-22-15,-21 22 16,0-21-16,-1 21 16,1 0-1,0 0-15,0 0 16,0 0-1,0 0-15,-1 0 0,1 0 16,0 0-16,21 21 0,-21-21 16,0 0-16,0 22 15,-1-1 1,1-21-16,0 21 16,21 0-16,0 0 15,0 0 1,0 1-1,21-22 1,0 0-16,1 21 0,-1-21 0,0 0 16,0 0-16,21 21 0,-20-21 15,-1 0-15,0 0 0,0 0 0,21 0 16,-20 0-16,-1 0 0,0 0 0,21 0 16,-21 0-16,1 0 0,20-21 0,-21 21 15,0-21-15,22 21 16,-22-22-16,0 1 0,21 21 0,-21-21 15,1 21-15,-1-21 0,21 21 0,-42-21 16,21 0-16,0 21 0,1 0 16,-1-22-16,0 22 15,-42 22 17,21-1-17,-21 0-15,-1 0 0,22 0 16,-21 0-16,21 1 0,0-1 15,0 0-15,-21 0 0,21 0 0,-21 0 0,21 1 16,0-1-16,0 0 0,0 0 16,0 0-16,0 0 15,0-42 32,0 0-31,0 0-16,0 0 0,0 0 15,0-1-15,0 1 0,21 0 16,0 0-16,0 0 0,1 0 0,-1-1 16,0 1-16,0 0 0,0 0 15,22 0-15,-22 0 0,0-1 0,21 22 16,-21-21-16,22 0 0,-22 21 16,0 0-16,21-21 0,-20 21 0,-1 0 15,0 0-15,-21 21 16,0 0-16,0 0 0,0 1 15,0-1-15,0 21 0,0-21 16,-21 0-16,0 1 0,21 20 0,0-21 16,0 0-16,0 0 0,0 22 0,0-22 15,0 0-15,0 0 0,0 0 16,21-21-16,0 0 0,0 0 16,0 0-16,0 0 0,1 0 0,-1 0 15,0 0-15,0-21 0,0 21 0,0-21 16,22 0-16,-22 0 0,0 0 0,0-1 15,0 1-15,1 0 0,-1 0 16,-21 0-16,21 0 0,-21-1 16,21 1-16,-21 0 0,0 0 0,0 0 15,0 0-15,0-1 0,-21-20 16,0 21-16,0 0 0,-1 0 16</inkml:trace>
  <inkml:trace contextRef="#ctx0" brushRef="#br0" timeOffset="-164681.18">8678 8657 0,'-21'0'0,"42"0"0,-63 21 0,21 1 0,21-1 16,0 0-16,-21-21 0,21 21 16,0 0-16,0 0 0,21-21 15,0 22-15,0-22 0,0 0 16,0 0-16,1 0 0,-1 0 16,0 0-16,0 0 0,-21-22 15,0 1-15,0 0 0,0 0 16,0 0-16,0 0 0,0-1 15,-21 22 1,21-21-16,-21 21 0,0 0 16,-1 0-1,1 0 1,0 0-16,0 0 0,0 0 16,0 21-16,-1-21 0,1 0 0</inkml:trace>
  <inkml:trace contextRef="#ctx0" brushRef="#br0" timeOffset="-164353.36">7366 9059 0,'0'0'0,"21"0"32,0 0-32,0 0 0,1 0 0,-1 0 15,0-21-15,21 21 0,-21 0 16,22 0-16,-22 0 0,21 0 16,-21 0-16,1-21 0,20 21 0,-21 0 15,0 0-15,0 0 0,1 0 0,-1 0 16,0 0-16,0 0 0,0 0 15,0 0 1,1-21-16</inkml:trace>
  <inkml:trace contextRef="#ctx0" brushRef="#br0" timeOffset="-161805.33">11091 8869 0,'21'-21'0,"-42"42"0,64-42 16,-22 0-16,0-1 0,0 22 16,0-21-16,-21 0 0,21 21 15,-21-21-15,22 21 0,-22-21 0,0 0 16,0-1-16,0 1 16,0 0-16,0 0 15,-22 21-15,1 0 16,0 0-16,0 0 0,-21 0 15,20 0-15,-20 0 0,0 0 0,-1 0 16,1 0-16,-21 21 0,20 0 0,1 22 16,0-22-16,-22 21 0,22 0 15,21 1-15,-22-1 0,1 22 0,21-22 16,0 0-16,-1 22 0,1-22 0,21 0 16,0 1-16,0 41 15,0-62-15,21 20 0,1-21 0,-1 21 16,0-20-16,21-1 0,-21 0 15,22 0-15,-1 0 0,0 0 0,1-21 16,-1 22-16,0-22 0,43 21 16,-43-21-16,1 0 0,-1 0 15,0 0-15,1 0 0,-22-21 0,21-1 16,-21 22-16,22-21 0,-22 0 16,21 0-16,-21 0 0,22 0 0,-22-1 15,0 1-15,0 0 0,22-21 0,-22 21 16,0-1-16,-21 1 0,21 0 0,-21 0 15,21 0-15,-21 0 0,0-1 16,0 1-16,0 0 16,-21 42 15,21 0-31,-21-21 16,21 22-16,-21-1 0,21 0 0,0 0 15,-21 0-15,21 0 0,-22 1 0,22 20 16,-21-21-16,21 0 0,0 0 0,0 1 15,0-1-15,0 0 16,0 0-16,0 0 0,21-21 0,1 21 16,-1-21-16,0 0 0,0 0 0,0 22 15,0-22-15,1 0 0,20 0 16,-21 0-16,0 0 0,22-22 0,-22 1 16,0 21-16,21-21 0,-21 0 15,1 21-15,-1-21 0,0 0 0,0-22 16,0 22-16,-21 0 0,0 0 0,0-22 15,0 22-15,0 0 0,0-21 16,0 21-16,-21-1 0,21 1 0,-21 0 16,0 0-16,0 0 0,-1 0 0,-20 21 15,21 0-15,0 0 0,0 0 16,-1 0-16,1 0 0,0 0 0,0 21 16,0 0-16,0 0 0,-1 0 15,1 0-15,0 1 0,21 20 0,0-21 16,-21 0-16,21 22 0,0-22 15,0 0-15,0 21 0,0-21 0,0 1 16,21-1-16,0 0 0,0 0 0,22 0 16,-22 0-16,21-21 0,-21 0 15,22 0-15,-22 0 0,21 0 16,1 0-16,-1 0 0,-21 0 0,21-21 16,1 0-16,-22 21 0,0-21 0,21 0 15,-20 0-15,-1-1 0,0-20 16,0 21-16,0 0 0,0-22 0,1 22 15,-1 0-15,0 0 0,0 0 0,-21 0 16,21-1-16,-21 1 0,21 21 16,-21-21-16,-21 21 31,0 21-31,21 0 0,-21 1 16,0-1-16,21 0 0,0 0 0,-21 0 15,-1 0-15,22 1 0,0-1 16,0 0-16,0 0 0,0 0 0,0 0 15,0 1-15,0-1 0,0 0 16,0 0-16,22-21 16,-1 0-16,0 0 0,21 0 0,-21 0 15,1 0-15,20 0 0,-21 0 16,21 0-16,-20-21 0,-1 21 0,0-21 16,21 0-16,-21-1 0,1 1 0,-1 0 15,0 0-15,0 0 0,0 0 16,0-22-16,-21 22 0,22 0 15,-22 0-15,0 0 0,0-1 16,0 1-16,-22 21 31,22 21-31,0 1 0,-21-1 0,0 0 16,21 0-16,0 0 0,0 0 16,0 1-16,0-1 0,0 0 0,0 0 15,0 0-15,0 0 0,0 1 0,0-1 16,0 0-16,21-21 0,0 21 0,22 0 15,-22-21-15,21 0 0,1 0 16,-1 0-16,-21 0 0,21 0 16,1 0-16,-1 0 0,0 0 0,1-21 15,-1 21-15,-21-21 0,0 0 0,1 0 16,-1-1-16,0-20 0,0 21 16,0 0-16,-21 0 0,0-1 0,0-20 15,0 21-15,0 0 0,0 0 16,-21 21-1,0 0 1,0 0-16,0 21 0,21 0 0,-22 0 16,1 0-16,21 0 0,-21 1 0,0-1 15,21 0-15,-21 0 0,21 0 16,0 0-16,0 1 0,0-1 16,0 0-16,0 0 0,21-21 46,0-21-46,0 0 0,-21 0 16,0-1-16,21 1 0,1 0 0,-1 0 16,-21 0-16,21 0 0,0-22 0,0 22 15,0 0-15,1 0 0,-1-22 16,0 22-16,0 21 0,0-21 0,22 0 16,-22 21-16,0 0 0,21 0 0,-21 0 15,1 0-15,-1 0 0,0 21 16,0 0-16,-21 0 0,0 1 15,21-1-15,-21 0 0,0 0 0,0 0 16,0 22-16,0-22 0,0 0 0,21 0 16,1 0-16,-1 0 0,0 1 15,0-22-15,0 0 0,0 0 16,1 0-16,20 0 0,-21 0 16,0 0-16,0 0 0,1 0 0,20-22 15,-21 1-15,0 0 0,0 0 16,1 0-16,-1 0 0,-21-22 0,21 22 15,0-21-15,-21-1 0,21-20 16,0 21-16,-21-22 0,22 1 0,-1-1 16,-21 22-16,0-22 0,21 22 15,0-22-15,-21 22 0,0 0 0,0-1 16,0 1-16,0 21 0,0 0 16,-21 21-1,0 21 1,0 21-16,21-21 0,-22 1 15,1 20-15,0 0 0,0 1 16,21-1-16,-21 0 0,0 1 0,21 20 16,-22-21-16,22 1 0,0-1 0,0 0 15,0 1-15,0-1 0,0-21 16,0 22-16,0-1 0,0-21 0,0 21 16,0-20-16,0-1 0,0 0 0,22 0 15,-1 0-15,0 0 0,-21 1 16,21-1-16,0-21 0,0 0 0,1 21 15,-1-21-15,0 0 0,0 0 0,21 0 16,-20 0-16,-1-21 0,0 0 16,0-1-16,0 22 15,0-21-15,-21 0 0,0 0 0,22 0 16,-22 0-16,21-1 0,-21 1 0,0 0 16,0 0-16,0 0 0,0 0 0,21-22 0</inkml:trace>
  <inkml:trace contextRef="#ctx0" brushRef="#br0" timeOffset="-161632.9">13906 8805 0,'-21'0'0,"42"0"0</inkml:trace>
  <inkml:trace contextRef="#ctx0" brushRef="#br0" timeOffset="-161408.03">14436 8805 0,'0'22'16,"-22"-22"-16</inkml:trace>
  <inkml:trace contextRef="#ctx0" brushRef="#br0" timeOffset="-157652.15">14224 8763 0,'-42'21'16,"20"-21"-16,1 21 0,0-21 16,0 0-16,0 0 0,-22 0 15,22 0-15,0 22 0,-21-22 0,21 0 16,-22 0-16,22 0 0,0 0 15,0 0-15,0 0 0,-1 0 0,1 0 16,0 0-16,42 0 47,22 0-47,-22 0 0,21-22 16,22 22-16,-22 0 0,43 0 15,-22 0-15,22-21 0,-1 21 16,-20 0-16,21 0 0,-22-21 0,22 21 15,-22 0-15,1 0 0,-22 0 16,22-21-16,-22 21 0,0 0 0,1 0 16,-1 0-16,-21 0 0,0 0 15,-42 0 17,21 21-1</inkml:trace>
  <inkml:trace contextRef="#ctx0" brushRef="#br0" timeOffset="-77536.61">2900 5800 0,'0'0'0,"0"-21"0,21-1 15,-21 1-15,0 0 0,21 0 0,-21 0 16,0 0-16,0-1 0,0-20 16,0 0-16,0 21 0,0-1 15,0-20-15,0 21 0,0 0 16,0 0-16,0-1 0,0 1 15,0 0-15,0 0 0,0 0 16,0 0-16,0 42 47,0 0-47,0 21 0,0 1 0,0 20 16,0-21-16,0 43 0,-21-21 15,0-1-15,21 22 0,-21-22 0,21 22 16,0-22-16,-22-20 0,22 20 0,0-20 15,-21 20-15,21-21 0,0-20 16,0 20-16,0-21 0,0 21 16,0-20-16,0-1 15,0 0-15,-21-21 0,21-21 32,0 0-32,0-1 0,0-20 15,0 21-15,0-21 0,0 20 0,0-20 16</inkml:trace>
  <inkml:trace contextRef="#ctx0" brushRef="#br0" timeOffset="-77112.86">2752 5503 0,'-22'-21'15,"44"42"-15,-44-63 0,1 21 16,21 0-16,0 0 0,0-1 16,0 1-16,21 0 0,1 0 15,-1 0-15,0 0 0,0 21 16,21-22-16,1 1 0,-1 21 0,0 0 16,1-21-16,-1 21 0,0 0 15,22 0-15,-22 21 0,1-21 0,-1 21 16,0 1-16,1 20 0,-22-21 15,0 21-15,-21-20 0,0 20 16,-21 0-16,0 1 0,-22-1 0,1 0 16,0 1-16,-1-1 0,1-21 15,0 21-15,-1 1 0,22-22 0,-21 0 16,21 0-16,-1 0 0,1 1 16,0-22-16,0 21 0,21 0 31,21-21-16,0 0-15,0-21 16,1 0-16,-1 21 0,0-22 16</inkml:trace>
  <inkml:trace contextRef="#ctx0" brushRef="#br0" timeOffset="-76557.18">3429 5927 0,'-21'0'0,"0"0"31,21-21 0,21 21-31,-21-22 16,21 22-16,0 0 0,0 0 0,0 0 15,1 0-15,-1 0 0,0 0 16,0 0-16,0 0 0,0 0 0,1 0 16,-1 22-16,0-1 0,0 0 15,0 0-15,0 0 0,1 0 0,-22 22 16,21-22-16,-21 0 0,0 21 15,0-20-15,0-1 0,0 21 16,-21-21-16,-1 0 0,1 1 0,0-22 16,21 21-16,0 0 0,-21-21 15,0 0-15,21-21 16,0 0 0,0-1-16,21 1 15,0-21-15,0 21 0,-21 0 0,21-22 16,1 22-16,-1 0 0,0-21 0,0 20 15,0 1-15,-21 0 16,21 0-16,1 0 0,-1 0 0,0 21 16,0-22-16,0 22 0,-21-21 15,21 21-15,1 0 0,-22 21 16,0 1 0,0-1-16</inkml:trace>
  <inkml:trace contextRef="#ctx0" brushRef="#br0" timeOffset="-76264.34">4318 5927 0,'0'21'31,"0"0"-15,0 0-16,0 0 0,-21 1 16,21-1-16,-21 0 0,21 0 15,0 0-15,0 0 0,-22 1 16,22-1-16,0 0 0,-21 0 16,21 0-1,0-42 16,0 0-31</inkml:trace>
  <inkml:trace contextRef="#ctx0" brushRef="#br0" timeOffset="-75943.84">4487 5630 0,'0'0'0,"-21"0"0,0 0 16,0 0-16,0 0 0,-1 0 0,1 0 15,0 0-15,21 22 16,0-1 0,21-21-1,0 0-15,1 0 16,-1 0-16,0 0 0,0 0 0,0-21 16,0-1-16,-21 1 15,0 0-15,0 0 0,0 0 16,-21 21-16,0-21 15,0 21-15,-21 0 0,20 0 0,1 0 16,0 0-16,0 0 0,21 21 16,-21 0-16,0 0 15,21 0-15,0 0 0,0 1 0,0-1 16,0 0-16,0 0 0,21 0 16</inkml:trace>
  <inkml:trace contextRef="#ctx0" brushRef="#br0" timeOffset="-75476.64">5038 5821 0,'0'0'0,"-22"0"0,1 0 15,0 0-15,0 0 16,0 0-16,0 21 0,-22 0 15,22 0-15,0 1 0,-21-1 16,20 0-16,-20 0 0,21 0 0,0 22 16,-22-22-16,43 0 0,0 0 0,0 0 15,0 0-15,0 1 0,0-1 16,22 0-16,-1-21 0,0 0 16,0 21-16,21-21 0,-20 0 0,20 0 15,-21 0-15,21 0 0,-20 0 16,-1 0-16,21 0 0,-21-21 0,0 0 15,1 21-15,20-21 0,-21-1 16,-21 1-16,21-21 0,0 21 16,-21 0-16,0-22 0,0 1 0,0 21 15,0-22-15,0 22 0,0 0 16,0-21-16,-21 42 0,0-21 0,0-1 16,0 22-16,0 0 0,-1 0 0,1 0 15,0 0-15,0 0 0,-21 0 16,20 22-16,1-1 0,0-21 0,21 21 15,0 0-15,-21 0 0,21 0 16,0 1-16,0-1 16,21 0-16,0-21 0,0 21 0,1-21 0</inkml:trace>
  <inkml:trace contextRef="#ctx0" brushRef="#br0" timeOffset="-75065.3">5376 5948 0,'0'0'0,"0"-21"0,0 0 16,0-1-16,0 1 15,21 0-15,1 0 0,-1 0 0,0 21 16,21-21-16,1-1 0,-1 22 0,0 0 16,1 0-16,20 0 15,-21 0-15,1 0 0,-1 22 0,-21-1 16,22 0-16,-22 21 0,21-21 0,-21 22 15,-21-1-15,0 0 0,0-20 16,0 20-16,0 0 0,0-21 0,0 1 16,0 20-16,-21-21 0,0-21 0,21 21 15,-21-21-15,0 0 16,21-21 0,0 0-16,0 0 0,0-22 15,0 22-15,0 0 0,21-21 16,0-1-16,0 1 0,0 21 0,0-21 15,1-1-15,-1 1 0,0 21 16,0 0-16,0-1 0,0 1 16,1 0-16,-1 21 0,0 0 15,0 0-15,0 0 0,-21 21 16,0 0-16,21 1 0,1-1 16</inkml:trace>
  <inkml:trace contextRef="#ctx0" brushRef="#br0" timeOffset="-74780.98">6752 5757 0,'0'0'0,"-21"22"31,21-1-31,-21 0 0,0 0 15,21 0-15,-22 0 0,22 22 0,0-22 16,-21 0-16,0 21 0,21-20 0,0-1 16,0 0-16,-21 0 0,21 0 15,0 0-15,0 1 0,0-1 16,21-42 15,-21-1-15,21 1-16</inkml:trace>
  <inkml:trace contextRef="#ctx0" brushRef="#br0" timeOffset="-74409.2">6858 5482 0,'0'-21'0,"0"42"0,0-63 0,-21 21 0,0 21 16,-1 0-16,1 0 0,0 0 0,0 0 15,-21 0-15,20 0 0,1 0 16,0 21-16,21 0 0,-21 0 15,21 0 1,0 1-16,0-1 0,21 0 16,0 0-16,0-21 0,22 0 0,-22 0 15,21 0-15,-21 0 0,1 0 16,20 0-16,-21-21 0,21 21 0,-20-21 16,-1 0-16,0-1 0,-21 1 0,0 0 15,0 0-15,0 0 0,0-22 16,0 22-16,0 0 0,-21 21 0,0-21 15,-1 0-15,1 21 0,0 0 16,0 0-16,-21 0 0,20 0 0,1 0 16,0 21-16,0 0 0,0-21 0,0 21 15,21 0-15,-22 1 16,22-1-16,0 0 0,0 0 0,0 0 16,0 0-16,22 1 0,-1-1 15,0-21-15,0 0 0,0 21 16,0-21-16</inkml:trace>
  <inkml:trace contextRef="#ctx0" brushRef="#br0" timeOffset="-73589.72">7832 4995 0,'0'-21'0,"0"42"0,0-63 0,0 21 16,-22 42-1,1 0-15,0 0 16,0 22-16,0-1 0,0 0 0,-22 1 16,22-1-16,0 22 0,-21-22 0,20 21 15,1 1-15,0-1 0,0 1 16,0-22-16,0 22 0,21-1 0,0-20 16,0-1-16,0 0 0,0 1 15,0-22-15,0 21 0,0-21 0,0 0 16,0 1-16,21-1 0,0-21 15,0 0 1,0 0-16,0 0 0,1 0 16,20-21-16,-21 21 0,21-22 0,-20 1 15,20-21-15,0 21 0,1 0 16,-1-22-16,0 1 0,1 21 0,-1-22 16,-21 22-16,21 0 0,-42 0 15,22 21-15,-22-21 0,21 21 0,-42 21 31,-1 0-31,22 0 16,-21 0-16,21 1 0,-21-1 16,21 0-16,0 0 0,0 0 0,0 0 0,0 1 15,0-1-15,0 0 16,21-21-16,0 0 16,1 0-16,20 0 0,-21 0 0,21 0 15,1 0-15,-1-21 0,-21 0 16,22-1-16,-1 1 0,-21 0 0,21 0 15,-20 0-15,-1-22 0,0 22 0,-21 0 16,0 0-16,21 0 0,-21 0 16,0-1-16,-21 22 31,21 22-15,-21-1-16,21 0 0,-21 0 15,-1 0-15,22 22 0,0-1 0,-21-21 16,0 21-16,0 1 0,0-1 15,21 0-15,-21 1 0,-1-1 0,22 0 16,0 1-16,0-1 0,0 0 0,0 1 16,0-1-16,0 22 0,0-22 15,0-21-15,0 21 0,22 1 0,-22-1 16,21-21-16,-21 22 0,0-22 0,0 0 16,0 0-16,0 0 0,0 0 15,-21-21-15,-1 22 0,1-22 16,0 0-16,0 0 0,0 0 0,0 0 15,-1-22-15,1 1 0,0 0 0,0 21 16,0-21-16,21 0 16,0 0-16,0-1 0,0 1 0,0 0 15,0-21-15,0 21 0,0-22 0</inkml:trace>
  <inkml:trace contextRef="#ctx0" brushRef="#br0" timeOffset="-73193.95">7451 5461 0,'0'0'0,"-22"0"0,22-21 15,22 21 1,-1-21-16,21 21 0,22 0 15,-1 0-15,1 0 0,20-21 16,1 21-16,0 0 0,20 0 0,-20 0 16,21 0-16,-21-22 0,-1 22 0,-20 0 15,20 0-15,-20-21 0,-1 21 16,-20 0-16,-1 0 0,-21-21 0,22 21 16,-22 0-16,0 0 0,0 0 31</inkml:trace>
  <inkml:trace contextRef="#ctx0" brushRef="#br0" timeOffset="-65981.54">17166 4255 0,'0'0'0,"0"-22"15,-21 1-15,0 0 0,21 0 16,-21 21-16,-1 21 15,22 0-15,0 22 16,-21-22-16,0 21 0,0 0 16,21 22-16,-21-22 0,0 22 0,21-1 15,-22 1-15,1-1 0,0 1 16,0 20-16,0-20 0,21-1 0,-21 1 16,-1-22-16,1 22 0,21-22 0,-21 0 15,21-20-15,0 20 0,0-21 16,0 0-16,0 0 0,21-42 31,-21 0-31,21 0 16,-21-21-16,22 20 0</inkml:trace>
  <inkml:trace contextRef="#ctx0" brushRef="#br0" timeOffset="-65645.73">16997 4424 0,'-43'-42'15,"86"84"-15,-86-106 0,43 43 0,0 0 16,0 0-16,0 0 16,22 0-16,-1 21 0,0-22 15,0 22-15,21 0 0,1 0 16,-22 0-16,42 0 0,-20 0 0,-1 22 16,0-1-16,22 21 0,-22-21 0,1 22 15,-22 20-15,21-21 0,-21 1 16,22 20-16,-43 1 0,21-1 15,-21-20-15,0 20 0,0 1 0,0-1 16,-21-21-16,-1 22 0,1-22 16,0 1-16,0-1 0,0-21 0,0 21 15,-1-20-15,22-1 0,0 0 0,-21 0 16,0 0-16,21-42 31,0 0-15,-21 0-16,21 0 15,0-1-15</inkml:trace>
  <inkml:trace contextRef="#ctx0" brushRef="#br0" timeOffset="-65435.34">16827 4932 0,'0'42'0,"0"-84"0,-21 84 0,0-42 15,21-21 1,21 21-16,22 0 0,-22 0 15,21-21-15,0 21 0,-20 0 16,41 0-16,-21 0 0,1-21 0,-1 21 16,22 0-16,-22 0 0,0 0 15,-21 0-15,22 0 0,-22-21 16,21 21-16,-21 0 0,1-22 0,-1 22 16,0 0-16</inkml:trace>
  <inkml:trace contextRef="#ctx0" brushRef="#br0" timeOffset="-64908.64">18267 4805 0,'0'-21'0,"0"42"0,21-63 0,0 42 16,-21-22-16,0 1 0,21 21 0,-21-21 15,0 0-15,0 0 16,-21 21-16,0 0 16,0 0-16,0 0 0,-22 0 0,22 0 15,0 0-15,-21 0 0,20 21 16,-20 0-16,21-21 0,-21 21 0,20 22 16,1-22-16,0 0 0,0 0 15,21 0-15,0 0 0,0 1 16,0-1-16,0 0 0,0 0 0,0 0 15,21 0-15,0-21 0,0 22 16,1-22-16,20 0 0,-21 21 16,21 0-16,-20-21 0,20 0 0,0 21 15,1-21-15,-1 21 0,-21-21 16,21 21-16,-20-21 0,20 22 0,-21-22 16,-21 21-16,0 0 15,-21 0-15,0-21 16,-22 0-16,1 21 0,0-21 0,-1 0 15,1 21-15,0-21 0,-22 0 16,22 0-16,0 0 0,20 0 16,-20 0-16,21 0 0,-21 0 0,20 0 0,1 0 15,0 0-15,0 0 0,42 0 47,0-21-47,0 0 0,22 21 0,-22-21 16</inkml:trace>
  <inkml:trace contextRef="#ctx0" brushRef="#br0" timeOffset="-64416.92">19050 4805 0,'0'0'16,"0"-21"-16,0 0 0,21-1 15,-21 1-15,21 0 0,-21 0 16,-21 0 0,0 21-16,0 0 0,0 0 15,-1 0-15,-20 0 0,21 0 0,-21 0 16,20 21-16,-20-21 0,21 21 0,0 0 16,-22-21-16,43 21 0,-21 1 15,21-1-15,-21 0 0,21 0 0,0 0 16,0 0-16,0 1 0,0-1 15,21 0-15,0-21 0,22 21 0,-22 0 16,21 0-16,-21-21 0,22 22 0,-1-1 16,0-21-16,-20 21 15,20 0-15,-21-21 0,21 21 0,-20-21 16,-1 21-16,0-21 0,0 22 0,-21-1 16,-21 0-1,-21-21-15,20 21 16,-20-21-16,0 0 0,-22 0 0,22 0 15,-22 0-15,1 0 0,-1 0 16,22 0-16,-21 0 0,20 0 0,1 21 16,21-21-16,0 0 0,-1 0 0,1 0 15,42 0 17,1 0-32,-1 0 0,0 0 0,21 0 15,-21-21-15,22 21 0</inkml:trace>
  <inkml:trace contextRef="#ctx0" brushRef="#br0" timeOffset="-64028.57">19431 5038 0,'0'-21'0,"21"21"16,0-22-16,0 1 15,22 21-15,-22-21 0,0 21 16,0-21-16,22 0 0,-22 0 16,0-1-16,0 1 0,0 0 0,0 0 15,-21 0-15,0 0 0,0-1 0,0 1 16,0 0-16,-21 21 16,0 0-16,-21 0 0,21 0 0,-1 0 15,-20 0-15,21 0 0,-21 0 16,20 21-16,-20 22 0,21-22 0,0 0 15,0 21-15,-1-21 0,1 22 0,21-1 16,0-21-16,0 22 16,0-22-16,0 0 0,0 21 0,21-21 15,1 1-15,-1-22 0,0 21 0,0 0 16,21-21-16,-20 0 0,20 0 16,0 0-16,1 0 0,-1 0 0,0 0 15,1 0-15,-22 0 0,21 0 0,0 0 16,1-21-16</inkml:trace>
  <inkml:trace contextRef="#ctx0" brushRef="#br0" timeOffset="-63640.44">20066 4932 0,'-21'-21'0,"42"42"0,-42-63 16,0 20-16,21 1 0,0 0 0,0 0 16,0 0-16,0 0 15,21-1-15,0 22 0,-21-21 0,42 21 16,-21 0-16,1-21 0,20 21 15,0 0-15,-21 0 0,22 0 0,-1 0 16,0 21-16,1 0 0,-1 1 0,0-1 16,-20 0-16,-1 21 0,0-21 15,0 22-15,-21-22 0,0 21 0,0-21 16,0 22-16,0-22 0,0 0 0,0 21 16,-21-20-16,0-22 0,0 21 15,-1 0-15,1-21 0,0 0 16,0 0-16,0 0 0,0 0 15,-1 0 1,22-21-16,0 0 0,0-1 16,0 1-16,0 0 0,22 0 0,-1-21 15,0-1-15,0 1 0,0 21 16,0-22-16,1 1 0,-1 21 0,0-21 16,0 20-16,0 1 0,0 0 0,1 0 15,-1 21-15,0-21 0,0 21 16,0-21-16,0 21 0,1-22 15,-1 1-15</inkml:trace>
  <inkml:trace contextRef="#ctx0" brushRef="#br0" timeOffset="-63121.38">21209 4128 0,'0'0'0,"0"-22"15,0 44 1,0-1 0,-21 21-16,21-21 0,0 22 0,-21-22 15,21 21-15,-22 0 0,1 22 16,21-22-16,-21 1 0,21-1 16,-21 0-16,0 22 0,21-22 0,0 0 15,0 22-15,0-22 0,0 1 0,0-1 16,0-21-16,0 21 0,0-20 15,0 20-15,0-21 0,21 0 16,-21 0-16,21-21 0,0 0 16,0 0-16,1 0 0,-1 0 15,0 0-15,21-21 0,-21 0 0,1 0 16,-1 0-16,21-22 0,-21 22 16,0-21-16,1 0 0,-1 20 0,-21-20 15,21 21-15,-21-21 0,21 20 16,-21 1-16,0 42 31,0 1-31,0 20 16,0-21-16,0 0 0,-21 0 15,21 22-15,0-22 0,0 0 0,0 0 16,0 0-16,0 1 0,0-1 0,0 0 16,0 0-16,21-21 15,0 0-15,0 0 0,1 0 16,-1 0-16,0 0 0,0 0 0,0-21 15,0 0-15,-21 0 0,22-1 16,-1 1-16,0 0 0</inkml:trace>
  <inkml:trace contextRef="#ctx0" brushRef="#br0" timeOffset="-62853.09">21696 4403 0,'-43'21'0,"86"-42"0,-107 42 15,43 0-15,21 0 16,21-21 0,0 0-1,1 0-15,-1 0 0,0-21 16,-21 0-16,21 21 0,-21-21 0,0 0 16,0-1-1,0 1-15,0 0 0,0 42 47,0 0-31,-21-21-16</inkml:trace>
  <inkml:trace contextRef="#ctx0" brushRef="#br0" timeOffset="-62653.21">20722 4530 0,'0'0'16,"21"0"-1,22 0-15,-22 21 0,0-21 16,21 0-16,1 0 0,-22 0 16,21 0-16,0 0 0,22 0 15,-22 0-15,-21 0 0,22 0 0,-22 0 16,21 0-16</inkml:trace>
  <inkml:trace contextRef="#ctx0" brushRef="#br0" timeOffset="-61773.49">22204 4678 0,'0'-21'0,"0"42"0,0-63 0,-21 42 16,-1 0-16,1-22 0,0 22 0,0 0 15,0 0-15,0 0 16,-1 22-16,-20-22 0,21 21 0,0 0 16,-22 0-16,22 21 0,0-20 15,21 20-15,0-21 0,0 21 0,0-20 16,0 20-16,0-21 0,0 21 0,21-20 15,0-1-15,1 0 0,-1 0 16,21-21-16,-21 21 0,0-21 0,1 0 16,-1 0-16,0 0 0,0 0 0,0 0 15,0-21-15,1 21 0,-22-21 16,0 0-16,21 0 0,-21-1 0,0-20 16,0 21-16,0-21 0,0-1 0,0 1 15,0 0-15,0 20 0,0-20 16,0 21-16,0 0 0,0 0 15,0-1-15,0 1 16,21 21-16,0 0 16,0 0-16,0 0 0,1 0 0,20 0 15,0 0-15,-21 0 0,22 0 16,-1 0-16,-21 0 0,22 0 0,-22 0 16,0 0-16,0 21 0,0-21 0,0 22 15,1-1-15,-22 0 0,0 0 16,21 0-16,-21 0 0,0 1 0,0 20 15,0-21-15,0 0 0,0 0 16,0 22-16,0-22 0,0 0 0,0 0 16,0 0-16,0 1 0,0-1 15,0 0-15,0 0 16,-21-21-16,-1 0 31,1-21-15,21 0-16,0 0 0,0-22 15,0 22-15,0-21 0,0 21 0,21-22 16,1 1-16,-1 0 0,21-1 16,0 1-16,1 0 0,-1-1 0,22 22 15,-22-21-15,0 21 16,22-1-16,-22 1 0,22 21 0,-22 0 16,21 0-16,-20 0 0,-1 0 0,22 21 15,-22 1-15,-21-1 0,21 21 16,-20-21-16,-1 0 0,-21 22 0,0-1 15,0-21-15,0 22 0,-21-1 0,-1-21 16,1 0-16,0 22 0,0-22 16,21 0-16,-21 0 0,21 0 0,-21-21 15,21 21-15,-22-21 0,22 22 16,0-44 31,0 1-47,22 21 0,-1-21 15</inkml:trace>
  <inkml:trace contextRef="#ctx0" brushRef="#br0" timeOffset="-61317.27">24405 4466 0,'0'-21'15,"0"42"-15,21-63 0,-21 21 0,0 0 16,0-1-16,0 1 0,-21 21 15,0 0-15,0 0 0,-22 0 0,22 0 16,-21 21-16,0 1 16,-22-1-16,22 0 0,21 0 0,-22 0 15,1 0-15,21 1 0,0-1 0,-1 0 16,22 0-16,0 0 0,0 0 16,0 1-16,22-1 0,-1 0 0,21-21 15,-21 21-15,22 0 0,-22 0 16,21 1-16,0-22 0,1 21 0,-22 0 15,21-21-15,-21 21 0,1 0 0,20-21 16,-21 21-16,0-21 0,0 22 16,1-22-16,-1 21 0,-21 0 15,21 0-15,-21 0 0,0 0 0,0 1 16,0-1 0,-21-21-16,0 21 0,-22-21 0,22 21 15,-21-21-15,-1 0 0,1 0 0,0 21 16,-1-21-16,22 0 0,-21 0 15,0 0-15,20 0 0,1 0 0,0 0 16,0 0-16,0 0 0,0 0 31,-1 0-31,1 0 16,0 0-16,-21 0 0,21 0 16</inkml:trace>
  <inkml:trace contextRef="#ctx0" brushRef="#br0" timeOffset="-60541.2">16256 5630 0,'-21'0'0,"42"0"0,-63 0 15,20 0-15,44 0 63,-1 0-63,0 0 15,0 0-15,21 0 0,-20 0 0,41 0 16,-21 0-16,22 0 0,21 0 16,-1 0-16,1 0 0,21 0 0,21 0 15,0 0-15,21 0 0,21 0 0,-21 0 16,43 0-16,-1 0 0,22 0 16,0 0-16,-1 0 0,43 22 15,0-22-15,0 0 0,0 21 0,22-21 16,-1 0-16,-21 0 0,21 0 15,-21 0-15,0 0 0,-21 0 0,-22 0 16,22 0-16,-42 0 0,-1 0 16,1 0-16,-22 0 0,0 0 0,-20 0 15,-1-21-15,-21 21 0,0-22 0,-21 22 16,21 0-16,-22-21 0,-20 21 16,21-21-16,-43 21 0,22-21 0,-21 21 15,-22-21-15,0 21 0,1 0 0,-22-21 16,0 21-16,0 0 0,0 0 15,0-22-15,1 22 47,-22 22-31,0-1 15,-22-21-31</inkml:trace>
  <inkml:trace contextRef="#ctx0" brushRef="#br0" timeOffset="-60382.29">24257 5588 0,'0'64'16,"42"-149"-1,-84 106-15,21 43 0,21-86 16,0 44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3T04:10:47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2244 0,'21'0'16,"-21"-21"-16,0-1 15,0 1-15</inkml:trace>
  <inkml:trace contextRef="#ctx0" brushRef="#br0" timeOffset="1132.46">1630 1016 0,'0'0'0,"-21"0"0,-1 21 16,1-21-16,0 0 0,0 0 0,0 0 16,0 0-16,-1 0 15,1 0-15,21-21 31,0 0-15,21 0-16,1 0 16,-1-1-16,0 1 15,0 0-15,0 0 0,0 0 0,1 0 16,-1 21-16,0-22 0,0 1 16,21 21-16,-20-21 0,-1 21 15,0 0-15,21-21 0,-21 21 0,1 0 16,-1 0-16,0 0 0,0 0 15,-21 21-15,21 0 0,0 0 0,-21 22 16,22-1-16,-22 0 0,0 1 16,0-1-16,0 0 0,0 1 0,0-1 15,0 0-15,0 1 0,0-1 16,0-21-16,0 0 0,0 22 16,0-22-16,0 0 15,0 0-15,0 0 16,-22-21-16,1 0 15,21-21 1,0 0-16,0 0 16,0 0-16,0 0 0,0-22 15,0 22-15,0-21 0,0-1 0,21 1 16,1 0-16,-1-1 0,0 1 16,0 0-16,0 21 0,0-22 0,1 22 15,20 0-15,-21 0 0,0 21 16,22-21-16,-22 21 15,0 0-15,0 0 0,21 0 0,-20 21 16,-1 0-16,0 0 0,21 0 16,-42 0-16,21 22 0,-21-1 0,0-21 15,0 22-15,0-1 0,0 0 16,0-21-16,0 22 0,-21-22 0,21 0 16,-21 21-16,0-20 0,21-1 15,-21-21-15,0 21 0,21 0 0,-22-21 16,22 21-16,0-42 47,0 0-32,22 0-15,-22 0 0,21-1 16</inkml:trace>
  <inkml:trace contextRef="#ctx0" brushRef="#br0" timeOffset="1588.2">2667 1143 0,'21'0'16,"0"0"0,0 0-16,1 0 15,-1 0-15,0 0 0,0 0 16,0 0-16,0-21 0,1 0 0,-1 21 15,21-21-15,-21-1 0,0 1 16,1 0-16,-1 0 0,-21 0 0,0 0 16,21-1-16,-21 1 15,0 0-15,0 0 16,-21 21-16,0 0 0,-1 0 16,1 0-16,0 21 0,-21 0 15,21 0-15,-1 1 0,1 20 0,-21-21 16,21 21-16,21-20 15,-21 20-15,-1 0 0,22-21 0,-21 22 16,21-22-16,0 0 0,0 21 16,0-20-16,0-1 0,0 0 0,21 0 15,1 0-15,-1-21 16,0 0-16,0 21 0,0-21 0,0 0 16,1 0-16,-1 0 0,21 0 15,-21 0-15,0 0 0,22-21 0,-22 21 16,21-21-16,-21 0 0,22 21 15,-1-21-15,-21 0 0,22-1 0,-22 1 16</inkml:trace>
  <inkml:trace contextRef="#ctx0" brushRef="#br0" timeOffset="1864.04">3492 868 0,'22'0'0,"-22"21"15,0 0-15,21 0 16,-21 1-16,21-1 0,-21 0 16,0 0-16,0 21 0,21-20 0,0 20 15,0-21-15,-21 0 0,22 0 16,-1 22-16,0-22 0,0 0 16,-21 0-16,21-21 0,0 21 0,1 1 15,-22-1 1,21-21-16,-21-21 31,21-1-15,-21 1-16,0 0 0</inkml:trace>
  <inkml:trace contextRef="#ctx0" brushRef="#br0" timeOffset="2141.88">3937 762 0,'0'0'0,"-21"21"32,0 0-17,-1 1-15,1 20 0,0 0 16,0 1-16,0-1 0,-22 0 0,22 1 16,0-1-16,-21 0 0,21 1 15,-1-22-15,1 21 0,0-21 0,0 0 16,21 1-16,-21-1 0,21 0 15,0 0-15,21-21 47,0-21-47,-21 0 0,21 0 16,0-1-16,1 1 0</inkml:trace>
  <inkml:trace contextRef="#ctx0" brushRef="#br0" timeOffset="2527.66">4360 254 0,'0'21'31,"0"0"-16,0 1-15,0 20 0,-21-21 16,21 21-16,-21 1 0,21-1 0,-21 0 16,21 1-16,0-1 0,-21 0 15,-1 22-15,22-1 0,-21-20 0,21 20 16,0-20-16,-21-1 0,21 21 16,0-20-16,0-22 0,-21 21 0,21 1 15,0-22-15,0 0 0,0 0 16,0 0-16,0 0 0,21 1 0,0-22 15,0 21 1,1-21-16,-1 0 0,0 0 0,0 0 16,0 0-16,0-21 15,1-1-15,-1 1 0,0 0 16,0-21-16,-21 21 0,21-1 16,0 1-16</inkml:trace>
  <inkml:trace contextRef="#ctx0" brushRef="#br0" timeOffset="2695.56">4170 720 0,'0'0'0,"-21"21"0,-1-21 0,1 0 31</inkml:trace>
  <inkml:trace contextRef="#ctx0" brushRef="#br0" timeOffset="2860.47">4424 953 0,'0'21'16,"-21"0"-16,-22 0 0</inkml:trace>
  <inkml:trace contextRef="#ctx0" brushRef="#br0" timeOffset="3420.15">2794 1757 0,'0'-21'0,"0"42"0,0-63 15,21-1-15,-21 22 0,21 0 16,-21 0-16,0 0 0,0-1 15,0 1-15,21 21 16,-21 21 0,0 22-1,0-22-15,0 21 0,0 1 16,0 20-16,0-21 0,0 22 16,0-1-16,-21-20 0,21 20 0,0 1 15,0-22-15,-21 22 0,21-22 16,-21 0-16,21 22 0,-21-22 0,21-21 15,0 22-15,0-1 0,0-21 16,0 21-16,-21-20 0,21-1 0,0 0 16,0 0-16,-22-21 31,1-21-15,21 0-16,0 0 0,0-1 15,-21 1-15</inkml:trace>
  <inkml:trace contextRef="#ctx0" brushRef="#br0" timeOffset="3727.97">2180 2307 0,'0'0'0,"0"-21"31,21 21-31,0 0 0,1 0 0,-1 0 16,21 0-16,-21 21 15,0-21-15,1 21 0,-1 1 16,0-1-16,0 21 0,21-21 0,-20 0 16,-1 22-16,0-22 0,0 21 15,-21-21-15,21 1 0,0-1 16,-21 0-16,22 0 0,-22 0 0,0 0 16,0 1-16,21-22 15,-21-22 16,21 22-31,0-21 16,-21 0-16,21-21 0,0 21 16</inkml:trace>
  <inkml:trace contextRef="#ctx0" brushRef="#br0" timeOffset="3984.82">3175 2138 0,'0'0'0,"-21"21"16,0 0 0,-1 0-16,1 1 0,0 20 0,0-21 15,0 21-15,0 1 0,-22-1 16,22 0-16,0-20 0,-21 20 0,20 0 16,1-21-16,0 22 15,0-22-15,0 0 0,21 0 0,0 0 0,-21-21 16,21 22-16,0-44 31,21 1-31,-21 0 16,21-21-16</inkml:trace>
  <inkml:trace contextRef="#ctx0" brushRef="#br0" timeOffset="4500.53">4043 804 0,'-21'0'0,"42"-21"31</inkml:trace>
  <inkml:trace contextRef="#ctx0" brushRef="#br0" timeOffset="4705.41">4360 3556 0,'21'0'0,"-42"0"0,64 0 0,-1 0 0,-21 0 15,21-21-15,1 21 0,-22 0 16,21 0-16,-21 0 0,22 0 0,-22 0 0,0 0 15,0 0-15,0 0 16,-42 0 15,0 0 1,0 0-17,21 21 1,0 0-1,-21 0-15</inkml:trace>
  <inkml:trace contextRef="#ctx0" brushRef="#br0" timeOffset="5992.67">4149 804 0,'-22'0'15,"1"0"1,0 0 0,0 0-1,42 0 32,0 0-31,0 0-16,22 0 0,-22 0 15,21 0-15,22 0 0,-22-21 0,0 21 16,22 0-16,-1 0 0,-20-21 16,-1 21-16,22 0 0,-22 0 0,0-21 15,1 21-15,-1 0 0,0 0 16,-21 0-16,1 0 0,-1-21 0,0 21 16,-42 0 30,21 21-30,-21-21-16,-1 21 16,1 0-1</inkml:trace>
  <inkml:trace contextRef="#ctx0" brushRef="#br0" timeOffset="7052.08">1291 3662 0,'-21'-21'15,"-21"-22"1,42 22-16,0 0 0,0 0 15,0 0-15,0 0 0,0-1 16,0 1-16,0 0 16,21 0-16,0 0 0,0 0 0,0 21 15,0-22-15,1 22 0,-1 0 16,0 0-16,21 0 0,-21 0 0,1 0 16,-1 0-16,0 22 0,0-1 15,0 21-15,0-21 0,1 22 0,-1-1 16,0 0-16,-21 1 0,0-1 15,0 0-15,0 1 0,0-22 0,0 21 16,0 0-16,0-20 0,0-1 16,0 0-16,-21 0 0,21 0 15,-21-21-15,-1 0 0,1-21 32,21 0-17,0 0-15,0 0 0,0-22 0,0 22 16,0-21-16,21 21 0,1-22 15,-1 1-15,0 0 0,0-1 0,0-20 16,0 20-16,22 1 0,-22 0 16,21 21-16,-21-22 0,22 22 0,-22 0 15,21 0-15,-21 21 0,1 0 16,-1 0-16,0 21 0,0 0 0,0 0 16,0 22-16,-21-1 0,22 0 15,-22 1-15,0 20 0,0-21 16,0 1-16,0-1 0,0 0 0,0 1 15,0-1-15,-22-21 0,22 0 16,-21 22-16,21-22 0,-21 0 16,21 0-16,0 0 0,0-42 47,0 0-32,0 0-15,0 0 0,21 0 0</inkml:trace>
  <inkml:trace contextRef="#ctx0" brushRef="#br0" timeOffset="7456.36">2434 3704 0,'0'0'0,"0"21"0,21-21 15,0 0 1,1 0-16,-1 0 0,0-21 15,21 0-15,-21 21 0,1-21 16,-1 0-16,0 0 0,0-1 0,0 1 16,0 0-16,1 0 0,-22 0 15,21 0-15,-21-1 0,0 1 16,0 0-16,-21 21 16,-1 0-16,1 0 0,-21 0 15,21 0-15,0 0 0,-22 21 16,22 0-16,0 22 0,-21-22 0,20 0 15,1 21-15,0-20 0,21 20 0,0-21 16,0 0-16,0 22 0,0-22 16,0 0-16,0 0 0,21 0 0,0-21 15,1 21-15,-1 1 0,0-22 16,0 0-16,21 0 0,-20 0 0,20 0 16,-21 0-16,21 0 0,1 0 15,-22 0-15,21 0 0,-21 0 16,22 0-16,-22 0 0,0-22 0,21 1 15,-20 21-15,-1-21 0</inkml:trace>
  <inkml:trace contextRef="#ctx0" brushRef="#br0" timeOffset="7713.22">3217 3344 0,'0'0'0,"0"-21"0,0 42 31,21 1-31,1-1 16,-1 21-16,-21-21 0,21 0 16,0 1-16,0 20 0,0-21 15,1 0-15,-22 0 0,21 22 0,0-22 16,-21 0-16,21 0 0,-21 0 16,21 1-16,0-1 0,-21-42 46,0-1-30</inkml:trace>
  <inkml:trace contextRef="#ctx0" brushRef="#br0" timeOffset="8004.05">3577 3175 0,'0'-21'0,"0"42"0,0-63 16,0 63 15,-21 0-31,0 0 0,0 0 16,-1 22-16,1-1 0,0 0 0,0 1 15,0-1-15,0 0 0,-1 1 16,1-1-16,0 0 0,0-20 0,0 20 16,0-21-16,-1 0 0,1 22 15,21-22-15,0 0 0,-21 0 16,21 0-1,21-21 17,0-21-32,1 0 15,-22 0-15,21 21 0,21-21 0</inkml:trace>
  <inkml:trace contextRef="#ctx0" brushRef="#br0" timeOffset="8464.07">4276 2731 0,'0'-22'16,"0"44"-16,0-65 0,0 22 15,0 42 16,0 0-31,0 1 0,-22-1 0,22 0 16,-21 21-16,21 1 0,-21-1 16,21 0-16,0 1 0,-21-1 0,0 21 15,0-20-15,21 20 0,-22 1 16,22-1-16,-21-20 0,21 20 16,0 1-16,0-22 0,0 21 0,-21-20 15,21-1-15,0 0 0,0-20 0,0 20 16,0-21-16,0 0 0,21 0 15,0 1-15,-21-1 0,22-21 0,-1 0 16,0 0-16,0 0 0,0 0 16,22 0-16,-22 0 0,21 0 0,-21-21 15,22 21-15,-1-22 0,0 1 0,1 0 16,-1 0-16,0 21 0,1-21 16,-22 0-16,21-1 0,-21 22 0,0-21 15,22 0-15,-43 0 0,21 21 0,-21-21 16,0 0-16,0-1 15,0 1-15,0 0 0,0 0 0,0 0 16</inkml:trace>
  <inkml:trace contextRef="#ctx0" brushRef="#br0" timeOffset="8855.99">4000 3408 0,'0'0'0,"0"21"15,-21-21-15,42 0 32,1 0-17,-1 0-15,0 0 0,21 0 16,1 0-16,-1 0 0,21-21 0,-20 21 15,20 0-15,1-21 0,-1 0 16,1 21-16,-1 0 0,1-22 0,-22 22 16,22 0-16,-22-21 0,0 21 0,-21 0 15,22 0-15,-22 0 0,0-21 16,-42 21 31,0 0-32,0 0-15,21 21 16,-22-21 0</inkml:trace>
  <inkml:trace contextRef="#ctx0" brushRef="#br0" timeOffset="9616.07">2879 4593 0,'0'-21'16,"0"42"-16,0-63 0,0 21 0,0 0 16,0-1-16,0 1 15,0 0-15,0 0 0,0 0 16,-22 21 0,1 0-1,21 21-15,0 0 16,0 21-16,-21-20 0,21 20 15,0 0-15,0 22 0,0-22 0,0 22 16,0-1-16,0 1 0,0-1 16,0 22-16,0-22 0,0 1 0,0-1 15,0-20-15,0 20 0,0-21 16,0 1-16,-21-1 0,21 0 0,0 1 16,0-1-16,0-21 0,-21 0 0,21 1 15,0-1-15,0 0 0,-21-21 47,-1-21-47,1 0 16,0-1-16,0 1 0,0 0 15</inkml:trace>
  <inkml:trace contextRef="#ctx0" brushRef="#br0" timeOffset="9908.2">2307 5292 0,'-21'-21'0,"42"42"0,-42-64 0,0 22 15,21 0-15,21 21 32,21 0-32,-21 0 15,1 0-15,-1 21 0,21 0 16,0 1-16,-20-1 0,20 0 0,-21 0 16,21 21-16,-20-20 0,20 20 15,-21-21-15,0 21 0,0-20 0,1 20 16,-1-21-16,0 0 0,-21 0 15,0 1-15,0-1 0,21 0 0,-21 0 16,21-21 0,-21-21-1,21 21 1,-21-21-16,22 0 0,-22-1 16,21-20-16,0 21 0</inkml:trace>
  <inkml:trace contextRef="#ctx0" brushRef="#br0" timeOffset="10200.01">3302 5101 0,'0'0'15,"-21"21"1,0-21-16,-1 22 16,1-1-16,-21 0 0,21 21 0,0-21 15,-22 22-15,22-22 0,-21 21 0,21-21 16,-1 22-16,-20-22 0,21 21 15,0-21-15,0 1 0,-1 20 16,1-21-16,0 0 0,21 0 16,-21 1-16,21-1 0,-21-21 15,21 21-15,0 0 16,0-42 31,21 21-47,-21-21 15</inkml:trace>
  <inkml:trace contextRef="#ctx0" brushRef="#br0" timeOffset="11784.83">1291 6773 0,'0'0'0,"0"22"31,0-1-15,21-21 15,0 0-31,1 0 16,-1 0-16,0 0 0,0 0 16,0 0-16,22-21 0,-1-1 15,-21 1-15,21 0 0,1 0 0,-1 0 16,-21 0-16,22-1 0,-22-20 15,21 21-15,-21-21 0,0-1 16,1 22-16,-1-21 0,-21-1 16,0 22-16,0-21 0,21 21 0,-21-22 15,0 22-15,0 0 0,0 0 16,0 0-16,0 0 0,0-1 0,0 1 16,0 0-16,-21 21 15,21-21-15,-21 21 16,-1 0-16,1 0 15,0 0-15,21 21 0,-21 0 0,0 0 16,21 1-16,-21 20 0,21 0 16,-22 1-16,22 20 0,-21 1 0,21-1 15,0 1-15,0 20 0,-21-20 16,21 20-16,-21 1 0,0 0 16,0-1-16,21 1 0,-22 21 0,1 0 15,21-22-15,-21 22 0,0-21 16,0 21-16,0 0 0,21-22 0,-22 22 15,1-21-15,21 21 0,-21-22 16,21-20-16,0 20 0,0-20 0,0-1 16,0 1-16,0-22 0,0 1 15,0-1-15,0 0 0,21-21 0,-21 1 16,21-1-16,1-21 0,-1 0 16,0 0-16,0 0 15,0 0-15,0-21 0,1-1 0,20 1 16,-21-21-16,0 21 0,22-22 15,-22 1-15,21 0 0,-21-22 0,0 22 16,22-22-16,-22 1 0,0-22 0,0 22 16,0-1-16,-21-20 0,0 20 15,0-21-15,0 22 0,0-1 0,0 1 16,0-1-16,-21 1 0,0 21 16,0-22-16,-21 22 0,20-1 0,-20 1 15,0 21-15,-1 0 0,22-22 0,-21 22 16,0 21-16,20-21 15,-20 0-15,21 21 0,0 0 0,0 0 16,-1 0-16,1-21 16,42 21-1,22-21 1,-22 21-16,0-22 0,21 1 0,1 21 16,-22-21-16,21 0 0,1 21 15,-1-21-15,0 0 0,1-1 0,-1 1 16,0 0-16,-21 0 0,22 0 15,-1 0-15,-21-22 0,0 22 0,1 0 16,-1 0-16,0 0 0,0-1 0,-21 1 16,0 0-1,0 42 17,0 0-32,0 1 0,0-1 15,0 0-15,0 21 0,0-21 16,0 1-16,0 20 0,-21-21 0,21 0 15,0 0-15,0 1 0,0-1 16,21-21 15,0 0-31,-21-21 16,0-1-16,21 1 0,-21 0 16,22 0-16,-22 0 0</inkml:trace>
  <inkml:trace contextRef="#ctx0" brushRef="#br0" timeOffset="12069.08">2328 6456 0,'0'0'0,"-21"21"0,0 0 16,0-21-16,0 21 0,-1 1 0,1-22 16,0 21-16,0-21 15,21 21-15,21-21 31,0 0-31,0 0 16,1 0-16,-1 0 0,0-21 0,0 0 16,0 21-16,0-22 0,1 1 15,-22 0-15,0 0 0,0 0 16,-22 21 0,1 0-16,0 0 0,0 0 15,0 0-15,0 21 0,-1 0 16,1 0-16,-21-21 0</inkml:trace>
  <inkml:trace contextRef="#ctx0" brushRef="#br0" timeOffset="12148.14">2201 6689 0,'21'0'0,"1"0"15,-1 0-15,0 0 0,0 0 0,0 0 16,22 0-16,-22 0 0,21 0 16</inkml:trace>
  <inkml:trace contextRef="#ctx0" brushRef="#br0" timeOffset="12651.86">2752 6668 0,'0'21'63,"0"0"-63,0 0 0,0 0 15,0 0-15,0 1 0,0-1 0,0 0 16,0 0-16,0 0 0,0 0 15,0 22-15,0-22 0,0 0 0,0 0 16,0 0-16,0 1 0,-22-1 16,22 0-1,-21-21 1,21-21 0,0 0-16,0-1 0,0 1 15,0 0-15,0 0 0,0-21 16,0 20-16,0 1 0,0-21 0,0 21 15,21-22-15,1 1 0,-1 21 16,0-21-16,0 20 0,21-20 16,-20 21-16,20 0 0,0 0 0,-21-1 15,22 22-15,-1 0 0,-21 0 16,22 0-16,-22 0 0,0 22 0,0-1 16,0 0-16,0 0 0,1 21 0,-22-20 15,21 20-15,-21-21 0,0 21 16,0-20-16,0 20 0,0-21 0,0 0 15,0 0-15,0 1 0,0-1 16,-21 0-16,-1 0 0,22 0 0,-21-21 16,21 21-16,-21-21 15,21 22-15,-21-22 0</inkml:trace>
  <inkml:trace contextRef="#ctx0" brushRef="#br0" timeOffset="12695.83">3281 6922 0,'21'0'0,"0"-22"15</inkml:trace>
  <inkml:trace contextRef="#ctx0" brushRef="#br0" timeOffset="12975.76">3810 6519 0,'0'22'31,"-21"-1"-31,0 0 15,21 21-15,0-21 0,0 1 16,-22 20-16,22-21 0,-21 0 0,21 22 16,0-22-16,0 0 0,0 0 0,0 0 15,0 0-15,-21 1 0,21-1 16,0 0-16,0 0 0,-21 0 16,21-42 30,0 0-30,0 0-16,0-22 16</inkml:trace>
  <inkml:trace contextRef="#ctx0" brushRef="#br0" timeOffset="13344.55">3746 6202 0,'0'0'0,"0"21"0,-21-21 16,21 21-16,0 0 0,0 1 15,0-1-15,0 0 16,0 0-16,21-21 16,1 0-16,-1 0 0,0 0 15,0 0-15,0 0 0,0 0 0,1-21 16,-1 21-16,0-21 15,0 0-15,-21-1 0,21 1 16,-21 0-16,0 0 0,0 0 16,0 0-16,0-1 0,-21 22 15,0 0-15,0 0 16,0 0-16,-22 43 0,22-43 16,0 0-16,0 21 15,0 0-15,21 0 16,0 0-16,0 1 15,0-1-15,21 0 16,0-21-16,0 21 0</inkml:trace>
  <inkml:trace contextRef="#ctx0" brushRef="#br0" timeOffset="13502.17">4572 6456 0,'0'-21'0,"0"-22"15</inkml:trace>
  <inkml:trace contextRef="#ctx0" brushRef="#br0" timeOffset="13863.96">4381 6435 0,'0'0'0,"-21"21"16,0-21-16,0 21 0,0 0 15,0 0-15,-1 1 0,1-1 0,0 0 16,0-21-16,21 21 0,0 0 15,0 0-15,0 1 0,0-1 16,21-21 0,0 0-16,0 21 15,1-21-15,-1 0 0,0 0 0,21 0 16,-21 21-16,1-21 0,20 0 0,-21 0 16,0 0-16,22 21 0,-22-21 15,0 0-15,0 21 0,0-21 0,-21 22 16,21-22-16,-21 21 0,0 0 15,0 0-15,0 0 16,-21 0-16,0-21 0,-21 22 16,21-22-16,-22 0 0,1 21 0,0-21 15,20 0-15,-20 0 0,0 0 16,-1 0-16,22 0 0,-21 0 16,21 0-16,0 0 0,-1 0 0,1 0 15,0 0-15,21-21 0,-21 21 16,21-22-1,0 1 1,21 21 0,0 0-16,0-21 0,1 0 0</inkml:trace>
  <inkml:trace contextRef="#ctx0" brushRef="#br0" timeOffset="14540">4995 5842 0,'0'0'0,"0"-21"0,0 0 16,0-22-16,0 22 0,0 0 15,0 0-15,0 42 16,0 0-16,0 0 15,0 1 1,0 20-16,0-21 0,0 21 0,0 1 16,0-1-16,0 0 0,0 1 15,0 20-15,0-20 0,0 20 16,0 1-16,0-22 0,0 21 0,0 1 16,0-22-16,0 22 0,0-22 0,0 0 15,0 1-15,0-1 0,0-21 16,0 22-16,0-22 0,0 0 0,0 0 15,0 0-15,-21 0 0,21 1 0,0-1 16,0 0 0,-21-21-1,21-21 1,0 0-16,0-1 16,0 1-16,0 0 0,0 0 15,0 0-15,0 0 0,0-22 0,21 22 16,-21-21-16,21-1 0,0 1 15,-21 0-15,22-1 0,-1 22 0,0-21 16,0 0-16,0 20 0,0 1 0,1 0 16,-1 0-16,21 0 0,-21 0 15,22 21-15,-22 0 0,21 0 0,-21 21 16,22 0-16,-22 0 0,21 0 0,-21 22 16,0-22-16,-21 21 0,0 0 15,0 1-15,0-1 0,0 0 0,0 1 16,0-1-16,-21-21 0,21 22 15,-21-1-15,0-21 0,0 0 0,0 0 16,-1 1-16,22-1 0,-21 0 16,0-21-16,0-21 31,21 0-15,0-1-16,-21 1 15</inkml:trace>
  <inkml:trace contextRef="#ctx0" brushRef="#br0" timeOffset="14959.76">4572 6350 0,'-21'0'31,"0"0"-15,-1 0-16,1 0 0,0 0 16,0 0-16,0 0 0,0 0 0,-1 0 15,1 0-15,0 21 0,0 0 0,0-21 16,0 22-16,-22-22 0,64 0 0,1 21 15,-22 0-15,-43-21 0</inkml:trace>
  <inkml:trace contextRef="#ctx0" brushRef="#br0" timeOffset="16163.98">3260 7916 0,'21'0'0,"-21"-21"0,0 0 16,0 0-16,0 0 16,0 0-16,0-1 15,0 1 1,0 42 15,0 1-31,0-1 16,0 21-16,0 0 0,0 1 0,0-1 15,-21 22-15,21-22 0,0 21 16,0-20-16,0 20 0,0-20 0,0 20 16,0 1-16,0-22 0,0 0 15,0 22-15,0-22 0,0 22 0,0-22 16,0 21-16,-22-20 0,22-1 0,0 0 15,0 1-15,0-1 0,0-21 16,-21 22-16,21-22 0,0 0 0,0 0 16,-21 0-16,21 0 15,-21-42 17,21 0-32,-21 21 15</inkml:trace>
  <inkml:trace contextRef="#ctx0" brushRef="#br0" timeOffset="16499.79">2688 8742 0,'0'0'0,"0"-21"0,0 0 15,0-1-15,0 1 16,21 21-1,0 0-15,1 0 16,-1 0-16,0 0 0,0 0 16,0 21-16,22 1 0,-22-1 0,0 21 15,21-21-15,-21 22 0,1-22 16,20 21-16,-21-21 0,0 22 0,0-1 16,1-21-16,-1 0 0,0 22 0,-21-22 15,0 0-15,21-21 0,-21 21 16,0 0-16,21-21 47,-21-21-47,21 0 0,-21 0 15,22 21-15,-22-21 0</inkml:trace>
  <inkml:trace contextRef="#ctx0" brushRef="#br0" timeOffset="16803.61">3810 8573 0,'0'0'0,"-21"0"31,0 0-31,-22 21 16,22 0-16,-21 0 0,21 0 0,-22 22 15,1-1-15,0-21 0,20 21 16,-20 1-16,21-1 0,-21 0 0,20-20 15,-20 20-15,21-21 0,0 21 16,0-20-16,-1-1 0,1 0 0,0-21 16,21 21-16,-21-21 0,21 21 15</inkml:trace>
  <inkml:trace contextRef="#ctx0" brushRef="#br0" timeOffset="17775.8">1249 10054 0,'0'-21'0,"21"-21"16,-21 21-1,0-1 1,-21 44 15,21-1-15,-21 0-16,21 21 0,0 1 15,0-1-15,-22 0 0,22 22 0,0 20 16,0-20-16,0 21 16,0-1-16,0 1 0,0 0 0,0 20 15,0-20-15,0 21 0,0-21 16,0 20-16,0 1 0,-21-21 0,21 21 16,0-22-16,-21 1 0,21 0 15,-21-1-15,0-20 0,21 21 0,0-22 16,-21 1-16,21-1 0,-22-21 15,22 22-15,0-22 0,-21-21 0,21 22 16,0-22-16,0 0 0,0-42 31,0 0-31,0-22 16,0 22-16,0-21 0,0 0 0,21-1 16</inkml:trace>
  <inkml:trace contextRef="#ctx0" brushRef="#br0" timeOffset="19723.68">1333 10097 0,'0'0'0,"22"0"63,-1 0-63,0 0 0,0 0 0,0 0 15,0 0-15,22 0 16,-22 0-16,21 0 0,-21 0 0,22 0 16,-1 0-16,22 0 0,-22 0 0,0 0 15,1 0-15,20 0 0,1 0 16,-1 0-16,22 0 0,-1 0 0,1 0 16,0 0-16,21 0 0,-1 0 15,1 0-15,21 0 0,0-22 0,0 22 16,21 0-16,1 0 0,-1-21 0,21 21 15,-21-21-15,22 21 0,-1 0 16,0 0-16,1-21 0,-1 21 0,21 0 16,-20 0-16,-1-21 0,22 21 0,-22-21 15,0 21-15,1 0 16,-1-22-16,21 22 0,-20 0 0,20 0 0,-20-21 16,-1 21-16,0 0 0,1 0 15,-1-21-15,0 21 0,1-21 16,-22 21-16,21 0 0,-21 0 0,22-21 15,-22 21-15,0 0 0,-21 0 0,0 0 16,0 0-16,-21-21 0,0 21 16,-1 0-16,1 0 0,-21 0 0,0 0 15,-1 0-15,1 0 0,-22 0 0,1 0 16,-1 0-16,-20 0 0,-1-22 16,-21 22-16,0 0 0,1 0 0,-1 0 15,0 0-15,-21-21 31,-21 21-15,0-21-16,-1 21 31,1 0-15,21 21 15,0 0-31,0 1 0,0-1 16,0 21-16,0-21 0,0 0 0,0 22 15,0-22-15,0 21 0,0 1 16,0-1-16,0 0 0,0 1 16,0 20-16,21-21 0,-21 22 0,22-22 15,-22 22-15,0-1 0,0 1 0,0-22 16,0 22-16,0-1 0,0 1 16,0-1-16,0 22 0,0-22 0,0 1 15,0 20-15,0-20 0,0 21 0,0-22 16,0 1-16,21-1 0,-21 1 15,21-1-15,-21 1 0,0-1 0,0 1 16,0-1-16,0-21 0,0 22 16,21-22-16,-21 1 0,0 20 0,0-21 0,0 1 15,0-22-15,0 21 0,0 1 16,0-22-16,0 21 0,0-21 16,0 0-16,0 1 0,0-1 0,0 0 15,0 0-15,0 0 0,0 0 16,-21 1-16,0-22 15,0 0 1,-1 0-16,1 0 0,0 0 16,0 0-16,0 0 15,0 0-15,-1 0 0,1 0 0,-21 0 16,21 0-16,0 0 0,-22 0 0,22 0 16,0 0-16,-21 0 0,-1 0 0,22 0 15,-21 0-15,-1 0 0,-20 21 16,-1-21-16,22 0 0,-21 0 15,-1 0-15,-21 21 0,22-21 0,-22 0 16,1 0-16,-22 21 0,21-21 0,-21 0 16,0 0-16,22 0 0,-22 21 15,0-21-15,0 0 0,-21 0 0,21 0 16,-21 21-16,0-21 0,0 0 0,0 0 16,0 0-16,-21 0 0,21 0 0,-21 22 15,0-22-15,0 0 0,0 0 16,-1 0-16,1 0 0,-21 0 0,21 21 15,0-21-15,-22 0 0,22 0 16,0 0-16,0 0 0,0 0 0,-1 0 16,1 0-16,0 0 0,0 0 15,0 0-15,21 0 0,-21 0 0,21 0 16,-22 0-16,22 0 0,0 0 0,0 0 16,0 0-16,0 0 0,0 0 15,22-21-15,-44 21 0,44 21 0,-1-21 16,0-43-16,0 22 0,21 21 15,22 0-15,-22 0 0,22 0 0,-22 0 0,22 0 16,-1 0-16,1 0 0,-22 0 16,43 0-16,-22 0 0,1 0 0,-1 0 15,22 0-15,-22 0 0,22 0 16,0 0-16,-1 0 0,22 0 0,0 0 16,0 0-16,0 0 15,-1 0-15,1 0 0,0 0 16,21-21 46,-21 21-46,0 0 15,0 0-31,-1 0 0,1 0 16,0 0-1,21-21 1,-21 21-16,21-21 94,21 21-79,-21-21 1,0-1 0,0 1-16,21 21 0,-21-21 0,0 0 15,0 0-15,0 0 16,0-1 0,0 1-16,0 0 0,0 0 15,0 0-15,0 0 16,0-1-16,0 1 15,-21 0 1</inkml:trace>
  <inkml:trace contextRef="#ctx0" brushRef="#br0" timeOffset="19768.65">868 12340 0,'0'0'16,"21"0"-16,0 0 0</inkml:trace>
  <inkml:trace contextRef="#ctx0" brushRef="#br0" timeOffset="20780.07">2371 11240 0,'0'0'15,"0"-22"-15,0 1 16,0 0 0,0 0-16,-22 21 15,22-21-15,-21 21 0,21-21 16,0 42 15,0 0-31,0 0 0,0 0 0,0 22 16,0-1-16,0 0 15,0 22-15,21-22 0,-21 22 0,0-1 16,22-21-16,-1 22 0,-21-1 16,0 1-16,21-22 0,-21 22 0,21-22 15,-21 22-15,0-22 0,0 0 0,21 1 16,-21-1-16,0-21 0,0 21 15,0-20-15,21-1 0,-21 0 0,0 0 16,0-42 15,0 0-15,0 0-16,0-1 16,0 1-16,0-21 0</inkml:trace>
  <inkml:trace contextRef="#ctx0" brushRef="#br0" timeOffset="22100.83">2476 11218 0,'0'-21'0,"0"42"0,-21-42 16,0 21-16,21-21 15,-21 21-15,42 0 47,0 0-31,0 0-16,1 0 0,20 0 0,-21 0 16,21 0-16,1 0 0,-1 0 15,0 0-15,22 0 0,-22 0 0,22 0 16,-22 0-16,22 0 0,-1 0 0,22 0 15,-22 0-15,22 0 0,0 0 16,20 0-16,-20 0 0,21 0 0,0 0 16,-22 0-16,1 0 0,21 0 15,21-21-15,-21 21 0,21-21 16,-21 21-16,21 0 0,-22-21 0,1 21 16,0 0-16,0-22 0,0 22 0,0-21 15,-1 21-15,22 0 0,-21-21 16,0 21-16,0 0 0,0-21 0,0 21 15,-1 0-15,1 0 0,0-21 0,0 21 16,0 0-16,-22 0 0,1 0 16,0 0-16,-1 0 0,1 0 0,-21 0 15,-1 0-15,-21 0 0,22 0 0,-22 0 16,1 0-16,-1 0 0,0 0 0,1 0 16,-1 0-16,0 0 15,-21 0-15,22 0 0,-22 0 0,21 21 16,-21-21-16,1 0 0,-1 0 0,0 0 15,-21 21 32,-21-21-31,21 21-16,0 0 0,0 1 16,0-1-16,0 0 0,0 21 15,0-21-15,-21 1 0,21 20 0,0 0 16,0-21-16,-22 22 15,22-1-15,0 0 0,0-20 0,0 20 16,-21 0-16,21 1 0,0-1 0,-21 0 16,21 1-16,0-1 0,0-21 0,0 21 15,0 1-15,0-1 0,0 0 16,0-20-16,0 20 0,0-21 0,0 21 16,0-20-16,0-1 0,0 21 0,0-21 15,0 0-15,0 1 16,0-1-16,-21-21 0,0 21 15,0-21-15,-1 0 0,1 0 16,0 0-16,0 0 0,0 0 16,0 0-16,-22 0 0,22 0 15,0 0-15,0-21 0,-22 21 16,22 0-16,-21 0 0,0 0 0,-1 0 16,1 0-16,-22 0 0,1 0 0,-1 0 15,1-21-15,-1 21 0,-20 0 16,20 0-16,-20 0 0,-1 0 0,21 0 15,-20 0-15,-1 0 0,0 0 0,1 0 16,-1 0-16,-21 0 0,22 0 16,-22 0-16,21 0 0,-21 0 0,0 0 15,22 0-15,-22 0 0,0 0 0,21 0 16,-20 0-16,20 0 0,0 21 16,-21-21-16,22 0 0,-1 0 0,0 0 15,1 0-15,-1 21 0,0-21 16,1 0-16,-1 0 0,0 0 15,1 21-15,-1-21 0,0 0 0,1 0 16,-1 0-16,22 0 0,-1 0 0,1 0 16,20 0-16,-20 0 0,20 0 15,22 0-15,-21 0 0,0 0 0,20 0 16,-20 0-16,21 0 0,-21 0 16,20 0-16,-20 0 0,0 0 0,21 0 15,-22 0-15,22 0 0,-21 0 16,21 0-16,-1 0 0,1 0 15,0 0-15,0 0 16,0 0 15,21-21-15,0 0 0,0 0-1,0-1 1,42-20-1,-42 21 1,0 0-16,21 21 0,0-21 0</inkml:trace>
  <inkml:trace contextRef="#ctx0" brushRef="#br0" timeOffset="22695.83">2836 11578 0,'-21'0'31,"42"0"16,0 0-47,1 0 15,-1-21-15,0 21 0,0-21 16,0 21-16,0-21 0,1 0 0,-1 21 16,0-22-16,-21 1 0,21 0 15,-21 0-15,21 0 16,-21 0-16,0-1 0,0 1 31,0 42-15,0 1-1,0-1 1,0 0-16,0 21 0,0-21 0,0 1 16,0 20-16,0 0 0,0 1 0,0-1 15,0-21-15,0 21 0,0 1 16,0-1-16,0 0 0,0 1 0,0-22 16,0 21-16,0-21 0,0 22 15,0-22-15,0 0 0,0 0 0,0 0 16,-21-21-16,0 22 15,0-22-15,0 0 0,-1 0 16,1 0-16,0 0 0,0 0 0,0 0 16,0 0-16,21-22 0,-22 22 15,1-21-15,0 0 0,21 0 16,-21 0 0,21 0-1,0-1 1,0 1-16,21 21 15</inkml:trace>
  <inkml:trace contextRef="#ctx0" brushRef="#br0" timeOffset="23223">3323 11726 0,'0'-21'31,"-21"21"-31,21 21 16,0 1-16,0-1 15,0 0-15,0 0 0,0 0 0,0 0 16,0 1-16,0-1 0,0 0 0,0 21 16,0-21-16,0 1 0,0-1 15,0 0-15,0 0 0,0 0 16,0-42 31,-21 0-47,21 0 15,0 0-15,0-1 0,0-20 16,0 21-16,0 0 0,0 0 16,0-22-16,21 22 0,-21-21 0,21 21 15,0-1-15,0 1 0,22 0 0,-22 0 16,0 0-16,21 21 0,-20 0 15,20 0-15,-21 0 0,21 0 0,-20 21 16,-1 0-16,0 0 0,0 0 0,0 1 16,-21-1-16,0 0 15,0 21-15,0-21 0,0 1 0,0 20 16,0-21-16,0 0 0,0 0 0,-21 22 16,0-22-16,0 0 15,21 0-15,-21-21 16,21 21-16,0-42 15,0 0 1,21 0-16</inkml:trace>
  <inkml:trace contextRef="#ctx0" brushRef="#br0" timeOffset="23643.99">4127 11642 0,'-21'0'0,"42"0"0,-63 0 15,21 0-15,0 0 0,0 0 0,-22 21 16,22-21-16,0 21 0,0 0 0,0 0 16,21 1-16,-22-22 15,22 21-15,0 0 0,0 0 16,22-21-16,-1 0 15,0 0-15,0 0 0,0 21 16,22-21-16,-22 0 0,21 0 0,-21 0 16,0 21-16,22-21 0,-22 0 0,0 22 15,0-22-15,0 21 0,-21 0 16,0 0-16,0 0 16,-21 0-16,0-21 0,0 22 15,0-22-15,0 21 0,-1-21 16,-20 0-16,21 0 0,0 21 0,0-21 15,-1 0-15,1 0 0,0 0 16,0 0-16,0 0 0,21-21 31,0 0-31,0-1 16,0 1-16,0 0 0</inkml:trace>
  <inkml:trace contextRef="#ctx0" brushRef="#br0" timeOffset="23944.39">4530 11324 0,'0'0'0,"0"21"31,0 1-31,0-1 0,0 21 16,0 0-16,0-20 0,-22 20 15,22 0-15,0 1 0,-21-1 0,21 0 16,-21 1-16,0-1 0,21 0 0,0 1 16,0-22-16,0 21 0,0-21 15,0 0-15,0 1 0,0-1 0,0 0 16,0-42 15,21 0-15,-21-1-16,0 1 0,0 0 0,0 0 15</inkml:trace>
  <inkml:trace contextRef="#ctx0" brushRef="#br0" timeOffset="24120.81">4254 11748 0,'22'0'31,"-1"0"-31,0 0 15,0 0-15,0 0 0,0 0 16,1 0-16,-1-22 0,0 22 0,0-21 0,0 21 16,0-21-16,1 21 15,-1 0-15</inkml:trace>
  <inkml:trace contextRef="#ctx0" brushRef="#br0" timeOffset="24688.24">5059 11705 0,'21'-21'16,"-21"0"0,0 0-16,0 0 15,0-1-15,0 1 16,0 0-16,-21 21 15,0 0 1,-1 0-16,1 0 0,0 0 16,0 0-16,0 21 0,0 0 0,-1 1 15,1-1-15,0 0 0,0 0 0,0 21 16,0-20-16,-1-1 0,1 21 16,21-21-16,0 0 0,0 1 0,0-1 15,0 0-15,0 0 0,0 0 16,21-21-16,1 0 15,-1 0-15,0 0 16,0 0-16,0 0 0,0-21 0,1 0 16,-22 0-16,21 21 0,0-21 0,0-1 15,0-20-15,-21 21 0,21 0 16,1 0-16,-22-22 0,0 22 0,0 0 16,0-21-16,0 20 0,21 1 0,-21 0 15,0 42 16,0 0-31,0 1 0,0-1 16,0 0-16,0 0 16,0 0-16,0 22 0,0-22 0,0 0 15,0 0-15,0 0 0,0 22 0,0-22 16,0 0-16,0 0 16,21-21-16,0 0 15,0 0 1,-21-21-16,21 21 0</inkml:trace>
  <inkml:trace contextRef="#ctx0" brushRef="#br0" timeOffset="24968.18">5419 11197 0,'0'0'0,"-22"0"16,22 21-16,-21 1 15,21-1-15,-21 0 0,21 21 0,-21 1 16,21-1-16,-21 0 0,21 1 0,0-1 16,0 0-16,-21 1 0,21-1 15,0 0-15,-22 1 0,22-22 0,0 21 16,0-21-16,0 22 0,0-22 0,0 0 16,0 0-16,22-42 46,-22 0-46,21 0 16,0-1-16,-21 1 0</inkml:trace>
  <inkml:trace contextRef="#ctx0" brushRef="#br0" timeOffset="25216.55">5588 11197 0,'0'21'0,"-21"1"0,21-1 16,-21 21-16,-1-21 0,22 22 0,0-1 16,-21 0-16,0 22 0,21-22 15,-21 0-15,21 1 0,0-1 16,0-21-16,-21 22 0,21-1 0,0-21 16,-21 0-16,21 0 0,0 1 0,0-1 15,0 0-15,0 0 16,21-21-1,0 0-15,-21-21 0,21 0 16,0 21-16</inkml:trace>
  <inkml:trace contextRef="#ctx0" brushRef="#br0" timeOffset="25816.13">6308 11705 0,'0'0'0,"21"0"0,-21-21 0,0 0 15,0 0-15,0 0 0,0-1 16,0 1-16,0 0 0,0 0 15,0 0-15,-21 21 0,-1-21 16,1 21-16,0 0 0,0 0 16,0 0-16,0 21 15,-1-21-15,1 21 0,0 0 0,0 21 16,0-20-16,0 20 0,-1-21 0,1 21 16,0-20-16,21 20 0,-21-21 0,21 0 15,0 0-15,0 1 0,0-1 16,0 0-16,0 0 0,0 0 0,21-21 15,0 0-15,0 0 0,1 0 16,-1 0-16,0 0 0,0 0 16,0-21-16,0 0 0,1 0 0,-1 0 15,0-1-15,0 1 0,0 0 16,0 0-16,-21 0 0,0-22 16,22 22-16,-22-21 0,21 21 0,-21 0 15,0-1-15,0 1 0,0 0 0,0 42 47,0 0-47,-21 1 0,21-1 0,0 0 16,0 0-16,0 0 0,0 0 0,0 1 15,0 20-15,0-21 16,0 0-16,0 0 0,0 1 16,21-1-16,0-21 15,0 0 1,0 0-16,0-21 0</inkml:trace>
  <inkml:trace contextRef="#ctx0" brushRef="#br0" timeOffset="26964.12">6689 11557 0,'0'-21'16,"-22"42"-1,22 0 1,0 0-16,-21 1 0,21-1 15,-21 0-15,21 0 0,0 0 16,0 0-16,0 1 0,0-1 16,-21 0-16,21 0 0,0 0 0,0 0 15,0 1-15,0-1 16,0-42 15,0-1-31,0 1 0,21 0 16,-21 0-16,21-21 0,0 20 15,-21 1-15,0 0 0,22 0 16,-1 0-16,-21 0 0,21-1 0,-21 1 16,0 0-16,21 21 0,0 0 0,-21-21 15,21 21-15,1 21 16,-22 0 0,0 0-16,0 1 0,0-1 15,0 0-15,0 0 0,0 0 0,0 0 16,0 1-16,0-1 0,0 0 15,0 0-15,0 0 0,0 0 0,0 1 16,21-22-16,0 21 16,0-21-16,0 0 0,0 0 15,1 0-15,-1 0 16,0-21-16,0 21 0,0-22 0,0 22 0,1-21 16,-1 0-16,0 0 0,-21 0 0,0 0 15,21-1-15,-21 1 16,21 0-16,-21 0 0,0 0 0,0 0 15,0-1-15,0 1 0,0 42 47,0 1-47,-21-22 0,21 21 0,0 0 16,-21 0-16,21 0 0,0 0 16,0 1-16,0-1 15,0 0-15,21-21 16,0 0-16,0 0 15,1 0-15,-1 0 0,0 0 16,0 0-16,0 0 0,0-21 16,-21 0-16,22 21 0,-22-22 0,21 1 15,-21 0-15,21 0 0,-21 0 16,0 0-16,21-1 0,-21 1 16,0 42 30,0 1-30,0-1-16,0 0 0,0 0 16,0 0-16,0 0 0,0 22 0,0-22 15,0 21-15,0 1 0,0-1 0,0 0 16,0 1-16,0-1 0,0 0 16,0 22-16,-21-22 0,21 22 0,0-22 15,0 0-15,0 22 0,0-22 0,0 0 16,-21 22-16,21-22 0,0 1 15,0 20-15,0-21 0,0 1 0,0-1 16,0 0-16,0 1 0,0-22 0,0 21 16,0-21-16,0 22 0,0-22 0,-21 0 15,21 0-15,0 0 16,-22-21-16,1 0 16,0 0-16,0 0 15,21-21-15,-21 0 0,0 21 0,-1-21 16,22 0-16,-21-22 0,0 22 15,0 0-15,0-21 0,0-1 0,21 1 16,-22 0-16,22-1 0,-21 1 0,21-21 16,0 20-16,0-20 0,0 20 0,0-20 15,0 21-15,21-22 0,1 22 16,-1-1-16,0-20 0,0 21 16,0 20-16,0-20 0,1 0 0,-1 21 15,21-1-15,-21 1 0,0 0 16,1 0-16,-1 0 0,0 0 0,0 21 15,0-22-15,0 1 0,1 21 0,-1-21 16,0 21-16</inkml:trace>
  <inkml:trace contextRef="#ctx0" brushRef="#br0" timeOffset="29115.89">7810 11663 0,'0'0'0,"-21"-21"0,21 0 0,-21-1 16,0 22 15,0 0-31,21 22 16,0-1-16,0 0 0,-21 0 0,21 0 15,-22 22-15,22-22 0,0 0 0,0 21 16,0-21-16,0 1 0,0-1 16,0 0-16,0 0 0,0 0 0,0 0 15,0 1-15,22-22 16,-1-22 0,0 22-1,0-21-15,-21 0 0,21 0 0,0 0 16,-21 0-16,22-1 0,-1 1 0,-21 0 15,0 0-15,21 0 0,-21 0 16,21 21-16,-21-22 0,21 1 0,-21 42 47,0 1-47,0-1 16,0 0-16,0 0 0,0 0 15,0 0-15,0 1 16,0-1-16,0 0 0,0 0 15,21-21 1,1 0-16,-1 0 0,0 0 16,0 0-16,0-21 15,0 21-15,1-21 0,-22 0 0,0-1 16,21 22-16,-21-21 0,21 0 0,-21 0 16,0 0-16,0-22 0,0 22 15,0 0-15,0 0 0,0 0 0,0 0 16,-21-1-16,0 22 15,21-21-15,21 21 32,0 0-32,0 0 15,0 0-15,22 0 0,-22 0 16,0 0-16,21 0 0,-21 0 16,22 0-16,-22 0 0,21 0 0,1 0 15,-22-21-15,21 21 0,-21 0 0,0 0 16,1 0-16,-1 0 0,0 0 0,-21-21 15,-21 21 17,0 0-32,-1 0 0,1 0 0,0 0 15,0 0-15,0 0 0,0 0 16,-1 21-16,1 0 0,0 0 0,0 1 16,0-1-16,21 0 0,-21 0 0,-1 0 15,22 0-15,-21 1 0,21 20 16,0-21-16,0 0 0,0 0 15,0 1-15,0-1 0,0 0 16,0 0-16,21-21 0,1 0 0,-1 0 16,0 0-16,0 0 15,0 0-15,0 0 0,1-21 16,-1 0-16,0 21 0,-21-21 0,21-1 16,0 1-16,-21 0 0,21 0 0,-21 0 15,22-22-15,-22 22 0,21 0 16,-21-21-16,21 21 0,-21-1 0,0 1 15,0 0-15,-21 42 47,21 0-47,0 1 16,0-1-16,-21 0 0,21 21 0,0-21 16,0 1-16,0-1 0,0 0 15,0 0-15,0 0 0,0 0 0,0 1 16,0-1-16,21-21 15,0 0-15,0 0 16,0 0-16,0 0 0,1 0 0,20-21 16,-21 21-16,0-22 0,0 22 15,1-21-15,-1 0 0,0 0 0,0 21 16,0-21-16,0 0 0,1-1 16,-22 1-16,0 0 0,21 0 0,-21 0 15,21 0-15,-21-1 0,21 22 31,-21 22-15,0-1-16,0 0 0,-21 0 16,21 0-16,0 0 0,0 1 15,0-1-15,0 0 16,0 0 0,21-21-16,0 0 0,0 0 0,1 0 15,-1 0-15,0 0 16,0 0-16,0-21 15,0 21-15,-21-21 0,22 0 0,-22-1 16,21 22-16,-21-21 0,0 0 0,21 0 16,-21 0-16,21 0 0,-21-1 15,21 22-15,-21-21 0,0 0 0,21 0 16,-21 42 15,0 0-15,0 0-16,0 1 0,-21-1 15,21 0-15,0 0 0,0 0 0,-21 22 16,21-22-16,-21 21 0,21-21 0,-21 22 16,21-1-16,0 0 0,0 1 15,0-1-15,0 21 0,0-20 0,0-1 16,0 0-16,-21 22 0,21-22 0,0 1 16,0-1-16,0 0 0,0 22 15,0-22-15,0 0 0,0 22 0,0-22 16,0 22-16,0-22 0,0 0 0,0 22 15,0-22-15,0 1 0,21-1 0,-21 21 16,0-20-16,0-22 0,0 21 16,0 1-16,0-22 0,0 0 15,0 0-15,0 0 0,0 0 0,-21-21 16,-1 0-16,1 0 16,0 0-16,0 0 0,0-21 0,-22 0 15,22 0-15,-21-21 0,21 20 16,-22-20-16,1 21 0,21-21 0,0-1 15,0 1-15,-1 0 0,1-1 16,21-20-16,0 20 0,0 1 0,0 0 16,0-1-16,0-20 0,0 21 0,21-1 15,1 1-15,20 0 0,0-22 0,-21 22 16,22-1-16,20-20 0,-20 21 16,-1-22-16,21 22 0,-20-1 15,-1-20-15,0 21 0,22-1 0,-22-20 16,1 20-16,-1 1 0,0 21 0,1-21 15,-22-1-15,21 1 0,-21 21 16,0-22-16,1 22 0,-1 0 0,-21 0 16,21 0-16,-21 0 0,0-1 15,-21 22-15,21-21 16,-21 21-16,-1 0 0,1 0 0,0 0 16,0 0-16,0 0 0,0 21 0,-1 1 15,1-1-15,0 21 16,0-21-16,21 0 0,0 1 15,0-1-15,0 0 0,-21 0 0,21 0 16,0 0-16,0 1 0,0-1 0,21-21 16,0 21-16,0-21 0,0 21 15,1-21-15,-1 0 0,0 0 16,0 0-16,0 0 0,0 0 31,-42 0 0,0 0-31,0 0 16,0 0-16</inkml:trace>
  <inkml:trace contextRef="#ctx0" brushRef="#br0" timeOffset="29244.81">9737 11959 0</inkml:trace>
  <inkml:trace contextRef="#ctx0" brushRef="#br0" timeOffset="29341.76">9673 12044 0,'-42'42'16</inkml:trace>
  <inkml:trace contextRef="#ctx0" brushRef="#br0" timeOffset="31192.59">3598 13187 0,'0'-21'0,"0"0"16,0-1-16,0 1 16,0 0-16,0 0 15,0 0-15,0 0 16,0-1-16,0 1 16,0 0-1,0 0-15,-63 21 47,63 21-31,0 0-16,0 0 0,0 22 15,0-22-15,0 21 0,-21 1 16,21-1-16,0 0 0,0 22 0,0-22 16,0 22-16,0-1 0,0 1 15,0 20-15,0-20 0,0-1 0,0 1 16,0-1-16,-22 1 0,22-22 15,-21 22-15,21-22 0,0 0 16,-21 1-16,0-1 0,21-21 0,-21 21 0,21-20 16,0-1-16,-21 0 0,21 0 15,-22-21 1,1 0 15,0-21-31,0 21 16,21-21-16</inkml:trace>
  <inkml:trace contextRef="#ctx0" brushRef="#br0" timeOffset="31559.38">2857 13949 0,'0'-21'0,"-42"-43"31,42 43-31,0 0 0,0 0 16,21 21-16,0-21 0,1 21 15,-1 0-15,0 0 16,0 0-16,0 21 0,0 0 0,22 21 16,-22-21-16,0 1 0,21 20 15,-20 0-15,-1-21 0,21 22 0,-21-1 16,0-21-16,1 22 0,-1-22 15,0 21-15,0-21 0,0 0 16,0 22-16,-21-22 0,0 0 16,0 0-16,0-42 47,0 0-32,22 0-15,-22 0 0,21-1 0,-21 1 16,21 0-16</inkml:trace>
  <inkml:trace contextRef="#ctx0" brushRef="#br0" timeOffset="31875.2">3937 13758 0,'0'0'0,"0"-21"0,21 21 16,-42 0-1,0 21 1,0 1-16,-1-1 0,-20 21 16,0-21-16,21 22 0,-22-22 0,1 21 15,21 0-15,-22-20 0,1 20 16,21 0-16,0-21 0,-22 22 16,22-22-16,0 0 0,0 0 0,21 0 15,0 1-15,-21-1 0,21 0 16,21-21 46</inkml:trace>
  <inkml:trace contextRef="#ctx0" brushRef="#br0" timeOffset="34480.35">1884 14753 0,'0'-21'16,"0"0"-16,0 0 16,-21 21-1,-1 21 1,22 0-16,0 0 0,0 0 16,-21 22-16,21-22 0,0 21 0,-21 1 15,21-1-15,0 0 0,0-21 16,0 22-16,0-1 0,-21-21 15,21 22-15,0-22 0,0 0 16,0 0-16,0 0 0,0 0 0,0-42 31,0 0-15,0 0-16,0 0 16,21 0-16,-21-1 0,0-20 0,21 21 15,-21 0-15,21-22 0,-21 22 16,22 0-16,-22 0 0,21 0 0,0 21 15,-21-21-15,21 21 16,0 0-16,0 21 0,-21 0 16,0 0-16,22 0 15,-22 0-15,21 22 0,-21-22 16,0 0-16,0 0 0,21 0 0,-21 1 16,21-1-16,0 0 0,0 0 15,1-21-15,-1 0 16,0 0-16,0 0 0,0 0 15,0-21-15,1 0 0,-1 21 16,0-21-16,0-1 0,0-20 16,0 21-16,-21 0 0,22-22 0,-1 22 15,0-21-15,-21 21 0,0-22 16,21 22-16,-21-21 0,21 21 0,-21 0 16,0-1-16,0 1 0,0 0 15,0 42 1,0 0-16,0 1 15,0-1-15,0 0 0,0 21 16,0-21-16,0 22 0,0-22 0,-21 21 16,21 1-16,0-22 0,0 21 15,0 0-15,0-20 0,21 20 0,0-21 16,1 0-16,-22 0 0,21 1 16,21-1-16,-21 0 0,0-21 0,1 0 15,20 0-15,0 0 0,-21 0 16,22 0-16,-1-21 0,0 0 0,1-1 15,-1 1-15,-21 0 0,22 0 16,-1-21-16,0 20 0,-21-20 16,1 21-16,20-21 0,-42-1 0,21 22 15,-21-21-15,21 21 0,-21-1 16,0-20-16,0 21 0,0 0 0,-21 0 16,0-1-16,0 22 0,0 0 15,-1 0-15,1 0 0,0 0 16,0 0-16,0 22 0,0-1 0,-1 0 15,1 0-15,0 21 0,0-20 16,21 20-16,0-21 0,-21 21 0,21-20 16,0 20-16,0 0 0,0-21 15,0 1-15,0-1 0,0 21 16,21-21-16,-21 0 0,21-21 16,0 0-16,0 0 0,1 0 15,-1 0-15,0 0 0,0 0 0,0-21 16,0 0-16,1 0 0,-1 0 0,0 0 15,0-1-15,0 1 0,0-21 16,1 21-16,-22 0 0,0-22 0,21 22 16,-21 0-16,21 0 0,-21 0 15,0-1-15,0 1 16,21 21-16,-21 21 31,0 1-31,0-1 0,0 0 0,0 0 16,-21 0-16,21 0 0,0 1 15,0 20-15,0-21 0,0 0 0,0 22 16,0-22-16,0 0 0,21 0 16,0 0-16,0-21 0,1 0 15,-1 0-15,0 0 0,0 0 0,0 0 16,0 0-16,1 0 0,20-21 16,-21 0-16,21 21 0,-20-21 0,20-22 15,-21 22-15,21 0 0,-20 0 0,-1-21 16,0 20-16,0-20 15,0 21-15,-21-21 0,0 20 0,21 1 16,-21 0-16,0 0 0,0 0 16,0 0-16,0 42 31,-21 0-31,0 0 16,21 21-16,0-20 0,0-1 0,0 0 15,0 0-15,0 21 0,0-20 0,0-1 16,0 21-16,0-21 0,0 0 15,21 1-15,0-1 0,-21 0 0,22 0 16,-1 0-16,0-21 0,0 0 16,0 0-16,0 0 0,1 0 15,20 0-15,-21 0 0,0-21 0,0 21 16,1-21-16,-1 0 0,21-22 16,-21 22-16,0 0 0,-21-21 0,22 21 15,-1-22-15,0 1 0,-21 0 0,0-1 16,21 1-16,-21-22 0,21 22 15,-21 0-15,0-1 0,0-20 0,21 21 16,-21 20-16,22-20 0,-22 0 0,0 21 16,0-1-16,0 1 0,0 0 15,0 42 17,0 22-32,0-22 0,0 21 15,0-21-15,0 22 0,0-1 0,0 21 16,0-20-16,0-1 0,0 0 15,-22 22-15,22-22 0,-21 1 0,21-1 16,0 0-16,0 1 0,0-22 16,0 21-16,0-21 0,0 0 0,0 1 15,0-1-15,21-21 0,1 21 0,-1-21 16,0 0-16,0 0 16,0 0-16,0 0 0,1 0 0,-1-21 15,0 21-15,0-21 0,0 21 0,22-22 16,-22 1-16,0 0 15,0 0-15,0 21 0,-21-21 0,21 0 16,1-1-16,-22 1 0,0 0 0,0-21 16,0 21-16</inkml:trace>
  <inkml:trace contextRef="#ctx0" brushRef="#br0" timeOffset="34711.31">4466 14796 0,'21'0'16,"0"0"-16,1 0 0,-1 0 15,0 0-15,0-22 0,0 22 16,0 0-16,1 0 0,-1-21 0,0 0 16,0 21-16,0 0 0,0-21 15,1 21-15,-1 0 0,-21-21 0,0 0 16,0-1-1,-21 1-15</inkml:trace>
  <inkml:trace contextRef="#ctx0" brushRef="#br0" timeOffset="35008.33">4022 14605 0,'0'0'16,"21"-21"15,0 21-15,-21-21-1,-21 21 16,0 0-31,21 21 0,0 0 32,21-21-17,0 0-15,0 0 16</inkml:trace>
  <inkml:trace contextRef="#ctx0" brushRef="#br0" timeOffset="36567.64">5651 14965 0,'127'-42'31,"-84"42"-31,-1-22 0,0 1 0,1-21 0,-1 21 16,0 0-16,1-22 0,-22 22 16,21-21-16,-21-1 0,-21 22 0,22-21 15,-22 0-15,0-1 0,0 1 0,0 21 16,0-22-16,0 22 0,0 0 16,-22 0-16,1 0 0,21 0 0,-42 21 15,21 0-15,0 0 0,-1 0 16,1 0-16,21 21 15,-21 0-15,21 21 0,-21-21 16,21 22-16,-21-1 0,21 22 0,0-22 16,0 21-16,0-20 0,0 20 0,-21-20 15,21 20-15,0 1 0,-22-1 16,22 22-16,0-22 0,0 1 0,-21 20 16,21-20-16,-21 21 0,21-22 0,0 22 15,-21-22-15,21 22 0,0-22 16,0 22-16,0-21 0,0-1 0,0 22 15,0-43-15,0 22 0,0-22 0,0 0 16,0 1-16,0-1 0,0-21 16,21 0-16,0-21 0,0 0 15,1 0-15,-1 0 0,0-21 0,0 0 16,0 0-16,22 0 0,-22-22 16,21 22-16,-21-21 0,0-1 0,1 1 15,-1-21-15,0 20 0,0-20 0,-21-1 16,0 22-16,0-22 0,0 1 0,0-1 15,0 1-15,0-1 0,-21 1 16,0 21-16,-22-22 0,22 22 0,-21-1 16,21 22-16,-22-21 0,1 21 15,0 0-15,21 21 0,-22-22 0,22 22 16,0 0-16,0 0 0,0 0 0,21-21 16,0 0-16,21 0 15,0 21-15,0-21 16,0 21-16,22-21 0,-1 21 0,0-22 15,-21 1-15,22 0 0,-1 0 0,0 0 16,1 0-16,20-1 0,-20 1 16,-1-21-16,0 21 0,1 0 0,-1-1 15,0 1-15,1 0 0,-22 0 16,0 0-16,0 21 0,-21-21 16,-21 42-1,0-21-15,21 21 16,-21 0-16,21 0 0,-22 0 15,22 1-15,-21-1 0,21 0 16,0 0-16,0 21 0,0-20 0,0-1 16,0 0-16,0 0 0,0 0 15,21-21-15,1 21 0,-1 1 0,0-22 16,0 0-16,0 0 0,22 0 0,-22 0 16,21 0-16,-21 0 0,22 0 15,-22-22-15,0 1 0,21 21 0,-21-21 16,1 0-16,-1 0 0,0 0 15,-21-22-15,0 22 0,0 0 0,0-21 16,0 20-16,0-20 0,-21 21 0,21-21 16,-43 20-16,22 1 0,-21 0 15,21 21-15,-22 0 0,1 0 0,0 0 16,-1 0-16,1 0 0,0 0 16,-1 21-16,22 0 0,0 1 0,0-1 15,0 0-15,21 0 0,0 0 0,0 0 16,0 1-16,21-1 15,0-21-15,21 0 0,-20 21 0,-1-21 16,21 0-16,-21 0 0,22 0 0,-22 0 16,21 0-16,-21 0 0,22 0 15,-22 0-15,0 0 0,21-21 16,-21 0-16,1-1 0,-1 22 0,21-21 0,-21 0 16,0 0-16,1 0 15,-1 0-15,0-1 0,0 1 0,0 0 16,22 0-16,-22 0 0,0 21 0,21 0 15,-21 0-15,1 0 0,-1 0 16,0 0-16,0 21 0,21 0 16,-42 21-16,0-20 0,22-1 0,-22 0 15,0 21-15,0-21 0,0 1 16,0 20-16,0-21 0,0 0 0,0 0 16,0 1-16,-22-1 0,22 0 0,-21 0 15,0-21 1,21-21 15,0 0-31,0 0 0,0-1 16,0 1-16,0-21 0,0 21 15,0 0-15,0-22 0,0 22 0,0-21 16,0 21-16,0-1 0,0 1 0,0 0 16,21 0-16,0 0 15,1 21-15,-22-21 0,21 21 16,0 0-16,0-22 0,0 22 0,0 0 0</inkml:trace>
  <inkml:trace contextRef="#ctx0" brushRef="#br0" timeOffset="36976.37">8509 14393 0,'0'0'0,"-21"-21"15,21 0 1,21 21 0,0 0-1,21 0-15,-20 0 0,20-21 0,0 21 16,1 0-16,-1 0 0,21-21 0,-20 21 16,-1 0-16,0 0 0,1 0 15,-1 0-15,-21-21 0,0 21 0,1 0 16,-1 0-16,-42 21 31,-22-21-31,22 0 0,-21 0 0,-1 21 16</inkml:trace>
  <inkml:trace contextRef="#ctx0" brushRef="#br0" timeOffset="37483.68">8509 14351 0,'0'0'0,"-21"21"0,0 0 16,21 1-16,0-1 15,0 0-15,-22 0 0,22 0 0,-21 0 16,21 1-16,-21-1 16,21 0-16,0 0 0,-21 0 0,0 0 15,21 1-15,-21-1 0,21 0 0,0 0 16,0 0 0,0-42 15,0 0-31,21 21 15,-21-21-15,21 21 0,0-21 0,0-1 16,0 22-16,1 0 0,20-21 16,-21 0-16,0 21 0,22 0 15,-1 0-15,0 0 0,1 0 0,-1 0 16,21 0-16,-20 0 0,-1 0 0,0 0 16,1 21-16,-1 0 15,0-21-15,1 22 0,-22-1 0,0 0 16,-21 0-16,0 0 0,0 0 0,0 1 15,0-1-15,-21 0 0,0-21 16,-22 21-16,22 0 0,-21 0 0,0-21 16,-1 22-16,1-22 0,0 0 0,-1 0 15,1 0-15,0 0 0,-1 0 16,1 0-16,21 0 0,-22 0 0,22 0 16,0 0-16,0 0 0,0 0 15,0 0-15,21-22 31,21 1-31,0 21 16,0 0-16,0 0 0,0-21 0,22 21 16,-22 0-16</inkml:trace>
  <inkml:trace contextRef="#ctx0" brushRef="#br0" timeOffset="39075.44">9652 14542 0,'0'0'0,"0"-22"0,0 1 0,0 0 15,-21 21 1,0 0 0,21 21-16,0 0 0,0 1 15,0-1-15,0 0 0,0 21 0,0-21 16,0 1-16,0 20 0,0-21 15,0 0-15,0 22 0,0-22 0,0 0 16,0 0-16,0 0 0,0 0 0,0 1 16,0-44 31,0 1-32,0 0-15,0 0 0,0 0 16,0 0-16,0-22 0,0 22 0,0 0 15,0-21-15,0 20 0,21 1 16,-21-21-16,21 21 0,0 0 0,0-1 16,-21 1-16,21 21 0,1 0 0,-1-21 15,0 21-15,0 0 0,0 0 0,0 21 16,1-21-16,-1 21 0,0 1 16,0 20-16,-21-21 0,0 0 0,21 0 15,-21 22-15,21-22 0,-21 0 16,0 21-16,0-20 0,0-1 15,0 0-15,0 0 0,0 0 0,22 0 0,-22 1 16,0-44 31,0 1-47,0 0 16,0 0-16,21 0 0,-21 0 0,0-1 15,0 1-15,0-21 0,21 21 16,0-22-16,0 22 0,-21-21 0,21 0 15,1 20-15,-1 1 0,0-21 0,0 21 16,0 0-16,22 21 16,-22-22-16,0 22 0,0 0 0,0 0 15,0 0-15,-21 22 0,0-1 16,22 0-16,-22 0 0,0 21 16,0-20-16,0-1 0,0 21 0,0-21 15,0 22-15,0-22 0,0 21 0,0-21 16,0 0-16,0 1 0,21-1 0,-21 0 15,0 0-15,0 0 0,21-21 16,0 0-16,0 21 0,0-21 16,1 0-16,-1 0 0,0 0 0,0 0 15,0-21-15,0 0 16,1 21-16,-1-21 0,0 0 0,-21 0 16,21-22-16,0 22 0,-21 0 15,21-21-15,-21-1 0,22 22 0,-1-21 16,-21-1-16,0 22 0,21 0 15,-21-21-15,21 21 0,-21-1 0,0 1 16,0 0-16,0 42 31,0 0-31,0 1 0,0-1 0,0 0 16,0 0-16,-21 21 0,21-20 0,0 20 16,0 0-16,0-21 0,0 1 15,0 20-15,0-21 0,0 0 0,0 0 16,0 1-16,0-1 0,0 0 0,21 0 15,0-21-15,0 0 0,1 21 16,-1-21-16,0 0 0,0 0 16,0 0-16,22 0 0,-22 0 0,21-21 15,-21 0-15,22 21 0,-22-21 0,0 0 16,21-1-16,-21-20 0,1 21 16,-1-21-16,0 20 0,0-20 0,0 0 15,-21 21-15,0-22 0,21 22 0,-21 0 16,0 0-16,0 0 0,0-1 15,0 1 1,0 42 0,0 1-16,0-1 15,-21 0-15,21 0 0,0 0 16,0 0-16,0 1 0,-21 20 0,21-21 16,-21 21-16,21-20 0,-21-1 0,21 0 15,0 0-15,0 0 0,-21 0 16,21 1-16,0-1 0,0 0 0,-22-21 15,22 21-15,0-42 47,0 0-31,0 0-16,0-1 0,0 1 16,0 0-16,0 0 0,22 0 15,-1-22-15,0 22 0,-21-21 0,21 0 16,0-1-16,0 22 0,22-21 0,-22-1 15,21 1-15,-21 21 16,22-21-16,-1 20 0,22 22 0,-22 0 0,-21 0 16,21 0-16,-20 0 0,-1 22 0,0-1 15,0 21-15,-21-21 0,0 22 16,0-1-16,0-21 0,0 21 0,0 1 16,0-22-16,0 21 0,0-21 0,0 1 15,0-1-15,0 21 0,21-42 0,-21 21 16,0 0-16,21-21 0,1 22 15,-1-22-15,0 0 0,0 0 16,0 0-16,0 0 0,1 0 0,-1 0 16,0 0-16,21 0 0,-21-22 15,1 22-15,-1-21 0,21 0 0,-21 0 16,0 0-16,1 21 0,-22-21 0,21-1 16,-21 1-16,21-21 0,-21 21 0,0 0 15,0-1-15,0 1 0,0 0 16,0 0-16,0 0 0,0 0 0,0-22 15</inkml:trace>
  <inkml:trace contextRef="#ctx0" brushRef="#br0" timeOffset="39544.18">10964 13822 0,'0'0'0,"0"21"0,-42 0 16,21 0-16,0 1 0,21-1 0,-22 0 15,1-21-15,21 21 0,0 0 0,0 0 16,0 1-16,21-1 16,1-21-16,-1 0 15,0 0-15,0 0 0,0 0 0,0 0 16,1-21-16,-1-1 0,0 22 16,0-21-16,-21 0 0,21 0 0,-21 0 15,0 0-15,0-1 0,0 1 16,-21 0-16,0 0 15,0 21-15,0 0 16,-1 0 0,22 42-16,-21-21 15,0 1-15,21-1 16,-21-21-16,21 21 0,0 0 0,-21-21 16,21 21-16,-21-21 0,21 21 0,-22-21 15,22 22-15</inkml:trace>
  <inkml:trace contextRef="#ctx0" brushRef="#br0" timeOffset="43919.45">3768 15790 0,'0'0'0,"0"-21"0,0 0 16,0 0-16,0 0 15,0 0-15,0-1 16,0 44 31,0-1-47,0 0 16,0 21-16,0 1 0,0-1 0,0 21 15,-22 1-15,22-1 16,0 1-16,-21-1 0,21 1 0,0-1 15,0 1-15,-21-1 0,21-20 16,-21 20-16,21-20 0,0-1 0,0-21 16,-21 21-16,21-20 0,0-1 15,0 0-15,0 0 0,0-42 32,-43 21-17</inkml:trace>
  <inkml:trace contextRef="#ctx0" brushRef="#br0" timeOffset="44239.78">3365 16256 0,'0'0'0,"0"-21"16,0 0-1,22 21-15,-1 0 16,0 0 0,0 21-16,0-21 0,-21 42 0,21-21 0,1 1 15,-1-1-15,0 21 16,-21 0-16,21-20 0,0 20 0,0-21 16,-21 21-16,22-20 0,-22 20 15,0-21-15,21 0 0,0 0 0,-21 1 16,21-22-16,-21 21 0,21-21 15,0 0 17,-21-21-32,22 21 0,-22-22 0</inkml:trace>
  <inkml:trace contextRef="#ctx0" brushRef="#br0" timeOffset="44459.65">4085 16320 0,'0'0'0,"0"-22"0,-21 44 32,21-1-32,-21 0 15,0 0-15,-1 0 0,1 0 0,0 1 16,0-1-16,21 21 0,-21-21 16,0 0-16,-1 1 0,1-1 0,0 0 15,0 0-15,0 0 16,0 0-16,-1 1 0,22-1 15,-42-21-15,21 0 16</inkml:trace>
  <inkml:trace contextRef="#ctx0" brushRef="#br0" timeOffset="45068.3">2032 16933 0,'0'0'0,"0"22"31,0-1-31,0 0 16,0 0-16,0 21 0,0 1 15,0-22-15,0 42 0,0-20 16,0-1-16,0 22 0,0-1 0,0-21 16,0 22-16,0-1 0,0 1 0,0-1 15,0 1-15,0-22 16,0 1-16,0-1 0,0 0 0,0 1 15,0-1-15,0 0 0,0-21 16,0 1-16,0-1 0,0 0 16,0 0-16,0 0 0,0 0 0,0-42 47,0 0-32,0 0-15,0-21 16,0 20-16,0 1 0,0-21 0</inkml:trace>
  <inkml:trace contextRef="#ctx0" brushRef="#br0" timeOffset="45991.77">2159 16976 0,'0'0'15,"0"-21"-15,0-1 0,0 1 16,0 0-16,0 0 16,21 21-1,0 0-15,0 0 16,1 0-16,-1 0 0,0 0 16,21 0-16,-21 0 0,22 0 15,-1 0-15,0 0 0,22 0 0,-1 21 16,1-21-16,-1 0 0,1 21 15,21-21-15,-1 0 0,1 0 0,0 21 16,20-21-16,1 0 0,0 0 16,0 0-16,21 0 0,0 0 0,0 0 15,0 0-15,0 0 0,21 0 16,0 0-16,0 0 0,1 0 0,-1 0 16,0 0-16,0-21 0,21 21 0,-20 0 15,-1-21-15,0 21 0,0 0 16,0-21-16,0 21 0,1 0 15,-1 0-15,0-21 0,0 21 16,-21-21-16,21 21 0,-21 0 0,21 0 16,-21 0-16,0-22 0,0 22 0,0 0 15,-21 0-15,21-21 0,-21 21 16,0 0-16,21 0 0,-21 0 0,-22-21 16,22 21-16,0 0 0,-21 0 15,-1 0-15,1 0 0,-21 0 0,-1-21 16,1 21-16,-1 0 0,-21 0 0,22 0 15,-22 0-15,-21 0 0,22 0 16,-22 0-16,0 0 0,0 0 16,0 0 15,-21 21-15,0 0-1,0 0-15,0 1 16,0 20-16,0-21 0,0 0 0,0 22 15,0-22-15,0 21 0,0 0 16,0 1-16,0-1 0,0 0 16,22 1-16,-22-1 0,0 0 0,0 1 15,0-1-15,0 22 0,0-22 16,0 21-16,0-20 0,0-1 0,0 22 0,0-22 16,-22 0-16,1 22 15,21-22-15,-21 0 0,42 1 0,-21-1 16,-21 0-16,0 1 0,0-1 15,21 0-15,-21 1 0,-1-1 0,1 0 16,21 1-16,-21-22 0,21 21 16,-21-21-16,21 22 0,0-22 0,-21 0 15,21 21-15,-21-20 0,21-1 16,-22 0-16,22 0 0,-21 0 0,21 0 16,-21 1-16,0-22 15,0 21-15,0-21 0,-1 21 16,1-21-16,0 0 0,0 0 15,0 0-15,0 0 16,-22 0-16,22 0 0,-21 0 0,-1 0 16,1 0-16,0 0 0</inkml:trace>
  <inkml:trace contextRef="#ctx0" brushRef="#br0" timeOffset="46656.51">8424 18775 0,'-84'0'16,"168"0"-16,-211 0 0,64 0 0,-22 0 0,0-21 15,1 21-15,-22-21 0,0 21 0,0 0 16,0 0-16,1-22 0,-1 22 15,0 0-15,0 0 0,-21 0 0,21 0 16,-21 0-16,0 0 0,0 0 16,0 0-16,0 0 0,0 0 0,-21 0 15,21 0-15,0-21 16,0 21-16,21 0 0,-21 0 0,21 0 16,1 0-16,-22 0 0,21 0 15,0 0-15,-21 0 0,21 0 0,0 0 16,22 0-16,-22 0 0,21 0 15,0 0-15,1-21 0,20 21 0,-20 0 16,20 0-16,1-21 0,-1 21 16,1 0-16,-1-21 0,1 21 0,-1 0 15,1 0-15,20-21 0,1 21 16,-22 0-16,43 0 0,-21 0 16,0-22-16,-1 22 0,22 0 0,-21 0 15,21 0-15,-1 0 0,-20 0 16,21 0-16,-21-21 0,20 21 15,-20 0-15,0-21 0,21 21 0,-22 0 16,1 0-16,21-21 0,-22 21 16,22 0-16,-21 0 0,21 0 15,-22-21-15,22 21 0,-21 0 0,0 0 16,20 0-16,-20 0 0,21 0 16,0 0-16,-22 0 0,22 0 0,0 0 15,0-21-15,0 21 0,0 0 16,-1 0-1,1-22-15,21 1 32,-21 21-32,21-21 15,0 0 17,0 0-32,0 0 15,0-1-15,-21 1 16,21 0-1,0 0-15,0 0 0,0 0 16,0-1-16,0 1 16,0 0-16,0 0 0,21 0 31,0 21-31,0 0 0,1 0 16,-1-21-16,21 21 0</inkml:trace>
  <inkml:trace contextRef="#ctx0" brushRef="#br0" timeOffset="47235.67">3619 17505 0,'0'0'0,"0"-21"0,22 21 0,-22-21 16,0-1-16,0 1 0,21 21 16,-21-21-16,21 21 0,-21-21 15,0 0-15,0 0 16,0 42 15,21 0-31,-21 0 0,0 0 16,0 22-16,0-1 0,0 0 0,0 22 15,0-22-15,0 22 0,0-1 16,0-21-16,0 22 0,0-22 0,0 22 16,0-22-16,-21 0 15,21-20-15,0 20 0,0-21 0,0 0 16,0 0-16,0 1 0,0-44 47,0 1-32,0 0-15,0 0 0,0-21 16,0 20-16,0-20 0,0 0 0,21-1 16,-21 1-16</inkml:trace>
  <inkml:trace contextRef="#ctx0" brushRef="#br0" timeOffset="48112.4">3746 17399 0,'0'-21'0,"-42"-21"31,63 42 0,0 0-31,1 0 0,-1 0 16,21 0-16,0 0 0,1 0 16,-1 0-16,0 0 0,22-22 0,-1 22 15,1 0-15,21 0 0,20-21 16,-20 21-16,21 0 0,0-21 15,21 21-15,-21 0 0,21-21 16,21 0-16,0 21 0,0 0 0,0 0 16,0-21-16,1 21 0,-1 0 0,0 0 15,0 0-15,0-22 0,-21 22 16,0 0-16,0 0 0,-21 0 0,21 0 16,-21 0-16,0 0 0,0 0 15,-1 0-15,-20 0 0,21-21 0,-21 21 16,-1 0-16,-20 0 15,20-21-15,-20 21 0,-1 0 0,-20-21 0,-1 21 16,0 0-16,1 0 0,-22 0 16,0-21-16,0 21 0,0 0 15,-42 0 17,21 21-17,-21-21-15,21 21 16,0 0-16,0 0 0,0 1 0,0-1 15,0 21-15,0-21 0,0 22 0,0-22 16,0 21-16,21 0 0,0 1 16,-21-1-16,22 0 0,-22 1 0,0-1 15,21 0-15,-21 1 0,21-1 16,-21 0-16,0 1 0,0-1 16,0-21-16,0 22 0,0-22 15,0 21-15,0-21 0,0 0 0,0 1 16,-21-1-16,0 0 0,-1-21 15,1 21-15,0 0 0,0-21 0,0 21 16,0-21-16,-1 0 0,1 0 16,-21 22-16,0-22 0,-1 0 0,1 0 15,0 0-15,-22 0 0,1 0 16,-1 0-16,1 0 0,-22 0 0,0 0 16,22 0-16,-22 0 0,0 0 15,1 0-15,-1 0 0,0 0 0,-20 0 16,-1 0-16,0 0 0,0 0 15,-21 0-15,0 0 0,0 21 16,0-21-16,-21 21 0,21-21 0,-21 21 16,0-21-16,21 0 0,-22 21 15,22 0-15,-21-21 0,21 22 0,0-1 16,0-21-16,21 21 0,-21-21 16,43 0-16,-22 21 0,42-21 15,-20 0-15,20 0 0,1 0 0,-1 0 16,22 0-16,0 0 0,-1 0 15,1 0-15,21 0 0,0 0 16,-43 0-16</inkml:trace>
  <inkml:trace contextRef="#ctx0" brushRef="#br0" timeOffset="48474.62">4424 6731 0</inkml:trace>
  <inkml:trace contextRef="#ctx0" brushRef="#br0" timeOffset="50596.52">4614 17463 0,'0'0'0,"0"-22"16,0 44 15,-21 20-16,21-21-15,0 21 0,0 1 16,-21-1-16,21 0 0,0 1 0,0-1 16,0 0-16,0 1 0,0-22 15,0 21-15,0 1 0,0-22 16,0 0-16,0 0 0,0 0 0,0 0 16,0 1-16,0-44 46,0 1-30,0 0-16</inkml:trace>
  <inkml:trace contextRef="#ctx0" brushRef="#br0" timeOffset="51100.09">4530 17505 0,'0'0'0,"0"-64"16,21 43-16,0 0 16,0 0-16,0 21 0,0-21 15,1 21-15,-1 0 0,21-21 16,-21 21-16,22 0 0,-22 0 0,21 0 16,-21 0-16,22 21 15,-22-21-15,21 21 0,-21 21 0,-21-21 16,0 1-16,0 20 0,0 0 15,0-21-15,-21 22 0,0-1 0,0-21 16,-22 22-16,1-22 0,0 0 16,-1 0-16,1 0 0,21 0 0,-21 1 15,20-22-15,1 0 0,0 0 16,0 0 0,21-22-16,0 1 15,21 21 1,0 0-1,0 0-15,1 21 0,-1 1 16,0-22-16,-21 21 0,21 0 16,0 0-16,0 0 0,1 0 15,-1 1-15,-21-1 0,21 0 0,0 0 16,0 0-16,-21 0 0,21 1 16,1-22-16,-22 21 0,0 0 0,21-21 15,0 0-15,-21 21 0,21-21 16,0 0-16,0 0 15,1 0-15,-22-21 16,21 0-16,0 21 0</inkml:trace>
  <inkml:trace contextRef="#ctx0" brushRef="#br0" timeOffset="51512.85">5122 17865 0,'0'21'0,"0"0"16,21-21 15,1 0-31,-1-21 0,0 0 16,0 0-16,0 21 0,0-22 16,1 1-16,-1 0 15,0 21-15,-21-21 0,0 0 0,0 0 16,-21 21 15,0 0-31,-1 0 0,1 21 0,0 0 16,0 0-16,0 0 0,21 0 15,-21 1-15,21-1 0,-22 0 0,22 0 16,0 0-16,0 0 0,0 1 16,0-1-16,0 0 0,22 0 0,-22 0 15,21-21-15,0 21 0,0-21 16,0 0-16,0 0 15,1 0-15,-1 0 0,0 0 16,0 0-16,0 0 16,0 0-16,1-21 0,-1 0 15,0 0-15,0 0 16,0 0-16</inkml:trace>
  <inkml:trace contextRef="#ctx0" brushRef="#br0" timeOffset="52112.62">5927 17632 0,'21'0'0,"0"-21"32,-21 0-32,-21 21 31,-22 0-16,22 0-15,0 0 0,-21 21 16,21 0-16,-22-21 0,22 21 0,0 0 16,0-21-16,0 21 0,-1 1 15,22-1-15,0 0 16,22-21 0,-1 0-16,21 0 0,-21 21 0,22-21 15,-22 0-15,21 21 16,-21-21-16,22 21 0,-22 1 0,0-22 0,0 21 15,0 0-15,0-21 16,-21 21-16,22 0 0,-22 0 0,0 1 16,-22-1-16,1 0 15,0-21-15,-21 21 0,-1-21 0,1 21 16,0-21-16,-1 0 0,1 0 16,0 21-16,21-21 0,-22 0 0,22 0 15,0 0-15,0 0 0,0 0 16,21-21-16,0 0 0,0 0 15,21 21-15,0-21 16,0 0-16,0 21 0,0-22 16,1 1-16,20 0 0</inkml:trace>
  <inkml:trace contextRef="#ctx0" brushRef="#br0" timeOffset="52400.5">6329 17357 0,'0'21'15,"0"0"1,0 0-16,0 0 0,0 22 16,0-22-16,0 21 0,0 1 0,0-1 15,0 0-15,0 1 0,0-1 16,0-21-16,0 21 0,0 1 15,0-22-15,0 0 0,0 0 0,0 0 16,0 1-16,0-1 0,21-21 31,-21-21-15,0-1 0</inkml:trace>
  <inkml:trace contextRef="#ctx0" brushRef="#br0" timeOffset="52582.4">6223 17801 0,'21'0'31,"0"-21"-31,0 21 16,1 0-16,-1-21 15,0 21-15,0 0 0,0-21 0,0 0 16,1 21-16,-1 0 0,0-22 15,0 22-15,0 0 0</inkml:trace>
  <inkml:trace contextRef="#ctx0" brushRef="#br0" timeOffset="53124.17">6943 17759 0,'21'0'15,"0"-21"1,-21 0 0,0-1-16,0 1 0,0 0 15,0 0-15,0 0 16,-21 0-16,0 21 0,-1 0 16,1 0-16,0 0 15,0 0-15,-21 0 0,20 21 16,1 0-16,0 0 0,0 0 15,0 0-15,0 22 0,21-22 0,-22 21 16,22-21-16,-21 1 0,21 20 16,0-21-16,0 0 0,0 0 0,0 1 15,0-1-15,21 0 16,1-21-16,-1 0 0,0 0 16,0 0-16,0 0 0,0-21 15,1 0-15,-1 21 0,0-22 0,0 1 16,0 0-16,0 0 15,1 0-15,-1 0 0,-21-1 0,0 1 16,21-21-16,-21 21 0,21 0 16,-21-1-16,0 1 0,0 42 31,0 1-31,0-1 16,0 0-16,0 0 0,0 0 15,0 22-15,0-22 0,0 0 0,0 0 16,0 0-16,0 0 0,0 1 15,21-1-15,-21 0 0,21-21 16,1 0 0,-1 0-1,-21-21-15</inkml:trace>
  <inkml:trace contextRef="#ctx0" brushRef="#br0" timeOffset="53499.96">7197 17674 0,'21'-42'31,"0"42"-31,0 0 16,0 0-16,-21 21 15,21-21-15,-21 21 0,0 0 16,0 22-16,0-22 0,22 0 0,-22 0 15,0 0-15,0 22 0,0-22 16,0 0-16,0 0 0,0 0 0,0 1 16,-22-22-16,22 21 15,-21-21-15,21-21 32,0-1-17,0 1-15,0 0 0,0 0 16,0 0-16,0-22 0,21 22 15,-21 0-15,22 0 0,-22-21 16,0 20-16,21 1 0,0 0 0,0 0 16,-21 0-16,21 0 15,0 21-15</inkml:trace>
  <inkml:trace contextRef="#ctx0" brushRef="#br0" timeOffset="53827.77">7916 17314 0,'0'0'0,"0"22"32,0-1-32,0 0 15,0 0-15,-21 0 0,21 22 0,-21-22 16,0 21-16,21 0 0,-21 1 15,21-22-15,0 21 0,0 1 0,-22-22 16,22 21-16,-21-21 0,21 22 16,0-22-16,0 0 0,0 0 0,0 0 15,0 0-15,0 1 16,21-22 0,1 0-1,-22-22 1,21 22-16,-21-21 0,21 0 0,-21 0 15</inkml:trace>
  <inkml:trace contextRef="#ctx0" brushRef="#br0" timeOffset="54079.62">7641 17653 0,'0'0'0,"21"0"32,0 0-32,1 0 0,-1-21 0,0 21 15,0-21-15,0 21 0,0 0 16,1-21-16,-1 21 0,0 0 0,21 0 16,-21-22-16,1 22 0,-1 0 15,0 0-15,-21-21 0,21 21 16</inkml:trace>
  <inkml:trace contextRef="#ctx0" brushRef="#br0" timeOffset="55048.07">8996 17420 0,'0'21'31,"0"1"-16,0-1-15,21-21 32,0 0-32,0 0 0,0 0 15,1 0-15,-1 0 0,0-21 0,0 21 16,0-22-16,0 1 0,1 21 16,-1-21-16,0 0 0,0 21 0,-21-21 15,0 0-15,0-1 16,0 1-16,0 0 0,-21 21 15,0 0-15,0 0 0,-1 0 16,1 0-16,-21 0 0,0 0 0,20 0 16,-20 21-16,0 0 0,21 1 15,-22-1-15,22 0 0,0 21 0,0-21 16,21 1-16,0-1 16,0 0-16,0 0 0,0 0 0,0 0 15,0 1-15,21-1 0,0 0 16,0-21-16,0 21 0,22 0 0,-22-21 15,21 0-15,1 0 0,-22 0 0,21 0 16,-21 0-16,22 0 0,-22 0 16,0 0-16,-42 0 31,0 0-31,-22 0 0,22 0 16,-21 21-16,-1-21 0,-20 22 15,21-1-15,-1 0 0,1 0 0,21 0 16,-22 0-16,22 1 15,-21-1-15,42 0 0,-21 0 0,21 0 16,0 0-16,0 1 0,21-1 16,0-21-16,0 0 0,22 21 15,-22-21-15,21 0 0,0 0 16,1 0-16,-1 0 0,0 0 0,1 0 16,-1-21-16,0 21 0,1-21 15,-1-1-15,0 22 0</inkml:trace>
  <inkml:trace contextRef="#ctx0" brushRef="#br0" timeOffset="55715.73">9715 17632 0,'0'-21'0,"-42"0"16,21 21 0,0 0-16,0 0 0,21 21 15,-22-21-15,1 21 0,0 0 0,0 0 16,21 0-16,0 22 0,0-22 15,-21 0-15,21 0 0,0 0 0,-21 22 16,21-22-16,0 0 0,0 0 16,0 0-16,0 1 0,21-22 0,0 21 15,0-21-15,0 21 16,0-21-16,22 0 0,-22 0 0,0 0 16,21 0-16,-20-21 0,20 21 15,-21-21-15,21-1 0,-20 1 16,20 0-16,-21 0 0,21-21 15,-20 20-15,-1-20 0,0 0 0,0-1 16,21-20-16,-20 21 0,-1-1 16,0-20-16,0 20 0,-21 1 0,21 0 15,0-1-15,-21 22 0,0 0 16,0 0-16,0 0 0,0 42 31,0 0-31,-21 0 16,21 22-16,-21-22 0,21 21 0,-21 0 15,21 1-15,0 20 16,0-20-16,0-1 0,0 0 0,0 1 16,0-1-16,0-21 0,0 21 15,0-20-15,21-1 0,0 0 0,-21 0 16,21-21-16,1 0 0,-1 0 16,0 0-16,0 0 0,0 0 0,0 0 15,1 0-15,-1-21 0,0 0 16,0 21-16,0-21 0,-21-1 15,21 1-15,-21 0 0,22 21 0,-22-21 16,0 42 15,0 0-15,0 0-16,0 1 0,0-1 16,21 0-1,0-21 1,-21-21-1,21 21-15,-21-21 16,21 21-16</inkml:trace>
  <inkml:trace contextRef="#ctx0" brushRef="#br0" timeOffset="55896.62">10583 17484 0,'-21'-21'0,"42"42"0,-63-42 16,21 21-16,0 0 31,-1 0-31,22 21 16,0 0-1,22-21 1,-1 0-16</inkml:trace>
  <inkml:trace contextRef="#ctx0" brushRef="#br0" timeOffset="56203.44">10901 17484 0,'0'21'31,"-21"0"-31,-1 0 0,22 0 0,0 22 16,-21-22-16,0 21 0,0 1 15,21-1-15,-21-21 0,21 21 0,0 1 16,-21-1-16,-1 0 0,1 1 15,21 20-15,0-20 0,0-1 16,-21 0-16,21 1 0,-21 20 16,21-21-16,0 1 0,0-1 0,0 0 15,-42 1-15,42-22 0,0 21 16,0-21-16,0 1 0,21-22 16,0 0-1,-21-22-15,0 1 16,0 0-16,0 0 0,0-21 15,0 20-15,0-20 0</inkml:trace>
  <inkml:trace contextRef="#ctx0" brushRef="#br0" timeOffset="56496.28">10668 17759 0,'0'-42'0,"0"84"0,21-106 0,-21 22 0,21 21 15,-21 0-15,21 0 0,1-1 16,-1 1-16,0 0 0,0 0 15,0 0-15,0 21 0,1-21 0,-1 21 16,0 0-16,21 0 0,-21 0 16,1 0-16,20 0 0,-21 0 0,0 0 15,0 21-15,-21 0 0,0 21 16,0-21-16,0 1 0,0 20 0,0-21 16,-21 21-16,0-20 0,0-1 15,-21 0-15,20 21 0,1-42 16,-21 21-16,21 1 0,-22-22 15,22 0-15,0 21 0,0-21 0,21-21 47</inkml:trace>
  <inkml:trace contextRef="#ctx0" brushRef="#br0" timeOffset="56936.48">11493 17484 0,'0'0'0,"0"-21"0,0-1 31,-21 22-31,0 0 0,0 0 16,0 0-16,0 0 0,-1 0 15,1 22-15,0-22 0,0 21 16,21 0-16,0 0 0,0 0 15,0 0-15,0 1 0,0-1 16,0 0-16,0 0 16,21 0-16,0-21 0,0 0 15,1 21-15,-1-21 0,0 0 16,0 0-16,-21 22 0,21-22 0,0 0 16,-21 21-1,0 0-15,0 0 16,0 0-16,-21-21 15,0 0-15,0 21 0,0-21 0,-22 22 16,22-22-16,0 0 0,0 0 16,0 0-16,0 0 0,-22 0 0,22 0 15,0 0-15,0 0 16,21-22 15,0 1-31,21 0 16</inkml:trace>
  <inkml:trace contextRef="#ctx0" brushRef="#br0" timeOffset="57343.75">11578 17653 0,'42'0'15,"-20"0"1,-1 0-16,0-21 15,0 21-15,0-21 0,0 21 0,-21-21 16,22 21-16,-1-22 0,0 1 16,0 0-16,-21 0 0,0 0 15,21 0-15,-21-1 16,0 1-16,0 0 0,0 0 16,0 0-16,-21 21 0,21-21 0,-21 21 15,21-22-15,-21 22 0,0 0 16,-1 0-16,1 22 0,0-1 15,21 0-15,0 0 0,-21 0 16,21 22-16,-21-22 0,21 0 0,0 21 16,0-21-16,0 1 0,0 20 15,0-21-15,0 0 0,0 0 0,0 1 16,0-1-16,21-21 0,0 21 16,0-21-16,0 21 15,1-21-15,-1 0 16,0 0-16,0 0 0,0 0 15,0 0-15,1-21 0</inkml:trace>
  <inkml:trace contextRef="#ctx0" brushRef="#br0" timeOffset="57512.6">12128 17738 0,'0'0'0,"-21"0"31,21-21-15,0-1-1,0 1-15,0 0 16,0 0-16</inkml:trace>
  <inkml:trace contextRef="#ctx0" brushRef="#br0" timeOffset="68251.56">13652 5927 0,'0'0'0,"22"0"0,-22-21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4D5D-1951-411E-9DB3-9280997C5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3CA73-4FEA-473A-9DB6-C5458FF1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B535-0BD4-43C5-B0F3-EA7358A4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6F03-1D78-464A-AAA2-C8FA8D69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52BE-690A-4FB3-BC5A-FB8378CB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84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DEE9-50C1-4FBA-B917-46E222EC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DBDAB-3DBB-493F-8FD3-B25E0D3B1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DB37-BBFA-42AD-AF64-6E5C5D4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B94F-AB8C-4684-BF57-2FB02DBB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FAFC-184D-47FC-8961-8FC0C142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1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7CCA4-1A02-40BD-ADC5-13B8CC2BB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A07A5-A194-4515-8739-97F830F9D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47307-876D-4892-A5CC-E6B40987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988F-FFF1-4E20-A8FE-2F0031FB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3AFB-BD85-4E73-BB08-5EEFF7F7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A581-AF2A-419E-BC8B-BA5A74E3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B14E-1C46-4693-83F1-E43C23A9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0CED-BDF6-4894-A4FE-C2AB6323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FE24-763D-4747-A4AA-769EBDC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641D-B602-40EE-9F69-2FBED202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D043-53FB-49B1-8DC0-7192F58F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41EAF-8A32-4F6B-B9F0-98244479D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F630-E8D7-4EE6-9D4D-9E977E74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8253-D577-43BB-BFBB-E820303D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BC2E-2825-40AF-A02B-1BA11434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87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8989-F86A-484F-AC2A-71CBB9CC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0646-1159-4D23-99A6-4919695F4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CD82-028A-4C32-88B4-22866FBA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7B8E6-C0DC-4124-98D0-07F043A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34BBB-9CF2-4200-918B-17AD49A7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2C021-3ABE-487D-BA5D-9D233161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40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D3C0-2B0D-465A-BFD3-FA5F95E9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CAAC-CD82-4628-B787-06775B7F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10FC-96A4-4E12-80F3-30728E4AF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94451-33E4-4DDA-B019-7FD77A69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A8760-75E5-4FC0-A4AD-B5FFC68A2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E1793-33EB-430C-B575-23C9E91F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F2A38-4740-4AE2-AA0C-03FC6DCC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3A718-528F-41D7-9D7B-798097C2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3832-FB77-44C5-99E8-299A3F6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06C1B-A70F-4A2C-BB31-1B432B9D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DDA1B-3FF2-42FB-80B2-91515996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C2082-2031-4B9F-AB13-8D83172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26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4AEC2-9B19-465A-A785-75BFC14C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69B45-1723-4C65-9334-0B9E1711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1A08-3305-4DE6-AE6E-E68D1615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2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D900-0BB4-41E4-9300-0DD6A5DD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AB02-52F8-437D-8344-1C68A840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483E3-9001-4CAB-B13D-9B5978A50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A4AEA-CF91-4520-A215-D089A30B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DAAFD-6CFB-47AF-84A9-2A23767C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2EFF0-627A-4821-9B53-712CE97C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68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A2A2-7CBF-482B-95EF-0E8373D8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759D0-50F4-482C-B74D-E374B1081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A738C-D627-46D1-B962-28DFF5D4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E4200-B0B3-4837-BDDA-8C10AAED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176B-92F0-45CE-B797-F85FFE94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1703A-05DE-4FE5-91F2-E8E4E4AD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8541B-85DB-4645-8DB9-41570BA6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03F6A-CC45-462A-956B-5E85C740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DBDC7-6C35-4AB2-8726-FE4D4B18A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EAFB-9AB3-445E-B3D3-EF586680121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46EB-854B-41CE-99B8-15F66790D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5A9B-2AA5-4FAF-A375-8D391EBDF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F7EC-2601-454F-9BA3-E106348E8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6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2F1-99C2-40A1-8F84-9FEE7D654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E5E17-51D0-443C-8351-20A18A063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7EC444-7593-43EB-AECF-A39D24F5D579}"/>
                  </a:ext>
                </a:extLst>
              </p14:cNvPr>
              <p14:cNvContentPartPr/>
              <p14:nvPr/>
            </p14:nvContentPartPr>
            <p14:xfrm>
              <a:off x="746640" y="45720"/>
              <a:ext cx="8565480" cy="43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7EC444-7593-43EB-AECF-A39D24F5D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36360"/>
                <a:ext cx="8584200" cy="43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55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2F1-99C2-40A1-8F84-9FEE7D654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E5E17-51D0-443C-8351-20A18A063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ECB0F4-261F-414D-A3E8-747BCF0A2895}"/>
                  </a:ext>
                </a:extLst>
              </p14:cNvPr>
              <p14:cNvContentPartPr/>
              <p14:nvPr/>
            </p14:nvContentPartPr>
            <p14:xfrm>
              <a:off x="167760" y="0"/>
              <a:ext cx="9563400" cy="118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ECB0F4-261F-414D-A3E8-747BCF0A28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958212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38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2F1-99C2-40A1-8F84-9FEE7D654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E5E17-51D0-443C-8351-20A18A063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DB840D-DB12-4B63-8878-7D780AAFEDA7}"/>
                  </a:ext>
                </a:extLst>
              </p14:cNvPr>
              <p14:cNvContentPartPr/>
              <p14:nvPr/>
            </p14:nvContentPartPr>
            <p14:xfrm>
              <a:off x="289440" y="0"/>
              <a:ext cx="6462360" cy="27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DB840D-DB12-4B63-8878-7D780AAFED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648108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17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2F1-99C2-40A1-8F84-9FEE7D654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E5E17-51D0-443C-8351-20A18A063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5178E4-9281-4435-A1AD-FC835812F2F5}"/>
                  </a:ext>
                </a:extLst>
              </p14:cNvPr>
              <p14:cNvContentPartPr/>
              <p14:nvPr/>
            </p14:nvContentPartPr>
            <p14:xfrm>
              <a:off x="518040" y="167760"/>
              <a:ext cx="5410800" cy="290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5178E4-9281-4435-A1AD-FC835812F2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158400"/>
                <a:ext cx="5429520" cy="29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49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2F1-99C2-40A1-8F84-9FEE7D654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E5E17-51D0-443C-8351-20A18A063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0D1206-7682-418D-B87A-B8DA04E1BF45}"/>
                  </a:ext>
                </a:extLst>
              </p14:cNvPr>
              <p14:cNvContentPartPr/>
              <p14:nvPr/>
            </p14:nvContentPartPr>
            <p14:xfrm>
              <a:off x="426600" y="106560"/>
              <a:ext cx="851184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0D1206-7682-418D-B87A-B8DA04E1B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97200"/>
                <a:ext cx="853056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4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2F1-99C2-40A1-8F84-9FEE7D654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E5E17-51D0-443C-8351-20A18A063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C67F53-DE9C-4DA1-9BF3-F2A29D9861E5}"/>
                  </a:ext>
                </a:extLst>
              </p14:cNvPr>
              <p14:cNvContentPartPr/>
              <p14:nvPr/>
            </p14:nvContentPartPr>
            <p14:xfrm>
              <a:off x="243720" y="15120"/>
              <a:ext cx="9213120" cy="31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C67F53-DE9C-4DA1-9BF3-F2A29D9861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5760"/>
                <a:ext cx="923184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98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2F1-99C2-40A1-8F84-9FEE7D654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E5E17-51D0-443C-8351-20A18A063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654ACB-4EAD-4A59-86A2-F0BA0ABC17EF}"/>
                  </a:ext>
                </a:extLst>
              </p14:cNvPr>
              <p14:cNvContentPartPr/>
              <p14:nvPr/>
            </p14:nvContentPartPr>
            <p14:xfrm>
              <a:off x="68400" y="30600"/>
              <a:ext cx="875592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654ACB-4EAD-4A59-86A2-F0BA0ABC17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1240"/>
                <a:ext cx="877464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24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2F1-99C2-40A1-8F84-9FEE7D654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E5E17-51D0-443C-8351-20A18A063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97A45A-40A2-469A-8E92-424B6D73775D}"/>
                  </a:ext>
                </a:extLst>
              </p14:cNvPr>
              <p14:cNvContentPartPr/>
              <p14:nvPr/>
            </p14:nvContentPartPr>
            <p14:xfrm>
              <a:off x="312480" y="91440"/>
              <a:ext cx="461052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97A45A-40A2-469A-8E92-424B6D7377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82080"/>
                <a:ext cx="462924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33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2021-08-13T04:29:04Z</dcterms:created>
  <dcterms:modified xsi:type="dcterms:W3CDTF">2021-08-13T04:29:31Z</dcterms:modified>
</cp:coreProperties>
</file>