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4T02:35:25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6011 1863 0,'0'-21'78,"0"-1"-63,0 1-15</inkml:trace>
  <inkml:trace contextRef="#ctx0" brushRef="#br0" timeOffset="998.89">5778 593 0,'0'0'0,"0"-21"15,0-1 1,0 1-16,0 0 15,0 0-15,0 0 16,0 0-16,0-1 16,0 44 15,0-1-15,0 0-16,0 0 15,22 21-15,-1-20 0,-21-1 0,21 21 16,0 0-16,0 1 0,0-1 15,-21 0-15,22 1 0,-1-1 16,0 22-16,0-22 0,0 0 16,0 1-16,1-1 0,-22 0 0,21 1 15,0-1-15,0-21 0,-21 21 16,0-20-16,0-1 0,21 0 0,-21 0 16,0 0-16,21-21 0,-21 21 15,0-42 1,0 0-1,0 0-15,0 0 16,0 0-16,0-1 0,0 1 0,0 0 16,0 0-16,0 0 15,0 0-15,0-1 0,0-20 0</inkml:trace>
  <inkml:trace contextRef="#ctx0" brushRef="#br0" timeOffset="1362.99">6202 529 0,'0'-42'32,"-21"42"-17,21 21 1,-22 0-16,1 22 15,0-22-15,21 21 0,-21 0 0,0 1 16,0 20-16,-1 1 0,-20-1 16,21 1-16,-21-1 0,-1 1 0,1-1 15,21 1-15,-22-1 0,1-20 16,21-1-16,0 0 0,0 1 0,-1-22 16,1 0-16,21 0 0,-21 0 15,21 0-15,0-42 47,21 21-47,0-21 0,1 0 16,-1 0-16,0 21 15</inkml:trace>
  <inkml:trace contextRef="#ctx0" brushRef="#br0" timeOffset="1811.74">6329 1080 0,'0'0'15,"0"-22"-15,0 1 16,0 42 15,0 1-15,0-1-16,0 0 0,0 0 15,0 0-15,0 22 0,0-1 0,0 0 16,0 1-16,0-1 16,0 0-16,0 22 0,0-1 0,0-20 15,-21 20-15,21 1 0,0-1 16,-22 1-16,22-1 0,0 1 0,0-22 15,0 0-15,0 22 0,-21-22 16,21 0-16,0-20 0,-21 20 0,21 0 16,0-21-16,0 22 0,0-22 0,0 0 15,0 0-15,0 0 16,0-42 0,0 0-1,0 0-15,0-21 0,0 20 0,0-20 16,0 0-16,21-1 0</inkml:trace>
  <inkml:trace contextRef="#ctx0" brushRef="#br0" timeOffset="2251.48">6265 1164 0,'0'0'0,"0"-21"0,0 0 15,0 0-15,0 0 16,21-1-16,1 22 16,-1-21-16,0 21 0,0-21 0,0 21 15,0 0-15,1 0 0,20-21 16,-21 21-16,21 0 0,1 0 0,-22 0 15,21 0-15,-21 21 0,22 0 16,-22 0-16,0 1 0,0-1 0,-21 0 16,0 21-16,0-21 0,-21 1 15,0 20-15,0-21 0,-22 0 0,1 0 16,21 1-16,-21 20 0,-1-42 16,1 21-16,21 0 0,-22 0 0,22-21 15,0 0-15,0 0 0,0 0 16,0 0-16,-1 0 31,44-21 0,-1 0-31</inkml:trace>
  <inkml:trace contextRef="#ctx0" brushRef="#br0" timeOffset="2870.95">7133 1185 0,'0'0'0,"21"0"0,-21-21 16,21 21-16,-21-21 0,0 0 15,0 0-15,0 0 0,0-1 16,0 1-16,0 0 0,0 0 15,0 0-15,0 0 0,-21 21 16,0-22 0,0 22-16,0 0 0,0 0 0,-1 0 15,1 22-15,21-1 16,-21 0-16,-21 0 0,21 21 0,-1-20 16,1 20-16,0-21 0,21 21 15,-21 1-15,0-22 0,0 21 0,-1-21 16,22 22-16,-21-22 0,21 0 15,0 0-15,0 0 0,0 1 0,0-1 16,0 0-16,21-21 16,1 0-16,-1 0 15,0 0-15,0 0 0,0-21 16,0 0-16,1-1 0,-1 1 16,0 0-16,0 0 0,0-21 0,0 20 15,-21-20-15,22 21 0,-1-21 16,-21 20-16,0-20 0,0 21 0,21 0 15,-21 0-15,0-1 0,21 1 16,-21-21 0,21 63-1,-21 0 1,0 0-16,0 22 0,0-22 16,0 0-16,0 21 0,0-20 0,0 20 15,0-21-15,0 21 0,0-20 16,0-1-16,0 0 0,0 0 15,0 0-15,0 0 0,21-21 16,1 0 0,-1 0-16,0 0 0,0-21 15</inkml:trace>
  <inkml:trace contextRef="#ctx0" brushRef="#br0" timeOffset="3210.95">7620 614 0,'0'0'0,"0"-21"0,0 0 16,-21 21 15,21 21-31,0 0 16,-21 0-16,21 0 0,0 22 0,-22-22 15,22 21-15,0 0 0,0 1 16,0 20-16,0-20 0,0-1 0,0 21 16,-21-20-16,21-1 0,-21 0 15,21 1-15,-21-1 0,21-21 0,0 22 16,0-22-16,-21 0 0,21 0 16,0 0-16,0 0 0,21-21 31,-21-21-16,21 21-15,0-21 0,0-21 0,1 21 16,-1-1-16</inkml:trace>
  <inkml:trace contextRef="#ctx0" brushRef="#br0" timeOffset="3815.62">7937 508 0,'0'-21'16,"0"42"15,0 0-31,0 0 16,0 1-16,0 20 0,0-21 16,0 21-16,0 1 0,0-1 0,0 0 15,0 22-15,0-22 0,0 22 16,0-22-16,0 22 0,0-22 0,0 0 15,0 1-15,0-1 0,0 0 16,0-21-16,0 22 0,0-22 0,0 0 16,0 0-1,0 0-15,0-42 47,0 0-47,0 0 0,0 0 0,0 0 16,0-1-16,0 1 0,0 0 15,0 0-15,0-21 0,22 20 0,-1 1 16,-21 0-16,21-21 0,0 21 16,0-1-16,0 1 0,22 0 0,-22 0 15,0 0-15,0 0 0,0 21 16,1 0-16,-1 0 0,0 0 16,0 0-16,0 21 15,0 0-15,-21 0 0,0 0 0,22 0 16,-22 1-16,0 20 0,0-21 15,0 21-15,0-20 0,0-1 0,0 21 16,-22-21-16,22 0 0,-21 1 0,21-1 16,0 0-16,-21 0 0,21 0 15,-21-21-15,21 21 0,-21-21 16,0 0 15,21-21-15,-22 21-16,22-21 0</inkml:trace>
  <inkml:trace contextRef="#ctx0" brushRef="#br0" timeOffset="4111.47">7281 953 0,'0'-22'15,"21"22"1,1 0-16,-1 0 0,0 0 16,21-21-16,-21 21 0,22-21 0,-22 21 15,21 0-15,1 0 0,-22-21 16,21 21-16,-21 0 0,0 0 0,-42 21 47,0-21-47</inkml:trace>
  <inkml:trace contextRef="#ctx0" brushRef="#br0" timeOffset="4951.68">5186 1757 0,'-21'0'0,"42"0"47,0 0-47,0 0 15,0 0-15,22 0 0,-22-21 16,0 21-16,21 0 0,1 0 16,-1 0-16,21-21 0,-20 21 15,20 0-15,22 0 0,-22-22 0,22 22 16,-21 0-16,20 0 0,1 0 15,0 0-15,-1-21 0,1 21 0,0 0 16,20 0-16,1 0 0,0 0 16,0 0-16,0-21 0,0 21 0,-22 0 15,22 0-15,0-21 0,0 21 16,-22 0-16,22 0 0,-21-21 0,0 21 16,-1 0-16,1 0 0,-22-21 15,1 21-15,-1-22 0,1 22 0,-1 0 16,-20 0-16,-1-21 0,0 21 0,1 0 15,-22 0-15,21 0 16,-21 0-16,1 0 0,-1-21 16,0 21-1,-42 0 63,0 0-78</inkml:trace>
  <inkml:trace contextRef="#ctx0" brushRef="#br0" timeOffset="5103.6">8530 1503 0,'0'0'15,"0"21"-15,-21-21 0,0 0 0,0 0 16,-1 0-16,22 21 15,-21-21-15,0 0 16</inkml:trace>
  <inkml:trace contextRef="#ctx0" brushRef="#br0" timeOffset="17096.8">1693 2646 0,'0'0'15,"0"-21"16,0 0-31,0-1 16,0 1 0,0 0-1,0 0 1,0 42 15,0 0-31,0 0 0,0 22 16,0-1-16,0 0 0,0 22 15,0-1-15,0 1 0,0-1 0,0 22 16,0-21-16,0 20 0,0 1 16,0-22-16,0 1 0,0-1 15,-21 1-15,21-1 0,0-20 16,0-1-16,-21-21 0,21 22 0,0-22 16,0 0-16,0 0 0,0-42 46,0 0-46,-21-22 16,21 22-16,0 0 0,0-21 0</inkml:trace>
  <inkml:trace contextRef="#ctx0" brushRef="#br0" timeOffset="17503.56">1503 2815 0,'0'0'0,"-43"-42"31,43 21-31,0 0 0,0-1 16,0 1-16,0 0 0,22 0 16,-1 0-16,0 0 0,21-1 15,-21 1-15,22 0 0,-1 21 16,22-21-16,-22 21 0,0 0 0,1 0 15,-1 0-15,0 0 16,-21 0-16,22 21 0,-22 21 0,0 1 16,-21-1-16,0 0 0,0 1 15,-21 20-15,0-20 0,-22 20 0,1-21 16,0 22-16,-1-22 0,1 1 16,0-1-16,-1-21 0,22 21 15,-21-20-15,21-1 0,0 0 0,-1 0 16,1-21-1,21 21-15,0-42 32,21 21-32,-21-21 15,0 0-15,22 21 0,-1-21 16</inkml:trace>
  <inkml:trace contextRef="#ctx0" brushRef="#br0" timeOffset="18975.72">2053 3535 0,'21'0'0,"22"-42"15,-22 20-15,-21 1 16,0 0-16,0-21 0,0 21 15,0-22-15,0 22 0,0-21 0,0 21 16,0-1-16,-21-20 0,-1 21 16,22 0-16,-21 21 0,0-21 0,0 21 15,0 0-15,0 0 0,-1 0 16,1 21-16,0 0 0,21 0 16,0 0-16,-21 22 0,0-1 15,0 0-15,21-21 0,0 22 16,0-1-16,0 0 0,-22 1 15,22-1-15,0-21 0,0 22 0,0-22 16,0 0-16,0 0 0,0 0 16,22 0-16,-1-21 15,0 0-15,0 0 0,0 0 16,0 0-16,1-21 16,-1 0-16,-21 0 0,0 0 0,21 0 15,0-22-15,-21 22 0,21-21 16,-21-1-16,0 1 0,0 21 0,21-21 15,-21 20-15,0-20 0,0 21 16,0 0-16,0 0 0,0-1 16,22 22-1,-22 22 1,0-1-16,0 21 16,0-21-16,0 0 0,0 22 15,0-22-15,0 21 0,0-21 0,0 1 16,0 20-16,0-21 0,21 0 15,-21 0-15,0 1 0,0-1 0,0 0 16,0 0-16,21 0 0,0-21 16,0 21-16,0-21 15,1 0-15,-1 0 0,0 0 16,21-21-16,-21 0 0,22 21 16,-22-21-16,21-21 0,1 20 15,-22 1-15,21-21 0,-21 21 0,22-22 16,-22 22-16,0-21 0,0 21 15,-21 0-15,0-22 0,0 22 0,0 0 16,0 0-16,-21 21 16,0 0-16,0 0 15,-1 0-15,1 0 0,0 0 0,21 21 16,0 0 0,0 0-16,0 0 15,21 1-15,0-1 0,1 0 16,-1 0-16,0 0 15,-21 0-15,0 1 0,21-1 16,-21 0-16,21 0 0,-21 0 0,21 0 16,-21 1-16,0-1 0,0 0 15,22-21-15,-1 21 0,0-21 16,0 21-16,0-21 0,0 0 16,1 0-16,-1 0 0,0 0 15,0-21-15,0 0 0,0 21 0,1-21 16,-1-22-16,0 22 0,0-21 15,-21 0-15,21-1 0,-21 1 0,21-22 16,-21 22-16,0-21 0,0 20 16,0 1-16,0 0 0,22-22 15,-22 22-15,0 21 0,0-22 16,0 1-16,0 21 0,0-22 0,0 22 16,0 0-16,0 0 15,0 0-15,0 42 16,0 0-1,0 0-15,0 0 0,0 22 0,0-1 16,0-21-16,0 22 0,-22-1 16,22 21-16,-21-20 0,21 20 15,0-20-15,0 20 0,-21-21 0,21 22 16,0-22-16,0 1 0,0-1 0,0 0 16,0-21-16,0 22 15,0-22-15,0 0 0,21 0 0,-21 0 16,21-21-16,1 22 0,-1-22 15,0 0-15,0 0 0,0 0 0,0 0 16,1 0-16,20 0 0,-21-22 0,0 1 16,0 0-16,22 0 0,-22 0 15,0 0-15,0-22 0,0 22 0,-21 0 16,22-21-16,-22 20 0,21 1 16,-21 0-16,0 0 0,0 0 15,0 0-15,0-1 0,0 44 31,0-1-15,0 0-16,0 0 0,0 0 0,-21 0 16,21 22-16,0-22 0,0 0 15,0 0-15,0 0 0,0 1 0,0-1 16,0 0-16,21 0 16,0 0-16,0-21 0,0 0 15,0 0-15,1 0 0,-1 0 16,0 0-16,0-21 0,0 0 15,0 0-15,1 0 0,-1-1 16,-21 1-16,0 0 0,21 0 16</inkml:trace>
  <inkml:trace contextRef="#ctx0" brushRef="#br0" timeOffset="19187.59">3810 2963 0,'0'0'0,"-21"0"0,0 0 16,-1 0 0,22 22 31,-21-22-32,0 0 1,0 0-16</inkml:trace>
  <inkml:trace contextRef="#ctx0" brushRef="#br0" timeOffset="19427.46">2984 3175 0,'0'21'31,"22"-21"-31,-1 0 0,0 0 0,0 0 16,0 0-16,0-21 0,1 21 15,-1 0-15,0 0 0,21-21 0,-21 21 16,1-21-16,-1 21 0,0 0 16,0 0-16</inkml:trace>
  <inkml:trace contextRef="#ctx0" brushRef="#br0" timeOffset="22827.96">4360 3493 0,'0'-22'0,"21"1"16,1 21-1,-22-21-15,21 0 16,0 0-16,-21 0 15,0-1 1,0 1-16,0 0 0,0 0 16,-21 21-16,0 0 15,21-21-15,-22 21 0,1 0 0,0 0 16,0 0-16,0 21 16,0 0-16,-1 0 0,1 0 0,0 1 15,0-1-15,0 21 0,0-21 16,-1 22-16,1-22 0,21 21 0,0-21 15,0 0-15,0 1 16,0-1-16,0 0 0,0 0 0,0 0 16,21 0-1,1-21-15,-1 0 0,0 0 16,0 0-16,0 0 0,0-21 16,1 0-16,-1 21 0,0-21 0,0 0 15,21 0-15,-20-1 0,-22 1 0,21-21 16,0 21-16,0-22 0,-21 1 15,0 21-15,0-21 0,0-1 0,0 22 16,0 0-16,0 0 0,0 0 16,0-1-16,0 1 0,0 42 31,0 1-31,0-1 0,0 21 16,0 0-16,21-20 0,-21 20 15,0 0-15,0 1 0,0-22 0,21 21 16,-21-21-16,22 22 0,-1-22 15,-21 0-15,21 0 0,0 0 0,0-21 16,0 0-16,1 21 0,-1-21 16,0 0-16,21 0 0,-21 0 0,1 0 15,20-21-15,-21 0 0,0 0 0,0 0 16,1 0-16,-1-22 0,0 22 16,0-21-16,-21-1 0,0-20 15,0 21-15,0-22 0,21 22 16,-21-22-16,0 22 0,0 0 0,0-22 15,0 22-15,0-1 0,0 1 16,0 21-16,0-21 0,0 20 0,0 1 16,0 0-16,0 0 15,-21 42 1,21 0-16,0 0 0,0 1 16,0 20-16,0 0 0,0 1 0,0-1 15,-21 0-15,21 22 0,0-22 0,0 22 16,0-1-16,0-21 0,-21 22 15,21-22-15,0 1 0,0-1 16,0 0-16,0 1 0,0-22 16,0 0-16,21 0 0,-21 0 0,21 0 15,0 1-15,0-22 0,1 0 16,-1 0-16,0 0 0,21 0 16,-21-22-16,1 1 0,-1 0 0,0-21 15,0-1-15,0 22 16,0-42-16,1 20 0,-1-20 0,0 21 0,0-22 15,-21 1-15,0-1 0,0 1 16,21 20-16,-21-20 0,0 20 0,0 1 16,21 0-16,-21 21 0,0-22 15,0 22-15,0 0 0,0 0 16,0 42 0,-21 0-1,21 0-15,0 22 0,-21-1 16,21 0-16,0 1 0,0-1 0,-21 21 15,21-20-15,-21 20 0,21 1 16,0-22-16,0 22 0,0-22 0,0 0 16,0 1-16,0-1 0,0 0 0,0 1 15,0-22-15,21 0 0,0 21 16,-21-21-16,21-21 0,0 22 0,1-22 16,-1 0-1,0 0-15,0 0 0,21 0 0,-20 0 16,-1-22-16,0 1 0,0 0 0,0 0 15,22-21-15,-22 20 0,0-20 16,-21 0-16,21 21 0,0-22 0,0 22 16,1-21-16,-22 21 0,0-1 15,21 1-15,-21 0 0,0 0 0,0 42 47,0 0-47,-21 0 0,21 1 16,0-1-16,0 0 0,0 0 15,0 0-15,0 0 0,0 1 0,0-1 16,0 0-16,0 0 0,0 0 16,21 0-16,0-21 0,0 0 15,0 0-15,0 0 0,1 0 16,-1 0-16,21 0 0,-21 0 0,0 0 16,1-21-16,-1 0 0,0 21 15,-21-21-15,21 0 0,-21 0 0,21-1 16,-21 1-16,21 0 0,-21 0 0,0 0 15,0 0-15,0-1 0,0 1 16,0 0-16,0 0 16,0 0-16,-21 21 31,21 21-31,0 0 16,0 0-16,-21 0 0,21 1 0,0 20 15,-21 0-15,21 1 0,0-1 0,0 0 16,0 1-16,-21-1 0,21 0 15,0 1-15,0 20 0,0-21 0,0 22 16,0-22-16,0 22 0,0-1 16,0 1-16,0-1 0,0 1 0,0-1 15,0-20-15,21 20 0,-21 1 0,0-1 16,0-21-16,0 22 16,21-1-16,-21-20 0,0-1 0,0 0 15,0 1-15,0-1 0,0-21 0,0 0 16,0 1-16,0-1 0,-21-21 15,0 0-15,0 0 0,-1 0 0,1-21 16,0-1-16,0-20 0,-21 21 0,-1-21 16,22-1-16,-21-20 0,21 20 15,-1-20-15,1-1 0,0 1 0,21-1 16,0-20-16,0-1 0,0 0 16,0 22-16,21-22 0,0 22 0,1-22 15,-1 22-15,0-1 0,21 1 0,-21-1 16,1 1-16,20-1 15,-21 1-15,21 20 0,-20-20 0</inkml:trace>
  <inkml:trace contextRef="#ctx0" brushRef="#br0" timeOffset="23428.05">8170 2900 0,'0'0'16,"0"-21"-16,-21 21 0,0 0 15,0 0-15,0 0 0,-1 0 0,1 0 16,0 0-16,-21 21 0,21 0 16,-22 0-16,22 0 0,-21 22 0,21-1 15,-1 0-15,1 1 0,0-1 16,0 22-16,0-22 0,21 0 15,-21 1-15,21-1 0,0 0 0,0 1 16,0-22-16,0 21 0,21-21 16,0 0-16,21 1 0,-21-22 0,1 21 15,20-21-15,0 0 0,1 0 16,-1 0-16,0-21 0,1 21 0,20-22 16,-21 1-16,1-21 0,-1 21 15,22-22-15,-43 1 0,21 0 0,0-1 16</inkml:trace>
  <inkml:trace contextRef="#ctx0" brushRef="#br0" timeOffset="23887.79">8636 2455 0,'0'-21'0,"0"42"0,-21-63 0,0 21 0,-1 21 16,1 0-16,21 21 15,-21 0-15,21 0 0,-21 22 0,21-1 16,-21 22-16,21-1 0,0-21 15,0 22-15,0-1 0,0 1 0,0-1 16,0 1-16,-21-1 0,21 1 16,0-22-16,0 22 0,0-22 0,0 0 15,0 1-15,0-1 0,0-21 16,0 0-16,0 1 0,0-44 31,21 1-15,-21-21-16,21 21 0,-21-22 15,21 1-15,0 0 0,0-1 16,1 22-16,-1-21 0,21 0 0,-21 20 16,0 1-16,22 0 0,-22 0 15,21 0-15,-21 21 0,1 0 0,-1 0 16,0 0-16,21 21 0,-42 0 0,21 0 16,-21 0-16,22 22 0,-22-22 15,0 21-15,0 1 0,0-22 0,0 21 16,0 0-16,-22-20 0,22 20 15,-21-21-15,21 0 0,0 0 16,0 1-16,0-1 0,0 0 16,0-42-1,0 0 1,0-1-16,21 1 0</inkml:trace>
  <inkml:trace contextRef="#ctx0" brushRef="#br0" timeOffset="24440.54">9610 3006 0,'0'0'15,"-22"-21"-15,1 21 0,0 0 0,0 0 16,0-22-16,0 22 0,-1 0 15,1 0-15,0 0 0,0 0 0,0 22 16,0-22-16,-1 21 0,1 0 16,0 0-16,0 21 0,0-20 0,0 20 15,-1 0-15,1 1 0,0-1 0,0 0 16,21-21-16,0 22 0,0-1 16,0-21-16,0 0 0,0 1 15,0-1-15,21 0 0,0-21 16,0 0-16,1 0 0,-1 0 0,0 0 15,0 0-15,0-21 0,0 21 0,22-21 16,-22-22-16,0 22 0,0 0 16,0-21-16,1-1 0,20 1 0,-42 0 15,21-1-15,0 1 0,0 21 16,-21-22-16,22 22 0,-22 0 0,0 0 16,0 0-16,0 0 0,0 42 31,0 0-31,0 0 15,-22 0-15,22 0 16,0 22-16,0-1 0,-21-21 0,21 22 16,0-1-16,0-21 0,0 21 0,0-20 15,0-1-15,0 21 0,0-21 16,21-21-16,1 21 0,-1 1 0,0-22 16,0 0-16,0 0 0,0 0 15,22 0-15,-22 0 0,21-22 0,-21 1 16,1 0-16,20 0 0,-21-21 0</inkml:trace>
  <inkml:trace contextRef="#ctx0" brushRef="#br0" timeOffset="24889.31">10075 3006 0,'-21'0'31,"0"21"-31,21 0 0,0 0 0,-21 0 16,21 22-16,0-22 0,-21 21 0,21-21 15,0 22-15,0-22 0,0 21 16,0-21-16,-22 22 0,22-22 0,0 0 16,-21 0-16,21 0 0,0 1 15,0-1-15,0-42 32,0-1-17,0 1-15,0 0 0,0 0 0,0-21 16,0-1-16,21 22 0,1-21 15,-22-1-15,21 1 0,0 21 0,0-21 16,21 20-16,-20 1 0,20-21 0,-21 42 16,21-21-16,1 0 0,-22 21 15,21 0-15,1 0 0,-22 0 0,0 21 16,21 0-16,-21 0 0,-21 0 0,0 0 16,22 1-16,-22 20 0,0-21 15,0 21-15,0-20 0,0 20 0,-22-21 16,22 21-16,-21-20 15,21-1-15,-21 0 0,0 0 0,21 0 16,-21-21-16,21 21 0,0 1 16,0-44-1,0 1 1,21 0-16,0 21 0</inkml:trace>
  <inkml:trace contextRef="#ctx0" brushRef="#br0" timeOffset="25656.87">11134 2985 0,'0'0'0,"-22"0"15,1-22-15,0 22 16,0 0-16,0 0 0,0 0 15,-22 0-15,22 22 0,0-22 16,-21 21-16,20 0 0,1 0 0,-21 0 16,21 22-16,0-22 0,-22 21 0,22-21 15,0 22-15,0-22 0,21 21 16,0-21-16,0 0 0,0 1 16,0-1-16,0 0 0,21-21 15,0 0-15,0 0 16,0 0-16,1 0 0,20 0 0,-21-21 15,21 0-15,-20-1 0,20 1 16,-21 0-16,0 0 0,0 0 0,1 0 16,-1-22-16,0 22 0,-21 0 15,0 0-15,21 0 0,-21-1 0,21 22 16,-21-21-16,0 0 16,-21 21 15,21 21-16,-21 0-15,0 1 0,21 20 16,0-21-16,0 21 0,-21 1 0,21 20 16,-22-20-16,22 20 0,0-21 15,0 22-15,0-22 0,0 22 0,0-22 16,0 22-16,0-22 0,0 21 0,22 1 16,-22-22-16,21 22 0,0-1 15,-21-20-15,21 20 0,0-21 0,-21 22 16,0-22-16,0 1 0,21-1 0,-21 0 15,0 1-15,0-22 0,0 21 16,0-21-16,-21 0 0,21 1 0,-21-1 16,0-21-16,0 0 0,0 0 15,-1 0-15,1 0 0,0-21 16,0-1-16,0 1 16,0 0-16,21-21 0,-22-1 0,1 1 15,21 0-15,-21-22 0,21 1 0,-21-1 16,21 1-16,0-1 0,0 1 15,0-1-15,0 1 0,0-1 0,0 1 16,21-1-16,0 1 0,0-1 16,1 1-16,20-1 0,-21 22 0,0-22 15,22 22-15,-22 0 0,21 21 16,-21-22-16,22 22 0,-22-21 0,0 21 16,0-1-16,0 22 0</inkml:trace>
  <inkml:trace contextRef="#ctx0" brushRef="#br0" timeOffset="26208.56">11303 3175 0,'0'0'16,"0"-21"0,0 0-16,21 21 15,0-21-15,-21-1 0,21 22 0,1-21 16,-1 0-16,-21 0 15,21 0-15,-21 0 16,0-1-16,-21 22 31,0 0-31,-1 0 0,1 22 16,0-1-16,0 0 0,0 0 16,0 0-16,21 0 0,0 1 0,-22-1 15,22 21-15,0-21 0,0 0 0,0 1 16,0-1-16,0 0 0,22 0 15,-1 0-15,0-21 0,0 0 16,0 0-16,0 0 0,22 0 0,-22 0 16,0 0-16,21-21 0,-20 21 0,-1-21 15,21 0-15,-21 0 0,0-1 16,1 1-16,-1 0 0,0 0 16,0 0-16,0-22 0,-21 22 0,0 0 15,0 0-15,0 0 0,21 21 0,-21-21 16,0 42 15,0 0-15,0 0-16,0 21 0,-21-20 0,21-1 15,0 21-15,-21-21 0,21 0 0,0 22 16,0-22-16,0 0 0,0 0 16,0 0-16,21-21 46,-21-21-46,21 0 0,-21 0 0,22 0 16</inkml:trace>
  <inkml:trace contextRef="#ctx0" brushRef="#br0" timeOffset="26379.45">11896 2688 0,'-22'0'0,"44"0"0,-65 0 0,22 0 0,21-21 16,-21 21-1,21 21 17,21-21-17,0 21-15,-21 1 0,21-1 16</inkml:trace>
  <inkml:trace contextRef="#ctx0" brushRef="#br0" timeOffset="26879.17">12171 2963 0,'0'0'0,"0"22"15,-21-22-15,21 21 16,-22 0-16,22 0 16,-21-21-16,21 21 0,-21 0 15,21 1-15,0-1 0,0 0 0,0 0 16,0 0-16,-21 0 0,21 1 0,0-1 15,0 0-15,0 0 0,0 0 16,0 0-16,0 1 0,0-1 16,0-42 15,-21 21-31,21-22 16,0 1-16,0 0 0,0 0 15,0-21-15,0 20 0,0 1 0,21-21 16,0 21-16,0-22 0,0 22 15,1 0-15,20-21 0,-21 21 0,21-1 16,-20 22-16,20-21 0,-21 0 0,21 21 16,-20 0-16,20 0 0,-21 0 15,21 0-15,-20 21 0,-1 0 0,0 1 16,0-1-16,-21 0 0,0 0 16,0 21-16,0-20 0,0 20 0,0-21 15,0 21-15,-21-20 0,0-1 0,0 21 16,-1-21-16,22 0 15,-21 1-15,0-1 0,0-21 16,42 0 15,0-21-31,0-1 0,22 1 16</inkml:trace>
  <inkml:trace contextRef="#ctx0" brushRef="#br0" timeOffset="27647.92">13229 2963 0,'0'0'0,"-21"-21"15,0 21-15,0 0 0,-1 0 16,-20 0-16,21 0 0,-21 0 0,20 0 16,-20 0-16,21 0 0,-21 21 15,-1-21-15,22 22 0,-21-1 0,21 21 16,-1-21-16,1 0 0,0 1 15,0 20-15,21-21 0,0 0 0,0 0 16,0 1-16,0-1 0,0 0 0,0 0 16,21 0-16,0-21 0,0 0 15,22 0-15,-22 0 0,21 0 0,-21 0 16,22 0-16,-22 0 0,21-21 16,-21 0-16,22 0 0,-22 0 15,0-1-15,0 1 0,0-21 0,1 21 16,-1 0-16,0-1 0,0 1 15,-21 0-15,21 0 0,-21 0 0,0 0 16,-21 21 31,21 21-47,0 0 0,0 0 16,-21 0-16,21 0 0,0 22 0,-21-22 15,21 21-15,0 1 0,-21-1 0,21 0 16,0 1-16,0-1 15,0 0-15,-22 1 0,22 20 0,0-21 16,0 1-16,-21 20 0,21-20 0,0 20 16,0-21-16,0 22 0,0-22 15,0 22-15,0-1 0,0-20 0,0 20 16,0 1-16,0-22 0,0 0 16,0 22-16,0-22 0,0 0 0,0 1 15,0-1-15,0-21 0,0 0 0,0 22 16,0-22-16,0 0 0,0 0 15,-21-21 1,0 0-16,21-21 16,-21 0-16,0 0 15,21 0-15,-22-22 0,1 22 16,21-21-16,0-1 0,0 1 0,-21-21 16,21-1-16,-21 1 0,21-1 0,0-21 15,0 22-15,0-1 0,0 1 16,0-22-16,0 22 0,21 20 0,-21-20 15,21-1-15,0 22 0,1 0 16,-1-1-16,-21 1 0,21 0 0,0-1 16,0 22-16,0 0 0,-21-21 0,22 21 15,-1 21-15,0-22 0,-21 1 16,21 21-16,-21-21 16,21 21-16</inkml:trace>
  <inkml:trace contextRef="#ctx0" brushRef="#br0" timeOffset="28551.67">14859 2455 0,'-21'0'0,"-22"0"15,22 0-15,21 22 31,21-22-15,1 0-16,-1 0 0,21 0 16,0 0-16,-20 0 0,20 0 15,21-22-15,-20 22 0,-1-21 0,0 0 16,1 0-16,-22 21 0,21-21 0,-21 0 16,1 21-16,-22-22 15,0 1-15,0 0 0,0 0 0,-22 0 16,1 21-16,-21-21 0,21-1 15,-22 22-15,1 0 0,0 0 0,-1 0 16,1 0-16,0 0 0,-1 0 16,22 22-16,-21-1 0,0 0 0,-1 21 15,22-21-15,-21 22 0,21-1 0,-1 0 16,22 22-16,0-22 0,0-21 16,0 22-16,0-1 0,0-21 0,0 0 15,22 1-15,-1-1 0,21 0 16,-21 0-16,22-21 0,-22 0 0,21 0 15,-21 0-15,22 0 0,-22 0 16,0 0-16,0 0 0,0 0 16,-21-21-1,-21 21-15,0 0 0,0 0 16,-22 0-16,22 0 0,-21 0 0,0 0 16,20 0-16,-20 21 0,0 0 15,21 0-15,-1 1 0,-20-1 0,21 0 16,0 21-16,0-21 0,-1 22 0,1-22 15,21 21-15,0 1 0,0-22 16,0 21-16,0-21 0,21 22 0,22-22 16,-22 0-16,21 0 0,-21 0 15,43 0-15,-22-21 0,1 0 16,20 0-16,-21 0 0,22 0 0,-1 0 16,1-21-16,-1 0 0,1 0 15,-22 0-15,22-22 0,-22 22 0,0-21 16</inkml:trace>
  <inkml:trace contextRef="#ctx0" brushRef="#br0" timeOffset="28852.5">15727 2096 0,'0'0'0,"-21"-22"0,21 1 16,-22 21-16,1 0 15,0 0 1,21 21-16,0 22 0,0-22 15,0 21-15,-21 1 0,21 20 0,0-21 16,0 22-16,0 21 0,0-22 16,0 1-16,-21-1 0,21 22 0,0-43 15,0 22-15,-21-1 0,21-21 0,-22 22 16,22-22-16,0 1 0,-21-22 16,21 21-16,0-21 0,0 0 0,0 1 15,0-1-15,21-21 16,1 0-1,-1-21-15,-21-1 0,21 1 0,0 0 16,-21 0-16,21 0 16,0-22-16</inkml:trace>
  <inkml:trace contextRef="#ctx0" brushRef="#br0" timeOffset="29227.28">15833 2985 0,'0'21'15,"21"-21"17,0 0-32,0 0 0,0 0 0,0 0 15,1 0-15,-1-21 16,0-1-16,21 22 0,-21-21 0,1 0 16,-22 0-16,21 21 0,-21-21 0,0 0 15,0-1-15,0 1 16,-21 21-16,-1 0 0,1 0 15,0 0-15,0 0 0,-21 0 16,20 21-16,1 1 0,0-1 0,0 21 16,0-21-16,0 0 0,21 1 15,-22 20-15,22-21 0,0 0 0,0 0 16,0 22-16,0-22 0,0 0 16,0 0-16,0 0 0,22 1 15,-1-22-15,0 0 0,0 0 16,21 0-16,-20 0 0,20 0 15,-21 0-15,21 0 0,1 0 0,-1-22 16,0 1-16,-20 0 0,20 0 0,0 0 16</inkml:trace>
  <inkml:trace contextRef="#ctx0" brushRef="#br0" timeOffset="29904.31">16531 2879 0,'0'0'0,"-21"21"31,21 0-15,-21 0-16,21 0 0,0 1 16,0-1-16,0 0 0,-21 0 0,21 0 15,0 0-15,-22 1 0,22-1 0,0 0 16,0 0-16,0 0 0,0 0 16,-21 1-16,21-44 46,0 1-46,0 0 16,0 0-16,0-21 0,0 20 16,0 1-16,0-21 0,0 21 0,21 0 15,1-22-15,-1 22 0,0-21 16,0 21-16,0-1 0,0 1 0,1 0 16,-1 0-16,21 21 0,-21 0 15,0 0-15,1 0 0,-1 0 0,0 0 16,0 21-16,0 0 0,0 0 0,-21 1 15,0 20-15,0-21 0,0 21 16,0-20-16,0 20 0,0-21 0,0 21 16,0-20-16,0 20 0,0-21 15,0 0-15,0 0 0,0 1 0,0-1 16,-21 0-16,21-42 31,-21 21-15,21-21-16,0-1 0,0 1 15,0 0-15,0-21 0,0 21 0,21-22 16,0 1-16,-21 21 0,22-22 0,-1 1 16,21 21-16,-21-21 0,0 20 15,22 1-15,-1 0 0,0 0 0,-20 0 16,20 21-16,0 0 0,1 0 16,-1 0-16,0 21 0,1 0 0,-22 0 15,0 0-15,-21 1 0,0 20 16,0-21-16,0 21 0,0-20 15,0-1-15,-21 21 0,0-21 0,-1 0 0,22 1 16,-21-1-16,0 0 16,0 0-16,21-42 47,21 0-47</inkml:trace>
  <inkml:trace contextRef="#ctx0" brushRef="#br0" timeOffset="30303.7">17589 2942 0,'22'0'0,"-1"0"16,0 0-16,0 0 15,0 0-15,0-21 0,1 21 0,-1 0 16,0-21-16,0 21 0,0-21 15,0 0-15,1 21 0,-1-22 0,0 1 16,0 21-16,-21-21 0,0 0 16,0 0-16,0 0 15,-21 21-15,0 0 16,0 0-16,-1 21 0,1 0 16,0 0-16,0 0 0,0 0 15,21 1-15,-21-1 0,-1 0 16,22 0-16,0 0 0,0 0 0,0 22 15,0-22-15,0 0 0,0 0 0,0 0 16,0 1-16,0-1 16,0 0-16,22-21 0,-1 0 15,0 0-15,0 0 0,21 0 16,-20 0-16,-1 0 0,21 0 0,-21 0 16,22 0-16,-22-21 0,0 0 0,21-1 15,-21 22-15,1-42 0,20 21 16</inkml:trace>
  <inkml:trace contextRef="#ctx0" brushRef="#br0" timeOffset="30752.36">18288 2773 0,'0'0'16,"0"-21"-16,0 0 0,0 42 31,-21 0-31,21 0 16,0 0-16,-21 0 0,21 22 15,-22-22-15,22 0 0,-21 0 0,21 22 16,0-22-16,0 0 0,0 0 15,0 0-15,0 0 0,0 1 16,0-1-16,0 0 0,0-42 47,0 0-31,0-1-16,0 1 0,0 0 15,0-21-15,21 21 0,1-22 16,-22 22-16,42-21 0,-21-1 0,0 22 15,22-21-15,-1 21 0,0-22 0,1 22 16,-1 0-16,0 21 0,1 0 16,-22 0-16,21 0 0,0 21 0,-20 0 15,-1 1-15,-21-1 0,0 21 16,0-21-16,0 22 0,0-1 0,0-21 16,-21 21-16,-1-20 0,1 20 15,0-21-15,21 0 0,-21 22 16,0-22-16,0-21 0,21 21 0,0 0 15,21-42 32,-21 0-47,21 0 0,0-1 0</inkml:trace>
  <inkml:trace contextRef="#ctx0" brushRef="#br0" timeOffset="31063.18">19219 2096 0,'0'-22'0,"0"44"0,0-65 16,-21 22-1,0 21-15,21 21 16,0 0-16,-21 1 0,21-1 0,-21 21 16,21 0-16,-22 1 0,22-1 15,-21 22-15,0-1 0,21 1 0,-21 20 16,0-20-16,0-1 15,-1 1-15,22-1 0,-21-20 0,21 20 0,-21-21 16,21 1-16,0-22 16,0 21-16,0-21 0,0 1 0,0-1 15,21 0-15,0 0 0,1-21 16,-1 0-16,0 0 0,0 0 0,21 0 16,-20 0-16,-1-21 0,21 0 0,0 0 15,-20-1-15,20 1 0,0 0 16,-21 0-16,1 0 0,20-22 0</inkml:trace>
  <inkml:trace contextRef="#ctx0" brushRef="#br0" timeOffset="31299.04">18881 2582 0,'0'0'0,"21"-21"31,0 21-31,21-21 0,1 21 16,-1 0-16,0-21 0,1 21 0,20 0 16,1-21-16,-22 0 0,21 21 15,-20 0-15,20 0 0,-20 0 0,-1 0 16,-21 0-16,0 0 0,0 0 16,-42 0-1</inkml:trace>
  <inkml:trace contextRef="#ctx0" brushRef="#br0" timeOffset="32091.74">1587 5313 0,'0'0'16,"0"21"-16,-21-21 0,42 0 31,1 0-31,-1 0 15,21 0-15,0 0 16,1 0-16,-1 0 0,22 0 0,-1 0 16,1 0-16,20 0 0,1 0 15,0 0-15,20 0 0,-20 0 0,21 0 16,-21 0-16,-1 0 0,1-21 16,-22 21-16,1 0 0,-1 0 0,-20 0 15,-1-21-15,-21 21 0,0 0 16,1 0-16,-22-21 15,0-1 1,-22 1-16</inkml:trace>
  <inkml:trace contextRef="#ctx0" brushRef="#br0" timeOffset="32387.01">2879 5101 0,'0'0'0,"0"-21"0,-22 21 31,44 0-15,-1 0-16,0 0 0,0 0 16,0 21-16,0-21 0,1 0 15,-1 0-15,21 21 0,-21 1 0,0-22 16,1 0-16,-1 21 0,0 0 16,0-21-16,-21 21 0,0 0 0,0 0 15,0 1-15,0-1 0,0 0 16,0 0-16,-21 0 0,21 0 15,-42 1-15,20 20 0,1-21 16,0 0-16,0 0 0,-21 1 0,20-1 16,1-21-16,0 21 0,0 0 0,0-21 31</inkml:trace>
  <inkml:trace contextRef="#ctx0" brushRef="#br0" timeOffset="32919.49">3725 4784 0,'0'0'0,"21"0"0,1 0 15,-22 21-15,21 0 0,21 0 0,-21 22 16,22-22-16,-22 21 0,21 0 15,0-20-15,1 20 0,-22 0 16,21 1-16,1-1 0,-1 0 0,-21 1 16,21-22-16,-20 21 0,-1-21 15,0 0-15,0 22 0,-21-22 0,21-21 16,-21 21-16,0 0 0,0-42 31,0 0-31</inkml:trace>
  <inkml:trace contextRef="#ctx0" brushRef="#br0" timeOffset="33171.33">4360 4720 0,'0'0'0,"-21"0"0,21-21 16,-21 21-16,0 0 0,0 0 0,-1 0 15,1 21-15,0 0 0,0 1 16,0-1-16,0 21 0,-1 22 0,-20-22 15,21 21-15,0 1 0,-22-1 16,22-20-16,-21 20 0,21 1 0,-22-22 16,22 0-16,0 1 0,0-1 15,21 0-15,0-20 0,0-1 0,0 0 16,0 0-16,21-21 16,0 0-16,0 0 0,22 0 0,-22 0 15,21-21-15,-21 0 0</inkml:trace>
  <inkml:trace contextRef="#ctx0" brushRef="#br0" timeOffset="33515.15">4762 5165 0,'0'-21'0,"-21"21"31,0 0-31,0 0 0,21 21 15,-21-21-15,21 42 0,-21-21 0,-1 22 16,22-1-16,0 0 0,0 1 16,-21 20-16,21 1 0,0-1 0,-21 1 15,21 20-15,0-20 0,0 20 16,0 1-16,0 0 0,0-1 0,21 1 16,-21 0-16,21-1 0,-21 1 0,0 0 15,0-1-15,22-20 0,-22-1 16,21 1-16,-21-1 0,0-20 0,0-1 15,0 0-15,21-20 0,-21-1 0,0 0 16,21-21 0,-21-21-16,21 21 15,-21-21-15,0-22 0,0 22 0,0-21 16,0-1-16,0-20 0</inkml:trace>
  <inkml:trace contextRef="#ctx0" brushRef="#br0" timeOffset="33815.08">4720 5525 0,'0'0'16,"0"-43"-16,-21 22 0,21-21 0,0-1 15,0 22-15,0 0 0,0-21 0,0 21 16,21-1-16,21 1 0,1 0 16,-22 0-16,42 0 0,-20 0 15,-1 21-15,22 0 0,-22 0 0,0 0 16,1 0-16,-22 21 0,21 21 15,-21-21-15,-21 22 0,0-22 0,0 21 16,-21 0-16,-21 1 0,21-22 0,-22 21 16,1 1-16,0-1 0,-1-21 15,1 0-15,0 0 0,-1 1 0,22-22 16,0 0-16,0 0 0,0 0 16,42-22-1,0 1 1,0 0-16,0 21 15</inkml:trace>
  <inkml:trace contextRef="#ctx0" brushRef="#br0" timeOffset="34296.14">5821 5334 0,'0'0'0,"0"-21"16,0 0-16,0 0 0,0-1 15,0 1-15,-21 0 0,-1 0 16,1 21-16,0 0 0,0 0 16,0 0-16,-22 0 0,22 0 0,0 21 15,-21 0-15,21 0 0,-22 22 16,22-22-16,-21 21 0,21 1 0,-1-22 16,1 21-16,21 0 0,0-20 15,0 20-15,0-21 0,0 0 0,0 0 16,0 1-16,0-1 0,21-21 15,1 0-15,-1 0 0,0 0 0,0 0 16,21 0-16,-20-21 0,20-1 0,-21 1 16,21 0-16,-20 0 0,-1 0 15,21-22-15,-21 22 0,0-21 0,1 21 16,-22 0-16,21-22 16,-21 22-16,21 0 0,-21 0 0,0 0 15,0 42 1,0 0-1,0 0-15,0 0 0,0 0 0,0 22 16,0-22-16,0 0 0,0 0 0,0 0 16,0 1-16,0-1 0,0 0 15,21 0-15,0-21 0,0 0 16,1 0-16,-1 0 0,0 0 16,0 0-16,0-21 0,64-43 15</inkml:trace>
  <inkml:trace contextRef="#ctx0" brushRef="#br0" timeOffset="34540">6350 4720 0,'0'0'0,"0"-21"0,-21 21 16,0 0-1,21 21-15,0 22 0,0-1 0,0 0 16,0 1-16,0 20 0,0 1 0,0-1 15,0 1-15,0-22 0,0 21 16,0-20-16,0 20 0,0-20 0,0-1 16,0-21-16,21 21 15,-21-20-15,0-1 0,21 0 0,-21 0 16,21-21-16,0 0 0,0-21 16,1 21-16,-22-21 15,21-22-15</inkml:trace>
  <inkml:trace contextRef="#ctx0" brushRef="#br0" timeOffset="35007.8">6794 4614 0,'0'0'0,"0"-21"0,0 42 31,0 1-31,0-1 0,0 21 0,0 0 16,0 1-16,0-1 0,0 0 15,0 22-15,0-1 0,0-20 0,0 20 16,0-20-16,0-1 0,0 0 0,0 1 16,0-1-16,0 0 0,0-21 15,0 1-15,0-1 0,0 0 0,0 0 16,0-42 15,0 0-31,0 0 0,0-1 16,0 1-16,22-21 15,-22 21-15,21-22 0,0 22 0,0-21 16,21 21-16,-20-22 0,-1 22 0,21 0 16,-21 0-16,22 0 0,-1 0 15,-21 21-15,21 0 0,-20 0 0,-1 21 16,0-21-16,0 21 0,0 0 16,0 21-16,-21-20 0,0 20 0,0-21 15,0 21-15,0-20 0,0 20 0,-21-21 16,21 21-16,-21-20 0,0 20 15,0-21-15,21 0 0,-21 0 16,21 1-16,-22-22 0,1 0 31,21-22-15,0 1-16</inkml:trace>
  <inkml:trace contextRef="#ctx0" brushRef="#br0" timeOffset="35195.69">6286 5122 0,'0'0'0,"22"-21"31,-1 21-31,21 0 0,-21 0 0,22-21 0,-22 21 16,21 0-16,0-21 0,-20 21 15,20 0-15,0-21 0,-21 21 16,1-21-16,20 21 0,-21 0 0,0-22 15</inkml:trace>
  <inkml:trace contextRef="#ctx0" brushRef="#br0" timeOffset="35799.94">9504 4657 0,'0'0'0,"0"-21"0,0-43 16,0 43-16,0 0 15,-21 0-15,-1 21 0,1 0 16,-21 0-16,21 0 0,-22 0 16,22 21-16,-21 0 0,0 0 15,-1 0-15,1 22 0,0 20 0,-1-21 16,22 22-16,-21 21 0,21-22 15,-1 1-15,1-22 0,21 21 0,0 1 16,0-22-16,0 1 0,0-1 16,0-21-16,21 0 0,22 22 0,-22-43 15,21 21-15,1 0 0,-22-21 0,21 0 16,0 0-16,1 0 0,-1 0 16,0 0-16,22 0 0,-22 0 0,1-21 15,-1 0-15,21-1 0,-20 22 0</inkml:trace>
  <inkml:trace contextRef="#ctx0" brushRef="#br0" timeOffset="36526.87">9991 5059 0,'0'0'15,"0"-21"-15,0 0 0,-22 21 0,1 0 16,0 0-16,0 0 0,0 21 16,0 0-16,-1 0 0,1 0 0,-21 0 15,21 1-15,0 20 0,-1-21 0,1 21 16,0-20-16,21-1 0,0 0 15,0 0-15,0 21 0,21-20 16,0-1-16,1-21 0,20 0 16,0 21-16,-21-21 0,22 0 15,-1 0-15,0 0 0,1 0 0,-1 0 16,-21-21-16,22 21 0,-22-21 0,0-1 16,-21 1-16,0 0 15,0 0-15,0 0 0,-21 0 0,0-1 16,-1 1-16,-20 0 0,21-21 15,0 21-15,0-1 0,-1 1 0,1 0 16,0 0-16,21 0 0,0 0 16,0-1-16,21 22 0,0-21 15,1 21-15,-1-21 0,21 21 0,-21-21 16,22 21-16,-1 0 16,0 0-16,1 0 0,-1 0 0,-21 21 15,21 21-15,-20-20 0,-1-1 0,0 21 16,0-21-16,-21 22 0,21-22 15,-21 21-15,0-21 0,0 22 0,0-22 16,0 21-16,0-21 0,0 0 0,0 1 16,0-1-16,-21-42 47,21-1-32,0 1-15,0 0 0,0 0 0,0-21 16,0 20-16,0-20 0,21 0 15,0-1-15,1 1 0,-1 21 16,21-21-16,-21-1 0,22 22 0,-1 0 16,0 0-16,1 0 0,-1-1 15,0 22-15,1 0 0,-22 0 0,21 22 16,0-1-16,-20 0 0,-1 0 0,0 21 16,0-20-16,-21 20 0,0 0 15,0-21-15,0 22 0,0-1 0,-21-21 16,0 0-16,0 22 0,-1-22 0,22 0 15,-21 0-15,0 0 16,42-42 15,0 21-15,1-21-16,-1 0 0,0-21 0,21 20 16,-21-20-16,22 0 0</inkml:trace>
  <inkml:trace contextRef="#ctx0" brushRef="#br0" timeOffset="36783.65">11557 4572 0,'0'0'0,"0"-21"0,0 0 16,0 42 15,-21 0-31,0 0 0,21 22 16,-22-1-16,22 0 0,0 1 15,-21-1-15,21 21 0,-21-20 16,21-1-16,-21 0 0,21 22 0,0-43 15,0 21-15,0 1 0,0-22 0,0 21 16,0-21-16,0 1 0,21-22 16,0 21-16,0-21 0,1 0 15,-1 0-15,0 0 0,0 0 16,0-21-16,-21-1 16,0 1-16,0 0 0</inkml:trace>
  <inkml:trace contextRef="#ctx0" brushRef="#br0" timeOffset="36954.55">11366 4953 0,'0'0'0,"-21"0"0,21-21 15,21 21 1,1-21 0,-1 21-16,0 0 0,21 0 15,-21-21-15,1 21 0,20-22 0,-21 22 16,21 0-16,1 0 0,-22 0 15,21 0-15,1 0 0</inkml:trace>
  <inkml:trace contextRef="#ctx0" brushRef="#br0" timeOffset="37719.85">12255 5080 0,'0'0'0,"0"21"0,0 0 15,22-21-15,-1 0 16,0 0-1,0 0 1,-21-21-16,0 0 0,21 0 0,0 0 16,-21 0-16,0-1 0,0-20 15,0 21-15,0 0 0,0 0 16,-21-1-16,0 1 0,0 0 0,0 0 16,0 0-16,-1 21 0,-20 0 15,21 0-15,-21 0 0,20 0 16,-20 21-16,21 0 0,-21 0 0,20 0 15,1 1-15,-21 20 0,21-21 16,0 21-16,21 1 0,-22-1 0,1-21 16,21 22-16,0-1 0,0-21 0,0 21 15,0-20-15,0-1 0,21 0 16,1 0-16,20 0 0,-21-21 16,0 0-16,22 0 0,-22 0 0,0 0 15,21 0-15,1 0 0,-22-21 16,0 21-16,0-21 0,21 0 0,-20 0 15,-22-1-15,21 1 0,0-21 16,0 21-16,-21-22 0,0 22 16,21-21-16,-21 0 0,0 20 0,21 1 15,-21-21-15,0 21 0,0 0 16,0 42 0,-21-21-16,21 21 0,-21 0 15,21 21-15,0-20 0,-21 20 16,21-21-16,0 0 0,0 22 0,0-22 15,0 0-15,0 0 0,0 0 16,0 0-16,21 1 0,0-1 16,0-21-16,1 0 0,-1 0 0,0 0 0,0 0 15,0 0-15,22 0 0,-22 0 16,0-21-16,0 21 0,0-22 16,0 1-16,22 0 0,-22 0 0,0 0 15,0-22-15,0 22 0,1 0 16,-22 0-16,21 0 0,0 0 0,-21-1 15,21 1-15,-21 42 32,0 1-32,-21-1 0,21 0 15,-21 0-15,21 0 0,0 22 0,0-22 16,0 0-16,0 0 0,0 0 16,0 0-16,21 1 15,0-22 1,0 0-16,0 0 15,1 0-15,-1-22 0,0 22 0,-21-21 16,21 0-16,0 0 0,0 0 0</inkml:trace>
  <inkml:trace contextRef="#ctx0" brushRef="#br0" timeOffset="38047.87">12954 4636 0,'0'0'0,"-21"0"16,0 0-16,-22 0 0,22 0 0,0 21 15,0-21-15,21 21 0,0 0 16,0 0-16,0 0 16,21-21-16,0 0 15,0 0-15,0 0 0,22 0 0,-22 0 16,0 0-16,0 0 0,22-21 0,-22 21 16,0-21-16,0 0 15,-21 0-15,0 0 0,0-1 16,0 1-16,-21 21 15,0 0-15,0 0 0,-1 0 0,1 0 16,-21 0-16,21 0 0,0 21 0,-22 1 16,22-1-16,0 0 15,0 0-15,0 21 0,-1-20 0,1 20 16,21-21-16,0 0 0,0 22 0,0-22 16,0 0-16,21 0 0,1 0 15,-1 0-15,21-21 0,0 22 0</inkml:trace>
  <inkml:trace contextRef="#ctx0" brushRef="#br0" timeOffset="38551.58">13483 4847 0,'0'0'0,"-21"-21"0,0 0 31,0 21-31,-1 0 16,22 21-16,0 0 0,-21 0 15,21 1-15,0-1 0,0 21 16,0-21-16,0 0 0,0 22 0,-21-22 16,21 0-16,0 21 0,0-20 0,-21-1 15,21 0-15,0 0 0,0 0 16,0 0-16,0 1 16,0-44 15,0 1-31,0 0 0,0 0 15,0-21-15,0 20 16,0-20-16,21 21 0,0-21 0,0-1 16,1 1-16,-1 0 0,0-1 0,21 1 15,1 21-15,-22 0 0,21-22 16,0 43-16,1-21 0,-22 21 0,21 0 16,1 0-16,-1 0 0,-21 0 15,21 21-15,-20 0 0,20 22 0,-42-22 16,21 21-16,-21 1 0,0-1 0,0 0 15,0-21-15,0 22 0,-21-1 16,0-21-16,0 22 0,-1-22 16,1 0-16,0 0 0,0 0 0,0-21 0,0 21 15,-1-21-15,22-21 47,22 0-47,-1 0 16</inkml:trace>
  <inkml:trace contextRef="#ctx0" brushRef="#br0" timeOffset="39021.32">14605 4784 0,'0'0'0,"0"-21"0,0-1 0,0 1 16,-21 0-16,0 21 15,-1 0-15,1 0 0,0 0 0,0 0 16,-21 0-16,20 0 0,-20 21 0,0 0 16,21 1-16,-22-1 0,1 0 15,21 21-15,-22-21 0,22 1 0,0-1 16,0 21-16,21-21 0,0 0 16,0 1-16,21-1 0,0-21 15,22 21-15,-22-21 0,21 0 0,0 0 16,-20 0-16,20 21 0,0-21 15,1 0-15,-22 0 0,21 0 0,0 21 16,-20-21-16,-1 0 0,0 21 16,0-21-16,0 22 0,0-1 15,-21 0-15,0 0 16,-42-21-16,21 0 16,0 21-16,0-21 0,-22 0 0,1 0 15,21 21-15,-22-21 0,22 0 16,-21 0-16,21 0 0,-22 0 0,22 0 15,0 0-15,0 0 0,0 0 0,0 0 16,-1 0-16,1 0 0</inkml:trace>
  <inkml:trace contextRef="#ctx0" brushRef="#br0" timeOffset="39172.23">14732 5461 0</inkml:trace>
  <inkml:trace contextRef="#ctx0" brushRef="#br0" timeOffset="41827.82">1820 9292 0,'-21'0'16,"0"0"-16,0 0 0,0 0 15,-1 0-15,1 0 0,0 0 0,-21 0 16,21 0-16,-1 0 0,-20 0 16,21 0-16,-21 0 0,20 0 0,1 0 15,0 0-15,0 0 0,63 0 32,-21 0-17,43 0-15,-22 0 0,22 0 0,-1 0 16,22 0-16,-22 0 0,22 0 15,0 0-15,-1 0 0,1-21 0,0 21 16,21 0-16,-22 0 0,1 0 16,0 0-16,-1-21 0,-20 21 0,-1 0 15,1 0-15,-1 0 0,-20 0 0,-22 0 16,0 0-16,0-21 0,0 21 16,0 0-16,-42 0 31,0-21-31,0 21 15,0 0-15</inkml:trace>
  <inkml:trace contextRef="#ctx0" brushRef="#br0" timeOffset="42251.56">2773 9059 0,'0'0'0,"0"-21"0,-21 21 16,-1 0-16,44 0 62,20 21-62,-21-21 16,0 22-16,22-22 0,-22 0 0,21 21 16,-21-21-16,0 0 0,22 21 0,-22-21 15,21 0-15,-21 0 0,1 0 16,-1 0-16,0 0 0,0 21 0,-21 0 31,0 0-15,-21-21-16,0 22 0,-22-1 15,22 0-15,-21 0 0,0 0 0,-1 22 16,1-22-16,0 0 0,-1 21 0,-20-21 16,20 22-16,1-22 0,0 21 15,21-21-15,-22 1 0,22-1 16,0 0-16,0-21 0,21 21 15,21-21 17,0 0-32,0 0 0,0-21 15,1 0-15,-1 21 0,0-21 0</inkml:trace>
  <inkml:trace contextRef="#ctx0" brushRef="#br0" timeOffset="43959.41">4635 8403 0,'0'0'15,"22"-21"-15,-22 0 0,21 0 0,-21 0 16,0 42 0,0 0-1,0 0-15,0 21 0,0 1 16,-21-1-16,21 0 0,-22 1 15,1 20-15,21 1 0,-21-1 0,0 1 16,0-1-16,0 1 0,-1-1 0,1 1 16,-21-22-16,21 22 0,0-22 15,-22-21-15,22 21 0,0-20 0,0-1 16,21 0-16,-21-21 16,-1 0-16,22-21 15,0 0-15,0-1 0,0-20 16,0 21-16,0-21 0,0-1 15,0 22-15,0-42 0,22 20 16,-1 1-16,-21 0 0,0-1 16,21 1-16,0 21 0,-21-22 0,21 22 15,-21 0-15,21 21 16,1 21 0,-22 0-16,0 1 0,0-1 0,21 21 15,0-21-15,0 22 0,-21-1 16,21 0-16,0 1 0,-21-22 0,22 21 15,-1 0-15,0-20 0,0 20 0,0-21 16,0 0-16,1 0 16,20 1-16,-21-22 0,0 0 0,22 0 0,-22 0 15,21 0-15,-21 0 0,0 0 16,22 0-16,-22-22 0,21 1 16,-21-21-16,1 21 0,-1 0 0,0-22 15,0 1-15,-21 0 0,0-1 0,21-20 16,-21-1-16,0 22 0,0-22 15,0 1-15,0-1 0,-21 1 0,0-1 16,0 22-16,0-21 0,-22-1 16,22 22-16,-21-1 0,-1 1 15,1 21-15,0 0 0,-1 0 0,22 21 0,-21 0 16,0 0-16,-1 0 0,22 21 16,-21 0-16,21 0 0,-22 21 15,22 1-15,21 20 0,0-20 0,-21 20 16,21 1-16,0-1 0,0 1 15,0-1-15,0 1 0,21-1 0,0 1 16,0-22-16,1 21 0,-1-20 16,21-1-16,0-21 0,-20 22 0,20-22 15,0-21-15,1 21 0,-1-21 0,-21 0 16,21 0-16,1 0 0,-1 0 16,-21 0-16,22-21 0,-22 0 0,0 21 15,21-43-15,-21 22 0,1 0 0,-1 0 16,-21-22-16,21 22 0,0 0 15,-21 0-15,0-21 0,21 20 16,0 1-16,-21 0 16,0 42 15,0 0-31,0 1 0,0-1 16,0 21-16,0-21 0,0 0 0,0 1 15,0-1-15,0 21 0,0-21 0,0 0 16,0 1-16,22-22 15,-1 21-15,0-21 0,0 0 16,0 0-16,22 0 0,-22 0 0,21 0 16,-21 0-16,22-21 0,-22 21 15,21-22-15,-21 1 0,0 0 0,1 0 16,-1 0-16,0 0 0,0-1 0,-21 1 16,0-21-16,21 21 0,-21 0 15,21-1-15,-21 1 0,0 0 0,0 0 16,0 0-16,0 0 15,0 42 1,-21-21 0,21 42-16,-21-21 0,21 0 15,0 22-15,0-1 0,0 0 16,0 1-16,0-1 0,0 0 0,0 22 0,0-22 16,0 22-16,0-1 0,0 22 15,0-22-15,0 22 0,0-21 16,0 20-16,0-20 0,0 20 0,0 1 15,21-21-15,-21 20 0,0 1 16,0-22-16,0 22 0,0-21 0,0-1 16,0 22-16,0-22 0,0-20 0,-21 20 15,0 1-15,0-22 0,0 0 0,-1 1 16,1-1-16,-21-21 0,21 21 16,-22-20-16,1-1 0,0-21 0,-1 0 15,1 0-15,0 0 0,21-21 0,-22-1 16,1 1-16,0-21 0,20 0 15,1-1-15,-21-20 0,21-1 0,21 1 16,0-22-16,0 0 0,0-20 16,0 20-16,0 0 0,0-21 0,21 22 15,0-22-15,0 21 0,0 1 16,1-1-16,-1 21 0,21-20 0,0 41 16,1-20-16,-1 21 0,0-1 15,1 1-15,-22 0 0,21 20 0,1 1 16,-22 0-16,0 0 0,0 0 15,0 0-15,0-1 0,1 1 16</inkml:trace>
  <inkml:trace contextRef="#ctx0" brushRef="#br0" timeOffset="45963">5990 8805 0,'0'0'0,"-21"0"16,0 0-16,0 22 16,21-1-16,0 0 0,-22 0 0,1 0 15,21 0-15,-21 22 0,21-22 0,0 21 16,0-21-16,0 22 16,0-22-16,-21 21 0,21-21 0,0 1 15,0-1-15,0 0 0,0 0 16,21-21-1,-21-21 1,0 0-16,21 21 0,-21-21 16,21-22-16,-21 22 0,22 0 15,-22 0-15,21-22 0,-21 22 0,0-21 16,21 21-16,0 0 0,-21-1 0,21 1 16,0 0-16,-21 0 0,22 21 15,-1 0-15,0 0 0,0 0 16,-21 21-16,21 0 0,-21 0 15,21 1-15,-21-1 0,0 0 16,22 21-16,-22-21 0,21 1 0,0-1 16,-21 21-16,21-21 0,-21 0 15,21 1-15,0-22 0,-21 21 0,22-21 16,-1 0-16,0 0 0,0 0 16,0 0-16,0 0 15,1 0-15,-22-21 0,21-1 0,0 1 16,0 0-16,0 0 0,0 0 0,1-22 15,-1 1-15,0 21 0,21-21 16,-21-1-16,1 1 0,20 21 16,0-22-16,-21 22 0,22 0 0,-22 21 0,0 0 15,21 0-15,-20 0 16,-1 0-16,0 0 0,-21 21 0,0 0 16,21 1-16,-21-1 0,21 0 0,-21 21 15,0-21-15,0 22 0,0-22 16,0 0-16,0 0 0,0 0 0,0 1 15,0-1-15,0 0 16,0-42 15,0 0-31,0-1 16,0 1-16,0 0 0,0 0 16,0 0-16,0 0 0,0-22 15,0 22-15,-21 0 0,0 0 0,21 0 16,-21-1-16,0 1 0,-1 21 15,1-21-15,0 21 0,0 0 16,0 0-16,0 0 0,-1 21 16,1-21-16,0 21 0,0 1 0,-21 20 15,20-21-15,1 21 0,0-20 0,0 20 16,0 0-16,21 1 0,0-22 16,-21 21-16,21-21 0,0 22 0,0-22 15,0 0-15,0 0 0,21 0 0,0 0 16,0-21-16,0 0 0,0 22 15,1-22-15,-1 0 0,21 0 16,-21 0-16,0 0 0,22-22 0,-22 22 16,21-21-16,-21 0 0,1 0 15,20 0-15,-21 0 0,-21-22 0,21 22 16,0-21-16,-21 21 0,22-22 0,-22 22 16,0-21-16,0 21 0,0-1 15,0 1-15,0 0 0,-22 21 31,22 21-15,-21 0-16,21 1 0,0 20 0,0-21 0,0 0 16,0 22-16,0-22 0,0 0 15,0 0-15,0 0 0,0 22 16,21-22-16,-21 0 0,22 0 16,-1-21-16,0 0 0,0 0 0,0 0 15,0 0-15,1 0 0,-1 0 16,0 0-16,0-21 0,0 21 0,0-21 15,1 0-15,-1-1 0,-21 1 0,21 0 16,-21-21-16,21 21 0,-21-22 16,0 22-16,21 0 0,-21-21 0,0 20 15,0 1-15,0 0 0,0 0 16,0 42 15,0 0-31,-21 0 0,21 1 0,0-1 16,0 0-16,0 21 0,-21-21 15,21 22-15,0-22 0,-21 0 0,21 0 16,0 0-16,0 1 0,0-1 0,0 0 16,0 0-16,0 0 15,0-42 17,0 0-32,0 0 0,0 0 15,21-22-15,-21 22 0,21 0 16,-21 0-16,21-22 0,-21 22 15,21 0-15,-21-21 0,22 21 16,-1-1-16,-21 1 0,21 21 0,0-21 16,0 21-16,0 0 15,-21 21-15,22-21 16,-22 21-16,0 1 0,0-1 0,0 21 16,0-21-16,0 0 0,0 1 0,0-1 15,21 21-15,-21-21 0,0 0 16,21 1-16,-21-1 0,0 0 15,21-21-15,-21 21 0,21-21 16,0 0-16,1 0 16,-1 0-16,0-21 15,-21 0-15,21 0 0,0 21 0,0-22 16,-21-20-16,22 21 0,-1 0 16,0-22-16,-21 22 0,21-21 0,0 21 15,0 0-15,1-22 0,-22 22 0,21 0 16,0 0-16,-21 42 31,0 0-31,0 0 16,0 0-16,0 1 0,0 20 15,0-21-15,0 21 0,-21-20 0,21-1 16,0 21-16,0-21 0,0 0 0,0 1 16,0-1-16,0 0 15,21-21-15,0 21 0,0 0 16,0-21-16,1 0 0,-1 0 0,0 0 15,0 0-15,0 0 0,0-21 0,1 0 16,-1 21-16,0-21 0,-21 0 16,21-1-16,0-20 0,-21 21 0,21 0 15,-21-22-15,0 22 0,22-21 0,-1 21 16,0 0-16,-21-22 0,0 22 16,0 0-16,21 21 0,-21-21 0,0 42 31,0 0-16,-21 0-15,21 0 0,0 22 0,0-22 16,0 0-16,0 21 0,0-20 0,0-1 16,0 0-16,0 0 0,0 0 15,0 0-15,0 1 0,0-1 0,21-21 16,0 21-16,0-21 0,1 0 16,-1 0-16,0 0 15,0 0-15,0 0 0,0-21 0,1 21 16,-1-21-16,0-1 0,0 22 0,0-21 15,-21 0-15,0 0 0,0 0 16,21-22-16</inkml:trace>
  <inkml:trace contextRef="#ctx0" brushRef="#br0" timeOffset="46255.89">8530 8509 0,'0'0'0,"-21"0"0,0 21 0,21 0 15,0 1-15,0-1 0,-21-21 16,21 21-16,0 0 0,0 0 16,21-21-1,0 0-15,0 0 16,0 0-16,0 0 0,-21-21 0,0 0 16,22 21-16,-22-21 0,0 0 15,0-1-15,0 1 0,0 0 16,-22 21-16,1 0 15,0 0-15,0 0 0,0 0 16,21 21 0,-21 0-16,-1 1 0,22-1 15,-21 0-15,21 0 0,0 0 0,0 0 16</inkml:trace>
  <inkml:trace contextRef="#ctx0" brushRef="#br0" timeOffset="46779.04">9144 8784 0,'0'-21'0,"0"-42"16,0 41 0,-21 22-1,0 0-15,-1 0 0,1 22 16,0-1-16,0 0 0,0 0 16,0 21-16,-22-20 0,43 20 15,-21 0-15,0 1 0,0-22 0,21 21 16,0 0-16,0-20 0,0-1 15,0 21-15,0-21 0,0 0 0,0 1 16,21-1-16,0-21 0,0 21 0,22-21 16,-22 0-16,21 0 0,-21 0 15,22 0-15,-1 0 0,-21 0 0,21 0 16,1 0-16,-22-21 0,21 0 0,-21 21 16,22-22-16,-22 1 0</inkml:trace>
  <inkml:trace contextRef="#ctx0" brushRef="#br0" timeOffset="48427.01">9610 8848 0,'0'0'0,"0"-21"0,0-1 16,0 1-16,0 0 0,-22 0 15,1 21-15,0 0 16,0 0-16,0 0 0,0 21 16,-1 0-16,22 0 0,-21 22 0,0-22 15,21 0-15,-21 21 0,21-20 16,0 20-16,0-21 0,0 21 0,0-20 15,0-1-15,0 0 0,0 0 0,0 0 16,0 0 0,21-21-16,0 0 0,0 0 0,1 0 15,-1 0-15,0 0 0,0 0 16,0-21-16,0 0 0,1 21 16,-1-21-16,-21-21 0,21 20 0,0 1 15,0-21-15,-21 21 0,0-22 0,0 22 16,21-21-16,-21 21 0,0 0 15,0-1-15,0 1 0,0 0 16,-21 21 0,21 21-16,0 0 15,-21 1-15,21-1 0,-21 21 0,21-21 16,0 22-16,0-22 0,0 21 16,0-21-16,0 22 0,0-22 15,0 0-15,0 0 0,0 0 0,21 0 16,0 1-16,0-1 0,1-21 0,-1 0 15,0 0-15,0 0 0,21 0 16,-20 0-16,20 0 0,-21 0 0,21-21 16,-20-1-16,20 1 0,-21 0 0,0 0 15,0-21-15,22 20 0,-22-20 16,-21 0-16,21-1 0,0-20 0,0 21 16,-21-1-16,0-20 0,0 20 0,22 1 15,-22 0-15,0 21 0,21-1 16,-21-20-16,0 21 0,0 0 15,0 42 1,-21 0 0,21 0-16,-22 0 0,22 1 0,0 20 15,-21 0-15,21-21 0,-21 22 0,21-1 16,-21 0-16,21 1 0,0-1 16,0 0-16,0 1 0,0-1 0,0-21 15,0 0-15,0 22 0,0-22 0,21-21 16,0 21-16,0 0 0,1-21 15,-1 0-15,0 0 0,0 0 16,0 0-16,0 0 0,22 0 0,-22-21 16,0 0-16,0-21 0,0 20 15,-21-20-15,22 0 0,-1-1 16,0 1-16,0 0 0,-21-22 0,21 22 16,0-22-16,1 22 0,-22 0 15,0-1-15,21 1 0,-21 21 0,0-21 16,0 20-16,0 1 0,0 0 15,-21 42 1,-1 0 0,22 22-16,0-22 0,0 21 0,0-21 15,-21 22-15,21-1 0,0 0 16,0 1-16,0-1 0,0 22 16,0-22-16,0 0 0,0 1 0,0-22 15,0 21-15,0 0 0,21-20 16,-21-1-16,22 0 0,-1 0 0,0 0 15,0 0-15,0-21 0,0 0 0,1 0 16,20 0-16,-21 0 0,21 0 16,-20-21-16,20 21 0,-21-21 0,0 0 15,22 0-15,-22 0 0,0-1 0,0 1 16,0 0-16,-21 0 0,21 0 16,-21 0-16,0-1 0,0 1 0,0 0 15,-21 42 32,21 0-47,0 1 0,0-1 16,0 0-16,0 0 0,0 0 0,0 0 15,21 1-15,1-1 16,-1-21-16,0 0 0,0 0 0,0 0 16,0 0-16,1 0 0,20 0 0,-21 0 15,0 0-15,0 0 0,1-21 16,-1-1-16,0 22 0,0-21 0,-21 0 15,0 0-15,21 0 0,0 0 0,-21-1 16,0 1-16,22 0 16,-22 0-16,0 0 0,0 0 15,0 42 17,-22-21-32,22 21 15,0 0-15,-21 21 0,21-20 0,-21-1 16,21 21-16,0 0 0,-21 1 0,21-22 15,-21 21-15,21 22 0,0-22 16,-21 0-16,21 1 0,0 20 0,0 1 16,0-1-16,0 1 0,0-1 0,0 1 15,0-1-15,0 22 0,0-22 16,0 1-16,0-1 0,0 1 16,0 21-16,0-22 0,0 1 0,0-1 15,0 1-15,0-1 0,21 1 0,-21-1 16,0-21-16,0 1 0,0-1 0,0-21 15,0 22-15,0-22 0,0 0 16,-21 0-16,-1-21 0,1 0 16,0 0-16,0-21 0,0 21 15,0-21-15,-1 0 0,1-22 0,0 1 16,-21 21-16,21-43 0,-1 22 16,-20-22-16,21 1 0,-21-1 0,-1 1 15,22-1-15,0 1 0,0-1 0,21 1 16,0-22-16,0 22 15,0-1-15,0 1 0,21-1 0,21 1 16,-21 20-16,22-20 0,-1-1 0,0 22 16,22 0-16,-22-22 0,1 22 15,-1 0-15,0-1 0,1 22 0,-1-21 16,0 21-16,-21-22 0,22 22 16,-22 0-16,0 0 0,-21 0 0,0-1 15,21 1-15,-21 0 0,21 0 16</inkml:trace>
  <inkml:trace contextRef="#ctx0" brushRef="#br0" timeOffset="49011.6">13547 8403 0,'0'0'0,"0"-21"0,0 0 0,0 0 0,0 0 16,-22 21-16,1-22 0,0 22 15,0 0-15,0 0 16,0 22-16,-1-1 0,1 0 0,-21 0 16,21 0-16,-22 22 0,22-1 0,-21 0 15,21 1-15,-22-1 0,22 21 16,0-20-16,0 20 0,21-20 0,-21-1 16,21 0-16,0 1 0,0-1 0,42-21 15,-21 21-15,22-20 0,-1-1 16,0-21-16,1 0 0,20 21 0,-21-21 15,22 0-15,-22 0 0,22-21 16,-1 0-16,1-1 0,-1 1 0,1-21 16,-1 21-16,-20-22 0,20 1 15,1-21-15,-22 20 0,0-20 16,-21-1-16,1 1 0</inkml:trace>
  <inkml:trace contextRef="#ctx0" brushRef="#br0" timeOffset="50959.16">14203 7916 0,'0'0'0,"-21"-42"0,21 21 0,-22 0 15,1 0-15,0 21 16,0 42-16,21-21 0,0 21 16,-21 1-16,21 20 0,-21 1 0,21-1 15,0 1-15,0-1 0,0 1 16,-22-1-16,22-20 0,0 20 0,0-21 16,0 22-16,0-22 0,0 1 0,0-1 15,0-21-15,0 21 16,0-20-16,0-1 0,0 0 0,0 0 15,0-42 17,0 0-32,0 0 0,0-22 15,0 22-15,22 0 0,-1 0 0,0-22 16,-21 22-16,21 0 0,0 0 16,0 0-16,1 0 0,-1-1 0,0 1 15,0 21-15,0 0 16,-21 21-16,21 1 15,-21-1-15,22 0 0,-22 0 16,0 0-16,0 22 0,0-22 0,0 0 16,21 21-16,-21-21 0,21 1 15,-21-1-15,21 0 0,0 0 0,0 0 16,1-21-16,-1 21 0,0-21 16,21 22-16,-21-22 0,22 0 0,-22 0 15,0 0-15,21 0 0,-20 0 0,20-22 16,-21 1-16,21 21 0,-20-21 15,20 0-15,-21 0 0,0 0 16,0-1-16,1-20 0,-1 21 0,-21-21 0,0 20 16,0 1-16,0-21 0,0 21 15,0-22-15,0 22 0,-21 0 16,-1 0-16,1 0 0,-21 21 16,21 0-16,0 0 0,-1 0 15,1 0-15,0 21 0,0 0 0,0 0 16,-22 0-16,22 22 0,0-22 0,21 21 15,-21 1-15,0-22 0,21 21 16,-21 0-16,21-20 0,0 20 0,0-21 16,0 21-16,0-20 0,0-1 0,21 0 15,0-21-15,0 21 0,0-21 16,0 0-16,1 0 0,-1 0 0,0 0 16,21 0-16,-21-21 0,1 0 0,20 0 15,-21-1-15,0 1 16,0 0-16,1 0 0,-1-21 0,0 20 15,0-20-15,-21 21 0,0-21 0,21 20 16,-21-20-16,0 21 0,0 0 16,0 0-16,-21 42 31,21 0-15,0 0-16,0 21 0,0-20 0,0-1 15,0 21-15,0-21 0,0 22 0,0-22 16,0 0-16,0 0 15,0 0-15,21 0 0,0 1 0,1-1 16,-1-21-16,21 0 0,-21 0 0,22 0 16,-22 0-16,21 0 0,0 0 15,-20 0-15,20-21 0,0-1 0,-21 1 16,1 0-16,20 0 0,-21 0 0,0-22 16,0 22-16,1-21 0,-22 21 15,21 0-15,-21-22 0,21 22 0,-21 0 16,0 0-16,-21 42 31,0 0-15,21 0-16,-22 0 0,22 1 0,0 20 15,-21-21-15,21 0 0,-21 22 16,21-22-16,0 0 0,0 0 0,0 0 16,0 0-16,0 1 0,0-1 0,21-21 31,0 0-31,1-21 15,-1 21-15,-21-22 16,21 1-16,0-21 0,-21 21 16,21 0-16,0-22 0,1 22 0,-1 0 15,0-21-15,0 20 0,0 1 16,0 0-16,1 21 0,-1-21 16,0 21-16,0 0 0,-21 21 31,0 0-31,0 0 0,0 1 15,0-1-15,0 0 0,0 0 0,0 0 16,0 0-16,0 22 0,21-22 16,-21 0-16,21 0 0,1 0 0,-1-21 15,0 22-15,0-1 0,0-21 0,0 0 16,1 0-16,20 0 0,0 0 16,1 0-16,-1 0 0,0 0 0,1-21 15,-1 21-15,21-22 0,-41 1 0,20 0 16,0 0-16,-21 0 15,22-22-15,-22 22 0,0 0 0,-21-21 16,0 21-16,0-1 0,0 1 0,0 0 16,0 0-16,0 0 0,-21 21 15,0-21-15,-22 21 0,22 0 16,-21 0-16,0 0 0,20 21 0,-20 0 16,0 0-16,21 0 0,-22 0 15,43 1-15,-21 20 0,21-21 0,0 0 16,0 22-16,0-22 0,0 0 0,0 0 15,21 0-15,0 0 16,1-21-16,-1 22 0,0-22 0,0 0 16,21 0-16,-20 0 0,-1 0 0,0 0 15,21 0-15,-21-22 0,1 22 16,-1-21-16,0 0 0,0 0 0,-21 0 16,21 0-16,0-1 0,1 1 0,-22 0 15,0 0-15,0 0 0,21 0 16,-21-1-16,21 22 0,-21-21 15,0 42 17,0 1-32,0-1 15,0 21-15,0 0 0,-21 1 0,0-1 16,21 22-16,-22-1 16,22-21-16,0 22 0,-21 21 0,21-22 15,-21 1-15,21 20 0,0 1 0,0 0 16,-21-1-16,21 1 0,-21 0 0,0-1 15,21-20-15,-22 20 0,1 1 16,0 0-16,21-1 0,-21 1 0,0 0 16,0-1-16,-1-20 0,1 21 0,0-22 15,0-21-15,21 22 0,0-22 0,-21 1 16,21-22-16,0 0 0,-21 0 16,-1-21-1,22-21-15,0 0 0,0-22 16,0 22-16,0-21 0,0 0 15,0-22-15,0 1 0,0-1 16,0-21-16,0 1 0,0-1 0,0-21 16,0 22-16,-21-22 0,21 21 0,0-21 15,0 0-15,0 22 0,21-1 16,-21 22-16,22-22 0,-1 43 0,0-22 16,0 1-16,0 20 0,0-20 15,1 20-15,20 1 0,-21 0 0,0 21 16,22-22-16,-22 1 0,0 21 0,21-22 15,-21 22-15,1 0 0,-1 0 16</inkml:trace>
  <inkml:trace contextRef="#ctx0" brushRef="#br0" timeOffset="51635.78">17103 8678 0,'0'0'0,"-43"0"16,-63 43 0,128-43 15,20 0-16,-21-21-15,0-1 0,22 22 0,-22-21 16,0 21-16,21-21 0,-21 0 16,1 21-16,-1-21 0,-21 0 0,0-1 15,0 1-15,0 0 16,-21 21-16,-22 0 16,22 0-16,0 0 0,-21 0 0,20 0 15,-20 21-15,21 0 0,-21 1 16,20-1-16,1 0 0,0 0 15,0 21-15,21-20 0,0 20 0,0-21 16,0 0-16,0 22 0,0-22 16,0 0-16,0 0 0,21 0 0,0 0 15,0 1-15,22-22 0,-22 0 0,21 0 16,1 0-16,-1 0 0,0 0 16,1 0-16,-1 0 0,21-22 0,-20 22 15,-1-21-15,0 0 0,1 0 0,-1-21 16,0 20-16,-20-20 0,20 21 15,-21-21-15,0 20 0,0 1 0,-21-21 16,0 21-16,0 0 0,0-1 16,-21 22-1,0 22 1,0-22-16,0 21 0,0 0 16,-1 0-16,22 21 0,0-20 0,-21-1 15,21 21-15,0-21 0,0 0 0,0 1 16,0-1-16,21 0 0,1 0 15,-1 0-15,0-21 0,0 21 0,0-21 16,0 0-16,1 0 0,20 0 0,-21 0 16,0 0-16,22 0 0,-22-21 15,0 0-15,21 0 0,-21 0 0,22-22 16,-1 22-16</inkml:trace>
  <inkml:trace contextRef="#ctx0" brushRef="#br0" timeOffset="52631.35">18309 8488 0,'0'0'0,"-21"0"31,0 0-31,0 21 0,-1-21 0,1 21 16,0 0-16,0 1 0,21-1 0,-21 21 15,0-21-15,-1 22 0,22-22 16,0 21-16,-21-21 0,21 0 0,-21 22 16,21-22-16,0 0 0,0 0 0,0 0 15,21-42 16,0 21-15,-21-21-16,0 0 0,22 0 16,-1-22-16,0 22 0,-21 0 0,21-21 15,0 21-15,0-22 0,1 22 0,-1 0 16,0 0-16,0 0 0,0-1 16,0 22-16,1 0 15,-22 22-15,0-1 16,0 0-16,0 21 15,0-21-15,0 1 0,0 20 0,0-21 16,0 0-16,0 0 0,0 22 0,0-22 16,21 0-16,0 0 15,0-21-15,0 21 0,22 1 0,-1-22 16,-21 0-16,21 0 0,1 0 0,-1 0 16,22 0-16,-22 0 0,0-22 15,22 22-15,-22-21 0,0 0 0,1 0 16,-1-21-16,0 20 0,-20 1 0,20-21 15,-42 21-15,21-22 0,-21 22 16,0-21-16,0 21 0,0 0 0,-21-1 16,0 1-16,0 0 0,-1 21 0,-20 0 15,21 0-15,-21 0 0,-1 0 16,22 0-16,-21 0 0,-1 21 0,1 0 16,21 22-16,0-22 0,-22 0 15,43 21-15,0-20 0,0 20 16,0-21-16,0 0 0,0 0 0,22 22 15,-1-22-15,21-21 0,-21 21 16,0 0-16,22-21 0,-1 0 0,-21 0 16,22 0-16,-22 0 0,21 0 0,-21 0 15,0 0-15,1-21 0,-1 0 16,0 21-16,0-21 0,-21 0 0,0-1 16,21 1-16,-21 0 0,21 0 0,-21 0 15,-21 21 16,0 21-15,21 0-16,-21 21 0,0 1 0,0-1 16,21 0-16,-22 22 0,1-22 15,0 22-15,0-1 0,21 1 0,-21-1 16,0 22-16,-1-22 0,22 22 0,-21 0 16,0-22-16,0 22 0,21 0 15,-21-1-15,21 1 0,-21 0 0,-1-1 16,22 1-16,0 0 0,0-1 0,-21 1 15,21 0-15,-21-1 0,21-20 16,-21-1-16,21 1 0,0-1 16,0 1-16,0-22 0,0 0 0,-21 1 15,21-22-15,0 0 0,0 0 0,0-42 32,0-21-32,0 21 15,0-1-15,0-20 0,21 0 0,-21-1 16,0 1-16,0-21 0,21 20 0,0-20 15,0-1-15,-21 1 0,0-1 16,22-20-16,-22 41 0,21-20 0,-21-1 16,0 1-16,0 20 0,0-20 0,0-1 15,0 22-15,-21-21 0,-1-1 16</inkml:trace>
  <inkml:trace contextRef="#ctx0" brushRef="#br0" timeOffset="52859.22">17547 8149 0,'0'0'0,"0"-21"0,-21 21 0,21-21 31,21 21 1,0 0-32,0 0 0</inkml:trace>
  <inkml:trace contextRef="#ctx0" brushRef="#br0" timeOffset="53572.41">20256 8213 0,'0'0'0,"-42"21"0,21-21 0,0 0 16,0 21-16,-1-21 0,1 0 15,42 0 17,1 0-32,-1 0 0,0 0 15,21 0-15,-21-21 0,22 0 0,-1 21 16,0-21-16,1-1 0,-1 1 15,0 0-15,1 0 0,-22 0 0,0 0 16,0-1-16,-21 1 0,0 0 16,0 0-16,0 0 0,-21 21 0,0 0 15,-21-21-15,-1 21 0,1 0 0,0 0 16,-22 21-16,22 0 0,-1 0 16,1 0-16,0 0 0,-1 22 0,22-1 15,0-21-15,0 22 0,0-22 16,21 21-16,0-21 0,0 0 0,0 1 15,0-1-15,21 0 0,21 0 16,-21 0-16,22-21 0,-1 0 16,0 0-16,1 0 0,-1 0 0,0 0 15,22 0-15,-22 0 0,-21 0 0,1 0 16,-1 0-16,-42 0 16,-1 0-1,-20 0-15,-21 0 0,20 21 0,1 1 16,-22-1-16,22 0 0,-21 0 15,20 0-15,1 22 0,0-22 0,-1 21 16,22-21-16,-21 22 0,42-1 16,-21-21-16,21 0 0,0 22 0,0-22 15,0 0-15,21 0 0,0-21 16,21 21-16,1-21 0,-1 0 0,0 0 16,1 0-16,20 0 0,1 0 15,-1 0-15,1-21 0,-1 0 0,1 0 16,-1-22-16,1 22 0,-22-21 15,21 21-15</inkml:trace>
  <inkml:trace contextRef="#ctx0" brushRef="#br0" timeOffset="53842.81">21167 7789 0,'0'0'0,"0"-42"16,0-21-1,0 84 1,0 0-16,-22 0 0,1 21 0,21 22 15,-21-1-15,21 1 0,-21-1 16,0 22-16,21-21 0,-21-1 0,-1 22 16,1-22-16,0 1 0,0-1 0,0 1 15,21-22-15,0 0 0,-21 22 16,21-22-16,-22 1 0,22-22 0,0 0 16,0 21-16,0-21 0,0 1 15,22-22 1,-1 0-16,0 0 0,-21-22 15,21 1-15,0 21 0,0-21 16,1-21-16,-1 21 0,0-1 0</inkml:trace>
  <inkml:trace contextRef="#ctx0" brushRef="#br0" timeOffset="54188.62">21188 8615 0,'0'21'31,"21"-21"-16,0 0 1,0 0-16,0 0 0,1 0 16,20 0-16,-21 0 0,21 0 15,-20-21-15,-1 0 0,0 21 0,0-21 16,0-1-16,0 1 0,-21 0 16,0 0-16,0 0 15,-21 21-15,0 0 0,0 0 0,0 0 16,-22 0-16,22 0 0,0 21 15,-21 0-15,21 0 0,-1 0 0,1 1 16,0-1-16,0 0 0,21 0 0,0 21 16,0-20-16,0-1 0,0 0 15,0 0-15,0 0 0,42 0 16,-21-21-16,1 0 0,-1 0 0,21 0 16,-21 0-16,22 0 0,-1 0 15,0 0-15,1 0 0,-1-21 16,-21 0-16,21 0 0,1 21 0</inkml:trace>
  <inkml:trace contextRef="#ctx0" brushRef="#br0" timeOffset="54847.24">21886 8446 0,'0'0'0,"0"21"32,0 0-32,-21-21 0,21 42 15,-21-21-15,0 1 0,21-1 16,0 0-16,-21 21 0,21-21 0,-22 1 15,22-1-15,0 0 0,0 0 16,0 0-16,0 0 0,0 1 16,0-1-16,0-42 31,0-1-31,0 1 16,22 0-16,-22 0 0,21 0 15,-21-22-15,0 22 0,21 0 16,0 0-16,0 0 0,0-22 0,1 22 15,-1 0-15,-21 0 0,21 0 0,0 21 16,0-21-16,0 21 0,1 0 16,-1 0-16,0 0 0,0 0 15,0 21-15,-21 0 0,21 0 0,-21 0 16,22 0-16,-22 1 0,0-1 16,0 0-16,0 0 0,0 0 0,0 22 15,0-22-15,0 0 0,0 0 0,0 0 16,0 0-16,0 1 15,0-44 32,0 1-47,0 0 0,0 0 0,0 0 16,0 0-16,0-1 0,21-20 16,0 21-16,0 0 0,0 0 15,22-1-15,-22-20 0,21 21 0,-21 0 16,22 21-16,-1-21 0,0 21 15,1 0-15,-1 0 0,0 21 0,1 0 16,-22-21-16,0 21 0,0 21 0,-21-20 16,0-1-16,0 21 0,0-21 15,0 0-15,-21 22 0,0-22 0,0 0 16,-1 0-16,1 0 0,0 1 0,0-1 16,0 0-16,21 0 15,21-42 16,0 0-31,0 21 16,0-21-16,1-1 0,-1 1 0,0 0 16</inkml:trace>
  <inkml:trace contextRef="#ctx0" brushRef="#br0" timeOffset="55188.05">22902 8636 0,'21'0'31,"1"0"-15,-1 0-16,0 0 0,0-21 16,0 21-16,0 0 0,1-21 15,-1 21-15,-21-21 0,21 21 0,0-22 16,-21 1-16,0 0 0,0 0 16,-21 21-1,0 0-15,0 0 0,-1 0 0,1 0 16,0 21-16,0-21 0,-21 21 0,20 0 15,1 1-15,0-1 0,21 0 16,-21 0-16,21 0 0,-21 0 0,21 1 16,0-1-16,0 0 0,0 0 15,0 0-15,21 0 0,0-21 16,0 0-16,0 0 0,1 0 16,20 0-16,-21 0 0,0 0 15,22 0-15,-22 0 0,0 0 0,21-21 16,-21 0-16,1 0 0,-1 21 0</inkml:trace>
  <inkml:trace contextRef="#ctx0" brushRef="#br0" timeOffset="55630.93">23389 8509 0,'0'0'0,"0"-21"15,0 42 17,0 0-32,0 0 0,-21-21 0,21 22 15,-21-1-15,21 0 0,0 21 16,0-21-16,0 1 0,0-1 15,-21 0-15,21 0 0,0 0 0,-22 0 16,22 1 0,0-44 15,0 1-15,0 0-16,0 0 0,0 0 15,0 0-15,22-22 0,-1 22 16,0 0-16,0 0 0,0-22 0,0 22 15,22 0-15,-22 0 0,21 0 0,-21 0 16,22 21-16,-22 0 0,21 0 16,-21 0-16,1 0 0,-1 0 15,0 21-15,0 0 0,-21 0 0,0 0 16,0 0-16,0 1 0,0 20 16,0-21-16,-21 21 0,0-20 0,0 20 15,-1-21-15,22 0 0,-21 22 0,0-22 16,0 0-16,21 0 15,21-21 17,0 0-32,-21-21 0,21 0 15,1 0-15,-1-1 0,0 1 0,0-21 16</inkml:trace>
  <inkml:trace contextRef="#ctx0" brushRef="#br0" timeOffset="55911.38">24172 8086 0,'0'0'0,"0"-64"32,-21 64-32,0 21 15,0 22-15,21-22 16,-21 21-16,-1 1 0,22-1 0,-21 0 16,0 1-16,0-1 0,21 21 0,-21-20 15,0-1-15,21-21 0,-22 22 16,22-1-16,-21 0 0,21-21 0,0 22 15,0-22-15,0 0 0,0 0 16,0 0-16,0 1 0,0-1 16,21-21-16,1 21 0,-1-21 15,0 0-15,0 0 0,0 0 0,0 0 16,1-21-16,-1 21 0,0-21 16,0-1-16,0 1 0,0 0 0,-21 0 15</inkml:trace>
  <inkml:trace contextRef="#ctx0" brushRef="#br0" timeOffset="56123.26">23834 8297 0,'0'0'0,"-22"0"0,-20 0 32,42-21-32,21 21 0,0 0 15,1 0-15,20 0 0,-21 0 0,21 0 16,1 0-16,-1 0 0,0 0 15,1 0-15,-1 0 0,0 0 0,-20 0 16,-1 0-16,0 0 0,0 0 0,-21-21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4T04:03:23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8975 4424 0,'21'0'47,"0"0"-47,0 0 0</inkml:trace>
  <inkml:trace contextRef="#ctx0" brushRef="#br0" timeOffset="2548.11">4445 2985 0,'-21'0'15,"0"0"32,42 0 63,0 0-110,0 0 15,0 0-15,0-22 0,1 22 16,-1 0-16,0 0 15,0-21-15,0 21 0,0 0 0,-21-21 16,22 21-16,-1-21 0,0 21 16,0-21-16,0 21 0,0-21 0,1-1 15,-22 1-15,21 0 0,0-21 0,0 21 16,0-22-16,0 1 0,1 0 16,-22-1-16,21 22 0,-21-21 0,0-1 15,0 22-15,0-21 0,0 21 16,0 0-16,0-1 0,0 1 15,0 0-15,-21 21 0,21-21 0,-22 21 32,1 0-32,21 21 15,0 21-15,-21 1 16,21-1-16,-21 0 0,0 22 0,0-1 16,21 1-16,-22 21 0,1-22 15,21 43-15,0-21 0,-21 20 0,21 1 16,-21 0-16,21 0 0,0 0 0,-21 0 15,21 21-15,0-22 0,-21 22 16,21-21-16,-22 21 0,1-21 16,21 0-16,0 0 0,-21 0 0,0-1 15,21-20-15,-21 0 0,21-1 16,0 1-16,0-21 0,0-1 0,-21-21 16,21 22-16,0-43 0,0 21 0,0-20 15,0-1-15,0 0 0,21-21 16,0 0-16,0 0 0,0-21 0,0 0 15,1-1-15,-1-20 0,21 21 0,0-21 16,-20-22-16,20 22 0,0-22 16,1 1-16,-1-22 0,-21 22 0,21-1 15,-20-21-15,-1 22 0,0-22 16,0 1-16,-21-1 0,0 0 0,0 1 16,0-1-16,0 21 0,0-20 15,-21 20-15,0-20 0,-22 20 0,22 22 16,-21-22-16,0 22 0,20 0 15,-20-1-15,0 1 0,-1 21 0,1 0 16,21-1-16,0 1 0,0 0 16,-1 0-16,1 0 0,21 0 15,0-1-15,0 1 0,21 0 16,1 0-16,-1 21 16,0-21-16,0 21 0,21-21 0,-20-1 15,20 22-15,-21-21 0,21 0 16,-20 21-16,20-21 0,-21 0 0,21 21 15,-20-21-15,20-1 0,0 1 16,-21 0-16,22 0 0,-22 21 16,21-21-16,-21 0 0,1-1 0,-1 1 15,0 0-15,0 0 0,-21 0 16,0 0-16,21 21 0,-21-22 0,21 22 16,-21-21-1,0 42 1,0 1-1,0-1-15,-21 0 16,21 0-16,-21 0 0,21 22 0,-21-22 16,21 0-16,0 21 0,-21-21 15,21 1-15,-21 20 0,21-21 16,0 0-16,0 0 0,0 1 16,0-1-16,0 0 0,21-21 15,0 0-15,0 0 0,0 0 16,-21-21-16,21 0 0,1-1 15,20 1-15,-21 0 0,0-21 0,0 21 16,1-1-16,-22 1 0,0-21 16,0 21-16,0 0 0,0-22 0,0 22 15,-22 0-15,1 0 0,0 21 16,0 0-16,0-21 16,0 21-16,-1 0 0,1 0 0,0 0 0,0 0 15,21 21 1,0 0-16,0 0 15,0 0-15,0 0 16,21-21-16,-21 22 16,21-22-16,0 0 0,1 0 0</inkml:trace>
  <inkml:trace contextRef="#ctx0" brushRef="#br0" timeOffset="2979.87">5736 2921 0,'0'0'0,"-21"0"0,21-21 0,0 0 16,0 0 0,0-1-16,21 22 31,0 0-31,0 0 15,1 22-15,-1-22 0,0 21 16,0 0-16,-21 0 0,21 0 16,-21 0-16,21 1 0,-21 20 0,0-21 15,0 0-15,0 0 0,0 22 16,0-22-16,0 0 0,0 0 0,-21-21 16,21 21-16,-21-21 0,0 0 15,0-21 1,21 0-16,0 0 0,0 0 15,0 0-15,0-1 0,0 1 16,0-21-16,0 21 0,0 0 0,21-22 16,-21 22-16,0 0 0,21 0 0,0 0 15,0-1-15,-21 1 16,22 0-16,-1 21 0,0-21 0,0 21 16,-21-21-16,21 21 0,0 0 15,-21-21-15</inkml:trace>
  <inkml:trace contextRef="#ctx0" brushRef="#br0" timeOffset="3528.57">7281 1376 0,'0'0'0,"0"-21"0,0 0 0,21-1 16,-21 1-16,0 0 16,-21 21-1,0 0-15,0 0 16,-21 21-16,20 0 0,-20 1 0,0 20 15,-1 0-15,1 22 0,-21-1 16,-1 22-16,1 0 0,-1 20 0,1 1 16,-1 21-16,1 0 0,-1 0 15,1 0-15,20 0 0,1 0 16,21 0-16,-22 0 0,43-21 0,0 21 0,0-21 16,0-21-16,22-1 15,20 1-15,0-22 0,1 1 0,20-1 16,1-20-16,20-22 0,1 21 0,0-21 15,20-21-15,-20 0 0,21 0 16,21 0-16,-21-21 0</inkml:trace>
  <inkml:trace contextRef="#ctx0" brushRef="#br0" timeOffset="4616.05">22479 423 0,'-21'0'0,"0"0"15,-1 0 1,1 0 0,42 0 15,22 22-31,-1-22 0,0 21 15,22 0-15,21 0 0,-1 21 16,1-20-16,0 20 0,-1 0 0,22 22 16,-21-1-16,21 1 0,-1-1 15,1 22-15,0-22 0,-21 22 0,21 0 16,-22-1-16,-20 1 0,20 21 16,-41 0-16,-1 21 0,0-21 15,-20 21-15,-22-22 0,0 22 16,0 0-16,-22 0 0,1 0 0,-21-21 15,0 21-15,-22-21 0,1 21 0,-22-21 16,0 0-16,1 0 0,-1-22 16,-21 1-16,0 0 0,0-1 0,1-20 15,-1-22-15,0 22 0,0-22 0,0 0 16,22-21-16,-1 1 0,0-1 16,22-21-16,-1 0 0,1 0 0,-1-21 15,22-1-15,0 1 0,-1-21 0,1 0 16</inkml:trace>
  <inkml:trace contextRef="#ctx0" brushRef="#br0" timeOffset="5292.66">20066 1588 0,'21'-22'31,"0"1"-31,-21 0 16,21 21-16,-21-21 16,0 0-16,0 0 0,0-1 15,0 1-15,0 0 0,-21 21 16,0-21-16,0 21 0,0 0 0,0 0 15,-1 0-15,-20 0 0,21 0 16,0 0-16,-22 0 0,22 21 0,-21 0 16,21 0-16,0 22 0,-1-1 15,1 0-15,0 1 0,0-1 0,21-21 16,-21 22-16,21-1 0,0 0 16,0-21-16,0 1 0,0-1 0,21-21 15,0 0-15,0 0 0,0 0 16,1 0-16,20 0 0,-21 0 15,21-43-15,-20 22 0,-1 0 0,21 0 16,-21-21-16,0 20 0,1 1 16,-1-21-16,0 21 0,-21 0 0,21-1 15,-21 1-15,0 0 16,0 42 0,0 0-16,0 1 15,0-1-15,0 0 0,0 0 0,0 0 16,0 22-16,0-22 0,0 0 15,0 0-15,0 0 0,0 0 0,0 1 16,21-22-16,0 21 16,1-21-16</inkml:trace>
  <inkml:trace contextRef="#ctx0" brushRef="#br0" timeOffset="5684.68">20362 1524 0,'0'0'0,"-42"-63"32,42 41-32,0 1 0,0 0 0,0 0 15,21 0-15,0 21 16,0 0-16,1 0 0,-1 0 0,21 0 16,-21 0-16,0 21 15,22 0-15,-22 0 0,0 0 0,21 1 16,-20 20-16,-1-21 0,-21 21 15,0 1-15,0-22 0,0 21 0,0-21 16,0 22-16,0-22 0,0 0 0,-21 0 16,-1 0-16,1-21 0,0 0 15,21 22-15,-21-22 0,0 0 16,21-22-16,0 1 16,0 0-16,0 0 0,21 0 15,0-22-15,-21 22 0,21 0 16,0-21-16,22 21 0,-22-22 15,0 22-15,0 0 0,0-21 16,1 20-16,-1 22 0,0-21 0,-21 0 16,21 21-16,0 0 0,0-21 0</inkml:trace>
  <inkml:trace contextRef="#ctx0" brushRef="#br0" timeOffset="6068.47">20976 1461 0,'-21'0'0,"21"-22"16,0 1-1,0 0 1,21 21-16,0 0 16,0 0-16,1 0 0,-1 21 15,0-21-15,-21 21 0,21 1 16,-21-1-16,21 21 0,-21-21 15,0 0-15,0 1 0,0 20 0,0-21 16,0 0-16,0 0 0,0 1 0,-21-1 16,0 0-16,21 0 0,-21-21 15,0 0-15,-1 0 16,22-21 0,0 0-1,0 0-15,22-1 0,-22 1 16,21 0-16,0 0 0,0 0 0,-21 0 15,21-22-15,0 22 0,1 0 16,-1 0-16,0 0 0,0-1 0,0 1 16,0 21-16,1 0 0,-1-21 0,0 21 15,0 0-15</inkml:trace>
  <inkml:trace contextRef="#ctx0" brushRef="#br0" timeOffset="6556.19">21696 1524 0,'0'0'0,"21"0"0,0 0 0,0-42 15,0 42 1,-21-21-16,22-1 0,-22 1 16,0 0-16,0 0 15,-22 0-15,22 0 0,-21 21 16,0 0-16,-21 0 0,21 0 0,-1 0 15,-20 0-15,21 21 0,-21 0 16,20 0-16,-20 0 0,21 22 0,0-22 16,0 0-16,-1 21 0,1 1 15,0-22-15,21 0 0,0 21 16,0-21-16,0 1 0,0-1 16,0 0-16,21-21 0,0 0 15,1 0-15,-1 0 0,21 0 0,-21 0 16,0-21-16,22 0 0,-22-1 15,21 1-15,-21 0 0,1 0 0,-1 0 16,0 0-16,0-1 0,-21 1 16,0-21-16,21 21 0,-21 0 15,0-1-15,0 44 32,0-1-17,0 0-15,0 0 16,0 0-16,0 0 15,0 1-15,0-1 16,0 0-16,21 0 16,1-21-1,-1 0-15</inkml:trace>
  <inkml:trace contextRef="#ctx0" brushRef="#br0" timeOffset="7121.88">22013 1439 0,'0'0'0,"21"-21"15,-21-42 1,0 84 15,0 0-31,0 0 0,0 0 16,0 1-16,0-1 0,0 0 0,0 0 16,0 0-16,0 0 0,0 1 0,0-1 15,0 0-15,0 0 16,22-21-1,-1 0 1,0 0-16,0-21 16,0 0-16,0 0 0,1 21 15,-1-22-15,0 1 0,0 0 0,0 0 16,0 0-16,-21 0 0,0-1 0,22 1 16,-1 0-16,-42 42 46,-1 0-46,22 1 0,-21-1 16,21 0-16,0 0 0,-21 0 16,0 22-16,21-1 0,-21-21 0,21 21 15,0 1-15,0-1 0,-21 0 16,21 1-16,0-1 0,0 0 16,0 1-16,0-1 0,0 0 0,0 1 15,0-1-15,0-21 0,0 22 16,0-22-16,0 0 0,0 21 0,-22-21 15,1 1-15,0-22 0,0 21 0,0 0 16,0-21-16,-22 0 0,1 0 16,0 0-16,-1 0 0,1 0 0,21-21 15,-22 0-15,1 21 0,21-22 16,0 1-16,21 0 0,0 0 0,0 0 16,0 0-16,0-1 0,0 1 0,21 0 15,0 0-15,21-21 0,-20 20 16,20-20-16</inkml:trace>
  <inkml:trace contextRef="#ctx0" brushRef="#br0" timeOffset="7395.71">23050 1207 0,'0'0'0,"43"-22"0,-1-41 15,-42 84 16,-21 0-31,0 22 0,21-1 16,-43 0-16,22 1 0,0 20 16,-21 1-16,-1 20 0,1-20 15,0 20-15,-1 1 0,-20 0 0,21-22 16,-22 22-16,1-22 0,-1 1 16,1 21-16,20-22 0,-20-21 0,20 22 15,1-22-15,0 1 0,21-1 16,-1 0-16,1 1 0,0-22 0,0 0 15,0 0-15,0-21 16</inkml:trace>
  <inkml:trace contextRef="#ctx0" brushRef="#br0" timeOffset="7940.43">19579 2773 0,'0'0'0,"0"-21"0,0 0 15,0-1-15,-21 1 0,0 21 16,-22 0-16,22 0 0,-21 0 0,0 21 16,-1 1-16,1-1 0,0 21 0,-1 0 15,1 1-15,21-1 0,-22 22 16,22-22-16,0 21 0,0 1 16,21-22-16,0 22 0,0-22 0,0 0 15,0 1-15,21-1 0,0 0 16,0-20-16,22 20 0,-22-21 0,21-21 15,1 21-15,20-21 0,-21 0 16,22 0-16,-22 0 0,1 0 0,20-21 16,-21 21-16,1-21 0,-1 0 0,0-22 15,1 22-15,-22-21 0</inkml:trace>
  <inkml:trace contextRef="#ctx0" brushRef="#br0" timeOffset="8276.24">20002 3048 0,'0'-21'16,"0"42"-16,0-63 0,-21 42 15,0 0-15,0 0 16,0 21-16,0-21 0,-1 42 0,1-21 16,0 1-16,0 20 0,0-21 0,0 21 15,-1 1-15,1-22 0,21 21 16,0-21-16,0 22 0,0-22 0,0 0 16,0 0-16,21-21 0,-21 21 15,22-21-15,-1 0 0,21 0 0,-21 0 16,0 0-16,22 0 0,-22 0 15,0-21-15,0 0 0,0 0 16,1 0-16,-1 0 0,0-1 0,-21-20 16,0 21-16,0-21 0,0-1 15,0 22-15,0 0 0,0-21 0,-21 20 16,21 1-16,-21 0 0,-1 0 0,1 21 16,0 0-16,0 0 0,0 0 15,0 0-15,-1 0 0,1 0 0,21 21 31</inkml:trace>
  <inkml:trace contextRef="#ctx0" brushRef="#br0" timeOffset="8560.62">20405 2540 0,'0'0'0,"0"-21"0,0-21 15,0 20-15,-22 22 16,1 22-16,0 20 16,21-21-16,-21 21 0,21 1 15,-21 20-15,0-20 0,21 20 0,0-21 16,0 22-16,-22-22 0,22 22 16,-21-1-16,21-20 0,-21 20 15,21-21-15,0 22 0,0-22 0,-21 1 16,21-22-16,0 21 0,0-21 15,0 0-15,0 1 0,0-1 0,21-42 32,0-1-32,0 1 0,-21 0 15,22 0-15,-1-21 0</inkml:trace>
  <inkml:trace contextRef="#ctx0" brushRef="#br0" timeOffset="8788.5">20616 2540 0,'0'0'15,"0"-21"-15,0 0 0,0 0 0,0 42 32,0 21-32,-21 0 0,0 1 0,0 20 15,21-20-15,-21 20 0,-1 1 16,1-1-16,21 1 0,0-1 0,-21-21 16,0 22-16,21-22 0,0 22 0,0-22 15,0 0-15,0 1 0,0-22 16,0 0-16,0 0 0,0 0 0,0 1 15,21-22-15,0 0 0,0 0 16,1 0-16,20-22 0,-21 1 16</inkml:trace>
  <inkml:trace contextRef="#ctx0" brushRef="#br0" timeOffset="9136.57">20764 3217 0,'22'0'47,"-1"0"-47,0 0 0,0 0 15,0 0-15,0-21 0,1 0 16,-1 21-16,-21-21 0,21 21 0,-21-21 16,21 21-16,-21-21 0,0-1 15,0 1 1,-21 21-16,0 0 0,0 0 0,-22 0 15,22 0-15,-21 21 0,-1 1 0,22-1 16,-21 0-16,21 0 0,-22 0 16,22 0-16,0 22 0,21-22 0,0 0 15,0 0-15,0 0 0,0 1 0,0-1 16,0 0-16,21-21 0,0 21 16,1 0-16,-1-21 0,0 0 0,21 0 15,1 0-15,-22 0 0,21 0 16,0 0-16,1-21 0,-1 0 0,0 0 15,1 21-15</inkml:trace>
  <inkml:trace contextRef="#ctx0" brushRef="#br0" timeOffset="9352.45">21399 3090 0,'22'-21'16,"-44"42"-16,44-63 0,-22 21 16,-22 21-16,1 0 15,0 0-15,0 0 0,0 0 0,0 21 16,-1 0-16,1 0 0,0 1 15,21-1-15,-21 21 0,21 0 16,-21-20-16,21 20 0,-21-21 0,21 21 16,0-20-16,0 20 0,0-21 0,0 0 15,0 0-15,21 1 0,0-1 16,0-21-16,0 0 0,22 0 16,-22 0-16,0 0 0,21-21 0,1 21 15,-1-22-15</inkml:trace>
  <inkml:trace contextRef="#ctx0" brushRef="#br0" timeOffset="9616.29">21971 2604 0,'21'-64'0,"-42"128"0,42-191 0,-21 84 16,0 22-16,0 0 0,0 0 16,0 0-16,-21 21 0,0 21 15,0 0-15,21 21 0,-22 1 16,1-1-16,0 21 0,21 1 15,-21-1-15,0 1 0,0-1 0,-1-20 16,1 20-16,0 1 0,0-1 0,0 1 16,21-22-16,-21 22 0,21-22 15,-22 0-15,22 1 0,0-22 0,0 21 16,0-21-16,0 0 16,22-21-16,-1 0 15,0 0-15,-21-21 0,21 21 0,21-21 16</inkml:trace>
  <inkml:trace contextRef="#ctx0" brushRef="#br0" timeOffset="9860.15">22204 2921 0,'-21'42'31,"-1"-20"-31,22-1 0,-21 0 0,0 0 16,0 21-16,21-20 0,-21 20 0,21-21 15,-21 21-15,-1 1 0,22-22 16,0 21-16,0-21 0,0 1 0,0 20 16,0-21-16,0 0 0,0 0 15,22-21-15,-1 0 16,0 0-16,21 0 0,-21-21 16,22 0-16,-1 0 0,-21 0 0,22-22 15,-1 22-15,0-21 0</inkml:trace>
  <inkml:trace contextRef="#ctx0" brushRef="#br0" timeOffset="10744.65">22585 3112 0,'0'0'16,"21"-22"-16,0 22 0,-42 0 31,0 0-31,0 22 0,-1-1 16,1 0-16,0 0 0,0 0 16,-21 0-16,20 1 0,22-1 0,-21 21 15,21-21-15,-21 0 0,21 1 16,0-1-16,0 0 15,21-21 1,0 0-16,1 0 0,-1 0 0,0-21 16,0 0-16,-21-1 15,0 1-15,0 0 0,0 0 16,0-21-16,0 20 0,0 1 0,0 0 16,0-21-16,0 21 0,0-1 0,0 1 15,0 0-15,0 0 16,21 21-16,0 0 0,1-21 15,-1 21-15,0 0 0,0 0 16,0 0-16,0 0 0,1 0 0,-1 0 16,-21 21-16,0 0 0,21-21 0,-21 21 15,0 0-15,0 22 0,0-22 16,0 0-16,0 21 0,0-20 0,0-1 16,-21 21-16,21-21 0,0 0 0,0 1 15,-21-1-15,21 0 0,-22 0 16,22-42 15,0 0-31,22 0 16,-1-1-16,0-20 0,0 21 15,0-21-15,22-1 0,-22 22 16,21-21-16,-21 21 0,22-22 0,-22 22 16,0-21-16,21 21 0,-21-1 0,1 1 15,-1 21-15,0 0 0,0 0 16,-21 21-1,0 1-15,0-1 16,0 21-16,0-21 0,-21 0 0,0 22 16,21-22-16,0 21 0,-21-21 0,21 22 15,0-22-15,0 0 0,0 0 16,0 0-16,0 1 0,21-22 16,0 0-1,0 0-15,21 0 0,-20-22 16,-1 22-16,21-21 0,0 0 0,-20 0 15,20-21-15,0 20 0,1 1 16,-1-21-16,0 0 0,1 20 0,-1-20 16,-21 21-16,21-21 0,-20 20 0,-22 1 15,0 0-15,0 0 0,0 0 16,-22 21-16,1 0 0,0 0 16,0 21-16,0-21 0,0 21 15,-1 0-15,1 0 0,0 1 0,0-1 16,21 0-16,0 21 0,0-21 15,0 1-15,0-1 0,0 21 16,0-21-16,0 0 0,0 22 0,0-22 16,0 0-16,0 0 0,0 0 0,0 1 15,-21-22 1,0 0 0,-1 0-16,1 0 15,0 0-15,0-22 0,21 1 0,-21 0 16,0 0-16</inkml:trace>
  <inkml:trace contextRef="#ctx0" brushRef="#br0" timeOffset="10931.54">22818 2561 0,'0'0'0,"-22"0"15,1 0 1,21 21 15,-21-21-15,0 0-16,0 0 0,0 0 15,-22 0-15</inkml:trace>
  <inkml:trace contextRef="#ctx0" brushRef="#br0" timeOffset="11124.43">21823 2815 0,'0'21'16,"21"-21"0,0 0-16,21 0 0,-20 0 15,20 0-15,0 0 0,1 0 0,-1-21 16,21 21-16,-20 0 0,20 0 16,-20-21-16,-1 21 0,0 0 0,1 0 15,-22 0-15,0-21 0</inkml:trace>
  <inkml:trace contextRef="#ctx0" brushRef="#br0" timeOffset="11711.98">16976 1651 0,'0'0'0,"-64"106"31,64-85-31,0 0 0,0 0 16,0 1-16,21-22 15,0 0-15,1 0 0,-1 0 16,0 0-16,0-22 0,0 22 16,0-21-16,-21 0 0,0 0 15,0 0-15,0 0 16,0-1-16,-21 22 15,21-21-15,-21 21 16,0 0 0,21 21-16,0 1 15,0-1-15,0 0 16,0 0-16,0 0 0,0 0 16,0 22-16</inkml:trace>
  <inkml:trace contextRef="#ctx0" brushRef="#br0" timeOffset="12040.79">16891 3069 0,'0'0'0,"0"21"0,0 1 15,0-1 1,21-21 0,0 0-16,0 0 0,-21-21 15,22-1-15,-1 22 0,0-21 0,-21 0 16,0 0-16,0 0 16,0 0-16,-21-1 15,21 1-15,-21 21 0,-1 0 0,1-21 16,0 21-16,0 0 15,0 0-15,0 0 16,-1 0-16,1 0 0,0 0 16,0 0-16</inkml:trace>
  <inkml:trace contextRef="#ctx0" brushRef="#br0" timeOffset="12500.53">13293 1566 0,'0'0'16,"-22"22"-1,22 20 1,-21-21-16,0 43 0,21-22 0,0 21 15,-21 1-15,21-1 0,-21 1 0,0-1 16,21 1-16,0-1 0,-22 1 16,1-1-16,21 1 0,-21-1 0,21-20 15,-21-1-15,21 0 0,0 1 0,0-22 16,0 21-16,0-21 16,21-42-1,-21 0 1,21 0-16,0-21 0</inkml:trace>
  <inkml:trace contextRef="#ctx0" brushRef="#br0" timeOffset="12944.42">13208 2138 0,'0'-42'15,"0"84"-15,0-127 0,0 43 0,21-22 0,-21 22 16,21 0-16,0-1 0,-21 1 16,22 0-16,-1 21 0,0-22 0,21 22 15,-21 0-15,1 0 0,20 0 0,0 21 16,-21 0-16,22 0 0,-1 0 15,0 21-15,1 21 0,-22-21 16,21 22-16,-21-1 0,1 0 16,-22 22-16,0-22 0,0 0 0,0 1 15,-22-1-15,1 0 0,-21 1 0,0-22 16,-1 21-16,1-21 0,0 1 16,-1-1-16,1-21 0,0 21 0,20-21 15,-20 0-15,21 0 0,0 0 0,0 0 16,-1-21-1,22 0-15,0-1 16,0 1-16,22 21 31,-1 0-31,-21 21 0,21 1 0,0-1 16,-21 0-16,21 0 0,0 21 0,1-20 16,-22-1-16,21 21 0,0-21 15,0 22-15,-21-22 0,21 0 0,0 21 16,-21-21-16,22 1 0,-1-1 0,-21 0 15,21-21-15,0 0 16,0 0-16,0 0 0,1 0 16,-1 0-16,0 0 0,21-21 0,-21 0 15,1-1-15,-1 1 0,0 0 16</inkml:trace>
  <inkml:trace contextRef="#ctx0" brushRef="#br0" timeOffset="13240.79">14033 2328 0,'-21'0'31,"0"22"-15,0-22-16,21 21 0,21-21 31,0 0-15,0 0-16,1 0 0,-1 0 15,-21-21-15,0-1 0,0 1 16,0 0-1,-21 0 1,-1 21-16,1 0 0,0 0 16,0 0-16,0 0 0,0 0 15,21 21-15,0 0 16,21-21 0,0 0-1,21 0-15,-21 0 0,1 0 16</inkml:trace>
  <inkml:trace contextRef="#ctx0" brushRef="#br0" timeOffset="13515.63">14457 1863 0,'0'0'0,"21"-21"16,0-85-1,0 106 1,0 21-16,-21 21 15,0 1-15,0-22 0,22 21 0,-22 22 16,0-22-16,0 0 0,0 1 0,0 20 16,0-21-16,0 1 0,0-1 15,0 22-15,0-22 0,0-21 0,0 21 16,0 1-16,0-22 0,0 0 16,0 0-16,0 0 0,21 1 15,0-22-15,0 0 16,0-22-16,0-20 15,-21 21-15,0 0 0</inkml:trace>
  <inkml:trace contextRef="#ctx0" brushRef="#br0" timeOffset="13731.64">15028 1799 0,'0'-21'0,"0"42"0,-21-42 16,0 42-1,0 0-15,0 1 0,-22 20 16,22-21-16,0 21 0,-21 1 0,20-1 16,1 0-16,-21 1 0,21-1 15,0 0-15,-22 1 0,22-1 0,0 0 16,0-20-16,0 20 0,21-21 0,-22 0 16,22 0-16,-21 1 0,0-1 15,0-21-15</inkml:trace>
  <inkml:trace contextRef="#ctx0" brushRef="#br0" timeOffset="14943.94">7599 1820 0,'0'-21'0,"0"0"0,0 0 15,0 0-15,0 0 0,0-1 16,0 1-16,-21 0 16,-1 21-16,1 0 0,0 0 15,0 0-15,0 21 0,0 22 16,-1-1-16,1 0 0,-21 22 0,21-1 16,0 1-16,-1-1 0,-20 1 15,21 20-15,0-20 0,-22 21 0,22-22 16,0 1-16,0-1 0,0 1 0,0-22 15,-1 0-15,22 1 0,0-1 16,0-21-16,0 0 0,0 0 0,0 1 16,22-22-16,-1 0 15,0 0-15,0-22 0,-21 1 16</inkml:trace>
  <inkml:trace contextRef="#ctx0" brushRef="#br0" timeOffset="15404.98">7175 2074 0,'0'0'0,"-42"-42"0,21-191 31,21 212-31,0-21 0,21-1 0,0 22 16,0-21-16,1 21 0,20 21 16,-21-21-16,21 21 0,1 0 0,-1 0 15,0 0-15,1 21 0,20 0 16,-20 21-16,-1 1 0,-21-1 15,0 0-15,0 22 0,-21-22 0,0 22 16,0-22-16,-21 21 0,-21-20 16,0-1-16,-1 0 0,1 1 0,0-1 15,-1 0-15,1 1 0,-22-22 16,22 0-16,21 0 0,-21 0 0,20-21 16,-20 0-16,21 0 0,0 0 0,0 0 15,21-21 1,0 0-16,0 0 15,21 21 1,0 0-16,0 21 16,-21 0-16,21 0 15,0 1-15,1 20 0,-22-21 16,21 21-16,0-20 0,-21 20 0,21-21 16,-21 21-16,21-20 0,-21-1 0,21 21 15,1-21-15,-22 0 0,21 1 16,-21-1-16,21-21 0,0 0 15,0 0-15,0 0 0,1 0 16,-1-21-16</inkml:trace>
  <inkml:trace contextRef="#ctx0" brushRef="#br0" timeOffset="15737.81">7662 2498 0,'0'0'0,"0"-21"0,0-1 31,21 22 1,-21-21-32,-21 21 47,0 0-47,0 0 15,0 21-15,0 1 16,21-1-16,0 0 0,-22 0 15,22 0-15,-21 22 0,21-22 0,0 0 16,0 0-16,0 0 0,0 0 16,0 1-16,0-1 0,21 0 15,1-21-15,-1 0 0,0 0 16,0 0-16,0 0 0,0 0 16,1 0-16,-1 0 0,21-21 0,-21 0 15,0-1-15,1 1 0,20 0 0</inkml:trace>
  <inkml:trace contextRef="#ctx0" brushRef="#br0" timeOffset="16640.13">8276 1736 0,'0'0'0,"0"-64"0,0 1 0,0-1 16,0 22-16,0 0 0,0 20 16,0 1-16,0 0 0,-21 21 0,0 0 15,0 0-15,-1 0 0,1 21 16,0 22-16,0-1 0,0 0 0,0 22 15,-1 20-15,1-20 0,0 21 0,0-1 16,0-20-16,0 20 0,-1 1 16,1 0-16,21-1 0,0 1 0,0-21 15,0-1-15,0 1 0,0-1 16,0-21-16,0 1 0,0-1 16,21-21-16,-21 0 0,22 1 0,-1-1 15,0-21-15,0 0 16,0 0-16,0-21 15,-21-1-15,22 1 0,-1 0 16,-21 0-16,0-21 0,0 20 16,21 1-16,-21 0 0,21 0 0,-21-21 15,21 20-15,-21 1 0,0 0 0,0 0 16,0 0 0,0 42-1,0 0-15,0 0 0,0 0 16,0 1-16,0-1 15,0 0-15,0 21 0,0-21 16,21 1-16,-21-1 0,22 0 0,-1 0 16,0-21-1,0 0-15,0 0 16,0 0-16,1 0 0,-22-21 16,21 0-16,-21 0 0,21-1 0,-21 1 15,0 0-15,21 0 0,-21 0 0,0 0 16,21-22-16,-21 22 0,0 0 15,0 0-15,0 0 0,0 42 47,0 0-47,-21 0 0,21 0 0,-21 0 16,21 1-16,0-1 0,0 0 16,0 0-16,0 0 0,0 0 15,0 1-15,0-1 0,21-21 16,0 21-16,0-21 15,1 0-15,-1 0 0,0 0 16,0 0-16,0-21 0,22 21 0,-22-21 16,0-1-16,0 1 0,0 0 15,0 0-15,-21 0 0,22 0 0,-22-1 16,0-20-16,21 21 0,-21 0 0,0 0 16,0-1-1,-21 22-15,-1 0 0,1 0 0,0 0 16,0 0-16,0 0 0,0 0 0,-1 22 15,22-1-15,0 0 0,0 0 16,0 0-16,0 0 0,0 1 16,0-1-16,0 0 0,0 0 15,0 0-15,0 0 0,0 1 0,22-1 16,-22 0-16,21-21 0,-21 21 0,21 0 16,0-21-16,0 0 0,0 0 15,1 0-15,-1 0 0,0 0 16,0 0-16,0-21 0,0 0 0,1 0 15,-1 0-15</inkml:trace>
  <inkml:trace contextRef="#ctx0" brushRef="#br0" timeOffset="17043.9">9080 2434 0,'0'0'0,"0"21"31,0 1-31,-21-1 0,21 0 16,-21 0-16,21 0 0,-21 0 0,21 1 15,0-1-15,0 0 0,-21 0 16,21 0-16,-21 0 0,21 1 16,0-1-16,0 0 0,0 0 15,0-42 32,0 0-47,0 0 0,0-1 16,0 1-16,0 0 0,0 0 0,21-21 15,0-1-15,-21 22 0,21-21 0,0-1 16,0 22-16,1 0 0,-1 0 16,0 0-16,0 21 0,0 0 0,0 0 15,1 0-15,-1 21 0,0-21 0,-21 21 16,0 21-16,0-20 16,0-1-16,0 21 0,0-21 0,0 0 15,0 22-15,0-22 0,0 21 0,0-21 16,0 1-16,0-1 0,-21 0 15,0 0-15,-1-21 16,1 0-16,0 0 16</inkml:trace>
  <inkml:trace contextRef="#ctx0" brushRef="#br0" timeOffset="17263.78">7916 2201 0,'0'0'0,"21"0"16,1 0-16,-1 0 16,0 0-16,21 0 0,1 0 0,-22 0 15,21 0-15,0 0 0,22-21 16,-22 0-16,22 21 0,-22-21 0,22 0 15,-1 21-15,1-21 0</inkml:trace>
  <inkml:trace contextRef="#ctx0" brushRef="#br0" timeOffset="17564.9">9588 1545 0,'0'0'0,"0"-21"0,0 0 0,0 42 31,0 0-31,-21 0 16,21 1-16,0 20 0,0 0 15,0 22-15,-21-22 0,21 22 0,-21-1 16,21 1-16,-21-1 0,21 1 16,0-22-16,-21 21 0,-1 1 15,1-1-15,0 1 0,21-1 0,-21-20 16,21-1-16,-21 0 0,21 1 0,0-1 15,0-21-15,0 22 0,0-22 16,21-42 0,0 21-1,-21-22-15,0 1 0</inkml:trace>
  <inkml:trace contextRef="#ctx0" brushRef="#br0" timeOffset="18237.05">9313 2413 0,'0'0'0,"-21"0"0,0 0 31,42 0-15,0 0-1,0 0-15,22 0 0,-22 0 16,0 0-16,21 0 0,1 0 0,-22-21 16,21 21-16,1 0 0,-22-21 0,21 21 15,-21 0-15,22-21 0,-22 21 16,0 0-16,0 0 15,-21 21 1,-21 0 0,0 0-16,21 0 0,-21 0 15,-1 1-15,22-1 0,0 0 0,0 0 16,-21 0-16,21 0 16,0 1-16,21-22 15,1 0-15,-1 0 0,0 0 16,0-22-16,0 22 0,22-21 15,-22 21-15,21-21 0,-21 0 0,22 0 16,-22 0-16,21-1 0,-21 1 16,0 0-16,1-21 0,-22 21 0,0-1 15,21 1-15,-21 0 0,0 0 16,-21 21 15,-1 21-31,22 0 16,-21 0-16,0 22 15,21-22-15,-21 21 0,21-21 0,-21 22 16,0-1-16,21 0 0,-22 1 0,1-1 16,21 22-16,0-22 0,-21 0 15,21 1-15,0 20 0,0-21 0,0 1 16,0-1-16,0 0 0,0 1 0,0-1 16,0-21-16,0 22 0,0-1 15,21-21-15,-21 0 0,0 22 0,0-22 16,-21 0-16,0 0 15,0-21-15,-22 0 0,22 0 0,-21 21 16,0-21-16,-1 0 0,22 0 16,-21 0-16,-1-21 0,1 0 0,0 0 15,21 0-15,-22-1 0,22 1 0,0 0 16,0 0-16,0 0 0,-1-22 16,22 22-16,0 0 0,0 0 0,0-21 15,0 20-15,0 1 0,22-21 0</inkml:trace>
  <inkml:trace contextRef="#ctx0" brushRef="#br0" timeOffset="18515.88">10350 2286 0,'0'0'0,"-21"21"31,21 0-31,-21 22 16,21-22-16,0 21 0,0 1 0,0-1 16,-21 21-16,21-20 0,0 20 0,-21-20 15,21-1-15,0 21 0,-21-20 16,21-1-16,0 0 0,0 1 16,0-1-16,0-21 0,0 22 0,0-22 15,0 21-15,0-21 0,0 0 16,0 1-16</inkml:trace>
  <inkml:trace contextRef="#ctx0" brushRef="#br0" timeOffset="18811.97">10266 2540 0,'0'0'16,"0"-21"-16,0-21 0,0 20 0,0 1 15,0-21-15,21 21 0,-21 0 16,21 21-16,0-22 0,-21 1 0,21 0 16,1 21-16,-1 0 0,0 0 15,0 0-15,0 21 16,-21 0-16,0 1 0,0-1 16,0 21-16,0-21 0,0 22 0,0-22 15,-21 21-15,0-21 0,21 0 16,-21 1-16,0 20 0,-1-42 0,22 21 15,0 0-15,-21-21 0,21 21 16,0-42 15,21 0-31,1 0 0</inkml:trace>
  <inkml:trace contextRef="#ctx0" brushRef="#br0" timeOffset="19109.03">10647 2477 0,'0'-22'0,"0"44"0,21-44 16,0 22-16,-21-21 0,21 21 16,0-21-16,1 0 0,-1 21 15,0-21-15,0 0 0,0 21 0,22-22 16,-22 1-16,0 0 0,0 0 16,0 21-16,-21-21 0,0 0 0,0-1 15,0 1-15,-21 21 16,0 0-16,0 0 0,0 0 15,-1 0-15,1 21 0,-21 1 16,21-1-16,0 21 0,-1 0 0,1-20 16,0 20-16,0 0 0,0 1 0,21-1 15,0 0-15,0-21 0,0 22 16,0-22-16,0 0 0,0 0 0,21 0 16,0-21-16,0 22 0,0-22 0,1 21 15,-1-21-15</inkml:trace>
  <inkml:trace contextRef="#ctx0" brushRef="#br0" timeOffset="19753.39">9652 4890 0,'0'0'0,"-21"-191"31,42 149-31,-21-1 0,21 22 0,-21-21 15,0 0-15,0 20 0,0-20 16,0 21-16,0 0 0,0 0 0,-42-1 16,21 22-16,-1 0 0,1 0 0,0 0 15,-21 0-15,21 0 0,-1 22 16,1-1-16,0 0 0,0 0 0,0 0 16,21 0-16,0 1 0,0-1 15,0 0-15,0 0 0,0 0 16,21 0-16,0 1 0,0-1 15,0 0-15,1 0 0,-1 0 0,0 0 16,0 1-16,0 20 0,0-21 16,1 0-16,-1 22 0,-21-1 0,0-21 15,0 21-15,0-20 0,-21 20 0,-1-21 16,1 21-16,0-20 0,0-1 0,-21 0 16,20 0-16,-20 0 0,21 0 15,-21-21-15,20 0 0,1 22 0,0-22 16,0 0-16,0 0 0,0 0 15,21-22 1,21 1-16,0 0 16,0 21-16,21-21 0,-20 21 0,-1 0 15,0 0-15,0 0 0,0 0 16,0 0-16,1 0 0,-1 21 0,-21 0 16,0 0-16,0 1 0,0 20 0,0 0 15,0 1-15,0-1 0,-21 0 16,-1 1-16,-41-1 0</inkml:trace>
  <inkml:trace contextRef="#ctx0" brushRef="#br0" timeOffset="19781.37">9017 6033 0,'-21'21'0,"42"-42"0,-63 63 0,20 0 0</inkml:trace>
  <inkml:trace contextRef="#ctx0" brushRef="#br0" timeOffset="20332.45">8445 9610 0,'0'0'0,"0"-21"0,0-1 0,0 1 15,22 0-15,-1 0 0,0 0 0,0 0 16,0 21-16,0-22 0,1 1 16,-1 21-16,0 0 0,0-21 0,0 21 15,0 0-15,22 0 0,-22 0 0,-21 21 16,21 0-16,0 1 0,-21-1 0,0 21 15,0 0-15,0 1 16,0-1-16,-21 0 0,0 22 0,0-22 16,-22 22-16,22-22 0,-21 0 0,0 22 15,20-22-15,-20 1 0,21-1 16,21 0-16,0-21 0,0 22 0,0-22 16,0 21-16,42-21 0,-21 22 0,22-22 15,-22 0-15,21 21 0,1-20 0,20 20 16,-21-21-16,-20 0 0,20 22 15,0-22-15,-21 0 0,1 0 0,-22 21 16,0-20-16,0-1 0,0 0 0,-22 0 16,-20 0-16,0 0 0,-1 1 0,1-22 15,0 0-15,-1 0 16,-20 0-16,21 0 0,-1 0 0,-20-22 16</inkml:trace>
  <inkml:trace contextRef="#ctx0" brushRef="#br0" timeOffset="20956.43">9059 6795 0,'0'0'16,"-21"0"-16,0 0 0,0 0 0,0 0 16,-1 0-16,1 0 15,42 0 1,22 0-16,-1 0 15,0 0-15,22 0 0,-1-22 16,22 22-16,21 0 0,0-21 0,42 21 16,-21-21-16,42 21 0,-21-21 0,22 21 15,-1 0-15,22-21 16,-22 21-16,21 0 0,-20-21 0,-22 21 16,21 0-16,-42 0 0,21 0 0,-21 0 15,-21 0-15,0 0 0,-21 0 16,-22 0-16,22 0 0,-43 0 0,1 0 15,-1 0-15,-21 0 0,21 0 0,-63 0 32,0 0-32,-21 0 15,-1 0-15,-20 0 0,-1 0 0,-20 0 16,-1 0-16,0 0 16</inkml:trace>
  <inkml:trace contextRef="#ctx0" brushRef="#br0" timeOffset="21308.67">9546 7091 0,'0'0'15,"-63"21"-15,20 0 0,-20 0 0,20 1 16,1-22-16,0 21 0,-1-21 0,22 21 16,0-21-16,0 21 0,42-21 15,21 0 1,1 0-16,-1 0 0,43 0 15,-1 0-15,1-21 0,42 21 0,-21-21 16,42 21-16,-21-21 0,21 21 16,22-22-16,-22 22 0,21 0 0,0-21 15,1 21-15,-1 0 0,-21-21 0,-21 21 16,21 0-16,-21 0 0,-21 0 16,0 0-16,-21 0 0,-22 0 0,1-21 15,-1 21-15,-20 0 0,-1 0 0,-21 0 16,0 0-16,-42 0 31,-21 0-31,-1 0 0,1 0 16,-21 0-16,-22 0 0,21 0 15,-41 0-15,-1 21 0</inkml:trace>
  <inkml:trace contextRef="#ctx0" brushRef="#br0" timeOffset="21620.95">9546 7620 0,'0'0'0,"-42"42"0,-1-20 16,1-1-16,21 0 0,0 0 0,0 0 16,21 0-16,21-21 15,0 0-15,21 0 16,22 0-16,-1 0 0,22 0 0,21 0 16,0 0-16,21-21 15,0 21-15,0 0 0,21-21 0,0 21 16,0 0-16,0-21 0,22 21 0,-22-21 15,0 21-15,-21 0 0,0 0 0,0-21 16,-21 21-16,0 0 0,-22 0 16,1 0-16,0 0 0,-22 0 0,-21 0 15,1 0-15,-1 0 0,-21 0 0,0 0 16,-42 0 0,-21 0-1,0 0-15,-1 0 0,-20 0 0,-1 0 16,-20 0-16</inkml:trace>
  <inkml:trace contextRef="#ctx0" brushRef="#br0" timeOffset="21943.62">9229 8297 0,'0'0'0,"-22"22"0,1-22 0,21 21 0,21-21 31,22 0-31,-1 0 0,0 0 0,22 0 16,-1-21-16,22 21 0,21-22 0,0 22 15,0-21-15,21 0 0,-22 21 0,22-21 16,0 21-16,0-21 0,0 21 16,0-21-16,0 21 0,0 0 0,-21 0 15,0 0-15,-21 0 0,-1 0 0,1 0 16,-21 0-16,-1 0 0,-21 0 15,1 0-15,-1 0 0,-21 0 0,0 0 16,1 21-16,-22 0 16,-22-21-16,-20 0 0,21 0 15,-21 21-15,-1-21 0,1 0 16</inkml:trace>
  <inkml:trace contextRef="#ctx0" brushRef="#br0" timeOffset="22289.42">9080 8636 0,'0'0'16,"22"0"-1,-1 0-15,0 0 0,0 0 0,21 0 16,1 0-16,20 0 0,1 0 0,20-21 15,1 21-15,21-21 0,0 21 16,21 0-16,0-21 0,21 21 0,0 0 16,-21 0-16,42 0 0,-20-22 15,-22 22-15,21 0 0,-21 0 0,0 0 16,-21 0-16,21 0 0,-43 0 0,22 0 16,-21 0-16,-1 0 0,1 0 0,-21 0 15,20 0-15,-41 0 0,-1 0 16,0 0-16,1 0 0,-1 0 0,-21 0 15,21 0-15,-20 0 0,-1 0 0,0 0 16,0-21-16,0 0 0,0 0 0,1 0 16</inkml:trace>
  <inkml:trace contextRef="#ctx0" brushRef="#br0" timeOffset="23021">20383 2180 0,'0'0'0,"-84"0"0,-191 21 31,211-21-31,22 22 0,-22-22 16,22 0-16,-22 0 0,22 21 15,0-21-15,21 0 0,-1 0 0,22 21 16,22-21-16,41 0 15,-21 0-15,22 0 0,-1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4T04:04:43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15007 11409 0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4T04:05:55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1249 0,'21'0'31,"0"0"-15,0 0 0,1 0-16,-1 0 15,-21-21 1</inkml:trace>
  <inkml:trace contextRef="#ctx0" brushRef="#br0" timeOffset="1409.92">3408 677 0,'0'0'0,"21"0"0,0-21 0,0 21 0,-21-21 15,21 0-15,1 21 0,-1-21 16,-21 0-16,21 21 0,0-22 0,-21 1 16,21 0-16,-21 0 0,21 0 15,-21 0-15,0-1 16,0 1-16,0 0 0,0 0 16,0 0-16,-21 0 0,0 21 15,0 0-15,0-22 0,-22 22 16,1 0-16,0 0 0,-1 0 0,1 22 15,0-22-15,-1 21 0,1 0 16,0 0-16,-1 21 0,1-20 16,0-1-16,-1 0 0,1 0 0,21 21 15,-21-20-15,20-1 0,1 0 16,21 0-16,0 0 0,-21 0 0,21 1 16,0-1-16,0 0 15,0 0-15,21-21 0,-21 21 16,21 0-16,1-21 0,-1 22 15,21-22-15,-21 0 0,0 21 0,22-21 16,-22 0-16,21 0 0,-21 21 16,22-21-16,-1 0 0,-21 0 15,22 21-15,-1-21 0,-21 0 0,21 21 16,-20 0-16,20-21 0,-21 22 16,21-1-16,-20-21 0,-1 21 0,0 0 15,0 0-15,0 0 0,-21 1 16,21-1-16,-21 0 0,0 0 0,0 0 15,0 0-15,0 1 16,-21-1-16,0 21 0,-21-21 0,21 0 16,-22 1-16,22-1 0,-21-21 15,-1 21-15,22 0 0,-21-21 0,0 21 16,-1-21-16,1 0 0,0 0 16,-1 0-16,22 0 0,-21 0 0,21 0 15,-22 0-15,1 0 0,21-21 16,-22 21-16,22-21 0,0 21 0,-21 0 15,21-21-15,-1 21 0,1 0 16,0-21-16,0-1 16,0 22-16,21-21 15,0 0 17,21 21-32,0-21 15,21 21-15,-20-21 0,20 0 16</inkml:trace>
  <inkml:trace contextRef="#ctx0" brushRef="#br0" timeOffset="1865.9">4170 868 0,'0'0'16,"0"-21"-16,0 0 0,0-1 15,0 1-15,0 0 16,-21 21 0,-1 0-1,1 0 1,0 0-16,21 21 0,0 0 0,-21 1 15,0-1-15,21 0 16,-21 21-16,-1-21 0,22 22 0,-21-22 16,21 21-16,-21-21 0,21 22 15,0-22-15,-21 0 0,21 21 0,0-20 16,0-1-16,0 0 0,0 0 16,0 0-16,0 0 0,21 1 15,0-22 1,0 0-16,1 0 0,-1 0 15,0 0-15,0 0 0,0 0 16,0 0-16,1 0 0,-1 0 0,0-22 16,0 1-16,0 21 0,22-21 15,-22 0-15,0 0 0,0 0 16,0-1-16</inkml:trace>
  <inkml:trace contextRef="#ctx0" brushRef="#br0" timeOffset="2315.04">4466 931 0,'0'-63'31,"0"42"-31,21 21 0,-21-21 0,21-1 0,1 22 16,-1-21-16,0 21 15,0 0-15,21 0 0,-20 0 0,-1-21 16,0 21-16,21 0 0,-21 0 0,1 0 15,-1 21-15,0 0 0,0 1 16,0-1-16,0 0 0,-21 21 0,0-21 16,22 1-16,-22 20 0,0-21 15,0 0-15,0 22 0,0-22 0,0 0 16,-22 0-16,22 0 0,-21 0 16,21 1-16,-21-22 0,0 21 0,0-21 31,21-21-16,0-1 1,0 1-16,21-21 0,-21 21 16,21 0-16,0-22 0,-21 22 15,21 0-15,1-21 0,-1 20 0,0 1 16,-21 0-16,21 0 0,0 0 16,0 0-16,-21-1 0,22 1 15,-1 21-15,-21-21 16,21 21-16,0 0 15</inkml:trace>
  <inkml:trace contextRef="#ctx0" brushRef="#br0" timeOffset="2794.09">5440 677 0,'0'0'0,"-21"0"16,-1 0 0,1 0-1,0 0-15,0 22 0,0-1 16,0 0-16,21 0 0,-22 0 16,1 22-16,0-22 0,21 21 15,-21-21-15,21 22 0,-21-22 16,21 0-16,-21 21 0,21-21 0,0 22 15,0-22-15,0 0 0,0 0 16,0 0-16,21-21 0,0 22 0,0-1 16,0-21-16,0 0 0,22 0 15,-22 0-15,0 0 0,21 0 0,-20 0 16,20-21-16,-21-1 0,21 1 16,-20 21-16,-1-21 0,0-21 0,0 21 15,0-1-15,-21-20 0,0 21 16,0-21-16,0-1 0,0 22 0,0-21 15,0 21-15,-21-22 0,0 22 16,0 0-16,0 0 0,-1 21 16,1-21-16,0 21 0,0 0 0,0 0 15,0 0-15,-1 0 16,1 0-16,0 21 0,21 0 16,-21 0-16,0 0 15,21 0-15</inkml:trace>
  <inkml:trace contextRef="#ctx0" brushRef="#br0" timeOffset="3177.87">6075 318 0,'0'-22'16,"0"44"0,0-1-1,0 0-15,-21 0 0,21 21 16,0-20-16,-22 20 0,22-21 16,-21 21-16,0 1 0,21-22 0,0 21 0,-21 1 15,0-1-15,21 0 16,-21 1-16,21-1 0,0 0 0,-22 1 15,22-1-15,0-21 0,-21 21 16,21-20-16,0-1 0,0 0 0,0 0 16,0 0-16,21 0 0,1-21 15,-1 0-15,0 0 0,0 0 16,0 0-16,0-21 0,1 21 16,-1-21-16,21 0 0,-21 0 15,0-22-15,1 22 0,-1-21 16,-21 21-16,21-22 0,0-20 0,0 21 15</inkml:trace>
  <inkml:trace contextRef="#ctx0" brushRef="#br0" timeOffset="3434.72">6392 296 0,'0'0'0,"-21"22"31,21-1-15,-21 0-16,21 21 0,0-21 0,0 22 15,-21-1-15,0 0 0,21 1 16,-22-1-16,22 0 0,0 1 16,0-1-16,-21 0 0,21 1 0,0-1 15,0 0-15,0-20 0,0 20 16,0-21-16,0 0 0,0 0 16,21 1-16,-21-1 0,22 0 0,-1-21 15,0 0-15,0 0 16,0 0-16,0 0 0,1 0 0,20-21 15,-21 0-15,21-1 0</inkml:trace>
  <inkml:trace contextRef="#ctx0" brushRef="#br0" timeOffset="4389.78">8170 169 0,'0'0'0,"0"-21"15,-21 0 1,0 21 0,21 21-16,-21 0 0,21 1 15,0 20-15,0 0 0,-21 1 16,21 20-16,0-21 0,-22 22 0,22-22 15,0 22-15,0-22 0,-21 22 0,0-1 16,21-21-16,-21 22 0,21-1 16,-21-20-16,21-1 0,0 0 0,0 1 15,0-1-15,0-21 0,0 22 16,-21-22-16,21 0 0,0 0 0,0 0 16,0 0-1,0-42 1,0 0-16,0 0 15,0 0-15,0 0 0,0-22 16,0 22-16,0-21 0,0 21 0,21-22 16,0 22-16,-21-21 0,21 21 15,0-22-15,0 22 0,1 0 0,-1-21 16,0 20-16,0 1 0,0 0 16,22 0-16,-22 21 0,21-21 0,0 0 15,1 21-15,-1 0 0,0 0 16,-20 0-16,20 0 0,0 0 0,1 21 15,-22 0-15,0 0 0,0 0 16,-21 22-16,0-22 0,0 21 16,0 0-16,-21 1 0,0-22 0,0 21 15,-22 1-15,22-22 0,-21 21 16,-1-21-16,1 0 0,21 1 0,-21-1 16,-1 0-16,22 0 0,0-21 15,-21 0-15,20 21 0,1-21 0,0 0 16,0 0-16,0 0 0,0 0 15,-1-21-15,22 0 16,-21 0 0,21 0-1,0-1-15,0 1 16,0 0-16,21 0 16,1 0-16,-1 21 0,0-21 0</inkml:trace>
  <inkml:trace contextRef="#ctx0" brushRef="#br0" timeOffset="5041.41">9461 868 0,'0'0'0,"0"-42"31,0 20-31,0 1 0,0 0 0,0 0 0,0 0 16,0 0-16,-21-1 15,0 22-15,0-21 0,0 21 16,0-21-16,-1 21 0,1 0 16,0 0-16,0 0 0,-21 0 0,20 0 15,1 21-15,-21-21 0,21 21 16,-22 1-16,22 20 0,0-21 15,0 0-15,-21 22 0,20-22 0,1 21 16,21-21-16,0 22 0,-21-22 16,21 0-16,0 21 0,0-21 0,0 1 15,0-1-15,0 0 0,21 0 16,0 0-16,1 0 0,-1-21 0,0 0 16,0 22-16,0-22 0,0 0 15,1 0-15,-1 0 0,0 0 0,0 0 16,0-22-16,0 1 0,1 0 0,-1 0 15,0 0-15,0 0 0,0-22 16,0 1-16,1 0 0,-1-1 0,0 22 16,-21-21-16,21 21 15,-21-22-15,0 22 0,0 0 0,0 0 16,0 0-16,0-1 16,0 44 15,0-1-31,0 0 0,0 0 15,0 0-15,0 0 0,0 22 0,0-22 16,0 0-16,0 0 0,0 0 16,0 1-16,0-1 0,0 0 0,0 0 15,21 0-15,-21 0 0,0 1 16,21-1-16,1-21 0,-1 0 16,0 0-1,0 0-15,0 0 16,0 0-16,1 0 0</inkml:trace>
  <inkml:trace contextRef="#ctx0" brushRef="#br0" timeOffset="5546.42">9906 720 0,'0'0'0,"0"-21"0,0-1 16,0 1-16,0 0 0,0 0 15,0 0-15,0 0 16,21-1-16,0 22 0,0-21 0,1 0 16,-1 21-16,0 0 0,21-21 15,-21 21-15,1 0 0,-1 0 0,0 0 16,0 0-16,0 21 0,0-21 0,-21 21 16,0 0-16,22 1 0,-22-1 15,0 21-15,0-21 0,0 22 0,0-1 16,0-21-16,0 21 0,0 1 15,0-1-15,0 0 0,0-20 0,-22 20 16,22-21-16,-21 21 0,21-20 16,0-1-16,0 0 15,-21-21-15,0 0 16,21-21 0,0 0-16,0-1 15,0 1-15,0-21 0,0 21 16,0-22-16,0 1 0,21 0 0,0-1 15,0 1-15,1 0 0,-1-1 16,0 1-16,-21 21 0,21-21 0,0 20 16,0-20-16,1 21 0,-1 0 15,0 0-15,0-1 0,0 1 16,0 0-16,1 21 0,-1 0 16,0 0-16,0 0 15,-21 21 1</inkml:trace>
  <inkml:trace contextRef="#ctx0" brushRef="#br0" timeOffset="6442.14">2603 1693 0,'0'0'0,"-21"0"0,0 0 0,0 0 16,0 0-16,0 0 0,-1 0 16,22 22 15,0-1-31,0 0 16,22 0-1,20-21-15,-21 0 0,0 0 0,22 21 16,-1-21-16,0 0 0,1 0 15,20 0-15,-21 0 0,43 0 16,-21 0-16,20 0 0,1 0 16,0 0-16,-1-21 0,22 21 0,21 0 15,-21-21-15,21 21 0,0 0 16,0 0-16,0-21 0,21 21 0,0-21 16,0 21-16,1 0 0,-1 0 15,0-22-15,0 22 0,-21 0 0,21 0 16,-21-21-16,0 21 0,0 0 15,-42 0-15,21-21 0,-22 21 16,-20 0-16,-1 0 0,1 0 0,-22 0 16,-21 0-16,22 0 0,-22 0 0,0 0 15,0 0 1,0-21 46,1 21-46</inkml:trace>
  <inkml:trace contextRef="#ctx0" brushRef="#br0" timeOffset="7034.8">8213 1693 0,'0'0'16,"-22"0"-16,22 22 0,-21-22 0,0 0 15,0 0-15,0 21 0,0-21 0,-1 0 16,1 21-16,0-21 0,-21 0 16,21 0-16,-1 0 0,1 0 0,0 0 15,0 0-15,42 0 31,21 0-31,-20 0 0,20 0 0,0 0 16,1 0-16,20 0 16,1 0-16,-1 0 0,1 0 0,20-21 0,1 21 15,0 0-15,20 0 16,-20-21-16,21 21 0,21 0 0,-21 0 16,0 0-16,-1 0 0,22 0 0,-21 0 15,0 0-15,21 0 0,-21 0 16,0 0-16,-22 0 0,22 0 0,-21 0 15,-22 0-15,22 0 0,-21 0 16,-1 0-16,1 0 0,-22 0 0,0 0 16,1 0-16,-22 0 0,21 0 15,-21 0-15,0 0 0,-42 0 47,0 0-47,0 0 0,0 0 16</inkml:trace>
  <inkml:trace contextRef="#ctx0" brushRef="#br0" timeOffset="23090.01">11430 5122 0,'0'0'0,"0"-21"0,0 0 16,-21 0-16,21 0 16,-21 21-16,21-21 0,0-1 15,-22 22 17,22 22-1,-21-1-31,21 0 0,0 0 15,0 0-15,0 22 0,0-22 0,0 0 16,0 21-16,0-21 16,0 1-16,0 20 0,0-21 0,0 21 0,0-20 15,0 20-15,0 0 16,0 1-16,0-1 0,-21 0 0,21 1 16,0 20-16,0-21 0,0 1 15,0-1-15,0 22 0,0-22 0,0 0 16,0 1-16,0-1 0,0-21 0,0 21 15,0 1-15,0-1 0,0-21 16,0 22-16,0-1 0,0 0 0,0 1 16,0-22-16,0 21 0,0 0 0,0-20 15,-21 20-15,21-21 0,0 0 16,0 0-16,0 1 0,0-1 0,0 0 16,0 0-16,0 0 15,0-42 32,0 0-47,0 0 0,0 0 16,0-1-16,0 1 0</inkml:trace>
  <inkml:trace contextRef="#ctx0" brushRef="#br0" timeOffset="24261.47">11345 5144 0,'21'0'79,"1"0"-64,-1 0-15,0 0 16,0 0-16,0 0 0,0 0 15,1 0-15,-1 0 0,21 0 0,-21 0 16,22 0-16,-1 0 0,0-22 16,1 22-16,-1 0 0,0 0 0,1 0 15,20 0-15,-21 0 0,22 0 16,-1-21-16,1 21 0,-1 0 0,-20 0 16,20 0-16,1 0 0,-22-21 0,22 21 15,-1-21-15,1 21 0,-1 0 16,1 0-16,20-21 0,-20 21 15,-1 0-15,22 0 0,-22-21 16,1 21-16,21 0 0,-22-22 0,1 22 16,-1 0-16,1-21 0,20 21 15,-20-21-15,20 21 0,-20 0 0,21 0 16,-1-21-16,1 21 0,0 0 16,-1 0-16,-20 0 0,20-21 0,-20 21 15,21 0-15,-22 0 0,22 0 16,-22-21-16,22 21 0,0 0 0,-1 0 15,22 0-15,-21-22 0,-1 22 16,1 0-16,0 0 0,21 0 16,-22 0-16,1 0 0,0-21 15,-1 21-15,22 0 0,0 0 0,-21 0 16,20 0-16,-20 0 0,0 0 16,-1 0-16,1 0 0,0 0 0,-1 0 15,1 0-15,0-21 0,-1 21 16,1 0-16,0 0 0,-1 0 0,1 0 15,0 0-15,-1-21 0,-20 21 16,21 0-16,-22 0 0,1 0 0,-1 0 16,22 0-16,-22-21 0,1 21 15,-1 0-15,1 0 0,-1 0 0,22-21 16,-22 21-16,1 0 16,-1 0-16,-20 0 0,20 0 0,1 0 15,-1 0-15,1-22 0,-22 22 16,22 0-16,20 0 0,-20 0 0,-1 0 15,22 0-15,-22 0 0,22 0 0,-21 0 16,20 0-16,-20 0 0,-1 0 16,1 0-16,-1 0 0,1 0 0,-22 0 15,22 0-15,-22 0 0,21 0 16,-20-21-16,-1 21 0,0 0 0,1 0 16,-1 0-16,-21 0 0,22 0 15,-22-21-15,0 21 0,0 0 0,0 0 16,0 0-16,1 0 15,-1 0 1,-42 0 47</inkml:trace>
  <inkml:trace contextRef="#ctx0" brushRef="#br0" timeOffset="25170.12">20447 4847 0,'0'0'0,"0"-21"15,0 0 1,21 21-16,-21-21 16,21 21-16,-21-21 0,21 21 0,1 0 15,-22-22-15,21 22 0,0 0 16,0 0-16,-21-21 0,21 21 16,0 0-16,1 0 15,-1 0 1,-21 21-1,21 1-15,-21-1 0,0 0 0,0 0 16,0 21-16,0 1 0,0-22 16,0 21-16,0 1 0,-21-1 0,21 0 15,0 22-15,-21-22 0,21 0 0,0 1 16,0-1-16,-22 0 0,1 22 16,0-22-16,21 22 0,-21-1 15,0 1-15,0-1 0,21 1 16,0-1-16,-22-20 0,22 20 0,-21-21 15,21 22-15,-21-22 0,21 1 16,0-1-16,0 0 0,0 1 0,-21-1 16,21 0-16,-21 1 0,21-1 0,0-21 15,0 21-15,-21-20 0,21-1 16,-22-21-16,22 21 0,-21-21 16,0 0-16,0 0 15,0 0-15,0 0 16,-1-21-16,1 0 0</inkml:trace>
  <inkml:trace contextRef="#ctx0" brushRef="#br0" timeOffset="26592.12">11366 6837 0,'0'0'0,"-42"21"15,21-21-15,0 0 16,0 0-16,-1 0 15,44 0 48,-1 0-47,0 0-16,0 0 0,0 0 15,22-21-15,-22 21 0,0 0 0,21 0 16,-21 0-16,22 0 0,-1-21 0,0 21 15,1 0-15,-1 0 0,0 0 16,22 0-16,-1 0 0,1-21 0,-1 21 16,22 0-16,-21 0 0,20 0 15,-20 0-15,20 0 0,-20 0 0,21 0 16,-1-22-16,1 22 0,0 0 16,20 0-16,-20 0 0,21 0 15,0-21-15,0 21 0,-22 0 0,22 0 16,0 0-16,21-21 0,-21 21 15,21 0-15,-21 0 0,21 0 0,0 0 16,-22 0-16,22 0 0,-21-21 0,21 21 16,0 0-16,21 0 0,-21 0 15,0 0-15,0 0 0,-21 0 0,21 0 16,0 0-16,0 0 0,-21 21 16,21-21-16,0 0 0,-21 0 0,21 0 15,-21 0-15,0 0 0,-1 0 0,1 0 16,0 0-16,0 0 15,0 21-15,0-21 0,-1 0 0,-20 0 16,21 0-16,-21 0 0,-1 21 0,1-21 16,0 0-16,-1 0 0,-20 0 15,20 0-15,1 22 0,0-22 0,-1 0 16,-20 0-16,-1 0 0,22 0 16,-21 0-16,-1 0 0,-21 0 0,22 0 15,-22 0-15,22 0 0,-22 0 0,0 0 16,1 0-16,20 0 0,-20 0 15,-1 0-15,0 0 0,1 0 0,-1 0 16,0 0-16,1 0 0,-1 0 16,0 0-16,1 0 0,-22 0 15,21 0-15,-21 0 0,0 0 0,1-22 16,-1 22-16,0 0 0,0 0 16,21 0-16,-20 0 0,-1 0 0,0 0 15,0-21-15,0 21 0,22 0 0,-22 0 16,0 0-16,0 0 0,0 0 15,0 0-15,1 0 0,-1 0 0,-21-21 16,21 21 0,0 0-1,-21-21-15,21 21 16,0 0 0,-21-21-1,0 0 1,0-1-16,0 1 15,-21 0-15,0 21 16,0-21-16,0 0 0,-22 0 16,1-1-16,0 22 0</inkml:trace>
  <inkml:trace contextRef="#ctx0" brushRef="#br0" timeOffset="27241.4">12192 5546 0,'0'0'0,"0"-21"0,21-1 15,-21 1-15,21 21 47,-21 21-47,0 22 0,0-22 0,0 21 16,0 1-16,0 20 0,0-21 16,0 22-16,0-1 0,0-20 0,0 20 15,0-20-15,0-1 0,-21 0 16,0 1-16,21-1 0,-21 0 15,0 1-15,21-1 0,-22-21 0,22 0 16,0 0-16,0 1 0,0-1 16,0-42 15</inkml:trace>
  <inkml:trace contextRef="#ctx0" brushRef="#br0" timeOffset="27749.11">12531 5842 0,'0'0'0,"0"-21"16,0 0-16,-22 42 31,22 0-31,-21 0 0,0 0 16,0 1-16,0-1 0,0 21 15,-1-21-15,-20 0 0,21 22 0,0-22 16,-22 21-16,22-21 0,-21 1 15,21-1-15,0 0 0,-1 0 0,1 0 16,0 0-16,0 1 0,42-22 47,0-22-47,0 22 16,1-21-16,-1 0 0,-21 0 15,21 0-15,0 0 0,0-1 0,0-20 16,1 21-16,-1 0 0,0-22 15,0 22-15,0 0 0,0 0 0,-21 0 16,22 0-16,-1 21 0,0 0 0,0 0 16,0 0-1,-21 21-15,21 0 0,1-21 16,-1 21-16,-21 0 0,0 0 16,21 22-16,-21-22 0,21 0 0,-21 0 15,21 0-15,-21 1 0,0-1 16,21 0-16,-21 0 0,22-21 15,-22 21-15,21 0 16,0-21-16,0 22 0,0-22 16,0 0-1,1 0-15,-22-22 0,0 1 0,21 21 16,0-21-16,-21 0 0</inkml:trace>
  <inkml:trace contextRef="#ctx0" brushRef="#br0" timeOffset="28037.95">13017 5419 0,'0'0'0,"-21"0"0,0 0 16,0 21 0,0 0-16,21 0 0,-21 22 0,21-1 15,0 0-15,0 22 0,0-22 16,-22 22-16,22-22 0,-21 21 0,21-20 15,-21-1-15,21 0 0,0 1 0,-21-1 16,21-21-16,-21 22 0,21-22 16,-21 0-16,21 0 0,0 0 0,0 0 15,0 1-15,0-1 16,21-42 15,-21-1-15,21 1-16</inkml:trace>
  <inkml:trace contextRef="#ctx0" brushRef="#br0" timeOffset="28497.69">13166 5969 0,'0'21'0,"21"-21"31,-21 21-31,21-21 16,0 0-16,0 0 15,0 0-15,1 0 0,-1-21 16,0 21-16,0-21 0,0 21 16,0-21-16,-21 0 0,22 0 0,-1-1 15,-21 1-15,0 0 16,0 0-16,-21 21 15,-1-21-15,1 21 16,0 0-16,0 0 0,0 0 0,0 0 16,-1 21-16,1 0 0,0-21 15,21 21-15,-21 0 0,21 1 16,-21-1-16,21 21 0,-21-21 0,21 0 16,0 1-16,0-1 0,0 0 15,0 0-15,0 0 0,0 0 16,0 1-16,21-1 15,0-21-15,0 0 0,0 0 16,0 0-16,1 0 0,-1 0 0,0 0 16,21 0-16,-21 0 0,22 0 15,-22 0-15,0-21 0,0 21 0,22-22 16,-22 1-16,0 21 0</inkml:trace>
  <inkml:trace contextRef="#ctx0" brushRef="#br0" timeOffset="29117.93">13928 5271 0,'0'0'0,"0"-22"0,-43 22 31,22 0-31,0 22 0,0-1 16,21 0-16,0 0 0,0 0 0,-21 22 15,21-1-15,0 0 16,-22 1-16,22-1 0,0 21 0,0-20 16,0-1-16,0 22 0,0-22 15,0 0-15,0 1 0,0-1 0,0-21 16,0 21-16,0-20 0,0 20 16,0-21-16,0 0 0,0 0 0,0 1 15,0-1-15,0-42 63,0-1-63,-21 1 0,21 0 15,0 0-15,0 0 0,0 0 16,0-1-16,0 1 0,0-21 0,0 21 16,21 0-16,1-1 0,-1-20 0,0 21 15,0 0-15,0 0 0,22-1 16,-22 22-16,0-21 0,21 21 0,1 0 15,-22 0-15,21 0 0,-21 0 16,22 0-16,-22 21 0,21 1 0,-21-1 16,0 0-16,-21 0 0,0 0 15,22 0-15,-22 22 0,0-22 0,0 0 16,0 0-16,-22 0 0,1 22 0,-21-22 16,21 0-16,-22 0 0,22-21 15,-21 21-15,0 1 0,-1-1 16,22-21-16,-21 21 0,21-21 15,-22 0-15,22 0 0,0 21 0,0-21 16,0 0-16,-1 0 16,22-21-1,0 0-15,0 0 0,22-1 16,-1 1-16</inkml:trace>
  <inkml:trace contextRef="#ctx0" brushRef="#br0" timeOffset="29433.75">14668 5334 0,'0'21'31,"0"0"-31,0 1 0,0-1 15,0 21-15,-21-21 0,21 22 0,0 20 16,-21-21-16,21 1 0,0 20 16,0-20-16,0-1 0,0 0 0,0 1 15,0-1-15,0-21 0,0 21 0,0-20 16,0-1-16,0 0 16,0 0-16,0 0 0,0-42 46,0 0-46</inkml:trace>
  <inkml:trace contextRef="#ctx0" brushRef="#br0" timeOffset="29858.17">14393 5546 0,'0'0'0,"-21"-21"0,-21-1 0,42 1 0,-21 21 16,21-21-16,-22 0 0,22 0 15,0 0-15,0-1 16,22 22-16,-1-21 0,0 0 16,21 21-16,-21 0 0,22-21 0,-1 21 15,0 0-15,1 0 0,20 0 0,-20 0 16,-1 0-16,21 0 0,1 0 16,-22 0-16,22 21 0,-1-21 0,-20 21 15,20 22-15,-21-22 0,1 0 16,-1 21-16,0 1 0,1-1 0,-22 0 15,0 1-15,0-1 16,-21 0-16,0 1 0,0-1 0,0-21 16,-21 21-16,0-20 0,-21 20 0,-1-21 15,1 21-15,0-20 0,-22-1 16,1 0-16,-1 0 0,1 0 0,20-21 16,-20 21-16,-1 1 0,22-22 15,0 21-15,-1-21 0,1 0 0,0 0 16,20 21-16,1-21 0,0 0 0,0 0 15,42 0 17,0-21-32,0 0 15,1 21-15</inkml:trace>
  <inkml:trace contextRef="#ctx0" brushRef="#br0" timeOffset="30333.89">15579 5736 0,'0'0'0,"-22"-21"0,22 0 15,0 0-15,0 0 16,0-1-16,22 22 15,-1 0 1,0 0-16,0 0 0,0 0 16,0 0-16,1 22 0,-1-22 15,0 21-15,0 0 0,21 0 0,-20 21 16,-1-20-16,0 20 0,0-21 16,0 21-16,0-20 0,1 20 0,-22-21 15,0 0-15,0 22 0,0-22 16,0 0-16,-22 0 0,1-21 0,21 21 15,-21 0-15,0-21 0,0 0 16,0 0 0,-1 0-16,22-21 15,0 0-15,0 0 16,0 0-16,0 0 0,0-1 16,22 1-16,-22-21 0,21 21 0,-21 0 15,21-22-15,0 22 0,0-21 16,-21 21-16,21-1 0,1 1 0,-1 0 15,0 0-15,-21 0 0,21 21 16,0-21-16,0 21 0,1 0 0,-1 0 16</inkml:trace>
  <inkml:trace contextRef="#ctx0" brushRef="#br0" timeOffset="30625.73">16531 5652 0,'-21'21'31,"21"0"-15,-21 0-16,21 0 0,0 0 15,0 1-15,-21-1 0,21 0 0,0 0 16,0 0-16,0 0 0,0 1 15,0-1-15,0 0 0,0 0 0,0 0 16,0 0-16,0 1 16,0-1-16</inkml:trace>
  <inkml:trace contextRef="#ctx0" brushRef="#br0" timeOffset="30969.3">16552 5376 0,'0'0'0,"-21"0"0,0 0 16,0 0-16,21 22 31,21-22-16,0 0 1,0 0-16,0 0 0,-21-22 16,22 22-1,-22-21-15,0 0 16,0 0-16,-22 21 16,1 0-16,0 0 15,0 0-15,0 21 0,0 0 16,-1 0-16,1 1 0,21-1 15,-21 0-15,21 0 0,0 0 16,0 0-16,0 1 0,0-1 16,0 0-16,21 0 0</inkml:trace>
  <inkml:trace contextRef="#ctx0" brushRef="#br0" timeOffset="31278.12">16912 5546 0,'0'42'32,"0"-21"-32,0 0 0,0 1 15,0-1-15,0 21 0,21-21 0,-21 0 16,21 22-16,-21-22 0,0 21 15,0-21-15,0 1 0,0 20 16,0-21-16,0 0 0,22 0 0,-22 1 16,0-1-16,0 0 15,0 0-15,21-21 32,0 0-32,-21-21 0,0 0 15,21 0-15,0-1 0</inkml:trace>
  <inkml:trace contextRef="#ctx0" brushRef="#br0" timeOffset="31521.98">17378 5546 0,'-21'0'0,"21"21"15,-22 0-15,1 0 0,0 22 16,0-22-16,0 21 0,0-21 0,-1 22 15,1-1-15,0 0 0,0-21 16,0 22-16,0-22 0,-1 21 0,1-21 16,21 1-16,0-1 0,0 0 15,21-21 1,1 0-16,-1 0 16,0-21-16,0 0 15</inkml:trace>
  <inkml:trace contextRef="#ctx0" brushRef="#br0" timeOffset="31978.26">17738 5800 0,'0'0'0,"63"0"16,-42 0-1,0 0-15,1 0 0,-1-21 16,0-1-16,-21 1 16,21 0-16,0 0 15,-21 0-15,0 0 0,0-1 0,0 1 16,0 0-16,0 0 15,0 0-15,-21 21 32,0 0-17,21 21-15,0 0 0,-21 0 0,0 0 16,21 1-16,-22 20 0,22-21 16,0 21-16,-21-20 0,21 20 0,0-21 15,-21 0-15,21 22 0,0-22 0,0 0 16,0 0-16,0 0 0,0 0 15,0 1-15,21-1 0,0-21 16,1 0-16,-1 0 16,0 0-16,0 0 0,0 0 0,0 0 15,22 0-15</inkml:trace>
  <inkml:trace contextRef="#ctx0" brushRef="#br0" timeOffset="32387.02">18415 5673 0,'0'0'0,"0"-21"0,0-1 16,0 1-16,0 0 0,0 0 15,0 0-15,21 0 0,0 21 16,0 0-16,1 0 16,-1 0-16,0 0 0,0 0 15,0 0-15,0 0 0,1 0 16,-1 21-16,0 0 0,0 0 0,0 0 15,0 0-15,-21 22 0,0-22 16,22 21-16,-22-21 0,0 22 16,0-1-16,0-21 0,0 22 0,0-22 15,0 21-15,-22-21 0,22 0 16,-21 1-16,21-1 0,-21 0 0,0-21 16,21 21-16,-21-21 15,21-21 1,0 0-16,0 0 15,0-1-15,21 1 0,0 0 16,0-21-16,0-1 0,1 22 16,20-21-16,-21-22 0,21 22 0,-20 0 0,-1-1 15,21 1-15,0 21 16,-20-21-16,20 20 0,-21-20 0,21 21 16,-20 0-16,-1 0 0</inkml:trace>
  <inkml:trace contextRef="#ctx0" brushRef="#br0" timeOffset="34323.15">1101 5207 0,'0'0'0,"0"-63"31,0 84 16,0 0-32,0 0-15,0 0 0,0 0 16,0 1-16,0-1 0,0 0 0,21 21 16,-21 1-16,0-22 0,0 21 15,0 22-15,0-22 0,0 21 16,0-20-16,0 20 0,0 1 0,0-1 16,0 1-16,0-1 0,-21 1 15,21-22-15,0 22 0,0-1 16,0 1-16,0-1 0,0-21 0,0 22 15,0-22-15,0 1 16,0-1-16,0 0 0,0-21 0,0 22 16,0-22-16,-22 0 0,22 0 15,0 0-15,0 1 0,0-1 16,-21 0-16,21 0 0,0 0 31,0-42 0,0 0-31,0 0 0,0 0 16,0-1-16</inkml:trace>
  <inkml:trace contextRef="#ctx0" brushRef="#br0" timeOffset="36390.33">1312 5398 0,'0'-43'31,"0"22"-15,0 0-1,0 0 1,21 21-16,1-21 15,-1 21 1,0 0-16,0 0 16,0 0-16,0 0 15,1 0-15,-1 0 0,0 0 16,0 0-16,0 0 0,0 0 0,22 0 16,-1 0-16,0 0 0,1 0 15,-1 0-15,0 0 0,1 0 16,20 21-16,1-21 0,-1 0 0,1 0 15,20 0-15,1 0 0,0 0 16,21 0-16,-22 0 0,22 0 0,0 0 16,-21 0-16,42 0 15,-22 0-15,22 0 0,-21 0 0,21 0 16,0 0-16,0 0 0,-21 0 16,0 0-16,0 0 0,21 0 0,-21 0 15,21 0-15,-22 0 0,1 0 0,0 0 16,0 0-16,-21 0 0,-1 0 15,1-21-15,21 21 0,-22 0 0,22 0 16,-21-22-16,0 22 0,20-21 16,-20 21-16,0 0 0,-22 0 0,22 0 15,-22 0-15,1 0 0,-1 0 16,1 0-16,-1 0 0,1-21 16,-1 21-16,1 0 0,21 0 15,-1 0-15,-20 0 0,20 0 0,1 0 16,0 0-16,-22 0 0,22 0 0,-22 0 15,22 0-15,-21 0 0,20 0 16,-20 0-16,20 0 0,-20 0 0,-1 0 16,1 0-16,-1 0 0,1 0 15,-1 0-15,-20 0 0,20 0 0,-20-21 16,20 21-16,-21 0 0,1 0 16,-1 0-16,0 0 0,1-21 0,-22 21 15,21 0-15,1 0 0,-22 0 16,21 0-16,0-21 0,1 21 15,-22 0-15,21 0 0,-21 0 0,22 0 16,-22-22-16,0 22 0,0 0 16,0 0-16,1 0 0,-1 0 0,0 0 15,0-21-15,0 21 16,0 0-16,1 0 16,-22 21-1,0 1 1,0-1-16,0 0 15,0 0-15,0 0 16,0 0-16,0 1 16,0-1-16,0 0 0,0 0 0,0 0 15,0 0-15,0 22 0,0-22 16,0 21-16,-22 1 0,22-1 0,0 0 16,0 22-16,0-22 0,0 0 15,0 22-15,0-22 0,0 1 0,0-1 16,0 0-16,0 1 0,0-1 15,0 0-15,0 1 0,0-1 0,0 0 16,0 1-16,0-1 0,22 0 0,-22 1 16,0-1-16,0 0 0,0 1 15,0-1-15,0 0 0,0 1 0,21-1 16,-21 0-16,21-21 0,-21 22 0,0-22 16,0 21-16,0-21 15,0 1-15,0-1 0,0 0 0,0 0 16,0 0-16,0 0 0,0 1 0,0-1 15,-21 0 1,0-21-16,-1 0 16,1 0-16,0 0 0,0 0 15,0 0-15,0 0 0,-1 0 16,1 0-16,-21 0 0,21 0 0,-22 0 16,1 0-16,0 0 0,-1 0 0,1 0 15,0 0-15,-22 0 0,1 0 16,20 0-16,-41 0 0,20-21 0,1 21 15,-22 0-15,0 0 0,22 0 16,-22 0-16,1 0 0,20 0 16,-21 0-16,1 0 0,20 0 0,-20 0 15,-1 0-15,-21 0 0,21 0 0,1 0 16,-22 0-16,21 0 0,1 0 16,-22 0-16,21-21 0,0 21 0,1 0 15,-1 0-15,0 0 0,1 0 0,-1 0 16,0 0-16,1 0 0,-1 0 15,0 0-15,-20 0 0,20 0 0,0 0 16,1 0-16,20 0 0,-42 0 0,22 21 16,-1-21-16,0 0 0,1 0 15,-1 0-15,0 0 0,1 21 16,-1-21-16,21 0 0,1 0 0,-1 0 16,22 0-16,-21 0 0,20 0 15,-20 0-15,-1 0 0,22 0 0,-22 0 16,1 0-16,-22 0 0,22 0 15,-22 0-15,0 0 0,22 0 0,-22 0 16,22 0-16,-1 0 0,1 0 16,-1 0-16,22 0 0,-22 0 0,22 0 15,0 0-15,-1 0 0,-20-21 0,21 21 16,-1 0-16,-20 0 0,-1 0 16,22-21-16,-22 21 0,1 0 0,21 0 15,-22 0-15,22 0 16,-1-22-16,-20 22 0,42 0 0,-22 0 15,1 0-15,0 0 0,-1 0 16,22 0-16,-21 0 0,0-21 0,-1 21 16,22 0-16,-21 0 0,-1 0 15,1 0-15,0 0 0,-1 0 0,1 0 16,0 0-16,21 0 0,-22 0 16,22 0-16,-21 0 0,21 0 15,-1 0-15,1 0 0,0 0 16,0 0-16,0 0 0,0 0 0,-1 0 15,1 0-15,0 0 0,0 0 16,0 0 0,0 0-16,-1 0 15,1 0 1,0 0 0,0 0 15,0 0-16,21-21 48,21 21-47,0-21-16,0 21 0</inkml:trace>
  <inkml:trace contextRef="#ctx0" brushRef="#br0" timeOffset="40222.21">14414 4699 0,'0'0'0,"0"21"79,0 0-64,0-42 79,0 0-94,0 0 16,-21 42 62,21 0-63,-21-21-15,21 21 0,0 1 16,0-1-16,0 0 16,0 0-1,21-21 1,0 0-16,1 0 0,-1 0 15,0-21 1,-21 0-16,21 21 0,-21-21 16,0-1-1,0 1-15,0 0 32,-21 21-17,0 0-15,0 0 16,-1 0-1,22 21 17,0 0-17,0 1 1,0-1 15,0-42 16,0-1-31,0 1-1,0 0 17,-21 21 14,21 21-46,0 0 16,-21-21-16,21 22 16,0-1-1,-21-21 1,21 21-16,0 0 16,0 0-1,0 0 16,0-42 1,0 0-17,0 0-15,0 0 0,0 0 16,0-1-16,0 1 0,0 0 0,0 0 16,0 0-16,0 0 0,0-22 0,0 22 15,0 0-15,0 0 16,-21 0-16,21-1 0,-21-20 0,21 21 15,-22 0-15,22 0 0,0-1 16,-21-20-16,0 21 0,21 0 0,-21 0 16,21-22-16,0 22 0,-21 0 0,0 0 15,-1-22-15,1 22 0,21 0 16,-21 0-16,0-21 0,0 20 0,0 1 16,-1 0-16,1 0 0,0 0 15,0 0-15,0-1 0,0 1 16,-1 0-16,1 0 0,0 21 0,0-21 15,0 0-15,0-1 0,-1 1 16,1 21-16,0-21 0,0 0 0,21 0 16,-21 21-16,0-21 0,-1-1 15,1 22-15,0-21 0,0 0 0,0 21 16,-22-21-16,22 0 0,-21 21 16,0-21-16,-1-1 0,1 1 0,0 0 15,-22 0-15,1 0 0,20 0 16,-20 21-16,-1-22 0,22 1 0,-22 0 15,22 0-15,-21 0 0,20 0 16,1-1-16,-22 1 0,22 0 16,0 0-16,-1 21 0,-20-21 0,-1 0 15,22-1-15,-21 22 0,-1-21 0,1 21 16,-1-21-16,1 21 0,-1 0 16,1-21-16,-1 21 0,1 0 15,20-21-15,-20 21 0,20 0 0,-20 0 16,21 0-16,-22 0 0,1-21 15,-1 21-15,1 0 0,-1 0 0,-21 0 16,22 0-16,-22 0 0,1 0 0,-1 0 16,0 0-16,22 0 0,-22 0 15,0 0-15,1 0 0,20 0 0,-20 0 16,20 0-16,1 0 16,-22 0-16,21 0 0,1 0 0,-1 0 15,1 0-15,21 0 0,-22 0 16,1 0-16,20 0 0,-20 0 0,20 0 15,-20 0-15,-1 0 0,1 0 0,-1 0 16,1 0-16,-1 0 0,-20 0 16,20 0-16,-20 0 0,20 0 0,1 0 15,-1 0-15,22 0 0,-22 0 16,22 0-16,0 0 0,-1 0 0,-20 21 16,20-21-16,1 0 0,-21 0 15,20 0-15,-20 21 0,-1-21 0,1 0 16,-1 21-16,1-21 15,-1 0-15,1 21 0,-1-21 0,1 21 16,20-21-16,-20 22 0,21-22 16,-1 21-16,1 0 0,0-21 0,-1 21 15,1 0-15,0 0 0,-1 1 16,1-22-16,0 21 0,-1 0 0,1 0 16,-22 0-16,22 0 0,0 1 15,-1-1-15,1 0 0,-21 0 0,41 0 16,-20 0-16,0 1 0,-1-1 15,22 0-15,-21 0 0,21-21 0,-22 21 16,22 0-16,0 1 0,-21-1 16,21 0-16,-1-21 0,1 21 15,0 0-15,-21 0 0,21 1 16,-1-1-16,1-21 0,0 21 0,0 0 16,0 0-16,0 0 0,-1 1 15,1-1-15,0 0 0,0 21 0,0-21 16,0 22-16,-1-22 0,1 21 15,-21-21-15,21 22 0,0-22 0,-1 21 16,1 1-16,0-22 0,0 21 16,0 0-16,0-20 0,-1 20 0,22-21 15,-21 0-15,21 22 0,0-22 16,-21 0-16,21 0 0,0 0 0,-21 0 16,21 1-16,0-1 0,0 0 15,0 0-15,0 0 0,-21 0 16,0 1-16,21-1 0,-22 0 15,22 0-15,0 0 16,0 0 0,0-42 62,0 0-78,0 0 0,0 0 15,0 0-15,0-1 16,0 1-16,0 0 0,0 0 0,0 0 16,0 0-16,-21-1 15</inkml:trace>
  <inkml:trace contextRef="#ctx0" brushRef="#br0" timeOffset="40801.92">5249 4403 0,'-21'-21'16,"21"42"46,0 0-46,0 0-16,0 0 0,0 0 15,0 1-15,0-1 0,0 0 16,21 0-16,0 0 0,1 0 0,-22 1 16,21-1-16,-21 0 0,21 0 15,-21 0-15,0 22 0,21-22 0,-21 0 16,21 0-16,-21 0 0,0 0 16,0 1-16,21-1 0,1 0 15,-22 0 1,21-21-1,0 0 1,-21-21 0,21 0-1,0 21-15,-21-21 0,21-1 0,1 1 16,-1 0-16,0 0 0,-21 0 16,42 0-16,-21-22 0,1 22 0,-1 0 15,0 0-15,21 0 0,-21-1 16,22 22-16,-22-21 0,21 0 0,-21 21 15,1 0-15,-1 0 0,0 0 16,0 0-16,0 0 0,0 0 16,1 0-1,-44 0 48,1 0-63,0 0 0,0 0 15</inkml:trace>
  <inkml:trace contextRef="#ctx0" brushRef="#br0" timeOffset="41749.83">1249 5863 0,'0'0'0,"0"-21"47,21 21-47,0 0 0,0 0 0,0 0 16,22-21-16,-1 21 0,0 0 16,1 0-16,-1-21 0,0 21 15,22 0-15,-22-21 0,1 21 16,-1 0-16,-21 0 0,21-22 15,-20 22-15,-1 0 0,0 0 0,0 0 16,-21 22 31</inkml:trace>
  <inkml:trace contextRef="#ctx0" brushRef="#br0" timeOffset="42178.59">1757 5842 0,'0'0'0,"-21"0"47,21 21-47,0 0 15,-22 1-15,22-1 16,0 0-16,0 0 15,0 0-15,0 0 0,0 22 0,0-22 16,0 0-16,0 21 0,0-20 16,0-1-16,0 21 0,0-21 0,0 0 15,0 22-15,0-22 0,0 21 16,0-21-16,0 1 0,0 20 16,0-21-16,0 0 0,0 0 15,-21 1-15,0-1 0,0 0 0,0 0 16,0-21-16,-1 21 0,1-21 15,0 0-15,-21 0 0,21 0 16,-1 0-16,1 0 0,0 0 0,0 0 16,0-21-16,0 0 15,-1 21-15,1 0 0,21-21 0,-21 21 16,21-21-16,-21 21 16,21-22-16,0 1 15,0 0-15,21 0 16,0 21-1,0-21-15</inkml:trace>
  <inkml:trace contextRef="#ctx0" brushRef="#br0" timeOffset="42761.95">2159 6244 0,'0'0'0,"0"-21"15,-21 0-15,0 0 16,-1 0 0,1 21-16,0 0 0,0 0 15,0 0 1,0 0-16,-1 0 0,1 21 15,21 0-15,-21 0 0,0 0 16,0 0-16,21 1 0,-21 20 0,-1 0 16,22-21-16,0 22 0,-21-22 15,21 21-15,0-21 0,0 1 0,0-1 16,0 0-16,0 0 0,0 0 16,21-21-1,1 0-15,-1 0 16,0 0-16,0-21 0,0 21 0,0-21 15,-21 0-15,22 0 0,-1-1 16,0 1-16,0 0 0,-21-21 0,21 21 16,0-1-16,1-20 0,-22 21 15,0 0-15,0 0 0,21-1 16,-21 1-16,21 0 0,0 0 16,-21 42 15,0 0-16,0 0-15,0 1 0,0-1 0,0 0 16,0 0-16,0 0 0,21 0 16,-21 1-16,21-1 0,-21 0 0,22 0 15,-1-21-15,0 21 16,0-21-16,0 0 0,0 0 16</inkml:trace>
  <inkml:trace contextRef="#ctx0" brushRef="#br0" timeOffset="43049.79">2519 6138 0,'0'22'16,"0"-1"-1,0 0-15,21 0 16,0 0-16,-21 0 0,0 1 16,0-1-16,21 0 0,-21 0 0,0 0 15,0 0-15,0 1 0,0-1 16,0 0-16,0 0 0,0 0 0,0 0 16,0 1-1,21-22 16</inkml:trace>
  <inkml:trace contextRef="#ctx0" brushRef="#br0" timeOffset="43333.63">2900 6138 0,'0'0'0,"0"-21"0,-21 21 47,-1 0-47,1 0 0,0 21 0,21 1 15,-21-1-15,0 0 0,0 0 16,-1 0-16,22 0 0,-21 22 0,0-22 16,0 0-16,21 21 0,-21-20 15,21 20-15,-21-21 0,21 0 0,-22 0 16,22 1-16,0-1 0,0 0 15,22-21 17,-1 0-32</inkml:trace>
  <inkml:trace contextRef="#ctx0" brushRef="#br0" timeOffset="43874.32">3154 6160 0,'0'0'0,"0"-22"0,0 1 0,0 0 16,-21 0 0,-1 21-1,1 0-15,0 21 16,0-21-16,21 21 0,-21 0 15,0 1-15,-1-1 0,1 0 0,21 21 16,-21-21-16,21 22 0,-21-1 16,21 0-16,0-20 0,0 20 0,0 0 15,0-21-15,0 1 0,0 20 16,0-21-16,0 0 0,21-21 31,0 0-31,0 0 0,1-21 0,-22 0 16,21 21-16,0-21 15,0-22-15,-21 22 0,21 0 0,0-21 16,1 21-16,-1-22 0,-21 22 16,21-21-16,-21 21 0,21-22 0,-21 22 15,0 0-15,0 0 0,0 0 16,0 42 15,0 0-31,0 0 0,0 0 16,0 0-16,0 22 0,0-22 15,0 21-15,0-21 0,0 1 0,0-1 16,0 21-16,0-21 0,0 0 16,21-21-16,-21 22 0,0-1 15,21-21-15,1 0 0,-1 0 16,0 0-16</inkml:trace>
  <inkml:trace contextRef="#ctx0" brushRef="#br0" timeOffset="44941.77">3979 6096 0,'0'0'0,"21"0"32,-21-21-32,22 21 0,-22-21 15,21 21-15,-21-21 0,21-1 16,0 1-16,0 0 0,-21 0 16,21 0-16,-21 0 0,0-1 15,0 1-15,22 0 0,-22 0 16,0 0-16,0 0 0,-22 21 15,1 0-15,0 0 0,-21 0 16,21 0-16,-22 0 0,1 21 0,0-21 16,-1 21-16,1 0 0,0 21 15,-1-20-15,1-1 0,0 0 0,20 0 16,1 0-16,0 0 0,21 1 16,0-1-16,0 0 0,0 0 0,21-21 15,0 21-15,1 0 16,20-21-16,-21 22 0,0-22 0,22 21 0,-22 0 15,21-21-15,-21 21 0,22-21 16,-22 21-16,21-21 0,-21 21 16,0 1-16,1-1 0,-1-21 0,0 21 15,-21 0-15,0 0 0,21 0 16,-21 1-16,0-1 0,0 0 0,0 0 16,-21 0-16,0 0 0,0 1 15,-1-1-15,1 0 0,-21 0 0,21-21 16,-22 21-16,22-21 0,0 0 15,-21 0-15,21 0 0,-1 0 0,1 0 16,0-21-16,0 0 0,0 21 16,0-21-16,-1 0 0,1-1 15,0 1-15,21 0 0,-21 0 0,0 21 16,21-21 0,21 21 15,0 0-31,0 0 0,0 0 0,1 0 15,-1 0-15,21 0 0,-21 0 16</inkml:trace>
  <inkml:trace contextRef="#ctx0" brushRef="#br0" timeOffset="45790.15">4381 6096 0,'0'0'0,"-21"0"47,0 21-47,21 0 0,-21 1 16,21-1-16,0 0 0,-21 0 0,21 21 15,-21-20-15,-1 20 0,22-21 16,0 21-16,0-20 0,0 20 15,0-21-15,0 21 0,0-20 16,0-1-16,0 0 0,0 0 16,22-21-16,-1 21 0,0-21 15,0 0-15,21 0 0,-20 0 0,-1-21 16,21 0-16,0 0 0,-20 0 16,20-1-16,-21 1 0,21 0 0,-20-21 15,-1 21-15,0-1 0,0-20 0,0 21 16,-21 0-16,0 0 0,0-1 15,0 1-15,0 0 0,0 0 0,-21 21 16,0 0-16,0 0 16,-22 0-16,22 0 0,0 0 15,0 0-15,0 0 0,0 21 0,-1-21 16,22 21-16,-21-21 0,21 21 16,21-21-1,1 22-15,-1-22 0,0 0 16,0 0-16,21 21 0,-20-21 0,-1 0 15,0 21-15,0-21 0,0 21 0,0-21 16,-21 21-16,22-21 0,-22 21 16,0 1-16,0-1 0,0 0 15,0 0-15,0 0 16,0 0-16,0 1 0,0-1 16,0 0-1,21-21 16,0 0-31,-21-21 0,21 21 16,0-21-16,0-1 0,-21 1 0,22 0 16,-1 21-16,0-42 0,-21 21 0,21-1 15,0 1-15,-21 0 0,0 0 16,21 0-16,-21 0 0,22-1 16,-22 1-16,0 42 31,0 1-31,0-1 15,0 0 1,0 0-16,0 0 0,0 0 0,0 1 16,-22-1-16,22 0 0,-21 0 15,21 0 1,0-42 15,0 0-31,0 0 0,0 0 16</inkml:trace>
  <inkml:trace contextRef="#ctx0" brushRef="#br0" timeOffset="45954.06">4974 6096 0,'0'0'0,"-21"0"16,21 21 30</inkml:trace>
  <inkml:trace contextRef="#ctx0" brushRef="#br0" timeOffset="46325.35">5270 6096 0,'0'0'0,"0"21"47,0 0-47,0 1 16,0-1-16,0 0 0,0 21 0,0 1 16,22-1-16,-22 0 0,0 1 15,0 20-15,0 1 0,0-1 16,0 1-16,0-1 0,0 1 0,0-1 0,0 22 15,0-22-15,0 22 0,-22 0 16,22-22-16,0 22 0,0-22 16,0 22-16,0-22 0,-21 1 0,21-1 15,0 1-15,0-22 0,0 1 16,0-1-16,0 0 0,0-21 0,0 1 16,0-44-1,21 22-15,-21-42 16,22 21-16,-1 0 0,-21-22 0,21 1 15,0 0-15,-21-22 0,21 22 0,0-22 16,1 1-16,-22-1 0</inkml:trace>
  <inkml:trace contextRef="#ctx0" brushRef="#br0" timeOffset="46678.14">5482 6371 0,'0'0'0,"-21"-21"0,0-21 0,0 21 15,-1-1-15,1 1 0,0 0 16,21 0-16,0 0 0,0 0 16,0-1-16,21 22 0,0-21 15,1 0-15,-1 21 0,0-21 0,21 21 16,-21 0-16,22 0 0,-1 0 0,-21 0 16,22 0-16,-22 0 15,0 0-15,0 0 0,0 0 0,0 21 16,-21 0-16,0 0 0,0 1 0,0-1 15,0 0-15,0 0 0,-21 21 16,0-20-16,-21-1 0,21 0 0,-22 0 16,22 21-16,-21-20 0,21-1 15,-22-21-15,22 21 0,0 0 0,0-21 16,0 0-16,21 21 0,-22-21 16,44 0-1,-1-21 1,0 0-16,0 21 0,0-21 0,0 0 15</inkml:trace>
  <inkml:trace contextRef="#ctx0" brushRef="#br0" timeOffset="46942.99">5990 5842 0,'0'-42'31,"0"63"-16,0 0-15,0 0 16,0 0-16,-21 1 0,21 20 0,0-21 16,0 21-16,0-20 0,0 20 15,0 0-15,-21-21 0,21 22 16,0-22-16,0 21 0,0-21 0,0 1 16,0-1-16,0 21 0,0-21 15,0 0-15,0 1 0,21-22 31,0-22-31,0 22 16</inkml:trace>
  <inkml:trace contextRef="#ctx0" brushRef="#br0" timeOffset="47138.88">5927 6117 0,'0'0'15,"-22"0"-15,22-21 16,22 0 0,-1 21-1,0 0-15,0-21 0,0 21 16,0 0-16,1-21 0,-1 21 16,0 0-16,0-22 0</inkml:trace>
  <inkml:trace contextRef="#ctx0" brushRef="#br0" timeOffset="47714.11">6413 6054 0,'0'0'0,"22"0"31,-1-21-31,0 21 16,0-22-16,0 22 0,0-21 0,1 0 15,20 0-15,-21 21 0,0-21 16,0 0-16,1-1 0,-1 1 0,0 0 16,-21 0-16,0 0 15,0 0-15,0-1 0,0 1 16,-21 21-16,0 0 0,-1 0 16,1 0-16,0 0 0,-21 21 15,21 1-15,-1-1 0,1 0 0,0 0 16,0 0-16,0 0 0,21 1 15,0 20-15,-21-21 0,21 0 0,0 0 16,0 1-16,0-1 0,21 0 16,0-21-16,0 21 0,0-21 0,0 0 15,1 21-15,-1-21 0,0 0 16,0 0-16,0 0 0,0 0 0,1 0 16,-1 0-16,-42 0 46,-1 0-46,1 0 0,0 0 0,0 0 16,0 0-16,-22 21 0,22 1 16,0-22-16,0 21 0,21 0 0,-21 0 15,21 0-15,-21 0 0,21 1 16,0-1-16,-22 0 0,22 0 0,0 0 16,0 0-16,0 1 0,0-1 15,22-21-15,-1 21 0,-21 0 0,21-21 16,0 21-16,0-21 0,0 0 0,1 0 15,-1 0-15,0 0 16,0 0-16,21 0 0,-20 0 0,-1 0 16,0-21-16,21 21 0</inkml:trace>
  <inkml:trace contextRef="#ctx0" brushRef="#br0" timeOffset="47958.97">6985 6117 0,'0'21'47,"0"1"-47,0-1 15,21 0-15,0 0 16,-21 0-16,0 0 0,0 1 16,0-1-16,21 0 0,-21 0 15,0 0 1,22-21-16,-22 21 15,21-42 17</inkml:trace>
  <inkml:trace contextRef="#ctx0" brushRef="#br0" timeOffset="48185.84">7154 6160 0,'0'0'0,"-21"0"31,0 0-31,0 0 0,0 21 16,-1 0-16,1-21 0,0 21 16,21 0-16,-21 0 0,0 1 0,21-1 15,-21 0-15,21 0 0,-22 0 0,22 0 16,-21 1-16,21-1 16,0 0-16,0 0 0,21-21 46,1 0-46,-1 0 0</inkml:trace>
  <inkml:trace contextRef="#ctx0" brushRef="#br0" timeOffset="48574.62">7175 6350 0,'64'-21'31,"-64"0"-31,21 21 16,0-21-16,0 21 0,-21-22 0,22 22 16,-1 0-16,-21-21 0,0 0 15,21 21-15,0-21 0,-21 0 16,0 0 0,-21 21-1,0 0 1,0 21-16,-1-21 0,22 21 15,-21 0-15,21 0 0,0 0 16,-21 1-16,21-1 0,0 0 0,-21 21 16,21-21-16,0 1 0,0-1 0,0 0 15,0 0-15,0 0 0,0 0 16,0 1-16,0-1 16,21-21-16,0 0 0,0 0 15,1 0-15,-1 0 16,21-21-16,-21-1 0,0 22 0,1-21 15,-1 0-15,0 21 0,0-21 16,21 0-16,-20 0 0</inkml:trace>
  <inkml:trace contextRef="#ctx0" brushRef="#br0" timeOffset="49006.25">7683 6202 0,'0'0'0,"0"-21"0,0-22 31,-21 65-15,21-1-1,-21-21-15,21 21 0,0 0 16,0 0-16,0 0 0,0 1 0,0 20 16,0-21-16,0 0 0,0 0 0,0 1 15,0-1-15,0 0 0,0 0 16,0 0-16,21-21 0,0 0 16,1 0-16,-1 0 15,0 0-15,0 0 0,0-21 0,22 0 16,-22 0-16,0 21 0,0-21 0,0-1 15,-21-20-15,21 21 0,-21 0 16,22 0-16,-22-1 0,0 1 0,0 0 16,0 0-16,0 0 0,0 0 15,0 42 17,0 0-32,0 0 15,0 0-15,0 0 16,0 1-16,0-1 0,0 0 0,0 0 15,0 0-15,0 0 0,0 1 16,0-1-16,0 0 16,21-21-16,0 0 0,0 0 15,0 0-15,0 0 16,-21-21-16,22 0 0,-22-1 16</inkml:trace>
  <inkml:trace contextRef="#ctx0" brushRef="#br0" timeOffset="49302.08">8255 5546 0,'0'0'0,"0"-21"0,0-1 0,-21 22 16,0 22 0,-1-1-16,1 0 15,21 21-15,-21-21 0,21 22 0,0-1 16,0 0-16,-21 1 0,21 20 0,0-20 15,-21 20-15,21-21 16,0 1-16,0 20 0,0-20 0,0-1 16,0 0-16,-21 1 0,21-1 0,0 0 15,0-21-15,0 22 0,0-22 16,0 0-16,0 21 0,0-20 0,0-1 16,0 0-16,21-21 15,0 0 1,0-21-16,0 0 0,0-1 15</inkml:trace>
  <inkml:trace contextRef="#ctx0" brushRef="#br0" timeOffset="49681.88">8361 6223 0,'0'0'0,"-21"0"31,-1 21-15,22 0-16,0 1 0,-21-1 15,21 0-15,0 0 16,0 0-16,0 0 0,0 1 0,0-1 16,0 0-16,21-21 0,-21 21 15,22-21-15,-1 0 0,0 0 16,0 0-16,0 0 16,0 0-16,1-21 0,-22 0 15,21 0-15,0-1 0,-21 1 16,0 0-16,0 0 0,0 0 0,0-22 15,0 22-15,0 0 0,0 0 0,0 0 16,-21 21 0,0 0-16,-1 0 0,1 0 15,0 21 1,21 0-16,-21-21 0,21 21 0,0 0 16,0 1-1,21-22 1,0 0-16,0 0 15,1 0-15,-1 0 0</inkml:trace>
  <inkml:trace contextRef="#ctx0" brushRef="#br0" timeOffset="50058.62">8615 6138 0,'0'22'16,"0"-1"-16,0 0 15,21-21-15,-21 21 16,21-21-16,-21 21 0,0 0 16,21-21-16,-21 22 0,21-1 0,-21 0 15,0 0-15,0 0 16,0 0-16,0 1 0,0-1 0,0 0 16,0 0-16,0 0 15,0-42 16,0 0-15,0 0-16,0 0 16,0-1-16,0 1 0,0 0 0,0-21 15,0 21-15,22-1 0,-22 1 0,21 0 16,-21 0-16,21 0 16,-21 0-16,0-1 0,21 1 0,0 21 15,-21-21-15,0 0 31</inkml:trace>
  <inkml:trace contextRef="#ctx0" brushRef="#br0" timeOffset="50361.45">7789 5906 0,'0'0'0,"-21"0"16,0 0-16,63-22 15,-21 22 1,22 0-16,-1-21 0,22 21 0,-22-21 16,21 21-16,-20 0 0,20 0 0,-20-21 15,-1 21-15,0 0 0,1 0 16,-1 0-16,0 0 0,-21 0 0,22 0 15,-22 0-15,0 0 0,0 0 16,0 0-16</inkml:trace>
  <inkml:trace contextRef="#ctx0" brushRef="#br0" timeOffset="54402.33">14520 4784 0,'0'-21'0,"0"-1"15,-21 22 1,21-21 0,-21 21-1,21-21-15,-21 21 16,0 0-1,-1 0-15,1 0 16,0 0-16,21 21 16,-21-21-16,21 21 0,-21 1 15,21-1-15,0 0 0,0 0 16,0 0 0,0 0-16,21-21 15,0 0-15,0 0 16,0 0-16,1 0 15,-1 0-15,-21-21 16,0 0-16,21 21 16,-21-21-16,0 0 0,0 0 15,0-1-15,0 1 0,-21 21 16,21-21 0,-21 21-16,-1 0 15,1 0 1,0 0-16,0 0 0,21 21 15,-21 0-15,21 1 0,-21-22 16,21 21-16,0 0 0,0 0 16,0 0-16,0 0 15,0 1-15,0-1 16,21-21-16,0 0 16,0 0-16,0 0 15,0 0-15,-21-21 31,0-1-31,0 1 16,0 0-16,0 0 16,0 0-16,-21 21 31,0 0-31,0 0 16,0 0-1,21 21-15,-21-21 16,21 21-16,21-21 31,0 0-15,0 0 46</inkml:trace>
  <inkml:trace contextRef="#ctx0" brushRef="#br0" timeOffset="55694.24">12509 1693 0,'0'0'0,"-21"0"0,0 0 16,0 0-16,0 0 15,42 0 32,0 0-47,0 0 16,22 0-16,-1 0 0,0 0 15,22 0-15,-1 0 0,22 0 0,0 0 16,-1 0-16,1 0 0,0 0 16,-22-21-16,1 21 0,-1 0 0,1 0 15,-22 0-15,-21 0 0,21 0 16,-20 0-16,-44 0 31,1 0-31,0 0 0,0 0 16,0 0-16,0 0 0,-1 0 0,1 0 15,0 0-15,0 0 16,0 0-16</inkml:trace>
  <inkml:trace contextRef="#ctx0" brushRef="#br0" timeOffset="56026.05">13081 1651 0,'0'21'32,"-21"0"-32,21 1 0,0-1 0,-21 0 15,21 0-15,0 0 16,0 22-16,0-1 0,0-21 0,0 21 16,0 1-16,0-1 0,0-21 0,-22 22 15,22-1-15,0-21 0,0 21 16,-21-20-16,21-1 0,0 0 0,0 0 15,0 0-15,0 0 0,0 1 16,0-1-16,21-42 47,-21-1-47,22 22 0,-22-21 0,21 0 16,-21 0-16,21 0 15</inkml:trace>
  <inkml:trace contextRef="#ctx0" brushRef="#br0" timeOffset="56733.67">13525 1926 0,'0'0'15,"22"0"1,-22 21 15,0 1-31,0-1 16,0 0-16,0 0 0,0 0 15,0 0-15,0 1 16,0-1-16,0 0 0,0 0 16,0 0-16,21 0 15,0-21 1,0 0-16,0 0 0,0 0 15,1 0-15,-1 0 0,0-21 16,0 21-16,0-21 0,0 21 0,1-21 16,-1 0-16,0 21 15,0-21-15,-21-1 0,0 1 16,21 0-16,-21 0 0,21 0 16,-21 0-16,0-1 15,0 44 16,0-1-15,0 0-16,0 0 0,0 0 16,-21 0-16,21 1 0,0-1 15,-21 21-15,21-21 0,0 0 0,0 1 16,0-1-16,0 0 0,-21 21 16,21-21-16,0 22 0,-21-22 15,21 21-15,0-21 0,0 22 0,0-22 16,0 21-16,0-21 0,0 22 15,-21-22-15,21 0 0,-22 21 0,22-20 16,-21-1-16,21 0 0,-21 0 16,0-21-16,0 21 15,0-21-15,-1 0 0,1 0 16,0 0-16,0 0 0,0 0 16,0-21-16,-1 21 0,1-21 0,0 21 15,0-21-15,0 0 0,0 21 0,-1-22 16,22 1-1,-21 21-15,21-21 0,-21 0 16,21 0 0,21 21-16,0-21 0,1 21 15,-1-22-15,0 22 0,0-21 0</inkml:trace>
  <inkml:trace contextRef="#ctx0" brushRef="#br0" timeOffset="57126.45">14393 1926 0,'0'-21'15,"-21"21"-15,0 21 16,21 0-1,0 1-15,-21-1 0,21 21 16,0-21-16,0 22 0,0-1 0,0-21 16,0 21-16,-21 1 0,21 20 0,-22-20 15,22 20-15,0-21 0,0 22 16,-21-22-16,21 22 0,-21-22 16,21 0-16,-21 1 0,21-1 0,0 0 15,0-20-15,0 20 0,0-21 16,-21 0-16,21 0 0,0 1 15,21-22 17,-21-22-32,0 1 15,21 0-15,-21 0 16,0-21-16,0 20 0,21 1 0</inkml:trace>
  <inkml:trace contextRef="#ctx0" brushRef="#br0" timeOffset="57470.25">14266 2096 0,'0'0'0,"0"-22"0,0 1 0,0 0 15,0 0-15,0 0 16,21 0-16,1-1 15,-1 22-15,0-21 0,0 21 16,0 0-16,0 0 0,1 0 16,-1 0-16,0 0 0,0 0 15,0 0-15,0 0 0,-21 21 0,22-21 16,-1 22-16,-21-1 0,0 0 16,21 0-16,-21 0 0,0 0 15,0 1-15,0-1 16,0 0-16,-21-21 0,21 21 0,-21-21 15,-1 21-15,1-21 0,0 21 16,0-21-16,0 0 16,0 0-16,-1-21 0,1 21 0</inkml:trace>
  <inkml:trace contextRef="#ctx0" brushRef="#br0" timeOffset="60070.3">14859 1905 0,'0'0'0,"21"0"0,0-21 15,0 0-15,1 21 0,-22-21 16,21 21-16,0 0 16,-21-22-16,-21 22 31,0 0-31,-1 0 0,-20 0 0,21 22 15,0-1-15,0 0 0,-1 0 16,1 0-16,0 0 0,0 1 0,21 20 16,0-21-16,-21 0 0,21 0 15,0 1-15,0-1 0,0 0 0,0 0 16,0 0-16,21 0 0,0-21 16,0 22-1,0-22-15,22 0 0,-22 0 0,21 0 16,-21 0-16,22 0 0,-22 0 0,21-22 15,1 1-15,-22 21 0,21-21 16,0 21-16</inkml:trace>
  <inkml:trace contextRef="#ctx0" brushRef="#br0" timeOffset="60530.04">15536 1820 0,'0'0'0,"0"-21"16,-21 21-1,0 0-15,0 0 16,-22 21-16,22 1 0,0-1 16,0 0-16,-21 0 0,20 0 0,1 0 15,0 1-15,0-1 0,21 0 16,0 21-16,-21-42 0,21 21 0,0 1 16,0-1-16,0 0 0,21-21 15,0 0 1,0 0-16,0 0 0,1 0 15,-1 0-15,0 0 0,0 0 16,0-21-16,0 21 0,1-21 0,-1-1 16,-21 1-16,21 0 0,-21 0 15,21 0-15,-21-22 0,0 22 16,0 0-16,21 0 0,-21 0 0,0 0 16,0-1-16,0 44 31,0-1-31,0 0 0,0 0 15,-21 0-15,21 0 0,0 22 0,0-22 16,-21 0-16,21 0 0,0 22 0,-21-22 16,21 0-16,0 0 15,0 0-15,0 0 0,21-21 16,0 0 0,0 0-16,0 0 0,1 0 15,-1-21-15,0 0 0</inkml:trace>
  <inkml:trace contextRef="#ctx0" brushRef="#br0" timeOffset="60974.21">16065 1736 0,'-42'0'31,"21"0"-31,0 21 0,0-21 16,-1 21-16,-20-21 0,21 21 0,0 0 15,0 1-15,-1-1 0,1 0 16,21 0-16,0 0 16,0 0-16,21 1 31,1-22-31,-1 0 0,0 0 0,0 0 16,0 0-16,0 0 0,1 0 15,-1 0-15,0 21 0,21-21 0,-21 0 16,1 0-16,-1 21 0,0-21 15,-21 21-15,21 0 0,-21 0 16,0 1 0,-21-22-16,0 21 0,0-21 15,-22 0-15,22 21 0,-21-21 0,-1 0 16,22 0-16,-21 0 0,21 0 16,0 0-16,-1 0 0,1 0 0,0 0 15,0 0-15,0 0 16,21-21-16,0 0 0,0-1 15,0 1 1,21 21 0,0-21-16,0 21 0,0-21 0,-21 0 15</inkml:trace>
  <inkml:trace contextRef="#ctx0" brushRef="#br0" timeOffset="61578.35">16468 1207 0,'0'0'0,"0"-22"0,0-20 0,21 21 0,-21 0 16,21 0-16,-21-1 0,0 1 16,0 42-1,0 1 1,0-1-16,0 21 0,0 0 15,-21 1-15,0-1 0,21 0 16,-22 22-16,1-22 0,0 22 0,0-1 16,21-20-16,-21 20 0,0 1 15,-1-1-15,22 1 0,0-22 0,0 0 16,0 1-16,0-1 0,0 0 0,0-21 16,0 1-16,0-1 0,0 0 15,0 0-15,22-21 0,-1 0 16,0 0-16,0 0 15,0 0-15,0-21 0,1 0 0,20 0 16,-21-1-16,0 1 16,0 0-16,1 0 0,20-21 0,-21 20 15,0 1-15,0-21 0,-21 21 0,22 0 16,-1-1-16,-21 1 0,0 0 16,0 0-16,0 42 46,0 0-46,-21 0 16,21 1-16,-22-1 0,22 0 0,0 0 16,0 21-16,0-20 0,-21-1 15,21 0-15,0 0 0,0 0 0,0 0 16,0 1-16,0-1 16,0-42 15,21-1-16,-21 1-15,0 0 16,22 0-16,-22 0 0,0-22 0</inkml:trace>
  <inkml:trace contextRef="#ctx0" brushRef="#br0" timeOffset="61837.43">16870 1418 0,'-43'0'31,"22"21"-31,21 1 16,21-22 31,-21-22-1,-21 22-14</inkml:trace>
  <inkml:trace contextRef="#ctx0" brushRef="#br0" timeOffset="62074.32">16065 1651 0,'0'0'0,"-21"0"31,42 0-15,1 0-16,-1 0 15,21 0-15,-21 0 0,0 0 0,22 0 16,-22 0-16,0 0 0,21 0 15,-20 0-15,-1 0 0,21 0 0,-21 0 16,0 0-16</inkml:trace>
  <inkml:trace contextRef="#ctx0" brushRef="#br0" timeOffset="62626">17103 1757 0,'-22'0'31,"1"0"-31,21 21 16,0 0-16,-21 0 15,21 1-15,0-1 0,0 0 0,-21 0 16,21 0-16,0 0 0,0 1 15,0-1-15,0 0 0,0 0 0,0 0 16,0 0-16,-21-21 16,21 22-16,-21-22 31,21-22-15,0 1-16,0 0 15,0 0-15,0 0 0,0 0 16,0-1-16,21-20 0,0 21 0,0-21 15,0 20-15,0-20 0,22 21 16,-22 0-16,21-22 0,1 43 0,-1-21 16,-21 0-16,21 21 0,1 0 15,-22 0-15,21 0 0,-21 21 0,1 0 16,-22 1-16,0-1 0,21 21 16,-21-21-16,0 0 0,0 1 0,0 20 15,0-21-15,0 0 0,-21 0 16,-1 1-16,1-1 0,0 0 15,0 0-15,0-21 0,0 21 0,-1-21 16,1 0-16,21 21 16,0-42 15,21 0-31</inkml:trace>
  <inkml:trace contextRef="#ctx0" brushRef="#br0" timeOffset="63523.1">18076 1651 0,'-21'-21'0,"42"42"0,-63-42 0,21 21 16,0 0-16,-1 0 0,1 0 15,0 21-15,-21 0 0,21 0 0,-1 1 16,1-1-16,0 0 16,-21 0-16,42 0 0,-21 0 0,-1 22 15,22-22-15,-21 0 0,21 0 16,0 0-16,0 1 0,0-1 0,0 0 16,21-21-16,1 21 0,-1-21 15,0 0-15,0 0 0,0 0 0,0 0 16,22 0-16,-22 0 0,0 0 0,0 0 15,0-21-15,1 0 0,-1 0 16,0 21-16,0-22 0,-21-20 0,21 21 16,-21 0-16,21 0 0,-21-1 15,22 22-15,-22-21 0,0 0 0,0 0 16,0 42 31,0 0-47,0 0 15,-22 1-15,22-1 0,0 0 16,-21 0-16,21 0 0,-21 22 0,21-22 16,0 21-16,0-21 0,-21 22 15,21-22-15,-21 21 0,21 0 0,-21 1 16,21-1-16,0 0 0,0 22 0,0-1 16,0-20-16,0 20 0,0 1 15,0-1-15,0-20 0,0 20 0,0 1 16,0-1-16,0-21 15,0 22-15,21-1 0,-21-20 0,0 20 16,21-20-16,-21 20 0,0-21 0,0 1 16,0-1-16,0 0 0,0 1 15,0-22-15,0 21 0,-21-21 0,21 1 16,-21-1-16,-1-21 0,22 21 16,-21-21-16,0 0 0,0 0 0,0 0 15,0 0-15,-1 0 0,1 0 0,-21-21 16,21 0-16,0-1 0,-1 1 15,1 0-15,0-21 0,0-1 0,0 1 16,21 0-16,-21-22 0,21 1 16,0-1-16,0 1 0,0-1 0,0 1 15,0-22-15,0 0 0,0 22 16,21-22-16,0 1 0,0 20 16,0 1-16,0-1 0,1 22 0,-1-1 15,0 1-15,0 0 0,0 21 16,0-1-16,22 1 0,-22 0 0,0 0 15,0 21-15,22-21 0,-22 21 16,0 0-16,0 0 0,21 0 0,-20-21 16,-1 21-16,0 0 0,0 0 0,0 0 15,0 0 1,-21 21 0,0 0-1</inkml:trace>
  <inkml:trace contextRef="#ctx0" brushRef="#br0" timeOffset="68342.14">14393 4763 0,'0'-22'15,"0"1"48,-21 0-16,0 21-47,0 0 15,0 0-15,-1 0 16,1 0-16,21 21 15,-21-21-15,21 21 0,-21-21 16,21 22-16,0-1 0,0 0 16,0 0-16,0 0 15,0 0-15,0 1 0,0-1 16,0 0-16,21-21 16,0 0-16,0 0 0,1 0 15,-1 0-15,0 0 0,0 0 0,0 0 16,0 0-16,1 0 0,-1 0 15,-21-21-15,21 0 0,0 21 0,-21-22 16,0 1-16,21 21 0,-21-21 16,0 0-16,0 0 0,0 0 15,0-1-15,0 1 0,-21 21 16,21-21 0,-21 21-16,0 0 0,0 0 0,-1 0 15,1 0-15,0 0 0,0 0 16,0 21-16,0 0 0,-1-21 15,22 22-15,-21-1 0,21 0 0,-21 0 16,21 0-16,-21 0 0,21 1 16,0-1-16,0 0 0,0 0 15,21-21 1,0 21-16,0-21 0,1 0 16,-1 0-16,0 0 0,0 0 15,-21-21-15,21 21 0,-21-21 16,21 0-16,-21 0 0,0-1 15,0 1-15,0 0 0,0 0 16,0 0-16,0 0 0,0-1 16,0 1-16,0 0 15,-21 21-15,0 0 16,0 0-16,0 0 16,0 0-16,21 21 0,-22 0 15,1 1-15,21-1 0,-21 0 16,21 0-16,0 0 0,0 0 0,0 1 15,0-1-15,0 0 16,0 0-16,0 0 0,21-21 16,0 0-16,1 0 15,-1 0-15,0 0 16,0 0-16,0 0 0,-21-21 16,21 0-16,-21 0 0,22 21 15,-22-21-15,0-1 0,0 1 16,0 0-16,0 0 0,0 0 0,0 0 15,0-1-15,0 1 16,-22 21-16,1-21 0,0 21 16,0 0-16,0 0 15,0 0-15,-1 0 0,22 21 16,-21-21-16,21 21 0,-21 1 0,21-1 16,0 0-16,-21 0 15,21 0-15,0 0 16,0 1-16,0-1 0,0 0 15,21-21-15,-21 21 16,21-21-16,0 0 0,1 0 16,-1 0-16,0 0 15,0-21-15,-21 0 16,0 0-16,0-1 16,0 1-16,0 0 15,0 0-15,0 0 0,0 0 0,0-1 16,-21 22-16,0 0 15,0-21 1,-1 21 0,22 21-16,0 1 15,0-1-15,0 0 16,0 0 0,0 0 15,-21-21 0,0 0-15,0 0-16</inkml:trace>
  <inkml:trace contextRef="#ctx0" brushRef="#br0" timeOffset="72481.84">5270 4445 0,'0'-21'0,"0"0"31,-21 21 31,21-21 32,0-1-78,0 1-1,-21 21 1,21 21 47,0 1-63,0-1 15,0 0-15,21 0 0,-21 0 0,21 0 16,1 1-16,-22-1 0,0 0 15,21 0-15,-21 21 0,21-20 0,-21-1 16,0 21-16,0-21 0,21 0 16,-21 22-16,21-22 0,-21 21 15,0-21-15,0 1 0,0-1 16,21 0-16,-21 21 0,22-21 0,-22 1 16,0-1-16,0 0 15,0 0-15,0 0 0,0 0 16,21-21 187,-21-21-203,21 21 0,-21-21 16,21 0-16,0 0 0,0 0 0,1-1 15,-1 1-15,0 0 0,0 0 16,21-21-16,-20 20 0,-1-20 0,21 21 15,-21-21-15,0 20 0,22 1 16,-22 0-16,0-21 0,0 21 0,22-1 16,-22 1-16,0 0 0,0 0 15,0 0-15,0 21 0,-21-21 16,22-1-16,-1 22 0,0-21 0,0 21 16,0-21-1,-21 0-15,21 21 16,1 0-16,-22 21 62,0 0-62,0 0 16,-22-21 0,22 22-16,-21-22 0,0 21 0,0-21 15,0 21-15,0 0 16,-22 0-16,22-21 0,0 21 15,-21 1-15,20-1 0,-20 0 0,21 0 16,-21 0-16,-1 0 0,22 1 16,-21-1-16,21 0 0,-1 0 0,-20 0 15,21 0-15,0 1 0,0-1 16,-1 0-16,1 0 0,0 0 0,0-21 16,0 21-16,21 1 0,0-1 15,-21-21-15,-1 21 16,22 0-1,0 0 17,0 0-1,0-42 78,0 0-93,0 0 0,0 0-1,0 0 1,0 42 78,0 0-63,0-42 63,-21 21-94,21-21 46,21-1 64,1 1-95,-1 0-15,0 21 0,-21-21 16,21 0-16,0 0 0,0-1 0,22 1 16,-22 0-16,0-21 15,21 21-15,-20-1 0,20 1 0,0 0 16,-21 0-16,22 0 0,-22 21 16,0-21-16,21-1 0,-20 22 0,-22-21 15,21 21-15,0-21 0,0 21 16,-21-21-16,-21 21 78,0 0-78,0 21 0,-1-21 16,1 21-16,0 0 15,0 1-15,0-22 0,0 21 16,-1 0-16,1 0 0,-21 0 0,21 0 15,0 1-15,-1-1 0,1 0 16,21 0-16,-21 21 0,0-20 0,0-1 16,0 0-16,-1 0 0,22 0 15,-21 0-15,21 1 0,-21-22 0,21 21 16,-21-21-16,21 21 16,-21-21-1,0 0 16,-1 0 1,1 0-1,0 0 47,21-21-78,0 0 16,0-1-16,-21 22 15,21-21-15,-21 0 16,21 0-16,-21 0 16,21 0-16,0-1 0,0 1 15,0 0-15,0 0 0,0 0 0,-22 0 16,22-1-16,0 1 0,0 0 15,-21 0-15,21 0 0,0 0 16,0-1-16,-21 1 0,21 0 16,-21 0-16,21 0 0,-21 0 15,21-1-15,0 1 16,0 0-16,-21 0 16,21 0-1,-22 21 1,22 21 15,0 0-31,0 0 16,0 0-16,22 1 15,-1-1-15,0 0 0,-21 0 16,21 0-16,-21 0 0,21-21 16,-21 22-16,21-1 0,-21 0 0,0 21 15,22-21-15,-1 1 0,-21-1 16,21 0-16,-21 21 0,0-21 0,21 1 15,-21-1-15,21 0 0,-21 0 16,21 0-16,-21 0 0,0 1 16,0-1-16,22 0 15,-22 0 1,21-21 15,-21-21 63,21 0-78,-21 0-16,21 21 15,-21-22-15,21 1 16,-21 0-16,21 21 0,1-21 15,-22 0-15,21 0 0,0-1 16,-21 1 0,0 0-16</inkml:trace>
  <inkml:trace contextRef="#ctx0" brushRef="#br0" timeOffset="95842.47">952 8678 0,'0'-21'31,"0"0"16,0 0-31,0 0-1,0 0 1,0-1-16,0 1 16,0 0-16,0 0 15,0 0-15,0 0 0,0-1 16,0 1-1,0 0-15,0 0 0,0 0 16,0 0 0,22 21-1,-22-22-15,0 44 32,0-1-32,0 0 15,0 21-15,0-21 0,0 1 16,0 20-16,0-21 0,0 21 15,0-20-15,0 20 0,0-21 0,0 21 16,0-20-16,0 20 0,0-21 16,0 0-16,0 22 0,0-22 15,0 0-15,0 0 0,0 0 0,0 0 16,0 1 0,0-44 46,21 1-62,-21 0 0,0 0 16</inkml:trace>
  <inkml:trace contextRef="#ctx0" brushRef="#br0" timeOffset="96493.79">1312 8784 0,'21'0'31,"1"0"-15,-22-21 0,21 0-1,0 21-15,-21-21 16,21 21-1,-21-21 1,0-1 0,-21 22-1,0 0 1,0 0-16,21 22 31,0-1-15,21-21 15,0 0-31,0 0 16,-21-21-16,0-1 31,-21 22 16,0 0-32,0 0 17</inkml:trace>
  <inkml:trace contextRef="#ctx0" brushRef="#br0" timeOffset="99962.4">1968 8932 0,'0'22'0,"0"-1"16,22-21 46,-1 0-62,-21-21 16,21 21-16,-21-22 15,21 1-15,0 21 0,0-21 0,-21 0 16,22 0-16,-1 0 0,0-1 16,-21 1-16,21 0 0,0 0 0,0-21 15,-21 20-15,0 1 0,0 0 16,0 0-16,0-21 0,0 20 0,0 1 15,0 0-15,0 0 0,0 0 16,0 0-16,0-1 16,-21 22-1,0 0 1,0 0-16,21 22 16,-21-1-16,21 0 0,-21 0 0,-1 0 15,22 0-15,0 1 0,0-1 16,-21 21-16,21-21 0,0 22 15,0-22-15,0 21 0,0-21 0,0 22 16,0-22-16,21 0 0,-21 0 16,22 0-16,-1 0 0,-21 1 0,21-22 15,0 0-15,0 21 0,0-21 16,1 0-16,-1 0 0,0 0 16,0 0-16,0-21 0,0-1 15,1 1-15,-1 21 0,-21-21 0,21 0 16,0 0-16,0-22 0,0 22 15,1 0-15,-22 0 0,21-21 16,0 20-16,0 1 0,0 0 0,0 0 16,-21 0-16,22 0 0,-1-1 15,0 1-15,0 0 0,0 21 0,0-21 16,22 21-16,-22-21 0,0 21 16,0 0-16,0 0 0,1 0 0,-1 21 15,0 0-15,-21 0 16,0 0-16,21 1 0,-21-1 15,0 0-15,0 21 0,0-21 0,0 1 16,0 20-16,0-21 0,0 0 16,0 0-16,-21 1 0,21-1 0,0 0 15,0 0-15,0 0 0,-21-21 16,21-21 31,0 0-47,0 0 0,0 0 15,0-1-15,21 1 0,0-21 0,-21 21 16,21 0-16,0-22 0,-21 22 16,22-21-16,-1 21 0,-21-22 0,21 22 15,0 0-15,-21 0 0,0 0 0,21-1 16,0 1 0,-21 42 15,-21 1-16,21-1-15,-21 0 0,21 0 0,0 21 16,-21-20-16,21-1 0,-21 21 16,21-21-16,0 0 0,0 22 0,0-22 15,0 0-15,0 0 0,0 0 16,0 1-16,0-1 0,0 0 0,0 0 16,21 0-16,0-21 0,-21 21 0,21-21 15,0 0-15,1 0 0,-1 0 16,21 0-16,-21 0 0,22 0 0,-1-21 15,-21 0-15,21 21 0,1-21 16,-1 0-16,0-22 0,1 22 16,-1 0-16,-21 0 0,22 0 0,-22-22 15,0 22-15,0 0 0,-21-21 16,0 21-16,0-1 0,0 1 0,0 0 16,0 0-16,0 0 0,-21 0 15,0-1-15,0 22 16,-1 0-16,1 0 0,0 0 0,0 22 15,0-1-15,0 0 0,21 0 16,0 0-16,-22 0 16,22 1-16,-21-1 0,21 0 0,0 21 15,0-21-15,0 1 0,0-1 16,0 0-16,0 21 0,0-21 0,21-21 16,1 22-16,-1-1 0,0 0 0,0-21 15,0 0-15,0 0 0,1 0 16,-1 0-16,0 0 0,0 0 0,0 0 15,0 0-15,1 0 0,20-21 0,-21 0 16,0-1-16,0 1 0,1 0 16,-22 0-16,21 0 0,0 0 0,0-1 15,0-20-15,0 21 0,1 0 16,-1-22-16,-21 22 0,21 0 16,0 0-16,0 0 0,-21 0 15,21 21-15,1 0 16,-1 0-1,-21 21 1,0 0-16,21-21 16,-21 21-16,0 0 15,0-42 48,0 0-48,0 0-15,0 0 0,0-1 16,-21 22-16,0 0 16,21-21-16,-22 21 0,1 0 15,0 0 1,21 21-16,-21-21 0,0 22 16,21-1-16,-21 0 0,21 0 15,0 0-15,-22 0 0,22 1 0,-21 20 16,21-21-16,0 0 0,0 22 0,0-22 15,0 0-15,0 21 0,0-21 16,0 1-16,0-1 0,0 21 0,21-21 16,1-21-16,-1 21 0,0 1 15,0-22-15,0 0 0,0 0 16,1 0-16,-1 0 0,0 0 0,0 0 16,21 0-16,-20-22 0,-1 1 0,21 0 15,-21 0-15,0 0 0,1 0 16,20-22-16,-21 22 0,0-21 15,0 21-15,1-1 0,-1-20 0,0 21 16,-21 0-16,21-22 0,-21 22 16,21 0-16,-21 0 0,0 0 0,0 0 15,-21 42 17,0-21-32,21 21 0,-21 0 0,21 0 15,0 0-15,0 1 0,0-1 16,0 0-16,0 0 0,0 0 15,0 0-15,0 1 0,0-1 0,0 0 16,0 0-16,0 0 0,21-21 16,0 21-16,0 1 0,0-22 0,1 21 15,-1-21-15,0 0 0,0 0 16,0 0-16,0-21 16,1-1-16,-22 1 0,21 21 0,0-21 15,0 0-15,-21 0 0,21-22 16,-21 22-16,21 0 0,1 0 15,-22 0-15,0 0 0,0-1 0,21 1 16,-21 0-16,0 0 16,0 0-16,0 42 31,0 0-15,0 0-16,0 0 0,0 1 15,0-1-15,0 0 0,0 0 16,0 0-16,0 0 0,0 1 15,0-1-15,0 0 0,21 0 16,-21 0-16,21-21 0,0 21 16,0-21-16,1 22 15,-1-22-15,0 0 0,0 0 0,0 0 16,0 0-16,1-22 16,-1 22-16,0-21 0,-21 0 0,21 0 15,0 0-15,0-22 0,-21 22 0,22 0 16,-1-21-16,-21-1 0,21 22 15,0-21-15,0 0 0,-21 20 0,21-20 16,1 21-16,-22-21 0,0 20 0,0-20 16,21 21-16,-21 0 0,0 0 15,0-1-15,0 1 0,0 0 0,0 0 16,-21 21 15,21 21-31,-22-21 0,22 21 0,0 0 16,0 22-16,0-22 0,-21 0 0,21 21 15,0-20-15,0 20 0,0-21 16,0 21-16,0 1 0,0-22 0,0 21 16,0-21-16,0 22 0,0-22 0,0 21 15,0-21-15,0 1 0,21-1 16,1 21-16,-1-21 0,-21 0 0,21-21 16,0 22-16,0-1 0,0-21 15,22 0-15,-22 0 0,0 0 0,21 0 16,-20 0-16,20-21 0,-21-1 15,0 1-15,22 0 0,-22 0 0,21 0 16,-21 0-16,0-1 0,1-20 16,-1 21-16,0 0 0,-21-22 0,0 22 15,21 0-15,-21 0 0,21-21 0,-21 20 16,0 1-16,0 0 16,-21 21-16,0 0 15,0 0-15,0 0 0,-1 21 16,1 0-16,21 1 0,-21-1 15,21 0-15,0 0 0,0 21 0,0-20 16,0-1-16,0 0 0,0 0 0,0 21 16,0-20-16,21-1 0,-21 0 15,21 0-15,1-21 0,-1 21 16,-21 0-16,21-21 0,0 0 0,0 0 16,0 0-16,1 0 0,-1 0 0,21 0 15,-21-21-15,0 0 0,1 21 16,-1-21-16,0 0 0,0 0 0,21-1 15,-42 1-15,22 0 0,-1 0 0,-21 0 16,0 0-16,0-1 0,0 1 16,0 0-16</inkml:trace>
  <inkml:trace contextRef="#ctx0" brushRef="#br0" timeOffset="100242.24">4953 8340 0,'0'0'16,"21"0"0,0 0-16,22 0 0,-22 0 15,0-21-15,21 21 0,1 0 0,-1-22 16,0 22-16,22-21 0,-22 21 0,22 0 15,-22-21-15,21 21 0,-20 0 16,-1 0-16,0-21 0,-20 21 16,-1 0-16,0 0 0,0 0 0,0-21 15,0 21-15,-21-21 16,22 21-16</inkml:trace>
  <inkml:trace contextRef="#ctx0" brushRef="#br0" timeOffset="101226.17">6667 8340 0,'0'0'0,"85"0"31,-64 0-31,22 0 0,-22-21 0,21-1 16,-21 22-16,22-21 0,-1 0 15,-21 0-15,21 0 0,-20 0 0,-1-1 16,0 1-16,0 0 0,-21 0 0,0-21 15,0 20-15,0 1 0,0 0 16,0 0-16,-21 21 0,0-21 0,0 0 16,-22 21-16,1 0 0,0 0 15,-1 0-15,1 0 0,0 0 0,20 0 16,-20 21-16,21 0 0,-21 0 16,20 0-16,1 0 0,21 1 0,0-1 15,0 0-15,0 0 0,0 0 16,0 0-16,21 1 0,1-1 0,-1 0 15,0 0-15,21 0 0,-21 0 0,1 1 16,20-22-16,-21 21 0,0 0 16,0 0-16,22-21 0,-22 21 15,0 0-15,0 1 0,0-1 0,1 0 0,-1 0 16,-21 0-16,0 0 0,0 1 16,0-1-16,0 0 15,-21 0-15,-1 0 0,1 0 0,0 1 16,-21-1-16,21 0 0,-22 0 0,22-21 15,-21 0-15,21 21 0,-22-21 16,22 0-16,0 0 0,-21 0 0,20 0 16,1-21-16,-21 0 0,21 0 0,0 21 15,-1-21-15,1-1 0,0 1 16,0 0-16,21 0 0,0 0 0,-21 0 16,21-1-16,0 1 0,0 0 15,0 0-15,0 0 16,21 21-1,0 0 1,0 0-16,0 0 0,1 0 16,-1 0-16,0 0 0,0 0 15,21 0-15</inkml:trace>
  <inkml:trace contextRef="#ctx0" brushRef="#br0" timeOffset="102142.47">7556 8297 0,'0'0'0,"22"-21"0,-22 0 16,0 0-16,0 0 0,0 0 16,0-1-16,0 1 0,-22 0 15,1 21 1,0 0-16,0 0 0,0 0 15,0 21-15,21 0 0,-22 1 16,1-1-16,21 0 0,-21 21 0,0-21 16,21 22-16,-21-22 0,21 21 0,-21-21 15,-1 22-15,22-22 0,0 0 16,0 21-16,0-20 0,0-1 0,0 0 16,0 0-16,0 0 0,0 0 0,22 1 15,-22-1-15,21-21 16,0 0-16,0 0 15,0 0-15,22 0 0,-22 0 0,0 0 16,21 0-16,-21-21 0,22-1 0,-22 22 16,21-21-16,1 0 0,-1 0 15,0 0-15,-21-22 0,22 22 0,-1 0 16,-21-21-16,0 21 0,1-1 16,-1 1-16,-21-21 0,0 21 0,0 0 15,0-1-15,-21 22 16,-1 0-16,1 0 0,0-21 0,0 21 15,0 0-15,0 0 0,-1 0 16,1 21-16,0-21 0,21 22 16,0-1-16,0 0 15,0 0-15,0 0 0,0 0 16,21 1-16,0-22 0,-21 21 16,22 0-16,-1-21 0,0 21 0,-21 0 15,21-21-15,-21 21 0,21 1 16,-21-1-16,21-21 0,-21 21 15,22-21-15,-22 21 0,0 0 16,21-21-16,0 0 16,-21 21-1,21-21-15,0 0 0,0 0 16,1 0-16,-1-21 0,0 21 16,0-21-16,0 0 0,0 21 15,1-21-15,-1 0 0,0-1 0,-21 1 16,21 0-16,0 0 0,0-21 0,-21 20 15,0 1-15,22 0 0,-1 0 0,-21 0 16,0 0-16,0-1 16,0 44-1,0-1 1,0 0 0,0 0-16,0 0 0,0 0 0,0 1 15,0-1-15,-21 0 0,21 0 0,0 0 16,0 0-16,0 1 0,0-1 0,0 0 15,0 0-15,0 0 16,21-21-16,0 0 16,0 0-16,0 0 15,0-21-15,1 21 0,-22-21 16,21 0-16,0 0 0,0-1 0,0 1 16,-21 0-16,0 0 0,21-21 0</inkml:trace>
  <inkml:trace contextRef="#ctx0" brushRef="#br0" timeOffset="102537.93">8382 7938 0,'0'0'0,"-21"0"0,0 0 0,-1 0 0,1 0 16,21 21-16,-21 0 15,21 0-15,0 0 0,0 0 16,0 1-16,0-1 0,0 0 0,0 0 15,21-21-15,0 21 0,1-21 16,-1 0-16,0 0 0,0 0 0,0 0 16,0 0-16,1 0 0,-1-21 15,0 21-15,0-21 0,-21 0 16,0 0-16,0-1 16,0 1-16,0 0 0,0 0 0,0 0 15,0 0-15,0-1 0,-21 1 16,0 0-16,0 21 15,-1 0-15,1 0 0,0 0 16,0 21-16,21 0 16,0 1-16,-21-22 0,21 21 0,-21 0 15,21 0-15,0 0 0,0 0 16,0 1-16,21-1 16,0-21-16,-21 21 0,21-21 15,0 0-15,0 0 0,1 21 0,-1-21 16,0 21-16</inkml:trace>
  <inkml:trace contextRef="#ctx0" brushRef="#br0" timeOffset="102949.69">8911 8255 0,'-21'0'31,"0"0"-31,21 21 16,0 0-16,0 1 15,0-1-15,0 0 0,0 0 0,0 0 16,0 0-16,-21 22 0,21-22 16,0 21-16,0 1 0,0-1 0,-22 0 15,22 22-15,0-1 0,0-20 0,-21 20 16,21 1-16,-21-1 0,21 1 15,0-1-15,-21 1 0,0-22 0,21 21 16,-21-20-16,21 20 0,0 1 16,-22-22-16,1 0 0,21 22 0,-21-22 15,21 1-15,0-1 0,0-21 16,-21 21-16,21-20 0,0-1 0,0 0 16,-21 0-16,42-21 31,-21-21-31,21 0 0,0-22 15,0 22-15,-21-21 0,22 0 0,-1-1 16,0-20-16,0 20 0</inkml:trace>
  <inkml:trace contextRef="#ctx0" brushRef="#br0" timeOffset="103346.25">8826 8509 0,'0'0'0,"-21"-21"0,0 0 0,0 0 15,21-22-15,-21 22 0,0 0 16,21 0-16,0 0 0,0-1 16,0 1-16,0 0 15,21 0-15,0 21 0,0-21 16,0 21-16,22 0 0,-22-21 16,0 21-16,0 0 0,21 0 0,-20 0 15,20-22-15,-21 22 0,0 0 0,22 0 16,-22 0-16,0 0 0,0 22 15,0-22-15,0 21 0,-21 0 16,0 0-16,0 0 0,0 0 0,0 1 16,0-1-16,0 0 0,-21 0 0,0 0 15,0 0-15,0 1 0,0-1 16,-1 0-16,-20 0 0,21-21 0,0 21 16,0-21-16,-22 0 0,22 21 0,0-21 15,0 0 1,21-21 15,0 0-31,0 0 16,0 0-1</inkml:trace>
  <inkml:trace contextRef="#ctx0" brushRef="#br0" timeOffset="103725.62">9440 7789 0,'0'0'0,"0"-21"0,0-42 32,0 42-32,0 42 31,-21 0-31,21 0 15,0 0-15,0 0 0,0 1 16,0 20-16,-21 0 0,21 1 0,-21-1 16,21 0-16,0 1 0,0 20 0,-21-21 15,21 1-15,0-1 0,-22 0 0,22 1 16,0-1-16,0 0 0,0-20 16,0-1-16,0 0 0,0 0 0,0 0 15,0 0-15,22 1 0,-1-22 16,0 0-1,0 0-15,0 0 0,0-22 16,1 22-16,-22-21 0,21 0 16,0 0-16,0-21 0,-21 20 0,21 1 15</inkml:trace>
  <inkml:trace contextRef="#ctx0" brushRef="#br0" timeOffset="103969.96">9271 8065 0,'0'0'0,"21"0"32,0 0-32,0 0 15,1 0-15,-1 0 0,0 0 16,0 0-16,0 0 0,0 0 0,22 0 15,-22-22-15,0 22 0,0 0 16,0 0-16,1 0 0,-1 0 0,0 0 16,0 0-16</inkml:trace>
  <inkml:trace contextRef="#ctx0" brushRef="#br0" timeOffset="104322.76">10414 7895 0,'0'0'0,"0"-21"0,0 0 0,0 0 16,-21 21 15,0 0-16,21 21-15,-22 0 0,1-21 16,21 42-16,-21-20 0,0-1 0,0 0 16,21 21-16,-21 1 0,-1-1 0,22-21 15,0 21-15,-21 1 0,21-1 0,-21-21 16,21 22-16,-21-22 0,21 21 16,0-21-16,0 0 0,0 1 0,0-1 15,0 0-15,0 0 0,21-21 16,0 0-16,0 0 0,1 0 15,-1 0-15,0 0 0,21-21 16,-21 21-16</inkml:trace>
  <inkml:trace contextRef="#ctx0" brushRef="#br0" timeOffset="104662.24">10880 7874 0,'21'0'32,"0"0"-32,0 0 15,0 0-15,22 0 0,-22 21 16,0-21-16,0 21 0,0 1 15,0-1-15,-21 0 0,0 0 0,0 21 16,22-20-16,-22 20 0,0-21 16,0 0-16,0 22 0,0-22 0,0 0 15,0 21-15,-22-21 0,1 1 0,21-1 16,-21 0-16,0 0 0,21 0 16,-21 0-16,0-21 0,-1 22 0,1-1 15,-21-21-15,21 21 0,0-21 0,-22 21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4T04:07:59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4170 1376 0,'0'0'0,"21"0"0,-21-21 15,21 21-15,-21-21 16,21 21-16,-21-22 0,0 1 31,0 42 1,0 1-17,0-1-15,0 21 16,0-21-16,0 0 0,0 22 0,0-1 15,0 22-15,0-1 0,0 1 16,0-1-16,0 22 0,0-22 16,0 22-16,0 0 0,0-1 0,0 1 15,0 21-15,0-22 0,0 22 16,21 0-16,-21 0 0,22 0 0,-1 21 16,0-21-16,-21 42 0,21-21 15,0 21-15,0 0 0,-21 0 0,0 22 16,22-1-16,-22 0 0,0 22 0,0-22 15,0 0-15,0 22 0,0-22 16,0-21-16,0 1 0,0-1 0,0-21 16,0 0-16,0-21 0,0-1 15,0 1-15,21-21 0,-21-22 0,0 22 16,21-43-16,0 22 0</inkml:trace>
  <inkml:trace contextRef="#ctx0" brushRef="#br0" timeOffset="1956.43">4318 1249 0,'0'0'0,"0"21"0,0 0 15,0 0-15,21-21 16,0 22-16,0-22 0,1 21 0,-1-21 16,0 0-16,0 21 0,21-21 15,1 0-15,-1 21 0,0-21 0,22 0 16,-1 0-16,1 0 0,21 0 16,-1 0-16,1 21 0,0-21 15,-1 0-15,22 0 0,0 0 16,21 0-16,-21 0 0,0 0 0,21 0 15,0 0-15,0 0 0,21 0 0,0 0 16,21 0-16,-21 0 0,22 0 16,20-21-16,1 21 0,-1-21 0,1 21 15,-1-21-15,1 21 0,-1 0 16,22-21-16,-22 21 0,1 0 0,-1 0 16,1-22-16,-1 22 0,22 0 15,-21-21-15,-1 21 0,22 0 0,-22-21 16,22 21-16,-22 0 15,-20 0-15,20-21 0,-20 0 0,-1 21 16,-21 0-16,0 0 0,-21 0 0,0 0 16,0 0-16,-42 0 0,21-21 15,-22 21-15,-20 0 0,-1 0 0,1 0 16,-1 0-16,1 0 0,-22 0 16,1 0-16,-1 0 0,0 0 0,-21 0 15,1 0-15,20 0 0,-42-22 16,21 22-16,0 0 0,-21 22 31,0-1-31,0 0 16,0 0-1,0 0-15,0 0 0,0 1 16,0-1-16,0 0 0,0 0 0,0 21 16,0-20-16,21 20 0,-21 0 15,0 1-15,0 20 0,0 1 0,0-22 16,0 21-16,0 1 0,0-1 15,0 22-15,0-21 0,0 20 0,0-20 16,0 20-16,0 22 0,0-21 0,0 0 16,0 20-16,0-20 0,0 21 15,0 0-15,0-22 0,0 22 0,0 0 16,-21 0-16,21 0 0,0-22 16,0 22-16,0 0 0,0-21 15,0 21-15,0-1 0,0 1 0,0-21 16,0 0-16,21 20 0,-21-20 15,22 21-15,-22-21 0,21-1 0,0 1 16,-21 0-16,21-1 0,0-20 0,-21 20 16,0-20-16,21-1 0,-21 1 15,22-1-15,-22 1 0,0-22 0,0 22 16,0-22-16,0 0 0,0 1 0,0-1 16,0 0-16,0 1 0,-22-22 15,22 0-15,-21 0 0,0 0 0,21 1 16,-21-1-16,0-21 0,21 21 15,-21-21-15,-1 0 0,1 0 16,0 0-16,0 0 0,0 0 16,0 0-16,-1 0 0,1 0 15,0 0-15,0 0 0,0 0 16,0 0-16,-22 0 0,22 0 0,0 0 16,-21 0-16,-1-21 0,1 21 0,0 0 15,-22 0-15,1 0 0,-1-21 16,-21 21-16,22 0 0,-22 0 0,1 0 15,-1 0-15,-21 0 0,21 0 0,-20 0 16,-1 0-16,0 0 0,0 0 16,-21 0-16,0 0 0,-21 0 0,0 0 15,0 0-15,-22 0 0,1 0 16,-22 0-16,1 0 0,21 21 16,-1-21-16,1 0 0,0 0 0,20 0 15,-20 21-15,21-21 0,0 0 0,0 0 16,-22 21-16,1-21 0,0 0 15,-1 0-15,-20 21 0,20-21 0,1 0 16,0 21-16,-22-21 0,22 22 0,0-22 16,20 0-16,1 21 0,0 0 15,0-21-15,21 0 0,-21 21 0,21-21 16,21 0-16,0 0 0,0 21 0,0-21 16,22 0-16,-1 0 15,-21 0-15,43 0 0,-22 0 0,0 0 16,22 0-16,21 0 0,-22 0 15,22 0-15,-1 0 0,22 0 0,-21 0 16,21-21-16,0 21 0,-1 0 0,1-21 16,0 21-16,0 0 15,0 0-15,0-21 16,-1 21-16,22-21 187,22 21-187,-1-22 0,0 22 16,21-21-16,-21 0 0</inkml:trace>
  <inkml:trace contextRef="#ctx0" brushRef="#br0" timeOffset="2855.99">4635 5482 0,'-21'0'16,"0"0"-1,42 0 32,0 0-31,1 0-16,-1 0 0,0 0 0,0 0 16,21 0-16,-20 0 0,20 0 15,-21 0-15,21 0 0,22 0 0,-22 0 16,22 0-16,-1 0 0,1 0 0,20 0 15,1 0-15,0 0 0,21 0 16,-1 0-16,1 0 0,0 0 0,21 0 16,-21 0-16,0 0 0,21 0 0,21 0 15,-21 0-15,21 21 16,-21-21-16,21 0 0,0 0 0,1 0 16,20 22-16,-21-22 0,0 0 15,22 0-15,-22 21 0,0-21 0,21 0 16,-21 0-16,22 21 0,-22-21 0,0 0 15,0 0-15,0 0 0,1 21 16,20-21-16,-21 0 0,0 0 0,-21 0 16,21 0-16,-21 0 0,0 0 15,0 0-15,0 0 0,-21 0 0,21 0 16,0 0-16,-21 0 0,0 0 16,-21 0-16,-1 0 0,1 0 0,0 0 15,-22 0-15,22 0 0,-22 0 16,-20 0-16,20 0 0,1 0 15,-22 0-15,0 0 0,1 0 0,20 0 16,-21 0-16,1 0 0,-1 0 0,0 0 16,1 0-16,-22 0 0,21 0 15,1 0-15,-22 0 0,21 0 0,-21 0 16,0 0-16,1 0 0,-1 0 16,0 0-16,0 0 15,0 0 1,-42 0 15,0 0-31,0 0 16,0-21-16,-22 21 0,22-21 15,-21 21-15</inkml:trace>
  <inkml:trace contextRef="#ctx0" brushRef="#br0" timeOffset="3397.14">7937 5757 0,'-21'0'0,"-21"-63"15,21 42 1,21 0 0,0 42 15,0 0-31,0 0 0,0 0 16,0 0-16,0 1 0,0 20 0,0 0 15,0-21-15,0 22 0,0-22 16,0 21-16,0-21 0,0 1 0,0-1 15,0 0-15,0 0 0,0 0 16,0 0-16,21-21 47,-21-21-47,21 0 0,0 0 16,-21-21-16,0 20 0,21 1 0</inkml:trace>
  <inkml:trace contextRef="#ctx0" brushRef="#br0" timeOffset="3868.02">7980 5546 0,'-43'0'31,"65"0"0,-1 0-31,0 0 0,21 0 0,-21 0 16,22-21-16,-1 21 0,0 0 0,22 0 15,-22 0-15,22 0 0,-1-22 16,1 22-16,-1 0 0,1 0 0,-1 0 16,1 0-16,-1 0 0,1 0 15,-22 0-15,0 0 0,1 0 0,-1 0 16,-21 0-16,0 0 0,1 22 16,-1-1-16,0 0 0,-21 0 15,0 0-15,0 0 0,0 1 16,0-1-16,0 0 0,0 0 0,0 21 15,0-20-15,0-1 0,0 0 16,0 0-16,0 21 0,0-20 0,0-1 16,21 0-16,-21 0 0,0 0 15,0 0-15,0 1 16,-21-1-16,0-21 0,0 21 16,-1-21-16,1 0 0,0 0 0,-21 0 15,21 21-15,-22-21 0,1 0 16,21 0-16,-22 0 0,1 0 0,21 0 15,-21 0-15,20 0 0,1 0 16,-21 0-16,21 0 0,0 0 16,-1-21-16,22 0 0,-21 21 0,21-21 15,-21 21-15,21-22 0,0 1 0</inkml:trace>
  <inkml:trace contextRef="#ctx0" brushRef="#br0" timeOffset="5275.59">7980 5652 0,'0'0'16,"-21"-22"-1,42 22 1,0 0-1,0 0-15,0 0 0,0 0 0,22 0 16,-1-21-16,0 21 0,1 0 16,-1 0-16,0 0 0,1 0 0,-1 0 15,22-21-15,-22 21 0,0 0 16,-21 0-16,22 0 0,-22 0 16,0 0-16,0 0 0,-42 21 31,-21-21-31,21 21 0,-22-21 0,1 22 15,0-22-15,-1 0 0,-20 21 0,20-21 16,1 21-16,-21-21 0,20 0 16,-20 21-16,20 0 0,22-21 0,-21 0 15,21 0-15,0 21 0,42-21 32,21 0-32,-21 0 0,22 0 0,-1 0 15,0 0-15,22 0 0,-22 0 16,22 0-16,-22 0 0,21 0 15,1 0-15,-1 0 0,-20-21 0,20 21 16,-20 0-16,-1 0 0,0 0 16,1 0-16,-22 0 0,0 0 0,0 0 15,-42 0 1,-21 0-16,20 0 0,-20 0 16,0 0-16,-22 21 0,22-21 0,-22 22 15,22-22-15,-21 0 0,-1 21 0,1-21 16,-1 21-16,1-21 0,20 0 15,1 0-15,0 21 0,20-21 0,1 0 16,42 0 0,1 0-1,20 0-15,-21 0 0,21 0 0,1 0 16,-1 0-16,0 0 0,22 0 16,-1 0-16,-20 0 0,20 0 0,1-21 15,-1 21-15,1 0 0,-22 0 0,22 0 16,-22 0-16,0-21 0,-21 21 15,1 0-15,-1 0 0,-42 0 16,-1 0-16,-20 0 16,-21 21-16,20-21 0,-20 0 15,-1 21-15,1-21 0,-22 0 0,22 21 16,-1-21-16,1 21 0,-1-21 16,22 0-16,-22 22 0,22-22 15,21 0-15,-22 0 0,22 21 0,42-21 31,22 0-15,-22 0-16,21 0 0,1 0 0,-1 0 16,0 0-16,22 0 0,-1 0 0,1 0 15,-1 0-15,1 0 0,-1 0 16,1 0-16,-1 0 0,-20 0 0,20 0 16,-21 0-16,1 0 0,-1 0 0,-21 0 15,0 0-15,-63 0 31,21 0-31,-21 0 0,-22 21 0,22-21 16,-22 0-16,1 21 0,-1-21 16,1 21-16,-1-21 0,1 0 0,-1 21 15,1-21-15,-1 22 0,22-22 0,0 0 16,-1 21-16,22-21 0,0 0 16,42 0-1,0 0-15,22 0 0,-22 0 16,21 0-16,22 0 0,-22 0 15,21 0-15,-20 0 0,20 0 0,1 0 16,-1 0-16,1 0 0,-1 0 16,-20 0-16,20 0 0,-21-21 0,1 21 15,-22 0-15,21 0 0,-21 0 16,1 0-16,-22-22 0,-22 22 16,-20 0-16,21 0 15,-43 0-15,22 0 0,-21 0 0,-1 0 16,1 0-16,-1 0 0,1 0 0,-1 0 15,1 0-15,20 0 0,1 0 16,21 0-16,0 0 0,21-21 16,21 21-16,0-21 15,21 21-15,1-21 0,-1 0 16,0 21-16,22-21 0,-1 21 0,-20-22 16,20 1-16,1 21 0,-22-21 15,21 21-15,-20-21 0,-22 0 16,0 21-16,0 0 0,-21-21 15,-42 21 1,21 0-16,-22 0 0,-20 0 0,21 0 16,-1 0-16,1 0 0,0 0 0,-1 21 15,22-21-15,-21 0 0,63-21 32,21 21-32,-21-22 0,1 1 15</inkml:trace>
  <inkml:trace contextRef="#ctx0" brushRef="#br0" timeOffset="6508">11747 1312 0,'0'-21'15,"0"42"32,0 1-47,0-1 16,0 0-16,0 0 15,22-21-15,-22 42 0,0-20 0,0-1 16,21 0-16,-21 21 0,21-21 16,-21 22-16,21-1 0,-21 0 0,0 1 15,21 20-15,-21-20 0,21-1 0,-21 21 16,0-20-16,22-1 0,-1 22 16,-21-22-16,21 21 0,-21 1 15,21-1-15,0 1 0,-21-1 0,21 1 16,-21-1-16,0 1 0,22-1 15,-1 1-15,-21-1 0,21 1 0,-21-1 16,0 22-16,0-21 0,0-1 16,0 1-16,0 20 0,0-20 0,0-1 15,0 1-15,0-1 0,0 1 0,21-22 16,-21 22-16,0-1 0,21 1 16,-21-22-16,0 21 0,0 1 0,0-1 15,0 1-15,0-1 0,21-20 0,-21 20 16,0 1-16,22-22 0,-22 22 15,0-1-15,0 1 0,21-1 0,-21 1 16,21-1-16,-21 1 0,0-1 16,0-21-16,21 22 0,-21-22 0,21 22 15,0-22-15,-21 0 0,0 1 16,22-1-16,-22-21 0,0 22 0,21-1 16,-21-21-16,0 0 0,0 22 0,0-22 15,0 0-15,0 0 0,0 0 0,0 22 16,0-22-16,0 0 0,0 0 15,0 0-15,0 0 0,0-42 32,0 0-17,0-21-15,0 21 0,21-22 16,-21 1-16,21 0 0,-21-22 16</inkml:trace>
  <inkml:trace contextRef="#ctx0" brushRef="#br0" timeOffset="7536.05">12065 2709 0,'0'0'0,"-21"0"16,21 22-16,-21-22 0,21 21 31,21-21-15,21 0-16,-21 0 0,22 0 15,-22 0-15,21 0 0,0 0 0,1 0 16,-1 0-16,0-21 0,22 21 16,-22 0-16,1 0 0,20-22 15,-21 22-15,1 0 0,-1 0 0,0 0 16,1 0-16,-1 0 0,-21-21 16,0 21-16,1 0 0,-1 0 0,0 0 15,0 0 1,0 0-16,0 0 15,1 0-15,-1 0 16,0 0 0,-21 21-16,0 1 0,0-1 15,0 0-15,0 0 16,0 0-16,0 22 0,0-22 16,0 0-16,0 21 0,0-21 0,0 22 15,0-22-15,0 21 0,0 1 16,0-1-16,0 0 0,21 1 0,-21-1 15,0 0-15,0 1 0,21-1 0,-21-21 16,0 21-16,0 1 0,0-22 16,0 21-16,0-21 0,0 1 0,0 20 15,0-21-15,0 0 0,0 0 16,0 1-16,-21-22 0,21 21 16,-21-21-16,0 21 0,0-21 15,21 21-15,-22-21 0,1 21 16,0-21-16,0 0 15,0 0-15,0 21 16,-1-21-16,1 0 0,0 0 0,0 0 16,-21 0-16,20 0 0,-20 0 15,0 0-15,-1 0 0,1 0 0,0 0 16,-1 0-16,1 0 0,-21 0 0,20 0 16,-20-21-16,20 21 0,1 0 15,0 0-15,-1 0 0,1 0 0,21 0 16,0 0-16,0-21 0,-1 21 0,44 0 78,-22-21-62,21 0-16,-21 0 0,21 21 0,-21-22 15,0 1-15,21 0 0</inkml:trace>
  <inkml:trace contextRef="#ctx0" brushRef="#br0" timeOffset="8627.92">12171 2900 0,'-21'-21'16,"-1"21"-16,1 0 16,0 0-16,42 0 31,0 0-15,1 0-16,20 0 0,0 0 0,1 0 15,-1 0-15,21 0 0,-20 0 16,20 0-16,1 0 0,-22 0 15,22 0-15,-1 0 0,-21 0 0,1 0 16,-1 0-16,-21 0 0,-42 21 16,0-21-1,-21 21-15,-1-21 0,1 21 16,0-21-16,-22 21 0,22-21 0,-22 22 16,1-22-16,20 0 0,1 21 0,0-21 15,-1 0-15,22 0 0,0 21 16,0-21-16,42 21 15,0-21 1,22 0-16,-1 0 0,0 0 16,1 0-16,20 0 0,-21 0 15,22 0-15,-22 0 0,22 0 0,-1 0 16,-20 0-16,20 0 0,-21 0 16,-20-21-16,20 21 0,-84 0 31,-1 0-31,1 0 0,0 0 0,-22 21 15,22-21-15,-22 0 0,1 21 0,-1-21 16,-20 21-16,20-21 0,1 22 16,-1-22-16,22 21 0,-22 0 0,22-21 15,21 21-15,0-21 0,21 21 16,21 0-16,0-21 16,42 0-16,-20 22 0,20-22 15,1 0-15,-1 0 0,22 0 0,-22 21 16,22-21-16,0 0 0,-1 0 15,1 0-15,-21 0 0,-1 0 0,-21 0 16,-20 0-16,-1 21 0,-42-21 16,-22 21-16,1-21 15,-22 0-15,1 21 0,-1 0 0,1-21 16,-1 0-16,22 22 0,-21-22 16,-1 0-16,22 21 0,-22-21 0,22 0 15,0 21-15,20-21 0,1 0 16,0 0-16,21 21 0,0 0 15,21-21-15,22 0 0,-1 0 16,-21 21-16,21-21 0,22 0 16,-22 0-16,22 0 0,-22 0 0,22 0 15,-1 0-15,1 0 0,-22 0 0,0 0 16,1 0-16,-1 0 0,-84 0 31,20 22-31,-20-22 0,-21 21 0,20-21 16,-20 21-16,-1-21 0,1 21 15,20-21-15,-20 21 0,21-21 16,20 21-16,-20-21 0,21 22 0,0-22 16,21 21-16,21 0 15,21-21-15,-21 0 0,22 0 16,-1 0-16,22 0 0,-22 0 16,21 0-16,1 0 0,-22 0 0,22 0 15,-22 0-15,22 0 0,-43 0 0,21 0 16,-21 0-16,-42 21 15,-21-21-15,21 21 16,-22-21-16,-20 0 0,20 21 0,1-21 16,0 22-16,21-22 0,-22 0 15,22 21-15,0-21 0,0 0 16,21 21-16</inkml:trace>
  <inkml:trace contextRef="#ctx0" brushRef="#br0" timeOffset="9552.39">5482 7684 0,'0'0'16,"-63"0"-16,20 0 0,-20 21 0,20-21 16,22 0-16,-21 0 0,21 0 15,0 0-15,-1 0 16,1 0-16,0 0 15,21 21-15,0 0 32,21-21-32,0 0 15,1 0-15,20 0 0,0 0 16,22 0-16,-1 0 0,22 0 0,21 0 16,-22 0-16,43-21 0,-21 21 0,21-21 15,21 21-15,1 0 0,20-21 16,0 21-16,1-22 0,20 22 15,1-21-15,20 21 0,1 0 0,-22-21 16,22 21-16,0 0 0,21 0 0,-22 0 16,1 0-16,0 0 0,-1 0 15,22 0-15,-21 0 0,-22 0 0,22 0 16,-22 0-16,22 0 0,-21 0 0,-22 0 16,0-21-16,1 21 0,-22 0 15,-21 0-15,0 0 0,-21 0 0,-1 0 16,-20 0-16,-21-21 0,-1 21 0,1 0 15,-22 0-15,0 0 0,-21 0 16,1 0-16,-1 0 0,0 0 0,0 0 16,-21-21-1,-21 21 1,0 0 0,0 0-16,-1-22 0,1 22 0,0 0 15,-21 0-15,21-21 0,-22 21 0,1 0 16,21-21-16,-22 21 0</inkml:trace>
  <inkml:trace contextRef="#ctx0" brushRef="#br0" timeOffset="9982.15">11663 7260 0,'0'0'16,"-21"0"-16,-1 0 0,1 0 0,0 0 31,42 21-16,0-21 1,1 22-16,-1-1 0,0-21 0,21 21 16,-21 0-16,22-21 0,-1 21 15,0-21-15,22 21 0,-22-21 0,1 22 16,20-22-16,-21 21 0,1-21 0,20 0 16,-20 21-16,-1-21 0,-21 0 15,21 21-15,-20-21 0,-1 21 0,0-21 16,-21 21-16,0 1 0,-21-1 15,0 0 1,-22-21-16,22 21 0,-42 0 0,20 0 16,1 22-16,-22-22 0,22 0 0,-21 0 15,20 22-15,1-22 0,0 0 0,-1 21 16,22-21-16,-21 1 0,21-1 16,-1 0-16,1 0 0,0 0 0,0 0 15,21 1-15,0-1 16,21-21 15,-21-21-31,21-1 0,22 1 16,-22 0-16,21 0 0,-21 0 0,22-22 15</inkml:trace>
  <inkml:trace contextRef="#ctx0" brushRef="#br0" timeOffset="10604.37">12700 7303 0,'0'-85'31,"0"64"-31,21 0 16,21 21-16,-20-22 0,20 1 15,-21 21-15,21 0 0,1 0 16,-1 0-16,0 0 0,1 0 0,-1 0 15,0 0-15,-20 0 0,20 21 0,-21 1 16,0-1-16,-21 0 0,0 21 16,0-21-16,0 22 0,0-22 0,0 21 15,-21 1-15,0-1 0,-21-21 0,-1 21 16,1 1-16,0-22 0,-22 21 0,22-21 16,-1 1-16,1-1 0,21 0 15,-21 0-15,20 0 0,1 0 0,0-21 16,0 22-16,42-44 31,0 22-15,0-21-16,1 0 0,20 0 0,0-21 15,1 20-15,-1-20 0,0 0 0,22-1 16,-22 1-16,22-21 0,-22 20 16,21 1-16,-20 0 0,-1-1 0,0 1 15,1 0-15,-1 20 0,-21-20 0,0 21 16,1 0-16,-1 0 0,0-1 15,-42 44 17,0-1-32,-22 21 15,22-21-15,0 22 0,-21-1 0,20 0 16,1 1-16,0-1 0,0 0 0,0 1 16,0-1-16,21 0 0,0 1 15,0-22-15,0 0 0,0 21 0,0-21 16,21 1-16,0-22 0,21 21 0,-21-21 15,1 0-15,20 0 0,0 0 0,-21 0 16,22-21-16,-1-1 0,0 1 16,1 0-16,-1-21 0,0-1 0,1 1 15</inkml:trace>
  <inkml:trace contextRef="#ctx0" brushRef="#br0" timeOffset="11476.16">14647 1609 0,'0'0'0,"0"21"62,0 0-62,21 21 0,-21-20 16,22 20-16,-22 0 0,0 1 0,0-1 15,21 21-15,-21 1 0,21-1 16,-21 1-16,21-1 0,-21 22 0,0 0 16,0 21-16,21-22 0,-21 22 15,21 0-15,-21-21 0,22 42 0,-1-22 16,0 22-16,21-21 0,-21 21 0,1 0 15,20 0-15,-21 0 0,0 0 16,0 0-16,1 21 0,-22-21 16,0 22-16,0-22 0,0 21 0,0-21 15,0 21-15,0-42 0,0 21 0,0-21 16,-22-1-16,22 1 0,0-21 16,-21 0-16,21-22 0,0 22 0,0-43 15,-21 22-15,21-22 0,0 0 0,0 1 16,0-22-16,0 0 0,0-42 15,21 0-15,-21-1 16,21-20-16,1 0 0,-1-22 16,0 1-16,0-22 0,0 0 0</inkml:trace>
  <inkml:trace contextRef="#ctx0" brushRef="#br0" timeOffset="12315.96">14795 1651 0,'0'0'0,"-21"0"15,21 21-15,-21-21 0,21 21 16,-21 1-16,21-1 0,0 21 0,-21-21 15,21 22-15,-21-22 16,-1 21-16,22 0 0,-21 1 0,0-22 0,21 21 16,-21 1-16,0-22 0,0 0 0,21 0 15,-22 0-15,22 0 16,0 1-16,0-44 31,0 1-15,0 0-16,0 0 0,0 0 0,22 0 15,-1-22-15,-21 22 0,21-21 16,0-1-16,0 1 0,0 0 0,1-1 16,-1-20-16,0 21 0,0-1 0,21 22 15,-20-21-15,-1 21 0,0-1 16,0 22-16,0-21 0,0 0 16,1 21-16,-1 0 0,0 0 0,0 0 15,0 0-15,0 21 16,1 0-16,-22 22 0,21-22 0,0 21 15,-21-21-15,21 22 0,-21-1 16,0 0-16,0-20 0,21 20 0,-21-21 16,21 21-16,-21-20 0,22-1 15,-22 0-15,0 0 0,0 0 0,21-21 16,0 0-16,-21 21 16,21-21-1,0-21-15,-21 0 16,0 0-16,0 0 15,0 0-15,21-22 0</inkml:trace>
  <inkml:trace contextRef="#ctx0" brushRef="#br0" timeOffset="13212.05">15833 931 0,'-22'-63'32,"22"42"-32,0 0 0,0-1 15,0 1-15,0 0 0,22 21 16,-22-21-16,21 0 0,0 21 15,0-21-15,0-1 0,0 22 0,1 0 16,-1 0-16,0-21 0,0 21 16,0 21-16,-21 1 15,0 20-15,0 0 0,0 1 0,-21-1 16,-21 21-16,21 1 0,-1-22 16,-20 22-16,21-22 0,0 22 15,0-43-15,-1 21 0,22 0 0,0-20 16,0-1-16,-21 0 0,21 0 15,0 0-15,21-21 16,1 0-16,-1 0 16,0 0-16,0 0 0,0-21 0,22 0 15,-22 0-15,0 21 0,21-21 16,-21-22-16,1 22 0,20 0 0,-21-21 16,21-1-16,-20 1 0,-1 0 0,0-1 15,0 22-15,0-21 0,0-1 16,1 22-16,-22-21 0,0 21 0,0 0 15,0-1-15,0 1 16,0 42 0,0 1-1,-22-22-15,22 42 0,0-21 0,-21 0 16,0 22-16,21-22 0,0 21 16,0 0-16,-21 1 0,21-1 0,0-21 15,-21 22-15,21-1 0,0 0 0,-21 1 16,21-1-16,0 0 0,0 1 15,0-1-15,0 0 0,-22 1 0,22-1 16,0 21-16,0-20 0,0-1 16,0 0-16,0 1 0,22-1 0,-1 0 15,-21 1-15,21-22 0,0 21 16,0 1-16,-21-22 0,21 0 16,1 21-16,-22-21 0,21 1 0,-21-1 15,0 0-15,0 0 16,0 0-16,0 0 15,-21-21-15,-1 0 0,1 0 0,0 0 16,0 0-16,0 0 0,0 0 16,-1 0-16,1 0 0,0-21 0,0 0 15,21 0-15,0 0 0,-21-22 16,21 22-16,0-21 0,0 0 0,0-22 16,0 22-16,0-22 0,0 1 0,21-1 15,0 1-15,0-1 16,0 1-16,1 20 0,20-20 0,-21 21 15,21-1-15,-20 22 0,20-21 16,-21 21-16,0-1 0,0 1 0,1 0 16</inkml:trace>
  <inkml:trace contextRef="#ctx0" brushRef="#br0" timeOffset="33564.08">8424 5757 0,'0'-21'0,"-21"0"0,21 0 16,-21 0 0,0 21-16,0 0 0,-1 0 15,1 0-15,0 0 16,0 0-16,0 0 0,-22 0 15,22 0-15,-21 0 0,21 0 16,-22 0-16,22 21 0,0-21 0,-21 21 16,21-21-16,-1 0 15,22 21-15,0 0 16,22-21-16,-1 0 0,21 22 16,-21-22-16,22 21 0,20-21 0,-21 0 15,22 0-15,-22 0 0,22 0 0,-1 0 16,1 0-16,-1 0 0,1 0 15,-1 0-15,1 0 0,-1-21 0,-20 21 16,-1 0-16,-21 0 0,0 0 16,0 0-16,-21-22 0,0 1 15,-21 21-15,0-21 16,-21 21-16,-1-21 0,1 21 0,0-21 16,-1 21-16,-20 0 0,21-21 15,-22 21-15,22-22 0,-1 22 0,1 0 16,0-21-16,-1 21 0,1 0 0,0 0 15,-1 0-15,1 0 0,21 0 16,0 0-16,42 0 16,0 0-16,0 0 15,22 0-15,-1 21 0,0-21 0,1 0 16,20 0-16,-21 0 0,22 0 16,-22 22-16,22-22 0,-22 0 15,22 0-15,-22 0 0,-21 0 16,21 21-16,-20-21 0,-22 21 15,-43-21 1,22 0-16,-21 0 0,-1 0 0,-20 0 16,21 21-16,-22-21 0,22 0 15,-22 0-15,22 0 0,-22 0 0,1 0 16,21 0-16,-22 0 0,1 0 0,-1 0 16,1 0-16,-1 0 0,22 0 15,-1 0-15,22 0 0,0 0 0,21 21 16,21-21-1,0 0-15,22 0 0,-1 0 16,22 0-16,-1 0 0,-21 0 16,43 0-16,-21 0 0,-1 0 0,1 0 15,-1 0-15,22 0 0,-22 0 16,1 0-16,-22 0 0,0 0 0,1 0 16,-22 0-16,0 0 0,-21 21 15,0 1-15,-21-22 0,-21 21 16,20-21-16,-41 21 0,21 0 0,-22 0 15,22-21-15,-22 21 0,22 1 16,-22-22-16,22 21 0,0 0 16,-1-21-16,1 21 0,21-21 15,0 21-15,0-21 0,-1 0 16,22 21-16,22-21 16,20 0-16,-21 0 0,0 0 15,22 0-15,-1 0 0,-21 0 0,21 0 16,1-21-16,-1 21 0,0-21 15,1 21-15,-22-21 0,21 21 0,1-21 16,-22 21-16,0-21 0,0 21 16,-21-22-16,-21 22 15,0 0-15,-22 0 0,1 0 0,0 0 16,-1 0-16,-20 0 0,-1 0 16,1 0-16,-1 0 0,1 0 0,21 22 15,-22-22-15,22 21 16,-1-21-16,1 21 0,21-21 0,0 21 15,0-21-15,21 21 0,0 0 16,21-21-16,0 22 0,0-22 16,21 21-16,1-21 0,-1 0 0,0 0 15,1 0-15,-1 0 0,22 0 16,-22 0-16,21 0 0,-20 0 0,-1 0 16,22 0-16,-22 0 0,0 0 15,1 0-15,-1 0 0,-21-21 16,0 21-16,-21-22 0,-42 1 15,21 21-15,-22-21 0,1 21 16,0 0-16,-22-21 0,22 21 16,-22 0-16,1-21 0,-1 21 15,22 0-15,-21-21 0,-1 21 0,22-22 16,-1 22-16,1 0 0,21 0 0,0 0 16,0 0-16,42 0 15,0 0-15,21 0 16,-21 0-16,22 0 0,-1 0 15,22 0-15,-22 0 0,0 0 0,22 0 16,-22 0-16,0 0 16,22 0-16,-22 22 0,22-22 0,-22 0 15,0 0-15,1 0 0,-1 0 0,-21 0 16,22 0-16,-43 21 16,21-21-16,-42 0 15,-1 0-15,-20 0 16,21 0-16,-21 0 0,-1 0 0,1 0 15,0 0-15,20-21 0,-20 21 0,0 0 16,-1 0-16,1-22 0,0 22 16,21-21-16,-22 21 0,22 0 0,0 0 15,21-21-15,0 0 16,0 0-16,42 0 16,-21 21-16,22-22 0,-22 1 15,21 0-15,22 0 0,-22 21 0,0-21 16,22 0-16,-1-1 0,-20 22 0,20-21 15,-20 21-15,-1 0 0,-21 0 16,21 0-16,-20 0 0,-22 21 31,0 1-31,-22-22 0,1 21 0,0-21 16,0 21-16,0 0 16,0 0-16,-1 0 0,22 1 0,-21-22 15,0 21-15,21 0 0,0 0 16,0 0-1,21-21 17,0 0-32,1-21 15,-1 0-15,-21 0 16,21 0-16,0-1 0,0 1 16,-21 0-16,0 0 0,21 0 15,1 0-15,-22-1 0,21 1 0,0 21 16,-21-21-16,21 0 0,0 21 0,0 0 15,1 0 1,-1 21-16,-21 0 0,0 0 16,0 1-16,0-1 15,0 21-15,0-21 0,0 0 0,0 1 16,0-1-16,0 21 0,0-21 16,0 0-16,0 1 0,0-1 15,0 0-15,0 0 0,21-21 31,0 0-15,-21-21 0,0 0-16,0 0 0,21-1 15,-21 1-15,0 0 0,0-21 16,0 21-16,0-1 0,21 1 0,-21 0 16,0 0-16,22 0 0,-22 0 15,0-1-15,0 44 47,0-1-47,0 0 0,0 0 0,0 0 16,0 0-16,-22 1 0,22 20 15,-21-21-15,21 0 0,0 0 0,0 1 16,0-1-16,0 0 0,0 0 16,0 0-1,21-21 16,1-21-31,-22 0 16,21 21-16,-21-21 0,0 0 0,21-1 16,-21 1-16,21 0 0,-21 0 15,0-21-15,0 20 0,0 1 0,0 0 16,0 0-16,21 21 0,-21-21 16,0 0-16,0 42 31,0 0-31,0 0 0,0 0 0,0 0 15,-21 1-15,21-1 0,-21 0 16,21 0-16,0 0 0,-21 0 16,21 1-1,0-44 17,0 1-32,0 0 15,0 0-15,21 21 0,-21-21 16,0 0-16,0-1 0,0 1 0,0 0 15,0 0-15,0 0 16,0 0-16,-21-1 0,0 22 0,-1-21 16,1 21-16,0 0 0,0 0 15,0 0-15,-22 0 0,1 0 0,0 0 16,-1 0-16,1 0 0,-21 0 16,20 21-16,-20-21 0,20 0 15,-20 0-15,21 22 0,-1-22 16,1 0-16,21 0 0,-22 0 0,22 0 15,-21 0-15,21 0 0,0 0 0,-22 0 16,22 0-16,0 0 0,0 0 16,0-22-16,-1 22 0,1-21 0,0 21 15,0-21-15,0 21 16,21-21-16,-21 21 0,-1-21 0,1 21 0,0-21 16,0 21-1,0-22-15,21 1 16,0 42 46,0 1-62,0-1 16,0 0-16,21-21 0,-21 21 16,21 0-16,0 0 0,-21 22 0,0-22 15,0 0-15,21 21 0,-21-20 16,22 20-16,-22-21 0,0 21 0,0-20 15,0 20-15,0-21 16,0 0-16,0 0 0,0 1 0,0-1 0,0 0 16,0 0-16,0-42 62,0 0-62,0 0 16,0-1-16,-22 1 0,22 0 15,0-21-15,0 21 0,0-1 0,0-20 16,0 0-16,0 21 0,0-22 0,0 22 16,0 0-16,0 0 0,0 0 15,0 42 1,-21 0 0,21 21-16,0-21 0,0 22 15,0-22-15,0 21 0,-21 1 16,21-22-16,0 21 0,0-21 0,0 0 15,0 22-15,0-22 0,0 0 16,0 0-16,0 0 0,0-42 47,21 0-31,-21 0-16,0 0 0,0 0 15,0-22-15,0 22 0,0-21 0,0 21 16,0-22-16,0 1 0,0 21 15,0-22-15,0 22 0,0 0 16,0 0-16,0 0 0,0 0 16,-21 21-1,21 21-15,0 0 16,0 0-16,0 0 0,0 0 16,0 1-16,0-1 0,0 0 0,0 0 15,0 0-15,21 0 0,0-21 16,22 22-16,-22-1 0,21 0 0,1-21 15,-1 21-15,0-21 0,1 0 16,-1 0-16,0 21 0,1-21 0,-1 0 16,0 0-16,1 0 0,-1 0 15,0 0-15,1 0 0,-1 0 16,-21 0-16,0 0 0,0 0 0,-63 0 31,21 0-31,-21 0 16,-1 0-16,-20 0 0,20 21 0,-20-21 15,21 0-15,-22 0 0,1 0 16,20 0-16,1 0 0,0 0 0,20 0 16,1 0-16,0 0 0,0 0 15,42-21 1,21 0 0,-20 21-16,20 0 0,0 0 15,1-21-15,-1 21 0,0 0 0,1 0 16,-1-21-16,0 21 0,1 0 15,20 0-15,-21 0 0,1 0 0,-1 0 16,-21 0-16,0 0 0,1 0 16,-44 0-16,-20 0 15,21 0-15,-21 0 0,-1 0 0,-20 0 16,20 0-16,-20 21 0,21-21 16,-1 0-16,-20 0 0,20 0 0,1 21 15,21-21-15,-21 0 0,20 0 16,1 0-16,42-21 31,22 21-31,-22-21 16,21 0-16,-21 21 0,22-22 0,-1 1 15,0 0-15,-20 21 0,20-21 16,-21 0-16,0 21 0,22-21 0,-43-1 31,-22 22-31,1 0 16,0 0-16,-21 0 0,21 0 0,-22 0 15,1 0-15,0 22 16,-1-22-16,22 21 0,-21-21 0,21 21 0,-22-21 16,22 21-16,0-21 15,0 21-15,21 0 0,0 1 16,42-22 0,-21 0-16,0 0 15,1 0-15,20 0 0,-21 0 0,21 0 16,1-22-16,-1 1 0,0 0 15,1 0-15,-1 0 0</inkml:trace>
  <inkml:trace contextRef="#ctx0" brushRef="#br0" timeOffset="42096.14">12742 2879 0,'0'0'0,"0"-21"15,-21 21 17,0 0-32,0 21 15,21 0-15,-21 0 0,-1 0 0,1 22 16,21-1-16,-21 0 0,0 22 15,0-1-15,21-20 0,-21 20 16,-1 1-16,22-22 0,0 0 0,-21 22 16,21-22-16,-21-21 0,21 22 15,-21-22-15,21 21 0,0-21 0,0 0 16,0-42 31,0 0-47,0-21 0,0 21 0,0-22 15,0 1-15,0 0 0,0-22 0,21 1 16,-21 20-16,0-20 0,0-1 16,0 22-16,0-22 0,0 22 15,0 0-15,0-1 0,0 1 16,0 0-16,0 21 0,0-1 0,0 44 31,0-1-31,-21 0 16,0 21-16,21 1 0,-21-1 0,-1 0 15,22 1-15,0 20 0,-21-21 16,0 22-16,0-1 0,21-20 0,0 20 16,0-20-16,-21-1 0,21 0 15,-21 1-15,21-1 0,0-21 0,0 0 16,-22 0-16,22 1 0,-21-1 16,21-42 15,0-1-31,0-20 15,0 0-15,0-1 0,0 1 0,0 0 16,0-22-16,0 1 0,0-1 16,21 1-16,-21-1 0,0 1 0,22-1 15,-22 1-15,0 20 0,0 1 16,0 0-16,0-1 0,0 22 0,0 0 16,0 0-16,0 0 0,0 42 15,0 0-15,0 21 16,0-20-16,-22 20 0,22 0 15,0 22-15,0-22 0,-21 22 16,21-1-16,0 1 0,0-1 0,0-21 16,-21 22-16,21-22 0,0 22 15,0-22-15,0-21 0,0 22 0,0-22 16,0 0-16,0 0 0,0 0 16,0 0-16,0-42 31,0-21-31,0 21 15,0-22-15,0 1 0,21 0 0,-21-22 16,0 22-16,0-22 0,21 1 16,-21-1-16,22 22 0,-22-21 15,0 20-15,0 1 0,0 0 16,0 20-16,0-20 0,0 21 0,0 0 16,0 42-1,0 0-15,0 0 16,0 22-16,0-1 0,0 0 15,0 1-15,-22 20 0,22-21 0,-21 22 16,0-22-16,21 22 0,0-22 0,0 22 16,-21-22-16,21 0 0,0-21 15,-21 22-15,21-1 0,0-21 0,0 0 16,0 1-16,0-1 0,0 0 16,21-21-1,-21-21 1,21 21-16,0-21 0,-21-22 0,21 22 15,1-21-15,-1-1 0,0-20 0,21 21 16,-21-43-16,1 21 0,-1 1 16,21-1-16,-21 1 0,0 21 0,1-22 15,-1 22-15,0-1 0,-21 22 16,0 0-16,21 0 0,-21 0 0,0 0 16,21 21-16,-21 21 15,0 21-15,0-21 0,0 22 16,0-22-16,0 42 0,0-20 15,0 20-15,0-21 0,0 22 16,0-22-16,-21 22 0,21-22 0,0 0 16,-21 1-16,21-1 0,0 0 15,0-20-15,0 20 0,0-21 0,0 0 16,0 0-16,0 1 0,-21-1 16,21-42 15,0-1-31,0 1 0,21 0 15,-21 0-15,21-21 0,-21-1 16,21 1-16,0-22 0,-21 1 16,0-1-16,22 1 0,-1 21 0,-21-22 0,0 1 15,21 20-15,-21 1 16,21 0-16,-21 20 0,0 1 0,0 0 16,21 0-16,-21 0 0,0 42 15,0 0 1,0 0-16,0 0 0,0 22 15,0-1-15,0 0 0,0 1 0,-21-1 16,21 22-16,0-22 0,-21 0 16,21 22-16,0-22 0,0 0 0,0-20 15,0 20-15,0 0 0,0-21 0,-21 1 16,21-1-16,0 0 0,0 0 16,0 0-16,0 0 0,0 1 15,0-44 16,0 1-31,0-21 16,0 21-16,0-22 0,21 1 16,0 0-16,0-22 0,-21 1 0,21-1 15,1 1-15,-22-1 0,0 1 16,21 20-16,0-20 0,-21-1 0,0 22 16,0-21-16,0 20 0,0 1 15,0 21-15,0 0 0,0-1 16,0 44-1,0-1-15,0 0 0,0 0 0,0 21 0,-21 1 16,21-1-16,0 0 16,-21 1-16,21-1 0,0 0 0,0 1 15,0-1-15,0 22 0,0-22 16,0-21-16,21 21 0,-21 1 0,0-1 16,0-21-16,0 0 0,21 1 0,-21 20 15,0-21-15,21 0 16,-21 0-16,0 1 15,0-44 17,0 1-32,0 0 0,0 0 15,0 0-15,0-22 0,0 22 0,0-21 16,0 0-16,0-1 0,0 1 16,-21 0-16,0-1 0,0 1 15,-1 21-15,1-22 0,-21 22 0,21-21 16,-22 21-16,22 0 0,-21 21 15,0-22-15,-1 22 0,1 0 0,0 0 16,-1 0-16,1-21 0,0 21 16,-1 0-16,1 0 0,21 0 0,0 0 15,-1 0-15,1 0 0,42 0 32,1 0-32,20 0 0,-21 0 15,21 0-15,1 0 0,20 0 16,-20 0-16,-1 0 0,0 0 0,22 0 15,-22-21-15,0 21 0,22 0 16,-22 0-16,22 0 0,-22 0 0,0 0 16,1 0-16,-1 0 0,-21 0 15,22 0-15,-22 0 0,-42 0 32,-1 0-32,-20 0 0,0 0 0,-1 0 15,-20 0-15,21 0 0,-22 21 0,1-21 16,20 0-16,1 0 15,0 21-15,-1-21 0,1 0 0,21 0 16,0 0-16,-1 0 0,44 0 31,-1 0-31,0 0 16,0 0-16,21 0 0,1-21 0,-1 21 16,0 0-16,1 0 0,-1-21 0,22 0 15,-22 21-15,21-21 0,-20 21 16,-1 0-16,22-21 0,-43 21 15,0 0-15,0-22 0,-63 22 16,21 0-16,-43 0 16,22 0-16,-22 0 15,22 0-15,-22 0 0,22 0 0,0 0 16,-22 0-16,43 0 0,-21 0 16,-1 0-16,22 0 0,0 22 0,42-22 46,0 0-46,22 0 0,-22 0 0,0 0 16,21 0-16,1 0 0,-1 0 16,-21 0-16,22-22 0,-1 22 0,0 0 15,-21 0-15,1 0 0,20-21 16,-63 0 15,0 21-31,-22 0 0,1-21 0,0 21 16,-1 0-16,1 0 0,0 0 15,-1 0-15,1 0 0,0 0 0,20 0 16,1 0-16,0 0 0,0 0 0,0 0 16,42 0-1,0 0 1,21 0-16,-20 0 0,20 0 16,0 0-16,-21 0 0,22 0 0,-1 0 15,0 0-15,1 0 0,-1 0 16,22 0-16,-22-21 0,-21 21 15,21 0-15,-20 0 0,-1 0 16,0 0-16,-42 0 16,0 0-16,-22 0 0,1 0 15,0 0-15,-22 0 0,22 0 0,-22 0 16,22 0-16,-22 0 0,22 0 0,0 0 16,21 0-16,-22 21 0,22-21 15,0 0-15,0 0 0,42 0 31,0 0-31,21 0 0,-20 0 0,20 0 16,0-21-16,1 21 0,-1 0 16,0 0-16,1 0 0,20 0 15,-21 0-15,22 0 0,-22 0 16,1 0-16,-1 0 0,0 0 0,1 0 16,-22 21-16,0 0 0,0 0 15,-21 0-15,0 1 0,0 20 0,0-21 16,-21 21-16,0 1 0,0-1 0,-1 0 15,-20 1-15,21 20 0,0 1 16,0-22-16,-22 22 0,43-22 16,-21 0-16,0 1 0,21-1 0,0 0 15,-21 1-15,21-22 0,0 21 0,0-21 16,0 0-16,0 1 16,0-44 15,21-20-31,0 21 15,-21-21-15,21 20 0,0-41 0,-21 21 16,22-22-16,-22 22 0,0-22 16,0 1-16,21-1 0,-21 22 0,0 0 15,0-1-15,0 1 0,0 0 16,0 20-16,0 1 0,0 0 0,0 0 16,-21 42-1,-1-21-15,22 42 16,-21-20-16,0 20 0,0 0 0,0 1 15,0-1-15,21 21 16,-22 1-16,1-1 0,0-20 0,21 20 16,-21 1-16,21-22 0,0 0 15,-21 22-15,21-22 0,-21-21 0,21 22 16,0-22-16,0 21 0,0-21 0,0 1 16,0-44 15,0 1-31,0 0 15,0 0-15,0-21 0,0-1 0,0 1 16,0 0-16,0-22 0,21 22 16,-21-22-16,21 1 0,-21-1 15,21 1-15,-21 20 0,0-20 0,0 21 16,0 20-16,0 1 0,0-21 16,0 21-16,0 42 31,0 0-31,0 0 0,0 22 0,0-1 15,0 0-15,0 22 0,0-22 16,0 0-16,0 22 0,0-22 0,0 22 16,0-22-16,0 0 0,-21 1 0,21-22 15,-21 21-15,21-21 16,0 1-16,0-1 0,0 0 0,0 0 0,-21-21 16,-1 0-1,1 0-15,0-21 16,0 0-16,0-22 15,21 22-15,-21-21 0,-1 0 16,1-1-16,0-20 0,-21 20 16,21-20-16,-1-1 0,1 22 0,-21-21 15,21 20-15,0 1 0,-1 21 0,1-22 16,0 22-16,0 21 16,0 0-16,21 21 15,0 1-15,0-1 0,0 21 16,0 0-16,0 1 0,0-1 15,0 22-15,0-22 0,0 0 0,0 1 16,0-1-16,0 0 0,21-21 16,-21 22-16,21-22 0,-21 0 0,0 0 15,0 0-15,21 1 0,-21-1 16,0 0-16,21-21 0,-21-21 31,0 0-15,-21-22-16,21 22 0,0-21 0,0-1 15,0 1-15,0-21 0,0 20 16,0-20-16,0-1 0,0 1 16,0 20-16,0 1 0,0 0 15,0-1-15,0 22 0,0 0 0,0 0 16,0 0-16,0 42 31,0 0-31,-21 0 0,21 22 16,0-1-16,0 21 0,0-20 15,-21 20-15,21-20 0,0 20 0,0-21 16,-21 1-16,21-1 0,0 0 16,0 1-16,0-1 0,0-21 0,-21 22 15,21-22-15,0 0 0,-22 0 16,22 0-16,0 0 0,0 1 16,0-1-16,-21-21 31,21-21-31,-21 21 0,21-22 0,-21 1 15,21-21-15,0 21 0,-21-22 16,21 1-16,-21 0 0,21-22 0,-22 1 16,22-1-16,0-20 0,-21 20 15,21 1-15,0-1 0,0 22 0,0-22 16,0 22-16,0 21 0,0 0 16,0-22-16,0 22 0,0 42 15,0 22 1,0-22-1,0 21-15,0 0 0,0 1 0,0 20 16,0 1-16,0-22 0,0 22 16,0-1-16,0-21 0,0 1 0,0-1 15,0 0-15,0 1 0,0-1 16,0-21-16,0 0 0,-21 22 0,21-22 16,-21 0-16,21 0 0,0 0 15,-21-21 1,0-21-1,21 0 1,0 0-16,0-21 0,0 20 0,0-20 16,0-21-16,0 20 0,0-20 15,0-1-15,21 1 0,-21-1 16,21 1-16,0-1 0,-21 22 0,0-22 16,0 22-16,21 0 0,-21-1 15,21 22-15,-21 0 0,0 0 0,0 0 16,0 42-1,0 0-15,22 21 16,-22 1-16,0-1 0,0 0 16,0 22-16,0-1 0,0 1 0,0-22 15,0 22-15,0-1 0,0-20 16,0-1-16,0 0 0,0-21 0,-22 22 16,22-22-16,0 0 0,0 0 15,0 0-15,0 1 0,-21-1 16,0-21 15,21-21-31,0-1 16,0 1-16,0 0 0,0-21 15,21-1-15,0 1 0,1 0 0,-22-22 16,21 1-16,0 20 0,-21-20 16,0-1-16,0 22 0,21 0 0,-21-1 15,0 1-15,0 21 0,21 0 16,-21 0-16,0-1 0,0 1 15,21 42 17,-21 1-32,22 20 0,-22-21 0,0 21 15,0 1-15,0-1 0,0 0 16,0 1-16,0-1 0,0 22 0,0-22 16,0 0-16,-22 1 0,1-1 15,21 0-15,-21 1 0,21-22 16,-21 21-16,21-21 0,-21 0 0,21 22 15,0-22-15,0 0 16,0 0-16,21 0 0,0-21 0,21 0 0,-20 22 16,20-22-16,0 0 15,22 0-15,-22 0 0,0 0 0,22 0 16,-22 0-16,22 0 0,-22-22 16,22 22-16,-22 0 0,0-21 0,-21 21 15,22 0-15,-22-21 0,-42 21 31,-22 0-31,22-21 0,-21 21 16,0 0-16,-1 0 0,-20 0 16,20 0-16,1 0 0,0 0 0,-1 0 15,1 0-15,0 0 0,21 0 0,-1 0 16,1 0-16,0 0 0,0 0 16,42 0 15,0 0-31,0 0 0,1 0 0,20 0 15,-21 0-15,21 0 0,1 0 0,-22 0 16,21 0-16,1 0 0,-1 0 16,0 0-16,1 0 0,-22 0 0,21 0 15,0 0-15,-20 21 0,-1-21 16,0 0-16,-42 0 31,0 0-31,-22 0 0,1 0 0,21 0 16,-22 21-16,1-21 0,21 0 0,-21 0 15,20 0-15,1 0 16,0 0-16,0 0 0,0 0 16,42 0-1,0-21 1,0 21-16,0 0 0,1 0 0,-1-21 16,0 21-16,21 0 0,-21-21 15,1 0-15,20 21 0,-21-22 0,21 22 16,1-21-16,-22 21 0,21-21 15,-21 0-15,1 21 0,-1-21 0,0 0 16,0-1-16,-21 1 0,0-21 16,0 21-16,0-22 0,0 22 15,0-21-15,0 0 0,0-1 0,0 1 16,-21 0-16,21 20 0,0-20 16,0 21-16,0 0 0,0 0 0,0-1 15,0 1-15,0 0 16,0 0-16,-21 21 47,0 21-47,21 0 0,-22 0 0,1 22 15,21-22-15,0 21 0,-21 1 16,21-1-16,-21 0 0,21 22 16,0-22-16,0 0 0,0 1 0,0-1 15,0 0-15,0 1 0,0-22 16,0 0-16,0 21 0,21-20 15,-21-1-15,0 0 0,0 0 16,0 0-16,0-42 47,0 0-31,0 0-16,0-22 0,0 22 0,0-21 15,0 0-15,0-1 0,21 1 16,-21 0-16,0-22 0,0 1 15,21 20-15,-21-20 0,0 20 0,0 1 0,0 21 16,0-21-16,0 20 16,0 1-16,0 0 0,0 42 31,0 0-31,0 1 16,0 20-16,-21-21 0,21 21 15,0 22-15,0-22 0,0 1 0,0-1 16,0 0-16,0 1 0,0-22 15,0 21-15,0-21 0,0 0 0,0 1 16,0-1-16,0 0 0,0 0 16,0 0-16,0 0 0,0 1 15,0-1-15,0 0 32,0-42-1,0 0-31,0-1 15,0 1-15,0 0 0,0 0 16,-21 21 0,0 0-1,21 21 17,0 0-32,21 0 15,0-21 1,0 0-16,1 0 0,-1 0 15,0 0-15,0 0 0,0 0 16,0 0-16,1 0 0,-44 0 47,1 0-47,-21 0 0,0 0 16,-22 0-16,22 0 0,-22 0 15,1 0-15,20 0 0,1 0 0,-21 0 16,20 22-16,1-22 0,21 21 15,-22-21-15,22 0 0,0 0 16,0 21-16,0-21 0,42 0 31,0 0-31,0 0 0,0 0 16,22 0-16,-22 0 0,21 0 16,-21 0-16,22-21 0,-1 21 0,-21-21 15,22 21-15,-1-22 0,0 22 16,1-21-16,-1 21 0,0-21 0,1 21 15,-1-21-15,-21 21 0,0-21 0,0 21 16,-21-21-16,0-1 16,-21 1-1,0 21-15,0 0 0,0 0 0,-22 0 16,22 0-16,0 0 0,-21 0 16,21 0-16,-1 0 0,-20 0 0,21 0 15,0 0-15,0 0 0,-1 0 16,1 0-16,0 0 0,21-21 31,21 0-31,0 0 16,22 0-16,-22 21 0,0-22 15,0 1-15,22 0 0,-22 0 16,0 0-16,0 0 0,0-1 16,22-20-16,-22 21 15,-21 0-15,0 0 0,0-1 16,0 1-16,-21 21 0,-1-21 0,1 21 15,-21 0-15,21-21 0,-22 21 0,22-21 16,-21 21-16,21 0 0,0 0 16,-22 0-16,22 0 0,0 0 0,0 0 15,0 0 1,-1 0-16,22 21 16,0 0-1,22-21-15,-1 0 0,0 0 16,0 0-16,21 0 15,-20 0-15,20 0 0,-21 0 0,21 0 16,-20 0-16,20 0 0,-21 0 16,0 0-16,0 0 0,1 0 0,-1 0 15,-21-21 1,0 0-16,-21 0 16,-1 21-16,-20-22 0,21 22 0,0 0 15,-22-21-15,22 21 0,0 0 16,-21-21-16,21 21 0,-1-21 0,-20 21 15,21 0-15,0-21 0,0 21 16,-1 0-16,1-21 0,0 21 16,0-22-16,21 1 15,21 0 1,0 21-16,22 0 16,-22 0-16,21-21 0,0 21 15,1 0-15,-22 0 0,21 0 0,1 0 16,-1 0-16,0 0 0,1 0 15,-22 0-15,0 0 0,0 0 0,0 0 16,-42 21 0,-21-21-16,21 0 15,-22 21-15,1-21 0,0 0 0,-1 21 16,1 1-16,0-22 16,-1 0-16,1 0 0,0 0 0,-1 0 15,22 21-15,-21-21 0,21 0 16,-22 0-16,22 0 0,-21 0 0,21 0 15,-1 0-15,1 0 0,0 0 16,21-21-16,0-1 0,0 1 16,21 21-16,22-21 15,-22 21-15,21-21 0,-21 21 16,22-21-16,-1 21 0,0-21 0,1 21 16,-1-22-16,0 22 0,1 0 15,-1-21-15,0 21 0,-21 0 16,22 0-16,-22 0 0,0 0 15,-42 0 1,-21 0 0,20 0-16,1 21 0,-21-21 0,21 22 15,-22-22-15,22 21 0,-21-21 16,21 21-16,-22-21 0,22 0 0,-21 21 16,21-21-16,-22 21 0,1-21 0,21 0 15,-21 0-15,20 21 0,1-21 16,0 0-16,0 0 0,42 0 31,0 0-31,0-21 16,1 21-16,-1-21 0,0 21 15,0-21-15,0 21 0,0 0 16,1-21-16,-1 21 0,-21-21 16,21 21-16,0-22 15,-21 1-15,0 0 16,-21 21-1,0 0-15,0 0 0,-1 0 16,1 0-16,0 0 0,0 0 16,0 0-16,21 21 0,-21-21 15,-1 0-15,1 21 0,0 1 0,0-22 16,0 21-16,0-21 16,21 21-16,-22-21 15,22 21-15,-21-21 16,0 0 31,0-21-32,21 0-15,0 0 16,-21 21-16,21-22 0,-21 22 16,21-21-16,-22 21 0,22-21 15,0 0-15,-21 0 16,42 21 31,1 0-47,-1 0 15,0 0 1,-21 21-16,21 0 0,0-21 16,0 21-16,-21 0 15,22 1-15,-22-1 0,21-21 16,-21 21-16,0 0 15,0 0-15,0 0 32,0-42 15,0 0-32,0 0 1,0 0-16</inkml:trace>
  <inkml:trace contextRef="#ctx0" brushRef="#br0" timeOffset="58211.45">12234 5757 0,'21'-21'16,"-21"0"0,0 0-16,22 0 0,-22 0 15,21-1-15,-21 1 0,0 0 16,0 0-16,21 21 0,-21-21 15,21 21-15,-21-21 0,0 42 32,21 0-17,-21 0-15,0 0 0,0 0 0,0 22 16,0-22-16,0 0 16,0 21-16,0-20 0,0-1 0,0 21 15,0-21-15,0 0 0,0 1 16,0-1-16,0 0 0,0 0 0,-21 0 15</inkml:trace>
  <inkml:trace contextRef="#ctx0" brushRef="#br0" timeOffset="58552.28">12425 5567 0,'0'0'0,"21"0"15,0 21 1,0-21-1,0 0-15,-21 21 16,22-21-16,-1 0 0,0 0 0,0 0 16,21 0-16,-20 0 15,-1 0-15,0 0 0,0 0 0,0 0 16,0 0-16,1 0 0,-1 0 16,0 0-16,-42 0 31</inkml:trace>
  <inkml:trace contextRef="#ctx0" brushRef="#br0" timeOffset="67132.27">2688 10224 0,'0'-22'15,"0"1"-15,0 0 16,-21 0 0,21 0-1,-21 21-15,0 0 16,-1 0 15,22 21-15,0 0-16,0 0 0,0 0 0,0 22 15,0-1-15,0 22 0,0-1 16,22 1-16,-22-1 0,0 1 0,21 20 16,-21-20-16,21-1 0,-21 22 15,0 0-15,0 20 0,0-20 16,0 0-16,0 21 0,0-22 0,0 1 16,0 0-16,0-1 0,0 1 15,0 0-15,0-1 0,0-20 0,0 20 16,0-20-16,0-1 0,0 1 15,0-22-15,0 1 0,21-1 0,-21-21 16,0 0-16,0 0 0,21 1 0,-21-44 31,0 1-31,0 0 16,0-21-16,-21 21 0,21-22 0</inkml:trace>
  <inkml:trace contextRef="#ctx0" brushRef="#br0" timeOffset="68343.85">2857 10202 0,'0'0'0,"-21"0"0,21-21 16,-21 21-16,0 0 0,0 0 0,0 0 31,21 21 0,21-21-31,21 22 16,-21-22-16,0 21 15,22-21-15,-1 0 0,0 0 16,22 0-16,-1 0 0,22 0 0,0 0 16,-1 0-16,22 0 0,0-21 15,0-1-15,21 22 0,-21 0 0,21 0 16,21 0-16,-21-21 0,21 21 0,0 0 15,0 0-15,-21 0 0,22 0 16,-1 0-16,-21 0 0,21 0 0,0 0 16,-21 0-16,0 0 0,-21 21 0,0-21 15,0 0-15,-22 0 0,1 0 16,0 0-16,-1 0 0,-20 0 0,-1 0 16,1 0-16,-1 0 0,-20 0 15,-1 0-15,21 0 0,-20 0 16,-1 0-16,-21 0 0,22 0 0,-22 0 15,21 0-15,-21 0 0,0 0 0,1 0 16,-1 22 0,-21-1-1,0 0-15,0 0 0,0 0 16,0 22-16,0-22 16,-21 0-16,21 21 0,-22 1 0,22-22 15,0 21-15,0 0 0,0 1 0,0-1 16,0 0-16,0 1 0,0-1 15,-21 0-15,21 1 0,0-1 16,0 0-16,0 1 0,0-1 0,0 22 16,0-22-16,0 0 0,0 1 15,0-1-15,0 0 0,0 1 0,0-1 16,0 0-16,0 1 0,0-22 0,0 21 16,21-21-16,-21 22 0,22-22 0,-22 0 15,0 21-15,0-21 0,0 1 16,0-1-16,0 0 0,0 0 0,0 0 15,0 0-15,0 1 0,0-1 0,0 0 16,-22 0-16,1 0 16,21 0-16,-21 1 0,0-22 15,21 21-15,-21-21 0,0 21 0,-1-21 16,1 0-16,0 21 0,0 0 0,0-21 16,0 0-16,-22 0 0,22 21 15,-21-21-15,-1 0 0,-20 0 0,21 0 16,-22 22-16,1-22 0,-22 0 0,21 21 15,-20-21-15,20 0 0,-20 21 16,-1-21-16,-21 0 0,21 0 0,1 21 16,-22-21-16,21 0 0,1 0 0,-22 0 15,21 0-15,-21 0 0,22 0 16,-22 0-16,0 0 0,0 0 16,-21 0-16,21 0 0,0 0 0,1 0 0,20 0 15,-21 0-15,21 0 16,1 0-16,-1 0 0,0 0 0,1 0 15,-1 0-15,0 0 0,1 0 0,-1 0 16,-21 0-16,22 0 0,-22 0 16,21 21-16,-21-21 0,22 21 0,-1-21 15,0 22-15,1-22 0,20 0 16,1 21-16,-1-21 0,22 0 0,-1 21 16,1-21-16,21 0 0,0 0 0,0 0 15,21 21 1,21-21-1,0 0-15,0 0 16,21-21-16,22 0 0,-22 0 0,22-1 16,-1 1-16,22-21 0</inkml:trace>
  <inkml:trace contextRef="#ctx0" brushRef="#br0" timeOffset="69140.41">7832 10160 0,'0'-21'15,"0"42"32,0 0-47,0 0 16,0 1-16,0-1 0,0 0 16,0 21-16,0 1 0,0-1 0,0 0 15,0 1-15,0-1 0,0 21 0,0-20 16,0 20-16,0-20 0,-22 20 15,1-21-15,21 22 0,-21-22 0,21 22 16,0-22-16,-21 22 0,21-22 0,-21 21 16,21-20-16,0-1 0,-21 0 15,21 1-15,0-1 0,0 0 16,0 1-16,0-22 0,0 21 0,0-21 16,0 1-16,0-1 0,0 0 0,0 0 15,0 0-15,0 0 16,0 1-16,0-44 62,21 1-62,-21 0 0,0 0 16,0 0-16,21-22 0,-21 22 16,0-21-16,0 0 0</inkml:trace>
  <inkml:trace contextRef="#ctx0" brushRef="#br0" timeOffset="70100.08">7789 10054 0,'-63'43'31,"42"-43"-31,21 21 0,-22-21 15,1 21-15,0 0 0,21 0 16,-21-21-16,0 21 0,0 1 0,21-1 16,-22 0-16,1 0 15,0 0-15,21 0 0,0 1 0,-21-1 16,0 0-16,21 0 0,0 0 0,0 0 16,-21-21-16,21 22 0,-22-1 15,22 0 1,-21-21-16,21-21 47,21 21-47,-21-21 0,22-1 15,-1 22-15,-21-21 0,21 21 16,0-21-16,-21 0 0,21 21 0,0-21 16,1 0-16,-22-1 0,21 1 15,0 0-15,0 21 0,0-21 16,0 0-16,1 0 0,-22-1 0,21 1 15,0 0-15,-21 0 0,0 0 0,21 21 16,0-21-16,0-1 0,-21 1 16,22 21-16,-22-21 15,21 21-15,-21-21 0,21 0 32,0 21 14,0 0-30,0 0 0,1 0-16,-22 21 0,0 0 15,21-21-15,0 21 0,0 0 0,-21 1 16,21-22-16,0 21 0,-21 21 16,22-21-16,-1 0 0,0 1 0,0 20 15,0-21-15,-21 21 0,21 1 0,1-1 16,-1 0-16,21-20 0,-42 20 15,21 0-15,0-21 0,1 22 0,-1-22 16,0 0-16,-21 0 0,0 0 16,21 1-16,0-1 0,-21 0 0,0 0 15,21-21 1,1 0 31,-22-21-32,0 0 1,0 0 0,0-1-16</inkml:trace>
  <inkml:trace contextRef="#ctx0" brushRef="#br0" timeOffset="71312.39">3154 13018 0,'0'0'0,"-21"0"15,-43 21 1,43-21-16,42 0 47,21 0-47,-20 0 0,20 0 15,21 0-15,1 0 0,-1 0 0,1-21 16,21 21-16,20 0 0,-20-22 0,0 22 16,21 0-16,-1-21 0,1 21 15,21-21-15,21 21 0,-21-21 0,22 21 16,-22-21-16,21 21 0,-21 0 16,21-21-16,-21 21 0,0 0 15,0 0-15,-21 0 0,0 0 0,-22 0 16,1 0-16,-22 0 0,1 0 15,-1 0-15,-20 0 0,-1 0 0,-21 0 16,22-22-16,-22 22 0,0 0 0,0 0 31,-21-21-31,0 0 16,-21 21 0,0-21-1,0 21-15,-1 0 16,1-21-16,21 0 0,-21 21 15</inkml:trace>
  <inkml:trace contextRef="#ctx0" brushRef="#br0" timeOffset="71712.19">5990 12679 0,'0'0'0,"-21"0"0,21-21 15,21 21 32,0 0-47,0 0 0,1 0 0,20 0 16,-21 0-16,0 0 0,22 0 16,-22 0-16,21 21 0,-21-21 0,0 0 15,1 21-15,-1 0 0,-21 0 16,0 1-16,0-1 15,0 0-15,0 0 0,-21 0 0,-1 0 16,1 22-16,-21-22 0,21 0 0,-22 0 16,22 22-16,-21-22 0,0 0 15,-1 0-15,22 0 0,-21 0 0,21 1 16,-22-1-16,22 0 0,0 0 0,0 0 16,0-21-1,21 21-15,21-42 31,0 21-15,0-21-16,0 0 0,22 0 0,-22 21 16</inkml:trace>
  <inkml:trace contextRef="#ctx0" brushRef="#br0" timeOffset="73540.21">7218 12637 0,'0'0'16,"0"-22"-16,0 1 15,0 0-15,-21 21 16,-1 0-16,1 0 15,0 0 1,0 0-16,21 21 0,-21 0 0,0-21 16,21 22-16,-22-1 0,1 21 15,21-21-15,0 0 0,-21 1 16,21 20-16,-21-21 0,21 21 0,-21-20 16,21-1-16,0 21 0,0-21 15,0 0-15,0 22 0,0-22 0,0 0 16,0 0-16,0 0 0,21 1 0,0-22 15,0 21-15,0-21 0,1 0 16,-1 21-16,21-21 0,-21 0 0,0 0 16,22 0-16,-22 0 0,21 0 0,-21-21 15,1 21-15,20-21 16,-21-1-16,0 1 0,0 0 0,1 0 0,-1 0 16,0-22-16,-21 22 0,0-21 0,21 21 15,-21-22-15,0 1 16,0 0-16,0 21 0,0-22 0,0 22 15,-21-21-15,21 21 0,-21-1 0,0 1 16,-1 0-16,1 0 0,0 0 16,0 0-16,-21-1 0,20 22 0,1 0 15,0-21-15,-21 21 0,21 0 0,-1 0 16,1 0-16,0 0 0,0 21 16,0 1-16,0-22 0,-1 21 0,22 0 15,-21 0-15,0 0 0,0 22 16,21-22-16,0 21 0,-21-21 0,21 22 15,0-1-15,-21-21 0,21 21 16,0 1-16,0-22 0,0 21 0,0 1 16,0-22-16,21 0 0,0 0 15,-21 21-15,21-20 0,0-1 0,0-21 16,1 21-16,-1-21 0,0 0 0,0 21 16,0-21-16,0 0 0,1 0 15,-1 0-15,21 0 0,-21-21 0,0 21 16,1-21-16,-1 0 0,0-1 0,0 1 15,-21 0-15,21 0 0,0 0 16,-21-22-16,0 22 0,0-21 16,0 0-16,0 20 0,0-20 0,0 0 15,0 21-15,0-22 0,0 22 16,-21-21-16,0 21 0,0-1 0,0 1 16,0 0-16,-1 0 0,-20 21 0,21-21 15,0 21-15,0 0 0,-1 0 16,-20 0-16,21 0 0,0 0 0,0 0 15,-1 21-15,1-21 0,0 21 0,0 0 16,0 0-16,21 1 0,0 20 16,-21-21-16,21 21 0,0-20 0,0 20 15,0 0-15,0-21 0,0 22 0,0-1 16,0-21-16,0 22 16,21-22-16,0 0 0,0 0 0,0 0 15,0 0-15,1 1 0,-1-1 0,0-21 16,0 0-16,0 21 0,0-21 15,1 0-15,-1 0 0,0 0 0,0 0 16,0-21-16,0 0 0,22-1 0,-22 22 16,0-21-16,0-21 0,0 21 15,-21 0-15,0-22 0,22 22 0,-22-21 16,0-1-16,0 22 0,0-21 0,0 0 16,-22 20-16,1-20 0,21 21 15,-21 0-15,0 0 0,0-1 0,0 1 16,-1 0-16,1 21 0,0 0 15,-21-21-15,21 21 0,-1 0 0,1 0 16,0 0-16,0 0 0,0 21 16,0 0-16,-1-21 0,1 21 0,0 22 15,21-22-15,0 0 0,-21 21 16,21-20-16,0 20 0,0 0 0,0 1 16,0-22-16,0 21 0,0 0 0,0-20 15,0-1-15,0 21 0,21-21 16,0 0-16,-21 1 0,21-22 0,1 21 15,-1-21-15,0 0 0,0 0 0,0 0 16,0 0-16,1 0 0,-1 0 16,21-21-16,-21 21 0,0-22 15,1 1-15,-1 0 0,0-21 0,0 21 16,0-1-16,-21-20 0,21 21 0,-21-21 16,0-1-16,0 1 0,0 21 15,0-22-15,0 22 0,0 0 0,-21 0 16,0 0-16,0 0 0,0-1 0,0 22 15,-1 0-15,1-21 0,0 21 16,-21 0-16,21 0 0,-1 0 0,-20 0 16,21 0-16,-21 21 0,20 1 0,1-22 15,0 21-15,0 21 0,0-21 16,21 0-16,-21 22 0,21-22 0,0 21 16,0 1-16,0-22 0,0 21 15,0-21-15,21 22 0,0-22 16,0 0-16,0 0 0,0 0 0,1 0 15,-1 1-15,21-1 0,-21-21 0,0 0 16,1 0-16,20 0 0,-21 0 16,0 0-16,0-21 0,1-1 0,-1 22 15,0-21-15,0 0 0,0-21 0,0 21 16,-21-1-16,22-20 0,-22 0 16,0 21-16,0-22 0,0 1 0,-22 0 15,1 20-15,0-20 0,0 21 0,0-21 16,0 20-16,-1 1 0,1 21 15,-21-21-15,21 21 0,0 0 16,-22 0-16,22 0 0,0 0 0,0 0 16,0 21-16,-1 0 0,1 1 15,0-1-15,0 21 0,0-21 0,21 22 16,0-22-16,0 21 0,0-21 0,0 22 16,0-1-16,0-21 0,0 0 15,0 22-15,0-22 0,21 0 0,0 0 16,0 0-16,0 0 0,1-21 15,-1 0-15,0 0 0,0 0 16,0 0-16,0 0 0,1 0 0,-1 0 16,0 0-16,0-21 0,-21 0 15,21 21 1,-21-21-16,21 0 0,-21 0 16,0-1-16,0 1 15,0 0-15,0 0 0,0 0 16</inkml:trace>
  <inkml:trace contextRef="#ctx0" brushRef="#br0" timeOffset="76351.78">13906 10012 0,'0'0'0,"-21"-21"0,21-22 15,-21 22-15,0-21 16,21 0-16,-21 20 0,21-20 0,-21 21 16,21 0-16,-22 21 0,22-21 0,0 42 15,0 0 1,0 21-16,0 1 0,0 20 0,0 1 15,0 20-15,0 1 0,0 0 16,0 20-16,0 1 0,22 0 0,-22 0 16,21 0-16,-21 0 0,0-22 0,21 22 15,-21 0-15,0-21 0,0-1 16,21-20-16,0-1 0,-21 1 0,21-22 16,-21 0-16,0 1 0,22-1 0,-22-21 15,21 0-15,-21 1 0,21-22 16,-21-22-1,21 1-15,-21-21 16,21 21-16,-21-22 0,0 1 0,0 0 16,0-22-16,0 1 0,0-1 15</inkml:trace>
  <inkml:trace contextRef="#ctx0" brushRef="#br0" timeOffset="77240.28">13822 9864 0,'0'0'16,"-21"0"-16,-1 0 0,1 0 16,21 21-16,0 0 15,21 0 1,1-21-16,-1 0 0,21 0 15,0 0-15,1 0 0,20 0 16,22 0-16,0 0 0,-1 0 0,22 0 16,0 0-16,0 0 0,21 0 15,21-21-15,0 21 0,0 0 0,22-21 16,-22 21-16,21 0 0,0 0 16,-20 0-16,20 0 0,-21-21 15,0 21-15,0 0 0,-21 0 0,0-21 16,0 21-16,0 0 0,0 0 15,-21-22-15,0 22 0,0 0 0,0 0 16,-22 0-16,-20-21 0,21 21 0,-22 0 16,1 0-16,-1 0 0,1 0 15,-22 0-15,0 0 0,1 0 0,-1 0 16,-21 0-16,0 21 0,0 1 16,-21-1-16,22 0 0,-22 0 15,0 0-15,0 22 0,0-22 0,0 21 16,0-21-16,0 22 15,0-22-15,0 21 0,0 0 0,0 1 16,0 20-16,0-20 0,21 20 0,-21 1 16,0-1-16,0-21 0,0 22 15,0-1-15,0-20 0,0 20 0,0-20 16,0-1-16,0 21 0,0-20 0,0-1 16,0 22-16,0-22 0,0 0 15,0 1-15,0-1 0,0 0 0,-21-21 16,21 22-16,-22-22 0,22 0 0,0 0 15,0 0-15,-21 1 0,0-1 16,0 0-16,0 0 0,0-21 16,-1 0-16,1 0 0,0 21 15,-21-21-15,-1 0 0,22 0 16,-21 21-16,0-21 0,-22 0 0,1 0 16,-1 0-16,-21 0 0,1 22 0,-22-22 15,0 0-15,-21 0 0,0 0 16,0 21-16,-21-21 0,0 0 0,-22 0 15,1 21-15,0-21 0,-1 0 0,1 0 16,0 21-16,-22 0 0,43-21 16,-21 0-16,42 21 0,0-21 0,21 0 15,0 0-15,21 0 0,1 0 0,20 0 16,1 0-16,20 0 0,-20 0 16,21 0-16,-1 0 0,22 0 15,-21 0-15,21 0 0,-1 0 0,1-21 16,21 0-16,0 0 15,0 0 1,21 0-16,1 21 0,-1-22 16,21 1-16,0 0 0,1 0 0,20 0 15,-20-22-15,20 22 0</inkml:trace>
  <inkml:trace contextRef="#ctx0" brushRef="#br0" timeOffset="80564.46">14203 12531 0,'0'0'0,"-21"21"0,-1-21 0,1 0 15,0 0-15,0 0 0,0 0 16,0 0-16,-1 0 0,1 0 0,0 0 16,0 0-16,0 0 15,42 0 16,21 0-31,-21 0 16,1 0-16,20 0 16,0 0-16,22 0 0,-22 0 0,22 0 15,-1 0-15,1 0 0,20 0 0,-20 0 16,20 0-16,22 0 0,0 0 0,-21 0 16,42 0-16,-21 0 0,-1 0 15,1 0-15,0 0 0,0 0 0,0 0 16,0-21-16,-22 21 0,22 0 0,-21 0 15,-1 0-15,1-21 0,0 21 16,-22 0-16,1 0 0,-1 0 0,-20 0 16,-1 0-16,0 0 0,-21-22 0,1 22 15,-1 0-15,0 0 0,0 0 16,-42-21 31,0 21-47,0 0 0,-1 0 15,22-21-15,-21 0 0,0 21 0,-21-21 16,21 21-16,-1-21 0,-20 21 0,21-22 16,-21 1-16,-1 21 0,1-21 15,21 21-15,-22 0 0,22-21 0,-21 21 16,21 0-16,0 0 0,-1-21 16,44 21 15,-1 0-16,0 0-15,21 21 0,-21-21 0,22 0 16,-1 21-16,0-21 0,1 0 16,-22 21-16,21-21 0,1 21 0,-1-21 15,0 0-15,-21 0 0,22 0 0,-22 0 16,0 0-16,-21 22 0,21-22 16,-21 21-16,0 0 15,0 0-15,-21-21 16,0 21-16,21 0 0,-21 1 0,0-1 15,-1 0-15,1 0 0,-21 21 16,21-20-16,-22 20 0,22 0 0,-21-21 16,0 22-16,20-22 0,-20 21 15,21-21-15,-21 1 0,20 20 16,1-42-16,0 21 0,0 0 0,21 0 16,-21-21-16,42-21 15,21 0 1,-21 0-16,22 0 0,-22-22 15,21 1-15,22 0 0</inkml:trace>
  <inkml:trace contextRef="#ctx0" brushRef="#br0" timeOffset="81100.25">19558 10033 0,'0'0'0,"0"-85"31,-21 85-31,0 0 16,-1 0 0,1 22-16,21-1 15,0 0-15,-21 21 0,21-21 0,0 22 16,0-1-16,0 0 0,0 1 15,0 20-15,0 1 0,-21 20 0,21-20 16,0 21-16,0-1 0,-21-20 0,0 20 16,21 1-16,-22-21 15,22 20-15,0-20 0,-21 20 0,21-20 16,-21-22-16,21 22 0,-21-22 0,21 0 16,0 1-16,0-1 0,0-21 0,-21 0 15,21 1-15,0-1 0,-21-21 16,21-21-1,0-1 1,0 1-16,0-21 0,0 0 16,0-1-16,0 1 0,0-22 0</inkml:trace>
  <inkml:trace contextRef="#ctx0" brushRef="#br0" timeOffset="81695.86">19389 10012 0,'0'0'0,"-22"0"0,1 0 15,0 0-15,0 0 16,0 0-16,0 21 0,21 0 0,-22 0 16,1 1-16,0-1 0,0 21 15,0-21-15,0 22 0,-1-22 0,1 21 16,0 0-16,0 1 0,0-1 0,-22-21 15,22 22-15,0-22 16,0 0-16,0 21 0,0-42 0,-1 21 16,22 1-16,0-44 31,22 1-15,-1 0-16,0 0 0,0 0 0,-21 0 15,21-22-15,0 22 0,22-21 16,-22-1-16,0 1 0,0 21 0,22-21 15,-22-1-15,21 22 0,0-21 0,-20 21 16,20-22-16,0 22 0,-21 0 16,1 0-16,20 21 0,-21-21 0,0-1 15,22 22-15,-22 0 0,0-21 16,0 21-16,0 0 0,0 0 16,1 0-16,-1 21 0,-21 1 15,0-1-15,21 0 16,-21 21-16,21-21 0,-21 1 0,0 20 15,0-21-15,21 21 0,0 1 0,1-1 16,-1-21-16,0 22 0,0-1 16,-21-21-16,21 21 0,0-20 0,1 20 15,-1-21-15,-21 0 0,0 0 16,21 1-16,0-22 0,-21 21 16,0-42 15,0-1-31,0 1 0,0-21 15,21 21-15,-21-22 0,0 1 16</inkml:trace>
  <inkml:trace contextRef="#ctx0" brushRef="#br0" timeOffset="82523.74">20976 9165 0,'0'0'0,"-21"0"0,0-21 0,0 21 0,-1 0 16,1 0-16,0 0 15,0 0-15,0 21 0,0 0 0,-1-21 16,22 22-16,-21 20 0,0-21 0,0 0 15,0 22-15,21-22 0,-21 21 16,21 0-16,-22 1 0,22-1 0,0 0 16,0 1-16,0-1 0,0 0 15,0-20-15,0 20 0,0 0 16,22-21-16,-1 1 0,0-1 0,0 0 16,0 0-16,0 0 0,22-21 15,-22 0-15,0 0 0,21 0 0,1 0 16,-22 0-16,21 0 0,1 0 0,-22-21 15,21 0-15,-21 0 0,22-22 16,-22 22-16,0-21 0,21 0 0,-21-1 16,-21 1-16,22 0 0,-22-1 0,21 1 15,-21 0-15,0-1 0,0 1 16,0 0-16,0-1 0,-21 22 0,-1-21 16,1 21-16,0-1 0,0 1 15,0 0-15,-22 0 0,22 21 16,-21 0-16,0 0 0,20 0 0,-20 21 15,0 0-15,-1 0 0,1 22 16,0-22-16,21 0 0,-1 21 0,-20 1 16,21-22-16,21 21 0,0 1 0,-21-1 15,21 0-15,0 1 0,0-1 16,0 0-16,0 1 0,0-1 0,21-21 16,0 21-16,0-20 0,0-1 0,1 0 15,-1 0-15,0 0 16,0-21-16,0 0 0,0 0 0,22 0 15,-22 0-15,0 0 0,21 0 0,-20-21 16,20 0-16,-21 0 0,0 0 16,22-1-16,-22-20 0,0 0 0,0-1 15,0 1-15,0-21 0,1 20 0,-22-20 16,0 20-16,0 1 0,0-21 16,0 20-16,0 1 0,-22 0 0,1 20 15,0-20-15,0 21 0,-21 0 16,20 0-16,1-1 0,0 22 0,-21 0 15,21 0-15,-1 22 0,-20-1 0,21 0 16,-21 0-16,20 0 16,1 22-16,-21-1 0,21-21 0,0 21 15,21 1-15,0-1 0,-22-21 0,22 22 16,0-1-16,0 0 0,0 1 16,0-1-16,0 0 0,0-21 0,0 22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4T04:17:35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22415 9631 0,'22'0'32,"-1"0"-32,0-21 31,0 21-31,0 0 0</inkml:trace>
  <inkml:trace contextRef="#ctx0" brushRef="#br0" timeOffset="1051.76">21103 9758 0,'-21'0'0,"0"0"0,0 0 15,-1 0-15,1 0 16,0 0-16,0 0 16,0 0-16,0 0 0,-1 0 15,44 21 16,-1-21-31,21 0 0,-21 0 16,22 0-16,-22 0 0,21 0 16,22 0-16,-22 0 0,0 0 0,22 0 15,-1 0-15,-20 0 0,20 0 16,-21 0-16,1 0 0,-1 0 0,0 0 16,-20 0-16,-1 0 0,-42 0 46,-1 0-46,1 0 0,0 0 0,0 0 16,0 0-16,0 0 0,-1 0 16,1 0-16,0 0 0,0 21 0</inkml:trace>
  <inkml:trace contextRef="#ctx0" brushRef="#br0" timeOffset="1415.94">21209 9864 0,'-42'0'31,"20"0"-31,22 21 0,0 0 16,0 0-1,0 0-15,0 1 0,0-1 16,0 0-16,0 21 0,0-21 15,0 22-15,-21-1 0,21 0 0,-21 1 16,0-1-16,21 22 0,-21-22 0,0 21 16,21-20-16,-22-1 0,1 22 15,21-22-15,0 0 0,-21 1 0,21-1 16,-21-21-16,21 0 0,0 22 16,0-22-16,0 0 0,0 0 0,0 0 15,0 0-15,0-42 47,-21 0-31</inkml:trace>
  <inkml:trace contextRef="#ctx0" brushRef="#br0" timeOffset="1675.79">20764 10689 0,'-21'-21'15,"0"21"-15,21 21 16,0 0 0,21 1-16,0-22 0,-21 21 15,22 0-15,-1 0 0,-21 0 16,21 0-16,0 1 0,-21-1 0,0 0 16,0 0-16,21 0 0,-21 0 15,0 1-15,21-22 0,-21 21 16,22-21-1,-1 0 1,-21-21-16,0-1 16,21 22-16,0-21 0</inkml:trace>
  <inkml:trace contextRef="#ctx0" brushRef="#br0" timeOffset="1842.69">21167 10668 0,'-22'21'31,"1"0"-31,21 1 0,-21-22 0,0 21 16,21 0-16,-21 0 0,0 0 0,-1 0 15,1 1-15,0-1 0,0-21 16,21 21-16,-21-21 16,0 21-16,-1-21 0</inkml:trace>
  <inkml:trace contextRef="#ctx0" brushRef="#br0" timeOffset="2572.17">20532 11599 0,'0'0'15,"0"-21"-15,0 0 0,0 0 16,0 0-1,21 0-15,0 21 0,0-22 0,0 22 16,0 0-16,1 0 0,-1 0 0,0 0 16,0 0-1,0 0-15,0 0 0,1 22 0,-22-1 16,0 0-16,21 0 0,-21 0 0,21 0 16,-21 22-16,0-22 0,0 0 15,0 21-15,0-20 0,-21 20 0,0-21 16,-1 0-16,1 0 0,0 1 0,0-1 15,0 0-15,0 0 0,-1 0 0,1-21 16,0 21-16,0-21 0,0 0 16,21-21-1,0 0 1,21 0-16,0 0 0,0 0 16,0-1-16,1 1 0,-1 0 15,0 0-15,0 0 0,21-22 0,-20 22 16,-1 0-16,21-21 0,-21 21 15,22-1-15,-22 1 0,0 0 0,0 0 16,0 21-16,-21-21 0,0 0 0,0 42 31,0 0-15,-21 0-16,0 0 0,0 0 0,0 22 16,21-22-16,-22 0 0,1 0 0,21 22 15,-21-22-15,21 0 0,0 21 16,0-21-16,0 1 0,0-1 0,0 0 15,0 0-15,21 0 0,0-21 16,22 0-16,-22 21 0,0-21 16,0 0-16,22 0 0,-1 0 0,-21-21 15,21 0-15,1 0 0,-1 0 0,0 0 16</inkml:trace>
  <inkml:trace contextRef="#ctx0" brushRef="#br0" timeOffset="3480.8">22225 9694 0,'0'0'0,"-21"0"15,0 0 1,63 0 15,-21 0-15,0 0-16,22 0 0,-1-21 0,0 21 16,1 0-16,20 0 0,1 0 15,-1 0-15,1 0 0,-1 0 16,-21 0-16,22-21 0,-1 21 0,-20 0 15,-22 0-15,21 0 0,-21 0 0,1 0 16,-1 0-16,-21-21 31,-21 21-15,-1 0-16,1 0 16,0 0-16,0 0 15</inkml:trace>
  <inkml:trace contextRef="#ctx0" brushRef="#br0" timeOffset="3931.06">22648 9927 0,'0'0'0,"-21"0"0,21-21 16,-21 21 0,0 0-1,21 21 1,0 0-16,0 1 0,0-1 0,0 0 15,-21 0-15,21 21 0,-22-20 0,1 20 16,0 21-16,21-20 0,-21-1 16,0 22-16,0-1 0,21-21 0,-22 22 15,22-22-15,-21 1 0,21-1 0,0 21 16,0-20-16,0-22 0,0 21 16,0-21-16,0 22 0,0-22 15,0 0-15,0 0 0,0 0 0,0 1 16,0-44 31,-21 1-47</inkml:trace>
  <inkml:trace contextRef="#ctx0" brushRef="#br0" timeOffset="4384.75">22204 10753 0,'0'0'0,"-21"0"0,21 21 47,21 0-47,0 0 16,-21 0-16,21 1 0,-21-1 16,21 0-16,-21 0 0,21 0 15,-21 0-15,22 1 0,-22-1 16,21 0-16,0 0 0,0-21 15,-21 21-15,21-21 16,0 0-16,1 0 16,-1 0-16,0 0 0,-21-21 15,21 21-15,0-21 0,0 0 0,1 0 16,-1-1-16,0 1 0,0 0 16,21 0-16,-20-21 0,-1 20 0,0-20 15,0 21-15,21 0 0,-42 0 0,22-1 16,-1 1-16,-21 0 0,21 21 15,-42 0 1,0 0-16,-1 21 16,1 0-16,0 1 0,0-1 15,0 0-15,0 0 0,-1 21 0,1-20 16,0-1-16,0 0 0,0 0 16,0 0-16,-1 0 0,22 1 0,-21-1 15,21 0-15,-21-21 0,0 42 31</inkml:trace>
  <inkml:trace contextRef="#ctx0" brushRef="#br0" timeOffset="5333.25">22564 11642 0,'0'0'0,"0"-43"15,0 22 1,21 21 0,0-21-16,0 21 0,0 0 15,0 0-15,1 0 0,-1 0 0,0 0 16,0 0-16,0 0 15,-21 21-15,0 0 0,0 1 16,0-1-16,0 0 0,0 0 16,-21 0-16,0 0 0,0 1 0,21-1 15,0 0-15,0 0 0,-21 0 16,21 0-16,0 1 16,21-22-1,0 0-15,0 0 16,0 0-16,22 0 0,-22 0 0,21-22 15,-21 1-15,0 0 0,22 21 0,-22-21 16,0 0-16,0 0 0,0-1 0,1 1 16,-1 0-16,-21 0 0,0 0 15,21 0-15,0-1 0,-21 1 16,0 0-16,0 42 47,0 0-47,0 1 15,0 20 1,-21-21-16,21 0 0,-21 22 0,21-22 16,0 21-16,0 0 0,0 1 0,0-22 15,0 21-15,0 1 0,0-1 0,0 0 16,0 1-16,0-1 0,0 0 16,0 1-16,0-1 0,-21 0 0,21 1 15,0-1-15,0 0 0,0-21 0,0 22 16,-22-1-16,22-21 0,0 22 15,-21-22-15,21 21 0,-21-21 0,0 0 16,0 1-16,21-1 0,-21-21 16,-1 0-16,1 0 0,0 0 15,0 0-15,0-21 16,0-1-16,21 1 0,-22 0 0,1-21 16,21 21-16,0-22 0,-21 1 0,21 0 15,0-1-15,0-20 0,0-1 16,21 1-16,0-1 0,1 1 0,20-22 15,-21 22-15,21-1 0,1 22 0,-1-22 16,22 22-16,-22 0 0,0-1 16,1 1-16,-1 21 0,0-22 0,-21 22 15,22 0-15,-1-21 0,0 21 16,-20-1-16,20 1 0,-21 0 0</inkml:trace>
  <inkml:trace contextRef="#ctx0" brushRef="#br0" timeOffset="6887.08">23029 9779 0,'0'0'0,"0"21"47,0 0-47,0 1 15,0-1-15,0 0 0,0 0 16,0 0-16,0 0 0,0 22 0,0-22 16,21 0-16,-21 0 0,22 0 15,-22 1-15,21-1 0,-21 0 16,0 0-16,21 0 0,-21 0 16,0 1-1,-21-22 16</inkml:trace>
  <inkml:trace contextRef="#ctx0" brushRef="#br0" timeOffset="7222.89">22881 10181 0,'21'21'0,"0"-21"16,1 0-16,-1 0 0,0 0 0,0 22 15,0-22-15,0 0 0,22 0 16,-22 0-16,0 0 0,0 0 0,0 0 16,1 0-16,-1 0 15,0 0 1,-21-22-16,0 1 15,0 0 1,0 0-16,0 0 0,0 0 16,0-1-1,21 22 17</inkml:trace>
  <inkml:trace contextRef="#ctx0" brushRef="#br0" timeOffset="7623.96">23601 10097 0,'0'0'16,"21"0"-16,-21-22 0,-21 22 31,0 0-31,-1 0 0,1 0 16,0 22-16,0-22 0,0 21 15,0 0-15,-1 0 0,1 0 0,0 0 16,0 22-16,-21-22 0,42 21 15,-22 1-15,1-22 0,21 21 16,-21 0-16,21-20 0,0 20 0,0-21 16,0 0-16,0 0 0,0 22 0,21-22 15,0-21-15,1 21 0,-1 0 16,0-21-16,21 0 0,-21 0 0,1 0 16,20 0-16,-21 0 0,21 0 0,-20 0 15,-1 0-15,21-21 0,-21 0 16</inkml:trace>
  <inkml:trace contextRef="#ctx0" brushRef="#br0" timeOffset="7923.79">23770 10372 0,'0'-21'15,"0"42"16,0 0-31,0 0 16,0 0-16,0 0 0,0 1 0,0 20 16,-21-21-16,21 21 0,-21-20 15,21 20-15,0 0 0,0 1 0,0-1 16,-21-21-16,21 21 0,0 1 16,0-1-16,0-21 0,0 22 0,0-22 15,0 21-15,0-21 0,0 22 16,0-22-16,0 0 0,0 0 0,0 0 15,21-21-15,-21 21 0</inkml:trace>
  <inkml:trace contextRef="#ctx0" brushRef="#br0" timeOffset="8263.6">23707 10414 0,'0'0'0,"0"-21"0,0 0 0,21 21 16,0-21-16,0 21 0,0 0 16,0 0-16,1-22 0,-1 22 0,0 0 15,0 0-15,0 0 0,0 0 16,1 22-16,-22-1 15,0 0-15,0 0 0,0 0 16,0 0-16,-22 1 0,1-22 16,0 21-16,0 0 0,0 0 15,0-21-15,-1 21 0,1-21 0,0 0 16,21 21-16,-21-21 0,0 0 16,21 22-16,21-22 46</inkml:trace>
  <inkml:trace contextRef="#ctx0" brushRef="#br0" timeOffset="8515.6">24045 10308 0,'0'0'0,"0"-21"0,0 42 47,0 0-31,0 1-16,0-1 0,0 0 15,0 0-15,0 0 0,0 0 16,0 1-16,0-1 16,-21-21-16,21 21 0,0-42 46</inkml:trace>
  <inkml:trace contextRef="#ctx0" brushRef="#br0" timeOffset="8687.5">24066 10202 0,'0'-21'15,"22"21"32</inkml:trace>
  <inkml:trace contextRef="#ctx0" brushRef="#br0" timeOffset="9225.33">24215 10224 0,'21'0'47,"0"0"-32,0 0-15,0 0 16,-21 21-16,0 0 15,0 0-15,0 0 0,0 0 16,0 1-16,-21-1 0,0 0 0,0 0 16,0 0-16,21 0 0,-22-21 15,1 22-15,21-1 0,0 0 16,-21-21-16,42 0 47,0-21-47,1 0 0,-1 21 15,-21-22-15,21 1 16,0 0-16,0 0 0,-21 0 0,21 0 16,1-1-16,-22 1 0,0 0 0,21 0 15,0 0-15,-42 21 32,0 0-32,-1 0 15,22 21-15,-21-21 0,0 21 16,21 0-16,0 0 0,-21 1 0,21-1 15,-21 0-15,21 0 0,0 0 0,0 0 16,0 1-16,0-1 16,0 0-16,0 0 0,21-21 15,0 0-15,0 0 16,0 0-16,1 0 0,-1 0 16,0 0-16</inkml:trace>
  <inkml:trace contextRef="#ctx0" brushRef="#br0" timeOffset="9492.18">24723 10224 0,'0'0'0,"-22"0"16,1 0-16,0 0 15,0 0-15,0 0 0,21 21 16,-21-21-16,-1 21 0,1 0 15,21 0-15,0 0 0,-21 1 0,0-1 16,21 0-16,0 0 0,0 0 0,0 0 16,0 1-16,0-1 0,0 0 15,0 0-15,21-21 16,0 0-16,0 0 0,1 0 16,20 0-16,-21 0 0,0-21 15,-21 0-15,21 21 0,1-21 16</inkml:trace>
  <inkml:trace contextRef="#ctx0" brushRef="#br0" timeOffset="9927.92">24871 10351 0,'0'21'31,"21"-21"-16,0 0-15,0 0 16,0 0-16,1 0 16,-1 0-16,0 0 15,-21-21-15,21 21 0,-21-22 0,21 22 16,-21-21-16,0 0 0,0 0 16,-21 21-1,0 0-15,0 0 0,0 0 16,-1 0-16,1 0 0,0 0 15,0 21-15,0 0 16,21 0-16,-21 1 0,21-1 0,-22 0 16,22 0-16,0 0 0,0 0 15,0 1-15,0-1 0,22-21 16,-1 21-16,0-21 16,0 0-16,0 0 0,0 0 0,1 0 15,-1 0-15,0 0 0,0-21 16,0 21-16,0-21 0,1-1 0,-1 1 15,0 0-15,0-21 0,0 21 0,0-22 16,1 22-16,-22-21 0,21 21 16,0-22-16,-21 1 0,0 21 0</inkml:trace>
  <inkml:trace contextRef="#ctx0" brushRef="#br0" timeOffset="10146.86">25315 9927 0,'0'0'0,"0"-21"16,0 42-1,-21 0 1,0 1-16,0-1 0,21 0 15,0 0-15,-21 21 0,21-20 0,-22 20 16,22-21-16,0 21 0,0-20 0,0 20 16,0-21-16,0 21 0,0-20 15,0-1-15,0 0 0,0 0 0,22 0 16,-1-21-16,0 0 16,0 0-16,0 0 0,0 0 15,1 0-15,-1-21 16,0 0-16,-21 0 15,0 0-15</inkml:trace>
  <inkml:trace contextRef="#ctx0" brushRef="#br0" timeOffset="10623.01">24236 10943 0,'0'0'0,"0"21"46,0 1-46,0-1 16,0 0-16,0 0 0,0 0 0,0 0 16,0 1-16,0-1 0,0 0 15,21 0-15,-21 0 0,0 0 0,0 1 16,0-1-16,0 0 0,21-21 16,0 0 15</inkml:trace>
  <inkml:trace contextRef="#ctx0" brushRef="#br0" timeOffset="10870.87">24532 10859 0,'-85'42'31,"64"-21"-31,0 0 16,0 0-16,21 1 0,-21-1 16,0 0-16,-1 0 0,1 0 0,21 0 15,0 1-15,0-1 0,-21-21 0,21 21 16,0 0-16,0 0 16,21-21-1,0 0 1</inkml:trace>
  <inkml:trace contextRef="#ctx0" brushRef="#br0" timeOffset="11344.99">24701 11028 0,'0'-21'15,"0"0"1,-21 21 0,0 0-16,0 0 15,21 21-15,-21 0 0,0-21 0,-1 21 16,1 0-16,0 0 0,0 1 0,21-1 16,-21 0-16,21 0 15,0 0-15,0 0 16,21-21-1,0 0 1,0 0-16,0-21 16,1 21-16,-1-21 0,-21 0 0,21 0 15,-21 0-15,21-1 0,0 1 16,0 0-16,-21 0 16,0 42 15,0 0-16,0 0-15,0 1 0,0-1 16,0 0-16,0 0 16,0 0-1,22-21-15,-1 0 0,0 0 16,0 0 0,0 0-16</inkml:trace>
  <inkml:trace contextRef="#ctx0" brushRef="#br0" timeOffset="11830.94">24955 10816 0,'0'21'31,"0"1"-31,0-1 16,-21 0-16,21 0 0,0 0 15,0 0-15,0 1 0,0-1 16,-21 0-16,21 0 0,0 0 0,0 0 16,-21 1-16,21-1 0,0 0 15,0 0-15,21-21 16,0 0 0,0 0-1,1 0-15,-22-21 16,21 21-16,-21-21 15,0 0-15,21 21 0,-21-22 0,21 1 16,-21 0-16,0 0 16,0 0-16,21 0 15,-21 42 32,0 0-47,0 0 0,0 0 16,-21-21-16,21 21 0,0 1 15,0-1-15,0 0 16</inkml:trace>
  <inkml:trace contextRef="#ctx0" brushRef="#br0" timeOffset="12609.39">25188 11007 0,'0'21'16,"0"0"-1,0 0 1,21-21 31,1 0-32,-22-21-15,21 0 16,-21 0 0,0 0-16,0-1 15,0 1 1,-21 42 296,-1-21-296,22 22-16,0-1 16,0 0-1,-21-21-15,21 21 0,0 0 31,0 0-15,0 1-16,21-22 31,1 0-31,-1 0 16,0 0-16,0 0 0,0-22 16,0 22-16,-21-21 0,43 0 15</inkml:trace>
  <inkml:trace contextRef="#ctx0" brushRef="#br0" timeOffset="13144.36">25696 10012 0,'0'21'47,"21"-21"-32,-21 21-15,22 0 0,-22 1 0,0-1 16,21 0-16,-21 0 0,21 0 16,-21 22-16,0-1 0,0 0 0,0 1 15,0-1-15,0 21 0,0-20 0,0 20 16,0-20-16,-21 20 0,0 1 15,-1-22-15,22 21 0,-21 1 16,0-22-16,0 22 0,0-1 0,0 1 16,-1-22-16,1 0 0,-21 22 15,21-22-15,-22 1 0,22-22 0,-21 21 16,0-21-16,20 0 0,-20 1 0,21-1 16,0 0-16,0-21 0,-1 0 15,22 21-15,-21-21 0,42-21 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4T04:36:08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24469 7451 0,'0'0'0,"-22"0"16,44 0 15,-1 0-15,0 0-16,21 0 0,1 0 0,-1 0 16,0 0-16,1 0 0,20 0 0,1 0 15,-1 0-15,1 0 0,-1 0 16,1 0-16,-1 0 0,1 0 0,-22 0 15,21 0-15,-20 0 0,-1-21 0,0 21 16,1 0-16,-1 0 0,0 0 16,-20 0-16,-1 0 0,0 0 0,0 0 15,0 0 1,-42 0 15,0 0-31,0 0 16,0 0-16,-1 0 0,1 0 15,-21 0-15,0 0 0,20 0 0,-20 0 16</inkml:trace>
  <inkml:trace contextRef="#ctx0" brushRef="#br0" timeOffset="316.81">24426 7472 0,'0'0'0,"0"21"16,21-21 0,1 0-16,-1 0 0,21 0 0,0 0 15,1 0-15,20 0 0,-20 0 16,20 0-16,1 0 0,-1 0 0,22 0 16,-22 0-16,1 0 0,-1 0 0,1 0 15,-1 0-15,-20 0 0,20 21 16,1-21-16,-22 0 0,0 0 0,-21 0 15,1 0-15,-1 0 0,0 0 0,0 0 16,-42 0 15,0 0-31,0 0 0,-1 0 16,1 0-16,0 0 16,-21 0-16</inkml:trace>
  <inkml:trace contextRef="#ctx0" brushRef="#br0" timeOffset="648.63">25040 7557 0,'0'0'0,"0"-22"0,0 1 16,0 42 30,0 1-46,0-1 0,0 0 16,0 0-16,0 21 0,0-20 0,-21 20 16,0 0-16,21 22 0,-21-22 0,-1 22 15,1 20-15,0-20 0,0-1 0,0 1 16,-22 20-16,22-20 0,0-1 16,0 1-16,0-1 0,21 1 0,-21-22 15,21 22-15,-22-1 0,22-20 0,-21-1 16,21 0-16,0 1 0,0-22 15,-21 63 1,0-84-16,0 0 16,0 0-16</inkml:trace>
  <inkml:trace contextRef="#ctx0" brushRef="#br0" timeOffset="988.43">24405 8700 0,'0'0'16,"0"-22"-16,-85 22 0,64 0 0,21-21 15,0 0-15,21 21 16,1 0-16,-22 21 16,21-21-16,0 21 0,-21 22 15,0-22-15,0 0 0,21 21 16,0-20-16,-21 20 0,21-21 16,-21 21-16,22-20 0,-1-1 0,-21 0 15,21 0-15,0 0 0,0 0 0,-21 1 16,21-22-16,1 0 0,-1 0 15,0 0-15,21 0 0,-21 0 16,1-22-16,-1 1 0,21 0 0,-21 0 16,0 0-16,22-22 0,-22 22 0,21-21 15,-21 0-15,1 20 0,-1-20 16,21 21-16,-21-21 0,0 20 0,1 1 16,-22 0-16,21 21 0,-21-21 0,21 21 15</inkml:trace>
  <inkml:trace contextRef="#ctx0" brushRef="#br0" timeOffset="1721.01">23918 10308 0,'43'-63'31,"-43"42"-31,0-1 16,0 1-16,0 0 0,0 0 0,0 0 15,-22 0-15,1-1 16,0 22 0,0 0-16,0 0 0,0 0 15,-1 0-15,1 22 0,0-22 0,0 21 16,0 21-16,0-21 0,-1 0 16,-20 1-16,21 20 0,0-21 15,0 21-15,-1-20 0,1 20 0,0-21 16,21 21-16,-21-20 0,21-1 0,0 0 15,0 0-15,21 0 16,0-21-16,0 0 0,1 0 0,20 0 16,-21 0-16,0-21 0,22 0 0,-22 0 15,21 0-15,-21-1 0,0 1 16,22-21-16,-22 21 0,0 0 0,0-22 16,0 22-16,-21-21 0,22 21 0,-22-1 15,21 1-15,-21 0 0,0 42 31,0 0-15,0 1-16,0-1 0,0 0 0,0 21 16,0-21-16,0 1 0,0 20 0,0-21 15,0 0-15,21 0 0,0 22 16,-21-22-16,21-21 0,0 21 0,1 0 16,-1-21-16,0 0 0,21 0 0,-21 0 15,1 0-15,20 0 0,0 0 16</inkml:trace>
  <inkml:trace contextRef="#ctx0" brushRef="#br0" timeOffset="2184.75">24701 10266 0,'0'0'15,"-42"-21"-15,84 0 0,-42-1 0,0 1 16,-42 0-16,21 21 0,0-21 16,-22 21-16,22 0 0,-21 0 0,21 0 15,-22 0-15,22 0 0,0 0 0,-21 0 16,21 21-16,-1 0 0,1 0 0,-21 1 15,42-1-15,-21 0 0,0 21 16,-1-21-16,22 1 0,-21 20 0,21-21 16,0 21-16,0-20 0,0-1 0,0 0 15,21 0-15,1 0 0,-1-21 16,0 0-16,0 21 0,0-21 0,22 0 16,-22 0-16,21 0 0,-21-21 0,22 0 15,-22 0-15,0 0 0,21 0 16,-21-1-16,1-20 0,-1 0 15,0-1-15,21 1 0,-21 0 0,1-1 16,-1-20-16,0 21 0,0-22 0,0 22 16,-21-1-16,0 1 0,21 21 0,-21-21 15,0 20-15,-21 22 16,0 0-16,0 22 16,21 20-16,-21-21 0,0 21 0,-1-20 15,1 20-15,0 0 0,0 1 16,0-1-16,21 0 0,0 1 0,0-1 15,0 0-15,0-21 0,0 22 0,0-1 16,0-21-16,0 0 0,21 22 16,0-22-16,0-21 0,0 21 15,1 0-15,-1-21 0,0 0 0,0 0 16,21 0-16,-20 0 0,20 0 0</inkml:trace>
  <inkml:trace contextRef="#ctx0" brushRef="#br0" timeOffset="2660.48">25104 10435 0,'21'-21'16,"-42"42"-16,63-63 0,-21 0 0,0 20 0,-21-20 15,21 21-15,-21 0 0,0 0 0,0-1 16,0 1-16,0 0 0,0 0 16,-21 21-16,0 0 15,0 0-15,0 0 0,-22 0 0,22 21 16,0 0-16,0 0 0,0 1 16,-22 20-16,22-21 0,0 21 15,0-20-15,0 20 0,21-21 0,0 21 16,0-20-16,0-1 0,0 21 0,0-21 15,0 0-15,0 1 16,21-22-16,0 0 0,0 0 0,0 0 16,1 0-16,-1 0 0,0 0 0,0-22 15,21 1-15,-20 0 0,-1-21 0,0 21 16,0-22-16,0 1 0,0 0 16,22-1-16,-22-20 0,0 20 0,0-20 15,0 21-15,1-22 0,-1 22 0,0-1 16,-21 1-16,0 0 15,0 21-15,0-1 0,0 1 0,-21 42 16,21 1 0,-21-1-16,-1 21 0,1 0 0,0-20 15,0 20-15,21 0 0,-21 1 16,21-1-16,-21 21 0,21-20 0,0-1 16,0 0-16,0 1 0,0-22 0,0 21 15,0 1-15,0-22 0,0 0 16,0 0-16,21 0 0,0 0 15,0-21-15,0 0 0,0 0 0,1 0 16,-1 0-16,0 0 0,21-21 0,-21 21 16,22-21-16,-22 0 15,21 0-15</inkml:trace>
  <inkml:trace contextRef="#ctx0" brushRef="#br0" timeOffset="3028.26">25654 10329 0,'0'0'0,"-21"-21"15,0 0-15,-1 0 16,1 21-16,21-21 0,0 0 15,0-1-15,21 22 16,1 0-16,-1 0 0,0 0 0,21 0 16,-21 0-16,22 0 0,-22 0 15,0 0-15,21 0 0,-20 22 0,-1-1 16,0 0-16,0 0 0,-21 0 0,0 0 16,0 1-16,0-1 0,0 0 15,0 0-15,0 0 0,0 0 16,-21 1-16,0-1 0,0-21 0,-1 21 15,1-21-15,0 0 16,21-21 0,0 0-16,0-1 0,0 1 15,0 0-15,0 0 0,21 0 0,0-22 16,1 22-16,-1 0 0,0 0 0,0 0 16,0 0-16,0-1 0,1 1 15,-1 0-15,0 21 0,0 0 16,0 0-16,0 0 0,1 0 0,-1 0 15,0 0-15,0 0 0,0 21 16,0 0 0,-21 1-16</inkml:trace>
  <inkml:trace contextRef="#ctx0" brushRef="#br0" timeOffset="3872.78">26225 10351 0,'0'0'0,"22"0"16,-1 0-16,0 0 0,0 0 15,0-22-15,0 1 16,1 21-16,20-21 0,-21 21 16,0-21-16,0 0 0,22 21 0,-22-21 15,0-1-15,0 1 0,-21 0 16,0 0 0,-21 21-16,0 0 0,0 0 15,0 0-15,-1 21 0,-20 0 0,21 0 16,0 1-16,0-1 0,-1 0 0,-20 0 15,42 0-15,-21 22 0,21-22 16,-21 0-16,21 0 0,0 0 0,0 0 16,0 1-16,0-1 0,0 0 0,21-21 15,0 0-15,0 0 16,0 0-16,1 0 0,20 0 0,-21 0 16,21 0-16,1 0 0,-22-21 0,21 0 15,1-1-15,-1 1 0,0 0 0,1-21 16,-22 21-16,21-1 0,-21-20 15,0 21-15,1 0 0,-22 0 0,0-1 16,0 1-16,-22 21 31,22 21-31,-21 1 0,21-1 16,0 0-16,0 0 0,0 0 0,0 0 16,0 22-16,0-22 0,0 0 0,0 0 15,0 0-15,0 1 16,0-1-16,0 0 0,-21-21 47,0-21-47,0 21 0,0-21 15,-1 21-15,1 0 0,21-22 0,-21 22 16,0 0-16,21 22 31,21-1-15,0-21-16,0 0 0,1 0 0,-1 0 15,0 0-15,21 0 0,-21 0 0,22 0 16,-1 0-16,0 0 0,1-21 16,-1 21-16,-21-22 0,22 1 15,-1 0-15,0 0 0,-21 0 0,22 0 16,-22-22-16,0 22 0,0 0 0,0 0 16,-21-22-16,0 22 0,0 0 15,0 0-15,-21 21 16,0 21-1,21 0-15,0 0 0,0 1 16,0-1-16,0 0 0,0 21 0,0-21 16,0 1-16,0 20 0,0-21 0,0 0 15,0 0-15,0 1 0,-21-22 0,21 21 16,-21 0-16,0-21 16,-1 0-16,1 0 15,0 0-15,21-21 16,0 0-16,0-1 15,21 1-15,0 0 0</inkml:trace>
  <inkml:trace contextRef="#ctx0" brushRef="#br0" timeOffset="4515.79">28194 10097 0,'0'0'0,"-21"0"31,0 0-31,-1 0 16,1 0-16,0 0 0,0 21 0,0 0 16,0 0-16,-1 0 0,1 0 0,21 1 15,0-1-15,0 0 0,0 0 16,0 0-16,0 0 0,0 1 0,21-22 16,1 21-16,-1-21 0,0 0 0,0 0 15,0 0-15,0 0 0,1 0 0,-1 0 16,0 0-16,0 0 0,-21-21 15,0-1-15,21-20 0,-21 21 0,0 0 16,0-22-16,0 1 0,0 21 16,0-21-16,0-1 0,0 1 15,0 0-15,0 20 0,0-20 0,0 21 16,0 0-16,21 0 0,1-1 16,-1 22-16,0 0 0,0 0 15,0 0-15,0 0 0,22 0 0,-22 22 16,21-1-16,-21 0 0,1 0 0,20 0 15,-21 22-15,-21-22 0,21 21 16,-21 0-16,0 1 0,0-1 0,0 0 16,0 1-16,-21 20 0,0-20 0,21 20 15,-21 1-15,0-1 0,21-21 0,0 22 16,0-1-16,-22 1 16,22-22-16,0 22 0,0-22 0,0 22 15,0-1-15,0-21 0,0 1 0,0-1 16,0 0-16,0 1 0,0-1 0,0-21 15,0 0-15,0 1 0,-21-22 16,0 0-16,0 0 16,0 0-16,0-22 0,21-20 0,-43-64 31,22 64-31,21 0 0,0-22 0,0 22 0,0-22 16,0 1-16,0 20 0,0-20 15,21-1-15,0 22 0,1-21 0,-1 20 16,21 1-16,-21 0 0,22-1 15,-1 22-15,-21-21 0,43 21 0,-22-22 16,0 22-16,1 0 0,20 0 0,-21 0 16</inkml:trace>
  <inkml:trace contextRef="#ctx0" brushRef="#br0" timeOffset="4805.62">29633 9737 0,'0'0'0,"21"-43"0,22 1 16,-43 21 0,21 0-16,-21 0 0,21 21 0,-21 21 31,0 0-31,0 21 0,0 1 16,0-1-16,-21 0 0,0 1 0,0-1 15,-1 21-15,1-20 0,0 20 16,0-20-16,0-1 0,0 21 0,-1-20 15,1-1-15,21 0 0,-21 1 0,21-22 16,-21 21-16,21-21 0,0 1 0,0-1 16,-21-21-1,21-21-15,-21-1 16,21 1-16</inkml:trace>
  <inkml:trace contextRef="#ctx0" brushRef="#br0" timeOffset="5562.19">29252 10075 0,'-21'-21'15,"42"42"-15,-42-63 0,0 21 0,21 0 16,21 21 0,0 0-16,22 0 0,-22 0 15,21 0-15,0 0 0,22 0 16,-22 0-16,22 0 0,-22 0 0,22 0 16,-1 0-16,1 0 0,-22 0 0,21-21 15,1-1-15,-1 1 0,-20 0 16,-1-21-16,0 21 0,1-22 15,-22 22-15,0 0 0,0-21 0,-21 20 16,0 1-16,0 0 0,0 0 16,0 0-16,-21 21 0,0 0 0,0 0 15,0 21-15,-1 0 0,1 0 16,0 22-16,0-22 0,0 21 16,21 0-16,-21 1 0,-1-1 0,1 0 15,0 1-15,0-1 0,0 0 16,0 1-16,21-1 0,-22-21 0,1 22 15,21-22-15,0 0 0,-21 21 0,21-21 16,-21-21-16,21 22 0,21-44 47,0 1-47,0 0 0,1 0 0,-1 0 16,21 0-16,-21-1 0,22 1 15,-22-21-15,21 21 0,-21 0 0,0 21 16,22-22-16,-22 22 0,0 0 0,-21 22 31,0-1-31,0 0 16,0 0-16,0 0 0,0 0 0,0 1 15,0-1-15,0 21 0,0-21 16,0 0-16,0 1 0,21-1 0,0-21 16,1 21-16,-1 0 0,0-21 15,0 0-15,21 0 0,-20 0 16,20 0-16,-21 0 0,21 0 0,1-21 15,-1 21-15,0-21 0,-20-22 16,20 22-16,0 0 0,-21-21 0,22 21 16,-22-22-16,0 22 0,0 0 0,-21 0 15,0 0-15,-21 21 16,-21 0-16,21 0 0,-22 0 0,22 0 16,-21 21-16,-1 0 0,22 0 0,0 0 15,0 0-15,0 1 16,21 20-16,0-21 0,0 0 0,0 0 0,0 22 15,0-22-15,21 0 0,0 0 16,21 0-16,-20-21 0,20 22 16,0-22-16,1 0 0,-1 0 0,21 0 15,-20 0-15,-1 0 0,0-22 0,1 1 16,-1 0-16,0 0 0</inkml:trace>
  <inkml:trace contextRef="#ctx0" brushRef="#br0" timeOffset="6365.76">23347 11663 0,'-21'0'16,"42"0"-16,-64 0 0,43 21 16,22-21-1,-1 0-15,0 0 16,21 0-16,1 0 0,-1 0 0,21 0 15,-20-21-15,-1 21 0,22-21 0,-22 0 16,-21 21-16,21-22 0,-42 1 16,0 0-16,-21 21 15,0-21-15,-21 21 0,-1 0 16,1 0-16,0 0 0,-1 0 16,1 0-16,0 0 0,-1 21 0,22-21 15,-21 21-15,21 0 0,0 1 0,21-1 16,0 0-16,0 0 0,0 0 15,0 0-15,21 1 0,0-22 16,21 21-16,-21-21 0,22 0 16,-22 0-16,21 0 0,-21 0 0,1 0 15,-1 0-15,0 0 0,-21 21 16,-21-21 0,0 0-16,-22 21 0,1-21 0,21 21 15,-22 0-15,1 1 0,0-1 0,-1 21 16,1 0-16,21-20 0,-21 20 15,20 0-15,1 1 0,0-1 0,0-21 16,21 21-16,0 1 0,0-22 0,0 0 16,0 0-16,21 0 0,0 1 15,0-1-15,22-21 0,-1 0 0,0 0 16,22 0-16,-22 0 0,22 0 16,-1-21-16,1-1 0,-1 1 0,22 0 15,-22 0-15,1-21 0,-1-1 16,-20 1-16,20-22 0,1 1 0,-22-1 15,22 1-15</inkml:trace>
  <inkml:trace contextRef="#ctx0" brushRef="#br0" timeOffset="6592.99">24426 11345 0,'0'0'0,"0"-42"0,0 21 0,0 0 0,-21 42 32,21 21-32,0-21 0,0 22 0,-21-1 15,21 0-15,-21 22 0,21-22 0,-21 22 16,21-22-16,0 22 0,-22-22 15,22 21-15,-21-20 0,21 20 16,0-20-16,-21-1 0,0 0 0,21 1 16,-21-1-16,21-21 0,0 0 0,0 0 15,0 1-15,0-1 0,21-21 32,0 0-32,0 0 0,0-21 0,1-1 15,-1 1-15,0 0 0,21-21 0</inkml:trace>
  <inkml:trace contextRef="#ctx0" brushRef="#br0" timeOffset="6912.39">24617 12002 0,'-21'21'15,"-1"0"-15,22 0 16,22-21 0,-1 0-1,21 0-15,-21 0 0,22 0 0,-1 0 16,0-21-16,1 21 0,-1-21 15,0 0-15,-21-1 0,22 22 0,-22-21 16,0-21-16,-21 21 0,0 0 0,0-1 16,0 1-16,-21 0 0,-21 21 15,20-21-15,-20 21 16,0 0-16,21 0 0,-22 21 0,1 0 16,0 0-16,20 1 0,-20-1 0,21 21 15,0-21-15,0 22 0,-1-1 16,22-21-16,0 21 0,0-20 0,0 20 15,0-21-15,0 0 0,22 0 0,-1 1 16,0-1-16,21 0 0,1-21 0,-22 0 16,21 0-16,0 0 0,1 0 15,20 0-15</inkml:trace>
  <inkml:trace contextRef="#ctx0" brushRef="#br0" timeOffset="7537.04">25336 11980 0,'0'-21'0,"0"42"0,0-63 0,0 21 15,-21 42 1,0 0 0,21 0-16,-21 1 0,21 20 15,-21-21-15,21 0 0,-21 0 0,21 22 16,0-22-16,0 0 0,0 0 0,0 0 16,0 1-16,0-1 0,0 0 15,0 0-15,0-42 31,0 0-31,0 0 16,0-1-16,0 1 0,0 0 0,0-21 16,0 21-16,21-22 0,0 1 15,-21 21-15,21-22 0,-21 1 0,21 21 16,0-21-16,1 20 0,-1 22 16,0-21-16,0 21 0,0 0 0,0 0 15,1 21-15,-1 1 0,-21-1 16,21 0-16,-21 0 0,21 21 0,-21-20 15,0 20-15,0-21 0,0 21 16,0-20-16,0 20 0,0-21 0,0 0 16,0 0-16,0 1 0,0-1 0,-21-21 31,21-21-15,0-1-16,0 1 15,0 0-15,0 0 0,21 0 0,0 0 16,0-22-16,22 22 0,-1-21 0,-21 21 15,22-22-15,-1 22 0,0 0 16,1 0-16,-1 0 0,-21 21 0,21 0 16,-20 0-16,-1 0 0,0 0 0,0 21 15,-21 0-15,0 0 0,0 0 16,0 0-16,0 1 0,0 20 0,0-21 16,-21 0-16,21 22 0,0-22 0,-21 0 15,0 0-15,-1 0 0,22 0 16,0 1-16,0-1 15,0-42 17,0-1-32,22 22 0,-1-21 15</inkml:trace>
  <inkml:trace contextRef="#ctx0" brushRef="#br0" timeOffset="8452.51">26120 12192 0,'21'0'0,"-42"0"0,63 0 15,-21 0-15,0 0 16,0 0-16,1 0 0,-1-21 15,0 21-15,0 0 0,0-21 0,0 21 16,1-21-16,-1-1 0,0 1 16,0 0-16,0 0 0,-21 0 15,0 0-15,0-1 0,0 1 0,0 0 16,0 0-16,-21 21 0,0 0 16,0 0-16,-22 0 0,22 0 15,0 21-15,0-21 0,0 21 0,0 22 16,-1-22-16,1 0 0,21 21 0,0-21 15,0 22-15,0-22 0,0 21 0,0-21 16,0 1-16,21-1 0,1 0 16,-1 0-16,0 0 0,0-21 0,0 0 15,0 21-15,22-21 0,-22 0 16,0 0-16,21 0 0,-20 0 0,20-21 16,0 0-16,-21 21 0,22-21 15,-22 0-15,21 0 0,-21-22 0,1 22 16,-1-21-16,0 21 0,0-22 0,-21 22 15,21 0-15,-21 0 0,0 0 0,0-1 16,0 1-16,-21 21 16,0 21-16,0 1 15,0-1-15,21 0 0,-22 0 0,1 0 16,21 22-16,0-22 0,-21 0 16,0 21-16,21-21 0,-21 1 0,21-1 15,0 0-15,0 0 0,-21 0 16,21-42 15,0 0-15,0 0-16,21 0 0,0-1 0,0 1 15,0-21-15,0 21 0,1-22 0,20 1 16,0 0-16,-21-1 0,43 1 16,-22 21-16,1 0 0,-1 0 0,0-1 15,1 22-15,-1 0 0,0 0 0,-21 0 16,22 0-16,-22 22 0,-21-1 15,0 0-15,0 21 0,0-21 0,0 22 16,0-1-16,0-21 0,0 22 16,0-1-16,-21-21 0,21 0 0,0 0 15,0 1-15,0-1 0,0 0 16,21-21 0,0 0-16,0-21 0,0 21 15,1-21-15,-1-1 0,0 1 16,0-21-16,0 21 0,0-22 0,1 1 15,-1 0-15,0-22 0,0 22 0,0-22 16,22 22-16,-22 0 0,0-22 16,0 43-16,0-21 0,-21 21 0,0-22 15,0 22-15,-21 42 16,0 0 0,-21 1-16,20 20 0,1-21 15,0 21-15,0 1 0,0-1 0,0 0 16,21 1-16,0-1 0,0 0 0,0 1 15,0-1-15,0 0 0,0-20 0,21 20 16,0-21-16,0 0 0,0 0 16,0-21-16,1 0 0,-1 0 0,0 0 15,21 0-15,-21 0 0,22 0 0,-1 0 16,-21-21-16,22 0 16,-22 0-16,0-21 0,0 20 0,0 1 0</inkml:trace>
  <inkml:trace contextRef="#ctx0" brushRef="#br0" timeOffset="8624.41">27517 11748 0,'0'0'0,"-85"-22"15,64 22-15,42 0 32,0 0-32,0 0 15,22 0-15,-22 0 0,21 0 16,0 0-16,22 0 0,-22 0 0,1 0 15,20 0-15,1 0 0,-22-21 16</inkml:trace>
  <inkml:trace contextRef="#ctx0" brushRef="#br0" timeOffset="8788.32">28850 11451 0,'0'0'0,"-42"0"0,21 0 16,-1-21-16</inkml:trace>
  <inkml:trace contextRef="#ctx0" brushRef="#br0" timeOffset="9021.19">28765 11388 0,'0'21'0,"0"-42"0,22 0 16,-22-1-16,21 22 0,0-21 15,-21 0-15,0 0 0,21 0 16,-21 42-1,0 0 1,0 0-16,-21 0 0,0 22 0,0-22 16,21 21-16,-22 1 0,1-1 0,0 0 15,0 1-15,0-1 0,0 0 16,21 1-16,0-1 0,-22-21 0,22 21 16,-21-20-16,21-1 0,-21 0 15,21 0-15,0 0 0,0 0 0,21-21 31,0 0-31,22 0 0,-22-21 0,0 21 16,21-21-16,1 0 0,-1 0 16,0 0-16</inkml:trace>
  <inkml:trace contextRef="#ctx0" brushRef="#br0" timeOffset="9285.04">29104 11705 0,'0'0'16,"42"-21"-16,-20 0 0,-22 0 0,-22 21 31,1 0-31,0 0 0,0 21 16,0 0-16,0-21 0,21 21 0,-22 0 15,1 1-15,21-1 0,0 0 16,0 0-16,0 0 16,21-21-16,1 0 15,-1 0-15,0 0 0,0 0 16,0 0-16,0 0 0,1 0 0,-1-21 16,0 0-16,0 0 0,0 0 15,-21-1-15,0 1 0,0 0 16,0 0-16,0 0 0,-21 0 0,0-1 15,0 22-15,0-21 0,-1 21 0,1 0 16,-21-21-16,21 21 0,0 0 16,-1-21-16,1 21 0,-21 0 0,21 0 15</inkml:trace>
  <inkml:trace contextRef="#ctx0" brushRef="#br0" timeOffset="9456.94">28575 11472 0,'85'0'32,"-64"22"-32,0-22 15,21 0-15,1 0 0,-1 0 16,0 0-16,22 0 0,-1 0 0,22 0 16,-22 0-16,22 0 0,-21 0 0,20 0 15</inkml:trace>
  <inkml:trace contextRef="#ctx0" brushRef="#br0" timeOffset="9712.79">30395 11388 0,'0'0'16,"-21"0"-16,-106 63 16,85-20-16,21-1 0,-22 0 15,22 1-15,0-1 0,0 0 0,0 22 16,21-1-16,0 1 0,-22 20 15,22-20-15,0-1 0,-21-20 0,21 20 16,-21-20-16,21 20 0,0-21 16,0 1-16,-21-22 0,21 21 15,0-21-15,0 1 0,0-1 0,0 0 16,0-42 15,21 0-31</inkml:trace>
  <inkml:trace contextRef="#ctx0" brushRef="#br0" timeOffset="9976.64">30035 12023 0,'0'-64'0,"0"128"16,0-170-16,0 64 0,22-1 0,-22 1 0,0 0 15,21-1-15,0 22 0,0 0 0,-21 0 16,42 0-16,-20-1 16,-1 1-16,21 21 0,0 0 0,-20 0 15,20 0-15,0 0 0,-21 0 0,22 0 16,-22 0-16,0 21 0,-21 1 15,0-1-15,0 0 0,-21 0 16,0 0-16,-22 0 0,22 1 16,-21-1-16,0 0 0,-1 0 0,1 0 15,0 0-15,-1-21 0,22 22 0,0-1 16,0-21-16,21 21 16,21-21-1,0 0-15,0 0 0,22 0 0,-22 0 16,21-21-16</inkml:trace>
  <inkml:trace contextRef="#ctx0" brushRef="#br0" timeOffset="10280.49">30522 11790 0,'43'0'32,"-22"0"-32,0-21 15,0 21-15,0-21 0,0 21 0,1 0 16,-1-22-16,0 22 0,0-21 0,0 21 15,0-21-15,1 21 0,-22-21 16,21 21-16,-21-21 16,-21 21-16,-1 0 15,1 0-15,0 0 0,0 0 16,0 21-16,0 0 0,-1 0 0,1 0 16,0 1-16,21-1 0,0 0 15,0 0-15,0 0 0,0 22 0,0-22 16,0 0-16,0 0 0,21-21 0,-21 21 15,21 0-15,1-21 0,-1 0 16,0 0-16,21 0 0,-21 0 0,1 0 16,-1 0-16,21 0 0,-21-21 15</inkml:trace>
  <inkml:trace contextRef="#ctx0" brushRef="#br0" timeOffset="10601.31">31009 11769 0,'0'0'0,"21"-21"15,-21-1-15,0 1 0,0 0 16,0 0-16,21 21 0,1-21 0,-22 0 15,21 21-15,0 0 0,0-22 16,0 22-16,0 0 0,1 0 0,-1 0 16,0 22-16,0-22 0,-21 21 15,0 0-15,0 0 0,0 0 16,0 64 0,0-64-16,0 0 0,0 0 0,0 1 15,-21 20-15,0-21 0,0 0 0,21 0 16,0 1-16,-22-22 15,22-22 1,0 1 0,0 0-16,0 0 0,0 0 0,22 0 15,-1-1-15,0 1 0,0 0 16,0 0-16,0 21 0,1-21 0,-1 0 16,0 21-16,0-22 0,0 22 15,22 0-15,-22-21 0,0 21 0,0 0 16,0 0-16</inkml:trace>
  <inkml:trace contextRef="#ctx0" brushRef="#br0" timeOffset="11488.8">31771 11515 0,'0'-21'0,"0"42"0,0-64 0,0 22 15,0 0-15,0 0 0,0 0 16,0 0-16,0-1 0,21 22 31,-21 22-31,0-1 16,0 0-16,-21 21 0,0-21 0,21 43 15,-42-22-15,20 1 16,-20 20-16,21 1 0,-21 20 0,-1-20 0,22 20 16,-21 1-16,-1-21 0,1 20 15,21 1-15,-21-22 0,-1 22 16,22-21-16,-21-1 0,21 22 0,-1-22 15,1 1-15,0-1 0,0 1 16,21-22-16,-21 22 0,21-22 0,0 0 16,0 1-16,0-1 0,0-21 0,0 0 15,0 0-15,21 1 0,0-22 16,0 0-16,0 0 0,22 0 0,-1 0 16,-21 0-16,22 0 0,-1-22 0,0 1 15,1-21-15,-1 21 16,-21-22-16,21 1 0,-20 0 0,20-22 15,-21 1-15,-21-1 0,21 1 0,-21-22 16,0 22-16,0-1 0,0-21 16,-21 22-16,21-1 0,-21 22 0,-21-21 15,20 20-15,1 1 0,0 21 16,0 0-16,21-1 0,0 1 0,-21 0 16,42 0 15,0 21-31,0 0 0,0 0 0,22 0 15,-1-21-15,0 21 16,-20-21-16,20 21 0,0-22 0,22 1 16,-22 0-16,0 0 0,-20 0 15,20 0-15,0-1 0,-21 1 0,1 0 16,-1 0-16,0 0 0,-21 0 0,0-1 16,0 1-16,-21 42 46,21 1-46,-21-1 0,-1 0 16,22 0-16,0 0 0,0 0 16,-21 1-16,21-1 0,0 0 0,0 0 15,0 0-15,0 0 0,21 1 16,1-22-16,-1 0 16,0 0-16,0 0 0,21 0 15,-20 0-15,-1 0 0,0 0 16,0-22-16,-21 1 0,21 0 0,-21 0 15,0-21-15,0 20 0,0 1 16,0 0-16,0 0 0,0 0 0,-21 0 16,0-1-16,0 22 0,0 0 15,-1-21-15,1 21 0,0 0 0,0 0 16,21 21-16,-21-21 16,21 22-16,0-1 0,0 0 15,0 0-15,0 0 0,21 0 16,0 1-16,0-22 15,0 21-15</inkml:trace>
  <inkml:trace contextRef="#ctx0" brushRef="#br0" timeOffset="11840.6">32385 11917 0,'0'0'0,"0"-21"0,0 0 0,0-1 0,0 1 16,0 0-16,21 0 15,-21 0-15,21 0 0,0 21 0,1-22 16,-1 1-16,0 21 0,21 0 15,-21 0-15,1 0 0,-1 0 0,21 0 16,-21 0-16,-21 21 16,21 1-16,-21-1 0,0 0 0,0 21 15,0-21-15,0 1 16,0-1-16,0 0 0,-21 0 0,21 0 16,0 0-16,-21 1 0,0-1 15,0-21-15,0 0 16,21-21-1,0-1 1,0 1-16,0 0 0,0 0 16,0 0-16,21 0 0,-21-1 15,21 22-15,0-21 0,0 0 16,0 21 0,1 0-16,-1 0 15,0 0-15,0 0 0,0 0 0</inkml:trace>
  <inkml:trace contextRef="#ctx0" brushRef="#br0" timeOffset="12476.23">32999 11790 0,'-21'21'63,"21"0"-63,-22 0 15,22 1-15,0-1 0,0 0 0,0 0 16,-21 0-16,21 0 0,-21 1 16,21-1-16,0 0 0,0 0 15,0 0 1,0-42 0,0 0-1,0 0-15,0 0 0,0-1 0,0 1 16,0 0-16,0 0 0,0 0 15,0 0-15,21-22 0,0 22 0,1 0 16,-1 21-16,0-21 0,0 0 16,0 21-16,0 0 0,1 0 15,-1 0-15,0 0 0,0 0 16,0 0-16,-21 21 0,0 0 16,0 0-16,0 0 15,0 0-15,-21 1 0,21-1 0,-21 0 16,0 0-16,-22 43 15,22-43-15,21-42 63,0-1-63,0 1 0,21 0 16,1 0-16,-1 0 0,0 0 0,0-1 15,0 1-15,22 0 0,-1 0 16,0 21-16,-21-21 0,22 0 15,-1 21-15,0 0 0,-20 0 0,20 0 16,-21 0-16,0 21 0,0 0 16,-21 0-16,0 0 0,0 0 0,0 22 15,0-22-15,-21 0 0,0 0 16,0 22-16,0-22 0,0 0 0,-22 0 16,22 0-16,0 0 15,0 1-15,0-1 0,-1 0 0,1-21 16,0 21-16</inkml:trace>
  <inkml:trace contextRef="#ctx0" brushRef="#br0" timeOffset="13512.97">25294 13377 0,'0'-21'15,"0"42"-15,21-63 0,-21 21 0,0 0 16,0 0-16,0-1 15,-21 1-15,0 21 16,0 0-16,0 0 0,-22 0 0,22 0 16,-21 21-16,-1 1 0,22-1 15,-21 0-15,0 0 0,20 21 0,-20 1 16,0-1-16,-1 0 0,22 22 0,-21-22 16,21 1-16,0 20 0,-1-21 15,1 1-15,21-1 0,0-21 0,0 22 16,0-22-16,21 21 0,1-21 0,20-21 15,-21 21-15,21-21 0,1 0 16,-1 0-16,22 0 0,-22-21 16,0 0-16,22 21 0,-22-42 0,0 21 0,1-22 15,20 22-15,-20-21 0,-22-22 16,21 22-16,0-22 0,-20 22 16,20-21-16,-21 20 0,21-20 0,-20 20 15,-1 1-15,0 0 0,-21-1 0,0 22 16,0 0-16,0 42 15,0 0 1,-21 22-16,0-22 0,-1 21 0,1 1 16,0-1-16,0 21 0,0-20 15,0-1-15,-1 0 0,22 1 16,-21-1-16,21 0 0,0 1 0,0-22 16,0 0-16,0 0 0,0 0 15,21 1-15,1-22 0,-1 0 16,0 0-16,21 0 0,-21 0 0,1 0 15,-1-22-15,0 1 0,0 0 16,0 0-16,0 0 0,1 0 0,-1-1 16,0 22-16,-21-21 0,0 0 0,0 42 31,0 0-31,0 1 16,0-1-16,-21 0 0,0 0 0,-1 0 15,22 0-15,-21 1 16,21-1-16,0 0 15,0-42 1</inkml:trace>
  <inkml:trace contextRef="#ctx0" brushRef="#br0" timeOffset="13664.89">25760 13547 0,'0'0'0,"0"-21"0,0-1 16,0 44 46</inkml:trace>
  <inkml:trace contextRef="#ctx0" brushRef="#br0" timeOffset="13900.75">26098 13483 0,'0'0'0,"0"-21"15,-21 21 1,0 0 0,0 0-16,0 21 0,0 0 0,-1 1 15,1-1-15,0 0 0,21 21 16,-21-21-16,0 22 0,21-22 16,-21 21-16,21-21 0,0 1 0,0 20 15,0-21-15,0 0 0,21 0 16,0-21-16,0 22 0,0-22 0,0 0 15,1 0-15,20 0 0,-21 0 0,21 0 16,1 0-16,-22 0 0,21-22 16,1 1-16,-1 0 0</inkml:trace>
  <inkml:trace contextRef="#ctx0" brushRef="#br0" timeOffset="14372.48">26649 13250 0,'0'-42'16,"0"84"-16,0-105 0,0 42 0,0 42 31,-21 0-31,-1 0 0,1 0 0,21 1 16,-21 20-16,0 0 0,0-21 0,0 22 15,21-1-15,-22 22 0,1-22 16,21 0-16,-21 1 0,0-22 0,21 21 16,-21 0-16,21-20 0,0-1 0,-21 0 15,21 0-15,0 0 0,21-42 31,0 0-15,-21 0-16,21 0 0,0-1 16,0 1-16,1-21 0,-1 21 15,0 0-15,21-22 0,-21 22 0,1 0 16,-1 0-16,0 0 0,0-1 0,0 1 16,0 21-16,1 0 0,-22-21 15,-22 21 1,1 0-16,0 0 15,0 0-15,0 0 0,0 21 16,-1-21-16,1 21 0,0 1 0,0-1 16,0 0-16,21 0 0,0 0 0,0 0 15,0 1-15,0-1 0,0 21 16,0-21-16,21 0 0,0 1 16,0 20-16,22-21 0,-22 0 0,21-21 15,0 21-15,1 1 0,-1-22 0,0 0 16,1 0-16,-1 0 0,0 0 15,1 0-15,-1 0 0,22-22 0</inkml:trace>
  <inkml:trace contextRef="#ctx0" brushRef="#br0" timeOffset="14808.19">28279 13377 0,'0'0'0,"0"-21"0,-22-42 15,1 63-15,0 0 16,0 0-16,0 0 0,-22 0 0,1 0 16,0 0-16,-1 21 0,1-21 0,0 21 15,-1 21-15,1-20 0,0 20 16,-1-21-16,1 21 0,21 1 0,0-1 16,0-21-16,-1 22 0,22-22 0,0 21 15,0-21-15,0 0 0,0 1 16,22-1-16,-1-21 0,0 0 0,0 21 15,0-21-15,0 0 0,22 0 0,-22 0 16,21-21-16,-21 0 0,22-1 16,-22 1-16,21 0 0,-21 0 15,22 0-15,-22-22 0,0 1 0,0 21 16,0-21-16,1 20 0,-1 1 0,0 0 16,-21 0-16,0 42 31,0 0-31,-21 0 0,21 1 15,0 20-15,-21-21 0,21 0 16,-22 0-16,22 22 0,0-22 0,0 0 16,0 0-16,0 0 0,0 1 15,22-22-15,20 0 0,-21 0 16,0 0-16,22 0 0</inkml:trace>
  <inkml:trace contextRef="#ctx0" brushRef="#br0" timeOffset="15064.05">28914 13420 0,'0'0'0,"0"-21"0,0-22 0,0 22 16,0 0-16,0 0 0,-22 21 15,1 0-15,-21 0 0,21 0 16,0 0-16,-22 21 0,22 0 0,0 0 16,-21 0-16,20 22 0,1-1 15,0 0-15,0 1 0,0-1 16,21 0-16,0-20 0,0 20 0,0 0 15,0-21-15,0 22 0,0-22 0,21 0 16,0 0-16,0-21 0,0 21 16,22-21-16,-22 0 0,21 0 0,-21 0 15,22 0-15,-1-21 0,0 0 0,-20 0 16,20 0-16,0 0 0,1-22 16</inkml:trace>
  <inkml:trace contextRef="#ctx0" brushRef="#br0" timeOffset="15300.91">29506 12806 0,'-21'0'15,"0"21"-15,0 0 16,0 0-16,-1 22 0,1-22 16,0 21-16,0 1 0,0-1 0,0 21 15,-1-20-15,1 20 0,21-20 0,-21 20 16,0-21-16,21 22 0,-21-1 15,21-20-15,0-1 0,-21 22 0,21-43 16,-22 21-16,22-21 0,0 22 0,0-22 16,0 0-16,22-21 15,-1 0-15,0 0 0,0 0 16,0 0-16</inkml:trace>
  <inkml:trace contextRef="#ctx0" brushRef="#br0" timeOffset="15537.36">29760 13377 0,'-84'64'15,"62"-22"-15,1-21 16,0 22-16,0-22 0,0 21 16,0-21-16,-1 22 0,22-22 0,-21 0 15,21 21-15,0-20 0,0-1 16,0 0-16,0 0 15,21-21-15,1 0 0,-1 0 16,0 0-16,0 0 0,0-21 0,22 0 16,-22 21-16,21-21 0,0-1 15,-20-20-15</inkml:trace>
  <inkml:trace contextRef="#ctx0" brushRef="#br0" timeOffset="16161">30014 13547 0,'0'-21'15,"0"42"1,-21-21-16,0 21 15,21 0-15,-21 0 0,0 0 16,-1 1-16,22-1 0,0 21 0,-21-21 0,21 0 16,-21 1-16,21-1 0,0 0 15,0 0-15,0 0 16,21-21 0,0 0-16,1 0 15,-1-21-15,0 0 16,-21 0-16,0 0 0,21-22 0,-21 22 15,0-21-15,21-1 0,-21 22 16,0-21-16,0 21 0,0-22 0,21 22 16,-21 0-16,22 0 0,-1 21 0,0 0 15,0 0-15,21 0 16,-20 0-16,-1 0 0,0 0 0,0 21 16,21-21-16,-20 21 0,-1 0 15,0 22-15,-21-22 0,0 0 16,21 21-16,-21-20 0,0 20 0,0-21 15,0 0-15,0 22 0,0-22 0,-21 0 16,0 0-16,21 0 0,-21-21 16,21 21-16,-22-21 0,1 0 15,0 0 1,21-21 0,0 0-16,0 0 0,0 0 15,21-22-15,0 22 0,1 0 16,-1-21-16,21-1 0,-21 1 0,22 0 15,-1 21-15,0-22 0,22 1 0,-22 21 16,0 0-16,1-1 0,-1 22 16,0 0-16,-20 0 0,20 0 0,-21 0 15,0 0-15,-21 22 0,0-1 16,0 21-16,0 0 0,0-20 0,0 20 16,0 0-16,0 1 0,-21-1 0,21-21 15,-21 21-15,0 1 0,0-22 16,-1 0-16,1 0 0,0 0 0,0-21 15,0 22-15,0-22 16,-1 0 0,22-22-16,0 1 15,0 0-15</inkml:trace>
  <inkml:trace contextRef="#ctx0" brushRef="#br0" timeOffset="16360.89">30586 12975 0,'0'0'16,"-21"0"-16,-43 0 15,43 0 1,0 0-16,21 21 0,0 1 16,0-1-1,0 0-15,-21 0 31</inkml:trace>
  <inkml:trace contextRef="#ctx0" brushRef="#br0" timeOffset="16572.77">29168 13102 0,'-22'0'0,"44"0"0,-86 0 0,85 0 31,0 0-31,22 0 0,20 0 0,-20 0 16,20 0-16,1 0 0,-1 0 0,1 0 16,-22 0-16,21 0 0,1 0 15,-22 0-15,1 0 0,-22 0 0,0 0 16,0 0-16,-42 0 16</inkml:trace>
  <inkml:trace contextRef="#ctx0" brushRef="#br0" timeOffset="117772.91">720 5313 0,'-22'0'0,"1"0"0,0 0 0,0 0 16,0-21-16,0 21 15,-1 0-15,1 0 0,0 0 0,0 0 16,21-21 0,21 21-1,0 0-15,22 0 0,-1-22 16,21 22-16,1 0 0,-1 0 15,1-21-15,21 21 0,-1 0 16,1 0-16,0-21 0,-1 21 16,1-21-16,0 21 0,-1 0 0,1 0 15,-22 0-15,1 0 0,-22 0 16,1 0-16,-1-21 0,-21 21 0,0 0 16,0 0-16,-42 0 31,0 0-31,0 0 15,0 0-15,0 0 0,-22 0 0,22 0 16,-21 21-16,-1-21 0,1 21 16,21-21-16</inkml:trace>
  <inkml:trace contextRef="#ctx0" brushRef="#br0" timeOffset="118129.15">1206 5313 0,'0'0'16,"-21"0"-16,0 0 31,21 21 0,0 0-31,0 0 0,0 22 0,0-22 16,0 21-16,0 1 15,0-1-15,0 21 0,-21-20 0,21 20 16,-21-20-16,0 20 0,-1 1 16,22-22-16,-21 21 0,0-20 15,0 20-15,21-20 0,0-22 0,-21 21 16,21-21-16,0 0 0,0 1 16,-21-1-16,21 0 0,21-21 31,-21-21-16,21 0-15,0-1 0,0 1 16,0 0-16</inkml:trace>
  <inkml:trace contextRef="#ctx0" brushRef="#br0" timeOffset="118808.83">1651 5779 0,'0'21'31,"-21"0"-31,21 0 0,-21 0 16,-1 0-16,1 22 0,21-22 0,-21 0 15,21 21-15,-21-20 0,21 20 16,-21-21-16,21 0 0,0 0 16,0 1-16,0-1 0,0 0 0,21-21 15,0 21-15,0-21 0,0 21 16,1-21-16,-1 0 0,21 0 0,-21 0 15,22 0-15,-1-21 0,-21 0 16,21 0-16,-20 0 0,-1-1 0,21 1 16,-21 0-16,0-21 0,1 21 15,-1-22-15,-21 22 0,21 0 0,-21-21 16,21 20-16,-21 1 0,0 0 16,0 0-16,0 0 0,0 0 0,0-1 31,0 44-16,0-1 1,0 21-16,0-21 0,0 0 0,0 22 16,-21-1-16,21 0 0,-21 1 15,21-1-15,0 0 0,-21 22 0,21-22 16,-22 22-16,22-1 0,0 1 16,0-1-16,0 1 0,0-1 0,0 1 15,0-1-15,0 1 0,0-1 16,0 1-16,0-1 0,0 1 0,0 20 15,0-20-15,0-1 0,0 22 0,0-21 16,-63 147 0,42-190-16,-22 1 15,1-1-15,0 0 0,-1-21 16,1 0-16,0 0 0,-1 0 0,-20-21 16,21 0-16,-22-22 0,22 22 15,-1-42-15,1 20 0,0-20 0,-1 20 16,22-20-16,-21-1 0,21 1 15,21-1-15,0 22 0,0-21 0,0 20 16,0 1-16,0 0 0,0-22 16,42 22-16,-21-1 0,0 1 0,22 0 15,-1-1-15,0-20 0,1 21 16,-1-1-16,0 1 0</inkml:trace>
  <inkml:trace contextRef="#ctx0" brushRef="#br0" timeOffset="119201.19">2476 5715 0,'0'-21'0,"0"42"0,-21-42 0,21 0 0,-21 21 15,21 21 1,-21 0-16,21 21 0,0 1 0,0-1 0,0 0 15,0 22-15,0-22 16,0 22-16,0 20 0,-21-20 0,21 21 16,0-1-16,0 1 0,0-22 15,0 22-15,-21 0 0,21-1 0,0-20 16,0-1-16,-22 22 0,1-21 0,21 20 16,-21-20-16,21-1 0,0 1 15,-21-1-15,21-20 0,-21-1 0,21 0 16,-21 1-16,21-1 0,0-21 15,0 0-15,0 0 0,-22 1 16,22-44 0,0 1-1,0 0-15,22-21 0,-22-1 16,21 1-16,0 0 0,0-22 16,-21 1-16,21-1 0,0-20 0</inkml:trace>
  <inkml:trace contextRef="#ctx0" brushRef="#br0" timeOffset="119542.16">2413 6138 0,'0'0'0,"0"-42"0,-21 0 0,0-1 15,-1 22-15,22-21 0,-21 0 16,21-1-16,0 1 0,0 21 16,0-22-16,0 22 0,21 0 0,22-21 15,-22 21-15,21-1 0,1 22 16,-1-21-16,0 21 0,1 0 0,20 0 15,-21 0-15,1 21 0,-1 1 16,0-1-16,-20 0 0,20 21 0,-21 1 16,-21-22-16,0 21 0,0 0 15,0 1-15,-21-1 0,0-21 0,0 22 16,-22-22-16,1 0 0,0 0 0,-1 0 16,1 0-16,0 1 0,-1-22 15,1 21-15,0-21 0,-1 0 16,22 0-16,0 0 0,0 0 15,0 21-15,-1-21 0,44-21 32,-1 21-32,0-21 15,0-1-15,0 22 0</inkml:trace>
  <inkml:trace contextRef="#ctx0" brushRef="#br0" timeOffset="120097.98">3598 5694 0,'21'-21'0,"-42"42"0,64-63 0,-22 20 16,0 1-16,-21 0 16,21 0-16,-21 0 0,0 0 0,0-1 15,0 1-15,0 0 16,-21 21-16,0 0 0,0 0 16,-1 0-16,-20 0 0,0 0 15,21 21-15,-22 0 0,1 1 16,0-1-16,-1 21 0,1-21 0,21 22 15,-22-1-15,22 0 0,0 1 16,0-22-16,0 21 0,21 0 0,-21-20 16,21-1-16,0 21 0,0-21 15,0 0-15,0 1 0,21-1 0,0 0 16,0-21-16,0 21 0,22-21 16,-1 0-16,0 0 0,1 21 0,-1-21 15,21 0-15,-20 0 0,-1 0 0,22 0 16</inkml:trace>
  <inkml:trace contextRef="#ctx0" brushRef="#br0" timeOffset="120600.69">4127 5736 0,'0'-21'0,"0"42"0,0-63 16,0 21-16,0 0 0,-21-1 15,0 1-15,0 0 0,0 21 16,0 0-16,-1 0 0,1 0 15,0 21-15,0 0 0,0 1 16,0-1-16,-1 0 0,1 21 0,0-21 16,0 22-16,21-1 0,-21-21 15,21 22-15,-21-22 0,21 0 0,0 0 16,0 21-16,0-20 16,0-1-16,0 0 0,0 0 15,21-21-15,0 21 0,0-21 16,85-21-1,-85 0 1,0 0-16,0 0 0,22-1 16,-22-20-16,0 21 0,0-21 0,0-1 15,1 22-15,-1-21 0,0 21 0,0-1 16,-21 1-16,0 0 0,21 0 16,-21 42 15,0 0-31,0 0 0,-21 22 0,0-22 15,21 0-15,-21 21 0,0-20 0,21 20 16,0-21-16,-22 0 0,22 0 16,-21 1-16,21-1 0,0 0 0,0 0 15,0 0-15,21-21 32,1 0-32,-1 0 0,0 0 15,0-21-15,0 0 0,22 0 16,-22 0-16</inkml:trace>
  <inkml:trace contextRef="#ctx0" brushRef="#br0" timeOffset="121041.28">4932 5652 0,'0'-22'16,"-127"22"-1,84 0-15,22 22 0,-21-22 16,0 21-16,-1 0 0,1-21 15,21 21-15,0 0 0,-1-21 0,1 21 16,0 1-16,21-1 16,0 0-16,21 0 15,0-21-15,1 21 0,-1-21 16,0 0-16,0 21 0,0-21 16,0 22-16,1-22 0,20 21 15,-21-21-15,0 21 0,22-21 0,-22 21 16,0-21-16,0 21 0,0 0 15,0-21-15,1 22 0,-1-1 0,-21 0 16,0 0-16,0 0 16,0 0-16,-21-21 0,-1 0 15,1 22-15,0-22 0,-21 0 0,-1 0 16,22 0-16,-21 0 0,0 0 16,-1 0-16,1 0 0,21 0 0,-22 0 15,22 0-15,-21-22 0,21 22 0,0 0 16,21-21-16,-22 21 0,22-21 15,-21 21-15,21-21 0,0 0 16,0 0-16,21-1 16,1 1-16,-1 0 15,0 0-15,0 0 0</inkml:trace>
  <inkml:trace contextRef="#ctx0" brushRef="#br0" timeOffset="121588.62">5249 4953 0,'0'0'0,"0"-21"0,0 0 0,0-22 16,21 43-16,-21 22 16,0 20-1,0-21-15,0 21 0,0 1 16,0-1-16,0 0 0,0 22 0,0-22 15,-21 22-15,21-22 0,-21 22 0,21-1 16,0 1-16,-21-1 0,0-21 16,21 22-16,-21-22 0,-1 22 0,22-22 15,0 0-15,0-20 0,0 20 16,0-21-16,0 0 0,0 22 16,0-22-16,0 0 0,22-21 31,-1 0-16,0 0-15,0-21 0,0 0 0,0-1 16,1 1-16,-1 0 0,0 0 16,0 0-16,0 0 0,0-1 0,1 1 15,-22 0-15,0 0 0,21 21 0,-21 21 32,-21-21-17,-1 21-15,22 0 0,-21 1 16,0-1-16,21 21 0,-21-21 15,21 0-15,0 1 0,0-1 0,0 0 16,0 0-16,0 0 16,0 0-16,21-21 15,0 0-15,0 0 0,1 0 0,-1 0 16,0 0-16,0 0 0,0-21 16,0 0-16,22 21 0,-22-21 0,0 0 15,0 0-15,0-1 0</inkml:trace>
  <inkml:trace contextRef="#ctx0" brushRef="#br0" timeOffset="122048.46">5800 5800 0,'0'21'15,"-22"0"1,1-21-16,0 21 0,21 0 0,-21 1 16,21-1-16,-21 0 0,0 0 15,21 0-15,0 0 0,0 1 0,-22-22 16,22 21-16,0 0 0,-21 0 15,21 0 1,0-42 31,0 0-47,0 0 0,0 0 16,21-1-16,1 1 0,-22 0 0,21-21 15,-21 21-15,21-22 0,0 22 16,0-21-16,0 21 0,22-22 0,-22 22 15,0 0-15,21-21 0,-20 20 0,20 22 16,-21 0-16,0 0 0,22 0 16,-22 0-16,-21 22 0,21-1 0,-21 0 15,21 0-15,-21 21 0,0-20 16,0 20-16,0 0 0,0-21 0,0 22 16,0-1-16,0-21 0,-21 22 0,0-22 15,21 0-15,-21 0 0,21 0 0,-22 0 16,1-21-16,21 22 15,0-1-15,-21-21 0,0 0 16,0 0-16,21-21 31,21-1-31,0 1 0,0 0 16</inkml:trace>
  <inkml:trace contextRef="#ctx0" brushRef="#br0" timeOffset="122873.99">6879 5694 0,'0'0'0,"-21"0"0,0-21 0,0 0 0,-1 21 16,1-22-16,-21 1 0,0 21 15,20 0-15,-20 0 0,21 0 0,-21 0 16,-1 0-16,22 21 0,-21 1 15,-1-1-15,22 0 0,0 21 0,-21-21 16,21 22-16,-1-22 0,1 21 0,21-21 16,0 22-16,0-22 0,0 0 15,0 0-15,0 0 0,0 1 0,21-1 16,1 0-16,-1-21 0,21 0 0,-21 0 16,22 0-16,-22 0 15,21 0-15,0 0 0,-20 0 0,20 0 16,-21-21-16,21 21 0,-20-21 0,-1-1 15,0 1-15,0 0 0,0 0 16,0-21-16,1 20 0,-1 1 0,0 0 16,0 0-16,-21 0 0,0 0 0,0-1 15,21 22-15,-21-21 16,-21 42 15,21 1-31,-21-1 0,0 0 16,0 0-16,21 0 0,-22 22 0,1-22 0,0 21 15,0 0-15,0 1 0,21-1 16,-21 0-16,-1 1 0,1 20 16,0 1-16,21-1 0,-21 1 0,0-1 15,21 1-15,-21 20 0,-1-20 0,22 21 16,0-1-16,-21-20 0,0 20 16,0 22-16,21-21 0,0 0 0,-21-1 15,0 22-15,21-21 0,-22-1 0,22 1 16,0 0-16,0-1 0,-21 1 0,21 0 15,-21-22-15,21 22 16,-21-22-16,0 1 0,21-1 0,0 1 16,-21-22-16,-1 22 0,22-22 0,-21-21 15,21 22-15,-21-22 0,0 0 0,0 0 16,0-21-16,-1 0 0,1 0 16,0 0-16,0-21 0,0 0 15,0 0-15,-1-1 0,1-20 0,0 21 16,0-21-16,-21-1 0,20-20 0,-20-1 15,21 1-15,-21-1 0,20-20 0,-20-1 16,21 0-16,-21-21 0,20 22 16,1-22-16,21 21 0,0-21 0,0 22 15,0-1-15,0 0 0,21 22 16,1-22-16,-22 22 0,42-1 16,-21 1-16,0-1 0,22 22 0,-22-22 15,21 1-15,0 21 0,1-22 0,-22 22 16,21-22-16,1 22 0,-1 0 15,-21-1-15,21 1 0,1 0 0</inkml:trace>
  <inkml:trace contextRef="#ctx0" brushRef="#br0" timeOffset="123328.96">6075 4826 0,'0'0'0,"-21"0"0,-1 0 0,22 21 16,-21 0-16,21 1 0,-21-22 0,21 21 15,0 0-15,0 0 16,0 0-16,21-21 0,0 0 16,1 0-16,-1 0 0,0 0 15,0 0-15,0 0 0,0 0 16,1-21-16,-22 0 0,0 0 16,0 0-16,0-1 15,0 1-15,0 0 0,0 0 0,-22 0 16,1 21-16,0-21 0,0 21 15,0 0-15,0 0 0,-1 0 16,1 0-16,0 21 0,21 0 16,-21-21-16,21 21 0,-21 0 15,21 0-15,-21-21 16,21 22-16,-22-1 0,1 0 16,0-21-16,0 21 0</inkml:trace>
  <inkml:trace contextRef="#ctx0" brushRef="#br0" timeOffset="123624.79">4847 5271 0,'0'0'0,"21"0"16,0 21-1,1-21-15,20 0 16,-21 0-16,0 0 0,22 0 0,-22 0 16,21 0-16,0 0 0,1 0 15,-22 0-15,21 0 0,1 0 0,-22 0 16,0 0-16,21 0 0,-21 0 16,1 0-1</inkml:trace>
  <inkml:trace contextRef="#ctx0" brushRef="#br0" timeOffset="124489.88">7197 6033 0,'0'0'0,"-22"0"0,1 0 0,0-22 15,0 22-15,0 0 16,0 0-16,21-21 16,21 21 15,0 0-15,21 0-16,-21 0 0,22 0 0,-1 0 15,0 0-15,1 0 0,-1 0 16,0 0-16,22 0 0,-22 0 0,22 0 15,-1 0-15,-20 0 0,20 0 0,1 0 16,-22 0-16,0 0 0,1 0 16,-22 0-16,21 0 0,-21 0 0,0 0 15,-42 0 17,0 0-32,0 0 0,0 0 15,0 0-15,-1 0 16,1 0-16,0 0 0,0 0 15,-21 0-15</inkml:trace>
  <inkml:trace contextRef="#ctx0" brushRef="#br0" timeOffset="124928.41">6985 6075 0,'-42'0'0,"84"0"0,-106 0 0,43 0 16,0 0-16,42 0 31,0 0-31,22 0 16,-22 0-16,21 0 0,1 0 0,-1 0 15,0 0-15,1 0 0,-1 0 16,0 0-16,1 0 0,-1 0 0,0 0 16,1 0-16,-1 0 0,0 0 0,1 0 15,-22 0-15,21 0 0,-21 0 16,22 0-16,-22 0 0,0 0 0,21 0 16,-21 0-16,1 0 15,-1 0-15,0 0 47,-21-21-31,21 21-1,-21-21 1,21 21-16</inkml:trace>
  <inkml:trace contextRef="#ctx0" brushRef="#br0" timeOffset="126236.9">8001 5694 0,'0'0'0,"-21"0"0,21-21 16,-21 21-16,-1 0 0,22 21 46,0 0-30,0 0-16,22 0 0,-1 1 16,-21-1-16,21 0 0,0 0 15,21 0-15,-20-21 0,-1 21 0,0 1 16,0-22-16,21 21 0,-20-21 16,-1 0-16,21 21 0,-21-21 0,0 0 15,1 0-15,-1 21 0,0-21 0,0 0 16,0 0-1,-42 21 32,0-21-47,0 21 16,0-21-16,-1 0 0,1 22 0,0-22 16,0 21-16,0-21 0,0 21 15,-1-21-15,-20 21 0,21-21 16,0 21-16,-22 0 0,22-21 0,0 22 15,0-1-15,0-21 0,0 21 0,-1-21 16,1 21-16,21 0 0,-21 0 16,0-21-16,21 22 15,-21-22-15,21 21 16,21-42 31,0 21-32,0-22-15,0 1 0,1 21 16,-1-21-16,0 21 0,21-21 0,-21 0 16,1 21-16,20-21 0,-21-1 0,0 1 15,22 0-15,-22 21 0,0-21 16,0 0-16,0 0 0,0 21 16,-21-22-16,0 1 15,-21 21 110,0-21-109,21 0-16,-21 0 15,0 21-15,21-21 0,-21-1 16,-1 22-16,1-21 0,0 0 0,21 0 16,-21 0-16,0 21 0,0-21 15,-1-1-15,22 1 0,-21 21 16,0-21-16,21 0 0,-21 21 0,0-21 16,0 21-1,21 21 63,0 0-62,21 0-16,0-21 0,-21 21 16,21 1-16,0-22 0,-21 21 15,21 0-15,1-21 0,-1 21 16,0 0-16,0-21 0,0 21 0,0 1 15,1-22-15,-1 21 0,0-21 16,0 21-16,0-21 0,-21 21 16,21-21-16,1 0 15,-22 21 1,0 0 15,-22-21-15,1 22-16,0-22 0,21 21 15,-21-21-15,0 21 0,0 0 0,-1-21 16,1 21-16,0 0 0,0-21 16,-21 22-16,20-1 0,1 0 15,0-21-15,0 21 0,0 0 0,0-21 16,-1 21-16,1-21 0,0 22 0,0-22 16,0 0-16,21 21 0,-21-21 15,-1 0-15,1 21 0,0-21 16,0 0-16,0 0 0</inkml:trace>
  <inkml:trace contextRef="#ctx0" brushRef="#br0" timeOffset="127657.12">1757 1524 0,'-21'0'15,"42"0"-15,-64 0 0,1-21 0,21 21 16,0 0-16,0 0 0,-1 0 0,65 0 31,-22 0-31,42 0 16,-20 0-16,20 0 0,1 0 16,20 0-16,1 0 0,21 0 15,0 0-15,0 0 0,-1 0 0,1 21 16,-21-21-16,0 0 0,-1 0 15,-20 0-15,-22 0 0,-21 21 16,22-21-16,-65 0 16,-20 0-1</inkml:trace>
  <inkml:trace contextRef="#ctx0" brushRef="#br0" timeOffset="128036.91">2519 1545 0,'0'0'0,"-21"0"16,21 21 0,-22-21-16,22 22 0,0-1 0,0 0 15,-21 21-15,21-21 16,0 22-16,0-22 0,0 21 0,0 1 16,0-1-16,0 21 0,21-20 15,1-1-15,-1 22 0,0-22 0,0 21 16,-21-20-16,0-1 0,0 22 15,0-22-15,0 0 0,0 1 0,-42-22 16,21 21-16,-22-21 0,1 0 16,0 1-16,-1-1 0,-20-21 0,20 0 15,1 0-15,0 0 0,-1 0 16,1 0-16,0 0 0,-1-21 0,22-1 16,-21 1-16,21 21 0,0-21 15,-1 0-15,1 0 0,0 0 16,21-1-16,0 1 0,0-21 15,0 21-15,0 0 16,0-1-16,21 1 0,0 0 0,1 21 16,-1-21-16,21 0 0,-21 21 15,22 0-15</inkml:trace>
  <inkml:trace contextRef="#ctx0" brushRef="#br0" timeOffset="128537.05">3196 2180 0,'21'-21'16,"-42"42"-16,42-63 0,-21 21 0,0 0 15,0-1-15,0 1 0,-21 21 16,0-21-16,0 21 0,0 0 16,-22 0-16,22 21 0,0-21 15,0 21-15,-22 1 0,22-1 0,-21 21 16,21-21-16,0 22 0,-1-1 15,1 0-15,0 1 0,21-22 0,0 21 16,0 0-16,0-20 0,0 20 16,0-21-16,0 0 0,21-21 0,0 21 15,1-21-15,-1 0 0,21 0 16,-21 0-16,0 0 0,1-21 16,20 0-16,-21 0 0,0 0 15,0 0-15,1-1 0,-1 1 0,0 0 16,0-21-16,0 21 0,0-1 15,-21-20-15,0 21 0,0 0 0,0 0 16,0-1-16,0 44 31,0-1-31,0 21 16,0-21-16,-21 0 0,21 22 0,0-22 16,0 0-16,0 21 0,0-20 15,0-1-15,0 21 0,0-21 0,0 0 16,21 1-16,1-22 15,-22 21-15,21 0 0,0-21 0,0 0 16,0 0-16,0 0 16,1 0-16,-1 0 0,0-21 15,-21 0-15</inkml:trace>
  <inkml:trace contextRef="#ctx0" brushRef="#br0" timeOffset="128764.92">3662 2159 0,'0'0'0,"0"-21"0,0 0 15,0 0-15,21 21 16,0 21 0,-21 0-16,0 0 15,0 0-15,21 0 0,-21 22 0,0-22 16,21 21-16,-21 1 0,0-22 0,0 21 16,0-21-16,0 0 0,0 22 15,0-22-15,0 0 0,0 0 16,0 0-16,22-21 15,-1-21 1,-21 0-16,21 21 0</inkml:trace>
  <inkml:trace contextRef="#ctx0" brushRef="#br0" timeOffset="128976.79">4085 2138 0,'0'0'0,"0"-21"0,0 0 0,0-1 0,-21 44 31,0-1-31,0 0 16,-1 0-16,-20 0 0,21 0 0,0 22 16,-22-22-16,22 21 0,-21-21 15,21 22-15,0-22 0,-1 21 0,1-21 16,0 1-16,21-1 0,0 0 16,0 0-16,0 0 15,21-21 1,0 0-16,1 0 0</inkml:trace>
  <inkml:trace contextRef="#ctx0" brushRef="#br0" timeOffset="129528.48">4530 2244 0,'0'0'0,"42"-21"0,-21-1 0,0 22 0,0-21 15,1 0-15,-1 21 0,0-21 16,0 0-16,-21 0 0,0-1 15,0 1-15,0 0 0,-21 0 32,0 21-32,0 0 0,-1 0 0,1 21 15,0-21-15,-21 21 0,21 0 16,-22 1-16,1 20 0,21-21 0,-22 21 16,22-20-16,-21 20 0,21 0 15,0-21-15,-1 22 0,1-22 0,21 0 16,0 0-16,0 0 0,0 1 15,0-1-15,0 0 0,21-21 0,1 0 16,-1 0-16,21 0 0,-21 0 16,22 0-16,-22-21 0,21 0 0,-21-1 15,22 1-15,-22 0 0,0 0 16,21 0-16,-21-22 0,1 22 16,20 0-16,-21-21 0,0-1 0,0 22 15,1-21-15,-1 21 0,0-22 16,0 22-16,-21 0 0,0 0 0,0 0 15,21 21-15,-21 21 16,0 0-16,0 0 0,0 0 0,0 22 16,0-22-16,0 21 0,-21-21 0,21 22 15,0-22-15,0 21 0,0-21 16,0 22-16,0-22 0,21 0 0,0 0 16,1 0-16,-1-21 0,0 22 15,21-1-15,-21-21 0,1 0 0,20 0 16,-21 0-16,0 0 15,0 0-15,1 0 0,-1 0 0,0 0 16,-21-21-16,0-1 16</inkml:trace>
  <inkml:trace contextRef="#ctx0" brushRef="#br0" timeOffset="129976.46">3365 3090 0,'0'-21'0,"0"42"15,0-84-15,0 42 0,22-22 0,-22 22 16,0 0-16,0-21 0,21 42 0,-21-21 16,0 42-1,0 0-15,0 21 16,0-21-16,-21 22 0,-1 20 16,1-20-16,21 20 0,-21 22 15,0-22-15,0 22 0,-22-22 16,22 22-16,0-21 0,0 20 0,0-20 15,0 20-15,-1-20 0,22 21 0,-21-22 16,21 1-16,-21-22 0,21 21 16,0-20-16,0-1 0,0 0 0,0-20 15,0-1-15,0 0 0,0 0 16,21-21 0,0 0-16,1 0 0,-1-42 15,-21 21-15,21-1 0,0-20 0,0 0 16,0-22-16</inkml:trace>
  <inkml:trace contextRef="#ctx0" brushRef="#br0" timeOffset="130281.28">3662 3048 0,'0'0'0,"0"-63"0,0 20 0,0 1 0,0 21 16,0-22-16,0 22 0,-21 21 15,-1 21 1,22 1-16,-42 168 31,42-105-31,0-22 0,0 22 0,-21 0 16,0-1-16,0 1 0,21 0 15,-22-1-15,1 1 0,21-22 0,-21 22 16,0-21-16,21-1 0,-21 1 16,21-1-16,0-21 0,-21 1 0,21-1 15,-22 0-15,22-20 0,-21 20 16,21-21-16,0 0 0,0 0 15,-21 1-15,0-22 16,0 0-16,0 0 0,-1-22 16,1 1-16,0 0 15</inkml:trace>
  <inkml:trace contextRef="#ctx0" brushRef="#br0" timeOffset="130577.01">2646 3747 0,'21'0'31,"0"0"-31,21 21 0,-20 0 0,20 0 16,0 0-16,-21 22 0,22-22 16,-1 21-16,-21 0 0,22 1 0,-22-1 15,21 0-15,-21 1 16,0 20-16,1-20 0,-1-22 0,0 21 15,0 0-15,0-20 0,-21 20 16,21-21-16,-21 0 0,0 0 0,0 1 16,0-1-16,22-21 0,-1 0 15,0-21 1,0 21-16,0-22 16,0-20-16,1 21 0</inkml:trace>
  <inkml:trace contextRef="#ctx0" brushRef="#br0" timeOffset="130805.92">4191 3556 0,'21'-21'0,"-42"42"0,63-42 0,-42 42 32,0 0-32,-21 22 0,0-22 0,0 21 15,0 0-15,-22 1 0,22 20 16,-21-20-16,-1 20 0,1 1 0,0-1 15,-1 1-15,1-22 0,0 21 0,-1-20 16,22-1-16,0 0 0,0-20 16,0 20-16,21-21 0,0 0 0,0 0 15</inkml:trace>
  <inkml:trace contextRef="#ctx0" brushRef="#br0" timeOffset="133512.39">8424 6689 0,'0'0'0,"0"-21"47,21 21-1,1 0-46,-1 0 0,0 0 16,0 0 0,0 0-16,0 0 0,1 0 15,-1 0-15,0 0 0,0 0 16,0 0-16,22 0 0,-22 0 0,0 0 16,21 0-16,-21 0 0,1 0 15,20-22-15,-21 22 0,21 0 0,-20 0 16,20 0-16,0 0 0,-21 0 0,22 0 15,-1 0-15,-21 0 0,22 0 16,-1 0-16,-21 0 0,21 0 0,1 0 16,-1 0-16,-21 0 0,22 0 0,-1 0 15,0 0-15,1 0 16,-1 0-16,0 0 0,22 0 0,-22 0 0,0 0 16,1 0-16,-1 0 0,22 0 15,-22 0-15,0 0 0,22 0 0,-22 0 16,0 0-16,1 0 0,-1 0 15,0 0-15,1 0 0,-1 0 0,0 0 16,1 0-16,-1 0 0,0 0 0,1 0 16,-1 0-16,0 0 0,1 0 15,-1 0-15,0 0 0,1 0 0,-1 0 16,0 0-16,1 0 0,-1 0 0,0 0 16,1 0-16,20 0 0,-20 0 15,-1 0-15,-21 0 0,21 0 16,1 0-16,211 0 31,-212 0-31,0 0 0,1 0 0,-1 0 16,0 0-16,1 0 0,-1 0 0,22 0 15,-22 0-15,21 0 0,-20 0 16,20 0-16,-20 0 0,-1 0 0,21 0 16,-20 0-16,-1 0 0,0 0 0,1 0 15,-1 22-15,0-22 0,1 0 16,-1 0-16,0 0 0,1 0 0,-1 0 15,22 21-15,-22-21 0,21 0 16,-20 0-16,20 0 0,-20 0 16,20 21-16,-21-21 0,22 0 0,-22 0 0,22 0 15,-22 0-15,0 0 0,1 21 16,-1-21-16,0 0 0,1 0 16,-1 0-16,0 0 0,1 0 0,-1 0 15,0 0-15,1 0 0,-1 0 0,0 0 16,1 0-16,-1 0 0,0 0 15,1 0-15,-1 0 0,0 0 0,22 0 16,-43 0-16,21 0 0,1 0 0,-1 0 16,0-21-16,1 21 0,-22 0 15,21 0-15,-21 0 0,22-21 16,-22 21-16,0 0 0,21 0 0,-20-21 16,20 21-16,0 0 0,-21 0 15,22-22-15,-22 22 0,21-21 0,-21 21 16,1 0-16,20 0 0,-21-21 0,21 21 15,-20 0-15,-1 0 0,21-21 16,-21 21-16,0-21 0,22 21 0,-22 0 16,0 0-16,21-21 0,-20 21 0,-1 0 15,21 0-15,-21-22 0,0 22 16,22 0-16,-22 0 0,0-21 0,21 21 16,-20 0-16,-1 0 0,21 0 0,-21 0 15,0 0-15,22 0 16,-22 0-16,21 0 0,-21 0 0,1 0 15,20 0-15,0 0 0,-21 0 0,22 0 16,-1 0-16,-21 0 0,22 0 16,-1 0-16,0 0 0,1 0 0,-22 0 15,21 0-15,0 0 0,1 0 0,-1 0 16,0 21-16,1-21 0,-1 0 16,22 0-16,-22 0 0,0 0 0,-21 0 15,22 0-15,-1 0 0,0 0 0,1 0 16,-22 0-16,21 0 0,-21 0 15,22 0-15,-22 0 0,21 0 0,-21 0 16,22 22-16,-22-22 0,21 0 16,-21 0-16,1 0 0,20 0 15,-21 0-15,21 0 0,-20 0 0,-1 0 16,21 0-16,-21 0 0,0 0 16,22 0-16,-22 0 0,0 0 0,21 0 15,-20 0-15,-1 0 0,0 0 0,0 0 16,21 0-16,-20 0 0,-1-22 15,0 22-15,0 0 0,0 0 0,0 0 16,1 0-16,-1 0 0,0 0 0,21 0 16,-21 0-16,22 0 0,-1 0 15,0 0-15,1 0 0,-1 0 0,0 0 16,1 0-16,-1 0 0,0 0 16,1 0-16,20 22 0,-20-22 15,105 0 1,-127 0-16,0 0 0,21 0 0,-20 0 15,20 0-15,-21 0 0,21 0 16,1 0-16,-22 0 0,21 0 0,1 0 16,-22 0-16,21 0 0,0 0 15,1 0-15,-1 0 0,0 0 0,1 0 16,-1 0-16,0 0 0,1 0 0,-1 0 16,-21 0-16,22 0 0,-1 0 15,0 0-15,1 0 0,-1 0 0,0 0 16,1 0-16,-1 0 0,0 0 15,-21 0-15,22 0 0,20 0 16,-20 0-16,-1 0 0,0 0 0,1 0 16,-1 0-16,0 21 0,1-21 0,20 0 15,-21 0-15,1 0 0,-1 0 16,0 21-16,22-21 0,-22 0 0,1 0 16,20 0-16,-21 0 0,1 0 15,20 0-15,-20 0 0,-1 0 0,0 0 16,1 0-16,-1 21 0,0-21 0,1 0 15,-1 0-15,21 0 0,-20 21 16,-1-21-16,0 0 0,1 0 0,-1 0 16,0 0-16,1 0 0,-1 21 15,0-21-15,1 0 0,-1 0 16,0 0-16,1 0 0,-1 0 0,-21 22 16,22-22-16,-22 0 0,21 0 15,0 0-15,-20 0 0,20 21 0,0-21 16,-21 0-16,22 0 0,-1 0 0,0 21 15,1-21-15,-1 0 0,0 0 16,1 0-16,-1 21 0,22-21 0,-22 0 16,0 0-16,22 0 0,-22 21 0,0-21 15,22 0-15,-22 0 0,22 0 16,-22 0-16,0 0 0,22 0 16,-22 21-16,1-21 0,20 0 0,-21 0 15,22 0-15,-22 0 0,22 0 16,-1 0-16,1 0 0,-22 0 0,43 0 15,-22 0-15,1 0 0,-1 0 16,1 0-16,-1-21 0,1 21 0,-1 0 16,1 0-16,-1 0 0,1-21 0,20 21 15,-20 0-15,-1 0 0,22 0 16,0 0-16,-22 0 0,1-21 0,20 21 16,-20 0-16,-1 0 15,1 0-15,-22 0 0,22 0 0,-22 0 0,0 0 16,1 0-16,-22-21 0,21 21 15,-21 0-15,1 0 0,-22-21 16</inkml:trace>
  <inkml:trace contextRef="#ctx0" brushRef="#br0" timeOffset="137269.04">10499 7070 0,'0'0'0,"-22"0"15,1 21-15,0-21 0,0 0 16,0 0-1,21 21 1,21 0 0,0-21-16,0 0 15,0 0-15,1 0 16,20 0-16,-21 0 0,0 0 0,0 0 16,22 0-16,-22 0 0,21 0 0,1 0 15,-1 0-15,-21 0 16,21 0-16,1 0 0,-1 0 0,0 0 15,1 0-15,-1 0 0,0 0 0,22 0 16,-22 0-16,1 0 0,20 0 0,-21 0 16,22 0-16,-1 0 0,-20 0 15,20 0-15,1 0 0,-1 0 0,1 0 16,-1 0-16,1 0 0,-1 0 0,-20 0 16,20 0-16,1 0 0,-1 0 15,-21 0-15,22 0 0,-22 0 0,22 0 16,-22 0-16,0 0 0,1 0 0,-1 0 15,0 0-15,22 0 0,-22 0 16,1 0-16,20 21 0,-21-21 16,22 0-16,-1 0 0,1 0 0,-22 0 15,22 0-15,-1 0 0,-20 22 16,20-22-16,-21 0 0,1 0 0,-1 0 16,22 0-16,-22 0 0,-21 0 15,21 0-15,1 21 0,-1-21 0,22 0 16,-22 0-16,0 0 0,22 0 0,-22 0 15,22 0-15,-1 0 0,1 0 16,-1 0-16,1 0 0,-1 0 0,-21 0 16,22 0-16,-1 0 0,-20 0 0,20 21 15,1-21-15,-22 0 16,22 0-16,-22 0 0,21 21 0,-20-21 16,20 0-16,1 0 0,-1 0 0,1 21 15,-1-21-15,22 0 0,-22 0 16,1 0-16,-1 0 0,1 21 0,-1-21 15,1 0-15,-1 0 0,1 0 0,-1 0 16,1 0-16,-1 22 0,1-22 16,-22 0-16,22 0 0,-1 0 0,-20 0 15,20 0-15,1 0 0,-22 0 0,21 0 16,1 0-16,-22 0 0,22 0 16,-22 0-16,22-22 0,-22 22 0,0 0 15,1 0-15,-1 0 0,0-21 16,1 21-16,-1 0 0,21 0 15,-20 0-15,-1-21 0,22 21 0,-22 0 16,0 0-16,22 0 0,-22 0 16,22 0-16,-22 0 0,21 0 0,-20 0 15,20 0-15,-20 0 0,20 0 0,-21 0 16,22 0-16,-1 0 0,-20 0 16,20 0-16,1 0 0,-22 0 0,22 0 15,-1 0-15,1 0 0,-1 0 16,1 0-16,-1 0 0,1 21 0,-1-21 15,1 0-15,-1 0 0,-21 0 0,22 0 16,-22 0-16,22 0 16,-22 0-16,22 0 0,-22 0 0,21 0 15,1 0-15,-22 0 0,22 0 0,-1 0 16,-20 0-16,20-21 0,-21 21 16,22 0-16,-22 0 0,22 0 0,-22 0 15,0 0-15,22 0 0,-1 0 16,-20 0-16,20 0 0,-20 0 0,20 0 15,1 0-15,-22 0 0,21 0 0,1 0 16,-1 0-16,1 0 0,-1 0 16,22 0-16,-43 0 0,22 0 0,-1 0 15,1 0-15,-22 0 0,22 0 16,-22 0-16,22 0 0,-22 0 16,21 0-16,-20 0 0,20 0 0,1 0 15,-1 0-15,-20 0 0,20 0 16,1 0-16,-1 21 0,1-21 0,-1 0 15,1 0-15,-1 0 0,1 0 16,-1 21-16,-21-21 0,22 0 0,-1 0 16,-20 0-16,20 0 0,1 0 15,-22 0-15,22 0 0,-1 0 0,1 0 16,-1 0-16,-21 0 0,22 0 0,-22 0 16,22-21-16,-22 21 0,0 0 15,22 0-15,-22 0 0,1 0 0,-1 0 16,0 0-16,22 0 15,-22 0-15,22 0 0,-22 0 0,21 0 16,1 0-16,-1 0 0,1 0 16,-22 0-16,22 0 0,-1 21 0,-20-21 15,20 0-15,-21 0 0,1 0 0,-1 0 16,0 0-16,1 22 0,-1-22 16,22 0-16,-22 0 0,0 21 0,22-21 15,-22 0-15,0 0 0,22 21 16,-22-21-16,22 0 0,-22 0 0,0 21 15,1-21-15,-1 0 0,0 0 16,1 0-16,-22 0 0,21 0 0,-21 0 16,22 0-16,-22 0 0,0 0 15,0 0-15,0 0 0,1 0 16,-1-21-16,0 21 0,0 0 16,0 0-16,0 0 15,1-21-15,-1 21 16,0 0-16,0 0 0,0 0 15,0 0-15,1 0 0,-1 0 16,0 0-16,0 0 0,0 0 0,0 0 16,1 0-16,-1 0 0,0 0 15,0 0-15,0 0 0,0 0 16,1-21 0,-22-1 30,-22 22-30,1 0-16,0-21 16,-21 21-16,21 0 0,-1-21 0,-20 21 15,0-21-15,-1 21 0,1 0 16,0-21-16,-22 21 0,1 0 0,-1-21 16,1 21-16,-22-22 15,0 22-15,1-21 0,-1 21 0,22 0 16,-22-21-16,21 21 0,-20 0 0,20 0 15,1-21-15,-1 21 0,1 0 16,-1 0-16,1-21 0,-1 21 0,1 0 16,-1 0-16,22 0 0,-22 0 15,22 0-15,-21 0 0,20 0 0,-20 0 16,20 0-16,1 0 0,0 0 0,-1 0 16,1 0-16,0 0 0,-1 0 15,1 0-15,0 0 0,-1 0 0,1 0 16,0 0-16,-1 0 0,1 0 15,21 0-15,-21 0 0,-1 0 0,1 0 16,0 0-16,-1 0 0,1 0 16,0 21-16,-1-21 0,1 0 15,0 0-15,-1 0 0,1 0 0,0 0 16,-1 0-16,1 0 0,0 0 0,-22 0 16,22 0-16,-1 0 0,1 0 15,-21 0-15,20 0 0,-20 0 0,-1 0 16,22 0-16,-22 0 0,1 0 0,-1 0 15,22 0-15,-21 0 0,-1 0 16,22 0-16,-22 0 0,22 0 0,-22 0 16,22 0-16,0 0 0,-1 0 15,-20 0-15,21 0 0,-1 0 0,-20 0 16,20 0-16,1 0 0,0 0 16,-22 0-16,22 0 0,-22 0 15,22 0-15,0 0 0,-22 0 0,22 0 16,0 0-16,-1 0 0,1 0 0,0 0 15,-1 0-15,1 0 0,0 21 16,-1-21-16,1 0 0,0 0 0,-1 0 16,1 0-16,0 0 0,-1 0 0,-20 0 15,20 0-15,-20 0 0,21 0 16,-22 0-16,1 0 0,20 0 0,-20 0 16,-1 0-16,22 0 0,-22 0 0,1 0 15,21 0-15,-22 0 16,1 0-16,20 0 0,-20 0 0,-1 0 15,1-21-15,-1 21 0,1 0 0,-1 0 16,1-21-16,-22 21 0,22 0 16,-1 0-16,-21-21 0,22 21 0,-1 0 15,1 0-15,-1-22 0,1 22 0,-1-21 16,1 21-16,-1 0 0,1 0 16,-1 0-16,1 0 0,-1-21 0,1 21 15,-1 0-15,1 0 0,-1 0 0,1 0 16,21 0-16,-22-21 0,1 21 15,20 0-15,-20 0 0,20 0 0,-20 0 16,-1 0-16,22 0 0,-21 0 16,-1 0-16,1 0 0,-1 0 15,1 0-15,-1 0 0,1 0 0,-1-21 16,1 21-16,-1 0 0,1-21 0,20 21 16,-20 0-16,-1 0 0,1 0 15,20-22-15,-20 22 0,-1 0 0,1 0 16,-1 0-16,-20-21 0,20 21 0,1 0 15,-22 0-15,22 0 0,-1-21 16,-21 21-16,22 0 0,-1 0 0,22 0 16,-21 0-16,-1 0 0,22 0 0,-22 0 15,22 0-15,-22 0 0,22 0 16,-21-21-16,-1 21 0,22 0 16,-22 0-16,1 0 0,20 0 0,-20 0 15,-1 0-15,22 0 0,-21 0 0,20 0 16,1 0-16,0 0 0,-1 0 15,1 0-15,21 0 0,-22 0 0,1 0 16,21 0-16,-21 0 0,20 0 0,-20 0 16,0 0-16,21 21 0,-22-21 15,1 0-15,21 0 0,-22 0 0,1 0 16,0 0-16,-1 0 0,1 0 0,0 0 16,21 0-16,-22 0 0,1 0 15,21 21-15,-22-21 0,22 0 16,-21 0-16,21 0 0,-22 0 0,22 0 0,-21 0 15,21 0-15,-22 21 16,22-21-16,-21 0 0,21 0 0,-22 0 16,22 0-16,-21 0 0,0 0 0,20 0 15,-20 0-15,0 0 0,-1 0 16,1 22-16,0-22 0,-1 0 0,1 0 16,0 0-16,-1 0 0,1 0 0,0 0 15,-1 0-15,1 0 0,0 21 0,-1-21 16,1 0-16,0 0 0,-1 0 15,1 0-15,0 21 0,-1-21 16,1 0-16,0 0 0,-1 0 0,1 21 16,0-21-16,-1 0 0,1 0 0,0 0 15,-1 0-15,-20 21 0,21-21 16,-1 0-16,1 0 0,0 0 0,-1 21 16,22-21-16,-21 0 0,-1 0 0,1 0 15,0 0-15,21 22 0,-22-22 16,1 0-16,21 0 0,-22 0 0,22 0 15,-21 0-15,21 0 0,0 0 0,-1 0 16,1 0-16,0 0 0,21-22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4T02:37:19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1143 0,'0'-21'15,"0"0"1,0 42 46,0 0-62,0 0 16,0 0-16,-21 1 0,21-1 0,0 21 16,0-21-16,0 22 0,0-1 15,0-21-15,-21 43 0,21-22 0,0 0 16,0 22-16,0-22 0,0 22 15,0-1-15,0-21 0,-21 22 0,21-22 16,0 22-16,-21-22 0,21 22 16,0-22-16,0 0 0,0 1 0,0 20 15,0-21-15,0 1 0,-21 20 16,21-20-16,0-1 0,-22 21 16,22-20-16,0-1 0,0 22 0,0-22 15,0 0-15,-21 1 0,21-1 16,0 0-16,0-21 0,-21 22 0,21-22 15,0 21-15,0-21 0,0 22 0,0-22 16,0 0-16,0 0 0,0 0 16,0 1-16,0-1 0,0 0 0,0 0 15,0-42 17,0 0-32,0-22 0</inkml:trace>
  <inkml:trace contextRef="#ctx0" brushRef="#br0" timeOffset="2079.94">3302 1207 0,'-21'0'0,"0"0"15,-1 0 1,44 0 47,-1 0-63,21 0 0,-21 0 15,0 0-15,22 0 0,-1 0 0,0 0 16,1 0-16,20 0 0,1 0 15,-1 0-15,1 0 0,20 0 16,-20 0-16,21 0 0,-1 0 0,1 0 16,21 0-16,-22 0 0,22 0 15,0 0-15,-21-22 0,21 22 0,-1 0 16,-20 0-16,21-21 0,0 21 16,0 0-16,-1 0 0,1 0 0,0 0 15,21 0-15,-21-21 0,0 21 16,0 0-16,-1 0 0,1 0 0,0 0 15,21 0-15,-21 0 0,0 0 16,0 0-16,-1 0 0,-20 0 0,21 0 16,-21 0-16,20 0 15,-20 0-15,21 0 0,0 0 0,0 0 16,-1 0-16,1 0 0,0 0 16,0 0-16,0 0 0,-22 0 0,43 0 15,-21 0-15,0 0 0,0 0 0,0 0 16,21 0-16,-43 0 0,22 0 15,0 0-15,-21 0 0,21 0 0,-1 0 16,1 0-16,-21 0 0,21 0 16,0 0-16,-22 0 0,22 0 0,-21 0 15,21 0-15,-22 0 0,1 0 16,21 0-16,-22 0 0,1 0 0,21 0 16,-21 0-16,-1 0 0,1 0 15,-22 0-15,22 0 0,-21 0 16,-1 0-16,22 0 0,-22 0 0,-20 0 15,20 0-15,1 0 0,-1 0 16,-21 0-16,22 0 0,-22 0 0,22 0 16,-22 0-16,0 0 0,1 0 15,-1-21-15,0 21 0,-20 0 0,20 0 16,-21 0-16,0 0 0,0 0 0,22 0 16,-22 0-16,0 0 0,0 0 15,0 0-15,1 0 0,-1 0 31,-21 21 1,0 0-32,0 0 0,0 1 15,0-1-15,0 0 0,0 0 16,-21 21-16,21-20 0,0-1 16,0 0-16,-22 21 0,22-21 0,-21 22 15,0-22-15,21 21 0,-21 1 16,21-1-16,-21 0 0,0 1 0,-1-1 15,22 0-15,-21 22 0,0-22 0,21 0 16,0 1-16,-21 20 0,21-20 16,-21-1-16,21 0 0,0 1 0,0-1 15,0 0-15,0 1 0,0 20 16,0-21-16,0 1 0,0-1 16,0 0-16,0 1 0,0-1 0,0 0 15,0 1-15,0-1 0,0-21 16,0 22-16,0-22 0,0 0 0,0 21 15,0-21-15,0 1 0,0-1 0,0 0 16,-21 0-16,21 0 0,-22-21 16,1 21-16,0-21 0,21 22 0,-21-22 15,0 0-15,0 0 0,-1 0 0,1 21 16,0-21-16,0 0 0,0 0 16,0 0-16,-1 0 0,-20 0 15,21 0-15,-21 0 0,-1 0 0,22 0 16,-21 0-16,-1-21 0,1 21 0,-21 0 15,20 0-15,-20 0 0,-1-22 16,1 22-16,-1 0 0,-20 0 0,-1 0 16,21-21-16,-20 21 0,-1 0 0,0 0 15,1 0-15,-1-21 0,0 21 16,1 0-16,-1 0 0,0 0 0,-20 0 16,20-21-16,0 21 0,1 0 0,-1 0 15,0 0-15,22 0 0,-22 0 16,0 0-16,22 0 0,-22 0 0,22 0 15,-22 0-15,0 0 0,1 0 16,-22 0-16,21 0 0,-21 0 16,22 0-16,-22 0 0,21 0 0,1-21 15,-22 21-15,21 0 0,0 0 0,1 0 16,-1 0-16,22 0 0,-1 0 16,-21 0-16,22 0 0,-1 0 0,1 0 15,-22 0-15,22 0 0,-22 0 0,22 0 16,-22 0-16,21 0 0,-20 0 15,-1 0-15,22 0 0,-22 0 0,0 0 16,22 0-16,-1-21 0,1 21 0,-1 0 16,-20 0-16,20 0 0,22 0 15,-43 0-15,22-22 0,-1 22 16,1 0-16,-1 0 0,-21 0 0,22-21 16,-1 21-16,1 0 0,-1 0 15,1 0-15,-1 0 0,22 0 0,-21 0 16,20 0-16,-20-21 0,20 21 15,-20 0-15,21 0 0,-22 0 0,22 0 16,-22 0-16,1 0 0,-1 0 0,1 0 16,-1 0-16,1 0 0,-1 0 15,1 0-15,20 0 0,1 0 0,0 0 16,-22 0-16,43 0 0,-21 0 16,-1 0-16,1 0 0,0 0 15,-1 0-15,1 0 0,-21 0 0,20 0 16,1 0-16,0 0 0,-1 0 15,1 0-15,0 0 0,-1 0 0,22 0 16,-21 0-16,21 0 0,-22 0 0,22 0 16,-21 0-16,-1 0 0,22 0 15,-21 0-15,21 0 0,-22 0 0,1 0 16,0 0-16,21 0 0,-22 0 16,22 0-16,-21 0 0,21 0 0,-1 0 15,1 0-15,0 0 16,0 0-1,42-21 17,0 0-32,0 21 0,22-43 15</inkml:trace>
  <inkml:trace contextRef="#ctx0" brushRef="#br0" timeOffset="2980.46">5927 1228 0,'0'0'0,"21"0"0,-21-21 15,21 21-15,-21-22 0,0 1 16,0 0 0,-21 42 30,21 0-46,-21 1 0,21 20 0,0-21 16,0 21-16,-22 22 0,1-1 16,0 1-16,21 21 0,-21-1 0,0 1 15,0 0-15,-1-1 0,1 1 16,21 0-16,-21-22 0,21 22 0,-21-22 16,21 1-16,0 20 0,0-41 15,0 20-15,0 1 0,-21-22 16,21 0-16,0 1 0,0-1 0,0 0 15,0-20-15,0 20 0,0-21 0,0 0 16,0 0-16,0 1 16,21-22-1,0-22-15,0 1 16,0 0-16</inkml:trace>
  <inkml:trace contextRef="#ctx0" brushRef="#br0" timeOffset="3655.82">9144 1228 0,'0'0'0,"0"-21"32,21 21-32,-21-22 31,0 44-16,0-1 1,0 0-16,0 0 0,0 0 0,0 22 16,0-1-16,0 0 0,0 1 15,0 20-15,0 1 0,0-1 0,-21 1 16,0-1-16,0 22 0,21-22 0,-22 1 16,1-1-16,0 1 0,0-1 15,0 1-15,21-1 0,-21 1 0,21-1 16,0 1-16,0-22 0,0 0 15,0 22-15,0-22 0,0-21 16,0 22-16,0-22 0,0 21 0,0-21 16,0 1-16,0-1 0,0 0 0,0 0 15,0 0-15,0 0 0,0 1 16,0-1 0,0-42 15,0-1-31</inkml:trace>
  <inkml:trace contextRef="#ctx0" brushRef="#br0" timeOffset="3775.75">8996 2900 0,'0'-21'0,"-21"21"16,-1 0-16,1-21 47</inkml:trace>
  <inkml:trace contextRef="#ctx0" brushRef="#br0" timeOffset="5547.74">3344 1820 0,'0'0'0,"-21"0"16,0 0-16,0 0 0,0 0 16,-1 0-16,1 0 31,42 0 31,1 22-62,-1-22 16,0 0-16,0 0 0,0 0 16,22 0-16,-1 0 0,0 0 0,1 0 15,-1 0-15,0 0 0,22 0 16,-1 0-16,-20 0 0,20 21 0,1-21 16,-22 0-16,21 0 0,1 0 0,-1 0 15,22 0-15,-21 0 16,-1 0-16,22 21 0,-1-21 0,-20 0 15,21 0-15,-1 0 0,1 0 16,0 21-16,-1-21 0,1 0 0,0 0 16,-1 0-16,1 21 0,0-21 0,-22 0 15,22 0-15,-1 0 0,-20 0 16,21 0-16,-22 0 0,22 0 0,-22 0 16,22 0-16,0 0 0,-1 0 15,1 0-15,0 0 0,-1 0 16,1 0-16,21 0 0,-22 0 0,22 0 15,-21 0-15,21 0 0,-22 0 16,22 0-16,-21 0 0,21 0 0,0 0 16,21 0-16,-22 0 0,1 0 15,0 0-15,0 0 0,-21 0 0,20 0 16,1 0-16,-21 0 0,21 0 0,0 0 16,-22 0-16,22 0 0,-21 0 15,21 0-15,-22 0 0,-20 0 0,20 21 16,1-21-16,-21 0 0,20 0 15,-20 0-15,20 0 0,-20 22 0,21-22 16,-22 0-16,22 0 0,-22 0 16,22 0-16,-22 21 0,1-21 15,-1 0-15,1 0 0,-1 0 0,-20 0 16,20 0-16,-20 0 0,-1 0 0,21 0 16,-20 0-16,-1 0 0,22 0 15,-22 0-15,0 0 0,22 0 0,-22 0 16,0 0-16,1 0 0,-1 0 15,0 0-15,1 0 0,-1 0 0,-21 0 16,22 0-16,-22 0 0,21 0 0,-21 0 16,0 0-16,1 0 0,-1 0 15,0 0-15,0 0 0,0 0 16,0 0-16,1 0 0,-1 0 0,0 0 16,0 0-16,0 0 0,22 0 15,-22 0-15,0 0 0,0 0 0,0 0 16,0 0-16,1 0 15,-1 0-15,0 0 0,0 0 0,0 0 16,0 0-16,1 0 0,-1 0 16,0 0-16,-42 0 62,0 0-62,-1 0 16,1-21-1,21-1 1</inkml:trace>
  <inkml:trace contextRef="#ctx0" brushRef="#br0" timeOffset="5715.8">11896 1926 0,'0'0'0,"-22"0"0,1 0 16,0 0 15</inkml:trace>
  <inkml:trace contextRef="#ctx0" brushRef="#br0" timeOffset="6061.61">4127 1566 0,'0'0'0,"-63"-42"15,21 0-15</inkml:trace>
  <inkml:trace contextRef="#ctx0" brushRef="#br0" timeOffset="7743.62">4127 1439 0,'22'0'16,"-22"-21"-1,0 0 1,21 21-16,-21-21 16,21 0-1,0 21-15,0-21 16,0-1 0,-21 1-16,22 21 0,-22-21 15,-22 21 1,1 0-1,0 0-15,-21 0 0,21 21 16,-22 0-16,22-21 0,-21 22 0,-1-1 16,22 0-16,-21-21 0,21 21 15,0 0-15,-1-21 0,22 21 0,0 1 16,22-1 0,-1-21-1,0 0-15,0 0 0,0 0 0,22 21 16,-22-21-16,0 0 15,21 0-15,-21 0 0,1 0 0,20 0 16,-21 21-16,0-21 0,22 21 16,-22-21-16,-21 21 0,0 1 15,-21-1 1,-1 0-16,1-21 0,-21 21 0,0 0 16,-1 0-16,1-21 0,0 22 15,-1-22-15,22 0 0,-21 0 0,-1 0 16,22 0-16,0 0 0,0 0 15,0 0-15,21-22 0,-21 22 16,21-21-16,0 0 16,0 0-1,21 21-15,-21-21 0,21 21 16,-21-21-16,21-1 0,0 22 16,0 0-16,1-21 0</inkml:trace>
  <inkml:trace contextRef="#ctx0" brushRef="#br0" timeOffset="8052.69">4403 1270 0,'0'0'0,"21"0"0,0 0 31,-21 21-16,0 0-15,0 1 0,-21-1 16,21 0-16,-21 0 0,21 0 16,0 22-16,-22-22 0,22 0 0,-21 21 15,21-21-15,-21 1 0,21 20 16,0-21-16,0 0 0,0 0 0,-21 1 16,21-1-16,0 0 0,0 0 15</inkml:trace>
  <inkml:trace contextRef="#ctx0" brushRef="#br0" timeOffset="8364.51">4551 1566 0,'0'22'0,"21"-22"47,0 0-47,0 0 16,-21-22-16,0 1 16,0 0-1,-21 21 1,0 0-16,0 0 0,0 0 15,-1 0-15,22 21 16,0 0-16,22-21 63</inkml:trace>
  <inkml:trace contextRef="#ctx0" brushRef="#br0" timeOffset="8883.59">4826 1418 0,'0'21'31,"0"1"-31,0-1 16,0 0-16,-21 0 15,21 0-15,-21 0 0,21 1 16,-22-1-16,22 0 0,0 0 0,0 0 16,-21 0-16,21 1 0,0-1 0,0 0 15,-21-21-15,21 21 0,0-42 63,0 0-63,0 0 15,0-1-15,0 1 0,0 0 0,0 0 16,0 0-16,21 0 0,0-1 16,1 1-16,-1 0 0,0 0 15,0 0-15,0 0 0,22 21 0,-22-22 16,0 22-16,0 0 0,0 0 16,0 0-16,1 0 0,-1 0 0,-21 22 15,0 41 1,0-42-16,0 0 15,0 22-15,0-22 0,0 0 16,0 0-16,-21 0 0,21 1 16,-22-22-16,22 21 15,0-42 32</inkml:trace>
  <inkml:trace contextRef="#ctx0" brushRef="#br0" timeOffset="9360.45">5376 1461 0,'-21'0'15,"0"0"1,0 21-16,0 0 16,-1 0-16,22 0 0,0 0 15,-21-21-15,21 22 0,-21-1 16,21 0-16,0 0 0,0 0 0,0 0 16,0 1-16,0-1 15,0 0-15,21-21 16,-21 21-16,21-21 0,1 0 15,-1 0-15,0 0 0,0 0 16,0-21-16,0 0 0,1 21 16,-1-21-16,0-1 15,-21 1-15,21 0 0,-21 0 0,21 0 16,-21-22-16,0 22 0,0 0 16,0 0-16,0 0 0,0 0 0,0-1 15,-21 22-15,0-21 0,0 21 16,0 0-16,-1 0 0,1 0 15,0 0-15,0 0 16,0 21 0,21 1-1,-21-22-15,21 21 0,0 0 32</inkml:trace>
  <inkml:trace contextRef="#ctx0" brushRef="#br0" timeOffset="12488.34">6583 1312 0,'0'0'0,"-21"22"0,-1-1 16,22 0-16,0 0 0,0 0 0,-21 0 15,0 22-15,0-22 0,21 21 0,-21-21 16,21 22-16,0-22 15,-21 21-15,21-21 0,-22 1 0,22-1 16,0 0-16,0 0 0,0 0 16,0 0-16,0 1 31,0-44 16,0 1-16,0 0 250,0 0-249</inkml:trace>
  <inkml:trace contextRef="#ctx0" brushRef="#br0" timeOffset="13291.9">6540 1334 0,'0'-22'0,"0"44"47,0-1-47,22 0 16,-22 0-16,21 0 16,-21 0-16,0 1 0,21-1 15,0 0-15,-21 0 0,21 0 0,-21 0 16,21 1-16,1-1 0,-22 0 15,0 0-15,21 0 0,0 0 16,-21 1-16,0-1 0,0 0 16,0 0-16,0 0 31,0-42 47,0 0-62,0 0-16,0 0 15,0-1-15,0 1 0,0-21 0,0 21 16,0-22-16,0 22 0,0-21 16,0 0-16,21-1 0,0 1 0,0 0 15,1 20-15,-1-20 0,0 0 16,0 21-16,-21-1 0,21-20 0,0 42 15,1-21-15,-1 21 16,-21 21 31,0 0-31,0 0-1,0 1 16</inkml:trace>
  <inkml:trace contextRef="#ctx0" brushRef="#br0" timeOffset="13899.55">7112 1778 0,'0'0'15,"42"-21"1,-21 0 0,1 0-16,-22-1 0,21 1 0,-21 0 15,0 0-15,21 0 0,-21 0 0,0-1 16,0 1-16,0 0 15,0 0-15,0 0 0,-21 21 16,0 0-16,-1 0 16,-20 0-16,21 0 0,0 0 0,0 0 15,-22 21-15,22 0 0,0-21 16,0 21-16,0 22 0,-1-22 0,1 0 16,21 0-16,-21 0 0,21 0 0,0 22 15,0-22-15,0 0 16,0 0-16,21 0 0,0-21 0,1 0 15,-1 0-15,0 0 0,0 0 16,0 0-16,0 0 0,1 0 0,-1-21 16,0 21-16,0-21 15,0 0-15,0 21 0,1-21 0,-1 0 16,0-1-16,0 1 0,-21 0 0,0 0 16,21 0-16,0 0 0,-21-1 15,0 1-15,0 42 31,0 1-15,0-1-16,0 21 16,0-21-16,0 0 0,0 1 0,0-1 15,0 0-15,0 0 16,0 0-16,0 0 16,22-21-1,-1 0-15,0 0 16,0-21-16,0 21 0</inkml:trace>
  <inkml:trace contextRef="#ctx0" brushRef="#br0" timeOffset="14584.16">7662 1503 0,'-21'0'0,"0"0"0,0 0 15,0 21-15,-1 0 16,22 0-16,-21 1 0,21-1 15,0 0-15,-21-21 16,21 21-16,-21 21 0,21-20 0,0-1 16,-21 0-16,21 0 0,0 0 15,0 0-15,0 1 0,0-1 16,0-42 31,0-1-47,0 1 15,0 0-15,0 0 0,0 0 16,0 0-16,0-22 0,21 22 0,-21 0 16,21 0-16,0 0 0,0-1 0,1 1 15,-1 0-15,0 0 0,21 0 16,-21 21-16,22 0 0,-1-21 16,-21 21-16,22 0 0,-22 0 0,0 0 15,0 21-15,0 0 0,0-21 16,1 21-16,-22 21 0,0-20 0,0-1 15,0 0-15,0 21 0,0-21 0,-22 1 16,1-1-16,21 0 0,0 0 16,-21 0-16,21 0 0,-21-21 0,0 22 31,21-44-15,0 1-16,0 0 15,21 0-15,0 0 0,0 0 16,-21-1-16,21-20 0,1 21 0,-1 0 15,0 0-15,0-1 0,0 1 16,0 0-16,1 21 0,20-21 0,-21 21 16,0 0-16,0 0 0,1 0 15,-1 0-15,0 21 0,-21 0 16,21 22-16,-21-22 0,0 0 16,0 0-16,0 0 0,0 22 15,-21-22-15,0 0 0,21 0 0,-21 0 16,-1 0-16,1 1 15,21-1-15,-21-21 16,42-21 15</inkml:trace>
  <inkml:trace contextRef="#ctx0" brushRef="#br0" timeOffset="14943.96">8403 1672 0,'21'0'15,"-21"-21"-15,21 21 0,1 0 0,-22-21 16,21 21-16,0 0 0,0-21 16,0 0-16,0 21 0,1-22 0,-1 22 15,0-21-15,0 0 0,-21 0 16,0 0-16,0 0 0,0-1 15,-21 22-15,0 0 16,-22 0-16,22 0 0,0 0 16,-21 0-16,21 22 0,-22-1 0,22 0 15,0 0-15,0 0 0,0 22 16,-1-1-16,22-21 0,0 21 16,0-20-16,0 20 0,0-21 0,0 0 15,0 0-15,22 1 0,-1-1 16,0 0-16,0 0 0,0-21 0,22 0 15,-22 0-15,21 0 0,0 0 16,1 0-16,-22 0 0,21-21 0,22 21 16,-22-21-16</inkml:trace>
  <inkml:trace contextRef="#ctx0" brushRef="#br0" timeOffset="15463.5">9652 1270 0,'0'0'0,"0"21"31,0 0-15,-21 1-16,21-1 0,0 21 16,0 0-16,-21 1 0,-1-1 0,22 0 15,-21 1-15,21 20 0,0-20 0,0-1 16,0 0-16,-21 1 0,21-22 15,0 21-15,0-21 0,0 0 0,0 1 16,0-1-16,21-21 31,0-21-31</inkml:trace>
  <inkml:trace contextRef="#ctx0" brushRef="#br0" timeOffset="15828.48">9610 1312 0,'0'0'0,"-22"-21"0,22 0 15,0 0-15,0 0 16,0 0-16,22-1 16,-1 22-16,0-21 0,0 0 0,0 21 15,0 0-15,22-21 0,-1 21 16,-21 0-16,22 0 0,-1 0 0,0 0 15,1 21-15,-22 0 0,21 0 16,-21 1-16,-21-1 0,0 0 0,0 21 16,0-21-16,-21 1 0,-21 20 15,-1-21-15,22 0 0,-21 0 16,-22 1-16,43-1 0,-21 0 0,0 0 16,20-21-16,1 0 0,0 21 15,0-21-15,0 0 16,42 0 15,0 0-31,0 0 0,0 0 0,1 0 16,-1 0-16,0 0 0</inkml:trace>
  <inkml:trace contextRef="#ctx0" brushRef="#br0" timeOffset="16239.63">9991 1545 0,'0'-21'31,"21"21"-15,0 0-16,0-21 0,0 21 16,0 0-16,1 0 0,-1 0 15,0 0-15,0 0 0,0 0 0,-21 21 16,21 0-16,1 0 0,-1 1 15,-21-1-15,0 0 0,0 21 16,0-21-16,0 22 0,0-22 0,0 0 16,0 21-16,0-20 0,-21-1 15,21 0-15,-22-21 0,22 21 0,-21-21 16,21 21-16,-21-21 16,21-21-1,0 0-15,0 0 0,0 0 16,0-1-16,21 1 0,0-21 15,-21 21-15,22 0 0,-1-1 0,0-20 16,-21 21-16,21 0 0,0 0 16,0-1-16,-21 1 0,22 21 15,-1-21-15,0 21 0,0-21 16,0 21 0</inkml:trace>
  <inkml:trace contextRef="#ctx0" brushRef="#br0" timeOffset="16499.8">10731 1566 0,'0'0'0,"-21"0"0,21 22 0,-21-1 16,21 0-16,-21 0 0,21 0 15,-21 0-15,21 22 0,0-22 0,-21 0 16,21 0-16,-22-21 0,22 21 0,-21 1 16,21-1-16,0 0 15,21-21 17,1-21-32</inkml:trace>
  <inkml:trace contextRef="#ctx0" brushRef="#br0" timeOffset="16828.61">10647 1334 0,'0'21'0,"0"0"15,21-21-15,0 0 16,0 0-16,0 0 0,1 0 16,-1 0-16,0 0 0,0 0 15,0 0-15,-21-21 32,-21 21-32,0 0 15,0 0-15,0 0 0,-1 0 16,1 0-16,0 0 15,21 21-15,0 0 16,0 0 0,0 0-1</inkml:trace>
  <inkml:trace contextRef="#ctx0" brushRef="#br0" timeOffset="17156.43">11218 1482 0,'0'0'0,"-21"0"16,0 0-1,0 0-15,0 0 0,-1 0 16,1 0-16,0 21 0,0-21 15,0 21-15,0 0 0,-1 0 16,1 22-16,0-22 0,0 0 0,21 21 16,-21-20-16,21 20 0,-21-21 15,21 0-15,0 0 0,0 1 0,0-1 16,0 0-16,21 0 16,0-21-16,0 0 0,0 0 0,0 0 15,22 0-15,-22 0 0,0 0 0,21 0 16,-20-21-16,-1 0 0</inkml:trace>
  <inkml:trace contextRef="#ctx0" brushRef="#br0" timeOffset="17584.75">11451 1630 0,'0'21'32,"21"-21"-32,0 0 15,1 0-15,-1 0 16,0 0-16,0 0 0,0-21 16,0 21-16,1-21 0,-1 21 0,-21-21 15,21-1-15,-21 1 16,0 0-16,0 0 0,0 0 15,0 0-15,-21-1 16,0 22-16,-1 0 0,1 0 16,0 0-16,0 22 0,0-1 15,-22-21-15,22 42 0,0-21 0,0 0 16,-21 22-16,20-1 0,22-21 0,0 22 16,-21-1-16,21-21 0,0 21 15,0-20-15,0-1 0,0 0 0,21 0 16,1 0-16,-1-21 0,-21 21 15,21-21-15,0 0 0,0 0 16,0 0-16,1 0 0,-1 0 0,0 0 16,0 0-16,0 0 0,22-21 15,-22 0-15</inkml:trace>
  <inkml:trace contextRef="#ctx0" brushRef="#br0" timeOffset="17736.66">11853 1842 0,'0'21'31,"-21"0"16</inkml:trace>
  <inkml:trace contextRef="#ctx0" brushRef="#br0" timeOffset="18872.54">4064 2392 0,'21'-21'46,"0"0"-46,-21-1 16,0 1 0,0 0-16,21 0 0,-21 0 15,22 0-15,-22-1 16,0 1 0,0 42 15,0 1-31,0-1 0,0 0 15,0 0-15,0 21 0,0 1 16,0-22-16,0 21 0,0 1 0,-22-1 16,22 0-16,0-21 0,0 22 15,0-22-15,0 0 0,0 21 0,0-20 16,0-1-16,0 0 0,0 0 16,-21-21 30,0 0-46,0 0 0,-21 0 0,20 0 16,1 0-16,-21 0 0,21 0 16,-22 0-16,22 0 0,-21 0 15,21 0-15,0 0 0,-1 0 16,44 0 0,-1-21-1,21 21-15,-21 0 0,22 0 16,-1 0-16,-21 0 0,21 0 0,1 0 15,-1 0-15,0 0 0,-20-21 0,20 21 16,-21 0-16,0 0 0,0 0 16,1 0-16,-1 0 0,0 0 15</inkml:trace>
  <inkml:trace contextRef="#ctx0" brushRef="#br0" timeOffset="19428.91">6392 2180 0,'0'21'16,"-21"1"-16,21-1 16,-21 0-16,0 21 0,21 1 0,-21-1 15,-1 0-15,1 1 0,0-1 16,0 0-16,0 1 0,0-1 16,-1 0-16,1-21 0,0 1 0,21-1 15,-21 0-15,21 0 0,0 0 16,21-42 15</inkml:trace>
  <inkml:trace contextRef="#ctx0" brushRef="#br0" timeOffset="19692.77">6413 2138 0,'0'0'0,"0"21"16,0 0-16,0 0 16,0 1-16,0-1 0,0 21 0,0-21 15,0 22-15,0-1 0,0 0 16,0 1-16,0-1 0,0 0 0,0 1 16,0-22-16,22 21 0,-22-21 15,0 0-15,0 1 0,0-1 0,0 0 16,0 0-16,0 0 0</inkml:trace>
  <inkml:trace contextRef="#ctx0" brushRef="#br0" timeOffset="19888.66">6138 2667 0,'-21'-21'31,"42"21"-15,0 0-16,22 0 16,-22 0-16,0 0 0,21 0 15,1-21-15,-1 21 0,0 0 16,1 0-16,-1-21 0,0 21 0,1 0 0,-1-22 16,-21 1-16,22 21 15,-1-21-15,-21 21 0,0-21 0</inkml:trace>
  <inkml:trace contextRef="#ctx0" brushRef="#br0" timeOffset="20155.65">6879 2392 0,'0'0'16,"-21"0"-1,0 0-15,0 21 16,-1 0-16,22 0 16,-21 1-16,21 20 0,0-21 0,-21 21 15,21 1-15,-21-1 0,21 0 16,-21 1-16,21-1 0,-21 0 15,21 1-15,0-1 0,0 0 0,0 1 16,0-1-16,0 0 0,0 1 16,0-1-16,-22 0 0,22-20 0,0 20 15,0-21-15,0 21 0,0-20 0,0-1 16,0 0-16,0-42 47,0 0-47,0-22 0,0 22 0</inkml:trace>
  <inkml:trace contextRef="#ctx0" brushRef="#br0" timeOffset="20456.38">6689 2625 0,'0'0'0,"0"-21"16,0-22-16,0 22 0,0 0 0,0 0 15,0 0-15,0-1 0,0 1 16,21 0-16,0 21 0,0-21 0,21 21 15,-20 0-15,20-21 0,-21 21 0,21 0 16,1 0-16,-22 0 0,21 0 16,-21 0-16,1 21 0,-1 0 0,-21 0 15,0 0-15,0 1 0,0-1 16,0 0-16,0 0 0,-21 0 0,-1 22 16,1-22-16,-21-21 0,21 21 15,0 0-15,-1 0 0,-20-21 16,21 21-16,0-21 0,0 0 15,21-21 17,21 21-17</inkml:trace>
  <inkml:trace contextRef="#ctx0" brushRef="#br0" timeOffset="20773.18">7239 2413 0,'21'0'0,"-42"0"0,42 21 31,-21 0-15,0 1-16,0 20 0,0-21 0,-21 21 16,21 1-16,0 20 0,0-20 0,0 20 15,-21-21-15,21 22 0,-21-1 16,21-20-16,-22 20 0,22 1 0,0-1 15,-21 1-15,0-1 0,21-20 16,-21-1-16,21 0 0,-21 1 16,21-1-16,0-21 0,0 21 0,0-20 0,-21-22 15,21 42 1,0-63 0,0 0-1,21 21-15,-21-43 0,0 22 0,21 0 16</inkml:trace>
  <inkml:trace contextRef="#ctx0" brushRef="#br0" timeOffset="21096.42">7218 2646 0,'0'0'0,"0"-21"16,0-43-1,0 43-15,0 0 16,0 0-16,21 0 0,0-1 15,0 22-15,22 0 0,-22-21 16,0 21-16,21 0 0,-21 0 0,22 0 16,-22 21-16,0-21 0,0 22 15,0-1-15,1 0 0,-22 0 0,0 0 16,0 0-16,0 1 0,0-1 16,-22 0-16,1 0 0,0 0 0,0 0 15,-21 1-15,20-22 0,1 21 16,0-21-16,0 0 0,0 21 0,0-21 15,-1 0-15,1 0 16,21-21 15,0 0-31,0-1 0,21 22 16</inkml:trace>
  <inkml:trace contextRef="#ctx0" brushRef="#br0" timeOffset="21384.27">7874 2244 0,'-21'0'0,"0"0"16,-1 0-16,22 21 16,-21-21-16,0 21 0,21 0 0,0 22 15,0-22-15,-21 21 0,21 0 16,-21-20-16,21 20 0,-21 0 0,21 1 15,0-1-15,0-21 0,0 21 0,-22-20 16,22-1-16,0 0 0,0 0 16,-21 0-16,21 0 0,0 1 0,0-1 15,0-42 17,0-1-17,21 1-15</inkml:trace>
  <inkml:trace contextRef="#ctx0" brushRef="#br0" timeOffset="21849.67">7937 2688 0,'22'0'47,"-1"0"-47,0 0 16,0 0-16,0 0 0,0-21 15,1 21-15,-1-21 0,0 0 0,21 21 16,-21-21-16,1-1 0,-1 1 0,0 0 16,-21 0-16,21 0 15,-21 0-15,0-1 0,0 1 0,0 0 16,-21 21-16,0 0 15,0 0-15,-22 0 0,22 0 16,0 21-16,0-21 0,-22 21 0,22 1 16,0-1-16,0 0 15,21 0-15,0 0 0,-21 0 0,21 22 16,0-22-16,0 0 0,0 0 0,0 0 16,0 1-16,21-1 0,-21 0 15,21 0-15,0-21 0,0 21 0,1-21 16,-1 0-16,-21 21 0,21-21 15,0 0-15,0 0 0,0 0 16,1 0-16,-1 0 16,-21-21-1</inkml:trace>
  <inkml:trace contextRef="#ctx0" brushRef="#br0" timeOffset="22040.29">8213 2794 0,'0'21'31</inkml:trace>
  <inkml:trace contextRef="#ctx0" brushRef="#br0" timeOffset="23116.58">9885 2413 0,'0'0'0,"-21"-21"16,-1 21-16,1-21 16,21 0-16,0-1 15,0 1-15,0 0 16,21 21-16,1 0 0,-1-21 16,0 21-16,0 0 0,0 0 0,22 0 15,-22 0-15,21 0 0,-21 0 16,0 0-16,1 0 0,-1 0 0,0 0 15,0 21-15,-21 0 0,0 0 16,0 1-16,0 20 0,0-21 16,-21 0-16,0 0 0,0 22 0,-22-22 0,22 0 15,-21 0-15,21 0 16,-22 1-16,22-1 0,0 0 0,0-21 16,0 0-16,-1 21 0,1-21 15,21-21 1,0 0-1,21 0-15,1 21 16,-1 0-16,0-22 0,0 22 16,0 0-16,0-21 0,1 21 15,-1 0-15,0 0 0,0 0 0,21 0 0,-20 0 16,-1 0-16,0 0 0,0 21 16,0-21-16,0 22 0,1-22 15,-22 21-15,21 0 0,-21 0 0,21 0 16,-21 0-16,0 1 15,0-1-15,0 0 0,0 0 0,0 0 16,-21 0-16,0-21 16,-1 22-16,1-22 0,-21 0 0,21 21 15,-22-21-15,1 0 0,21 0 0,-21 0 16,-1 0-16,1 0 0,0 0 16,20 0-16,-20 0 0,0-21 0,21 21 15,-1 0-15,-20-22 0,21 22 0,0-21 16,0 21-16,-1 0 0,22-21 15,-21 21-15,42 0 47,1 0-47,-1 0 16,0 0-16,0 0 0,0 0 0,22-21 16</inkml:trace>
  <inkml:trace contextRef="#ctx0" brushRef="#br0" timeOffset="23968.18">10731 2540 0,'0'-21'0,"0"42"0,0-63 15,0 21 1,-21 21-16,0 0 15,0 0-15,0 0 16,0 0-16,-1 0 0,1 0 0,0 21 16,0 0-16,0 0 0,0 0 15,-1 0-15,1 1 0,21-1 0,-21 0 16,21 0-16,-21 21 0,21-20 16,0-1-16,0 0 0,0 0 15,21 0-15,0 0 16,0-21-16,1 0 0,-1 0 0,0 0 15,0 0-15,0 0 0,0 0 16,1 0-16,-1 0 0,21 0 0,-21 0 16,0 0-16,1-21 0,-22 0 0,21 21 15,0-21-15,-21 0 0,0 0 16,0-1-16,0 1 0,0 0 0,0 0 16,0 0-16,0 0 0,-21-1 0,0 1 15,21 0-15,-22 0 16,1 21-16,21-21 0,0 0 31,21 21-31,1 0 16,-1-22-16,0 22 0,21 0 0,1 0 15,-22 0-15,21-21 0,0 21 16,-20 0-16,20 0 0,0 0 0,1 0 16,-22 0-16,21 0 0,-21 0 0,0 21 15,1-21-15,-22 22 0,0-1 16,0 0-16,0 0 0,0 0 0,0 0 15,-22 1-15,1-1 0,0 0 0,0 0 16,0 0-16,0 0 0,-1 1 16,1-1-16,21 0 0,-21 0 15,21 0-15,0 0 16,21 1 0,0-1-16,1-21 0,-1 0 15,0 0-15,0 0 0,0 0 16,22 0-16,-22 0 0,0 0 0,0 0 15,21 0-15,-20-21 0,-1-1 0,0 1 16,0 0-16,0 0 0,-21 0 16,0 0-16,21-22 0,-21 22 0,0-21 15,0 21-15,0-22 0,0 22 16,-21-21-16,0 21 0,21-1 16,-21 1-16,0 0 0,0 21 0,-22 0 15,22 0-15,0 0 0,0 0 0,-22 0 16,22 0-16,0 0 0,0 21 15,0 0-15,0 1 16,21-1-16,0 0 16,0 0-16,21-21 15,0 21-15,0-21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4T02:46:29.2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1460 4911 0,'0'-21'0,"0"-1"16,0 1-1,0 0 1,0 0-16,0 0 16,0 0-16,0-1 15,0 1-15,0 0 16,0 0-1,0 42 32,0 0-47,0 22 0,-21-22 16,21 42-16,-21-20 0,0-1 16,0 21-16,0 1 0,-22-22 0,22 22 15,-21-1-15,-1-20 16,22 20-16,-21 1 0,21-22 0,-22 0 15,22 1-15,0-1 0,0 0 16,0-21-16,0 1 0,21-1 0,0 0 16,0-42 15,0 0-31,0-1 0,21-20 16,-21 21-16,21-21 0,0-1 15,-21 22-15,21-21 0,0 21 0,-21-22 16,0 22-16,22-21 0,-1 21 15,-21-1-15,0 1 0,0 42 47,0 1-47,0-1 16,0 0-16,0 0 0,0 0 16,0 22-16,21-22 0,0 0 0,-21 0 15,21 0-15,0 0 0,1 1 16,-1-1-16,0 0 0,0 0 0,21 0 15,-20-21-15,20 0 0,0 21 16,-21-21-16,22 0 0,-1 0 16,0 0-16,1-21 0,-1 0 0,0 0 15,-20 21-15,20-21 0,0 0 16,-21-22-16,1 22 0,-1-21 16,0 21-16,0-22 0,0 1 15,-21 0-15,0-22 0,0 22 0,0-22 16,0 1-16,0-1 0,0 22 15,0-22-15,-21 1 0,21 21 0,-21-1 16,0 1-16,0 21 0,-1-22 16,1 22-16,0 0 0,-21 0 0,21 0 15,-1 0-15,1 21 0,-21 0 16,21 0-16,0 0 0,-22 21 0,22 0 16,0 0-16,0 21 0,0 1 15,-1-1-15,1 22 0,21-1 0,0-21 16,0 22-16,0-1 15,0-20-15,21-1 0,1 0 0,-1-20 16,21-1-16,-21 0 0,22 0 16,-22 0-16,21 0 0,0-21 0,-20 0 15,20 0-15,-21 0 0,0 0 16,22 0-16,-22 0 0,0 0 0,0 0 16,0 0-16,-21-21 0,21 21 15</inkml:trace>
  <inkml:trace contextRef="#ctx0" brushRef="#br0" timeOffset="687.32">2244 5080 0,'0'21'31,"0"0"-31,0 1 0,0-1 15,0 0-15,-22 0 0,22 0 0,0 22 16,0-22-16,0 0 0,0 0 16,0 0-16,0 0 0,0 1 0,0-1 15,22-21 1,-1 0-16,0 0 0,21 0 0,-21 0 16,1 0-16,20 0 15,-21 0-15,21-21 0,1-1 0,-22 1 16,0 0-16,0 0 0,22 0 15,-43-22-15,21 22 0,0 0 0,0 0 16,-21-21-16,21 20 0,-21 1 16,0 0-16,21 0 0,-21 0 0,0 0 15,0-1-15,0 1 16,0 42 15,0 1-31,0-1 0,-21 0 16,21 21-16,0-21 0,-21 22 15,21-1-15,0-21 0,0 22 16,0-1-16,0 0 0,0 1 0,0-1 16,0 0-16,0 1 0,0-1 15,0 0-15,0 1 0,0-1 0,21-21 16,-21 21-16,21 1 0,-21-1 16,0 0-16,0-20 0,0 20 0,0-21 15,0 21-15,0-20 0,0-1 16,0 0-16,-21 0 0,0 0 0,0 0 15,0 1-15,0-1 0,-22-21 0,1 21 16,0-21-16,-1 0 16,1 0-16,0 0 0,-22 0 0,22 0 15,-22 0-15,22-21 0,0 0 16,-1 21-16,1-22 0,0 1 0,20 0 16,-20 0-16,21 0 0,0 0 15,21-1-15,0 1 0,0 0 16,0 0-16,0 0 0,21 0 15,0-1-15,0 1 0,0 0 16,1 0-16,-1 0 0,21 0 16</inkml:trace>
  <inkml:trace contextRef="#ctx0" brushRef="#br0" timeOffset="1220.02">2857 5080 0,'0'0'0,"0"21"15,0 0 1,0 64 0,0-64-16,0 0 0,0 22 15,0-22-15,-21 0 0,21 0 16,0 0-16,0 1 0,0-1 15,0 0-15,0 0 16,0-42 31,0 0-47,0 0 0,0-1 16,0 1-16,0-21 0,0 21 15,0 0-15,0-22 0,21 22 0,-21 0 16,22-21-16,-1 20 0,0 1 15,-21 0-15,42 0 0,-21 0 0,1 0 16,-1-1-16,21 22 0,-21 0 16,22 0-16,-22 0 0,0 0 15,0 0-15,0 22 0,0 20 0,1-21 16,-22 0-16,21 22 0,-21-22 16,0 21-16,0-21 0,0 0 0,0 22 15,-21-22-15,-1 0 0,1 0 16,21 0-16,0 1 0,-21-22 0,21 21 15,-21 0-15,21 0 16,0-42 15,21 0-31,0 0 16</inkml:trace>
  <inkml:trace contextRef="#ctx0" brushRef="#br0" timeOffset="1796.52">3746 5144 0,'0'0'0,"22"-22"16,-22 1-16,0 0 15,0 0-15,21 21 0,-21-21 16,0 0-16,0-1 15,0 1-15,0 0 0,0 0 16,0 0-16,-21 21 0,-1 0 16,1-21-16,0 21 0,0 0 15,0 0-15,0 21 0,-1 0 0,1 0 16,0 21-16,0-20 0,0 20 16,21-21-16,-21 21 0,-1 1 0,22-1 15,0-21-15,0 22 0,0-22 16,0 0-16,0 0 0,0 0 0,0 0 15,0 1-15,0-1 16,22-21-16,-1 0 0,0 0 0,0 0 0,0 0 16,0 0-16,1-21 0,-1 21 15,21-22-15,-21 1 0,0 21 16,1-21-16,-22 0 0,21-21 0,0 20 16,-21 1-16,0-21 0,0 21 15,0-22-15,0 22 0,21 0 0,-21 0 16,0 0-16,0 0 0,0-1 15,0 44 1,0-1 0,0 0-16,-21 21 0,21-21 15,0 1-15,0 20 0,0-21 0,0 0 16,0 0-16,0 1 16,0-1-16,0 0 0,0 0 0,0 0 15,21 0-15,0-21 0,0 0 16,1 0-16,-1 0 15,0 0-15,0-21 0,0 0 16</inkml:trace>
  <inkml:trace contextRef="#ctx0" brushRef="#br0" timeOffset="2751.97">4149 4932 0,'0'0'15,"0"-21"-15,0 42 31,0 0-31,0 0 0,0 0 16,0 1-16,0-1 0,0 21 16,-22-21-16,22 22 0,0-22 0,0 0 15,0 21-15,0-21 0,0 1 16,0-1-16,0 0 0,0 0 0,-21 0 16,21 0-16,0 1 0,0-44 46,0 1-30,0 0-16,0 0 0,0-21 16,21 20-16,-21-20 0,0 21 0,0-21 15,22 20-15,-1 1 0,-21-21 16,21 21-16,0-22 0,0 22 0,-21 0 16,21 0-16,1 0 0,-1 21 15,0 0-15,0 0 0,0 0 0,0 0 16,1 0-16,-22 21 0,0 0 15,21 0-15,-21 0 0,0 22 0,21-22 16,-21 21-16,0-21 0,0 22 0,0-22 16,0 21-16,0-21 0,-21 1 15,21-1-15,0 0 0,-21 0 0,21 0 16,0 0 0,21-21 15,0-21-31,-21 0 0,0 0 15,21 0-15,0 0 0,-21-1 0,21-20 16,1 0-16,-1 21 0,0-22 16,0 22-16,0-21 0,0 21 0,1-1 15,-1 1-15,21 0 0,-21 0 0,0 21 16,1 0-16,-1-21 0,0 21 16,0 0-16,-21 21 0,21-21 15,-21 21-15,0 0 0,0 0 16,0 1-16,0 20 0,0-21 15,0 0-15,0 0 0,0 22 0,0-22 16,0 0-16,0 0 0,21 0 16,-21 1-16,22-22 0,-22 21 0,21 0 15,0-21-15,0 0 16,0 0-16,0 0 16,1 0-16,-1 0 0,0 0 0,0 0 15,0-21-15,0 0 0,1-1 16,-1 22-16,0-21 0,0 0 0,-21 0 15,21 0-15,0 0 0,-21-1 0,0 1 16,22 0-16,-22 0 0,21 0 16,-21 0-16,0 42 47,-21 0-47,21 0 0,-22 0 0,22 0 15,0 1-15,0 20 0,0-21 16,-21 0-16,21 0 0,0 1 0,0-1 15,0 0-15,0 0 0,0 0 16,0 0-16,21-21 16,1 0-16,-1 0 15,0 0-15,-21-21 16,21 0-16,0 21 0,-21-21 0,0-21 16,21 20-16,1 1 0,-22-21 15</inkml:trace>
  <inkml:trace contextRef="#ctx0" brushRef="#br0" timeOffset="2915.87">5376 4699 0</inkml:trace>
  <inkml:trace contextRef="#ctx0" brushRef="#br0" timeOffset="3511.15">5905 4932 0,'0'0'0,"0"-21"0,-21 21 31,0 0-31,0 0 0,0 0 16,0 0-16,-1 21 0,-20 0 15,21 0-15,0 0 0,0 22 16,-22-22-16,22 21 0,0 1 15,-21-22-15,20 21 0,1 0 0,21-20 16,0 20-16,0-21 0,0 0 16,0 0-16,0 1 0,21-1 0,1-21 15,-1 21-15,21-21 0,-21 0 16,22 0-16,-1 0 0,21 0 0,-20 0 16,20 0-16,-20-21 0,-1 0 0,21-1 15,-20 1-15,20 0 0</inkml:trace>
  <inkml:trace contextRef="#ctx0" brushRef="#br0" timeOffset="3999.87">6604 4911 0,'0'0'0,"0"-21"0,-21-1 16,-22 22-16,22 0 15,0 0-15,0 0 0,-21 0 16,20 22-16,-20-1 0,21 0 0,-21 0 15,20 21-15,1-20 0,0 20 0,0-21 16,0 21-16,0-20 0,21 20 16,0-21-16,0 21 0,0-20 0,0-1 15,0 0-15,0 0 0,0 0 16,21 0-16,0-21 0,0 22 16,0-22-16,0 0 0,1 0 15,20 0-15,-21 0 0,0-22 0,22 1 16,-22 21-16,21-21 0,-21 0 15,0 0-15,1 0 0,20-22 0,-21 22 16,-21-21-16,21 21 0,-21-22 16,21 22-16,-21-21 0,0 21 0,0-1 15,0 1-15,0 0 0,0 0 0,0 0 16,-21 21 0,0 0-16,21 21 0,-21 0 15,0 21-15,0-20 0,21-1 16,0 21-16,0-21 0,0 22 15,-22-22-15,22 21 0,0-21 0,0 0 16,0 22-16,0-22 0,0 0 16,22-21-16,-22 21 0,21 0 0,0-21 15,0 0-15,0 22 0,0-22 0,1 0 16,-1 0-16,0 0 0,0-22 16,21 1-16,-20 0 0,-1 0 0,21 0 15</inkml:trace>
  <inkml:trace contextRef="#ctx0" brushRef="#br0" timeOffset="4267.72">7154 4466 0,'0'0'0,"-21"0"16,0 21-1,21 1-15,-21-1 0,21 21 0,-21-21 16,-1 22-16,22-1 0,-21 21 0,21-20 15,0 20-15,-21 1 0,0-1 16,21-20-16,-21 20 0,21-21 0,0 1 16,0-1-16,0 0 0,0-20 0,0 20 15,0-21-15,0 0 0,0 0 16,0 1-16,21-1 0,0-21 16,0 0-16,0 0 15,1-21-15,-1-1 16,0 1-16</inkml:trace>
  <inkml:trace contextRef="#ctx0" brushRef="#br0" timeOffset="4556.32">7683 4318 0,'0'-21'15,"-21"21"1,0 0-16,0 0 0,21 21 15,-21 0-15,0 22 0,-1-22 16,1 21-16,0 0 0,0 1 0,0 20 16,0-20-16,-1 20 0,1 1 15,0-1-15,0 1 0,21-1 0,-21 1 16,0-22-16,21 21 0,0-20 0,0-1 16,0-21-16,0 22 0,0-22 15,0 0-15,0 0 0,0 0 0,0 0 16,21-21-16,0 0 0,0 0 15,0-21-15,22 21 16,-22-21-16,0 0 0</inkml:trace>
  <inkml:trace contextRef="#ctx0" brushRef="#br0" timeOffset="5151.68">7789 4974 0,'-21'21'31,"0"1"-31,0-1 0,21 0 0,-21 0 16,-1 0-16,22 0 0,-21 1 16,21-1-16,-21 0 0,21 0 15,0 0-15,0 0 0,0 1 0,0-1 16,21-21-16,0 0 0,1 0 16,-1 0-16,21 0 0,-21 0 15,0 0-15,1 0 0,20 0 0,-21-21 16,0-1-16,0 1 0,22 0 15,-22 0-15,0 0 0,0 0 0,0-1 16,-21 1-16,22 0 0,-22 0 0,21 0 16,-21 0-16,0-1 0,0 1 15,0 42 17,0 1-17,0-1-15,-21 0 0,-1 21 0,22-21 16,-21 22-16,21-1 0,0-21 15,-21 22-15,0-1 0,21 0 16,-21 1-16,21-1 0,0 21 0,0-20 16,0 20-16,0-20 0,0 20 15,0-21-15,0 22 0,0-22 0,0 22 16,0-22-16,0 0 0,21 1 0,-21 20 16,21-20-16,-21-1 0,0 0 15,0 1-15,0-22 0,0 21 0,0 0 16,-21-20-16,0 20 0,-22-21 0,22-21 15,-21 21-15,0-21 0,-1 0 16,1 0-16,0 0 0,-1 0 0,-20-21 16,20 0-16,1 21 0,0-42 0,21 20 15,-22 1-15,22 0 16,0 0-16,0 0 0,21 0 0,0-22 16,0 22-16,0 0 0,0-21 0,0 20 15,0-20-15,0 21 0,0-21 0,0-1 16,21 22-16,0-21 0</inkml:trace>
  <inkml:trace contextRef="#ctx0" brushRef="#br0" timeOffset="5692.38">9906 4678 0,'0'-21'15,"0"42"-15,0-63 0,0 20 0,0 1 0,0 0 16,-21 0-16,0 21 0,21-21 15,-22 21-15,-20 0 0,21 0 0,0 0 16,-22 0-16,22 21 16,-21 0-16,0 0 0,20 22 0,-20-1 0,21 0 15,0 1-15,0 20 0,-1-21 16,1 22-16,21-1 0,0-20 16,0-1-16,0 0 0,0 1 0,0-1 15,0-21-15,21 0 0,1 1 0,20-1 16,-21 0-16,21-21 0,1 0 15,-1 0-15,22 0 0,-22 0 0,21 0 16,-20 0-16,20-21 0,-20 0 0,20-22 16,-21 22-16</inkml:trace>
  <inkml:trace contextRef="#ctx0" brushRef="#br0" timeOffset="6203.09">10604 4106 0,'0'0'15,"0"-42"-15,0 21 0,-21-21 0,0 42 0,0-22 16,0 22-16,0 0 0,-1 0 16,1 22-16,0-1 0,0 0 15,0 21-15,0 22 0,-1-22 0,22 22 16,0-1-16,0 1 0,-21-1 16,21 1-16,-21-1 0,21 1 0,-21-1 15,21 1-15,0-1 0,-21 1 16,21-1-16,-21-21 0,21 1 15,0-1-15,0 0 0,0-20 0,0-1 16,0 0-16,0 0 0,-22-42 31,22 0-15,0 0-16,0-1 0,0-20 0,0 21 16,0-21-16,22-1 0,-22 1 15,21 0-15,0-1 0,0 1 0,21 0 16,-20 20-16,-1-20 0,21 21 15,-21 0-15,22 0 0,-1 21 0,-21 0 16,21 0-16,-20 0 0,-1 0 16,21 0-16,-21 21 0,0 0 15,1 0-15,-22 21 0,0-20 0,0 20 16,0 0-16,0 1 0,0-1 0,0 0 16,0 1-16,-22-22 0,1 21 15,0-21-15,21 0 0,-21 1 0,0-1 16,21 0-16,0 0 0,-21-21 15,42-21 17,-21 0-32,21 0 0,0-1 0,21 1 15</inkml:trace>
  <inkml:trace contextRef="#ctx0" brushRef="#br0" timeOffset="6727.2">11472 4699 0,'0'0'0,"0"-21"0,0 0 16,-21 21-16,0 0 0,0 0 16,0 0-16,-1 0 0,1 0 15,0 0-15,0 21 0,0-21 0,0 42 16,-22-21-16,22 22 0,0-22 15,-21 21-15,20 1 0,1-1 0,0 0 16,0-21-16,21 22 0,0-1 16,0-21-16,0 0 0,0 22 0,0-22 15,0 0-15,21 0 16,0-21-16,0 0 0,1 0 0,20 0 16,-21 0-16,0 0 0,0 0 0,1 0 15,20-21-15,-21 0 0,0 0 16,0 0-16,1-1 0,-1-20 0,0 21 15,0-21-15,0-1 0,0 22 0,-21-21 16,0-1-16,22 22 16,-22 0-16,0 0 0,21 0 0,-21 0 15,-21 21 1,21 21 0,-22 21-16,1-21 0,21 0 0,-21 22 15,21-22-15,0 21 0,0-21 0,0 1 16,0 20-16,0-21 0,0 0 15,0 0-15,0 1 0,0-1 0,0 0 16,21-21-16,0 0 0,-21 21 0,43-21 16,-22 0-16,0 0 0,21 0 15,-20 0-15,-1-21 0,21 0 16,-21 0-16,22-1 0,-22 1 0</inkml:trace>
  <inkml:trace contextRef="#ctx0" brushRef="#br0" timeOffset="7179.97">12001 4763 0,'0'-22'16,"0"44"0,-21-1-1,21 0-15,-21 0 0,21 0 0,-21 22 16,21-22-16,0 0 0,0 21 0,0-21 16,-21 22-16,21-22 0,0 0 15,-21 0-15,21 0 0,0 1 0,0-1 16,0 0-1,0-42 17,0 0-32,0-1 0,0 1 15,0 0-15,0 0 0,0-21 16,0-1-16,0 22 0,0-21 0,21-1 16,0 1-16,0 21 0,21-21 0,-20 20 15,-1 1-15,21 0 0,-21 0 16,22 21-16,-1 0 0,0-21 0,-21 21 15,22 0-15,-22 0 0,21 21 16,-21 0-16,1 0 0,-1 0 0,-21 1 16,0 20-16,0-21 0,0 21 15,0-20-15,0-1 0,0 21 0,0-21 16,0 0-16,0 1 0,-21-1 16,-1 0-16,22 0 0,-21-21 0,21 21 15,21-42 32,1 0-47</inkml:trace>
  <inkml:trace contextRef="#ctx0" brushRef="#br0" timeOffset="7907.88">13187 4678 0,'0'-21'0,"0"0"0,-21-1 16,-1 22-16,1 0 15,0 0-15,0 0 0,0 0 16,0 0-16,-22 0 0,22 0 0,-21 22 16,21-1-16,-22 0 0,22 0 15,-21 21-15,21-20 0,-1 20 0,1 0 16,0 1-16,0-22 0,21 21 15,0-21-15,0 22 0,0-22 16,0 0-16,0 0 0,21 0 0,0-21 16,0 0-16,1 21 0,20-21 0,-21 0 15,0 0-15,22 0 0,-1-21 16,-21 0-16,21 21 0,-20-21 0,-1 0 16,21 0-16,-21-22 0,0 22 0,-21 0 15,22 0-15,-1-22 0,-21 22 16,21 0-16,-21 0 0,0 0 0,0 0 15,0-1 1,0 44 15,0-1-31,0 0 0,0 21 0,0-21 16,-21 22-16,0-1 0,-1 0 16,22 1-16,-21-1 0,21 0 0,-21 22 15,21-22-15,-21 1 0,21 20 0,0-21 16,0 22-16,0-1 0,0-20 15,0 20-15,0 1 0,0-1 0,0-20 16,21 20-16,-21 1 0,21-22 0,0 0 16,-21 22-16,0-22 0,22 0 15,-1 1-15,-21-1 0,0 0 16,21 1-16,-21-1 0,0 0 0,0 1 0,0-1 16,0 0-16,0-20 15,0-1-15,0 21 0,-21-42 0,21 21 16,-21 0-16,-1-21 0,1 0 0,0 0 15,0 0-15,0-21 0,0 0 16,-22 0-16,22 0 0,0-22 0,0 22 16,21-21-16,0 0 0,-21-22 0,21 22 15,0-1-15,0-20 0,0-1 0,21 1 16,0-1-16,0 1 0,0-1 16,0 1-16,1-1 0,20 1 0,-21-1 15,0 22-15,0-21 0,1 20 16,-1 1-16,0 0 0,0-1 0,0 1 15</inkml:trace>
  <inkml:trace contextRef="#ctx0" brushRef="#br0" timeOffset="8456.25">13674 4911 0,'21'-21'31,"-21"-1"-31,21 22 0,0-21 16,0 0-16,0 0 15,1 0-15,-1 21 0,-21-21 0,21-1 16,-21 1-16,21 0 0,-21 0 0,0 0 15,0 0-15,-21 21 16,0 0-16,0 0 0,-1 0 16,1 0-16,0 0 0,0 0 0,0 21 15,0 0-15,-1 0 0,1 0 16,0 22-16,21-22 0,0 21 0,-21 0 16,21-20-16,-21 20 0,21-21 15,0 0-15,0 0 0,0 1 0,0-1 16,0 0-16,0 0 0,21 0 0,0-21 15,0 0-15,0 0 16,1 0-16,-1 0 0,0 0 0,21-21 16,1 21-16,-22-21 0,21 0 0,0 0 15,1-1-15</inkml:trace>
  <inkml:trace contextRef="#ctx0" brushRef="#br0" timeOffset="8685.12">14287 4636 0,'0'0'0,"22"-22"0,-22 1 0,-22 21 47,22 21-47,-21 1 0,0-1 0,0 0 15,21 0-15,0 21 0,-21-20 16,21-1-16,-21 0 0,21 21 0,0-21 16,0 1-16,0-1 0,0 0 0,0 0 15,0 0-15,21-42 47,0 0-47,-21 0 0</inkml:trace>
  <inkml:trace contextRef="#ctx0" brushRef="#br0" timeOffset="9039.98">14372 4255 0,'0'0'16,"-21"21"-16,0 0 0,0 0 0,-1 0 0,22 0 16,0 1-16,-21-1 0,21 0 15,0 0-15,0 0 0,0 0 0,0 1 16,21-22-16,1 0 0,-1 0 16,0 0-16,0 0 15,0 0-15,0 0 0,1-22 0,-1 1 16,-21 0-16,21 21 0,-21-21 15,0 0-15,0-22 0,0 22 16,0 0-16,0 0 0,0-21 0,0 20 16,0 1-16,-21 21 15,0 0-15,-1 0 0,1 0 0,0 0 16,0 21-16,0 1 0,0-1 0,-1 0 16,1 0-16,21 21 0,0-20 15,-21 20-15,21-21 0,0 21 0,0-20 16,0-1-16,0 0 0,21 0 15,0 0-15,1 0 0</inkml:trace>
  <inkml:trace contextRef="#ctx0" brushRef="#br0" timeOffset="9516.36">14668 4614 0,'0'22'31,"0"-1"-31,0 0 16,0 0-16,-21 0 0,21 0 16,0 1-16,-21-1 0,21 0 0,0 21 15,0-21-15,0 1 0,0-1 0,0 0 16,-21-21-16,21 21 16,0 0-16,-21-21 31,21-21-16,0 0-15,0 0 16,0 0-16,0-22 0,21 22 16,0-21-16,-21 21 0,21-22 0,0 22 15,1-21-15,-1 21 0,0-22 0,0 22 16,0 0-16,22 0 0,-22 0 16,21 21-16,0 0 0,-20 0 0,20 0 15,-21 0-15,21 0 0,-20 21 0,-1 0 16,0 21-16,0-21 0,0 1 15,-21 20-15,0-21 0,0 21 16,0-20-16,0 20 0,-21-21 0,0 21 16,21-20-16,-21-1 0,0 0 15,-1 0-15,1 0 0,21 0 0,0 1 16,0-44 15,21 1-31,1 21 0,-1-21 16</inkml:trace>
  <inkml:trace contextRef="#ctx0" brushRef="#br0" timeOffset="10271.92">15854 4530 0,'0'0'0,"-64"-21"31,43 21-31,0 0 0,0 21 16,-22 0-16,22 0 0,-21 0 0,21 0 16,-22 1-16,22-1 0,0 0 0,0 21 15,-21-21-15,20 1 0,22 20 16,0-21-16,-21 0 0,21 0 16,0 1-16,0-1 0,0 0 0,21-21 15,-21 21-15,22-21 0,-1 0 16,21 0-16,-21 0 0,0 0 0,1 0 15,-1 0-15,0 0 0,0-21 0,0 0 16,0 0-16,1-1 0,-1 1 16,-21 0-16,21 0 0,0 0 0,-21 0 15,0-22-15,0 22 0,21 21 16,-21-21-16,0 0 0,21 21 0,-21-21 16,0 42 15,-21 0-16,21 0-15,-21 21 0,21-20 0,-21 20 16,21 0-16,-21 1 0,0-1 16,21 0-16,0 22 0,0-1 0,-22-20 15,22 20-15,-21 1 0,21-1 0,0-21 16,0 22-16,0-1 0,0 1 16,0-1-16,0 1 0,0-1 0,0 1 15,0-1-15,0 1 0,0-1 0,0-20 16,0 20-16,0 1 0,0-22 15,0 22-15,-21-1 0,21-21 0,-21 22 16,0-22-16,0 1 0,21-1 0,-22-21 16,1 0-16,0 0 15,0 1-15,0-22 0,0 0 0,-1 0 16,1 0-16,0-22 0,0 1 0,21-21 16,-21 21-16,0-22 0,21 1 0,0-21 15,0 20-15,0-20 0,0-1 16,0 1-16,0-1 0,0-20 0,0 20 15,21-21-15,0 1 0,0 20 16,0-20-16,0 20 0,1-21 0,-1 22 16,0-1-16,0 22 0,0 0 0,0-22 15,1 22-15,-1 0 0,0 20 16,0-20-16,0 0 0,0 21 0,1-22 16,-1 22-16,-21 0 0,21-21 15,0 20-15,0 1 0,0 0 16,-21 0-16,0 0 0</inkml:trace>
  <inkml:trace contextRef="#ctx0" brushRef="#br0" timeOffset="11140.34">17166 4085 0,'0'0'0,"-21"0"0,21 21 15,-21 1-15,21-1 0,-21 0 16,21 0-16,0 0 15,0 0-15,0 1 0,21-1 16,0-21-16,21 0 0,1 0 0,-1 0 16,0 0-16,1 0 0,-1 0 15,21-21-15,1-1 0,-22 1 16,22 21-16,-22-42 0,0 21 16,1 0-16,-1-1 0,-21 1 0,0-21 0,1 21 15,-22 0-15,0-1 0,0 1 16,-22 0-16,1 0 0,0 0 15,-21 21-15,-1 0 0,22 0 0,-42 0 16,20 0-16,1 0 0,0 0 16,-22 21-16,22 0 0,0 21 0,-1 1 15,1-1-15,0 0 0,20 22 16,1-22-16,-21 1 0,42 20 0,0-21 16,0 1-16,0-22 0,0 21 0,0 1 15,0-22-15,21 0 16,21 0-16,-20 0 0,-1 0 0,21-21 15,0 0-15,1 22 0,-22-22 0,21 0 16,1 0-16,-22 0 0,0 0 16,0 0-16,0 0 0,0-22 0,-21 1 15,0 0 1,-21 21-16,0 0 0,-21 0 16,21 0-16,-22 0 0,22 0 0,-21 0 15,-1 21-15,1-21 0,0 21 16,21 22-16,-22-22 0,1 21 0,21-21 15,0 22-15,-22-1 0,43 0 16,-21 1-16,21-1 0,0-21 16,0 22-16,0-22 0,21 0 0,0 21 15,1-21-15,-1-21 0,0 22 16,21-22-16,1 0 0,-1 0 0,0 0 16,1 0-16,-1 0 0,-21-22 0,21 1 15,1 0-15,-1 0 0,0 0 16</inkml:trace>
  <inkml:trace contextRef="#ctx0" brushRef="#br0" timeOffset="11455.84">18457 3704 0,'0'0'0,"0"-42"0,0 21 0,0 0 0,0-1 16,-21 65-1,21-22 1,-21 21-16,0 1 0,0-1 16,-1 21-16,1 22 0,0-21 0,0 20 15,0 1-15,21-22 0,0 22 0,-21-21 16,21-1-16,-22 1 0,22-1 16,0 1-16,-21-22 0,21 21 0,0-20 15,0-1-15,0 0 0,0 1 16,0-22-16,0 21 0,0-21 0,0 1 15,0-1-15,-21 0 0,21 0 16,0-42 0,0 0-1,21 0-15</inkml:trace>
  <inkml:trace contextRef="#ctx0" brushRef="#br0" timeOffset="11863.63">18478 4826 0,'0'0'0,"-21"21"0,21 0 0,0 1 0,21-22 31,1 0-15,-1 0-16,0 0 0,0 0 0,0-22 15,22 22-15,-22-21 0,0 0 16,21 0-16,-21 0 0,1 0 0,-1-1 15,0 1-15,0 0 0,-21 0 16,0 0-16,0 0 0,0-1 0,0 1 16,0 0-16,-21 21 0,0 0 15,0 0-15,-1 0 0,1 21 16,-21 0-16,21 1 0,0-1 16,-1 0-16,1 21 0,0-21 15,21 1-15,0 20 0,0 0 0,0-21 16,0 1-16,0 20 0,0-21 0,0 0 15,0 0-15,21 1 0,0-1 16,1 0-16,-1-21 0,0 21 16,0-21-16,0 0 0,0 0 0,1 0 15,-1 0-15,21 0 0,-21 0 16,0-21-16,22 0 0,-22 21 0,0-21 16,21-1-16</inkml:trace>
  <inkml:trace contextRef="#ctx0" brushRef="#br0" timeOffset="12571.44">19283 4593 0,'0'0'0,"0"-21"16,-21 42-1,-1 0-15,22 1 16,0-1-16,0 0 0,-21 0 0,21 0 16,0 0-16,0 1 0,0 20 15,0-21-15,0 0 0,0 0 0,0 22 16,0-22-16,0 0 0,0 0 15,0 0-15,0 1 16,0-44 15,0 1-15,0 0-16,0 0 0,0 0 16,0 0-16,0-1 0,0 1 15,21-21-15,-21 21 0,22-22 0,-1 22 16,0-21-16,0 21 0,0 0 0,0-1 15,1 1-15,-1 0 0,0 0 16,0 21-16,0 0 0,0 0 0,1 0 16,-1 0-16,0 0 0,0 21 0,-21 0 15,0 0-15,21 1 16,-21 20-16,21-21 0,-21 21 0,0 1 16,0-22-16,0 21 0,22 1 15,-22-22-15,0 21 0,0-21 0,0 0 16,0 1-16,0-1 0,0 0 0,0 0 15,0-42 32,0 0-47,0 0 0,0-1 16,0 1-16,0-21 0,0 21 0,21-22 16,0 22-16,0-21 0,0 0 15,0-1-15,1 22 0,20-21 0,-21 21 16,0-1-16,0 1 0,1 0 15,-1 21-15,0 0 0,0 0 16,0 0-16,0 0 0,-21 21 16,22 0-16,-22 1 0,0-1 0,0 0 15,21 21-15,-21 1 0,0-1 16,0 0-16,0-21 0,0 22 0,0-1 16,0-21-16,-21 22 0,21-22 0,-22 0 15,1 0-15,21 0 16,-21 0-16,0-21 0,21-21 47,21 0-47,0 21 0,0-21 0</inkml:trace>
  <inkml:trace contextRef="#ctx0" brushRef="#br0" timeOffset="13427.97">20278 4805 0,'21'0'32,"0"0"-32,0 0 15,0 0-15,0 0 0,1 0 0,-1-21 16,0 21-16,0 0 16,0-21-16,22-1 0,-22 22 0,0-21 15,0 0-15,-21 0 16,-21 0-1,0 21-15,0 0 0,-1 0 16,1 0-16,0 0 0,-21 0 0,21 21 16,-1 0-16,-20 0 0,21 0 15,0 22-15,0-22 0,-1 21 0,1-21 16,21 22-16,0-22 0,0 0 16,0 0-16,0 22 0,0-22 15,21 0-15,1 0 0,-1-21 0,0 0 16,0 0-16,0 21 15,22-21-15,-1 0 0,0 0 0,1 0 16,-1-21-16,0 21 0,1-21 0,-1 0 16,0 0-16,1-1 0,-1 1 15,-21 0-15,0 0 0,0-21 0,1 20 16,-1-20-16,0 21 0,-21-21 16,21 20-16,-21 1 0,0 0 0,0 0 15,0 0-15,-21 42 31,0 0-15,0 0-16,21 22 0,0-22 0,-22 0 16,22 21-16,-21 1 15,0-22-15,21 21 0,0-21 0,0 0 16,-21 22-16,21-22 0,0 0 0,-21 0 16,21 0-16,0 1 15,0-44 16,0 1-15,0 0-16,0 0 0,0 0 0,0 0 16,0-22-16,21 1 0,0 21 15,0-22-15,0 1 0,1 0 0,-1-1 16,0 22-16,21-21 0,-21 21 16,1 0-16,20-1 0,-21 1 15,0 21-15,0 0 0,1 0 0,20 0 16,-21 0-16,0 0 0,0 43 15,-21-22-15,22 0 0,-22 21 16,0-21-16,0 22 0,0-1 0,0-21 16,0 22-16,0-22 0,0 0 15,0 21-15,0-21 0,0 1 0,0-1 16,-22 0-16,1-21 0,21 21 0,-21-21 16,21-21 30,0 0-46,0 0 16,0-1-16,21 1 0</inkml:trace>
  <inkml:trace contextRef="#ctx0" brushRef="#br0" timeOffset="13724.17">21865 3958 0,'0'0'0,"-21"0"16,21 21-16,-21 1 16,0 20-16,-1-21 0,22 21 15,-21 22-15,0-22 0,0 22 16,0-1-16,21-20 0,-21 20 0,-1 1 16,1-22-16,0 21 0,21-20 15,0-1-15,0 22 0,-21-22 0,21 0 16,0-21-16,0 22 0,0-22 0,0 21 15,0-21-15,0 1 0,0-1 16,21-21 15,0 0-15,0-21-16,1-1 0</inkml:trace>
  <inkml:trace contextRef="#ctx0" brushRef="#br0" timeOffset="14171.67">22119 4699 0,'0'0'0,"0"-21"0,21 21 0,-21-21 15,0 0-15,0-1 16,-21 22 15,0 0-31,0 0 0,0 22 0,-1-1 16,1-21-16,0 21 0,0 0 0,0 0 15,0 22-15,-1-22 16,22 0-16,0 0 0,0 0 0,0 0 16,0 1-16,0-1 0,0 0 15,22 0-15,-1-21 0,-21 21 16,42-21-16,-21 0 0,0 21 0,1-21 16,-1 22-16,0-22 0,0 0 15,0 0-15,0 21 0,1-21 16,-22 21-16,-22 0 31,1-21-31,0 0 16,0 0-16,0 0 0,0 0 15,-1 21-15,-20-21 0,21 0 16,0 0-16,0 0 0,-1 0 0,1 0 16,0 0-16,0 0 15,0 0 1,21-21-1,0 0 1</inkml:trace>
  <inkml:trace contextRef="#ctx0" brushRef="#br0" timeOffset="14604.44">21505 4276 0,'0'0'16,"-21"-43"-1,42 22 1,0 21-16,1 0 0,20 0 16,-21 0-16,21 0 0,1 0 15,-1 0-15,22 0 0,-22 0 0,21 0 16,1 0-16,-22 0 15,22 0-15,-22 0 0,22 0 0,-22-21 16,0 21-16,1 0 0,-1 0 0,-21 0 16,21 0-16,-20 0 0,-1 0 15,0-21-15,0 21 32,-21-21-17,21 21 16,-21 21 16,-21-21-31</inkml:trace>
  <inkml:trace contextRef="#ctx0" brushRef="#br0" timeOffset="30023.7">720 6625 0,'0'0'0,"0"-21"0,0 0 0,0 0 16,0 0-16,-22 21 0,22-22 15,0 1-15,-21 0 16,21 42 0,0 0-16,-21 22 15,21-22-15,0 21 0,-21 1 16,21-1-16,0 21 0,0-20 0,0-1 15,-21 0-15,21 1 16,-21 20-16,21-20 0,-22-1 0,22 0 16,0 1-16,0-22 0,-21 21 15,21-21-15,-21 22 0,21-22 0,0 0 16,0 0-16,21-42 31,0 0-15,-21 0-16,22-1 0</inkml:trace>
  <inkml:trace contextRef="#ctx0" brushRef="#br0" timeOffset="30335.52">889 7049 0,'0'21'16,"0"-42"-16,0 63 0,21-42 31,0 0-15,0 0-16,1 0 0,-1-21 15,-21 0 1,0-1-16,0 1 0,0 0 31,-21 21-15,-1 0-16,1 0 15,21 21-15,0 0 16,0 1 0</inkml:trace>
  <inkml:trace contextRef="#ctx0" brushRef="#br0" timeOffset="31184.04">2434 6773 0,'21'-21'32,"0"0"-17,1 21-15,-1-21 0,0 21 0,0-21 16,0 0-16,0 21 0,-21-22 0,22 22 15,-22-21-15,21 0 0,-21 0 16,0 0-16,-21 21 16,-1 0-16,-20 0 0,0 0 15,-1 0-15,1 0 0,-21 0 0,-1 21 16,22 0-16,-22-21 0,22 21 16,0 0-16,-1 1 0,1-1 0,21 0 15,0-21-15,-1 21 0,22 0 16,0 0-16,0 1 15,22-1-15,-1-21 0,0 21 0,0 0 16,21 0-16,-20 0 0,20 1 16,0-22-16,1 21 0,-1 0 0,0 0 15,1 0-15,-1 0 0,0 1 16,1-1-16,-22 0 0,0 0 0,0 0 16,0 0-16,-21 1 0,0-1 15,-21 0-15,-21 0 0,21 0 16,-22 0-16,-20-21 0,20 22 0,-20-22 15,21 0-15,-22 0 0,1 0 16,20 0-16,1 0 0,0 0 0,-1 0 16,1-22-16,21 1 15,-22 0-15,22 0 0,0 0 0,21 0 16,0-1-16,-21-20 0,21 21 16,0 0-16,0 0 0,0-1 15,0 1-15,21 0 0,0 21 16,0-21-16,1 21 0,-1 0 15,0 0-15,0-21 0,0 21 16,22 0-16,-22 0 0,21-21 0</inkml:trace>
  <inkml:trace contextRef="#ctx0" brushRef="#br0" timeOffset="31503.85">3069 6414 0,'0'0'0,"21"-22"0,-21 1 0,0 0 16,0 42 15,-21 0-31,21 22 0,0-22 0,0 21 16,-21 1-16,0-1 0,21 21 15,-21-20-15,-1-1 0,22 22 0,0-22 16,-21 0-16,0 1 0,21-1 15,0-21-15,0 21 0,0 1 16,0-22-16,0 0 0,0 21 0,0-20 16,0-1-16,0 0 0,0 0 15,21-21 17,-21-21-32,21 21 0,-21-21 15,0 0-15</inkml:trace>
  <inkml:trace contextRef="#ctx0" brushRef="#br0" timeOffset="31699.74">2773 6943 0,'0'0'0,"-21"0"0,42 0 47,0 0-47,0 0 0,0 0 0,0 0 15,1 0-15,-1 0 0,0 0 0,21 0 16,-21-21-16,1 21 0,-1-22 16,0 22-16,0 0 0,0-21 0</inkml:trace>
  <inkml:trace contextRef="#ctx0" brushRef="#br0" timeOffset="32100.75">3196 6943 0,'0'0'0,"0"21"0,-21-21 16,21 21-16,21-21 31,0 0-15,0-21-16,1 21 0,-1-21 15,21 21-15,-21-21 0,0 21 0,1-22 16,-1 22-16,-21-21 0,0 0 15,-21 21 17,-1 0-32,1 0 0,-21 21 0,21-21 15,0 21-15,-22 1 0,22-1 16,0 0-16,0 0 0,0 0 0,-1 0 16,22 1-16,0-1 0,0 0 15,0 0-15,0 0 0,0 0 0,0 1 16,0-1-16,22 0 0,-1-21 0,0 21 15,21-21-15,-21 0 0,22 0 16,-22 0-16,21 0 0,1 0 0,-1 0 16,0-21-16,1 21 0,-1-21 15,0 0-15,1-1 0,-1 1 16,-21 0-16,21 0 0</inkml:trace>
  <inkml:trace contextRef="#ctx0" brushRef="#br0" timeOffset="32419.51">3852 6816 0,'0'0'15,"0"-21"-15,0-1 16,-21 1-16,0 21 16,21 21-1,-21 1-15,21-1 16,0 21-16,0-21 0,-21 22 16,21-22-16,-22 21 0,1 0 0,21 64 15,-21-63-15,21 20 16,-21-21-16,21 22 0,-21-1 0,21 1 15,0-22-15,0 22 0,0-22 0,-21 22 16,21-1-16,-22-21 0,22 22 16,-21-22-16,21 1 0,0 20 0,0-21 15,-21 1-15,21-22 0,0 21 0,-21-21 16,21 1-16,0-1 0,0 0 16,0-42-1,21 0 1,-21-1-16,21-20 0,0 21 15,-21-21-15,22-1 0,-1-20 16</inkml:trace>
  <inkml:trace contextRef="#ctx0" brushRef="#br0" timeOffset="32739.8">3810 7006 0,'0'0'15,"0"-21"-15,0 0 0,0 0 0,0 0 16,0-1-16,0 1 0,0 0 0,0 0 15,0 0-15,21 0 0,0-1 0,0 22 16,1-21-16,-1 21 16,0 0-16,0-21 0,0 21 0,0 0 15,1 0-15,-1 0 0,0 0 0,0 21 16,0-21-16,-21 21 0,0 1 16,0-1-16,0 21 0,0-21 0,0 22 15,0-22-15,-21 21 0,0-21 0,0 22 16,0-22-16,-1 0 0,1 0 15,0 0-15,0 0 0,0 1 16,0-1-16,-1 0 16,22-42 15,22 0-31,-1 21 0,0-22 16,0 1-16</inkml:trace>
  <inkml:trace contextRef="#ctx0" brushRef="#br0" timeOffset="33364.17">4614 6985 0,'0'-42'15,"0"21"-15,0-1 16,0 1-16,0 0 0,21 0 15,-21 0-15,22 0 0,-22-1 16,0 1-16,0 0 0,21 21 0,-21-21 16,0 0-16,0 42 31,0 0-15,0 0-16,-21 0 0,21 1 15,0 20-15,0-21 0,0 0 16,0 22-16,-22-22 0,22 21 0,0-21 15,0 0-15,0 22 0,0-22 0,-21 21 16,21-21-16,0 1 16,0 20-16,0-21 0,0 0 0,0 0 15,0 1-15,0-1 0,0 0 16,-21-21 0,0 0-1,0 0-15,0 0 0,-1 0 16,1 0-16,-21 0 0,21 0 15,0-21-15,-1 21 0,1 0 0,0 0 16,0 0-16,0 0 0,21-21 16,21 21 15,0 0-15,0 0-16,22-22 0,-22 22 15,0 0-15,0 0 0,21 0 0,-20 0 16,-1 0-16,0 0 0,0 0 0,0 0 15,0 0 1,1 0-16,-1 0 47,0-21-47,0 0 16,0 21-16</inkml:trace>
  <inkml:trace contextRef="#ctx0" brushRef="#br0" timeOffset="33698.97">5207 7070 0,'-21'0'0,"0"0"31,42 0-16,0 0 1,0 0-16,21 0 0,-20 0 16,-1 0-16,21 0 0,-21 0 15,22 0-15,-1 0 0,0 0 0,1 0 16,-1 0-16,0 0 0,-21 0 0,22 0 16,-1 0-16,-21-21 0,22 21 15,-22 0-15,0 0 0,0 0 0,0 0 16,-21-22 15,-21 22-31,0 0 16,0-21-16,0 21 0</inkml:trace>
  <inkml:trace contextRef="#ctx0" brushRef="#br0" timeOffset="33993.04">5715 6879 0,'0'0'0,"0"21"32,21-21-32,0 0 15,0 22-15,1-22 0,-1 0 16,-21 21-16,21-21 0,0 21 16,-21 0-16,0 0 15,0 0-15,0 1 16,-21-22-16,0 21 0,21 0 0,-21 0 15,-22 0-15,22 0 0,0 1 16,0-22-16,0 21 0,21 0 0,-22 0 16,1-21-16,21 21 0,-21-21 15,21 21-15,0-42 32</inkml:trace>
  <inkml:trace contextRef="#ctx0" brushRef="#br0" timeOffset="34796">6773 6689 0,'0'0'0,"0"21"0,21-42 47,-21 0-47,22-1 0,-1 1 15,0 0-15,0 0 16,0 0-16,0 0 0,1-1 0,-1-20 16,0 21-16,0 0 0,0-22 0,-21 22 15,0-21-15,21 21 0,-21 0 16,22-1-16,-22 1 0,0 0 16,-22 21-1,1 21 1,21 0-16,0 1 0,-21-1 15,21 21-15,-21 0 0,21-20 0,0 41 16,0-21-16,0 1 0,0-1 16,0 0-16,0 22 0,-21-22 0,21 1 15,0-1-15,0-21 0,0 21 16,0 1-16,0-22 0,0 0 16,0 21-16,21-20 0,-21-1 0,0 0 15,21 0-15,-21 0 0,0 0 0,0 1 16,0-1-1,-21-21-15,0 0 0,0 0 16,-1 0-16,1 0 0,0 0 0,0-21 16,0 21-16,0 0 0,-1-22 15,1 22-15,0-21 0,0 21 0,0-21 32,42 21-1,0 0-31,0 0 0,0 0 15,1 0-15,-1-21 0,21 21 0,-21 0 16</inkml:trace>
  <inkml:trace contextRef="#ctx0" brushRef="#br0" timeOffset="35375.62">7726 6795 0,'0'0'0,"0"-22"0,-21 22 16,-1 0-16,1-21 0,0 21 0,0 0 15,0 0-15,0 0 0,-22 0 16,22 0-16,-21 0 0,-1 21 0,22 1 16,-21-1-16,21 0 0,-22 0 0,22 0 15,0 22-15,-21-22 0,21 0 16,21 0-16,-22 21 0,22-20 0,0-1 15,0 0-15,0 0 0,0 0 0,0 0 16,22 1-16,-1-1 0,0-21 16,0 0-16,0 0 0,0 0 15,22 0-15,-22 0 0,21 0 0,1 0 16,-22-21-16,21-1 0,0 1 0,-20 21 16,20-42-16,-21 21 0,0 0 15,0-1-15,22-20 0,-22 0 0,0-1 16,0 1-16,0 0 0,-21-1 0,22-20 15,-1 21-15,-21-22 0,0 22 16,0-1-16,0 1 0,0 0 0,0-1 16,0 22-16,0 0 0,0 0 0,-21 21 31,-1 21-31,22 0 16,-21 0-16,21 22 0,0-1 0,0 0 15,-21 1-15,21-1 0,0 22 16,-21-22-16,21 0 0,0 1 0,0-1 15,0 0-15,0 1 0,0-1 0,0-21 16,0 0-16,0 22 0,0-22 16,0 0-16,0 0 0,21 0 0,0 0 15,0-21-15,1 0 0,-1 0 16,0 0-16,0 0 16,0 0-16,0-21 0,1 0 0,-1 21 15</inkml:trace>
  <inkml:trace contextRef="#ctx0" brushRef="#br0" timeOffset="35775.49">8149 6922 0,'0'21'0,"-21"-21"15,42 0 16,0 0-31,0 0 0,1-21 16,-1 21-16,0-22 0,0 1 16,0 0-16,0 21 15,-21-21-15,0 0 0,22 0 16,-22-1-16,-22 22 16,1 0-1,0 0-15,0 0 0,0 22 16,0-22-16,-1 21 0,1 0 0,0 0 15,21 0-15,-21 0 0,0 1 0,21-1 16,0 0-16,0 0 0,0 0 16,0 0-16,0 1 0,0-1 15,0 0-15,21-21 16,0 21-16,0-21 0,0 0 16,1 0-16,20 0 0,-21 0 15,0 0-15,22 0 0,-22-21 0,0 21 16,21-21-16,-21 0 0,1 21 0</inkml:trace>
  <inkml:trace contextRef="#ctx0" brushRef="#br0" timeOffset="36260.1">8636 6710 0,'0'0'0,"-21"0"16,21 21-1,-21 0 1,21 0-16,0 1 0,0-1 15,-22 0-15,22 0 0,0 21 0,0-20 16,0-1-16,0 0 0,0 0 0,0 0 16,0 0-16,0 1 0,0-1 15,0 0-15,0 0 0,0 0 16,0-42 15,0 0-15,0 0-16,0 0 0,0-1 0,0-20 15,22 21-15,-1-21 0,-21 20 16,21-20-16,0 21 0,21-21 16,-20-1-16,-1 22 0,21 0 0,-21 0 15,22 0-15,-22-1 0,21 1 0,-21 21 16,0 0-16,1 0 0,-1 0 16,0 0-16,0 21 0,0 1 0,-21-1 15,0 21-15,0-21 0,0 0 0,0 22 16,0-22-16,0 21 0,0-21 15,0 1-15,0-1 0,0 0 0,0 0 16,-21 0-16,21 0 0,-21-21 0,21 22 16,0-44 31,0 1-32,21 0-15,0 0 0,-21 0 0</inkml:trace>
  <inkml:trace contextRef="#ctx0" brushRef="#br0" timeOffset="36755.83">9377 6223 0,'0'21'16,"0"22"-1,0-22-15,0 21 0,0 0 16,0 1-16,-21-1 0,21 0 0,-22 22 16,22-22-16,0 1 0,0-1 0,0 0 15,0 1-15,-21-1 0,21-21 16,0 21-16,0-20 0,0-1 0,0 0 16,0 0-16,0 0 0,0 0 0,21-21 15,-21 22-15,22-22 0,-1 0 16,0 0-16,0 0 15,0-22-15,0 22 16,-21-21-16,22 0 0,-1 0 0,0 0 16,0 0-16,-21-1 0,21 1 15,0-21-15,1 21 0,-22 0 16,21-1-16,0 1 0,-21 0 0,0 0 16,0 42-1,0 0 1,0 0-16,0 1 0,0-1 15,0 0-15,0 0 0,0 0 0,0 0 16,-21 1-16,21-1 0,0 0 16,0 0-16,0 0 0,21-21 47,0 0-47,-21-21 15,21 0-15,0 0 0</inkml:trace>
  <inkml:trace contextRef="#ctx0" brushRef="#br0" timeOffset="36923.74">9864 6414 0,'0'0'16,"0"-22"-16,-22 22 15,1 0 16</inkml:trace>
  <inkml:trace contextRef="#ctx0" brushRef="#br0" timeOffset="37135.62">9250 6541 0,'0'21'0,"0"-42"0,0 63 0,21-42 47,0 0-47,0 0 0,0 0 0,1 0 16,-1 0-16,0 0 0,0 0 0,0 0 15,0-21-15</inkml:trace>
  <inkml:trace contextRef="#ctx0" brushRef="#br0" timeOffset="38068.05">10139 6816 0,'0'0'0,"21"0"0,-21 21 15,21-21-15,0 0 0,0 0 16,1 0-16,-1 0 0,0-21 16,0 21-16,21-21 0,-20 21 15,-1-22-15,21 1 0,-21 0 0,0 0 16,22 0-16,-22 0 0,0-1 0,0-20 15,0 21-15,1-21 0,-1-1 16,-21 1-16,0 0 0,21-1 16,-21 22-16,0-21 0,0-1 0,0 22 15,0-21-15,0 21 0,0 0 16,0-1-16,-21 1 0,0 21 16,-1 0-16,1 0 0,0 0 15,0 0-15,0 21 0,21 1 16,-21-1-16,-1 21 0,1 0 0,21 1 15,-21-1-15,0 22 0,21-22 0,0 21 16,-21 1-16,0-1 0,-1 1 0,22-1 16,0 1-16,-21-22 15,0 22-15,21-1 0,-21 1 0,21-22 16,0 22-16,0-1 0,0 1 0,0-22 16,0 21-16,0-20 0,0-1 0,0 0 15,0 22-15,0-43 0,0 21 16,0 1-16,0-1 0,0-21 0,0 0 15,0 1-15,0-1 0,0 0 0,0 0 16,21-21-16,0 0 0,0 0 16,1 0-16,-1 0 15,0 0-15,0 0 0,-21-21 0,21 0 16,0 0-16,1-1 0,-1 1 0,0 0 16,0 0-16,-21-21 0,0 20 0,21-20 15,-21 21-15,0-21 0,0-1 0,0 1 16,0 0-16,0-22 15,-21 22-15,0-1 0,0 1 0,0 0 16,-1-1-16,1 1 0,0 21 0,0-21 16,0 20-16,0 1 0,-1 0 15,1 0-15,0 0 0,0 21 16,21-21-16,-21 21 0,42 0 31,0 0-31,0 0 16,0-22-16,1 22 0,20 0 0,-21 0 15,21-21-15,1 0 0,-1 21 0,-21-21 16,22 0-16,-1 21 0,0-21 16,1-1-16</inkml:trace>
  <inkml:trace contextRef="#ctx0" brushRef="#br0" timeOffset="38647.73">11007 6625 0,'0'0'0,"21"0"0,-21-21 31,-21 21-16,-1 21 1,22 0-16,-21 1 0,21-1 16,-21 0-16,21 0 0,0 0 15,0 0-15,0 1 0,0-1 16,21 0-16,0-21 0,1 0 16,-1 0-16,0 0 15,21 0-15,-21 0 0,1 0 0,-1 0 16,0 0-16,0 0 0,0 0 15,0-21-15,1 21 0,-1-21 0,0 21 16,-21-22-16,21 1 0,0 0 16,-21 0-16,21 21 0,-21-21 15,0 0-15,0-1 16,0 44 15,0-1-31,0 0 0,-21 0 0,21 0 16,-21 0-16,0 22 0,21-22 0,0 0 15,0 21-15,0-20 0,-21 20 16,21-21-16,0 21 0,0 1 16,0-22-16,0 21 0,0 1 0,0-1 15,0 0-15,0 1 0,0-1 0,0 0 16,0 22-16,0-22 0,0 0 0,0 1 16,0-1-16,0 0 0,0 1 15,0-1-15,0 0 0,0 1 0,0-1 16,-21-21-16,21 0 0,-22 1 0,22-1 15,-21 0-15,0 0 0,0-21 0,0 0 16,0 0-16,-1 0 0,1 0 16,-21 0-16,21-21 0,-22 0 0,22 0 15,-21-1-15,21 1 0,0 0 16,-1 0-16,1-21 0,0 20 0,21 1 16,-21-21-16,21 21 0,0 0 0,0-22 15,0 1-15,0 21 0,0-22 16,21 1-16,0 0 0</inkml:trace>
  <inkml:trace contextRef="#ctx0" brushRef="#br0" timeOffset="39160.04">12382 6223 0,'0'0'0,"0"-21"0,0 0 16,-21 21-16,21-21 0,-21 21 16,0 0-16,0 0 15,0 21 1,-1 0-16,22 21 0,0 1 15,0-1-15,-21 0 0,0 1 0,21 20 16,-21 1-16,21-22 0,-21 0 16,21 22-16,-21-22 0,-1 0 15,22-20-15,0 20 0,0-21 0,0 0 16,0 0-16,0 1 0,22-22 16,-1 0-1,0 0-15,0 0 0,0 0 0,0 0 16,1-22-16,-1 1 0,0-21 0,0 21 15,21 0-15</inkml:trace>
  <inkml:trace contextRef="#ctx0" brushRef="#br0" timeOffset="39636.26">12594 6202 0,'21'-21'0,"-42"42"0,42-63 16,-21 20-16,-21 22 15,0 0 1,0 22-16,21-1 0,0 21 15,-21-21-15,21 22 0,-22-1 0,22 0 16,-21 22-16,21-22 0,0 22 0,0-22 16,-21 0-16,21 1 0,-21 20 15,21-42-15,-21 22 0,21-1 0,0-21 16,0 0-16,0 0 0,0 1 0,-21-1 16,21 0-16,21-42 31,-21 0-16,21-1-15,-21 1 0,21 0 0,0 0 16,0 0-16,-21-22 0,43 22 0,-22-21 16,0 21-16,0-22 0,0 22 15,22 0-15,-22 0 0,21 0 0,-21 0 16,1 21-16,20 0 0,-21 0 0,0 0 16,0 0-16,1 0 0,-22 21 15,0 0-15,0 0 0,0 21 0,0-20 16,0-1-16,0 21 0,0-21 0,-22 0 15,1 1-15,0-1 0,21 0 16,-21 0-16,0 0 0,21 0 16,-21 1-16,21-1 15,21-21 17,0-21-32,0-1 15,-21 1-15,21 0 0,0 21 0</inkml:trace>
  <inkml:trace contextRef="#ctx0" brushRef="#br0" timeOffset="39999.08">13166 6731 0,'21'0'15,"0"0"-15,0 0 16,0 0-16,0 0 0,1-21 0,-1 0 15,0 21-15,0-21 0,0 21 16,0-22-16,1 1 0,-1 21 0,0-21 16,-21 0-16,21 21 0,-21-21 0,0 0 15,-21-1 1,0 22-16,0 0 0,-1 0 0,1 0 16,0 0-16,0 22 0,0-1 0,-22-21 15,22 21-15,21 0 0,-21 21 16,0-20-16,21-1 0,-21 0 15,21 21-15,0-21 0,0 1 0,0-1 16,0 0-16,0 0 0,21 0 0,0 0 16,0 1-16,0-22 0,1 0 15,-1 21-15,0-21 0,0 0 0,21 0 16,-20 0-16,-1 0 0,21-21 0,-21-1 16,0 22-16,22-21 0,-22 0 15</inkml:trace>
  <inkml:trace contextRef="#ctx0" brushRef="#br0" timeOffset="40295.94">12255 6414 0,'22'0'0,"-44"0"0,86 0 15,-22 0-15,1-22 0,-1 22 0,0 0 16,1 0-16,-1-21 0,-21 21 15,21-21-15,-20 21 0,20 0 0,-21 0 16</inkml:trace>
  <inkml:trace contextRef="#ctx0" brushRef="#br0" timeOffset="41055.37">14901 6392 0,'21'-21'31,"1"21"-16,-22-21-15,21 21 0,0 0 0,-21-21 16,21 21-16,0 0 0,0-21 16,1 0-16,-1 21 0,0-22 0,0 22 15,-21-21-15,0 0 16,0 0 0,-21 21-16,0 0 0,0 0 0,-22 0 15,1 0-15,0 0 0,20 0 16,-20 21-16,0-21 0,21 21 0,-22-21 15,22 21-15,0 1 0,0-22 16,21 21-16,0 0 0,0 0 0,0 0 16,0 0-16,21 1 0,0-1 15,21-21-15,-20 21 0,20 0 16,-21 21-16,21-20 0,1-1 0,-22 0 16,21 0-16,-21 0 0,22 0 0,-22 1 15,0-1-15,-21 0 16,0 0-16,0 0 0,0 0 0,0 1 15,-42-1-15,21-21 0,-22 0 16,1 21-16,0-21 0,-1 0 0,-20 0 16,20 0-16,1 0 0,0 0 15,-1 0-15,1 0 0,0-21 0,-1 0 16,22 21-16,0-22 0,0 22 0,0-21 16,21 0-16,0 0 0,0 0 15,0 0-15,0-1 0,21 1 16,0 0-16,0 21 0,22-21 15,-22 0-15,21 21 0,0-21 16,1-1-16,-1 1 0</inkml:trace>
  <inkml:trace contextRef="#ctx0" brushRef="#br0" timeOffset="41332.22">15473 6138 0,'0'0'0,"0"-21"0,0 42 47,0 1-47,0 20 0,-21-21 15,21 21-15,-22 1 0,1-1 16,21 0-16,0 1 0,-21-1 16,21 22-16,-21-22 0,21 0 0,-21 1 15,21-1-15,0-21 0,0 21 16,0-20-16,0-1 0,0 0 0,0 0 15,0 0-15,0 0 0,21-21 16,0 0 0,0-21-16,0 0 15</inkml:trace>
  <inkml:trace contextRef="#ctx0" brushRef="#br0" timeOffset="41552.1">15198 6477 0,'0'0'0,"-43"0"31,64 0-15,1 0-16,-1 0 0,21 0 0,-21 0 16,22 0-16,-1 0 0,0 0 15,1 0-15,-1 0 0,-21 0 0,21 0 16,1 0-16,-22 0 0,0 0 0,0 0 15,0 0-15,1 0 0,-1 0 16</inkml:trace>
  <inkml:trace contextRef="#ctx0" brushRef="#br0" timeOffset="42139.51">15981 6604 0,'0'0'16,"21"0"-16,0 0 16,0-21-16,-21 0 0,21 0 15,1-1-15,-22 1 0,21 0 16,-21 0-16,21-21 0,-21 20 16,0 1-16,0 0 0,0 0 15,0 0-15,0 0 0,-21 21 16,0-22-16,-1 22 0,1 0 0,0 0 15,0 0-15,0 22 0,-22-1 16,22 0-16,0 0 0,0 0 0,-21 22 16,20-1-16,1 0 0,0 1 0,0-1 15,0 0-15,0 1 0,-1-1 16,22-21-16,-21 21 0,21-20 0,0 20 16,0-21-16,0 0 0,0 0 0,21-21 15,1 22-15,-1-22 0,0 0 16,0 0-16,0 0 15,0 0-15,1 0 0,-1 0 0,0-22 16,0 1-16,0 21 0,0-21 0,1-21 16,-1 21-16,0-1 0,0-20 15,-21 0-15,21 21 0,0-22 0,-21 1 16,22 21-16,-22-22 0,0 22 0,0 0 16,0 0-16,0 42 31,0 0-31,0 0 0,0 1 0,-22-1 15,22 0-15,0 21 0,-21-21 16,21 1-16,0 20 0,0-21 0,0 0 16,0 0-16,0 1 0,0-1 15,0 0-15,21 0 0,1-21 0,-1 21 16,0-21-16,0 0 0,0 0 16,0 0-16,1 0 0,-1 0 0,0 0 15,0 0-15,0-21 0,0 0 0,1 0 16</inkml:trace>
  <inkml:trace contextRef="#ctx0" brushRef="#br0" timeOffset="42680.2">16637 5969 0,'-21'0'0,"0"0"0,-1 0 16,1 21-1,21 0-15,-21 1 0,21-1 0,0 21 16,0-21-16,0 22 0,0-1 0,-21 0 16,21 1-16,-21 20 0,21-21 15,0 22-15,0-22 0,0 1 0,-21 20 16,21-21-16,0 1 0,0-22 0,0 21 16,0-21-16,0 1 0,0-1 15,21 0-15,0-21 0,0 21 16,0-21-16,0 0 0,1 0 15,-1 0-15,0-21 0,0 0 16,0 0-16,0-1 0,1 1 16,-1 0-16,0 0 0,0 0 0,-21-22 15,21 22-15,0-21 0,-21 21 0,0 0 16,0-1-16,22 22 0,-22-21 16,0 42-1,0 1-15,0-1 16,0 0-16,0 21 0,0-21 15,-22 1-15,22 20 0,0-21 0,0 0 16,0 0-16,0 22 0,0-22 16,0 0-16,0 0 0,0 0 15,22 1-15,-1-22 0,0 0 16,0 0-16,0 0 0,22 0 16,-22 0-16,0 0 0,0 0 0,0-22 15,0 1-15,1 21 0,-1-21 0,21-21 16,-21 21-16,0-1 0,22-20 15,-22 0-15,0-1 0,21 1 0,-20 0 16,20 21-16,-21-22 0</inkml:trace>
  <inkml:trace contextRef="#ctx0" brushRef="#br0" timeOffset="43075.89">17505 6498 0,'0'0'0,"0"-21"0,0 0 16,0 0-16,-21 21 0,21-21 0,-22 21 31,1 0-31,0 21 16,0 0-16,0 0 15,0 0-15,21 0 0,-22 22 16,1-22-16,21 21 0,-21-21 16,0 1-16,21 20 0,-21-21 0,21 0 15,0 22-15,0-22 0,0 0 0,0 0 16,0 0-16,0 0 16,21-21-16,0 22 0,0-22 15,0 0-15,1 0 0,-1 0 0,0 0 16,0 0-16,0 0 0,0 0 0,1-22 15,-1 22-15,0-21 0,0 21 16,0-21-16,0 0 0,1 0 0,-22 0 16,21-22-16,0 22 0,0 0 15</inkml:trace>
  <inkml:trace contextRef="#ctx0" brushRef="#br0" timeOffset="43323.74">17399 6096 0,'0'0'0,"-21"0"0,0 0 0,-1 0 31</inkml:trace>
  <inkml:trace contextRef="#ctx0" brushRef="#br0" timeOffset="43532.37">16552 6244 0,'0'0'0,"-21"0"16,0 0-1,42 0 1,0 0-16,0 0 16,1 0-16,-1 0 0,21 0 0,0 0 15,-20 0-15,20 0 0,-21 0 0,21 0 16,-20-21-16,20 21 0,-21 0 15</inkml:trace>
  <inkml:trace contextRef="#ctx0" brushRef="#br0" timeOffset="44479.67">18923 6117 0,'0'0'0,"-21"0"0,0 0 15,-1 0 1,1 21-16,21 1 0,0-1 16,0 0-16,0 0 15,21-21-15,1 0 16,-1 21-16,0-21 0,21 0 0,-21 0 16,22 0-16,-1 0 0,0 0 0,22 0 15,-22 0-15,1 0 16,-22-21-16,21 21 0,0-21 0,-20 0 15,-1 21-15,0-21 0,0-1 0,-21 1 16,0 0-16,0 0 16,0 0-16,-21 0 0,0-1 15,0 22-15,-22-21 0,22 21 0,-21 0 16,21 0-16,-22 0 0,1 0 16,0 0-16,20 0 0,-20 0 0,0 21 15,21 1-15,-22-22 0,22 21 0,0 0 16,0 0-16,0 0 0,21 0 15,-22 1-15,22-1 0,0 0 0,0 0 16,0 0-16,0 0 0,22 1 0,-1-1 16,0 0-16,0 0 0,0-21 15,0 21-15,1 0 0,20-21 16,-21 0-16,21 0 0,-20 22 0,20-22 16,-21 0-16,0 0 0,0 0 15,1 0-15,-44 0 16,1 21-1,0-21-15,0 0 0,-21 0 16,20 21-16,-20-21 0,21 21 0,-21-21 16,-1 21-16,22 0 0,-21 1 15,21-1-15,-1 0 0,-20 0 0,21 0 16,21 22-16,0-22 0,-21 0 0,21 0 16,0 0-16,0 0 0,0 1 15,21-1-15,0 0 0,0 0 0,0-21 16,1 21-16,-1-21 0,21 21 15,-21-21-15,22 0 0,-1 0 0,0 0 16,1 0-16,-1 0 0,0 0 16,1-21-16,-1 21 0,0-21 0,1 0 15,-1 0-15,0 0 0,1-1 0,-1 1 16,-21-21-16,21 21 0</inkml:trace>
  <inkml:trace contextRef="#ctx0" brushRef="#br0" timeOffset="44787.51">20087 5630 0,'0'0'0,"0"-21"15,-21 0 1,0 21-16,0 0 16,21 21-16,-22 22 0,1-22 15,21 21-15,0 0 0,0 1 0,-21-1 16,21 22-16,-21-22 0,21 0 0,0 22 15,0-22-15,-21 22 0,21-1 16,-21-21-16,21 22 0,0-22 0,-22 22 16,22-22-16,0 0 0,0 1 0,0-1 15,0 0-15,0-20 0,0 20 16,0-21-16,0 0 0,0 0 16,22-21-1,-1 0 1,0-21-16,-21 0 15,21 21-15,0-21 0</inkml:trace>
  <inkml:trace contextRef="#ctx0" brushRef="#br0" timeOffset="45207.47">20108 6392 0,'-21'0'31,"21"22"0,21-22-15,0 0-16,1 0 16,-1 0-16,0 0 0,0 0 0,0 0 15,0 0-15,1 0 0,-1-22 16,0 22-16,0-21 0,-21 0 16,21 0-16,-21 0 15,0 0-15,-21-1 16,0 22-16,0 0 0,0 0 15,-22 0-15,22 0 0,0 22 16,0-1-16,-22 0 0,22 0 16,0 0-16,21 0 0,-21 22 0,21-22 15,-21 0-15,21 21 0,0-20 0,0 20 16,0-21-16,0 0 0,0 0 16,0 1-16,0-1 0,21 0 0,-21 0 15,21-21-15,0 0 0,0 21 0,1-21 16,20 0-16,-21 0 0,21 0 15,-20 0-15,20 0 0,0 0 0,1-21 16,-1 0-16,-21 21 0,21-21 0,1 0 16,-22-1-16,0-20 0,21 21 15,-20-21-15</inkml:trace>
  <inkml:trace contextRef="#ctx0" brushRef="#br0" timeOffset="45895.79">20701 6414 0,'0'-22'16,"21"-20"-16,-63 169 0,63-190 0,0-22 0,-21 64 0,0 0 15,-21 21 16,21 21-31,-21 0 16,21 0-16,0 21 0,0-20 0,0-1 16,0 21-16,-21-21 0,21 0 0,-22 22 15,22-22-15,0 0 0,0 0 16,-21 0-16,21 1 0,-21-1 0,21 0 16,0 0-16,0 0 15,0-42 16,0 0-31,0 0 16,0 0-16,0-1 0,0 1 16,0-21-16,21 21 0,0-22 0,1 1 15,-1 21-15,0-21 0,0-1 0,21 22 16,-20-21-16,-1 21 0,21-1 16,-21 1-16,22 21 0,-22 0 0,0-21 15,0 21-15,0 0 0,0 0 0,1 21 16,-22 0-16,0 1 0,21-1 15,-21 0-15,0 0 0,21 21 0,-21 1 16,0-22-16,0 21 0,0 1 16,0-22-16,0 21 0,0-21 15,0 0-15,0 1 0,0-1 0,0 0 16,0 0-16,0 0 0,-21-21 47,21-21-47,0 0 15,0 0-15,0 0 16,0-1-16,21 1 0,-21 0 0,21-21 16,0 21-16,0-22 0,22 1 0,-22 21 15,21-22-15,-21 22 0,22-21 16,-1 21-16,0 0 0,1 21 16,-1 0-16,0 0 0,1 0 0,-22 0 15,0 0-15,-21 21 0,0 21 0,0-21 16,0 22-16,0-1 0,0 0 15,0 1-15,0-1 0,-21-21 0,0 21 16,0-20-16,-1 20 0,22-21 0,-21 0 16,0 0-16,0 1 15,21-1-15,-21-21 0,21-21 47,0-1-47,21 1 0,0 0 16,0 0-16</inkml:trace>
  <inkml:trace contextRef="#ctx0" brushRef="#br0" timeOffset="46296.05">21823 6435 0,'-21'0'15,"42"0"-15,-42 21 0,-1-21 0,22 21 31,22-21-31,-1 0 16,0 0-16,0 0 0,0 0 16,0-21-16,1 21 0,20-21 15,-21 21-15,0-21 0,0-1 16,1 1-16,-22 0 0,0 0 16,21 21-16,-21-21 0,0 0 15,-21 21-15,-1 0 16,1 0-16,0 0 0,-21 0 0,21 0 15,-1 21-15,-20 0 0,21 0 0,0 0 16,0 0-16,-1 22 0,1-22 16,0 21-16,21-21 0,0 22 0,0-22 15,0 21-15,0-21 0,0 1 0,0-1 16,0 0-16,0 0 16,21 0-16,0 0 0,1-21 15,-1 0-15,0 0 0,0 0 0,0 0 16,0 0-16,1 0 0,-1 0 15,0 0-15,21-21 0,-21 0 0,1 21 16</inkml:trace>
  <inkml:trace contextRef="#ctx0" brushRef="#br0" timeOffset="46816.64">22352 6202 0,'0'0'0,"-21"21"46,21 0-46,-21-21 0,21 43 0,0-22 16,-22 0-16,1 0 0,21 21 16,-21 1-16,21-22 0,0 21 0,-21-21 15,0 22-15,21-22 0,0 0 0,0 0 16,0 0-16,0 1 0,-21-1 16,21 0-16,0 0 15,0-42 16,0 0-31,0 0 0,0-1 0,0 1 16,0 0-16,0-21 0,0 21 16,21-22-16,0 1 0,-21 0 15,21-1-15,0 22 0,22-21 0,-22-1 16,0 22-16,21-21 0,-21 21 0,22 0 16,-22 21-16,21-22 0,-21 22 15,22 0-15,-22 0 0,21 0 0,-21 0 16,1 0-16,20 22 0,-21-1 0,0 0 15,0 0-15,-21 21 0,0-20 16,0 20-16,0-21 0,0 21 0,0 1 16,0-22-16,0 21 0,-21-21 15,0 22-15,0-22 0,0 0 0,21 0 16,0 0-16,-21 1 0,21-1 16,-22-21-16,22 21 0,0-42 46,0 0-46,0-1 16,22 1-16,-1 0 0,0 0 16,-21 0-16</inkml:trace>
  <inkml:trace contextRef="#ctx0" brushRef="#br0" timeOffset="47207.57">23220 5736 0,'0'21'16,"0"1"-16,0-1 16,0 0-16,0 0 0,0 21 15,-21-20-15,21 20 0,-22-21 0,22 21 16,0 1-16,-21-22 0,0 21 0,0-21 15,0 22-15,21-22 0,0 21 16,-21 1-16,-1-22 0,22 21 16,-21-21-16,21 22 0,0-22 0,0 0 15,0 21-15,0-21 0,0 1 16,0-1-16,0 0 0,0 0 16,21-21-16,1 21 0,-1-21 15,0 0-15,0 0 0,0 0 16,0 0-16,1 0 0,-1 0 0,0-21 15,0 0-15,0 0 0,0 0 16,1 21-16,-22-22 0,0 1 16,21 0-16,0 0 0,-21 0 0,0 0 15</inkml:trace>
  <inkml:trace contextRef="#ctx0" brushRef="#br0" timeOffset="47560.4">22923 6075 0,'0'0'0,"-21"0"31,42 0-31,1 0 0,-1 0 0,21 0 16,0 0-16,1 0 0,-1 0 15,0 0-15,1 0 0,-1 0 0,0 0 0,-20-21 16,20 21-16,0 0 16,-21 0-16,1 0 0,-1-21 0,0 21 15,0 0-15,0 0 0,0-22 0,1 22 16,-22-21 0,0 0 15,-22 21-16,1 0-15,0 0 0,0 0 16,0 0-16,0 0 0,-22 0 16</inkml:trace>
  <inkml:trace contextRef="#ctx0" brushRef="#br1" timeOffset="74687.49">13081 7578 0,'0'-21'0,"0"-1"15,0 1 1,0 0-16,0 0 16,0 42 30,0 0-46,-21 0 0,0 1 16,21 20-16,-22-21 0,1 0 16,0 22-16,0-1 0,21-21 0,-21 21 15,0 1-15,-1-1 0,1 0 0,0 1 16,0-1-16,0 0 0,0 1 16,21-22-16,0 21 0,-22-21 0,22 1 15,0-1-15,-21 0 0,21 0 0,0 0 16,0-42 15,21 0-31</inkml:trace>
  <inkml:trace contextRef="#ctx0" brushRef="#br1" timeOffset="75079.75">13039 7599 0,'0'0'0,"0"-21"0,0 0 15,0-1-15,21 22 16,-21-21-16,21 21 31,0 0-15,0 21-16,0 1 15,1-1-15,-22 21 16,21-21-16,0 0 0,-21 22 0,0-22 16,0 21-16,21 1 0,-21-1 0,0 0 15,0 1-15,0-22 0,0 21 16,0 0-16,0-20 0,0 20 0,0-21 16,0 0-16,0 0 0,0 1 0,0-1 15,0 0-15,0 0 0,0 0 16,-21-21 15,21-21-15,0 0-16,0 0 0,0 0 15</inkml:trace>
  <inkml:trace contextRef="#ctx0" brushRef="#br1" timeOffset="75327.52">12763 8001 0,'0'0'15,"22"0"17,-1 0-32,0 0 0,0 0 15,0 0-15,22-21 0,-22 21 0,21 0 16,-21 0-16,22 0 0,-22 0 15,21 0-15,-21-21 0,0 21 0,1 0 16,-1 0-16,-21-21 16</inkml:trace>
  <inkml:trace contextRef="#ctx0" brushRef="#br1" timeOffset="75712.3">13631 7747 0,'0'0'0,"0"-21"0,-21 21 31,21 21-15,0 0-16,0 0 15,0 1-15,0-1 0,0 21 16,0-21-16,-21 0 0,21 22 16,0-1-16,-21-21 0,21 22 0,0-1 15,0 0-15,-21 1 0,21-1 16,-22-21-16,22 21 0,0 1 0,0-22 16,0 21-16,-21-21 0,21 22 0,0-22 15,0 0-15,0 0 0,-21 0 0,21 1 16,0-1-16,0-42 47,0-1-47,0 1 15,0-21-15</inkml:trace>
  <inkml:trace contextRef="#ctx0" brushRef="#br1" timeOffset="76092.64">13504 7832 0,'0'0'0,"0"-21"16,0-1 0,0 1-16,21 0 15,1 21-15,-1 0 16,0 0-16,0-21 0,0 21 15,22 0-15,-22 0 0,21 0 16,-21 0-16,22 0 0,-1 0 0,-21 0 16,21 0-16,-20 21 0,20 0 0,-21 0 15,-21 1-15,0-1 16,0 0-16,0 0 0,-21 21 0,0-20 16,0-1-16,-22 0 0,22 0 0,-21 0 15,-1 0-15,22 1 0,-21-1 0,21-21 16,0 21-16,-1-21 0,1 0 15,42 0 32,-21-21-47,22 21 0,-1-21 16</inkml:trace>
  <inkml:trace contextRef="#ctx0" brushRef="#br1" timeOffset="76467.53">14118 7726 0,'0'21'16,"0"0"-1,0 0-15,0 1 0,0-1 0,0 0 16,0 21-16,0-21 0,0 22 0,0-1 16,0 0-16,0-20 0,-21 20 15,21 0-15,0 1 0,-21-1 0,21-21 16,-21 21-16,21-20 0,0 20 0,0-21 16,0 21-16,0-20 0,0-1 15,0 0-15,0 0 0,0 0 16,0 0-16,0 1 0,-22-22 0,22 21 15,0-42 32,22-1-47,-22 1 0,21 0 16</inkml:trace>
  <inkml:trace contextRef="#ctx0" brushRef="#br1" timeOffset="76840.32">14160 7853 0,'-21'0'0,"42"0"0,-42-21 0,21 0 15,0-1-15,0 1 16,21 21 0,1-21-1,-1 21-15,0 0 0,21 0 0,-21 0 16,22 0-16,-1 0 0,-21 0 0,22 0 15,-22 0-15,21 0 0,-21 0 16,22 21-16,-22-21 0,0 21 0,-21 1 16,0-1-16,0 0 0,0 0 0,0 21 15,0-20-15,0-1 0,-21 0 16,0 0-16,-1 0 0,1 0 16,-21 1-16,21-1 0,-22 0 0,22-21 15,-21 21-15,21-21 0,0 0 0,-22 21 16,22-21-16,0 0 0,0 0 15,42-21 17,0 0-17,0 0-15,0 21 0</inkml:trace>
  <inkml:trace contextRef="#ctx0" brushRef="#br1" timeOffset="77173.48">14838 7557 0,'0'-22'31,"0"44"-15,0-1-1,0 0-15,0 0 0,0 0 16,0 0-16,0 1 0,0 20 0,0-21 0,-21 21 16,21 1-16,-22-22 15,22 21-15,0 1 0,0-22 0,0 21 16,0-21-16,-21 0 0,21 1 0,0 20 16,0-21-16,0 0 0,0 0 15,21-42 16,1 0-15</inkml:trace>
  <inkml:trace contextRef="#ctx0" brushRef="#br1" timeOffset="77635.83">14986 7938 0,'21'0'15,"0"0"-15,0 0 16,1 0-16,-1 0 16,0 0-16,-21-22 0,21 22 15,0-21-15,0 21 0,1-21 0,-1 0 16,-21 0-16,21 21 0,-21-21 15,0-1-15,0 1 16,-21 21 0,0 0-16,-1 0 15,1 0-15,0 0 0,0 0 16,0 0-16,0 0 0,-1 21 0,1 1 16,0-22-16,0 21 0,0 0 0,21 0 15,0 21-15,-21-20 0,21-1 16,0 0-16,0 0 0,0 0 0,0 22 15,0-22-15,21 0 0,0-21 16,0 21-16,0-21 0,0 0 16,22 0-16,-22 0 0,0 0 15,21 0-15,-20 0 0,-1 0 0,0 0 16,0 0-16,0-21 0,0 21 0,1-21 16,-22 0-16,21 21 15,-21-22-15,21 22 0</inkml:trace>
  <inkml:trace contextRef="#ctx0" brushRef="#br0" timeOffset="100123.44">24511 6033 0,'21'-22'47,"0"22"-31,0 0-16,1 0 15,-22-21-15,21 21 0,0 0 16,-21-21-16,21 0 0,0 21 0,0-21 16,1 0-16,-22-1 0,21 22 15,-21-21-15,0 0 16,-21 0-16,-1 21 15,1-21-15,0 21 0,-21 0 16,21 0-16,-22 0 0,22 0 16,-21 0-16,-1 21 0,22 0 0,-21-21 15,0 21-15,20 0 0,-20 22 16,21-22-16,0 0 0,0 0 0,-1 0 16,22 1-16,0 20 0,0-21 15,0 0-15,0 0 0,0 1 0,0-1 16,22 0-16,-1 0 15,0 0-15,0-21 0,21 21 0,-20-21 16,20 0-16,0 22 0,-21-22 0,22 0 16,-1 0-16,-21 0 0,22 0 15,-22 0-15,0 0 0,0-22 16,-42 1 0,0 21-1,0 0-15,-1 0 0,-20 0 16,21 0-16,-21 21 0,20-21 15,-20 22-15,0-22 0,21 21 0,-22 0 16,22 0-16,-21 0 0,21 0 16,-1 1-16,1-22 0,21 21 0,0 0 15,0 0-15,0 0 0,0 0 16,0 1-16,21-22 16,1 0-16,-1 21 0,0-21 15,0 0-15,0 0 0,22 0 16,-22 0-16,21 0 0,0 0 15,-20-21-15,20 21 0,-21 0 0,0 0 16,0-22-16,1 22 0,-1-21 16,-42 21 15,-1 21-31,1 1 0,-21-1 0,21 0 16,-22 0-16,22 21 0,-21-20 0,21 20 15,-22 0-15,22 1 0,-21-1 16,21-21-16,0 21 0,-1 1 0,1-22 15,0 21-15,21-21 0,0 1 0,0-1 16,0 0-16,0 0 16,0 0-16,0 0 0,0 1 15,21-22 1,-21-22 0,21 1-16,-21 0 0,0 0 15</inkml:trace>
  <inkml:trace contextRef="#ctx0" brushRef="#br0" timeOffset="104631.88">25823 5969 0,'21'0'0,"-21"-21"16,22 0-16,-22 0 16,0-1-1,21 22 1,-21-21-16,0 42 31,0 1-31,0-1 0,-21 0 0,21 0 16,0 21-16,-22-20 0,1 20 15,0 0-15,0-21 0,21 22 16,0-1-16,-21 0 0,21-20 0,0 20 16,0-21-16,0 0 0,0 22 15,0-22-15,0 0 0,0 0 32,21-21-17,-21-21-15,21 21 0,-21-21 0,0 0 16,0-1-16,21 1 0,0-21 15,-21 21-15,22 0 0,-1-1 0,-21-20 16,21 21-16,0 0 0,0 0 16,-21-1-16,21 22 0,1 0 15,-1 22 1,-21-1 0,0 0-16,0 0 0,21 0 15,-21 0-15,21 1 0,-21-1 0,0 0 16,21 0-16,-21 0 0,21 0 15,1 1-15,-1-1 0,0-21 16,0 0-16,0 0 16,0 0-16,1 0 0,-1 0 0,0-21 15,0-1-15,0 22 0,0-21 0,1 0 16,-1-21-16,-21 21 0,21-1 16,-21-20-16,21 0 0,-21 21 0,21-22 15,-21 1-15,0 0 0,0 20 16,0-20-16,21 21 0,-21 0 15,0 0-15,0 42 32,0 0-32,0 0 15,-21 21-15,21-20 0,-21-1 16,21 21-16,0-21 0,0 22 0,0-22 16,-21 21-16,21-21 0,0 0 0,0 22 15,0-22-15,0 0 0,0 0 16,0 0-16,21-21 0,-21 22 0,21-22 15,0 0-15,1 0 0,-1 0 0,0 0 16,0 0-16,0 0 0,0 0 16,1-22-16,-1 1 0,0 0 15,21 0-15,-21 0 0,1 0 16,-1-22-16,0 22 0,0 0 0,-21-21 16,0 20-16,0 1 0,0 0 0,0 0 15,0 0-15,0 0 0,-21 21 16,21-22-16,-21 22 0,0 0 15,-1 0-15,1 0 0,21 22 16,-21-1-16,21 0 16,0 0-16,0 0 0,0 0 0,0 1 15,21-22-15,0 21 0,1 0 16,-1 0-16,-21 0 0,21 0 0,0-21 16,0 22-16,0-1 0,-21 0 15,0 0-15,22 0 0,-1 0 16,-21 1-16,0-1 0,21-21 15,-21 21-15,21-21 0,0 0 16,0 0-16,1 0 16,-1 0-16,0 0 0,0 0 15,0-21-15,0 0 0,1-1 16,-1 1-16,0 0 0,0 0 0,0 0 16,0-22-16,1 22 0,-22 0 15,0-21-15,21 21 0,-21-1 16,0 1-16,0 0 0,0 0 15,0 42 17,0 0-32,0 0 0,0 1 15,-21-1-15,21 21 0,-22-21 16,22 0-16,0 1 0,0-1 0,0 0 16,0 0-16,0 0 0,0 0 0,0 1 15,0-1-15,0 0 16,22-21-16,-1 0 0,0 0 15,0 0-15,0 0 0,0 0 16,1 0-16,-1-21 0,0 0 16,0-1-16,0 1 0,0 0 0,1 0 15,-1 0-15,0-22 0,0 1 16,0 21-16,0-21 0,1-22 0,-1 22 16,0-1-16,0-20 0,-21 21 0,0-1 15,21 1-15,-21 0 0,0 20 16,0-20-16,0 21 0,0 0 0,0 0 15,-21 42 1,21 0 0,-21 0-16,0 21 0,21 1 0,-21-1 15,-1 0-15,22 1 0,0-1 16,-21 0-16,21 1 0,-21-1 16,21 0-16,0 1 0,-21-22 15,21 21-15,0 1 0,0-22 0,0 0 16,0 21-16,0-21 0,0 1 0,21-1 15,0-21-15,0 21 0,1 0 16,-1-21-16,0 0 0,0 0 0,0 0 16,22 0-16,-22 0 0,21 0 15,-21 0-15,22-21 0,-22 21 0,21-21 16,-21 0-16,0-1 0,22 1 0,-22 0 16,0-21-16,0 21 15,0-1-15,-21-20 0,0 21 0,0 0 0,22 0 16,-22-1-16,0 1 0,0 0 15,-22 21 1,1 0-16,0 0 0,0 0 16,0 21-16,0 0 0,21 1 0,-22-1 15,1 21-15,0-21 0,21 0 16,-21 1-16,21 20 0,0-21 0,0 0 16,0 0-16,0 1 0,0-1 15,0 0-15,21-21 0,0 21 0,0-21 16,1 0-16,-1 0 0,21 0 0,-21 0 15,22 0-15,-22 0 0,21 0 16,-21-21-16,0 21 0,22-21 0,-22 0 16,0 21-16,0-22 0,0 1 15,-21 0-15,22 0 16,-22 0-16,21 21 0,-21-21 16,0-1-16,0 1 0,-21 0 15</inkml:trace>
  <inkml:trace contextRef="#ctx0" brushRef="#br0" timeOffset="104879.74">27644 6033 0,'21'0'31,"0"-22"-31,0 1 0,0 21 0,22-21 16,-1 21-16,0-21 0,-21 21 0,22 0 16,-1-21-16,-21 21 0,22 0 15,-22-21-15,0 21 0,0 0 0,-21-22 16,0 1 0,0 0-1,-21 21-15,0 0 0</inkml:trace>
  <inkml:trace contextRef="#ctx0" brushRef="#br0" timeOffset="105083.62">27411 5821 0,'0'0'16,"-21"0"-16,-1 0 15,22 21 48,22-21-63,-1 0 15,0 0-15</inkml:trace>
  <inkml:trace contextRef="#ctx0" brushRef="#br0" timeOffset="105435.42">28956 5757 0,'0'0'0,"0"-21"0,21 21 0,0 0 31,0 21-31,1 1 16,-22-1-16,0 0 0,21 21 16,0-21-16,0 22 0,-21-22 0,21 21 15,0-21-15,1 22 0,-1-22 0,0 0 16,0 21-16,0-20 0,0-1 16,1 0-16,-22 0 0,21-21 0,0 21 15,0-21-15,0 21 16,-21-42 15,0 0-31,0 0 16</inkml:trace>
  <inkml:trace contextRef="#ctx0" brushRef="#br0" timeOffset="105687.28">29464 5609 0,'-64'21'16,"43"1"0,21-1-16,-21 0 0,-21 21 0,21-21 15,-1 22-15,-20-1 0,21 0 16,-21 1-16,20-1 0,-20 0 0,21 1 16,-21-22-16,20 21 0,1-21 15,0 1-15,0 20 0,21-21 16,0 0-16,0 0 15,21-21-15,0 0 16,0 0-16,1 0 0,-1-21 0,0 21 16</inkml:trace>
  <inkml:trace contextRef="#ctx0" brushRef="#br0" timeOffset="106031.43">29654 5906 0,'0'0'0,"0"21"31,-21 0-31,21 21 16,0-21-16,0 1 0,0 20 16,0-21-16,0 21 0,0 1 0,0-1 0,0 0 15,0 1-15,0 20 16,0-20-16,-21-1 0,21 0 0,-21 22 15,21-22-15,-21 0 0,21 1 0,-21-1 16,21 0-16,-22 1 0,22-1 16,0-21-16,-21 0 0,21 22 0,-21-22 15,21 0-15,0 0 0,-21-21 0,21 21 16,21-21 15,0 0-31,0-21 0,-21 0 16,22 0-16,-1 0 0,0 0 15</inkml:trace>
  <inkml:trace contextRef="#ctx0" brushRef="#br0" timeOffset="106263.3">29718 5990 0,'0'0'16,"-21"0"-16,21-21 0,-21 0 0,21 0 15,0 0-15,0-1 0,0 1 16,0 0-16,21 0 16,0 21-16,0-21 0,0 21 15,0 0-15,22 0 0,-22 0 0,0 0 16,21 0-16,-20 0 16,-1 0-16,0 0 0,0 21 0,0 0 15,0 0-15,-21 0 0,0 1 16</inkml:trace>
  <inkml:trace contextRef="#ctx0" brushRef="#br0" timeOffset="106363.24">29718 6138 0,'-21'22'0,"42"-44"0,-63 44 15,20-22-15,1 0 0,21 21 16,-21-21-16</inkml:trace>
  <inkml:trace contextRef="#ctx0" brushRef="#br0" timeOffset="106873.03">30438 5906 0,'0'0'0,"0"-22"0,-43 1 31,22 0-31,0 21 0,0 0 0,0 0 15,-1 0-15,1 0 0,0 0 0,0 0 16,0 21-16,0 0 16,-1 1-16,1-22 0,0 21 0,0 0 15,0 21-15,0-21 0,-1 1 0,1-1 16,0 0-16,0 21 0,21-21 16,0 1-16,-21-1 0,21 0 0,0 0 15,0 0-15,0 0 16,21-21-16,0 0 0,0 0 15,0 0-15,1 0 0,-1 0 0,0 0 16,21 0-16,-21 0 0,1-21 16,-1 0-16,21 0 0,-21 0 0,0 0 15,1-1-15,-1 1 0,0-21 16,0 21-16,0 0 0,0-22 16,-21 22-16,0 0 0,0 0 0,0 0 15,0 42 16,0 0-31,0 0 16,-21 0-16,21 0 0,0 1 0,0 20 16,0-21-16,0 0 0,0 0 0,0 1 15,0-1-15,0 0 16,21-21 0,1 0-1</inkml:trace>
  <inkml:trace contextRef="#ctx0" brushRef="#br0" timeOffset="107159.86">30649 5503 0,'0'0'0,"0"-21"0,0 0 0,0 0 15,0 0-15,0 42 31,0 0-31,0 0 0,0 0 0,0 22 16,0-1-16,0 0 0,0 1 16,0-1-16,0 0 0,0 22 15,0-22-15,-21 1 0,21-1 16,0-21-16,0 21 0,0-20 0,0 20 16,0-21-16,0 0 0,0 0 15</inkml:trace>
  <inkml:trace contextRef="#ctx0" brushRef="#br0" timeOffset="107771.07">30416 5842 0,'22'-21'16,"-1"21"-1,0 0-15,0 0 0,0 0 0,22 0 16,-22-21-16,21 21 0,0-21 16,1 21-16,-1-22 0,0 1 0,1 0 15,-1 0-15,0 0 0,1 0 16,-22-1-16,21 1 0,-21 0 0,1 0 16,-1 0-16,-21 0 15,0-1-15,0 1 0,0 0 0,0 0 16,-21 21-1,-1 0-15,1 0 16,0 21-16,21 0 0,0 0 0,-21 22 16,21-1-16,-21 0 0,21 1 15,0-1-15,0 0 0,0 22 0,0-22 16,0 1-16,0-1 0,0 0 16,0 1-16,0-22 0,0 21 0,0-21 15,0 22-15,0-22 0,0 0 16,0 0-16,0 0 0,-21-21 15,-1 0 1,22-21 0,0 0-16,0 0 0,0 0 15,0-1-15,0 1 0,0 0 16,0-21-16,0 21 0,22-1 0,-22-20 16,21 21-16,21 0 0,-21 0 0,0-1 15,22 1-15,-22 0 0,21 0 16,1 21-16,-22 0 0,21 0 0,-21 0 15,0 0-15,1 0 0,-1 21 16,0 0-16,-21 22 0,21-22 0,-21 0 16,0 21-16,0-21 15,0 22-15,0-22 0,0 0 0,-21 0 0,0 0 16,0 1-16,21-1 16,-22 0-16,1 0 0,0-21 0,0 0 15,0 21-15,0-21 0,-22 0 0,22 0 16,0 0-16</inkml:trace>
  <inkml:trace contextRef="#ctx0" brushRef="#br0" timeOffset="109015.48">31877 5546 0,'21'0'31,"0"0"-31,0 0 16,1 0-16,-1 0 0,0 0 0,0-21 15,0 21-15,0 0 0,1-22 16,-22 1-16,0 0 15,-22 21 1,-20 0-16,21 0 16,0 0-16,-22 0 0,22 0 15,-21 0-15,21 21 0,0 0 0,-1 1 16,1-1-16,0 0 0,21 21 16,0-21-16,0 22 0,0-22 0,0 21 15,0-21-15,0 1 16,0-1-16,21 0 0,0 0 0,1 0 15,-1 0-15,0-21 0,0 0 16,0 22-16,0-22 0,1 0 0,-1 0 16,0 0-16,0 0 0,-21-22 15,21 22-15,-21-21 16,-21 21 0,0 0-16,0 0 0,0 0 15,-22 0-15,22 0 0,-21 0 16,21 21-16,-1 1 0,-20-1 15,21 0-15,21 0 0,0 0 0,-21 0 0,21 1 16,0-1-16,0 0 16,0 0-16,0 0 0,0 0 0,21-21 15,0 22-15,0-22 0,0 0 16,1 21-16,20-21 0,-21 0 0,21 0 16,-20 0-16,20 0 0,0 0 15,-21-21-15,22 21 0,-22-22 0,21 1 16</inkml:trace>
  <inkml:trace contextRef="#ctx0" brushRef="#br0" timeOffset="109264.33">32279 5800 0,'0'21'47,"0"0"-47,0 0 0,21 0 16,0 1-16,-21-1 0,0 21 0,22-21 15,-1 0-15,-21 1 0,21-1 16,0 0-16,-21 0 0,21-21 16,0 21-16,-21 0 0,22-21 15,-1 0-15,0 0 32,0 0-32,-21-21 0,0 0 15,21 0-15,-21 0 16</inkml:trace>
  <inkml:trace contextRef="#ctx0" brushRef="#br0" timeOffset="109432.25">32575 5863 0,'0'-21'0,"0"42"0,-21-42 31,21 42-31,-21 0 0,0 1 16,0-1-16,-22 0 0,22 0 0,0 0 16,0 0-16,0 1 0,0-1 15,-1 0-15,1 0 0,0 0 16,0 0-16,0 1 0,21-1 0,0 0 15,0 0-15,21 0 16</inkml:trace>
  <inkml:trace contextRef="#ctx0" brushRef="#br0" timeOffset="109799.04">32999 5800 0,'0'0'0,"-21"-21"0,-1 21 16,22 21-1,0 0 1,0 21-16,-21-21 0,21 22 0,0-1 16,-21-21-16,21 22 0,-21-1 15,21 0-15,0 22 0,-21-22 0,0 22 16,-1-22-16,22 21 0,0 1 15,-21-1-15,21-20 0,-21 20 0,21 1 16,0-22-16,-21 22 0,21-22 16,0 0-16,0 1 0,0-1 0,0 0 15,0 1-15,0-1 0,0-21 16,-21 0-16,21 22 0,0-22 16,0 0-16,0 0 15,0-42 16,21 0-31,-21-22 0,21 22 0,0-21 16,0 0-16</inkml:trace>
  <inkml:trace contextRef="#ctx0" brushRef="#br0" timeOffset="110131.69">32893 5863 0,'0'0'0,"-21"-42"0,0 21 15,-1-22-15,22 22 0,0 0 16,0-21-16,0 21 0,0-1 16,0 1-16,0 0 0,22 21 15,-1-21-15,0 21 16,0 0-16,21 0 0,1 0 0,-22 0 16,21 0-16,1 0 0,-1 21 15,0-21-15,-21 21 0,22 0 0,-22-21 16,0 22-16,-21-1 0,0 0 15,0 0-15,0 0 0,-21 22 0,0-22 16,-22 0-16,22 0 16,-42 0-16,20 0 0,1 1 0,-21-1 0,20 0 15,1 0-15,0 0 16,-1-21-16,22 21 0,-21-21 0,21 0 16,-1 22-16,1-22 0,0 0 15,0 0-15,0 0 0</inkml:trace>
  <inkml:trace contextRef="#ctx0" brushRef="#br1" timeOffset="130699.48">7705 7938 0,'0'-22'16,"0"1"15,0 0-15,0 0-16,0 0 15,0 0 1,0-1-1,21 1-15,-21 0 16,21 21-16,-21-21 16,0 0 31</inkml:trace>
  <inkml:trace contextRef="#ctx0" brushRef="#br1" timeOffset="131107.24">7789 7684 0,'21'-22'15,"-21"44"48,0-1-63,-21 0 0,0 0 0,0 0 15,21 22-15,-21-1 0,0 0 16,-1 1-16,1 20 0,-21-21 0,21 1 16,0-1-16,-1 22 0,1-22 0,0 0 15,0 1-15,0-22 0,0 21 16,-1 0-16,1-20 0,21-1 0,0 0 15,-21 0-15,21 0 0,-21 0 0,21 1 16,-21-22 0,21 21-16,0-42 31,0-1-31,0 1 16</inkml:trace>
  <inkml:trace contextRef="#ctx0" brushRef="#br1" timeOffset="131499.75">8001 7578 0,'0'21'31,"0"0"-31,-21 0 0,0 0 0,21 22 16,-22-1-16,1 0 15,0 1-15,0 20 0,0-20 0,0 20 16,-1-21-16,1 22 0,0-1 0,0-20 15,0-1-15,0 0 0,-1 1 16,1-1-16,21-21 0,0 22 0,0-22 16,-21 0-16,21 0 0,-21 0 15,21 0 1,0-42 0,0 0-1</inkml:trace>
  <inkml:trace contextRef="#ctx0" brushRef="#br1" timeOffset="133848.07">8530 8149 0,'21'0'15,"-21"-21"-15,0 0 16,0 0 0,0 0-16,0-1 15,0 1 1,-21 21-16,0 0 0,0-21 16,0 21-16,-1 0 15,1 0-15,0 0 0,0 0 16,0 0-16,0 0 0,21 21 0,-22-21 15,1 21-15,21 1 0,-21-1 16,21 0-16,-21 0 0,21 0 16,-21-21-16,21 21 0,0 1 0,0-1 15,0 0-15,0 0 0,0 0 16,0 0-16,0 1 0,21-1 16,0 0-16,0 0 15,0-21-15,1 0 16,-1 0-16,0 0 0,0 0 15,0 0-15,0 0 0,1 0 16,-22-21-16,21 0 0,0 21 16,0-21-16,-21-1 0,21 1 0,0 0 15,-21 0-15,22 0 0,-1-22 0,-21 22 16,21-21-16,-21 0 0,21 20 16,0-20-16,-21 0 0,21-1 0,-21 22 15,22-21-15,-22 21 0,21-22 0,0 22 16,-21 0-16,0-21 15,0 21-15,21-1 0,-21 1 0,0 0 16,0 0-16,0 0 0,0 42 47,-21 0-47,21 0 16,-21 0-16,21 1 0,-21-1 0,21 21 15,-22-21-15,1 22 0,21-1 0,0 0 16,-21 1-16,21-1 0,-21 0 15,21 1-15,-21-1 0,21 0 0,0 1 16,0-22-16,0 21 0,0-21 0,0 0 16,0 1-16,21-22 0,0 21 15,0-21-15,0 0 0,1 21 16,-1-21-16,0 0 0,0 0 0,0 0 16,0 0-16,22 0 0,-22-21 15,0 0-15,0 21 0,22-22 0,-22 1 16,0 21-16,0-21 0,0 0 0,0 0 15,-21-22-15,22 22 0,-22 0 16,21 0-16,-21 0 0,0 0 0,0-1 16,21 1-16,-21 0 0,0 0 0,0 42 47,0 0-47,-21 0 0,21 1 15,0 20-15,0-21 0,0 0 16,-21 22-16,21-22 0,0 0 0,0 0 15,0 0-15,0 0 0,0 1 16,0-1-16,0 0 16,21-21-16,-21-21 31,21 0-31</inkml:trace>
  <inkml:trace contextRef="#ctx0" brushRef="#br1" timeOffset="134038.96">9165 7832 0,'0'0'0,"0"-21"16</inkml:trace>
  <inkml:trace contextRef="#ctx0" brushRef="#br1" timeOffset="134335.79">9398 7874 0,'0'0'0,"0"21"0,21 0 16,-21 1-16,0-1 0,21 0 0,-21 0 15,0 0-15,0 0 0,0 1 0,0-1 16,21 0-16,-21 0 0,0 0 16,22 0-16,-22 1 0,0-1 15,0 0-15,21-21 0,-21 21 0,21 0 16,-21 0-1,21-21-15,0 0 16,-21-21 0,21 0-16,-21 0 0,22 0 15,-22 0-15,0-1 0</inkml:trace>
  <inkml:trace contextRef="#ctx0" brushRef="#br1" timeOffset="134552.67">9758 7832 0,'-43'21'32,"22"0"-32,21 0 0,-21 0 15,0 1-15,0-1 0,21 21 0,-21-21 16,-1 22-16,1-22 0,21 21 0,-21-21 16,0 22-16,21-22 0,-21 0 15,21 0-15,0 0 0,0 0 0,0 1 16,0-1-16,21-21 31</inkml:trace>
  <inkml:trace contextRef="#ctx0" brushRef="#br1" timeOffset="135156.32">11176 7176 0,'0'0'0,"-21"0"31,21-22-31,21 22 31,0 0-31,0 0 16,0-21-16,22 21 0,-1 0 16,0 0-16,1 0 0,-1 0 15,-21 0-15,22 0 0,-22 0 0,21 0 16,-84 0 15,21 21-31,-22 1 0,1-22 0,-22 0 16,1 21-16,21-21 0,-22 0 0,1 21 15</inkml:trace>
  <inkml:trace contextRef="#ctx0" brushRef="#br1" timeOffset="135512.12">10689 7239 0,'0'0'0,"21"0"32,0 0-32,1 0 15,-1 0 1,-21 21-16,0 0 15,0 1-15,0-1 16,0 21-16,0-21 0,0 22 0,-21-22 16,-1 21-16,1 0 0,0 1 0,21 20 15,-21-20-15,0 20 0,0-21 16,-1 22-16,1-1 0,21-20 0,-21 20 16,0 1-16,0-22 0,21 22 15,-21-22-15,21 0 0,0 1 0,0-1 16,0 0-16,0 1 0,0-22 15,0 21-15,0-21 0,0 22 0,0-22 16,21 0-16,0 0 0,-21 21 0,21-42 16,0 22-16,0-1 0,1-21 15,-1 0-15,0 0 0,0 0 0,0 0 16,0 0-16,1 0 0,-1-21 0,0 21 16,0-22-16,21 1 0,-20 0 15,-1-21-15,0 21 0,0-1 0</inkml:trace>
  <inkml:trace contextRef="#ctx0" brushRef="#br1" timeOffset="136951.41">11324 7874 0,'0'-21'31,"0"0"0,-21 21-15,0 0 0,0 0-1,-1 0-15,1 0 0,0 0 16,0 0-16,0 21 0,0-21 15,-1 21-15,22 0 0,-21 0 16,21 1-16,-21-1 0,21 0 0,-21 0 16,21 0-16,0 0 0,0 1 15,0-1-15,0 0 16,21 0-16,0-21 16,0 0-16,1 0 0,-1 0 15,0 0 1,0-21-16,0 21 0,0-21 0,1 0 0,-1-1 15,0 1-15,-21 0 16,0 0-16,0 0 0,21 0 16,-21-1-16,0 1 0,21 0 15,-21 0 1,0 42 15,0 0-15,0 0-16,0 1 0,0-1 15,-21 0-15,21 0 0,0 0 16,0 0-16,0 1 16,21-1-1,0-21 1,1 0-16,-1 0 0,0 0 16,0-21-16,-21-1 15,21 1-15,0 21 0,-21-21 16,0 0-16,0 0 0,22 0 0,-22-1 15,21 1-15,-21 0 0,0 0 0,0 0 16,0 0-16,0-1 0,0-20 0,0 21 16,0 0-16,0 0 0,-21-1 15,-1 1-15,22 0 0,-21-21 16,0 42-16,0-21 0,0-1 0,0 1 16,-1 21-16,-20 0 0,21 0 15,0 0-15,-22 0 0,1 0 0,21 0 16,-21 21-16,-1 1 0,1-1 0,21 0 15,-22 0-15,1 21 0,21-20 16,-21 20-16,20 0 0,-20 1 0,21-1 16,0 0-16,0 1 0,21-1 0,-22 0 15,22 1-15,0-1 0,-21 0 16,21 1-16,0-22 0,0 21 0,0-21 16,0 0-16,21 1 0,1-1 0,-1 0 15,0 0-15,0-21 16,21 0-16,-20 21 0,-1-21 0,21 0 15,-21 0-15,22 0 0,-1 0 0,0 0 16,1-21-16,-1 0 0,0 21 16,-21-21-16,22 0 0,-1-1 0,0 1 15</inkml:trace>
  <inkml:trace contextRef="#ctx0" brushRef="#br1" timeOffset="138491.62">11769 7557 0,'0'21'16,"0"0"-16,0 0 0,0 0 0,0 0 16,0 1-16,-22 20 0,22-21 15,-21 21-15,21 1 0,0-1 16,-21 0-16,0 1 0,21-22 0,-21 21 15,21-21-15,0 22 0,0-22 16,0 0-16,0 0 0,0 0 0,0 1 16,21-22 15,-21-22-15,21 22-16,-21-21 0</inkml:trace>
  <inkml:trace contextRef="#ctx0" brushRef="#br1" timeOffset="138697.51">11642 7895 0,'21'0'15,"0"0"1,0 0-16,0 0 15,0 0-15,1 0 0,-1 0 16,0 0-16</inkml:trace>
  <inkml:trace contextRef="#ctx0" brushRef="#br1" timeOffset="139039.31">11832 7874 0,'21'0'15,"0"0"1,1 0-16,-1 0 16,0 0-16,-42 0 46,0 0-30,-1 0-16,1 0 0,21 21 0,-21 0 16,0-21-16,21 22 0,0-1 0,-21 0 15,21 0-15,0 0 0,0 0 16,0 1-16,0-1 16,0 0-16,21-21 0,-21 21 15,21-21-15,0 0 0,0 0 16,1 0-16,-1 0 0,0 0 15,0-21-15,0 21 0</inkml:trace>
  <inkml:trace contextRef="#ctx0" brushRef="#br1" timeOffset="139279.17">12107 7853 0,'0'21'16,"0"0"0,0 0-16,0 1 0,0-1 15,0 0-15,0 0 16,0 0-16,0 0 16,0 1-16,21-22 31,1 0-16</inkml:trace>
  <inkml:trace contextRef="#ctx0" brushRef="#br1" timeOffset="139472.06">12171 7874 0,'-106'64'31,"85"-43"-31,21 0 0,-21 0 16,-1 0-16,22 0 16</inkml:trace>
  <inkml:trace contextRef="#ctx0" brushRef="#br1" timeOffset="139771.45">12277 7578 0,'0'0'0,"-22"0"0,22 21 0,-21 21 16,0-21-16,21 1 0,0-1 0,-21 21 15,21-21-15,-21 22 0,21-22 0,-21 0 16,21 21-16,0-21 0,0 22 16,0-22-16,-22 0 0,22 0 15,0 0-15,0 1 0,0-1 0,0 0 16,22-42 31</inkml:trace>
  <inkml:trace contextRef="#ctx0" brushRef="#br1" timeOffset="139952.35">12107 7832 0,'21'0'46,"1"0"-30,-1 0-16,0 0 0,0 0 16,0 0-1</inkml:trace>
  <inkml:trace contextRef="#ctx0" brushRef="#br1" timeOffset="140216.2">12319 7705 0,'0'21'16,"0"0"-16,0 0 0,-21 0 16,21 1-16,-21-22 0,21 21 15,0 0-15,0 0 0,-22 0 0,22 0 16,0 1-16,-21-22 0,21 21 0,0 0 15,0 0-15,21-21 47,1 0-47</inkml:trace>
  <inkml:trace contextRef="#ctx0" brushRef="#br1" timeOffset="140484.09">12404 7684 0,'0'0'0,"0"21"0,0 0 16,0 0-16,0 0 0,0 0 0,0 1 0,0-1 15,0 0-15,0 0 16,0 0-16,0 0 0,0 1 15,0-1-15,0 0 0,0 0 0,-22-21 16,22 21-16,0 0 16,0 1-16,0-44 47</inkml:trace>
  <inkml:trace contextRef="#ctx0" brushRef="#br1" timeOffset="140755.1">12594 7684 0,'21'0'63,"0"0"-48,1 0 1</inkml:trace>
  <inkml:trace contextRef="#ctx0" brushRef="#br1" timeOffset="140892.03">12531 7811 0,'21'0'32,"0"0"-32,0 0 15,0 0 1</inkml:trace>
  <inkml:trace contextRef="#ctx0" brushRef="#br1" timeOffset="141252.57">12869 7176 0,'0'0'0,"-21"0"15,0 0-15,21-22 47,0 1-16,21 21-31,0 0 16,-21 21 15,-21 1-31,21-1 0,-21 0 16,0 21-16,21-21 0,0 1 0,0-1 0,0 0 16,0 0-16,0 0 0,0 0 15</inkml:trace>
  <inkml:trace contextRef="#ctx0" brushRef="#br1" timeOffset="141923.19">15684 7324 0,'0'21'62,"0"-42"-15,0 0-31,22 21-1,-1 0 1,-21 21 0,0 0-1,0 0-15,0 0 0,-21 0 0,-1 1 16,1 20-16,0-21 15,0 0-15,0 0 0</inkml:trace>
  <inkml:trace contextRef="#ctx0" brushRef="#br1" timeOffset="142912.96">16065 7070 0,'0'0'0,"22"0"31,20 0-31,-21 0 16,0-21-16,0 21 0,22 0 0,-22 0 16,21 0-16,1 0 0,-22 0 15,21 0-15,-21-22 0,22 22 0,-22 0 16,0 0-16,0 0 0,0 0 0,0 0 15,-21 22 17,0-1-17,0 0-15,0 0 16,0 0-16,0 22 0,0-22 0,0 21 16,0-21-16,0 22 0,0-1 0,0 0 15,0 1-15,-21-1 0,21 0 16,-21 1-16,0-1 0,21 0 0,0 1 15,-21-1-15,0 0 0,21 1 16,-22-1-16,22 0 0,0 1 0,-21-1 16,21 0-16,0-21 0,-21 22 0,21-1 15,0 0-15,0-20 0,0 20 16,0-21-16,0 0 0,0 22 0,0-22 16,0 0-16,0 0 0,0 0 15,0 0-15,-21-21 0,21 22 16,-21-1-16,0-21 0,-1 21 0,1-21 15,0 0-15,0 0 0,-21 21 0,20-21 16,-20 0-16,0 0 0,21 0 16,-22 0-16,1 0 0,21 0 0,-22 0 15,22 0-15,-21 0 0,21 0 0,0-21 16,-1 21-16,1 0 0,0 0 16,21-21-16,0 0 15,21-1 1,0 1-1</inkml:trace>
  <inkml:trace contextRef="#ctx0" brushRef="#br1" timeOffset="143072.87">16341 8467 0,'0'0'0,"21"0"15,-42 0 32,-1 0-31</inkml:trace>
  <inkml:trace contextRef="#ctx0" brushRef="#br0" timeOffset="195344.21">783 9652 0,'-21'0'16,"0"0"15,0 0-31,-1 0 16,1 0-16,0 0 15,0 0 1,21-21 0,0 0-16,0 0 15,0-1-15,21 1 16,0 21-16,-21-21 16,21 21-16,1 0 0,-1-21 0,0 0 15,0 21 1,0 0-16,0 0 0,1 0 15,-1 0-15,-21 21 16,21-21-16,0 21 0,-21 0 0,0 22 16,0-22-16,0 0 0,0 21 15,0 1-15,0-22 0,0 21 0,0 0 16,0 1-16,0-22 0,0 21 16,0-21-16,-21 22 0,0-22 0,21 21 15,-21-21-15,-1 1 16,1-1-16,21 0 0,-21 0 0,0 0 0,0 0 15,0 1-15,-1-22 0,1 21 16,0-21-16,0 0 0,0 0 16,0 0-16,-1 0 0,1 0 15,0 0-15,0 0 0,21-21 16,-21-1-16,21 1 0,-21 21 0,21-21 16,0 0-16,0-21 0,0 20 15,0 1-15,0 0 0,0 0 0,0 0 16,0 0-16,0-1 0,0 1 15,21 21-15,0-21 0,-21 0 16,21 21-16,0 0 0,0 0 16,1 0-16,-1 0 0,0 0 15,0 21-15,0 0 0,-21 0 16,21 1-16,-21 20 0,22-21 16,-22 0-16,0 0 0,21 22 15,-21-22-15,21 0 0,-21 0 0,21 0 16,-21 1-16,0-1 0,21 0 15,-21 0-15,21 0 16,1-21 15,-22-21-15</inkml:trace>
  <inkml:trace contextRef="#ctx0" brushRef="#br0" timeOffset="195552.1">1333 9927 0,'-21'0'31,"21"21"-15,-21-21-16</inkml:trace>
  <inkml:trace contextRef="#ctx0" brushRef="#br0" timeOffset="196191.73">2307 9546 0,'21'0'0,"-42"0"0,42-21 16,-21 0-16,0 0 15,-21 21-15,0 0 16,0 0-16,0 0 0,-22 0 0,1 0 16,21 0-16,-22 0 0,1 21 15,0-21-15,21 21 0,-22 0 0,22-21 16,0 21-16,0-21 0,21 22 16,0-1-16,0 0 15,0 0-15,21 0 16,0-21-16,0 21 15,0-21-15,1 22 0,20-22 16,-21 21-16,0-21 0,0 21 16,22-21-16,-22 21 0,0-21 0,21 21 15,-20-21-15,-1 21 0,21-21 16,-21 22-16,0-1 0,1-21 0,-22 21 16,0 0-16,0 0 15,0 0-15,0 1 0,0-1 0,-22 0 16,-20-21-16,21 21 0,-21 0 0,-1 0 15,1-21-15,21 22 0,-22-22 16,1 0-16,0 21 0,-1-21 0,22 0 16,-21 0-16,21 0 0,0 0 15,-1 0-15,1 0 0,0-21 16,0 21-16,21-22 0,-21 22 0,0-21 16,-1 0-16,22 0 15,0 0-15,-21 21 0,21-21 16,0-1-1,0 1 1,21 21-16,1 0 0,-1-21 16</inkml:trace>
  <inkml:trace contextRef="#ctx0" brushRef="#br0" timeOffset="196527.53">2688 9419 0,'-21'0'16,"21"21"-1,0 1-15,-21 20 16,21-21-16,-21 21 0,21-20 0,-22 20 15,22 0-15,0 1 0,0-1 16,-21 0-16,21 1 0,0-22 0,0 21 16,0-21-16,0 22 0,0-22 15,0 0-15,0 0 0,0 0 0,0 0 16,0 1-16,0-1 16,21-21-16,1 0 15,-1 0 1,0-21-16,-21-1 0</inkml:trace>
  <inkml:trace contextRef="#ctx0" brushRef="#br0" timeOffset="196735.42">2434 9864 0,'0'0'15,"21"0"17,0 0-32,1 0 0,-1 0 15,0 0-15,0 0 0,0 0 16,0-21-16,22 21 16,-22-22-16</inkml:trace>
  <inkml:trace contextRef="#ctx0" brushRef="#br0" timeOffset="197140.19">2900 9885 0,'0'21'0,"21"-21"46,0 0-46,0-21 0,0 0 16,1 21-16,-1-21 0,0 21 16,0-22-16,0 1 0,0 0 15,-21 0-15,22 21 0,-22-21 0,0 0 32,-22 21-32,1 0 15,0 0-15,0 21 0,0-21 0,21 21 16,-21 0-16,-1 0 0,1 0 15,0 1-15,0-1 0,21 0 0,0 0 16,-21 0-16,21 0 16,0 1-16,0-1 0,0 0 0,0 0 15,0 0-15,0 0 0,21-21 16,0 0-16,-21 22 0,21-22 16,0 0-16,1 0 0,-1 0 0,0 0 15,0-22-15,0 22 0,22-21 0,-22 0 16</inkml:trace>
  <inkml:trace contextRef="#ctx0" brushRef="#br0" timeOffset="197484.47">3492 9631 0,'0'0'0,"0"-21"0,0 42 46,0 0-46,0 0 0,0 0 16,0 1-16,0 20 0,0-21 16,-21 21-16,21 1 0,0-22 0,0 21 15,-21 1-15,0-1 0,21 0 0,-21 1 16,21-1-16,0 0 0,-21 1 16,21-1-16,0 21 0,-22-20 0,22-1 15,0 0-15,0 1 0,0-1 16,0 0-16,0 1 0,0-1 15,0-21-15,-21 22 0,21-22 0,0 0 16,0 0-16,0 0 0,0-42 47,0-21-47,0 21 0,0-1 0,21-20 16</inkml:trace>
  <inkml:trace contextRef="#ctx0" brushRef="#br0" timeOffset="197832.27">3450 9864 0,'0'0'0,"0"-21"0,0-1 0,0 1 0,0 0 16,0-21-16,0 21 0,0-1 0,0 1 16,0 0-16,21 0 15,0 0-15,1 21 0,-1-21 0,0 21 16,21 0-16,-21 0 0,22 0 15,-22 0-15,0 0 0,0 0 0,0 0 16,1 21-16,-22 0 0,21 0 16,-21 0-16,0 0 0,0 22 0,0-22 15,-21 0-15,-1 21 0,-20-20 0,21 20 16,-21-21-16,20 0 0,-20 0 16,21 1-16,-21-22 0,20 21 15,-20 0-15,21-21 0,0 0 0,0 21 16,-1-21-16,44 0 31,-1 0-15,0 0-16,21-21 0,-21 0 15,22 0-15</inkml:trace>
  <inkml:trace contextRef="#ctx0" brushRef="#br0" timeOffset="198415.38">4149 9589 0,'-22'-22'16,"22"1"0,0 0-1,0 0-15,22 0 16,-1 21-16,0-21 15,0 21-15,0 0 0,0 0 16,1 0-16,-1 0 0,0 0 16,0 0-16,0 21 15,0 0-15,1 0 0,-22 0 0,0 22 16,21-22-16,-21 21 0,0-21 0,21 22 16,-21-1-16,0 0 0,0-21 15,-21 22-15,0-1 0,-1 0 0,-20-20 16,21 20-16,-21-21 0,20 0 0,1 0 15,-21 1-15,21-1 0,0-21 16,-1 21-16,1-21 0,0 0 0,0 0 16,0 0-1,0 0-15,21-21 0,0 0 16,0-1 0,0 1-16,0 0 15,0 0-15,21 0 16,0 21-16,0 0 15,0 0-15,0 0 16,1 0-16,-22 21 0,21-21 16,0 21-16,-21 0 0,21-21 15,-21 21-15,21 1 0,0-22 0,-21 21 16,0 0-16,22 0 0,-1-21 16,-21 21-16,21-21 31,0 0-16,0 0-15,0 0 0,1-21 0</inkml:trace>
  <inkml:trace contextRef="#ctx0" brushRef="#br0" timeOffset="198980.07">4762 9906 0,'22'0'32,"-1"0"-17,0 0-15,0 0 0,21 0 0,-20 0 16,20 0-16,-21 0 0,21 0 0,1 0 16,-22 0-16,21 0 0,1 0 15,-22 0-15,21 0 0,-21 0 0,22 0 16,-22 0-16,21 0 0,-21 0 0,0-21 15,1 21-15,-1 0 0,0 0 16,-21-21-16,0 0 16,0-1-16,0 1 15,-21 21-15,0 0 0,-1 0 0,1 0 16,0 0-16,0 0 16,0 0-16,0 0 15,-1 0-15,44 0 47,-1 0-47,0 0 0,0 0 16,0 0-16,0 0 0,1 0 15,-1 0 1,0 0-16,-21 21 16,0 1-1,0-1-15,0 0 0,-21 0 16,0 0-16,-1 0 0,1 1 15,0-1-15,0 0 0,0 0 0,0 0 16,-1 0-16,1 1 0,0-22 0,21 21 16,-21 0-16,0-21 15,21 21-15,-21-21 0</inkml:trace>
  <inkml:trace contextRef="#ctx0" brushRef="#br0" timeOffset="199819.43">6689 9948 0,'-22'0'0,"22"-21"16,22 0 15,-1 21-31,0-21 0,0 0 0,0 0 16,0-1-16,1 1 0,-1 0 0,0 0 15,0 0-15,0 0 0,0-1 16,1 1-16,-1 0 0,0 0 0,-21 0 16,0 0-16,0-1 15,-21 44 16,21-1-15,-21 21-16,21-21 0,0 22 16,0-22-16,0 21 0,0 0 0,0 1 15,0-1-15,0-21 0,0 22 0,0-1 16,0 0-16,0-21 0,21 22 16,-21-22-16,21 0 0,-21 0 0,0 0 15,0 1-15,0-1 0,21 21 0,-21-21 16,0 0-16,0 1 15,0-1-15,-21 0 0,0-21 16,0 0-16,-1 0 0,1 0 16,-21 0-16,21 0 0,0 0 15,-22 0-15,22 0 0,0-21 16,-21 21-16,20 0 0,1-21 0,0 21 0,0 0 16,0 0-16,0-22 0,-1 22 31,22-21-31,22 21 15,-1 0 1,0 0-16,0 0 0,21-21 16,1 21-16,-22 0 0</inkml:trace>
  <inkml:trace contextRef="#ctx0" brushRef="#br0" timeOffset="200452.07">7747 10139 0,'0'0'15,"0"-21"-15,0 0 0,0-1 16,0 1-16,0 0 16,-21 21-16,0-21 0,21 0 0,-22 21 15,1-21-15,0 21 0,0 0 0,0-22 16,0 22-16,-22 0 15,22 0-15,0 0 0,0 0 0,-22 0 0,22 22 16,0-22-16,0 21 0,0 0 16,21 0-16,-21 0 0,21 0 15,-22 1-15,22 20 0,0-21 0,0 0 16,0 0-16,0 22 0,0-22 0,0 0 16,0 0-16,0 0 0,0 1 15,0-1-15,0 0 0,22 0 0,-1-21 16,0 0-16,0 0 0,0 0 15,22 0-15,-22 0 0,0-21 0,0 21 16,0-21-16,0 0 0,1-1 16,-1 1-16,21 0 0,-21 0 0,-21-21 15,21 20-15,1-20 0,-1 21 16,-21-21-16,0-1 0,0 1 16,0 0-16,21-1 0,-21 1 0,0 0 15,0-1-15,0 1 0,0 21 0,0-22 16,0 22-16,0 0 0,0 0 15,0 0-15,0 42 16,0 0-16,0 0 16,-21 22-16,21-22 0,0 21 15,-21 0-15,21 22 0,0-22 0,0 1 16,0-1-16,0 0 0,-22 1 0,22-1 16,0 0-16,0 1 0,0-22 0,0 0 15,0 21-15,0-21 0,0 1 16,0-1-16,22-21 15,-1 0 1,0 0-16,0 0 16,0-21-16,0-1 0,1 1 0,-1 21 15</inkml:trace>
  <inkml:trace contextRef="#ctx0" brushRef="#br0" timeOffset="200847.85">7980 10160 0,'0'0'16,"0"21"-16,21-21 31,0 0-31,0 0 16,0 0-16,1-21 0,-1 21 15,0-21-15,0 0 0,0 21 0,0-21 16,1-1-16,-1 22 0,-21-21 0,0 0 15,21 21-15,-21-21 0,0 0 0,0 0 16,-21 21 0,0 0-16,-1 0 0,1 0 15,0 0-15,0 21 0,0 0 0,0-21 16,-1 21-16,1 0 0,21 0 16,0 1-16,-21-1 0,21 0 15,0 0-15,0 0 0,0 0 0,0 1 16,0-1-16,0 0 0,0 0 0,0 0 15,21 0-15,0 1 16,1-22-16,-1 0 0,0 21 16,21-21-16,-21 0 0,1 0 0,-1 0 15,0-21-15,21-1 0,-21 1 16,22 0-16</inkml:trace>
  <inkml:trace contextRef="#ctx0" brushRef="#br0" timeOffset="201335.57">8657 9906 0,'0'21'15,"-21"0"1,21 1-16,0-1 0,0 0 0,-21 0 16,21 0-16,-21 0 0,21 22 0,0-22 15,0 0-15,0 0 0,-22 0 16,22 1-16,0-1 0,0 0 0,-21 0 15,21 0-15,0 0 0,0 1 32,0-44-1,0 1-31,0 0 0,0 0 16,0 0-16,0-22 0,0 22 15,0 0-15,21-21 0,1 21 0,-1-1 16,0-20-16,0 21 0,0 0 0,22 0 15,-22-22-15,0 22 0,21 21 16,-21-21-16,22 0 0,-22 21 0,21 0 16,-21 0-16,1 0 0,-1 21 0,0 0 15,-21 0-15,0 0 16,21 1-16,-21 20 0,0-21 0,0 21 0,0-20 16,0 20-16,0-21 0,0 0 0,-21 22 15,21-22-15,0 0 0,0 0 16,-21 0-16,21 0 0,-21 1 15,21-1-15,0 0 16,0-42 15,21 0-31,0 21 0</inkml:trace>
  <inkml:trace contextRef="#ctx0" brushRef="#br0" timeOffset="201859.42">9419 9483 0,'0'0'0,"21"0"32,-21 21-32,0 0 0,0 0 15,0 22-15,0-22 0,0 21 0,0 0 16,0 1-16,-21 20 0,21-20 0,-21-1 15,21 0-15,-21 22 0,0-22 16,21 0-16,0 1 0,0-22 16,0 21-16,0-21 0,0 22 0,0-22 15,0 0-15,21 0 0,-21 0 16,21 1-16,0-1 0,21-21 0,-20 0 16,-1 0-16,0 0 0,21 0 0,-21 0 15,22 0-15,-22-21 0,21-1 0,-21 1 16,22 0-16,-22 0 0,0 0 15,21 0-15,-20-1 0,-1-20 0,0 21 16,0 0-16,-21-22 0,21 22 0,-21 0 16,21 0-16,-21 0 15,-21 21 1,0 21 0,0 0-16,0 0 0,21 0 15,-21 1-15,21-1 0,0 0 16,0 0-16,0 0 0,0 0 0,0 1 15,0-1-15,0 0 0,0 0 16,21-21-16,0 0 16,0 0-16,0 0 15,0 0-15,1 0 0,-1-21 16,0 0-16,-21 0 0,21 21 0,0-22 16</inkml:trace>
  <inkml:trace contextRef="#ctx0" brushRef="#br0" timeOffset="202048.31">10181 9716 0,'-42'-22'31,"21"22"-31,-1 0 31,22 22-15,-21-22 15</inkml:trace>
  <inkml:trace contextRef="#ctx0" brushRef="#br0" timeOffset="202283.18">9186 9864 0,'43'0'31,"-22"0"-31,0 0 0,0 0 0,21 0 16,-20 0-16,20 0 0,-21 0 16,21 0-16,1-21 0,-22 21 0,21 0 15,1 0-15,-22 0 0,21-22 16,-21 22-16,0 0 0,1 0 0,-1 0 15,0 0-15</inkml:trace>
  <inkml:trace contextRef="#ctx0" brushRef="#br0" timeOffset="203207.66">10477 10181 0,'0'21'16,"22"-21"15,-22-21-31,21 21 15,-21-21-15,21 21 0,0-21 0,0 0 16,0 21-16,1-21 0,20-1 0,-21 1 16,0 0-16,22-21 0,-22 21 15,0-22-15,21 1 0,-21 21 0,1-22 16,-1 1-16,-21 0 0,0-1 0,0 1 16,0 0-16,0 21 15,0-1-15,0-20 0,-21 21 16,-1 0-16,1 21 0,0 0 0,0 0 15,0 0-15,0 0 16,21 21-16,-22 0 0,22 0 0,-21 0 16,21 1-16,-21 20 0,21 0 0,0 1 15,0-1-15,-21 0 0,21 1 16,0 20-16,0-21 0,0 22 0,0-22 16,0 22-16,0-1 0,0-20 0,0 20 15,0 1-15,0-22 0,0 21 16,0 1-16,-21-22 0,21 22 15,0-22-15,-21 0 0,-1 22 0,1-22 16,0 1-16,21-22 0,0 21 0,0 0 16,-21-20-16,21-1 0,0 0 15,0 0-15,0 0 0,21-21 16,0 0 0,0 0-16,1-21 0,-1 0 15,0 0-15,0 0 0,0-1 16,0-20-16,1 21 0,-1-21 0,0 20 15,0-20-15,-21 0 0,0-1 0,0-20 16,0 21-16,0-1 0,0 1 16,0 21-16,0-22 0,-21 1 0,0 21 15,0 0-15,-1 0 0,1-1 16,-21 1-16,21 21 0,0 0 0,-1-21 16,1 21-16,0 0 0,0 0 15,0 0-15,21-21 16,21 21-1,0 0 1,21 0-16,-20-21 0,20 21 0,-21-21 16,21 21-16,1-22 0,-1 1 0,0 21 15,1-21-15</inkml:trace>
  <inkml:trace contextRef="#ctx0" brushRef="#br0" timeOffset="203879.27">11324 9864 0,'0'0'16,"-21"0"0,0 0-1,21 21 1,-21 0-16,-1 0 0,1 0 16,21 1-16,0-1 0,0 0 0,0 0 15,0 0-15,0 0 16,21 1-16,1-22 15,-1 0-15,0 0 0,0 0 16,0 0-16,0 0 0,1 0 0,-1 0 16,21-22-16,-21 22 0,0-21 15,1 0-15,-1 21 0,-21-21 0,21 0 16,0 0-16,0-1 0,-21 1 16,0 0-16,21 0 0,1 21 15,-22-21 1,0 42 31,0 0-47,0 0 0,0 0 0,0 1 15,-22-1-15,22 0 0,0 21 0,-21-21 16,21 22-16,0-1 0,0 0 16,0 1-16,-21-1 0,21 0 0,0 22 15,-21-22-15,21 22 0,0-22 0,0 0 16,0 22-16,0-22 0,0 22 0,0-22 15,0 0-15,0 1 0,0-1 16,0 0-16,0 1 0,0-1 0,21 0 16,-21-20-16,0 20 0,0 0 0,0-21 15,0 1-15,0-1 0,0 0 0,0 0 16,0 0 0,-21-21-16,0 0 15,0 0-15,-1 0 0,1-21 0,0 21 16,0-21-16,0 0 0,0 0 0,-1-22 15,22 22-15,-21 0 0,0-21 16,0 20-16,0 1 0,21-21 0,0 21 16,-21 0-16,21-1 0,-22 1 0,22 0 15,0 0-15,0 0 0,0 0 0,0-1 16,0 1-16,0 0 0,22-21 16,-1 21-16,0-1 0,-21-20 0,21 21 15,0-21-15</inkml:trace>
  <inkml:trace contextRef="#ctx0" brushRef="#br0" timeOffset="204356">12869 9313 0,'0'-21'0,"0"42"0,0-21 47,0 22-31,-21 20-16,0-21 0,21 21 0,0 1 15,-21 20-15,0-20 0,-1 20 0,22 1 16,0-22-16,-21 0 0,0 22 0,21-22 15,0 0-15,0-20 0,0 20 16,-21-21-16,21 0 0,0 0 0,0 1 16,0-1-16,0 0 0</inkml:trace>
  <inkml:trace contextRef="#ctx0" brushRef="#br0" timeOffset="205061.59">12361 9864 0,'0'0'0,"21"0"31,1 0-15,20-21-16,-21 21 0,0 0 0,22 0 15,-1-22-15,0 22 0,1-21 0,-1 0 16,21 21-16,1-21 0,-22 0 15,22 0-15,-22 21 0,22-22 0,-22 1 16,0-21-16,1 21 0,-1 0 16,-21-1-16,21-20 0,-20 21 0,-1 0 15,-21 0-15,0-1 0,0 1 16,0 0-16,0 0 0,0 0 0,0 0 16,0-1-16,-21 22 31,-1 0-31,1 0 15,21 22-15,0-1 0,0 0 0,0 21 16,-21-21-16,21 22 0,-21-1 16,21-21-16,0 22 0,0-1 0,-21 0 15,21 1-15,-21-1 0,21 0 0,-22 1 16,22-22-16,0 21 0,0-21 16,0 0-16,0 22 0,0-22 15,-21 0-15,21 0 0,0 0 16,0 1-16,-21-22 15,21-22 17,0 1-32,0 0 0,21-21 15,0 21-15,1-1 0,-1 1 0,0-21 16,0 0-16,0 20 0,0-20 16,22 21-16,-22 0 0,0 0 15,21-1-15,-20 1 0,-1 0 0,0 0 0,21 21 16,-21 0-16,1 0 0,-1 0 15,0 0-15,0 0 0,0 21 16,-21 0-16,0 0 0,21 1 0,-21 20 16,0-21-16,0 0 0,0 0 0,0 22 15,0-22-15,0 0 0,-21 0 16,21 22-16,-21-22 0,21 0 16,-21 0-16,21 0 0,21-21 46,0 0-46,-21-21 16,21 0-16,1 21 0,-1-21 16</inkml:trace>
  <inkml:trace contextRef="#ctx0" brushRef="#br0" timeOffset="205455.36">13991 9821 0,'64'0'31,"-43"-21"-31,0 0 0,0 21 0,21-21 16,-20 21-16,-1-21 0,21 0 0,-21-1 15,0 22-15,1-21 0,-1 0 16,-21 0-16,0 0 0,0 0 15,0-1-15,-21 22 16,-1 0-16,-20 0 0,21 0 16,-21 0-16,20 0 0,-20 0 0,21 22 15,-21-1-15,-1 0 0,22 0 0,0 0 16,0 22-16,21-22 0,0 21 16,0-21-16,0 0 0,0 22 0,0-22 15,0 0-15,0 21 0,21-20 16,0-1-16,0-21 0,0 21 0,1 0 15,20-21-15,-21 0 0,0 0 16,22 0-16,-22 0 0,21 0 0,-21 0 16,0 0-16,1 0 0,20-21 0,-21 0 15,0 0-15</inkml:trace>
  <inkml:trace contextRef="#ctx0" brushRef="#br0" timeOffset="206076.11">16002 9335 0,'0'0'0,"63"-43"16,-63 22-16,22 21 0,-22-21 15,21 0-15,-21 0 0,0-1 0,0 1 16,0 0-16,0 0 16,-21 0-16,21 0 0,-22-1 0,-20 1 15,21 21-15,0 0 0,-22 0 0,22 0 16,-21 0-16,21 0 0,-22 0 15,1 21-15,21 1 0,-21-1 16,20 0-16,-20 21 0,21 1 0,-21-22 16,20 21-16,1 0 0,0 22 0,0-22 15,0 22-15,0-22 0,21 0 16,0 22-16,0-22 0,0 1 0,0-1 16,0-21-16,21 21 0,0-20 0,0 20 15,0-21-15,0 0 0,1-21 16,20 21-16,-21 1 0,21-22 0,-20 0 15,20 0-15,-21 0 0,21 0 16,1 0-16,-22-22 0,21 1 16,1 0-16,-1 0 0,-21 0 0,21 0 15</inkml:trace>
  <inkml:trace contextRef="#ctx0" brushRef="#br0" timeOffset="207071.54">16425 9440 0,'0'0'0,"0"-21"0,-21 21 15,0 0-15,0 0 16,0 0-16,-1 21 0,1 1 0,0-1 16,0 0-16,0 0 0,0 21 0,-1-20 15,1 20-15,0-21 0,0 21 16,21-20-16,-21 20 0,21-21 16,0 0-16,0 0 0,0 1 0,21-1 15,0-21-15,0 21 0,0-21 16,1 0-16,20 0 0,-21 0 0,21 0 15,-20 0-15,20 0 0,-21 0 0,0-21 16,0 21-16,1-21 0,-1-1 0,-21 1 16,21 21-16,-21-21 0,0 0 15,0 0-15,0-22 0,-21 22 0,0 0 16,-1 0-16,1 0 0,0 0 0,21-1 16,-21 1-16,21 0 0,-21 0 15,21 0-15,0 0 0,21-1 16,0 22-1,0 0-15,0-21 0,22 21 16,-22 0-16,21 0 0,-21 0 0,22 0 16,-22 0-16,21 0 0,-21 21 0,1-21 15,-1 22-15,0-1 0,0 0 0,-21 0 16,0 0-16,0 0 0,0 22 16,0-22-16,0 0 0,0 0 0,0 22 15,0-22-15,0 0 0,0 0 0,0 0 16,0 0-16,0 1 15,0-1-15,0 0 16,0-42 31,0 0-47,0-1 0,0 1 16,0 0-16,0 0 0,0-21 0,0 20 15,21 1-15,0-21 0,-21 21 16,22 0-16,-1-22 0,0 22 0,0 0 15,0 0-15,0 21 0,1-21 0,20 21 16,-21 0-16,0 0 0,0 0 16,1 0-16,-1 0 0,0 0 0,0 0 15,0 21-15,-21 0 0,0 0 0,0 21 16,21-20-16,-21-1 0,0 0 16,0 21-16,0-21 0,0 1 15,0-1-15,0 0 0,0 0 0,0 0 16,0 0-16,0 1 0,-21-22 15,21 21-15,-21-21 16,0-21 15,21-1-31,0 1 16,0 0-16,0 0 0,0 0 0,0-22 16,21 22-16,0 0 0,0 0 0,1-21 15,-1 20-15,0 1 0,0 0 0,0 0 16,22 0-16,-22 21 15,21-21-15,-21-1 0,22 22 0,-22 0 16,0 0-16,0 0 0,0 0 0,0 22 16,1-1-16,-22 0 0,21 0 15,-21 0-15,0 0 0,0 22 0,0-22 16,0 0-16,0 21 0,0-20 0,0-1 16,0 0-16,0 0 0,-21 0 15,-1 0-15,1 1 0,21-1 16,-21-21-16,21-21 47,0-1-47,21 22 0</inkml:trace>
  <inkml:trace contextRef="#ctx0" brushRef="#br0" timeOffset="207815.24">17970 9462 0,'-21'21'32,"0"0"-32,21 0 0,-21 0 0,21 0 15,0 1-15,-21-1 0,21 21 16,-21-21-16,21 0 0,0 1 0,0-1 16,0 0-16,0 0 0,0 0 15,0 0-15,0 1 0,0-1 0,0 0 16,0 0-16,0-42 47,0 0-47,0 0 15,-22-1-15,22 1 0,0 0 0,0 0 16,0-21-16,0 20 0,0-20 16,0 21-16,22-21 0,-22 20 0,21-20 15,0 21-15,0 0 0,-21 0 16,21-22-16,22 43 0,-22-21 15,0 0-15,0 0 0,0 21 0,0 0 16,1 0-16,20 0 0,-21 0 0,0 0 16,-21 21-16,21 0 0,1 0 0,-22 0 15,0 22-15,21-22 0,-21 0 16,0 21-16,0-20 0,0 20 0,0-21 16,0 0-16,0 0 0,0 1 0,-21-1 15,21 0-15,-22 0 0,22 0 16,-21-21-16,21 21 0,-21-21 15,0 0-15,0 0 16,0 0 0,21-21-16,0 0 0,0 0 15,0 0-15,0 0 0,0-22 16,0 22-16,21 0 0,0-21 0,0 20 16,0 1-16,0 0 0,1-21 15,20 21-15,-21-1 0,21 1 0,1 0 16,-1 21-16,0-21 0,1 21 0,-1 0 15,0 0-15,1 0 0,-22 0 16,21 21-16,-21-21 0,-21 21 0,0 0 16,22 22-16,-22-22 0,0 0 0,0 21 15,0-20-15,-22 20 0,22-21 0,-21 0 16,0 0-16,0 1 16,0-1-16,0 0 0,-1 0 0,1 0 15,0-21-15,0 21 0,0-21 16,42 0 15,0 0-31,-21-21 16,42 21-16</inkml:trace>
  <inkml:trace contextRef="#ctx0" brushRef="#br0" timeOffset="208552.26">19156 9483 0,'0'0'0,"-21"0"16,-1 0-16,1 0 0,0 0 15,21 21-15,-21-21 0,0 21 0,0 0 16,21 0-16,0 1 0,-22-1 16,1 0-16,21 0 0,-21 0 0,21 0 15,0 1-15,0-1 0,0 0 16,0 0-16,0 0 15,21-21-15,0 0 16,1 0-16,-1 0 0,0 0 16,-21-21-1,21 21-15,-21-21 0,0 0 16,0 0-16,0-22 0,0 22 0,0 0 16,0-21-16,0 20 0,0-20 0,21 21 15,-21 0-15,21 0 0,-21-1 16,22 1-16,-1 0 0,0 0 0,0 21 15,21-21-15,-20 21 0,20 0 0,0 0 16,1 0-16,-1 0 0,0 0 16,1 0-16,-1 21 0,0-21 0,1 21 15,-22 0-15,0 0 0,0 22 0,-21-22 16,0 0-16,0 21 0,0-20 16,0 20-16,0-21 0,-21 21 15,0-20-15,0-1 0,-1 21 0,1-21 16,0 0-16,21 1 0,-21-22 0,21 21 15,-21 0-15,21-42 32,0 0-17,0-1-15,0 1 0,0 0 16,0-21-16,21 21 0,0-22 16,0 1-16,22 21 0,-22-22 0,0 1 15,21 0-15,-21 21 0,22-22 16,-1 22-16,-21 0 0,0 0 0,22 0 15,-22 21-15,21 0 0,-21 0 16,1 0-16,20 0 0,-21 0 0,0 21 16,-21 0-16,21 0 0,-21 21 0,0-20 15,0 20-15,0-21 0,0 21 16,0-20-16,-21 20 0,21 0 0,-21-21 16,0 1-16,21 20 0,-21-21 0,21 0 15,-21 0-15,-1 1 0,22-1 16,0-42 15,0-1-31</inkml:trace>
  <inkml:trace contextRef="#ctx0" brushRef="#br0" timeOffset="209163.58">21357 8996 0,'0'-21'0,"0"42"0,0-63 0,0-1 16,0 22-16,0 0 0,0 0 0,0 0 15,0-1-15,0 1 16,-21 21 0,0 21-16,21 1 15,0 20-15,0 0 0,0 1 0,0-1 16,0 0-16,0 22 0,0-22 0,-21 22 15,21-22-15,-22 21 0,22-20 16,-21 20-16,21-20 0,-21 20 0,0-21 16,21 1-16,-21-1 0,0 0 15,21 1-15,-22-22 0,22 21 0,-21-21 16,21 1-16,-21-1 0,21 0 16,0-42 15,0 0-16,0-1-15,0 1 0</inkml:trace>
  <inkml:trace contextRef="#ctx0" brushRef="#br0" timeOffset="209516.38">21103 9208 0,'0'0'0,"0"-43"0,0 1 16,-21 0-16,0-1 0,0 22 0,21-21 15,0 21-15,0-22 0,0 22 16,0-21-16,0 21 0,0-1 0,21-20 15,0 21-15,21 0 0,1 0 16,-1-1-16,21 1 0,-20 0 0,20 21 16,1 0-16,-1 0 0,1 0 0,-1 0 15,1 0-15,-1 21 0,-20 22 16,-1-1-16,0 0 0,-21 1 0,1 20 16,-22 1-16,0-22 0,-22 21 0,1-20 15,0 20-15,-21-20 0,-22-1 16,22 0-16,-22 1 0,22-22 15,-21 21-15,20-21 0,-20 22 0,20-22 16,1 0-16,21 0 0,-21-21 0,20 21 16,1-21-16,0 21 15,42-21 1,0-21 0,1 21-16,-1 0 0,0-21 15,0 21-15,0 0 0,22-21 0,-22 21 16</inkml:trace>
  <inkml:trace contextRef="#ctx0" brushRef="#br0" timeOffset="210072.3">22034 9631 0,'64'-21'16,"-64"0"-16,21-1 0,-21 1 15,0 0-15,0 0 0,0 0 16,0 0-16,0-1 0,0 1 0,0 0 16,0 0-16,0 0 0,0 0 0,0-1 15,-21 22-15,0 0 0,0 0 16,-1 0-16,1 0 0,0 0 16,0 0-16,0 22 0,0-1 0,-22 0 15,22 21-15,0-21 0,0 22 16,0-1-16,-1-21 0,1 22 0,21-1 15,0-21-15,-21 21 0,21-20 0,0-1 16,0 0-16,0 0 0,0 0 0,0 0 16,21-21-16,0 0 15,1 0-15,-1 0 0,0 0 0,0 0 16,21 0-16,-20-21 0,-1 0 0,0 0 16,0 0-16,0 0 0,0-1 15,1-20-15,-1 21 0,0-21 0,0 20 16,-21 1-16,0 0 0,21 0 15,-21 0-15,0 0 0,21 21 16,-21 21 0,0 0-16,0 0 15,-21 0-15,21 0 0,0 22 16,0-22-16,0 0 0,0 0 0,0 0 16,0 1-16,0-1 0,0 0 0,0 0 15,0 0-15,21 0 16,1-21-16,-1 0 0,0 0 15,0 0-15,0 0 0,0 0 16,1-21-16,-1 0 0,0 0 16,-21 0-16</inkml:trace>
  <inkml:trace contextRef="#ctx0" brushRef="#br0" timeOffset="210456.08">22394 9483 0,'0'0'0,"0"-21"0,0-1 0,0 1 16,0 0-16,21 0 15,1 21-15,-1 0 0,0-21 16,0 21-16,0 0 0,0 0 0,22 0 16,-22 0-16,21 0 0,-21 0 0,22 0 15,-22 0-15,0 21 0,0 0 0,0 0 16,1 0-16,-22 1 16,0 20-16,0-21 0,0 0 0,0 22 15,0-22-15,0 0 0,0 0 0,-22 0 16,1 0-16,0 1 0,21-1 15,-21-21-15,0 21 0,21-42 32,0 0-17,0-1-15,0 1 0,21 0 16,0 0-16,0-21 0,0 20 0,-21-20 16,22 21-16,-1-21 0,0 20 15,0 1-15,0 0 0,0 0 0,1 0 16,-1 0-16,0-1 0,0 22 15,0-21-15,0 21 0,1 0 16,-1 0 0,-21 21-16,0 1 15</inkml:trace>
  <inkml:trace contextRef="#ctx0" brushRef="#br0" timeOffset="210847.86">23156 9610 0,'21'0'0,"43"0"16,-43 0-1,0-21-15,0-1 0,1 1 16,-1 21-16,-21-21 0,0 0 16,21 0-16,-21 0 0,0-1 0,0 1 15,0 0-15,0 0 0,0 0 16,-21 21-1,0 0-15,-1 0 0,1 0 16,0 0-16,0 21 0,0 0 0,0-21 16,-1 21-16,22 0 0,-21 22 15,21-22-15,-21 0 0,21 0 0,0 0 16,0 22-16,0-22 0,0 0 0,0 0 16,0 0-16,0 1 0,21-22 15,0 21-15,1 0 0,-1-21 16,21 21-16,-21-21 0,0 0 15,22 0-15,-22 0 0,0 0 0,0 0 16,22 0-16,-22 0 0,0-21 16,0 0-16,0 21 0,22-21 0,-22-1 15,0-20-15,-21 21 0,21 0 0,0-22 16,0 22-16</inkml:trace>
  <inkml:trace contextRef="#ctx0" brushRef="#br0" timeOffset="211636.58">23749 9419 0,'0'-42'0,"0"105"0,0-84 0,21-21 16,-21 63-1,-21 0 1,21 0-16,0 1 0,-21-1 16,0 0-16,-1 0 0,22 21 0,0-20 15,-21-1-15,0 0 0,21 0 16,-21 0-16,21 0 0,0 1 0,0-1 16,0 0-16,0-42 46,0 0-30,0-1-16,0 1 16,21-21-16,0 21 0,0 0 15,1-22-15,-1 22 0,0 0 0,0-21 16,21 20-16,-20 1 0,20 0 0,0 0 16,1 0-16,-1 21 0,-21 0 15,21 0-15,1 0 0,-22 0 0,21 0 16,-21 0-16,-21 21 0,22 0 0,-22 0 15,0 0-15,0 1 0,0-1 16,0 0-16,-22 0 0,22 21 0,-21-20 16,0-1-16,0 0 0,21 21 15,0-21-15,0 1 0,-21-22 0,21 21 0,0 0 16,0 0-16,0 0 16,21-21-16,0 0 15,0 0-15,0 0 0,1 0 16,-1 0-16,0 0 0,0 0 15,0-21-15,0 0 0,1 0 0,-1 0 16,0-1-16,0-20 0,0 0 0,-21 21 16,21-22-16,1-20 0,-1 20 0,0 1 15,0 0-15,-21-22 0,21 22 16,-21 0-16,21-22 0,-21 22 0,22-1 16,-22 1-16,0 21 0,0-21 15,0 20-15,0 1 0,0 0 0,0 42 31,0 0-31,0 1 16,-22 20-16,1-21 0,21 21 16,-21 1-16,0-1 0,0 0 0,21 1 15,-21-1-15,-1 0 0,1 1 0,21-1 16,-21 0-16,0 1 0,0-1 16,21 0-16,0 1 0,0-22 0,0 21 15,-21-21-15,21 22 0,0-22 0,0 0 16,0 0-16,0 0 0,0 1 0,21-1 15,-21 0 1,21-21-16,0 0 0,0 0 0,0 0 16,1 0-16,-1 0 0,0 0 0,0 0 15,0-21-15,0 21 0,1-21 16,-1-1-16,0 22 0,-21-21 0,21 0 16,0 0-16,0 0 0,1 0 0,-22-1 15,21 1-15,-21 0 0,21 0 0</inkml:trace>
  <inkml:trace contextRef="#ctx0" brushRef="#br0" timeOffset="211999.31">24342 9229 0,'0'0'0,"21"0"31,0 0-15,21 0-16,-21 0 0,22 0 15,-1 0-15,-21 0 0,43 0 0,-22-21 16,0 21-16,1 0 0,-1 0 0,22 0 16,-22-22-16,0 22 0,-21 0 15,22 0-15,-22 0 0,0 0 16,0 0-16,-21-21 15,-21 21 48,0 21-47,0 1-1</inkml:trace>
  <inkml:trace contextRef="#ctx0" brushRef="#br0" timeOffset="-201316.43">1016 2582 0,'0'0'0,"-21"0"0,0 0 0,-1 0 16,1 0-1,21 22 1,21-22 15,1 0-31,20 0 0,0 0 0,1 0 16,20 0-16,22 0 0,-22 0 15,22 0-15,0 0 0,-1-22 0,1 22 16,0-21-16,-22 21 16,1 0-16,-1 0 0,1-21 0,-1 21 15,-21 0-15,22 0 0,-43 0 16,21 0-16,-20 0 0,-1 0 16,-42-21 15,-1 0-16,22 0 1,-21 21-16,21-22 0</inkml:trace>
  <inkml:trace contextRef="#ctx0" brushRef="#br0" timeOffset="-200955.64">2074 2286 0,'0'0'0,"-21"0"0,0 0 15,21 21 1,0 0 0,21-21-1,0 0-15,0 22 16,1-22-16,20 0 0,-21 0 16,21 0-16,1 0 0,-22 0 0,21 0 15,-21 0-15,22 21 0,-22-21 16,0 0-16,-21 21 15,0 0-15,0 0 16,-21 0-16,0 22 0,-22-22 16,1 0-16,0 21 0,-1-20 15,1 20-15,21-21 0,-21 0 16,-1 22-16,22-22 0,-21 0 0,21 0 16,-1-21-16,1 21 0,0 0 15,0-21 1,0 0-1</inkml:trace>
  <inkml:trace contextRef="#ctx0" brushRef="#br0" timeOffset="-200432.94">931 1609 0,'0'0'0,"-21"-85"32,21 64-32,-21 0 15,0 21 17,21 21-17,-21 0-15,21 21 0,-22 1 16,22 84-1,-21-64-15,0-20 0,21 20 0,-21-21 16,21 1-16,0-1 0,-21 0 16,21 1-16,0-1 0,-21-21 15,21 22-15,0-22 0,0 0 0,0 0 16,21 0-16,0-21 16,0 0-16,0 0 0,0 0 15,1 0-15,-1 0 16,0 0-16,0 0 0,-21-21 0,21 21 15,-21-21-15,21 21 0,-21-21 16,0 0-16,0-1 16</inkml:trace>
  <inkml:trace contextRef="#ctx0" brushRef="#br0" timeOffset="-200181.08">593 2074 0,'21'0'47,"0"0"-47,0 0 0,0-21 15,0 21-15,1 0 0,-1 0 16,0 0-16,0 0 0,0 0 15,0-21-15,1 21 16,-1 0-16,0 0 0,-21-21 0,21 21 16</inkml:trace>
  <inkml:trace contextRef="#ctx0" brushRef="#br0" timeOffset="-199741.33">1164 1905 0,'0'-21'0,"0"0"32,21 21-17,0 0-15,1-21 0,-1 21 16,0 0-16,0 21 15,0 0-15,0 0 16,1 0-16,-22 0 0,21 22 16,-21-22-16,0 0 15,0 0-15,0 22 0,0-22 0,0 0 16,0 0-16,0 0 0,-21 0 16,21 1-16,0-44 31,0 1-16,0 0-15,0-21 0,21 21 16,-21-22-16,21 22 0,-21-21 16,21-1-16,-21 1 0,0 21 0,21 0 15,-21-22-15,21 22 16,1 0-16,-1 0 0,0 21 16,0 0-16,0 0 15,0 21-15</inkml:trace>
  <inkml:trace contextRef="#ctx0" brushRef="#br0" timeOffset="-190812.98">13568 10668 0,'0'-21'63,"0"0"-48,0 0 1,21 21 0,-21-22-16,0 1 15,21 0-15,-21 0 16,0 0 0,0 0-1,0-1 1,0 1-16,0 0 31,21 21 0,-21 21 32,0 0-48,0 1-15,-21-22 16,21 21-16,-21 0 0,21 0 0,-21 0 16,21 0-16,-21 1 0,21-1 15,-22 0-15,22 0 0,0 0 16,0 0-16,0 1 0,-21-1 0,21 0 16,0 0-16,0 0 0,0 0 15,0 1-15,0-1 0,0 0 0,0 0 16,0 0-16,0 0 0,0 1 0,0-1 15,0 0-15,0 0 0,0 0 16,0 0-16,21-21 16,-21 22-16,0-1 15,0 0-15,22-21 32,-1 0-1,0 0-16,0-21-15,0 0 16,-21-1-16,21 1 0</inkml:trace>
  <inkml:trace contextRef="#ctx0" brushRef="#br0" timeOffset="-190176.31">13398 10795 0,'0'0'0,"-21"0"0,0 0 16,0 0 0,0 0-16,21 21 47,21-21-32,0 0-15,0 0 0,0 0 16,1 0-16,-1 0 0,0 0 0,21 0 15,-21 0-15,22 0 0,-22 0 0,21 0 16,-21-21-16,1 21 0,20 0 16,-21 0-16,0 0 0,0 0 0,1 0 15,-22-21 1,0 0 78</inkml:trace>
  <inkml:trace contextRef="#ctx0" brushRef="#br0" timeOffset="-188713.13">14012 10689 0,'0'-21'0,"0"0"32,0 0-1,0 0-16,0-1 1,21 22-16,1 0 16,-1 0-1,0 0-15,0 0 16,0 22-16,0-1 16,1 0-16,-22 0 0,21-21 15,-21 21-15,0 0 0,21 1 16,0-1-16,-21 0 0,21 0 15,-21 0-15,0 0 0,0 1 0,0-1 16,0 0-16,21 0 16,-21 0-16,0 0 0,0 1 15,0-1-15,0 0 16,0 0-16,0 0 16,-21-21 46,21-21-31,0 0-15,-21 21 46,0 0 1,0 0-1,21-21 1,0 0-47,0-1-16,0 1 15,21 21-15,-21-21 0,21 0 16,0 21-16,0-21 0,-21 0 15,43-22-15,-22 22 0,0 0 16,0 0-16,0 0 0,22-1 0,-22 1 16,0 0-16,0 0 0,0 0 0,1 0 15,-1 21-15,-21-22 16,21 22-16,0 0 16,-21-21-16,21 21 15,-21 21 110,0 1-109,0-1-1</inkml:trace>
  <inkml:trace contextRef="#ctx0" brushRef="#br0" timeOffset="-187837.45">14055 11515 0,'0'0'0,"0"-21"0,0-1 0,21 22 15,-21-21-15,0 0 16,21 21-16,-21-21 0,0 42 78,0 0-78,0 0 0,0 1 16,-21-1-16,21 0 0,-21 0 0,-1 0 15,22 0-15,-21 22 0,21-22 16,-21 0-16,0 21 0,0-20 0,21-1 16,-21 21-16,-1-21 0,22 22 0,-21-1 15,21-21-15,0 21 0,0-20 16,-21 20-16,21-21 0,-21 21 0,21-20 16,0-1-16,0 21 0,0-21 15,0 0-15,0 1 0,0-1 16,0 0-16,0 0 0,0 0 15,21-21-15,0 21 16,0-21-16,1 0 0,-1 0 16,0 0-16,21 0 0,-21 0 15,1 0-15,20 0 0,-21 0 16,21 0-16,-20 0 0,20 0 0,0 0 16,1 0-16,-22 0 0,21 0 0,0 0 15,1 0-15,-1 0 0,-21 0 16,22 0-16,-1 0 0,-21 0 0,21 0 15,1 0-15,-22 0 0,21 0 0,-21 0 16,22 0-16,-22 0 16,0-21-16,0 21 0,0 0 0,1 0 15,-1-21-15,0 21 0,-21-21 32,0 0-17,0 0 16</inkml:trace>
  <inkml:trace contextRef="#ctx0" brushRef="#br0" timeOffset="-187397.04">14774 12107 0,'0'0'0,"-21"0"16,21 22 15,0-1-15,21-21-16,0 0 16,1 0-16,-1 21 0,0-21 0,0 0 15,0 0-15,0 0 0,1 0 16,-1 0-16,0 21 0,0-21 15,0 0-15,0 0 16,-21 21-16,0 0 16,0 1-16,0-1 15,-21 0-15,0-21 0,0 21 16,21 0-16,-21 0 0,0-21 16,-1 22-16,1-1 0,0 0 0,0 0 15,0 0-15,0-21 0,-1 21 0,22 1 16,-21-22-16,21 21 0,-21 0 15,0 0-15,0-21 16,21 21-16,21-42 47</inkml:trace>
  <inkml:trace contextRef="#ctx0" brushRef="#br0" timeOffset="-186721.43">15621 11726 0,'0'0'0,"0"-21"16,-21 21-16,21-21 0,0 0 15,-21 21 32,21 21-47,-22 0 0,22 0 16,0 22-16,0-22 0,-21 21 16,0 1-16,21-1 0,-21 0 0,21 1 15,0-1-15,-21 21 0,21-20 0,-21-1 16,21-21-16,0 22 0,0-1 15,0-21-15,0 0 0,0 0 0,0 1 16,0-1-16,21 0 0,-21 0 16,21-21-16,0 0 0,-21 21 0,21-21 15,0 0-15,1 0 0,-1 0 0,0 0 16,0 0-16,-21-21 16,21 21-16,0-21 0,-21 0 15,22 0-15,-1 21 0,-21-22 16,0 1-16,21 0 0</inkml:trace>
  <inkml:trace contextRef="#ctx0" brushRef="#br0" timeOffset="-186464.57">15409 12107 0,'21'0'31,"1"0"-31,-1 0 16,0-21-16,0 21 0,0 0 15,22 0-15,-22-21 0,0 21 0,0-21 16,21 21-16,-20 0 0,-1 0 0,0 0 16,0 0-16,0 0 15,-21-21 1,21 21-16,1 0 15</inkml:trace>
  <inkml:trace contextRef="#ctx0" brushRef="#br0" timeOffset="-185713.01">16531 12213 0,'0'0'15,"0"-21"-15,0 0 16,0 0-16,0 0 0,0-1 16,0 1-16,0 0 15,-21 0-15,0 0 0,21 0 16,-21 21-16,-1-22 0,1 22 0,0 0 15,0 0-15,0 0 0,0 0 16,-1 0-16,1 0 0,-21 0 0,21 0 16,0 22-16,-1-22 0,1 21 0,-21 0 15,21 0-15,0 0 0,-1 0 16,22 1-16,-21-1 0,0 21 0,21-21 16,-21 0-16,21 1 0,0-1 15,0 0-15,0 0 16,0 0-16,0 0 0,21 1 15,0-22-15,0 0 0,1 0 16,-1 0-16,0 0 16,0 0-16,0 0 0,0 0 0,1 0 15,-1-22-15,0 1 0,21 21 0,-21-21 16,1 0-16,-1 0 0,0 0 16,0-1-16,0-20 0,0 21 0,1-21 15,-1-1-15,0 1 0,0 0 0,0 20 16,0-20-16,-21 0 0,22-1 15,-22 22-15,21-21 0,-21 21 0,0 0 16,0-22-16,0 22 0,0 0 16,-21 21 15,21 21-15,0 0-16,-22 0 0,22 1 15,-21-1-15,21 21 0,-21-21 0,21 22 16,0-1-16,0 0 0,-21 1 0,21-1 15,0-21-15,0 21 0,0 1 16,0-22-16,0 21 0,0-21 0,0 1 16,0-1-16,0 0 0,21 0 15,0-21-15,0 21 0,1-21 16,-1 0-16,0 0 0,0 0 0,21 0 16,-20 0-16,-1 0 0,0 0 15,21 0-15,-21 0 0,1-21 16,-1 0-16,0 21 0,0-21 0,0 0 15,0-1-15</inkml:trace>
  <inkml:trace contextRef="#ctx0" brushRef="#br0" timeOffset="-184704.81">18457 11832 0,'0'-21'16,"0"0"0,0 0-16,0 0 15,21 21-15,-21-22 16,0 1-16,22 21 0,-22-21 0,21 0 16,0 0-16,-21 0 0,0-1 15,0 1 1,21 21-16,-21 21 47,0 1-47,0-1 15,0 0-15,0 0 0,0 0 16,0 0-16,0 1 0,-21 20 0,21-21 16,0 0-16,0 22 0,0-22 0,0 21 15,0 0-15,0-20 16,0 20-16,0-21 0,0 0 0,0 22 15,0-22-15,0 0 0,0 0 0,0 0 16,0 0-16,0 1 0,0-1 16,0 0-16,0 0 0,0 0 15,0 0 17,-21-21-17,0 0-15,-1 0 16,1 0-16,0 0 15,0 0-15,0 0 0,0 0 0,-22 0 16,22 0-16,0 0 0,0 0 0,0 0 16,-1 0-16,1 0 15,0 0-15,0 0 0,0 0 16,42 0 15,0 0-31,0 0 16,22 0-16,-22 0 0,21 0 0,-21 0 15,22 0-15,-1 0 0,0 0 16,1 0-16,-22 0 0,21 0 0,0 0 16,-20 0-16,20 0 0,-21 0 0,0 0 15,0 0-15,1 0 0,-1 0 16,0 0 15,-42 0 0,0 0-31</inkml:trace>
  <inkml:trace contextRef="#ctx0" brushRef="#br0" timeOffset="-183429.29">13801 12425 0,'21'0'31,"-42"21"0,-1 0-31,22 0 16,-21 1-16,21-1 0,-21 21 15,21-21-15,-21 22 0,0-1 0,21 0 16,0 22-16,0-22 0,-21 0 0,21 22 16,-22-22-16,22 1 0,0 20 15,0-21-15,0 1 0,0-22 0,0 21 16,0 1-16,0-22 0,-21 21 0,21-21 15,0 0-15,0 1 0,0-1 16,0 0-16,0 0 0,0 0 16,0 0-16,0 1 0,0-1 15,21-21 17,1 0-17,-1 0-15,0 0 16,0 0-16,21 0 0,-20 0 0,20 0 15,-21 0-15,21 0 0,1 0 16,-1 0-16,0 0 0,22 0 0,-22 0 16,1 0-16,-1 0 0,0 0 0,1 0 15,-1 0-15,-21 0 0,0 0 16,22 0-16,-22 0 0,0 0 16,-21-21-16,21 21 0,-21-22 0,21 22 15,-21-21-15,0 0 16,-21 21-1,0 0-15,0-21 0,0 21 16,-1 0-16,1 0 0,0 0 16,0 0-16,21-21 0,-21 21 15,42 0 17,0 0-32,0 0 15,0 0-15,1 0 16,-1 0-16,0 0 0,-21 21 15,21-21-15,-21 21 0,21-21 16,-21 21-16,0 0 0,0 1 16,0-1-16,-21 0 15,0 0-15,0-21 0,21 21 16,-43 0-16,22 1 0,0-1 0,0 0 16,0 0-16,0 0 0,-1-21 0,1 21 15,0 1-15,21-1 16,-21-21-16,42 0 31,0-21-31,0 21 16,1-22-16,-1 1 0</inkml:trace>
  <inkml:trace contextRef="#ctx0" brushRef="#br0" timeOffset="-183009.53">15303 13081 0,'-21'0'0,"42"0"0,-42-21 0,0 0 15,21 42 32,0 0-47,0 0 0,0 0 16,0 1-16,0-1 0,0 0 0,0 21 15,0-21-15,0 22 0,0-22 0,0 21 16,0-21-16,-21 22 0,21-22 16,0 21-16,-21-21 0,21 22 15,0-22-15,0 0 0,0 21 0,0-20 16,0-1-16,0 0 15,21-21-15,0 21 0,0-21 16,0 0-16,1 0 0,-1 0 16,0 0-16,0 0 15,0 0-15,0 0 0,-21-21 0,22 21 16,-1-21-16,-21 0 0,21-1 0</inkml:trace>
  <inkml:trace contextRef="#ctx0" brushRef="#br0" timeOffset="-182784.65">15198 13399 0,'21'0'31,"0"0"-31,0 0 16,0 0-16,0 0 0,1 0 0,-1 0 15,0 0-15,0 0 0,0 0 0,0 0 16,1 0-16,-1 0 0,0 0 16,0-22-16,0 1 15,0 21-15</inkml:trace>
  <inkml:trace contextRef="#ctx0" brushRef="#br0" timeOffset="-182097.05">16319 13420 0,'0'0'0,"0"-21"0,0-1 15,0 1-15,0 0 16,0 0-16,-21 0 0,0 0 16,0-1-16,0 22 15,0 0-15,-1 0 0,1 0 0,0 0 16,0 0-16,0 0 0,-22 0 16,22 0-16,0 22 0,0-1 0,-21-21 15,20 21-15,1 0 0,0 21 0,0-20 16,0-1-16,21 0 0,0 21 15,-21-21-15,21 1 0,0-1 0,0 0 16,0 0-16,0 0 0,0 0 0,21 1 16,0-22-16,0 0 0,0 21 15,0-21-15,1 0 0,-1 0 16,0 0-16,21 0 0,-21 0 0,1-21 16,-1-1-16,0 22 0,0-21 15,0 0-15,0 0 0,1 0 0,-1 0 16,-21-1-16,21-20 0,0 21 0,0-21 15,-21 20-15,21-20 0,1 0 16,-1-1-16,-21 1 0,21 0 0,-21 21 16,21-22-16,-21 1 0,0 21 0,0 0 15,21-22-15,-21 22 0,0 0 16,0 42 15,0 0-31,0 0 0,0 1 16,-21 20-16,21-21 0,0 21 0,0 1 15,0-22-15,-21 21 0,21 1 0,0-22 16,0 21-16,0-21 0,0 22 16,0-22-16,0 0 0,0 0 0,0 0 15,21 0-15,-21 1 0,21-22 0,-21 21 16,21-21-16,1 0 0,-1 0 16,0 0-16,0 0 0,0 0 15,0 0-15,22 0 0,-22-21 0,0-1 16,21 1-16,-20 21 0</inkml:trace>
  <inkml:trace contextRef="#ctx0" brushRef="#br0" timeOffset="-181537.37">18267 13081 0,'0'0'15,"0"-21"-15,0 0 0,0 0 0,0-1 16,0 1-16,0 0 16,0 42-1,-21 0 1,-1 22-16,22-22 0,-21 21 16,0-21-16,0 22 0,21-1 15,-21 0-15,0-20 0,21 20 0,0-21 16,0 0-16,-22 22 0,22-22 15,0 0-15,-21 0 0,21 0 0,0 0 16</inkml:trace>
  <inkml:trace contextRef="#ctx0" brushRef="#br0" timeOffset="-181244.64">18224 13039 0,'0'0'16,"22"-21"-16,-22-1 0,21 1 16,0 21-16,-21-21 0,21 0 15,0 21-15,0 0 16,1 0-16,-1 0 0,0 0 16,0 0-16,0 21 0,0 0 0,1 0 15,-22 1-15,21 20 0,0 0 16,-21-21-16,21 22 0,-21-1 0,0-21 15,0 22-15,0-22 0,0 21 0,0-21 16,0 0-16,0 22 0,-21-22 16,21 0-16,-21 0 0,0 0 0,21 1 15,-22-1-15,1-21 16,0 0 0,0 0-16,0 0 15,21-21-15</inkml:trace>
  <inkml:trace contextRef="#ctx0" brushRef="#br0" timeOffset="-181064.64">18055 13335 0,'21'0'32,"0"0"-17,22 0-15,-22 0 0,21 0 0,1 0 16,-1 0-16,0-21 0,22 21 15,-22-21-15,0 21 0,1 0 16,-1-21-16,0 21 0,1 0 0</inkml:trace>
  <inkml:trace contextRef="#ctx0" brushRef="#br0" timeOffset="-180800.86">18944 13145 0,'0'21'31,"0"0"-31,0 0 16,0 0-1,0 0-15,0 22 0,0-22 0,-21 0 16,21 0-16,0 0 0,0 22 0,0-22 16,0 21-16,0-21 0,-21 22 15,21-22-15,0 21 0,0-21 0,0 1 16,0 20-16,0-21 0,0 0 0,0 0 15,-21 1-15,21-1 0,0 0 16</inkml:trace>
  <inkml:trace contextRef="#ctx0" brushRef="#br0" timeOffset="-180464.9">19050 13102 0,'0'0'0,"21"0"0,0 0 0,22 0 0,-22 0 16,21 0-16,-21 0 15,22 0-15,-22 0 0,21 21 0,-21 1 0,-21-1 16,0 0-16,0 0 0,0 0 0,0 0 15,0 1-15,-42-22 16,21 21-16,0 0 0,-22 0 0,1-21 16,0 21-16,-1-21 0,1 0 0,21 21 15,-22-21-15,22 0 0,0 0 16,0 0-16,42 0 47,0 0-47,0-21 0,1 21 0,-1 0 15</inkml:trace>
  <inkml:trace contextRef="#ctx0" brushRef="#br0" timeOffset="-180156.07">19621 13123 0,'-42'22'31,"42"-1"-31,-21 0 16,21 0-16,0 0 0,0 0 0,0 1 15,-21 20-15,21-21 0,0 21 0,-21-20 16,21 20-16,0-21 0,0 21 16,-22 1-16,22-22 0,-21 21 15,21-21-15,0 22 0,0-22 0,0 0 16,0 21-16,0-20 0,0-1 15,0 0-15,0 0 0,0 0 16,0-42 15,21 21-31,-21-21 0</inkml:trace>
  <inkml:trace contextRef="#ctx0" brushRef="#br0" timeOffset="-179817.12">19600 13208 0,'0'0'0,"0"-21"0,0 0 16,0 0-16,0-1 0,0 1 15,0 0-15,0 0 16,21 21-16,1-21 0,-1 21 16,0 0-16,21 0 0,-21-21 0,22 21 15,-22 0-15,21 0 0,1 0 0,-22 0 16,0 21-16,21 0 0,-21 0 15,-21 0-15,0 0 0,0 1 0,0-1 16,0 0-16,0 21 0,-21-21 16,0 1-16,-21-1 0,21 0 15,-22 0-15,1 0 0,21-21 0,-22 21 16,1-21-16,21 0 0,0 22 0,0-22 16,-1 0-16,1 0 0,0 0 15,0 0-15,42-22 31,0 22-31,0-21 16,1 0-16,-1 0 0</inkml:trace>
  <inkml:trace contextRef="#ctx0" brushRef="#br0" timeOffset="-179520.95">20383 12615 0,'-21'22'0,"21"-1"15,0 0-15,-21 0 0,0 21 16,0-20-16,21 20 0,0 0 0,0 1 16,-21-1-16,21 21 0,-22-20 0,22-22 15,-21 21-15,21 1 0,0-22 16,0 21-16,0-21 0,-21 0 15,21 1-15,0-1 0,0 0 0,0 0 16,-21-21-16,21 21 0,21-21 31,0 0-31,0 0 0,1 0 16,-1 0-16,0-21 0</inkml:trace>
  <inkml:trace contextRef="#ctx0" brushRef="#br0" timeOffset="-179097.43">20510 13229 0,'0'0'0,"0"21"15,22-21 1,-1 0 0,0 0-16,0 0 0,0 0 15,0 0-15,1 0 0,-1 0 16,-21-21-16,21 21 0,0-21 0,0 21 15,0-21-15,-21 0 0,0 0 16,22 21-16,-22-22 0,0 1 16,0 0-16,-22 21 15,1 0-15,0 0 0,0 0 16,0 0-16,0 0 16,-22 21-16,22-21 0,-21 21 0,21 1 15,-1 20-15,1-21 0,0 0 0,0 0 16,0 22-16,21-22 0,0 0 15,0 0-15,0 0 0,0 1 0,0-1 16,0 0-16,21 0 0,0-21 0,0 21 16,22 0-16,-22-21 0,21 0 15,0 0-15,-20 0 0,20 0 0,0 0 16,-21 0-16,22 0 0,-22 0 0,21 0 16,-21-21-16,1 0 0,-1 21 15,0-21-15,0 0 0,0 0 16,0 21-16,-21-22 0,0 1 0</inkml:trace>
  <inkml:trace contextRef="#ctx0" brushRef="#br0" timeOffset="-177848.79">13928 13631 0,'21'0'0,"-42"0"0,42-21 0,-21 0 15,0 0 1,0 42 15,0 0-31,-21 0 0,21 1 16,-22-1-16,22 21 0,0 0 0,-21 1 16,0-1-16,21 0 0,-21 1 15,0-1-15,0 0 0,21 1 0,-22-1 16,1 22-16,21-22 0,0 0 0,-21 1 15,21-1-15,0 0 0,0-21 16,0 22-16,0-22 0,0 21 0,0-21 16,21 1-16,0-1 0,1-21 15,-1 21-15,0-21 0,0 0 0,0 21 16,0-21-16,1 0 0,20 0 16,-21 0-16,21 0 0,-20 0 0,20 0 15,0 0-15,1 0 0,-1 0 16,0 0-16,1 0 0,-1 0 0,0 0 15,1 0-15,20-21 0,-21 21 16,1 0-16,-1 0 0,0-21 0,1 21 16,-22 0-16,21-21 0,-21 21 0,22 0 15,-22-22-15,0 22 0,0 0 16,-21-21-16,0 0 16,-21 21-1,0 0-15,0 0 16,0 0-16,-1 0 0,1 0 15,0 0-15,0 0 16,0 0 0,42 0-1,0 0-15,0 0 16,0 0-16,1 0 16,-1 0-16,0 0 0,0 0 0,-21 21 15,21-21-15,-21 21 0,0 1 16,0-1-16,0 0 15,0 0-15,-21 0 0,0 0 0,0-21 16,0 22-16,21-1 0,-22 0 0,1 0 16,0-21-16,21 21 15,-21 0-15,0 1 0,0-22 16,21 21-16,21-42 47,0-1-47,0 1 0</inkml:trace>
  <inkml:trace contextRef="#ctx0" brushRef="#br0" timeOffset="-177476.01">15663 14097 0,'0'0'0,"-21"0"32,21 21-17,-21 0-15,21 1 16,-21-1-16,0 21 0,21-21 0,0 22 16,-22-22-16,1 21 0,21 0 0,-21-20 15,21 20-15,0-21 16,-21 21-16,21 1 0,-21-22 0,21 0 0,0 21 15,0-20-15,0-1 0,0 0 16,0 0-16,0 0 16,21-21-16,0 21 0,0-21 15,0 0-15,1 0 0,-1 0 16,0 0-16,0 0 16,0 0-16,0 0 0,-21-21 0,0 0 15,22 21-15,-22-21 0,21 0 0,-21 0 16</inkml:trace>
  <inkml:trace contextRef="#ctx0" brushRef="#br0" timeOffset="-177268.95">15430 14499 0,'22'-21'31,"-1"21"-31,0 0 0,0 0 0,0-21 15,0 21-15,1 0 0,-1-21 16,0 21-16,0 0 0,0 0 0,0 0 16,1 0-16,-1 0 0,0 0 0,0 0 15,0 0-15,0-21 0,1 21 16,-1 0-16</inkml:trace>
  <inkml:trace contextRef="#ctx0" brushRef="#br0" timeOffset="-176640.85">16531 14436 0,'0'0'0,"0"-21"15,0-1-15,0 1 16,-21 0-16,0 0 0,21 0 15,-21 21-15,-1-21 0,1-1 16,0 22-16,0 0 0,0 0 0,0 0 16,-22 0-16,22 0 0,0 0 0,0 0 15,0 22-15,-1-1 0,1 0 16,0 0-16,0 21 0,0-20 0,0-1 16,-1 21-16,22-21 0,0 22 0,0-22 15,0 0-15,0 0 0,0 0 16,0 0-16,0 1 0,0-1 0,22 0 15,-1-21-15,0 0 16,0 0-16,0 0 0,0 0 0,1 0 16,-1 0-16,0 0 0,0-21 15,0 21-15,0-21 0,1-1 0,-1 22 16,0-21-16,0-21 0,0 21 16,-21 0-16,21-22 0,1 1 0,-1 0 15,0-1-15,0 1 0,0 0 0,0-1 16,1 22-16,-1-21 0,0-1 15,-21 1-15,21 21 0,-21 0 0,21 0 16,-21-1-16,0 44 31,-21-1-15,21 0-16,-21 21 0,21-21 0,-21 22 16,21-1-16,0 0 0,-21 1 0,21-1 15,-22 0-15,22 1 0,0-22 16,0 21-16,0-21 0,0 22 0,0-22 15,22 0-15,-1 0 0,0-21 0,0 21 16,0-21-16,0 0 0,22 0 16,-22 0-16,21 0 0,-21 0 0,22 0 15,-1 0-15,0-21 0,-20 0 0,20 0 16,0 21-16,1-21 0</inkml:trace>
  <inkml:trace contextRef="#ctx0" brushRef="#br0" timeOffset="-175620.58">18500 14139 0,'0'0'0,"-22"0"0,44-21 47,-1 21-31,0 0-16,0 0 0,0-21 0,22 21 15,-22 0-15,0 0 0,21 0 16,-21 0-16,1 0 0,-1 0 15,21 0-15,-21 0 0,0 21 16,-21 0-16,22 1 0,-22-1 0,0 0 16,0 0-16,0 0 0,-22 0 15,1 1-15,-21-1 0,21 0 0,-22 0 16,1 0-16,21 0 0,-21 1 0,20-1 16,-20-21-16,21 21 0,0-21 15,0 0-15,-1 0 16,44 0 15,-1 0-31,0-21 0,0 21 16,0-21-16,0 21 0,22 0 15,-22 0-15,0 0 0,0 0 16,0 0-16,22 0 0,-22 0 0,21 0 16,-21 0-16,1 21 0,-1 0 0,21-21 15,-21 21-15,0 0 0,1-21 16,-22 21-16,0 1 0,21-1 0,-21 0 15,0 0-15,0 0 0,0 0 16,-21 1-16,-1-22 0,1 21 16,0 0-16,0-21 0,0 21 0,-22-21 15,22 21-15,-21-21 0,0 0 0,20 0 16,-20 21-16,0-21 16,-1 0-16,22 0 0,-21 0 0,0 0 15,20 0-15,-20 0 0,21 0 0,-21-21 16,20 21-16,1-21 0,0 21 15,0-21-15,0 0 16,0 21-16,21-21 16,21 21 15,0 0-31,0 0 16,0 0-16,-21-22 0,21 22 15,1 0-15</inkml:trace>
  <inkml:trace contextRef="#ctx0" brushRef="#br0" timeOffset="-175101.44">19389 14330 0,'-22'-21'31,"1"21"-31,0 0 0,0 0 16,0 21-16,0-21 16,-1 21-16,1 0 0,21 0 15,0 22-15,-21-22 0,0 0 0,21 0 16,0 22-16,0-22 0,0 0 16,0 0-16,0 0 0,0 0 0,0 1 15,0-1-15,0 0 0,0 0 16,21-21-16,0 0 0,0 21 15,1-21-15,-1 0 0,0 0 0,0 0 16,0 0-16,0 0 0,1 0 0,-1 0 16,0-21-16,0 21 0,0-21 15,0 21-15,-21-21 0,0 0 0,0-1 16,0 1-16,0 0 0,0 0 0,0 0 16,0-22-16,0 22 15,0 0-15,-21-21 0,21 21 0,-21-1 16,0 1-16,0 0 0,0 0 15,-1 0-15,1 21 0,0 0 16,0 0-16,21-21 0,-21 21 16,42 0 15,0 0-15,0 21-16,0-21 0,1 0 15,-1 0-15,0 0 0,0 0 0,21 0 16,-20 0-16</inkml:trace>
  <inkml:trace contextRef="#ctx0" brushRef="#br0" timeOffset="-174633.71">20024 14266 0,'-22'0'31,"1"0"-31,0 0 0,21 22 0,-21-22 15,0 21-15,21 0 0,-21 21 16,-1-21-16,22 1 0,-21-1 16,21 21-16,-21-21 0,0 0 0,21 22 15,-21-22-15,21 0 0,0 0 16,0 0-16,0 1 0,0-1 0,0 0 16,0 0-16,0 0 0,21-21 15,0 21-15,0-21 0,0 0 16,1 0-16,-1 0 0,0 0 0,21 0 15,-21 0-15,22 0 0,-22 0 0,21 0 16,-21-21-16,1 0 0,20 21 16,-21-21-16,0 0 0,0 0 0,1-22 15,-22 22-15,0-21 0,21 21 0,-21-22 16,0 1-16,0 0 16,0-1-16,0 22 0,0-21 0,-21 21 15,21-1-15,-22 22 0,1-21 0,0 21 16,0 0-16,0 0 0,0 0 15,-1 0-15,1 0 0,0 21 16,0 1-16,0-22 16,42 0 15,0 0-31</inkml:trace>
  <inkml:trace contextRef="#ctx0" brushRef="#br1" timeOffset="-147980.21">7302 8678 0,'-21'0'0,"0"22"0,0-22 16,0 0-16,0 0 0,-1 0 16,1 0-16,0 0 0,21 21 15,-21-21 1,42 0 31,0 0-32,0 0 1,1 0-16,-1 0 0,0 0 16,0 21-16,0-21 0,0 0 15,1 0-15,-1 0 16,0 0-16,0 0 0,0 0 0,22 0 16,-22 0-16,21 0 0,-21 0 15,22 0-15,-22 0 0,21 0 0,0 0 16,-20 0-16,20 0 0,0 0 15,1 0-15,-1 0 0,0 0 0,1 0 16,-1 0-16,-21 0 0,21 0 16,1 0-16,-1 0 0,-21 0 15,22 0-15,-1 0 0,-21 0 0,21 0 16,-20 0-16,20 0 0,-21 0 16,21 0-16,-20 0 0,20 0 0,0 0 15,1 0-15,-22 0 0,21 0 16,0 0-16,1 0 0,-1 0 0,0 0 15,22 0-15,-22 0 0,1 0 16,-1 0-16,21 0 0,-20 0 0,-1 0 16,0 0-16,1 0 0,20-21 0,-20 21 15,-1 0-15,0 0 0,1 0 16,-1 0-16,0 0 0,22 0 0,-22-21 16,0 21-16,1 0 0,20 0 15,-20 0-15,20 0 0,-21 0 16,1 0-16,20 0 0,-20 0 0,20 0 15,-21 0-15,22 0 0,-22 0 0,1-22 16,20 22-16,-21 0 0,1 0 16,-1 0-16,22 0 0,-22 0 0,0 0 15,22 0-15,-22-21 0,22 21 0,-22 0 16,21 0-16,1 0 0,-22 0 16,22-21-16,-22 21 0,22 0 0,-22 0 15,21 0-15,-20 0 0,-1-21 0,22 21 16,-22 0-16,0 0 15,1 0-15,-1 0 0,0-21 0,22 21 16,-22 0-16,0 0 0,1 0 0,-1 0 16,0-21-16,22 21 0,-22 0 15,1 0-15,-1 0 0,0 0 0,1 0 16,20-22-16,-21 22 0,1 0 16,-1 0-16,0 0 0,1 0 0,-22 0 15,21 0-15,1 0 0,-1 0 0,0 0 16,1 0-16,-1 0 0,0-21 15,22 21-15,-22 0 0,0 0 0,1 0 16,20 0-16,-20 0 0,20 0 0,-21 0 16,1 0-16,20 0 0,-20 0 15,-1 0-15,0 0 0,22 0 16,-22 0-16,-21 0 0,22 0 0,-1 0 16,0 0-16,1 0 0,-1 0 15,0 0-15,1 0 0,-1 0 0,0 0 16,1 0-16,20-21 0,-21 21 15,22 0-15,-22 0 0,22 0 0,-1 0 16,-20 0-16,20 0 0,-21 0 0,22-21 16,-22 21-16,1 0 0,-1 0 15,-21 0-15,21 0 0,1 0 16,-22 0-16,21 0 0,-21 0 0,1 0 0,20 0 16,-21 0-16,21 0 15,-20 0-15,20 0 0,-21 0 0,21 0 16,1 0-16,-1 0 0,0 0 0,1 0 15,-1 0-15,0 0 0,-20 0 16,20 0-16,0 0 0,-21 0 0,22 0 16,-22 0-16,21 0 0,-21 0 15,1 0-15,20 0 0,-21 0 0,0 0 16,22 0-16,-22 0 0,0 0 0,0 0 16,0 0-16,22 0 0,-22 0 15,0 0-15,0 0 0,0 0 16,0 0-16,1 0 0,-1 0 0,0 0 15,0 0-15,0 0 0,0 0 16,1 0-16,-1 0 16,0 0-16,0 0 15,0 0-15,0 0 16,1 0 0</inkml:trace>
  <inkml:trace contextRef="#ctx0" brushRef="#br1" timeOffset="-146080.77">12679 12658 0,'0'-21'16,"0"42"109,0 0-109,0 0-1,0 0 1,0 0-16,-21 1 16,21-1-16,0 0 15,0 0 1,0 0-1</inkml:trace>
  <inkml:trace contextRef="#ctx0" brushRef="#br1" timeOffset="-145847.9">12700 13018 0,'0'0'0,"0"21"0,0 0 15,-21 0 1,21 0-16,0 0 31,0 1-15,0-1 0,0 0-1</inkml:trace>
  <inkml:trace contextRef="#ctx0" brushRef="#br1" timeOffset="-145376.81">12700 13377 0,'0'0'0,"-21"22"0,21-1 15,-21-21 1,21 21-16,0 0 16,0 0-1,0 0 1,0 1 0,0-1-16,0 0 15,0 0 1,-22-21-16,22 21 15,0 0 1,0 1 0,0-1-1,0 0-15,0 0 16,0 0 0,0 0-16,-21-21 15,21 22-15,0-1 16,0 0-1,0 0 1,0-42 47</inkml:trace>
  <inkml:trace contextRef="#ctx0" brushRef="#br1" timeOffset="-144689.71">13123 12721 0,'0'-21'0,"21"21"63,1 0-63,-1 0 16,0 0-1,0 0-15,0 0 0,0 0 16,1 0-16,-1 0 0,0 0 15,0 0-15,0 0 0,0 0 16,1 0-16,-1 0 0</inkml:trace>
  <inkml:trace contextRef="#ctx0" brushRef="#br1" timeOffset="-144462.78">13779 12700 0,'22'0'0,"-44"0"0,65 0 16,-22 0-16,0 0 15,0 0-15,0 0 16,1 0 0,-1 0-16,0 0 0,0 0 15,0 0-15,0 0 0,1 0 16,-1 0-16,0 0 16,0 0-16,0 0 0,0 0 15,1 0-15,-1 0 16,0 0-16,0 0 0,0 0 0,0 0 15</inkml:trace>
  <inkml:trace contextRef="#ctx0" brushRef="#br1" timeOffset="-144297.39">14499 12679 0,'21'0'0,"-42"0"0,63 0 16,-20 0 0,-1 0-16,0 0 15,0 0 1,0 0-16,0 0 15,1 0-15,-1 0 0,0 0 0,0 0 16,0 0-16,0 0 0,1 0 0,-1-21 16,0 21-16,0 0 0</inkml:trace>
  <inkml:trace contextRef="#ctx0" brushRef="#br1" timeOffset="-144113.5">15219 12658 0,'21'0'0,"-42"0"0,63 0 15,-21 0-15,0 0 16,1 0 0,-1 0-1,0 0-15,0 0 0,0 0 16,0 0-16,1 0 0,-1 0 16,0 0-16,0 0 0,0 0 15,0 0-15,22 0 0</inkml:trace>
  <inkml:trace contextRef="#ctx0" brushRef="#br1" timeOffset="-143721.72">16108 12637 0,'42'0'15,"-84"0"-15,105 0 0,-42 0 0,1 0 0,-1 0 32,0 0-32,0 0 0,0 0 15,0 0-15,1 0 0,-1 0 16,0 0-16,0 0 0,21 0 15,-20 0-15,-1 0 0,21 0 0,-21 0 16,0 0-16,1 0 0,-1 0 0,0 0 16,0 0-16,0 0 15,0 0-15,1 0 0,-1 0 0,0 0 16,0 0-16,0 0 0,0 0 0,1 0 16,-1 0-16,0 0 0,0 0 15,0 0-15,0 0 0,1 0 0,-1 0 16,0 0-16,21 0 0,1 0 15,-22 0-15,0 0 0,0 0 16,0 0-16,0 0 0,1 0 0,-1 0 16,0 0-16,0 0 15,0 0-15,0 0 0,1 0 0,-1 0 16,0 0-16,0 0 0,0 0 16,0 0-16,1 0 0,-1 0 15,0 0-15,0 0 0,0 0 16,0 0-16,22 0 0,-22 0 0</inkml:trace>
  <inkml:trace contextRef="#ctx0" brushRef="#br1" timeOffset="-143363.92">17738 12637 0,'63'0'16,"-21"0"0,-147 0-16,232 0 0,-106 0 0,-21-22 15,21 22-15,0 0 0,0 0 16,0 0-16,1 0 0,-1 0 16,0 0-16,0 0 15,0 0-15,0 0 0,1 0 16,-1 0-16,0 0 15,0 0-15,0 0 0,0 0 16,1 0-16,-1 0 0,0 0 16,0 0-16,0 0 0,0 0 0,22 0 15,-22 0-15,21 0 0,-21 0 0,22 0 16,-1 0-16,0 0 0,-20 0 16,20 0-16,0 0 0,1 0 0,-1 0 15,-21 0-15,21 0 0,1 0 0,-22 0 16,0 0-16,21 0 0,-20 0 15,-1 0-15,0 0 0,0 0 16,0 0-16,-21-21 0,21 21 0,1 0 16,-1 0-1,0 0-15,0 0 16,0 0-16,0 0 16,1-21-16,-1 21 0,0 0 0,0 0 15,0-21-15</inkml:trace>
  <inkml:trace contextRef="#ctx0" brushRef="#br1" timeOffset="-143179.72">19918 12552 0,'0'0'15,"21"0"-15,0 0 0,0 0 16,0 0 0,1 0 15,-22-21-31,21 21 0,0 0 15,0 0-15,0 0 0,0 0 16,1 0-16,-1 0 0,0-21 0,21 21 16</inkml:trace>
  <inkml:trace contextRef="#ctx0" brushRef="#br1" timeOffset="-142924.87">20722 12467 0,'0'0'15,"21"0"-15,0 0 0,1 0 16,-1 0 0,-21-21-1,21 21 1,0 0-16,0 0 16,0 0-16,1 0 15,-1 0-15,0 0 16,0-21-16,0 21 0,0 0 15,1 0-15,-1 0 16,0 0-16,0 0 0,0 0 16,0 0-16,1 0 0</inkml:trace>
  <inkml:trace contextRef="#ctx0" brushRef="#br1" timeOffset="-142747.96">21336 12404 0,'-42'0'0,"84"0"15,-21 0-15,0 0 16,0 0 78</inkml:trace>
  <inkml:trace contextRef="#ctx0" brushRef="#br1" timeOffset="-142408.16">21526 12467 0,'43'43'31,"-43"-22"0,0 0-31,21-21 16,-21 21-16,0 0 15,0 0-15,0 1 0,0-1 16,0 0-16,0 0 0,0 0 0,0 0 16,0 1-16,0-1 0,0 0 15,0 0-15,0 21 0,0-20 0,0-1 16,0 0-16,0 0 0,0 0 16,0 0-16,0 1 0,0-1 15,0 0-15,0 0 16,-21 0-16,0 0 0,21 1 15,0-1-15,0 0 16,0 0-16,0 0 16,21 0-1</inkml:trace>
  <inkml:trace contextRef="#ctx0" brushRef="#br1" timeOffset="-142237.27">21611 13314 0,'0'21'15,"0"-42"-15,0 63 16,0-21-1,0 1 1,-21-1 0,21 0-1,-21-21 1,21 21 15</inkml:trace>
  <inkml:trace contextRef="#ctx0" brushRef="#br1" timeOffset="-142037.39">21569 13589 0,'0'-85'0,"0"170"15,0-64-15,0 0 0,0 1 16,0-1-16,0 0 31,0 0-15,0 0 31</inkml:trace>
  <inkml:trace contextRef="#ctx0" brushRef="#br1" timeOffset="-141852.5">21611 13970 0,'-21'21'16,"0"-21"-1,0 0 17,-1 0-32,1 0 15,0 0 1</inkml:trace>
  <inkml:trace contextRef="#ctx0" brushRef="#br1" timeOffset="-141648.62">21230 14012 0,'0'0'0,"-21"0"0,0 0 0,0 0 15,-1 22-15,1-22 0,0 0 16,0 0-16,0 0 0,0 0 15,-1 0-15,1 0 16,0 0-16,0 0 16,0 0-16,0 0 0,-1 0 0,1 0 15,0-22-15,-21 22 0,21 0 16,-1 0-16</inkml:trace>
  <inkml:trace contextRef="#ctx0" brushRef="#br1" timeOffset="-141472.71">20383 13991 0,'0'0'0,"-84"0"31,63 0-31,-1 0 16,1 0-16,0 0 15,0 0-15,0 0 16,0 0-16</inkml:trace>
  <inkml:trace contextRef="#ctx0" brushRef="#br1" timeOffset="-141304.81">19981 13970 0,'0'0'0,"-21"0"15,0 0-15,0 0 0,0 0 0,-1 0 16,1 0-16,-21 0 0,21-21 0,0 21 16,-22 0-16,22 0 0,0 0 15,0 0-15,0 0 0,-1 0 0,1 0 16,0 0-16,0 0 15,0 0-15,0 0 16,21-21-16,-22 21 0,1 0 16,0 0-16</inkml:trace>
  <inkml:trace contextRef="#ctx0" brushRef="#br1" timeOffset="-141111.92">19262 13928 0,'0'0'0,"-22"0"0,1 0 0,0 0 0,0 0 16,0 0-16,0 0 0,-1 0 0,1 0 16,0 0-16,0 0 0,0 0 0,0-21 15,-1 21-15,1 0 0,0 0 16,0 0-16,0 0 0,0 0 16,-1 0-16,1-22 0,0 22 15,0 0-15</inkml:trace>
  <inkml:trace contextRef="#ctx0" brushRef="#br1" timeOffset="-140921.03">18542 13885 0,'0'0'15,"-21"0"-15,0 0 0,-1 0 0,1 0 16,21 22-16,-21-22 0,0 0 0,0 0 16,0 0-16,-1 0 0,1 0 15,0 0-15,0 0 0,0 0 16,0 0-16,-1 0 31,1 0-31,0 0 0,0 0 16,0 0-16,0 0 0</inkml:trace>
  <inkml:trace contextRef="#ctx0" brushRef="#br1" timeOffset="-140741.02">17865 13928 0,'0'0'0,"-22"0"0,1 0 0,0 21 15,0-21-15,0 0 0,0 0 16,-1 0-16,1 0 0,0 0 0,0 0 16,0 0-16,0 0 15,-1 0 1,1 0-16,0 0 0,0 0 16,0 0-16,0 0 15,-1 0-15</inkml:trace>
  <inkml:trace contextRef="#ctx0" brushRef="#br1" timeOffset="-140557.14">17145 13949 0,'0'0'0,"-21"0"0,0 0 0,-1 0 16,1 0-16,0 0 16,0 0-16,0 0 0,0 0 15,-1 0-15,1 0 0,0 0 16,0 0-16,0-21 0,0 21 0,-1 0 15,1 0-15,0 0 16,0 0-16,-21 0 0,20 0 0,1 0 16,0 0-16</inkml:trace>
  <inkml:trace contextRef="#ctx0" brushRef="#br1" timeOffset="-140367.23">16298 13928 0,'-21'0'0,"-21"0"31,21 0-31,-1 0 16,1 0 0,0 0-1,0 0-15,0 0 0,0 0 16,-1-21-16,1 21 0,0 0 16,0 0-16,0 0 0,0 0 15,-1 0-15</inkml:trace>
  <inkml:trace contextRef="#ctx0" brushRef="#br1" timeOffset="-140144.47">15706 13885 0,'0'0'15,"-22"0"-15,1 0 0,0 0 16,0 0 0,0 0-16,0 0 0,-1 0 0,1 0 15,0 0-15,0 0 0,0 0 16,21-21-16,-21 21 15,-1 0-15,1 0 0,0 0 16,0 0-16,0 0 16,0 0-16,-1 0 0,1 21 15,0-21-15,0 0 0,-21 0 16,20 22-16,1-22 0</inkml:trace>
  <inkml:trace contextRef="#ctx0" brushRef="#br1" timeOffset="-139951.58">14986 13949 0,'0'0'0,"-21"0"16,0 0-16,-1 21 0,1-21 16,0 0-16,0 0 15,0 0-15,0 0 0,-1 0 16,1 0-16,0 0 0,0 0 0,0 0 16,0 0-16,-1 0 0,1 0 0,0 0 15,0 0-15,0 0 0,0 0 16,-1 0-16,1 0 0,-21 0 0,21 0 15,0 0-15,-1 0 0,1 0 0</inkml:trace>
  <inkml:trace contextRef="#ctx0" brushRef="#br1" timeOffset="-139777.2">14287 13970 0,'-42'0'16,"106"0"-16,-86 0 0,-41 0 16,42 0-16,0 0 0,-1 0 15,1 0-15,0 0 16,0 0-16,0 0 0,0 0 15,-1 0-15,1 0 0,0 0 16,0 0-16,0 0 0,0 0 0,-1 0 16,1 0-16,0 0 0,0 0 15,0 0-15,0 0 0,-1 0 16</inkml:trace>
  <inkml:trace contextRef="#ctx0" brushRef="#br1" timeOffset="-139145.16">13674 13970 0,'-22'0'16,"86"0"-16,-106 0 0,-1 0 0,22 0 0,0 0 15,21 21-15,-21-21 16,0 0-16,-1 0 16,1 0-1,0 0-15,0 0 16,0 0 0,0 0-16,-1 21 0,1-21 15,0 0-15,0 0 16,0 0-16,0 0 15,-1 0 1,1 0-16,0 0 0,0 0 16,0 0-16,0 0 15,-1 0 1,1 0-16,0 0 0,0 0 16,0 0-1,0 0-15,-1 0 16,1 0-16,0 0 0,0 0 15,0 0-15,0 0 16,-1 0-16,1 0 0,0 0 16,0 0-16,0 0 0,0 0 15,-1 0-15,1 0 16,0 0-16,0 0 16,0 0-1,21-21 95,0 0-95,0 0 1,0 0 62</inkml:trace>
  <inkml:trace contextRef="#ctx0" brushRef="#br1" timeOffset="-137008.53">12679 12912 0,'0'-21'31,"0"-1"-15,0 1-1,0 0 1,0 0-16,0 0 16,0 0-1,0-1-15,0 1 16,0 0-1,0 0 1,-21 21 15,21 21-31,0 0 16,0 0-16,0 1 0,0-1 16,-22 21-16,22-21 0,0 0 15,0 22-15,0-22 0,0 21 0,0 1 16,0-22-16,0 21 0,0 0 0,0-20 15,0 20-15,0 0 0,0-21 16,0 22-16,0-1 0,0-21 0,0 22 16,0-1-16,0 0 0,0-21 0,0 22 15,0-1-15,0-21 0,-21 22 16,21-22-16,0 21 0,0-21 0,0 0 16,0 22-16,0-22 0,-21 0 0,21 0 15,0 0-15,0 1 16,0-1-1,0-42 32,0-1-47,0 1 16,0 0-16,0 0 0,0 0 16,0-22-16</inkml:trace>
  <inkml:trace contextRef="#ctx0" brushRef="#br1" timeOffset="-135864.78">12679 12742 0,'-43'-21'31,"22"21"1,21 21 15,21-21-16,1 0-31,-1 0 15,0 0-15,0 0 0,0 0 16,0 0-16,1 0 0,-1 0 16,0 0-16,0 0 0,21 0 0,-20 0 15,-1 0-15,21 0 0,-21 0 16,22 0-16,-1 0 0,-21 0 0,21 0 16,1 0-16,-1 0 0,0 0 0,1 0 15,-1 0-15,0 0 0,1 0 16,-1 0-16,0 0 0,1 0 0,-1 0 15,0 0-15,1 0 0,-1 0 16,0 0-16,1 0 0,-1 0 0,0 0 16,-20 0-16,20 0 15,0 0-15,1 0 0,-1 0 0,0 0 16,-21 0-16,22 0 0,-1 0 0,0-21 16,-20 21-16,20 0 0,0 0 15,1 0-15,-22 0 0,21 0 0,0 0 16,-20 0-16,20 0 0,-21 0 15,21 0-15,-20 0 0,20 0 0,-21 0 16,21 0-16,1 0 0,-22 0 16,21 0-16,1 0 0,-22 0 0,21 0 15,0 0-15,1 0 0,-1 0 16,0 0-16,-20 0 0,20 0 16,0 0-16,1 0 0,-22 0 0,21 0 15,0 0-15,-20 0 0,20 0 16,0 0-16,-21 0 0,22 0 0,-22 0 15,21 0-15,-21 0 0,22 0 0,-22 0 16,21-21-16,-21 21 0,22 0 16,-22 0-16,21 0 0,-21 0 0,22 0 15,-22-21-15,0 21 0,21 0 16,-20 0-16,20 0 0,-21 0 0,0 0 16,22 0-16,-1-21 0,-21 21 15,21 0-15,-20 0 0,20 0 0,-21 0 16,21-21-16,-20 21 0,-1 0 15,21 0-15,-21 0 0,22 0 0,-22-22 16,0 22-16,21 0 0,-21 0 16,1 0-16,-1-21 0,21 21 0,-21 0 15,0 0-15,22 0 0,-22 0 16,0-21-16,21 21 0,-20 0 0,20 0 16,0 0-16,1 0 0,-1 0 0,0 0 15,1 0-15,-22 0 0,21 0 16,0 0-16,1 0 0,-1-21 0,0 21 15,1 0-15,-1 0 0,0 0 0,1 0 16,-1 0-16,0 0 0,1 0 16,-1-21-16,0 21 0,1 0 15,-1 0-15,0 0 0,1 0 0,-22 0 16,21 0-16,1 0 0,-1 0 16,0 0-16,1 0 0,-1-21 0,0 21 15,1 0-15,-1-22 0</inkml:trace>
  <inkml:trace contextRef="#ctx0" brushRef="#br1" timeOffset="-133944.92">15049 13949 0,'0'-21'63,"22"21"-32,-1 0-31,0 0 0,0 0 16,0 0-16,0 0 15,1 0-15,-1 0 0,0 0 0,21 0 16,-21 0-16,1 0 16,-1 0-16,0 0 0,0 0 0,21 0 15,-20 0-15,-1 0 0,21 0 16,-21 0-16,22 0 0,-22 0 16,21 0-16,-21-21 0,22 21 0,-22 0 15,21 0-15,-21 0 0,0 0 16,22 0-16,-22 0 0,21 0 0,-21 0 15,22 0-15,-22 0 0,21 0 0,1 0 16,-22 0-16,21 0 0,0 0 16,1 0-16,-1-22 0,0 22 0,1 0 15,-1 0-15,-21 0 0,22 0 0,-1 0 16,0 0-16,-21 0 0,22 0 16,-22 0-16,21 0 0,-21 0 0,22 0 15,-22 0-15,21 0 0,-21 0 16,1 0-16,-1 0 0,21 0 15,-21 0-15,0 0 0,22 0 0,-22 0 16,21 0-16,-21 0 0,22 0 16,-22 0-16,21 0 0,-21 0 0,22 0 15,-1 0-15,0 0 0,1 0 0,-22 0 16,21 0-16,1 0 0,-1 0 16,0 0-16,-21 0 0,22 0 0,-1 0 15,0 0-15,-20 0 0,20 0 0,-21 0 16,21 0-16,-20 0 0,-1 0 15,21 0-15,-21 0 0,22 0 0,-22 0 16,0 0-16,0 0 0,21 0 0,-20 0 16,-1 0-16,21 0 15,-21 0-15,0 0 0,1 0 0,20 0 16,-21 0-16,0 0 0,0 0 16,22 0-16,-22 0 0,0 0 0,0 0 15,0 0-15,1 0 0,-1 0 0,21 0 16,-21 0-16,0 0 0,1 0 15,-1 0-15,0 0 0,0 0 0,0 0 16,0 0-16,22 0 0,-22 0 0,0 0 16,0 0-16,0 0 0,1 0 15,-1 0-15,21 0 0,-21 0 0,0 0 16,1 0-16,-1 0 0,0 0 0,0 0 16,0 0-16,0 0 15,1 0-15,-1 0 0,0 0 16,0 0-16,0 0 0,0 0 15,1 0-15,-1 0 0,0 0 16,0 0-16,0 0 0,0 0 0,1 0 16,-1 0-16,0 0 0,0 0 15,0 0-15,0 0 0,22 0 0,-22 0 16,0 0-16,0 0 0,0 0 0,22 0 16,-22 0-16,0 0 0,0 0 15,0 0-15,22 0 0,-22 0 0,0 0 16,0 0-16,22 0 0,-22 0 0,21 0 15,-21 0-15,0 0 16,22 0-16,-1 0 0,0 0 0,-20 0 16,20 0-16,0 0 0,1 0 0,-1 0 15,0 0-15,1 0 0,-1 0 16,0 0-16,1 0 0,-1 0 0,0 0 16,1 0-16,-1 0 0,-21 0 15,21 0-15,1 0 0,-22 0 0,21 0 16,-21 0-16,1 0 0,20 0 0,-21 0 15,0 0-15,0 0 0,1-21 16</inkml:trace>
  <inkml:trace contextRef="#ctx0" brushRef="#br1" timeOffset="-131289.22">18627 12679 0,'0'0'0,"0"-21"0,-22 21 0,1 0 16,0 0-1,21-21 1,0-1 31,21 22-32,0 0-15,1 0 16,-1 0-16,0 0 16,0 0-16,0 0 0,0 0 0,1 0 15,-1 0-15,0 0 0,21 0 16,-21 0-16,1 0 0,20 0 0,-21 0 16,21 0-16,-20 0 0,20 0 15,0 0-15,-21 0 0,22 0 0,-1 0 16,0 0-16,1 0 0,20 0 0,-20 0 15,-1 0-15,0 0 0,1 0 16,20 0-16,-21 0 0,1 0 0,-1 0 16,0 0-16,1 0 0,-1 0 0,0 0 15,1-21-15,-1 21 16,0 0-16,-20 0 0,20 0 0,-21 0 16,0 0-16,22 0 0,-22 0 0,21 0 15,-21 0-15,0-21 0,1 21 16,20 0-16,-21 0 0,0 0 0,0 0 15,22 0-15,-22 0 0,0 0 0,21 0 16,-20-21-16,-1 21 0,0 0 16,21 0-16,-21 0 0,1 0 0,-1 0 15,0 0-15,0 0 0,21 0 16,-20 0-16,-1 0 0,0 0 0,0 0 16,0 0-16,0 0 0,1 0 0,-1 0 15,0 0-15,0-21 0,0 21 16,0 0-16,1 0 0,-1 0 15,0 0-15,0 0 0,0 0 16,0 0-16,1 0 16,-22-21-1,21 21-15,0 0 16,0 0-16,0 0 0,0 0 16,1 0-16,-1 0 0,0 0 15,0 0-15,0 0 16,-21-22-1,21 22 79,1 0-63,-1 0 1,-21 22-17,21-22-15,-21 21 32,21-21-32,0 0 15,-21 21-15,21-21 16,-21 21-16,22-21 15,-22 21-15,21-21 16,-21 21-16,21-21 16,-21 22-1,0-1-15,0 0 16,0 0 0,0 0-16,-21 0 0,21 1 15,0-1-15,-21 0 0,21 0 16,0 0-16,0 0 15,0 1-15,0-1 0,0 0 0,0 0 16,0 0-16,0 0 0,0 1 16,0-1-16,0 0 0,0 0 15,0 0-15,0 0 0,0 1 0,0-1 16,0 0-16,0 0 0,0 0 16,0 0-16,0 1 0,0-1 15,0 0-15,0 0 0,0 0 16,0 0-16,0 1 0,0-1 15,0 0-15,0 0 0,0 0 16,0 0-16,0 1 0,0-1 16,0 0-1,0 0-15,0 0 0,0 0 16,0 1-16,0-1 0,0 0 16,0 0-16,0 0 15,-22 0-15,22 1 16,0-1-16,0 0 15,0 0 1,0 0-16,0 0 16,0 1-1,0-1 1,-21-21 109,0 0-109,0 0-1,0 0 1,0 0-1,-1 0-15,1 0 16,0 0 0,0 0-1,0 0 17,0 0-32,-1 0 31,1 0-31,0 0 15,0 0 1,0 0-16,0 0 16,-1 0-16,1 0 15,0 0-15,0 0 16,0 0-16,0 0 0,-1 0 16,1 0-16,0 0 0,-21 0 15,21 0-15,-1 0 0,1 0 0,-21 0 16,21 0-16,0 0 0,-1 0 15,-20 0-15,21 0 0,0 0 0,0 0 16,-1 0-16,1 0 0,-21 0 0,21 0 16,0 0-16,-22 0 0,22 0 15,0 0-15</inkml:trace>
  <inkml:trace contextRef="#ctx0" brushRef="#br1" timeOffset="-112104.98">13398 11155 0,'0'0'0,"-21"0"15,0 0-15,0 0 0,0 0 16,0 0-16,-1 0 0,1 0 15,0 0 1,42 0 31,0 0-31,1 0-16,-1 0 0,0 0 0,21 0 15,-21 0-15,22 0 0,-22 0 16,21 0-16,1 0 0,-22 0 0,21 0 15,0 0-15,1 0 0,-1 0 0,0 0 16,1 0-16,-1 0 0,-21 0 16,22 0-16,-1 0 0,0 0 0,-21 0 15,22 0-15,-22 0 0,21 0 0,-21 0 16,1 0-16,-1 0 16,0 0-16,0 0 0,0 0 15,0 0-15,-42 0 110,0 0-95,0 0-15,0 0 0,0 0 0,-1 0 16</inkml:trace>
  <inkml:trace contextRef="#ctx0" brushRef="#br1" timeOffset="-111472.75">13208 11282 0,'-21'0'0,"42"0"0,-63 0 0,20 0 16,22 21-1,22-21 32,-1 0-47,0 0 16,0 0-16,0 0 16,0 0-16,22 0 0,-22 0 0,0 0 15,21 0-15,1 0 0,-1 0 0,0 0 16,-20 0-16,20 0 0,0 0 15,1 0-15,-1 0 0,0 0 0,-21 0 16,22 0-16,-1 0 0,-21 0 0,22 0 16,-1-21-16,-21 21 0,0 0 15,22 0-15,-22 0 0,0 0 0,0 0 16,0 0-16,0 0 0,1 0 0,-1-21 16,0 21-1,-42 0 95,0 0-95,-1 0-15,1 0 16</inkml:trace>
  <inkml:trace contextRef="#ctx0" brushRef="#br1" timeOffset="-110628.3">15727 13293 0,'-21'0'0</inkml:trace>
  <inkml:trace contextRef="#ctx0" brushRef="#br1" timeOffset="-95080.33">12721 13674 0,'-21'0'219,"21"-21"-203,-21 21 15,0 0-15,-1 0 46,1 0-15,0 0-16,21 21-15,0 0 31,0 0 0,21-21 15,-21-21-31,0 0-15,0 0-16,0-1 31,0 1 0,-21 21 1,0 0-32,21 21 15,-21-21-15,21 22 16,-21-22-16,21 21 16,0 0-16,0 0 31,21-21 0,0 0-31,0 0 16,-21-21-1,21 21-15,-21-21 0,21 21 16,-21-21-16,0-1 16,0 1-1,-21 21 16,0 21-15,0-21-16,21 22 0,-21-22 16,21 21-16,0 0 0,0 0 15,21-21 32,0 0-31,0 0-1,-21-21-15,0 0 16,0 0 0,0-1-1,0 44 48,-21-22-63,21 21 15,21-21 48,-21 21 93,0 0-109,-21-21-16,21 21-15,-21 0 0,0-21-1,0 0 1,21 22-16,-22-22 15,1 0-15,21 21 16,-21-21 0,0 0-16,0 0 15,21 21-15,-21-21 16,-1 0 0,1 0-16,21 21 0,-21-21 0,0 0 15,0 0-15,0 0 0,-1 0 16,1 21-16,0-21 15,0 0-15,0 0 16,0 0-16,-1 0 0,1 21 16,0-21-16,0 0 15,0 0 1,0 0-16,-1 0 16,1 22-16,0-22 0,0 0 15,0 0 1,0 0-16,-1 0 0,1 0 0,0 0 0,0 0 15,21 21-15,-21-21 0,0 0 16,-1 0-16,1 0 0,0 0 16,0 0-16,0 0 0,0 0 15,-1 0-15,1 0 16,0 0-16,0 0 16,0 0-16,0 0 0,-1 0 15,22-21-15,-21 21 16,0 0-16,0 0 15,0-22-15,0 22 16,-1 0-16,22-21 0,-21 21 16,0 0-16,0 0 15,0 0-15,0 0 0,21-21 16,-22 21-16,1 0 0,0 0 0,0 0 16,0 0-16,0-21 0,-1 21 15,1 0-15,0 0 16,0 0-16,21-21 0,-21 21 0,0 0 15,-1 0-15,1-21 16,0 21-16,0 0 16,0-22-16,0 22 15,-1 0-15,22-21 0,-21 21 0,0 0 16,21-21 0,-21 21-16,0 0 0,0-21 0,-1 21 15,22-21-15,-21 0 16,0-1-16,0 22 15,21-21-15,-21 21 0,0-21 0,-1 0 16,22 0-16,-21 21 0,21-21 16,-21-1-16,0 22 0,21-21 15,0 0-15,-21 21 0,21-21 0,-21 21 16,21-21-16,0 0 0,-22 21 0,22-22 16,-21 22-16,21-21 0,-21 21 15,21-21-15,-21 0 16,0 0-16,21 0 0,-21 21 15,21-22-15,0 1 16,-22 21-16,22-21 0,-21 21 16,21-21-16,-21 21 0,21-21 0,0 0 15,-21-1-15,0 1 16,21 0 0,0 0-16,0 0 15,-21 21-15,21-21 0,-22-1 16,22 1-16,0 0 15,0 0 1,-21 21-16,21-21 0,0 0 0,-21-1 16,21 1-16,0 0 15,0 0-15,0 0 0,0 0 16,0-1-16,0 1 0,-21 0 16,21 0-16,0 0 0,0 0 15,0-1-15,0 1 16,0 0-16,0 0 15,0 0-15,0 0 16,0-1-16,0 1 16,0 0-16,0 0 0,0 0 15,0 0-15,21-1 16,-21 1 0,0 0-16,0 0 0,0 0 15,0 0-15,21-1 0,-21 1 16,21 0-16,-21 0 0,0 0 15,0 0-15,0-1 0,22 22 16,-22-21-16,0 0 0,21 21 16,-21-21-16,0 0 0,0 0 0,21-1 15,-21 1-15,21 0 16,-21 0-16,0 0 16,0 0-16,21 21 0,-21-22 0,0 1 15,0 0-15,0 0 16,21 21-16,-21-21 0,0 0 15,22 21 1,-22-22-16,0 1 16,21 21-16,-21-21 15,0 0-15,21 21 0,-21-21 16,21 21 0,0-21-16,-21-1 15,21 22 1,1-21-16,-1 21 15,-21-21 1,0 0-16,21 21 16,0 0-16,-21-21 0,21 21 15,0-21-15,1 21 16,-22-22 0,21 22-16,-21-21 0,21 21 0,0-21 15,0 21-15,0 0 16,-21-21-16,22 0 15,-1 21-15,0-21 16,0 21 0,0-22-16,0 22 0,1-21 15,-1 21-15,0-21 16,0 21-16,0 0 16,-21-21-16,21 21 0,1 0 15,-1-21-15,0 21 16,-21-21-16,21 21 15,0 0-15,0-22 0,1 22 16,-1 0-16,0-21 0,0 21 16,0 0-16,0 0 15,1-21-15,-1 21 0,0 0 16,0 0-16,0-21 16,0 21-1,1 0-15,-1 0 0,-21-21 16,21 21-16,0 0 0,0 0 15,0 0-15,-21-21 16,22 21-16,-1 0 0,0 0 16,0 0-16,0-22 0,0 22 15,1 0 1,-1-21-16,0 21 0,0 0 16,0 0-16,0-21 15,1 21-15,-1 0 16,0 0-16,0 0 15,0-21-15,0 21 16,1 0-16,-1 0 16,0 0-16,0 0 15,0 0-15,0 0 16,-21-21-16,22 21 16,-1 0-1,0 0 1,0 0-16,0 0 15,0 0-15,1 0 16,-1 0-16,0 0 0,0 0 16,0 0-16,-21-21 0,21 21 15,1 0 1,-1 0-16,0 0 16,0 0-1,-21-22-15,21 22 16,0 0-1,1 0 1,-22-21 0,21 21-16,0 0 31,0-21-31,0 21 31,0 0-31,1-21 31,-1 21-15,0 0 15,-21-21-31,21 21 16,0 0 0,-21-21-1,21 21 1,1 0-1,-22-22 1,21 22 15,0 0 1,-21-21 30,21 21-46,-42 0 77,0 0-93,0 0 16,-1 0-16,1 0 16,0 0-16,0 0 0,0 0 15,0 0 1,-1 0-16,1 0 16,0 0-16,0 0 0,0 0 31,0 0-31,-1 0 0,1 0 15,0 0-15,0 0 16,0 0 0,0 0-16,-1 0 15,1 0 17,0 0-17,42 0 141,0 0-140,1 0-16,-1 0 16,0 0-16,0 0 15,0 0-15,0 0 0,1 0 16,-1 0-16,0 0 0,0 0 16,0 0-16,0 0 15,1 0-15,-1 0 0,0 0 16,0 0-16,-21 21 0,21-21 15,0 0-15,1 0 0,-1 0 16,0 0 0,-21 22 77,0-1-61,-21-21-32,0 21 0,-1-21 15,22 21-15,-21-21 0,0 21 16,0 0-16,0-21 16,0 22-16,-1-1 0,1-21 15,0 21-15,0 0 0,0-21 16,0 21-16,21 0 15,-22-21-15,1 22 0,0-1 0,0 0 16,0 0-16,0 0 16,-1 0-16,1 1 15,21-1-15,-21-21 16,0 21-16,21 0 16,-21-21-1,21 21-15,21-42 47,0 0-31,0 21-16,0-21 0,-21 0 15,22 21-15,-1-22 16,0 1-16,0 0 0,0 0 0,0 0 0,1 0 16,-1-1-16,0 1 15,0 0-15,0 21 0,0-21 16,-21 0-16,22 21 0,-1-21 0,-21-1 15,21 1-15,0 0 16,-21 0-16,21 21 16,0-21-16,-21 0 15,0-1 1,-21 22 46,0 0-46,0 0-16,0 0 16,0 0-16,-1 0 15,1 0 1,0 0-16,0 0 16,0 0-1,0 0-15,-1 0 16,1 0-16,0 0 0,0 0 15,0 0-15,0 0 0,-1 0 0,1 0 16,0 0 0,0 0-16,0-21 0,0 21 15,-1 0-15,1 0 16,0 0 0,42 0 109,0 0-125,1 0 15,-1 0-15,0 0 0,21 0 16,-21 0-16,1 0 0,20 0 15,-21 0-15,21 0 0,-20 0 0,-1 0 16,21 0-16,-21 0 0,0 0 0,1 0 16,-1 0-16,0 0 0,0 0 0,0 0 15,0 0-15,1 0 16,-1 0 0,0 0-16,-21 21 93,-21-21-77,21 22-16,-21-22 16,-1 0-16,22 21 0,-21-21 15,0 21 1,0-21-16,21 21 0,-21-21 0,0 21 0,-1 0 15,1 1-15,0-22 0,0 21 16,0 0 0,0-21-16,21 21 0,-22-21 0,22 21 15,-21-21-15,0 21 0,21 1 16,-21-1-16,0-21 0,21 21 16,0 0-16,-21 0 0,-1 0 15,1 1-15,21-1 16,-21-21-16,21 21 15,-21-21-15,21 21 16,-21-21 203,0 0-204,-1 0-15,1 0 0</inkml:trace>
  <inkml:trace contextRef="#ctx0" brushRef="#br1" timeOffset="-93433.17">5927 11875 0,'0'0'0,"0"-22"0,21 22 15,-21-21-15,21 21 0,-21-21 0,21 0 16,0 0-16,-21 0 15,21 21 1,-21-22-16,22 22 0,-22-21 0,21 21 0,-21-21 16,21 21-1,-21-21 1,0 42 46,-21 0-62,0-21 16,21 21-16,-22 1 0,1-1 16,0 0-16,21 0 0,-21 0 15,0 0-15,0 1 0,-1-1 16,1 0-16,0 0 0,21 21 0,-21-20 16,0-1-16,0 0 0,-1 21 15,1-21-15,0 1 0,0-1 0,0 21 16,0-21-16,-1 0 0,1 22 0,0-22 15,0 0-15,0 0 0,0 22 16,-1-22-16,-20 0 0,21 0 0,0 0 16,0 0-16,-1 1 0,1-1 0,0 0 15,21 0-15,-21 0 0,0 0 16,21 1-16,0-1 0,-21-21 16,21 21-16,-22 0 0,1 0 15,21 0-15,-21 1 16,21-1-1,-21-21-15,21 21 32,0-42 77,21 0-109,0 21 16,0-22-16</inkml:trace>
  <inkml:trace contextRef="#ctx0" brushRef="#br1" timeOffset="-91136.91">5990 12573 0,'0'-21'47,"-21"21"31,21 21-63,0 0 1,0 0 15,0-42 32,0 0-48,21 21-15,-21-21 0,0 0 16,0 0 0,-21 21-1,0 0 16,0 0-31,21 21 16,0 0-16,-22 0 16,22 0-1,22-21 1,-1 0 0,0 0-1,0 0 1,-21-21-16,0 0 15,0 0-15,0 0 16,0-1 0,-21 22 15,0 0-15,21 22-1,0-1-15,0 0 16,0 0-1,21-21 1,0 0 0,0 0-1,-21-21 1,0 0 0,0 0-1,0-1 1,-21 22-1,0 0 17,21 22-32,0-1 0,0 0 15,0 0-15,0 0 16,21-21 0,0 0-1,0 0-15,-21-21 16,22 21-1,-22-21 1,0 0-16,0 0 16,0-1-1,-22 22 1,1 0-16,0 0 16,21 22-16,0-1 0,-21-21 15,21 21-15,0 0 16,0 0-16,0 0 15,21-21 17,0 0-17,0 0-15,1-21 16,-22 0 0,0 0-16,0 0 15,0 0-15,0-1 16,-22 22-16,1 0 15,0 0 1,0 0 0,21 22-16,-21-22 0,21 21 15,0 0-15,0 0 16,0 0-16,0 0 16,21-21 15,0 0-31,0 0 0,0-21 15,1 21-15,-22-21 16,0 0-16,0 0 16,0 0-1,0-1-15,-22 22 32,1 0-17,21 22 1,-21-1-16,21 0 0,0 0 15,0 0 1,21-21 0,0 0-1,1 0 1,-1-21 0,0 21-16,-21-21 0,0 0 15,0 0-15,0-1 16,0 1-1,-21 21 1,0 0 0,-1 0-1,22 21-15,-21 1 16,21-1-16,0 0 0,0 0 16,0 0-1,21-21 1,1 0-1,-1 0-15,0-21 16,0 0 0,-21 0-16,0 0 15,0-1-15,0 1 16,0 0 0,-21 21-16,0 0 15,21 21 1,0 0-1,-21 1-15,21-1 16,0 0-16,-22-21 0,22 21 16,22-21 15,-1 0-31,0 0 0</inkml:trace>
  <inkml:trace contextRef="#ctx0" brushRef="#br1" timeOffset="-89558.91">6646 12467 0,'0'0'0,"21"0"16,-21-21-16,0 0 31,0 0-15,-21 21 46,0 21-62,0 0 16,21 0-16,0 0 0,0 1 15,0-1-15,0 0 16,0 0 0,21-21-16,0 0 0,0 0 15,1 0-15,-1 0 16,0 0-16,0-21 0,0 21 0,0-21 15,1 0-15,-1-1 16,-21 1 0,0 0-16,0 0 0,0 0 15,0 0 1,0-1-16,-21 22 16,-1 0-16,1 0 0,0 0 15,0 0-15,21 22 0,-21-1 0,0-21 16,21 21-16,-22 0 0,22 0 15,0 0-15,0 1 16,0-1-16,0 0 0,0 0 16,0 0-1,22-21 1,-1 0-16,0 0 16,0 0-16,0-21 0,-21 0 15,21 0 1,-21 0-16,0-1 15,0 1-15,0 0 0,0 0 16,-21 21 0,0 0-16,0 0 15,0 0-15,0 0 0,21 21 16,-22 0-16,22 0 16,-21-21-16,21 22 0,0-1 15,0 0-15,0 0 0,0 0 16,21-21-1,-21 21-15,22-21 0,-1 0 16,0 0-16,0 0 16,0-21-16,0 21 15,-21-21-15,22 21 0,-22-21 16,0 0-16,0 0 16,0-1-16,0 1 0,0 0 15,0 0-15,-22 21 16,1 0-16,0 0 0,0 0 15,0 0 1,0 0-16,21 21 16,0 0-16,0 0 0,-22-21 15,22 22-15,0-1 0,0 0 0,0 0 16,0 0-16,0 0 0,22-21 16,-22 22-16,21-22 0,0 0 15,0 0-15,0 0 0,0 0 16,1 0-16,-1 0 15,0-22 1,-21 1-16,0 0 16,0 0-16,0 0 15,0 0-15,0-1 0,-21 1 16,0 21-16,-1-21 16,1 21-16,0 0 15,0 0-15,0 0 16,21 21-16,-21 0 0,21 1 15,0-1-15,0 0 16,0 0-16,0 0 16,21-21-1,0 0-15,0 0 16,0 0-16,0 0 16,1-21-1,-22 0-15,0 0 16,0 0-16,0-1 15,0 1-15,-22 21 0,1 0 16,0 0 0,0 0-16,0 0 15,0 0-15,21 21 0,0 1 16,-22-22-16,22 21 16,0 0-1,0 0-15</inkml:trace>
  <inkml:trace contextRef="#ctx0" brushRef="#br1" timeOffset="-88347.75">6075 12510 0,'21'0'0,"-21"-22"16,0 1-1,21 21 1,-21-21-16,0 0 15,-21 21 17,0 0-32,21 21 15,-21-21-15,-1 21 0,22 0 16,0 1-16,0-1 16,0 0-16,0 0 0,0 0 15,0 0 1,22-21-1,-1 0-15,0 0 0,0 0 16,0 0-16,0-21 16,-21 0-1,22 21-15,-22-21 0,0 0 16,0 0-16,0-1 16,-22 22-16,1-21 0,0 21 15,0-21-15,0 21 16,0 0-16,-1 0 15,22 21-15,-21-21 0,21 21 16,-21 1-16,21-1 16,0 0-16,0 0 0,0 0 15,0 0-15,21 1 0,0-22 16,1 0-16,-1 0 16,0 0-16,0 0 15,0 0-15,0 0 16,1 0-16,-22-22 15,0 1-15,0 0 16,0 0-16,0 0 0,0 0 16,-22-1-1,1 22-15,0-21 0,0 21 16,0 0-16,0 0 16,-1 0-16,22 21 15,-21-21-15,21 22 0,0-1 16,0 0-16,0 0 0,0 0 15,0 0-15,21-21 16,1 0-16,-22 22 16,21-22-16,0 0 0,0 0 15,0-22-15,0 22 16,-21-21-16,0 0 16,0 0-16,0 0 15,0 0-15,0-1 0,0 1 16,0 0-16,-21 21 15,0 0-15,0 0 16,0 21 15,21 0-31,0 1 0,0-1 16,-21-21-16,21 21 16,21-21-1,0 0 1,0 0-16</inkml:trace>
  <inkml:trace contextRef="#ctx0" brushRef="#br1" timeOffset="-87588.62">6731 12467 0,'-21'0'47,"0"0"-31,21 21-16,0 1 0,-22-1 15,22 0-15,0 0 0,0 0 16,0 0-16,0 1 16,22-22-1,-1 0 1,0 0-16,0 0 16,-21-22-16,21 22 0,0-21 15,-21 0-15,0 0 16,0 0-16,0 0 15,0-1-15,0 1 0,-21 21 16,0-21-16,0 21 16,0 0-1,0 0-15,21 21 16,0 0-16,-22-21 0,22 22 16,-21-1-16,0-21 31</inkml:trace>
  <inkml:trace contextRef="#ctx0" brushRef="#br1" timeOffset="-86425.51">6075 12615 0,'-21'0'62,"-1"0"-62,22 22 31,0-1-15,0 0-16,0 0 16,0 0-1,22-21 1,-1 0 0,0-21-1,-21 0-15,21 21 16,-21-21-16,0 0 15,0-1-15,0 1 16,-21 21 0,0 0-16,0 0 0,-1 0 15,1 0-15,0 0 16,21 21 0,0 1-1,0-1-15,0 0 16,0 0-1,21-21-15,0 0 0,1 0 16,-1 0-16,0 0 16,0 0-16,-21-21 0,0 0 15,0 0 1,0-1 0,0 1-16,-21 21 15,21-21-15,-21 0 16,0 21-16,-1 0 15,1 0-15,0 21 16,21 0 0,0 0-16,0 1 0,0-1 15,0 0 1,21-21-16,0 0 16,1 0-16,-1 0 15,0 0 1,-21-21-16,0 0 15,0-1-15,0 1 16,0 0-16,-21 0 16,0 21-16,-1-21 15,1 21 1,0 0-16,21 21 16,0 0-16,0 0 15,0 0-15,0 1 16,0-1-1,21-21-15,0 0 16,1 0-16,-1 0 16,0 0-16</inkml:trace>
  <inkml:trace contextRef="#ctx0" brushRef="#br1" timeOffset="-81749.25">381 13420 0,'0'0'0,"0"-21"31,21 21-31,0 0 16,0-22-16,-21 1 15,22 21-15,-22-21 16,0 0 0,-22 21-1,1 0-15,0 0 16,0 0-16,0 0 0,0 0 15,-1 0-15,-20 21 0,21-21 16,0 21-16,0 0 0,-22 1 16,22 20-16,0-21 0,0 0 15,0 22-15,-1-1 0,22-21 16,0 21-16,0 1 0,0-22 0,0 21 16,0-21-16,0 1 0,22-1 15,-1 0-15,0 0 0,-21 0 0,21 0 16,0-21-16,22 22 0,-22-1 15,0-21-15,0 0 0,21 0 0,-20 0 16,-1 0-16,21 0 0,-21 0 16,0 0-16,1 0 0,20 0 0,-21 0 15,0-21-15,0 21 16,1-22-16,-1 1 0,0 0 0,0 0 16,0 0-16,0 0 0,1-22 15</inkml:trace>
  <inkml:trace contextRef="#ctx0" brushRef="#br1" timeOffset="-81164.59">889 13123 0,'0'0'0,"0"-21"0,0 0 0,-21 21 31,0 21-15,21 0-16,-22 1 15,22-1-15,0 0 0,0 21 0,0-21 16,0 22-16,0-22 0,0 21 16,0 1-16,0-1 0,0 0 0,0 1 15,0-22-15,0 21 0,0 0 16,0 1-16,0-22 0,0 21 0,0-21 16,0 1-16,0-1 0,0 0 15,0 0-15,0 0 16,0-42 15,0 0-15,0 0-16,0 0 0,0-1 15,0 1-15,0 0 0,0 0 16,0 0-16,0 0 0,0-1 0,22-20 16,-22 21-16,21 0 0,0-22 15,0 22-15,21 0 0,-20 0 0,-1 21 16,21-21-16,-21 21 0,0 0 15,22 0-15,-22 0 0,0 0 0,0 21 16,0 0-16,1 0 0,-22 0 16,0 1-16,0 20 0,0-21 0,0 21 15,0-20-15,0 20 0,0-21 16,0 0-16,0 0 0,0 22 16,0-22-16,-22-21 0,22 21 15,-21 0-15,21 0 16,0-42 31,0 0-47,0 0 15</inkml:trace>
  <inkml:trace contextRef="#ctx0" brushRef="#br1" timeOffset="-80860.76">1503 13462 0,'0'0'15,"0"-21"-15,0 42 32,0 0-32,0 0 0,0 1 15,0-1-15,0 0 0,0 0 16,0 0-16,0 22 0,0-22 0,0 0 15,0 0-15,0 0 0,0 0 16,0 1-16,0-1 0,-21-21 16,21 21-16,0-42 47,0 0-47,21-1 15,-21-20-15,0 21 0</inkml:trace>
  <inkml:trace contextRef="#ctx0" brushRef="#br1" timeOffset="-80493.63">1545 13229 0,'0'0'0,"-21"0"0,0 0 16,21 21-16,-21 1 15,21-1-15,-22 0 0,22 0 16,0 0-16,0 0 0,0 1 15,22-22-15,-1 21 16,0-21-16,0 0 16,0 0-16,0 0 0,1 0 15,-1-21-15,-21-1 0,0 1 16,21 21-16,-21-21 0,0 0 16,0 0-16,-21 0 15,0-1-15,-1 22 16,1 0-16,0 0 0,0 0 15,0 0-15,0 0 16,-1 0-16,1 22 0,21-1 16,0 0-16,0 0 15,0 0-15,21-21 32,1 0-32,-1 0 0,0 0 0,21 0 15</inkml:trace>
  <inkml:trace contextRef="#ctx0" brushRef="#br1" timeOffset="-80173.81">1863 13081 0,'0'0'0,"0"-21"15,0 42 16,0 0-31,-22 0 0,22 1 16,0 20-16,0-21 0,0 21 0,0 1 16,0-22-16,0 21 0,0 1 15,-21-1-15,21 0 0,0 1 0,0-1 16,0 0-16,0-21 0,0 22 16,0-22-16,0 21 0,0-21 15,0 1-15,0-1 0,0 0 16,0 0-16,21-42 47,1 0-47</inkml:trace>
  <inkml:trace contextRef="#ctx0" brushRef="#br1" timeOffset="-79509.19">2392 13610 0,'0'-21'0,"0"-42"32,0 41-32,0 1 0,-21 21 15,-1-21-15,1 0 0,0 0 16,0 21-16,0 0 15,0 0-15,-1 0 0,1 0 16,0 0-16,0 0 16,0 21-16,0-21 0,-1 21 0,1 0 15,21 22-15,-21-22 0,21 0 16,-21 21-16,21-21 0,-21 1 0,21 20 16,0-21-16,0 0 0,0 0 15,0 22-15,0-22 0,21 0 16,0 0-16,0-21 0,0 0 15,1 0-15,-1 0 0,0 0 0,0 0 16,21 0-16,-20 0 0,-1 0 0,0-21 16,0 0-16,0 0 0,0 21 15,1-43-15,-1 22 0,0 0 16,0 0-16,0-21 0,-21-1 16,0 22-16,0-21 0,21-1 0,-21 1 15,0 21-15,0-21 0,0 20 0,0-20 16,0 21-16,0 0 0,0-22 15,0 22-15,0 0 0,0 0 0,0 0 16,0 0-16,-21 21 31,21 21-31,0 0 0,0 0 16,0 0-16,0 0 0,0 22 16,0-1-16,0 0 0,0-20 0,0 20 15,0 0-15,0 1 16,0-1-16,0-21 0,0 21 0,0-20 15,0-1-15,0 0 0,0 0 0,0 0 16,21 0-16,1-21 0,-1 22 16,0-22-16,0 0 0,0 0 15,0 0-15,22 0 16,-22-22-16,0 1 0,0 21 0,0-21 16,1 0-16</inkml:trace>
  <inkml:trace contextRef="#ctx0" brushRef="#br1" timeOffset="-78917.53">3958 13187 0,'0'-21'0,"0"42"0,0-63 16,0 20-16,0 1 0,0 0 15,0 42 16,-21 0-15,21 1-16,0 20 0,0-21 0,0 0 16,0 22-16,0-1 0,0-21 0,0 21 15,-21 1-15,21-1 0,0 0 16,0 1-16,0-1 0,0-21 0,0 22 16,0-22-16,0 0 0,0 0 0,0 0 15,0 0-15,0 1 0,0-1 16,21-42 31,-21-1-47,21 1 15</inkml:trace>
  <inkml:trace contextRef="#ctx0" brushRef="#br1" timeOffset="-78421.16">4318 13441 0,'0'21'47,"0"0"-31,-21-21-16,21 21 0,-21 1 15,21-1-15,0 0 0,0 0 0,0 0 16,0 0-16,0 1 0,0-1 15,0 0-15,0 0 0,0 0 0,0 0 16,0 1-16,21-1 16,0-21-16,0 0 15,0 0-15,0 0 0,1 0 0,-1 0 16,0 0-16,0 0 0,0 0 0,0 0 16,1-21-16,-1-1 0,0 22 15,-21-21-15,21 0 0,0 0 16,-21 0-16,21 0 0,-21-1 0,0-20 0,0 21 15,0 0-15,0 0 16,0-1-16,-21 1 0,0 0 0,0 0 16,0 0-16,0 21 0,-1 0 0,1 0 15,0 0-15,0 0 0,0 0 16,0 0-16,-1 0 0,1 0 0,0 0 16,0 0-16,0 0 0,0 21 15,21 0 1,0-42 31</inkml:trace>
  <inkml:trace contextRef="#ctx0" brushRef="#br1" timeOffset="-78071.36">3937 13293 0,'-21'0'0,"42"0"0,-63 0 0,42 21 15,-22-21-15,44 0 32,-1 0-17,21 0-15,-21 0 0,0 0 0,22 0 16,-22 0-16,21 0 0,-21-21 0,22 21 15,-22 0-15,21-21 0,1 21 16,-22 0-16,21 0 0,-21-22 0,0 22 16,1 0-16,-1 0 0,0 0 0,-42 0 78,42 0-47</inkml:trace>
  <inkml:trace contextRef="#ctx0" brushRef="#br1" timeOffset="-77461.64">6075 13166 0,'21'-21'15,"0"-1"-15,-21 44 32,0-1-17,0 0-15,0 0 0,0 0 16,0 22-16,0-22 15,0 0-15,0 21 0,0 1 0,-21-22 16,21 21-16,-21 0 0,21-20 0,0 20 16,0-21-16,-21 21 0,21-20 15,-22-1-15,22 0 0,0 0 0,0 0 16,0-42 31,0 0-47,0 0 15,0 0-15</inkml:trace>
  <inkml:trace contextRef="#ctx0" brushRef="#br1" timeOffset="-77061.42">5905 13272 0,'0'0'15,"-21"0"-15,0-22 0,21 1 0,0 0 16,0 0-16,0 0 16,0 0-16,0-1 15,0 1-15,21 0 0,0 0 0,1 0 16,-1 21-16,21-21 0,-21-1 16,22 22-16,-22-21 0,21 21 15,0 0-15,-20 0 0,20 0 0,0 0 16,-21 0-16,22 0 0,-22 21 15,21 1-15,-21-1 0,-21 0 0,0 0 16,0 21-16,0-20 0,0 20 0,0-21 16,0 21-16,-21-20 0,-21 20 15,21-21-15,0 0 0,-22 0 0,22 1 16,0-1-16,0 0 0,0 0 16,-1 0-16,1-21 0,0 0 0,21 21 15,21-21 32,-21-21-31</inkml:trace>
  <inkml:trace contextRef="#ctx0" brushRef="#br1" timeOffset="-76425.68">6921 13441 0,'22'0'32,"-22"-21"-32,0 0 15,0-1-15,0 1 16,0 0-16,-22 21 0,1-21 15,0 21-15,0-21 16,0 21-16,0 0 0,-1 0 0,1 0 16,0 0-16,0 0 0,0 0 0,0 0 15,-1 21-15,1 0 0,0 0 16,21 0-16,-21 1 0,0-1 16,0 0-16,-1 21 0,22-21 0,-21 22 15,21-22-15,-21 0 0,21 21 16,-21-20-16,21-1 0,0 0 0,0 0 15,0 0-15,21-21 16,0 0-16,0 0 0,1 0 0,20 0 16,-21 0-16,0-21 0,0 21 15,1-21-15,20 0 0,-21 0 0,0-1 16,0 1-16,1 0 0,-1 0 0,0 0 16,0 0-16,-21-1 0,0 1 15,21 0-15,-21 0 0,21 0 0,-21 0 16,0-1-16,0 1 15,0 42 17,0 1-32,0-1 0,0 0 15,0 21-15,0-21 0,0 1 16,0-1-16,0 0 0,0 0 16,22 0-16,-1-21 0,0 21 0,-21 1 15,21-22-15,0 0 0,-21 21 0,21-21 16,1 0-16,-1 0 15,0 0-15,0 0 16,0 0-16,-21-21 0,21 21 0,-21-22 16,0 1-16,22 21 0</inkml:trace>
  <inkml:trace contextRef="#ctx0" brushRef="#br1" timeOffset="-75921.45">7302 13356 0,'0'0'0,"0"-42"31,0 21-31,0 0 16,22 21-1,-1 0-15,0 0 16,0 0-16,0 0 15,0 0-15,-21 21 0,22 0 16,-22 0-16,0 0 0,0 0 0,21 1 16,-21-1-16,0 0 0,21 0 0,-21 0 15,0 0-15,0 1 0,0-1 16,0 0-16,0 0 0,0 0 0,0 0 16,0-42 30,0 0-30,0 0-16,0 0 0,0 0 0,0-1 16,0 1-16,0 0 0,0-21 15,21 21-15,0-1 0,0 1 0,-21 0 16,0 0-16,22 0 0,-1 0 0,-21-1 16,21 22-16,-21-21 15,21 21-15,0 0 16,0 0-1,-21 21 1,0 1 0,0-1-16,0 0 15</inkml:trace>
  <inkml:trace contextRef="#ctx0" brushRef="#br1" timeOffset="-75501.28">7937 13399 0,'22'0'15,"-1"0"1,0 0-16,0-22 0,0 22 16,0-21-16,-21 0 0,22 21 15,-1-21-15,0 0 0,0 21 0,-21-21 16,0-1-16,21 22 0,-21-21 0,0 0 15,0 0-15,-21 21 16,0 0-16,0 0 16,-22 0-16,22 0 0,0 21 15,0-21-15,0 21 0,0 0 0,-1 1 16,22-1-16,0 0 0,-21 0 16,21 0-16,0 0 0,0 1 0,0-1 15,0 0-15,0 0 0,0 21 0,21-42 16,1 22-16,-1-1 15,-21 0-15,21-21 0,21 21 0,-21-21 16,1 0-16,-1 0 0,0 0 0,0 0 16,21 0-16,-20 0 0,-1 0 0,0 0 15,0 0-15,0-21 0,0 0 16,-21 0-16,22 21 0,-1-22 0,0 1 16,-21 0-16,21 0 0,-21 0 0</inkml:trace>
  <inkml:trace contextRef="#ctx0" brushRef="#br1" timeOffset="-74985.57">8424 13272 0,'0'-43'15,"0"86"1,0-107-16,0 85 47,0 0-47,0 1 16,0-1-16,0 0 15,0 0-15,0 0 0,0 0 16,0 1-16,0-1 0,0 0 15,0 0-15,0 0 0,0 0 16,0-42 47,0 0-63,0 0 15,0 0-15,0 0 0,0-1 16,0 1-16,0 0 0,0 0 0,0-21 15,0 20-15,21 1 0,1 0 16,-1 0-16,0 21 0,0-21 0,0 0 16,22 21-16,-22 0 0,21-22 0,-21 22 15,0 0-15,22 0 0,-22 0 16,0 0-16,0 22 0,0-1 0,1-21 16,-22 21-16,0 0 0,0 0 0,0 0 15,0 22-15,0-22 0,0 0 16,0 0-16,0 0 0,0 1 15,0-1-15,0 0 0,0 0 0,0 0 16,0 0-16,0 1 0,0-1 16,0-42 31,0-1-32,21 1-15,0 0 0</inkml:trace>
  <inkml:trace contextRef="#ctx0" brushRef="#br1" timeOffset="-74576.8">9144 12827 0,'0'-21'0,"0"42"0,0-63 0,0 21 15,0-1-15,0 1 0,0 0 16,0 42 15,0 0-31,0 1 16,0-1-16,0 21 0,0-21 0,0 22 15,0-1-15,0-21 0,0 21 0,0 1 16,0-1-16,0 0 0,0-20 16,0 20-16,0 0 0,0-21 15,0 22-15,0-22 0,0 21 0,0-21 16,0 1-16,0-1 0,0 0 0,0 0 15,0 0-15,0 0 0,0 1 16,0-1-16,21-21 0,0 0 16,0 0-16,1 0 15,-1 0 1,0 0 0,0-21-16,0 21 0,-21-22 0,21 22 15,1-21-15,-22 0 16,21 21-16,-21-21 0,21 21 15,-21-21-15,0 0 0,0-1 16</inkml:trace>
  <inkml:trace contextRef="#ctx0" brushRef="#br1" timeOffset="-74189.02">8996 13039 0,'0'0'0,"-21"0"0,21-21 16,21 21 15,0 0-31,21 0 0,1 0 0,-22 0 15,21-22-15,0 22 0,-20 0 16,20 0-16,0 0 0,-21-21 0,1 21 16,-1 0-16,0-21 0,0 21 0,0 0 15,-42 0 63,21 21-78,-21-21 16,0 21-16,0 1 0</inkml:trace>
  <inkml:trace contextRef="#ctx0" brushRef="#br1" timeOffset="-67112.74">12594 13674 0,'0'21'0,"-21"0"16,21 0-1,0 0 1,21-21 46,-21-21-30,21 21-17,-21-21-15,0 0 16,-21 21 31,0 0-32,21 21 1,0 0 0,0 0-1,21-21 1,0 0-1,0 0-15,1 0 32,-22-21-17,21 21-15,-21-21 16,0 0 0,-21 21-1,-1 0 1,1 0-1,0 0-15,21 21 0,0 0 16,0 0 0,21-21 31,0 0-32,-21-21-15</inkml:trace>
  <inkml:trace contextRef="#ctx0" brushRef="#br1" timeOffset="-30717.19">13271 10181 0,'-21'-21'15,"0"0"1,21 0 15,-21 21-31,21 21 47,0 0-47,0 0 0,0 0 16,0 1-16,0-1 0,0 0 15,0 0-15,0 21 0,0-20 0,0 20 16,0 0-16,0-21 0,0 22 0,0-22 15,0 21-15,0 1 0,21-22 16,-21 21-16,0 0 0,21 1 16,-21-22-16,0 21 0,0 1 0,0-22 0,0 21 15,0-21-15,0 22 16,0-22-16,0 21 0,0-21 0,0 0 16,0 22-16,0-22 0,0 0 0,0 0 15,0 0-15,0 1 0,0-1 16,0 0-16,0 0 0,0 0 15,0 0-15,0 1 16,0-1 0,0 0-16,0-42 62,0 0-46,0-1-16,0 1 0,0 0 15</inkml:trace>
  <inkml:trace contextRef="#ctx0" brushRef="#br1" timeOffset="-29592.91">13314 10160 0,'0'0'0,"0"-21"16,21 21 15,0 0-31,0-21 16,0 21-16,1 0 0,-1 0 15,0 0-15,0 0 0,0 0 0,0 0 16,22 0-16,-22 0 0,21 0 15,-21 0-15,22 0 0,-1 0 0,0 0 16,22 0-16,-22 0 0,22 0 16,-1 0-16,1 0 0,-1 0 0,1 0 15,-1 0-15,1 0 0,-22 0 0,22 0 16,-22 0-16,0 0 0,1 0 16,-1 0-16,0 0 0,1 0 15,-22 0-15,21 0 0,0 0 0,-20 0 16,20 0-16,-21 0 0,0 0 15,22 0-15,-22 0 0,21 0 0,-21 0 16,0 0-16,22 0 0,-22 0 16,0 0-16,0 0 0,0 0 0,1 0 15,-1 0-15,-21 21 32,0 0-1,21 0-31,-21 0 15,0 1-15,0-1 0,0 0 16,0 0-16,0 0 0,21 0 16,-21 1-16,0-1 0,0 21 0,0-21 15,0 0-15,0 22 0,0-22 16,0 21-16,0-21 0,0 22 0,0-22 16,0 0-16,0 21 0,0-20 0,0-1 15,0 21-15,0-21 0,0 0 16,0 1-16,0-1 0,0 0 0,0 0 15,0 0-15,0 0 0,0 1 16,0-1-16,0 0 16,0 0-16,-21 0 15,0 0 1,0-21-16,21 22 16,-22-22-16,1 21 0,0-21 15,21 21 1,-21-21-16,0 0 0,0 0 0,-1 0 15,1 21-15,0-21 0,0 0 16,0 0-16,0 0 0,-1 0 16,1 21-16,-21-21 0,21 0 0,-22 0 15,22 0-15,-21 0 0,0 0 16,-1 0-16,-20 0 0,20 0 0,-20 0 16,-1 21-16,22-21 0,-21 0 15,-1 0-15,1 0 0,-1 0 16,1 0-16,-1 0 0,22 22 0,-22-22 15,22 0-15,0 0 0,-22 0 0,22 0 16,-1 0-16,1 0 0,0 0 16,-1 0-16,1 0 0,0 0 0,21 0 15,-22 0-15,22 0 0,0 21 0,0-21 16,0 0-16,-1 0 16,22 21-1,-21-21 1</inkml:trace>
  <inkml:trace contextRef="#ctx0" brushRef="#br1" timeOffset="-28805.37">13271 13208 0,'0'-21'15,"0"42"17,0 0-17,0 0-15,22 1 0,-22-1 16,0 0-16,0 0 16,0 0-16,0 0 0,0 1 0,0-1 15,0 0-15,0 0 0,0 0 16</inkml:trace>
  <inkml:trace contextRef="#ctx0" brushRef="#br1" timeOffset="-28172.42">13420 12975 0,'0'0'0,"-22"-21"0,1 21 16,0 0-16,0 0 15,0 0-15,0 0 0,-1 0 16,1 0-16,0 0 0,0 0 0,0 21 15,0 0-15,-22-21 0,22 22 16,0-1-16,0 0 0,0 0 0,-1 21 16,1-20-16,0 20 0,0-21 0,0 21 15,21-20-15,-21-1 0,21 21 16,-22-21-16,22 22 0,0-22 0,0 0 16,0 21-16,0-21 0,0 1 15,0-1-15,0 0 0,22 0 0,-1 0 16,0 0-16,0 1 0,0-1 0,0 0 15,22-21-15,-22 21 0,0-21 16,0 0-16,0 0 0,22 0 16,-22 0-16,0 0 0,21 0 0,-20 0 15,-1 0-15,0 0 0,0 0 16,21-21-16,-20 0 0,-1 21 0,0-21 16,0-1-16,0 1 0,0 0 15,1 0-15,-1 0 0,-21 0 0,0-1 16,21-20-16,-21 21 0,0 0 0,21-22 15,-21 22-15,0 0 0,0-21 16,0 21-16,0-22 0,0 22 0,0 0 16,0-21-16,0 20 0,0-20 15,0 21-15,-21 0 0,21 0 0,-21-1 16,21 1-16,-21 0 0,-1 0 16,22 0-16,-21 0 0,0 21 15,0-22-15,0 22 0,0 0 16,-1 0-16,1 0 0,0 0 0,0 0 15,0 0-15,0 0 0,-1 22 16,1-22-16,0 0 0,0 21 0,0-21 16,0 0-16</inkml:trace>
  <inkml:trace contextRef="#ctx0" brushRef="#br1" timeOffset="-27188.49">15684 10372 0,'0'-64'31,"22"64"-15,-22-21-16,21 21 0,0 0 16,0 0-16,0 0 15,0 0-15,1 0 0,-1 0 16,0 0-16,-21 21 15,0 0-15,0 1 16,0-1-16,0 0 0,0 0 16,-21 0-16,0 0 0,-1 1 0,1-1 15,0 0-15,0 0 0,0 0 16,0 0-16,-1 1 0,1-22 0,0 21 16,0 0-16,0-21 15,42 0 32,0 0-47,0 0 16,0 0-16,1 0 0,-1 0 15,0 0-15,0 0 0,0 0 16,0 0-16,1 0 0,-1 0 16,0 0-16,0 0 0,0 0 15,0 0-15,-21-21 31,0 0-31</inkml:trace>
  <inkml:trace contextRef="#ctx0" brushRef="#br1" timeOffset="-26433.08">16065 10075 0,'0'0'0,"-21"0"0,0-21 0,0 0 15,0 21-15,0 0 0,21-21 16,-22 21-16,1 0 0,0 0 15,0 0-15,0 0 0,0 0 16,-1 0-16,-20 0 0,21 0 0,0 21 16,0-21-16,-1 21 0,1-21 15,0 21-15,-21 1 0,21-22 16,-1 21-16,-20 0 0,21 0 0,0 0 16,0 0-16,-1 1 0,1-1 15,0 0-15,0 21 0,0-21 0,0 1 16,21 20-16,0-21 0,0 0 15,0 22-15,0-22 0,0 21 0,0-21 16,0 0-16,0 22 0,0-22 0,0 21 16,21-21-16,-21 1 0,21-1 15,0 0-15,0 0 0,0 0 0,-21 0 16,22 1-16,-1-1 0,0 0 16,0-21-16,21 21 0,-20-21 15,-1 0-15,0 21 0,0-21 0,0 0 16,0 0-16,1 0 0,-1 0 15,21 0-15,-21 0 0,0 0 0,22 0 16,-22 0-16,21 0 0,-21 0 0,1-21 16,20 21-16,0-21 0,-21 21 15,1-21-15,20 0 0,-21 21 0,21-22 16,-20 1-16,-1 0 0,0 0 0,21 0 16,-21 0-16,1-1 15,-22-20-15,21 21 0,0 0 0,-21-22 0,0 22 16,0-21-16,0 21 0,0-22 15,0 22-15,0-21 0,0 21 16,0-22-16,0 22 0,0 0 0,0-21 16,-21 21-16,0-1 0,-1 1 15,1 0-15,0 0 0,0 0 0,0 21 16,0-21-16,21-1 0,-22 22 0,1-21 16,0 21-16,0 0 0,0 0 15,0 0-15,-22 0 0,22 0 0,0 0 16,-21 0-16,20 0 0,1 0 15,-21 0-15,21 0 0,0 0 16,-1 21-16,1-21 0,0 22 0,0-22 16,0 21-16</inkml:trace>
  <inkml:trace contextRef="#ctx0" brushRef="#br0" timeOffset="-17108.64">487 15409 0,'0'0'0,"-21"0"16,-1 0-1,22-21 1,0 0 0,0 0-1,0 0-15,0 0 16,22 21-16,-1 0 0,21-22 15,-21 22-15,0 0 16,22 0-16,-22 0 0,21 0 0,-21 0 16,1 0-16,-1 22 0,0-1 15,-21 0-15,0 0 0,0 0 0,0 0 16,0 1-16,-21 20 0,0-21 16,-1 0-16,1 0 0,-21 22 15,21-22-15,0-21 0,-22 21 0,22 0 16,0-21-16,0 0 0,0 21 15,-1-21-15,1 0 16,21-21 15,21 21-15,1-21-16,-1 21 0,0 0 16,21-21-16,-21 21 0,1-21 0,20 21 15,0 0-15,-21 0 0,22 0 16,-22 0-16,0 0 0,21 0 0,-20 0 15,-1 21-15,-21 0 0,21-21 16,-21 21-16,21 0 0,-21 1 0,0-1 16,0 0-16,0 0 0,-21 0 15,0 0-15,0 22 0,-22-22 16,1 21-16,0-21 0,-1 22 16,-20-22-16,20 21 0,-20-21 15,21-21-15,-1 22 0,-20-1 0,20-21 16,1 0-16,0 0 0,-1 0 15,22 0-15,-21 0 0,0-21 0,20-1 16,-20 1-16,21 21 0,21-21 16,0 0-16,0 0 0,0 0 15,0-1-15,0 1 16,0 0-16,21 0 16,0 21-16,0 0 15,22-21-15,-22 0 0</inkml:trace>
  <inkml:trace contextRef="#ctx0" brushRef="#br0" timeOffset="-16871.52">1185 15536 0</inkml:trace>
  <inkml:trace contextRef="#ctx0" brushRef="#br0" timeOffset="-16159.92">2138 15473 0,'0'0'0,"21"-21"0,0 0 15,0-1-15,0 1 0,-21 0 0,22-21 16,-1 21-16,0-1 0,0-20 16,-21 21-16,0 0 0,0 0 0,0-1 15,0 1-15,-21 21 16,-21-21-16,20 21 0,-20 0 0,0 0 16,-1 0-16,22 21 0,-21 0 15,0-21-15,-1 22 0,22-1 16,-21 0-16,21 0 0,-1 21 0,1-20 15,0-1-15,21 0 0,0 0 16,0 0-16,21 0 0,0 1 16,1-22-16,-1 21 15,21-21-15,-21 0 0,22 21 0,-1-21 16,-21 0-16,21 21 0,1-21 16,-1 21-16,0-21 0,-20 21 0,20-21 15,-21 22-15,0-1 0,0 0 16,1 0-16,-22 0 0,0 0 0,0 1 15,0-1-15,-22 0 0,-20 21 16,0-21-16,-1 1 0,1-1 0,0 0 16,-1 0-16,1 0 15,0 0-15,-22-21 0,22 0 0,0 0 16,20 0-16,-20 0 0,0 0 0,21-21 16,-1 21-16,1-21 0,0 0 15,0 0-15,0 0 0,21-1 16,0 1-16,0 0 0,0 0 0,0 0 15,0 0-15,0-1 0,0 1 16,0 0-16,21 0 0,0 0 16,0 21-16,0-21 0,1-1 0,-1 22 15,0-21-15,0 21 0</inkml:trace>
  <inkml:trace contextRef="#ctx0" brushRef="#br0" timeOffset="-15845.11">2688 15028 0,'0'0'0,"0"-21"0,0 0 31,0 85-15,0-22-1,0 0-15,-21 1 16,21-1-16,-21 0 0,0 22 0,21-22 0,-22 0 16,1 1-16,0 20 0,21-20 15,0-1-15,-21-21 0,21 21 16,0-20-16,0-1 0,0 0 16,0 0-16,0 0 0,21-21 15,0 0-15,0 0 16,1 0-16,-1 0 0,0 0 0</inkml:trace>
  <inkml:trace contextRef="#ctx0" brushRef="#br0" timeOffset="-15621.24">2498 15515 0,'-22'0'16,"44"0"-16,-65 0 0,43-21 15,21 0 1,1 21-16,-1 0 0,21 0 16,-21-21-16,0 21 0,22 0 15,-22-21-15,21 21 0,-21 0 0,1-22 16,20 22-16,-21 0 0,0 0 16,0-21-16,1 21 0,-1 0 15</inkml:trace>
  <inkml:trace contextRef="#ctx0" brushRef="#br0" timeOffset="-15244">2921 15558 0,'0'0'16,"21"0"-16,0 0 0,0 0 15,1 0-15,-1 0 0,0 0 16,0-22-16,0 22 0,0-21 15,1 0-15,-1 21 0,0-21 16,-21 0-16,21 21 0,-21-21 16,0-1-16,0 1 15,-21 21 1,0 0-16,0 0 16,-1 0-16,1 0 0,0 21 0,0-21 15,0 22-15,21-1 0,-21 0 16,-1-21-16,22 21 0,-21 0 0,21 0 15,0 1-15,0-1 0,0 0 16,0 0-16,0 0 0,0 0 16,21 1-16,1-22 0,-1 0 15,0 21-15,0-21 0,0 0 16,0 0-16,22 0 0,-22 0 16,0 0-16,0 0 0,0 0 15,22-21-15</inkml:trace>
  <inkml:trace contextRef="#ctx0" brushRef="#br0" timeOffset="-14921.18">3556 15304 0,'0'0'16,"0"-22"-16,0 1 16,-21 42-1,0 1 1,21 20-16,0-21 0,0 0 0,0 22 15,-22-1-15,22 0 16,-21 1-16,21-1 0,0 0 0,0 22 16,-21-22-16,21 22 0,0-22 15,-21 21-15,21 1 0,0-1 0,0 1 16,-21-22-16,21 22 0,-21-22 0,21 0 16,0 1-16,0-1 0,0 0 15,0-20-15,0-1 0,0 0 0,0 0 16,0 0-16,21-42 31,-21 0-15,21 0-16,-21 0 0,21-22 15</inkml:trace>
  <inkml:trace contextRef="#ctx0" brushRef="#br0" timeOffset="-14564.78">3365 15579 0,'0'-21'0,"0"42"0,0-85 0,0 43 16,0 0-16,0 0 0,0 0 16,0-1-16,0 1 0,0 0 0,43 0 15,-22 0-15,0 0 16,21 21-16,-20-22 0,20 22 0,0 0 16,1 0-16,-1 0 0,-21 0 15,21 22-15,-20-1 0,-1 0 0,0 0 16,-21 0-16,0 0 0,0 1 0,0 20 15,0-21-15,-21 0 0,0 22 16,-22-22-16,22 0 0,-21 0 0,-1 0 16,1 0-16,21 1 0,-21-22 15,20 0-15,1 21 0,0-21 0,0 0 16,42-21 31,0 21-47,0 0 0,1-22 15,-1 1-15,0 21 0,0 0 0,0-21 16,0 21-16,1 0 0</inkml:trace>
  <inkml:trace contextRef="#ctx0" brushRef="#br0" timeOffset="-13921.15">4339 15155 0,'0'0'0,"0"-21"15,0 0 1,21 21-16,0 0 15,1-21-15,-1 21 0,0 0 16,0 0-16,0 0 16,-21 21-16,21 0 0,-21 0 15,0 1-15,0 20 0,0-21 16,0 0-16,-21 0 0,-21 1 0,21-1 16,0 21-16,-1-21 0,-20 0 15,21 1-15,0-22 0,0 21 16,-1 0-16,1-21 0,0 0 15,42-21 17,0 21-32,1-21 0,-1 21 0,0-22 15,0 22-15,0 0 0,0 0 16,1-21-16,-1 21 0,0 0 0,0 0 16,0 0-16,0 0 15,1 0-15,-1 0 0,0 21 0,0 1 16,0-1-16,-21 0 0,0 0 15,0 0-15,0 0 16,0 1-16,0-1 0,-21 0 0,0 0 16,0 0-16,0 0 0,-22 1 15,22-22-15,-21 21 0,21 0 0,-22 0 16,1-21-16,21 21 0,0-21 0,-22 0 16,22 0-16,0 21 0,0-21 15,0 0-15,-1 0 0,1 0 16,0-21-1,21 0 1,0 0-16,0 0 16</inkml:trace>
  <inkml:trace contextRef="#ctx0" brushRef="#br0" timeOffset="-13436.85">5376 15536 0,'0'0'0,"-21"-21"0,0 21 31,42 0 1,0 0-32,0 0 15,1 0-15,20 0 0,0 0 16,22 0-16,-1 0 0,1 0 0,-1 0 16,1 0-16,-1 0 0,1 0 0,-22 0 15,22 0-15,-1 0 0,-21 0 16,1 0-16,-22 0 0,21 0 0,-21 0 15,1 0-15,-22-21 16</inkml:trace>
  <inkml:trace contextRef="#ctx0" brushRef="#br0" timeOffset="-13069.05">6117 15282 0,'0'22'31,"0"-1"-15,21-21-16,0 0 0,1 0 16,-22 21-16,21-21 15,0 0-15,0 0 0,0 0 16,0 21-16,1-21 0,-1 0 15,0 0-15,0 0 0,0 21 16,-21 0-16,21-21 0,-21 22 16,0-1-16,0 0 15,0 0-15,-21 0 0,0 0 16,0 1-16,0-1 0,0 21 0,-22-21 16,22 0-16,0 1 0,-21-22 15,20 21-15,1 0 0,0 0 0,21 0 16,0 0-16,21-21 31</inkml:trace>
  <inkml:trace contextRef="#ctx0" brushRef="#br0" timeOffset="-12260.51">7514 15325 0,'0'-21'15,"21"21"-15,0-22 16,1 1-16,-1 0 0,0 0 16,0 21-16,-21-21 0,21 0 15,0-1-15,-21 1 0,22 0 16,-22 0-16,0 0 0,0 0 15,0-1 1,0 44 15,0-1-31,0 0 16,0 0-16,0 21 0,0-20 16,0 20-16,0 0 0,0 1 0,0-1 15,0 0-15,21-21 0,-21 22 16,21-1-16,-21 0 0,0-20 0,0 20 15,0-21-15,0 21 0,0-20 0,0-1 16,0 21-16,0-21 16,0 0-16,0 1 0,0-1 0,-21 0 15,0-21-15,-1 21 0,1 0 0,0-21 16,0 0-16,0 0 0,-22 0 16,22 0-16,-21 0 0,21 0 0,0 0 15,-22 0-15,22-21 0,0 21 16,0-21-16,0 0 0,-1 21 0,1-21 15,21-1 1,0 1 0,0 0-16,21 21 15,1 0 1,-1-21-16,0 21 0,0 0 0,0-21 16,22 21-16</inkml:trace>
  <inkml:trace contextRef="#ctx0" brushRef="#br0" timeOffset="-11556.91">8361 15685 0,'0'-22'31,"0"1"-31,-21 21 0,21-21 16,-22 21-16,22-21 15,-21 0 1,0 0-16,21-1 16,-21 22-16,0 0 15,0 0-15,-1 0 0,1 0 16,0 0-16,0 0 0,0 22 0,0-1 15,-1 0-15,-20-21 0,21 21 16,0 21-16,-22-20 0,22-1 0,0 0 16,0 0-16,0 21 15,21-20-15,0-1 0,-21 0 0,21 0 16,0 0-16,0 0 0,0 1 0,21-22 16,-21 21-16,21-21 0,0 0 15,0 0-15,0 0 0,22 0 0,-22 0 16,0 0-16,21 0 0,-20-21 15,-1-1-15,21 1 0,-21 21 0,0-21 16,1 0-16,-1 0 0,21 0 0,-42-22 16,21 22-16,0 0 0,1-21 15,-1-1-15,-21 22 0,0-21 0,21-1 16,-21 1-16,0 0 0,0-1 16,21 1-16,-21-21 0,0 20 15,0 1-15,0 21 0,0-22 0,0 22 16,0 0-16,0 0 0,0 0 15,0 42 1,0 0-16,0 0 16,0 22-16,0-22 0,0 42 0,0-20 15,0-1-15,0 0 0,0 22 0,0-22 16,-21 0-16,21 1 0,0-1 16,0 0-16,0-20 0,0 20 0,0-21 15,0 0-15,0 0 0,0 1 16,0-1-16,21-21 0,0 0 0,0 0 15,1 0-15,-1 0 16,0 0-16,0 0 0,0-21 16</inkml:trace>
  <inkml:trace contextRef="#ctx0" brushRef="#br0" timeOffset="-11165.14">8678 15727 0,'21'0'16,"1"0"-1,-1 0-15,0 0 16,21 0-16,-21-21 0,1 21 0,-1-21 16,0-1-16,0 22 0,0-21 15,0 0-15,1 21 0,-1-21 0,-21 0 16,0 0-16,0-1 0,0 1 15,-21 21 1,-1 0-16,1 0 0,-21 0 16,21 21-16,0 1 0,-1-22 15,1 21-15,0 0 0,0 0 16,0 0-16,0 0 0,21 1 0,0-1 0,0 0 16,0 0-16,0 0 0,0 0 15,0 1-15,0-1 16,0 0-16,21-21 0,0 0 0,0 21 15,0-21-15,0 0 0,22 0 16,-22 0-16,21 0 0,1 0 0,-22-21 16,21 0-16,0 21 0,1-21 15,-22-1-15</inkml:trace>
  <inkml:trace contextRef="#ctx0" brushRef="#br0" timeOffset="-10664.42">9377 15536 0,'0'0'0,"-21"0"16,-1 0 0,22 22-16,0-1 0,0 0 15,-21-21-15,21 21 0,0 0 16,0 0-16,0 1 0,-21-1 0,21 0 16,0 0-16,0 0 0,0 0 15,0 1-15,0-1 0,0 0 16,-21 0-1,0-21 1,0 0 0,21-21-1,-22 21-15,22-21 0,0 0 16,0-1-16,0 1 0,0 0 16,0-21-16,0 21 0,0-1 0,22 1 15,-1 0-15,0-21 0,0 21 16,0-1-16,0 1 0,22 0 0,-22 0 15,0 21-15,21 0 0,-20-21 0,-1 21 16,0 0-16,0 0 0,0 21 16,0 0-16,1 0 0,-22 0 15,0 1-15,0-1 0,0 0 0,0 0 16,0 21-16,0-20 0,0-1 16,0 0-16,0 0 0,0 0 0,0 0 15,0 1-15,0-1 16,-22-21-16,22 21 0,-21-21 15,21-21 17,0 0-17,21-1-15</inkml:trace>
  <inkml:trace contextRef="#ctx0" brushRef="#br0" timeOffset="-10179.7">10033 15155 0,'0'0'0,"0"-21"0,0 0 15,0 0-15,0 42 32,0 0-32,0 22 0,0-22 15,0 21-15,-21 0 0,21 22 16,-21-22-16,-1 1 0,22-1 0,0 0 15,-21 22-15,21-43 0,-21 21 16,21 1-16,-21-1 0,21-21 16,0 0-16,0 22 0,0-22 0,0 0 15,0 0-15,0 0 0,21-21 16,0 0-16,0 0 0,1 0 0,-1 0 16,0 0-16,0 0 0,0-21 0,22 21 15,-22-21-15,0 0 0,0 0 16,21-1-16,-20-20 0,-1 21 0,0 0 15,0-22-15,-21 22 0,0 0 16,21 0-16,-21 0 0,0 42 31,0 0-15,-21-21-16,0 21 0,21 0 16,0 1-16,-21-1 0,21 0 0,-21 0 15,21 0-15,0 0 0,0 1 16,0-1-16,0 0 15,21-21 1,0 0 0</inkml:trace>
  <inkml:trace contextRef="#ctx0" brushRef="#br0" timeOffset="-10012.8">10329 15388 0,'0'0'0</inkml:trace>
  <inkml:trace contextRef="#ctx0" brushRef="#br0" timeOffset="-9812.91">9652 15536 0,'0'0'16,"21"0"-1,0 0 1,22 0-16,-22 0 0,0 0 0,21 0 15,1 0-15,-1-21 0,0 21 16,1-21-16,-1 21 0,0-21 0</inkml:trace>
  <inkml:trace contextRef="#ctx0" brushRef="#br0" timeOffset="-8461.69">10583 15769 0,'127'0'32,"-106"0"-32,1-21 0,20 0 15,-21 21-15,0-21 0,22 0 0,-1-1 16,-21 1-16,21 0 0,-20 0 16,-1 0-16,0 0 0,0-1 0,0-20 15,-21 21-15,0-21 0,0 20 16,0-20-16,0 21 0,0 0 0,0-22 15,-21 22-15,21 0 16,-21 21-16,0 0 0,0 0 16,-1 21-16,22 0 0,-21 1 0,0-1 15,0 0-15,21 21 0,-21-21 16,21 22-16,-21-1 0,21 0 16,-22 1-16,1 20 0,0-20 0,21-1 15,-21 21-15,0-20 0,21 20 16,0-20-16,-21 20 0,21 1 0,0-22 15,-22 21-15,22-20 0,0-1 0,0 0 16,0 1-16,0-1 0,0-21 16,0 22-16,0-22 0,0 0 0,0 0 15,0 0-15,22-21 0,-1 21 16,0-21-16,0 0 16,0 0-16,22-21 0,-22 0 15,0 21-15,0-21 0,21 0 16,-20 0-16,-1-22 0,21 22 0,-21-21 15,0-1-15,1 22 0,-1-21 0,-21 0 16,0-1-16,0 1 0,0 0 16,-43-1-16,22 22 0,0-21 0,-21 21 15,-1-1-15,1 1 0,0 21 16,21-21-16,-22 21 0,1-21 0,21 21 16,0 0-16,21-21 15,21 21 1,21-21-1,-21 21-15,22 0 0,-1-22 0,0 22 16,1 0-16,-1-21 0,0 21 16,1-21-16,-1 21 0,21-21 0,-20 21 15,-22-21-15,21 21 0,1 0 0,-22-21 16,0-1-16,0 22 0,0-21 16,-42 21 15,0 0-16,21 21-15,-21-21 0,0 22 16,21-1-16,0 0 16,0 0-1,0 0 1,21-21 0,0 0-16,0 0 0,0 0 0,0 0 15,1 0-15,-1 0 0,0 0 0,21 0 16,-21 0-16,1 0 0,-1 0 15,21-21-15,-21 0 0,0 21 0,-21-21 16,22 21-16,-1-21 0,-21-1 0,21 22 16,-21-21-16,0 0 15,-21 42 32,21 0-47,-21 1 16,21-1-16,0 0 0,0 0 0,0 0 15,0 22-15,0-1 0,0 0 16,-22 1-16,22-1 0,0 0 0,0 1 16,-21-1-16,21 21 0,0-20 15,0-1-15,0 22 0,0-22 0,0 0 16,0 1-16,0-1 0,0 0 0,0 1 16,0-1-16,0 0 0,0-21 15,0 22-15,0-22 0,0 21 0,0-21 16,0 1-16,0-1 0,-21-21 15,0 0 1,0 0-16,0 0 0,-1 0 0,1-21 16,0-1-16,0 1 0,0-21 15,0 21-15,-1-22 0,1 22 0,0-21 16,0 0-16,21 20 0,0-20 0,0 21 16,0-21-16,0 20 0,0-20 15,0 21-15,0-21 0,0 20 0,0-20 16,21 0-16,0 21 0,0-22 15,1 1-15</inkml:trace>
  <inkml:trace contextRef="#ctx0" brushRef="#br0" timeOffset="-7661.14">13166 15812 0,'0'0'0,"21"0"0,0 0 16,0 0-1,-21-22-15,0 1 16,0 0-16,0 0 16,0 0-16,-21 0 15,21-1-15,-21 22 0,0-21 16,-1 21-16,1-21 0,-21 21 0,21 0 15,0 0-15,-22 0 0,22 0 16,0 0-16,-21 0 0,-1 0 16,22 21-16,-21 0 0,21-21 0,-1 22 15,1-1-15,0 21 0,0-21 16,0 0-16,21 1 0,0 20 0,0-21 16,0 0-16,0 0 0,0 1 0,0-1 15,0 0-15,21-21 0,0 21 16,0-21-16,0 0 0,22 0 0,-22 0 15,0 0-15,21 0 0,-20 0 16,20 0-16,0-21 0,-21 0 0,22 0 16,-22-1-16,21 1 0,1 0 15,-22 0-15,0 0 0,21-22 16,-21 22-16,1-21 0,-1 21 0,0-22 16,-21 1-16,0 21 0,21-21 0,-21-1 15,0 1-15,0 0 0,0 20 16,0-20-16,0 21 0,0 0 0,0 0 15,-21-1-15,0 22 16,0 0-16,-1 0 0,22 22 16,-21-1-16,21 21 0,-21-21 15,21 22-15,0-22 0,0 21 16,0 0-16,0 1 0,0-1 0,0-21 16,0 22-16,0-1 0,0-21 15,0 21-15,0-20 0,0 20 0,0-21 16,0 0-16,21 0 0,-21 1 0,21-1 15,1-21-15,-1 21 16,0-21-16,0 0 0,0 0 0,0 0 16,1-21-16,-1 0 15,0 21-15,0-22 0</inkml:trace>
  <inkml:trace contextRef="#ctx0" brushRef="#br0" timeOffset="-6943.56">13610 15706 0,'0'0'0,"0"-21"15,0 42 17,0 0-17,0 0 1,0 0-16,0 0 0,0 1 0,0-1 16,0 0-16,0 0 0,0 0 15,0 0-15,0 1 0,0-1 16,21-21-16,-21 21 0,21-21 15,1 0-15,-1 0 0,0 0 16,0 0-16,0-21 0,22 0 16,-22 21-16,0-22 0,21 1 0,-21 21 15,1-21-15,-1 0 0,0 0 16,0 0-16,0-1 0,0 22 0,-21-21 16,0 0-16,0 0 0,22 21 15,-22-21-15,0 42 47,0 0-31,-22-21-16,22 21 0,0 0 0,0 22 15,-21-22-15,0 21 0,21-21 16,-21 22-16,0-1 0,21 0 16,0 1-16,0 20 0,-21-20 0,21-1 15,0 21-15,0-20 0,0 20 16,0-20-16,0 20 0,0 1 0,0-22 15,0 21-15,0-20 0,0 20 16,0-20-16,0 20 0,0-21 0,21 1 16,-21-1-16,0 0 0,0 1 0,0-22 15,0 0-15,0 0 0,0 0 16,0 1-16,0-1 0,-21-21 16,-1 0-16,1 0 0,0 0 15,0 0-15,-21 0 0,20 0 0,-20-21 16,0 21-16,-1-22 0,1 1 15,0-21-15,-1 21 0,1-22 16,0 22-16,-1-21 0,1-22 0,21 22 16,0 0-16,0-22 0,21 22 15,0 0-15,0-22 0,0 22 0,0-1 16,21 1-16,0 0 0,0 21 0,21-22 16,1 1-16,-22 0 0,21 20 15,1-20-15,-1 21 0,0-21 0,-21 20 16,22-20-16,20 21 0,-20-21 15,-1 20-15,0-20 0,1 21 0,-1 0 16,21-22-16</inkml:trace>
  <inkml:trace contextRef="#ctx0" brushRef="#br0" timeOffset="-5045.12">14351 15727 0,'0'0'0,"-21"-21"31,21 0 16,0 42-15,0 0-17,0 0-15,0 0 0,-21-21 16,21 21-16,0 1 0,0-1 15,0 0-15,0 0 0,0 21 0,0-20 16,0-1-16,0 0 0,0 0 0,0 0 16,0 0-1,0 1-15,0-1 16,0-42 31,-22 21-47,22-22 0,0 1 15,0 0-15,0 0 0,0 0 16,0 0-16,0-1 16,0 1-16,0 0 0,22 0 0,-22 0 15,21 0-15,0-1 0,0 1 0,-21 0 16,21 0-16,0 21 16,1-21-16,-1 0 0,0 21 0,0 0 15,21-22-15,-20 22 0,-1 0 0,0 0 16,0 0-16,0 0 0,0 22 15,1-22-15,-22 21 0,0 0 16,0 0-16,0 0 0,0 22 16,0-22-16,0 21 0,0-21 0,0 0 15,0 22-15,0-22 0,0 0 0,0 0 16,0 0-16,0 1 0,0-1 16,0 0-16,0-42 78,0 0-78,0-1 0</inkml:trace>
  <inkml:trace contextRef="#ctx0" brushRef="#br0" timeOffset="-4393.22">15282 15960 0,'0'0'0,"0"-21"0,21-1 16,-21 1-16,0 0 15,0 0-15,0 0 16,0 0-16,0-1 0,0 1 0,0 0 15,0 0-15,-21 0 0,0 0 16,0-1-16,0 22 16,0 0-16,-1 0 0,1 0 15,0 0-15,0 0 16,-21 0-16,20 22 0,1-1 0,0 0 0,0 0 16,0 0-16,0 22 15,-1-22-15,1 21 0,0-21 0,0 22 16,21-1-16,0-21 0,0 21 15,0-20-15,0-1 0,0 0 0,0 0 16,0 0-16,21-21 0,0 0 0,0 21 16,1-21-16,-1 0 0,21 0 15,-21 0-15,22 0 0,-1-21 0,-21 0 16,21 21-16,1-21 0,-22 0 16,21 0-16,-21-1 0,22 1 0,-22 0 15,0 0-15,-21-21 0,21 20 0,-21 1 16,21 0-16,-21 0 0,0 0 15,0 0-15,0-1 0,0 1 16,0 0-16,-21 21 31,0 0-31,21 21 0,0 0 16,0 1-16,0-1 16,0 0-16,0 0 0,0 21 0,0-20 15,0-1-15,0 0 0,0 0 0,0 0 16,0 0-16,0 1 15,21-22-15,0 0 0,1 0 16,-1 0-16,0 0 16,0 0-16,0 0 0,0-22 15,1 22-15,-1-21 0,-21 0 16,21 0-16,0 0 0</inkml:trace>
  <inkml:trace contextRef="#ctx0" brushRef="#br0" timeOffset="-2969.02">15769 15621 0,'0'21'15,"0"0"-15,0 1 16,0-1-16,0 0 0,0 0 16,0 0-16,0 0 0,0 1 0,0 20 15,0-21-15,0 0 0,0 0 0,-21 1 16,21-1-16,0 0 0,0 0 15,0 0-15,0 0 0,0 1 16,0-44 31,0 1-47,0 0 16,0 0-16,0 0 0,0 0 15,0-22-15,0 22 16,0 0-16,0 0 0,0 0 0,0-1 15,21 1-15,0 0 0,-21 0 0,0 0 16,21 21-16,1-21 0,-1 21 16,0 0-16,0 0 15,0 21 1,-21 0-16,21-21 0,-21 21 16,0 21-16,0-20 0,0-1 0,0 0 15,0 0-15,22 0 0,-22 0 16,0 1-16,21-1 0,-21 0 0,21 0 15,-21 0-15,21-21 16,0 0 0,0 0-1,-21-21-15,0 0 16,22 21-16,-22-21 0,0 0 16,21-1-16,0-20 0,-21 21 0,21 0 15,0 0-15,0-1 0,1 1 16,-1 0-16,0 0 0,0 0 0,0 0 15,0-1-15,1 1 0,-1 21 0,0-21 16,0 21-16,0-21 0,0 21 16,-21 21-1,0 0-15,0 0 16,0 1-16,0-1 0,0 0 16,0 0-16,-21 0 0,21 22 0,0-22 15,0 0-15,0 0 0,0 0 16,0 22-16,0-22 0,0 0 15,0 0-15,21 0 0,1-21 0,-1 0 16,0 0-16,0 0 0,21 0 16,-20 0-16,-1 0 0,0 0 0,0 0 15,21-21-15,-20 21 0,-1-21 0,0 0 16,0 21-16,0-21 0,0-1 16,1-20-16,-22 21 0,21 0 0,0 0 15,0-1-15,0 1 0,-21 0 16,0 0-16,21 0 0,-21 0 15,22 21-15,-22-22 0,0 44 32,-22-1-32,22 0 15,-21 0-15,21 0 0,0 0 0,0 1 16,0-1-16,0 0 0,0 0 16,0 21-16,0-20 0,0-1 0,0 0 15,0 0-15,21-21 16,1 21-16,-1-21 15,0 0-15,0 0 0,0 0 0,0 0 16,1 0-16,-1-21 16,0 21-16,-21-21 0,21 0 15,0 0-15,0-1 0,1 1 0,-22 0 16,21 0-16,0-21 0,-21 20 16,21 1-16,0 0 0,-21 0 0,21 0 15,1 0-15,-22-1 0,21 22 16,-21-21-16,21 21 0,-21-21 0,21 21 15,0 0-15,-21 21 32,21-21-17,-21 21-15,22-21 32,-22-21-17,0 0 16,0 0-31,-22 21 32,1 0-32,0 0 0,0 0 15,0 21 1,21 0-16,-21 0 0,21 1 16,0-1-16,0 0 0,-22 0 0,22 0 15,-21 0-15,21 22 0,-21-22 16,21 0-16,0 0 0,0 0 0,0 1 15,0-1-15,0 0 0,21 0 16,0-21-16,1 0 16,-1 0-16,0 21 0,0-21 0,0 0 15,0 0-15,1 0 0,-1 0 0,21-21 16,0 0-16,-42 0 16,22 21-16,-1-21 0,0-1 0,0 1 15,-21 0-15,0 0 0,0 0 0,0 0 16,0-1-16,0 1 0</inkml:trace>
  <inkml:trace contextRef="#ctx0" brushRef="#br0" timeOffset="-2713.7">16891 15431 0,'0'0'0,"-21"0"0,-22-22 31,65 22 32,-1 0-63</inkml:trace>
  <inkml:trace contextRef="#ctx0" brushRef="#br0" timeOffset="-1900.12">18563 15515 0,'0'0'0,"21"0"0,0 0 32,1 0-17,-1 0-15,0 0 16,0 0-16,0 0 0,0 0 0,22 0 15,-22 0-15,0-21 0,21 21 16,-20-21-16,-1 21 0,0-21 0,0 0 16,0 21-16,-21-22 0,0 1 15,0 0-15,0 0 16,0 0-16,-21 21 0,0 0 0,-21 0 16,20 0-16,-20 0 15,21 0-15,-21 0 0,-1 0 0,22 0 16,-21 21-16,21 0 0,-22 0 0,22 0 15,0 1-15,21-1 0,0 0 16,0 0-16,0 0 0,0 0 0,0 1 16,21-1-16,0 0 0,0-21 15,1 21-15,20 0 0,-21-21 0,21 0 16,-20 0-16,-1 0 0,21 0 0,-21 0 16,0 0-16,22 0 15,-22 0-15,-42 0 31,0 0-31,-1 0 16,1 0-16,-21 0 0,21 0 0,-22 21 16,1 1-16,0-22 0,21 21 15,-22 0-15,22-21 0,-21 21 0,21 0 16,-1 0-16,1 1 0,0-1 0,21 21 16,0-21-16,0 0 0,0 1 15,0-1-15,21-21 0,22 21 0,-22 0 16,0-21-16,21 21 0,-21-21 15,22 0-15,-1 0 0,0 0 0,-20 0 16,20 0-16,0 0 0,-21 0 0,22 0 16,-22-21-16,21 0 15,1 0-15,-22 0 0,21-1 0,-21 1 16,22 0-16</inkml:trace>
  <inkml:trace contextRef="#ctx0" brushRef="#br0" timeOffset="-1628.48">19431 15261 0,'0'43'16,"0"-1"0,0-21-16,-21 21 0,21 1 0,-21-22 15,21 21-15,0 1 0,0-1 0,-22 0 16,22-21-16,-21 22 0,21-22 15,0 21-15,0-21 0,0 22 0,-21-22 16,21 0-16,0 21 0,0-20 0,0-1 16,0 0-16,21-21 31,0 0-15,1-21-16,-1 0 0</inkml:trace>
  <inkml:trace contextRef="#ctx0" brushRef="#br0" timeOffset="-1220.24">19643 15748 0,'0'21'31,"21"-21"-15,0 0-16,0 0 15,0-21-15,0 21 16,1-21-16,-1 21 0,0-21 16,0 21-16,0-21 0,0 21 0,1-22 15,-22 1-15,21 21 0,-21-21 16,0 0-16,0 0 16,-21 21-1,-1 0-15,1 0 0,0 0 0,0 21 16,0-21-16,-22 21 0,22 0 0,0 0 15,21 1-15,-21-1 0,0 0 16,21 21-16,0-21 0,0 1 0,0-1 16,0 0-16,0 0 0,0 0 0,0 0 15,21 1 1,0-22-16,21 0 0,-20 21 0,-1-21 16,0 0-16,21 0 0,-21 0 15,22 0-15,-22 0 0,0 0 0,21-21 16,-20-1-16,-1 22 0,0-21 0</inkml:trace>
  <inkml:trace contextRef="#ctx0" brushRef="#br0" timeOffset="-489.16">20214 15621 0,'0'42'31,"0"-20"-31,-21-22 0,21 21 15,-21 0-15,21 0 0,0 0 16,-21 0-16,21 1 0,0-1 16,0 0-16,0 0 0,-22 0 15,22 0 1,-21-21 0,21-21-1,0 0 1,0 0-16,0 0 0,0 0 15,0-1-15,0 1 0,0 0 16,0 0-16,0 0 0,21 21 16,-21-21-16,22-1 0,-1 1 15,0 21-15,0-21 0,0 21 0,0-21 16,1 21-16,-1 0 0,0 0 16,0 0-16,0 0 0,-21 21 15,0 0-15,21 0 0,-21 1 16,0-1-16,0 0 15,0 0-15,0 0 0,0 0 16,0 1-16,0-1 16,0 0-1,-21-21 17,21-21-1,0 0-31,0-1 15,0 1-15,0 0 0,21 21 0,1-21 16,-1 0-16,0 0 0,0-1 16,21 1-16,-20 0 0,20 0 0,0 0 15,1 0-15,-1 21 0,0-22 0,1 22 16,-22 0-16,21 0 0,-21 0 16,22 0-16,-22 0 0,0 0 0,-21 22 15,21-1-15,-21 0 0,0 0 0,0 0 16,0 22-16,0-22 15,0 0-15,-21 0 0,21 0 0,-21 0 16,0 1-16,-1-1 0,22 0 16,-21 0-16,0-21 15,21 21-15,0-42 47,0 0-47,21 21 0</inkml:trace>
  <inkml:trace contextRef="#ctx0" brushRef="#br0" timeOffset="-61.32">21103 15727 0,'0'0'0,"0"21"15,-21-21 1,21 21-16,21-21 15,0 0 1,0 0-16,1 0 16,-1 0-16,0 0 0,0-21 0,0 0 15,0 21-15,1-21 0,-1 21 16,0-21-16,0-1 0,0 1 16,-21 0-16,21 0 0,-21 0 15,0 0-15,0-1 0,-21 22 16,0 0-1,0 0-15,0 0 0,-22 0 16,22 0-16,0 22 0,0-1 16,21 0-16,-21 0 0,21 0 0,-21 0 15,21 1-15,0-1 0,0 0 16,0 0-16,0 0 0,0 0 16,0 1-16,21-1 0,0-21 15,0 21-15,0-21 16,0 0-16,1 0 15,20 0-15,-21 0 0,0 0 0,0 0 16,1-21-16,20 21 0,-21-21 16</inkml:trace>
  <inkml:trace contextRef="#ctx0" brushRef="#br0" timeOffset="466.82">21738 15515 0,'-42'43'31,"42"-22"-15,-21 0-16,21 0 0,-22 0 0,22 0 15,0 1-15,-21-1 16,21 0-16,0 0 0,-21 0 16,21 0-16,0 1 0,0-1 15,0 0 1,-21-21 15,21-21-15,-21 0-16,21-1 15,0 1-15,0 0 0,0 0 16,0 0-16,0 0 0,0-1 16,21 1-16,0 0 0,21 0 15,-20 0-15,20 0 0,-21-22 0,21 43 16,1-21-16,-1 0 0,0 0 15,-20 21-15,-1 0 0,21 0 0,-21 0 16,-21 21-16,0 0 16,0 0-16,0 0 0,0 1 0,0-1 15,0 0-15,-21 0 0,21 21 0,-21-20 16,21-1-16,-21 0 0,21 0 16,-21 0-16,21 0 0,0 1 0,0-1 15,0 0-15,0 0 16,21-42 31,0 0-47,-21 0 15,0-1-15,21 22 0,0-21 0</inkml:trace>
  <inkml:trace contextRef="#ctx0" brushRef="#br0" timeOffset="762.79">22352 15092 0,'-21'0'0,"21"21"16,-21 0-16,-1 0 0,1 1 0,0 20 16,21 0-16,-21 1 0,0-1 15,21 0-15,0 1 0,-21-1 0,-1 0 16,22-21-16,0 22 0,-21-1 15,21-21-15,0 0 0,0 22 0,0-22 16,0 0-16,0 0 0,0 0 0,0 1 16,0-1-16,21-21 15,1 0-15,-1 0 0,0 0 16,0 0-16,0 0 0,0 0 0,22 0 16,-22 0-16,0-21 0,0-1 15,0 22-15,1-21 0,-1 0 0</inkml:trace>
  <inkml:trace contextRef="#ctx0" brushRef="#br0" timeOffset="1010.91">22119 15431 0,'21'0'31,"0"0"-15,1 0-16,-1 0 0,21-22 0,-21 22 16,22 0-16,-22 0 0,21 0 15,0 0-15,-20 0 0,20 0 0,0 0 16,-21 0-16,1 0 0,-1 0 0,0-21 16,-21 0-1</inkml:trace>
  <inkml:trace contextRef="#ctx0" brushRef="#br0" timeOffset="2256.12">23770 15748 0,'21'0'0,"-42"0"0,63 0 0,-42-21 47,0 0-47,0 0 16,0-1-16,0 1 15,0 0-15,0 0 16,0 0-16,-21 0 0,0-1 15,0 1-15,0 0 0,0 21 16,-1-21-16,1 21 0,0 0 0,-21-21 16,21 21-16,-1 0 0,1 0 15,-21 0-15,21 0 0,0 21 0,-1-21 16,-20 21-16,21 0 0,0 0 0,0 1 16,-1-1-16,22 21 0,0-21 15,-21 0-15,21 1 0,0-1 0,0 0 16,0 0-16,0 0 0,21 0 0,1 1 15,20-1-15,-21-21 16,0 0-16,0 0 0,22 0 0,-22 0 16,21 0-16,-21 0 0,22 0 15,-22 0-15,0-21 0,21 21 16,-20-22-16,-1 1 0,0 21 0,0-21 16,0 0-16,0 0 0,-21 0 15,0-1-15,22 1 0,-22 0 16,0 0-16,0 42 31,0 0-15,0 0-16,0 1 0,0-1 0,0 0 15,0 0-15,0 0 16,0 0-16,21 1 0,0-22 0,0 0 16,0 21-16,22-21 15,-22 0-15,21 0 0,-21 0 0,22 0 16,-22 0-16,21 0 0,-21-21 0,0-1 15,22 22-15,-22-21 0,0 0 16,0 0-16,0 0 0,1 0 0,-1-1 16,-21 1-16,21 0 0,0 0 0,-21 0 15,0 0-15,0-1 0,21 1 16,-21 0-16,21 0 0,-21 42 31,0 0-15,0 0-16,0 1 0,0-1 0,-21 21 15,21-21-15,-21 0 16,21 1-16,0-1 0,0 0 0,-21 0 16,21 0-16,0 0 0,-21-21 0,21 22 15,0-1-15,-21-21 32,-1 0-17,22-21-15,0-1 16,0 1-16,0 0 0,0 0 15,0 0-15,0 0 0,0-1 16,22 1-16,-1 0 0,0-21 0,0 21 16,21-1-16,-20 1 0,20 0 15,0 0-15,1 0 0,-1 21 16,-21 0-16,21 0 0,1 0 0,-22 0 16,21 0-16,-21 21 0,1 0 15,-1 0-15,-21 22 0,0-22 0,0 21 16,0-21-16,0 0 0,0 22 0,0-22 15,0 0-15,0 0 0,0 22 16,-21-22-16,-1-21 0,22 21 0,-21 0 16,21 0-1,0-42 17,21 0-17,1 21-15</inkml:trace>
  <inkml:trace contextRef="#ctx0" brushRef="#br0" timeOffset="2911.03">25633 15494 0,'0'-21'0,"0"42"0,0-84 0,0 41 16,0 1-16,0 0 15,-21 0-15,-1 21 0,1 0 16,0 0-16,0 0 0,-21 0 16,20 0-16,1 21 0,0 0 15,0 0-15,0 1 0,0-1 0,-1 21 16,1-21-16,21 0 0,0 1 16,0-1-16,-21 0 0,21 0 0,0 0 15,0 0-15,0 1 0,0-1 0,0 0 16,21 0-16,-21 0 15,21-21-15,1 0 0,-1 0 16,0 0-16,0 0 16,0 0-16,0 0 15,1-21-15,-1 0 16,-21 0-16,21 0 0,0-1 16,-21 1-16,21-21 0,0 0 0,1-1 15,-1 1-15,0 0 0,-21-1 0,21-20 16,0-1-16,0 22 0,-21-22 15,22 22-15,-22 0 0,21-1 0,-21 1 16,0 0-16,0 21 0,0-1 16,0 1-16,0 0 0,-21 21 15,-1 21 1,1-21-16,0 43 0,0-22 16,0 42-16,0-20 0,-1 20 0,1 1 15,0-1-15,0 1 0,21 20 0,0-41 16,0 20-16,0 1 0,0-22 15,0 0-15,0 1 0,0-22 0,42 21 16,-21-21-16,1 0 0,-1 1 16,21-1-16,-21 0 0,22 0 0,-22-21 15,21 0-15,0 21 0,1-21 0,-1 0 16,0 0-16,1 0 0,-22 0 16,21-21-16,1 21 0,-1-21 0,-21 0 15,21 21-15,-20-21 0,20-1 16,-21 22-16,-21-21 0,0 0 0</inkml:trace>
  <inkml:trace contextRef="#ctx0" brushRef="#br0" timeOffset="3966.9">18690 16616 0,'0'0'0,"21"0"16,-21-21-16,21 0 0,1 21 0,-1-22 16,-21 1-16,21 21 0,0-21 15,0 0-15,0 0 0,-21 0 0,22 21 16,-22-22-16,21 1 0,-21 0 0,0 0 16,0 0-16,0 0 15,-21 21-15,-1 0 0,1 0 16,0 0-16,-21 0 0,21 0 0,-1 0 15,-20 0-15,0 21 16,-1-21-16,22 21 0,-21 0 0,0-21 0,20 21 16,-20 0-16,21 1 0,21-1 15,0 0 1,0 0-16,42-21 16,-21 21-16,22-21 0,-22 0 15,21 21-15,1-21 0,-1 22 0,0-22 16,-21 21-16,22-21 0,-22 21 0,21 0 15,-21 0-15,1-21 0,-1 21 16,0 1-16,-21-1 0,0 0 16,0 0-16,-21-21 15,0 0-15,-1 0 0,-20 0 16,21 0-16,-21 0 0,-1 0 0,-20 0 16,20 0-16,1-21 0,0 21 15,-1-21-15,1 0 0,0 21 16,21-22-16,-22 22 0,22 0 0,0 0 15,21-21-15,21 21 32,0-21-32,0 21 15,1 0-15,-1 0 0,21 0 0</inkml:trace>
  <inkml:trace contextRef="#ctx0" brushRef="#br0" timeOffset="4284.1">19262 16510 0,'-85'148'31,"85"-127"-31,0 22 0,-21-1 16,0 0-16,21 1 0,-22-1 15,1 0-15,21 1 0,-21 20 0,0-20 16,21-1-16,-21 0 0,0 1 16,21-1-16,0 0 0,-22 1 15,1-22-15,21 21 0,0-21 0,-21 0 0,21 1 16,0-1-16,0 0 0,21-42 31,0 0-31,1-1 16,-22 1-16,21 0 0,0 0 0,0 0 15</inkml:trace>
  <inkml:trace contextRef="#ctx0" brushRef="#br0" timeOffset="4595.4">19177 16552 0,'0'0'0,"-21"-21"0,21 0 0,-21 0 15,21 0-15,0 0 0,0-1 16,0 1-16,21 0 15,0 0-15,0 21 0,21 0 16,-20 0-16,20 0 0,0 0 0,1 0 16,-1 0-16,0 0 0,-21 0 15,22 21-15,-22 0 0,21-21 0,-42 21 16,0 1-16,0-1 0,0 0 16,0 0-16,-21 0 0,0 0 0,0-21 15,0 22-15,-22-1 0,1-21 0,0 21 16,20-21-16,-20 0 0,0 21 15,21-21-15,-1 0 0,1 0 0,0 0 16,21 21-16,21-21 31,0 0-31,1 0 16</inkml:trace>
  <inkml:trace contextRef="#ctx0" brushRef="#br0" timeOffset="4959.72">19664 16616 0,'21'0'15,"0"-21"1,0 21-16,0 0 16,1-21-16,-1 21 0,-21-22 15,21 1-15,-21 0 16,-21 21 15,0 0-31,-1 0 0,1 0 16,0 21-16,0-21 0,0 21 0,0 1 15,21-1-15,-22 0 16,22 0-16,0 0 0,0 0 0,0 1 16,0-1-16,0 0 0,0 0 15,0 0-15,22-21 0,-22 21 16,21-21-16,0 0 0,0 0 0,0 0 15,0 0-15,1 0 0,-1 0 16,0 0-16,21 0 0,-21-21 0,1 0 16,-1 0-16,0 0 0,0 21 15,0-21-15</inkml:trace>
  <inkml:trace contextRef="#ctx0" brushRef="#br0" timeOffset="5351.96">20087 16574 0,'21'-64'16,"0"1"15,-63 190-31,84-233 15,-63 106 1,21 21-16,0 0 0,-21 0 16,21 0-16,-21 1 0,0-1 15,21 0-15,0 0 0,0 0 0,0 0 16,0 1-16,0-1 0,0 0 16,21 0-16,0-21 0,0 0 15,0 0-15,1 0 0,20 0 0,-21 0 16,21 0-16,1 0 0,-22-21 15,21 0-15,-21 0 0,22 21 0,-22-22 16,0 1-16,0 0 0,0 0 16,-21 0-16,22 0 0,-22-1 15,-22 22 17,1 0-32,0 0 0,21 22 15,0-1-15,-21 0 0,21 0 0,0 0 16,0 0-16,0 1 15,0-1-15,0 0 0,21-21 16,-21 21-16,21-21 16,0 0-16,1-21 15,-22 0-15,21 0 16,-21-1-16</inkml:trace>
  <inkml:trace contextRef="#ctx0" brushRef="#br0" timeOffset="5511">20510 16341 0,'-21'-21'16,"106"190"-16,-149-317 0,22 105 0,42 65 63,21-22-48</inkml:trace>
  <inkml:trace contextRef="#ctx0" brushRef="#br0" timeOffset="6736.36">20891 16637 0,'22'-21'32,"-1"21"-32,0-21 15,0 0-15,0 21 0,0-22 0,1 1 16,-1 21-16,0-21 0,0 0 15,0 0-15,-21 0 0,0-1 0,21 1 16,-21 0-16,0 0 0,0 0 16,0 0-16,0-1 0,0 1 0,0 0 15,-21 21-15,0 0 16,0 0 0,21 21-16,-21 0 0,21 1 0,-21-1 15,21 21-15,0-21 16,0 22-16,0-1 0,-22-21 0,22 21 15,-21 1-15,21 20 0,0-20 16,0-1-16,-21 21 0,21-20 0,0-1 16,0 22-16,0-22 0,0 0 0,-21 22 15,21-22-15,-21 0 0,0 1 16,21-22-16,0 21 0,0-21 0,0 1 16,0-1-16,0 0 0,21-21 31,0 0-31,0 0 0,0-21 15,0 0-15,1-1 0,-1 1 0,0 0 16,0 0-16,0 0 0,-21-22 16,0 22-16,0-21 0,0 0 15,0-1-15,0 1 0,0 0 0,0 20 16,0-20-16,-21 0 0,0 21 16,0-22-16,0 22 0,-1 21 0,1-21 15,0 21-15,21-21 0,21 0 31,0 21-15,22 0-16,-22-22 0,21 22 16,-21-21-16,22 21 0,-1-21 0,0 0 15,1 21-15,-1-21 0,0 0 16,1-1-16,-1 22 0,0-21 16,-20 21-16,-1 0 0,-21-21 0,-21 21 46,-1 21-46,1 0 16,0 1-16,21-1 0,-21-21 0,21 21 16,0 0-16,0 0 0,0 0 0,0 1 15,21-1 1,0-21-16,0 21 0,1-21 0,-1 0 16,21 0-16,-21 0 0,22 0 15,-22 0-15,21 0 0,-21-21 16,22 0-16,-22 21 0,0-22 0,0 1 15,0 0-15,0 0 0,-21 0 16,0 0-16,0-1 0,22 22 16,-22-21-16,0 0 15,0 42 1,0 0 0,0 1-16,0-1 15,0 0-15,0 0 0,0 21 0,0-20 16,0-1-16,0 21 0,0-21 15,0 22-15,0-22 0,0 21 0,0 0 16,0-20-16,0 20 0,0-21 16,0 0-16,0 22 0,0-22 15,0 0-15,0 21 0,0-21 0,0 1 16,-22-1-16,22 0 0,-21 0 16,0 0-16,0-21 0,0 21 0,0-21 15,-1 0-15,1 0 0,0 0 0,-21 0 16,21 0-16,-1 0 0,-20 0 15,21 0-15,0 0 0,0 0 0,-1-21 16,1 21-16,21-21 0,-21 0 16,21 0-16,0 0 15,0-1-15,0 1 16,0 0-16,21 0 0,0 0 16</inkml:trace>
  <inkml:trace contextRef="#ctx0" brushRef="#br0" timeOffset="7159.5">22437 16108 0,'0'21'31,"0"0"-31,-22 0 0,22 1 0,-21 20 0,0-21 15,0 21-15,0 1 0,21-1 0,-21-21 16,-1 22-16,1-1 16,21-21-16,0 21 0,0-20 0,0 20 15,0-21-15,0 0 0,0 0 16,0 1-16,0-1 0,21-21 0,1 0 16,-22 21-16,21-21 0,0 0 0,0 0 15,0 0-15,0 0 0,1-21 16,-1 0-16,0 21 0,-21-22 0,21 1 15</inkml:trace>
  <inkml:trace contextRef="#ctx0" brushRef="#br0" timeOffset="7352.5">22225 16510 0,'106'-21'15,"-64"21"1,-21 0-16,22-21 0,-22 21 16,21 0-16,-21 0 0,22 0 0,-1-21 15,0 21-15,-21-22 0,22 22 16,-22 0-16</inkml:trace>
  <inkml:trace contextRef="#ctx0" brushRef="#br0" timeOffset="8391.74">23029 16574 0,'0'0'0,"21"0"16,1 0-16,-1 0 15,-21-22 1,0 1-16,0 0 15,0 0-15,0 0 16,0 0-16,-21 21 0,21-22 16,-22 22-16,1 0 0,0 0 15,0 0-15,0 0 0,0 0 0,-1 0 16,1 0-16,0 22 0,0-1 0,0 0 16,0 0-16,-1 0 0,1 0 15,0 1-15,21-1 0,-21 0 0,21 0 16,0 0-16,0 0 0,0 1 15,0-1-15,21 0 0,0-21 16,0 21-16,1-21 0,-1 0 16,0 0-16,21 0 0,-21 0 0,1 0 15,-1-21-15,0 0 0,0 0 16,0 21-16,0-22 0,1 1 16,-22 0-16,21 0 0,-21 0 0,21 21 15,-21-21-15,0-1 0,0 1 16,0 0-16,21 0 0,-21 42 47,-21 0-32,21 0-15,0 1 16,-21-1-16,21 0 0,0 0 0,0 0 16,0 0-16,0 1 0,0-1 15,21 0-15,0 0 16,0-21-16,0 0 0,1 0 0,-1 0 15,0 0-15,0 0 16,0 0-16,22-21 0,-1 21 0,-21-21 16,21 0-16,-20-1 0,20 1 15,-21 0-15,21 0 0,-20 0 0,-1 0 16,0-1-16,-21-20 0,0 21 0,0 0 16,0 0-16,0-1 0,0 1 15,-21 0-15,-22 21 0,22 0 16,0 0-16,0 0 0,-21 0 15,20 0-15,1 0 0,-21 21 0,21-21 16,0 21-16,-1 1 0,22-1 16,-21 0-16,21 0 0,0 0 15,0 0-15,0 1 16,21-22-16,-21 21 16,22-21-16,-1 0 0,0 21 0,0-21 15,0 21-15,0-21 0,1 21 16,-22 0-16,21-21 0,-21 22 15,21-1-15,-21 0 0,21 0 0,-21 0 16,0 0-16,0 1 0,21-1 16,-21 0-16,21 21 0,-21-21 0,22 22 15,-22-22-15,0 21 0,0-21 0,0 1 16,0 20-16,0-21 0,0 0 16,0 22-16,0-22 0,-22 0 15,1 0-15,0 0 0,0 0 16,0 1-16,0-1 0,-1-21 0,1 0 15,-21 21-15,21-21 0,0 0 16,-22 0-16,22 0 0,0 0 0,0 0 16,0 0-16,-1 0 0,1 0 0,0 0 15,21-21-15,0 0 16,0-1-16,0 1 16,0 0-16,0 0 0,21 0 15,0 0-15,1-1 0,20 1 16</inkml:trace>
  <inkml:trace contextRef="#ctx0" brushRef="#br0" timeOffset="8639.14">23918 16404 0,'0'64'31,"0"-43"-31,0 0 0,0 0 16,0 22-16,0-22 0,0 0 16,0 21-16,0-21 0,-21 1 15,21-1-15,-21 0 0,21 0 0,0 0 16,0 0-16</inkml:trace>
  <inkml:trace contextRef="#ctx0" brushRef="#br0" timeOffset="9055.27">23876 16468 0,'0'-21'0,"0"42"0,0-64 16,0 22-1,21 21-15,0 0 16,0 0-16,1 0 15,-1 21-15,0-21 0,0 22 0,0-1 16,0 0-16,-21 0 0,0 0 16,22 0-16,-22 22 0,21-22 0,-21 21 15,0-21-15,21 1 0,-21-1 16,0 21-16,0-21 0,0 0 16,0 1-16,0-44 31,0 1-16,0 0-15,0 0 16,0 0-16,0 0 0,0-1 0,0-20 16,21 21-16,-21-21 0,21 20 0,-21-20 15,21 0-15,-21 21 0,22-22 16,-1 22-16,-21 0 0,0 0 0,21 0 16,0-1-16,-21 1 0,21 21 31,-21 21-16,0 1-15,0-1 16,0 0-16</inkml:trace>
  <inkml:trace contextRef="#ctx0" brushRef="#br0" timeOffset="10226.8">24574 16679 0,'0'-21'0,"0"42"0,0-63 16,0 21-16,0 0 0,0 0 16,0-1-16,0 1 0,0 0 15,0 0-15,0 0 0,0 0 16,-21 21 0,0 0-16,0 0 0,0 0 0,0 0 15,-1 21-15,1-21 0,0 21 0,0 0 16,0 0-16,0 0 0,-1 1 15,1-1-15,21 0 0,0 0 0,0 0 16,0 0-16,0 1 0,0-1 16,21 0-16,1-21 0,-1 0 15,0 0-15,21 0 16,-21 0-16,1 0 0,-1 0 0,0 0 16,0-21-16,0 21 0,-21-21 15,21-1-15,1 1 0,-22 0 0,21 0 16,-21 0-16,0 0 0,21-1 0,-21 1 15,0 0-15,0 0 16,0 0-16,-21 42 31,21 0-31,-21-21 16,21 21-16,0 0 0,0 1 0,0-1 16,0 0-16,0 0 0,0 0 15,0 0-15,21 1 0,0-1 16,21-21-16,-21 0 0,22 0 15,-1 0-15,0 0 0,1 0 0,-22 0 16,21 0-16,-21-21 0,22 21 16,-22-22-16,0 1 0,0 0 0,0 0 15,-21 0-15,0 0 0,0-1 16,0 1-16,0 0 0,0 0 16,0 0-16,0 0 0,-21 21 31,0 0-31,21 21 15,-21 0-15,21 0 0,0 0 16,0 0-16,0 1 0,0-1 16,0 0-16,-21 0 0,21 0 0,0 0 15,0 1-15,-21-1 16,21 0-16,0-42 47,0 0-47,0-1 15,0 1-15,0 0 0,0 0 16,0 0-16,0 0 0,0-1 0,21 1 16,0 0-16,0-21 0,0 21 15,0 21-15,1-22 0,-1 1 0,0 0 16,0 21-16,0 0 0,0 0 16,1 0-16,-1 0 15,-21 21-15,0 0 0,0 1 16,0-1-16,0 0 0,0 0 15,0 0-15,0 0 0,0 1 0,0-1 16,0 0-16,0 0 16,0 0-16,0 0 0,-21-21 47,21-21-47,0 0 15,0 0-15,0 0 16,21 0-16,0-1 0,-21 1 15,21 0-15,0 0 0,0 0 16,1 0-16,20-1 0,-21 1 0,21 21 16,-20-21-16,-1 21 0,21 0 15,-21 0-15,0 0 0,-21 21 16,0 0-16,0 1 16,0-1-16,0 0 0,0 0 15,-21 0-15,21 0 0,0 1 0,-21-1 16,0 0-16,21 0 0,0 0 15,-21-21 1,21-21 31,21 21-47,-21-21 0</inkml:trace>
  <inkml:trace contextRef="#ctx0" brushRef="#br0" timeOffset="10658.77">25887 16468 0,'0'0'0,"21"0"15,0 0-15,0-21 0,0 21 16,1-22-16,-1 22 0,-21-21 16,21 21-16,-21-21 0,21 21 0,-21-21 15,0 0-15,0 0 16,0-1-16,0 1 0,-21 21 16,0 0-16,0 0 0,-1 0 15,1 0-15,0 21 0,0-21 16,0 22-16,-22-1 0,22 21 0,0-21 15,0 0-15,0 1 16,21 20-16,0-21 0,0 0 0,0 0 16,0 1-16,0-1 0,21 0 15,21 0-15,-21-21 0,22 21 16,-22-21-16,21 0 0,1 0 0,-1 0 16,-21 0-16,21 0 0,-20 0 15,-1 0-15,0-21 0,0 21 0,0-21 16,0 0-16,-21 0 15</inkml:trace>
  <inkml:trace contextRef="#ctx0" brushRef="#br0" timeOffset="11599.08">24426 17187 0,'0'-21'0,"21"21"16,1-21-16,-22 0 0,21 21 31,0 0-16,-21 21 1,0 0-16,0 0 0,0 1 0,0 20 16,0-21-16,0 0 0,0 0 15,0 22-15,0-22 0,-21 0 16,21 0-16,0 0 0,0 1 0,0-1 16,0 0-1,21-42 1,0 0-1,-21-1-15,21 22 0,-21-21 0,21 0 16,1 0-16,-22 0 0,21 21 16,-21-21-16,21-1 0,0 22 15,0 0 1,-21 22 0,21-1-16,-21 0 15,0 0-15,22-21 0,-22 21 0,21 0 16,0 1-16,0-22 15,0 0-15,0 0 0,1 0 16,-1 0-16,0 0 0,0 0 16,21 0-16,-20 0 0,-1-22 0,0 1 15,0 0-15,0 21 0,-21-21 16,0 0-16,0 0 0,0-1 0,0 1 16,0 0-16,0 0 0,0 0 15,0 0-15,0-1 0,-21 22 0,21-21 16,-21 21-1,21 21 1,-21-21-16,21 22 0,0-1 16,0 0-16,0 0 15</inkml:trace>
  <inkml:trace contextRef="#ctx0" brushRef="#br0" timeOffset="11831.87">25273 17187 0,'-64'64'16,"128"-128"-16,-64 86 31,0-1-31,0 0 16,0 0-16,0 0 0,0 0 0,0 1 15,0-1-15,-21 0 16,21 0-16,0 0 15,0-42 17,0 0-17</inkml:trace>
  <inkml:trace contextRef="#ctx0" brushRef="#br0" timeOffset="12006.74">25231 17039 0,'0'0'0,"-22"0"16,1 0 0,21 21 15,21-21 0,1 0-31</inkml:trace>
  <inkml:trace contextRef="#ctx0" brushRef="#br0" timeOffset="12262.89">25696 17018 0,'0'21'16,"-21"-21"-16,21 21 15,0 1-15,-21-1 0,0 0 0,0 21 16,21-21-16,0 1 0,-22 20 15,1-21-15,21 0 0,0 22 0,-21-22 16,21 0-16,-21 0 0,21 0 16,0 0-16,0 1 0,0-1 15,0 0-15</inkml:trace>
  <inkml:trace contextRef="#ctx0" brushRef="#br0" timeOffset="12827.76">25336 17378 0,'0'-21'15,"64"84"-15,-128-105 0,86 21 16,-1 21 0,0 0-16,0 0 0,21 0 15,1 0-15,-1 0 0,0 0 16,22-21-16,-22-1 0,22 22 0,-22-21 15,0 0-15,1 21 0,-22-21 16,21 0-16,-21 0 0,1-1 0,-1 1 16,-21 0-16,0 0 0,0 0 15,0 0-15,0-1 0,-21 22 32,-1 0-32,1 22 15,21-1-15,0 0 0,0 0 16,0 0-16,0 0 0,0 22 0,0-22 15,0 0-15,0 0 0,-21 0 16,21 22-16,0-22 0,0 0 16,-21 0-16,21 0 0,0 1 15,0-1-15,-21 0 16,21-42 15,0 0-15,0-1-16,0 1 0,0 0 0,21 0 15,0 0-15,0 0 0,22-1 16,-22 1-16,21 0 0,-21 0 0,22 0 16,-22 0-16,21 21 0,-21 0 15,22 0-15,-22 0 0,21 0 16,-21 0-16,0 0 0,1 21 0,-1 0 16,-21 0-16,0 0 15,0 0-15,0 1 0,0-1 0,0 0 16,-21 0-16,21 0 0,-22 0 15,1-21-15,0 22 16</inkml:trace>
  <inkml:trace contextRef="#ctx0" brushRef="#br0" timeOffset="13299.83">27241 17082 0,'0'-22'16,"0"44"-16,0-65 0,0 22 0,0 42 31,0 0-15,-21 1-16,21 20 0,0 0 15,-21 1-15,21-1 0,0 0 0,0 1 16,0 20-16,0-21 0,-21 22 15,21-22-15,0 22 0,-21-1 16,21-20-16,0 20 0,-21-21 0,21 22 16,0-22-16,0 1 0,0-22 15,-22 21-15,22-21 0,0 0 16,0 1-16,0-1 0,0-42 31,0-1-31,0 1 16,0 0-16,0 0 0,0 0 0,0-22 15,-21 1-15,21 0 0,0-1 16</inkml:trace>
  <inkml:trace contextRef="#ctx0" brushRef="#br0" timeOffset="13570.88">27051 17293 0,'0'-21'0,"0"148"0,0-233 16,0 43-16,21 42 0,-21-1 0,21 1 0,0 0 15,1 0-15,-22 0 0,21 21 16,0-21-16,0-1 0,21 22 15,-20 0-15,-1-21 0,21 21 16,-21 0-16,22 0 0,-22 0 0,0 21 16,0 1-16,0-1 0,0 0 15,-21 0-15,0 0 0,0 0 0,0 1 16,0 20-16,-21-21 0,0 0 16,0 0-16,-21 1 0,20-1 0,1-21 15,0 21-15,0-21 0,0 0 16,0 21-16,-1-21 0,22-21 31,22 0-15,-1 21-16,21-21 0</inkml:trace>
  <inkml:trace contextRef="#ctx0" brushRef="#br0" timeOffset="13955.67">27749 17060 0,'-21'0'16,"0"22"-16,0-1 0,0-21 16,0 21-16,-1 21 0,22-21 0,-21 1 15,21-1-15,-21 0 16,21 0-16,0 0 0,0 0 16,0 1-16,21-22 15,0 21-15,1-21 0,-1 0 0,0 0 16,0 0-16,0 0 0,22 0 15,-22 0-15,0 0 0,0-21 0,21 21 16,-42-22-16,22 1 0,-22 0 16,21 0-16,-21 0 0,0 0 0,0-1 15,0 1-15,-21 0 0,-1 0 16,22 0-16,-21 0 0,-21 21 0,21 0 16,0 0-16,-1 0 0,1 0 15,0 0-15,0 21 0,21 0 16,0 0-16,0 0 0,0 0 15,21 1-15,0-22 16,0 0-16,22 0 0,-22 21 0,21-21 16,1 0-16,-1 0 0,0 0 15</inkml:trace>
  <inkml:trace contextRef="#ctx0" brushRef="#br0" timeOffset="14299.54">28279 17145 0,'42'-21'15,"-42"-21"1,-42 105-16,84-148 0,-63 85 0,0 0 15,-22 0-15,22 0 0,0 0 16,0 0-16,-22 0 0,22 22 16,0-22-16,21 21 0,0 0 15,0 0-15,0 0 16,21 0-16,0-21 0,1 22 16,-1-22-16,0 21 0,21-21 0,-21 21 15,1 0-15,-1-21 0,0 21 16,0 0-16,-21 1 0,21-1 15,-21 0-15,0 0 16,-21-21-16,0 21 0,0-21 16,0 0-16,-1 0 0,1 0 15,0 0-15,-21 0 0,21 0 0,-1 0 16,1 0-16,21-21 16,-21 21-16,21-21 15,0 0-15,21 0 16,0 21-16,1-22 0,-1 22 15,0-21-15,0 0 0,0 21 16</inkml:trace>
  <inkml:trace contextRef="#ctx0" brushRef="#br0" timeOffset="14523.39">28575 17124 0,'0'21'15,"-21"0"1,21 0-16,-21-21 0,-1 22 15,22-1-15,0 0 0,-21 0 0,21 0 16,-21 0-16,21 1 0,-21-22 16,21 21-16,0 0 0,0 0 15,0-42 32,0 0-47,0 0 16</inkml:trace>
  <inkml:trace contextRef="#ctx0" brushRef="#br0" timeOffset="14684.31">28575 16912 0,'21'-21'16,"-21"0"-16,0 42 31,0 0-15,21-21 15,0 0-31</inkml:trace>
  <inkml:trace contextRef="#ctx0" brushRef="#br0" timeOffset="15796">29019 16743 0,'22'0'15,"-128"42"-15,190-84 0,-62 63 16,-22 0-16,-22 0 0,22 1 15,-21 20-15,0 0 0,0 1 0,0-1 16,0 0-16,-1 1 0,1-1 16,0-21-16,0 21 0,0 1 0,21-22 15,0 0-15,0 21 0,-21-20 16,21-1-16,0 0 0,0 0 0,0 0 16,0 0-16,0 1 15,21-22-15,0 0 0,0 0 16,0 0-16,0 0 0,1 0 15,-1 0-15,0-22 0,0 22 16,0-21-16,0 0 0,1 0 16,-1 0-16,0 0 0,0-1 0,0 1 15,0 0-15,-21 0 16,0 42 15,0 0-31,-21 0 16,21 1-16,-21-1 0,21 0 15,0 0-15,0 0 16,21-21 0,0 0-1,1 0-15,-1 0 0,0 0 16,0 0-16,21 0 0,-20 0 0,-1-21 16,21 0-16,-21 21 0,0-21 15,1 0-15,-1 21 0,0-22 0,-21 1 16,0 0-16,21 21 0,-21-21 15,0 42 1,-21 0 0,21 0-16,0 1 0,-21-22 15,21 21-15,-21 0 16,21 0-16,0 0 0,21-21 31,0 0-31,0 0 16,0 0-16,0 0 0,1 0 15,-1-21-15,-21 0 16,0 0-16,0 0 16,0-1-16,-21 1 0,21 0 15,-22 0-15,1 21 0,0-21 16,21 0-16,-21 21 0,21-22 16,21 22 15,0 0-31,0 0 0,1 0 0,-1 0 15,0 0-15,21 0 0,-21 0 16,1 0-16,-1 0 0,0 0 16,0 0-16,-21 22 15,0-1-15,0 0 16,0 0-16,0 0 0,0 0 16,0 1-16,-21-22 0,21 21 15,0 0-15,0 0 0,0 0 16,-21-21-16,0 0 15,21-21 17,0 0-17,0 0-15,0 0 16,21-1-16,0 1 0,0-21 0,21 21 16,-20 0-16,-1-1 0,21-20 15,-21 21-15,22 0 0,-22 21 0,0-21 16,0 21-16,21 0 0,-20 0 15,-1 0-15,0 0 0,-21 21 16,0 0-16,0 0 0,0 0 16,0 0-16,0 1 0,0 20 0,0-21 15,0 0-15,0 0 16,0 1-16,0-1 0,0 0 0,0 0 0,0 0 16,0 0-1,-21-21 1,0 0-16,21-21 15</inkml:trace>
  <inkml:trace contextRef="#ctx0" brushRef="#br0" timeOffset="16011.87">29803 16933 0,'0'0'16,"-22"0"-16,1 0 0,0 0 78,0 0-78</inkml:trace>
  <inkml:trace contextRef="#ctx0" brushRef="#br0" timeOffset="16186.77">28892 17018 0,'0'0'0,"0"21"15,22-21 1,-1 0-16,0 0 0,0 0 0,0 0 15,22 0-15,-1 0 0,-21 0 16,21 0-16,1 0 0,-1 0 0</inkml:trace>
  <inkml:trace contextRef="#ctx0" brushRef="#br0" timeOffset="16750.45">30670 16912 0,'43'-21'31,"-43"42"-31,0 0 16,0 1-16,0 20 0,0-21 0,0 21 15,0-20-15,0 20 0,0 0 16,0 1-16,0-22 0,0 21 0,0-21 15,0 0-15,0 22 0,0-22 16,0 0-16,0-42 47,0 0-47,21 0 16,0-1-16,0 1 0,0 0 15,1 0-15,-1-21 0,21 20 16,-21-20-16,22 21 0,-22-21 0,0 20 15,21 1-15,-21-21 0,1 21 16,-1 21-16,0-21 0,0-1 16,0 22-16,0 0 15,1 0 1,-22 22-16,0-1 0,0 0 16,0 0-16,0 0 15</inkml:trace>
  <inkml:trace contextRef="#ctx0" brushRef="#br0" timeOffset="18200.25">31496 17314 0,'21'-21'0,"-21"0"0,0 0 15,21 0-15,-21 0 0,0-1 16,21 1-16,-21 0 0,0 0 15,0 0-15,0 0 16,0-1-16,0 1 0,-21 21 16,0 0-16,0 0 0,0 0 15,-22 21-15,22 1 0,-21-1 0,21 0 16,-22 0-16,22 0 0,-21 0 16,21 1-16,0 20 0,21-21 15,0 0-15,0 0 0,0 1 16,0-1-16,21 0 15,0-21-15,0 0 16,0 0-16,0 0 0,1 0 16,-1 0-16,0-21 0,0 21 15,-21-21-15,21-1 0,0 1 16,1 0-16,-1 0 0,-21 0 0,21 0 16,0-1-16,-21 1 0,0 0 15,21 21-15,-21-21 0,0 42 31,0 0-31,-21 0 0,21 1 16,-21-1-16,0 0 0,21 0 0,-21 0 16,21 0-16,0 1 0,0-1 15,0 0-15,21 0 0,0 0 16,0-21-16,0 21 0,0-21 16,22 0-16,-22 0 0,0 0 15,0 0-15,0 0 0,1 0 0,-1-21 16,0 0-16,0 0 0,0 21 15,0-42-15,-21 20 0,22 1 16,-1-21-16,0 21 0,0-22 0,-21 1 16,0 0-16,21 21 0,-21-22 15,0 1-15,0 0 0,0 20 0,0 1 16,0-21-16,0 21 16,-21 21-16,0 0 15,0 0-15,21 21 0,-21 0 0,21 0 16,0 22-16,-22-22 0,1 21 15,21-21-15,0 22 0,0-1 16,-21-21-16,21 21 0,0-20 16,-21 20-16,21-21 0,0 0 15,0 0-15,0 1 0,0-1 0,0 0 16,0 0-16,21 0 16,0-21-16,0 0 15,1 0-15,-1 0 0,0 0 16,0-21-16,0 21 15,0-21-15,1 0 0,-1 0 0,0 21 16,-21-22-16,21 1 0,0 0 16,0 0-16,-21 0 0,22 21 15,-22-21-15,21 21 0,-21 21 32,0 0-17,-21 0-15,21 0 16,0 0-16,0 1 15,0-1-15,0 0 0,0 0 16,21-21 0,0 0-16,0 0 0,0 0 15,0-21-15,1 21 16,-1-21-16,0 21 16,-21-21-16,21-1 0,0 1 0,0 21 15,-21-21-15,22 0 0,-1 0 16,0 0-16,-21-1 0,0 1 15,0 42 17,-21-21-32,0 22 0,21-1 15,-22-21-15,22 21 0,-21 0 16,21 0-16,-21 0 0,21 1 16,0-1-16,0 0 15,0 0-15,21-21 31,0 0-31,1 21 0,-1-21 0,0 0 16,21 0-16,1 0 0,-22 0 16,21 0-16,0-21 0,1 21 15,-22-21-15,21 0 0,-21 21 0,22-21 16,-22-1-16,0 1 0,0-21 16,-21 21-16,21 0 0,1-1 15,-22 1-15,0 0 0,-22 42 47,22 0-47,-21-21 0,21 22 16,0-1-16,-21 0 15,21 0-15,0 0 16,0 0-16,0 1 0,0-1 16,21-21-1,0 0-15,1 0 0,-1 0 16,0 0-16,0 0 15,0 0 1,0 0-16,1 0 16,-22-21-16,21 21 0</inkml:trace>
  <inkml:trace contextRef="#ctx0" brushRef="#br0" timeOffset="18412.16">32999 17314 0,'0'0'0,"-21"0"0,-1 0 32,1 0-32,0 0 15,21-21 1,-21 21-1</inkml:trace>
  <inkml:trace contextRef="#ctx0" brushRef="#br1" timeOffset="35286.96">14160 11197 0,'-21'0'16,"0"0"0,0 0-16,0 0 0,0 0 15,-1 0-15,1 0 0,0 0 0,0 0 16,-21 0-16,20 0 0,1 0 16,0 0-16,0 0 0,-21 0 0,20 21 15,1-21-15,0 0 0,0 0 0,0 0 16,0 0-16,-1 22 0,1-22 15,21 21 1,21-21 0,1 0-16,-1 0 0,0 0 15,0 21-15,21-21 0,1 0 0,-22 0 16,42 0-16,-20 0 0,20 0 16,1 0-16,-1 0 0,22 0 0,-22 0 15,22 0-15,0 0 0,-1 0 0,1 0 16,0 0-16,-1 0 0,-20 0 15,21 0-15,-1-21 0,-20 21 0,-1 0 16,-20 0-16,-1 0 0,0 0 16,-21 0-16,1 0 0,-1-21 0,-21-1 47,-21 22-47,-1 0 15,1 0-15,0 0 0,0 0 0,-21 0 16,20-21-16,-20 21 0,0 0 15,-1 0-15</inkml:trace>
  <inkml:trace contextRef="#ctx0" brushRef="#br1" timeOffset="35610.78">13801 11176 0,'-22'0'0,"44"0"0,-86 0 0,43 0 15,0 0-15,42 0 16,0 0 0,0 0-16,22 0 0,-1 0 0,21 0 15,1 0-15,-1 0 0,1 0 16,21 0-16,-22 0 0,22 0 0,-1 0 16,1 0-16,-21 0 0,20 0 0,-20 0 15,20 0-15,-20 0 0,-1 0 16,-20 0-16,20 0 0,-42 0 0,22-21 15,-22 21-15,0 0 0,-42 0 32,0 0-17,21-21 1</inkml:trace>
  <inkml:trace contextRef="#ctx0" brushRef="#br1" timeOffset="40991.35">16573 10647 0,'0'-21'47,"0"0"-16,0-1-15,22 22 0,-22-21-16,21 21 15,-21-21 1,21 21-16,0 0 15,-21-21 1,21 21-16,0 0 16,1-21-16,-1 21 15,0 0-15,0 0 0,-21-21 16,21 21-16,0 0 0,1 0 16,-1-22-16,0 22 0,0-21 0,0 21 15,0 0-15,1 0 0,-1 0 16,0-21-16,0 21 0,0 0 0,0 0 15,1 0-15,-22-21 0,21 21 16,0 0-16,0 0 16,0-21-16,0 21 0,1 0 0,20 0 15,-21-21-15,0 21 16,22 0-16,-22 0 0,0 0 0,21 0 16,-21-22-16,22 22 0,-22 0 15,0 0-15,0 0 0,22 0 0,-22 0 16,0-21-16,0 21 0,21 0 0,-20 0 15,-1 0-15,0 0 0,0 0 16,21 0-16,-20-21 0,-1 21 0,0 0 16,21 0-16,-21 0 0,1 0 15,20 0-15,-21-21 0,0 21 16,22 0-16,-22 0 0,0 0 0,0 0 16,21 0-16,-20 0 0,20 0 15,-21 0-15,21 0 0,-20 0 0,20 0 16,0 0-16,-21 0 0,22 0 0,-1 0 15,-21 0-15,22 0 0,-22-21 16,21 21-16,-21 0 0,0 0 0,22 0 16,-22 0-16,0 0 0,0 0 15,0 0-15,1 0 0,-1 0 0,0 0 16,0 0-16,0 0 0,0 0 0,22 0 16,-22 0-16,0 0 0,21 0 15,-20 0-15,20 0 0,0 0 16,-21 0-16,22 0 0,-1 0 0,0 0 15,1 0-15,-1 0 0,-21 0 16,22 0-16,-1 0 0,-21 0 0,21 0 16,-20 0-16,20 21 0,-21-21 0,21 0 15,-20 0-15,20 0 0,-21 21 16,0-21-16,22 0 0,-22 0 0,0 0 16,21 0-16,-21 21 0,1-21 15,-1 0-15,21 0 0,-21 0 0,0 0 16,22 21-16,-22-21 0,0 0 15,0 0-15,0 0 0,22 22 0,-22-22 16,0 0-16,21 0 0,-20 0 16,20 0-16,0 0 0,-21 21 15,22-21-15,-1 0 0,-21 0 0,22 0 16,-22 0-16,21 21 0,-21-21 16,0 0-16,22 0 0,-22 0 0,0 0 15,0 21-15,0-21 0,1 0 0,-1 0 16,0 0-16,0 0 0,0 21 15,0-21-15,1 0 0,-1 0 0,0 0 16,0 21-16,0-21 16,0 0-16,1 22 0,-1-22 15,0 0-15,0 0 0,0 21 0,0-21 16,1 21-16,-1-21 16,0 21-16,0-21 0,0 21 15,0-21-15,1 0 16,-1 0-16,0 21 0,0-21 0,0 0 15,0 0-15,1 22 0,-1-22 16,0 0-16,0 0 16,0 21-16,0-21 0,1 0 15,-1 0-15,0 21 16,0-21-16,0 0 0,0 0 16,1 21-16,-1-21 0,0 21 0,0-21 15,0 0-15,0 21 0,1-21 16,-1 0-16,0 22 0,0-22 15,0 0-15,0 21 16,1-21-16,-1 0 0,0 0 0,-21 21 16,21-21-16,0 0 0,0 0 0,-21 21 15,22-21-15,-1 0 0,0 0 16,0 21-16,0-21 0,0 21 0,1-21 16,-1 0-16,0 0 0,0 22 0,0-22 15,0 0-15,1 21 0,-1-21 16,0 0-16,0 0 0,0 21 0,0-21 15,1 0-15,-1 0 0,-21 21 16,21-21-16,0 0 0,0 0 16,0 21-16,1-21 15,-1 0-15,0 21 0,0-21 16,0 22-16,0-22 0,1 21 16,-1-21-16,0 21 0,0-21 15,0 21-15,0-21 0,1 21 16,-1 0-16,0-21 0,0 22 0,-21-1 15,21-21-15,0 21 0,1 0 16,-1-21-16,0 21 0,-21 0 0,21-21 16,0 22-16,0-1 0,1 0 0,-1 0 15,0 0-15,0 0 16,0 1-16,0-1 0,1 0 16,-1 0-16,0 0 15,-21 0-15,21 1 16,0-1-16,-21 0 15,21-21-15,-21 21 0,22 0 16,-22 0-16,21 1 16,0-1-16,-21 0 15,21-21-15,-21 21 16,21-21-16,-21 21 0,0 0 16,21-21-16,-21 22 0,22-22 0,-22 21 15,21-21-15,-21 21 0,0 0 16,21 0-16,0 0 15,-21 1-15,0-1 16,21 0-16,-21 0 0,21-21 16,-21 21-16,0 0 0,0 1 0,22-1 15,-1 0-15,-21 0 16,0 0-16,21 0 0,-21 1 16,21-1-16,-21 0 15,0 0-15,0 0 16,21-21-16,-21 21 15,21 1 1,-21-1-16,0 0 0,0 0 16,22 0-16,-22 0 15,21-21 1,-21 22-16,0-1 0,0 0 16,0 0-16,0 0 0,0 0 15,0 1-15,0-1 16,0 0-16,0 0 15,0 0-15,0 0 16,0 1-16,0-1 16,0 0-16,0 0 0,0 0 15,0 0-15,0 1 0,0-1 16,0 0-16,0 0 0,0 0 16,0 0-16,0 1 0,0-1 15,0 0-15,-21 0 0,21 0 16,0 0-16,-22 1 0,22-1 0,0 0 15,-21 0-15,21 0 16,-21 0-16,21 1 0,0-1 0,0 0 16,-21-21-16,21 21 0,-21 0 0,21 0 15,-21 1-15,21-1 0,-22 0 16,1 0-16,21 0 0,-21-21 16,0 21-16,21 1 0,-21-1 15,0 0-15,21 0 16,-22 0-16,1 0 0,0 1 15,21-1-15,-21 0 0,21 0 0,-21-21 16,0 21-16,21 0 0,-22 1 16,1-22-16,21 21 0,-21 0 0,0-21 15,0 21-15,21 0 0,-21-21 0,-1 21 16,1 1-16,0-1 16,0 0-16,0 0 0,0 0 15,-1 0-15,1 1 16,0-1-16,0-21 15,21 21-15,-21-21 0,21 21 0,-21-21 16,-1 21-16,1-21 16,0 21-16,0-21 0,0 0 15,0 22-15,-1-22 0,1 21 16,0 0-16,0-21 0,0 0 16,0 21-16,-1-21 0,1 0 0,0 21 15,0-21-15,0 0 0,0 21 0,-1-21 16,1 0-16,0 22 0,0-22 15,0 0-15,0 21 0,-1-21 0,1 0 16,0 0-16,0 21 0,0-21 0,0 21 16,-1-21-16,1 0 0,-21 21 15,21-21-15,0 0 0,-1 21 16,1-21-16,0 0 0,0 22 16,0-22-16,0 0 15,21 21-15,-22 0 0,1-21 16,0 0-16,0 21 0,0-21 15,0 0-15,-1 21 16,1-21-16,0 0 0,0 0 0,0 21 16,0-21-16,-1 0 15,22 22 1,-21-22-16,0 0 0,0 0 16,21 21-16,-21-21 0,0 0 0,-1 0 15,1 0-15,0 0 0,21 21 16,-21-21-16,0 0 0,0 0 15,-1 21-15,1-21 0,0 0 0,0 0 16,0 21-16,0-21 0,-1 0 16,1 0-16,0 21 15,0-21-15,0 0 0,0 0 16,-1 0-16,1 0 0,0 22 16,0-22-16,0 0 15,0 0-15,-1 21 0,1-21 16,0 0-16,0 21 0,0-21 15,0 0 1,-1 0-16,22 21 0,-21-21 16,0 0-16,0 0 15,0 0-15,21 21 16,-21-21 0,-1 0-1,1 0 16,0 0-15,21-21 78,21 21-94,0-21 15,1 21-15,-22-21 0,21 0 16,0 21-16,-21-22 0,21 22 16,0-21-16,0 0 0,1 21 15,-22-21-15,21 21 0,-21-21 16,0 0-16,21 21 16,0 0-16,-21-22 15,21 22-15,-21-21 0,21 21 16,-21-21-1,22 0 1,-1 21 0,-21-21-16,0 0 15,0 42 48,0 0-48,-21 0-15,-1-21 0,22 21 16,-21-21-16,21 21 0,-21-21 16,0 22-16,0-1 15,0-21-15,-1 21 0,1 0 0,0 0 16,0-21-16,0 21 0,0-21 16,21 22-16,-22-22 15,1 0-15,21 21 0,-21-21 0,21 21 16,-21-21-16,0 0 15,21 21 1,21 0 62,0-21-78,0 0 0,0 0 16,1 21-16,-1-21 15,0 0-15,0 0 0,0 22 0,0-22 16,1 0-16,-1 21 0,0-21 16,0 0-16,0 0 0,0 21 15,1-21-15,-1 0 0,0 0 16,-21 21-16,21-21 16,0 0-16,-42 0 62,0 0-46,0 0 15,0-21-31,-1 21 31,1 0-31,0 0 16,21-21-16,-21 21 15,0 0-15,21-21 16,-21-1 0,-1 22-16,22-21 0,-21 21 15,0-21-15,0 21 16,0-21 0,0 21-16,-1 0 15,1 0-15,21-21 0,-21 21 16,0 0-1,21-21-15,0-1 32,0 1 15,0 0-47,0 0 31,0 0-16,21 21-15,-21-21 16,21 21-16,0-22 0,1 1 16,-1 21-1,-21-21-15,21 0 0,-21 0 16,21 21-16,0-21 0,-21-1 16,21 1-1,1 21-15,-22-21 16,21 21-16,0 0 15,-21 21 64,-21 0-79,21 1 15,-21-22-15,21 21 0,-22-21 0,1 21 16,21 0-16,-21 0 15,0 0-15,0-21 0,21 22 16,0-1-16,-21-21 0,-1 21 0,1 0 16,21 0-16,-21 0 15,0-21-15,21 22 16,-21-22-16,21 21 16,21-21 62,0 0-78,0 0 15,0 0-15,1 0 0,-1 0 0,0 0 16,0 0-16,0 0 0,0 0 16,1 0-16,-1 0 15,0 0-15,-21 21 16,21-21-16,0 0 0,0 0 31,1 0-31,-1 0 16,-21 21-16,21-21 15,0 0 1,-21 21 15,-21-21 32,0-21-48,0 21-15,21-21 16,0 0-16,-22 21 0,22-21 0,-21-1 16</inkml:trace>
  <inkml:trace contextRef="#ctx0" brushRef="#br1" timeOffset="41938.84">21251 14309 0,'0'-21'31,"0"-1"-15,0 1-1,21 21-15,1-21 16,-1 21-16,0-21 16,0 21-16,0 0 0,-21-21 0,21 21 15,1 0-15,-44 0 47,1 0-47,0 0 16,0 0-16,21 21 0,-21-21 0,0 21 15,-1-21-15,1 21 16,0 0-16,0-21 0,0 22 0,0-22 16,-1 21-16,1 0 0,21 0 0,-21-21 15,0 21-15,0 0 0,0 1 16,-1-22-16,22 21 0,-21 0 16,0-21-16,21 21 0,0 0 62,21-21-62,0 21 31,1-21-31,-1 22 16,0-22-16,0 0 16,0 0-16,0 0 0,1 21 15,-1-21-15,0 0 0,0 21 16,0-21-16,0 0 0,1 21 0,-1-21 15,0 21-15,0 0 16,0-21-16,0 0 31,-42 0 63,0-21-94,0 21 16,0-21-16,0 21 0,21-21 15,-22 0-15,1 21 16,21-21-16,-21 21 0,0 0 0,21-22 16,0 1-16,-21 21 15,0 0-15,21-21 0,-22 0 16,1 21-1,0 0 1,0 0 31,21 21-47,-21-21 16,0 0 30,-1 0-14</inkml:trace>
  <inkml:trace contextRef="#ctx0" brushRef="#br1" timeOffset="45659.57">24701 11007 0,'22'0'0,"-22"-21"16,21 21-16,0-22 16,-21 1-1,21 21-15,0-21 16,0 0-16,-42 21 62,0 0-46,0 21-16,0-21 0,21 21 0,-21-21 16,-1 21-16,1-21 0,0 22 15,0-1-15,0 0 0,0 0 0,-1 0 16,1 0-16,0 22 0,0-22 0,0 0 16,0 21-16,-1-20 0,1-1 15,-21 21-15,21-21 0,0 0 0,-22 1 16,22-1-16,0 0 0,0 0 0,0 0 15,-1 0-15,1 1 16,0-1-16,0-21 0,21 21 0,-21 0 16,0-21-16,21 21 0,0 0 31,0-42 16,21 0-47,0 21 0,0-21 0,0 21 15,0-21-15,1 0 0,-1-1 0,21 1 16,-21 0-16,0-21 0,22 21 16,-22-1-16,21-20 0,-21 21 0,22-21 15,-1 20-15,-21-20 0,22 21 16,-22 0-16,21 0 0,-21-1 16,22 1-16,-22 0 0,0 21 0,0-21 15,0 0-15,0 0 0,1 21 0,-1-22 16,0 1-16,0 0 15,0 21-15,0-21 16,-42 21 62,0 0-62,0 21-16,0-21 0,21 21 15,-21 0-15,-1-21 0,-20 22 0,21-1 16,0-21-16,0 21 0,-1 0 0,-20 21 16,21-20-16,0-1 0,-22 0 15,22 21-15,0-21 0,0 1 0,-21 20 16,20-21-16,1 0 0,0 0 0,0 1 16,-21-1-16,20 21 0,1-21 15,0 0-15,0 1 0,0-22 16,0 21-16,-1 0 0,1 0 0,0 0 0,0 0 15,0-21 1,21 22-16,-21-22 16,21 21-16,-22-21 15,44 0 17,-1-21-17,0 21-15,0-22 16,0 1-16,0 0 0,1 0 15,20 0-15,-21 0 0,0-1 0,22-20 16,-22 21-16,21-21 0,-21-1 16,22 1-16,-1 21 0,0-22 15,1 1-15,-22 0 0,21 21 0,-21-22 0,22 22 16,-22-21-16,0 21 16,0-1-16,0 1 0,-21 0 0,21 21 15,-21-21-15,22 0 0,-22 0 0,21 21 16,-21-22-16,0 1 15,0 42 64,-21-21-64,-1 0-15,22 22 0,-21-1 31,0 0-31,0 0 16,21 0-16,-21-21 0,0 21 16,21 1-16,-22-1 0,1 0 15,0 0-15,0 21 0,0-20 0,0 20 16,-1-21-16,1 21 0,-21-20 0,21 20 16,0-21-16,-1 21 0,1-20 15,0 20-15,0-21 0,21 0 0,-21 0 16,21 1-16,-21-1 0,-1-21 15,22 21-15,-21 0 0,21 0 16,-21-21-16,21 21 16,-21 1-16,0-22 31,42 0 31</inkml:trace>
  <inkml:trace contextRef="#ctx0" brushRef="#br1" timeOffset="59851.73">15684 15007 0,'-21'0'32,"42"0"30,1 0-62,-1 0 0,0 0 0,0 0 16,0 0-16,22 0 0,-22 0 15,21 0-15,0 0 0,22 0 0,-22 0 16,1 0-16,20 0 0,-21 0 16,1 0-16,20 0 0,-20 0 0,-1 0 15,0 0-15,-21 0 0,22 0 16,-22 0-16,21 0 0,-21 0 16,1 0-16,-1 0 15,-42 0 16,-1 0-15,1 0-16,0 0 0,0 0 16,0 0-16,0 0 0,-1 0 15,1 0-15,0 0 0,0 0 0,0 0 16,0 0-16</inkml:trace>
  <inkml:trace contextRef="#ctx0" brushRef="#br1" timeOffset="60218.53">15790 15071 0,'0'0'0,"-21"0"0,42 0 47,0 0-47,22 0 15,-1 0-15,0 0 0,1 0 16,-1 0-16,22 0 0,-22 0 16,21 0-16,1 0 0,-22 0 15,22 0-15,-22 0 0,0 0 0,1 0 16,-1 0-16,-21 0 0,22 0 0,-22 0 16,0 0-16,0 0 15,-21 21-15,0 0 47,0 0-16</inkml:trace>
  <inkml:trace contextRef="#ctx0" brushRef="#br1" timeOffset="61010.7">10774 17336 0,'0'0'15,"0"-22"-15,0 1 16,21 21-16,-21-21 0,0 0 16,21 21-16,-21-21 0,0 0 31,0 42 0,0 0-15,0 0-16,-21 0 0,0 0 15,0 22-15,-1-22 0,22 21 0,-21 1 16,0-1-16,21 21 0,-21-20 16,0-1-16,21 0 0,0 1 15,0-1-15,0-21 0,0 22 16,0-22-16,0 0 0,0 0 15,0 0-15,0 0 0,21 1 16,0-22-16,0 0 16,0 0-16,1 0 0,-1 0 0,0 0 15,0 0-15,0 0 0,0-22 16,1 22-16,-1-21 0,0 21 0,-21-21 16,21 0-16,-21 0 15,21 21-15,-21-21 0</inkml:trace>
  <inkml:trace contextRef="#ctx0" brushRef="#br1" timeOffset="61286.54">10562 17695 0,'0'-21'15,"0"0"17,21 21-32,0 0 0,1-21 0,-1 21 15,0 0-15,0 0 0,0 0 16,0-21-16,1 21 0,-1 0 16,0 0-16,0 0 0,0 0 15,0 0-15,1 0 16</inkml:trace>
  <inkml:trace contextRef="#ctx0" brushRef="#br1" timeOffset="62051.11">11515 17695 0,'21'0'0,"-21"-21"31,0 0-31,0 0 16,0 0 0,0 0-16,-21-1 0,21 1 15,-22 21-15,22-21 0,-21 21 16,0 0-16,0 0 0,0 0 15,0 0-15,-1 0 16,1 0-16,0 0 0,0 0 0,0 21 16,0 0-16,-1 1 0,1-1 15,0 0-15,0 0 0,0 0 0,0 22 16,21-22-16,-22 0 0,22 21 16,-21-21-16,21 1 0,0-1 0,0 0 15,0 0-15,0 0 0,0 0 16,21-21-16,1 0 0,-1 0 15,0 22-15,0-22 0,0 0 16,0 0-16,1 0 0,-1 0 0,0-22 16,0 22-16,0-21 0,0 21 15,1-21-15,-1 0 0,0 0 16,0 0-16,0-1 0,0 1 16,-21 0-16,22-21 0,-1 21 15,-21-22-15,0 1 0,21 21 0,-21-22 16,21 1-16,-21 0 0,0 21 15,0-1-15,0-20 0,0 21 0,0 0 16,0 0-16,0-1 0,0 1 0,0 0 16,0 42 31,0 0-47,0 22 0,-21-22 0,21 21 15,-21-21-15,21 22 0,0-1 16,0 0-16,0 1 0,0-1 15,-21 0-15,21 1 0,0-1 16,0-21-16,0 22 0,0-22 0,0 21 16,0-21-16,21 0 0,0-21 15,0 22-15,-21-1 0,21-21 16,0 0-16,1 21 0,-1-21 0,21 0 16,-21 0-16,0 0 0,1 0 15,20 0-15,-21 0 0,0 0 0,0 0 16,1 0-16,20-21 0,-42 0 15,21 21-15,0-22 0,0 1 16,1 0-16</inkml:trace>
  <inkml:trace contextRef="#ctx0" brushRef="#br1" timeOffset="62966.97">12382 17293 0,'0'0'0,"-42"-21"16,63 21 31,0-21-47,1 21 0,-1 0 16,21 0-16,-21 0 0,22 0 15,-22 0-15,0 0 0,0 0 0,0 0 16,0 0-16,1 0 15,-44 0 17,1 21-32,0-21 0,0 0 15,-21 0-15,20 0 0,1 0 0,0 0 16,0 0-16,0 0 0,0 0 16,-1 0-16,1 0 0,0 0 15,0 0 1,0 0 46,0 0-46,21 21-16,0 0 16,0 1-16,-22-22 15,22 21-15,-21 0 0,21 0 16,0 0-16,0 0 0,-21 22 15,21-22-15,-21 21 0,0-21 0,21 22 16,-21-1-16,-1 0 0,1-20 16,21 20-16,0 0 0,-21-21 0,21 22 15,-21-1-15,21-21 0,0 0 16,0 22-16,0-22 0,0 0 16,0 0-16,0 0 0,0 1 15,0-1-15,21 0 0,0 0 0,-21 0 16,21-21-16,1 21 0,-1 1 15,0-22-15,0 21 0,21-21 16,-20 0-16,20 21 0,-21-21 0,21 0 16,1 0-16,-22 0 0,21 0 15,1 0-15,-22 0 0,21 0 0,-21 0 16,22 0-16,-22 0 0,0-21 16,0 21-16,0 0 0,0 0 15,-21-21-15,22 21 0,-22-22 63,0 1-48</inkml:trace>
  <inkml:trace contextRef="#ctx0" brushRef="#br1" timeOffset="64631.01">12912 17526 0,'-22'0'16,"1"0"0,0 0-1,21-21 1,0 0-1,21 0 1,0 21 0,1 0-16,20 0 0,-21-22 15,21 22-15,-20 0 0,20 0 0,0 0 16,1 0-16,-22 0 0,21 0 16,-21 0-16,0 0 0,1 0 0,-1 22 15,-21-1-15,0 0 16,0 0-16,0 0 0,-21 0 15,-1 1-15,-20-1 0,21 0 16,-21 0-16,-1-21 0,22 21 0,-21-21 16,21 21-16,-1-21 0,1 0 15,0 0-15,0 0 0,42 0 47,0-21-31,0 21-16,1 0 0,20-21 15,-21 21-15,0 0 0,0 0 16,22 0-16,-22 0 0,21 0 0,-21 0 16,1 0-16,-1 0 0,21 0 15,-21 0-15,0 0 0,1 21 0,-1-21 16,-21 21-16,21 1 0,0-22 16,-21 21-16,0 0 0,0 0 15,0 0-15,0 0 0,0 1 16,0-1-16,0 0 0,-21 0 15,0 0-15,0-21 16,-1 21-16,-20-21 0,21 22 0,-21-1 16,20-21-16,-20 0 0,0 21 15,-1-21-15,1 0 0,21 0 0,-21 0 16,20 0-16,-20 0 0,21 0 16,0 0-16,0 0 0,-1-21 0,1 0 15,0 21 1,21-22-16,0 1 94,21 21-94,0 0 0,1-21 15,-1 0-15</inkml:trace>
  <inkml:trace contextRef="#ctx0" brushRef="#br1" timeOffset="65379.06">13822 17293 0,'0'-21'32,"0"0"-17,21 21-15,0 0 0,0 0 16,0-21-16,22 21 0,-22 0 16,21 0-16,1-21 0,-1 21 0,0 0 15,1 0-15,20-22 0,-42 22 16,22 0-16,-1 0 0,-21 0 15,0 0-15,0 0 16,1 0 0,-22 22-16,0-1 0,0 0 15,0 0-15,0 0 16,0 0-16,0 1 0,0-1 16,0 0-16,0 0 0,0 0 15,0 0-15,0 1 0,0-1 0,0 21 16,0-21-16,0 22 0,0-22 15,0 21-15,0-21 0,0 22 0,0-22 16,0 21-16,0-21 0,0 22 16,0-22-16,0 21 0,0-21 15,0 0-15,0 22 0,0-22 16,0 0-16,0 0 0,0 0 0,0 1 16,-22-1-16,22 0 0,0 0 15,0 0-15,0 0 0,0 1 0,-21-1 16,21 0-16,-21-21 0,21 21 15,-21-21-15,21 21 0,-21-21 16,0 0-16,-1 21 0,1-21 0,0 0 16,0 22-16,-21-22 0,-1 0 15,1 0-15,0 0 0,-1 0 0,1 0 16,-22 0-16,22 0 0,0 0 16,21 0-16,-22 0 0,1 0 15,21 0-15,-22 0 0,1 0 16,21 0-16,0 0 0,0 0 0,-1 0 15,1 0-15,21-22 16,21 22 0,1-21-1,-1 21-15,0 0 0,21 0 0,-21 0 16,1 0-16,-1 0 0,0 0 16,0 0-16,0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4T03:04:04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5715 0,'0'0'0,"-21"0"0,0 0 16,-1 0-16,1 0 0,0 0 15,0 0-15,0 0 16,0 0-16,-1 0 16,44 0 46,-1 0-62,0 0 16,0 0-16,0 0 0,0 21 15,1-21-15,-1 0 0,0 0 0,21 21 16,-21-21-16,1 22 0,20-22 16,-21 0-16,21 0 0,1 21 15,-22-21-15,21 0 0,1 0 16,-1 21-16,0-21 0,1 0 0,-1 0 15,0 0-15,22 0 0,-22 21 16,22-21-16,-1 0 0,-21 0 0,22 0 16,-1 0-16,1 0 0,-1 0 0,1 0 15,-1 0-15,22 0 0,-21 0 16,-1 0-16,22 0 0,-22 0 0,1 0 16,-1 0-16,1 0 0,-1 0 15,1 0-15,-1 0 0,1 0 0,-1 0 16,-20 0-16,20 0 0,1 0 0,-1 0 15,1 0-15,20 0 16,-20 0-16,-1 0 0,22 0 0,-22 0 16,1 0-16,21 0 0,-22 21 0,1-21 15,-1 0-15,22 0 0,-22 0 16,1 21-16,20-21 0,-20 0 0,-1 0 16,22 0-16,-21 0 0,20 0 0,-20 22 15,-1-22-15,22 0 0,-22 0 16,1 0-16,-1 0 0,1 0 0,-1 0 15,1 0-15,-1 0 0,22 0 0,-21 0 16,-1 0-16,22 0 0,-22 0 16,1 0-16,20 0 0,-20 0 15,-1 0-15,1 0 0,-1 0 0,1-22 16,-22 22-16,22 0 0,-1 0 16,1 0-16,-22 0 0,22 0 0,-1 0 15,-21-21-15,22 21 0,-1 0 0,-20 0 16,20 0-16,-20 0 0,20 0 15,-21 0-15,22-21 0,-22 21 0,1 0 16,-1 0-16,21 0 0,-20 0 0,-1 0 16,0 0-16,-20 0 0,20 0 15,0 0-15,1 0 0,-1-21 0,0 21 16,1 0-16,-1 0 0,21 0 0,-20 0 16,-1-21-16,0 21 0,1 0 15,20-21-15,-20 21 0,-1 0 16,0 0-16,1 0 0,-1 0 0,0-22 15,1 22-15,-22-21 0,42 21 16,-20 0-16,-1 0 0,0-21 0,1 21 16,20 0-16,-21-21 0,22 21 0,-22 0 15,22-21-15,-22 21 0,22-21 16,-22 21-16,21 0 0,1-22 0,-22 22 16,22 0-16,-22-21 0,22 21 15,-22 0-15,21-21 0,1 21 0,-22 0 16,22-21-16,-22 0 0,22 21 0,-1 0 15,1-21-15,-22 21 0,21 0 0,1 0 16,-1-22-16,1 22 16,-1 0-16,1 0 0,-22-21 0,22 21 15,-1 0-15,1 0 0,-1 0 0,1 0 16,-1-21-16,1 21 0,-1 0 16,1 0-16,-1 0 0,22 0 0,-22-21 15,1 21-15,-1 0 0,1-21 0,-1 21 16,1 0-16,-1 0 0,1 0 15,-1 0-15,1 0 0,-1 0 0,-20 0 16,20 0-16,1 0 0,-1 0 0,22 0 16,-22 0-16,1 0 0,-1 0 15,22 0-15,-21 0 0,-1-21 16,1 21-16,-1 0 0,1 0 0,-1 0 16,1 0-16,-1 0 0,1 0 15,20 0-15,-20 0 0,-1 0 0,22 0 16,-22 0-16,1 0 0,-1 0 0,1 0 15,-1 0-15,1 0 0,-1 0 16,1 0-16,-1 0 0,1 0 0,-1 0 16,1 0-16,21 0 0,-22 0 0,22 0 15,-22 0-15,22 0 0,-22 0 16,22 0-16,-21 0 0,-1 0 0,22 0 16,-22 0-16,1 0 0,-1 0 15,1 0-15,-1 0 0,22 0 0,-22 0 16,1 0-16,21 0 0,-22 0 15,1 0-15,20 0 0,-20-22 16,-1 22-16,22-21 0,-22 21 0,1 0 16,-1 0-16,1-21 0,21 21 0,-22 0 15,1-21-15,20 21 0,-20 0 16,20-21-16,-20 21 0,-1-21 0,22 21 16,-21 0-16,-1-22 0,1 22 0,-1 0 15,1-21-15,-1 21 0,1 0 16,20-21-16,-20 21 0,-1 0 0,1-21 15,20 21-15,-20-21 0,-1 21 16,1 0-16,21 0 0,-22-21 16,1 21-16,-1 0 0,1 0 0,-1-22 15,1 22-15,-1 0 0,1 0 16,-1-21-16,1 21 0,-1 0 0,22 0 16,-22-21-16,1 21 0,-1-21 15,22 21-15,-22 0 0,1-21 0,-1 21 16,-20 0-16,20-21 0,1 21 0,-1 0 15,1-22-15,-1 22 0,1-21 16,-1 21-16,22 0 0,-22 0 0,1-21 16,-1 21-16,22 0 0,-21 0 15,-1-21-15,-21 21 0,22 0 16,-1 0-16,-20 0 0,20 0 0,-20-21 0,-1 21 16,21 0-16,-20 0 15,-1 0-15,0 0 0,22 0 0,-22 0 16,1 0-16,-22 0 0,21 0 0,0 0 15,-20 0-15,-1 0 0,0 0 16,0 0-16,0 0 0,0 0 16,-42 0 15,-21 0-31,0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4T02:55:07.55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720 0,'0'21'15,"21"0"1,-21 0-16,0 0 16,0 1-16,21 20 15,-21-21-15,0 21 0,0 1 0,0-1 16,0 0-16,0 1 0,0 20 16,0-20-16,0 20 0,0-21 0,0 22 15,0-1-15,0 1 0,0-1 16,22 1-16,-22 21 0,0-22 15,0 1-15,21-1 0,-21 22 0,0-22 16,0 1-16,0-1 0,0 1 16,21-1-16,-21 1 0,0-1 0,21 1 15,-21-1-15,0 1 0,0-22 16,0 22-16,0-22 0,21 0 16,-21 1-16,0-1 0,21 0 15,-21-21-15,0 1 0,0-1 0,0 0 16,0 0-16,0-42 31,0 0-15,0 0-16,0-1 0,22-20 0,-1 0 15</inkml:trace>
  <inkml:trace contextRef="#ctx0" brushRef="#br0" timeOffset="2172.67">2095 783 0,'22'21'79,"-1"-21"-79,0 0 0,0 0 15,0 0-15,22 0 0,-22 0 16,21 0-16,0 0 0,1 22 15,-1-22-15,0 0 0,22 0 0,-22 0 16,22 0-16,-1 0 0,1 0 16,-1 0-16,1 0 0,-1 0 15,22 0-15,-22 0 0,22 0 0,0 0 16,-1 0-16,1 0 0,0 0 16,-1 0-16,1 0 0,0 0 0,-1 0 15,-20 0-15,21 0 0,-1 0 16,1 0-16,0 0 0,20 0 15,-20 0-15,21 0 0,-21 0 16,20 0-16,-20-22 0,0 22 16,-1 0-16,22 0 0,-21 0 0,21-21 15,0 21-15,-1 0 0,1 0 16,0-21-16,0 21 0,0 0 0,0 0 16,-1 0-16,1 0 0,21 0 15,0 0-15,0 0 0,0 0 0,0-21 16,360 21-1,-360 0-15,0 0 16,0 0-16,0 0 0,0 0 0,-21 0 16,21 0-16,21 0 0,-21 0 0,21 0 15,-21 0-15,0 0 0,0 0 16,0 0-16,21 0 0,-21 0 16,0-21-16,0 21 0,22 0 0,-22 0 15,-22 0-15,22 0 0,-21 0 16,21 0-16,0 0 0,-21 0 0,21 0 15,-21-21-15,0 21 0,21 0 16,-21 0-16,-22 0 0,22 0 0,0 0 16,0 0-16,0 0 0,-1-22 15,-20 22-15,21 0 0,-21 0 16,-1 0-16,1 0 0,-22 0 0,1 0 0,-22 0 16,22 0-16,-22 0 0,-21 0 15,0 0-15,1 0 0,-1 0 16,0 0-16,-21 22 78,0-1-78,0 0 16,0 0-16,0 0 0,0 0 15,0 22-15,0-22 16,0 0-16,0 21 0,0-20 0,0 20 15,0 0-15,0 1 0,0-1 16,0 0-16,0 1 0,0-1 0,-21 0 16,21 1-16,0-1 0,0 0 15,0 22-15,0-22 0,0 22 0,0-22 16,0 21-16,0-20 0,0 20 16,0-20-16,0 20 0,0-21 0,0 1 15,0-1-15,0 0 0,0 1 0,21-1 16,-21-21-16,0 22 0,0-22 15,0 21-15,0-21 0,0 22 0,0-22 16,0 0-16,0 0 0,0 0 16,0 22-16,21-43 0,-21 21 15,0 0-15,0 0 0,0 0 0,0 0 16,0 1-16,0-1 16,0 0-1,-21-21 1,0 0-16,0 0 15,-1 0-15,1 21 0,0-21 0,0 0 16,0 0-16,0 0 0,-1 0 0,1 0 16,0 0-16,-21 0 0,21 21 15,-22-21-15,22 0 0,-21 0 0,-1 0 16,1 0-16,21 0 0,-21 21 16,-22-21-16,22 0 0,-1 0 15,-20 0-15,21 0 0,-22 0 0,22 0 16,-22 0-16,1 22 0,20-22 15,-20 0-15,21 0 0,-22 0 0,1 0 16,-1 21-16,1-21 0,-22 0 0,21 0 16,-20 0-16,-1 0 0,0 0 15,1 21-15,-1-21 0,-21 0 0,22 0 16,-22 0-16,-21 0 0,21 21 16,-21-21-16,21 0 0,-21 0 15,21 21-15,0-21 0,1 0 0,-22 0 0,21 21 16,0-21-16,-21 0 0,21 0 15,0 22-15,-21-22 0,21 0 16,1 0-16,-1 0 0,0 0 0,-21 21 16,21-21-16,0 0 0,-21 0 15,21 0-15,1 0 0,-1 0 0,21 0 16,-21 21-16,0-21 0,1 0 0,-1 0 16,0 0-16,0 0 0,0 0 15,22 0-15,-22 0 0,0 0 0,21 0 16,-21 0-16,22 0 0,-22 0 0,21 0 15,-21 0-15,22 0 0,-1-21 16,-21 21-16,22 0 0,-1 0 16,0 0-16,1 0 0,-1 0 15,0-21-15,1 21 0,-1 0 0,0 0 16,1 0-16,-1 0 0,0 0 0,1 0 16,20 0-16,-21 0 0,22-22 15,-1 22-15,1 0 0,-1 0 0,-20 0 16,20 0-16,1 0 0,-1 0 15,1 0-15,20 0 0,-20 0 0,-1 0 16,22 0-16,0 0 0,-22 0 16,22 0-16,0 0 0,-1 0 0,22 0 15,-21 0-15,21 0 0,-1 0 16,-20-21-16,21 21 0,0 0 0,0 0 16,-1 0-16,-20-21 0,21 21 15,0 0-15,-22 0 0,22-21 16,-21 21-16,21 0 0,-22 0 0,22 0 15,0 0-15,0-21 0,0 21 16,0 0-16,-1 0 0,1 0 0,0 0 16,0 0-16,0 0 0,0 0 15,-1 0-15,1 0 16,0 0-16,0 0 16,0 0-1,0 0-15,-1 21 16,1-21-1,0 0-15,0 0 0,0 0 0,0 21 16,-22-21-16,22 0 0,0 0 16,0 21-16,0-21 0,-1 0 0,1 0 15,0 0-15,0 0 16,21-21-16,0 0 16,0-21-16,21 20 15</inkml:trace>
  <inkml:trace contextRef="#ctx0" brushRef="#br0" timeOffset="3840.4">5630 826 0,'0'-22'0,"0"1"15,0 0-15,-21 21 16,0-21 0,0 21-1,21 21-15,0 0 16,0 22-16,0-22 16,0 21-16,0 22 0,0-22 15,21 21-15,0 1 0,-21-1 0,0 1 16,21 21-16,-21-22 0,21 22 0,-21-1 15,0 1-15,0 0 16,0-1-16,0 1 0,0-21 0,0 20 0,0 1 16,0-22-16,0 22 15,0-21-15,0 20 0,22-20 0,-22-1 16,0-20-16,21 20 0,0-21 0,-21 1 16,0-22-16,21 21 0,-21-21 15,21 1-15,-21-1 0,21-21 0,1 0 16,-1 0-1,0-43-15</inkml:trace>
  <inkml:trace contextRef="#ctx0" brushRef="#br0" timeOffset="4576.26">8763 614 0,'0'42'16,"0"-21"0,0 1-16,21 20 0,-21 0 0,0 22 15,0-1-15,0 1 0,0-1 16,0 22-16,0-22 0,0 22 0,0 0 15,0-1-15,0 1 0,0 21 0,0-21 16,0-1-16,0 1 0,21-22 16,0 1-16,-21-1 0,22 1 0,-1-1 15,0-20-15,-21-1 0,21 22 16,0-43-16,-21 21 0,21-21 0,-21 22 16,22-22-16,-22 0 0,0 0 15,0-42 16</inkml:trace>
  <inkml:trace contextRef="#ctx0" brushRef="#br0" timeOffset="5700.62">2095 1588 0,'0'0'16,"-21"0"-16,0 0 0,0 0 15,0 0-15,0 0 16,42 0 31,21 0-32,-21 0-15,22 0 0,-1 0 0,21 21 16,1-21-16,-1 0 0,22 0 16,0 0-16,-1 0 0,1 0 0,0 0 15,21 0-15,-1 0 0,-20 0 16,42 0-16,-21 0 0,21 0 0,0 0 15,0 0-15,21 0 0,-21 0 16,42 0-16,-20 0 0,20 0 0,0 0 16,1 0-16,-1 0 0,21 0 15,1 0-15,-22 0 0,22 0 0,-22 0 16,22 0-16,-1 0 0,1 0 16,-1 0-16,1 0 0,-22 0 15,21 0-15,1 21 0,-1-21 16,1 0-16,-1 0 0,1 0 0,-1 21 15,1-21-15,-1 0 0,-20 0 16,20 0-16,-20 0 0,20 21 0,-21-21 16,22 0-16,-22 0 0,-21 0 15,22 0-15,-22 0 0,21 0 0,-21 0 16,1 0-16,-22 0 0,0 0 16,-22 0-16,22 0 0,-42 0 0,21 0 15,0 0-15,-22 0 0,22 0 16,-21 21-16,0-21 0,-22 0 15,22 0-15,-22 0 0,1 0 0,-22 0 16,0 0-16,1 0 0,-1 0 16,-21 0-16,0 0 0,1 0 0,-1 0 15,-21-21-15,0 0 32,0 0-17,0 0 1</inkml:trace>
  <inkml:trace contextRef="#ctx0" brushRef="#br0" timeOffset="5812.56">12573 1630 0,'0'0'0,"-21"21"15,0-21 1</inkml:trace>
  <inkml:trace contextRef="#ctx0" brushRef="#br0" timeOffset="7147.87">3217 1122 0,'0'0'0,"0"-21"0,0 0 16,0-1 0,0 44 15,0-1-15,0 0-16,0 21 0,0-21 0,0 22 15,0-22-15,0 21 0,0-21 16,0 22-16,0-22 0,0 0 15,0 0-15,0 0 0,0 1 16,0-1-16,0 0 0,0 0 16</inkml:trace>
  <inkml:trace contextRef="#ctx0" brushRef="#br0" timeOffset="8468.18">2984 2201 0,'22'0'0,"-1"0"16,0 0-16,-21-21 15,21 21-15,0 0 0,-21-21 16,0 0-1,-21 21 32,0 0-31,0 0 171,21-21-171</inkml:trace>
  <inkml:trace contextRef="#ctx0" brushRef="#br0" timeOffset="9389.23">3302 1228 0,'0'0'0,"21"0"15,0-21-15,0 21 0,-21-22 16,22 1-16,-1 0 15,-21 0-15,0 0 16,-21 21 0,-1 0-16,1 0 0,-21 0 0,21 21 15,-22-21-15,22 21 0,0 0 16,0-21-16,0 21 0,0-21 16,21 22-16,-22-1 0,22 0 15,0 0-15,22-21 16,-1 21-16,0-21 0,0 21 0,0-21 15,0 22-15,22-22 0,-22 21 16,21-21-16,-21 21 0,1-21 16,-1 21-16,0-21 0,-21 21 15,0 0-15,0 1 16,-21-22-16,0 21 0,-1-21 16,-20 0-16,21 0 0,-21 21 0,20-21 15,-20 0-15,21 0 0,-21 0 16,20 0-16,1 0 0,0 0 15,21-21-15,-21 21 0,21-21 16,0-1-16,0 1 16,21 0-16,-21 0 0,21 0 15,0 0-15,22 21 16</inkml:trace>
  <inkml:trace contextRef="#ctx0" brushRef="#br0" timeOffset="9636.09">3662 1037 0,'0'21'15,"0"1"-15,0-1 0,-21 0 16,21 0-16,0 21 0,0-20 0,0-1 16,-22 21-16,22-21 0,0 0 15,0 22-15,-21-22 0,21 0 16,0 0-16,0 0 0,0 1 15,0-1-15,21-21 32,1 0-32,-1 0 15,0 0-15,0-21 0</inkml:trace>
  <inkml:trace contextRef="#ctx0" brushRef="#br0" timeOffset="9800">3768 1312 0,'21'0'63,"0"0"-63,0 0 15</inkml:trace>
  <inkml:trace contextRef="#ctx0" brushRef="#br0" timeOffset="10245.33">4022 1228 0,'0'21'0,"0"0"0,0 0 15,0 0-15,-22 1 0,22-1 16,0 0-16,0 0 15,0 0-15,0 0 0,0 1 16,0-1-16,0 0 16,-21 0-16,21-42 47,0 0-47,0 0 15,0-1-15,0 1 0,0 0 16,0 0-16,21 0 0,1 0 15,-1-1-15,-21 1 0,21 0 16,0 0-16,0 21 0,0-21 16,1 21-16,-1 0 0,21 0 0,-21 0 15,0 0-15,1 0 0,-1 0 16,0 0-16,-21 21 0,0 0 0,0 0 16,0 0-16,0 1 0,0-1 15,0 0-15,0 0 0,0 0 0,-21 0 16,21 1-16,0-1 15,0 0 1,21-21 0</inkml:trace>
  <inkml:trace contextRef="#ctx0" brushRef="#br0" timeOffset="10603.88">4678 1207 0,'0'0'0,"-21"0"0,-1 0 16,1 21-16,0-21 0,21 21 15,-21 0-15,0 0 0,0 0 16,21 1-16,-22-1 0,22 0 16,0 0-16,0 0 0,0 0 15,22 1-15,-1-22 16,21 0-16,-21 0 0,22 0 0,-22 0 15,21 0-15,0 0 0,1 0 16,-1-22-16,-21 22 0,22-21 0,-22 0 16,21 21-16,-21-21 0,0 0 15,1 0-15,-22-1 0,0 1 0,0 0 16,0 0-16,-22 0 0,1 0 16,0-1-16,-21 22 0,21 0 0,-22 0 15,22 0-15,-21 0 0,-1 0 16,22 0-16,-21 22 0,0-1 15,20 0-15,-20 0 0,0 0 16,-1 0-16,-20 1 0,21-1 0</inkml:trace>
  <inkml:trace contextRef="#ctx0" brushRef="#br0" timeOffset="11096.6">3196 2011 0,'0'0'0,"0"21"31,0 0-31,0 0 0,0 1 16,0 20-16,0-21 0,0 21 15,0-20-15,0 20 0,0-21 0,0 21 16,0-20-16,0 20 0,0-21 16,0 0-16,0 0 0,0 1 15,0-1-15,0 0 0,21-21 16,0 0-1,1 0 1</inkml:trace>
  <inkml:trace contextRef="#ctx0" brushRef="#br0" timeOffset="11916.6">6329 868 0,'0'0'0,"-21"0"16,-1 21-1,22 21-15,0-20 0,0-1 0,0 21 16,0-21-16,0 22 0,0-1 15,0 0-15,0-21 0,0 22 0,0-1 16,0-21-16,0 22 0,0-22 0,0 0 16,0 0-16,0 0 0,0 0 15,0 1-15,-21-22 32</inkml:trace>
  <inkml:trace contextRef="#ctx0" brushRef="#br0" timeOffset="12368.34">6096 1058 0,'0'-21'0,"0"42"0,0-63 0,0 21 16,0 0-16,0 0 15,0-1-15,21 22 0,0-21 16,0 21-16,1 0 0,-1 0 0,0 0 15,0 0-15,21 21 0,-20 1 16,20-1-16,-21 0 0,21 21 16,1-21-16,-22 22 0,0-1 0,21 0 15,-20-20-15,-22 20 0,21 0 16,-21-21-16,0 1 0,21 20 0,-21-21 16,0 0-16,0 0 15,0 1-15,0-44 31,21 1-31,-21 0 16,21 0-16,-21 0 0,0 0 16,21-22-16,1 22 0,-22-21 15,0-1-15,0 1 0,21 0 16,-21-1-16,21-20 0,-21 21 0,0 20 16,0-20-16,0 0 0,0 21 15,0-1-15,21 22 0,-21-21 0,0 42 31,21 1-31,-21-1 16,0 0-16,0 21 0,0-21 16,21 1-16,-21 20 0</inkml:trace>
  <inkml:trace contextRef="#ctx0" brushRef="#br0" timeOffset="12888.04">7154 1312 0,'0'0'0,"0"-21"0,21 21 15,-21-21-15,0 0 0,0 0 16,0 0-16,0-1 0,0 1 16,0 0-16,0 0 0,-21 0 15,0 0-15,0 21 0,0 0 16,0 0-16,-1 0 0,1 0 15,-21 0-15,21 0 0,0 21 0,-22 0 16,22 0-16,0 21 0,21-20 16,-21-1-16,21 21 0,0-21 0,-21 0 15,21 1-15,0-1 0,0 0 16,0 0-16,0 0 0,21 0 0,0-21 16,0 0-16,0 22 0,0-22 15,1 0-15,-1 0 0,0 0 0,0 0 16,0 0-16,0-22 0,1 22 15,-1-21-15,0 0 0,0 0 0,0 0 16,-21 0-16,21-1 0,-21 1 16,22 0-16,-22-21 0,0 21 15,0-1-15,0 1 0,0 0 0,0 0 16,0 0-16,0 42 31,0 0-31,0 0 0,0 0 16,0 1-16,0-1 0,0 0 15,0 0-15,0 0 0,0 0 16,0 1-16,21-22 31,0 0-31,0 0 0</inkml:trace>
  <inkml:trace contextRef="#ctx0" brushRef="#br0" timeOffset="13504.36">7302 1143 0,'-21'64'31,"21"-43"-31,-21 0 0,21 0 16,0 0-16,0 0 0,0 1 15,0-1-15,0 0 16,21-21 31,-21-21-32,0 0-15,0-1 16,0 1-16,0 0 16,21 0-16,-21 0 0,0 0 15,0-1-15,22 1 0,-22 0 16,21 21-16,0 0 0,0 0 15,0 0-15,0 0 16,1 21-16,-22 0 0,0 1 16,21-1-16,-21 0 0,21-21 15,-21 21-15,0 0 0,0 0 0,0 1 16,0-1-16,0 0 16,0-42 30,0 0-46,21-1 16,0 1-16,0 0 0,-21 0 16,22 0-16,-22 0 0,21-1 15,0 1-15,0 0 0,0 0 0,-21 0 16,21 21-16,1 0 0,-1 0 16,0 0-16,0 0 0,-21 21 15,21 0-15,-21 0 16,0 0-16,0 22 0,0-22 15,0 0-15,0 0 16,-21 0-16,21 1 0,-21-1 16</inkml:trace>
  <inkml:trace contextRef="#ctx0" brushRef="#br0" timeOffset="13872.15">7959 1249 0,'0'-42'16,"21"42"-16,-21-22 16,21 22-16,-21-21 0,0 0 15,21 21-15,-21-21 0,21 21 16,-21-21-16,0 0 15,0-1-15,-21 22 32,0 0-32,0 0 0,0 22 15,-1-1-15,1 0 0,-21 0 16,21 0-16,0 22 0,21-22 0,0 0 16,0 21-16,0-21 0,0 1 15,21-22-15,0 21 0,21 0 0,-21-21 16,22 0-16,-1 0 0,-21 0 0,22 0 15,-1 0-15,0 0 0,1 0 16,-1 0-16,-21 0 0,21-21 0,-20 0 16,-1 21-16,0-22 0</inkml:trace>
  <inkml:trace contextRef="#ctx0" brushRef="#br0" timeOffset="14677.2">3619 2307 0,'0'21'0,"0"1"16,22-22 46,-1 0-62</inkml:trace>
  <inkml:trace contextRef="#ctx0" brushRef="#br0" timeOffset="15300.4">6159 1969 0,'0'63'31,"0"-42"-31,0 0 0,0 22 16,0-22-16,0 0 0,0 0 15,0 0-15,0 1 0,0 20 0,0-21 16,0 0-16,-21 0 0,21 1 16,0-1-16,0 0 0,0 0 15,-21-21-15,21 21 0,0-42 47</inkml:trace>
  <inkml:trace contextRef="#ctx0" brushRef="#br0" timeOffset="15825.5">6138 2032 0,'0'0'0,"0"-21"0,0 0 0,0 0 0,0-1 16,0 1-16,21 21 0,1-21 15,-1 21-15,21-21 16,-21 21-16,0 0 0,1 0 0,20 0 15,-21 21-15,0 0 0,22-21 16,-22 21-16,-21 1 0,0-1 0,0 21 16,0-21-16,0 0 0,-21 1 15,-1-1-15,1 0 0,0 0 0,-21 0 16,21 0-16,-1 1 0,1-22 16,0 21-16,0-21 0,42 0 31,0 0-16,0-21-15,1 21 0,-1 0 0,0-22 16,21 22-16,-21-21 0,1 21 16,20 0-16,-21 0 0,21 0 0,-20 0 15,20 0-15,0 21 0,-21-21 16,1 22-16,20-1 0,-42 0 0,21 0 16,-21 0-16,0 0 0,0 1 15,0-1-15,-21 21 0,0-21 0,0 0 16,-22 1-16,22-1 0,-21 0 15,-1 0-15,1 0 0,0-21 0,-1 21 16,1-21-16,0 0 0,21 0 16,-22 0-16,22 0 0,0 0 0,0 0 15,0 0-15,21-21 0,-22 0 16,1 0 0,21 0-16,0 0 15,0-1-15,0 1 16,21 0-16,1 21 0,-22-21 0</inkml:trace>
  <inkml:trace contextRef="#ctx0" brushRef="#br0" timeOffset="16236.56">7048 2138 0,'0'0'0,"-21"21"0,0-21 0,-127 106 31,127-85-31,0 0 0,-1 22 0,22-22 16,0 0-16,0 0 0,0 0 16,0 0-16,0 1 0,22-22 15,-1 0-15,0 0 0,0 0 16,0 0-16,0 0 0,22 0 0,-22 0 15,0-22-15,0 1 0,0 21 16,22-21-16,-22 0 0,0 0 16,0 0-16,-21-1 0,0 1 15,0 0-15,0 0 16,0 0-16,0 0 0,-21 21 0,0-22 16,0 22-16,0 0 0,-22-21 0,22 21 15,0 0-15,0 0 16,42 0 15,0 0-31,0 0 0,0 0 16</inkml:trace>
  <inkml:trace contextRef="#ctx0" brushRef="#br0" timeOffset="16593.47">7345 2138 0,'0'0'16,"-21"21"-16,21 0 0,-22 0 0,1 1 16,21-1-16,-21 0 0,21 0 15,-21 0-15,21 22 0,0-22 0,0 0 16,0 0-16,0 0 0,0 0 16,0 1-16,0-1 0,21-21 15,-21 21-15,21-21 0,0 0 16,1 0-16,-1 0 0,-21-21 15,21 21-15,0-21 0,0-1 0,0 1 16,1 0-16,-1 0 0,-21 0 16,0 0-16,21-1 0,-21-20 0,0 21 15,0 0-15,0-22 0,0 22 16,-21 0-16,21 0 0,-21 0 0,-1 21 16,1-21-16,0 21 0,0 0 15,0 0-15,0 0 0,-1 21 16,1-21-16,21 21 15</inkml:trace>
  <inkml:trace contextRef="#ctx0" brushRef="#br0" timeOffset="17137.83">7832 1778 0,'0'21'16,"0"0"0,-22 1-16,1-1 0,21 21 0,0-21 15,-21 22-15,21-1 0,-21 0 16,0 1-16,21-22 0,0 21 0,0 0 16,0 1-16,-21-22 0,21 21 15,0-21-15,0 22 0,0-22 0,0 0 16,0 0-16,0 0 0,21-21 31,0-21-15,-21 0-16,0 0 0,21 0 15,0 0-15,-21-1 0,21 1 0,1 0 16,-1-21-16,0 21 16,21-1-16,-21 1 0,1 0 0,-1 0 15,21 0-15,-21 0 0,0 21 16,-21-22-16,-21 22 31,0 0-31,0 22 0,0-22 16,-22 21-16,1-21 0,0 21 0,21 0 15,-22-21-15,22 21 0,-21-21 16,21 21-16,-1-21 0,22 22 0,0-1 16,0 0-16,0 0 0,0 0 15,22 0-15,20 1 0,-21-22 16,0 21-16,22 0 0,-1 0 15,-21-21-15,21 21 0,-20-21 16,-1 0-16,21 21 0,-21-21 0,0 0 16,1 0-16,-1 0 0,0-21 15,-21 0-15</inkml:trace>
  <inkml:trace contextRef="#ctx0" brushRef="#br0" timeOffset="17609.52">9334 783 0,'0'0'0,"0"21"32,0 22-32,0-1 15,0 0-15,-21 22 0,21-22 16,0 22-16,-21-1 0,21-20 0,-21 20 16,21-21-16,0 1 0,0-1 0,0-21 15,0 22-15,0-22 0,0 0 16,0 0-16,0 0 0,21-21 31,0 0-31,0 0 16</inkml:trace>
  <inkml:trace contextRef="#ctx0" brushRef="#br0" timeOffset="17905.34">9250 1143 0,'0'0'0,"0"-42"0,-21-128 31,21 149-31,0-21 0,21 21 16,0 0-16,0-1 0,0 1 16,0 0-16,22 21 0,-22 0 15,21 0-15,-21 0 0,22 0 16,-1 0-16,-21 21 0,22 0 0,-22 1 16,-21 20-16,0 0 0,0 1 15,0-1-15,-43 0 0,22 1 0,0-1 16,-21-21-16,21 21 0,-22-20 0,22 20 15,-21-21-15,21 0 0,-1-21 16,1 21-16,0-21 0,0 0 0,21 22 16,21-22 15,0-22-31,0 22 16</inkml:trace>
  <inkml:trace contextRef="#ctx0" brushRef="#br0" timeOffset="18294.16">9631 1249 0,'0'0'16,"0"-21"-16,0 0 16,21 21-16,0-22 15,0 22-15,0 0 16,1 0-16,-1 0 0,0 0 0,0 0 15,0 0-15,22 0 0,-22 22 16,0-1-16,0 0 0,-21 21 16,0-21-16,0 1 0,0-1 15,0 0-15,0 0 0,0 0 0,-21 0 16,21 1-16,-21-1 0,0 0 0,21-42 47,0 0-32,0-1-15,21 22 0,0-21 0,-21 0 16,21 0-16,0 0 16,0 0-16,-21-1 0,22 1 0,-1 0 15,0 0-15,0 0 0,0 0 0,-21-1 16,21 22-16,1-21 0,-1 21 16,-21-21-16,21 21 0,-21-21 0</inkml:trace>
  <inkml:trace contextRef="#ctx0" brushRef="#br0" timeOffset="18492.06">10329 1122 0,'0'85'16,"0"-170"-16,0 191 0,0-85 16,0 0-16,0 0 0,0 0 0,0 1 15,0-1-15,0 0 0,0 0 16,0 0-1,0-42 17</inkml:trace>
  <inkml:trace contextRef="#ctx0" brushRef="#br0" timeOffset="18667.93">10372 1016 0,'0'0'0,"0"-21"0,-43 0 31,22 21-31,21 21 31,0 0-31,0 0 16,0 0-16,0 1 16,21-22-16,-21 21 0</inkml:trace>
  <inkml:trace contextRef="#ctx0" brushRef="#br0" timeOffset="18937.79">10837 1143 0,'0'-21'0,"-21"21"0,0 0 0,0 0 15,0 0-15,-1 0 16,1 0-16,0 0 0,0 21 0,0-21 15,0 21-15,-1 0 0,1 22 16,21-22-16,-21 0 0,21 0 0,-21 0 16,21 22-16,0-22 0,0 0 15,0 0-15,0 0 0,21 1 16,0-22-16,0 0 0,1 0 16,20 0-16,-21 0 15,0 0-15,22 0 0,-22 0 0,21-22 16</inkml:trace>
  <inkml:trace contextRef="#ctx0" brushRef="#br0" timeOffset="19343.78">11176 1207 0,'0'0'0,"0"21"0,0 0 16,0 0-1,21-21 1,0 0 0,0 0-16,1 0 0,-1 0 15,0-21-15,0 21 0,0-21 0,0 0 16,1-1-16,-1 1 0,-21 0 16,21 0-16,-21 0 15,0 0-15,0-1 0,0 1 0,-21 21 16,0 0-1,-1 0-15,1 0 0,0 0 0,0 43 16,0-22-16,0 21 0,-22-21 16,22 22-16,0-1 0,0 0 15,21-21-15,0 1 0,0 20 16,0-21-16,0 0 0,0 0 0,0 1 16,21-22-16,0 21 0,0-21 15,0 0-15,1 0 0,-1 0 16,0 0-16,0 0 0,0-21 0,0 21 15,1-22-15,-1 1 0</inkml:trace>
  <inkml:trace contextRef="#ctx0" brushRef="#br0" timeOffset="20201">10054 2265 0,'0'0'0,"0"-21"0,0 0 15,0-1-15,21 1 0,-21 0 16,21 0-16,1 21 15,-22-21-15,21 0 0,0 21 0,0-22 16,0 22-16,0 0 0,1-21 16,-1 21-16,0 0 0,0 0 15,0 21-15,0-21 0,-21 22 16,22 20-16,-22-21 0,0 0 16,0 22-16,0-22 0,0 21 0,0 0 15,-22 1-15,1-1 0,0 0 16,-21-20-16,-1 20 0,1-21 0,0 21 15,-1-20-15,1-1 0,0-21 0,-1 21 16,1-21-16,21 21 0,-21-21 16,20 0-16,1 0 0,0 0 0,0-21 15,21 0-15,0 0 16,0-1-16,0-20 0,0 21 0,0 0 16,0 0-16,21-22 0,0 22 0,0 0 15,1 0-15,-22 0 16,42-1-16,-21 22 0,0 0 0,0 0 15,1 0-15,20 0 0,-21 0 16,0 22-16,0-1 0,22 0 0,-22 0 16,0 0-16,0 0 0,0 1 0,1-1 15,-1 0-15,0 0 0,0 0 16,0-21-16,-21 21 0,21-21 0,1 22 16,-1-22-16,0 0 15,0 0-15,0 0 16,-21-22-16,21 22 0,1-21 0</inkml:trace>
  <inkml:trace contextRef="#ctx0" brushRef="#br0" timeOffset="20436.88">10795 2074 0,'21'0'16,"0"0"-16,0 0 0,1 0 0,-1 0 16,0 0-16,0 0 0,0 0 15,22 0-15,-22 0 0,0-21 0,0 21 16,0 0-16,0 0 0,1 0 16,-1 0-16,-21-21 15</inkml:trace>
  <inkml:trace contextRef="#ctx0" brushRef="#br0" timeOffset="20871.63">10710 2180 0,'0'0'0,"0"21"15,-21-21-15,21 22 0,21-22 47,0 0-47,1 0 16,-1 0-16,0 0 0,0-22 15,0 22-15,0 0 16,1 0-16,-1 0 0,0 0 0,0 0 16,0 0-16,0 0 0,1 0 0,-1 22 15,0-22-15,0 21 0,0 0 16,0 0-16,-21 0 0,22 0 0,-22 1 15,0-1-15,0 0 0,0 0 16,0 21-16,-22-20 0,1-1 0,-21 0 16,21-21-16,0 21 0,-22 0 15,22-21-15,-21 21 0,21-21 16,-22 0-16,22 0 0,0 0 0,0 0 16,0 0-16,-1 0 0,1 0 15,0 0-15,0 0 0,21-21 0,0 0 16,0 0-16,0 0 15,0 0 1,0-1-16,21 22 0,0-21 0,0 0 16,22 21-16</inkml:trace>
  <inkml:trace contextRef="#ctx0" brushRef="#br0" timeOffset="21296.55">11472 2074 0,'-21'0'31,"0"0"-31,21 22 0,-21-22 0,0 21 16,21 0-16,-22 0 0,22 0 15,0 0-15,0 22 0,-21-22 0,21 0 16,0 0-16,0 0 0,0 1 15,0-1-15,0 0 0,0 0 16,21 0-16,1 0 0,-1 1 16,0-22-16,0 0 15,0 0-15,0 0 0,1 0 0,-1 0 16,0-22-16,0 22 0,0-21 16,0 0-16,1 0 0,-22 0 0,21 0 15,0-22-15,-21 22 0,0 0 0,0-21 16,0 20-16,0 1 0,0-21 15,0 21-15,0 0 0,-21-1 0,0 1 16,-1 0-16,1 21 16,0 0-16,0 0 0,0 0 15,0 0-15,21 21 16,-22 0-16,1 1 0,21-1 16,-21 0-16,21 0 0,0 0 15</inkml:trace>
  <inkml:trace contextRef="#ctx0" brushRef="#br0" timeOffset="25392.39">16806 508 0,'0'0'0,"0"-21"16,0 0-1,0 0 1,0-1 15,0 44 16,0-1-47,-21-21 0,21 21 16,0 0-16,-21 21 0,21-20 0,0-1 15,0 21-15,0-21 0,-21 22 16,21-1-16,-21 21 0,21-20 0,-22-1 16,22 0-16,0 1 15,0-1-15,0 0 0,0 1 0,0-1 16,0-21-16,0 22 0,0-22 16,0 0-16,0 0 0,0 0 0,0 0 15,0 1-15,0-1 16,22-21-16,-1 0 15,0 0-15,0 0 0,0 0 16,0 0-16,1 0 0,-1-21 0,0-1 16,0 22-16,-21-21 0,0 0 15,21 21-15,-21-21 0,21 0 0</inkml:trace>
  <inkml:trace contextRef="#ctx0" brushRef="#br0" timeOffset="25648.54">16595 953 0,'0'0'0,"-22"0"16,1 0-16,42 0 31,1-22-16,-1 22-15,0 0 0,0 0 0,0 0 16,22 0-16,-22 0 0,0 0 16,0 0-16,21 0 0,-20 0 0,-1 0 15,0-21-15,0 21 16,0 0-16,0 0 0</inkml:trace>
  <inkml:trace contextRef="#ctx0" brushRef="#br0" timeOffset="26165.24">17272 847 0,'0'-85'15,"0"64"1,21 21-1,0-21-15,0 21 16,1 0-16,20 0 0,-21 0 0,0 0 16,22 0-16,-22 0 0,0 21 15,0-21-15,21 21 0,-20 0 16,-1 0-16,0 1 0,-21 20 0,21-21 16,-21 0-16,21 22 0,-21-22 0,0 21 15,0-21-15,0 22 16,0-22-16,0 21 0,0-21 0,-21 0 15,21 22-15,-21-22 0,0 0 16,21 0-16,-21-21 0,21 21 0,-22-21 16,1 22-16,21-44 31,0 1-31,0 0 16,0 0-16,21 0 0,1-22 15,-1 1-15,-21 21 0,21-21 16,0-1-16,0 1 0,-21 0 15,21-1-15,1 1 0,-22 0 0,0 20 16,21-20-16,0 21 0,-21 0 16,21 21-16,-21-21 0,21 21 15,0 0-15,-21 21 16,0 0-16,0 0 16,0 0-16,0 22 0</inkml:trace>
  <inkml:trace contextRef="#ctx0" brushRef="#br0" timeOffset="27063.91">17124 1630 0,'0'0'0,"0"-21"0,0 0 16,-21 21-16,21-22 15,0 44 16,0 20-15,0-21-16,0 0 0,0 22 16,-22-22-16,22 21 0,0 0 0,-21 1 15,21-1-15,0 0 0,0-20 16,0 20-16,0 0 0,0 1 0,0-22 16,0 21-16,0-21 0,0 22 15,0-22-15,0 0 0,0 21 0,0-21 16,0 1-16,0-1 0,0 0 15,0 0-15,0 0 0,0 0 16,0 1-16,0-1 16,21-21-16,1 0 15,-1 0-15,0 0 16,21 0-16,-21 0 0,22 0 0,-1 0 16,0 0-16,22 0 0,-1-21 15,-20 21-15,20 0 0,1 0 0,-22-22 16,22 22-16,-22 0 0,21-21 15,-20 21-15,-1 0 0,0 0 0,-20 0 16,20-21-16,-21 21 0,0 0 16,0 0-16,1-21 15,-22 0-15,-22 21 16,1-21-16,0 21 16,0 0-16,0 0 0,0-22 0,-22 22 15,-84-21 1,106 21-16,0 0 0,0 0 15,21-21 1,21 21 0,0 0-1,0 0-15,0 0 0,1 0 0,-1 0 16,21 0-16,-21 0 0,0 0 16,1 0-16,-1 0 0,0 0 0,0 21 15,-21 0 1,0 1-16,0-1 15,0 0-15,-21 0 0,0 0 16,21 0-16,-21 1 0,-1-1 0,22 0 16,-21 0-16,0 21 0,0-20 0,21-1 15,-21 0-15,21 0 0,-21 0 16,21 0-16,-22-21 0,22 22 0,22-22 31,-1 0-31,0-22 16</inkml:trace>
  <inkml:trace contextRef="#ctx0" brushRef="#br0" timeOffset="27392.72">18732 1905 0,'0'0'16,"22"0"-16,-22-21 0,0 0 0,0 42 31,0 0-31,0 0 16,-22 0-16,22 1 0,0 20 15,-21-21-15,0 21 0,0 1 16,21-22-16,-21 21 0,21-21 0,0 22 16,-21-22-16,21 21 0,0-21 15,0 22-15,0-22 0,0 0 0,0 0 16,0 0-16,0 1 0,0-1 15,21 0-15,0-21 16,0 0-16,0 0 0,0 0 0,1-21 16,-1 21-16,0-21 15,0-1-15,-21 1 0,0 0 0,21 0 16</inkml:trace>
  <inkml:trace contextRef="#ctx0" brushRef="#br0" timeOffset="27569.62">18521 2159 0,'21'0'31,"0"0"-31,21 0 0,-20 0 0,-1 0 16,0 0-16,21 0 0,-21-21 15,1 21-15,20 0 0,-21 0 0,21 0 16,-20 0-16</inkml:trace>
  <inkml:trace contextRef="#ctx0" brushRef="#br0" timeOffset="28128.31">19494 2138 0,'0'0'0,"22"0"0,-22-21 16,0 0-1,0-1-15,0 1 16,-22 21-16,1-21 16,0 21-16,0 0 0,0 0 15,0 0-15,-22 0 0,22 0 16,0 21-16,-21 0 0,-1 1 16,22-1-16,0 0 0,-21 0 0,20 0 15,1 0-15,0 22 0,0-22 0,21 0 16,-21 0-16,21 0 0,0 1 15,0-1-15,0 0 0,0 0 0,21-21 16,0 21-16,0-21 16,0 0-16,1 0 0,20 0 0,-21 0 15,0 0-15,0-21 0,22 0 16,-22 21-16,0-21 0,21 0 16,-20-1-16,20-20 0,-21 21 0,0-21 15,22 20-15,-22-20 0,0 0 16,0-1-16,0 1 0,0 0 0,-21-1 15,0 22-15,0-21 0,22 0 16,-22 20-16,0 1 0,0 0 0,-22 21 31,1 21-31,21 0 0,-21 22 16,21-22-16,-21 21 0,0 1 16,21-22-16,0 21 0,0 0 0,0 1 15,0-1-15,0-21 0,0 22 16,0-22-16,0 0 0,0 21 15,21-21-15,0 1 0,-21-1 0,21-21 16,0 21-16,1-21 0,-1 0 16,0 0-16,0 0 0,0 0 0,0 0 15,1 0-15</inkml:trace>
  <inkml:trace contextRef="#ctx0" brushRef="#br0" timeOffset="28748.95">21188 2096 0,'0'0'0,"0"-22"15,21 22-15,-21-21 0,21 0 0,-21 0 16,0 0-16,21 0 0,-21-1 0,21 1 15,-21 0-15,0 0 0,22 0 16,-22 0-16,0-1 0,0 1 0,0 0 16,0 42-1,0 0 1,-22 22 0,22-22-16,-21 0 0,21 21 0,0-20 15,-21 20-15,21-21 0,-21 21 16,21-20-16,0 20 0,-21-21 0,21 0 15,-21 0-15,21 22 0,-22-22 0,22 0 16,0 0-16,0 0 0,-21 1 16,21-1-16,0 0 0,-21 0 15,21 0-15,-21-21 16,0 21-16,0-21 16,-1 0-16,1 0 0,0 0 15,0 0-15,-21 0 0,20 0 0,1 0 16,0 0-16,0 0 0,0 0 15,0-21-15,-1 21 0,44 0 47,-1 0-47,0 0 0,0 0 0,21 0 16,-20 0-16,20 0 0,0 0 16,-21 0-16,22 0 0,-1 0 0,0 0 15,1 0-15,-22 0 0,21 0 0,-21 0 16,1 0-16,20 0 0,-21 0 15,0 0-15,-42 0 47</inkml:trace>
  <inkml:trace contextRef="#ctx0" brushRef="#br0" timeOffset="29704.4">16933 2709 0,'-42'43'31,"42"-22"-31,0 21 0,0-21 0,-21 22 15,0-1-15,21 0 0,-22 1 16,22-1-16,-21 22 0,0-22 0,21 0 16,-21 22-16,21-22 0,-21 0 15,0 1-15,-1-1 0,22 0 16,0 1-16,-21-22 0,0 21 0,21-21 16,0 1-16,0-1 0,0 0 15,0 0-15,0 0 0,0 0 16,21 1-1,0-22-15,1 0 16,-1 0-16,21 0 0,-21 0 0,22 0 16,-1 0-16,0 0 0,22 0 15,-1 0-15,1 0 0,-1 0 16,22 0-16,-22 0 0,1 0 0,-22 0 0,22 0 16,-22 0-16,0 0 15,-20 0-15,20 0 0,-21 0 0,-21-22 31,-21 22-31,0 0 16,0-21-16,-1 21 0,1 0 0,0 0 16,0 0-16,0 0 0,0-21 15,42 21 32,0 0-47,0 0 0,0 0 16,0 0-16,1 0 0,-1 0 0,0 21 15,0 0 1,-21 1-16,0-1 0,0 0 16,0 0-16,-21 0 15,0 0-15,21 1 0,-21-22 16,-1 21-16,1 0 0,21 0 16,21-21 15,22-21-31,-22 0 0,0 21 15</inkml:trace>
  <inkml:trace contextRef="#ctx0" brushRef="#br0" timeOffset="30036.21">18732 3069 0,'0'0'16,"0"21"0,0 1-16,0-1 15,-21 21-15,21-21 0,-21 22 0,0-1 16,21 0-16,-21 1 0,0-1 16,-1-21-16,22 21 0,0 1 0,-21-1 15,21-21-15,0 0 0,0 1 0,0 20 16,0-21-16,0 0 15,0 0-15,21-21 0,1 22 0,-1-22 16,0 0-16,0 0 16,0 0-16,0 0 0,1 0 0,-1 0 15,0 0-15,0 0 0,0 0 0,0-22 16,1 1-16,-22 0 16</inkml:trace>
  <inkml:trace contextRef="#ctx0" brushRef="#br0" timeOffset="30222.11">18478 3514 0,'0'0'0,"22"0"31,-1 0-31,0 0 16,0 0-16,0 0 0,22 0 15,-22 0-15,21 0 0,-21 0 0,22 0 16,-1 0-16,-21 0 0,21-21 15,1 21-15,-1 0 0,0-22 0,1 22 16</inkml:trace>
  <inkml:trace contextRef="#ctx0" brushRef="#br0" timeOffset="30772.79">19791 3366 0,'0'0'0,"-21"0"0,21-22 16,-22 22-16,1-21 0,0 21 0,0 0 15,0 0-15,0 0 16,-1 0-16,-20 0 0,21 0 0,0 0 16,-22 0-16,22 21 0,-21 1 0,21-1 15,-22 0-15,22 0 0,-21 0 16,21 0-16,0 22 0,-1-22 0,1 0 15,21 0-15,0 0 0,0 1 16,0-1-16,0 0 0,0 0 0,0 0 16,21-21-16,1 21 0,-1-21 0,21 0 15,-21 0-15,22 0 0,-22 0 16,21 0-16,0 0 0,-20 0 0,20 0 16,0-21-16,-21 21 0,22-21 15,-1 0-15,-21 0 0,22-22 0,-22 22 16,21-21-16,-21 0 0,22-1 15,-22 1-15,21-22 0,-21 22 16,22-21-16,-22 20 0,0-20 0,0 20 16,0 1-16,0 0 0,-21-1 15,0 22-15,0 0 0,0 0 0,-21 21 32,0 21-32,21 21 0,-21-20 0,0 20 15,21 0-15,0 22 0,0-22 0,0 22 16,-21-22-16,21 0 0,0 22 15,0-22-15,0 0 0,0-20 0,0 20 16,21-21-16,-21 0 0,21 0 16,0 1-16,0-22 0,0 0 15,1 0-15,20 0 0,-21 0 16,21 0-16,-20 0 0</inkml:trace>
  <inkml:trace contextRef="#ctx0" brushRef="#br0" timeOffset="31241.29">21357 3027 0,'0'0'0,"0"-21"0,-21-22 31,21 22-31,-21 21 0,0 0 16,-1 21-16,22 1 0,-21-1 15,21 0-15,0 0 0,0 21 16,0 1-16,0-1 0,0 0 0,0 1 16,0 20-16,-21-20 0,21-22 15,0 21-15,0 0 0,-21-20 0,21-1 16,0 0-16,0 0 0,0 0 0,21-21 31,0 0-31,0 0 16</inkml:trace>
  <inkml:trace contextRef="#ctx0" brushRef="#br0" timeOffset="31819.96">21251 3006 0,'0'0'0,"21"-64"16,1 43-1,20 21-15,-21 0 16,21 0-16,-20 0 0,20 0 0,0 0 16,1 0-16,20 0 0,-21 0 0,-20 21 15,20-21-15,-21 21 0,0 1 16,0-1-16,-21 0 0,0 0 0,0 0 15,-21 0-15,0 1 0,0-1 16,-21 0-16,-1 0 0,22 0 0,-21-21 16,21 21-16,-22-21 0,22 0 15,0 0-15,0 0 0,42 0 32,0 0-17,0 0-15,0-21 0,22 21 16,-22 0-16,21 0 0,1 0 15,-1 0-15,0 0 0,1 0 0,-1 0 16,0 0-16,1 0 0,-1 21 16,-21 1-16,21-1 0,-20 0 0,-1 0 15,-21 0-15,0 22 0,0-22 0,0 0 16,0 21-16,-43-21 0,22 22 16,-21-22-16,0 0 0,-1 0 0,1 0 15,0 1-15,-1-1 0,1 0 16,0-21-16,-1 0 0,1 21 0,0-21 15,20 0-15,-20 0 0,21 0 16,-21 0-16,20 0 0,-20 0 16,21 0-16,0-21 0,0 21 0,-1 0 15,1-21-15,0 21 0,0-21 16,21-1-16,0 1 16,21 21-1,0-21-15,0 21 0,1-21 16,20 21-16,-21-21 0</inkml:trace>
  <inkml:trace contextRef="#ctx0" brushRef="#br0" timeOffset="32524.56">22373 3239 0,'-21'0'31,"0"0"-31,0 0 16,-1 0-16,1 21 0,0 0 0,0 0 16,0 0-16,0 0 0,-1 22 15,22-22-15,0 0 0,-21 0 0,21 22 16,0-22-16,0 0 0,0 0 0,0 0 16,0 0-16,0 1 15,21-22-15,1 0 0,-1 21 0,0-21 16,21 0-16,-21 0 15,1 0-15,-1 0 0,0 0 0,0 0 16,0-21-16,0 21 0,-21-22 0,0 1 16,0 0-16,0 0 0,0 0 15,0 0-15,0-1 0,0 1 0,0 0 16,0-21-16,-21 21 0,21-1 16,0 1-16,0 0 0,0 0 0,0 0 15,21 0-15,1-1 16,-1 1-16,21 21 0,0 0 0,1-21 15,-1 21-15,0 0 0,-20 0 16,20 0-16,0 21 0,-21 0 0,1-21 16,-1 43-16,-21-22 0,0 0 15,0 0-15,0 22 0,-21-22 16,-1 0-16,1 21 0,0-21 0,0 1 16,0-1-16,-22 21 0,22-21 15,21 0-15,-21 1 0,21-1 16,0 0-16,0 0 15,21-21-15,22 0 0,-22 0 16,21 0-16,-21 0 0,22 0 0,-1 0 16,0 0-16,1-21 15,-22 21-15,21-21 0,-21 0 0,22-1 0,-22 1 16,0 0-16,-21-21 0,0 21 16,0-22-16,0 22 0,0-21 15,0 21-15,0-22 0,-21 22 0,0 0 16,-1 0-16,-20 0 0,21 21 15,-21 0-15,20 0 0,1 0 0,-21 0 16,21 0-16,0 0 0,21 21 16,0 0-16,0 0 0,0 0 15,21-21 1,21 0-16</inkml:trace>
  <inkml:trace contextRef="#ctx0" brushRef="#br0" timeOffset="33172.61">23368 2921 0,'0'0'15,"21"-21"-15,-21-85 16,0 85-16,0 42 31,0 0-15,0 22-16,-21-22 0,21 0 0,-21 21 15,21 1-15,0-1 0,0 0 0,-21 1 16,21-1-16,-22 0 0,22 22 16,0-22-16,0 0 0,-21 1 15,21-1-15,0 0 0,-21-20 16,21 20-16,0-21 0,0 0 0,0 0 16,0 1-16,0-44 31,0 1-16,0 0-15,0 0 0,0 0 16,0 0-16,0-22 0,21 22 0,-21 0 16,21-21-16,1 20 15,-1 1-15,0-21 0,21 21 0,-21 0 0,1-1 16,20 1-16,-21 0 0,0 21 16,0 0-16,1 0 0,-1 0 15,0 0-15,-21 21 16,0 0-16,-21 1 15,0-1-15,-1-21 0,-20 21 0,0 0 16,-1 0-16,1 0 0,0-21 16,-1 0-16,22 22 0,-21-22 0,21 0 15,0 0-15,-1 0 0,44 0 47,-1 0-47,0 21 0,0-21 16,0 21-16,-21 0 0,21 0 0,1 0 15,-1 1-15,-21-1 16,0 0-16,21 0 0,0 0 0,-21 0 16,0 1-16,21-1 0,0-21 15,-21 21-15,22-21 0,-22 21 0,21 0 16,0-21 0,0 0-16</inkml:trace>
  <inkml:trace contextRef="#ctx0" brushRef="#br0" timeOffset="34348.43">16489 4170 0,'106'-85'31,"-85"64"-31,-21 42 32,0 0-17,0 1-15,0-1 0,0 21 0,0 0 16,0 1-16,0 20 0,0-20 0,0 20 15,-21 1-15,21-1 0,-22 1 16,22 20-16,-21-20 0,21 20 0,0 1 16,-21-21-16,0-1 0,0 1 15,21-1-15,0 1 0,0-22 16,-21 21-16,21-20 0,0-1 0,0 0 0,0 1 16,0-22-16,0 21 15,0-21-15,0 1 0,21-1 0,-21 0 16,21 0-16,0 0 0,0-21 15,0 21-15,22-21 0,-22 0 16,0 0-16,21 0 0,1 0 0,-1 0 16,22 0-16,-22 0 0,21 0 0,22 0 15,-21 0-15,20-21 0,-20 21 16,20-21-16,1 21 0,-21 0 0,-1-21 16,1 21-16,-22 0 0,0-21 15,1 21-15,-22-21 0,0 21 0,0-22 16,-21 1-16,21 21 0,-21-21 0,0 0 15,-21 0 1,0 0-16,0 21 0,0-22 0,-22 22 16,22 0-16,0-21 0,-21 21 0,20 0 15,-20 0-15,21 0 0,0 0 16,21-21-16,21 21 31,0 0-31,21 0 16,-20 0-16,-1 0 0,21 0 0,-21 0 15,0 21-15,1-21 0,-1 21 0,0 1 16,-21-1-16,0 0 0,0 0 16,0 0-16,0 0 0,0 1 0,0 20 15,-21-21-15,0 0 0,-1 22 16,1-22-16,0 0 0,-21 0 16,21 21-16,-22-20 0,22-22 0,0 21 15,0 0-15,0 0 0,-1-21 0,1 0 16,42-21-1,1 21 1,-1-21-16</inkml:trace>
  <inkml:trace contextRef="#ctx0" brushRef="#br0" timeOffset="35473.79">18627 4678 0,'-22'0'16,"22"21"-1,-21 0-15,0 0 0,21 22 16,0-1-16,-21 0 0,0 22 15,21-22-15,-21 22 0,-1-1 0,22-20 16,-21 20-16,21-21 0,-21 1 16,21-1-16,0 0 0,0 1 0,0-22 15,0 0-15,0 0 0,21 0 16,0 1-16,1-1 0,-1-21 16,21 0-16,-21 0 0,0 0 0,22 0 15,-22 0-15,0 0 0,0 0 0,0-21 16,1 21-16,-1-22 0,0 1 15,-21 0-15,0 0 0,0 0 16,0 0-16</inkml:trace>
  <inkml:trace contextRef="#ctx0" brushRef="#br0" timeOffset="35644.56">18330 5271 0,'0'0'0,"64"0"31,-43 0-31,0 0 0,0 0 16,22 0-16,-22 0 0,21 0 0,-21-22 16,0 22-16,22 0 0,-22 0 0,0-21 15,0 21-15,0 0 0,1-21 16,-1 21-16</inkml:trace>
  <inkml:trace contextRef="#ctx0" brushRef="#br0" timeOffset="36252.21">19262 5355 0,'0'0'0,"21"0"15,0 0-15,0 0 0,0 0 0,0 0 16,1 0-16,-1-21 16,0 0-16,-21 0 0,0 0 15,0-1-15,0 1 16,0 0-16,0 0 0,0 0 0,0 0 15,-21 21-15,0-22 0,-1 1 0,1 21 16,0 0-16,0 0 0,0 0 16,0 0-16,-22 0 0,22 0 0,0 21 15,0 1-15,0-1 0,-1 0 16,1 0-16,21 0 0,-21 22 0,0-22 16,0 0-16,21 0 0,0 21 15,0-20-15,0-1 0,0 0 16,0 0-16,21 0 0,0-21 15,0 21-15,22-21 0,-22 0 16,0 0-16,0 0 0,21 0 16,-20 0-16,-1-21 0,0 21 0,21-21 15,-21 0-15,1 21 0,-1-21 0,0 0 16,0-1-16,21-20 0,-20 21 16,-1-21-16,0-1 0,0 1 0,0 0 15,0-1-15,1 1 0,-1-22 16,-21 22-16,21-21 0,-21 20 15,21 1-15,-21 21 0,21-22 0,-21 22 16,0 0-16,0 63 16,-21-20-1,21 20-15,-21-21 0,0 43 0,21-22 16,0 0-16,0 22 0,0-22 16,0 0-16,0 1 0,0 20 0,0-42 15,0 22-15,0-1 0,0-21 16,0 0-16,0 22 0,21-22 0,0-21 15,0 21-15,22 0 0,-22-21 0,21 0 16,-21 0-16,22 0 16,-1 0-16,0 0 0,1 0 0,20-21 15,-21 21-15</inkml:trace>
  <inkml:trace contextRef="#ctx0" brushRef="#br0" timeOffset="36920.42">21124 4995 0,'-21'-21'16,"0"0"-16,21 0 16,0 0-16,0 0 15,0-1-15,0 1 16,0 0-16,0 0 0,0 0 16,21 21-16,0-21 0,0 21 15,1 0-15,-1 0 0,0-22 0,0 22 16,0 0-16,0 0 15,1 22-15,-1-22 0,0 21 0,0 21 16,-21-21-16,21 22 0,-21-1 0,0 0 16,0 1-16,0-1 0,0-21 15,-21 21-15,0 1 0,0-1 0,-22-21 16,22 22-16,0-22 0,0 0 16,-21 0-16,20 0 0,-20 0 0,21 1 15,0-22-15,0 21 0,-1-21 0,1 0 16,0 0-16,0 0 0,0 0 15,21-21 1,0-1-16,0 1 16,21 0-1,0 21-15,0 0 16,0 0-16,1 0 16,-1 0-16,0 0 0,0 0 15,0 21-15,-21 0 0,21-21 0,1 22 16,-1-22-16,0 0 0,0 21 15,0-21-15,0 0 0,1 21 16,-1-21-16,0 0 0,0 0 0,0 0 16,0 0-16,1 0 15,-1 0-15,0 0 16,-21-21-16,21 0 0,0 21 0,-21-22 0,21 1 16,1 0-16,-1 0 15</inkml:trace>
  <inkml:trace contextRef="#ctx0" brushRef="#br0" timeOffset="37158.29">21907 4805 0,'0'-21'15,"0"0"1,22 21-16,-1 0 0,0 0 15,0 0-15,0 0 0,0 0 0,22 0 16,-22 0 0,0 0-16,0 0 0,0 0 0,-21-22 47</inkml:trace>
  <inkml:trace contextRef="#ctx0" brushRef="#br0" timeOffset="37597.03">21844 4784 0,'0'0'0,"-21"21"0,-43 64 31,43-64-31,21 0 0,-21-21 0,21 21 16,0 0-16,0 0 0,0 1 16,21-22 15,0 0-31,0 0 15,1 0-15,-1 0 16,0-22-16,0 22 0,0 0 16,0 0-16,1 0 0,-1 0 15,0 0-15,0 0 16,0 0-16,0 0 0,1 0 0,-22 22 16,0-1-16,21 0 0,-21 0 15,0 21-15,0-20 0,0-1 16,0 0-16,-21 0 0,-1-21 0,1 21 15,0 0-15,0 1 0,0-22 16,0 21-16,-1 0 0,1-21 0,0 0 16,0 21-16,0-21 0,0 0 15,-1 0-15,1 0 0,0 0 16,0 0-16,0 0 0,0 0 16,-1 0-16,22-21 46,22 21-46,-1-21 16,0 21-16</inkml:trace>
  <inkml:trace contextRef="#ctx0" brushRef="#br0" timeOffset="38120.54">22521 4890 0,'0'0'0,"0"-22"0,-21 22 16,0 0 0,0 0-16,21 22 15,0-1-15,0 0 0,-21-21 16,21 21-16,-22 0 0,22 0 0,-21 1 15,21-1-15,0 21 0,-21-21 16,21 0-16,-21 1 0,21-1 0,0 0 16,-21 0-16,21 0 0,0 0 15,0 1-15,0-1 16,0 0-16,21-21 0,0 0 0,0 21 16,0-21-16,1 21 0,-1-21 15,0 0-15,21 0 0,-21 0 16,1 0-16,20 0 0,-21 0 0,0-21 15,22 0-15,-22 21 0,0-21 0,21 0 16,-21-1-16,1-20 0,-1 21 16,-21-21-16,21 20 0,-21-20 0,21 0 15,-21-22-15,0 22 0,0 21 16,0-22-16,0 1 0,0 21 0,-21 21 16,0-21-16,0 21 0,-1 0 0,1 0 15,-21 0-15,21 21 0,-22 0 16,22-21-16,0 21 0,-21 0 15,21 1-15,-1-1 0,1 0 16,0 0-16,0 0 0,0-21 0,21 21 16,-21-21-16,21 22 0</inkml:trace>
  <inkml:trace contextRef="#ctx0" brushRef="#br1" timeOffset="54352.58">2286 6477 0,'0'0'0,"21"-21"0,-21 0 15,21 0-15,0 21 16,-21-22-16,0 1 0,22 21 0,-22-21 16,21 0-16,0 0 15,-21 0 1,21 21-16,-21 21 31,-21 0-15,0 0-16,0 21 0,-1-20 0,1 41 15,-21-21-15,21 1 0,-22 20 16,1 1-16,21-22 0,-21 22 0,20-22 16,-20 21-16,21-20 15,0-1-15,-22 22 0,43-43 0,-21 21 16,0 0-16,21-20 0,0-1 0,-21 0 16,21 0-16,0 0 15,0-42 1,21 0-1,0 0-15,0-22 0,-21 22 16,22 0-16</inkml:trace>
  <inkml:trace contextRef="#ctx0" brushRef="#br1" timeOffset="54828.31">2773 6308 0,'0'0'0,"-21"0"62,21 21-62,-22 0 16,1 0-16,0 22 0,21-22 16,-21 21-16,0 0 0,0 1 0,-1 20 15,-20-20-15,21-1 0,0 21 16,-22-20-16,1-1 0,21 22 0,-21-22 15,20 0-15,-20 1 16,21-1-16,0 0 0,0 1 0,-1-1 16,1 0-16,0-21 0,21 1 15,0 20-15,-21-21 0,0 0 16,21 0-16,0-42 31,0 0-15,21 0-16,0 0 0,0-22 15</inkml:trace>
  <inkml:trace contextRef="#ctx0" brushRef="#br1" timeOffset="55357.01">3090 6435 0,'0'0'0,"0"-21"15,-21 21 17,21 21-32,0 0 15,-21 0-15,21 0 0,0 22 0,0-22 16,-21 21-16,0 0 0,21 1 15,-22-1-15,1 0 0,0 1 0,0-1 16,21 0-16,-21 1 0,0-1 16,-1-21-16,22 22 0,-21-22 15,21 21-15,0-21 0,0 0 0,0 1 16,0-1-16,0 0 0,21 0 16,1-21-16,-1 0 0,0 0 15,0 0-15,0 0 16,0 0-16,1 0 0,-22-21 15,21 21-15,0-21 0,-21 0 0,21-1 16,0 1-16,-21 0 0,0 0 0</inkml:trace>
  <inkml:trace contextRef="#ctx0" brushRef="#br1" timeOffset="55621.88">2794 6900 0,'85'0'16,"-64"0"-16,0 0 0,0 0 16,0-21-16,0 21 0,1 0 15,-1-21-15,0 21 0,0 0 0,0 0 16,0-21-16,1 21 15,-1 0-15,0 0 16,0 0-16,-21-21 16</inkml:trace>
  <inkml:trace contextRef="#ctx0" brushRef="#br1" timeOffset="56285.08">3789 7006 0,'0'0'0,"21"-84"31,-21 62-31,0 1 0,0 0 16,0 0-16,-21 21 15,0-21-15,-1 0 0,1 21 0,0-22 16,0 22-16,0 0 0,0 0 16,-22 0-16,22 0 0,-21 0 0,21 0 15,-22 22-15,1-1 0,21-21 16,-22 21-16,22 21 0,-21-21 16,21 1-16,-22-1 0,22 21 0,0-21 15,21 0-15,0 1 0,0 20 0,0-21 16,0 0-16,0 0 0,0 1 15,0-1-15,21 0 0,0-21 0,1 0 16,-1 21-16,21-21 0,-21 0 16,22 0-16,-1 0 0,0-21 0,-21 0 15,22 21-15,-1-21 0,-21-1 0,22 1 16,-1 0-16,-21 0 0,0 0 16,0 0-16,1-22 0,-1 22 0,0-21 15,0-1-15,0 1 0,0 0 16,-21-1-16,0 1 0,0 0 15,0-1-15,0 1 0,0 0 0,0-1 16,0 1-16,0 21 0,0 0 16,0 0-16,0-1 0,0 1 0,-21 21 15,0 21 1,21 22-16,-21-22 0,21 21 16,-21 1-16,21-1 0,0 0 0,0 1 15,0 20-15,0-21 0,0 1 16,0-1-16,0 0 0,0 1 0,0-1 15,21 0-15,0-20 0,-21-1 0,21 21 16,0-21-16,-21 0 16,22 1-16,-1-1 0,0-21 0,0 0 15,0 0-15,0 0 0,1 0 16,-1-21-16,0-1 0,0 1 16,0 0-16</inkml:trace>
  <inkml:trace contextRef="#ctx0" brushRef="#br1" timeOffset="56453.98">4508 6244 0,'0'0'16,"0"-21"-16</inkml:trace>
  <inkml:trace contextRef="#ctx0" brushRef="#br1" timeOffset="56860.75">4847 6181 0,'0'0'16,"21"0"-16,22 0 0,-22 0 15,0-21-15,21 21 0,-21 0 0,1 0 16,-1 0-16,-42 0 31,-1 0-31,-20 0 0,0 0 16,-1 0-16,22 0 0,-21 0 15,0 0-15,-1 0 0,22 0 16,-21 21-16,21-21 0,-1 0 0,1 0 16,0 0-16,21 21 15,-21-21-15,0 21 16,21 0-16,0 0 16,0 1-1,0-1-15,0 21 0,0 0 0,0 1 16,-21-1-16,21 0 0,-22 22 15,1-22-15,21 22 0,-21-22 0,21 22 16,0-22-16,0 0 0,0 22 0,0-22 16,0 0-16,0 22 0,0-22 15,0 1-15,0-1 0,0 0 16,0 1-16,0-1 0,0 0 0,0 1 16,0-22-16,21 0 0,0 0 0,1 0 15,-22 0-15,21 1 0,0-22 16,21 0-16,-21 0 0,1 0 0,20 0 15,-21 0-15,21-22 0,-20 1 0,20 0 16,-21 0-16,21-21 0,-20 20 16</inkml:trace>
  <inkml:trace contextRef="#ctx0" brushRef="#br1" timeOffset="57156.09">5270 6435 0,'0'0'0,"-21"21"0,0-21 0,0 21 15,21 21-15,-21-20 0,21 20 16,0-21-16,-21 21 0,-1 1 0,22-1 16,0 0-16,0 1 0,-21-1 0,21 0 15,-21 1-15,21-22 16,0 21-16,0-21 0,0 1 0,0 20 15,0-21-15,0 0 0,21 0 16,-21 1-16,21-22 0,1 0 16,-1 0-16,0 0 0,0 0 0,0 0 15,22 0-15,-22-22 0,0 22 0,0-21 16,0 0-16,0 21 0,1-21 16</inkml:trace>
  <inkml:trace contextRef="#ctx0" brushRef="#br1" timeOffset="57332.99">5038 6922 0,'0'0'0,"-22"0"0,1 0 31,42 0-15,1 0-16,-1 0 15,21 0-15,-21 0 0,0 0 16,1-22-16,-1 1 0,0 21 15,21-21-15</inkml:trace>
  <inkml:trace contextRef="#ctx0" brushRef="#br1" timeOffset="57680.68">5546 6943 0,'0'0'0,"0"21"0,21-21 31,0 0-31,0 0 0,0-21 16,0 21-16,1-21 0,-1-1 0,0 1 15,0 21-15,0-21 0,0 0 0,-21 0 16,0 0-16,0-1 16,-21 1-16,0 21 15,0 0-15,0 0 0,0 0 0,-1 0 16,-20 21-16,21 1 15,0-1-15,0 0 0,-1 0 0,1 0 16,0 0-16,21 1 0,0-1 0,-21 0 16,21 0-16,0 0 0,0 0 15,0 1-15,21-22 0,0 21 0,0 0 16,1-21-16,20 0 0,-21 0 0,21 0 16,-20 0-16,20 0 0,0 0 15,-21-21-15,22 0 0</inkml:trace>
  <inkml:trace contextRef="#ctx0" brushRef="#br1" timeOffset="57980.39">5948 6816 0,'0'0'0,"0"-21"0,0-1 16,0 1 0,21 21-16,0 0 0,0 0 15,0 0-15,1 0 0,-1 0 0,0 0 16,0 21-16,0 1 0,0-22 0,1 21 15,-22 0-15,21 0 0,-21 21 16,0-20-16,0-1 0,0 0 0,0 0 16,0 21-16,-21-20 0,-1-1 0,1 0 15,0 0-15,0 0 16,0-21-16,21 21 16,-21-21-16,21-21 15,21 0 1,0 0-16,0 0 15,0 0-15,0-22 0,1 22 0,-1-21 16,0 21-16,0-22 0,21 22 0</inkml:trace>
  <inkml:trace contextRef="#ctx0" brushRef="#br1" timeOffset="58155.95">6413 6710 0,'0'0'0,"-21"21"16,0 0-16,0 0 15,0 1-15,0-1 0,-22 0 16,22 21-16,0-21 0,0 1 0,21 20 0,-21-21 15,21 0-15,0 0 16,0 1-16,0-1 0,0 0 0,0 0 16,21 0-16,0-21 0,0 0 15,21 0-15,-20 0 0,20 0 0,-21-21 16,21 0-16,1 21 0,-22-21 16</inkml:trace>
  <inkml:trace contextRef="#ctx0" brushRef="#br1" timeOffset="58432.79">6858 6308 0,'-85'42'31,"64"-21"-31,21 0 0,-21 1 0,0 20 0,21 0 16,-21 1-16,21-1 0,0 0 0,0 1 15,0-1-15,-22 0 0,22 1 16,0-1-16,0 0 0,0-21 0,0 22 16,0-22-16,0 0 0,0 21 0,0-20 15,22-1-15,-1 0 16,-21 0-16,21-21 0,0 0 16,0 0-16,0 0 0,1 0 15,-1 0-15,-21-21 0,21 0 0</inkml:trace>
  <inkml:trace contextRef="#ctx0" brushRef="#br1" timeOffset="58604.69">6540 6795 0,'0'0'0,"-21"0"0,0 0 31,42 0-15,0 0-16,22 0 0,-1 0 15,-21 0-15,22 0 0,20-22 16,-21 1-16,1 21 0,20-21 0</inkml:trace>
  <inkml:trace contextRef="#ctx0" brushRef="#br1" timeOffset="58864.54">7493 6541 0,'0'0'0,"-21"-22"16,-22 22 0,22 0-16,0 0 0,21 22 15,-21-1-15,0 0 0,0 0 0,21 0 16,-22 0-16,1 22 0,21-22 0,-21 21 16,21-21-16,-21 22 0,0-1 15,21-21-15,0 0 0,0 22 0,0-22 16,0 0-16,0 0 0,0 0 0,21 1 15,0-22-15,0 21 16,0-21-16,22 0 0,-22 0 0,21 0 16,-21 0-16</inkml:trace>
  <inkml:trace contextRef="#ctx0" brushRef="#br1" timeOffset="59144.38">7726 6519 0,'0'0'16,"21"0"0,21 22-1,-21-1-15,1 0 0,-1-21 0,0 21 16,0 0-16,0 0 0,0 1 0,1-1 16,-1 21-16,21-21 15,-21 0-15,0 22 0,-21-1 0,22-21 0,-1 22 16,-21-22-16,0 0 0,0 0 15,0 0-15,-21 22 0,-1-22 0,-20 0 16,21 0-16,-21 0 0,-1-21 16,-20 21-16,42 1 15,-1-22-15</inkml:trace>
  <inkml:trace contextRef="#ctx0" brushRef="#br1" timeOffset="59648.13">8551 6710 0,'0'0'0,"21"0"31,1 0-15,-1 0-16,0 0 15,0 0-15,21 0 0,-20 0 0,-1 0 16,0 0-16,21 0 0,-21 0 0,1 0 16,-1 0-1,-42 21 1,-1-21-16</inkml:trace>
  <inkml:trace contextRef="#ctx0" brushRef="#br1" timeOffset="59788.05">8572 6837 0,'0'0'0,"0"63"31,22-63-15,-1 0-1,0 0-15,0 0 0,0 0 0,22 0 16,-22-21-16,0 0 0,21 21 16,-21-21-16,1 0 0</inkml:trace>
  <inkml:trace contextRef="#ctx0" brushRef="#br1" timeOffset="60166.83">9334 6075 0,'-42'0'31,"21"0"-31,21-21 63,21 21-63,0 0 16,-21-21-16,0-1 15,-21 22 16,0 22-31,0-1 16,0 0-16,21 0 0,-22 0 16,22 0-16,-21 22 0,21-22 15,0 0-15,0 0 0,0 0 0,0 1 16,0-1-16,0 0 0,21-21 16,1 0-16</inkml:trace>
  <inkml:trace contextRef="#ctx0" brushRef="#br1" timeOffset="60432.24">9737 6265 0,'0'-21'0,"-22"21"31,1 0-31,21 21 0,0 1 15,-21-1-15,0 21 0,0 0 0,0 1 16,21-1-16,-22 0 0,1 1 0,21-1 16,0 0-16,-21-20 0,21 20 15,0 0-15,-21-21 0,21 1 16,0-1-16,0 0 0,0 0 0,21 0 16,0-21-16,0 0 15,1 0-15</inkml:trace>
  <inkml:trace contextRef="#ctx0" brushRef="#br1" timeOffset="60940.95">9758 6265 0,'0'-21'16,"0"42"-16,0-63 0,0 21 0,21 21 15,0-21-15,0 21 0,0 0 16,22 0-16,-22 0 0,0 0 15,0 0-15,0 0 0,1 0 0,-1 21 16,0 0-16,-21 0 0,0 0 0,0 1 16,0-1-16,-21 21 0,-22-21 15,22 22-15,-21-22 0,0 0 0,-1 21 16,22-21-16,-21 1 0,21-22 0,-1 21 16,-20 0-16,21-21 15,21-21 1,21 21-16,0-21 15,0-1-15,1 22 0,20-21 0,-21 21 16,21 0-16,1-21 16,-1 21-16,0 0 0,1 0 0,-22 0 15,21 0-15,1 21 0,-1-21 0,-21 21 16,21 1-16,-20-1 0,-1 0 16,0 0-16,-21 21 0,0-20 0,0-1 15,0 0-15,-21 21 0,-22-21 0,22 1 16,-21-1-16,21 0 0,-22 0 15,1 0-15,0 0 0,-22 1 0,22-22 16,0 0-16,-1 21 0,22-21 0,-21 0 16,-1 0-16,22 0 0,0 0 0,-21 0 15,21 0-15,-1-21 0,22-1 16,-21 1-16,21 0 16,0 0-16,21 21 15,1-21-15,-1 21 0,0-21 0,21 21 16</inkml:trace>
  <inkml:trace contextRef="#ctx0" brushRef="#br1" timeOffset="61366.58">10583 6498 0,'-106'21'31,"85"1"-31,-21-22 16,21 21-16,0 0 0,-1 0 0,1 0 16,0 22-16,0-22 0,0 0 0,21 0 15,0 0-15,0 0 0,0 1 0,0-1 16,0 0-16,0 0 0,21-21 16,0 21-16,0-21 0,22 0 0,-22 0 15,0 0-15,0 0 0,0 0 0,0 0 16,22 0-16,-22-21 15,0 0-15,-21 0 0,21 0 0,-21-1 16,0 1-16,0 0 0,0 0 0,0 0 16,0-22-16,-21 22 0,21 0 15,-21 0-15,21 0 0,-21 0 16,0-1-16,21 1 16,21 21-1,0 0 1,0 0-16,0 0 0,22 0 0,-22 0 15,0 0-15,21 0 0,-21 0 0,1 0 16,20 0-16,-21 0 0,0 0 16,0 0-16</inkml:trace>
  <inkml:trace contextRef="#ctx0" brushRef="#br1" timeOffset="61653.34">10880 6519 0,'0'22'0,"0"-1"0,0-64 0,0 107 16,0-43-16,-22 0 16,1-21-16,0 21 0,21 1 0,-21-1 15,0 0-15,0-21 0,21 21 0,0 0 16,0 0-16,-22-21 0,22 22 0,0-1 15,0 0-15,22-21 16,-1 0-16,0 0 16,0 0-16,21 0 0,-20 0 0,20 0 15,-21 0-15,0-21 0,22 0 16,-22 21-16,0-22 0,0 1 0,0 0 16,0 0-16,-21 0 0,0-22 0,0 22 15,0 0-15,0 0 16,0 0-16,-21 0 0,0-1 0,0 22 0,-21 0 15,20-21-15,1 21 0,-21 0 16,21 0-16,0 0 0,-1 0 0,1 21 16,0-21-16,0 22 0,21-1 15,21-21 1,0 0-16,0 0 0</inkml:trace>
  <inkml:trace contextRef="#ctx0" brushRef="#br1" timeOffset="62201.46">11430 6160 0,'-21'-43'31,"0"43"-31,-1 0 16,22 21-16,0 1 0,0-1 15,-21 0-15,21 21 0,-21-21 16,21 22-16,-21-1 0,21 0 0,0 1 15,0-1-15,-21 0 0,21-20 0,-21 20 16,21 0-16,0-21 0,-22 1 16,22 20-16,0-21 0,0 0 15,0 0-15,0-42 47,22 0-47,-1 0 0,0 0 0,-21 0 16,21-1-16,0 1 0,0 0 15,1 0-15,-1-21 0,0 20 0,21 1 16,-21 0-16,1 0 0,-1 21 0,0-21 16,0 21-16,0 0 0,0 0 15,-42 21 1,0-21-16,0 21 16,-21-21-16,20 21 0,1-21 15,-21 21-15,21-21 0,-22 0 0,22 22 16,0-22-16,0 0 0,21 21 0,-21 0 15,21 0 1,0 0-16,0 0 16,21 1-16,0-22 0,-21 21 0,21 0 15,0 0-15,1-21 0,-1 21 0,0 0 16,0-21-16,0 22 0,0-22 16,1 0-16,-1 21 0,0-21 0,0 0 15,0 0-15,0 0 16,-21-21-16,22-1 0</inkml:trace>
  <inkml:trace contextRef="#ctx0" brushRef="#br1" timeOffset="62564.3">11938 6160 0,'-42'0'32,"42"-22"30,21 22-62,-21-21 16,21 21-16,-21 21 31,0 1-31,0-1 16,-21 0-16,0 0 0,21 0 0,-22 0 15,1 1-15,0-1 0,0 0 16,21 0-16,0 0 0,-21 0 0,21 1 16,21-22 15</inkml:trace>
  <inkml:trace contextRef="#ctx0" brushRef="#br1" timeOffset="63100.99">12086 5800 0,'-21'0'0,"42"0"0,-42-21 15,42 21 1,0-22-16,0 22 16,1 0-16,20 0 0,-21 0 0,21-21 15,-20 21-15,20 0 0,-21 0 16,0 0-16,22 0 0,-22 0 0,0 0 16,0 0-16,0 0 0,0 0 0,1 0 15,-1 0 1,-21 21-16,0 1 0,0-1 15,0 0-15,0 0 0,0 0 0,0 0 16,0 1-16,0-1 0,0 0 16,0 21-16,0-21 0,0 1 0,0 20 15,0-21-15,0 21 0,0-20 16,0 20-16,0-21 0,-21 21 16,21 1-16,0-1 0,0 0 0,0 1 15,0-22-15,0 21 0,0 1 0,0-1 16,0 0-16,0 1 0,0-22 0,0 21 15,0-21-15,0 22 0,0-22 16,0 0-16,0 0 0,0 21 0,-22-20 16,1-1-16,0 0 0,21 0 15,-21-21-15,0 21 0,0-21 16,-1 0-16,1 0 0,0 21 0,0-21 16,-21 22-16,20-22 0,1 0 0,0 0 15,0 0-15,0 0 0,0 0 0,-1 0 16,1 0-1,21-22-15,-21 1 16,21 0-16,0 0 0</inkml:trace>
  <inkml:trace contextRef="#ctx0" brushRef="#br1" timeOffset="65092.11">15854 2858 0,'0'-22'0,"0"1"47,0 0-31,0 0 15,0 0 0,0 42 32,0 0-63,0 0 0,0 0 15,0 1-15,0-1 16,0 0-16,0 0 0,0 0 0,0 22 16,0-22-16,0 21 0,0-21 0,0 22 15,0-1-15,0 0 0,-21-21 16,21 22-16,-22-1 0,22 0 0,0 1 15,0-1-15,0-21 0,0 22 0,0-1 16,-21-21-16,21 21 0,0-20 16,0-1-16,0 0 0,0 0 0,0 0 15,0 0-15,0 1 16,0-1-16,0-42 62,0-1-62,0 1 0,0 0 16</inkml:trace>
  <inkml:trace contextRef="#ctx0" brushRef="#br1" timeOffset="68696.59">16002 2815 0,'21'0'63,"0"0"-63,0 0 0,1 0 15,-1 0-15,0 0 0,0 0 16,0 0-16,0 0 0,1 0 16,-1 0-16,21 0 0,-21 0 0,0 0 15,1 0-15,20 0 0,-21 0 16,0 0-16,0 0 0,1 0 0,20 0 15,-21 0-15,0 0 0,0 0 0,1 0 16,20 0-16,-21 0 0,0 0 16,0 0-16,22 0 0,-22 0 15,0 0-15,0 0 0,22 0 16,-22 0-16,0 0 0,21 0 0,-21 0 16,22 0-16,-22 0 0,21 0 0,-21 0 15,1 0-15,20 0 0,-21 0 16,21 0-16,-20 0 0,20-21 0,-21 21 15,21 0-15,-20 0 0,20 0 16,0 0-16,-21 0 0,22 0 0,-22 0 16,21 0-16,-21 0 0,22 0 0,-1 0 15,-21 0-15,22 0 0,-22 0 16,21 0-16,0 0 0,-20 0 16,20 0-16,-21 0 0,21 0 15,1 0-15,-22 0 0,21 0 0,1 0 16,-1 0-16,0 0 0,1 0 0,-1 0 15,0 0-15,1 0 0,-1-21 16,21 21-16,-20 0 0,-1 0 0,0 0 16,1 0-16,-1 0 0,0 0 15,-20 0-15,20-21 0,0 21 0,-21 0 16,22 0-16,-1 0 0,-21 0 0,22 0 16,-1 0-16,0 0 0,1 0 15,20 0-15,-21 0 0,1 0 0,-1 0 16,22 0-16,-22 0 15,0 0-15,1 0 0,-1 0 0,0 0 16,1 0-16,-22 0 0,21-21 16,0 21-16,1 0 0,-22 0 0,21 0 15,1-22-15,-22 22 0,21 0 0,0 0 16,-20 0-16,20-21 0,0 21 16,-21 0-16,22 0 0,-1 0 0,0 0 15,-20 0-15,20 0 0,0 0 16,1 0-16,-1 0 0,0 0 0,-21-21 15,22 21-15,-1 0 0,0 0 16,1 0-16,-1 0 0,0 0 16,1 0-16,-1 0 0,0 0 0,1 0 15,-22 0-15,21 0 0,1 0 16,-22 0-16,21 0 0,0 0 0,-20 0 16,20 0-16,0 0 0,-21 0 15,22 0-15,-1 0 0,-21 0 0,22 0 16,-1 0-16,0 0 0,1 0 0,-1 0 15,0 0-15,1 0 0,-1 0 16,0 0-16,-21 0 0,22 0 0,-1 0 16,0 0-16,1 21 0,-1-21 15,-21 0-15,22 0 0,-1 0 0,-21 0 16,21 0-16,1 0 0,-22 0 16,21 0-16,1 0 0,-1 0 15,0 0-15,1 0 0,-1 0 0,-21 0 16,21 0-16,1 0 0,-1 21 15,0-21-15,-20 0 0,20 0 0,0 0 16,1 0-16,-1 0 0,0 0 16,1 0-16,-22 0 0,21 0 0,-21 0 15,22 0-15,-22 0 0,21 0 16,-21 0-16,22 0 0,-22 0 0,0 0 16,21 0-16,-21 0 0,22 0 0,-22 0 15,21 0-15,-21 0 0,22 0 16,-22 0-16,21 0 0,-21 0 15,22 0-15,-22 0 0,21 0 16,-21 0-16,22 0 0,-22 0 0,21 0 16,-21 22-16,1-22 0,-1 0 15,0 0-15,0 0 0,0 0 0,0 0 16,22 0-16,-22 0 0,21 0 0,1 0 16,-22 0-16,21 0 0,-21 0 15,22 0-15,-22-22 0,21 22 0,-21 0 16,0 0-16,1 0 0,-1 0 15,0 0-15,0 0 0,-21-21 16,21 21 0,0 0-1,1 0 1,-22 21 0,0 1-1,0-1 1,0 0-16,0 0 15,0 0-15,0 0 16,0 1-16,0-1 0,0 0 16,0 0-16,0 0 0,0 0 15,0 1-15,0-1 0,0 0 16,0 0-16,0 0 0,-22 0 0,22 1 16,0-1-16,0 21 0,0-21 15,0 0-15,0 1 0,0 20 16,0-21-16,-21 0 0,21 22 0,-21-22 15,21 0-15,0 0 0,0 21 16,0-20-16,-21-1 0,21 0 0,0 21 16,-21-21-16,21 1 0,0-1 0,0 0 15,-21 0-15,21 0 0,0 0 16,0 1-16,0-1 0,0 0 0,0 0 16,0 0-16,-22 0 15,22 1-15,0-1 0,0 0 16,-21-21-16,21 21 15,0 0 1,-21-21-16,0 21 16,21 1-16,-21-22 15,0 21 1,-1-21-16,22 21 16,-21-21-16,0 0 15,0 0-15,21 21 0,-21-21 16,0 0-16,-1 0 0,1 0 15,21 21-15,-21-21 0,0 0 16,0 0-16,0 0 0,-1 0 16,1 0-16,0 0 0,0 0 0,0 0 15,-22 0-15,22 0 0,0 0 16,-21 0-16,21 21 0,-22-21 0,22 0 16,0 0-16,-21 0 0,-1 0 0,22 0 15,-21 0-15,21 0 0,-22 0 16,1 0-16,0 0 0,20 0 0,-20 0 15,0 0-15,21 0 0,-22 0 16,1 0-16,21 0 0,-22 0 0,22 0 16,-21 0-16,21 0 0,-22 0 0,22 0 15,-21 0-15,0-21 0,20 21 16,-20 0-16,0 0 0,-1 0 16,1 0-16,21 0 0,-21 0 0,-1 0 15,1-21-15,0 21 0,20 0 16,-20 0-16,0 0 0,21 0 0,-22 0 15,22 0-15,-21 0 0,21 0 0,-1 0 16,-20 0-16,21 0 0,0 0 16,-22 0-16,22 0 0,0 0 0,-21 0 15,21 0-15,-22 0 0,22 0 0,0 0 16,-21 0-16,20 0 0,-20 0 16,0 0-16,21 0 0,-22 0 0,22 0 15,-21 0-15,21 0 0,-22 0 16,1 0-16,21 0 0,-22-21 15,1 21-15,0 0 0,21 0 0,-22 0 16,1-21-16,0 21 0,20 0 0,-20 0 16,0 0-16,21 0 0,-22 0 15,1 0-15,0 0 0,-1-21 0,1 21 16,0 0-16,-1 0 0,1 0 16,0 0-16,-1-22 0,1 22 0,0 0 15,-1 0-15,1 0 0,0-21 0,-1 21 16,1 0-16,0 0 0,-1 0 15,22 0-15,-21 0 0,21 0 0,-22 0 16,22 0-16,-21 0 0,21 0 16,-1-21-16,-20 21 0,21 0 0,-21 0 15,20 0-15,-20 0 0,21 0 16,-21-21-16,-1 21 0,22 0 0,-21 0 16,-1 0-16,1 0 0,0-21 0,-1 21 15,22 0-15,-21 0 0,0 0 16,-1 0-16,22 0 0,-21 0 0,21 0 15,-22 0-15,1 0 0,21-21 16,-22 21-16,22 0 0,-21 0 0,21 0 16,0 0-16,-22 0 0,22 0 0,-21 0 15,21 0-15,-22 0 0,22 0 16,-21 0-16,21 0 0,-22 0 16,22 0-16,-21 0 0,21 0 0,-1 0 15,-20 0-15,21 0 0,-21 0 0,-1 0 16,22 0-16,-21 0 0,21 0 15,-22 0-15,22 0 0,-21 0 0,21 0 16,-22 0-16,22 0 0,0 0 0,-21 0 16,20 0-16,-20 0 0,21 0 15,0 0-15,-22 0 0,22 0 0,-21 0 16,21 0-16,-22 0 0,1 0 0,21 0 16,-21 0-16,20 0 0,-20 0 15,0 0-15,21 0 0,-22 0 16,22 0-16,0 0 0,-21 0 0,20 0 15,1 0-15,-21 0 0,21 0 16,0 0-16,-1 0 0,-20 0 0,21 0 16,0 21-16,-22-21 0,22 0 0,0 0 15,0 0-15,0 0 0,0 0 16,-1 0-16,1 0 0,0 0 16,0 0-16,0 0 0,0 0 15,-1 0-15,1 0 0,0 0 16,0 0-16,0 0 0,0 0 0,-1 0 15,1 0-15,0 0 0,0 0 0,0 0 16,-22 0-16,22 0 16,0 21-16,0-21 0,0 0 0,-22 0 15,22 0-15,0 0 0,-21 0 0,21 0 16,-1 0-16,1 0 0,0 0 16,-21 0-16,21 0 0,-1 0 15,1 0-15,0 0 0,21 21 16,-21-21-16,0 0 15,0 0-15,-1 0 16,1 0-16,0 0 16,0 21-16,0-21 15,0 0-15,-1 0 32,1 0-17,0 0 1,0 0-1,0 0-15,0 0 47,-1 0-31,22-21 0,-21 21-16,0 0 15,21-21 1,0 0-16,0 0 15,0-1 1,0 1 0,-21 21-16,21-21 0,-21 21 0,21-21 15,0 0 1,0 0 0,0-1-1,0 1 1,0 0-16</inkml:trace>
  <inkml:trace contextRef="#ctx0" brushRef="#br1" timeOffset="69656.08">15092 3281 0,'0'21'15,"0"0"-15,0 0 0,0 1 16,0-1-16,0 0 0,0 0 0,-21 0 16,21 0-16,0 1 0,-22-1 15,22 0-15,0 0 0,0 0 16,0 0-16,0 1 0,0-1 15,0 0 1,0-42 31,0 0-47</inkml:trace>
  <inkml:trace contextRef="#ctx0" brushRef="#br1" timeOffset="70638.22">15198 3048 0,'-22'-21'16,"1"21"-16,0 0 16,0 0-16,0 0 15,0 0-15,-1 0 0,1 0 16,0 0-16,0 0 15,0 0-15,0 0 16,-1 0-16,1 0 16,21 21-16,-21-21 0,21 21 0,-21-21 15,0 21-15,21 1 0,-21-22 16,21 21-16,0 0 0,-22 0 0,1 0 16,21 0-16,-21 1 0,21-1 0,0 0 15,0 0-15,-21 0 0,21 0 16,-21 1-16,21-1 0,0 0 0,0 0 15,0 0-15,0 0 0,0 1 16,0-1-16,0 0 0,0 0 16,0 0-16,0 0 0,0 1 15,0-1-15,0 0 0,0 0 16,0 0-16,21-21 0,-21 21 16,21-21-16,0 22 0,-21-1 0,21-21 15,1 21 1,-22 0-16,21-21 0,0 0 0,0 0 15,0 21-15,0-21 16,1 0-16,-1 0 0,0 0 16,0 0-16,0 0 0,0 0 0,1 0 15,-1 0-15,0 0 0,21 0 16,-21-21-16,1 21 0,-1-21 0,0 21 16,0-21-16,0 21 0,0 0 15,1-21-15,-1 21 0,0-22 0,21 1 16,-21 21-16,1-21 0,-1 0 0,0 0 15,0 0-15,0 21 16,-21-22-16,21 1 0,-21 0 0,0 0 16,0 0-16,0 0 15,0-1-15,0 1 0,0 0 16,0 0-16,0 0 16,0 0-16,0-1 0,0 1 0,0 0 15,0 0-15,0 0 16,0 0-16,0-1 0,-21 22 0,21-21 15,-21 0-15,0 21 0,0-21 16,21 0-16,-21 21 0,-1-21 0,1 21 16,0-22-16,0 22 15,0 0-15,0-21 0,-1 21 16,1 0-16,0 0 0,0 0 16,0 0-16,0 0 0,-1 0 0,1 0 15,-21 0-15,21 0 16,0 0-16,-1 0 0,1 0 0,0 0 15,0 0-15,0 0 0,0 0 16,-1 0-16,1 21 0,0-21 16,0 22-16,0-22 0,0 21 0,-1 0 15,1 0-15,0 0 0,0 0 0</inkml:trace>
  <inkml:trace contextRef="#ctx0" brushRef="#br1" timeOffset="84424.39">14414 3344 0,'0'22'31,"0"-1"172,0 0-172,0 0 16,-21-21-16,21-21-15,-21 21 15,0 0 0,21 21-15,-21-21-16,21 21 0,0 0 16,21 1 15,0-22-31,0 0 16,0 0-16,1-22 15,-1 22-15,-21-21 31,0 0-31,0 0 16,0 0-16,0 0 16,-21 21-1,-1 0 1,1 0-16,21 21 16,-21-21-16,0 21 0,21 0 15,-21 0-15,21 0 16,0 1-16,0-1 15,21-21 1,0 0-16,0 0 0,0 0 31,1 0-31,-1 0 0,-21-21 16,21-1 0,-21 1-16,0 0 15,0 0-15,0 0 16,-21 21-16,0 0 15,-1 0-15,1 0 16,0 0-16,0 0 0,0 0 16,0 21-16,21 0 15,-22-21-15,22 21 0,0 0 16,0 1 0,22-22 15,-1 0-31,0 0 15,0 0-15,0-22 16,-21 1-16,21 21 16,-21-21-16,0 0 15,0 0-15,0 0 0,-21 21 47,0 0-47,0 21 16,0 0-16,21 0 0,-21-21 15,21 21-15,-22 0 0,22 1 16,0-1-16,0 0 16,0 0-1,22-21 1,-1 0-16,0 0 0,0 0 16,0-21-1,-21 0-15,21 21 0,-21-21 0,0-1 16,0 1-16,0 0 15,0 0 1,0 0-16,-21 21 0,0-21 0,0 21 16,0 0-1,0 0-15,-1 0 16,22 21-16,-21 0 0,21 0 16,-21-21-16,21 21 0,0 0 15,0 1-15,0-1 0,0 0 16,21-21-1,0 0-15,1 0 16,-1 0-16,0 0 0,0 0 16,0 0-16,0-21 15,-21 0 1,0-1-16,0 1 16,0 0-1,-21 21 1,0 0-16,0 0 15,0 21 1,21 0-16,0 1 0,0-1 16,0 0-1,0-42 79,-21 21-78,21-21-1,-22 21-15,1 0 16,0 0 0,0 0-1,21-22 1,-21 22-16,0 0 0,-1 0 15,1-21 1,0 21-16,0 0 16,21-21-16,-21 0 0,0 21 15,21-21-15,-22 0 16,-41-22 0,42 22-16,21 0 15,-21 21-15,-1-21 0,22 0 16,-21 21-16,21-22 0,-21 1 0,0 21 15,21-21-15,0 0 0,-21 21 16,21-21-16,-21 21 0,21-21 0,0-1 16,0 1-16,-22 0 15,22 0 1,-21 21-16,21-21 0,0 0 16,0-1-16,0 1 0,0 0 15,0 0-15,0 0 16,0 0-16,0-1 15,-21 1-15,21 0 16,0 0-16,0 0 0,0 0 0,-21-1 16,21 1-16,0 0 0,0 0 15,0 0-15,0 0 16,0-1-16,0 1 0,0 0 0,0 0 16,0 0-16,0 0 15,0-1-15,0 1 0,0 0 16,0 0-16,0 0 0,0 0 15,0-1-15,0 1 16,0 0-16,0 0 0,0 0 0,21 0 16,-21-1-16,21 1 15,-21 0-15,0 0 0,21 21 16,-21-21-16,22 0 0,-22-1 16,21 1-1,0 0-15,-21 0 16,21 0-16,-21 0 15,21 21-15,0-22 0,-21 1 16,22 0-16,-1 21 0,-21-21 16,21 21-16,0-21 0,0 0 15,-21-1-15,21 22 0,1-21 16,-1 0-16,0 0 16,0 0-16,0 0 15,-21-1-15,21 1 16,1 21-16,-1-21 0,0 0 15,0 0-15,0 0 16,0-1-16,1 1 0,-1 21 16,0-21-16,0 21 0,0-21 0,0 21 15,1-21 1,-1 21-16,0-21 0,0 21 0,0-22 16,0 22-16,1 0 0,-22-21 15,21 21-15,0 0 0,0-21 0,0 21 16,0 0-16,1-21 15,-1 21-15,0 0 0,0-21 16,0 21-16,0 0 0,1-21 16,-1 21-16,0 0 0,0 0 15,0-22-15,0 22 0,1 0 0,-1 0 16,0-21-16,0 21 0,0 0 16,0 0-16,1-21 0,-1 21 0,0 0 15,0 0-15,0-21 16,0 21-16,1 0 0,20 0 0,-21 0 15,0-21-15,0 21 0,1 0 16,-1 0-16,0 0 0,0 0 0,0 0 16,0-21-16,1 21 0,-1 0 15,0 0-15,0 0 0,0 0 16,0 0-16,1 0 0,-1 0 0,0 0 16,0 0-16,0-22 15,0 22-15,1 0 16,-1 0-16,0 0 0,0-21 15,0 21 1,0 0 0,1 0-16,-1 0 15,0 0-15,-21-21 16,21 21-16,0 0 0,0 0 16,1 0-1,-1 0-15,0 0 16,0 0-16,-21-21 15,21 21-15,0 0 0,1 0 16,-1 0-16,0 0 16,-21-21-1,0 0 17,0-1-17,0 1 1,0 0-1,-21 21 1,0 0-16,-1-21 0,1 21 16,0-21-16,0 21 15,0 0-15,0 0 0,-1-21 0,1-1 16,0 1 0,0 21-1,21-21 1,21 21 93,0 0-93,0 21-16,1-21 15,-1 21 1,0-21-16,0 0 0,0 22 0,0-1 16,1-21-16,-1 21 0,0-21 15,0 0-15,0 21 0,0-21 0,1 0 16,-1 0-16,0 0 0,0 0 16,0 21-16,0-21 0,1 0 15,-1 0 1,-42 0 46,-1 21-62,1-21 0,0 0 0,21 22 16,-21-22-16,0 0 16,0 21-16,-1-21 0,1 21 0,0-21 15,0 21-15,0 0 16,0-21-16,-1 21 0,1 1 0,0-22 15,21 21-15,-21-21 0,0 21 16,0 0-16,-1 0 16,1-21-16,21 21 0,0 1 15,-21-22-15,0 0 16,21 21-16,-21-21 0,21 21 16,0-42 62,21 21-78,0-21 15,0-1-15,0 22 0,-21-21 16,22 21-16,-1-21 0,0 0 16,0 21-16,0-21 0,0 21 0,1-21 15,-1 21-15,-21-22 16,21 22-16,0-21 0,0 21 0,0-21 0,1 21 15,-1-21 1,0 21-16,-21-21 0,21 21 16,0 0-16,-21-21 15,-21 21 126,0 0-125,0 0-16,0 0 15</inkml:trace>
  <inkml:trace contextRef="#ctx0" brushRef="#br1" timeOffset="88861.02">13610 318 0,'0'0'0,"21"-22"0,-21 1 15,0 0-15,21 21 0,-21-21 16,22 0-16,-22 0 15,0-1-15,0 1 16,0 42 15,0 1-15,0-1-16,-22 21 0,22-21 16,-21 22-16,0-1 0,0-21 15,0 21-15,0 1 0,-1-1 16,-20 0-16,21 1 0,0-1 0,0 0 0,-1 1 15,22-22-15,-21 21 0,0 1 16,0-22-16,21 21 0,0-21 16,0 0-16,-21 22 0,21-22 15,-21 0-15,21 0 16,0-42 46,0 0-46,0 0 0</inkml:trace>
  <inkml:trace contextRef="#ctx0" brushRef="#br1" timeOffset="89617.63">13801 804 0,'-22'0'31,"22"22"-15,0-1-16,22-21 63,-1-21-48,-21-1 1,0 1-1,-21 21 1,-1 0 0,1 21-16,0 1 15,21-1-15,0 0 16,0 0-16,0 0 16,21-21 15,0 0-16,1 0-15,-22-21 16,21 21-16,-21-21 0,0 0 16,0 0-1,0-1-15,-21 22 32,-1 0-17,22 22-15,-21-1 16,21 0-16,0 0 31,21-21-15</inkml:trace>
  <inkml:trace contextRef="#ctx0" brushRef="#br1" timeOffset="90202.81">14266 847 0,'-21'0'15,"0"21"1,0 0-16,21 0 31,21-21 0,0 0-15,0 0 0,0-21-16,-21 0 15,0 0-15,0 0 16,0-1-1,-21 22 1,0 0-16,0 22 16,0-1-16,21 0 0,-21-21 15,21 21-15,0 0 0,0 0 16,0 1-16,0-1 16,21-21-1,0 0-15,0-21 16,0-1-1,-21 1-15,0 0 16,0 0-16,0 0 16,-21 21 31,21 21-47,-21-21 15,21 21-15,-21-21 16,21 21-16</inkml:trace>
  <inkml:trace contextRef="#ctx0" brushRef="#br1" timeOffset="91964.39">13314 6181 0,'0'-21'16,"0"-1"15,21 22 0,-21-21-15,21 0 0,0 0-1,0 21 1,-21-21-16,22 21 0,-22-21 15,21-1-15,0 1 16,-21 0-16,0 0 0,21 21 16,-21-21-16,0 0 15,0 42 63,-21-21-78,0 21 0,21 0 0,-21 0 16,-1-21-16,22 21 0,-21 22 16,0-22-16,0 0 0,21 0 0,-21 0 15,0 22-15,21-22 0,-22 0 0,1 21 16,0 1-16,0-22 0,0 21 16,0 1-16,-1-1 0,1 0 0,0 1 15,0-1-15,0 0 0,0 1 0,-22-22 16,22 21-16,0 0 0,0-20 15,0 20-15,-1-21 0,1 0 16,21 0-16,0 1 0,-21-1 0,0 0 16,21 0-1,21-21 173,-21-21-188,21 21 15,-21-21-15,0 0 0,21 21 0</inkml:trace>
  <inkml:trace contextRef="#ctx0" brushRef="#br1" timeOffset="92968.31">13610 6710 0,'0'-21'15,"0"42"17,0 0-17,0 0 1,0 0-16,0 1 31,21-22 0,0 0-31,-21-22 16,22 22-16,-1-21 16,-21 0-16,21 21 0,-21-21 15,0 0-15,0 0 16,-21 21 15,0 0-31,-1 21 0,22 0 16,-21 0-16,0 0 15,21 0-15,0 1 16,0-1-16,21-21 31,0 0-31,1 0 16,-1-21 0,-21-1-16,0 1 15,0 0-15,0 0 16,0 0-16,-21 21 31,-1 0-15,22 21-16,-21-21 0,21 21 15,0 0-15,0 0 0,0 1 16,0-1 0,21-21-1,1 0-15,-1-21 16,0-1-1,-21 1-15,0 0 16,0 0-16,0 0 16,0 0-16,0-1 0,-21 22 31,0 0-15,21 22-16,-22-22 15,22 21-15,-21-21 0,21 21 16,0 0-1,21-21-15,1 0 16</inkml:trace>
  <inkml:trace contextRef="#ctx0" brushRef="#br1" timeOffset="94172.02">14203 6689 0,'0'0'0,"0"21"79,-21-21-79,21 21 0,-22 0 15,22 0 1,0 1-1,22-22 1,-1 0 0,0 0-16,0-22 15,0 22-15,-21-21 16,0 0-16,0 0 16,21 21-16,-21-21 0,0 0 15,0-1-15,0 1 16,-21 21-1,0 0-15,0 0 16,21 21-16,-21 1 0,0-22 16,21 21-16,0 0 0,0 0 0,-22-21 15,22 21-15,-21 0 0,21 1 16,0-1 0,21-21-16,1 0 15,-1 0-15,0 0 16,0 0-16,0 0 0,-21-21 0,21 21 15,1-22-15,-22 1 16,0 0-16,21 0 0,-21 0 16,0 0-16,0-1 15,-21 22-15,-1 0 16,1 0-16,0 0 16,0 0-16,0 0 0,21 22 0,-21-1 15,21 0-15,-22-21 0,22 21 0,0 0 16,0 0-16,0 1 15,0-1 1,22-21-16,-1 0 16,0 0-16,0 0 15,0 0-15,-21-21 0,0-1 16,21 22-16,-21-21 0,0 0 16,0 0-16,0 0 15,0 0-15,0-1 0,0 1 16,-21 21-1,0 0 1,0 0-16,0 21 0,21 1 16,-21-1-16,-1 0 15,1 0-15,21 0 16,0 0-16,21-21 31,1 0-31,-1 0 16,0 0-16,-21-21 15,21 21-15,-21-21 16,0 0-16,0 0 16,0 0-16,0-1 0,-21 22 31,0 0-31,0 0 16,21 22-16,-22-22 15,22 21-15,-21 0 0,21 0 16,0 0-16,0 0 15,0 1 1,21-22 0,1 0-16,-1 0 31,0 0-31,-21-22 16,0 1-16</inkml:trace>
  <inkml:trace contextRef="#ctx0" brushRef="#br1" timeOffset="95089.09">13525 6668 0,'0'21'62,"0"0"-46,0 0-16,0 0 16,22-21-1,-1 0-15,0 0 16,0 0 0,0 0-16,0 0 15,-21-21-15,22 0 16,-22 0-16,0 0 0,0-1 15,0 1 1,-22 21 0,1 0-16,0 0 0,0 0 15,0 21-15,0 1 0,-1-1 16,22 0-16,-21 0 0,21 0 16,0 0-16,0 1 15,21-22 1,1 21-16,-1-21 0,0 0 15,0 0-15,0 0 0,0 0 0,1 0 16,-1-21-16,0-1 16,-21 1-16,0 0 15,0 0-15,0 0 16,0 0-16,-21-1 16,0 22-16,21-21 0,-22 21 15,1 0-15,0 0 16,0 21-16,0 1 15,21-1-15,0 0 0,0 0 16,0 0-16,0 0 16,0 1-1,21-22-15,0 0 16,-21-22 31,0 1-32</inkml:trace>
  <inkml:trace contextRef="#ctx0" brushRef="#br1" timeOffset="96560.39">16319 0 0,'22'0'16,"-22"21"140,0 0-140,0 22-16,0-1 0,0 0 15,0-20-15,0 20 0,0-21 0,0 21 16,0-20-16,0 20 0,-22-21 16,22 0-16,-21 0 0,21 22 0,0-22 15,0 0-15,-21 0 0,21 0 16,0 1-16,-21 20 0,21-21 0,0 0 15,0 0-15,0 1 0,0-1 16,0 0-16,0 0 0,0 0 16,0 0-16,-21 1 0,21-1 0,0 0 15,-21 0-15,21 0 16,0 0-16,0 1 0,0-1 16,0 0-16,0 0 0,0 0 15,0 0-15,0 1 16,0-1-1,0-42 64,0-1-79,0 1 15,0 0-15,0-21 16</inkml:trace>
  <inkml:trace contextRef="#ctx0" brushRef="#br1" timeOffset="97800.17">16510 0 0,'21'0'31,"0"0"-15,0 0-16,1 0 0,-1 0 16,0 0-16,21 0 0,-21 0 0,22 0 15,-1 0-15,0 0 0,1 0 16,-1 0-16,22 0 0,-22 0 0,21 0 16,1 0-16,-1 0 0,1 0 15,-22 0-15,22 0 0,-22 0 0,22 0 16,-22 0-16,0 0 0,1 0 0,-1 0 15,0 0-15,-21 0 0,22 0 0,-22 0 16,0 0-16,0 0 0,0 0 16,22 0-16,-22 0 0,0 0 0,0 0 15,0 0-15,1 0 0,-1 0 0,0 0 16,0 0-16,0 0 0,0 0 0,1 0 16,-1 0-16,0 0 0,0 0 15,0 0 1,0 0 15,1 0 0,-1 0-15,0 21-16,-21 0 16,0 22-16,0-22 0,0 21 0,0-21 15,0 22-15,0-22 0,0 21 0,0-21 16,0 1-16,0 20 0,0-21 15,0 0-15,0 22 0,0-22 0,0 0 16,0 0-16,0 0 16,0 0-16,0 1 0,0-1 0,0 0 15,-21 0-15,21 0 0,-21 0 0,21 1 16,-22-1-16,22 0 0,0 0 16,-21 0-16,21 0 0,0 1 0,-21-1 15,21 0-15,0 0 16,0 0-16,0 0 0,0 1 15,0-1-15,0 0 0,0 0 16,0 0 0,-21-21-16,21 21 0,-21-21 0,21 22 15,0-1 1,-21 0-16,-1-21 16,22 21-16,-21-21 0,0 21 31,0-21-31,0 0 0,0 0 15,21 21-15,-22-21 16,1 0-16,0 0 0,0 0 16,0 22-16,0-22 0,-1 0 0,1 0 15,0 0-15,-21 0 0,21 0 16,-1 0-16,-20 21 0,21-21 0,-21 0 16,-1 0-16,1 0 0,0 0 0,20 0 15,-20 0-15,0 0 0,-1 0 16,1 0-16,0 0 0,-1 21 15,1-21-15,0 0 0,-1 0 16,1 0-16,0 0 0,-1 0 0,1 0 16,0 0-16,-1 0 0,1 21 0,0-21 15,21 0-15,-22 0 0,1 0 16,21 0-16,0 0 0,-22 0 0,22 0 16,0 0-16,0 0 0,0 0 0,-1 0 15,1 0-15,0 0 0,0 0 16,0 0-16,0 0 0,-1 0 0,1 0 15,0 0 17,42-21 15,0 0-47,1 21 0,-1-21 15</inkml:trace>
  <inkml:trace contextRef="#ctx0" brushRef="#br1" timeOffset="98688.39">18690 85 0,'0'0'0,"0"21"15,-21-21 1,0 0 0,21-21 15,21 21-16,0 0-15,-21-21 0,21 21 16,0 0-16,-21-22 0,22 22 0,-1 0 16,0 0-16,0 0 0,0 0 15,0 0-15,-21 22 16,22-1-16,-22 0 0,21 0 16,-21 0-16,0 0 0,0 1 15,0-1-15,0 0 0,-21 0 16,-1 0-16,1 0 0,0 1 15,0-22-15,0 21 0,0 0 0,-1-21 16,1 0-16,0 21 0,0-21 16,0 21-1,42-21 32,0 0-31,0 0-16,0 0 15,1 0-15,-1 0 16,0 0-16,0 0 0,0 0 16,0 0-1,1 0-15,-1 0 16,-21-21 15</inkml:trace>
  <inkml:trace contextRef="#ctx0" brushRef="#br1" timeOffset="99537.13">19071 0 0,'0'0'0,"-21"0"0,-21 0 31,20 0-31,1 0 16,0 0-16,0 0 0,0 0 15,0 0-15,-1 0 0,1 0 16,0 0-16,0 0 0,0 0 15,0 0-15,-1 0 0,-20 0 0,21 0 16,0 0-16,0 0 0,-1 0 16,1 0-16,0 42 15,21-20-15,-21-1 0,0 0 0,21 21 16,-21-21-16,21 22 0,0-22 16,-22 0-16,22 0 0,-21 22 0,21-22 15,0 0-15,0 0 16,0 0-16,0 0 0,0 22 0,0-22 15,0 0-15,0 0 0,0 0 16,0 1-16,0-1 16,0 0-16,21-21 0,1 0 15,-22 21-15,21-21 0,0 0 16,0 0-16,0 21 0,0-21 0,22 0 16,-22 0-16,0 0 0,21 0 0,-20 0 15,-1 0-15,0 0 0,0 0 16,0 0-16,0 0 0,1 0 0,-1 0 15,0 0-15,0 0 0,0 0 16,0 0-16,1-21 0,-1 0 16,0 21-16,0-21 0,0 0 15,0 21-15,1-22 0,-1 1 16,-21 0-16,21 0 0,0 0 0,0 0 16,-21-1-16,21 1 0,-21 0 0,22-21 15,-22 21-15,0-1 0,0 1 16,21 0-16,-21 0 0,0 0 0,0 0 15,0-1-15,0-20 0,0 21 16,0 0-16,-21 0 0,21-22 0,0 22 16,-22 21-16,1 0 0,0 0 15,0 0-15,0 0 16,0 0-16,-1 0 0,1 0 16,0 0-16,0 0 0,0 0 0,0 0 15,-1 0-15,1 0 0,0 0 16,0 0-16,0 0 15,0 0-15,-1 0 0,1 0 16,0 0 0,0 0-1,0 0-15,0 0 16,-1 0-16,1 0 0,0 0 16,0 0-16</inkml:trace>
  <inkml:trace contextRef="#ctx0" brushRef="#br1" timeOffset="111242.12">18669 1058 0,'0'0'0,"-21"0"47,21 22-31,-21-22-16,-1 0 15,22-22 48,0 1-48,0 0 1,0 0 0,-21 21 30,0 0-46,0 0 16,0 0-16,21 21 16,-21-21-16,21 21 0,0 0 15,0 1 17,21-22-1,0 0-31,-21-22 0,21 1 15,0 0-15,-21 0 16,0 0 0,0 0-16,-21 21 47,0 0-47,0 0 15,21 21-15,-21 0 0,21 0 16,-22-21-1,22 21-15,0 0 16,22-21 15,-1-21-15,0 0 0,-21 0-16,0 0 15,0 0 1,-21 21 31,21 21-32,-21-21-15,21 21 0,-22-21 0,22 21 16,0 0-16,0 0 16,22-21 30,-22-21-30,21 21-16,-21-21 0,21 0 16,-21 0-1,0 0 1,0-1-16,-21 22 31,0 0-31,21 22 16,-22-22-16,1 21 15,21 0-15,0 0 16,0 0 0,0 0-16,21-21 31,1 0-31,-1 0 16,0-21-1,0 0-15,-21 0 16,0 0-1,0 0 1,-21 21 0,0 0-1,0 0-15,21 21 0,0 0 16,-22 0-16,22 0 16,0 0-16,0 1 15,0-1-15,0 0 16,22-21 15,-1 0-31,0 0 16,0 0-16,0-21 0,-21 0 15,21 21-15,-21-22 0,22 1 0,-22 0 16,0 0-16,0 0 16,0 0-16,-22 21 31,1 0-31,0 21 15,21 0-15,0 0 16,0 0-16,0 0 16,0 1-16,0-1 15,0 0-15,21-21 32,0 0-32,1 0 0,-1 0 15,0 0-15,0 0 16,-21-21-16,0 0 15,0-1-15,0 1 16,0 0 0,-21 21-16,0 0 15,0 0-15,-1 0 16,1 0-16,0 21 16,21 0-1,-21-21-15,21 22 0,0-1 16,21-21 15,0 0-31,0 0 16,-21-21-16,22 21 15,-22-22-15,21 22 0,-21-21 16,0 0-16,0 0 0,0 0 16,0 0-1,0-1-15,-21 22 0,-1 0 16,1 0-1,0 0 1,0 22-16,21-1 0,0 0 16,0 0-16,0 0 0,0 0 15,0 1-15,0-1 16,0 0-16,21-21 16,0 0-16,0 0 15,1 0-15,-1 0 0,0 0 16,0 0-16,-21-21 15,0 0-15,21 21 16,-21-22-16,0 1 16,0 0-1,-21 21 1,0 0 0,42 0 62,0 0-63,0 0-15,1 0 16,-1 0-16,-21-21 16,21 21-16,0 0 0,0 0 15,-21-21-15,21 21 0,1 0 16,-1 0-16,0 0 0,0-21 0,0 21 15,0 0-15,1-22 16,-1 22-16,0 0 0,0 0 0,0 0 16,0 0-16,1 0 0,-1 0 15,0 0-15,0 0 0,0 0 16,22 0-16,-22 0 0,0 0 0,0 0 16,0 0-16,22 0 0,-22-21 15,0 21-15,21 0 0,-21 0 16,22 0-16,-22 0 0,21 0 15,-21 0-15,1-21 0,20 21 0,-21 0 16,21 0-16,-20 0 0,-1 0 16,0 0-16,0 0 0,0-21 0,22 21 15,-22 0-15,0 0 0,0 0 16,0 0-16,0-21 0,1 21 16,20 0-16,-21 0 0,0 0 0,0 0 15,1 0-15,-1 0 0,0 0 16,0 0-16,21 0 0,-20 0 0,-1-21 15,0 21-15,21 0 0,-21 0 16,22 0-16,-22 0 0,21 0 16,-21 0-16,22 0 0,-22 0 15,21 0-15,-21 0 0,22 0 16,-1 0-16,-21 0 0,0 0 0,22 0 16,-22 0-16,0 0 0,21 0 15,-20 0-15,-1 0 0,0 0 0,0 0 16,0 0-16,0 0 0,22 0 15,-22 0-15,0 0 0,0 0 0,0 0 16,1 0-16,20 0 0,-21 0 16,0 0-16,0 0 0,1 0 15,20 0-15,-21 0 0,0 0 0,0 0 16,1 0-16,-1 0 16,0 21-16,0-21 0,0 0 15,0 0-15,1 0 0,20 0 16,-21 0-16,0 0 0,0 0 0,22 0 15,-22 0-15,0 21 0,0-21 16,22 0-16,-22 0 0,0 0 0,0 0 16,0 21-16,0-21 0,1 0 15,-1 0-15,0 0 0,0 0 16,0 0-16,0 0 16,1 0-16,-1 21 15,0-21-15,0 21 0,0-21 16,0 0-16,1 0 15,-1 0-15,0 0 0,0 0 0,0 22 16,0-22-16,1 21 0,-1-21 16,0 0-16,0 0 0,0 21 15,22-21-15,-22 0 0,0 0 16,21 21-16,-21-21 0,22 0 0,-22 21 16,21-21-16,1 0 0,-1 21 15,0-21-15,-21 0 0,22 0 0,-1 22 16,-21-22-16,22 21 15,-22-21-15,0 0 0,0 0 0,0 0 0,0 21 16,1-21-16,-1 0 16,0 0-16,0 21 0,0-21 0,0 0 15,1 0-15,-1 21 0,0-21 16,21 0-16,-21 0 0,1 21 0,-1-21 16,0 0-16,0 0 0,0 22 15,0-22-15,1 21 0,-1-21 0,0 0 16,-21 21-16,21-21 0,0 0 15,0 0-15,1 21 0,-1-21 0,0 21 16,0 0-16,0-21 16,0 0-16,22 22 0,-22-22 0,0 21 15,21-21-15,-20 21 0,-1-21 16,0 0-16,21 21 0,-21-21 16,1 0-16,-1 21 0,0-21 15,0 0-15,0 21 0,0-21 0,1 22 16,-1-22-16,0 21 0,0 0 15,0-21-15,0 21 0,1-21 16,-1 0-16,0 21 0,0 0 16,0-21-16,-21 22 0,21-22 15,1 21-15,-1-21 16,-21 21-16,21 0 16,0-21-16,-21 21 15,0 0 1,21-21-16,-21 22 15,21-22-15,-21 21 16,22-21 0,-22 21-16,21-21 0,0 21 15,0 0-15,0 0 16,0 1-16,1-22 16,-1 21-16,0-21 0,-21 21 15,21-21-15,0 21 0,0-21 0,-21 21 16,22 0-16,-1-21 0,0 22 0,0-22 15,0 21-15,0-21 16,1 21-16,-1 0 0,0-21 0,0 21 16,0 0-16,0 1 0,1-22 15,-1 21-15,0 0 0,0 0 0,0 0 16,0 0-16,-21 1 16,22-22-16,-22 21 0,0 0 0,21 0 15,-21 0-15,21-21 0,-21 21 16,0 1-16,0-1 0,21 0 0,-21 0 15,21 0-15,-21 0 0,0 22 16,0-22-16,21 0 0,-21 0 0,22 0 16,-22 22-16,0-22 0,0 0 15,21 0-15,-21 0 0,21 1 16,-21 20-16,21-21 0,-21 0 0,0 0 16,21 1-16,0-1 0,-21 21 15,22-21-15,-1 0 0,-21 1 0,0-1 16,21 21-16,-21-21 0,21 0 15,-21 1-15,0 20 0,21-21 0,-21 21 16,21 1-16,-21-22 0,0 21 16,0-21-16,0 22 0,0-22 0,0 21 15,0-21-15,0 1 0,0 20 0,0-21 16,0 0-16,0 22 0,0-22 16,0 0-16,0 0 0,0 0 15,0 22-15,-21-22 0,21 0 0,-21 0 16,0 0-16,21 0 0,0 1 15,-21-22-15,0 21 0,-1 0 0,22 0 16,-21 0-16,0 0 0,21 1 16,-21-22-16,0 21 0,0 0 0,-1 0 15,1 0-15,0 0 16,0 1-16,0-22 0,21 21 0,-21 0 16,-1-21-16,1 21 0,0 0 0,0 0 15,0 1-15,0-22 16,-1 21-16,1 0 0,0-21 0,0 21 15,-21 0-15,20 0 16,1-21-16,0 22 0,-21-1 0,21-21 16,-1 21-16,1-21 0,0 21 0,-21 0 15,21-21-15,-1 21 0,1-21 16,0 22-16,-21-22 0,21 21 0,-1-21 16,1 21-16,-21-21 0,21 21 0,0-21 15,-1 21-15,-20-21 0,21 21 16,0-21-16,-22 22 0,22-1 0,0-21 15,-21 21-15,21-21 0,-1 21 0,-20-21 16,21 21-16,-21 0 0,20-21 16,-20 22-16,21-22 0,-21 21 0,20-21 15,-20 21-15,0 0 16,21-21-16,-22 21 0,22 0 0,-21-21 16,21 22-16,-22-1 0,22-21 0,0 21 15,0-21-15,0 21 0,-1-21 16,1 21-16,0-21 0,0 21 0,0 1 15,0-22-15,-1 21 0,1 0 16,0 0 0,0-21-16,21 21 0,-21-21 0,0 21 15,-1-21-15,22 22 0,-21-22 16,0 0-16,21 21 0,-21-21 16,0 21-16,0-21 0,-1 0 15,22 21-15,-21-21 31,21-21 32,0 0-63,0 0 16,21-1-16,1 1 15,-1 0-15,-21 0 16,21 0-16,0 0 0,-21-1 0,21 1 15,-21 0-15,21 0 0,-21 0 16,22 0-16,-22-1 0,21 1 16,-21 0-16,0 0 15,0 0-15,0 0 32,0 42 14,0 0-46,0 0 0,0 0 16,0 0-16,0 1 16,0-1-16,-21 0 0,21 0 15,-22 0-15,22 0 0,0 1 16,-21-1-16,21 0 16,-21 0-16,0 0 0,21 0 15,-21-21-15,0 22 0,21-1 0,-22 0 16,1 0-1,0-21-15,21 21 0,-21-21 32,21 21-17,21-21 17,0 0-32,0 0 0,1 0 0,-1 0 15,21 0-15,-21 0 0,22 0 16,-1 0-16,0 22 0,1-22 0,-1 0 15,0 21-15,1-21 0,-22 0 16,21 0-16,-21 21 0,22-21 0,-22 0 16,0 0-16,0 0 0,0 0 15,-21 21 1,21-21 0,-21-21 30,0 0-30,0 0-16,22 21 16,-22-22-16,0 1 0</inkml:trace>
  <inkml:trace contextRef="#ctx0" brushRef="#br1" timeOffset="112864.71">24405 5017 0,'-21'0'15,"42"0"48,0 0-63,0 0 16,1 0-16,-1 0 15,0 0-15,0 0 16,-21 21-16,21-21 0,-21 21 15,0 0 1,0 0-16,0 0 16,-21-21-16,0 0 0,0 22 15,0-1-15,-1-21 0,1 0 0,0 0 16,0 0-16,42 0 62,0 0-46,0 0-16,1 0 0,-1 0 16,0 0-16,0 0 0,0 0 15,0 0-15,1 0 0,-1 0 0,0 0 16,0 0-16,-21 21 0,21 0 0,0-21 16,-21 21-16,22 0 15,-1 1-15,-21-1 16,0 0-16,0 0 15,-21-21 1,-1 0-16,1 21 0,0-21 0,0 0 16,0 0-16,0 0 15,-1 0-15,1 0 0,0 0 16,0 0-16,0 0 0,0 0 16,-1 0-16,1 0 15,0 0 1,21-21 15,0 0-31,21 0 16</inkml:trace>
  <inkml:trace contextRef="#ctx0" brushRef="#br1" timeOffset="113700.49">24871 4784 0,'0'0'0,"-21"-21"0,-1-1 0,1 22 0,0-21 16,0 21-16,0 0 0,0 0 15,-1-21-15,1 21 0,0 0 16,0 0-16,0 0 0,-22 0 0,22 0 16,0 0-16,0 21 0,-21-21 0,20 21 15,1 1-15,0-1 0,-21-21 16,21 21-16,-1 0 0,1 0 0,0 0 16,0 22-16,0-22 0,0 0 15,-1 0-15,22 0 0,0 1 0,0-1 16,-21 0-16,21 0 0,0 21 0,0-20 15,-21-1-15,21 0 0,0 0 16,0 0-16,0 0 0,0 1 0,0-1 16,-21 0-16,21 0 0,0 0 15,0 0-15,0 1 16,0-1-16,0 0 0,0 0 16,21 0-16,0 0 0,0-21 15,-21 22-15,22-1 0,-1-21 16,-21 21-16,21-21 0,0 0 0,0 21 15,0-21-15,1 0 0,-1 21 16,0-21-16,0 0 0,0 0 0,22 0 16,-22 0-16,0 0 0,0 0 0,21 0 15,-20 0-15,-1 0 0,21 0 16,-21 0-16,0 0 0,1 0 0,20-21 16,-21 21-16,0-21 0,0 21 15,1-21-15,-1 0 0,0 21 16,0-22-16,0 1 0,0 21 0,1-21 15,-1 0-15,0 0 0,0 21 16,-21-21-16,21-1 0,0 1 0,-21 0 16,0 0-16,0 0 0,22 0 0,-22-1 15,0 1-15,21 0 0,-21 0 16,0 0-16,0 0 0,0-22 0,0 22 16,0 0-16,0 0 0,0 0 15,0-1-15,0 1 0,0 0 0,-21 0 16,-1 0-16,1 21 0,21-21 0,-21-1 15,0 1-15,0 0 16,21 0-16,-21 21 0,-1-21 0,1 0 16,0 21-16,0-22 15,0 22-15,0 0 0,-1 0 0,1 0 16,0 0-16,0 0 16,0 0-16,0 0 0,-1 0 15,1 22-15,0-22 0,0 0 16,0 21-16,0-21 0</inkml:trace>
  <inkml:trace contextRef="#ctx0" brushRef="#br1" timeOffset="115392.6">25125 741 0,'0'0'0,"0"-21"0,21 0 15,0 21 1,-21 21 15,-21-21-31,0 42 0,0-21 16,-22 22-16,22-22 0,-21 21 0,-1 0 15,1 22-15,-21-22 0,20-21 16,1 22-16,-22-1 0,22 0 0,21-20 16,-21-1-16,20 0 0,1 0 15,0 0-15,21 0 0,21-21 31,0-21-15,1 21-16,-1-42 0,0 21 16,21 0-16,1-22 0,-1 1 15,0 0-15,22-22 0,-22 22 16,0-22-16,1 22 0,-1 0 0,-21-22 16,22 43-16,-22-21 0,0 20 0,-21 1 15,0 0-15,-21 21 47,0 21-47,-1 0 16,22 1-16,-21-1 15,0 0-15,0 0 0,21 0 16</inkml:trace>
  <inkml:trace contextRef="#ctx0" brushRef="#br1" timeOffset="117564.49">15092 6181 0,'0'0'0,"21"-21"0,-21-1 15,21 22 1,-21-21-16,21 21 16,-42 21 77,0-21-93,0 22 16,0-1-16,-1 0 0,1-21 0,21 21 16,-21 21-16,0-20 15,-21 20-15,20-21 0,1 21 0,0 1 16,0 20-16,0-20 0,0-1 0,-1 0 15,1 1-15,0-1 0,21 0 16,-21 1-16,0-22 0,21 21 0,-21-21 16,21 22-16,-22-22 0,1 0 15,21 21-15,-21-21 0,21 1 0,0-1 16,-21 0-16,0 0 16,21 0-16,0-42 46,0 0-46,0 0 16,21 0-16,0-1 16,-21-20-16,21 21 0,0-21 15,-21 20-15,22-20 0,-1 0 0,0-1 16,0 1-16,0-21 0,22 20 16,-22-20-16,0 20 0,21 1 0,-21 0 15,1-1-15,20 22 0,-21-21 0,0 21 16,0 0-16,1-1 0,-1 1 15,0 0-15,-21 0 0,21 0 0,0 0 16,-21-1-16,21 22 16,-21-21-16,22 21 0,-1-21 15,-21 0 17,-21 21 46,-1 0-78,1 0 15,21 21-15,-21-21 16,21 21-16,-21-21 16,21 21-16,-21-21 0,21 22 15,-21-1-15,-1-21 0,1 21 16,0 0-16,21 21 0,-21-20 0,-21 20 15,20 0-15,1 1 0,0-1 16,0 21-16,0-20 0,0-1 0,-1 0 16,1 1-16,0-1 0,21 0 15,-21 1-15,0-22 0,0 0 0,21 21 16,0-20-16,-22-1 0,22 0 0,-21 0 16,21 0-16,-21-21 0,21 21 15,0 1-15,0-44 63,0 1-63,0 0 15,0 0-15,21 0 0,-21 0 16,21-1-16,1 1 0,-1-21 0,0 0 16,-21-1-16,21 1 0,21-22 15,-20 1-15,-1-1 0,21 1 0,-21 21 16,22-1-16,-1-20 0,-21 42 0,0-22 15,22 22-15,-22-21 0,0 21 16,0-1-16,0 1 0,0 21 0,-21-21 16,0 0-16,22 0 0,-1 0 15,0 21-15,-21-22 16,21 1 0,-21 42 46,-21-21-62,21 22 47</inkml:trace>
  <inkml:trace contextRef="#ctx0" brushRef="#br1" timeOffset="121560.86">15494 6456 0,'0'-21'32,"0"0"-1,0-1-16,21 22 1,-21-21 0,21 21 15,0-21-15,1 0-1,-22 0 1,21 21-16,-21-21 15,0-1-15,21 1 16,-21 0 0,21 21-1,-21-21-15,-21 42 94,0-21-94,0 21 0,21 0 0,-22 1 16,1 20-16,0 0 0,21 1 15,-21-1-15,0 0 0,0 1 0,-1-1 16,-20 21-16,21-20 0,0-1 16,0 0-16,-1 1 0,22-22 15,0 21-15,-21-21 0,21 22 0,0-22 16,0 0-16,0 0 0,0 0 15,21-21-15,1 22 0,-1-22 0,0 0 16,0 0-16,21 0 0,-20 0 0,20 0 16,-21 0-16,0 0 0,22 0 15,-22 0-15,0 0 0,0-22 0,0 22 16,0-21-16,-21 0 0,22 0 16,-22 0-16,0 0 15,0-1-15,0 1 0,-22 0 16</inkml:trace>
  <inkml:trace contextRef="#ctx0" brushRef="#br1" timeOffset="121768.73">15176 6710 0,'0'0'16,"22"0"-1,-1 0 1,0 0-16,0 0 0,21 0 15,-20 0-15,-1 0 0,0 0 0,21-21 16,-21 21-16,1 0 0,-1 0 16,0 0-16,0 0 15,-21-21-15,21 21 0,-21-22 0,21 22 16</inkml:trace>
  <inkml:trace contextRef="#ctx0" brushRef="#br1" timeOffset="122544.29">16277 6837 0,'0'0'0,"21"0"16,0 0-1,-21-21 1,0 0-1,0-1-15,0 1 16,0 0-16,-21 21 0,21-21 0,-21 0 16,0 21-16,0-21 15,0 21-15,-1 0 0,1 0 0,0 0 16,0 0-16,-21 0 0,20 21 0,1 0 16,0 0-16,0-21 15,0 21-15,-22 0 0,22 1 0,0 20 0,21-21 16,-21 0-16,21 0 0,-21 1 15,21-1-15,0 0 0,0 0 16,0 0-16,0 0 0,0 1 16,0-1-16,21-21 15,0 0-15,0 0 0,0 0 16,1 0-16,-1 0 0,0 0 0,0 0 16,0 0-16,0 0 0,1-21 15,-1 21-15,0-22 0,0 1 0,0 0 16,0 21-16,1-21 0,-1-21 0,0 20 15,-21 1-15,21-21 0,0 0 16,0-1-16,-21 1 0,22 0 16,-22-1-16,21 1 0,-21-22 0,0 22 0,0 21 15,21-21-15,-21 20 16,0-20-16,0 21 0,0 0 16,0 0-16,0-1 15,0 44 1,0-1-1,0 0-15,-21 21 0,21-21 16,0 22-16,0-1 0,0-21 0,-21 22 16,21-1-16,0 0 0,-22-21 15,22 22-15,0-22 0,0 21 16,0-21-16,0 1 0,0 20 0,0-21 0,0 0 16,0 0-16,0 1 15,22-1-15,-1-21 0,-21 21 0,0 0 16,21-21-16,0 0 0,-21 21 0,21-21 15,0 0-15,1 0 0,-1 0 16,0 0-16,0 0 0,0 0 16,0 0-16,1 0 15,-1-21-15,0 0 16,0 0-16,0 0 0,0 21 16,-21-22-16,22 1 0,-1 0 0</inkml:trace>
  <inkml:trace contextRef="#ctx0" brushRef="#br1" timeOffset="123336.81">17081 6287 0,'0'0'0,"0"-22"16,22 22-1,-1 0-15,0-21 0,0 21 16,0 0-16,0 0 0,22 0 0,-22-21 16,21 21-16,-21 0 0,22 0 15,-22 0-15,0 0 0,0 0 0,0 0 16,1 0-16,-44 0 31,1 0-31,0 0 0,0 0 16,0 0-16,0 0 0,-22 0 15,22 0-15,0 0 0,0 0 0,0 0 16,-1 0-16,1 0 16,0 0-16,0 0 15,0 0-15,0 0 16,-1 0-16,1 0 15,0 0 1,0 0 0,0 21-1,21 0-15,-21 1 16,-1-22-16,22 21 16,-21 0-16,21 0 15,0 0-15,0 0 0,0 1 0,0-1 16,0 0-16,0 0 15,0 0-15,-21 0 0,21 1 0,0 20 16,0-21-16,0 0 0,-21 22 16,21-22-16,0 0 0,0 21 0,0-21 15,-21 1-15,21-1 0,0 21 0,-21-21 16,21 0-16,0 1 0,0-1 16,0 0-16,0 0 0,0 0 0,0 0 15,0 1-15,0-1 0,0 0 16,0 0-16,0 0 0,0 0 15,0 1-15,0-1 0,0 0 16,21 0-16,0-21 16,0 21-16,0-21 15,0 0-15,1 0 16,-1 0-16,0 0 0,0 0 16,0 0-16,0-21 0,1 21 15,-1-21-15,0 21 0,0-21 0,0 21 16,0-21-16,1-1 0,-22 1 15,21 21-15,0-21 0</inkml:trace>
  <inkml:trace contextRef="#ctx0" brushRef="#br1" timeOffset="126028.59">17738 6541 0,'0'-22'235,"0"1"-220,21 0-15,-21 0 16,21 21-16,0 0 0,0-21 16,0 21-16,1-21 0,-1 21 15,0 0-15,0-22 0,0 22 16,0 0-16,1 0 0,-1 0 0,0 0 16,0 0-16,0 22 15,-21-1-15,0 0 16,0 0-16,0 0 0,-21 0 0,0 1 15,0-1-15,-22 0 16,22 0-16,0 0 0,-21 0 0,21 1 16,-22-22-16,22 21 0,0 0 0,0-21 15,0 0-15,-1 21 0,44-21 47,-1-21-31,0 21-16,0 0 0,0-21 15,0 21 1,1 0-16,-1 0 0,0 0 0,0 0 16,0 0-16,0 0 0,1 0 15,-1 0-15,0 0 0,0 0 16,0 21-16,0-21 0,-21 21 16,22-21-16,-22 21 0,21 0 15,0 1-15,-21-1 16,0 0-16,0 0 15,0 0-15,-21-21 16,0 21-16,-22-21 16,22 22-16,0-22 0,0 0 15,0 21-15,-1-21 0,1 0 16,-21 0-16,21 0 0,0 21 0,-1-21 16,1 0-16,-21 0 0,21 0 0,0 0 15,-1 0-15,1 0 0,0 0 16,0 0-16,0 0 15,42 0 32,0-21-47,0 21 16,0-21-16,1 21 0,-1-22 0</inkml:trace>
  <inkml:trace contextRef="#ctx0" brushRef="#br1" timeOffset="126760.14">18436 6181 0,'0'0'0,"21"0"16,0 0-16,1-21 0,-1 21 15,0 0-15,0 0 0,21 0 0,-20 0 16,20 0-16,-21 0 0,21 0 16,-20 0-16,-1 0 0,21-22 0,-21 22 15,0 0-15,1 0 0,-1 0 16,0 0-16,0 0 0,0 0 15,-21 22-15,0-1 16,0 0 0,0 0-16,0 0 15,0 0-15,0 1 16,0-1-16,0 0 0,0 0 16,-21 21-16,21-20 0,0-1 0,-21 21 15,21-21-15,0 22 0,0-22 16,0 0-16,0 21 0,-21-21 0,21 22 15,0-22-15,-21 0 0,21 21 16,0-20-16,0-1 0,0 0 0,0 0 16,0 21-16,0-20 0,-22-22 0,22 21 15,0 0-15,0 0 0,0 0 16,0 0-16,-21 1 0,21-1 16,-21 0-16,21 0 15,-21-21-15,0 21 16,0-21-16,-1 21 15,1-21-15,0 0 0,0 0 0,0 0 16,0 0-16,-1 22 0,-20-22 16,21 0-16,-21 0 0,20 0 0,-20 0 15,0 0-15,21 0 0,-22 0 16,22 0-16,0 0 0,0 0 0,0 0 16,-1 0-16,1 0 15,21 21 1,-21 0 15,0-21-15,0 0-16,0 0 15,-1 0-15</inkml:trace>
  <inkml:trace contextRef="#ctx0" brushRef="#br0" timeOffset="139700.88">17399 8361 0,'-21'-42'16,"21"20"0,0 1-16,0 0 15,0 0 1,0 0-16,0 0 16,0 42 30,0 0-30,-21 0-16,21 0 0,-22 0 0,22 1 16,-21 20-16,0-21 0,21 21 15,-21 1-15,0-1 0,0 0 0,-1 1 16,22-1-16,-21 22 0,0-22 16,0 21-16,21-20 0,0 20 0,-21-20 15,21-1-15,-21 0 0,21 1 0,0-1 16,0-21-16,0 21 15,0-20-15,0-1 0,0 0 0,0 0 16,0 0-16,21-21 0,0 0 16,0 0-16,0 0 0,0 0 15,1 0-15,-1 0 0,0 0 0,21 0 16,-21-21-16,1 21 0,-1-21 0,0 21 16,0-21-16,0 0 0,0 21 15,1-22-15,-22 1 0,21 0 16,-21 0-16,0 0 0</inkml:trace>
  <inkml:trace contextRef="#ctx0" brushRef="#br0" timeOffset="139960.47">17060 8848 0,'0'0'0,"21"0"31,-21-21-15,22 21-16,-1 0 0,0 0 0,0 0 15,0-22-15,0 22 0,1 0 16,-1 0-16,0-21 0,0 21 16,0 0-16,0 0 0,1 0 15,-1 0-15,0 0 0,-21-21 0,21 21 16,0 0-16,0 0 0,1-21 15</inkml:trace>
  <inkml:trace contextRef="#ctx0" brushRef="#br0" timeOffset="140436.24">17759 8700 0,'0'-22'16,"0"1"-16,0 0 15,0 0-15,21 21 16,0 0-16,0 0 0,0 0 16,1 0-16,-1 0 0,0 0 15,0 0-15,0 0 0,0 21 0,1 0 16,-1 0-16,0 1 0,0 20 15,-21-21-15,21 21 0,-21 1 16,0-22-16,0 21 0,0 1 0,0-22 16,0 21-16,-21-21 0,0 22 15,0-22-15,21 0 0,-21 0 0,-1 0 16,1 0-16,21-42 47,0 0-32,0 0-15,0-21 0,0 20 0,21-20 16,1 21-16,-1-21 0,0-1 16,-21 1-16,21 0 0,0 20 0,0-20 15,1 0-15,20 21 0,-21-1 16,0 1-16,-21 0 0,21 21 16,1-21-16,-1 21 0</inkml:trace>
  <inkml:trace contextRef="#ctx0" brushRef="#br0" timeOffset="141432.45">17357 9546 0,'42'-21'16,"-42"42"31,0 0-47,0 1 0,0-1 0,0 21 15,0-21-15,0 0 0,0 22 16,0-22-16,0 21 0,0 1 0,0-22 15,0 21-15,0-21 0,0 22 0,0-1 16,-21-21-16,21 21 0,0-20 16,-21 20-16,21 0 0,0-21 0,0 22 15,-22-22-15,22 21 0,-21 1 16,21-22-16,-21 21 0,21-21 16,0 22-16,-21-22 0,21 0 0,-21 21 15,21-21-15,0 1 0,0-1 0,0 0 16,0 0-16,0 0 15,0 0-15,21 1 16,21-22-16,-21 0 0,1 0 16,20 0-16,0 0 0,1 0 15,20 0-15,-21 0 0,1 0 0,20 0 16,1 0-16,-22 0 0,22 0 0,-22 0 16,21 0-16,1 0 0,-22-22 15,22 22-15,-22 0 0,22 0 16,-22-21-16,0 0 0,1 21 0,-22 0 15,21-21-15,-21 21 0,0-21 0,1 21 16,-1-21-16,0-1 16,-21 1-16,0 0 0,-21 0 15,0 21-15,-22 0 16,22 0-16,0 0 0,0 0 16,-22-21-16,22 21 0,0 0 0,0 0 15,0 0-15,0 0 0,-1 0 16,44 0 15,-1 0-31,0 0 16,0 0-16,0 0 0,0 0 15,1 0-15,-1 0 0,0 0 0,0 0 16,0 0-16,0 0 0,1 21 16,-22 0-16,0 0 15,0 0-15,0 1 0,0-1 16,-22 0-16,22 0 0,-21 0 0,0 0 15,0 1-15,0-1 0,0 0 16,-22 0-16,22 0 0,0 0 0,21 1 16,-21-1-16,0 0 0,-1-21 0,22 21 15,0 0 1,-21-21-16,42 0 31,1-21-31,-1 0 0,0 0 0</inkml:trace>
  <inkml:trace contextRef="#ctx0" brushRef="#br0" timeOffset="141796.25">19156 10075 0,'-21'22'16,"21"-1"0,-22 0-16,1 0 0,0 0 0,0 0 15,0 22-15,0-1 0,-1-21 0,1 22 16,0-1-16,0 0 0,0 1 16,0-22-16,-1 21 0,1 0 0,0-20 15,21 20-15,0-21 0,0 0 0,0 0 16,0 1-16,0-1 0,0 0 15,0 0-15,21-21 0,0 0 16,1 0-16,-1 0 0,0 0 16,0 0-16,21 0 0,-20 0 0,20 0 15,-21-21-15,21 21 0,-20-21 16,20 21-16,-21-21 0,0 21 0,0-22 16,1 1-16,-1 0 0,-21 0 0,0 0 15</inkml:trace>
  <inkml:trace contextRef="#ctx0" brushRef="#br0" timeOffset="141989.14">18859 10478 0,'0'0'0,"22"0"47,-1 0-47,0 0 16,0 0-16,21 0 0,-20 0 15,-1 0-15,0 0 0,21 0 0,-21-22 16,1 22-16,-1 0 0,0-21 0,21 21 16,-21 0-16</inkml:trace>
  <inkml:trace contextRef="#ctx0" brushRef="#br0" timeOffset="142704.91">19812 10583 0,'0'0'15,"21"0"-15,0 0 16,0-21-16,-21 0 16,0 0-16,22 21 0,-22-21 0,21 0 15,-21-1-15,0 1 0,0 0 0,0 0 16,0 0-16,0 0 0,-21-1 15,-1 1-15,1 21 16,0 0-16,0 0 0,0 0 16,0 0-16,-1 0 0,1 0 15,0 21-15,-21 1 0,21-1 0,-1 0 16,1 0-16,0 0 0,0 0 0,0 1 16,0 20-16,21-21 0,0 0 15,0 0-15,0 1 0,0-1 0,0 0 16,0 0-16,0 0 0,0 0 15,0 1-15,21-22 0,0 0 16,0 0-16,0 0 0,0 0 16,1 0-16,-1 0 0,0 0 0,0 0 15,0-22-15,0 1 16,1 0-16,-1 0 0,0 0 16,-21 0-16,21-1 0,0-20 0,0 0 15,1 21-15,-1-22 0,0 1 0,0-22 16,0 22-16,0 0 0,1-1 15,-1 1-15,0 0 0,0-1 0,0 1 16,0 0-16,1-1 0,-22 22 0,21 0 16,-21 0-16,0 0 0,-21 21 31,-1 0-31,1 21 16,21 0-16,-21 21 0,0-20 0,0 20 15,21 0-15,-21-21 0,21 22 0,-22-1 16,22 0-16,0 22 0,0-22 15,0 1-15,0-1 0,0-21 16,0 21-16,0 1 0,0-22 0,0 0 16,0 0-16,0 0 0,22 1 0,-1-1 15,0 0-15,0-21 0,0 0 16,0 0-16,22 0 0,-22 0 0,21 0 16,-21 0-16,1 0 0,20 0 0,-21 0 15,21-21-15,-20 0 0,-1 21 16,0-22-16,0 1 0,0 0 0,0 0 15</inkml:trace>
  <inkml:trace contextRef="#ctx0" brushRef="#br0" timeOffset="143636.82">22013 10181 0,'0'0'0,"21"0"31,-21-21-15,0 0-16,22 21 15,-22-21-15,21 21 0,-21-21 0,21-1 16,-21 1-16,0 0 0,21 0 0,-21 0 15,21 21-15,-21-21 0,0-1 16,0 1-16,0 0 16,21 21-1,-21 21 1,0 0-16,0 1 0,0-1 0,0 0 16,0 0-16,0 0 0,0 22 0,0-22 15,0 21-15,0 0 0,0-20 16,0 20-16,0 0 0,0 1 0,0-22 15,0 21-15,0 0 0,0-20 0,-21 20 16,21-21-16,0 0 0,0 0 16,0 1-16,0-1 0,-21 0 0,21 0 15,-21-21-15,21 21 0,-21-21 0,0 21 32,-1-21-32,1 0 0,0 0 0,0 0 15,0 0-15,0 0 0,-1 0 0,1 0 16,0 0-16,0 0 15,0-21-15,0 21 0,21-21 16,21 21 15,0-21-31,0 21 0,0 0 0,0 0 16,22 0-16,-1 0 0,-21 0 16,22 0-16,-1 0 0,0 0 0,1 0 15,-1 0-15,0 0 0,1 0 0,-1 0 16,-21 0-16,21 0 15,-20 0-15,-1 0 0,0 0 0,0 0 16,-42 0 15,0 0-31,0 0 0,-1 0 0</inkml:trace>
  <inkml:trace contextRef="#ctx0" brushRef="#br0" timeOffset="144828.62">16976 10880 0,'0'21'32,"0"0"-17,0 21-15,0-20 0,0-1 16,0 21-16,0 0 0,0 22 0,0-22 16,0 22-16,0-22 0,0 22 15,0-22-15,-22 0 0,22 22 0,-21-22 16,21 0-16,0 1 0,0-1 15,0 0-15,0-20 0,0 20 0,-21 0 16,21 1-16,0-22 0,0 21 0,0-21 16,0 22-16,0-22 0,0 0 15,0 0-15,0 0 0,0 0 16,0 1-16,21-1 0,0 0 0,1-21 16,-1 0-16,0 0 15,0 0-15,0 0 0,0 21 16,22-21-16,-22 0 0,0 0 0,21 0 15,-20 0-15,20 0 0,0 0 16,1 0-16,-1 0 0,0-21 0,1 21 16,-1 0-16,0 0 0,1-21 0,-1 21 15,-21-21-15,21 21 0,1 0 16,-22-22-16,0 22 0,21 0 0,-42-21 16,22 21-16,-1-21 0,-21 0 31,0 0-31,0 0 0,-21 21 15,-1-22-15,1 22 0,0-21 16,0 21-16,0 0 0,0 0 16,-1 0-16,22-21 15,22 21 17,-1 0-32,0 0 0,0 0 0,0 0 15,0 0-15,1 0 0,-1 0 0,0 0 16,0 21-16,-21 0 15,0 1-15,0-1 0,0 0 16,0 0-16,0 0 0,0 0 0,-21 22 16,0-22-16,0 0 15,-1 21-15,1-20 0,0-1 0,21 21 16,-21-21-16,21 0 0,-21 1 0,21-1 16,0 0-16,0 0 15,0 0-15,21-21 16,0 0-1</inkml:trace>
  <inkml:trace contextRef="#ctx0" brushRef="#br0" timeOffset="145200.41">18817 11557 0,'0'21'16,"-21"0"0,21 1-16,0-1 0,-21 0 15,0 0-15,-1 21 0,1-20 16,21 20-16,-21 0 0,0-21 0,0 22 15,21-1-15,0 0 0,0-20 0,-21 20 16,21 0-16,0-21 0,0 1 16,0-1-16,0 21 0,0-21 0,0 0 15,21 1-15,0-22 0,0 0 16,0 0-16,0 0 16,1 0-16,-1 0 0,0 0 0,0 0 15,0 0-15,0 0 0,1-22 0,-22 1 16,21 21-16,0-21 0</inkml:trace>
  <inkml:trace contextRef="#ctx0" brushRef="#br0" timeOffset="145413.47">18627 11896 0,'0'0'16,"21"0"15,0 0-31,0 0 0,0 0 16,0-21-16,22 21 0,-22 0 15,21 0-15,-21 0 0,22 0 0,-22 0 16,21 0-16,-21 0 0,22 0 16,-22 0-16,21 0 0</inkml:trace>
  <inkml:trace contextRef="#ctx0" brushRef="#br0" timeOffset="146145">19748 12023 0,'0'-21'0,"0"-1"15,0 1-15,0 0 0,0 0 16,0 0-16,0 0 16,0-1-16,0 1 0,0 0 0,-21 0 15,0 21-15,21-21 16,-21 21-16,0 0 0,0 0 0,-1 0 16,1 0-16,0 0 0,0 21 15,0 0-15,0-21 0,-22 21 0,22 0 16,0 1-16,0 20 0,0-21 0,21 0 15,-22 22-15,1-22 0,21 0 16,-21 0-16,21 21 0,0-20 16,0-1-16,0 0 0,0 0 0,0 0 15,0 0-15,0 1 0,0-1 16,21-21-16,0 0 16,1 0-16,-1 0 0,0 0 15,0 0-15,0 0 0,0 0 16,1-21-16,-1 21 0,0-22 15,0 1-15,0 0 0,0 0 0,1 0 16,-22 0-16,21-22 0,0 22 16,0-21-16,0-1 0,0 22 0,1-21 15,-1 0-15,0-1 0,0 1 16,0 21-16,0-22 0,1 1 16,-1 0-16,0 21 0,0-22 0,0 1 15,0 21-15,-21-22 0,0 22 0,0 0 16,22 21-16,-22-21 15,0 42-15,-22 0 16,1-21-16,0 43 0,0-22 0,0 21 16,0-21-16,-1 22 0,22-1 15,0 0-15,-21 1 0,21-1 0,-21-21 16,21 21-16,0 1 0,0-1 0,0-21 16,0 22-16,0-22 15,0 0-15,0 0 0,0 21 0,21-42 16,0 22-16,1-1 0,-22 0 0,21-21 15,0 0-15,0 21 0,0-21 16,0 0-16,1 0 0,-1 0 16,0 0-16,0 0 0,0 0 0,0-21 15,1 0-15,-1 21 0,-21-21 16</inkml:trace>
  <inkml:trace contextRef="#ctx0" brushRef="#br0" timeOffset="147852.32">21992 11472 0,'0'0'0,"0"-21"0,0 0 15,0 0 1,0 42 15,0 0-31,0 22 0,0-22 0,0 21 16,0 0-16,0 1 0,-21-1 15,21 0-15,-21 1 0,21-1 16,0 0-16,0 1 0,0-1 0,0-21 0,0 22 16,0-22-16,0 21 15,0-21-15,0 0 0,0 1 0,0-1 16,0 0-16,0 0 0,0 0 31,0-42 282,0 0-267,0 0-46,0 0 16</inkml:trace>
  <inkml:trace contextRef="#ctx0" brushRef="#br0" timeOffset="148664.51">21907 11578 0,'0'-21'15,"0"0"1,0 0-1,0 0 1,0-1-16,22 22 16,-1-21-16,0 21 0,0 0 15,0 0-15,0 0 0,1 0 0,20 0 16,-21 0-16,21 0 0,-20 0 0,-1 0 16,21 21-16,-21 1 0,-21-1 15,0 0-15,0 0 0,0 21 16,0-20-16,-21-1 0,-21 21 0,-1-21 0,1 0 15,0 1-15,-1-1 16,-20 0-16,21 0 0,-1 0 0,22 0 16,-21-21-16,21 0 0,-1 22 0,44-22 31,20 0-31,-21 0 0,21 0 16,1 0-16,-1-22 0</inkml:trace>
  <inkml:trace contextRef="#ctx0" brushRef="#br0" timeOffset="149201.21">22627 11451 0,'0'0'0,"0"-21"0,0 0 0,0 0 16,0 42 15,0 0-31,0 21 0,0-20 15,0-1-15,0 21 0,0-21 0,-21 22 16,21-1-16,-21 0 0,21-21 16,0 22-16,-21-1 0,-1 0 0,22-20 15,-21 20-15,21 0 0,0-21 16,0 22-16,0-22 0,0 0 16,-21 0-16,21 0 0,0 1 0,0-1 15,-21 0-15,21-42 31,0 0-15,0-1-16,0 1 0,0 0 16,0 0-16,0-21 0,21 20 15,0 1-15,0-21 0,1 21 0,-1 0 16,21-1-16,-21 1 0,22 0 0,-22 0 16,21 21-16,0 0 0,-20 0 15,20 0-15,-21 0 0,21 0 16,-20 21-16,-1-21 0,0 21 0,-21 0 15,0 1-15,0 20 0,0-21 16,0 0-16,0 0 0,0 1 0,-21 20 16,21-21-16,-21 0 0,-1-21 0,1 21 15,0 1-15,0-22 0,0 21 16,0-21-16,42 0 47,0-21-47,0 21 0,0-22 0</inkml:trace>
  <inkml:trace contextRef="#ctx0" brushRef="#br0" timeOffset="149912.46">23326 11748 0,'-64'21'31,"43"-21"-31,0 21 0,0 0 0,-1 0 0,1 0 15,0 1-15,21-1 0,-21 0 16,21 21-16,0-21 0,-21 1 0,21-1 16,0 0-16,0 0 0,0 0 15,21 0-15,0-21 0,0 0 16,0 22-16,1-22 0,-1 0 16,0 0-16,0 0 15,0 0-15,-21-22 0,0 1 16,0 0-16,0 0 0,0 0 15,0-22-15,0 22 0,-21 0 16,21-21-16,-21 21 0,21-1 0,0-20 16,0 21-16,0 0 0,0 0 0,0-1 15,0 1-15,21 0 16,0 0-16,22 0 0,-22 21 0,21 0 16,-21-21-16,22 21 0,-1 0 0,0 0 15,1 0-15,-22 21 0,0 0 16,0 0-16,0 0 0,-21 0 15,0 22-15,0-22 0,0 0 0,0 21 16,0-20-16,0 20 0,-21 0 16,0-21-16,0 1 0,0-1 0,21 21 15,-22-42-15,1 21 0,0 0 0,21 1 16,-21-22-16,0 0 0,0 0 16,-1 0-1,22-22-15,0 1 16,0 0-16,0 0 15,22 0-15,-1-22 0,0 22 0,0 0 16,0-21-16,22 21 0,-22-1 16,21 1-16,0 0 0,-20 0 15,20 0-15,-21 0 0,21 21 0,1 0 16,-22 0-16,21 0 0,-21 0 0,1 0 16,-1 0-16,0 0 0,0 21 15,-21 0-15,0 0 0,0 0 0,0 22 16,0-22-16,0 0 0,-21 21 0,21-21 15,-21 22-15,0-22 16,-1 0-16,1 0 0,0 0 0,0-21 0,0 22 16,21-1-16,21-42 47,0 21-47</inkml:trace>
  <inkml:trace contextRef="#ctx0" brushRef="#br0" timeOffset="150316.43">24299 11853 0,'0'0'16,"0"22"-16,21-22 31,1 0-31,-1 0 15,0 0-15,0-22 0,0 22 16,0-21-16,1 21 0,-1-21 0,0 21 16,0-21-16,0 0 0,-21 0 15,21-1-15,-21 1 0,0 0 16,-21 21-16,-21 0 16,21 0-16,0 0 0,-22 0 15,22 0-15,-21 21 0,-1 0 0,22 1 16,-21-1-16,21 21 0,0-21 15,-1 0-15,22 22 0,0-22 0,0 21 16,0-21-16,0 22 0,0-22 16,22 0-16,-1 0 0,0 0 15,21 1-15,-21-22 0,22 0 0,-1 21 16,0-21-16,-20 0 0,20 0 0,0 0 16,1 0-16,-1-21 0,-21-1 15,0 22-15,0-21 0,1 0 0,-1 0 16,-21 0-16</inkml:trace>
  <inkml:trace contextRef="#ctx0" brushRef="#br0" timeOffset="151541.24">17145 12552 0,'0'0'0,"0"-21"0,0 0 16,0 42 15,0 0-31,0 0 16,0 21-16,0 1 0,0-1 0,0 0 15,0 22-15,0-1 0,0 1 16,0-22-16,0 22 0,0-1 15,-21 1-15,21-22 0,-21 22 0,21-22 16,0 0-16,0 22 0,-22-22 16,22 0-16,-21 1 0,21-1 0,0 0 15,-21-20-15,21 20 0,0-21 0,0 21 16,0-20-16,0-1 0,0 0 16,21 0-16,0 0 0,1-21 0,-1 21 15,0-21-15,21 0 0,-21 0 0,22 0 16,-1 0-16,22 0 0,-22 0 15,21 0-15,1-21 0,-1 21 16,1-21-16,21 21 0,-22-21 0,1 21 0,-22 0 16,21-21-16,-20 21 15,-1 0-15,-21 0 0,0-21 0,1 21 16,-22-22-16,-22 22 16,1-21-1,0 21-15,0 0 0,0 0 0,0 0 16,-1-21-16,1 21 0,0 0 15,0 0-15,42 0 32,0 0-32,0 0 0,1 0 15,-1 0-15,0 0 0,0 0 16,0 0-16,0 0 0,1 21 0,-1-21 16,0 21-16,-21 1 0,0-1 15,0 0-15,0 0 0,0 0 16,0 0-16,0 1 0,-21-1 0,0 0 15,-1 0-15,1 0 0,0 0 16,0 1-16,21-1 0,-21 0 0,0 0 16,-1-21-16,22 21 0,22-21 47,-22-21-47,42 0 0</inkml:trace>
  <inkml:trace contextRef="#ctx0" brushRef="#br0" timeOffset="151852.07">18859 13272 0,'0'21'31,"0"0"-31,0 21 0,-21-21 0,0 22 15,0-1-15,21 0 0,-21 1 0,0-1 16,-1 0-16,1 1 0,21-1 16,-21 0-16,21 1 0,-21-1 15,21-21-15,0 0 0,0 1 0,0-1 16,0 0-16,0 0 0,21-21 0,0 0 16,0 0-16,1 0 0,-1 0 15,0 0-15,0 0 0,21 0 0,-20-21 16,-1 21-16,0-21 0,0 0 0,0-1 15,0 1-15,1 0 0,-22 0 16,0 0-16,0 0 0</inkml:trace>
  <inkml:trace contextRef="#ctx0" brushRef="#br0" timeOffset="152028.96">18605 13589 0,'-21'0'16,"42"0"-16,-21 0 31,22 0-31,-1 0 0,0 0 0,0 0 16,21 0-16,-20 0 0,20 0 0,0 0 15,-21 0-15,22 0 0,-22 0 16,21-21-16,-21 21 0,22 0 0</inkml:trace>
  <inkml:trace contextRef="#ctx0" brushRef="#br0" timeOffset="152688.57">19791 13716 0,'0'0'16,"21"0"-16,-21-21 15,0 0 1,0 0-16,0-1 15,0 1-15,0 0 0,0 0 0,0 0 16,0 0-16,-21-1 0,0 22 16,-1-21-16,1 21 0,-21 0 15,21 0-15,0 0 0,-22 0 0,22 0 16,-21 0-16,21 0 0,-22 21 0,22 1 16,0-1-16,0 0 0,0 0 15,-1 0-15,1 0 0,21 22 0,-21-22 16,21 21-16,0-21 0,0 1 15,0 20-15,0-21 0,0 0 0,21 0 16,0 1-16,1-1 0,-22 0 0,21-21 16,0 21-16,0-21 0,0 0 15,0 0-15,1 0 0,-1 0 0,0 0 16,0 0-16,0 0 0,0 0 0,1 0 16,-1 0-16,0-21 15,0 0-15,0 0 0,0-1 0,1 1 16,-1 0-16,0-21 0,0 21 0,0-22 15,0 1-15,1 0 0,-1-22 16,0 22-16,-21-1 0,21 1 0,0 0 16,0-1-16,-21 1 0,0 0 0,22 21 15,-22-22-15,0 22 0,0 0 16,21 21-16,-21-21 0,0 42 31,-21 0-31,21 0 16,-22 22-16,22-22 0,0 21 0,0 0 0,0-20 15,0 20-15,0 0 0,0 1 16,0-1-16,0 0 0,0 1 16,0-22-16,0 0 0,0 21 0,22-21 15,-1 1-15,0-1 0,0-21 0,0 21 16,0-21-16,22 0 0,-22 0 16,0 0-16,21 0 0,-20 0 0,-1 0 15,21 0-15,-21-21 0,0 0 0,22 21 16</inkml:trace>
  <inkml:trace contextRef="#ctx0" brushRef="#br0" timeOffset="153289.26">21823 13039 0,'0'0'0,"-21"0"0,42 0 47,0 0-47,0 0 0,0 0 0,22 0 15,-22 0-15,21 0 0,-21 0 0,0 0 16,22 0-16,-22 0 16,0 0-16,0 0 0,-42 0 31,0 0-15,0 0-16,0 0 0</inkml:trace>
  <inkml:trace contextRef="#ctx0" brushRef="#br0" timeOffset="153772.96">21823 13039 0,'0'21'0,"-43"64"16,22-85 0,0 21-16,21 0 0,-21 0 0,0-21 15,21 21-15,0 0 0,-21-21 16,21 22-16,-22-22 0,1 21 15,42-21 32,1 0-31,-1 0-16,0 0 0,0 0 16,-21-21-16,21 21 0,0 0 0,22 0 15,-22 0-15,0 0 0,0 0 16,22 21-16,-22-21 0,0 21 15,0-21-15,0 21 0,0 0 0,1 0 16,-1-21-16,-21 22 0,0-1 16,0 0-16,0 0 0,0 0 0,0 0 15,0 1-15,-21-1 0,-1 0 0,-20-21 16,21 21-16,0 0 0,-22-21 16,22 21-16,-21-21 0,0 0 0,20 0 15,-20 0-15,0 0 0,21 0 0,-1 0 16,-20 0-16,21 0 0,0 0 15,21-21-15,-21 21 0,21-21 16,0 0 0,0 0-1,21 21-15,0 0 16,0-21-16,0 21 0</inkml:trace>
  <inkml:trace contextRef="#ctx0" brushRef="#br0" timeOffset="154642.29">22733 13229 0,'21'0'32,"0"-21"-17,-21 0 1,21 21-16,-21-21 0,0 0 16,22 21-16,-22-22 15,0 1-15,0 0 0,0 0 16,-22 21-16,1-21 0,0 21 0,0 0 15,-21 0-15,20 0 0,-20 0 16,21 0-16,-21 0 0,20 0 0,-20 21 16,21 0-16,-21 0 0,20 0 15,1 1-15,0-1 0,0 0 16,21 0-16,0 0 0,0 0 16,0 1-16,21-1 15,0-21-15,22 0 0,-22 0 16,0 0-16,21 0 0,-21 0 0,22 0 15,-1 0-15,-21 0 0,22-21 16,-22 21-16,0-22 0,0 22 0,0-21 16,0 21-16,1-21 0,-22 0 15,21 0 1,-21 42 15,0 0-31,0 0 16,0 0-16,0 1 0,0-1 0,0 0 15,0 0-15,0 21 0,0-20 16,0-1-16,0 0 0,0 21 0,0-21 16,0 22-16,0-22 0,0 0 0,0 0 15,0 0-15,0 1 0,-21-1 16,-1 0-16,1 0 0,0-21 16,0 21-16,0-21 0,-22 0 0,1 0 15,0 0-15,21 0 0,-22 0 16,1 0-16,0 0 0,-1 0 0,1-21 15,0 21-15,20-21 0,1 0 16,0 21-16,0-21 0,21-1 16,0 1-16,0 0 0,21 21 15,0-21-15,22 21 0,-22-21 16</inkml:trace>
  <inkml:trace contextRef="#ctx0" brushRef="#br0" timeOffset="155264.93">23431 13293 0,'0'0'0,"22"-21"0,-1-1 0,-21 1 16,0 0-16,0 0 15,0 0-15,0 0 0,0-1 16,0 1-16,-21 21 0,-1-21 15,1 21-15,0 0 0,0 0 0,-21 0 16,20 0-16,1 0 0,0 0 0,0 0 16,0 21-16,0 0 0,-1-21 15,1 22-15,21-1 0,-21 0 16,21 0-16,0 0 16,0 0-1,21-21-15,0 0 0,1 0 16,-1 0-16,0 0 15,0 0-15,0 0 0,0 0 0,1 0 16,-1 0-16,0 0 0,0 0 0,0-21 16,0 0-16,1 21 0,-22-21 15,21 21-15,-21 21 47,0 0-47,0 0 0,0 1 0,0-1 16,0 0-16,0 0 0,0 0 15,0 22-15,0-22 0,0 0 16,-21 21-16,21-21 0,0 22 0,0-22 16,0 0-16,0 0 0,0 0 15,0 1-15,-22-1 0,1 0 0,21 0 16,-21 0-16,0-21 0,0 0 16,0 0-16,-1 0 0,1 0 15,0 0-15,0 0 0,0 0 0,0 0 16,-1 0-16,1-21 0,0 21 0,0-21 15,0 0-15,0 21 16,21-21-16,0-1 16,0 1-1,21 21-15,0-21 16</inkml:trace>
  <inkml:trace contextRef="#ctx0" brushRef="#br0" timeOffset="155948.54">24066 13293 0,'0'-43'16,"0"22"-16,0 0 15,0 0-15,0 0 16,-21 21-1,0-21-15,0 21 0,0 0 16,0 0-16,-22 0 0,22 0 16,0 21-16,-21 0 0,20-21 0,1 21 15,0 0-15,0-21 0,0 21 16,21 1-16,0-1 0,0 0 16,21-21-1,0 21-15,0-21 0,0 0 16,1 0-16,20 0 0,-21 0 15,0 0-15,0 0 0,1 0 16,-1 0-16,0 0 0,0 0 0,-21-21 16,21 21-16,-21-21 0,21 21 15,-21-21 1,0 42 31,0 0-47,0 0 0,0 0 15,0 0-15,0 1 0,0-1 0,-21 0 16,21 0-16,0 0 0,0 22 16,0-22-16,0 0 0,0 0 15,0 0-15,0 22 0,0-22 0,-21 0 16,21 0-16,0 0 16,-21 0-16,0 1 0,0-22 15,-1 0-15,1 0 0,0 21 16,0-21-16,0 0 0,0 0 15,-1 0-15,1 0 0,0 0 0,0 0 16,0 0-16,21-21 0,-21 21 16,-1 0-16,22-22 15,-21 22-15,42 0 47,1 0-31,-1 0-16</inkml:trace>
  <inkml:trace contextRef="#ctx0" brushRef="#br1" timeOffset="170552.76">15854 11197 0,'0'0'0,"21"-21"0,-21 0 31,0 42 16,0 0-47,0 0 15,0 1-15,0-1 0,0 0 0,0 21 16,0-21-16,0 1 0,0 20 0,0-21 16,0 0-16,0 0 0,0 1 15,0-1-15,0 0 0,0 0 0,0 0 16,0 0-16,0 1 16,0-1-16,0 0 15</inkml:trace>
  <inkml:trace contextRef="#ctx0" brushRef="#br1" timeOffset="170744.65">15833 11832 0,'0'0'0,"0"21"0,0 1 0,0-1 16,0 0-16,0 0 0,0 0 16,0 0-16,0 1 0,0 20 31,0-21-31,0 0 0,0 0 15,0 1 1,0-1-16</inkml:trace>
  <inkml:trace contextRef="#ctx0" brushRef="#br1" timeOffset="170880.58">15811 12256 0,'0'0'0,"-21"21"16,21 0-1,-21-21 1,0 0 0,21-21-1</inkml:trace>
  <inkml:trace contextRef="#ctx0" brushRef="#br1" timeOffset="171208.39">16087 11197 0,'0'-42'16,"0"21"15,21 21-15,-21-21-16,21 21 15,0 0-15,21 0 0,-20 0 0,-1 0 16,0 0-16,21 0 0,-21 0 0,22 0 16,-22 0-16,21 0 0,-21 0 15,22 0-15,-22 0 0,21 0 0,-21 0 16,22 0-16,-22 0 0,21 0 15,-21 0-15</inkml:trace>
  <inkml:trace contextRef="#ctx0" brushRef="#br1" timeOffset="171380.21">16785 11113 0,'64'0'0,"-1"0"16,-42 0-16,-169 0 0,317 0 15,-147 0-15,-1 0 0,21 0 0,-21 0 16,0 0-16,1 0 0,20 0 16,-21 0-16,21 0 0,-20 0 0,20 0 15,0 0-15,1 0 0,-1 0 0,0 0 16,1 0-16,-1 0 0,0 0 15,1 0-15,-1 0 0,0 0 0,1 0 16,-1 0-16,-21 0 0,21 0 16,1 0-16,-22 0 0,21 0 0,-21-22 15,22 22-15</inkml:trace>
  <inkml:trace contextRef="#ctx0" brushRef="#br1" timeOffset="173216.55">18754 11091 0,'0'0'15,"63"0"-15,-21 0 0,1 0 0,-1 0 0,-21 0 16,22 0-16,-1 0 0,0 0 0,1 0 16,-1 0-16,0 0 0,1 0 15,-1 0-15,21 0 0,-20 0 0,20 0 16,1 0-16,-22-21 0,22 21 0,-1 0 16,-21 0-16,22 0 0,-22 0 15,22 0-15,-22-21 0,0 21 0,1 0 16,20 0-16,-20 0 0,20 0 0,1 0 15,-22-21-15,21 21 16,1 0-16,21 0 0,-22 0 0,1 0 16,20 0-16,-20 0 0,-1 0 0,1 0 15,20 0-15,-20 0 0,-1 0 16,1 0-16,-1 0 0,1 0 0,21 0 16,-22 0-16,1 0 0,-1 0 0,1 0 15,-1 0-15,22 0 0,-22 0 16,1 0-16,-22 0 0,22 0 0,-1 0 15,1 0-15,-1 0 0,-21 0 16,22 0-16,-1 0 0,-20 0 0,20 0 16,-20 0-16,20 0 0,1 0 15,-1 0-15,-21 0 0,22 0 16,-22 0-16,22 0 0,-22 0 0,22 0 16,-22 0-16,0 0 0,22 0 0,-22 0 15,0 0-15,1-21 0,-1 21 16,22 0-16,-22 0 0,0 0 0,1 0 15,-1 0-15,0 0 0,1-21 0,-22 21 16,21 0-16,0 0 0,1 0 16,-1 0-16,0 0 0,1 0 0,-1 0 15,0 0-15,1 0 0,-1 0 16,-21 0-16,22 0 0,-1 0 16,-21 0-16,21 0 0,-20 0 0,-1 0 15,21 0-15,-21 0 0,0 0 0,1 0 16,20 0-16,-21 0 0,0 0 15,0 0-15,1 0 0,20 0 0,-21 0 16,0 0-16,0 0 0,1 0 16,-1 21-16,0-21 0,0 0 0,0 0 15,0 0-15,1 0 0,-22 21 0,21-21 16,0 0-16,0 0 0,0 21 16,0-21-16,1 21 0,-1-21 15,0 21-15,0-21 0,-21 22 16,21-22-16,0 21 15,1-21-15,-22 21 0,21 0 0,0 0 16,-21 0-16,0 1 16,21-22-16,0 21 0,-21 0 0,0 0 15,21 0-15,-21 22 0,22-22 0,-1 0 16,-21 0-16,0 21 0,0-20 16,21-1-16,-21 21 0,0-21 0,0 0 15,21 22-15,-21-22 0,0 0 16,0 0-16,0 22 0,0-22 0,0 0 15,0 21-15,0-21 0,0 1 0,0 20 16,0-21-16,0 0 16,0 22-16,-21-22 0,21 0 0,-21 0 0,21 0 15,-21 0-15,21 1 0,-22-1 16,22 0-16,-21 0 0,0 0 16,21 0-16,-21 1 0,0-22 0,0 21 15,21 0-15,-22 0 0,1-21 16,21 21-16,-21-21 0,0 21 0,0 1 15,0-22-15,-1 0 16,1 21-16,0-21 0,-21 0 16,21 0-16,-1 0 0,-20 0 0,21 0 15,-21 0-15,-1 0 0,22 0 16,-21 0-16,-1 0 0,1 0 0,0 0 16,-1 0-16,1 0 0,0 21 15,-22-21-15,22 0 0,-22 0 0,1 0 16,-1 0-16,-20 0 0,20 0 15,-20 0-15,-1 0 0,21 0 0,-20 0 16,-1-21-16,22 21 0,-22 0 0,0 0 16,1 0-16,20-21 0,-21 21 15,1 0-15,-1 0 0,0 0 0,1 0 16,-1 0-16,0 0 0,1-22 0,-1 22 16,0 0-16,22 0 0,-22 0 15,1 0-15,-1 0 0,0 0 16,-21 0-16,43 0 0,-22 0 0,1 0 0,-1 0 15,21 0-15,-20 0 16,20 0-16,1 0 0,-22 0 0,22 0 16,-1 0-16,-21 0 0,22 22 0,-22-22 15,22 0-15,-22 0 0,22 0 16,-22 0-16,21 21 0,1-21 0,-1 0 16,1 0-16,21 0 0,-22 0 0,1 0 15,-1 0-15,1 21 0,20-21 16,-20 0-16,-1 0 0,1 0 0,20 0 15,-20 0-15,-1 0 0,1 0 16,-1 0-16,1 0 0,-22 0 0,22 0 16,-1 0-16,1 0 0,-1-21 0,-20 21 15,20 0-15,1 0 0,-1 0 16,22 0-16,-22 0 0,22 0 16,-22 0-16,22 0 0,0 0 0,-1 0 15,-20 0-15,21 0 0,-1 0 0,1-21 16,-22 21-16,22 0 0,0 0 15,-22 0-15,22 0 0,-22 0 0,22 0 16,0 0-16,-1 0 0,1 0 0,0 0 16,-1-22-16,1 22 0,0 0 15,21 0-15,-22 0 0,1 0 16,0 0-16,20 0 0,-20-21 0,0 21 16,-1 0-16,22 0 0,-21 0 15,21 0-15,-22 0 0,22-21 0,0 21 16,0 0-16,0 0 0,0 0 0,-1 0 15,1 0-15,0 0 0,0 0 16,0-21-16,0 21 16,-1 0-16,1 0 15,0 0-15,0 0 16,0 0 0,0 0-16,-1 0 0,1 0 15,0 0-15,0 0 16,0 0-16,0 0 15,-1 0-15,1 0 0,21-21 16,-21 21 0,0 0-16,0 0 15,21-21-15,-21 21 16,-1 0-16,1 0 0,0 0 0,0 0 16,0 0-16,0 0 0,-1 0 15,22-22 1</inkml:trace>
  <inkml:trace contextRef="#ctx0" brushRef="#br1" timeOffset="174284.31">2328 14288 0,'21'0'0,"-42"0"0,64-22 15,-43 1-15,0 0 0,21 0 16,-21 0 0,-21 42-1,21 0-15,-22 21 16,1 1-16,0-1 0,0 22 16,0-1-16,-22-21 0,22 22 0,-21-1 15,21 1-15,-22-1 0,22-20 16,-21 20-16,21-20 0,-22 20 0,22-21 15,-21 22-15,0-22 16,20-21-16,1 22 0,0-22 0,0 0 16,21 0-16,0 0 0,0-42 31,21 0-31,0 0 0,0 0 16,1-22-16</inkml:trace>
  <inkml:trace contextRef="#ctx0" brushRef="#br1" timeOffset="174564.53">2752 14224 0,'0'0'0,"-22"0"15,22 21-15,-21 0 0,0 1 0,-21 20 16,21 0-16,-1 1 0,-20-1 15,21 21-15,-21-20 0,-1 20 0,22 1 16,-21-1-16,-1 1 0,1-22 16,0 22-16,21-1 0,-22 1 0,22-22 15,0 21-15,0-20 0,0-1 16,-1-21-16,22 22 0,0-22 0,0 0 16,22-42-1,-1 21-15,0-43 16</inkml:trace>
  <inkml:trace contextRef="#ctx0" brushRef="#br1" timeOffset="174848.37">3133 14372 0,'0'85'31,"0"-64"-31,-22 21 0,1 1 0,21-1 16,-21 0-16,0 1 0,0-1 16,0 0-16,-1 1 0,1 20 0,0-42 15,0 22-15,0-1 0,21 0 16,0-20-16,0 20 0,0-21 16,0 0-16,21-21 0,21 0 15,-21 0-15,1 0 16,-1 0-16,21-21 0,-21 0 0,22 0 15,-22 0-15,0-22 0,0 22 16,0 0-16</inkml:trace>
  <inkml:trace contextRef="#ctx0" brushRef="#br1" timeOffset="174940.32">2879 14838 0,'-22'0'16,"44"0"-16</inkml:trace>
  <inkml:trace contextRef="#ctx0" brushRef="#br1" timeOffset="175025.27">2857 14880 0,'64'-21'16,"-43"21"-16,0 0 16,22-21-16,-22 21 0,21-21 15,0 21-15,1-21 0,-22 21 0,21-22 16,1 22-16,-1 0 0</inkml:trace>
  <inkml:trace contextRef="#ctx0" brushRef="#br1" timeOffset="175624.41">4106 14923 0,'21'0'0,"-21"-22"0,22 1 15,-22 0-15,0 0 16,0 0-16,0 0 0,0-1 0,0 1 15,0 0-15,-22 0 0,1 0 16,-21 0-16,21-1 0,-22 22 16,1-21-16,0 21 0,-1 0 0,1 0 15,0 0-15,-1 21 0,-20-21 16,21 22-16,-1-1 0,1 21 0,0-21 16,-1 0-16,22 22 0,-21-22 15,21 21-15,-1-21 0,1 1 0,21 20 16,0-21-16,0 0 0,0 0 15,0 1-15,21-22 0,1 21 0,-1-21 16,0 21-16,21-21 0,1 0 0,-1 0 16,0 0-16,1-21 0,-1 0 15,0 21-15,22-22 0,-22 1 16,0 0-16,1 0 0,-22-21 16,21 20-16,1-20 0,-22 21 0,0-21 15,0-1-15,0-20 0,0 20 0,-21 1 16,0-21-16,0 20 0,0-20 15,0 20-15,0 1 0,0 0 0,0-1 16,0 22-16,0 0 0,0 0 16,-21 0-16,0 21 0,0 21 15,21 0-15,0 21 16,0 1-16,-21-1 0,21 0 0,0 22 16,0-22-16,0 22 0,0-22 15,0 0-15,21 22 0,-21-43 16,21 21-16,0 1 0,-21-22 0,21 21 0,1-21 15,-1 1-15,0-1 16,0 0-16,0-21 0,0 0 0,22 0 16,-22 0-16,21 0 0,-21 0 0,22-21 15</inkml:trace>
  <inkml:trace contextRef="#ctx0" brushRef="#br1" timeOffset="175753.33">4847 14055 0,'0'0'0,"-21"0"15</inkml:trace>
  <inkml:trace contextRef="#ctx0" brushRef="#br1" timeOffset="175872.26">4847 14012 0,'21'0'16,"64"0"-16,-191 0 15,233-21-15,-85 21 0,-20 0 0,20-21 0,-21 21 16,21 0-16,-20 0 0,-1 0 15,-64 0 17,22 0-32,-21 0 0</inkml:trace>
  <inkml:trace contextRef="#ctx0" brushRef="#br1" timeOffset="176124.53">4762 14034 0,'0'0'0,"-21"0"0,0 21 15,0-21-15,21 21 0,-21-21 0,21 21 16,-21 0-16,-1 0 15,22 1-15,0-1 0,0 21 0,0-21 16,0 22-16,0 20 0,0-21 16,-21 22-16,21-22 0,0 22 0,0-1 15,-21-20-15,21 20 0,0 1 16,0-22-16,-21 0 0,21 22 0,-21-22 16,21 22-16,0-22 0,0 0 15,0 1-15,0-1 0,0 0 0,0-21 16,0 1-16,21-1 0,0 0 0,0 0 15,0-21-15,1 0 0,20 0 16,-21 0-16,21 0 0,-20-21 16,20 0-16,0-22 0,1 22 0,-1-21 15</inkml:trace>
  <inkml:trace contextRef="#ctx0" brushRef="#br1" timeOffset="176368.32">5292 14288 0,'0'0'0,"-22"0"0,1 21 0,0 0 0,0 21 15,0-21-15,21 22 0,-21 20 16,-1-20-16,22-1 0,0 21 16,-21-20-16,21-1 0,-21 0 0,21 1 15,0-1-15,0 0 0,0-20 16,0 20-16,21-21 0,0 0 0,1-21 15,-1 21-15,0-21 0,21 0 0,-21 0 16,22 0-16,-22 0 0,21-21 16,-21 21-16,1-21 0</inkml:trace>
  <inkml:trace contextRef="#ctx0" brushRef="#br1" timeOffset="176549.69">5080 14753 0,'0'0'0,"-42"0"0,20 0 0,1 0 16,42 0 0,1 0-1,-1 0-15,0 0 0,0 0 0,0 0 16,22-21-16,-22 21 0,21-21 16,0 0-16,-20 21 0,20-21 0,0-1 15</inkml:trace>
  <inkml:trace contextRef="#ctx0" brushRef="#br1" timeOffset="176884.51">5503 14753 0,'0'21'0,"0"1"0,0-1 16,21-21 0,22 0-1,-22 0-15,0 0 0,0 0 16,22-21-16,-22-1 0,21 22 0,-21-21 15,22 0-15,-22 0 0,0 21 16,0-21-16,-21 0 0,0-1 0,0 1 16,-21 21-1,0 0-15,-22 0 0,22 0 16,-21 0-16,0 0 0,-1 21 0,1 1 16,21-1-16,-22 0 0,22 0 15,0 0-15,0 0 0,0 1 0,21-1 16,0 0-16,0 0 0,0 0 0,21 0 15,0 1-15,0-22 0,0 21 16,22-21-16,-1 0 0,0 0 0,1 0 16,20 0-16,-20 0 0,-1 0 0,21-21 15,-20 21-15</inkml:trace>
  <inkml:trace contextRef="#ctx0" brushRef="#br1" timeOffset="177112.37">6159 14520 0,'0'0'0,"0"22"31,0-1-31,0 21 0,22-21 16,-22 0-16,21 22 0,0-22 0,-21 21 16,21-21-16,0 22 0,0-22 0,-21 0 15,22 0-15,-1 0 16,0 1-16,0-1 0,0 0 0,0-21 15,1 0 1,-1 0-16,0-21 16,-21 0-16</inkml:trace>
  <inkml:trace contextRef="#ctx0" brushRef="#br1" timeOffset="177309.26">6604 14499 0,'0'0'16,"-127"64"-1,106-43 1,0 21-16,-22-21 0,22 1 0,-21 20 16,-1-21-16,22 21 0,-21-20 0,0 20 15,20-21-15,1 0 0,0 22 16,0-22-16,21 0 0,21-21 16,0 0-1,0 0-15,1 0 0,20 0 0</inkml:trace>
  <inkml:trace contextRef="#ctx0" brushRef="#br1" timeOffset="177576.48">6964 14097 0,'0'0'0,"-21"0"0,-1 0 0,1 21 0,0 0 16,0 1-16,0-1 0,0 21 15,-1 0-15,1 22 0,0-22 0,0 22 16,21-1-16,-21 1 0,0-22 0,21 22 16,-22-22-16,22 21 0,0-20 15,0-1-15,0-21 0,0 22 0,0-22 16,22 0-16,-1 0 0,0 0 0,21-21 16,-21 0-16,22 0 0,-22 0 15,21 0-15,-21 0 0,22 0 0,-22-21 16,0 0-16,0 0 0,0 0 15</inkml:trace>
  <inkml:trace contextRef="#ctx0" brushRef="#br1" timeOffset="177737.39">6731 14626 0,'0'0'16,"-42"0"-16,-1 0 0,1 0 0,21 0 16,0 0-16,-1 0 0,44 0 31,20 0-31,-21 0 15,21 0-15,1 0 0,-1 0 0,22 0 16,-22 0-16,21-21 0,-20 21 16,20-21-16</inkml:trace>
  <inkml:trace contextRef="#ctx0" brushRef="#br1" timeOffset="177945.27">7472 14415 0,'-21'0'0,"-64"0"15,64 21-15,0 0 16,-1 0-16,1 0 0,0 0 0,0 22 16,21-22-16,0 21 0,-21-21 0,21 22 15,-21-22-15,21 21 0,0-21 16,0 1-16,0 20 0,0-21 0,0 0 16,21 0-16,0 1 15,0-22-15,21 0 0,-20 0 0,-1 0 16,21 0-16,-21 0 0</inkml:trace>
  <inkml:trace contextRef="#ctx0" brushRef="#br1" timeOffset="178225.11">7810 14330 0,'0'0'15,"0"21"16,22 0-31,-1 0 0,-21 1 16,21 20-16,0-21 0,0 21 0,0-20 16,1 20-16,-1 0 0,0-21 15,0 22-15,-21-22 0,0 21 0,0-21 16,0 1-16,0 20 0,-21-21 0,0 0 16,0 0-16,-1 1 0,-20-22 15,21 21-15,0 0 0,0-21 0,-22 0 16,43-21-1,21 0 1</inkml:trace>
  <inkml:trace contextRef="#ctx0" brushRef="#br1" timeOffset="178440.99">8340 14584 0,'0'0'0,"21"0"31,0 0-15,0 0-16,0 0 15,0 0-15,1 0 0,-1 0 0,21 0 16,-21 0-16,0 0 0,1 0 16,-1 0-16,0 0 0,-42 0 31</inkml:trace>
  <inkml:trace contextRef="#ctx0" brushRef="#br1" timeOffset="178576.91">8361 14690 0,'0'0'0,"-21"0"16,21 21-16,-22-21 0,22 21 0,0 0 15,0 0 1,22 1 0,-1-22-16,0 0 15,0 0-15,0 0 0,0 0 16,22-22-16,-22 1 0,0 21 15</inkml:trace>
  <inkml:trace contextRef="#ctx0" brushRef="#br1" timeOffset="179080.62">9737 14012 0,'-22'0'0,"44"0"0,-65 0 16,22 0 0,0 0-1,21 22-15,-21-22 0,0 0 0,21 21 16,21-21 15,0 0-31,0 0 16,0 0-1,-42 21 1,0 0 0,0 0-16,0-21 0,-1 21 0,1 1 15,0-1-15,21 0 0,0 0 0,-21-21 16,21 21-16,0 0 15</inkml:trace>
  <inkml:trace contextRef="#ctx0" brushRef="#br1" timeOffset="179368.46">10393 14161 0,'0'0'0,"0"-22"0,0 1 0,-21 21 16,-1 21 0,1 22-16,21-22 15,-21 21-15,0 22 0,0-22 16,0 22-16,21-1 0,-22 1 0,-20-1 16,21 1-16,0-1 0,0 1 0,-1-1 15,1 1-15,0-1 0,21-21 16,0 22-16,0-22 0,0 1 0,0-1 15,0-21-15,21-21 0,0 0 16,1 0-16,-1 0 0,0-21 16,0 0-16,0-22 0</inkml:trace>
  <inkml:trace contextRef="#ctx0" brushRef="#br1" timeOffset="179632.17">10202 14478 0,'-21'-42'0,"42"84"0,-42-127 0,21 43 0,0 0 15,0-1-15,0 1 0,0 21 16,21 0-16,0 0 0,1-22 0,-1 43 16,21-21-16,-21 21 0,22 0 0,-22 0 15,21 0-15,-21 21 0,0-21 16,1 21-16,-1 1 0,-21 20 0,0-21 16,0 21-16,0 1 0,0-22 0,-21 21 15,-22-21-15,22 22 16,-21-22-16,-1 0 0,22 21 0,-21-20 15,21-1-15,-22 0 0,22-21 0,0 21 16,42-21 0,0 0-1,22-21-15,-22 21 0</inkml:trace>
  <inkml:trace contextRef="#ctx0" brushRef="#br1" timeOffset="180080.14">10858 14076 0,'0'0'16,"-21"0"-16,0 21 0,0 0 0,0 22 15,0-22-15,-1 21 0,1 0 0,0 22 16,0-22-16,21 1 0,-21 20 16,0-21-16,21 22 0,-22-22 0,22 1 15,0-1-15,0-21 0,0 21 0,-21-20 16,21 20-16,0-21 0,0 0 15,0 0-15,0-42 47,0 0-47,21 0 0,1 0 16,-22 0-16,21-1 0,-21 1 16,21 0-16,0 0 0,0 0 15,0-22-15,1 43 0,-1-21 0,0 0 16,0 21-16,0 0 0,0 0 15,1 0-15,-1 0 0,0 21 0,0 0 16,-21 1-16,0-1 0,0 21 16,0-21-16,0 0 0,0 1 15,-21-1-15,21 0 0,-21 0 0,0 0 16,-1 0-16,1-21 0,21 22 0,0-1 16,21-21 15,22-21-31,-22-1 0,21 1 15,-21 0-15</inkml:trace>
  <inkml:trace contextRef="#ctx0" brushRef="#br1" timeOffset="180684.8">11366 14605 0,'0'0'0,"-21"21"32,0-21-32,0 21 15,0 1-15,0-22 0,21 21 0,-22 0 16,1 0-16,0 0 0,0 0 15,21 1-15,0-1 0,0 0 16,0 0 0,21-21-16,0 0 15,0 0-15,1 0 0,-1 0 0,21 0 16,-42-21-16,21 0 0,0 21 0,-21-21 16,22-1-16,-22 1 0,0 0 15,0 0-15,0 0 0,0 0 0,0-1 16,0 1-16,0 0 0,0 0 15,0 0-15,21 21 16,0 0-16,0 0 0,0 0 0,0 0 16,1 0-16,-1 21 15,0 0-15,-21 0 0,0 0 16,21 1-16,-21-1 0,21 0 0,-21 0 16,0 0-16,0 0 0,0 1 15,0-1-15,0 0 0,-21 0 0,0 0 16,0-21-16,0 21 0,-1-21 31,22-21-15,0 0-16,0 0 0,0 0 15,0 0-15,22-1 0,-1 1 16,0-21-16,0 21 0,0 0 16,0-1-16,22 1 0,-22 0 0,0 0 0,21 21 15,-20 0-15,-1 0 0,0 0 16,0 21-16,0 0 0,-21 0 15,0 1-15,0-1 0,0 0 0,0 0 16,0 0-16,0 22 0,0-22 16,0 0-16,-21 0 0,21 0 15,-21-21-15,21 21 0,-21-21 16,42 0 15,0-21-31,0 0 0,-21 0 0</inkml:trace>
  <inkml:trace contextRef="#ctx0" brushRef="#br1" timeOffset="180989.48">12065 14711 0,'0'0'0,"42"0"32,-21 0-32,1-21 0,-1 21 0,0-21 15,0 21-15,0-22 16,0 1-16,-21 0 0,22 0 15,-22 0-15,0 0 16,-22 21 0,1 0-16,0 0 0,0 21 0,0-21 15,-22 21-15,22 0 0,0 0 16,0 0-16,0 22 0,0-22 0,21 0 16,0 0-16,0 0 0,0 1 15,0-1-15,0 0 0,0 0 0,21-21 16,0 21-16,0-21 0,0 0 15,0 0-15,1 0 0,20 0 0,-21 0 16,21 0-16,-20-21 0,20 21 0,-21-21 16,0 0-16</inkml:trace>
  <inkml:trace contextRef="#ctx0" brushRef="#br1" timeOffset="181296.31">12509 14161 0,'0'0'0,"-21"0"16,0 0 0,21 21-16,-21-21 0,21 21 15,-21-21-15,21 21 0,21-42 63,0 0-63,0 21 15,-21-21-15,21 21 16,-21 21 0,0 0-1,0 0-15,0 0 0,0 0 0,-21 22 16,0-22-16,21 0 0,-21 0 16,0 0-16,21 1 0,0-1 15</inkml:trace>
  <inkml:trace contextRef="#ctx0" brushRef="#br1" timeOffset="181765.04">12742 13843 0,'0'0'0,"-21"0"0,21-21 0,0 0 15,21 21 1,0-21-16,22 21 0,-22-22 16,21 22-16,1 0 0,-22 0 0,21-21 15,0 21-15,1 0 0,-1 0 16,-21 0-16,0 0 0,1 0 0,-22 21 16,0 1-16,0-1 15,0 0-15,0 0 0,0 0 16,-22 22-16,1-22 0,21 21 0,-21-21 15,21 22-15,-21-1 0,21 0 16,0 1-16,0-1 0,0 21 0,0-20 16,0 20-16,0 1 0,0-22 0,21 22 15,-21-1-15,21-21 0,-21 22 16,0-22-16,0 22 0,0-22 0,0 0 16,0 1-16,-21 20 0,0-20 0,0-1 15,0 0-15,-1 1 0,1-1 16,-21-21-16,0 21 0,20-20 0,-20 20 15,0-21-15,-1 0 0,1-21 0,0 21 16,-1-21-16,1 0 0,0 0 16,-1 0-16,22 0 0,-21-21 15,21 0-15,0 0 0,-1 0 0,22-22 16</inkml:trace>
  <inkml:trace contextRef="#ctx0" brushRef="#br1" timeOffset="184272.97">15727 11853 0,'21'0'0,"-21"22"46,0-1-30,0 0 0,-21-21-1,21 21-15,-21-21 0,-1 0 0,22 21 16,-21-21-16,0 0 0,0 0 16,0 21-16,0-21 0,-1 0 0,1 0 15,-21 22-15,21-22 0,0 0 16,-1 0-16,-20 0 0,21 21 15,-21-21-15,20 0 0,-20 0 0,21 0 16,-21 0-16,-1 0 0,1 0 0,0 0 16,20 0-16,-20 0 0,0 0 15,-22 0-15,22 0 0,0 0 0,-1-21 16,1 21-16,0-22 0,-22 22 0,22-21 16,-1 0-16,-20 21 0,21-21 15,-22 0-15,1 0 0,20-1 0,-20 1 16,20 0-16,-20 0 0,21 0 0,-1 0 15,1-1-15,0 1 0,-1-21 0,1 21 16,0 0-16,-1-22 16,1 22-16,0-21 0,-1 21 0,1-22 15,0 1-15,-1 0 0,1-1 0,-22 1 16,22 0-16,0-1 0,-22 1 16,22 0-16,0-1 0,-22 1 0,22 0 15,-1-1-15,1 1 0,0 0 0,21-1 16,-22 1-16,22 0 0,0-1 15,-21-20-15,20 20 0,22-20 0,-21 21 16,21-22-16,-21 22 0,21-22 0,0 22 16,0-22-16,0 22 0,0-21 15,0-1-15,0 22 0,21-22 16,0 1-16,1-1 0,-1 1 0,0-1 16,0 1-16,21 20 0,-20-20 0,20 21 15,0-22-15,1 22 0,-1-22 16,21 22-16,-20-22 0,20 22 0,-20-21 15,20 20-15,-21-20 0,22 20 0,-22 1 16,22 0-16,-1-1 0,1 1 16,-1 0-16,1-1 0,20 22 0,-20 0 15,21-21-15,-1 21 0,1-1 0,-22 22 16,22-21-16,0 0 0,-22 21 16,22 0-16,-22-21 0,22 21 0,-21 0 15,20 0-15,-20 0 0,-1 0 16,22 0-16,-22 0 0,1 0 15,-1 0-15,1 0 0,-1 0 0,1 0 16,-22 21-16,22-21 0,-22 0 0,0 0 16,-20 21-16,20-21 0,0 0 15,-21 0-15,1 0 0,-1 0 0,0 0 16,-21 21-16,21-21 16,-42 0 77,0 0-77,21-21-16</inkml:trace>
  <inkml:trace contextRef="#ctx0" brushRef="#br1" timeOffset="184760.48">15854 8255 0,'0'0'0,"-21"0"0,21-21 0,-22 21 31,22 21 1,0 0-17,0 0-15,0 1 16,0-1-16,0 0 0,22 0 0,-1-21 16,0 21-16,-21 0 0,21 1 15,0-1-15,0-21 0,1 21 0,20 0 16,-21-21-16,0 0 0,22 21 15,-1-21-15,-21 0 0,21 0 16,-20 0-16,-1 0 0,21 0 0,-21 0 16,0 0-16,1 0 0,-1 0 0,-42 0 31,-1 0-15,1 0-16,-21 0 0,21 0 0,-22 0 15,1 0-15,21 0 0,-21 21 16,-1-21-16,22 22 0,-21-22 0,21 21 15,-22 0-15,22-21 0,-21 21 16,-1 0-16,22-21 0,-21 21 0,21-21 16,-22 22-16,22-1 0,-21-21 0,0 0 15,20 21-15,-20-21 0</inkml:trace>
  <inkml:trace contextRef="#ctx0" brushRef="#br1" timeOffset="189916.65">14012 9758 0,'0'0'0,"21"0"0,1-21 0,-22 0 16,0-1-16,21 22 0,0-21 0,-21 0 16,21 21-16,-21-21 15,0 42 1,-21 0-16,0 0 0,0 22 16,-22-1-16,1 22 0,21-22 0,-22 21 15,1 1-15,-21-22 0,20 22 16,1-1-16,0-20 0,-1 20 0,22-21 15,-21 1-15,21-1 0,-1 0 0,1-20 16,0-1-16,21 0 0,0 0 16,-21 0-16,21 0 0,0-42 31,21 21-31,0-21 16,-21 0-16,21 0 0</inkml:trace>
  <inkml:trace contextRef="#ctx0" brushRef="#br1" timeOffset="190124.53">14033 10202 0,'0'0'0,"0"-21"0,22 21 78,-1 0-62,0 0-16,0 0 16,0 0-1</inkml:trace>
  <inkml:trace contextRef="#ctx0" brushRef="#br1" timeOffset="190296.43">14520 10202 0,'0'0'0</inkml:trace>
  <inkml:trace contextRef="#ctx0" brushRef="#br1" timeOffset="191125.48">14033 14499 0,'22'-21'0,"-44"42"0,65-63 0,-43 21 0,21 0 16,0-1-16,-21 1 0,0 0 15,21 0-15,-21 0 0,21 0 0,-21-1 16,0 1-16,0 0 15,-21 21-15,0 21 16,0-21-16,-21 43 0,20-1 0,-20 0 16,0 22-16,-1-1 0,1 1 15,0-1-15,-1 1 0,1-1 0,0 22 16,-1-22-16,1 1 0,0-1 0,-1-20 16,1 20-16,21-20 15,0-1-15,0 0 0,-1 1 0,1-22 0,21 21 16,0-21-16,0 0 15,21-21 17,-21-21-32,22 0 0,-1 21 0,-21-21 15</inkml:trace>
  <inkml:trace contextRef="#ctx0" brushRef="#br1" timeOffset="191508.36">14160 15028 0,'0'0'0,"0"22"15,-21-1-15,0-21 0,21 21 0,-21 0 16,0 0-16,0 0 0,-1 1 16,22-1-16,0 0 15,22-21 1,-1 0-16,0 0 0,0 0 15,0-21-15,0 21 0,1-21 0,-1-1 16,0 22-16,-21-21 0,21 21 16,-21-21-16,0 0 0,-21 0 15,0 21-15,0 0 16,-1 0-16,1 0 0,0 0 16,0 0-16,-21 21 0,20 0 0,1-21 15,21 21-15,-21-21 0,21 21 16,0 1-16,0-1 15,21-21 1,0 0-16,1 0 0,-1 0 16,0 0-16,0 0 15,0-21-15,0 21 0</inkml:trace>
  <inkml:trace contextRef="#ctx0" brushRef="#br1" timeOffset="192195.96">14774 15092 0,'0'21'31,"21"-21"16,1-21-16,-22 0-31,0 0 16,-22 21 0,1 0-1,0 0-15,0 0 16,0 21-16,21 0 0,0 0 0,0 0 15,0 0-15,0 1 16,0-1-16,0 0 0,0 0 16,21-21-16,0 0 15,0 0-15,0 0 16,1 0-16,-22-21 0,0 0 16,0 0-16,0-1 15,0 1-15,0 0 0,0 0 16,0 0-16,0 0 0,-22-1 15,1 22 1,0 0-16,0 0 0,21 22 16,0-1-16,-21-21 0,21 21 0,0 0 15,0 0-15,0 0 0,0 1 16,0-1 0,21-21-16,0 0 15,0 0 1,-21-21-16,0-1 15,0 1 1,0 0-16,-21 21 31,0 0-15,0 0-16,0 21 31,-1-21-31</inkml:trace>
  <inkml:trace contextRef="#ctx0" brushRef="#br1" timeOffset="194832.31">18732 8573 0,'-21'21'15,"0"-21"-15,21 21 0,0 0 16,-21-21-16,21 21 15,-21-21-15,21 21 16,-21-21 0,42 0 31,0 0-47,-21-21 15,21 21-15,0 0 0,0-21 16,1 0-16,-1 21 0,0 0 15,0-21-15,0 0 0,0 21 0,1-22 16,-1 22-16,21-21 16,-21 0-16,0 21 0,22-21 0,-22 21 0,21-21 15,1 0-15,-1 21 0,21-22 0,-20 1 16,20 0-16,1 21 0,-1-21 16,22 0-16,-22 0 0,22 21 15,0-22-15,-1 1 0,-20 0 16,21 0-16,-1 21 0,1-21 0,0 0 15,20 21-15,-20-22 0,0 22 0,-1-21 16,22 21-16,-21 0 0,0 0 16,-1 0-16,1 0 0,21 0 0,-22 0 15,22 0-15,0 0 0,0 0 0,-21 0 16,20 0-16,1 0 0,-21 0 16,0 21-16,20-21 0,-20 22 0,21-1 15,-21-21-15,20 21 16,1 0-16,-21 0 0,0-21 0,-1 21 15,1 1-15,-22-1 0,22 0 0,-21 0 16,20 0-16,-20 0 0,-1 1 16,1-1-16,-1 0 0,1 0 0,-1 0 15,1 0-15,-1 1 0,1-1 0,-1 21 16,1-21-16,-22 0 0,0 1 16,22 20-16,-22-21 0,1 21 0,-1-20 15,0 20-15,1-21 0,-22 21 0,21 1 16,0-22-16,1 21 0,-1 1 15,22-22-15,-22 21 0,0 0 0,22 1 16,-22-22-16,0 21 0,22 1 16,-22-1-16,1 0 0,20 1 15,-21-1-15,22 0 0,-22 1 0,1-1 16,-1 21-16,0-20 0,1-1 0,-1 0 16,0 1-16,1 20 0,-1-20 15,0-1-15,1 0 0,-1 1 0,0-1 16,1 21-16,-1-20 0,0 20 0,1-20 15,-1 20-15,0 1 0,1-22 16,-1 21-16,-21 1 0,21-22 0,1 22 16,-22-22-16,21 22 0,-21-22 0,1 0 15,20 22-15,-21-22 0,0 22 16,0-1-16,1-21 0,-1 22 16,0-22-16,-21 22 0,21-1 0,-21-20 15,21-1-15,-21 21 0,0-20 16,0-1-16,0 22 0,0-22 0,0 21 15,0-20-15,0 20 0,0-20 0,0 20 16,0-21-16,0 1 0,0 20 16,-21-20-16,21-1 0,-21 0 0,0 1 15,21-1-15,-21 0 0,-1 1 0,22-1 16,-21 0-16,0-21 0,0 22 16,0-1-16,0 0 0,-22 1 0,22-1 15,-21 0-15,21 1 0,-22-22 16,1 21-16,0-21 0,-1 22 15,-20-1-15,20-21 0,1 0 0,0 22 16,-22-22-16,22 0 0,0 0 0,-22 0 16,22 1-16,-22-1 0,22 0 15,-22 0-15,1 0 0,-1-21 0,1 21 16,21 1-16,-22-1 0,1 0 0,20-21 16,-20 21-16,20 0 0,1 0 15,-21 1-15,20-22 0,1 21 0,21 0 16,-22-21-16,22 21 0,-21-21 15,21 21-15,0-21 0,-1 0 0,1 0 16,0 21-16,0-21 0,0 0 16,0 0-1,21-21 32,0 0-47,0 0 16,0 0-16,0 0 15,21-1 1,0 22-16,-21-21 0,21 0 0,0 0 16,0 0-16,1 21 0,-1-21 0,0-1 15,0 1-15,0 0 0,0 0 16,1 0-16,-1 0 0,0-1 16,0 22-16,-21-21 0,21 0 0,0 21 15,-21-21-15,22 21 16,-44 0 15,1 21-31,0-21 0,0 21 16,0 0-16,0 1 0,-1-1 0,-20 0 15,21-21-15,0 21 0,-22 0 0,22 0 16,0 1-16,-21-1 0,21 0 16,-1 0-16,1-21 0,0 21 15,0 0-15,0-21 0,0 22 0,-1-1 16,22 0-1,-21-21-15,0 0 16,21 21-16,0 0 31,21-21-31,0 21 16,1-21-16,-1 22 0,0-22 16,21 21-16,1 0 0,-22-21 0,21 21 15,0 0-15,22-21 0,-22 21 0,1-21 16,-1 22-16,0-22 0,1 0 15,-22 21-15,21-21 0,-21 21 16,0-21-16,1 0 0,-1 0 16,-21 21-1,21-21 63</inkml:trace>
  <inkml:trace contextRef="#ctx0" brushRef="#br1" timeOffset="196509.01">24786 7049 0,'21'0'0,"0"0"16,1 0-16,-44 0 31,1 0-15,-21 21-16,0 21 0,-1-21 0,1 22 15,0-1-15,-22 21 0,1-20 16,20 20-16,-20-20 0,-1-1 16,1 21-16,-1-20 0,22-1 0,0 0 15,-1-20-15,1 20 0,21-21 16,0 0-16,-1 0 0,1 1 0,0-22 15,21 21-15,-21-21 0,21 21 0,21-21 47,0 0-47</inkml:trace>
  <inkml:trace contextRef="#ctx0" brushRef="#br1" timeOffset="199804.4">15748 14499 0,'0'0'0,"21"0"0,-21-21 16,21 21 78,0 0-63,-21-21 0,0 0 1,0 0-17,0-1 1,0 1 15</inkml:trace>
  <inkml:trace contextRef="#ctx0" brushRef="#br1" timeOffset="200276.59">15896 14478 0,'0'0'0,"0"-21"0,21 21 16,-21-21-16,21 0 0,-21-1 15,0 1 1,0 0-16,0 0 0,22 21 16,-22-21-16,0 0 0,21-1 15,-21 1 16,0 42-15,0 1-16,0-1 0,-21 0 16,-1 21-16,1 1 0,0 20 15,0-21-15,0 22 0,-22-1 0,22 1 16,-21-1-16,0 22 0,20-21 0,-20-1 16,0 1-16,-1-1 0,1 1 15,0-1-15,-1 1 0,1-22 0,0 21 16,21-20-16,-22-1 0,22-21 0,0 22 15,0-22-15,21 0 0,0 0 16,-21 0-16,42-21 31,-21-21-31,21 0 16,0 0-16,0 0 0,0-1 0</inkml:trace>
  <inkml:trace contextRef="#ctx0" brushRef="#br1" timeOffset="203288.36">16743 14774 0,'0'0'0,"0"-21"16,21 21-16,-21-21 0,0 0 16,0 0-16,0 0 0,0-1 15,0 1 1,0 0-16,0 0 15,0 42 17,0 0-32,-21 0 0,21 22 0,-21-22 15,-1 21-15,22 1 0,-21-1 0,0 0 16,0 1-16,0 20 0,0-21 16,21 1-16,-22-1 0,1 0 0,21 1 15,-21-1-15,21 0 0,0-20 16,0 20-16,0-21 0,0 0 0,21 0 15,0 1-15,1-22 0,-1 0 16,0 0-16,0 0 16,0 0-16,0 0 0,1 0 0,-1 0 15,0-22-15,0 1 0,0 0 0,0 0 16,1 0-16,-22 0 0,0-1 16,0 1-16,0 0 0</inkml:trace>
  <inkml:trace contextRef="#ctx0" brushRef="#br1" timeOffset="203492.45">16425 14986 0,'0'0'0,"21"0"32,1 0-32,-1 0 15,0 0-15,0 0 0,0 0 16,0 0-16,22 0 0,-22 0 0,0 0 15,0 0-15,22 0 0,-22 0 0,0 0 16,0 0-16,21 0 0,-20 0 16,-1 0-16,21 0 0</inkml:trace>
  <inkml:trace contextRef="#ctx0" brushRef="#br1" timeOffset="204109.25">17568 15261 0,'21'-21'16,"-21"0"-16,0 0 16,0 0-16,0-1 0,0 1 15,0 0-15,0-21 0,-21 21 16,0-1-16,21 1 0,-21 0 0,0 0 15,0 0-15,-1 0 0,1 21 16,0-22-16,0 22 0,-21 0 16,20 0-16,1 0 0,-21 0 0,21 0 15,-22 0-15,22 22 0,-21-1 0,21 0 16,0 0-16,-1 0 0,1 22 16,21-22-16,0 21 0,0-21 0,0 22 15,0-22-15,0 0 0,0 21 0,0-21 16,0 1-16,21-22 0,22 21 15,-22 0-15,0-21 0,0 0 0,22 0 16,-22 0-16,21 0 0,-21 0 16,22 0-16,-22 0 0,21-21 0,0 0 15,-20-1-15,-1 1 0,21 0 16,-21-21-16,0 21 0,1-22 16,-1 22-16,-21-21 0,21-1 0,-21 1 15,21 0-15,0 21 0,-21-22 0,0 1 16,21 21-16,-21-22 0,22 22 15,-22 0-15,0 0 0,0 0 0,0 42 32,0 0-32,-22 0 0,1 0 0,0 22 15,0-22-15,0 21 0,21 1 0,-21-1 16,21 0-16,0 1 0,0-1 16,0 0-16,0-21 0,0 22 0,0-22 15,21 0-15,-21 0 0,21 0 16,0 1-16,21-1 0,-20-21 15,-1 0-15,0 0 0,21 0 0,-21 0 16,1 0-16,20-21 0,-21 21 0,21-22 16</inkml:trace>
  <inkml:trace contextRef="#ctx0" brushRef="#br1" timeOffset="206348.42">18669 14563 0,'0'0'0,"-21"0"16,21 21 0,21-21 15,0 0-31,0 0 0,0 0 15,1 0-15,-1-21 16,0 21-16,0 0 0,0 0 16,-42 0 15,0 0-15,0 0-16,0 0 0,-1 0 15,1 0-15,0 0 0,0 0 0,0 0 16,0 0-16,-1 0 0,1 0 15,0 0-15,0 0 16,21-21-16,-21 21 0,21-22 16,0 1-1,0 42 17,0 1-32,0-1 15,0 21-15,0-21 0,0 22 16,0-22-16,0 21 0,0 0 0,0 1 15,0-1-15,0 0 0,0 1 16,-21-1-16,21 0 0,0 1 16,-22-1-16,22 0 0,0 1 0,0-22 0,0 21 15,0 1-15,0-22 0,0 0 16,0 0-16,0 21 0,0-20 16,0-1-16,0 0 0,22-21 15,-1 0-15,0 21 0,0-21 16,0 0-16,0 0 0,22 0 0,-22 0 15,21-21-15,-21 0 0,22 0 0,-1-1 16,-21 1-16</inkml:trace>
  <inkml:trace contextRef="#ctx0" brushRef="#br1" timeOffset="206928.4">19219 14711 0,'0'0'0,"0"-21"15,0 0 1,0-1 0,21 22-16,1 0 0,-1 0 0,0 0 15,0 0-15,0 0 0,0 0 16,1 0-16,-1 0 0,-21 22 15,21-1-15,-21 0 0,0 0 0,0 0 16,0 0-16,0 1 0,-21-1 0,0 0 16,-1 0-16,1 0 0,-21 0 15,0 1-15,20-1 0,-20 0 0,21-21 16,-21 21-16,20-21 0,1 0 16,42 0 15,1 0-31,-1 0 0,0-21 15,21 21-15,-21 0 0,22 0 0,-22 0 16,21 0-16,-21 0 0,22 0 16,-22 0-16,21 0 0,-21 0 0,22 21 15,-22-21-15,0 21 0,0 0 16,0 1-16,-21-1 0,0 0 16,0 0-16,0 0 0,0 0 0,0 1 15,-21-22-15,0 21 0,0 0 0,-21 0 16,20-21-16,-20 21 0,0-21 15,21 0-15,-22 21 0,22-21 0,-21 22 16,21-22-16,-1 0 0,1 0 16,0 0-16,0 0 0,0 0 0,21-22 47,0 1-47,0 0 0,21 21 15,0-21-15,0 0 0</inkml:trace>
  <inkml:trace contextRef="#ctx0" brushRef="#br1" timeOffset="207457.14">19981 14542 0,'0'0'0,"21"0"31,1-22-31,-1 22 0,0 0 16,0 0-16,0-21 0,0 21 0,22 0 15,-22-21-15,21 21 0,-21 0 16,1 0-16,20 0 0,-21 0 0,21 0 16,-20 0-16,-1 0 0,0 0 15,-21 21-15,0 0 16,0 1-16,0-1 0,0 0 0,0 21 15,0-21-15,0 1 0,0 20 16,-21-21-16,21 21 0,-21-20 16,21 20-16,0-21 0,0 21 15,0-20-15,0-1 0,0 21 0,0 0 16,-22-20-16,22 20 0,0-21 0,0 21 16,0 1-16,0-22 0,0 21 15,0-21-15,0 22 0,0-22 0,0 0 16,0 0-16,0 0 0,0 1 15,0-1-15,-21-21 0,0 21 0,21 0 16,-21-21-16,0 0 0,0 21 0,-22-21 16,22 0-16,-21 0 0,21 0 15,-22 0-15,22 0 0,-21 0 0,21 0 16,-1 0-16,-20 0 0,21 0 16,0 0-16,0 0 15,42 0 16,0-21-31</inkml:trace>
  <inkml:trace contextRef="#ctx0" brushRef="#br1" timeOffset="207697">21167 15558 0,'0'0'0,"-22"0"0,1-22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4T03:03:09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910 0,'0'21'16,"21"-21"-1,-21 22 1</inkml:trace>
  <inkml:trace contextRef="#ctx0" brushRef="#br0" timeOffset="652.41">1566 953 0,'0'-22'16,"0"44"-16,0-65 0,0 22 0,0 0 0,-21 21 15,21-21-15,-21 0 16,21 42 0,0 21-1,21-21-15,0 22 0,22-1 0,-22 21 16,0 1-16,21-1 16,1 1-16,-1-1 0,0 1 0,-21 21 15,22-1-15,-1-20 0,0 20 16,1 1-16,-1-21 0,0-1 0,-20 1 15,20-22-15,0 0 0,1 1 16,-22-1-16,21-21 0,-21 21 16,0-20-16,1-22 0,-1 21 0,0-21 15,-21-21 1,0-1-16,0 1 16,0 0-16,0-21 0</inkml:trace>
  <inkml:trace contextRef="#ctx0" brushRef="#br0" timeOffset="993.23">2434 677 0,'0'-21'0,"0"42"0,0-63 15,-21 42-15,0 0 0,0 0 16,-1 21-16,1-21 15,-21 43-15,0-1 0,20 21 0,-41 1 0,21 21 16,-1-1-16,1 1 16,-22 0-16,22-1 0,-21 1 0,-1 21 15,22-22-15,-22 22 0,1-21 16,20 0-16,-20-22 0,21 22 16,-1-22-16,1-20 0,21-1 0,0 0 15,-1-21-15,22 22 0,0-22 16,0 0-16,22-21 15,-1 0-15,0 0 0,0 0 16,0-21-16,0 0 0,22 0 16,-22-1-16,0 1 0,21 0 0,1-21 15,-22 21-15</inkml:trace>
  <inkml:trace contextRef="#ctx0" brushRef="#br0" timeOffset="1324.83">2561 1524 0,'0'127'16,"0"-85"-16,0 1 16,0 20-16,21 1 0,-21-1 0,0 22 15,0-22-15,21 22 0,-21 0 16,22-1-16,-22 1 0,0 21 15,0-21-15,0 20 0,0-20 16,0 0-16,0 21 0,-22-22 0,22 1 16,-21 21-16,21-22 0,0 1 15,-21 0-15,21-22 0,-21 1 0,21-1 16,0 1-16,0-22 0,0-21 16,0 22-16,0-22 0,21-42 31,-21-22-31,21 22 0,-21-21 15,0-1-15,0-20 0,21-1 16</inkml:trace>
  <inkml:trace contextRef="#ctx0" brushRef="#br0" timeOffset="1693.62">2540 1926 0,'0'0'15,"-42"-42"-15,20 21 0,-20-22 0,21 22 16,0 0-16,0-21 0,21 21 0,0-1 16,0-20-16,21 21 0,21 0 15,0-22-15,1 22 0,20 0 16,-20 0-16,20 21 0,1-21 16,-1 21-16,1 0 0,-1 0 0,-21 21 15,1 0-15,-1 0 0,-21 22 16,0-1-16,-21 0 0,0 1 0,0-1 15,-21 21-15,-21-20 0,21-1 16,-22 22-16,-20-43 0,21 21 0,-22 0 16,22-20-16,-1-1 0,-20 0 15,21 0-15,20-21 0,-20 0 0,21 21 16,0-21-16,0 0 0,-1 0 16,22-21-1,22 0 1,-1 0-16,0 0 0,21-1 0,-21 1 15,22 0-15</inkml:trace>
  <inkml:trace contextRef="#ctx0" brushRef="#br0" timeOffset="2200.33">3746 1545 0,'0'-21'0,"0"42"0,0-63 16,0 21-16,-21 21 16,0-21-16,0 21 0,0 0 15,-22-22-15,22 22 0,0 0 0,0 0 16,0 0-16,-22 0 0,22 0 16,0 22-16,0-1 0,0 0 0,0 0 15,21 21-15,-22 1 0,1-1 16,0 0-16,0 1 0,21-1 0,0 0 15,0 1-15,0-1 0,0 0 16,0-20-16,0-1 0,0 0 0,0 0 16,21-21-1,0 0-15,0 0 0,1 0 0,-1-21 16,21 0-16,-21 0 16,22-1-16,-22-20 0,0 21 0,21-21 15,-21-1-15,1 1 0,-1 0 16,0-22-16,-21 22 0,0 21 0,21-22 15,-21 1-15,21 21 0,-21 0 16,0 63 0,0-21-1,0 21-15,0 1 0,0-1 0,0 0 16,0 1-16,0-1 0,0-21 16,0 22-16,0-1 0,0-21 0,0 0 15,0 0-15,21 1 0,1-22 16,-1 0-1,0 0-15,0-22 16</inkml:trace>
  <inkml:trace contextRef="#ctx0" brushRef="#br0" timeOffset="2478.34">4276 762 0,'0'0'0,"-22"21"16,22 22 0,0-1-16,-21 0 0,21 22 15,0-1-15,-21 1 0,21-1 0,0 1 16,0-1-16,0 22 0,0-22 16,-21 22-16,21-21 0,0-1 0,0 1 15,0-1-15,0-21 0,0 1 16,0-1-16,0-21 0,0 22 0,0-22 15,21 0-15,0-21 16,0-21-16,1 0 16,-1-1-16,0-20 0</inkml:trace>
  <inkml:trace contextRef="#ctx0" brushRef="#br0" timeOffset="2960.45">4678 720 0,'0'21'0,"0"-42"0,0 84 0,0-20 0,0-1 15,0 21-15,0 1 0,0-1 16,0 1-16,0 21 0,0-22 0,-21 1 16,21-1-16,0 1 0,0-1 15,0 1-15,0-22 0,0 0 16,0 1-16,0-1 0,0 0 0,0-21 15,0 1-15,0-1 0,0 0 16,0-42 15,0 0-31,0-22 0,0 22 0,0-21 16,0-149 0,0 149-16,21 0 0,0-1 15,21 22-15,-21-21 16,22 21-16,-22-22 0,21 43 0,1-21 0,-1 21 15,0 0-15,1 0 0,-22 0 16,21 21-16,-21 0 0,0 22 16,22-22-16,-43 21 0,21-21 15,-21 22-15,0-1 0,0 22 0,0-22 16,0 0-16,0 1 0,-21-22 16,21 21-16,-21 0 0,-1-20 0,22-1 15,-21 0-15,0 0 0,21 0 16,-21-21-16,0 0 15,0 0-15,-1 0 0,1-21 16</inkml:trace>
  <inkml:trace contextRef="#ctx0" brushRef="#br0" timeOffset="3147.93">3873 1249 0,'-21'0'32,"42"0"-32,1 0 0,20-21 0,0 21 15,1 0-15,-1-21 0,0 21 16,22-22-16,-1 22 0,1-21 0,20 0 16,-20 0-16,21 0 0</inkml:trace>
  <inkml:trace contextRef="#ctx0" brushRef="#br0" timeOffset="3455.75">6964 487 0,'0'0'0,"-21"0"0,-1 0 15,1 0-15,0 21 16,0 0-16,0 0 0,0 22 16,-1-1-16,1 22 0,0-1 15,0 22-15,0-1 0,0-20 0,-1 21 16,22-1-16,0-20 0,0-1 16,0 1-16,0-22 0,0 22 0,0-22 15,0 0-15,0 1 0,0-22 16,0 0-16,0 0 0,0 0 0,22-21 15,-1 0-15</inkml:trace>
  <inkml:trace contextRef="#ctx0" brushRef="#br0" timeOffset="3980.43">6477 445 0,'42'-22'16,"-84"44"-16,127-65 0,-22 22 0,1 0 15,-1 0-15,1 21 0,20 0 0,-20 0 16,20 21-16,-20 0 0,-1-21 16,-20 21-16,20 0 0,-42 22 0,22-22 15,-22 0-15,0 21 16,-21 1-16,0-22 0,0 21 0,0 1 15,-21-1-15,0 0 0,-22 1 16,1-22-16,0 21 0,-1 0 0,1 1 16,0-22-16,-22 0 0,22 0 15,0 0-15,-1 1 0,1-22 0,0 0 16,20 0-16,65-22 16,-1 1-1,0 0-15,1 0 0,20 0 16,-20 0-16,20-1 0,1 1 15,-22 21-15,21 0 0,-20 0 0,20 0 16,-20 0-16,-1 21 0,-21 22 16,21-22-16,-20 21 0,-1-21 15,0 22-15,-21-1 0,0 0 0,0 1 16,-21 20-16,0-20 0,-1-1 16,-20 0-16,21-21 0,-21 22 0,20-1 15,-20-21-15,0 0 0,21 1 16,-1-1-16,-20 0 0,21-21 0,0 0 15,0 0-15,-1 0 0,1 0 16,21-21-16,0 0 16,21-1-16,1-20 0,-1 21 0</inkml:trace>
  <inkml:trace contextRef="#ctx0" brushRef="#br0" timeOffset="4580.18">8043 1101 0,'0'0'0,"0"21"0,-42 127 32,21-127-32,0 22 15,-1-1-15,22-21 0,0 0 16,-21 22-16,21-22 0,0 21 0,0-21 16,21 0-16,1-21 0,-1 22 15,0-1-15,0-21 0,21 0 0,1 0 16,-22 0-16,21-21 15,1 21-15,-1-22 0,-21 1 0,21 0 16,1 0-16,-22 0 0,0 0 0,0-22 16,22 22-16,-43-21 0,21 21 15,-21-22-15,21 22 0,-21 0 0,0 0 16,-21 63 15,0-21-31,21 22 0,-22-1 16,1 0-16,0 22 0,21-1 15,0 1-15,-21-1 0,21 22 0,0-22 16,0 22-16,0 0 0,0-22 0,0 22 16,0 0-16,21-1 0,0 1 15,0 0-15,1-22 0,-1 22 16,0-1-16,0-20 0,0-1 0,0 1 16,1-1-16,-22 1 0,21-1 0,-21 1 15,0-22-15,0 22 0,0-22 16,0 0-16,0-20 0,-21 20 0,-1-21 15,1 0-15,0-21 0,0 0 0,0 0 16,0 0-16,-1 0 0,-20-21 16,21 0-16,0 0 0,0 0 0,-1-22 15,22 1-15,0-22 0,-21 22 0,21-21 16,0-22-16,0 0 0,0 1 16,0-22-16,21 0 0,1 0 15,-22 0-15,21 0 0,0 22 0,0-22 16,21 0-16,-20 21 0,-1 1 15,21 20-15,-21-20 0,0 20 0,1 22 16,20-22-16</inkml:trace>
  <inkml:trace contextRef="#ctx0" brushRef="#br0" timeOffset="5031.97">9610 741 0,'0'0'0,"-22"-21"0,-105 0 32,106 21-32,0-22 0,63 22 31,1-21-31,-1 21 0,43 0 0,-1 0 15,22-21-15,-21 21 0,42 0 16,-21 0-16,0-21 0,-1 21 0,1 0 16,0 0-16,-21 0 0,-1 0 15,1 0-15,-43 0 0,1 0 16,-22 0-16,-42 21 16,-22-21-16,1 0 0,-21 0 15,-1 21-15</inkml:trace>
  <inkml:trace contextRef="#ctx0" brushRef="#br0" timeOffset="5267.83">10054 677 0,'-21'0'0,"42"0"0,-63 0 16,21 0-16,21 22 0,-22-22 15,22 21-15,0 0 16,0 0-16,22 21 16,-22 1-16,21-1 0,0 0 0,0 22 15,-21-1-15,0 22 0,0-21 16,0-1-16,0 22 0,0-22 15,0 1-15,0-1 0,-21 1 0,21-1 16,0 1-16,0-22 0,-21 0 16,21-20-16,0 20 0,0-21 0,0 0 15,21-21-15,0 0 16,0 0-16,0 0 0,1-21 0,20 0 16,-21 0-16</inkml:trace>
  <inkml:trace contextRef="#ctx0" brushRef="#br0" timeOffset="5668.61">10499 1461 0,'0'-22'15,"0"44"-15,-22-65 0,1 22 0,21 0 16,0 0-16,0 0 16,0-1-16,21 1 0,1 0 15,-1 0-15,21 21 0,-21 0 16,22 0-16,-1 0 0,0 0 0,1 0 15,-1 21-15,-21 0 0,21 0 16,-20 22-16,-1-22 0,0 21 0,-21-21 16,0 22-16,0-1 0,0 0 0,0-20 15,0 20-15,-21-21 16,0 21-16,-1-20 0,1-22 0,0 21 16,21 0-16,-21-21 15,0 0-15,21-21 16,0 0-16,0-1 0,0 1 0,0 0 15,21-21-15,0 21 0,0-22 16,0 1-16,1 21 0,20-22 0,-21 1 16,0 0-16,0 21 0,1-1 15,-1-20-15,0 21 0,0 0 0,0 21 16,0-21-16,1 21 0,-1 0 16,0 0-16,0 0 0,0 0 15,0 21-15,1-21 16</inkml:trace>
  <inkml:trace contextRef="#ctx0" brushRef="#br0" timeOffset="6168.32">11853 1418 0,'0'-148'31,"0"127"-31,-21 0 0,0 0 16,0 21-16,0 0 0,-1 0 0,-20 0 16,21 0-16,0 0 0,-22 21 15,22 0-15,-21 0 0,21 0 0,-22 22 16,22-1-16,0 0 0,0 1 16,0-1-16,0 0 0,21 1 0,0-1 15,0 0-15,0-21 0,0 22 16,0-22-16,21 0 0,0 0 0,0 0 15,0-21-15,0 0 0,22 0 0,-22 0 16,0 0-16,0 0 0,22-21 16,-22 0-16,0 0 0,0 0 0,0-22 15,0 22-15,1-21 0,-1 0 16,0-1-16,-21 1 0,0 0 16,21-1-16,-21 1 0,21 0 0,-21 20 15,0-20-15,0 21 0,21 21 16,1 0-1,-22 21-15,0 21 0,0-20 16,0-1-16,0 21 0,21-21 0,-21 22 16,0-22-16,21 21 0,-21-21 15,0 22-15,21-22 0,0 0 0,0 0 16,1 0-16,-1 0 0,0 1 16,0-22-16,0 0 0,0 0 15,1-22 1</inkml:trace>
  <inkml:trace contextRef="#ctx0" brushRef="#br0" timeOffset="6516.69">12255 1397 0,'0'0'0,"0"-42"0,22-1 0,-22 1 15,21 21-15,-21-21 0,0 20 0,0 1 16,21 21-16,0 0 16,-21 21-16,21 1 0,-21 20 15,0-21-15,0 21 0,21-20 16,-21 20-16,0 0 0,0 1 0,22-22 15,-22 21-15,21-21 16,0 22-16,-21-22 0,0 0 0,0 0 16,21 0-16,-21 0 0,21-21 0,0 0 15,1-21 1,-22 0-16,21 0 16,-21 0-16,0 0 0,21-22 15,0 22-15,-21-21 0,21-1 0,-21 1 16,21 0-16,1-1 0,-22 1 15,21 21-15,-21-21 0,21 20 0,-21 1 16,0 0-16,0 42 31,0 0-31,0 1 16,0-1-16,0 0 16,0 0-16</inkml:trace>
  <inkml:trace contextRef="#ctx0" brushRef="#br0" timeOffset="6816.52">12890 1482 0,'0'0'16,"22"0"-16,-1 0 0,0 0 0,0 0 15,0 0-15,-21-21 16,21-1-16,1 22 0,-1-21 0,0 0 16,-21 0-16,0 0 0,0 0 15,0-1-15,0 1 0,0 0 16,0 0-16,-21 21 0,0 0 15,-1 0-15,1 0 16,0 21-16,0 0 0,0 0 0,0 22 16,21-22-16,0 21 0,-22-21 15,22 1-15,0 20 0,0-21 0,0 0 16,0 0-16,0 1 0,0-1 0,0 0 16,22 0-16,-1-21 0,0 0 15,0 0-15,0 0 0,22 0 0,-1 0 16,0-21-16,1 21 0,-1-21 15,0 0-15</inkml:trace>
  <inkml:trace contextRef="#ctx0" brushRef="#br0" timeOffset="7179.96">13462 1334 0,'0'0'0,"0"-43"0,0 22 16,-21 0-16,21 0 0,0 0 16,-21-1-16,21 1 0,0 0 15,21 21 1,0 0-16,0 0 0,21 0 15,-20 0-15,20 0 0,-21 21 16,21 0-16,-20 1 0,20-1 0,-21 21 16,0-21-16,0 0 0,-21 22 0,22-22 15,-22 21-15,0-21 0,0 1 16,0-1-16,0 0 0,-22 0 16,22 0-16,-21 0 0,0-21 15,0 0-15,0 0 16,21-21-1,0 0-15,0 0 0,0 0 16,0 0-16,0-1 0,21 1 0,0-21 16,0 0-16,0-1 0,22 1 15,-22 0-15,0-1 0,0 22 0,22-21 16,-22 21-16,0-1 0,21 1 16,-21 0-16,1 21 0,-1 0 15,0 0-15,-21 21 16,0 0-16</inkml:trace>
  <inkml:trace contextRef="#ctx0" brushRef="#br0" timeOffset="7632.7">14605 1249 0,'21'-21'0,"-42"42"0,84-42 15,-41 0-15,-1-1 0,0-20 16,-21 21-16,0 0 0,0 0 0,0-1 15,0 1-15,-42 21 16,20 0-16,1 0 0,-21 0 16,0 21-16,-1 1 0,1-22 0,21 21 15,-22 0-15,1 21 0,21-21 16,0 1-16,0-1 0,21 0 0,0 0 16,0 0-16,0 0 15,0 1-15,42-1 0,-21-21 0,21 21 16,1-21-16,-1 21 0,0-21 15,1 21-15,20 0 0,-20-21 0,-1 22 16,0-22-16,1 21 0,-22 0 0,0-21 16,0 21-16,0 0 0,-21 0 15,0 1 1,-21-1-16,0-21 0,0 0 16,-22 21-16,22-21 0,-21 0 0,0 0 15,-1 0-15,1 0 0,0 0 0,-1 0 16,-20 0-16,20 0 0,1 0 15,21-21-15,-21 21 0,20-21 0,1-1 16,0 22-16,21-21 0,0 0 16,0 0-16,21 0 15,0 0-15,1 21 0,20-22 0,-21 1 16,21 0-16</inkml:trace>
  <inkml:trace contextRef="#ctx0" brushRef="#br0" timeOffset="7860.57">15092 1143 0,'0'0'0,"21"21"31,-21 0-31,0 1 16,0 20-16,0-21 0,0 0 16,0 0-16,0 22 0,0-22 0,0 0 15,0 0-15,0 0 16,0 1-16,21-1 0,-21 0 0,0 0 0,0 0 15,21-21 1,0 0 0,1-21-16,-1 0 15,0 0-15</inkml:trace>
  <inkml:trace contextRef="#ctx0" brushRef="#br0" timeOffset="8196.37">15430 656 0,'0'0'0,"-42"-21"0,-106 0 32,106 21-32,-1 0 0,22 0 0,-21 21 15,21 0-15,21 0 0,0 1 16,0-1 0,21-21-16,0 0 0,0 0 0,21 0 15,-20 0-15,20 0 0,0 0 16,1 0-16,-22 0 0,21 0 0,-21-21 15,0 21-15,1-22 0,-1 1 16,-21 0-16,0 0 0,0 0 0,0 0 16,0-1-16,-21 22 0,-1-21 0,-20 21 15,21 0-15,-21 0 0,-1 0 16,1 0-16,0 21 0,-22 1 0,43-1 16,-21 0-16,-1 21 0,22-21 15,21 22-15,0-1 0,0 0 0,0 1 16,42-1-16,-20-21 15,20 22-15,0-22 0,1 21 0</inkml:trace>
  <inkml:trace contextRef="#ctx0" brushRef="#br0" timeOffset="8616.45">15769 1185 0,'0'22'0,"0"20"31,-21-21-31,21 0 0,-21 0 0,0 1 0,21-1 15,0 0-15,0 0 0,-22 0 0,22 0 16,0 1-16,0-1 16,0 0-16,-21-21 0,21 21 0,0 0 15,-21-21 1,0 0 0,21-21-16,0 0 0,0 0 15,0-22-15,0 22 16,21-21-16,0 21 0,0-22 0,22-20 15,-22 21-15,21-1 0,1-20 16,-1 20-16,0 1 0,1 21 0,-1 0 16,0 0-16,1 21 0,-1 0 15,0 0-15,1 0 0,-22 21 0,0 0 16,0 21-16,0-21 0,0 22 16,-21-1-16,22 0 0,-22 1 15,0-1-15,0-21 0,0 22 0,0-1 16,-22-21-16,1 0 0,0 22 15,0-22-15,21 0 0,0 0 16,-21-21-16,42 0 31,0 0-31,0 0 0</inkml:trace>
  <inkml:trace contextRef="#ctx0" brushRef="#br0" timeOffset="9319.96">17187 1143 0,'0'-21'0,"0"42"0,0-63 16,-21 21-16,0-1 15,0 22-15,0 0 0,-22 0 0,22 0 16,-21 0-16,-1 0 0,1 0 16,0 22-16,-1-1 0,1 0 0,0 0 15,-1 0-15,1 22 0,0-22 0,-1 0 16,22 21-16,0-21 15,21 1-15,0-1 0,0 0 0,0 21 16,21-42-16,0 21 0,22 1 0,-22-1 16,21-21-16,1 0 0,-1 0 0,0 0 15,-21 0-15,22 0 16,-1 0-16,-21 0 0,0-21 0,22 21 16,-22-22-16,0 1 0,-21 0 0,21-21 15,0 21-15,-21-1 0,22 1 16,-22 0-16,0 0 0,0 0 0,-22 42 31,1 0-15,21 0-16,-21 0 0,0 22 15,0-1-15,21 0 0,0 1 0,0-1 16,0 22-16,0-1 0,0 1 16,0-1-16,0 1 0,0-1 15,0 1-15,0 20 0,0-20 0,0 20 16,0-20-16,0 42 0,0-22 15,0 1-15,0 21 0,0-21 0,0-1 16,0 1-16,0 0 0,0-1 0,0 1 16,0 0-16,0-22 0,0 1 15,0-1-15,0 1 0,0-22 0,0 0 16,0 1-16,0-1 0,0-21 0,0 0 16,0 0-16,0 1 0,-21-22 15,-1 0-15,1 0 0,0-22 0,0 1 16,0 0-16,-22-21 0,22-1 0,-21 1 15,21-21-15,0-22 16,-1 0-16,1 1 0,21-22 0,0 0 16,0 0-16,0 0 0,0-21 15,21 0-15,22 21 0,-22 1 0,21-1 16,-21 21-16,22 0 0,-1 22 0,0-1 16,-20 1-16,20 21 0,0-1 15,1 22-15,-1 0 0,0 0 0,-21 0 16,22-1-16,-22 22 0,21 0 15,-21 0-15,1 0 0</inkml:trace>
  <inkml:trace contextRef="#ctx0" brushRef="#br0" timeOffset="10056.54">0 4339 0,'0'0'0,"0"-42"0,0-191 31,0 191-31,0 21 0,0-1 0,0 1 16,0 0-16,0 42 16,0 22-16,0-1 15,0 21-15,0 22 0,0-21 0,0 20 16,0 1-16,0 0 0,85 20 15,20 1-15,-20 0 0,0-21 16,-1 21-16,1-22 0,-21 1 0,-1-22 16,-21 1-16,1-1 0,-1-20 15,0 20-15,-20-42 0,-1 22 0,-21-22 16,0 21-16,21-42 16,-21 21-16,0-42 31,0-21-31,0 21 0,0-22 0</inkml:trace>
  <inkml:trace contextRef="#ctx0" brushRef="#br0" timeOffset="10380.29">1143 3874 0,'-106'105'31,"85"-41"-31,-21 21 0,-22-22 16,1 43-16,-1 0 0,-21 0 0,1 21 16,-1 0-16,-21 0 0,0-22 15,-21 22-15,22-21 0,20-21 16,85 21-16,0-22 0,0-20 0,0-1 15,0-20-15,0-1 0,0 0 16,0-20-16,0-1 0,0 0 0,0-42 31,0 0-31,0-22 0,0 22 16,0-21-16,0-1 0</inkml:trace>
  <inkml:trace contextRef="#ctx0" brushRef="#br0" timeOffset="10667.8">1291 4826 0,'21'-21'0,"-42"42"0,63-42 0,-42 42 31,0 0-31,0 22 0,0-1 0,0 0 16,0 22-16,-21-1 0,21 1 16,0-1-16,-21 1 0,21 20 15,0 1-15,-21-21 0,21 20 16,0 1-16,0 0 0,0-22 15,0 22-15,0-22 0,0 22 0,21-22 16,-21 1-16,21-1 0,-21-20 16,21 20-16,-21-20 0,0-1 0,0 0 15,22-21-15,-22 1 0,21-22 16,0 0-16,0 0 16,0-22-16,-21 1 0,21-21 15,-21 0-15,22-1 0,-22 1 16</inkml:trace>
  <inkml:trace contextRef="#ctx0" brushRef="#br0" timeOffset="10947.64">1439 5334 0,'0'0'0,"-21"-85"15,21-211 1,0 254-16,0-1 16,21 1-16,0 21 0,22-21 0,-1 20 15,0 1-15,1 0 0,-1 21 16,-21 0-16,22 0 0,-1 21 15,-21 0-15,21 1 0,-42 20 16,22 0-16,-22 1 0,0-1 0,0 21 16,-22-20-16,1 20 0,-21-20 15,0 20-15,-1-21 0,-20 1 0,20-1 16,1-21-16,-21 22 0,41-22 16,-20 0-16,21 0 0,0-21 15,42-21 1,21 21-1,-21-42-15,22 20 0,-1 1 0</inkml:trace>
  <inkml:trace contextRef="#ctx0" brushRef="#br0" timeOffset="11379.62">2540 4720 0,'0'0'0,"21"-21"15,-21 0-15,0 0 0,0 0 16,0-1-16,-21 22 0,0 0 0,0 0 15,-1 0-15,-20 0 0,0 22 16,-1-1-16,22 21 0,-21-21 0,0 43 16,-1-22-16,22 22 0,0-22 15,-21 21-15,20-20 0,22 20 0,0-20 16,0-1-16,0-21 0,0 21 16,0-20-16,0-1 0,0 0 0,22-21 15,-1 0-15,21 0 0,-21 0 16,22 0-16,-1 0 0,0-21 15,1 0-15,-1-1 0,0 1 0,1 0 16,-1-21-16,0-1 0,-21 1 16,1 0-16,-1-22 0,-21 22 0,21 0 15,-21-22-15,0 22 0,0 21 16,0-22-16,0 22 0,-21 21 16,0 0-16,-1 21 15,22 0-15,-21 22 0,21-1 16,-21 0-16,21 1 0,0-1 0,0 0 15,0 1-15,0-1 0,0-21 0,21 0 16,0 1-16,1-1 16,-1 0-16,21-21 0,-21 0 0,22 0 15,-1 0-15,-21 0 0,21 0 0,1-21 16,-1 0-16</inkml:trace>
  <inkml:trace contextRef="#ctx0" brushRef="#br0" timeOffset="11628.47">3344 4128 0,'0'0'0,"0"-43"0,0 1 0,0 21 15,0 42 1,0 21-16,-21 1 16,0-1-16,21 21 0,-21 1 0,21-1 15,-21 1-15,21-1 0,-22 22 16,22-21-16,-21 20 0,21-20 0,0-1 15,0-20-15,0 20 0,0-21 16,0-20-16,0 20 0,0-21 0,0 0 16,21-21-16,1 0 15,-1 0-15,0-21 0,0 0 16,0 0-16</inkml:trace>
  <inkml:trace contextRef="#ctx0" brushRef="#br0" timeOffset="12067.93">3683 4128 0,'0'-43'0,"0"86"0,0-149 0,0 85 0,0-22 16,0 22-16,0 63 15,0-20-15,0 20 16,0 21-16,0 1 0,0-1 16,0-20-16,0 20 0,0 1 0,0-1 15,0 1-15,0-1 0,0 1 16,0-1-16,-21-20 0,21-1 0,0 0 15,0 1-15,0-22 0,0 0 16,0 0-16,0 0 0,0-42 31,0 0-31,0 0 0,0 0 16,0-22-16,21 1 0,0 0 0,0-1 16,0 1-16,1 0 0,-1-1 15,21-20-15,-21 42 0,22-22 0,-22 22 16,21-21-16,-21 42 0,22 0 0,-22 0 15,21 0-15,-21 21 0,0 0 16,1 21-16,-1-20 0,-21 20 0,0 0 16,21 1-16,-21-1 0,0 0 15,0 1-15,0-1 0,0 0 0,0 1 16,0-1-16,-21 0 0,21-21 16,-21 22-16,21-22 0,-22 0 15,1 0-15,0-21 16,0 0-16,0 0 0,0 0 15,-1-21-15,1 21 0</inkml:trace>
  <inkml:trace contextRef="#ctx0" brushRef="#br0" timeOffset="12247.82">2879 4403 0,'0'0'15,"0"-21"-15,21-1 16,0 22-16,0-21 0,21 21 0,1 0 15,-1 0-15,22 0 0,-1-21 16,-21 21-16,43 0 0,-21 0 16,-1-21-16,22 21 0,-22 0 0,-20-21 15,20 0-15,-21 21 0,1 0 16</inkml:trace>
  <inkml:trace contextRef="#ctx0" brushRef="#br0" timeOffset="12701.59">5588 4022 0,'0'0'0,"0"-43"0,0 22 0,0 0 0,0-21 15,0 21-15,-21 21 16,21 42-1,0-21-15,-21 43 0,-1-1 0,1 1 16,0-1-16,21 22 0,-21-22 16,0 22-16,0-22 0,-1 22 0,1-21 15,0-1-15,21 1 0,-21-22 16,21 0-16,-21 1 0,21-22 0,0 0 16,0 0-16,21-21 15,0 0-15,0 0 16,0-21-16,1 0 0,-1-22 0,0 22 15,0-21-15,0 21 0,0-22 16</inkml:trace>
  <inkml:trace contextRef="#ctx0" brushRef="#br0" timeOffset="13167.71">5503 4276 0,'-21'-64'0,"42"128"0,-42-170 16,21 64-16,0-1 0,0 1 0,0 0 16,0 20-16,0 1 0,21 0 15,0 21-15,1 0 0,-1 0 0,21 0 16,-21 0-16,22 0 0,-1 0 15,0 0-15,1 21 0,-1 0 0,0 1 16,1-1-16,-1 21 0,-21-21 16,21 22-16,-20-22 0,-22 21 15,0-21-15,0 22 0,-22-1 0,-20-21 16,21 21-16,-43-20 0,22 20 16,-21-21-16,20 0 0,-20 0 0,20 1 15,1-22-15,0 21 0,21-21 16,-1 0-16,22-21 15,22-1-15,-1 1 0,21 21 16,0-21-16,1 0 0,20 0 16,1 21-16,-1 0 0,-20 0 0,20 0 15,1 0-15,-1 0 0,-21 21 16,1 0-16,-1 0 0,0 22 16,-20-1-16,-1-21 0,0 21 0,-21 1 15,0-1-15,-21 22 0,0-22 16,-1 0-16,-20-21 0,0 22 0,-22-1 15,22-21-15,-22 0 0,1 1 16,21-1-16,-22-21 0,22 0 0,-1 0 16,22 0-16,-21 0 0,21 0 0,21-21 15,0-1 1,0-20-16,21 21 0,21-21 0,1-1 16,-1 22-16,0-21 0,22-1 0,-1 22 15,-20-21-15,20 21 16</inkml:trace>
  <inkml:trace contextRef="#ctx0" brushRef="#br0" timeOffset="13748.38">6583 4509 0,'42'0'0,"-84"0"0,126 0 0,-62 0 16,20 0-16,-21 0 0,0 21 0,0-21 15,-21 21-15,22 0 0,-22 0 16,0 0-16,0 1 0,0-1 0,-22 0 16,22 21-16,-21-21 0,21 22 15,0-1-15,0-21 0,0 22 0,0-22 16,0 0-16,0 0 0,0 0 0,0 0 15,21-21-15,1 0 16,20 0-16,-21 0 0,21 0 0,1 0 16,-22-21-16,21 0 0,1 0 0,20 0 15,-21 0-15,-20-22 0,20 22 16,0-21-16,-21 21 0,1-22 0,-1 22 16,0-21-16,-21 21 0,0-1 0,0 1 15,0 0-15,0 0 0,0 0 16,0 42-1,0 0 1,0 0-16,-21 0 0,0 22 0,21-1 16,0 22-16,-22-1 0,1 1 0,21-1 15,-21 1-15,21 20 0,0-20 16,0-1-16,0 22 0,0 0 16,0-22-16,0 22 0,21-1 0,-21-20 15,21 21-15,1-22 0,-22 1 0,0 20 16,0-20-16,21-1 0,-21 1 15,21-1-15,-21 1 0,0-1 0,0 1 16,0-22-16,0 22 0,0-1 0,-21-21 16,0 1-16,-1-1 0,1-21 15,0 0-15,0 1 0,0-1 0,0-21 16,-1 0-16,1 0 0,0-21 0,0-22 16,0 22-16,0-21 0,-1-22 0,22 1 15,-21-1-15,21 1 0,-21-22 16,21 0-16,0 1 0,0-1 15,0-21-15,0 22 0,0-22 0,21 0 16,0 21-16,1 1 0,-1-1 16,21 0-16,0 1 0,-20-1 0,20 21 15,0-20-15,1 20 0,-1 1 0,21-1 16</inkml:trace>
  <inkml:trace contextRef="#ctx0" brushRef="#br0" timeOffset="13948.26">9588 4085 0,'-42'43'16,"21"-43"-16,21 21 0,-21-21 15,0 21-15,-1 0 0,1 0 0</inkml:trace>
  <inkml:trace contextRef="#ctx0" brushRef="#br0" timeOffset="14340.57">9356 4297 0,'-22'0'0,"44"0"0,-44 21 0,22-42 31,0 0-31,22 0 16,-1-22-16,-21 22 0,21-21 15,0-1-15,0 22 0,0-21 16,1 0-16,-1-1 0,0 1 0,-21 0 15,0 20-15,0-20 0,21 21 0,-21 0 16,0 0-16,0 42 31,0 0-31,0 21 0,0 22 16,0-22-16,0 22 0,0 20 0,0-20 16,0 20-16,0-20 0,0-1 15,0 1-15,0-1 0,0 1 16,0-22-16,0 22 0,0-22 0,0 0 15,0 1-15,0-22 0,0 21 16,-21-21-16,0 22 0,0-43 0,-1 21 16,1 0-16,0-21 0,0 0 0,-21 0 15,20 0-15,-20 0 0,21 0 16,-21-21-16,20 0 0,-20 0 0,21-1 16,0-20-16,0 21 0,-1 0 0,22 0 15,0-1-15,0-20 0,0 21 16,22 0-16,-1 0 0,0 21 15,0-22-15,21 1 0,-20 21 16,20-21-16,0 0 0,1 21 16</inkml:trace>
  <inkml:trace contextRef="#ctx0" brushRef="#br0" timeOffset="15025.22">10118 4530 0,'0'0'0,"21"0"0,0 0 16,0 0 15,-21-21-15,0-1-1,0 1 79,0 0-78,0 0 15,-21 21-31,0 0 16,0 21 15,21 0-16,-22 0-15,1 1 0,21-1 0,0 21 16,-21-21-16,0 22 0,0-22 0,0 21 16,21 0-16,-22 1 0,1-22 15,0 21-15,21-21 0,0 1 0,0-1 16,0 0-16,0 0 0,0-42 47,0 0-47,0 0 15,0-1-15,0-20 0,0 21 0,0 0 16,0-22-16,21 1 0,-21 21 16,21-21-16,22-1 0,-22 1 15,0 21-15,21-22 0,1 1 0,-1 21 16,0 0-16,1 0 0,-1 21 0,0 0 16,1 0-16,-22 0 0,21 21 15,-21 0-15,22 0 0,-22 21 0,0-20 16,-21 20-16,0 0 0,0-21 0,0 22 15,0-1-15,0-21 0,-21 22 16,21-1-16,-21-21 0,0 0 0,21 0 16,0 1-16,-22-1 0,22 0 15,0-42 1,22 21 0,-1-21-16,0-1 0</inkml:trace>
  <inkml:trace contextRef="#ctx0" brushRef="#br0" timeOffset="15792.42">11345 4445 0,'0'0'0,"21"0"0,-21-42 16,0 21-16,0-1 16,0 1-16,-21 0 15,0 21-15,0-21 0,0 21 0,0-21 0,-1 21 16,1 0-16,-21 0 0,21 21 15,0 0-15,-22 0 0,22 0 16,-21 22-16,21-22 0,-22 21 0,22 1 16,0-1-16,-21 0 0,20 1 15,1-1-15,21 0 0,0 1 0,0-1 16,0-21-16,0 21 0,0-20 16,21-1-16,1 0 0,-1 0 0,0-21 15,21 0-15,-21 0 0,22 0 0,-1 0 16,-21 0-16,22-21 0,-1 0 15,-21 0-15,21-1 0,-20 1 0,20-21 16,-21 0-16,0 20 0,0-41 16,1 21-16,-1-1 0,0-20 15,0-1-15,0-20 0,-21 20 0,0-21 16,0 1-16,21-1 0,-21 22 0,0-22 16,0 21-16,0 1 0,0 21 15,0-22-15,0 43 0,0 0 0,0 0 16,0 42-1,-21 0-15,0 21 0,21 1 16,0-1-16,0 0 0,-21 22 0,21-1 16,-21 1-16,21-1 0,0 22 15,0-22-15,0 1 0,0-1 0,0 1 16,0-22-16,0 1 0,21 20 16,0-21-16,-21-20 0,21 20 15,0-21-15,1 21 0,-1-20 0,0-22 16,0 21-16,21-21 0,-20 0 15,20 0-15,-21 0 0,21 0 0,-20-21 16,20 21-16,0-22 0,-21 1 0,1 0 16,20 0-16,-21 0 0,0 0 15,0-1-15,1-20 0,-22 21 0,0 0 16,0 0-16,0-1 0,0 1 0,-22 21 16,1 0-1,0 0-15,0 0 0,0 21 0,-22 1 16,22-1-16,0 0 0,0 0 15,0 0-15,21 22 0,0-22 16,0 0-16,0 0 0,0 21 0,0-20 16,0-1-16,0 0 0,21-21 0,0 21 15,0 0-15,0-21 0,1 0 16,-1 0-16,21 0 0,0 0 0,-20 0 16,20 0-16,0 0 0,1-21 15,-1 0-15,-21 0 0,21 0 0</inkml:trace>
  <inkml:trace contextRef="#ctx0" brushRef="#br0" timeOffset="16112.63">12679 4360 0,'0'0'0,"0"-42"0,0 21 15,0 0-15,0 0 0,-21-1 16,-1 22-16,1 0 0,0 22 16,0-1-16,0 0 0,21 0 0,-21 21 15,21 1-15,-22-22 0,22 21 16,0 22-16,0-22 0,0 0 0,0 22 15,0-1-15,0 1 0,0-1 0,0 1 16,0 21-16,0-22 0,0 1 16,0-1-16,0 1 0,0-1 0,0 1 15,0-1-15,0 1 0,0-1 16,0 1-16,0-22 0,0 21 0,0-20 16,0-1-16,0 0 0,0 1 15,0-22-15,22 0 0,-22 0 0,21-21 16,0 0-16,0 0 15,0-21 1,-21 0-16,21-21 0,-21 20 0,0-20 16,0 0-16,0-22 0,22 1 0,-22-1 15,0 1-15</inkml:trace>
  <inkml:trace contextRef="#ctx0" brushRef="#br0" timeOffset="16384.5">12636 4657 0,'0'0'0,"0"-64"0,-21 1 16,21 20-16,-21 1 0,21 0 0,0-1 15,0 1-15,0 21 0,0 0 0,21-22 16,0 22-16,-21 0 0,43 0 16,-22 0-16,0 0 0,21 21 0,-20 0 15,20 0-15,-21 21 0,0 0 16,0 0-16,-21 21 0,0 1 0,0-22 16,0 21-16,-21 1 0,0-1 0,0 0 15,0 1-15,-22-1 0,1 0 16,0-21-16,21 1 0,-22-1 0,22 0 15,0 0-15,0-21 0,21 21 16,0-42 15,21 0-31,0 21 0,0-21 0,0 0 16,1-1-16,-1 1 0</inkml:trace>
  <inkml:trace contextRef="#ctx0" brushRef="#br0" timeOffset="18411.58">12975 4445 0,'21'0'31,"0"0"-15,1 0-16,-1 0 0,21 0 15,-21 0-15,22 0 0,-22 0 0,21 0 16,-21 0-16,22-21 0,-22 21 0,21-21 15,-21 0-15,0 21 0,-21-22 16,0 1-16,0 0 0,0 0 0,0 0 16,0 0-16,-21 21 15,0 0-15,0 0 0,0 0 16,0 21-16,-1 0 0,1 0 0,0 0 16,0 0-16,0 22 15,0-22-15,21 0 0,0 21 0,0-20 0,0-1 16,0 0-16,0 0 0,0 0 15,0 0-15,21 1 0,0-22 16,0 0-16,0 21 0,0-21 0,1 0 16,20 0-16,-21 0 0,0 0 15,22-21-15,-22-1 0,21 22 0,0-21 16,-20 0-16,-1 21 0,21-21 0,-21-21 16,0 20-16,-21 1 0,22-21 15,-1 21-15,-21-22 0,0 22 0,0 0 16,0 42 15,0 0-31,0 1 0,0-1 0,-21 21 0,-1-21 16,22 22-16,-21-22 0,21 21 15,0-21-15,0 0 0,-21 1 16,21-1-16,0 0 0,0 0 16,0-42 15,21 0-31,-21 0 0,21 21 0,-21-22 15,22 1-15,-1 0 0,0-21 16,0 21-16,21-1 0,-20-20 0,-1 21 16,0-21-16,0 20 0,0 1 15,-21 0-15,21 21 0,1 0 16,-1 21-16,-21 0 16,0 1-16,0-1 0,0 0 0,0 21 15,0-21-15,0 1 0,21 20 16,0-21-16,0 0 0,0 0 0,1 1 15,-1-1-15,21 0 0,0 0 0,1 0 16,-1-21-16,0 0 0,1 0 16,-1 0-16,22 0 0,-22 0 0,0 0 15,1 0-15,-1 0 0,-21-21 0,21 0 16,-20 0-16,-1 0 0,0-1 16,0-20-16,0 21 0,0-21 0,-21-1 15,0 1-15,0 0 0,0-1 16,0 1-16,0 0 0,0 20 15,0 1-15,-21 0 0,0 21 0,-21 0 16,21 0-16,-1 0 0,-20 21 16,0 0-16,-1 1 0,22 20 0,-21-21 15,21 0-15,-22 22 0,22-22 0,0 21 16,21-21-16,0 0 0,0 1 16,0 20-16,0-21 0,21 0 15,0 0-15,22-21 0,-22 0 0,0 22 16,0-22-16,22 0 15,-22 0-15,0 0 0,21 0 0,-21 0 0,1-22 16,-1 1-16,0 21 0,0-21 16,21 0-16,-42-21 0,22 20 15,-1-20-15,0 0 0,-21-22 0,21 22 16,-21-22-16,21 1 0,-21-1 16,0-20-16,21 20 0,1 1 0,-22 20 15,21-20-15,-21-1 0,0 22 0,0 0 16,0-1-16,0 22 0,0 0 15,-21 21 1,21 21-16,-22 0 0,1 22 16,0-22-16,0 21 0,21 1 15,-21 20-15,21-21 0,-21 22 0,21-22 0,0 22 16,0-1-16,0 1 16,0-22-16,0 22 0,0-22 0,0 0 15,21 1-15,0-1 0,0 0 16,0-21-16,0 1 0,1 20 0,20-21 15,0 0-15,-21-21 0,22 21 0,-1-21 16,0 0-16,1 0 0,-1 0 16,0 0-16,1 0 0,-1 0 0,0-21 15,-20 0-15,20 0 0,-21 0 0,21-22 16,-20 1-16,-1 0 0,-21 21 16,0-22-16,21 1 0,-21 21 0,0 0 15,0-1-15,-21 22 16,-22 0-16,22 0 15,0 22-15,0-1 0,0 0 0,0 0 16,21 21-16,0-20 0,-22-1 16,22 21-16,0-21 0,0 0 0,0 1 15,0-1-15,22 0 0,-1 0 0,0 0 16,0-21-16,0 21 0,0-21 16,22 0-16,-22 0 0,21 0 0,-21 0 15,22 0-15,-22 0 0,0 0 0,0 0 16,0-21-16,22 0 0,-22 0 15,0 0-15,0-22 16,-21 22-16,0 0 0,0 0 16,21 0-16,-21 0 0,0 42 31,-21 0-31,21 0 16,0 0-16,0 0 0,0 1 0,0-1 15,0 0-15,0 0 0,0 0 16,21-21-1,1 0 1,-1-21-16,0 21 16,-21-21-16,21 21 0,0-21 15,0 0-15,1-1 0,-1 1 16,-21 0-16,21 0 0,0 0 0,0 0 16,-21-1-16,21 22 15,-21 22 1,0-1-16,0 0 15,0 0-15,0 0 0,0 22 0,0-22 16,0 0-16,0 0 0,22 0 16,-1 0-16,0 1 0,0-22 15,0 0-15,0 21 0,1-21 0,-1 0 16,0 0-16,0 0 0,0 0 0,22 0 16,-22-21-16,0 21 0,0-22 15,-21 1-15,21 0 0,0-21 16,-21 21-16,22-22 0,-22 1 0,0-22 15,21 22-15,0-21 0,0-22 16,-21 21-16,21 1 0,0-1 0,-21 1 16,22-1-16,-22 22 0,21 0 15,-21-1-15,0 22 0,0 0 0,-21 21 16,-1 21 0,1 0-16,0 1 0,0-1 0,0 21 15,-22 0-15,43 1 0,-21 20 16,21-20-16,-21 20 0,21-21 0,0 22 15,0-22-15,0 22 0,21-22 0,0 0 16,-21 1-16,22-1 16,-1-21-16,0 22 0,0-22 0,0 0 15,0 0-15,1 0 0,-1 0 0,0-21 16,0 0-16,21 0 16,-20 0-16,-1 0 0,0 0 0,0-21 15,0 0-15,22 0 0</inkml:trace>
  <inkml:trace contextRef="#ctx0" brushRef="#br0" timeOffset="18612.47">16658 3979 0,'0'0'0,"-42"22"0,-1-22 15,22 0-15,21 21 0,0 0 16,21-21-1,1 0-15,-1 0 0,0 0 0,21 0 16,-21 0-16,22 0 0,-1 0 16,0 0-16,-20 0 0,20 0 0,0-21 15,-21 0-15</inkml:trace>
  <inkml:trace contextRef="#ctx0" brushRef="#br0" timeOffset="19415.87">17611 3789 0,'0'0'0,"0"-21"0,21 21 0,-21-21 15,21 21-15,0-22 0,0 1 16,0 21-16,1-21 0,-1 0 0,21 0 15,-21 21-15,0-21 0,1-1 16,-1 1-16,-21 0 0,0 0 16,-21 21-16,-1 0 15,-20 0-15,0 21 0,-1 0 16,-20 0-16,21 22 0,-22-22 0,22 0 16,-1 21-16,1 1 15,21-22-15,0 0 0,0 21 0,21-20 16,0-1-16,0 0 0,0 21 0,21-21 15,21 1-15,-21-22 0,22 21 16,-1 0-16,0-21 0,1 0 0,20 0 16,-21 21-16,1-21 0,-22 0 15,21 0-15,-21 0 0,22 0 0,-64 0 32,-1 0-17,-20 21-15,0-21 0,-1 21 16,1 1-16,0-1 0,-1 0 15,1 0-15,0-21 0,-1 21 0,22 0 16,0 1-16,0-22 0,21 21 16,0 0-16,21-21 15,0 0-15,0 0 0,22 0 0,-1 0 16,0 0-16,1 0 0,-1 0 16,-21 0-16,22 0 0,-1 0 0,0 0 15,-21 0-15,22 0 0,-22 0 16,0 0-16,-21 21 0,0 0 0,0 0 15,0 22-15,0-22 0,-21 21 16,0 1-16,-22-1 0,22 0 16,-21 22-16,0-22 0,-1 22 0,1-22 15,0 21-15,-1-20 0,1 20 16,0-20-16,-1-1 0,1 0 0,21-21 16,0 1-16,-1-1 0,22 0 0,0 0 15,22-21-15</inkml:trace>
  <inkml:trace contextRef="#ctx0" brushRef="#br0" timeOffset="20244.05">19283 4043 0,'0'-21'31,"21"0"-31,-21-1 16,0 1-16,21 0 0,-21 0 0,21 0 15,-21 0-15,0-1 0,0 1 16,0 0-16,0 0 0,-21 0 16,0 0-16,0 21 0,0 0 15,-1 0-15,1 0 0,0 0 0,0 21 16,-21 0-16,20 0 0,-20 21 0,21 1 16,-21-1-16,-1 0 0,22 22 15,-21-22-15,-1 22 0,22-1 0,0-20 16,0-1-16,0 0 0,21 1 15,0-22-15,0 21 0,0-21 0,21-21 16,0 21-16,21-21 0,-20 0 0,-1 0 16,21 0-16,0-21 0,-20 21 15,20-21-15,21-21 0,-20 21 0,-1-22 16,22 1-16,-22 0 16,21-22-16,-20 1 0,-1-1 0,0 1 15,1-1-15,-1 1 0,0-22 0,-20 21 16,20-20-16,-21-1 0,-21 22 15,0-22-15,0 0 0,0 22 0,0-1 16,0 1-16,0 20 0,0 22 16,-21 0-16,0 21 0,0 21 15,-1 0-15,1 22 0,0 20 16,21 1-16,-21-1 0,0 1 0,21-1 16,0 1-16,0-1 15,0 1-15,0-1 0,0 1 0,21-1 0,0-20 16,-21 20-16,21 1 0,0-22 15,1 0-15,-22 1 0,21-22 16,0 21-16,0-21 0,-21 0 0,21 1 16,0-22-16,1 0 0,-1 0 15,0 0-15,0-22 0</inkml:trace>
  <inkml:trace contextRef="#ctx0" brushRef="#br0" timeOffset="20575.86">19939 4085 0,'21'0'47,"0"0"-32,0 0-15,1 0 0,-1 0 0,21-21 16,-21 21-16,22-21 0,-22 21 16,0-21-16,0 21 0,0-21 0,-21-1 15,0 1-15,0 0 16,0 0-16,-21 21 0,0 0 15,-21 0-15,20 0 0,1 0 0,-21 0 16,0 21-16,20 21 0,-20-20 16,21 20-16,0 0 0,0 1 0,-1-1 15,22-21-15,0 21 16,0 1-16,0-22 0,22 0 0,-1 0 16,0 0-16,0 1 0,21-22 0,1 0 15,-22 0-15,21 0 0,22 0 16,-22 0-16,0 0 0,1 0 0,-1-22 15,0 1-15,1 0 0,-22 0 16</inkml:trace>
  <inkml:trace contextRef="#ctx0" brushRef="#br0" timeOffset="20873.7">20637 3916 0,'0'0'16,"22"-42"-16,-22 20 0,0 1 0,0 42 31,0 1-31,-22 20 0,22 0 16,-42 1-16,21 20 0,0 1 0,0 20 15,-22-20-15,22-1 0,0 1 16,0 20-16,0-20 0,21 21 0,-22-22 16,22 22-16,0-1 0,0 1 15,0 0-15,0-1 0,0 1 0,0 0 16,0-1-16,-21 1 0,0 0 0,0-22 16,0 22-16,0-43 0,21 22 15,0-22-15,-22 0 0,22-20 0,0-1 16,0 0-16,22-21 15,-1-21-15,0 0 0,0-1 16,0-20-16,0 21 16,1-21-16,-1-22 0,0 22 0,0-22 15,0 1-15,0-1 0,1-20 0</inkml:trace>
  <inkml:trace contextRef="#ctx0" brushRef="#br0" timeOffset="21136.54">20701 4233 0,'0'0'0,"21"-84"0,0-1 0,0 0 15,1 22-15,-1-1 0,21 22 16,-21 0-16,0-1 0,1 22 0,20 0 16,-21 21-16,0 0 0,22 0 15,-22 0-15,0 0 0,21 0 0,-21 21 16,1 0-16,-1 22 0,0-22 16,0 0-16,-21 21 0,0 1 15,0-1-15,-21 0 0,-21 1 0,20 20 16,-20-42-16,0 22 0,-1-1 15,1-21-15,-21 0 0,20 1 0,1-1 16,21-21-16,-22 0 0,22 21 16,21-42-1,21 21-15,1-21 16,-1-1-16,21 22 0</inkml:trace>
  <inkml:trace contextRef="#ctx0" brushRef="#br0" timeOffset="23152.42">21209 4212 0,'0'0'0,"127"-63"31,-106 42-31,0 21 16,0-22-16,22 1 0,-22 0 0,0 0 16,0-21-16,22 20 0,-43 1 15,21 0-15,0 0 0,-21 0 16,-21 21-1,0 0-15,-22 21 16,22 0-16,0 0 0,-21 0 0,20 22 16,1-22-16,0 21 0,0-21 15,21 22-15,0-22 0,0 0 0,0 21 16,0-20-16,0-1 0,0 0 0,0 0 16,21-21-16,0 21 0,0-21 15,22 0-15,-22 0 0,21 0 0,-21 0 16,22 0-16,-1-21 0,0 21 15,1-21-15,-1 0 0,0 0 0,-20-1 16,20-20-16,-21 21 0,0-21 16,0 20-16,1-20 0,-1 21 0,0 0 15,-21 0-15,0-1 0,0 44 32,0-1-32,-21 0 0,21 21 15,-21-21-15,-1 1 0,1 20 16,21-21-16,-21 21 0,0-20 0,21-1 15,0 0-15,0 0 0,-21 0 16,21 0-16,0 1 16,21-44 15,-21 1-31,21 21 0,0-21 0,0 0 16,1 0-16,-1-22 0,0 22 15,0-21-15,21 0 0,-20 20 0,-1-20 16,21 21-16,-21 0 0,0 0 15,1 21-15,-1 0 0,0 0 16,-21 21-16,0 0 16,21 0-16,-21 21 0,21-20 15,-21-1-15,0 0 0,21 21 0,1-21 16,-1 1-16,0-1 0,0 0 16,0 0-16,22 0 0,-1-21 0,-21 21 15,43 1-15,-22-22 0,0 0 0,1 0 16,20 0-16,-21 0 0,1 0 15,20 0-15,-20 0 0,-1-22 16,-21 1-16,21 0 0,-20-21 0,20 21 16,-21-22-16,0 1 0,0 0 15,1-1-15,-22 1 0,0 0 0,0-1 16,0 22-16,0-21 0,0 21 16,-22-1-16,1 22 0,-21 0 0,21 0 15,-22 0-15,1 0 0,0 0 16,-1 22-16,1-1 0,0 21 0,-1-21 15,22 22-15,-21-22 0,21 21 16,21 0-16,0 1 0,0-22 0,0 21 16,0-21-16,0 22 0,21-22 15,0 0-15,0 0 0,0-21 16,1 21-16,20-21 0,-21 0 0,0 0 0,22 0 16,-22 0-16,0 0 15,21 0-15,-21-21 0,1 0 0,-1 0 16,0 0-16,0-22 0,0 22 15,0-21-15,1 0 0,-1-1 0,-21-20 16,21 20-16,-21-20 0,21 21 0,-21-22 16,0 1-16,21 20 0,-21-20 15,21 20-15,-21-20 0,0 21 0,0-1 16,0 22-16,0 0 0,-21 21 16,0 21-1,0 0-15,21 22 0,-21-1 16,0 0-16,21 1 0,0-1 0,-22 0 15,22 1-15,-21 20 16,21-21-16,-21 22 0,21-22 0,0 22 16,0-22-16,0 0 0,0 1 0,0-1 15,21 0-15,0 1 0,1-22 16,-1 21-16,0-21 0,21 1 0,-21-22 16,22 21-16,-1-21 0,0 0 15,1 0-15,-1 0 0,0 0 0,22-21 16,-22-1-16,1 22 0,-1-21 15,0 0-15,1-21 0,-22 21 16,21-22-16,-21 1 0,0 0 0,-21-1 16,0 22-16,0-21 0,0 21 15,0-1-15,0 1 0,-21 0 0,0 21 16,0 0-16,-21 0 0,20 21 16,1 0-16,0 1 0,0-1 0,0 21 15,21-21-15,0 0 0,0 22 0,0-22 16,0 21-16,0-21 0,0 1 15,21-1-15,0 0 0,0 0 0,22 0 16,-22 0-16,21-21 0,0 0 16,-20 0-16,20 0 0,0 0 0,-21 0 15,1 0-15,20 0 0,-21-21 16,0 21-16,-21-21 0,21-21 16,1 21-16,-1-22 0,0 1 0,0 21 15,0-22-15,0 1 0,-21 21 16,0 0-16,22 0 0,-22 42 31,0 0-31,-22 0 0,22 0 16,0 0-16,-21 1 0,21 20 0,-21-21 15,21 0-15,0 0 0,0 1 16,0-1-16,0 0 16,21-21-1,0 0-15,1 0 16,-1 0-16,0-21 0,0 21 0,21-21 15,-20 21-15,-1-22 0,0 1 16,0 0-16,0 0 0,0 0 0,1 0 16,-1-1-16,-21 1 15,21 21-15,-21 21 16,0 1-16,0-1 16,0 0-16,0 0 0,0 21 0,-21-20 15,21-1-15,0 0 0,0 0 0,0 21 16,0-20-16,21-1 0,0-21 15,0 21-15,22 0 0,-22-21 0,0 0 16,21 0-16,-21 0 0,1 0 16,20 0-16,-21 0 0,0 0 15,0 0-15,1-21 0,-1 0 0,0 0 16,0-22-16,-21 1 0,21 21 16,0-43-16,1 22 0,-1 0 0,-21-22 15,42 1-15,-21 20 0,0-20 16,1-1-16,-1 1 0,0-1 0,0 22 15,0-22-15,-21 22 0,0 0 16,0-1-16,0 22 0,0 0 0,-21 21 16,-21 0-16,21 21 0,-1 22 15,-20-22-15,21 21 0,0-21 16,0 22-16,-1-1 0,1 0 16,21 1-16,0-1 0,0 21 15,0-20-15,0-1 0,0 22 0,0-22 16,0 0-16,0 1 0,0-1 15,0 0-15,0 1 0,0-22 0,21 0 16,1 21-16,-1-21 0,0 1 16,0-22-16,0 0 15,0 0-15,1 0 0,-1 0 16,0-22-16,0 1 0,0 0 16,0 0-16,1 0 0,-1 0 0</inkml:trace>
  <inkml:trace contextRef="#ctx0" brushRef="#br0" timeOffset="23388.3">24828 3810 0,'0'0'0,"-21"0"0,0 0 15,42 0 1,0 21-16,22-21 0,-1 0 15,0 0-15,22 0 0,-1 21 0,-20-21 16,20 22-16,-20-22 0,20 0 0,-21 0 16,1 0-16,-1 0 15,0 0-15,1 0 0,-1 0 0,-21 0 16,22 0-16,-22 0 0,0 0 0,0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4T03:17:46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635 0,'0'0'0,"-22"0"16,22-21-16,-21 21 47,21 21-47,0 0 0,0 0 15,0 1-15,0-1 0,0 0 16,0 21-16,0 1 0,0-1 0,0 0 15,0 22-15,0-22 0,21 0 16,-21 1-16,0-1 0,0 0 16,0-20-16,0 20 0,0-21 15,0 0-15,0 22 0,0-22 16,0 0-16,0 0 16,0 0-16,0 0 0,0-42 62</inkml:trace>
  <inkml:trace contextRef="#ctx0" brushRef="#br0" timeOffset="455.66">1376 1228 0,'0'42'16,"21"-63"46,-21 0-62,21 0 0,-21-1 16,0 1-16,0 0 16,0 42 30,0 0-46,0 1 16,0-1-16,0 0 16</inkml:trace>
  <inkml:trace contextRef="#ctx0" brushRef="#br0" timeOffset="1179.61">4022 508 0,'0'0'16,"0"-21"-16,21 0 0,-21 0 15,0 42 16,0 0-15,0 0-16,0 21 0,-21 1 16,21-1-16,0 22 0,-22-22 0,1 21 15,0 22-15,21-21 16,-21-1-16,0 1 0,0-1 0,-1-21 16,1 22-16,21-22 0,-21 1 15,21-1-15,-21-21 0,21 0 0,0 22 16,-21-22-16,21 0 15,0 0-15,0-42 32,21 0-17,0-22-15,0 22 16,-21 0-16,21-21 0</inkml:trace>
  <inkml:trace contextRef="#ctx0" brushRef="#br0" timeOffset="1540.41">4191 572 0,'0'0'0,"0"-22"16,0 44 15,21 20-16,-21-21-15,21 21 16,-21 1-16,21-1 0,-21 0 0,22 22 16,-22-1-16,0 1 0,21-1 15,-21 1-15,0-1 0,0-20 0,0 20 16,0-20-16,0-1 0,0 0 16,0 1-16,0-1 0,0-21 0,0 21 15,0-20-15,0-1 0,0 0 16,0 0-16,0 0 0,0-42 47,0 0-47,0 0 0,0 0 15,0-1-15,0 1 0</inkml:trace>
  <inkml:trace contextRef="#ctx0" brushRef="#br0" timeOffset="2212.07">4022 1291 0,'-64'0'31,"64"21"-31,21-21 16,0 0 0,1 0-16,20 0 15,-21 0-15,21 0 0,-20 0 0,20-21 16,21 21-16,-20-21 0,20 21 15,-20-21-15,20 0 0,-21 21 0,22-21 16,-22 21-16,1-22 0,-1 1 16,-21 21-16,0-21 0,0 21 0,1 0 15,-22-21-15,21 21 16,-42 21 15,-1 0-31,22 22 16,-21-22-16,21 0 0,0 0 15,0 21-15,-21-20 0,21 20 0,0-21 16,-21 21-16,21-20 16,0-1-16,0 0 0,0 0 0,0 0 15,0 0-15,21 1 0,0-1 0,0 0 16,1-21-16,-1 0 0,0 0 16,0 0-16,21 0 0,-20 0 0,20 0 15,-21-21-15,0 0 0,22-1 16,-22 1-16,0 0 0,0 0 0,0 0 15,-21-22-15,0 22 0,21 0 16,-21-21-16,22 21 0,-22-1 0,0-20 16,0 21-16,0 0 0,0 0 15,0-1-15,0 1 16,0 42 0,0 1-1,-22-1-15,22 0 0,-21 0 16,21 21-16,0-20 0,0-1 0,0 0 15,-21 21-15,21-21 0,0 1 0,0-1 16,0 0-16,0 0 0,0 0 16,21-21-16,-21 21 0,21-21 0,1 0 15,-1 0-15,0 0 16,0 0-16,0 0 0,0 0 0,1 0 16,-1-21-16,0 0 0,0 0 15,0 0-15,0 0 0</inkml:trace>
  <inkml:trace contextRef="#ctx0" brushRef="#br0" timeOffset="2520.02">5609 635 0,'0'-21'0,"0"42"0,-21-84 0,0 41 16,21 1-16,-21 0 0,21 42 31,0 0-16,0 22-15,0-22 0,0 21 16,0 1-16,0 20 0,0-21 0,-22 22 16,22-1-16,0 1 0,-21-1 15,21-20-15,0 20 0,0-20 16,0 20-16,-21-21 0,21 1 0,0-22 16,0 21-16,0-21 0,0 1 15,0-1-15,0 0 0,0 0 0,0 0 16,21-21-1,0 0 1,1 0-16,-1 0 0,-21-21 16,21 0-16</inkml:trace>
  <inkml:trace contextRef="#ctx0" brushRef="#br0" timeOffset="2948.16">5927 1080 0,'0'0'0,"0"21"16,-22 0-16,1 0 0,21 0 15,-21 0-15,21 1 0,0-1 0,-21 0 16,0 21-16,21-21 16,0 1-16,0-1 0,0 21 0,0-21 15,0 0-15,0 1 0,0-1 16,0 0-16,0 0 0,21-21 15,0 21-15,0-21 16,0 0-16,1 0 0,-1 0 16,21 0-16,-21 0 0,0-21 0,1 21 15,-1-21-15,-21 0 0,21 21 16,0-21-16,-21-1 0,21 1 0,-21 0 16,0 0-16,0 0 0,0 0 15,0-22-15,0 22 0,0 0 0,0 0 16,-21 0-16,0-1 0,0 22 15,21-21-15,-21 21 0,-1 0 0,1 0 16,0 0-16,0 0 16,0 0-1,0 21-15</inkml:trace>
  <inkml:trace contextRef="#ctx0" brushRef="#br0" timeOffset="3280.22">5524 868 0,'0'0'0,"-21"0"0,42 0 31,22-21-31,-1 21 0,0 0 0,1 0 16,-1-21-16,22 21 0,-22 0 15,21-22-15,-20 22 0,-1 0 0,0 0 16,1-21-16,-22 21 0,21 0 16,-21 0-16,1 0 15,-1 0-15,-21-21 16</inkml:trace>
  <inkml:trace contextRef="#ctx0" brushRef="#br0" timeOffset="4796.96">7260 974 0,'0'0'0,"0"21"15,21-21 17,0-21-17,1 0-15,-1-1 0,21 1 16,0 0-16,-20 0 0,20-21 15,0 20-15,-21 1 0,22-21 0,-22 21 16,21 0-16,-21-22 0,1 22 16,-22 0-16,0 0 0,0 0 0,0-1 15,0 1-15,-22 0 16,1 21-16,-21 0 0,0 0 0,-1 0 16,1 0-16,0 0 0,-1 0 15,1 0-15,0 0 0,-1 21 0,1 0 16,21 1-16,-22-22 0,22 21 15,0 0-15,0 0 0,0 0 0,21 0 16,0 1-16,0-1 16,0 0-16,0 0 0,21 0 15,0 0-15,0 1 0,0-1 16,1 0-16,20 0 0,-21 21 0,0-20 16,22-1-16,-22 0 0,21-21 15,0 21-15,-20 0 0,20 0 0,-21 1 16,21-1-16,-20 0 0,-1 0 15,0 0-15,0 0 0,0 1 0,-21-1 16,21 0-16,-21 0 0,0 0 0,0 0 16,0 22-16,-21-22 0,0 0 15,0 0-15,-21 0 0,20 1 0,1-22 16,-21 21-16,0 0 16,20 0-16,-20-21 0,21 21 0,-21-21 15,20 0-15,-20 0 0,21 0 0,0 0 16,-22 0-16,22 0 0,0 0 15,0-21-15,0 0 0,0 21 0,-1-21 16,22-22-16,-21 22 0,21 0 16,-21-21-16,21 21 0,0-22 0,0 1 15,0 21-15,0-22 0,0 22 16,0-21-16,0 21 0,0 0 0,0-1 16,0 1-16,0 0 15,21 21-15,0 0 16,-21 21-16,22 0 15,-22 1-15,0-1 0,21 0 0,-21 0 16,21 21-16,-21-20 0,0 20 0,0-21 16,21 21-16,0-20 0,-21-1 15,21 21-15,1-21 0,-22 0 0,21 1 16,0-1-16,0 0 0,0-21 16,0 21-16,1 0 0,-1-21 0,21 0 15,-21 0-15,0 0 0,22 0 16,-22 0-16,21 0 0,1-21 0,-22 0 15,21 0-15,0 0 0,-20-1 0,20 1 16,0 0-16,-21 0 16,1-21-16,20 20 0,-21 1 0,0-21 15,0 21-15,-21 0 0,22-1 16,-22 1-16,21 0 0,-21 0 0,0 42 31,0 0-15,-21 0-16,-1 1 0,1-1 0,0 0 15,21 21-15,-21-21 0,21 1 16,-21 20-16,21-21 0,0 0 0,0 0 16,0 1-16,0-1 0,0 0 15,21 0-15,0-21 0,0 0 16,0 0-16,1 0 0,-1 0 16,0 0-16,21 0 0,-21 0 15,1 0-15,20-21 0,-21 0 0,0 0 16,0-1-16,22 1 0,-22 0 15,0 0-15,0 0 0,-21-22 0,21 22 16,1 0-16,-1 0 0,-21 0 16,0 0-16,0-1 0,21 22 0,-21-21 15,0 42 17,-21 1-32,21-1 0,-21 0 15,21 0-15,-22 0 0,22 0 16,-21 1-16,21-1 0,0 0 15,0 0-15,0 0 0,0 0 0,0 1 16,0-1-16,21-21 16,1 0-16,-1 0 15,0 0-15,0 0 0,0 0 16</inkml:trace>
  <inkml:trace contextRef="#ctx0" brushRef="#br0" timeOffset="5519.79">9123 1207 0,'0'0'0,"0"-22"0,0 1 0,0 0 0,0 0 15,0 0-15,-21 0 16,-1-1-16,1 22 0,0 0 0,0 0 16,-21 0-16,20 0 0,1 0 0,-21 0 15,21 22-15,0-1 0,-22 0 16,22 0-16,0 0 0,0 22 0,0-22 15,-1 0-15,1 21 0,21-21 16,0 1-16,0-1 0,0 0 0,0 0 16,21 0-16,1 0 0,-1-21 15,0 0-15,21 0 0,-21 0 16,22 0-16,-1 0 0,-21 0 0,22 0 16,-22 0-16,21-21 0,-21 0 15,0 21-15,1-21 0,-1 0 0,0 0 16,0-1-16,0 1 0,-21 0 0,0 0 15,21 0-15,-21 0 0,0-1 16,0 1-16,0 42 31,-21 1-15,21-1-16,0 0 0,-21 0 16,21 21-16,-21-20 0,21 20 15,-21 0-15,21 1 0,0-1 0,0 21 16,0-20-16,0 20 0,0-20 15,0 20-15,0 1 0,0-22 0,0 21 16,0-20-16,0 20 0,0-20 0,0-1 16,21 0-16,-21 1 0,0-1 15,0 0-15,0 1 0,0-1 0,0 0 16,0-21-16,0 22 0,0-22 0,0 21 16,0-21-16,-21 1 0,21-1 15,-21-21-15,-1 21 0,1-21 0,0 0 16,0 0-16,0 0 0,0 0 0,-22 0 15,22 0-15,0-21 16,0 0-16,-22-22 0,22 22 0,0-21 0,0 21 16,21-22-16,0-20 0,0 20 15,0 1-15,0-21 0,0 20 16,0-20-16,21-1 0,0 1 0,0 20 16,22-20-16,-22-1 0,0 1 0,21-1 15,-20 22-15,-1 0 0,21-22 16,-21 22-16,22 0 0,-22 20 0,0-20 15,21 21-15,-21 0 0,1 0 16,-1-1-16,0 1 0,0 0 0,-21 0 16,21 21-16</inkml:trace>
  <inkml:trace contextRef="#ctx0" brushRef="#br0" timeOffset="6595.74">9927 1376 0,'21'-21'32,"0"21"-17,-21-21-15,0-1 16,0 1-16,22 21 0,-22-21 16,0 0-16,0 0 0,0 0 15,0-1-15,-22 1 16,1 21-16,0 0 0,0 0 15,-21 0-15,20 0 0,1 0 0,-21 0 16,0 0-16,20 0 0,-20 21 16,21-21-16,0 22 0,0-1 0,-1-21 15,1 21-15,0 0 0,21 0 16,0 0-16,0 1 16,0-1-16,0 0 0,21-21 15,0 0-15,1 0 0,-1 0 16,21 0-16,-21 0 0,22 0 0,-1 0 15,-21 0-15,21 0 0,1 0 0,-22 0 16,21-21-16,-21 0 0,22 21 16,-22-22-16,0 1 0,0 21 0,-21-21 15,0 0-15,21 21 0,-21-21 16,0 0 0,0 42 15,-21 21-31,21-21 15,0 0-15,0 22 0,0-1 16,0 0-16,0 1 0,0-1 0,0 22 16,0-1-16,0 1 0,0-1 0,0 1 15,0-1-15,21 1 0,-21-1 16,22 22-16,-1-22 0,-21 1 0,0 20 16,21-20-16,-21-1 0,21 1 0,-21-1 15,0 1-15,0-1 0,0-20 16,0 20-16,0-20 0,0-1 0,0-21 15,0 21-15,0-20 0,-21-1 0,21 0 16,-21 0-16,0-21 16,-1 0-16,1 0 0,0 0 15,0-21-15,-21 0 0,20 0 0,1-22 16,0 1-16,-21 0 0,21-1 16,-1-20-16,-20-1 0,21-20 0,0 20 15,0 1-15,-1-22 0,1 21 0,21-20 16,0 20-16,0 1 0,0-1 15,0 1-15,0-1 0,0 1 0,21-1 16,22 1-16,-22 20 0,0-20 16,21 21-16,1-1 0,-1 1 15,0 21-15,1-22 0,-1 22 0,0 0 16,-20 0-16,20 0 0,0 0 0,-21-1 16,1 1-16,-1 0 0,0 21 15,0-21-15,-21 0 16</inkml:trace>
  <inkml:trace contextRef="#ctx0" brushRef="#br0" timeOffset="7264.48">10350 1207 0,'22'0'31,"-1"0"-16,0-22-15,0 22 16,0-21-16,0 21 0,-21-21 0,22 21 16,-22-21-16,21 21 0,-21-21 15,21 21-15,-42 0 32,0 0-32,-1 0 0,1 0 15,0 21-15,-21 0 0,21 0 0,-1 0 16,1 1-16,0-1 0,0 0 15,21 0-15,0 0 0,-21 22 16,21-22-16,0 0 0,0 0 16,0 0-16,0 0 0,0 1 0,21-22 15,0 0-15,0 21 0,22-21 16,-22 0-16,21 0 0,-21 0 16,22 0-16,-1 0 0,0-21 0,1-1 15,-1 1-15,21 21 0,-20-21 16,-1-21-16,0 21 0,-20-1 0,20-20 15,-21 21-15,0 0 0,-21-22 0,0 22 16,0 0-16,0 0 0,0 0 16,-21 21-1,-21 0-15,21 0 16,-1 0-16,1 21 0,0 0 0,0-21 16,0 21-16,21 0 0,0 1 15,0-1-15,0 0 0,0 0 0,0 0 16,0 0-16,21 1 0,0-1 0,0 0 15,0 0-15,1 0 0,20-21 16,-21 21-16,0 1 0,0-1 0,1 0 16,-22 0-16,0 0 15,-22 0 1,1-21-16,0 0 0,0 0 0,0 0 16,0 0-16,-22 0 0,22 0 15,0 0-15,0 0 0,0 0 16,-1 0-16,1 0 0,21-21 15,0 0-15,0 0 0,0 0 16,0 0-16,21-1 0,1 1 0,-1 0 16</inkml:trace>
  <inkml:trace contextRef="#ctx0" brushRef="#br0" timeOffset="7611.58">11451 381 0,'-85'21'16,"85"0"0,0 1-16,0 20 0,-21-21 0,21 21 15,0 1-15,0-1 0,0 0 0,-21 22 16,21-22-16,0 22 0,0-1 15,0 1-15,0-1 0,0-20 0,0 20 16,0-21-16,-21 22 0,0-22 16,21 1-16,-21-1 0,21-21 0,0 21 15,0-20-15,0-1 0,0 0 16,0 0-16,0 0 0,0 0 16,21-21-1,0 0 1,0-21-16,0 0 15,0 0-15</inkml:trace>
  <inkml:trace contextRef="#ctx0" brushRef="#br0" timeOffset="7875.43">11705 1080 0,'0'21'15,"-21"0"1,21 21-16,-21-21 0,21 1 0,0 20 16,-21-21-16,21 0 0,-22 22 15,22-22-15,-21 0 0,21 21 0,0-21 16,0 1-16,0-1 0,0 0 16,0 0-16,21-21 15,1 0 1,-1 0-16,0 0 15,0 0-15,0-21 0,0 0 0,1 0 16</inkml:trace>
  <inkml:trace contextRef="#ctx0" brushRef="#br0" timeOffset="8652.76">12150 1122 0,'0'0'0,"0"-21"0,0 42 31,-22 0-31,1 0 16,21 0-16,-21 1 0,0-1 16,21 21-16,0-21 0,-21 0 0,21 1 15,-21-1-15,21 0 0,-22 0 16,22 0-16,0 0 0,0 1 16,0-1-16,22 0 15,-1-21-15,0 0 16,0 0-16,0 0 0,0 0 0,1 0 15,-1 0-15,-21-21 0,21 0 0,0-1 16,-21 1-16,0 0 16,0 0-16,0 0 0,0 0 0,0-1 15,0 1-15,-21 0 0,21 0 16,-21 0-16,21 0 0,0-1 0,0 1 16,0 0-16,0 0 0,21 21 15,0-21-15,0 0 0,0 21 16,1 0-16,-1-22 0,21 22 0,-21 0 15,0 0-15,1 0 0,-1 0 16,0 22-16,0-22 0,-21 21 0,21 0 16,0 0-16,-21 21 0,22-20 15,-22-1-15,0 21 0,0-21 0,21 0 16,-21 1-16,0 20 0,0-21 0,0 0 16,0 0-16,0 1 0,0-1 15,0 0-15,0 0 0,-21 0 16,-1-21 15,1 0-31,21-21 0,0 0 16,0 0-1,0 0-15,0-1 0,0-20 16,21 21-16,1 0 0,-1-22 0,0 22 16,0-21-16,0 21 0,0-22 15,22 22-15,-22-21 0,21 21 0,1 0 16,-22-1-16,21 1 0,0 0 15,1 21-15,-22 0 0,21 0 0,-21 0 16,1 21-16,-1 0 0,0 22 16,0-22-16,-21 21 0,21 1 0,-21-22 15,0 21-15,0 0 0,0 1 16,-21-22-16,0 0 0,0 21 16,21-20-16,-21-1 0,21 0 0,-22 0 15,1 0-15,21 0 0,0 1 16,-21-22-1,21-22 17,-21 1-32,21 0 0,0 0 0</inkml:trace>
  <inkml:trace contextRef="#ctx0" brushRef="#br0" timeOffset="8900.62">12509 572 0,'0'0'0,"0"-22"32,-21 22-17,0 0 48,21 22-63,-21-22 0</inkml:trace>
  <inkml:trace contextRef="#ctx0" brushRef="#br0" timeOffset="9191.69">11282 910 0,'0'0'0,"42"0"16,-21 0-16,0 0 15,22 0-15,-22 0 0,21-21 16,1 21-16,-1 0 0,0-21 0,1 21 15,20 0-15,-21 0 0,1 0 16,-1-21-16,-21 21 0,22 0 0,-22 0 16,0 0-16,-42 0 31,0 0-31,-1 0 0,-20 0 16,21 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4T03:40:48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16531 4614 0,'0'0'0,"0"-910"0,0 423 16,0 64-16,0 84 0,0 85 15,0 43-15,0 63 0,0 21 0,0 42 16,0 0-16,0 43 0,0 0 16,0 20-16,0 1 0,0 0 15,0 0-15</inkml:trace>
  <inkml:trace contextRef="#ctx0" brushRef="#br0" timeOffset="912.74">14668 2159 0,'0'0'0,"0"-21"15,22 21 79,-1 0-94,0 0 0,0-21 16,21 0-16,1-1 0,20 1 0,22 0 15,21-21-15,0 21 0,-1-22 0,22 1 16,-21 0-16,21-1 0,0 1 16,-21 21-16,0-22 0,-21 22 0,-1 0 15,-20 21-15,-22 0 0,-21 0 16,-42 0-1</inkml:trace>
  <inkml:trace contextRef="#ctx0" brushRef="#br0" timeOffset="1328.18">14774 2709 0,'0'0'0,"0"22"0,-21-22 15,0 21-15,42-21 32,0 0-17,22 0-15,-1-21 0,21-1 16,1 1-16,-1 0 0,22 0 0,21 0 16,-21-22-16,20 1 0,1 0 15,-21 21-15,21-22 0,0 22 0,-22-21 16,1 21-16,0-1 0,-22 22 0,-21 0 15,1-21-15,-22 21 0,0 0 16,-21 21 0,-21 1-16</inkml:trace>
  <inkml:trace contextRef="#ctx0" brushRef="#br0" timeOffset="1644.88">14944 3514 0,'0'0'0,"-22"21"0,1-21 0,0 0 15,63 0 1,1-21-1,-1 0-15,22-1 0,-1 1 0,1-21 16,20 21-16,1 0 0,0-22 16,-1 22-16,1-21 0,0 21 0,20-1 15,-20-20-15,0 21 0,-1 0 0,1 0 16,0-1-16,-1 1 0,-20 0 16,21 0-16,-22 0 0,1 0 15,-1 21-15,-21-22 0,22 1 0,-22 21 16</inkml:trace>
  <inkml:trace contextRef="#ctx0" brushRef="#br0" timeOffset="2049.07">17441 3810 0,'0'0'0,"21"0"47,1-21-47,-1 21 0,21-21 16,22 0-16,-1-1 0,1 1 15,-1 0-15,43 0 0,0-21 0,0-1 16,21 1-16,21-22 0,-21 1 0,21-1 15,0 1-15,21-22 0</inkml:trace>
  <inkml:trace contextRef="#ctx0" brushRef="#br0" timeOffset="5429">10139 6308 0,'-21'0'15,"-43"0"1,43 0-16,0 0 16,42 0 93,0 0-93,0 0-16,0 0 15,1 0-15,-1 0 16,0 0-16,0 0 0,0 0 15,0 0-15,1 0 0,-1 0 16,0 0-16,0 0 0,0 0 16,0 0-16,1 0 0,-1 0 15,0 0-15,0 0 0,0 0 0,22 0 16,-22 0-16,0 21 0,21-21 16,-21 0-16,22 0 0,-22 0 0,21 0 15,1 0-15,-22 0 0,21 0 0,0 0 16,-20 0-16,20 0 0,-21 21 15,21-21-15,-20 0 0,20 0 0,-21 0 16,21 0-16,-20 0 0,20 0 0,0 0 16,-21 0-16,22 0 0,-22 0 15,21 0-15,-21 0 0,22 0 0,-22 21 16,21-21-16,-21 0 0,22 0 16,-22 0-16,21 0 0,-21 0 0,22 0 15,-22 0-15,21 0 0,-21 0 16,22 0-16,-22 0 0,21 0 0,-21 0 15,22 0-15,-1 21 0,-21-21 16,22 0-16,-1 0 0,0 0 0,1 0 16,-22 0-16,21 0 0,0 0 0,-20 0 15,20 0-15,-21 0 0,21 0 16,-20 0-16,-1 0 0,21 0 0,-21 0 16,22 0-16,-22 0 0,0 0 0,21 0 15,-21 0-15,22 0 0,-1 0 16,-21 0-16,22 0 0,-1 0 0,0 0 15,1 0-15,-22 0 0,21 0 16,0 0-16,1-21 0,-1 21 16,0 0-16,1 0 0,-1 0 0,0 0 15,1 0-15,-1 0 0,0 0 0,-20 0 16,20 0-16,0 0 0,1 0 16,-1 0-16,0 0 0,-21 0 0,22-21 15,-1 21-15,0 0 0,-20 0 0,20 0 16,0 0-16,1 0 0,-1 0 15,0 0-15,-21 0 0,22 0 0,-1 0 16,0 0-16,1 0 0,-1 0 0,0 0 16,1 0-16,-1 0 0,0 0 15,-20 0-15,20 0 0,0 0 16,-21 0-16,22 0 0,-22 0 0,21 0 16,-21 0-16,22 0 0,-22 0 15,21 0-15,-21 0 0,1 0 0,20 0 16,-21 0-16,21 0 0,-20 0 0,20 0 15,0 0-15,-21 0 0,22 0 16,-1 0-16,0 0 0,1 0 0,-1 0 16,-21 0-16,22 0 0,-1 0 0,0 0 15,1 0-15,-22 0 0,21 0 16,0 0-16,1 0 0,-1 0 0,0 0 16,1 0-16,-1 0 0,-21 0 0,22 0 15,-1 0-15,-21 21 16,21-21-16,-20 0 0,20 0 0,-21 0 15,21 0-15,-20 0 0,20 0 0,-21 21 16,0-21-16,22 0 0,-22 0 16,0 0-16,0 0 0,0 0 0,0 0 15,1 0-15,-1 0 16,-42 0 171,21-21-171</inkml:trace>
  <inkml:trace contextRef="#ctx0" brushRef="#br0" timeOffset="6563.85">22204 5948 0,'0'-21'32,"0"42"61,0 0-93,0 0 16,0 0-16,0 1 16,0-1-16,0 0 15,0 0-15,0 0 0,-21 0 16,21 1-16,0-1 16,0-42 46,0-1-62</inkml:trace>
  <inkml:trace contextRef="#ctx0" brushRef="#br0" timeOffset="7028.63">22246 5525 0,'0'0'0,"-21"0"15,0 0-15,0 21 16,21 0-16,0 0 15,0 0-15,-22 0 16,22 1-16,0-1 0,0 0 16,0 0-1,22-21 1,-1 0-16,0 0 16,0-21-16,0 0 0,0 21 15,-21-21-15,0-1 0,22 22 0,-22-21 16,21 0-16,-21 0 0,0 0 15,0 0-15,0-1 0,-21 22 16,-1-21-16,1 21 16,0 0-1,0 0-15,21 21 16,-21 1-16,21-1 16,0 0-16,-21-21 0,21 21 15,0 0-15,0 0 16</inkml:trace>
  <inkml:trace contextRef="#ctx0" brushRef="#br0" timeOffset="7680.29">22479 5884 0,'-21'0'0,"0"0"31,-1 22 0,22-1-31,-21 0 0,21 0 16,0 0-16,0 0 16,0 1-16,-21-1 0,21 0 0,0 0 15,-21 0-15,21 0 16,0 1-16,0-1 0,0-42 62,0-1-62,0 1 16,0 0-16,0 0 0,0 0 16,0 0-16,0-1 0,0 1 15,21 0-15,0 0 0,0 0 0,1 0 16,-1-1-16,0 1 0,21 0 16,-21 0-16,1 21 0,20-21 0,-21 21 15,21 0-15,-20 0 0,-1 0 16,21 0-16,-21 0 0,0 0 0,1 0 15,-1 0-15,-21 21 0,0 0 0,21 0 16,-21 0-16,0 1 0,0 20 16,0-21-16,0 0 0,0 0 0,-21 22 15,21-22-15,0 0 0,-21 0 16,-1 0-16,1 1 0,21-1 16,0 0-16,-21 0 15,21-42 32</inkml:trace>
  <inkml:trace contextRef="#ctx0" brushRef="#br0" timeOffset="8024.1">23199 5525 0,'0'21'31,"0"0"-15,0 0-16,-22 0 0,22 22 0,-21-22 15,21 21-15,0 0 0,0 1 16,-21-22-16,21 21 0,-21 1 0,21-22 15,-21 21-15,21-21 0,0 22 0,0-22 16,-21 0-16,21 0 0,0 0 16,0 0-16,0 1 15,21-22 17,0 0-32,0 0 15,-21-22-15,0 1 0,21 21 0,-21-21 16,21 0-16</inkml:trace>
  <inkml:trace contextRef="#ctx0" brushRef="#br0" timeOffset="8243.96">23050 5863 0,'22'0'15,"-1"0"1,0 0-16,0 0 16,0-21-16,0 21 0,1 0 15,-1 0-15,0 0 0,0 0 0,0 0 16,0 0-16,1 0 0,-1 0 16,0 0-16</inkml:trace>
  <inkml:trace contextRef="#ctx0" brushRef="#br0" timeOffset="8944.75">24172 6033 0,'0'0'0,"21"-43"32,-21 22-32,0 0 0,22 21 15,-22-21-15,0 0 0,0-1 0,0 1 16,0 0-16,0 0 0,0 0 16,0 0-16,0-1 0,0 1 15,0 0-15,-22 21 16,1 0-16,0 0 0,0 0 15,0 0-15,0 21 16,-1 0-16,1-21 0,0 22 0,0-1 16,0 21-16,0-21 0,-1 0 15,-20 22-15,21-22 0,0 0 0,0 21 16,-1-20-16,22-1 0,0 0 0,-21 21 16,21-21-16,0 1 15,0-1-15,0 0 0,21 0 16,1-21-16,-1 0 15,0 0-15,0 0 16,0 0-16,0 0 0,1 0 0,-1-21 16,21 21-16,-21-21 0,0 0 0,1-1 15,-1 1-15,0 0 0,0 0 16,0 0-16,0-22 0,1 22 0,-1 0 16,-21-21-16,0 21 0,21-1 15,-21 1-15,21 0 0,-21 42 47,0 0-31,0 1-16,-21-1 0,21 0 0,0 21 15,-21-21-15,21 1 0,0-1 16,0 0-16,0 0 0,0 0 16,0 0-16,0 1 0,0-1 15,21-21 1,0 0-16,0 0 0,0 0 15,1 0-15,-1 0 0,0 0 16,0-21-16,0 21 0,0-22 16</inkml:trace>
  <inkml:trace contextRef="#ctx0" brushRef="#br0" timeOffset="9280.54">24871 5906 0,'21'0'31,"0"0"-16,0-22-15,0 22 16,1 0-16,-1 0 0,0 0 16,0 0-16,0 0 0,0 0 15,1 0-15,-1 0 16,-42 0 31,-1 0-47</inkml:trace>
  <inkml:trace contextRef="#ctx0" brushRef="#br0" timeOffset="9500.43">24828 6054 0,'22'0'46,"-1"0"-46,0 0 16,0 0-16,0 0 16,0 0-16,1 0 0,-1 0 15,0 0-15,0 0 0,0 0 16,0 0 0,-21-21-16,22 21 0</inkml:trace>
  <inkml:trace contextRef="#ctx0" brushRef="#br0" timeOffset="9860.62">25506 5673 0,'0'21'47,"0"0"-47,-21 0 0,21 0 16,0 1-16,0-1 0,0 0 16,0 0-16,-22 0 0,22 0 0,0 22 15,-21-22-15,21 0 0,0 0 0,0 0 16,0 1-16,0-1 15,0 0-15,21-21 63,-21-21-63,22 21 0</inkml:trace>
  <inkml:trace contextRef="#ctx0" brushRef="#br0" timeOffset="10356.31">25802 5736 0,'-21'0'31,"21"21"-31,-21 1 0,0-22 15,21 21-15,0 0 0,-22 0 16,1-21-16,21 21 0,-21 0 0,21 1 16,0-1-16,0 0 0,-21 0 0,21 0 15,0 0-15,0 1 16,0-1-16,0 0 16,21-21-1,0 0-15,0 0 16,1 0-16,-1 0 0,0 0 15,0-21-15,0 21 0,0-21 0,1-1 16,-1 22-16,0-21 0,0 0 16,0 0-16,0-21 0,-21 20 0,0 1 15,22 0-15,-22-21 0,0 21 0,0-1 16,0 1-16,0 0 0,0 0 16,-22 21-16,1 0 15,21-21-15,-21 21 0,0 0 16,0 0-16,0 0 15,-1 0-15,22 21 16,0 0 0</inkml:trace>
  <inkml:trace contextRef="#ctx0" brushRef="#br0" timeOffset="10684.15">26352 5800 0</inkml:trace>
  <inkml:trace contextRef="#ctx0" brushRef="#br0" timeOffset="10996.19">26352 6096 0,'-21'42'15,"21"-20"1,0-1 0,0 0-1,0 0-15,0 0 16,0 0-16,0 1 15,-21-1-15,0-21 16,0 21-16,0 0 16,-22-21-16,22 21 0,0-21 15,-21 21-15,20-21 0,1 0 0,0 22 16,-21-22-16,21 0 16,-1 0-16</inkml:trace>
  <inkml:trace contextRef="#ctx0" brushRef="#br0" timeOffset="11941.02">25866 5525 0,'0'-22'31,"0"1"-15,21 21-16,-21-21 0,21 21 16,-21-21-16,21 21 0,-21-21 0,0 0 15,21-1-15,-21 1 0,0 0 16,0 0-16,21 0 0,-21 0 15,0-1-15,0 1 0,0 0 0,0 0 16,0 0-16,0 0 16,-21-1-16,0 22 0,21-21 15,-21 0-15,21 0 0,-21 21 0,0-21 16,-1 21-16,22-21 0,-21-1 16,0 22-16,0-21 0,0 21 0,0 0 15,-1-21-15,1 21 0,0 0 16,0-21-16,0 21 0,0 0 0,-1 0 15,1 0-15,0 0 0,0-21 0,0 21 16,0 0-16,-1 0 0,1 0 16,0 0-16,0 0 0,0 0 0,0 0 15,-1 0-15,1 0 0,0 0 16,0 0-16,0 0 0,-22 0 0,22 0 16,0 0-16,0 0 0,-21 0 15,20 0-15,1 0 0,0 0 16,-21 21-16,21-21 0,-22 0 0,22 0 15,0 21-15,-21-21 0,20 21 16,1-21-16,-21 21 0,21-21 0,0 22 16,-1-22-16,1 21 0,-21 0 0,21-21 15,0 21-15,-1 0 0,1-21 16,0 21-16,0 1 0,0-1 16,21 0-16,-21-21 0,21 21 15,0 0-15,-22 0 0,22 1 0,-21-22 16,0 21-16,21 0 0,0 0 15,0 0-15,-21 0 0,0 1 16,21-1-16,-21 0 0,21 0 0,0 0 16,-22 0-16,22 1 15,-21-1-15,21 0 0,0 0 16,-21-21-16,21 21 0,0-42 62,0 0-46</inkml:trace>
  <inkml:trace contextRef="#ctx0" brushRef="#br0" timeOffset="12332.14">24066 5355 0,'0'-21'0,"0"42"62,22-21-62,-1 21 0,0 1 16,-21-1-16,21-21 0,0 21 16,-21 0-16,21 0 0,1 0 15,-1 1-15,-21-1 0,0 0 16,21 0-16,-21 0 16,21-21-16,-21 21 0,21-21 78,0-21-63</inkml:trace>
  <inkml:trace contextRef="#ctx0" brushRef="#br0" timeOffset="12635.96">24723 5376 0,'-64'0'31,"43"0"-31,-21 22 0,20-22 16,1 21-16,-21 0 0,21 0 15,0 0-15,-22 0 0,22 1 0,0-1 16,0 0-16,0 0 0,-1 0 16,1 0-16,21 1 0,-21-1 0,21 0 15,0 0-15,-21-21 32</inkml:trace>
  <inkml:trace contextRef="#ctx0" brushRef="#br0" timeOffset="17812.91">8424 5694 0,'0'-21'63,"0"0"-63,0-1 15,0 1-15,0 0 0,0 0 16,0 0-16,0 0 0,-21-1 16,0-20-16,21 21 0,-21 0 0,21 0 15,-21-22-15,-1 22 0,22-21 16,-21 21-16,0-1 0,21-20 0,-21 21 15,0-21-15,0 20 0,-1-20 16,1 21-16,0 0 0,0 0 16,0-22-16,-22 22 0,22 0 0,0 0 15,-21 0-15,21-1 0,-22 22 16,22-21-16,-21 0 0,-1 0 0,22 21 16,-21-21-16,0 21 0,-1 0 0,1 0 15,21-21-15,-22 21 0,1 0 16,0 0-16,21 0 0,-22 0 0,22-22 15,0 22-15,0 0 0,-22 0 16,22 0-16,0 0 0,0 0 0,0 0 16,0 0-16,-1 0 0,1 0 0,0 0 15,0 0-15,-21 0 16,20 0-16,1 0 0,-21 0 0,21 22 16,-22-22-16,1 21 0,21 0 0,-21-21 15,20 21-15,-20 0 0,21 0 16,-21 1-16,20-1 0,1 0 0,0 0 15,-21 21-15,21-20 0,-1-1 16,1 0-16,0 21 0,0-21 0,0 1 16,0 20-16,-1-21 0,1 0 15,21 22-15,-21-22 0,21 0 0,0 0 16,0 0-16,0 0 0,-21 1 16,21-1-16,0 0 0,0 0 15,0 0-15,-21 0 0,21 1 16,0-1-16,0 0 15,0 0-15,0 0 16,0 0-16,0 1 31,0-44 47,0 1-62,0 0-16</inkml:trace>
  <inkml:trace contextRef="#ctx0" brushRef="#br0" timeOffset="18161.05">6117 5355 0,'0'0'0,"0"-21"0,-21 21 0,0 0 31,21-21-31,-21 21 0,21 21 47,0 0-47,21-21 16,0 21-16,0 1 0,0-1 15,0 0-15,1 0 0,-1 0 0,-21 0 16,21 1-16,0-1 0,0 0 0,0 0 15,1 0-15,-1 0 0,-21 1 16,21-22-16,-21 21 0,21 0 0,-21 0 31,0-42 16,0 0-47,0 0 0,21-1 16,-21 1-16,21 0 15</inkml:trace>
  <inkml:trace contextRef="#ctx0" brushRef="#br0" timeOffset="18399.91">6667 5334 0,'43'-21'31,"-64"42"0,-1 0-31,1 0 0,0 1 16,0-1-16,0 0 0,0 0 0,21 0 15,-22 0-15,22 1 0,-21-1 0,21 0 16,-21 0-16,21 0 0,0 0 16,0 1-16,-21-22 31</inkml:trace>
  <inkml:trace contextRef="#ctx0" brushRef="#br0" timeOffset="24476.25">19664 13907 0,'0'0'0,"0"-22"0,0 1 16,0 0-1,-21 21 17,21 21-17,-22 0-15,22 1 0,0 20 0,0-21 16,-21 21-16,0 1 0,21-1 16,-21-21-16,21 22 0,0-1 0,0 0 15,-21 22-15,21-43 0,0 21 16,-21 1-16,21-22 0,0 21 0,0-21 15,0 0-15,0 1 0,0-1 16,21-21 0,0-21-1,-21-1-15,0 1 16,21 0-16</inkml:trace>
  <inkml:trace contextRef="#ctx0" brushRef="#br0" timeOffset="24959.46">20002 13949 0,'0'0'0,"0"-21"31,0 0-31,0 42 15,-21 0 1,0 0-16,0 0 16,21 0-16,-21 1 0,0 20 0,-1-21 15,22 21-15,0-20 0,0-1 0,-21 21 16,21-21-16,0 22 0,0-22 16,0 0-16,0 0 0,0 0 0,21 0 15,-21 1-15,22-1 0,-1-21 16,0 0-16,0 0 0,0 0 0,0 0 15,22 0-15,-22-21 0,0-1 0,0 1 16,22 0-16,-22 0 16,0 0-16,0-22 0,0 22 0,0-21 15,1 21-15,-22-22 0,0 1 0,0 21 16,0-21-16,0 20 0,0-20 16,0 21-16,-22 0 0,1 0 0,-21-1 15,21 22-15,0 0 0,-22 0 0,22 0 16,0 0-16,0 0 0,0 0 15,-1 22-15,22-1 0,-21 0 16,21 0-16,0 0 0,0 0 16,0 1-16,0-1 0,0 0 15</inkml:trace>
  <inkml:trace contextRef="#ctx0" brushRef="#br0" timeOffset="25259.92">20659 14330 0,'0'21'31,"0"0"-16,0 0-15,0 1 16,-22-1-16,22 0 0,-21 0 0,0 21 16,21-20-16,-21-1 0,0 0 15,0 21-15,-1-21 0,1 1 0,0-1 16,0 0-16,0 0 0,0-21 0,-1 21 16,1-21-16,0 0 15</inkml:trace>
  <inkml:trace contextRef="#ctx0" brushRef="#br0" timeOffset="25920.55">21230 14076 0,'-21'-21'0,"21"-43"16,0 43-1,0 0-15,0 0 16,21 21-16,0 0 15,0-21-15,1 21 0,-1 0 16,0 0-16,0 0 0,0 21 16,-21 0-16,21 0 0,-21 0 15,0 0-15,0 1 0,0-1 16,0 21-16,0-21 0,0 22 0,0-22 16,-21 21-16,0-21 0,0 22 0,0-22 15,0 21-15,-1-21 16,1 22-16,0-22 0,0 0 0,-21 0 15,20-21-15,1 21 0,0 0 0,0-21 16,0 0-16,0 0 0,-1 0 16,1 0-16,0 0 15,0-21-15,21 0 0,0 0 16,0 0-16,0 0 0,0-1 16,0 1-16,0 0 0,0 0 0,0 0 15,21 0-15,0 21 16,-21-22-16,21 22 15,1 0-15,-1 0 16,-21 22-16,21-22 0,0 21 0,-21 0 16,0 0-16,21-21 0,0 21 15,1 0-15,-22 1 0,0-1 0,21-21 16,-21 21-16,21 0 0,-21 0 16,21 0-1,0-21-15,0 0 16,1 0-16,-1 0 0,0 0 15,0 0-15</inkml:trace>
  <inkml:trace contextRef="#ctx0" brushRef="#br0" timeOffset="26379.71">21950 14034 0,'0'-22'15,"0"44"-15,0-65 0,0 22 0,0 0 16,0 0-16,-21 21 0,-1 0 16,1 0-1,0 21 1,0 0-16,0 0 0,0 22 16,-1-22-16,22 0 0,-21 21 15,0-21-15,21 1 0,-21 20 16,21-21-16,-21 21 0,21-20 0,0 20 15,0-21-15,0 0 0,0 22 0,0-22 16,0 0-16,21 0 16,0-21-16,0 0 0,0 0 0,1 0 15,20 0-15,-21 0 0,0-21 16,0 21-16,22-21 0,-22 0 0,0-1 16,-21 1-16,21-21 0,0 21 0,-21 0 15,22-22-15,-22 1 0,0 21 16,0-22-16,0 22 0,0 0 0,0-21 15,0 21-15,-22-1 16,1 1-16,0 21 16,0 0-16,0 0 0,0 0 0,-1 21 15,1 1-15,21-1 0,0 0 16,-21 0-16,21 0 0,0 0 16,0 1-16,0-1 0,0 0 15</inkml:trace>
  <inkml:trace contextRef="#ctx0" brushRef="#br0" timeOffset="26696.53">22394 14436 0,'-21'0'16,"21"21"-1,0 0-15,0 0 16,0 0-16,-21-21 0,21 22 16,0-1-16,0 0 0,-21-21 0,21 21 15,0 0-15,-21 0 0,-1 1 16,1-1-16,0 0 15,0 0-15,0-21 0,0 21 0,-1-21 16,1 0-16,0 21 0,0-21 0,0 0 16</inkml:trace>
  <inkml:trace contextRef="#ctx0" brushRef="#br0" timeOffset="27640.5">22923 13801 0,'-21'0'15,"42"0"-15,-63-21 0,42-1 32,21 22-32,0 0 0,1 0 15,-1-21-15,0 21 0,0 0 16,21 0-16,-20 0 0,-1 0 0,21 0 16,-21 0-16,0 21 0,1-21 0,-1 22 15,0-1-15,-21 0 0,0 0 16,0 0-16,0 22 0,0-22 0,-21 0 15,0 0-15,-22 0 0,1 0 0,21 1 16,-22-1-16,1-21 16,0 21-16,21 0 0,-22-21 0,22 0 15,0 21-15,0-21 0,0 0 16,42-21 15,0 21-31,0 0 0,0 0 16,0-21-16,1 21 0,-1 0 0,0 0 15,0 0-15,21 0 0,-20 0 0,-1 0 16,21 0-16,-21 0 0,0 0 16,22 0-16,-22 0 0,0 21 0,21-21 15,-20 21-15,-22 0 0,0 1 16,0-1-16,0 0 16,0 0-16,0 0 0,-43 0 0,22 1 15,0-1-15,-21 0 0,-1-21 0,1 21 16,21-21-16,-22 21 0,22-21 15,-21 0-15,21 0 0,0 0 0,-1 0 16,-20 0-16,21 0 16,0 0-16,0-21 0,21 0 15,0 0 1,0 0 0,21 21-16,0 0 15,0 0-15,-21-22 0</inkml:trace>
  <inkml:trace contextRef="#ctx0" brushRef="#br0" timeOffset="28144.22">23897 13928 0,'0'-21'0,"0"42"0,0-64 0,0 22 16,-21 21 0,0 0-1,0 0-15,-1 0 0,1 21 16,21 1-16,-21-1 0,0 0 16,0 0-16,0 21 0,-1-20 0,22-1 15,-21 21-15,0-21 0,0 0 16,21 22-16,0-22 0,0 0 0,0 21 15,0-20-15,0-1 0,0 0 0,0 0 16,0 0-16,21 0 16,0-21-16,0 0 0,1 0 15,-1 0-15,0 0 0,21 0 0,-21 0 16,1-21-16,-1 0 0,21 21 16,-21-21-16,0 0 0,1 0 0,-1-22 15,-21 22-15,0 0 0,21-21 0,-21 20 16,0-20-16,0 21 0,0-21 15,0 20-15,0 1 0,-21 0 0,0 0 16,-1 0-16,1 21 0,0-21 16,0 21-16,0 0 0,0 0 15,-1 0-15,1 21 0,0-21 16,21 21-16,0 0 0,0 0 16,0 0-16,0 1 0,0-1 15,0 0-15,0 0 0,0 0 0,21 0 0</inkml:trace>
  <inkml:trace contextRef="#ctx0" brushRef="#br0" timeOffset="28452.16">24363 14330 0,'-21'0'16,"-1"21"0,22 0-16,0 0 0,-21 1 15,21-1-15,-21 0 0,21 0 16,0 0-16,-21 0 0,21 1 0,-21-1 16,0 0-16,21 0 0,0 0 0,-22 0 15,1 1-15,21-1 0,-21-21 16,21 21-16,0 0 0,0-42 47,0 0-47</inkml:trace>
  <inkml:trace contextRef="#ctx0" brushRef="#br0" timeOffset="29091.79">24871 13822 0,'0'0'0,"0"-21"0,0 42 32,0 0-32,0 0 0,-21 0 15,-1 1-15,1-1 0,21 21 0,-21-21 16,0 22-16,0-1 0,0-21 15,-1 21-15,1-20 0,0-1 0,0 21 16,0-21-16,21 0 0,0 1 0,-21-22 16,21 21-16,0-42 31,21-1-15,0 1-16,0 21 0,0 0 15,0-21-15,1 21 0,-1 0 16,0 0-16,0 0 0,0 0 15,0 0-15,1 0 0,-1 0 16,0 0-16,0 0 0,0 0 0,0 0 16,1-21-16,-1 21 0,0 0 15,0 0-15,-21-21 0,0 0 16,21 21-16,-21-22 16,0 1-16,0 0 15,0 0-15,0 0 16,0 0-16,0-1 0,0 1 15,-21 42 32,21 1-47,0-1 16,-21 0-16,21 0 0,-21 0 0,0 22 16,21-22-16,0 0 0,0 0 0,-22 0 15,22 0-15,0 22 0,-21-22 16,21 0-16,0 0 0,0 0 15,0 1-15,0-44 32,21 1-32,1 21 15,-22-21-15,21 0 0</inkml:trace>
  <inkml:trace contextRef="#ctx0" brushRef="#br0" timeOffset="29516.43">25569 13885 0,'0'0'0,"0"-21"0,0 0 31,-21 21-31,0 0 0,21 21 16,-21-21-16,0 21 0,-1 1 0,1-1 15,0 0-15,0 21 0,0-21 16,21 1-16,-21 20 0,21-21 0,-22 0 15,22 22-15,0-22 0,0 0 0,0 0 16,0 0-16,0 0 16,0 1-16,22-1 0,-1-21 15,0 0-15,0 0 0,0 0 16,22 0-16,-22 0 0,0-21 16,0-1-16,21 1 0,-20 0 0,-1 0 15,0 0-15,0 0 0,0-22 16,-21 1-16,0 21 0,0-22 0,0 22 15,0 0-15,0-21 0,0 21 0,0-1 16,-21 1-16,0 21 0,0-21 16,0 21-16,-1 0 0,1 0 0,0 0 15,0 0-15,0 0 0,0 21 16,-1 0-16,22 1 0,0-1 16,0 0-16,0 0 15,0 0-15,0 0 0,0 1 0</inkml:trace>
  <inkml:trace contextRef="#ctx0" brushRef="#br0" timeOffset="29835.62">26035 14309 0,'0'-21'0,"0"42"47,0 0-31,-21 0-16,21 0 0,0 0 16,-21 1-16,21-1 0,-22 0 0,22 0 15,0 0-15,-21 0 0,0 1 0,21-1 16,-21 0-16,0 0 0,21 0 15,0 0-15,-21-21 0,-1 22 16,1-22-16</inkml:trace>
  <inkml:trace contextRef="#ctx0" brushRef="#br0" timeOffset="30156.44">26543 13801 0,'0'0'0,"-21"0"0,21-21 16,21 21 15,0 0-15,0 0-16,0 0 0,22 0 15,-22 0-15,0 0 0,0 0 0,22 0 16,-22 0-16,0 0 0,21 0 0,-21 0 16,1 0-16,-22-22 31</inkml:trace>
  <inkml:trace contextRef="#ctx0" brushRef="#br0" timeOffset="30656.15">26458 13822 0,'0'0'0,"-21"21"0,0 0 15,21 0-15,-21 1 0,0-1 16,21 0 0,0 0-16,0 0 15,0 0 17,21-21-1,0 0-16,0 0-15,0 0 0,0-21 16,1 21-16,-1 0 0,0 0 0,0 0 16,0 0-16,0 0 15,1 0-15,-1 0 0,0 21 0,0-21 16,0 22-16,0-22 0,1 21 0,-22 0 16,0 0-16,0 0 15,0 0-15,-22 1 16,1-1-16,0-21 0,0 21 0,0-21 15,0 0-15,-22 21 0,22-21 16,0 0-16,0 0 0,0 0 0,-1 21 16,1-21-16,0 0 15,0 0-15,21-21 63,0 0-63,42 21 0,-21 0 0</inkml:trace>
  <inkml:trace contextRef="#ctx0" brushRef="#br0" timeOffset="31143.87">27220 13928 0,'0'0'0,"0"-21"16,0-1-16,0 44 47,0-1-31,-21 0-16,0 0 0,0 0 15,21 0-15,-21 1 0,-1-1 0,22 0 16,0 21-16,-21-42 0,21 21 0,-21 1 15,21-1-15,0 0 0,0 0 16,21 0 0,0-21-16,1 0 15,-1 0-15,0 0 0,0 0 16,21 0-16,-20 0 0,-1-21 0,0 0 16,21 21-16,-21-21 0,1-22 0,-1 22 15,0 0-15,0-21 0,0 21 16,-21-22-16,0 22 0,0-21 0,0 21 15,0-1-15,0 1 0,0 0 16,-21 21-16,0 0 16,0 0-16,0 0 0,-1 0 15,1 0-15,0 21 0,0 0 16,0 1-16,0-22 0,-1 21 16,1 0-16,0-21 0,21 21 15,-21-21-15,0 21 0,0 0 16</inkml:trace>
  <inkml:trace contextRef="#ctx0" brushRef="#br0" timeOffset="32311.97">18648 14118 0,'0'0'0,"21"0"47,0 0-47,0 0 0,0 0 16,1 0-16,-1 0 0,0 0 16,0 0-16,0 0 0,0 0 0,1 0 15,-1 0-15</inkml:trace>
  <inkml:trace contextRef="#ctx0" brushRef="#br0" timeOffset="32495.87">18500 14309 0,'0'0'0,"21"0"16,0 0 0,0 0-16,0 0 15,0 0-15,22 0 0,-22 0 0,0 0 16,0 0-16,0-21 0,1 21 0,-1 0 16,-21-22-16</inkml:trace>
  <inkml:trace contextRef="#ctx0" brushRef="#br0" timeOffset="33143.98">17992 14266 0,'0'0'16,"-22"0"0,22-21-1,0 0-15,0 0 16,0 0 0,0 0-16,0-1 15,0 1-15,0 0 16,0 0-16,-21 21 15,0-21-15,0 21 16,0 0-16,0 0 0,-1 0 16,1 0-16,0 0 0,0 21 0,0-21 15,0 21-15,-1 0 0,1 0 16,0 1-16,21 20 0,-21-21 0,0 21 16,0 1-16,-1-22 0,22 21 0,0-21 15,0 22-15,0-22 0,0 0 16,0 0-16,0 0 0,0 1 0,22-22 15,-1 0-15,0 0 0,0 0 16,0 0-16,0 0 0,1 0 0,-1 0 16,0-22-16,0 22 0,21-21 15,-20 0-15,-1 0 0,0 0 16,0-22-16,0 22 0,0 0 0,1-21 16,-1 21-16,-21-1 0,0-20 0,21 21 15,-21 0-15,0 0 16,0 42-1,-21 0 1,21 0-16,0 21 0,0-20 16,0-1-16,0 21 0,0-21 0,0 0 15,0 1-15,0-1 0,21 0 0,-21 0 16,21 0-16,0-21 0,0 0 16,1 21-16,-1-21 15,0 0-15,-21-21 16</inkml:trace>
  <inkml:trace contextRef="#ctx0" brushRef="#br0" timeOffset="33568.74">15833 14288 0,'0'0'0,"-22"-43"31,1 43-15,0 0-1,21 21 1,-21-21-16,21 22 0,-21 20 0,21-21 16,0 0-16,0 22 0,0-22 15,0 0-15,0 21 0,0-21 0,-21 1 16,21-1-16,0 0 0,0 0 0,0 0 15</inkml:trace>
  <inkml:trace contextRef="#ctx0" brushRef="#br0" timeOffset="33771.82">15748 14076 0,'0'0'0,"0"-21"0,0 0 0,0-1 16,0 1-16,0 42 63,0 1-63,0-1 15,21-21-15,-21 21 0</inkml:trace>
  <inkml:trace contextRef="#ctx0" brushRef="#br0" timeOffset="34224.58">16108 14161 0,'0'21'16,"0"0"-16,0 0 15,0 0-15,0 0 0,0 1 0,0-1 16,0 0-16,-21 0 0,21 21 0,0-20 16,0-1-16,0 0 15,-22 0-15,22 0 0,0 0 0,0 1 16,-21-22-16,21 21 0,0-42 47,0-1-47,0 1 0,21 0 15,-21 0-15,22 0 0,-22 0 0,21-22 16,-21 22-16,21 0 0,0 0 0,-21-22 16,21 22-16,0 0 0,1 0 15,-1 0-15,0 21 0,0-21 0,0 21 16,0 0-16,1 0 0,-1 0 16,0 0-16,-21 21 0,0 0 15,0 0-15,0 0 0,0 0 16,0 1-16,0-1 0,0 21 0,0-21 15,0 0-15,0 22 0,-21-22 16,21 0-16,-21 0 0,-1 0 16,22 1-16</inkml:trace>
  <inkml:trace contextRef="#ctx0" brushRef="#br0" timeOffset="34532.42">16722 13801 0,'0'-21'15,"0"42"-15,0-64 0,0 22 16,0 42 0,0 1-16,0-1 15,-22 21-15,22-21 0,-21 22 16,21-22-16,0 21 0,-21 0 0,21 1 15,0-1-15,0 0 0,0-20 0,0 20 16,0 0-16,-21 1 0,21-1 16,0-21-16,-21 21 0,21-20 0,0-1 15,0 0-15,0 0 0,0 0 16,-21-21-16,21-21 31,0 0-31,-22 0 16,22 0-16</inkml:trace>
  <inkml:trace contextRef="#ctx0" brushRef="#br0" timeOffset="34716.26">16468 14182 0,'0'0'0,"21"0"16,0 0-16,0 0 15,0 0-15,0 0 0,-21-21 0,22 21 16,-1 0-16,0 0 0,0 0 16,0 0-16,0-22 0,1 22 15</inkml:trace>
  <inkml:trace contextRef="#ctx0" brushRef="#br0" timeOffset="54740.57">19304 15621 0,'0'0'0,"-21"-21"31,21 42 16,0 0-47,0 0 0,0 1 0,0 20 15,0 0-15,0-21 0,0 22 16,0 20-16,0-20 0,0-1 0,0 21 16,0-20-16,0 20 0,0-20 0,0-1 15,0 0-15,0 1 16,0-1-16,0-21 0,0 21 0,0-20 15,0-1-15,0 0 0,0 0 0,0 0 16,0-42 15,0 0-15,0-21-16,0 20 0,0 1 16</inkml:trace>
  <inkml:trace contextRef="#ctx0" brushRef="#br0" timeOffset="55924.33">19389 15642 0,'0'0'0,"-22"0"0,1 0 0,21-21 16,21 21 30,1 0-46,-1 0 16,21 0-16,0 0 0,1 0 0,-1 0 16,0 0-16,22 0 0,-1 0 0,1 0 15,-1 0-15,22 0 16,-21 0-16,41 0 0,-20 0 0,21 0 16,21 0-16,-21 0 0,0 0 0,21 0 15,-22 0-15,22 0 0,0 0 16,22 0-16,-22 0 0,0 0 0,21 0 15,-21 0-15,0 0 0,0 0 16,0 0-16,21 0 0,-21 21 0,0-21 16,21 0-16,-21 0 0,-21 0 0,21 21 15,0-21-15,0 0 0,-21 0 16,21 0-16,-21 0 0,-1 0 0,1 0 16,-21 0-16,21 0 0,-22 22 0,22-22 15,-21 0-15,0 0 16,20 0-16,-20 0 0,21 21 0,-21-21 15,-1 0-15,1 0 0,0 0 0,-1 0 16,-20 0-16,-1 0 0,22 0 16,-22 0-16,22 0 0,-21 0 0,-1 0 15,1 0-15,-1 0 0,22 0 0,-22 0 16,1 0-16,-22-21 0,22 21 16,-1 0-16,-21 0 0,22-22 0,-22 22 15,1 0-15,20 0 0,-21 0 16,1 0-16,-22 0 0,21 0 0,1 0 15,-1 0-15,-21 0 0,0 0 0,22 0 16,-22 0-16,0 0 16,0 0-16,0 0 0,0 0 15,1 0-15,-1 0 0,0 0 16,0 0 0,-21 22-1,0-1 1,0 0-16,0 21 0,0-21 15,0 1-15,0 20 0,0 0 0,0-21 16,0 22-16,0-1 0,0 0 16,0 1-16,0-1 0,0 0 0,0 1 15,0-1-15,0 0 0,0 1 16,-21-1-16,21 0 0,0 1 16,-21-1-16,21 0 0,0 1 0,0-1 15,0-21-15,-21 22 0,21-1 16,-22 0-16,1-21 0,21 1 0,-21 20 15,0-21-15,21 0 0,-21 0 0,0-21 16,-1 22-16,-20-22 0,21 0 16,-21 0-16,20 0 0,-41 0 0,21 0 15,-22 0-15,1-22 0,-1 22 16,-21 0-16,1 0 0,-22-21 0,0 21 16,0-21-16,0 21 0,1 0 15,-22-21-15,0 21 0,-22 0 0,22-21 16,-21 0-16,0 21 0,-21-22 15,-1 22-15,1-21 0,0 0 16,-22 21-16,1-21 0,20 21 0,-20 0 16,-1-21-16,1 21 0,21 0 0,-1 0 15,1 0-15,21 0 0,0 0 16,-22 0-16,22 0 0,0 0 0,0 0 16,0 0-16,21 0 0,-22 0 15,22 0-15,-21 0 0,21 0 0,21 0 16,-21 0-16,22 0 0,20 0 0,0 0 15,1 0-15,20 0 0,1 0 16,-1 0-16,1 0 0,20 0 16,1 0-16,0 0 0,-1 0 15,22 0-15,0 0 0,0 0 0,0 0 16,-1 0-16,1 0 0,21-21 0,-21 21 16,21-22-1,0 1 16</inkml:trace>
  <inkml:trace contextRef="#ctx0" brushRef="#br0" timeOffset="57412.92">19748 16002 0,'0'-21'0,"22"21"16,-22 21 46,0 0-62,0 0 16,0 1-16,0-1 0,-22 21 0,22 0 16,-21-20-16,0 20 0,0 0 15,21-21-15,-21 22 0,0-22 0,21 0 16,0 0-16,-22 0 0,22 1 16,0-1-16,-21 0 0,42-21 31,1-21-16</inkml:trace>
  <inkml:trace contextRef="#ctx0" brushRef="#br0" timeOffset="57760.71">20045 16002 0,'0'0'15,"0"21"1,0 0-16,-21 1 0,-1-1 0,1 0 15,21 21-15,0-21 0,-21 22 16,0-1-16,21-21 0,-21 22 0,21-22 16,0 0-16,0 0 0,0 0 15,0 0-15,0 1 0,0-1 0,21-21 16,0 0-16,0 0 0,22 0 0,-22 0 16,0 0-16,0-21 15,0-1-15,22 1 0,-22 0 0,0 0 16,-21 0-16,0-22 0,0 22 0,0-21 15,0 0-15,0 20 0,-21-20 16,0 0-16,-1 21 0,1-1 0,0 1 16,0 0-16,0 21 0,0 0 15,-1 0-15,1 0 0,0 0 16,21 21 0,0 0-1,21-21-15</inkml:trace>
  <inkml:trace contextRef="#ctx0" brushRef="#br0" timeOffset="58004.92">20807 15727 0,'0'0'16,"0"-21"-16,0 42 15,0 21 1,-21-21-16,21 22 0,-22-1 15,1 22-15,21-1 0,-21 1 0,0-1 16,0-21-16,0 22 0,-1-1 0,22-20 16,-21-1-16,21 0 15,-21 1-15,21-22 0,0 21 0,0-21 16,0 1-16,0-1 0,21-21 16,0 0-16,1 0 15</inkml:trace>
  <inkml:trace contextRef="#ctx0" brushRef="#br0" timeOffset="58431.67">21272 16002 0,'0'-21'0,"0"42"0,0-63 16,0 21-16,0-1 15,0 1-15,0 0 0,0 0 16,22 21-16,-1 0 0,0 0 0,0 0 15,0 0-15,0 0 0,1 21 16,-1 0-16,0 22 0,0-1 0,0-21 16,-21 21-16,0 1 0,0-1 15,0 0-15,0 1 0,-21-1 0,-21-21 16,21 22-16,-22-22 0,1 0 0,0 0 16,-1 0-16,22-21 0,-21 0 15,-1 0-15,22 0 0,0 0 0,0 0 16,0 0-16,21-21 0,-21 21 15,21-21-15,0-21 0,0 20 16,0 1-16,0-21 0,0 21 0,21 0 16,-21-1-16,21 1 0,0 0 15,0 21-15,0 0 0,1 0 16,-1 21-16,0 0 0,0 1 16,0-1-16,-21 0 0,21 0 15,1 0-15,-1-21 0,0 21 0,0 1 16,0-1-16,0-21 0,22 0 15,-22 21-15,0-21 0,0 0 0,22 0 16,-22 0-16</inkml:trace>
  <inkml:trace contextRef="#ctx0" brushRef="#br0" timeOffset="58776.47">21950 16023 0,'0'-21'0,"0"42"0,0-63 15,0 0-15,0 20 0,0 1 16,0 0-16,-21 21 0,-1 0 15,1 21-15,0 22 16,0-22-16,21 0 0,0 21 0,-21-21 16,21 22-16,0-1 0,0-21 0,0 22 15,0-22-15,0 0 0,21 0 16,0 0-16,0 0 0,0 1 0,1-22 16,-1 0-16,21 0 0,-21 0 15,0 0-15,1 0 0,-1 0 16,0-22-16,0 1 0,-21 0 0,0 0 15,0-21-15,0-1 0,0 1 16,0 0-16,0-1 0,-21 1 0,0 0 16,0-1-16,-1 22 0,1 0 0,0 0 15,0 0-15,0 21 0,0 0 16,-1 0-16,-20 0 0,21 0 0,21 21 16,-21 0-16,21 0 0,-21 0 0,21 0 15,0 1-15,0-1 0,21-21 16,0 21-16</inkml:trace>
  <inkml:trace contextRef="#ctx0" brushRef="#br0" timeOffset="59016.53">22606 15663 0,'0'0'0,"21"-21"0,-21 0 0,0 0 15,-21 21 1,0 21-16,0 21 15,-1 1-15,1-1 0,0 0 0,0 22 16,0-22-16,0 22 0,21-1 16,-22 1-16,1-1 0,0-20 0,0 20 15,21-21-15,0 1 0,0-1 16,0-21-16,0 22 0,0-22 16,0 0-16,0 0 0,0 0 0,0 0 15,21-21-15,0 0 0,0 0 0</inkml:trace>
  <inkml:trace contextRef="#ctx0" brushRef="#br0" timeOffset="59436.44">22945 15896 0,'0'0'16,"0"-21"-16,0 0 0,21 21 0,0 0 15,0 0-15,0 0 16,0 0-16,1 0 15,-1 0-15,0 0 0,0 0 0,-21 21 16,0 0-16,21-21 0,-21 21 16,0 1-16,0-1 0,-21 0 0,0 0 15,-21 0-15,-1 0 0,1 1 0,0-1 16,-1 0-16,-20-21 0,20 21 16,1-21-16,21 0 0,0 0 0,0 0 15,42 0 1,21 0-16,-21 0 15,22 0-15,-1 0 0,0 0 0,-21 21 16,22-21-16,-1 21 0,0 1 16,-20-22-16,20 21 0,-21 0 15,0 21-15,0-21 0,-21 1 16,0-1-16,0 0 0,-21 0 16,0-21-16,0 21 0,-21-21 0,20 0 15,-20 21-15,0-21 0,21 0 0,-22 0 16,22 0-16,-21 0 0,42-21 15,0 0 1,21 0-16</inkml:trace>
  <inkml:trace contextRef="#ctx0" brushRef="#br0" timeOffset="59776.24">23622 15939 0,'0'0'16,"21"0"-16,0 0 0,-42 0 15,0 0 1,0 21-16,0 0 0,-1 0 16,1 21-16,-21-20 0,21 20 0,0-21 15,21 0-15,-22 22 0,22-22 0,0 0 16,0 21-16,0-21 0,0 1 16,22-1-16,-22 0 0,42-21 0,-21 21 15,21 0-15,-20-21 0,20 0 0,0 0 16,1 0-16,-1 0 15,-21-21-15,21 0 0,-20-21 0,-1 20 16,0-20-16,-21 0 0,0-1 0,0 1 16,0 0-16,0-1 0,0 22 15,-21-21-15,0 21 0,-1 0 0,1-1 16,0 22-16,0 0 0,0 0 16,-22 0-16,22 0 0,0 0 0,0 0 15,0 0-15</inkml:trace>
  <inkml:trace contextRef="#ctx0" brushRef="#br0" timeOffset="60016.55">24342 15579 0,'0'0'0,"21"-21"0,0-1 0,-21 1 15,0 42 1,0 1-16,0 20 0,0-21 15,0 21-15,-21 22 0,0-22 0,-1 22 16,22 20-16,-21-20 0,0-1 0,21 1 16,-21-1-16,21 1 15,0-1-15,-21-20 0,21-1 0,0 0 16,-21 1-16,21-22 0,0 21 0,0-21 16,0 1-16,21-22 15,0 0-15</inkml:trace>
  <inkml:trace contextRef="#ctx0" brushRef="#br0" timeOffset="60372.34">24807 15981 0,'0'0'0,"21"-21"0,-21 0 16,-21 42 0,0 0-16,0 0 0,0 0 15,-22 22-15,22-22 16,0 21-16,0-21 0,0 22 0,21-22 15,0 0-15,0 0 0,0 0 0,0 0 16,0 1-16,21-22 16,0 21-16,0-21 0,0 0 0,1 0 15,20 0-15,-21-21 0,21 21 16,-20-22-16,20 1 0,-21 0 0,0 0 16,22-21-16,-22 20 0,0 1 0,-21 0 15,21 21 1,-42 21-1,0 0-15,0 22 0,-1-22 16,1 0-16,-21 21 0,21-20 16,0-1-16,-1 0 0,1 0 0,0 0 15,21 0-15,0 1 0,0-1 16,21-21 0,0 0-16</inkml:trace>
  <inkml:trace contextRef="#ctx0" brushRef="#br0" timeOffset="60685.16">25294 16066 0,'0'0'0,"21"-22"15,-21 1-15,-21 42 16,0-21-16,21 22 16,-21-1-16,0 21 0,-1-21 15,1 0-15,21 1 0,0 20 0,-21-21 16,21 0-16,0 0 0,0 1 0,0-1 15,0 0-15,21-21 16,0 0-16,1 0 16,-1 0-16,0 0 0,-21-21 15,21 21-15,-21-43 0,21 22 0,-21 0 16,0-21-16,0-1 0,0 22 0,0-21 16,0 0-16,0-1 15,0 22-15,0 0 0,0 0 0,0 0 0,0-1 16,-21 22-1</inkml:trace>
  <inkml:trace contextRef="#ctx0" brushRef="#br0" timeOffset="60932.08">25739 15600 0,'0'0'0,"0"-21"0,0 0 15,0 42 1,0 0-16,-22 21 0,1 1 16,0-1-16,0 0 0,21 22 15,-21-1-15,0 1 0,-1 20 0,1-20 16,0-1-16,0 1 0,21-1 0,-21 1 16,0-22-16,-1 22 0,1-22 15,21 0-15,0 1 0,-21-1 0,0-21 16,21 22-16,0-22 0,0 0 15,21-21 1,0-21-16</inkml:trace>
  <inkml:trace contextRef="#ctx0" brushRef="#br0" timeOffset="61332.4">26098 16150 0,'0'0'16,"0"-21"-16,22 0 0,-1 21 15,0-21-15,0 21 16,0 0-16,0 0 0,22 0 0,-22 0 16,0 0-16,0 0 0,22 0 15,-22 0-15,-42 21 16,-1-21 0,1 0-16,-21 21 0,21-21 15,-22 21-15,1-21 0,0 21 16,-1 1-16,1-1 0,21-21 15,0 21-15,0 0 0,21 0 0,0 0 16,0 1-16,21-1 16,0-21-16,0 21 0,21-21 15,-20 0-15,-1 21 0,0-21 0,0 0 16,-21 21-16,21 0 0,-21 1 16,-21-1-1,0-21-15,0 0 16,0 0-16,-1 0 0,1 21 15,0-21-15,0 0 0,0 0 0,0 0 16,-1 0-16</inkml:trace>
  <inkml:trace contextRef="#ctx0" brushRef="#br0" timeOffset="61684.22">26628 16341 0,'0'0'0,"-22"0"31,1 0-31,0 0 16,0 21-16,0 0 0,0-21 0,21 21 15,-22 0-15,22 1 0,-21-22 16,21 21-16,0 0 0,0 0 0,0 0 15,0 0 1,21-21-16,1 0 0,-1 0 16,0 0-16,0-21 15,0 21-15,-21-21 0,0 0 0,21 0 16,1 0-16,-22-1 0,0 1 16,0 0-16,0 0 0,0 0 15,0 0-15,0-1 0,-22 22 16,1 0-1,-21 0-15,21 0 0,-22 0 0,1 0 16,-21 0-16,-1 22 0</inkml:trace>
  <inkml:trace contextRef="#ctx0" brushRef="#br0" timeOffset="62385.36">18690 16298 0,'-21'0'16,"42"0"-16,-63 0 15,63 0 16,0 0-31,0 0 0,0 0 0,1 0 16,-1 0-16,0 0 0,21 0 16,-21 0-16,1 0 0,-1 22 15,0-22-15,-42 21 32,0-21-17,-22 0-15</inkml:trace>
  <inkml:trace contextRef="#ctx0" brushRef="#br0" timeOffset="62532.27">18584 16383 0,'0'0'16,"-21"21"-16,42-21 31,0 0-31,22 0 0,-22 0 16,0 0-16,0 0 16,0 0-16,1 0 0,-1 0 0,21 0 15,-21 0-15,0 0 0</inkml:trace>
  <inkml:trace contextRef="#ctx0" brushRef="#br0" timeOffset="63160.55">16933 16468 0,'21'0'32,"1"0"-32,-1-21 0,-21-1 15,21 22-15,0-21 0,-21 0 0,21 21 16,0-21-16,-21 0 15,0 0-15,22-1 0,-22 1 0,0-21 16,0 21-16,0 0 0,0-1 0,0 1 16,0 0-16,0 0 0,-22 21 15,1 0-15,0 0 0,0 0 16,0 0-16,0 21 0,-1 0 0,1 0 16,-21 1-16,21 20 0,0-21 15,-1 0-15,22 22 0,-21-22 0,0 0 16,21 21-16,0-21 0,-21 1 0,21-1 15,0 0-15,0 0 0,0 0 16,0 0-16,21 1 0,0-22 16,0 0-16,1 0 0,-1 0 0,0 0 15,0 0-15,0 0 0,0 0 16,22-22-16,-22 1 0,0 0 16,0 0-16,22 0 0,-22 0 0,0-1 15,0 1-15,0-21 0,0 21 0,-21 0 16,22-1-16,-22 1 0,21 0 15,-21 42 1,0 0 0,0 1-16,0-1 0,0 0 15,21 0-15,0 0 0,0 0 0,22 1 16,-22-1-16,0-21 0,21 21 0,1 0 16,-1-21-16,0 21 0,22-21 15,-22 0-15,22 0 0,-22 0 16,0 0-16,22 0 0,-22 0 0,0 0 15</inkml:trace>
  <inkml:trace contextRef="#ctx0" brushRef="#br0" timeOffset="66469.25">3260 10922 0,'0'0'0,"-22"0"63,22 21-16,22-21-32,-1 0-15,0 0 0,0 0 0,0 0 16,22 0-16,-1 0 0,-21 0 0,21 0 15,1 0-15,-1 0 0,0 0 16,1 0-16,20 0 0,-20 0 0,-1 0 16,21 0-16,-20 0 0,20 0 0,1 0 15,-22 0-15,22 0 0,-1 0 16,1 0-16,-1 0 0,1 0 16,20 0-16,-20 0 0,20 0 0,1 0 15,-21 0-15,20 0 0,1 0 0,0 0 16,-22-21-16,22 21 0,-1 0 0,-20 0 15,21 0-15,-1 0 0,1 0 16,0 0-16,-1 0 0,1 0 0,0 0 16,-1 0-16,1 0 0,-22 0 0,22 0 15,0 0-15,-1 0 0,22 0 16,-21 0-16,0 0 0,-1 0 0,22 0 16,-21 0-16,-1 0 0,1 0 15,-21 0-15,20 21 0,1-21 0,0 0 16,-1 0-16,1 0 0,-22 0 15,22 21-15,0-21 0,-1 0 0,1 0 16,0 0-16,-22 0 0,22 0 0,-22 0 16,22 0-16,0 0 0,-22 0 0,22 0 15,0 0-15,-1 22 0,1-22 16,-22 0-16,22 0 0,-21 0 0,20 0 16,-20 0-16,-1 21 0,22-21 0,-22 0 15,1 0-15,21 0 0,-1 0 0,-20 0 16,20 0-16,1 0 0,-21 0 15,20 0-15,1 0 0,0 0 0,-22 0 16,22 0-16,-22 0 0,22 0 16,-22 0-16,22 0 0,-21 0 15,20 0-15,-20 0 0,20 0 0,1 0 16,-21 0-16,20 0 0,-20 0 0,-1 0 16,1 0-16,20 0 0,-20 0 0,-1 0 15,1 0-15,21 0 0,-22 0 16,22 0-16,-22 0 0,22 0 0,-22 0 15,22 0-15,0 0 0,-22 0 0,1 0 16,-1 0-16,22 0 0,-22 0 0,1 0 16,-1-21-16,1 21 0,-1 0 15,22 0-15,-21 0 0,20 0 16,-20 0-16,-1 0 0,22 0 0,-22 0 16,22 0-16,-21 0 0,-1-22 0,22 22 15,-22 0-15,1 0 0,-1 0 16,22 0-16,-22 0 0,1 0 0,21 0 15,-22 0-15,22 0 0,-22 0 0,22 0 16,-22 0-16,22 0 0,-21 0 16,20 0-16,-20-21 0,20 21 0,1 0 15,0 0-15,-1 0 0,22 0 0,-21 0 16,0 0-16,-1 0 0,1 0 16,0 0-16,-1 0 0,1 0 15,0 0-15,-1 0 0,1 0 0,21 0 0,-22 0 16,1 0-16,0 0 0,-1 0 15,1 0-15,0 0 0,-1 0 16,1 0-16,0 0 0,-1 0 0,1 0 16,0 0-16,21 0 0,-22-21 0,1 21 15,0 0-15,-1 0 0,-20 0 16,20 0-16,1 0 0,-21 0 0,20 0 16,-20 0-16,20 0 0,1 0 0,0 0 15,-22-21-15,22 21 0,0 0 16,-1 0-16,-20 0 0,20 0 15,-20 0-15,-1 0 0,1 0 0,-1 0 16,1 0-16,-1 0 0,1 0 0,-22 0 16,1 0-16,20 0 0,-21 0 15,1 0-15,-22 0 0,21 0 0,-21 0 16,22-21-16,-22 21 0,0 0 0,0 0 16,0 0-16,1 0 0,-1 0 15,0 0-15,0 0 16,0 0-16,-42 0 62,0 0-62,0 0 0</inkml:trace>
  <inkml:trace contextRef="#ctx0" brushRef="#br0" timeOffset="68228.7">10499 9821 0,'0'0'0,"0"22"0,0-1 15,0 0 1,0-42 46,0 0-46,0-1-16,0 1 16,21 0-16,-21 0 0,0 0 15,0 0-15,0-1 0,0 1 0,0 0 16,0-21-16,21 21 0,-21-1 0,0 1 15,0-21-15,0 21 0,0 0 16,0-22-16,0 22 0,0 0 0,0 0 16,0 0-16,0-22 0,0 22 0,0-21 15,0 21-15,0-1 0,-21-20 0,21 0 16,0 21-16,0-22 0,-21 22 16,-1-21-16,22-1 0,0 22 15,-21 0-15,21-21 0,-21 21 0,0-22 16,0 22-16,0 0 0,-1 0 15,22 0-15,-21-1 0,0 22 0,-21-21 16,21 0-16,-1 21 0,1-21 0,0 21 16,0-21-16,-21 21 0,20 0 15,1-21-15,0-1 0,0 22 0,0 0 16,0 0-16,-1-21 0,-20 21 0,21 0 16,0-21-16,0 21 0,-22 0 15,22 0-15,-21 0 0,-1-21 0,22 21 16,-21 0-16,21 0 0,-22 0 0,1 0 15,21 0-15,0 0 16,-22 0-16,22 0 0,-21 0 0,21 0 16,-22 0-16,22 0 0,0 0 0,0 0 15,-21 0-15,20 0 0,1 0 16,0 0-16,-21 0 0,21 0 0,-1 0 16,1 0-16,0 0 0,0 0 0,0 21 15,0-21-15,-22 0 0,22 21 16,0-21-16,0 21 0,0-21 0,21 22 15,-22-22-15,1 21 0,0 0 16,0-21-16,0 21 0,0 0 0,-1 0 16,1 1-16,0-1 0,0 0 0,0 0 15,0 0-15,-1 0 16,1 1-16,21 20 0,0-21 0,-21 0 16,0 22-16,21-22 0,0 21 0,0-21 15,0 22-15,0-22 0,-21 21 16,21-21-16,0 0 0,0 1 0,0 20 15,0-21-15,0 0 0,0 0 0,0 1 16,0-1-16,0 0 0,0 0 16,0 0-16,0 0 0,0 1 0,0-1 15,0 0-15,0 0 0,0 0 16,0 0 15,0-42 32,0 0-48,0 0-15,0 0 16</inkml:trace>
  <inkml:trace contextRef="#ctx0" brushRef="#br0" timeOffset="68617.49">8170 9271 0,'0'0'0,"-84"-42"16,84 21 0,-22 21-16,22-22 15,22 22 16,-1 0-31,0 0 0,0 0 0,0 22 16,0-1-16,1-21 0,-1 21 0,-21 0 16,21 0-16,0 0 0,0 1 15,0-1-15,1 0 0,-1 0 16,0 0-16,0 0 0,0 1 0,-21-1 16,21 0-16,-21 0 0,22 0 15,-22 0-15,0 1 0,0-1 16,0 0-1,0-42 32,0 0-47,0-1 16,0 1-16,0 0 0</inkml:trace>
  <inkml:trace contextRef="#ctx0" brushRef="#br0" timeOffset="68936.33">8890 9186 0,'0'0'0,"21"-21"15,-21 0-15,0 0 16,21 21-16,-21-21 0,0 0 0,21 21 16,-21-22-16,-42 44 46,21-1-46,0 0 0,0 0 16,-22 21-16,22-20 0,-21 20 16,21-21-16,-1 21 0,-20 1 0,21-22 15,0 21-15,0-21 0,-1 1 0,1 20 16,21-21-16,0 0 0,-21 0 16,21 1-16,-21-1 0,21 0 15</inkml:trace>
  <inkml:trace contextRef="#ctx0" brushRef="#br0" timeOffset="81256.44">8064 10139 0,'0'0'0,"-21"0"0,0 0 16,0 0-1,0 0-15,0 0 16,-1 0-16,1 0 0,0 0 16,0 0-1,0 0-15,42 0 47,0 0-47,0 0 0,0 0 16,1 0-16,-1 0 0,21 0 0,-21 0 15,22 0-15,-1 0 0,0 0 16,1 0-16,-1 0 0,0-21 0,22 21 16,-1-21-16,1 21 0,-1 0 0,1-22 15,20 22-15,-20 0 0,-22 0 16,22 0-16,-22-21 0,0 21 15,-20 0-15,-1 0 0,0 0 0,0 0 16,-42 0 15,0 0-31,0 0 16,-1 0-16,1 0 0,0 0 0,0 21 16,0-21-16,-22 0 0,22 0 15</inkml:trace>
  <inkml:trace contextRef="#ctx0" brushRef="#br0" timeOffset="81688.19">7895 10139 0,'-21'0'0,"42"0"0,-63 0 15,21 0-15,42 0 47,0 0-47,21 0 0,-21 0 16,22 0-16,-1 0 0,0 0 0,1 0 15,-1 0-15,0 0 0,22 0 0,-22 0 16,22 0-16,-22 0 0,22 0 16,-1 0-16,1 0 0,-1-21 0,-21 21 15,1 0-15,-1 0 0,0 0 0,-20 0 16,20 0-16,-21 0 16,-21-21-16,-21 21 31,0 0-16,0 0-15,-1 0 16,1 0-16</inkml:trace>
  <inkml:trace contextRef="#ctx0" brushRef="#br0" timeOffset="87945.02">20383 9504 0,'0'0'0,"-21"0"15,-63-21 1,84 0 0,0-1-16,0 1 31,21 21-15,0 0-16,0 0 0,0 0 15,22 0-15,-1 0 0,0 0 0,1-21 16,20 21-16,1 0 0,-1 0 15,1 0-15,-1 0 0,1-21 16,-1 21-16,1 0 0,-1 0 0,-21 0 16,22 0-16,-22-21 0,22 21 0,-22 0 15,0 0-15,1 0 0,-22 0 16,0 0-16,0 0 0,-21-21 16,-21 21 15,0 0-31,0 0 0,0 0 15,-1 0-15,1 21 0,0-21 0,0 0 16,-21 0-16,20 0 0,1 0 16</inkml:trace>
  <inkml:trace contextRef="#ctx0" brushRef="#br0" timeOffset="88212.86">20532 9504 0,'0'0'0,"-22"0"0,1 0 0,0 21 0,0-21 15,42 0 1,21 0 0,-20 0-16,20 0 0,0 0 0,22 0 15,-1 0-15,-20 0 0,20 0 0,1 0 16,-1 0-16,-21-21 0,22 21 16,-22 0-16,22 0 0,-22 0 15,0-21-15,-20 21 0,20 0 0,-21-21 16,0 21-16,0 0 0,-21-22 15,0 1 1,0 0 0,0 0-1</inkml:trace>
  <inkml:trace contextRef="#ctx0" brushRef="#br0" timeOffset="88644.13">21378 9102 0,'0'0'0,"-21"0"0,0-21 0,0 21 0,0 0 16,-1 0-1,22 21 1,0 0-16,22 0 16,-1 0-16,0-21 0,0 21 15,21 1-15,1-22 0,-1 21 16,0-21-16,1 0 0,-1 21 0,0-21 15,22 0-15,-22 0 0,1 0 0,-1 0 16,0 0-16,-21 0 16,1 0-16,-1 0 0,0 0 0,-42 0 31,0 21-31,-1-21 16,1 21-16,-21-21 0,21 21 0,-22 1 15,1-1-15,0 21 0,-1-21 0,1 22 16,0-22-16,-1 21 0,1 0 15,0-20-15,-1 20 0,1 0 0,21-21 16,0 1-16,-22 20 0,22-21 0,0 0 16,0 0-16,21 1 0,-21-1 15,42-21 32,0-21-47,0-1 0,22 1 0,-22 0 16</inkml:trace>
  <inkml:trace contextRef="#ctx0" brushRef="#br0" timeOffset="89737.13">23283 9017 0,'0'0'0,"0"-21"0,0-21 0,0 20 16,0 1-16,0 0 0,0 0 0,0 0 16,0 0-16,-21 21 15,0 0-15,0 0 0,0 0 16,-1 21-16,1 0 16,0 21-16,0-21 0,0 22 0,0-1 15,-1 0-15,-20 1 0,21 20 0,0-20 16,0-1-16,-1 0 0,1 1 15,21-1-15,-21 0 0,21 22 0,0-22 16,0 0-16,0-20 0,21 20 0,0 0 16,1-21-16,-1 1 15,21 20-15,-21-21 0,22-21 0,-22 21 16,21-21-16,0 0 0,1 0 0,-1 0 16,-21-21-16,22 0 0,-1 0 15,0 0-15,1-22 0,-1 1 0,-21 0 16,21-1-16,-20 1 0,20 0 0,-21-1 15,0-20-15,0 20 0,1 1 16,-22-21-16,0 20 0,0 1 0,0 0 16,0-1-16,-22 1 0,1 0 0,-21 20 15,21-20-15,0 21 16,-22 0-16,22 0 0,-21 21 0,-1 0 0,22 0 16,-21 0-16,0 21 0,-1 0 15,1 0-15,0 0 0,-1 22 16,1-1-16,0 0 0,-1 1 0,22-1 15,-21 21-15,21-20 0,-22-1 16,22 0-16,0 1 0,21 20 0,0-20 16,0-1-16,0 0 0,0 1 0,0-1 15,21 0-15,-21-21 0,21 22 16,0-22-16,1 0 0,20 0 0,-21 0 16,0 1-16,22-22 0,-22 0 0,21 0 15,0 0-15,-20-22 0,20 1 16,0 0-16,1 0 0,-1 0 15,0-22-15,1 1 0,-1 0 0,0-1 16,1-20-16,-22 21 0,21-22 16,-21 22-16,22-22 0,-43 22 0,21-22 15,-21 22-15,0 0 0,0-1 0,0 1 16,-21 0-16,-1-1 0,-20 1 16,21 21-16,-21 0 0,-1 0 0,1-1 15,0 22-15,-22 0 0,22 0 0,-1 22 16,1-1-16,0 21 0,-22-21 15,22 22-15,0-1 0,20 0 0,-20 22 16,0-22-16,21 0 0,-22 1 16,22 20-16,21-20 0,0-1 15,0 0-15,0 1 0,0-1 0,0 0 16,0 1-16,0-22 0,42 21 0,-20-21 16,-1 0-16,0 1 0,0-1 15,21 0-15,-20-21 0,20 0 0,-21 0 16,21 0-16,1 0 0,-1 0 0,-21-21 15,22 0-15,-1-1 0,-21-20 16,21 21-16,-20-21 0,20-1 0,-21 1 16,0 0-16,0-1 0,1 1 0,-22 0 15,21-22-15,-21 22 0,0-1 16,0 1-16,0-21 0,-21 20 0,-1 1 16,1 21-16,0-22 0,0 1 15,0 21-15,0 0 0,-22 0 16,22-1-16,0 22 0,0 0 0,0 0 15,-22 0-15,22 0 0,0 0 16,0 22-16,0-1 0,-1 0 0,1 0 16,0 0-16,0 22 0,0-22 0,0 0 15,21 21-15,0 1 0,-22-22 16,22 21-16,-21 0 0,0-20 0</inkml:trace>
  <inkml:trace contextRef="#ctx0" brushRef="#br0" timeOffset="90404.45">21272 11726 0,'0'-21'0,"0"42"0,0-63 16,0 21-1,0 42 1,0 0-16,0 0 15,0 1-15,0 20 0,0 0 16,0 22-16,0-22 0,0 22 16,0-1-16,0 1 0,0-22 0,0 21 15,-21-20-15,21-1 0,0 0 16,0 1-16,0-22 0,0 21 0,0-21 16,0 1-16,0-1 0,0-42 31</inkml:trace>
  <inkml:trace contextRef="#ctx0" brushRef="#br0" timeOffset="91104.54">21399 11663 0,'-21'-21'0,"42"42"0,-63-63 15,21 42-15,0-22 0,0 22 0,-1 0 16,1-21-1,42 21 1,22 0-16,-1 0 16,22 0-16,-1 0 0,1 0 0,41 0 15,-20 0-15,21 0 0,21 0 0,0 0 16,21 0-16,0 0 16,22 21-16,-22-21 0,21 0 0,0 0 0,22 0 15,-1 0-15,-20 0 0,20 0 0,-20 0 16,-1 0-16,0 0 15,1 0-15,-1 0 0,-21 0 0,0 0 16,-21 0-16,-21 0 0,0 0 0,0 0 16,-22 0-16,1 0 0,0 0 15,-22 0-15,1 0 0,-22 0 0,0 0 16,1 0-16,-1 0 0,0 0 0,-20 0 16,-1 0-16,-42 22 46,-1-1-46,-20 0 0,42 0 16,-21 0-16,0 0 0,0 22 0,21-22 16,-22 21-16,22 1 0,0-1 0,0 0 15,0 1-15,0-1 0,22 0 16,-22 1-16,21-1 0,-21-21 0,21 21 16,-21-20-16,21 20 0,-21-21 15,0 0-15,0 0 0,0 1 0,0-1 16,0 0-16,-21-21 0,-21 21 0,20 0 15,-20-21-15,-21 0 0,-1 0 16,1 0-16,-22 0 0,0 0 0,-21 0 16,-21 0-16,-21 0 0,0 0 0,-42 0 15,20-21-15,-41 21 0,20-21 16,-21 21-16,1-21 0,-1 21 16,0 0-16,1-21 0,20 21 0,1-22 15,20 22-15,22 0 0,-21 0 0,42 0 16,-21-21-16,42 21 0,0 0 15,0 0-15,43 0 0,-1 0 0,22-21 16,0 21-16,20 0 0,1 0 0,21-21 16,21 21-16,1-21 15,20 21-15,0-21 0,1 21 0,-1-22 16,21 1-16</inkml:trace>
  <inkml:trace contextRef="#ctx0" brushRef="#br0" timeOffset="91380.99">22331 11578 0,'0'0'16,"0"-21"-16,0 42 31,0 0-31,0 1 0,0 20 15,0-21-15,0 21 0,0 1 16,0 20-16,21-20 0,-21 20 0,21-21 16,-21 22-16,0-22 0,0 1 0,0-1 15,0 0-15,21-21 0,-21 1 16,0-1-16,0 0 0,0 0 0,21-21 16,1 0-16,-1 0 0,0 0 15</inkml:trace>
  <inkml:trace contextRef="#ctx0" brushRef="#br0" timeOffset="91600.86">23072 11705 0,'42'-42'0,"-84"84"0,105-105 0,-42 42 16,-21-1-16,21 22 0,1 22 16,-22-1-16,0 0 15,0 0-15,0 21 0,0 1 0,0-1 16,0 22-16,0-22 0,-22 21 0,22-20 15,-21-1-15,21 22 0,0-22 16,0-21-16,0 21 0,0-20 0,0-1 16,0 0-16,0 0 0,21-21 15,1 0-15,20 0 0,-21 0 16</inkml:trace>
  <inkml:trace contextRef="#ctx0" brushRef="#br0" timeOffset="91797.03">23982 11663 0,'21'-21'0,"-42"42"0,63-63 0,-21 42 0,-21 21 16,0 0-1,0 21-15,0-21 0,-21 22 0,0-1 16,21 0-16,-21 1 0,0 20 0,-1-20 16,22-1-16,-21 0 0,21 1 15,-21-1-15,21 0 0,0-21 0,0 22 16,0-22-16,21 0 0,0-21 15,1 0-15,20 0 0,-21 0 0</inkml:trace>
  <inkml:trace contextRef="#ctx0" brushRef="#br0" timeOffset="92027.98">24934 11684 0,'0'0'0,"43"0"16,-22 0-16,-21 21 15,0 0-15,-21 22 0,-1-22 16,1 21-16,0 1 0,0 20 16,0-21-16,0 1 0,-1 20 15,-20-20-15,21-1 0,21 0 0,-21 1 16,21-1-16,0-21 0,0 21 0,0-20 16,0-1-16,0 0 15,21-21-15,0 0 0,0 0 0,0 0 16,22-21-16,-22 0 0</inkml:trace>
  <inkml:trace contextRef="#ctx0" brushRef="#br0" timeOffset="92223.86">25590 11705 0,'0'0'0,"-21"64"31,0-22-31,0-21 0,0 22 16,-22-1-16,22 0 0,0 1 0,0-1 15,0-21-15,-22 21 0,22 1 16,0-22-16,0 21 0,0-21 0,21 1 16,-21-1-16,21 0 0,-22 0 0,22 0 15,-21-21-15,21 21 0,-21-21 16</inkml:trace>
  <inkml:trace contextRef="#ctx0" brushRef="#br0" timeOffset="92755.86">18775 12446 0,'-21'21'0,"42"-42"0,-64 42 0,22 0 15,0-21-15,0 22 0,0-22 16,21-22 0,21 1-16,0 21 15,21-21-15,1 21 0,-1-21 16,22 21-16,20-21 0,1 21 0,21-21 16,0 21-16,21 0 0,0 0 15,21-22-15,-21 22 0,21 0 16,0 0-16,-21 0 0,0-21 0,0 21 15,-21 0-15,-21-21 0,-1 21 0,-41 0 16,20-21-16,-42 21 0,0-21 16,-21 0-16,0-1 0,-21 1 15,0 21-15,0-21 0,-21 0 0,-1 0 16,1 21-16,0-21 0,-1-1 16,1 1-16,0 0 0,20 0 15,-20 0-15</inkml:trace>
  <inkml:trace contextRef="#ctx0" brushRef="#br0" timeOffset="93016.94">20256 11917 0,'-21'0'0,"42"0"0,-63 0 16,42 21 0,21 0-1,0 0-15,1-21 0,20 22 0,0-22 16,1 21-16,20-21 0,-21 0 0,22 21 16,-1-21-16,-20 0 0,20 21 15,-20 0-15,-1-21 0,0 21 0,-21 1 16,1-22-16,-1 21 0,-21 0 0,0 0 15,0 0-15,-21 22 0,-22-22 16,22 0-16,-21 21 0,-1-21 0,-20 22 16,21-22-16,-22 21 0,1-21 0,20 22 15,1-22-15,-22 0 0,43 21 16,-21-20-16,0-1 0,20 0 16,1 0-16,21 0 0,0 0 0,43-21 15</inkml:trace>
  <inkml:trace contextRef="#ctx0" brushRef="#br0" timeOffset="97055.62">20447 7387 0,'0'0'0,"-21"0"15,21 21-15,21-21 31,0-21-31,0 21 16,0-21-16,22 21 0,-22-21 0,21 21 16,1-21-16,-22 0 0,21-1 0,-21 22 15,0-21-15,1 0 0,-22 0 16,0 0-16,0 0 0,-22-1 16,1 1-16,0 21 0,-21 0 15,-1 0-15,1 0 0,-21 0 0,20 0 16,1 0-16,0 21 0,-1-21 0,1 22 15,21-1-15,-22 0 16,22 21-16,21-21 0,0 1 0,0-1 16,0 0-16,0 21 0,0-21 0,21 1 15,1-1-15,-1-21 0,0 21 16,0 0-16,0-21 0,22 0 0,-22 21 16,0-21-16,21 0 0,-21 0 0,1 0 15,-1 0-15,0 0 0,-42 0 31,-22 0-31,22 0 0,-21 0 16,0 0-16,-1 0 0,1 21 16,0-21-16,-1 22 0,22-1 0,-21 0 15,21 0-15,21 0 0,-22-21 16,22 43-16,0-22 0,0 0 16,0 0-16,0 0 0,0 0 15,22 1-15,-1-1 0,0-21 0,0 21 16,0-21-16,0 0 0,1 0 15,20 0-15,-21 0 0,21 0 0,1 0 16,-1 0-16</inkml:trace>
  <inkml:trace contextRef="#ctx0" brushRef="#br0" timeOffset="97681.27">20997 7557 0,'0'0'0,"0"-22"0,-21 1 16,0 21-1,0 21-15,21 1 16,0-1-16,-21 0 0,21 0 16,-22 0-16,22 22 0,-21-22 15,21 0-15,0 0 0,0 0 0,0 0 16,-21 1-16,21-1 0,0 0 0,0 0 16,0 0-1,0-42 1,0 0-1,0 0-15,0 0 16,0-1-16,0 1 0,0 0 16,0 0-16,21-21 0,-21 20 0,21 1 15,1 0-15,-1 0 0,0 0 16,21 0-16,-21-1 0,1 22 0,20 0 16,-21 0-16,21 0 0,-20 0 0,-1 0 15,0 22-15,21-1 0,-21 0 16,-21 0-16,22 0 0,-22 22 0,0-22 15,0 0-15,0 0 0,0 0 0,0 0 16,0 1-16,0-1 0,0 0 16,0 0-16,-22-21 0,1 0 15,21-21 17,0 0-32,0 0 15,0-1-15,21 1 0,1 0 0,-1 0 16,0 0-16,0-22 0,0 22 0,22 0 15,-22 0-15,21 0 0,0 0 16,-20 21-16,20 0 0,-21 0 0,21 0 16,-20 0-16,-1 21 0,0-21 0,-21 21 15,0 0-15,0 21 0,0-20 16,0-1-16,0 0 0,0 0 0,-21 0 16,0 0-16,21 1 0,-22-1 0,1 0 15,0 0-15,21 0 16,-21-21-16,21 21 15</inkml:trace>
  <inkml:trace contextRef="#ctx0" brushRef="#br0" timeOffset="97944.58">22056 7578 0,'0'-21'16,"0"42"-1,0 0-15,-22 0 16,22 21-16,-21-20 0,0 20 16,21 0-16,0-21 0,-21 43 15,0-22-15,0 1 0,21-1 0,-22 0 16,1 22-16,0-22 0,21 0 0,-21-20 16,21 20-16,-21 0 0,21-21 15,0 1-15,0-1 0,0 0 0,0 0 16,21-21-1,0 0 1,-21-21-16,21 0 0,-21 0 16</inkml:trace>
  <inkml:trace contextRef="#ctx0" brushRef="#br0" timeOffset="98204.43">21971 7705 0,'0'-43'0,"0"86"0,0-107 0,0 43 16,0 0-16,0 0 0,0 0 15,21-1-15,0 22 0,0 0 16,1-21-16,-1 21 0,0 0 0,0 0 16,21 0-16,-20 0 0,-1 0 15,0 21-15,0 1 0,0-22 0,-21 21 16,0 0-16,0 0 0,0 0 0,0 0 16,0 1-16,-21-1 0,0 0 15,0 0-15,0-21 0,-22 21 16,22 0-16,0-21 0,0 0 0,0 22 15,-1-22-15,1 0 0,21-22 32,21 22-32</inkml:trace>
  <inkml:trace contextRef="#ctx0" brushRef="#br0" timeOffset="98880.57">22648 7281 0,'0'0'0,"0"-21"0,0 0 0,0 42 32,-21 0-32,0 1 0,21-1 15,-21 21-15,0-21 0,-1 22 16,1-1-16,21 0 0,-21 1 0,0-22 16,0 21-16,21 0 0,0-20 0,0-1 15,0 21-15,0-21 0,0 0 16,0 1-16,21-22 15,0 0-15,0 0 0,0 0 16,22 0-16,-22 0 0,0-22 16,21 22-16,-20-21 0,-1 0 0,21 0 15,-21 0-15,0 0 0,22-1 0,-43 1 16,21 21-16,0-21 0,0 21 16,-21 21-1,0 0 1,-21-21-16,0 22 0,0-1 0,21 0 15,0 0-15,-21 0 0,21 0 16,0 1-16,0-1 0,0 0 16,21 0-16,0-21 15,0 0-15,0 0 0,22 0 16,-22 0-16,21-21 0,-21 21 16,0-21-16,22 0 0,-22 21 0,0-22 0,0 1 15,0 0-15,1 0 0,-1 0 16,-21 0-16,0-1 0,21 1 15,-21 0-15,-21 42 32,21 0-17,-21 1-15,-1-1 0,1 21 0,21-21 16,-21 0-16,0 22 0,0-22 16,21 21-16,-21 1 0,21-22 0,-22 21 15,22 0-15,0 1 0,0-1 0,0-21 16,0 22-16,0-1 0,0-21 15,0 21-15,0-20 0,0-1 16,0 0-16,0 0 0,0 0 0,-21-21 16,21 21-16,-21-21 15,21-21 1,0 0-16,-21 21 0,21-21 16,0-21-16,0 20 0,-21-20 0,21 0 15</inkml:trace>
  <inkml:trace contextRef="#ctx0" brushRef="#br0" timeOffset="99076.46">22521 7430 0,'0'0'0,"-21"-22"0,0 22 0,21-21 16,0 0-16,21 0 16,0 21-16,22 0 15,-1 0-15,0 0 0,1 0 0,20 0 16,-21 0-16,1 0 0,20 0 15,-42 0-15,22 0 0,-1 0 0,-21 0 16,0-21-16,1 21 0,-1 0 0,-21-21 16,21 21-16</inkml:trace>
  <inkml:trace contextRef="#ctx0" brushRef="#br0" timeOffset="99700.29">23707 7176 0,'0'0'0,"-22"0"0,1 0 15,0 0-15,21 21 0,0 0 16,-21 21-16,21-21 0,-21 22 0,0-1 16,21 0-16,-22 1 0,22 20 15,-21-20-15,0-1 0,0 0 0,21-21 16,0 22-16,-21-1 0,0-21 15,21 0-15,-22 1 0,22-1 0,0 0 16,-21-21-16,0 0 16,0-21-1,21 0 1,0-1-16,0 1 0,0 0 0,0 0 16,0-21-16,0 20 0,0 1 0,0 0 15,0 0-15,0 0 0,21 21 16,-21-21-16,21 21 15,-21 21-15,0 0 16,0 0-16,0 0 0,0 0 16,21 1-16,-21-1 0,22 0 0,-1 0 15,0 0-15,0 0 16,0-21-16,0 0 0,1 22 16,-1-22-16,0 0 0,0 0 0,21 0 15,-20 0-15,-1 0 0,0-22 0,21 22 16,-21-21-16,1 0 0,-1 0 15,0 0-15,0 0 0,0-1 0,-21-20 16,21 21-16,-21 0 0,22 21 0,-22-21 16,0-1-16,-22 44 31,22-1-31,-21 0 0,0-21 0,21 21 16,0 0-16,-21 0 15,0 1-15,21-1 0,-21 0 0,21 0 16,0 0-16,0 0 15,0-42 17</inkml:trace>
  <inkml:trace contextRef="#ctx0" brushRef="#br0" timeOffset="99850.2">24024 7324 0,'0'0'0,"0"-21"0,0-1 15,-21 22-15,0 0 0,0 0 16,21 22 15,0-1-31</inkml:trace>
  <inkml:trace contextRef="#ctx0" brushRef="#br0" timeOffset="100196.63">24363 7451 0,'21'0'16,"-42"0"-16,42-21 16,-21-1-1,-21 22 1,0 0-16,-22 0 0,22 0 16,0 0-16,0 22 0,0-22 0,-1 21 15,1-21-15,21 21 0,0 0 16,0 0-16,0 0 15,0 1-15,21-22 0,1 21 0,-1-21 16,0 21-16,0 0 0,0 0 16,0-21-16,-21 21 0,0 1 15,22-22-15,-22 21 0,0 0 16,0 0-16,-22-21 0,1 0 16,0 0-16,0 21 0,0-21 15,-22 0-15,22 21 0,0-21 16,0 0-16,0 0 0,0 0 0,21-21 31,0 0-31,0 0 16,21 21-16</inkml:trace>
  <inkml:trace contextRef="#ctx0" brushRef="#br0" timeOffset="100456.48">24850 7176 0,'0'0'0,"-64"0"32,43 0-32,0 21 0,21 0 15,-21 0-15,21 21 0,0-20 0,-22 20 16,1 0-16,21 1 0,-21-22 16,21 21-16,0 0 0,0 1 0,0-22 15,0 21-15,0-21 0,0 1 0,0-1 16,0 0-16,0 0 0,0 0 15,21 0-15,0-21 16,1 0-16,-1 0 0,0 0 0,0 0 16,0 0-16,22-21 0,-22 21 0</inkml:trace>
  <inkml:trace contextRef="#ctx0" brushRef="#br0" timeOffset="100676.33">24680 7408 0,'43'0'16,"-1"-21"-1,0 21-15,1 0 0,-1 0 0,21-21 16,1 21-16,-22 0 0,22-21 16,-22 21-16,0 0 0,1 0 0,-1 0 15,-21 0-15,22 0 0,-43 21 16,0 0-1,-22 0-15,1 1 0,-21-1 16</inkml:trace>
  <inkml:trace contextRef="#ctx0" brushRef="#br0" timeOffset="107256.63">9948 14182 0,'-21'0'16,"0"0"15,0 0 16,0 0-31,-1 0-16,1 0 15,0 0 1,0 0-16,0 0 16,0 0-16,-1 0 0,1 0 15,0 0-15,0 21 0,0-21 16,0 0-16,-1 0 0,1 0 0,0 21 16,-21-21-16,21 0 0,-1 0 0,1 0 15,0 0-15,0 21 0,0-21 0,0 0 16,42 0 31,0 0-32,0 0-15,0 0 0,0 0 16,1 0-16,-1 0 0,0 0 0,0 0 16,0 0-16,22 0 0,-1 0 15,0 0-15,1 0 0,-1 0 0,21 0 16,-20 0-16,20 0 0,1-21 0,-1 21 15,1 0-15,-1-21 0,1 21 0,-1-21 16,22 21-16,-22-21 0,1 21 16,21 0-16,-1-22 0,1 22 0,0 0 15,-1-21-15,1 21 0,0 0 0,-22 0 16,22 0-16,-22 0 16,1-21-16,-22 21 0,0 0 0,1 0 0,-1 0 15,-21 0-15,22 0 0,-22 0 16,0 0-16,0 0 15,-42 0 48,0 0-47,0 21-16,-1-21 0,1 0 0,0 21 15</inkml:trace>
  <inkml:trace contextRef="#ctx0" brushRef="#br0" timeOffset="107692.37">9652 14330 0,'0'0'0,"-21"0"0,0 0 16,-1 0-16,1 0 15,0 0 1,42 0 46,22 0-62,-22 0 0,21 0 16,0 0-16,22 0 0,-1 0 0,1 0 16,21 0-16,-1 0 0,1-21 15,0 21-15,-1 0 0,1 0 0,0-21 16,20 21-16,-20-22 0,21 22 0,-21 0 16,-1-21-16,1 21 0,0 0 15,-1-21-15,-20 0 0,-1 21 16,-20 0-16,-1 0 0,0 0 0,-21-21 15,1 21-15,-1 0 0,0 0 16,-21-21-16</inkml:trace>
  <inkml:trace contextRef="#ctx0" brushRef="#br0" timeOffset="107766.33">11536 16997 0,'-21'42'15</inkml:trace>
  <inkml:trace contextRef="#ctx0" brushRef="#br0" timeOffset="109920.7">10689 11832 0,'0'0'0,"-21"0"0,0 0 16,0 0-16,-1 0 15,1 0 1,42 0 15,22 0-15,-1 0-16,0 0 0,22 0 0,-1 0 16,1 0-16,21 0 0,-1-21 15,1 21-15,-22-21 0,22 21 16,0 0-16,-1 0 0,1-21 0,-21 21 0,20 0 15,-20 0-15,20-21 16,-41 21-16,20 0 0,-20 0 0,-1 0 16,-21 0-16,0 0 0,-21-22 0,0 1 31,-21 0-15,0 21-16,0 0 0,0 0 15,-1 0-15,1 0 16,0 0-16,-21 0 0,21 0 15,-1 0-15,-20 0 0</inkml:trace>
  <inkml:trace contextRef="#ctx0" brushRef="#br0" timeOffset="110268.58">10626 11875 0,'0'0'0,"-22"0"0,-83 0 16,126 0 15,21 0-31,0 0 0,1 0 16,20 0-16,1-22 0,-1 1 15,22 21-15,0-21 0,20 21 16,-20-21-16,0 21 0,21-21 0,-22 21 15,1-21-15,21 21 0,-22 0 0,1-22 16,0 22-16,-1 0 0,-20 0 16,-1-21-16,-20 21 0,-1 0 0,0 0 15,-20 0-15,-1 0 0,0 0 16,-42 0 15,0 0-31,-1 0 0</inkml:trace>
  <inkml:trace contextRef="#ctx0" brushRef="#br0" timeOffset="111912.56">10858 11938 0,'-63'0'31,"42"0"-31,0 0 16,21-21 0,-22 21-16,1 0 15,42 0 17,22 0-17,-22 0-15,21 0 0,1-21 16,-1 21-16,0 0 0,22 0 0,-1-21 15,22-1-15,-22 22 0,1 0 16,21-21-16,-22 21 0,22-21 0,-22 21 16,22-21-16,0 21 0,-22-21 15,22 21-15,-22 0 0,1-21 0,-1 21 16,-20 0-16,-1 0 0,0-22 0,1 22 16,-22 0-16,0 0 15,-21-21 1</inkml:trace>
  <inkml:trace contextRef="#ctx0" brushRef="#br0" timeOffset="128764.57">1736 7747 0,'0'0'0,"0"-21"16,-22 42 15,1 0-15,0 22-16,21-1 0,0 0 0,-21 1 15,21 20-15,-21 1 0,21-1 16,0 1-16,0-1 0,0 1 15,0-1-15,0 1 0,0-1 0,0-21 16,0 1-16,0 20 0,0-20 16,0-1-16,0 0 0,0-21 0,0 22 15,0-22-15,0 0 0,0 0 0,0 0 16,0 1-16,-21-22 16,-1 0-1,22-22-15</inkml:trace>
  <inkml:trace contextRef="#ctx0" brushRef="#br0" timeOffset="130000.86">1714 7705 0,'0'0'0,"0"-21"0,0-1 15,22 1 1,-1 0-16,0 21 0,0-21 16,0 21-16,0-21 0,22 21 0,-1 0 15,0-21-15,1 21 0,20 0 16,1 0-16,-1-22 0,22 22 0,0 0 15,-1 0-15,22 0 0,-21 0 16,21 0-16,-1 0 0,22 0 0,-21 0 16,21 0-16,21 0 0,-21 0 0,22 0 15,-22 0-15,21 0 0,-21 0 16,21 0-16,0 0 0,0 0 16,-21 0-16,21 0 0,-21 0 0,0 0 15,22 0-15,-22 0 0,21 0 0,-21 0 16,0 0-16,0 0 0,0 0 15,0 0-15,-21 0 0,-1 0 0,22 0 16,-21 0-16,0 0 0,0 0 16,-21 0-16,20 0 0,-20 0 0,0 0 15,-22 0-15,22 0 0,-22-21 0,1 21 16,-1-21-16,1 21 0,-1 0 16,-20 0-16,20 0 0,1 0 0,-22 0 15,22 0-15,-22 0 0,21 0 0,-20 0 16,20 0-16,-20 0 0,-1 0 15,0 0-15,1 0 0,-1 0 16,0 0-16,1 0 0,-22 0 0,21 0 16,-21 0-16,0 0 0,22 0 15,-22 0-15,0 0 0,21 0 0,-20 0 16,-1 21-16,21-21 0,-21 0 0,0 0 16,22 0-16,-22 0 0,21 0 15,-21 0-15,22 0 0,-22 0 0,21 0 16,-21 0-16,1 0 0,20 0 0,-21 0 15,0 0-15,0 0 0,1 0 16,-22 21 0,21-21-16,-21 22 0,0-1 15,0 0-15,0 0 16,0 0-16,0 0 0,0 1 16,0-1-16,-21 0 0,21 0 0,0 0 15,0 22-15,0-22 0,-22 0 0,22 21 16,0-21-16,-21 22 0,21-1 15,0 0-15,0 1 0,0-1 0,0 0 16,0 1-16,-21-22 0,21 21 0,-21 1 16,21-22-16,-21 21 0,21-21 15,-21 22-15,21-22 0,-22 0 0,1 0 16,21 21-16,-21-20 0,0-1 0,0 0 16,0 0-16,21 0 15,-22 0-15,1-21 0,21 22 16,-21-1-16,0 0 0,0-21 0,0 21 15,-1-21-15,1 0 0,0 21 0,-21-21 16,21 0-16,-22 0 0,-20 0 16,20 0-16,-20 0 0,-22 0 0,1 0 15,-1 0-15,-21 0 0,0 0 0,0 0 16,1 0-16,-1 0 0,0 0 0,-21 0 16,21 0-16,-21 0 0,0 0 15,0 0-15,-21 0 0,21 0 0,-21 0 16,0 0-16,-1 0 0,-20 0 0,21 0 15,-21 0-15,-1 0 0,-20 0 16,20 0-16,-20 0 0,-1 0 16,1 0-16,-1 0 0,1 0 0,-1 21 15,1-21-15,-1 22 0,1-22 0,-1 21 16,22-21-16,0 21 0,21-21 16,-1 21-16,1-21 0,42 0 0,-21 0 15,43 21-15,-22-21 0,21 0 16,1 0-16,20 0 0,1 0 0,20 0 15,1 0-15,0 0 0,-1 0 16,22 0-16,0 0 0,0 0 0,21 21 16,21-21 15,21 22-31,-21-22 0,1 0 0,-1 0 16,0 0-16,21 0 0</inkml:trace>
  <inkml:trace contextRef="#ctx0" brushRef="#br0" timeOffset="130131.73">2180 8996 0,'0'0'0,"21"0"0,0 0 15,-21 21-15</inkml:trace>
  <inkml:trace contextRef="#ctx0" brushRef="#br0" timeOffset="131468.63">910 4657 0,'-42'21'0,"84"-42"0,-105 63 16,20-42-16,22 21 0,0-21 16,21 21-1,21-21-15,0 0 0,22 0 16,-1 0-16,21-21 0,1 21 16,-1-21-16,22 0 0,0 21 0,-1-21 15,1 0-15,21 21 0,-21-22 16,-22 1-16,22 21 0,-22 0 0,-20-21 15,20 21-15,-42 0 0,22 0 16,-22 0-16,-42 0 31,-1 0-31</inkml:trace>
  <inkml:trace contextRef="#ctx0" brushRef="#br0" timeOffset="131709.5">952 4763 0,'0'0'0,"-21"21"32,42-21-32,22 0 0,-1-21 15,0 21-15,22-22 0,-1 1 16,22 0-16,-21 21 0,20-21 15,1 0-15,0 0 0,-1 21 0,1-22 16,-22 1-16,1 21 0,-1 0 16,-20-21-16,20 21 0,-20 0 0,-22 0 15</inkml:trace>
  <inkml:trace contextRef="#ctx0" brushRef="#br0" timeOffset="140263.62">21124 2074 0,'0'22'156,"-21"-1"-141,21 0-15,0 0 0,0 0 0,-21 0 16,21 1-16,-21-1 0,21 0 0,0 0 16,0 0-16,0 0 15,21-21 1,0 0 0,0-21-16,0 0 0,1 0 15,-1 0-15,0 0 0,0 21 16,0-22-16,0 1 0,1 0 0,-22 0 15,0 0-15,0 0 0,-22-1 16,1 22-16,0 0 16,0 0-16,0 0 0,0 0 15,-1 0-15,1 22 0,0-1 0,0-21 16,0 21-16,0-21 0,21 21 16,-22-21-16,22 21 0,0 0 15</inkml:trace>
  <inkml:trace contextRef="#ctx0" brushRef="#br0" timeOffset="140432.03">21294 2201 0,'0'0'0,"21"0"63,0 0-63,0 0 15,0 0-15,0 0 0,22 0 0,-1 0 16,0 0-16</inkml:trace>
  <inkml:trace contextRef="#ctx0" brushRef="#br0" timeOffset="140635.92">22077 2159 0,'0'0'15,"21"0"-15,0 0 16,21 0-16,-20 0 0,20 0 0,0 0 15,1 0-15,20 0 0,1 0 16,-1 0-16,1 0 0,-1 0 0,22 0 16,-22 0-16,1 0 0,-1 0 15,1 0-15,-22 0 0,0 0 0,-20 0 16,-1 0-16,0 0 0,-42 0 31,0 0-31,-1 0 0</inkml:trace>
  <inkml:trace contextRef="#ctx0" brushRef="#br0" timeOffset="140856.79">23008 2201 0,'0'0'0,"21"0"0,22 0 16,-1 0-16,0 0 0,1 22 0,20-22 15,-21 0-15,22 0 0,-1 0 16,1 0-16,-1 0 0,1 0 0,-1 0 16,1 0-16,-1 0 0,-20 0 15,20 0-15,-20 0 0,-22 0 16,21 0-16,-21 0 0,0 0 0,1 0 15,-1 0-15,-42 0 32,-1 0-32,-20 21 15,0-21-15,21 21 0,-22 0 16,1-21-16,-22 21 0</inkml:trace>
  <inkml:trace contextRef="#ctx0" brushRef="#br0" timeOffset="141115.64">21632 2858 0,'-63'0'0,"126"0"0,-190 0 0,85 0 0,21 0 15,0 0-15,42 0 16,21 0-16,22 0 15,-1 0-15,22 0 0,-1 0 16,1 0-16,21 0 0,0 0 0,21 0 16,0-22-16,-21 1 0,21 21 15,0-21-15,-22 21 0,1-21 16,0 21-16,-42 0 0,-1 0 0,1 0 16</inkml:trace>
  <inkml:trace contextRef="#ctx0" brushRef="#br0" timeOffset="141384.49">21548 3154 0,'127'0'15,"-85"0"-15,0 0 16,22 0-16,-22 0 0,22 0 0,-1-21 16,1 21-16,-1-21 0,1 21 0,-22-22 15</inkml:trace>
  <inkml:trace contextRef="#ctx0" brushRef="#br0" timeOffset="147628.67">7091 7239 0,'-43'-21'15,"22"21"1,0 0-16,0 0 15,0 0-15,0 0 16,-1-21-16,1 21 16,0 0-16,0 0 15,0 0-15,0 0 16,-1 0-16,1 0 16,21-21 46,21 21-46,1 0-1,-1 0-15,0 0 0,0 0 0,21 0 16,1 0-16,-22 0 0,21 0 0,22 0 16,-22 0-16,0 0 0,22 0 15,-22 0-15,22 0 0,-1 0 0,1 0 16,-22 0-16,22 0 0,-1 0 0,1 0 15,20 0-15,-20 0 0,-1 0 16,-20 0-16,20 0 0,1 0 0,-22 0 16,21 0-16,-20 0 0,-1 0 15,0 0-15,-20 0 0,20 0 16,-21 0-16,21 0 0,-20 0 0,-1 0 16,0 0-16,0 0 15,-21-22-15,21 22 0,0 0 16,-42 0 46,0 0-62,0 0 16,0 0-16,0 0 0,-1-21 16,1 21-16,0 0 0</inkml:trace>
  <inkml:trace contextRef="#ctx0" brushRef="#br0" timeOffset="148320.26">7154 7176 0,'0'0'15,"-21"0"-15,0 0 0,0 21 16,0-21-16,-1 0 15,22 21 1,-21-21-16,0 0 16,42 0 62,0 0-78,1 0 0,-1 0 0,0 0 15,0 0-15,0 0 0,0 0 0,22-21 16,-22 21-16,0 0 0,21 0 16,1 0-16,-1 0 0,0 0 0,1 0 15,20 0-15,1 0 0,-22 0 0,22 0 16,-1 0-16,-21 0 0,22 0 16,-1 0-16,-20 0 0,20 0 15,-20 0-15,20 0 0,-21 0 0,1 0 16,-1 0-16,-21 0 0,22-21 15,-22 21-15,0 0 0,0 0 0,0 0 16,0 0-16,1 0 16,-44 0 93,1 0-109,0 0 16</inkml:trace>
  <inkml:trace contextRef="#ctx0" brushRef="#br0" timeOffset="154348.85">529 8086 0,'0'0'0,"-21"0"0,21-21 15,-21 21 1,0 0-1,-1 0-15,1 0 16,0 0-16,0 0 16,0 0-16,0 0 15,-1 0-15,1 0 0,0 0 16,0 0-16,-21 0 0,20 0 0,-20 21 16,21-21-16,-21 0 0,20 0 15,-20 0-15,21 0 0,21 21 0,0 0 94,21-21-63,21 0-31,22 0 0,-1 0 16,1 0-16,-1 0 0,1-21 0,-1 21 15,-20-21-15,20 21 0,1 0 16,-22-21-16,22 21 0,-22 0 0,0-22 16,1 22-16,-22 0 0,21 0 15,-21-21-15,0 21 0,1 0 0,-1 0 16,0 0-16,-21-21 16,-21 21 46,0 0-46,-1 0-1,1 0-15,0 0 0,21 21 16</inkml:trace>
  <inkml:trace contextRef="#ctx0" brushRef="#br0" timeOffset="156076.85">233 8255 0,'-21'0'15,"-1"21"-15,1-21 0,0 0 16,0 0-16,0 0 15,0 0-15,-1 0 0,-20 0 16,21 0-16,21-21 78,0 0-47,0 0 1,63 21-32,1-21 0,-1 21 15,1 0-15,21 0 0,-22-22 16,1 22-16,-1-21 0,1 21 0,-1 0 16,-21 0-16,22-21 0,-22 21 15,-21 0-15,22 0 0,-1 0 0,-21-21 16,0 21-16,1 0 0,-1 0 15,0 0 1,-21-21 31,0 0 0,0-1 0</inkml:trace>
  <inkml:trace contextRef="#ctx0" brushRef="#br0" timeOffset="156784.45">889 7768 0,'0'0'0,"0"-21"0,0 0 16,-21 0-16,0 0 16,-1 21-16,22-22 15,22 44 32,-1-22-31,0 21-16,0 0 0,21-21 0,-20 21 15,-1 0-15,0 0 0,21-21 16,-21 22-16,22-1 0,-22-21 0,0 21 16,0-21-16,0 0 0,22 21 15,-22-21-15,0 0 0,0 21 16,0-21-16,1 0 16,-1 0-16,-21 21 15,0 1 1,-21-22-1,-1 21-15,1-21 0,0 21 16,-21 0-16,21 0 0,-22 0 0,1 1 16,21 20-16,-22-21 0,1 0 15,21 22-15,-21-22 0,20 0 0,-20 0 16,21 0-16,0 0 0,0 1 16,-1-1-16,1 0 15,0-21 1,21 21-1,-21-21-15,0 0 94,0 0-78</inkml:trace>
  <inkml:trace contextRef="#ctx0" brushRef="#br0" timeOffset="175904.35">6265 8700 0,'0'-22'47,"-21"22"-47,0 0 46,0 0-30,63 0 15,-21 0-31,0 0 16,22 0-16,-1 0 0,22 0 0,-1-21 16,1 21-16,20 0 0,1 0 0,0 0 15,-1 0-15,1 0 0,-22 0 16,22 0-16,-21 0 0,-1 0 0,22 0 15,-43 0-15,22 0 0,-22 0 0,0 0 16,1 0-16,-1 21 16,0-21-16,-21 0 0,22 0 0,-22 0 15,0 0-15,0 0 0,-21 22 16,21-22-16,-21-22 47,-21 22-47</inkml:trace>
  <inkml:trace contextRef="#ctx0" brushRef="#br0" timeOffset="176359.93">6625 8742 0,'0'0'0,"0"21"0,-21-21 16,0 0-16,0 0 0,42 0 31,0 0-15,0 0-16,21 0 0,1 0 0,20 0 15,1 0-15,-1 0 0,1 0 16,20 0-16,-20 0 0,-1 0 0,1-21 16,-1 21-16,1 0 0,-1 0 0,1 0 15,-22 0-15,1 0 0,-1 0 16,-21 0-16,21 0 0,-20 0 0,-1-21 15,-42 21 32,-1 0-31,1 0-16,0 0 0</inkml:trace>
  <inkml:trace contextRef="#ctx0" brushRef="#br0" timeOffset="183372.25">550 8234 0,'-21'-21'0,"-64"-43"32,64 64-32,0-21 15,0 21-15,0 0 0,0 0 16,-1 0-16,-20 0 0,21 0 0,0 0 15,0 0-15,-22 0 0,22 0 16,0 21-16,-21-21 0,20 21 0,-20 1 16,21-22-16,21 21 15,0 0-15,42-21 94,1 0-94,-1 0 0,21-21 16,1 21-16,-1-21 0,22 21 15,-21-22-15,-1 1 0,22 0 0,-22 21 16,1-21-16,-1 0 0,-20 21 16,-1-21-16,0-1 0,1 22 0,-1-21 15,-21 21-15,0 0 0,0-21 16,1 21-16,-1 0 0,-21-21 15,-21 21 48,-1 0-63,1 0 0,21 21 0,-21-21 16,0 21-16,0-21 0</inkml:trace>
  <inkml:trace contextRef="#ctx0" brushRef="#br0" timeOffset="183736.15">85 8361 0,'0'0'0,"-22"0"0,1 0 16,21-21-1,21 21 1,1 0-16,-1 0 0,0-21 0,21 21 16,1-22-16,20 22 0,-21 0 15,22-21-15,-1 21 0,1 0 0,-1-21 16,1 21-16,-1-21 0,-20 21 16,20 0-16,-20-21 0,-1 21 15,0 0-15,1-21 0,-1 21 16,-21 0-16,0 0 0,22-22 0,-22 22 15,0 0-15,0 0 16,-21-21 0,-21 21 15,0 0-31,0 0 0</inkml:trace>
  <inkml:trace contextRef="#ctx0" brushRef="#br0" timeOffset="184568.11">804 7726 0,'0'0'0,"-21"0"0,0-21 0,-21 21 15,20-21-15,1-1 0,0 22 16,21-21-16,0 0 16,21 21 15,0 0-31,1 0 0,-1 0 16,0 0-16,21 0 0,-21 21 15,22-21-15,-22 21 0,21 1 0,1-22 16,-22 21-16,21 0 0,0-21 15,1 21-15,-1 0 0,0-21 0,1 21 16,-22 1-16,21-22 0,1 0 16,-22 21-16,0-21 0,21 0 15,-21 0-15,1 0 0,-1 21 0,0-21 16,0 0-16,0 0 0,-42 0 62,0 0-62,0 0 16,0 21-16,-1-21 0,1 0 0,0 21 16,0 0-16,-21 1 0,20 20 15,-20-21-15,0 21 0,-1 1 0,1-1 16,0 0-16,-1 1 0,1-1 16,0 0-16,-1 1 0,22-22 0,-21 21 15,21-21-15,-22 22 0,22-22 16,0 0-16,0 0 0,21 0 15,-21-21 1,21 22-16,21-22 63,0 0-63,0-22 15,0 1-15,1 21 16,20-21-16,-21 0 0,21-21 0,-20 20 15,20-20-15,0 0 0,1-1 16,-1 1-16,0 0 0,1-1 16,-1 1-16,0 0 0,-21 21 15,22-22-15,-22 22 0,0-21 0,0 21 16,-21-1-16,0 1 16,-21 21 30,0 0-30,0 21-16,0 1 16</inkml:trace>
  <inkml:trace contextRef="#ctx0" brushRef="#br0" timeOffset="191056.13">2582 15388 0,'0'0'0,"21"-21"0,1 21 15,-22 21 1,0 0-1,0 1-15,-22-22 0,1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4T04:03:52.8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8911 9292 0,'-21'0'47,"21"-21"-47,-21 21 16,0-21-16,-1 21 15,1-21-15,0 21 0,0-21 16,0 21-16,-22 0 16,22-22-16,0 22 0,0 0 15,-21 0-15,20 0 0,1 0 0,-21 0 16,21 0-16,0 0 0,-22 0 15,22 0-15,0 0 0,-21 0 0,20 0 16,-20 0-16,0 22 0,21-22 0,-22 21 16,1 0-16,0-21 0,20 21 15,-20 0-15,0 0 0,-1 1 0,22-1 16,-21 21-16,0-21 0,20 22 0,1-22 16,-21 21-16,21 0 0,0 1 15,-1-1-15,1 0 0,0-20 0,0 20 16,21 0-16,0 1 0,0-22 0,0 21 15,0 0-15,0-20 16,0 20-16,21-21 0,-21 21 0,42-20 16,-20-1-16,-1 21 0,21-21 0,0 0 15,-20 1-15,41-1 0,-21-21 16,1 21-16,20 0 0,-20-21 0,20 0 16,1 0-16,-1 0 0,1 0 0,-1 0 15,22 0-15,-22 0 0,22 0 16,0-21-16,-22 21 0,22-21 0,-22 0 15,22 21-15,-22-22 0,1 1 16,-22 21-16,22-21 0,-22 0 0,0 0 16,1 0-16,-1-1 0,-21 1 15,0-21-15,22 21 0,-22 0 0,0-22 16,0 22-16,0-21 0,1 21 16,-22-22-16,0 22 0,21-21 0,-21 21 15,0-22-15,0 1 0,0 21 0,0-22 16,-21 22-16,-1-21 0,1 21 15,0 0-15,-21-1 0,21 1 0,-1 0 16,-20 0-16,0 0 0,21 0 0,-22-1 16,1 22-16,0-21 0,-1 0 15,1 21-15,0-21 0,-22 21 0,22 0 16,-22-21-16,1 21 0,-1 0 0,22-21 16,-22 21-16,1 0 15,21 0-15,-1 0 0,1 0 0,0 0 16,-1 0-16,1 0 0,21 0 0,-22 0 15,22 0-15,0 0 0,0 0 16,0 0-16,0 0 0,-1 21 0,1-21 16,0 21-16,0 0 0,0 0 15,0 0-15,-1 1 0,1 20 0,0-21 16,0 21-16,0 1 0,-22-1 0,22 0 16,21 22-16,-21-22 0,0 1 15,21 20-15,-21-21 0,21 1 16,0-1-16,0 0 0,0 1 0,0-22 0,0 21 15,0-21-15,21 22 16,0-22-16,0 0 0,0 0 0,22 0 16,-22 1-16,21-1 0,1 0 0,-1 0 15,0-21-15,22 21 0,-22-21 0,22 0 16,-1 0-16,1 0 0,-1 0 16,1 0-16,-1 0 0,22 0 0,-22-21 15,1 21-15,-1-21 0,1 0 0,-1 21 16,1-21-16,-1-1 0,1 1 15,-22 0-15,0 0 0,1-21 0,-1 20 16,0 1-16,1-21 0,-1 21 0,-21-22 16,22 1-16,-22 0 15,21-1-15,-21 1 0,0 0 0,-21-1 16,0 1-16,0 0 0,0-1 0,0 1 16,0 0-16,-21 21 0,-21-22 15,21 22-15,-22-21 0,1 21 0,0-1 16,-1 1-16,1 0 0,-21 0 0,20 0 15,-20 0-15,-1-1 0,1 1 16,-1 21-16,1-21 0,-1 21 0,-20 0 16,20-21-16,1 21 0,-1 0 0,1 0 15,-1 0-15,22 0 0,-22 0 16,1 0-16,20 0 0,-20 21 16,21-21-16,-1 21 0,1 0 0,0 1 0,-1-1 15,1 0-15,0 0 16,20 0-16,-20 0 0,21 22 0,-21-22 15,20 21-15,1-21 0,0 22 0,0-1 16,0 0-16,21 22 0,0-22 16,-21 1-16,21-1 0,0 0 0,0 1 15,0-1-15,0-21 0,0 21 0,0 1 16,21-22-16,0 0 0,0 21 16,0-20-16,22-1 0,-1 0 0,0 0 15,1-21-15,-1 21 0,21 0 16,-20-21-16,20 0 0,1 22 15,-1-22-15,1 0 0,-22 0 0,43 0 16,-22 0-16,1 0 0,-1 0 0,1 0 16,-1-22-16,1 22 0,-22-21 15,22 0-15,-22 21 0,21-21 0,-20 0 16,-1 0-16,0-1 0,1-20 16,-22 21-16,21 0 0,-21-22 0,1 22 15,-1-21-15,-21 0 0,0 20 0,0-20 16,0 0-16,0-1 0,0 22 0,0-21 15,0 0-15,-21 20 0,-1-20 16,1 21-16,0 0 0,0-22 16,0 22-16,-22 0 0,22 0 0,-21 0 15,0 0-15,-1-1 0,1 1 0,0 0 16,-22 0-16,22 21 0,-22-21 16,22 21-16,0 0 0,-22-21 0,22 21 15,-22 0-15,22 0 0,-22 0 16,22 0-16,-21 21 0,20-21 0,1 21 15,-22 0-15,22-21 0,0 21 0,-1 0 16,1 22-16,0-22 0,-1 0 16,22 21-16,-21 1 0,21-1 15,0 0-15,-1 1 0,1-1 0,21 22 16,0-22-16,0 0 0,0 1 16,0-1-16,0 0 0,0 1 0,0-1 15,0-21-15,21 21 0,1-20 0,-1 20 16,0-21-16,21 0 0,-21 0 0,22 1 15,-22-1-15,21 0 0,1 0 16,-1 0-16,0-21 0,1 0 0,-1 21 16,21-21-16,-20 0 0,20 0 0,1 0 15,-1-21-15,1 21 0,20-21 16,-20 0-16,-1 0 0,1 21 0,21-21 16,-22-1-16,-21 1 0,22 0 0,-1-21 15,-20 21-15,20-1 0,-20-20 16,-1 0-16,0 21 0,1-22 15,-1 1-15,0 0 0,-21-1 0,1 1 16,-1 0-16,0-1 0,0 1 16,-21 0-16,0-1 0,0 22 0,0-21 15,-21 21-15,-21-1 0,20-20 0,-20 21 16,0 0-16,-1 0 0,-20 21 16,21-22-16,-22 1 0,22 0 0,-22 21 15,1-21-15,-1 21 0,1 0 0,-1 0 16,1 0-16,20 0 0,-20 0 15,-1 0-15,1 0 0,21 0 0,-22 0 16,22 21-16,-1-21 0,1 21 0,0 0 16,-1 1-16,1-1 15,0 0-15,21 0 0,-22 0 0,22 22 16,0-22-16,-21 21 0,20 0 0,22 1 16,-21-1-16,21 0 0,-21 1 15,21-1-15,0 0 0,0-20 0,0 20 16,0 0-16,0 1 0,21-22 0,0 21 15,1-21-15,-1 22 0,0-22 16,0 0-16,0 0 0,0 0 0,22 0 16,-22-21-16,0 22 0,21-1 0,1-21 15,-1 21-15,0-21 0,1 0 0,-1 0 16,22 0-16,-22 0 0,21 0 16,-20 0-16,20 0 0,1 0 15,-22 0-15,22-21 0,-22 21 0,21-21 16,-20-1-16,-1 1 0,0 0 15,1 0-15,-1 0 0,0 0 0,1-22 16,-22 22-16,21-21 0,-21-1 0,1 22 16,-1-21-16,0 0 0,-21-1 15,0 1-15,0 0 0,0-22 16,0 22-16,-21-1 0,0 22 0,-22-21 16,22 0-16,-21-1 0,-1 22 15,1 0-15,-21-21 0,20 20 0,-20 1 16,20 0-16,-62-21 0,41 42 15,1 0-15,20-21 0,-20 21 16,20 0-16,-20 0 0,-1 0 0,22 0 16,-21 0-16,20 21 0,-20 0 0,20-21 15,1 21-15,-21 0 0,20-21 16,1 21-16,0 1 0,-1-1 0,1 0 16,0 0-16,20 21 0,-20 22 15,21-22-15,0 1 0,21-1 16,-21 0-16,21 1 0,0 20 15,0-21-15,0 1 0,0-1 0,0 0 16,0 1-16,21-1 0,0-21 0,0 22 16,0-22-16,0 21 0,22-21 15,-22 0-15,0 1 0,21-1 0,-20 0 16,-1 0-16,21-21 0,0 0 16,-20 21-16,20-21 0,0 0 0,1 0 15,-1 0-15,0 0 0,22 0 0,-22 0 16,22-21-16,-22 21 0,21-21 15,-20 21-15,20-21 0,-20 0 0,20 21 16,-21-22-16,1 1 0,-1 21 0,22-21 16,-22 0-16,0 0 0,-21 0 0,22-1 15,-1 1-15,0 0 0,-20-21 16,20 21-16,-21-1 0,0-20 16,22 0-16,-22 21 0,-21-22 0,21 1 15,-21 0-15,0-1 0,0 1 16,0 0-16,0-1 0,-21 1 0,21 21 15,-21-22-15,-1 22 0,1-21 0,-21 21 16,21 0-16,0-1 0,-22 1 16,1 0-16,21 0 0,-22 0 15,1 21-15,0-21 0,-22 21 0,22 0 0,0 0 16,-22 0-16,1 0 0,20 0 16,-20 21-16,20-21 0,-20 21 15,21 0-15,-1 0 0,1 0 0,0 1 16,-1-1-16,22 0 0,-21 0 0,21 0 15,-22 22-15,22-22 0,-21 21 16,21-21-16,-22 22 0,22-1 0,0-21 16,-21 21-16,20-20 0,1-1 15,0 21-15,0-21 0,0 0 0,0 1 16,-1-1-16,1 0 0,0 0 0</inkml:trace>
  <inkml:trace contextRef="#ctx0" brushRef="#br0" timeOffset="2287.3">8276 13250 0,'0'0'0,"-21"0"16,0 0-16,0 0 0,-1 0 15,1 0-15,0 0 16,0 0-16,0 0 16,0-21-16,-1 21 15,44 0 48,-1 0-48,0 0-15,0 0 0,0 0 0,22 0 16,-22 0-16,21 0 0,0 0 16,1 0-16,20 0 0,-20-21 0,20 21 15,1 0-15,-22 0 0,21 0 0,-20 0 16,20-21-16,-20 21 0,-1 0 16,0 0-16,1 0 0,-22 0 0,0 0 15,0 0-15,0 0 0,0 0 16,-42 0 15,0 0-31,0 0 16,0 0-16,-22 21 0,1-21 15,0 0-15,-1 0 0,-20 21 0,-1-21 16,1 0-16,-1 0 0,1 21 0,-1-21 16,22 0-16,-21 0 0,20 0 15,1 0-15,0 0 0,20 0 0,-20 0 16,21 0-16,0 0 15,42 0 1,0 0 0,0 0-16,0-21 0,22 21 15,-1 0-15,0 0 0,1 0 0,-1 0 16,22-21-16,-1 21 0,1 0 0,-1 0 16,1 0-16,-22 0 0,21 0 15,-20 0-15,20 0 0,-20 0 0,-22 0 16,21 0-16,-21 0 0,0 0 0,1 0 31,-44 0 16,1 0-31,0 0-16,0 0 0,0 0 15,0 0-15,-1-21 0,1 21 16,0-21-16</inkml:trace>
  <inkml:trace contextRef="#ctx0" brushRef="#br0" timeOffset="3447.46">8657 12615 0,'-21'0'0,"42"0"0,-63 0 31,21 0-15,21-21 0,0 0 15,0 0-31,0 0 16,0 0-16,0-1 15,0 1-15,0 0 16,0 0-16,0 0 0,0 0 0,0-1 15,-22 1-15,1 0 0,21 0 16,-21-21-16,21 20 0,0 1 16,-21 0-16,0 0 0,0 0 0,21 0 15,-22-1-15,22 1 0,-21 0 0,0 0 16,21 0-16,-21 0 0,0 21 16,0-22-16,-1 1 0,1 21 0,21-21 15,-21 21-15,0 0 0,0-21 16,0 21-16,-1 0 0,1 0 15,0-21-15,0 21 0,0 0 0,0 0 16,-1 0-16,1 0 0,0 0 16,0 0-16,0 0 0,0 0 0,-1 0 15,1 0-15,0 0 0,0 0 16,0 0-16,0 0 0,-1 0 16,1 0-16,0 0 0,0 0 15,0 0-15,0 0 0,-1 21 16,1-21-16,0 0 0,0 21 15,0-21-15,0 21 0,-1 0 16,1 1-16,0-1 16,21 0-16,-21 0 0,21 0 0,0 0 15,0 1-15,-21-1 0,21 21 0,-21-21 16,21 0-16,-22 1 0,22 20 16,-21-21-16,21 0 0,0 0 15,0 22-15,-21-22 0,21 0 0,0 0 16,-21 0-16,21 1 0,0-1 15,0 0-15,0 0 0,0 0 16,0 0-16,0-42 94,0 0-79,0 0 1</inkml:trace>
  <inkml:trace contextRef="#ctx0" brushRef="#br0" timeOffset="3836.27">7133 12361 0,'0'0'0,"-21"0"15,21-21 1,21 21 15,0 21-31,0 1 16,1-22-16,-22 21 0,21 0 15,-21 0-15,21-21 0,0 21 0,-21 0 16,21 1-16,0-22 0,-21 21 0,22 0 16,-1-21-16,-21 21 0,21-21 15,-21 21-15,21-21 0,-21 21 16,21-21-16,0 0 16,-21 22-16,0-44 62,0 1-46</inkml:trace>
  <inkml:trace contextRef="#ctx0" brushRef="#br0" timeOffset="4100.13">7726 12340 0,'21'0'0,"-42"0"0,42-21 16,-42 21 15,0 0-31,-1 0 0,1 0 0,0 21 16,0-21-16,0 21 0,0 1 0,-1-1 15,1 0-15,0 0 0,0 0 16,0 0-16,0 1 0,21-1 15,-22 0-15,1 0 0,21 0 0,-21-21 0,21 21 16,0 1-16,0-1 16,-21-21-1</inkml:trace>
  <inkml:trace contextRef="#ctx0" brushRef="#br0" timeOffset="6999.97">3387 13166 0,'0'-21'32,"-22"21"-17,1 0 1,0 0 0,0 0-1,42 0 95,0 0-110,0 0 0,1 21 0,-1-21 15,0 0-15,0 0 0,0 0 0,0 0 16,1 0-16,20 0 0,-21 0 15,21 0-15,-20 0 0,20 0 0,0 0 16,1 0-16,-1 0 0,0 0 0,1 0 16,-1 0-16,0 0 0,1 0 15,20 0-15,-21-21 0,1 21 0,20 0 16,-20 0-16,20 0 0,1-22 16,-22 22-16,21 0 0,1 0 15,-1-21-15,1 21 0,-1-21 0,1 21 16,-1 0-16,1-21 0,-1 21 15,-20 0-15,20 0 0,1-21 0,-1 21 16,1 0-16,-1 0 0,1-21 0,-1 21 16,1-22-16,-1 22 0,1 0 15,-1 0-15,-20 0 0,20 0 0,-21 0 16,22 0-16,-22 0 0,1 0 0,-1 0 16,-21 0-16,21 0 0,-20 0 15,-1 0-15,0 0 0,0 0 0,0 0 16,0 0-16,-42 0 62,0 0-62,0 0 0,0 0 16,0 0-16,-22 0 0,1 0 0</inkml:trace>
  <inkml:trace contextRef="#ctx0" brushRef="#br0" timeOffset="7963.85">3598 13208 0,'-63'0'15,"42"0"-15,-1 0 16,1 0-16,0 0 47,42 0 0,0 0-47,1 0 15,-1 0-15,0 0 16,0 0-16,0 0 16,0 0-16,1 0 0,-1 0 0,0 0 15,0 0-15,0 0 0,0 0 16,1 0-16,-1 0 0,0 0 16,0 0-16,0 0 0,0 0 0,1 0 15,-1 0-15,0 0 0,0 0 16,0-21-16,0 21 0,22 0 15,-22 0-15,21 0 0,-21 0 0,22-21 16,-1 21-16,0 0 0,1 0 0,20-21 16,-20 21-16,-1 0 0,21 0 15,1-22-15,-1 22 0,1 0 16,-1 0-16,1-21 0,-1 21 0,1 0 16,-22 0-16,22-21 0,-1 21 0,1-21 15,-1 21-15,1 0 0,-1 0 16,1-21-16,-1 21 0,1 0 0,-1 0 15,1-21-15,-22 21 0,22 0 0,-22 0 16,21 0-16,-20 0 0,-22 0 16,21-22-16,1 22 0,-22 0 0,0 0 15,0 0-15,0 0 0,0 0 16,1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2123-1301-4B4A-A2A4-A46BEACD8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C8632-9F51-44C3-A18A-5665AE156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01914-DF9C-46B8-8EFD-056B509E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F4D0-C456-4CBF-8DE9-FDD8F011432C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5C8BF-61AD-4715-ABA7-0301BED1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E8098-9458-4F6A-BE71-6B371891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E07-22F4-4617-A89F-311C24DE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75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3882-3A81-4472-ACD6-334192C6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32023-E67E-491A-BE6D-F9DD47C74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E64A4-B4FC-42FA-91B2-0FE1D60B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F4D0-C456-4CBF-8DE9-FDD8F011432C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5E707-43AA-4D42-906C-F5459D29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F81B3-ED09-4508-9812-75605F19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E07-22F4-4617-A89F-311C24DE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75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B5712-CB0D-40F6-92D9-94EE2D498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5E115-BCD8-4D9E-8F8B-E9B04EA77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3189F-E1C9-4FBA-9C99-4BC80E50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F4D0-C456-4CBF-8DE9-FDD8F011432C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D85BB-6B48-4409-809E-69D7109B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EDC2-63AE-431D-91CC-9F42B495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E07-22F4-4617-A89F-311C24DE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30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CD62-0E84-47D4-A37C-1F14EFA4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FB7FB-A01A-4552-9303-4915E4A5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A6A06-A97D-4C26-8ECE-C610B306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F4D0-C456-4CBF-8DE9-FDD8F011432C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FB33B-6CAE-4844-9B5B-86445168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00555-6121-45B1-989C-247CFBF3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E07-22F4-4617-A89F-311C24DE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09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2059-5FBC-43E9-B958-0D3A92DB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E3878-3D18-495E-9507-36FC5059F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BD718-AE2E-4854-A8F0-95F900ED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F4D0-C456-4CBF-8DE9-FDD8F011432C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DB4F-4B17-423E-B381-AC43584A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538D0-84B7-4F37-BD81-269C35B5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E07-22F4-4617-A89F-311C24DE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95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A3B3-5E70-491A-A727-C345745B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F0B6-29E4-4F58-98BB-79DCB76C8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E744F-EC1C-4A07-90BE-A3C4DFBE4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3AA06-D284-4538-82F6-00AE33F5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F4D0-C456-4CBF-8DE9-FDD8F011432C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BA1A5-9525-481C-9E80-0143E6CB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41367-124B-4BF1-8EEF-E404A492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E07-22F4-4617-A89F-311C24DE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7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BAC5-4080-4434-A6AE-C6B176EB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60BC5-15E2-4217-96C0-75A1EBEBC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EFE12-5839-4D59-A1A2-0ED947F4D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E28EF-E02D-49A4-BEC6-17B351E41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98C87-18CA-4104-8B01-EB9E06A3A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EE124-1BC1-4281-AB97-3A2AAF5B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F4D0-C456-4CBF-8DE9-FDD8F011432C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31E50-CC3F-465F-B2C3-AF2EE413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0D73E-C1F5-49F4-AD52-BF13474F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E07-22F4-4617-A89F-311C24DE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2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85BB-F218-402A-B5CE-DB574DB2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74B83-9E53-48E9-89E6-A21019E9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F4D0-C456-4CBF-8DE9-FDD8F011432C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7C7F0-6A3A-458C-A266-9AF95435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D47FD-6C52-425E-9930-2B3CA438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E07-22F4-4617-A89F-311C24DE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6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841E3-18BD-443B-BB43-515D89C9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F4D0-C456-4CBF-8DE9-FDD8F011432C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D9756-7D25-48FE-B9F6-84DEC4E0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0340A-6DB3-4ED8-BDE5-24C4D629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E07-22F4-4617-A89F-311C24DE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82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FF81-B14C-41A5-9251-0F884BE5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40E3E-A1FB-4E7B-8732-E3FBC6EFB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C3F53-E98A-42E1-80E6-FBB68141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4209F-ADB7-48C2-B2F0-D7159016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F4D0-C456-4CBF-8DE9-FDD8F011432C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DDD6D-4106-4232-A573-387FC004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840EA-AA00-4943-ABDE-53C87255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E07-22F4-4617-A89F-311C24DE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23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B8DE-2362-45A2-847F-724FEDE0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BF7F0-9563-4217-BD26-DEF8B52C8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490E6-6607-40B0-883F-3401964CF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E9937-B580-41E7-9A5B-C5BE592D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F4D0-C456-4CBF-8DE9-FDD8F011432C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F5FF1-0546-4851-8A08-5356FCE0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16AFE-2E42-4D36-A080-E1B8BE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E07-22F4-4617-A89F-311C24DE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13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3E6DA-09D4-4675-A1DE-28DFEE55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A8105-86D2-472A-96A4-1A8DC453D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91161-B2E1-4210-AFA7-E1ED04532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8F4D0-C456-4CBF-8DE9-FDD8F011432C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037E-92C3-4069-B363-660F79EBA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3CF0-64BE-4F3F-833D-DBAB9E52C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3BE07-22F4-4617-A89F-311C24DE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13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BFF5-B186-4109-86CE-AE110386A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79017-A93B-442F-A6FE-042CD157F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922C24-EA90-4F22-ADEC-BF1589428D0F}"/>
                  </a:ext>
                </a:extLst>
              </p14:cNvPr>
              <p14:cNvContentPartPr/>
              <p14:nvPr/>
            </p14:nvContentPartPr>
            <p14:xfrm>
              <a:off x="502920" y="152280"/>
              <a:ext cx="8237520" cy="387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922C24-EA90-4F22-ADEC-BF1589428D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142920"/>
                <a:ext cx="8256240" cy="38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03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BFF5-B186-4109-86CE-AE110386A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JavascriptExecutor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js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JavascriptExecutor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js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.executeScript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"arguments[0].click();"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79017-A93B-442F-A6FE-042CD157F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DDE257-7459-4E53-8E67-88687D893A88}"/>
                  </a:ext>
                </a:extLst>
              </p14:cNvPr>
              <p14:cNvContentPartPr/>
              <p14:nvPr/>
            </p14:nvContentPartPr>
            <p14:xfrm>
              <a:off x="182880" y="541080"/>
              <a:ext cx="11910240" cy="450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DDE257-7459-4E53-8E67-88687D893A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531720"/>
                <a:ext cx="11928960" cy="45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838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BFF5-B186-4109-86CE-AE110386A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79017-A93B-442F-A6FE-042CD157F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BC5AE6-89D6-4D75-A5DF-C8E340E2DC9B}"/>
                  </a:ext>
                </a:extLst>
              </p14:cNvPr>
              <p14:cNvContentPartPr/>
              <p14:nvPr/>
            </p14:nvContentPartPr>
            <p14:xfrm>
              <a:off x="1097280" y="396360"/>
              <a:ext cx="3421800" cy="92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BC5AE6-89D6-4D75-A5DF-C8E340E2DC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920" y="387000"/>
                <a:ext cx="344052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E1F4DF-A65E-4395-AADF-D3C031C6CCDC}"/>
                  </a:ext>
                </a:extLst>
              </p14:cNvPr>
              <p14:cNvContentPartPr/>
              <p14:nvPr/>
            </p14:nvContentPartPr>
            <p14:xfrm>
              <a:off x="0" y="533520"/>
              <a:ext cx="11986560" cy="607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E1F4DF-A65E-4395-AADF-D3C031C6CC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524160"/>
                <a:ext cx="12005280" cy="60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14F8C9-049D-4233-A73B-46CBAB41451C}"/>
                  </a:ext>
                </a:extLst>
              </p14:cNvPr>
              <p14:cNvContentPartPr/>
              <p14:nvPr/>
            </p14:nvContentPartPr>
            <p14:xfrm>
              <a:off x="662760" y="1767960"/>
              <a:ext cx="7224120" cy="358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14F8C9-049D-4233-A73B-46CBAB4145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3400" y="1758600"/>
                <a:ext cx="7242840" cy="3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088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BFF5-B186-4109-86CE-AE110386A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79017-A93B-442F-A6FE-042CD157F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2EA527-33A3-4F51-B4F4-6C95FBAA8F29}"/>
                  </a:ext>
                </a:extLst>
              </p14:cNvPr>
              <p14:cNvContentPartPr/>
              <p14:nvPr/>
            </p14:nvContentPartPr>
            <p14:xfrm>
              <a:off x="640080" y="0"/>
              <a:ext cx="8885160" cy="563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2EA527-33A3-4F51-B4F4-6C95FBAA8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-9360"/>
                <a:ext cx="8903880" cy="56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990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BFF5-B186-4109-86CE-AE110386A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79017-A93B-442F-A6FE-042CD157F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EBE449-D4CC-43AB-AEB2-A52FED9C7F4B}"/>
                  </a:ext>
                </a:extLst>
              </p14:cNvPr>
              <p14:cNvContentPartPr/>
              <p14:nvPr/>
            </p14:nvContentPartPr>
            <p14:xfrm>
              <a:off x="0" y="122040"/>
              <a:ext cx="9243360" cy="233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EBE449-D4CC-43AB-AEB2-A52FED9C7F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2680"/>
                <a:ext cx="9262080" cy="23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816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BFF5-B186-4109-86CE-AE110386A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79017-A93B-442F-A6FE-042CD157F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1C1925-325C-4533-A228-7A359A760863}"/>
                  </a:ext>
                </a:extLst>
              </p14:cNvPr>
              <p14:cNvContentPartPr/>
              <p14:nvPr/>
            </p14:nvContentPartPr>
            <p14:xfrm>
              <a:off x="380880" y="137160"/>
              <a:ext cx="4343760" cy="96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1C1925-325C-4533-A228-7A359A7608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127800"/>
                <a:ext cx="4362480" cy="9792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A0CFAAB-FE65-4920-9EDE-1E84C90D948D}"/>
              </a:ext>
            </a:extLst>
          </p:cNvPr>
          <p:cNvSpPr txBox="1"/>
          <p:nvPr/>
        </p:nvSpPr>
        <p:spPr>
          <a:xfrm>
            <a:off x="609600" y="612845"/>
            <a:ext cx="8534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"https://www.google.com/"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(10,TimeUnit.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"q"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seleni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(3000);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ele1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xpath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"//li[@class='sbct']"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ele1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.size());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ele1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B878EC-384D-40A2-9D05-5C121AE649FF}"/>
                  </a:ext>
                </a:extLst>
              </p14:cNvPr>
              <p14:cNvContentPartPr/>
              <p14:nvPr/>
            </p14:nvContentPartPr>
            <p14:xfrm>
              <a:off x="0" y="495360"/>
              <a:ext cx="9891000" cy="5639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B878EC-384D-40A2-9D05-5C121AE649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486000"/>
                <a:ext cx="9909720" cy="56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A1B04C-2C1E-41C3-9D5B-8D09C8716B08}"/>
                  </a:ext>
                </a:extLst>
              </p14:cNvPr>
              <p14:cNvContentPartPr/>
              <p14:nvPr/>
            </p14:nvContentPartPr>
            <p14:xfrm>
              <a:off x="1188720" y="3284280"/>
              <a:ext cx="2309040" cy="1486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A1B04C-2C1E-41C3-9D5B-8D09C8716B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9360" y="3274920"/>
                <a:ext cx="2327760" cy="150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45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BFF5-B186-4109-86CE-AE110386A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79017-A93B-442F-A6FE-042CD157F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BFC694-0067-45ED-89EF-B3CC0EDF822C}"/>
                  </a:ext>
                </a:extLst>
              </p14:cNvPr>
              <p14:cNvContentPartPr/>
              <p14:nvPr/>
            </p14:nvContentPartPr>
            <p14:xfrm>
              <a:off x="1585080" y="152280"/>
              <a:ext cx="7132680" cy="375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BFC694-0067-45ED-89EF-B3CC0EDF82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5720" y="142920"/>
                <a:ext cx="7151400" cy="37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625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BFF5-B186-4109-86CE-AE110386A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79017-A93B-442F-A6FE-042CD157F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552317-9531-4299-A448-92B8EAA2670B}"/>
                  </a:ext>
                </a:extLst>
              </p14:cNvPr>
              <p14:cNvContentPartPr/>
              <p14:nvPr/>
            </p14:nvContentPartPr>
            <p14:xfrm>
              <a:off x="5402520" y="410724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552317-9531-4299-A448-92B8EAA267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3160" y="4097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6F9FA0-0725-4C9C-97D1-49EFC36AFAC5}"/>
                  </a:ext>
                </a:extLst>
              </p14:cNvPr>
              <p14:cNvContentPartPr/>
              <p14:nvPr/>
            </p14:nvContentPartPr>
            <p14:xfrm>
              <a:off x="342720" y="45720"/>
              <a:ext cx="7110000" cy="3520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6F9FA0-0725-4C9C-97D1-49EFC36AFA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360" y="36360"/>
                <a:ext cx="7128720" cy="35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82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BFF5-B186-4109-86CE-AE110386A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79017-A93B-442F-A6FE-042CD157F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8BCAA6-55E8-4359-B741-CB285567E8BA}"/>
                  </a:ext>
                </a:extLst>
              </p14:cNvPr>
              <p14:cNvContentPartPr/>
              <p14:nvPr/>
            </p14:nvContentPartPr>
            <p14:xfrm>
              <a:off x="807840" y="236160"/>
              <a:ext cx="6865920" cy="45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8BCAA6-55E8-4359-B741-CB285567E8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80" y="226800"/>
                <a:ext cx="6884640" cy="45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839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BFF5-B186-4109-86CE-AE110386A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JavascriptExecutor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js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JavascriptExecutor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js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.executeScript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window.scrollBy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(0,6000)"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79017-A93B-442F-A6FE-042CD157F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2CD935-E402-49A0-A607-04D9623420D5}"/>
                  </a:ext>
                </a:extLst>
              </p14:cNvPr>
              <p14:cNvContentPartPr/>
              <p14:nvPr/>
            </p14:nvContentPartPr>
            <p14:xfrm>
              <a:off x="7391520" y="3459600"/>
              <a:ext cx="1890000" cy="114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2CD935-E402-49A0-A607-04D9623420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2160" y="3450240"/>
                <a:ext cx="1908720" cy="11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501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154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JavascriptExecutor js=(JavascriptExecutor)driver; js.executeScript("window.scrollBy(0,6000)");</vt:lpstr>
      <vt:lpstr>JavascriptExecutor js=(JavascriptExecutor)driver;         js.executeScript("arguments[0].click();",ele);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2021-08-04T04:41:42Z</dcterms:created>
  <dcterms:modified xsi:type="dcterms:W3CDTF">2021-08-04T04:42:52Z</dcterms:modified>
</cp:coreProperties>
</file>