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6:12:27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1947 0,'0'0'0,"0"-402"0,0-42 0,0 63 0,21 42 16,0 64-16,-21 169 0</inkml:trace>
  <inkml:trace contextRef="#ctx0" brushRef="#br0" timeOffset="1339.97">2265 0 0,'0'0'0,"21"0"62,0 0-46,0 0-16,0 0 0,1 0 15,-1 0-15,0 0 0,21 0 0,-21 0 16,1 0-16,20 0 0,-21 0 16,0 0-16,0 0 0,22 0 15,-22 0-15,-21 64 0,21-1 0,-21 1 16,0-1-16,0 1 0,0-1 15,0 1-15,0 20 0,0-20 0,0 20 16,-21-20-16,-64 275 16,64-276-1,21 22-15,-21-1 0,21-20 0,-21-1 16,21 1-16,0-1 0,0-20 16,0-1-16,0 0 0,0 1 0,0-22 15,0 0-15,0 0 0,0-42 31,-21-127 1</inkml:trace>
  <inkml:trace contextRef="#ctx0" brushRef="#br0" timeOffset="1644.93">1863 1228 0,'-22'0'0,"44"0"0,-65 0 16,128 0 15,-43-21-31,1 21 0,-1-22 0,21 1 16,1 21-16,-1-21 0,1 0 15,-1 21-15,1-21 0,-1 21 16,-20 0-16,-1 0 0,0 0 0,-20-21 16,-1 21-16,0 0 0,-21 21 47</inkml:trace>
  <inkml:trace contextRef="#ctx0" brushRef="#br0" timeOffset="2672.83">3090 1418 0,'21'-21'0,"-42"42"0,64-42 15,20-64 1,-42 64 0,0 0-16,1-64 15,-22 64 1,0 0-16,0 0 0,-22 0 15,1 21-15,0 0 0,0 0 16,-21 0-16,-1 0 0,22 0 0,-21 21 16,-1 0-16,1-21 0,-148 148 31,168-127-15,1 1-16,21-1 0,0 0 0,0 0 15,0 0-15,0 0 16,21-21-16,1 0 0,20 0 0,-21 0 15,21 0-15,1 0 0,-22 0 16,21 0-16,22-21 0,20-21 16,-41 21-16,-1 21 0,-21-21 15,22-1-15,-1 1 0,0-21 16,-21 42-16,1-21 0,-1 21 16,-21-21-16,-43 21 31,22 21-16,0 0-15,0 0 0,0 0 16,-64 170 0,85-128-16,0 1 15,0-1-15,-21 1 0,21-1 0,-21 22 16,21-22-16,0 1 0,0 21 16,0-1-16,0-20 0,0 20 0,-21-20 15,21-1-15,0 22 0,0-21 16,0 20-16,0-20 0,0-1 0,0 1 15,0-1-15,0 1 0,0-22 16,0 22-16,0-22 0,-22 0 16,1 1-16,21-22 0,-21 21 0,0-21 15,0 0-15,0 1 0,-22-22 16,22 0-16,-21 0 0,21 0 0,-43-22 16,22 1-16,-1-21 0,1 0 15,0-1-15,-1-20 0,1-1 0,0-20 16,-1 20-16,1-42 0,21 22 15,0-1-15,21 0 0,0 1 0,0-1 16,0 0-16,0 22 0,21-1 16,0-20-16,0 20 0,22 1 0,-22 20 15,21-20-15,0 20 0,1-20 16,20 21-16,-20-1 0,-1 22 16,0-21-16,22 21 0,-22-1 0,0 1 15,1 0-15,-1 0 0,-21 21 16,22 0-16,-1-21 0,-21 21 0</inkml:trace>
  <inkml:trace contextRef="#ctx0" brushRef="#br0" timeOffset="3047.86">3556 1418 0,'21'0'15,"0"-21"-15,0 21 16,1-21-16,-1 21 0,0-21 16,0 0-16,21 21 0,-20-22 0,-1 22 15,0-21-15,0 21 0,0-21 16,-21 0 0,-21 21-1,0 0-15,0 0 0,0 21 16,-106 43-1,105-43-15,1 0 16,0 0-16,0 0 0,21 0 0,0 1 16,0-1-16,0 0 15,0 0-15,0 0 0,21-21 16,0 0-16,0 0 0,1 0 16,20 0-16,-21 0 0,0 0 0,22 0 15,-22 0-15,21 0 0,-21-21 16,0 0-16,22 21 0,-22-21 0</inkml:trace>
  <inkml:trace contextRef="#ctx0" brushRef="#br0" timeOffset="3511.85">4212 1249 0,'0'0'0,"0"-21"0,-21 21 47,21 21-47,0 0 16,-21 0-16,21 0 0,-21 1 0,21-1 15,0 0-15,0 0 16,0 0-16,0 0 0,0 1 0,0-1 16,0 0-16,-22-21 15,22 21-15,-21-21 16,0 0 0,0 0-1,21-21 1,0 0-16,0 0 15,0-1-15,0 1 0,0 0 16,21 0-16,0 0 0,0 0 0,1-1 16,20 1-16,-21 21 0,21-21 15,1 0-15,-1 21 0,0 0 0,1 0 16,-1 0-16,0 0 0,1 0 16,-1 0-16,-21 21 0,0 0 0,1 0 15,-22 1-15,0-1 0,0 0 16,0 0-16,0 21 0,-22-20 15,1-1-15,0 0 0,0 0 0,0 0 16,0 0-16,-1-21 0,1 22 16,21-1-16,-21-21 15,42-21 1,0 21 0,1-22-16</inkml:trace>
  <inkml:trace contextRef="#ctx0" brushRef="#br0" timeOffset="4088.92">5313 1270 0,'0'0'0,"21"-21"0,-21 0 0,0 0 15,0-1-15,-21 1 16,0 21-16,-1 0 0,1 0 0,0-21 15,0 21-15,-21 0 0,20 0 16,-20 21-16,0 0 0,21-21 0,-22 22 16,22-1-16,-21 21 0,21-21 15,-1 0-15,1 22 0,0-22 0,0 21 16,0-21-16,21 1 0,-21-1 16,21 21-16,0-21 0,0 0 0,0 1 15,21-1-15,0-21 16,0 21-16,21-21 0,-20 0 0,-1 0 15,21 0-15,-21 0 0,22 0 0,-22-21 16,21 0-16,0-1 0,-20 1 16,-1-21-16,21 21 0,-21-22 0,0 1 15,1-21-15,-1-1 0,0 1 16,0-1-16,0 1 0,0-22 0,1 21 16,-1 1-16,0-1 0,-21 1 15,21-1-15,-21 22 0,0 0 0,0-1 16,0 22-16,0 0 0,0 0 15,-21 21-15,0 0 0,0 0 16,-1 42 0,22-21-16,0 22 0,-21-1 0,0 0 15,21 22-15,-21-1 0,0 1 16,21 21-16,-21-22 0,21 1 0,-22-1 16,22 1-16,0-1 0,-21-21 15,21 1-15,0-1 0,0 0 0,0 1 16,0-22-16,0 0 0,0 0 15,21 0-15,1-21 0,-1 0 16,0 0-16,21 0 0,-21 0 16,1 0-16</inkml:trace>
  <inkml:trace contextRef="#ctx0" brushRef="#br0" timeOffset="4603.99">5905 1418 0,'0'0'16,"22"0"-16,-1 0 0,0-21 16,-21 0-16,0 0 15,21 21-15,-21-21 0,21-1 0,-21 1 16,0-21-16,0 21 0,0 0 0,0-1 16,0 1-16,0 0 0,0 0 15,-21 21-15,0 0 16,0 0-16,0 0 0,-1 0 15,1 21-15,0 0 0,0 0 0,0 22 16,0-22-16,-22 21 0,22-21 16,0 22-16,0-22 0,0 21 0,-1 1 15,1-22-15,21 0 0,-21 21 16,21-21-16,0 1 0,0-1 0,0 0 16,21-21-16,0 0 0,1 0 15,-1 0-15,0-21 0,0 21 16,0-21-16,0-1 0,22 1 15,-22-21-15,0 21 0,0-22 0,0 22 16,1-21-16,-1 0 0,0 20 16,-21-20-16,0 21 0,21 0 0,-21 0 15,21 21-15,-21 21 16,0 0-16,0 0 16,0 0-16,0 0 0,0 22 15,-21-22-15,21 0 0,0 21 0,0-20 16,0-1-16,0 21 0,0-21 15,0 0-15,21 1 0,0-22 0,1 21 16,20-21-16,-21 0 0,0 0 0,0 0 16,22 0-16,-22 0 0,0 0 15</inkml:trace>
  <inkml:trace contextRef="#ctx0" brushRef="#br0" timeOffset="5304.27">1926 2138 0,'-21'0'0,"42"0"0,-63 0 0,-1 0 0,22 0 15,0 0-15,0 0 0,0 0 16,0 0-16,-1 0 0,65 0 31,-22 0-31,0 0 16,21 0-16,1 0 0,-1 0 15,22 0-15,20 0 0,1 0 0,0 0 16,42 0-16,-22 0 0,22 0 16,0 0-16,0 0 0,22 0 15,-1 0-15,21 0 0,-21 0 16,22 0-16,-1 0 0,0 0 0,22 0 16,-22 0-16,22 0 0,-1 0 0,1 0 15,-1 0-15,-21 0 0,22 0 16,-22 0-16,1 0 0,-22 0 0,21 0 15,-21 0-15,0 0 0,-21 0 16,0 0-16,0 0 0,-21 0 16,0 0-16,-21 0 0,-1 0 0,1 0 15,-21 0-15,-22 21 0,0-21 0,1 0 16,-22 0-16,0 0 0,0 0 0,0 0 16,-42 0 15,0 0-31,0 0 15,0 0-15</inkml:trace>
  <inkml:trace contextRef="#ctx0" brushRef="#br0" timeOffset="6707.55">3662 3154 0,'0'-21'16,"0"0"-16,21 21 16,-21-22-16,0 1 0,21 21 15,-21-21-15,0 0 0,0 0 0,0 0 16,0-1-16,0 1 16,0 0-16,0 42 46,0 0-46,0 1 0,0 20 16,0-21-16,0 21 0,0 1 16,0 20-16,0-20 0,0 20 0,0-21 15,-21 22-15,21-22 0,-21 22 16,0-22-16,-1 22 0,1-22 0,21 0 16,-21-21-16,0 22 15,21-1-15,0-21 0,0 0 0,-21 1 16,21-1-16,0-42 31,0-1-31,0 1 16</inkml:trace>
  <inkml:trace contextRef="#ctx0" brushRef="#br0" timeOffset="7135.76">4000 3662 0,'0'0'0,"0"21"0,0 0 31,0-42 1,22 0-32,-22 0 15,0 0-15,0-1 0,0 1 16,0 0-16,0 0 16,0 0-16,0 0 15,-22 21 1,1 0-16,21 21 15,0 0-15,0 0 0,-21-21 16,21 21-16,0 0 0,0 1 16,0-1-16,21-21 31,0 0-15</inkml:trace>
  <inkml:trace contextRef="#ctx0" brushRef="#br0" timeOffset="9527.12">5524 3048 0,'0'0'0,"0"-21"0,0 0 16,0 0-16,22 21 0,-22-22 15,0 1-15,0 0 32,21 21-17,-21 21 1,0 0-16,0 1 0,0-1 0,0 0 16,-21 21-16,-1 22 0,1-22 15,0 22-15,0-1 0,0 1 0,0-1 16,-1 1-16,1-1 0,-21 1 15,21-22-15,0 21 0,21-20 0,-22-1 16,22-21-16,-21 0 0,21 1 0,0-1 16,0 0-16,21-21 31,1-21-31,-22 0 0,21-1 16,0 1-16,0-21 0,0 21 0,0-22 15,1 1-15,-1 0 0,21-1 0,-21 1 16,0 0-16,22-1 0,-22 1 15,0 0-15,21 21 0,-20-1 0,-1 1 16,0 21-16,0 0 0,0 0 16,-21 21-16,21 22 0,-21-22 15,22 21-15,-22 1 0,0-1 16,0 0-16,0 1 0,0-1 0,0 0 16,0 1-16,0-1 15,0 0-15,0 1 0,0-22 0,0 21 16,0-21-16,0 0 0,0 1 0,0-1 15,21 0-15,0-21 0,0 0 16,0 0-16,0-21 0,1 0 16,-1-1-16,0 1 0,0 0 15,0-21-15,22 21 0,-22-22 0,-21 1 16,21 0-16,0-22 0,0 22 16,-21-22-16,0 1 0,0-1 0,0 1 15,0-1-15,0 1 0,0 20 0,0 1 16,0 21-16,-21-21 0,0 20 15,21 1-15,-21 0 0,21 42 47,0 0-47,0 1 16,0-1-16,0 0 0,0 0 0,0 0 16,0 0-16,21 1 0,-21 20 15,0-21-15,0 0 0</inkml:trace>
  <inkml:trace contextRef="#ctx0" brushRef="#br0" timeOffset="9871.93">6286 3831 0,'85'0'31,"-64"-21"-31,0 0 0,1 0 15,-1 0-15,0-1 0,0 1 0,0 0 16,0 0-16,-21 0 16,0 0-16,0-22 0,0 22 0,0 0 15,-21 21-15,0 0 16,0 0-16,0 0 0,0 21 0,-22 0 16,22 0-16,0 1 0,0 20 15,21-21-15,-21 21 0,-1-20 16,22 20-16,-21-21 0,21 21 0,0-20 15,0 20-15,0-21 0,0 0 16,0 0-16,0 1 0,21-1 0,1-21 16,-1 0-16,0 0 0,0 0 15,21 0-15,1-21 0,-1 21 0,0-22 16,22-20-16,-22 21 0</inkml:trace>
  <inkml:trace contextRef="#ctx0" brushRef="#br0" timeOffset="10423.61">7175 2942 0,'-21'0'0,"42"0"0,-63 0 16,21 0-16,0 21 16,0 1-16,21 20 0,0-21 15,0 21-15,-22 1 0,22 20 16,0 1-16,-21-22 0,21 22 0,0-1 15,0-21-15,0 1 0,0 20 16,0-20-16,-21-22 0,21 21 0,0 0 16,-21-20-16,21-1 0,0 0 15,0 0-15,0 0 16,-21-21 0,0-21-1,21 0-15,0 0 0,0 0 16,0-22-16,0 22 0,0 0 15,0 0-15,0-22 0,21 22 0,0 0 16,21 0-16,-21-21 0,1 20 0,20 1 16,170-21 15,-191 42-31,21 0 0,0 21 0,-20 0 16,20 0-16,-21 1 0,0-1 0,0 0 15,-21 0-15,0 0 0,0 0 16,0 22-16,-21-22 0,0 0 15,-21 0-15,21 0 0,-22 1 0,1-1 16,0 0-16,-1 0 0,1-21 16,0 21-16,-1-21 0,1 0 0,0 21 15,20-21-15,-20 0 0,21 0 16,0 0-16,0 0 0,-1 0 0,22-21 16,0 0-1,22 0-15,-1 0 16,21 0-16,-21-1 0,22 1 0</inkml:trace>
  <inkml:trace contextRef="#ctx0" brushRef="#br0" timeOffset="10714.45">8086 2879 0,'0'0'0,"0"-21"0,0 42 31,0 0-31,0 21 0,0-21 0,0 22 16,0-1-16,0 0 0,-22 22 15,22-22-15,-21 22 0,21-22 0,0 22 16,-21-1-16,21-21 0,-21 1 16,0-1-16,21 0 0,0 1 15,0-1-15,0-21 0,0 0 0,0 1 16,0-1-16,0 0 0,0 0 15,0-42 1,0 0 0</inkml:trace>
  <inkml:trace contextRef="#ctx0" brushRef="#br0" timeOffset="11120.22">7535 3069 0,'0'0'0,"0"-21"0,0 0 0,0 0 16,0 0-16,0-1 16,0 1-16,21 0 0,1 21 0,20-21 15,-21 0-15,21 21 0,1-21 16,20 21-16,-20-22 0,20 22 0,1 0 16,-1 0-16,1 0 0,-1 22 0,1-1 15,-22 0-15,21 21 0,1-21 16,-22 22-16,22-1 0,-22 0 0,0 1 15,-20 20-15,20-20 16,-21 20-16,-21-21 0,0 22 0,0-1 16,0-20-16,-21 20 0,-21-20 0,-1-1 15,1 0-15,0 1 0,-1-1 16,1 0-16,-22-21 0,22 1 0,-21 20 16,-1-21-16,22-21 0,-22 21 15,1 0-15,20-21 0,-20 0 0,21 0 16,20 0-16,-20 0 0,21 0 0,0 0 15,0-21-15,21 0 0,0 0 16,0 0-16,21 0 16,0 21-16,21-22 0,-21 22 15,1-21-15,20 0 0,0 21 16,-21-21-16,22 21 0</inkml:trace>
  <inkml:trace contextRef="#ctx0" brushRef="#br0" timeOffset="11571.95">8657 3641 0,'42'-85'16,"-42"64"-1,22 21-15,-1-21 0,0 0 16,0 21-16,0-22 0,0 22 0,1 0 15,-1 0-15,0 0 0,0 0 16,0 0-16,0 0 0,22 0 0,-22 22 16,0 20-16,0-21 0,0 0 0,1 0 15,-1 22-15,-21-22 0,0 21 16,0-21-16,0 1 0,0 20 0,0-21 16,0 0-16,0 0 0,-21 1 15,-1-1-15,1 0 0,21-42 31,0 0-15,0-1-16,0 1 16,0 0-16,0 0 0,0-21 0,21 20 15,1-20-15,-22 21 0,21-21 16,-21-1-16,21 22 0,0-21 0,-21 21 16,21-1-16,0 1 0,-21 0 15,22 21-15,-1 0 0,-21-21 0,21 21 16,0 0-16,0 0 15,0 0-15</inkml:trace>
  <inkml:trace contextRef="#ctx0" brushRef="#br0" timeOffset="11807.82">9504 3429 0,'0'21'31,"0"0"-31,0 1 16,0-1-16,0 0 0,0 0 0,0 0 16,-21 0-16,21 22 0,0-22 0,-22 0 15,22 0-15,0 0 0,0 1 16,-21-1-16,21 0 0,0 0 16,0 0-1,0-42 16,0 0-31</inkml:trace>
  <inkml:trace contextRef="#ctx0" brushRef="#br0" timeOffset="11987.72">9483 3239 0,'0'-22'15,"0"44"-15,0-65 0,0 22 0,-22 0 16,44 21 31,-1 21-32,0-21-15,0 21 0,-21 0 0,21 1 16</inkml:trace>
  <inkml:trace contextRef="#ctx0" brushRef="#br0" timeOffset="12383.49">9800 3471 0,'21'0'31,"-21"22"-31,21-1 16,-21 0-16,22 0 0,-1 21 15,-21-20-15,21-1 0,-21 0 16,21 21-16,-21-21 0,0 1 0,0-1 15,0 0-15,21 0 0,-21 0 16,0 0-16,0 1 0,21-1 16,1-21-1,-22-21 1,21 21-16,0-22 0,-21 1 0,21 0 16,0 0-16,0-21 0,-21 20 0,22-20 15,-1 0-15,0 21 0,0-22 16,0 1-16,0 21 0,1-22 15,-1 22-15,0 0 0,0 0 16,0 0-16,0 21 0,1 0 16,-1 0-16,0 0 15,0 21-15,-21 0 16,0 0-16,0 0 16,0 1-16</inkml:trace>
  <inkml:trace contextRef="#ctx0" brushRef="#br0" timeOffset="12711.3">10393 3768 0,'106'0'31,"-64"0"-31,-21-21 0,0 21 0,22-22 16,-22 1-16,0 21 0,0-21 0,0 0 15,0 0-15,1 0 0,-22-1 16,0 1-16,0 0 0,0 0 15,-22 21-15,1-21 0,0 21 16,0 0-16,0 0 0,0 0 0,-1 21 16,-20 0-16,21 0 0,0 0 0,21 1 15,-21-1-15,21 0 16,-22 0-16,22 0 0,0 22 0,0-22 0,0 0 16,0 0-16,0 0 0,0 0 15,22 1-15,-1-22 0,-21 21 16,21 0-16,0-21 0,0 0 0,22 0 15,-22 0-15,0 0 0,21 0 0,-21 0 16,1-21-16,20 21 0,-21-21 16,0-1-16</inkml:trace>
  <inkml:trace contextRef="#ctx0" brushRef="#br0" timeOffset="13055.11">10943 3535 0,'0'0'0,"0"-21"0,0 0 0,21 21 16,0-22-16,1 1 0,-1 21 15,0 0-15,0-21 0,0 21 16,0 0-16,22 0 0,-22 0 16,0 0-16,21 21 0,-20 0 0,-1 1 15,0-1-15,0 21 0,-21-21 0,0 0 16,21 22-16,-21-22 0,0 0 16,0 21-16,0-20 0,0-1 0,0 21 15,0-21-15,-21 0 0,21 1 16,-21-1-16,0-21 0,21 21 0,-21-21 15,-1 0 1,22-21 0,0 0-16,22-1 15,-1 1-15,0 0 0,-21-21 0,21 21 16,21-22-16,-20 22 0,-1-21 16,0-1-16,0 22 0,21-21 0,-20 21 15,-1 0-15,0-1 0,0 1 0,-21 0 16,21 0-16,0 0 15</inkml:trace>
  <inkml:trace contextRef="#ctx0" brushRef="#br0" timeOffset="14155.48">13271 2942 0,'-21'21'31,"0"1"-31,0 20 16,-21 0-16,-1 22 0,22-1 0,-21 1 15,-1-1-15,1 22 0,0-22 16,21 1-16,-22-1 0,1 1 0,21-22 16,0 22-16,-1-22 0,1 0 15,0-20-15,21 20 0,0-21 0,0 0 16,0 0-16,21-21 16,0 0-1,1-21-15,-1 0 0</inkml:trace>
  <inkml:trace contextRef="#ctx0" brushRef="#br0" timeOffset="14427.32">13293 2921 0,'0'0'0,"21"0"16,0 21-16,21 43 15,-21-22-15,1 22 0,-1-22 16,0 21-16,-21 22 0,0-21 0,0-1 16,0 1-16,0-1 0,0 1 0,0-22 15,0 21-15,0-20 0,-21-22 16,0 21-16,21 1 0,-22-22 0,1 0 16,0 0-16,21 0 15,-21-21-15,0 0 0,0 0 16,-1-21-16,1 21 0,0-21 15</inkml:trace>
  <inkml:trace contextRef="#ctx0" brushRef="#br0" timeOffset="14624.21">12785 3683 0,'21'0'31,"0"0"-16,21 0-15,-21 0 0,22 0 0,-1 0 16,22-21-16,-1 21 0,1-21 16,-1 21-16,1 0 0,-1-21 0,-21 21 15,22 0-15,-22-22 0,1 22 16,-1 0-16,0 0 0</inkml:trace>
  <inkml:trace contextRef="#ctx0" brushRef="#br0" timeOffset="15016.99">13758 3514 0,'0'0'16,"0"-21"-16,0-1 0,0 1 15,21 0 1,1 21-16,-1 0 0,0-21 0,0 21 16,21-21-16,1 21 0,-1 0 15,0 0-15,1 0 0,-1 21 16,-21 0-16,22 0 0,-22 22 0,21-1 15,-42-21-15,0 21 0,0 1 16,0-1-16,0 0 0,0 1 0,-42-22 16,21 21-16,-1-21 0,-20 1 15,21-1-15,0 0 0,0 0 0,-1 0 16,1-21-16,0 0 16,21-21-1,0 0-15,0 0 0,21 0 16,0-1-16,1-20 0,-1 21 15,0 0-15,0-22 0,0 1 0,0 21 16,1-21-16,-1 20 0,0-20 16,21 21-16,-21 0 0,1 0 15,-1 21-15,0-22 0,0 22 0,0 0 16,0 0-16,1 0 0,-1 0 16,0 0-16</inkml:trace>
  <inkml:trace contextRef="#ctx0" brushRef="#br0" timeOffset="15307.82">14986 3408 0,'0'0'0,"0"-21"0,0 0 0,0-1 16,0 1-16,-21 21 0,0 0 15,-1 0-15,1 0 0,0 0 0,-21 0 16,21 21-16,-1 1 0,1-1 15,0 0-15,0 21 0,0-21 0,0 22 16,-1-1-16,1-21 0,0 22 16,21-22-16,0 21 0,0-21 0,0 22 15,0-22-15,0 0 0,0 0 0,0 0 16,0 0-16,21 1 0,0-22 16,1 0-16,20 21 0,-21-21 0,21 0 15,1 0-15,-1 0 0,0-21 16,1 21-16,20-22 0,-20 1 15,20 0-15,-21-21 0</inkml:trace>
  <inkml:trace contextRef="#ctx0" brushRef="#br0" timeOffset="15803.53">15642 2794 0,'0'0'15,"-21"-21"-15,0-21 0,21 20 0,-21 1 0,-1 21 16,1 0-16,0 0 0,0 21 15,0 1-15,0 20 0,-1 0 0,1 1 16,21-1-16,-21 21 0,21-20 16,-21 20-16,21 1 0,0-1 15,-21 22-15,0-22 0,21 1 0,-22-22 16,1 22-16,21-1 0,0-20 16,0-1-16,0 0 0,0-21 0,0 22 15,0-22-15,0 0 0,0 0 16,0-42 15,0 0-31,0-21 16,21 20-16,1 1 0,-1-21 0,-21 21 15,21-22-15,0 1 0,0 0 16,0-1-16,1 1 0,-1 21 16,21-21-16,-21 20 0,0 1 0,22 0 15,-22 21-15,0 0 0,0 0 16,0 0-16,1 0 0,-1 21 0,0 22 15,0-22-15,-21 21 0,21 0 16,-21-20-16,0 20 0,0 0 0,0 1 16,0-22-16,0 21 0,-21-21 15,0 0-15,0 1 0,21-1 0,0 0 16,-21-21-16,-1 21 0,1-21 16,21-21-1,0 0 1,0 0-16,21-1 0,1 1 15</inkml:trace>
  <inkml:trace contextRef="#ctx0" brushRef="#br0" timeOffset="16015.41">16065 3344 0,'22'43'31,"-22"-22"-31,0 0 0,0 21 0,0-20 16,0 20-16,0-21 15,0 0-15,0 22 0,-22-22 0,22 0 0,-21 0 16,21 0-16,0 0 0,0 1 16,0-1-16,-21-21 0,21 21 15,0-42 17,21 0-32,-21-1 0</inkml:trace>
  <inkml:trace contextRef="#ctx0" brushRef="#br0" timeOffset="16191.31">16256 3090 0,'0'0'0,"0"-21"0,0 0 0,0 0 15,-21 0-15,0 0 0,-1 21 16,44 0 31,-1 0-32,0 0-15,0 0 0,0 0 0</inkml:trace>
  <inkml:trace contextRef="#ctx0" brushRef="#br0" timeOffset="16505.13">16870 2815 0,'0'0'0,"0"-21"15,0 42 17,-21 0-32,-85 276 31,106-234-31,-21 1 16,-1-1-16,1 1 0,0-22 15,0 22-15,0-22 0,21 0 0,0 1 16,0-1-16,0 0 0,0-21 15,0 1-15,0-1 0,0 0 16,0 0-16,21-21 0,0 0 16,0 0-16,0 0 0,1 0 15,-1 0-15,0 0 0,0 0 0,-21-21 16,21 0-16,0 0 0,1-1 16</inkml:trace>
  <inkml:trace contextRef="#ctx0" brushRef="#br0" timeOffset="16679.03">16679 3429 0,'0'0'16,"-21"0"-16,0 0 31,42 0-15,0 0-1,0 0-15,1 0 0,20 0 0,-21 0 16,21-21-16,-20 21 0,20 0 15,0-21-15</inkml:trace>
  <inkml:trace contextRef="#ctx0" brushRef="#br0" timeOffset="17043.82">17145 3493 0,'0'0'15,"-21"0"-15,21 21 0,0 0 16,21-21 15,21 0-31,-21 0 0,1 0 16,20 0-16,-21 0 0,21 0 15,-20-21-15,20 0 0,-21-1 0,0 22 16,0-21-16,1 0 0,-22 0 16,0 0-16,0 0 0,-22 21 15,1 0 1,-21 0-16,21 0 0,-22 0 0,1 21 15,21 0-15,-21 0 0,-1 21 16,22-20-16,0 20 0,-21-21 16,20 0-16,1 22 0,21-22 0,0 0 15,0 0-15,0 0 0,0 0 16,0 1-16,0-1 0,21 0 16,1-21-16,20 0 0,-21 0 15,21 0-15,1 0 0,-1 0 0,0 0 16,1 0-16,-1-21 0</inkml:trace>
  <inkml:trace contextRef="#ctx0" brushRef="#br0" timeOffset="17291.68">17865 3429 0,'-43'0'15,"22"0"-15,0 0 16,21 21-16,-21 0 0,0 1 0,-1-1 15,1 0-15,0 0 0,0 0 16,21 22-16,0-22 0,-21 0 0,21 0 16,0 0-16,0 0 0,0 1 15,0-1-15,0 0 0,0 0 0,21-21 16,0 21-16,0-21 0,0 0 0,22 0 16,-22 0-16,21 0 0,-21 0 15,22 0-15,-22-21 0,21 0 0,-21 0 16,22 0-16</inkml:trace>
  <inkml:trace contextRef="#ctx0" brushRef="#br0" timeOffset="18271.8">18478 2815 0,'0'0'0,"0"-21"0,0 0 15,-21 21-15,0 0 16,0 0-16,0 0 0,0 21 15,-1 0-15,1 22 0,0-1 0,0-21 16,0 43-16,0-22 0,-1 0 16,1 22-16,0-1 0,21 1 15,0-1-15,-21 1 0,21-22 16,0 22-16,0-22 0,0 21 0,0-41 16,0 20-16,0 0 0,21-21 0,0 1 15,-21-1-15,21 0 0,1-21 16,-1 0-16,0 0 0,21 0 15,1 0-15,-22 0 16,0 0-16,0-21 0,0 0 0,-21-1 16,21 1-16,1-21 0,-1 21 15,-21-22-15,0 22 0,21 0 0,-21 0 16,0 0-16,0 0 0,0-1 0,-21 44 31,21-1-15,0 0-16,-21 0 0,21 0 0,-22 22 15,22-22-15,-21 0 0,21 0 16,0 0-16,0 64 16,21-85-1,1 21-15,-1-21 0,0 0 16,21 0-16,-21 0 0,1 0 16,20 0-16,-21-21 0,0 21 0,22-21 15,-22 0-15,0-1 0,0 1 16,0 0-16,0 0 0,-21 0 0,0 0 15,22-1-15,-22 1 0,0 0 16,0 0 0,0 42-1,0 0-15,0 0 16,0 1-16,0-1 0,0 0 0,0 0 16,0 0-16,0 0 0,0 1 15,0-1-15,0 0 0,21 0 16,-21 0-16,21-21 0,0 0 0,-21 21 15,21-21-15,0 0 16,1-21 0,-1 0-16,-21 0 15,21 0-15,0 0 0,-21-1 0,21-20 16,0 21-16,1-21 0,-1 20 0,21-20 16,-21 21-16,22 0 0,-1-22 15,-21 22-15,21 0 0,1 0 0,-1 21 16,-21 0-16,22 0 0,20 0 15,-42 0-15,0 21 0,1 0 16,-1 0-16,0 22 0,-21-22 16,0 21-16,0-21 0,0 1 0,0 20 15,0-21-15,0 0 0,0 0 16,0 1-16,-21-22 0,0 0 16,21 21-16,-22-21 0,1 0 15,0-21 1,21-1-16,-21 22 0,21-21 0,0 0 15,0 0-15,0 0 0,0 0 16,0-22-16,0 22 0,0 0 0,21-21 16,0 20-16,0 1 0,1 0 0,-1 0 15,0 0-15,21 21 0,-21 0 16,1-21-16,20 21 0,-21 0 0,21 0 16,-20 0-16,-1 0 0,21 0 15</inkml:trace>
  <inkml:trace contextRef="#ctx0" brushRef="#br0" timeOffset="18663.09">20151 3620 0,'21'0'31,"0"0"-31,0 0 0,0 0 16,0-22-16,1 22 0,-1-21 15,0 0-15,21 0 0,-21 0 16,1 0-16,-1-1 0,0 1 0,-21-21 16,0 21-16,0 0 0,0-1 15,0 1-15,0 0 0,-21 21 16,0 0-16,-1 0 16,-20 0-16,21 21 0,0 0 0,0 1 15,-22 20-15,22-21 0,0 21 16,0 1-16,0-22 0,-1 21 0,22 1 15,0-22-15,0 0 0,0 21 0,0-21 16,0 1-16,0-1 0,22 0 16,-1 0-16,21-21 0,-21 21 0,22-21 15,-22 0-15,21 0 16,0 0-16,-20 0 0,20 0 0,0 0 16,-21-21-16,22 0 0,-22 0 0,21 0 15,-21-22-15,22 22 0,-22-21 16,0-1-16</inkml:trace>
  <inkml:trace contextRef="#ctx0" brushRef="#br0" timeOffset="18992.16">17928 2985 0,'-63'0'0,"126"0"0,-190 21 16,85-21-16,-1 0 0,22 0 15,42 0 1,1 0-16,20 0 0,0 0 0,1-21 16,20 21-16,22 0 0,-22 0 15,43-22-15,-21 1 0,-1 21 0,22 0 16,-21-21-16,0 21 15,-1 0-15,1-21 0,-22 21 0,-20-21 16,-1 21-16,0 0 0,1 0 0,-22 0 16,0 0-16,-42 0 31,0 0-31</inkml:trace>
  <inkml:trace contextRef="#ctx0" brushRef="#br0" timeOffset="20016.91">3408 5059 0,'-21'0'15,"-1"-21"-15,22 0 16,-21 21-16,21-22 16,0 1-16,0 0 0,0 0 0,0 0 0,0 0 15,0-1-15,21 1 0,1-21 16,20 21-16,-21 21 0,21-21 0,-20-1 15,20 22-15,0 0 0,1 0 16,-1 0-16,-21 0 0,21 22 0,-20 20 16,-1-21-16,0 43 0,-21-22 15,0 0-15,0 22 0,0-1 16,0-20-16,-21 20 0,-22-21 0,1 22 16,0-22-16,-22 1 15,22-1-15,-22 0 0,22 1 0,0-22 0,-1 0 16,1 0-16,0 0 0,21-21 15,-1 0-15,1 0 0,0 0 0,0 0 16,21-21-16,-21 0 16,21 0-16,0-22 0,0 22 0,21-21 15,0 0-15,0 20 0,22-41 16,-1 21-16,0 20 0,1-20 0,-1 21 16,0-21-16,22 42 0,-22-22 0,-21 22 15,22 0-15,-1 22 0,-21-1 16,0 0-16,0 0 0,1 21 0,-22 1 15,21-22-15,-21 21 0,0 1 16,0-1-16,0 0 0,0-21 0,0 22 16,0-22-16,0 21 0,0-21 15,0 1-15,21-1 0,0 0 16,0-21-16,0 0 0,1 0 0,-1-21 16,21 21-16,-21-21 0,22-1 0</inkml:trace>
  <inkml:trace contextRef="#ctx0" brushRef="#br0" timeOffset="20185.5">4466 5271 0,'0'0'0,"21"0"0,-42 0 47,0 0-31</inkml:trace>
  <inkml:trace contextRef="#ctx0" brushRef="#br0" timeOffset="21063.22">5757 5059 0,'0'0'0,"0"-42"0,0 20 0,0 1 15,-21 0-15,0 0 16,0 21-16,0 0 16,-1 21-16,1 0 0,21 0 15,0 1-15,0 20 0,-21 0 16,21 1-16,-21-1 0,21 0 0,0 1 15,0 20-15,-21-21 0,21 1 16,-21-1-16,21 0 0,0 1 0,0-22 16,0 0-16,0 21 0,-22-20 15,22-1-15,-21-42 16,21-1 0,0 1-16,0 0 15,0 0-15,0 0 0,0-22 0,0 22 16,0-21-16,0 0 0,0-1 15,0 1-15,21-22 0,1 22 0,-1 0 16,0-22-16,21 22 0,1 21 0,-1-22 16,0 22-16,1 0 0,20 21 15,-21 0-15,1 0 0,-1 21 16,0 0-16,-20 22 0,-1-1 16,0 0-16,0 1 0,-21-1 0,0 0 15,0 1-15,0-1 0,0 0 0,0 1 16,0-22-16,-21 21 0,21-21 15,0 1-15,0-1 0,0 0 0,-21-21 16,21-21 15,0 0-31,0-1 0,21-20 0,0 21 16,0-21-16,0-1 0,1 1 16,-1 0-16,0-22 0,0 22 0,21-22 15,1 22-15,-1 0 0,22 20 16,-22-20-16,21 21 0,-20 21 15,20 0-15,-20 0 0,-1 21 0,0 0 16,1 22-16,-22-22 0,0 21 16,-21 0-16,0 1 0,0-1 0,0-21 15,0 22-15,-21-1 0,0-21 16,-1 21-16,1-20 0,0-1 0,0 0 16,0 0-16,0 0 0,-1-21 0,22 21 15,-21 1-15,21-44 31,0 1-31,21 0 0</inkml:trace>
  <inkml:trace contextRef="#ctx0" brushRef="#br0" timeOffset="21431.36">7133 5313 0,'0'0'16,"21"0"-16,0 0 0,1 0 0,-1 0 15,0 0-15,0 0 16,0-21-16,0 0 0,1 21 0,20-22 16,-21 1-16,21 0 0,-20 0 0,20 0 15,-21 0-15,21-1 16,-20 1-16,-1-21 0,0 21 0,0 0 0,-21-1 16,0 1-16,-21 21 15,0 0-15,-22 0 0,1 0 0,21 0 16,-21 21-16,-1 22 0,1-22 0,0 21 15,20-21-15,-20 22 16,21-1-16,0-21 0,0 22 0,-1-1 16,22-21-16,0 21 0,0-20 0,0-1 15,0 0-15,0 0 0,22 0 16,-22 0-16,21 1 0,21-22 0,-21 0 16,0 0-16,22 0 0,-1 0 15,0 0-15,1 0 0,-1-22 0,0 1 16,1 0-16,20 0 0,-20 0 0,-1 0 15,21-1-15</inkml:trace>
  <inkml:trace contextRef="#ctx0" brushRef="#br0" timeOffset="21687.22">8297 4614 0,'0'0'0,"0"-42"0,0 21 15,-21 42 1,21 0-16,-21 0 15,0 22-15,0-1 0,21 0 0,0 22 16,-22-22-16,22 22 0,-21-1 16,21 1-16,0-22 0,-21 22 0,0-22 15,21 0-15,-21 1 0,21-1 16,0-21-16,0 21 0,0-20 16,0-1-16,0 0 0,0 0 15,21-42 1,0 0-16,0 0 15,0-1-15,1 1 0</inkml:trace>
  <inkml:trace contextRef="#ctx0" brushRef="#br0" timeOffset="22122.97">8572 4593 0,'0'0'0,"0"-42"15,0 63 1,0 0-16,-21 0 0,21 22 15,0-1-15,-21 22 0,21-1 0,0 1 16,0-22-16,-21 21 0,0 1 0,0-1 16,21 1-16,-22-22 0,22 1 15,0-1-15,-21 0 0,21 1 0,0-22 16,-21 0-16,21 0 0,0 0 16,0-42-1,0 0 1,0 0-16,0 0 0,21-22 15,0 22-15,1-21 0,-1-1 16,0 22-16,0-21 0,0 0 0,22 20 16,-22-20-16,21 21 0,-21 21 15,0-21-15,22 21 0,-22 0 0,0 0 16,0 21-16,0 0 0,1 0 0,-1 22 16,-21-22-16,21 0 0,-21 21 15,0-21-15,0 1 0,0 20 0,0-21 16,-21 0-16,0 0 0,-1 1 0,1-22 15,0 21-15,21 0 0,-21-21 16,21-21 15,0 0-15,21 21-16,0-22 0,0 1 0</inkml:trace>
  <inkml:trace contextRef="#ctx0" brushRef="#br0" timeOffset="22504.41">9313 5017 0,'-21'21'31,"21"0"-15,-21 0-16,0 0 0,0 22 16,21-22-16,-22 21 0,1-21 0,0 22 15,21-22-15,-21 21 0,21-21 16,-21 22-16,21-22 0,0 0 15,0 0-15,0 0 0,21-21 0,0 21 16,0-21-16,0 0 0,1 0 0,-1 0 16,21 0-16,-21 0 0,22-21 15,-22 0-15,21 0 0,-21 0 0,22 0 16,-22-1-16,21-20 0,-21 21 16,-21-21-16,0-1 0,0 22 0,0-21 15,0-1-15,0 22 0,0-21 0,-21 21 16,0 0-16,0 21 15,-22 0-15,22 0 0,0 0 0,-21 0 0,21 0 16,-1 21-16,-20 0 0,21-21 16,0 21-16,21 0 0,0 0 15,0 22-15,0-22 0,0 0 16,0 0-16,0 0 0,21-21 0,0 0 16</inkml:trace>
  <inkml:trace contextRef="#ctx0" brushRef="#br0" timeOffset="23307.34">10372 5038 0,'0'0'0,"0"-21"16,-22 21 0,1-22-16,-21 22 0,0 0 0,-1 0 15,1 0-15,0 22 0,-1-1 0,-20 0 16,20 0-16,1 0 0,0 22 15,-1-22-15,1 0 0,21 21 0,-21-21 16,20 22-16,22-22 0,0 0 16,0 0-16,0 22 0,0-22 15,22 0-15,-1 0 0,0-21 0,21 0 16,-21 0-16,22 0 0,-1 0 16,0 0-16,1 0 0,-1 0 15,0-21-15,22 0 0,-22 0 0,-21-22 16,22 22-16,-1-21 0,-21-1 15,22-20-15,-22 21 0,0-22 0,21-21 16,-21 22-16,1-1 0,-1 1 0,-21-1 16,21 1-16,-21-1 0,21 22 15,-21 0-15,0-1 0,0 1 0,0 21 16,0 0-16,0 0 0,0-1 16,-21 22-16,21 22 0,-21 20 15,0-21-15,21 21 0,-22 1 16,1-1-16,0 0 0,21 22 15,-21-1-15,0 1 0,21-1 0,0 1 16,-21-22-16,21 22 0,-22-1 16,22-20-16,0 20 0,0-21 15,0 1-15,0-22 0,22 21 0,-1-21 16,-21 1-16,21-1 0,0 0 16,0-21-16,0 0 0,22 0 0,-22 0 15,0 0-15,21 0 0,1 0 0,-22-21 16,21 0-16,1-1 0,-1 1 15,0 0-15,-21-21 0,22-1 0,-22 1 16,21 0-16,-21-1 0,1 22 0,-1-21 16,-21 21-16,0 0 0,0-1 15,0 1-15,0 0 0,-21 21 16,-1 0-16,1 21 16,21 0-16,-21 1 0,0-1 15,21 21-15,-21-21 0,21 22 0,0-22 16,0 21-16,0-21 0,0 22 15,0-22-15,21 0 0,0 21 0,-21-21 16,21 1-16,0-1 0,-21 0 0,0 0 16,22 0-16,-22 0 15,0 1-15,-22-22 16,1 0-16,0 0 0,-21 0 16,21 0-16,-22 0 15,22 0-15,-21 0 0,-1-22 0,22 22 16,-21-21-16,21 0 0,-22 21 0,22-21 15,-21 0-15,21 0 0</inkml:trace>
  <inkml:trace contextRef="#ctx0" brushRef="#br0" timeOffset="23587.18">8149 4953 0,'-85'0'16,"170"0"-16,-212-21 0,85 21 0,-1 0 0,43-21 16,22 21-1,20-21-15,0 21 0,1-22 0,20 22 16,-21-21-16,22 21 0,-1-21 16,22 21-16,0-21 0,-1 21 0,1 0 15,-21-21-15,20 21 0,1 0 16,-43 0-16,22-21 0,-22 21 0,0 0 15,-20 0-15,-22 21 0,-22 0 16,1 0-16,-21-21 16,0 21-16</inkml:trace>
  <inkml:trace contextRef="#ctx0" brushRef="#br0" timeOffset="24495.4">3450 6922 0,'0'-22'15,"0"1"1,0 0-16,21 21 0,0 0 16,22-21-16,-22 21 0,0 0 0,21 0 15,-20-21-15,20 21 0,0 0 16,-21 0-16,1 0 0,-1 21 16,0 0-16,-21 0 0,0 0 0,0 1 15,-21 20-15,-22-21 0,22 21 16,-21-20-16,0 20 0,-22-21 0,22 21 15,-1-20-15,1-1 0,21 0 16,-21 0-16,20 0 0,1-21 0,0 0 16,0 0-16,21-21 15,21 21 1,0-21-16,22 0 0,-22 0 16,21-1-16,0 22 0,22-21 15,-22 0-15,1 21 0,20 0 0,1 0 16,-22 0-16,21 0 0,-20 0 15,20 21-15,-20 0 0,-22 22 0,21-22 16,-21 21-16,0-21 0,-21 22 16,0-1-16,0 0 0,-21 1 0,0-22 15,0 21-15,-21 1 0,20-22 0,-20 0 16,21 0-16,-21 0 0,-1 0 16,1-21-16,0 0 0,-1 22 0,1-22 15,0 0-15,-1 0 0,1 0 16,0 0-16,-1 0 0,22-22 0,-21 1 15,21 21-15,-22-21 0,22 0 16,0 21-16,0-21 0,21 0 16,0-1-16,0 1 0,42 21 15,-21-21-15,22 0 0,-1 0 16,0 0-16,22 21 0</inkml:trace>
  <inkml:trace contextRef="#ctx0" brushRef="#br0" timeOffset="24671.39">4635 7260 0,'0'0'0,"22"0"0,-1 0 0,0 0 0,0 0 15,-21 21 32</inkml:trace>
  <inkml:trace contextRef="#ctx0" brushRef="#br0" timeOffset="25370.85">6159 6625 0,'0'0'0,"22"-42"0,-22 0 16,21-1-16,-21 1 0,21 0 0,-21 20 16,0-20-16,21 21 0,-21-21 0,21 20 15,-21 1-15,0 0 16,0 42 15,0 0-31,-21 22 0,0-1 0,0 0 16,21 22-16,-21-1 0,21 1 15,-22-1-15,1 1 0,21-1 16,0 1-16,0-1 0,0 1 0,-21-1 16,21 1-16,0-1 0,0-20 15,0-1-15,0 0 0,21 1 0,0-22 16,1 21-16,-1-42 0,0 21 0,21-21 15,-21 0-15,22 0 0,-1 0 16,0-21-16,1 0 0,-1 0 0,0-21 16,1-1-16,-1 1 0,22-22 15,-22 22-15,0-21 0,1-1 0,-1 1 16,0-1-16,-21 1 0,22-1 16,-22-21-16,0 22 0,-21-22 0,0 43 15,21-22-15,-21 22 0,0 0 16,0 21-16,0-1 0,0 1 15,0 0-15,0 42 32,0 0-32,0 1 0,-21-1 15,21 0-15,0 0 0,0 21 0,0-20 16,0 20-16,0-21 0</inkml:trace>
  <inkml:trace contextRef="#ctx0" brushRef="#br0" timeOffset="25779.61">7493 6773 0,'21'0'0,"-42"0"0,84 0 0,-41-21 15,-1 21-15,0-21 0,-21 0 16,-21 21 0,0 0-16,-22 0 0,22 0 0,-21 0 15,-1 21-15,-20 0 0,21-21 16,-1 21-16,22 22 0,-21-22 0,21 0 15,-1 0-15,22 0 0,0 1 0,0-1 16,0 0-16,0 0 16,22 0-16,-1 0 0,21 1 0,-21-1 0,22 0 15,-22 0-15,21 0 0,0 0 0,1 1 16,-22-1-16,0 0 16,21 0-16,-20 0 0,-22 0 0,0 1 15,0-1-15,-22 0 16,1-21-16,0 21 0,-21-21 0,-1 0 15,1 0-15,0 0 0,-1 0 0,1 0 16,0 0-16,-1 0 0,22 0 16,-21-21-16,21 0 0,0 0 0,-1-1 15,1 22-15,21-21 0,0 0 0,0 0 16,0 0-16,0 0 16,21-1-16,22 1 0,-22 21 0,0-21 15,21 0-15,1 21 0,-1-21 0</inkml:trace>
  <inkml:trace contextRef="#ctx0" brushRef="#br0" timeOffset="27011.55">8318 6837 0,'0'0'0,"0"-21"0,0 0 16,-21 21-1,0 0-15,-21 0 0,21 21 0,-1 0 16,-20 0-16,21 0 0,-21 0 16,20 22-16,1-1 0,-21-21 15,21 22-15,0-1 0,-1-21 0,1 21 16,0-20-16,21 20 0,-21-21 0,21 0 16,0 0-16,0 1 0,0-1 15,21-21-15,0 0 0,0 0 0,1 0 16,-1 0-16,21 0 0,-21 0 0,22-21 15,-22-1-15,21 1 0,-21-21 16,22 21-16,-22-22 0,21 22 0,-21-21 16,0 21-16,1-22 0,-1 22 15,-21-21-15,21 21 0,-21 0 0,0-1 16,0 1-16,0 0 0,0 42 47,0 0-47,-21 1 15,21-1-15,0 21 0,-21-21 16,21 0-16,0 1 0,0 20 0,0-21 16,0 0-16,0 0 0,0 1 0,21 20 15,0-21-15,0-21 0,0 21 16,0 0-16,22-21 0,-1 0 0,0 0 16,1 0-16,20 0 0,-20 0 0,20 0 15,1-21-15,-1 0 16,1 0-16,-1 0 0,1 0 0,-1-22 15,-21 22-15,1 0 0,-1-21 0,0 20 16,-20-20-16,-1 21 0,0-21 16,-21 20-16,0-20 0,0 21 0,0 0 15,0 0-15,0-1 0,-21 1 16,0 0-16,-1 21 0,-20 0 0,21 0 16,-21 0-16,-1 0 0,22 21 0,-21 0 15,-1 1-15,22-1 0,-21 0 16,21 0-16,0 21 0,-1-20 0,1-1 15,21 0-15,0 0 0,0 0 0,0 0 16,0 1-16,0-1 16,21 0-16,1-21 0,20 0 0,-21 0 15,21 0-15,-20 0 0,20 0 0,0 0 16,1 0-16,-22 0 0,21-21 16,-21 21-16,0-21 0,1 21 0,-1-22 15,0 1-15,0 21 0,-21-21 0,0 0 16,0 0-16,0 0 15,0 42 32,0 0-47,0 0 0,0 0 16,0 0-16,0 22 0,0-22 16,0 21-16,0 1 0,0-1 15,0 21-15,0-20 0,0 20 0,0 1 16,0-22-16,0 22 0,0-1 0,0 1 15,0-22-15,0 21 0,0 1 16,0-1-16,21 1 0,-21-1 0,0-20 16,21 20-16,-21 1 0,0-22 0,0 0 15,0 1-15,0-1 0,0 0 0,0-20 16,-21 20-16,0-21 16,0 0-16,0-21 0,0 21 0,-1-21 15,1 0-15,0 0 0,0 0 0,0-21 0,0 0 16,-1 0-16,-20 0 15,21-22-15,0 22 0,0-42 0,-1 20 16,1-20-16,21 21 0,0-22 0,0 1 16,0-1-16,0 1 0,0-1 15,21 1-15,1-1 0,-1 1 0,0 20 16,0-20-16,0-1 0,0 22 0,22-22 16,-22 22-16,85-127 15,-85 148 1,0-22-16,21 22 0,-20 0 0,-1 0 15,0 0-15,0 21 0,-21-22 16,-21 22 31,0 0-31</inkml:trace>
  <inkml:trace contextRef="#ctx0" brushRef="#br0" timeOffset="28193.56">9694 6964 0,'0'0'0,"0"21"16,21-21 15,1 0-31,-1 0 15,21 0-15,-21-21 0,22 21 0,-1-21 16,-21 0-16,21 21 0,1-22 0,-22 1 16,21 0-16,-21 0 15,1 0-15,20 0 0,-21-1 0,-21-20 16,0 21-16,0 0 0,0 0 0,0-1 16,0 1-16,0 0 0,-21 21 15,0 0-15,-22 0 0,1 0 0,21 0 16,-21 21-16,-1 0 0,1 1 0,0-1 15,-1 21-15,22-21 0,0 22 16,0-22-16,0 21 0,21-21 0,0 22 16,0-22-16,0 0 0,21 0 15,0 21-15,0-42 0,0 22 0,0-1 16,22 0-16,-22-21 0,21 0 16,1 21-16,-22-21 0,21 0 0,-21 0 15,22 0-15,-22 0 0,21 0 16,-21-21-16,0 21 0,1-21 0,-1 0 15,0 21-15,0-22 0,-21 1 0,0 0 16</inkml:trace>
  <inkml:trace contextRef="#ctx0" brushRef="#br0" timeOffset="28375.55">10626 6985 0,'0'0'0,"0"21"0,21-21 16,-21 21-16,0 1 31,-21-22 16</inkml:trace>
  <inkml:trace contextRef="#ctx0" brushRef="#br0" timeOffset="29852">3810 8509 0,'-21'0'0,"0"21"31,21 0-31,0 1 16,-22-1-16,1 0 0,0 169 31,0-126-31,-21 42 0,42-43 0,-22-20 15,1-1-15,0 0 0,0 1 16,0-1-16,21-21 0,-21 21 16,21-20-16,-22-22 0,22 21 15,-21-21-15,0 0 16,21-21 0,0-1-16,0 1 15,0 0-15,0 0 0,21 0 0,0 0 16,1-1-16,20 1 0,0 0 15,-21 0-15,22 21 0,20-21 0,-20 0 16,-1 21-16,0-22 0,-21 22 0,22 0 16,-1-21-16,-21 0 0,0 21 15,22 0-15,-22-21 0,0 21 0,-21-21 16,0 0-16,21-1 0,-21 1 16,0 0-16,0 0 15,0-21-15,-21 20 0,21 1 0,-21 0 16,21 0-16,-21 0 0,21 0 15,-21-1-15,21 1 16,0 42 0,0 1-16,0-1 0,0 21 15,0 0-15,0 1 0,0-1 0,-22 0 16,22 1-16,-21-1 0,21 0 16,-21-20-16,21 20 0,0 0 15,-21-21-15,0 22 0,21-22 0,0 0 16,0 0-16,0 0 0,-21-21 15,21 22-15,-22-22 32,22-22-32,0 1 15,0 0-15</inkml:trace>
  <inkml:trace contextRef="#ctx0" brushRef="#br0" timeOffset="30043.01">4339 8911 0,'21'0'0,"-42"0"0,63 0 16,-20 0-1,-22 21 32</inkml:trace>
  <inkml:trace contextRef="#ctx0" brushRef="#br0" timeOffset="30963.99">5440 8530 0,'-43'43'31,"22"-22"-31,0 21 16,0-21-16,21 22 0,0 20 0,-21-21 16,0 1-16,21 20 0,-22-20 0,22-1 15,0 0-15,0-21 0,0 22 16,0-22-16,0 0 0,0 0 0,0 0 15,0 1-15,22-22 16,-1 0 0,0 0-16,0 0 0</inkml:trace>
  <inkml:trace contextRef="#ctx0" brushRef="#br0" timeOffset="31201.97">5800 8424 0,'-22'64'32,"22"-43"-32,-21 0 0,21 22 15,0 211 17,-21-212-32,21 0 0,0-21 15,0 22-15,0-22 0,0 0 0,0 0 16,0 0-16,0 1 0,-21-22 31</inkml:trace>
  <inkml:trace contextRef="#ctx0" brushRef="#br0" timeOffset="31368.02">5292 8911 0,'0'0'0,"0"-21"31,21 21-31,0 0 16,0 0-16,21-21 0,1 0 16,-1 21-16,0-21 0,22 21 0,-1-22 15,1 1-15,-1 0 0,1 0 0,-1 0 16,-20 0-16</inkml:trace>
  <inkml:trace contextRef="#ctx0" brushRef="#br0" timeOffset="31631.94">6202 8509 0,'-21'0'0,"42"0"0,-64 0 16,22 0-16,42 0 31,1 0-15,-1 0-16,21 0 0,-21 0 0,22-21 15,-1 21-15,0 0 0,1 0 0,-1 0 16,0 0-16,1 0 0,-1 0 16,-21 0-16,0 0 0,0 0 0,-42 0 31,0 0-31,0 0 16,0 21-16</inkml:trace>
  <inkml:trace contextRef="#ctx0" brushRef="#br0" timeOffset="31844.95">6435 8509 0,'0'21'47,"-22"0"-47,22 1 0,0-1 16,0 0-16,0 21 0,0 1 16,0-1-16,-21-21 0,21 21 0,0 1 15,0-1-15,0 0 0,0-20 16,-21 20-16,21-21 0,0 0 15,0 0-15,0 1 0,0-1 0,21-21 32</inkml:trace>
  <inkml:trace contextRef="#ctx0" brushRef="#br0" timeOffset="32091.01">6964 8446 0,'0'0'0,"0"21"16,0 0-16,0 0 15,0 21-15,0-20 0,0 20 0,0 0 16,0 1-16,-21-1 0,21 0 0,-22 1 16,22-1-16,-21 0 0,21 1 15,0-22-15,0 21 0,0-21 0,-21 0 16,21 1-16,0-1 0,21-42 31,-21-1-15,21 1-16,-21-21 0</inkml:trace>
  <inkml:trace contextRef="#ctx0" brushRef="#br0" timeOffset="32287.93">6964 8530 0,'0'0'0,"0"-21"0,0 42 31,21 0-31,0 1 16,-21-1-16,21 0 0,0 0 16,1 0-16,-1 0 0,0 1 0,0-1 15,0 0-15,0 0 0,1 0 0,-1-21 16,0 21-16,0-21 16,0 0-16,-21 22 0,21-22 0,1 0 15,-1 0-15,-21-22 16,21 1-16</inkml:trace>
  <inkml:trace contextRef="#ctx0" brushRef="#br0" timeOffset="32494.97">7620 8446 0,'0'0'16,"0"-22"-16,-21 22 16,0 0-16,-1 0 0,1 22 15,0-1-15,-21 0 0,21 0 0,-1 0 16,1 0-16,-21 22 0,21-22 0,0 0 15,-1 21-15,1-20 0,0-1 16,0 0-16,21 0 0,0 0 16,0 0-16,21-21 15,0-21 1,0 21-16</inkml:trace>
  <inkml:trace contextRef="#ctx0" brushRef="#br0" timeOffset="32743.93">7683 8361 0,'0'0'16,"0"-21"-16,22 21 0,-22 21 31,0 0-31,0 0 16,0 0-16,0 1 0,0 20 0,0-21 16,0 21-16,0 1 0,0-1 15,0 0-15,0 1 0,0-1 0,0 0 16,0 1-16,0-1 0,0 0 0,0 1 15,0-1-15,0-21 0,0 0 16,0 1-16,0-1 0,0 0 0,21-21 16,0 0-1,0-21-15,0 0 16,0-1-16</inkml:trace>
  <inkml:trace contextRef="#ctx0" brushRef="#br0" timeOffset="33031.94">8361 8319 0,'0'0'16,"0"21"-1,0 21 1,0-21-16,-21 22 0,-1-1 0,1-21 16,21 21-16,-21 1 0,0 20 0,0-20 15,21-1-15,-21 0 0,21 1 16,-22-1-16,22-21 0,0 21 0,0-20 15,0-1-15,0 0 0,22 0 0,-1-21 16,21 0-16,-21 0 16,0 0-16,22 0 0,-1 0 0,0-21 15,1 0-15,-1 21 0,-21-21 16,22-1-16,-22 22 0,21-21 0,-21 21 16,-42 0-1</inkml:trace>
  <inkml:trace contextRef="#ctx0" brushRef="#br0" timeOffset="33547.92">3535 10351 0,'21'0'16,"0"0"-16,0 0 0,0 0 16,22-22-16,-1 22 0,-21 0 15,22 0-15,-1-21 0,-21 21 0,21 0 16,-20 0-16,-1 0 0,0 0 0,0 0 16,-42 0-1,0 0-15,0 0 16,-22 0-16,22 21 0,0-21 0</inkml:trace>
  <inkml:trace contextRef="#ctx0" brushRef="#br0" timeOffset="33976.92">3450 10456 0,'0'0'0,"-21"0"16,21 22-16,-21-1 0,0 0 0,21 0 16,-22-21-16,22 21 0,0 0 15,0 1 1,22-44 31,-1 1-32,0 21-15,0-21 0,0 21 0,0-21 16,1 21-16,20 0 16,-21 0-16,0-21 0,22 21 0,-22 0 15,21 0-15,-21 0 0,0 0 0,22 21 16,-22 0-16,0 0 0,0 0 15,0 1-15,1-1 0,-1 21 0,-21-21 16,0 22-16,0-22 0,0 21 16,0-21-16,0 0 0,-21 22 0,-1-22 15,1 0-15,-21 0 0,0 0 0,20 1 16,-20-22-16,0 21 0,-1-21 16,1 0-16,21 0 0,-21 0 0,-1 0 15,22 0-15,-21 0 0,21-21 0,-22 21 16,22-22-16,0 1 0,21 0 15,-21 21-15,21-21 16,21 21 0,0-21-16,0 21 15,0 0-15</inkml:trace>
  <inkml:trace contextRef="#ctx0" brushRef="#br0" timeOffset="34164.96">4424 10837 0,'21'0'0,"-42"0"16,63 0-16,-21 0 0,-21-21 62,0 0-46</inkml:trace>
  <inkml:trace contextRef="#ctx0" brushRef="#br0" timeOffset="34952.94">6308 9970 0,'0'0'0,"0"-22"0,0 1 15,0 0-15,0 0 16,0 0-16,-22 21 0,22-21 15,-21 21 1,0 21-16,21 0 0,0 0 16,0 0-16,-21 22 0,21-1 0,0 0 15,-21 1-15,21-1 0,0 21 16,0-20-16,-21 20 0,21 1 16,-22-22-16,1 22 0,21-22 0,-21 0 15,0 1-15,0-1 0,0 0 0,-22-21 16,22 1-16,-21-1 0,21 0 15,-22 0-15,1 0 0,0-21 0,-1 0 16,22 0-16,-21 0 0,-1 0 0,1-21 16,21 0-16,-21 0 0,20 0 15,1-22-15,0 22 0,21-21 0,0-1 16,-21-20-16,21 21 0,0-1 16,0 1-16,0-22 0,0 1 15,0 21-15,21 20 0,0 1 16,0 0-16,1 0 0,-1 21 0,0 0 15,0 0-15,0 0 0,22 21 16,-1 0-16,-21 22 0,0-22 16,22 21-16,-22 0 0,0 1 15,0-1-15,0 22 0,22-22 0,-22 0 16,0-21-16,0 22 0,-21-22 16,21 21-16,0-21 0,1 1 0,-1-22 15,21 21-15,-21-21 0,0 0 0,1 0 16,41 0-16,-42-21 0,22-1 15,-22 1-15,21 0 0,-21 0 16,0 0-16,22-22 0</inkml:trace>
  <inkml:trace contextRef="#ctx0" brushRef="#br0" timeOffset="35335.96">6646 10224 0,'21'-22'16,"-42"44"-16,42-65 0,-21 22 0,0 42 31,-21 0-16,21 1-15,-21-1 0,21 0 0,0 21 16,-21 1-16,21-1 0,0 0 0,0 1 16,-21-1-16,21 0 0,0-21 15,0 22-15,0-22 0,0 21 0,0-21 16,21 1-16,0-1 0,0-21 16,0 0-16,1 0 0,-1 0 15,0 0-15,21 0 0,-21 0 0,1 0 16,20-21-16,-21-1 0,0 1 0,22 0 15,-22-21-15,0 21 0,-21-22 16,21 1-16,-21 0 0,0-1 0,0 1 16,0 21-16,0-22 0,0 1 0,-21 21 15,0 0-15,0 0 0,-1-1 16,1 1-16,-21 21 0,21 0 0,0 0 16,-22 0-16,1 0 0,21 0 0,0 21 15,-1 1-15,-20-1 16,42 0-16,-21-21 0,21 21 0,0 0 15,0 0-15,0 1 0,0-1 0,21 0 16,0 0-16,22 0 16,-22-21-16</inkml:trace>
  <inkml:trace contextRef="#ctx0" brushRef="#br0" timeOffset="35611.46">7620 10224 0,'0'0'0,"0"-22"0,0 1 16,-21 21 0,0 0-16,-1 0 0,1 0 15,0 0-15,0 0 0,-21 21 0,20 1 16,1-1-16,0 0 0,0 0 16,0 21-16,0 1 0,-1-22 0,22 21 15,0 1-15,-21-1 0,21 0 0,0 1 16,0-1-16,0-21 0,0 21 15,0-20-15,0-1 0,21 0 0,1 0 16,-1-21-16,21 0 0,-21 0 0,22 0 16,-1 0-16,0 0 0,1-21 15,20 0-15,-21 0 0,22-1 0</inkml:trace>
  <inkml:trace contextRef="#ctx0" brushRef="#br0" timeOffset="36068.73">8297 10245 0,'0'-21'15,"0"42"-15,0-64 0,0 22 0,-21 21 16,0 0-16,0 0 16,0 0-16,-1 0 0,1 0 15,0 0-15,0 21 0,0 1 0,0-1 16,-22 21-16,22-21 0,0 22 16,0-1-16,0-21 0,-1 21 15,1 1-15,21-1 0,0 0 0,-21-20 16,21-1-16,0 21 0,0-21 0,0 0 15,21 1-15,0-22 16,1 0-16,20 0 0,-21 0 16,0 0-16,0-22 0,1 1 0,-1 0 15,0 0-15,0 0 0,0 0 16,0-22-16,1 22 0,-1-21 0,0-1 16,0 1-16,-21 0 0,21 21 0,0-22 15,-21 22-15,0-21 0,22 21 16,-22-1-16,0 44 15,0-1 1,0 0-16,0 0 16,0 0-16,-22 22 0,22-22 0,0 21 15,-21 0-15,21 1 0,-21-1 0,21-21 16,-21 22-16,21-22 0,0 21 0,0-21 16,0 0-16,0 1 0,0-1 15,0 0-15,21-21 16,0-21-16,0 0 15,1-1-15,-1 1 0,0 0 16</inkml:trace>
  <inkml:trace contextRef="#ctx0" brushRef="#br0" timeOffset="36336.26">8826 9800 0,'22'-42'15,"-44"84"-15,44-105 0,-22 42 0,0-1 0,0 1 16,0 0-16,-22 42 15,22 0 1,-21 1-16,21-1 0,-21 21 0,21 0 16,0 1-16,0-1 0,0 0 15,-21 22-15,21-22 0,-21 1 0,0-1 16,21 21-16,0-20 0,-22-1 0,22 22 16,-21-22-16,21 0 0,0 1 15,0-1-15,0-21 0,0 21 16,0-20-16,0-1 0,0 0 0,0 0 15,21-21-15,1 0 0,-1 0 16,0-21-16,0 0 16,0 0-16</inkml:trace>
  <inkml:trace contextRef="#ctx0" brushRef="#br0" timeOffset="36716.05">9102 10181 0,'0'0'0,"-22"21"47,22 1-47,0-1 0,-21 0 0,21 0 16,-21 21-16,21 1 0,0-22 0,-21 21 15,21 1-15,0-22 0,0 21 16,0-21-16,0 0 0,0 22 0,21-22 16,0-21-16,0 21 0,1 0 15,-1-21-15,0 0 0,0 0 0,0 0 0,22 0 16,-22-21-16,0 0 0,0 21 15,0-21-15,0 0 0,1-22 0,-1 22 16,-21-21-16,0-1 0,0 1 0,0 21 16,0-21-16,0-1 0,0 22 15,-21-21-15,-1 21 0,1-1 16,0 1-16,0 21 0,0 0 0,0-21 16,-1 21-16,1 0 0,0 0 15,0 0-15,21 21 0,-21 0 16,21 1-16,0-1 0,0 0 15,0 0-15,21-21 16,-21 21-16,21 0 0,0-21 0,0 0 16,1 22-16,-1-22 0</inkml:trace>
  <inkml:trace contextRef="#ctx0" brushRef="#br0" timeOffset="37063.85">9483 10287 0,'0'-21'0,"0"42"0,0-63 0,0 21 15,0-1-15,21 22 16,-21-21-16,21 21 0,-21-21 0,21 21 16,0 0-16,0 0 0,22 0 0,-22 0 15,0 0-15,21 0 0,-20 0 16,-1 0-16,0 21 0,21 0 0,-21 1 16,1 20-16,-22-21 0,0 21 0,21-20 15,-21 20-15,0-21 0,0 21 16,0-20-16,-21-1 0,-1 21 0,1-21 15,21 0-15,-21-21 0,21 22 0,-21-22 16,0 0 0,21-22-1,0 1-15,0 0 0,0 0 16,0 0-16,0 0 0,0-22 0,0 22 16,0-21-16,21 21 0,-21-22 15,21 22-15,0 0 0,-21 0 0,21 0 16,1-1-16,-1 1 0,0 0 0,0 0 15,0 21-15,0-21 0</inkml:trace>
  <inkml:trace contextRef="#ctx0" brushRef="#br0" timeOffset="37507.43">10604 10054 0,'0'-21'31,"-21"21"-31,0 0 16,0 0-16,0 0 0,0 0 15,-1 0-15,1 21 0,0 0 16,0-21-16,0 22 0,0-1 16,-1 0-16,22 0 0,-21 0 15,21 0-15,0 1 0,0-1 16,0 0-16,21 0 15,1-21-15,-1 21 0,21-21 16,-21 0-16,0 0 0,1 21 0,-1-21 16,21 22-16,-21-22 0,0 0 15,1 0-15,-1 0 0,0 21 0,0-21 16,-21 21-16,0 0 16,0 0-16,-21 0 15,0-21-15,0 22 0,-1-22 16,-20 21-16,21 0 0,-21-21 15,20 21-15,-20-21 0,21 21 16,0-21-16,-22 0 0,22 0 0,0 0 16,0 0-16,0 0 0,0 0 0,-1 0 15,22-21-15,-21 21 16,21-21-16,0 0 0,0 0 16,0-1-16</inkml:trace>
  <inkml:trace contextRef="#ctx0" brushRef="#br0" timeOffset="37856.23">8318 9864 0,'0'0'0,"-42"0"0,21 0 16,0 0-16,0 0 0,42 0 16,21 0-1,0 0-15,1-21 0,20 21 16,22 0-16,-22 0 0,22-22 0,0 22 16,21 0-16,-22 0 0,-20 0 15,20 0-15,-20 0 0,21 0 16,-43-21-16,21 21 0,-20 0 0,-1 0 15,0 0-15,-20 0 0,-1 0 16,0 0-16,-42 0 31,0 0-31,-1 0 0</inkml:trace>
  <inkml:trace contextRef="#ctx0" brushRef="#br0" timeOffset="41771.81">2794 12637 0,'0'0'0,"21"0"0,0 0 16,0 0-16,1 0 15,-1 0-15,0-22 16,0 1-16,0 21 0,0-21 15,1 0-15,-1 0 0,0 0 16,0-1-16,-21 1 0,21 0 0,-21 0 16,0 0-16,0 0 0,0-1 15,0 1-15,-21 0 0,0 0 16,0 21-16,-22 0 0,22 0 16,-42 0-16,20 0 0,1 0 0,-21 21 15,20-21-15,-20 21 0,-1 0 16,22 1-16,-22-1 0,22 0 0,0 0 15,-1 21-15,22-20 0,-21-1 16,42 0-16,0 0 0,0 0 16,0 0-16,0 1 0,21-1 15,0 0-15,0 0 0,1 0 0,20 0 16,0 1-16,1-1 0,-1-21 16,0 21-16,1 0 0,-1 0 0,0 0 15,1-21-15,-1 22 0,0-1 0,-21 21 16,22-21-16,-22 0 0,0 1 15,-21 20-15,0-21 0,0 21 0,0-20 16,0 20-16,-21-21 0,0 0 16,-22 22-16,22-22 0,-21 0 0,0 0 15,-22 0-15,22 0 0,-22 1 16,22-22-16,-22 0 0,22 0 16,-21 0-16,20 0 0,-20 0 15,20 0-15,1-22 0,0 1 0,21 0 16,-22 0-16,22 0 0,0-22 15,0 1-15,21 0 0,0-22 0,0 22 16,0-22-16,0 1 0,0 21 16,0-1-16,0 1 0,0 0 0,21 20 15,-21 1-15,21 21 16,0 0-16,-21 21 0,0 1 16,0-1-16,21 21 0,-21 0 0,22 1 15,-22-1-15,0 0 0,0 1 16,21-1-16,0 22 0,0-43 15,0 21-15,0 0 0,1 1 0,-1-22 16,0 21-16,21-21 0,1 1 16,-22-1-16,21 0 0,0-21 0,1 0 15,-1 0-15,0 0 0,22 0 16,-22 0-16,1-21 0,-1 21 0,21-21 16,-20-1-16,-1-20 0,0 21 15,1-21-15,-1 20 0,0-20 0,1 0 16,-22-1-16,21 1 0,-21 21 15,1-21-15,-1-1 0,-21 22 0,21 0 16,-21 0-16,0 0 0,0-1 16,0 1-16,0 42 31,0 1-31,-21 20 16,21-21-16,-21 0 0,21 22 0,0-22 15,-22 21-15,22 0 0,0-20 16,0 20-16,0-21 0,0 0 0,0 0 15,22 1-15,-1-1 0,0 0 0,0-21 16,0 0-16,22 0 0,-22 0 16,21 0-16,0 0 0,1 0 0,-1 0 15,22-21-15,-22 0 0,0-1 16,1 1-16,-1-21 0,0 21 0,1-22 16,-1 1-16,0 21 0,-21-21 15,1-1-15,-1 22 0,0-21 16,0 21-16,-21-1 0,0 1 0,0 0 15,-21 21 17,0 21-17,21 0-15,-21 1 0,21-1 0,0 0 16,0 0-16,0 0 0,0 22 0,0-22 16,0 0-16,0 0 0,0 0 15,0 0-15,21 1 0,0-22 16,-21 21-16,21-21 0,0 0 0,0 0 15,22 0-15,-22 0 0,21 0 16,-21 0-16,22-21 0,-22 21 0,21-22 16,-21 1-16,22 0 0,-22 0 15,0 0-15,0 0 0,0-1 0,-21 1 16,0 0-16,0 0 0,0 0 0,0 0 16,0-1-16,0 1 0,-21 21 15,0 0 1,0 0-16,0 0 15,21 21-15,0 1 0,-21-1 0,21 0 16,0 0-16,-22 0 0,22 0 16,0 1-16,0-1 0,0 0 15,0 0-15,0 0 0,-21 0 0,21 1 16,-21-22 15,21-22 0,0 1-31,0 0 0,0 0 0,0-21 16,0 20-16,21-20 0,0 21 16,1-21-16,-1-1 0,21 22 0,-21-21 15,22 21-15,-1-1 0,0 1 16,1 0-16,20 21 0,-21 0 16,1 0-16,-1 0 0,0 21 0,1 0 15,-22 1-15,0-1 0,21 21 16,-42 0-16,0-20 0,0 20 0,0-21 15,0 21-15,0-20 0,0 20 0,0-21 16,0 0-16,0 0 0,-21 1 16,21-1-16,-21 0 0,0 0 15,21-42 17,21 0-32,-21 0 15</inkml:trace>
  <inkml:trace contextRef="#ctx0" brushRef="#br0" timeOffset="42369.14">5884 12933 0,'0'-64'15,"0"128"-15,0-149 0,-21 64 0,21 0 16,-21 0-16,0-22 16,0 22-16,-22 0 0,22 21 0,0-21 15,-21 0-15,20 21 0,1 0 0,-21 0 16,21 0-16,0 0 0,-22 0 16,22 0-16,0 21 0,-21 0 0,20 0 15,22 22-15,-21-22 0,21 21 16,0 0-16,0 1 0,0-1 0,0 0 15,0-20-15,21 20 0,-21 0 0,22-21 16,-1 1-16,0-1 0,0 0 16,0 0-16,0 0 0,1-21 15,20 0-15,-21 0 0,0 0 0,0 0 0,22-21 16,-22 0-16,0 0 16,0 0-16,0-1 0,1-20 0,20 0 15,-21-1-15,-21 1 0,21-21 0,0-1 16,1 22-16,-1-22 0,-21 1 15,0 20-15,0-20 0,21 21 0,-21-22 16,0 22-16,0-1 0,0 1 16,0 21-16,0 0 0,0 0 0,0-1 15,-21 22-15,0 0 0,21 22 16,-22 20-16,22-21 16,-21 21-16,21 1 0,0-1 0,0 0 15,0 1-15,0 20 0,0-20 0,0 20 16,0-21-16,0 22 15,0-22-15,0 1 0,0-1 0,21 0 16,-21 1-16,22-22 0,-1 0 0,-21 0 16,21 0-16,0 0 0,0 1 15,0-22-15,1 0 0,-1 0 0,0 0 16,0 0-16</inkml:trace>
  <inkml:trace contextRef="#ctx0" brushRef="#br0" timeOffset="43583.41">6794 12658 0,'0'-21'0,"0"42"0,0-64 0,0 22 16,0 0-16,-21 21 0,-21 0 16,21-21-16,0 21 0,-1 0 0,-20 0 15,21 0-15,-21 21 0,20-21 0,1 21 16,-21 0-16,21 22 0,0-22 0,-1 21 15,1-21-15,21 22 0,0-22 16,-21 21-16,21 1 0,0-22 0,0 21 16,0-21-16,0 22 0,0-22 0,0 0 15,21 0-15,-21 0 16,21-21-16,1 21 0,-1-21 16,0 0-16,0 0 0,0 0 0,0 0 15,1-21-15,-1 0 16,0 0-16,0 0 0,0 0 0,0-22 15,-21 22-15,22-21 0,-1-1 0,-21 1 16,0 0-16,21-1 0,0 1 16,-21 21-16,21-21 0,-21 20 0,0 1 15,0 0-15,0 42 32,0 0-17,0 1-15,0-1 0,0 0 16,0 21-16,0-21 0,0 22 15,0-22-15,0 21 0,0-21 0,0 22 16,0-22-16,0 21 0,21-21 0,-21 1 16,22-1-16,-1 0 0,0 0 15,0-21-15,0 0 0,0 0 16,1 0-16,20 0 0,-21 0 0,0 0 16,0-21-16,22 0 0,-22 0 15,0-1-15,0 1 0,0-21 0,1 21 16,-1-22-16,-21 1 0,0 21 15,21-21-15,-21 20 0,21-20 0,-21 21 16,0 0-16,0 0 0,21-1 16,-21 1-16,0 42 31,0 1-31,0-1 16,0 0-16,0 0 0,0 0 0,0 0 15,0 22-15,0-22 0,21 0 0,-21 0 16,0 0-16,0 22 0,22-22 15,-1-21-15,-21 21 0,21 0 0,0 0 16,0-21-16,0 0 0,1 0 0,-1 0 16,0 0-16,0 0 0,0 0 15,22 0-15,-22-21 0,-21 0 0,21 0 16,0 0-16,0 0 0,-21-1 16,0-20-16,21 21 0,-21-21 15,22 20-15,-22 1 0,0 0 0,0 0 16,0 0-16,0 0 0,0-1 0,21 1 15,-21 42 32,0 1-47,0 20 16,0-21-16,0 0 0,0 22 16,0-1-16,0 0 0,-21-21 0,21 22 0,0-1 15,-22 0-15,22 1 0,0-1 16,0 22-16,-21-22 0,21 21 15,0-20-15,0 20 0,0-20 0,0 20 16,0 22-16,0-22 0,0 1 0,0-1 16,0 1-16,0-1 0,0 1 15,0-1-15,0-20 0,0 20 0,0-21 16,0 1-16,0-1 0,0 0 0,0 1 16,0-1-16,0-21 0,-21 0 15,21 1-15,-21-22 0,0 0 16,0-22-16,-1 22 0,1-42 15,0 21-15,21 0 0,-21-22 16,0 1-16,0 0 0,21-1 16,-22 1-16,22 0 0,0-22 0,0 22 15,0-22-15,0 1 0,0 21 16,22-22-16,-1 1 0,0 20 0,0-20 16,0 20-16,0 1 0,22-21 0,-22 20 15,21 1-15,1 0 0,-22-1 16,21 1-16,0 0 0,-20-1 0,-1 22 15,21-21-15,-21 21 0,-21-1 16,0 1-16,-21 21 16</inkml:trace>
  <inkml:trace contextRef="#ctx0" brushRef="#br0" timeOffset="44183.7">2582 13610 0,'0'0'0,"-21"0"0,0 0 0,0 0 16,21-21-16,-21 21 0,42 0 62,0 0-46,0 0-16,0 0 0,22 0 15,-1 0-15,21 0 0,-20 0 0,20 0 16,1-21-16,20 21 0,1 0 16,21 0-16,21-21 0,-21 21 0,42 0 15,-21-21-15,21 21 0,0 0 0,22-22 16,-1 22-16,0-21 0,1 21 15,-1 0-15,21 0 0,-20-21 0,20 21 16,1 0-16,-22 0 0,0-21 0,22 21 16,-22 0-16,1 0 0,-1 0 15,0 0-15,-21 0 0,-21 0 0,22-21 16,-44 21-16,22 0 0,-21 0 16,-21 0-16,21 0 0,-43 0 15,22 0-15,-43 0 0,22 0 0,-22 0 16,-21 0-16,22-21 0,-22 21 15,-21-22-15,21 1 0</inkml:trace>
  <inkml:trace contextRef="#ctx0" brushRef="#br0" timeOffset="44691.99">9652 12573 0,'21'-42'32,"-21"21"-17,21 21 32,-21 21-31,0 0-1,0 0-15,0 0 16</inkml:trace>
  <inkml:trace contextRef="#ctx0" brushRef="#br0" timeOffset="44899.88">9737 13060 0,'0'-21'47,"0"0"-31,-22 21 0,1 0-16,21-22 15</inkml:trace>
  <inkml:trace contextRef="#ctx0" brushRef="#br0" timeOffset="45632.19">11705 11832 0,'0'0'0,"-21"-21"0,0 21 0,0 0 15,-1-21-15,1 21 0,0 0 16,21 21 0,0 0-16,0 0 0,0 1 15,0 20-15,0-21 0,0 21 0,0 1 16,0-22-16,21 21 0,0 1 15,1-22-15,-1 0 0,21 0 0,-21 0 16,22 0-16,-1 1 0,0-22 16,22 0-16,-22 0 0,0 0 0,1 0 15,20-22-15,-20 1 0,-1 0 0,0 0 16,1 0-16,-1 0 0,-21-1 16,0-20-16,0 21 0,1-21 0,-1 20 15,-21-20-15,0 21 0,21 0 0,-21 0 16,0-1-16,0 1 0,-21 21 31,0 0-31,-1 21 0,22 1 0,-21-1 16,0 21-16,0 0 0,0 1 15,0-1-15,-1 22 0,1-22 0,0 21 16,0-20-16,0 20 0,21-20 0,-21 20 16,-1-21-16,1 1 0,21-1 15,0 0-15,0 1 0,0-1 16,-21-21-16,21 22 0,0-22 0,0 0 0,0 0 15,0 0-15,0 0 16,0-42 0,0 0-1,0 0 1,0 0-16,-21 0 0,0-1 16,0 1-16</inkml:trace>
  <inkml:trace contextRef="#ctx0" brushRef="#br0" timeOffset="45856.06">11515 12615 0,'-22'0'0,"44"0"31,-1 0-31,0 0 0,21 0 0,-21 0 16,22 0-16,-1 0 0,22 0 0,-22 0 15,21 0-15,1 0 16,-1 0-16,-20 0 0,20 0 0,-20 0 15,-1 0-15,0 0 0,-21-21 0,1 21 16,-1 0-16,0 0 0,0 0 16,-21-21-16,21 0 15,0 0-15</inkml:trace>
  <inkml:trace contextRef="#ctx0" brushRef="#br0" timeOffset="46186.87">13081 12277 0,'0'0'0,"-21"0"0,21 21 16,-21-21-16,42 0 47,0 0-47,-21-21 0,0 0 15,0-1-15,0 1 16,-21 0 0,0 21-16,-1 0 15,1 0-15,21 21 16,-21 0-16,21 1 16,0-1-16,0 0 15,0 0-15,0 0 0,0 0 16,0 1-1</inkml:trace>
  <inkml:trace contextRef="#ctx0" brushRef="#br0" timeOffset="46491.7">12954 12615 0,'0'0'15,"-21"22"-15,21-1 0,-21-21 16,21 21-16,0 0 15,21-21 1,0 0 0,0 0-16,0 0 0,0-21 15,1 21-15,-22-21 0,21 0 16,-21-1-16,0 1 16,-21 21-1,-1 0-15,1 0 16,0 0-16,0 0 0,0 0 15,42 0 32,0 0-47,0 0 0,0 0 0,1-21 16,20 21-16</inkml:trace>
  <inkml:trace contextRef="#ctx0" brushRef="#br0" timeOffset="47103.96">13906 12150 0,'0'0'0,"-21"0"0,21-21 16,0-1-16,0 1 15,21 0-15,1 21 0,-22-21 16,42 21-16,-21-21 0,0 21 0,22 0 15,-22 0-15,21 0 0,-21 0 16,0 0-16,22 0 0,-22 21 0,0 0 16,0 0-16,0 0 0,-21 1 15,0-1-15,0 0 0,0 21 0,0-21 16,-42 1-16,21-1 0,0 21 0,-22-21 16,1 0-16,0 1 0,21-1 15,-22-21-15,1 21 0,0 0 16,20-21-16,1 0 0,0 0 0,0 0 15,0 0-15,42 0 32,0 0-32,21-21 0,-20 21 0,-1 0 15,21-21-15,0 21 0,-20 0 16,20 0-16,-21 0 0,21 0 0,-20 0 16,20 0-16,-21 0 0,21 0 15,-20 0-15,-1 0 0,0 21 0,0 0 16,0-21-16,0 21 0,-21 0 0,0 1 15,0-1-15,0 0 16,0 0-16,-21 0 0,0 0 16,0-21-16,-21 22 0,20-1 0,1 0 15,-21-21-15,0 21 0,20-21 16,-20 0-16,0 21 0,-1-21 0,1 0 16,0 0-16,-1 0 0,1 0 0,21 0 15,-21 0-15,20 0 0,1 0 16,0-21-16,0 21 0,0 0 0,21-21 15,0 0 1,0 0-16,21 21 16,21-22-16,-21 22 0,1-21 0,20 21 15,-21-21-15</inkml:trace>
  <inkml:trace contextRef="#ctx0" brushRef="#br0" timeOffset="47543.71">14817 12086 0,'0'0'0,"-22"0"16,1 21 0,0-21-16,0 22 0,0 20 0,0-21 15,-1 0-15,1 22 16,0-22-16,0 21 0,0-21 0,21 22 15,0-22-15,0 21 0,0-21 0,0 0 16,0 1-16,0-1 0,21 0 16,-21 0-16,21 0 0,0 0 0,0-21 15,22 0-15,-22 0 0,0 0 0,0 0 16,22 0-16,-22 0 0,0 0 16,21-21-16,-21 0 0,22 0 0,-22 0 15,0 0-15,21-22 0,-20 22 0,-1-21 16,-21-1-16,0 1 0,0 0 15,0-1-15,0 1 0,0 21 0,-21-21 16,-22 20-16,22-20 0,-21 21 16,21 21-16,-22-21 0,1 0 15,21 21-15,-22 0 0,22 0 0,0 0 16,0 0-16,0 21 0,21 0 0,-21-21 16,21 21-16,0 0 15,0 0-15,0 1 0,21-1 0,0-21 16,0 0-16,0 0 0</inkml:trace>
  <inkml:trace contextRef="#ctx0" brushRef="#br0" timeOffset="47840.21">15854 11938 0,'0'0'0,"-43"-63"31,22 63-31,0 0 0,0 0 16,21 21-16,-21 21 0,0-21 15,-1 22-15,22-22 0,-21 21 0,0 0 16,21 1-16,-21-1 0,0 0 0,0 1 16,21-1-16,0 0 15,-22 1-15,22-22 0,-21 21 0,21-21 16,0 1-16,0-1 0,0 0 0,0 0 15,21-21 1,1 0 0,-22-21-16,21 0 0</inkml:trace>
  <inkml:trace contextRef="#ctx0" brushRef="#br0" timeOffset="48152.03">15684 12107 0,'0'0'0,"0"-21"0,0 0 16,22 0-16,-22 0 0,21 0 15,0-1-15,-21 1 0,21 21 16,0-21-16,0 0 0,22 0 16,-22 21-16,21 0 0,1-21 0,-1 21 15,0 0-15,1 0 0,-1 0 0,-21 21 16,21 0-16,-20 0 0,-1 21 16,0 1-16,0-1 0,-21 0 0,0 1 15,0-1-15,0 0 0,0-20 16,0 20-16,0 0 0,-21 1 0,21-22 15,-21 21-15,0-21 0,-1 0 0,22 1 16,0-1-16,-21-21 0,21 21 0,-21-21 16,21-21 31,-21 0-47,21-1 15,-21 1-15,0 0 0</inkml:trace>
  <inkml:trace contextRef="#ctx0" brushRef="#br0" timeOffset="48347.92">15642 12298 0,'0'0'0,"21"0"32,0 0-32,1 0 0,-1 0 15,0 0-15,21 0 0,1 0 16,-1 0-16,0 0 0,1 0 0,-1-21 15,21 21-15,-20 0 0,-1 0 16,0-21-16,-20 21 0,20 0 0,-21-22 16,21 22-16,-20 0 0,-1 0 15</inkml:trace>
  <inkml:trace contextRef="#ctx0" brushRef="#br0" timeOffset="48619.76">16849 11917 0,'0'0'0,"0"-21"0,0 42 31,0 0-31,0 0 16,0 0-16,0 22 0,-22-22 16,1 21-16,21 1 0,-21-1 0,0 0 15,21 1-15,-21-22 0,0 21 0,21 0 16,0-20-16,-22-1 0,22 21 15,-21-21-15,21 0 0,0 1 16,0-1-16,21-42 31,1-1-15,-22 1-16</inkml:trace>
  <inkml:trace contextRef="#ctx0" brushRef="#br0" timeOffset="48859.62">16827 11959 0,'0'0'0,"22"0"16,-1 21-1,0 1-15,-21-1 16,21 0-16,-21 0 16,21 0-16,0 22 0,1-22 0,-22 21 15,0-21-15,21 22 0,-21-22 0,0 0 16,0 0-16,0 0 0,0 0 15,21 1-15,-21-1 16,21-21 0,0-21-1,-21-1-15,21 22 0,1-21 0</inkml:trace>
  <inkml:trace contextRef="#ctx0" brushRef="#br0" timeOffset="49374.93">17632 11853 0,'0'0'0,"-21"0"31,-1 0-31,-20 0 0,21 0 0,0 22 16,-22-1-16,1 0 0,21 0 16,-21 0-16,-1 22 0,22-22 0,-21 21 15,21-21-15,-22 22 0,22-22 0,0 0 16,0 0-16,0 0 0,21 0 15,0 1-15,0-1 16,21-21 0,0-21-16,21-1 0,-21 22 15,1-21-15,20 0 0,-21 0 0,0-21 16,22 20-16,-22-20 0,0 21 16,0-21-16,0 20 0,0-20 15,1 21-15,-1 0 0,0 0 0,0-1 16,0 1-16,0 0 0,-21 42 47,0 0-47,0 22 0,0-22 0,0 21 15,0 1-15,0-1 0,-21 0 16,21 1-16,0-1 0,0 0 0,0 1 16,0-1-16,0-21 0,-21 21 15,21-20-15,0 20 0,0-21 16,-21 0-16,21 0 0,0 1 0,0-1 15,-21-21-15,21 21 16,-21-21-16,-1 0 31,1 0-15,0-21-16</inkml:trace>
  <inkml:trace contextRef="#ctx0" brushRef="#br0" timeOffset="49944.4">12742 13187 0,'-21'21'16,"42"-42"-16,-84 42 0,20-21 0,22 0 16,-21 21-16,21-21 0,-22 0 0,22 0 15,0 0-15,-21 0 0,21 0 0,-1 0 16,1 0-16,0 0 0,0 0 15,21 21-15,21-21 32,0 0-32,0 0 0,43 0 15,-22 0-15,22 0 0,-1 0 0,22 0 16,0 0-16,-1 0 0,22 0 0,21 0 16,0 0-16,0-21 0,21 21 15,-21 0-15,21 0 0,1-21 0,-1 21 16,-21 0-16,21 0 0,-21 0 15,0 0-15,0 0 0,0 0 16,-21 0-16,0-21 0,-1 21 0,-20 0 16,0 0-16,-22 0 0,1 0 0,-22 0 15,0 0-15,1 0 0,-22 0 16,-21-21-16,-21 21 31,-22 0-31,22 0 16,-21 0-16,0 0 0,-1 0 0,1 0 15,-22 0-15,1 0 0,-1 0 0,1 0 16</inkml:trace>
  <inkml:trace contextRef="#ctx0" brushRef="#br0" timeOffset="50359.16">12742 13314 0,'-84'0'15,"168"0"-15,-253 0 0,84 0 0,1 21 16,20-21-16,-21 0 0,22 0 0,-1 0 16,22 0-16,0 0 0,21 0 0,-1 0 15,1 0-15,42 0 16,1 0 0,20 0-16,0 0 0,22 0 0,-1 0 15,1 0-15,-1 0 0,22 0 16,0 0-16,20 0 0,1 0 0,21 0 15,0 0-15,0 0 0,21 0 0,-21-21 16,0 21-16,22 0 0,-22 0 16,21 0-16,-21 0 0,-21 0 0,21 0 15,-22-21-15,-20 21 0,0 0 0,-1 0 16,-20 0-16,-1 0 0,1 0 16,-1 0-16,-20 0 0,-1 0 15,0 0-15,-20 0 0,-1 0 0,0 0 16,0 0-16,0 0 15,-21-21 17,0-1-17</inkml:trace>
  <inkml:trace contextRef="#ctx0" brushRef="#br0" timeOffset="50528.07">15473 13250 0,'0'22'47,"-21"-22"-47,-1 21 0,1-21 15,0 0-15,0 0 0</inkml:trace>
  <inkml:trace contextRef="#ctx0" brushRef="#br0" timeOffset="51376.58">4508 14351 0,'0'0'0,"0"-21"16,0 0-16,22 0 15,-22-1-15,0 1 0,0 0 16,0 0-16,0 42 47,0 21-47,0-20 0,0 20 0,0 0 16,0 22-16,-22-22 0,22 22 15,-21-22-15,21 0 0,-21 1 0,21 20 16,-21-21-16,21-20 0,-21 20 15,0-21-15,21 21 0,0-20 16,0-1-16,0 0 0,21-21 47,0-21-47,0 21 0</inkml:trace>
  <inkml:trace contextRef="#ctx0" brushRef="#br0" timeOffset="51691.4">4995 14647 0,'0'0'0,"0"64"32,0-43-32,21-21 46,-21-21-46,22 21 0,-22-21 0,21 0 16,-21-1-16,0 1 16,0 0-16,-21 21 47,-1 21-47,1 0 15,21 1-15,0-1 0,0 0 16,0-42 15</inkml:trace>
  <inkml:trace contextRef="#ctx0" brushRef="#br0" timeOffset="53415.82">6138 13885 0,'0'0'0,"21"0"0,-21-21 16,22 21-16,-22-21 0,0 0 15,0 0-15,21 21 0,-21 21 31,0 0-31,0 21 16,0-20-16,0 41 0,-21-21 0,21 22 16,-22-1-16,22 1 0,-21-1 15,0 1-15,0-1 0,0 1 0,0-1 16,-1 1-16,-20-22 0,21 1 0,0-1 16,0 0-16,-22 1 0,22-22 15,0 0-15,0 0 0,0 0 16,-1-21-16,1 0 0,0 0 15,0 0-15,0 0 0,0-21 16,21 0-16,0-21 0,-22 20 16,22-20-16,0 0 0,0-22 15,0 22-15,0 0 0,0-22 0,22 22 16,-1-1-16,-21 1 0,0 21 16,21 0-16,-21 0 0,21-1 0,0 22 15,-21 22-15,21-1 16,1 21-16,-22-21 0,21 22 15,0-1-15,-21 0 0,21-21 16,0 22-16,-21-1 0,21-21 16,1 0-16,-1 22 0,0-22 0,0 0 15,0 0-15,0-21 0,1 21 0,-1-21 16,0 0-16,21 0 0,-21 0 16,1 0-16,20 0 0,-21 0 0,0-21 15,22 0-15,-22 21 0,0-21 16,0-21-16,21 20 0,-20 1 15,-1-21-15,0 21 0,-21 0 0,21-22 16,0 22-16,0 0 0,-21 0 0,0 0 16,0-1-16,0 44 31,-21-22-31,0 21 16,0 0-16,21 0 0,-21 0 0,0 22 15,21-22-15,0 0 0,0 21 16,0-21-16,0 22 0,0-22 0,0 0 15,0 0-15,0 0 0,0 1 16,21-1-16,0-21 0,0 0 16,0 0-16,22 0 0,-22 0 15,21 0-15,0 0 0,1-21 0,-1-1 16,-21 1-16,22 0 0,-1 0 0,-21 0 16,21-22-16,-20 1 0,-1 0 15,0 21-15,-21-22 0,21 1 16,-21 0-16,0 20 0,0-20 0,-21 21 15,0 0-15,0 21 0,-1-21 16,-20 21-16,21 0 0,-21 0 0,20 0 16,-20 0-16,21 0 0,-21 21 15,20-21-15,1 21 0,0 0 0,21 0 16,0 0-16,0 1 0,0-1 16,0 0-16,21 0 0,0-21 15,22 0-15,-22 21 0,21-21 0,1 0 16,20 0-16</inkml:trace>
  <inkml:trace contextRef="#ctx0" brushRef="#br0" timeOffset="53687.66">7768 14245 0,'0'0'0,"0"-21"15,-21 0-15,0 21 16,0 0-16,-1 0 0,-20 0 0,21 21 15,-21 0-15,20 0 0,1 1 16,-21-1-16,21 21 0,0-21 0,-1 22 16,1-1-16,21-21 0,0 21 15,0 1-15,0-22 0,0 21 0,0-21 16,0 22-16,0-22 0,21 0 16,1 0-16,-1-21 0,21 21 15,0-21-15,1 0 0,-1 0 0,0 0 16,22 0-16,-22 0 0,22 0 0,-1-21 15,-20 21-15,20-21 0</inkml:trace>
  <inkml:trace contextRef="#ctx0" brushRef="#br0" timeOffset="54120.08">8551 14372 0,'0'-21'16,"0"42"-16,0-84 0,0 42 0,0-1 0,-21 1 15,0 0-15,0 21 16,0 0-16,-1 0 0,1 0 0,0 0 15,0 21-15,0-21 0,0 21 16,-1 1-16,22 20 0,-21-21 0,0 21 16,21-20-16,0 20 0,-21-21 15,21 21-15,-21-20 0,21 20 0,0-21 16,0 0-16,0 22 0,0-22 16,0 0-16,21-21 15,0 0-15,0 0 0,0 0 0,1-21 16,-1 0-16,0-1 15,0 1-15,0 0 0,0-21 0,1-1 16,20-20-16,-42 21 0,0 20 16,0-20-16,0 21 15,0 0-15,0 0 0,0 42 32,0 0-32,0 21 0,-21-21 15,21 22-15,-21-22 0,21 21 0,0 1 16,0-22-16,0 21 0,0-21 15,0 0-15,0 1 0,0-1 0,0 0 16,21 0-16,0-21 0,0 0 16,21 0-16,-20 0 0,-1 0 15,0-21-15,0 0 0,21 0 16,-20-1-16,-1-20 0</inkml:trace>
  <inkml:trace contextRef="#ctx0" brushRef="#br0" timeOffset="54371.94">9059 13928 0,'0'0'16,"0"-21"-16,0-1 0,0 1 0,-21 21 31,0 0-31,21 43 0,-21-22 16,21 0-16,0 21 0,-21 1 16,21-1-16,0 0 0,0 1 0,0 20 15,-22-21-15,22 1 0,0 20 16,0-20-16,0-1 0,0 21 15,0-41-15,0 20 0,-21 0 0,21-21 16,0 1-16,0-1 0,0 0 0,0 0 16,21-21-16,1 0 15,-1 0-15,0 0 0,0-21 0,0 0 16,0 0-16,22-1 0</inkml:trace>
  <inkml:trace contextRef="#ctx0" brushRef="#br0" timeOffset="54749.7">9377 14266 0,'0'0'0,"-21"0"32,-1 0-32,1 22 0,21-1 15,-21 0-15,0 21 0,21-21 16,0 1-16,0-1 0,0 21 0,0-21 16,0 22-16,0-22 0,0 0 15,0 0-15,0 0 0,21 0 16,0 1-16,0-1 0,1-21 0,-1 0 15,0 0-15,0 0 0,21 0 16,-20 0-16,-1 0 0,0-21 0,21-1 16,-21-20-16,1 21 0,-1-21 0,0-1 15,0 1-15,-21 0 0,0-1 16,0 1-16,0 21 0,0-22 16,0 22-16,-42 0 0,21 0 0,-1 0 15,-20 21-15,21 0 0,-21 0 16,20 0-16,-20 0 0,21 0 0,-21 21 15,20 0-15,1-21 0,0 21 16,0 0-16,0 1 0,21-1 0,-21 0 16,21 0-16,0 0 15,-22-21 1</inkml:trace>
  <inkml:trace contextRef="#ctx0" brushRef="#br0" timeOffset="54963.58">8805 14161 0,'0'0'0,"0"-22"0,21 1 31,1 21-31,20 0 0,-21 0 0,21 0 16,-20 0-16,20-21 0,0 21 0,-21 0 15,22 0-15,-1 0 0,0-21 16,1 21-16,-22 0 0,21 0 0,-21 0 15,1 0-15,-1 0 0,0 0 16,0 0-16,0 0 0</inkml:trace>
  <inkml:trace contextRef="#ctx0" brushRef="#br0" timeOffset="55400.03">9906 14309 0,'0'-21'16,"0"-1"-16,0 1 15,21 21-15,-21-21 0,21 0 16,-21 0-16,21 0 0,1 21 16,-1 0-1,0 0-15,0 0 0,-21 21 16,21-21-16,-21 21 0,21 21 15,-21-21-15,22 1 0,-22 20 0,0-21 16,0 21-16,0-20 0,0-1 0,0 21 16,0-21-16,0 0 0,0 1 15,0-1-15,0 0 0,-22-21 16,1-21 15,21 0-31,0-22 16,0 22-16,0 0 0,0-21 0,0 20 15,21-20-15,1 0 0,-1 21 16,-21-22-16,21 22 0,0-21 0,0 21 16,0-1-16,1 1 0,-1 21 0,0-21 15,0 21-15,0-21 0,0 21 16,1 0-16,-1 0 0,0 0 0,0 0 16,0 0-16,0 21 0,1 0 15</inkml:trace>
  <inkml:trace contextRef="#ctx0" brushRef="#br0" timeOffset="55835.78">11261 14139 0,'21'-21'0,"-42"42"0,42-63 0,0 21 16,-21 0-16,0 0 0,0-1 15,-21 22-15,0 0 0,-22 0 16,22 0-16,-21 0 0,-1 0 16,1 22-16,0-1 0,-1 0 0,1 0 15,0 0-15,21 0 0,-1 1 0,1-1 16,21 0 0,0 0-16,0 0 0,21-21 0,1 21 15,20 1-15,-21-22 0,21 21 0,1-21 16,-1 21-16,0-21 0,1 21 15,-1-21-15,0 21 0,1-21 0,-22 21 16,0-21-16,0 22 0,0-22 16,-21 21-16,0 0 0,0 0 15,-21-21-15,0 21 0,0-21 16,-21 21-16,-1-21 0,1 0 16,0 22-16,-1-22 0,1 0 0,0 0 15,-1 21-15,1-21 0,0 0 0,20 0 16,1 0-16,-21 0 15,21 0-15,0 0 0,-1 0 16,1 0-16,0 0 16,0 0-16</inkml:trace>
  <inkml:trace contextRef="#ctx0" brushRef="#br0" timeOffset="56635.11">3979 15685 0,'0'-22'0,"0"1"16,0 0 0,0 0-16,0 0 0,0 0 15,0-1-15,0 1 0,0 0 16,21 0-16,1 21 0,-1 0 15,0 0-15,0 0 0,0 0 16,22 0-16,-22 21 0,21 21 0,-21-20 16,22 20-16,-22-21 0,0 21 15,21 1-15,-42-1 0,0 0 0,0 1 16,0-1-16,0 0 0,-21 1 16,0-1-16,0 0 0,-22 1 0,22-22 15,-21 0-15,0 0 0,-1 0 0,22-21 16,-21 0-16,-1 0 0,1 0 15,0 0-15,-1 0 0,1-21 16,0 0-16,21 0 0,-22-21 16,22-1-16,0 22 0,0-21 0,21-1 15,0 1-15,0 21 0,21-21 16,0 20-16,0 1 0,22 0 0,-22 0 16,21 0-16,-21 21 0,22 0 15,-22 0-15,21 0 0,-21 21 0,22 0 16,-22 0-16,0 0 0,0 22 15,0-22-15,0 21 0,-21-21 16,0 22-16,22-1 0,-22-21 0,21 22 0,-21-22 16,21 21-16,-21-21 0,0 0 15,0 1-15,0-1 16,21-21-16,0 0 16</inkml:trace>
  <inkml:trace contextRef="#ctx0" brushRef="#br0" timeOffset="56821.01">4635 15875 0,'-21'21'0,"42"-42"0,1 21 0,-1 0 0,-21-21 16,21 21-16,0 0 16,0 0 30,0 0-30</inkml:trace>
  <inkml:trace contextRef="#ctx0" brushRef="#br0" timeOffset="58059.98">6498 15558 0,'21'0'0,"0"0"0,1 0 0,-1-22 15,0 1-15,21 21 0,-21-21 0,22 0 16,-22 21-16,21-21 0,-21 0 15,43-1-15,-43 1 0,0 21 16,-21-21-16,-42 21 16,21 0-1,-22 0-15,1 0 0,-21 21 16,20-21-16,-20 21 0,20 1 0,-20-1 16,21 0-16,-1 0 0,1-21 15,0 21-15,20 0 0,1 1 16,0-22-16,0 0 0,21 21 0,0 0 15,21-21 1,21 21-16,-20-21 0,20 21 16,0 0-16,1-21 0,20 22 0,1-1 15,-22 0-15,21 21 0,-20-21 16,-1 1-16,0 20 0,1 0 16,-22-21-16,0 22 0,-21-22 0,0 21 15,0 1-15,-21-22 0,-21 0 0,-1 21 16,1-21-16,0 1 0,-22-22 15,1 21-15,-1-21 0,1 0 0,20 0 16,-20 0-16,20 0 0,-20-21 16,21-1-16,-1 1 0,22-21 15,-21 21-15,21-22 0,-1 1 0,1 21 16,0-21-16,21-1 0,0 22 16,0-21-16,0 21 0,0-1 0,21 1 15,0 0-15,1 21 0,20 0 0,-21-21 16,0 21-16,22 0 15,-22 0-15,21 0 0,-21 0 0</inkml:trace>
  <inkml:trace contextRef="#ctx0" brushRef="#br0" timeOffset="58815.55">7493 15536 0,'-42'-21'16,"20"21"-1,1 0-15,0 21 0,21 1 0,-21-1 16,0 0-16,0 21 0,21-21 16,-22 22-16,22-22 0,-21 21 0,21-21 15,0 22-15,-21-22 0,21 21 16,0-21-16,0 1 0,0-1 15,0 0-15,0 0 0,21-21 0,0 0 16,1 0-16,-1 0 0,0 0 0,21 0 16,1 0-16,-22-21 0,21 0 15,0 0-15,1-22 0,-1 22 0,0 0 16,-20 0-16,20-22 0,-21 22 16,0-21-16,0 21 0,-21 0 0,0-1 15,0 1-15,0 0 16,-21 21-16,0 0 0,0 0 15,0 0-15,0 0 0,-1 0 0,1 0 16,0 0-16,21 21 16,0 0-16,21 1 15,0-22-15,1 21 16,-1-21-16,0 21 0,0 0 0,0 0 16,0-21-16,1 21 0,-22 1 0,0-1 15,21 0-15,-21 0 0,0 0 16,0 0-16,0 1 0,0-1 0,0 0 15,0 0-15,21-21 16,0 0 0,0 0-16,0-21 0,1 0 15,-1 0-15,0-1 16,0 1-16,21 0 0,-20 0 16,-1 0-16,0 0 0,0-1 0,0 1 15,0 0-15,1 0 0,-1 0 16,-21 0-16,0-1 0,21 22 0,-21 22 47,-21-22-47,21 21 0,0 0 0,0 0 15,-21 0-15,21 0 0,0 1 16,0-1-16,0 0 0,0 0 0,0 0 16,0 0-16,21-21 15,0 0 1,0 0-16,0-21 15,0 0-15,-21 0 16</inkml:trace>
  <inkml:trace contextRef="#ctx0" brushRef="#br0" timeOffset="59167.99">8297 15367 0,'-21'0'0,"42"0"0,-63 0 0,21 0 16,0 0-16,-1 21 0,1 0 15,21 1-15,0-1 16,0 0-16,0 0 0,0 0 16,21 0-1,1-21-15,-1 0 0,0 0 16,0 0-16,0 0 0,0 0 0,1-21 16,-1 21-16,0-21 0,0 21 15,-21-21-15,0 0 0,21 0 0,-21-1 16,0 1-16,0 0 0,-21 0 15,0 21-15,0 0 0,0 0 16,-1 0-16,1 0 0,0 0 0,-21 0 16,21 21-16,-1 0 0,1 0 15,21 1-15,0-1 0,-21 0 16,21 0-16,0 0 0,0 22 0,0-22 16,0 0-16,21 0 0,0 21 15,1-20-15,-1-22 0,0 21 0,0 0 16,0 0-16,0-21 0</inkml:trace>
  <inkml:trace contextRef="#ctx0" brushRef="#br0" timeOffset="59487.81">8890 15600 0,'0'0'0,"0"-21"15,-21 21 1,0 0-1,-1 21-15,22 0 0,-21-21 16,21 42-16,0-20 0,-21-1 0,21 21 16,0 0-16,0 1 0,-21 20 0,21-20 15,-21 20-15,21 1 0,-21-1 16,21 22-16,0-22 0,0 1 0,-22-1 16,22 1-16,-21-1 0,21 1 0,-21-1 15,0-20-15,21 20 0,-21-21 16,0 1-16,21-1 0,-22-21 0,22 0 15,0 1-15,-21-22 16,0 0 0,21-22-16,0 1 0,0-21 15,0 21-15,0-22 0,0 1 16</inkml:trace>
  <inkml:trace contextRef="#ctx0" brushRef="#br0" timeOffset="59791.64">8678 15854 0,'21'-42'0,"-42"84"0,42-127 16,-21 43-16,0 21 0,0 0 16,0-22-16,22 22 0,-1 0 0,0 0 0,0 0 15,0-1-15,0 1 16,22 21-16,-22 0 0,21 0 16,-21 0-16,1 0 0,-1 0 0,21 21 15,-42 1-15,21-1 0,-21 21 16,0-21-16,0 0 0,0 22 0,0-22 15,-21 21-15,0-21 0,0 22 16,0-22-16,-1 0 0,-20 0 0,21 0 16,-21 1-16,20-1 0,-20-21 0,21 0 15,0 0-15,0 21 0,-1-21 16,22-21 0,0 0-1,22-1-15,-1 22 16,0-21-16</inkml:trace>
  <inkml:trace contextRef="#ctx0" brushRef="#br0" timeOffset="60071.48">9504 15282 0,'0'-21'0,"0"42"0,0-63 15,0 21-15,-21 21 31,21 21-31,0 0 0,0 0 16,-22 1-16,22 20 0,-21 0 0,21 1 16,-21-1-16,21 0 15,0 1-15,-21-22 0,0 21 0,21 0 16,-21 1-16,21-22 0,0 21 0,0-21 16,0 1-16,0-1 0,0 0 15,0 0-15,21-21 16,0 0-16,0 0 15,0-21-15,0 21 0,22-21 16,-22 0-16</inkml:trace>
  <inkml:trace contextRef="#ctx0" brushRef="#br0" timeOffset="60475.98">9927 15579 0,'21'-21'0,"-42"42"0,63-64 0,-20 22 15,-1 0-15,0 0 16,-21 0-16,-21 21 15,0 0-15,-22 0 16,22 0-16,0 21 0,-21 0 0,20 0 16,1 0-16,0 1 0,0-1 0,0 21 15,21-21-15,-21 0 0,21 1 16,0-1-16,21 0 16,0-21-16,0 0 0,0 0 15,22 0-15,-22 0 0,21 0 16,-21 0-16,22 0 0,-22 0 0,0 0 15,21 0-15,-21 0 0,1 0 0,-1 0 16,-21 21-16,0 0 16,0 0-1,-21-21-15,21 22 0,-22-22 16,1 0-16,0 21 0,0-21 16,-21 21-16,20-21 0,1 0 0,0 0 15,0 0-15,0 0 0,0 0 16,-1 0-16,1 0 0,0 0 0,0 0 15,0 0-15,0 0 0,-1 0 0,22-21 16,-21 21-16,21-21 16,-21-1-16,21 1 15,0 0-15</inkml:trace>
  <inkml:trace contextRef="#ctx0" brushRef="#br0" timeOffset="60751.82">9356 15177 0,'0'0'0,"42"-43"31,-21 22-31,0 21 16,22-21-16,-1 21 0,-21 0 0,43-21 15,-22 21-15,0 0 0,22 0 0,-22-21 16,22 21-16,-22 0 0,21 0 15,-20 0-15,-1-22 0,0 22 0,-20 0 16,20 0-16,-21 0 0,0 0 16,0 0-16,-21 22 31</inkml:trace>
  <inkml:trace contextRef="#ctx0" brushRef="#br0" timeOffset="61439.65">11239 15155 0,'22'0'0,"-44"0"0,65 0 0,-43-21 15,21 21-15,0 0 0,0 0 16,0-21-16,1 21 0,-1-21 16,0 21-16,0 0 0,0 0 0,0-21 15,1 21-15,-1 0 0,0-21 0,0 21 16,0 0-16,0 0 0,-21-22 16,-21 22 15,0 0-31,0 0 0,0 0 0,0 22 15,-1-22-15,1 0 0,-21 21 16,21-21-16,0 0 0,-1 21 0,1-21 16,0 0-16,0 0 0,0 0 0,0 21 15,-1-21-15,1 0 16,0 0-16,21 21 0,-21 0 16,0 1-16,21-1 0,-21 0 15,21 0-15,0 21 0,-22 1 0,22-1 16,-21 0-16,21 22 0,-21-22 15,21 22-15,0-22 0,-21 22 16,21-1-16,-21-21 0,0 22 0,21-1 16,-22-20-16,22-1 0,0 0 15,0 1-15,0-1 0,0-21 0,22 0 16,-1 22-16,0-43 0,21 21 0,-21-21 16,1 0-16,20 0 0,0 0 15,-21 0-15,22 0 0,-1-21 0,0 0 16,-20-1-16,20 1 0,-21-21 0,21 0 15,22 20-15,-22-20 0</inkml:trace>
  <inkml:trace contextRef="#ctx0" brushRef="#br0" timeOffset="62271.72">12425 15155 0,'0'0'0,"0"-21"0,-21 21 16,-1 21-1,1 1-15,0 20 0,0 0 16,0 1-16,0-1 0,-22 0 0,22 22 16,0-1-16,0-20 0,-22-1 15,22 21-15,0-20 0,0-1 0,0 22 16,0-22-16,-22 0 0,43-21 0,-21 22 16,0-22-16,0 0 15,21-42 1,0 0-1,0 0-15,0-1 0,0-20 0,0 21 16,0-21-16,0-1 0,0 1 0,0 21 16,0-22-16,0 1 0,0 0 15,0-1-15,0 22 0,0 0 0,0 0 16,21 21 0,0 0-16,0 21 0,-21 0 15,21 0-15,-21 22 0,22-22 16,-1 21-16,-21-21 0,21 22 15,0-22-15,0 0 0,0 21 0,1-20 16,-1-1-16,0 0 0,0 0 0,0 0 16,22 0-16,-22-21 0,21 0 15,0 0-15,-20 0 0,20 0 0,0 0 16,-21 0-16,22-21 0,-1 0 16,0 0-16,-20 0 0,20 0 0,-21-1 15,0 1-15,0-21 0,1 21 0,-22 0 16,21-22-16,-21 22 0,0 0 15,0 0-15,0 0 0,0-1 16,-21 22-16,-1 0 16,1 22-16,21-1 15,0 0-15,-21 0 0,21 0 0,-21 0 16,21 1-16,0-1 0,0 0 0,0 0 16,0 0-16,0 22 0,0-22 15,0 0-15,0 0 0,21 0 0,0-21 16,0 21-16,1-21 15,-1 0-15,21 0 0,-21 0 0,0 0 16,1 0-16,-1 0 0,21-21 16,-21 0-16,0 0 0,1 0 0,-1 0 15,0-1-15,-21 1 0,0-21 0,0 21 16,0-22-16,0 22 0,0-21 16,-21 21-16,21 0 0,-21-1 15,-22 1-15,22 21 0,0 0 0,-21 0 16,-1 0-16,22 0 0,-21 0 0,-1 0 15,22 21-15,0-21 0,-21 22 16,42-1-16,-21 0 0,-1 0 16,22 0-16,0 0 0,0 1 15,0-1-15,0 0 0,22 0 0,-1-21 16,21 21-16,-21-21 0,22 0 0,-22 0 16,21 21-16,-21-21 0,43 0 15</inkml:trace>
  <inkml:trace contextRef="#ctx0" brushRef="#br0" timeOffset="63575.7">13610 15621 0,'0'0'0,"0"-21"0,0 0 15,0 0-15,0-1 16,-21 22-16,0 0 0,0 0 0,-1 0 16,-20 0-16,21 0 0,0 22 0,-22-22 15,22 21-15,0 0 0,0 0 16,0 0-16,0 0 0,-1 1 15,22-1-15,0 0 0,0 0 16,0 0-16,22-21 0,-1 21 16,0-21-16,0 0 0,21 0 15,-20 0-15,-1 0 0,21 0 0,-21-21 16,22 0-16,-22 21 0,0-21 16,0 0-16,0 21 0,0-21 0,1-1 15,-22 1-15,0 0 16,0 42 31,0 0-47,0 1 15,0-1-15,0 0 0,0 0 0,0 0 16,0 22-16,0-22 16,0 21-16,0 0 0,0 1 0,0-1 15,0 0-15,0 1 0,0-1 0,0 0 16,0 1-16,0 20 0,0-20 15,0-1-15,0 0 0,0 1 0,0-1 16,0 0-16,0 22 0,0-22 16,0 0-16,0 1 0,0-1 0,0 0 15,-22 1-15,1-22 0,0 21 0,0-21 16,-21 22-16,20-22 0,-20 0 16,21 0-16,-21-21 0,-1 21 0,22-21 15,-21 0-15,-22 0 0,22 0 16,0-21-16,-1 0 0,1 0 15,0-21-15,20-1 0,22 1 0,-21 0 16,21-1-16,0 1 0,0 0 0,0-1 16,21-20-16,1 20 0,-1-20 15,21-1-15,0 1 0,1 21 0,-1-22 16,22 1-16,-22-1 0,21 1 16,1-1-16,-1 22 0,-20-22 0,20 22 15,1-22-15,-1 22 0,-20 0 0,20-1 16,-21 1-16,-20 21 0,20 0 15,-21-22-15,0 43 0,-21-21 0,0 0 16,-21 21 0,0 0-16,0 0 15,0 21-15,21 0 0,-22 1 0,22-1 16,-21-21-16,21 42 0,0-21 16,0 0-16,0 1 0,0-1 0,0 0 15,21 0-15,1 0 0,-1-21 16,0 21-16,0-21 0,0 0 15,0 0-15,22 0 0,-22 0 16,0 0-16,21 0 0,-20-21 0,20 0 0,0 21 16,-21-21-16,1 0 15,20 0-15,-21-22 0,0 22 0,-21 0 16,21 0-16,-21 0 0,22-1 0,-22 1 16,0 0-16,-22 21 31,1 21-31,0 0 15,21 1-15,0-1 0,0 0 16,-21 0-16,21 0 0,-21 22 0,21-22 16,0 0-16,0 0 0,0 0 15,0 0-15,-21 1 0,21-1 16,0-42 31,0-1-47,0 1 15,0 0-15,0 0 0,21-21 16,-21 20-16,0 1 0,21-21 0,0 21 16,0-22-16,0 22 0,-21 0 15,22-21-15,-1 21 0,21-1 0,-21 22 16,0-21-16,1 21 0,-1 0 0,0 0 16,0 21-16,0-21 15,0 22-15,-21 20 0,0-21 0,22 0 16,-22 22-16,21-22 0,-21 0 15,0 21-15,0-21 0,0 1 0,21 20 16,-21-21-16,21 0 0,0 0 16,0 1-16,1-22 15,-1 0-15,0 0 0,0 0 16,0 0-16,0 0 0,1-22 16,-22 1-16,21 0 0,-21 0 15,21 0-15,-21 0 0,0-1 0,0 1 16,0-21-16,0 21 0,0 0 0,0-1 15,-21 1-15,0-21 0,-1 21 16,1 0-16,0-1 0</inkml:trace>
  <inkml:trace contextRef="#ctx0" brushRef="#br0" timeOffset="63927.86">13991 15050 0,'-21'0'0,"42"0"0,-84 21 0,41 0 16,22 0-16,0 0 0,-21-21 0,21 21 15,0 1-15,0-1 16,21-21-16,1 0 0,-1 0 0,0 0 16,0 0-16,0 0 0,22 0 15,-22 0-15,0-21 0,0-1 0,-21 1 16,21 0-16,-21 0 15,0 0-15,0 0 16,-21-1-16,0 22 0,0 0 0,0-21 16,-1 21-16,-20 0 0,21 0 15,0 0-15,0 0 0,-1 0 0,1 21 16,21 1-16,0-1 0,0 0 0,0 0 16,0 0-16,0 0 15,0 1-15,0-1 0,21 0 0,22-21 16,-22 0-16,21 21 0,1-21 15</inkml:trace>
  <inkml:trace contextRef="#ctx0" brushRef="#br0" timeOffset="64415.58">14880 14901 0,'0'-21'31,"21"21"-31,0 0 0,1-21 0,-1 21 16,21-21-16,0 21 0,1 0 0,-1-21 15,22 21-15,-22 0 0,0 0 16,22-21-16,-22 21 0,0 0 16,1 0-16,-22 0 0,21 0 0,-21 0 15,1 0-15,-22 21 31,0 0-31,0 0 0,0 0 16,0 0-16,0 1 0,-22 20 16,22-21-16,0 0 0,0 22 0,-21-1 15,21-21-15,-21 21 0,21 22 0,-21-22 16,21 1-16,-21-1 0,21 21 16,0-20-16,0-1 0,0 22 0,0-22 15,0 0-15,-21 1 0,21-1 0,0 0 16,0 22-16,0-22 15,0 0-15,0-20 0,0 20 0,-22 0 16,22-21-16,0 22 0,-21-22 0,0 0 16,0 0-16,-21-21 0,20 21 15,-20 1-15,21-22 0,-21 0 0,-22 21 16,22-21-16,-1 0 0,1 0 0,0 0 16,-1 0-16,1 0 0,0 0 15,-1 0-15,1 0 0,0 0 0,-1 0 16,1 0-16</inkml:trace>
  <inkml:trace contextRef="#ctx0" brushRef="#br0" timeOffset="65439.76">4212 16785 0,'0'0'16,"-21"0"-16,0 0 16,0 0-1,-1 0-15,22-21 32,22 0-17,-1 21-15,0 0 0,0 0 16,0 0-16,0 0 0,1 21 15,-1 0-15,0 0 0,0 1 0,-21-1 16,0 21-16,0-21 0,0 22 16,0-22-16,-21 21 0,-21-21 15,20 22-15,1-22 0,0 0 0,-21 0 16,21 0-16,-1-21 0,1 21 16,0-21-16,0 0 15,0 0 1,21-21-16,0 0 0,0 0 15,0 0-15,21 0 16,0-1-16,0 22 0,0 0 16,1-21-16,-1 21 0,21 0 15,-21 0-15,22 21 0,-1 1 0,0-22 16,1 42-16,-1-21 0,-21 0 16,21 22-16,-20-22 0,-1 21 0,-21-21 15,0 22-15,0-1 16,-21 0-16,-1-21 0,-20 22 0,0-22 15,-1 21-15,1-21 0,0 1 16,-1-1-16,-20 0 0,21-21 0,-1 0 16,1 0-16,0 0 0,20 0 15,-20-21-15,21 0 0,-21-1 0,20 1 16,1 0-16,0 0 0,0 0 16,21-22-16,0 22 0,0 0 0,0 0 15,0 0-15,0 0 16,21 21-16,0 0 0,0-22 0,1 22 15,20-21-15,-21 21 0</inkml:trace>
  <inkml:trace contextRef="#ctx0" brushRef="#br0" timeOffset="65652.33">4953 17209 0,'0'0'15,"21"0"-15,-21-22 0,21 22 16,0 0 47,-21-21-63,22 21 15</inkml:trace>
  <inkml:trace contextRef="#ctx0" brushRef="#br0" timeOffset="67144.48">6329 16997 0,'-21'0'0,"-1"0"16,22-21-16,22 0 31,-1-1-31,0 22 16,21-21-16,-21 0 0,22 0 0,-22 0 15,21 0-15,1-1 0,-1 1 16,0-21-16,-21 21 0,22 0 0,-22-1 15,0 1-15,-21 0 0,0 0 16,0 0-16,-42 21 0,21-21 16,-22 21-16,1 0 0,0 0 15,-1 0-15,1 0 0,0 0 16,-1 21-16,1 0 0,0-21 0,20 21 16,1 0-16,0 0 0,21 1 15,0 20-15,0-21 0,0 0 0,0 0 16,21 22-16,0-22 0,1 21 15,20-21-15,0 22 0,1-22 0,-1 0 16,0 21-16,1-20 0,-1 20 16,0-21-16,-21 0 0,22 22 0,-22-22 15,-21 21-15,0-21 0,0 0 16,-21 22-16,0-22 0,-22 21 0,1-21 16,-22 22-16,22-22 0,-21 0 15,-1 0-15,22 0 0,-22 1 16,1-22-16,-1 0 0,1 0 15,-1 0-15,22 0 0,-22-22 0,1 1 16,21 0-16,-1-21 0,1 21 16,21-22-16,-22 1 0,22 0 0,21-22 15,0 22-15,0-22 0,0 22 16,0 0-16,21-22 0,1 43 0,20-21 16,-21 20-16,0 1 0,22 0 15,-22 21-15,0 0 0,0 0 0,0 21 16,0 0-16,-21 1 0,22 20 15,-22-21-15,21 21 0,0 1 16,-21-1-16,0 0 0,21 1 16,0-22-16,-21 21 0,21 1 0,1-22 15,-22 21-15,21-21 0,0 22 16,0-22-16,0 0 0,0 0 16,1-21-16,-1 21 0,21-21 0,-21 0 15,22 0-15,-1 0 0,-21 0 0,21-21 16,1 0-16,-1 0 0,0 0 15,1-1-15,-1 1 0,0 0 16,1 0-16,-1 0 0,-21-22 16,22 22-16,-22 0 0,0 0 0,0 0 15,-21 0-15,0-1 0,0 1 16,0 42 15,0 1-31,0-1 0,0 0 0,0 0 16,0 0-16,0 0 0,0 1 15,0-1-15,0 0 0,0 0 0,0 0 16,0 0-16,21 1 0,0-1 16,1 0-16,20-21 0,-21 0 15,0 0-15,22 0 0,-22 0 16,21-21-16,-21 0 0,22-1 0,-1 1 16,-21 0-16,21 0 0,-20 0 15,20 0-15,-21-1 0,0 1 16,22 0-16,-43 0 0,21 0 15,-21 0-15,21 21 0,-21-22 16,0 44 0,0-1-1,0 0-15,0 0 0,0 0 16,-21 22-16,21-1 0,0-21 0,-21 43 16,21-22-16,0 0 0,0 22 15,0-1-15,0 1 0,0-1 0,0 1 16,0-1-16,0 1 0,0-1 15,0 1-15,0-1 0,0 22 0,0-22 16,0 1-16,0 21 0,0-22 16,-22 1-16,1-1 0,0-21 15,0 22-15,-21-22 0,20 1 16,-20-1-16,0-21 0,-1 0 0,-20 0 16,-1-21-16,22 0 0,-21 0 15,-1 0-15,1-21 0,-1-21 0,1 21 16,20-22-16,1-20 0,21 21 15,-22-22-15,22-21 0,0 22 16,21-22-16,0 22 0,0-1 0,21-20 16,22 20-16,-22 1 0,21-1 15,0-21-15,22 22 0,-1-1 0,-20 1 16,20 21-16,1-22 0,-1 1 16,1 20-16,-22 1 0,22 0 15</inkml:trace>
  <inkml:trace contextRef="#ctx0" brushRef="#br0" timeOffset="67599.99">7705 17060 0,'0'0'0,"0"22"32,0-1-32,0 0 0,0 21 0,0-21 15,0 22-15,0-22 0,0 21 16,0-21-16,0 22 0,0-22 15,0 0-15,-22 21 0,22-20 16,-21-1-16,21 0 0,-21 0 16,0-21-16,0 0 15,0-21 1,21-21 0,0 20-16,0 1 0,0-21 0,21 21 15,0-22-15,0 1 0,21 21 16,-20-21-16,20 20 0,0-20 0,1 21 15,-1 0-15,21 0 16,-20-1-16,-1 22 0,0 0 0,1 0 16,-22 0-16,21 22 0,-21-1 15,1 0-15,-22 0 0,0 21 0,0-20 16,0 20-16,0-21 0,0 21 0,-22-20 16,1 20-16,0-21 0,0 0 15,21 22-15,-21-22 0,21 0 0,-21-21 16,21 21-16,21-21 31,0 0-31,0-21 16,0 0-16,0 0 0,1-1 0,-1-20 15</inkml:trace>
  <inkml:trace contextRef="#ctx0" brushRef="#br0" timeOffset="67875.83">8869 16912 0,'0'0'0,"0"-21"0,0 0 16,-21 21-16,-1 0 16,1 0-16,-21 0 0,21 21 15,-22 0-15,1 0 0,21 22 0,-21-22 16,20 21-16,-20 22 0,21-22 16,0 0-16,0 1 0,21-1 0,0 0 15,0 1-15,0-1 16,0 0-16,0-20 0,21-1 0,0 0 15,0 0-15,21-21 0,1 0 16,-1 0-16,22 0 0,-22-21 0,21 0 16,-20 0-16,20-1 0,-20 1 15,20-21-15,1 0 0,-22 20 0,0-41 16,1 21-16,-1-1 0,-21-20 0</inkml:trace>
  <inkml:trace contextRef="#ctx0" brushRef="#br0" timeOffset="69283.25">9398 16595 0,'0'0'0,"0"-43"15,0 1-15,-21 42 32,21 21-32,-21 0 0,21 1 15,-22-1-15,22 21 0,0 0 0,0 22 16,0-22-16,0 22 0,-21-22 16,21 22-16,0-1 0,-21-21 0,21 1 15,0 20-15,0-20 0,-21-1 16,0-21-16,21 21 0,-21-20 0,-1 20 15,22-21-15,0 0 16,-21-21-16,0 0 31,21-21-31,0 0 0,0 0 0,0-22 16,0 22-16,21 0 0,0-21 16,1 21-16,-1-22 0,0 22 15,0-21-15,0 21 0,0-1 0,1 1 16,-1 21-16,0 0 0,0 0 15,0 0-15,-21 21 16,0 1-16,0-1 0,0 0 16,0 21-16,0-21 0,0 1 0,0 20 15,-21-21-15,21 0 0,0 22 16,-21-22-16,21 0 0,0 0 0,0 0 16,0 0-16,0 1 15,21-22-15,0 0 0,0 0 16,1 0-16,20-22 15,-21 22-15,21-21 0,1 0 0,-1 0 16,0-21-16,1 20 0,-22-20 16,21 21-16,-21-21 0,22 20 0,-22-20 15,-21 21-15,0 0 0,0 0 0,0-1 16,0 1-16,-21 21 16,0 0-16,-1 0 0,1 21 15,0 1-15,0-22 0,21 21 16,0 0-16,0 0 0,0 0 15,0 0-15,0 1 0,0-1 16,21 0-16,0 0 0,0 0 16,1 0-16,-22 1 15,21-1-15,0 0 0,-21 0 0,21 0 16,0 0-16,-21 1 16,21-22-16,-21 21 0,22-21 15,-1 0-15,0 0 16,0 0-16,0 0 0,0 0 0,1-21 15,-1 21-15,21-22 0,-21 1 16,0 0-16,1 0 0,-1 0 16,0-22-16,0 22 0,0 0 0,0 0 15,1-21-15,-1 20 0,-21 1 16,21 21-16,-21-21 0,0 42 47,-21 0-47,21 1 0,0-1 15,-21 0-15,21 0 0,-22 0 0,22 0 16,0 1-16,0-1 0,0 0 16,0 0-16,0 0 0,22-21 31,-1 0-31,0 0 0,0 0 16,0 0-16,0-21 0,1 0 15,-22 0-15,0 0 16,0-1-16,0 1 0,0 0 15,0 0-15,0 0 0,-22 0 0,1-1 16,0 1-16,0 0 0,0 21 16,0-21-16,-1 0 0,1 21 0,0 0 15,21-21-15,0-1 16,21 22 0,0 0-16,1-21 0,-1 21 0,21 0 15,-21 0-15,0 0 0,1 0 16,20 0-16,-21 0 0,0 0 0,22 0 15,-1 0-15,-21 21 0,21 1 16,-20-1-16,-1 0 0,0 0 16,0 0-16,-21 0 0,0 1 15,0-1-15,0 21 0,0-21 16,0 0-16,0 1 0,0-1 16,0 0-16,-21-21 0,0 0 15,21 21-15,-21-21 16,21-21 15,0 0-15,21 0-16,-21-1 15,21-20-15,0 21 0,0 0 0,22-22 16,-22 1-16,21 21 0,-21 0 16,22 0-16,-1-1 0,0 1 15,-21 21-15,22 0 0,-22 0 0,0 0 16,0 21-16,0 1 0,-21-1 15,0 0-15,0 0 0,0 0 0,0 22 16,0-22-16,0 0 0,0 0 16,0 0-16,0 0 0,0 1 0,0-1 15,0 0-15,0 0 16,22-21 0,-1-21-1,0 0-15,0 0 16</inkml:trace>
  <inkml:trace contextRef="#ctx0" brushRef="#br0" timeOffset="69476.14">11557 17060 0,'-21'85'32,"0"-64"-32,21 0 15,0 1-15,0-1 0,0 0 0,0 0 16,0 0-16,0 0 15,-22 1-15,22-1 16,0-42 15</inkml:trace>
  <inkml:trace contextRef="#ctx0" brushRef="#br0" timeOffset="69640.06">11493 16849 0,'0'0'0,"-21"-21"16,21-1-16</inkml:trace>
  <inkml:trace contextRef="#ctx0" brushRef="#br0" timeOffset="70416.46">11853 17166 0,'0'0'16,"43"-63"-1,-22 63-15,21-21 0,0-1 0,1 22 16,-1 0-16,0 0 16,1 0-16,-1 0 0,0 0 0,1 22 15,-22-1-15,0 0 0,0 0 0,-21 21 16,0 1-16,-21-22 0,0 21 16,-21 1-16,-1-22 0,1 21 0,-22 0 15,1 1-15,21-22 0,-22 21 16,1-21-16,20 1 0,1 20 0,0-21 15,-1 0-15,1-21 0,21 21 16,0-21-16,-1 0 0,22-21 31,0 0-31,22 21 0,-1-21 16,0 0-16,21 21 0,1-21 16,-1 21-16,0 0 0,22 0 0,-1 0 15,-20 0-15,20 0 0,1 21 16,-1 0-16,-21 0 0,1 0 0,-1 22 15,0-1-15,1-21 0,-22 21 16,-21 1-16,0-1 0,0 0 0,0 1 16,0-1-16,0 0 0,0 1 15,-21-1-15,-22 22 0,22-22 16,-21 0-16,0 22 0,-1-22 16,-20 0-16,20 1 0,-20-22 0,-1 0 15,1 21-15,-1-42 0,1 22 0,-22-22 16,22 0-16,-1 0 15,1 0-15,-22-22 0,22 22 0,-1-42 16,22 21-16,-22-21 0,22-22 16,0 22-16,20-1 0,1 1 0,21 0 15,0-1-15,0-20 0,0-1 0,21 1 16,1-1-16,20 22 0,0-21 16,1 20-16,-1 1 0,0 0 15,1-1-15,-1 22 0,0-21 0,22-1 16</inkml:trace>
  <inkml:trace contextRef="#ctx0" brushRef="#br0" timeOffset="70955.14">12827 17399 0,'0'0'0,"21"-21"0,-21 0 16,0 0-1,0-1-15,0-20 0,0 21 0,0 0 16,-21 0-16,0-1 0,0 22 16,-1 0-16,1 0 0,-21 0 15,21 0-15,0 0 0,-1 0 0,-20 22 16,21-1-16,0 0 0,0 21 15,-1-21-15,1 1 0,0 20 0,0 0 16,21-21-16,0 22 0,0-1 16,0-21-16,0 0 0,0 22 0,21-22 15,0 0-15,0-21 0,1 21 16,-1-21-16,0 0 0,21 0 0,-21 0 16,22 0-16,-22-21 15,21 0-15,1 0 0,-22 0 0,21-1 16,-21-20-16,0 21 0,1 0 15,-1-22-15,0 22 0,-21-21 16,0 21-16,0 0 0,0-22 0,0 22 16,0 0-16,0 42 31,0 0-31,-21 0 0,21 1 0,0-1 16,0 0-16,0 21 0,0-21 15,0 1-15,0-1 0,0 0 0,0 0 16,21 0-16,0 0 0,0-21 15,0 0-15,1 22 0,-1-22 16,0 0-16,21 0 0,1 0 0,-1-22 16</inkml:trace>
  <inkml:trace contextRef="#ctx0" brushRef="#br0" timeOffset="72412.31">13843 16743 0,'0'0'0,"-42"-21"16,20 21-16,1 0 16,0 21-16,0 0 0,0 0 0,0 22 15,-1-1-15,22 0 0,-21 1 16,0-1-16,21 0 0,-21 22 16,21-22-16,0 0 0,0 1 0,0-1 15,0 0-15,0 1 0,0-22 16,0 21-16,0-21 0,0 1 0,0-1 15,0 0-15,21-21 16,0 0-16,0 0 0,1 0 16,-1-21-16,21 0 0,-21-1 0,0 1 15,22 0-15,-22-21 0,21 21 16,-21-22-16,22 22 0,-22-21 16,21 21-16,-21-1 0,1 1 0,-22 0 15,0 0-15,21 21 0,-42 0 31,21 21-31,-22 0 16,1-21-16,21 21 0,-21 1 16,21-1-16,-21 0 0,21 0 0,0 0 15,0 0-15,0 1 0,0-1 0,0 0 16,0 0-16,21-21 16,0 0-16,0 21 0,22-21 0,-22 0 15,21 0-15,-21 0 0,22 0 16,-22 0-16,21 0 0,1-21 0,-22 0 15,21 21-15,-21-21 0,22 0 16,-22-1-16,0 1 0,0 0 16,-21 0-16,0 0 0,0 0 15,-21 21 17,21 21-32,-21 0 15,21 0-15,-21-21 0,21 21 0,0 0 16,0 1-16,0-1 0,0 0 15,0 0-15,0 0 0,21 0 16,0-21-16,0 0 0,0 0 16,0 0-16,1 0 0,-1 0 0,0 0 15,0 0-15,0-21 16,0 21-16,-21-21 0,0 0 16,0 0-16,0 0 0,0-1 0,0 1 15,0 0-15,0 0 0,-21 0 16,0-22-16,0 22 0,-21 0 0,20 0 15,-20 0-15,21 0 0,0 21 16,0-22-16,-1 22 0,1 0 0,21-21 16,21 21-1,22-21-15,-22 21 16,21 0-16,-21-21 0,22 21 16,-22 0-16,21 0 0,-21 0 0,22 0 15,-1 0-15,-21 0 0,0 0 0,22 0 16,-22 21-16,0 0 15,-21 0-15,0 1 0,0-1 0,0 21 16,0-21-16,0 22 0,0-22 16,0 0-16,0 21 0,0-21 0,0 1 15,0-1-15,0 0 0,-21-21 16,21 21-16,-21-21 16,21 21-16,0-42 31,0 0-31,0 0 15,21 0-15,0-22 0,0 22 16,0-21-16,1 21 0,-1-22 16,0 22-16,0-21 0,21 21 15,-20-22-15,-1 22 0,0 0 0,21 0 16,-21 21-16,1 0 0,-1 0 16,0 0-16,0 0 0,0 21 0,-21 0 15,0 0-15,0 22 0,0-22 0,0 0 16,0 21-16,0-21 0,0 22 15,0-22-15,-21 0 0,21 0 0,0 0 16,0 1-16,0-1 0,0 0 16,21-21-16,0 21 0,1-21 15,-1 0-15,21 0 0,-21 0 0,22 0 16,-1 0-16,0 0 0,1-21 0,-1 0 16,-21 0-16,21-1 0,1 1 15,-1-21-15,0 21 0,1-22 16,-22 1-16,21 21 0,-21-21 0,1-1 15,-22 22-15,0-21 0,0 21 16,0-1-16,0 1 0,-22 21 0,1 0 16,0 0-16,0 0 0,0 0 15,0 0-15,-1 21 0,1 1 0,0-1 16,21 0-16,0 0 0,0 0 0,0 0 16,0 22-16,0-22 15,0 0-15,0 0 0,21 0 0,0 1 0,1 20 16,-1-21-16,-21 0 15,21 0-15,-21 1 0,21-22 0,-21 21 16,0 0-16,0 0 0,0 0 16,-21-21-16,0 0 15,0 21-15,-1-21 0,1 0 16,0 0-16,0-21 16,0 21-16,0-21 0,-1 0 15,1 0-15,0 21 0,0-21 16</inkml:trace>
  <inkml:trace contextRef="#ctx0" brushRef="#br0" timeOffset="72650.17">14520 16595 0,'-21'-21'0,"42"42"0,-63-42 0,21 21 0,0 0 15,-1 0-15,1 0 0,0 0 16,21-22-16,-21 22 16,0 22 46</inkml:trace>
  <inkml:trace contextRef="#ctx0" brushRef="#br0" timeOffset="72880.03">13250 17039 0,'0'0'0,"-21"0"0,0 0 0,21 21 15,-21-21-15,42 0 16,21 0-1,-21 0-15,22-21 0,-22 21 0,21-21 16,1 0-16,-1 21 0,0-21 0,1 21 16,-22-21-16,21 21 0,-21 0 15,-21-22-15,21 22 0,-21-21 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7:06:52.9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3006 3366 0,'0'0'0,"0"-22"15,0 1 1,0 42 15,0 1-15,21-1-16,-21 21 16,0 0-16,21 22 0,-21-22 0,0 22 15,0-22-15,0 22 0,0-22 16,0 21-16,0 1 0,0-1 0,0-20 15,0 20-15,0-20 0,0-1 16,0 0-16,0-21 0,0 1 0,0-1 16,0 0-16,21-21 15,0-21-15,-21-22 16,0 22-16,21-21 0,1 0 0,-22-1 16,21 1-16,0-22 0,-21 22 15,21 0-15,0-1 0,-21 1 16,21 0-16,1 21 0,-1-1 15,-21 1-15,21 21 0,0 0 0,0 0 16,0 21-16,1 1 16,-1-1-16,-21 21 0,21 0 0,0 1 15,-21-1-15,0 0 0,21 1 16,-21-1-16,21 0 0,1 1 0,-22-22 16,21 21-16,0-21 0,0 1 15,0-1-15,0 0 0,1-21 0,-1 0 16,0 0-16,21 0 0,-21 0 15,1-21-15,-1 0 0,21-1 0,-21 1 16,0 0-16,1-21 0,-1-1 16,0 1-16,0 0 0,-21-22 15,0 22-15,0 0 0,0-22 0,0 22 16,0-1-16,0-20 0,0 21 16,0-1-16,-21 1 0,0 0 0,21 20 15,-21 1-15,21 0 0,-22 0 16,22 42 15,0 0-31,0 0 0,22 1 0,-1-1 16,-21 0-16,21 0 0,0-21 15,0 21-15,0 0 0</inkml:trace>
  <inkml:trace contextRef="#ctx0" brushRef="#br0" timeOffset="380.78">4149 3916 0,'0'0'0,"0"21"32,21-21-32,0 0 15,0-21-15,21 0 0,-20 0 16,-1 21-16,21-22 0,-21 1 0,0 0 15,1-21-15,-1 21 16,0-1-16,-21 1 0,0 0 0,0 0 16,-21 0-16,0 21 15,-1 0-15,1 0 0,-21 0 0,21 21 16,-22-21-16,22 21 0,0 0 0,0 22 16,0-22-16,0 0 0,-1 21 15,22 1-15,0-22 0,0 21 0,-21-21 16,21 22-16,0-22 0,0 21 15,0-21-15,0 0 0,21-21 0,-21 22 16,22-22-16,-1 0 0,0 0 16,0 0-16,21 0 0,-20 0 0,20-22 15,0 1-15,1 0 16,-1-21-16</inkml:trace>
  <inkml:trace contextRef="#ctx0" brushRef="#br0" timeOffset="876.04">4889 3217 0,'0'0'0,"-21"0"0,21 64 16,0-43-16,0 21 0,0 1 16,0-1-16,0 22 0,0-22 15,0 0-15,0 1 0,0-1 16,0 0-16,0 1 0,0-1 0,0 0 15,0-21-15,0 22 0,0-22 16,0 21-16,-21-21 0,21 1 16,-21-1-16,0-21 15,21-21 1,0-1 0,0 1-16,0 0 0,0 0 0,21 0 15,0 0-15,0-1 0,0 1 0,1 0 16,20 0-16,-21 0 15,21 0-15,1 21 0,-22 0 0,21-22 16,-21 22-16,22 0 0,-1 0 16,-21 22-16,22-22 0,-22 21 0,0 0 15,0 0-15,-21 0 0,0 0 0,0 22 16,0-22-16,-42 21 0,21-21 16,-1 22-16,-20-22 0,0 21 0,-1-21 15,1 1-15,-21-1 0,20 0 16,1-21-16,0 0 0,20 0 0,-20 0 15,21 0-15,0 0 0,0 0 16,-1-21-16,22 0 16,0-1-16,22 1 0,-1 0 15,0 0-15,0 0 0,0 0 16</inkml:trace>
  <inkml:trace contextRef="#ctx0" brushRef="#br0" timeOffset="1156.88">5863 3154 0,'0'21'16,"0"0"0,0 22-16,0-1 0,0 0 15,0 22-15,0-22 0,-21 22 16,21-1-16,-21 1 0,0-22 0,21 21 15,-22 1-15,22-1 0,0-20 0,0 20 16,0-20-16,0-1 0,0 0 16,0-21-16,0 1 0,0-1 0,0 0 15,0 0-15,22-21 16,-1 0-16,-21-21 0,0 0 16,0 0-16,0-22 0,0 22 0</inkml:trace>
  <inkml:trace contextRef="#ctx0" brushRef="#br0" timeOffset="1504.68">5419 3366 0,'0'0'0,"-22"0"0,22-22 16,0 1-16,0 0 0,0 0 16,0 0-16,22 0 0,-1-1 0,21 1 15,0 0-15,22 0 0,-1 0 16,1 21-16,-1 0 0,1 0 0,21 0 15,-22 0-15,22 21 0,-22 0 0,22 21 16,-22 1-16,1-1 0,-22 0 16,-21 1-16,22 20 0,-43-20 0,0 20 15,0-21-15,-21 22 16,-22-22-16,1 22 0,0-22 0,-1 0 16,-20 1-16,-1-1 0,1 0 0,-1 1 15,22-22-15,-22 21 0,1-21 16,21 1-16,-1-1 0,1-21 0,21 0 15,0 21-15,-1-21 0,1 0 16,42-21 0,1 0-16,-1 21 15,21-22-15,0 22 0,1-21 16</inkml:trace>
  <inkml:trace contextRef="#ctx0" brushRef="#br0" timeOffset="1892.08">6413 3874 0,'0'0'15,"0"-22"-15,-21 22 0,21-21 0,0 0 16,0 0-16,0 0 0,21 21 16,1-21-16,-1-1 0,0 22 15,0-21-15,21 21 0,-20 0 0,20 0 16,0 0-16,1 0 0,-1 0 15,0 21-15,1 1 0,-1-1 16,-21 0-16,0 21 0,0-21 0,1 22 16,-22-1-16,0-21 0,0 22 0,0-1 15,-22-21-15,1 21 0,0-20 16,0-1-16,0 0 0,0-21 0,-1 21 16,1-21-16,0 0 15,21-21-15,0 0 0,0 0 16,0-1-16,0 1 0,21-21 0,-21 0 15,21 20-15,1-20 0,-1 21 16,0-21-16,0 20 0,0-20 0,0 21 16,1 0-16,-1 0 15,0-1-15,0 1 0,0 21 0,0-21 16,1 21-16,-1 0 0,0-21 0,0 21 16</inkml:trace>
  <inkml:trace contextRef="#ctx0" brushRef="#br0" timeOffset="2103.96">7302 3704 0,'0'0'0,"0"21"16,0 1-16,0-1 15,0 0-15,0 0 0,0 0 16,0 22-16,0-22 0,0 0 16,0 21-16,0 1 0,0-22 15,0 21-15,0-21 0,0 22 0,0-22 16,0 0-16,0 0 0,0 0 15,0 0-15,0-42 16,0 0 0,0 0-16</inkml:trace>
  <inkml:trace contextRef="#ctx0" brushRef="#br0" timeOffset="2263.87">7281 3598 0,'0'0'0,"-21"-21"0,0-42 31,21 42-31,21 21 31,0 0-31,0 0 0,1 21 16,-1 0-16,0-21 0</inkml:trace>
  <inkml:trace contextRef="#ctx0" brushRef="#br0" timeOffset="2616.67">7556 3683 0,'0'21'31,"22"-21"-31,-1 21 16,0 1-16,0-1 0,-21 0 15,21 0-15,0 0 0,1 0 0,-22 22 16,0-22-16,21 0 0,-21 21 15,0-20-15,0-1 0,21 21 0,-21-21 16,0 0-16,0 1 0,0-44 31,21 1-15,-21 0-16,21 0 0,0 0 16,1-22-16,-22 1 0,21 21 15,0-21-15,0-1 0,0 1 0,0 21 16,1-22-16,-1 1 0,0 21 15,0 0-15,0 0 0,0-1 0,-21 1 16,22 21-16,-22 21 31,0 1-31</inkml:trace>
  <inkml:trace contextRef="#ctx0" brushRef="#br0" timeOffset="3221">8086 3895 0,'0'0'0,"0"21"0,0 0 0,0 0 0,0 0 16,21-21-16,0 0 0,0 0 15,0 0-15,0 0 0,1 0 16,20 0-16,-21 0 0,21-21 0,-20 0 16,20 0-16,-21 0 0,0 0 15,22-1-15,-43 1 0,21 0 0,-21 0 16,0 0-16,0 0 0,0-1 16,0 1-16,0 0 0,-21 21 0,-1 0 15,1 0-15,0 0 0,-21 21 0,21 0 16,-1 1-16,-20-1 0,21 21 15,0-21-15,21 22 0,0-1 0,0-21 16,0 21-16,0-20 0,0 20 16,0-21-16,0 0 0,21 0 15,21 1-15,-21-22 0,22 0 0,-1 0 16,0 0-16,1 0 0,-1 0 16,22 0-16,-1-22 0,-21 1 0,22 0 15,-22 0-15,1 0 0,-1 0 0,-21-22 16,0 22-16,0 0 0,1 0 15,-22-22-15,0 22 0,0-21 0,0 21 16,0 0-16,0-1 0,0-20 0,0 21 16,0 0-16,0 0 15,21 21-15,0 0 0,0 0 16,0 0-16,0 0 0,1 21 16,-1 0-16,0 0 0,0 0 15,0 0-15,0 22 0,1-22 0,-1 21 16,-21-21-16,21 22 0,0-22 15,-21 21-15,21-21 0,-21 22 0,0-22 16,0 0-16,0 0 0,0 0 0,0 1 16,0-1-16,-21-21 15,21-21 1,0-1-16,0 1 0,0 0 0,0-21 16,0 21-16,0-22 0,0 22 15,21-21-15,0-1 0,-21 22 0,22-21 16,-1 21-16,0-22 0,-21 22 15,21 0-15,0 0 0,0 0 16,1 0-16,-1-1 0,21 1 0,-21 21 16</inkml:trace>
  <inkml:trace contextRef="#ctx0" brushRef="#br0" timeOffset="3924.13">11388 4170 0,'0'0'0,"21"-21"0,0 21 0,0-21 15,0-1-15,0 1 0,1 0 16,-1-21-16,-21 21 0,0-1 16,0-20-16,0 21 0,0 0 0,0-22 0,0 22 15,-21 0-15,-1 0 16,1 0-16,0 0 0,-21-1 0,21 22 15,-1 0-15,-20 0 0,21 0 0,0 22 16,-22-1-16,22 0 0,-21 0 16,21 21-16,0 1 0,-22-1 0,22 22 15,0-22-15,21 0 0,0 1 16,0-1-16,0-21 0,0 21 0,0-20 16,0-1-16,42 0 0,-21-21 0,1 0 15,20 0-15,0 0 0,1 0 16,-1-21-16,0 0 0,1-1 15,20-20-15,-21 0 0,1-1 0,20 1 16,-20 0-16,-1-22 0,0 22 16,1-22-16,-1 1 0,-21-1 0,0 1 15,0-1-15,-21-20 0,0 20 16,0 1-16,0-1 0,0 22 0,-21 0 16,0-1-16,0 22 0,0 0 0,0 0 15,-1 21-15,1 0 0,0 21 16,0 0-16,0 0 0,0 43 0,21-22 15,-22 22-15,22-1 0,0 22 16,0-22-16,0 1 0,0-1 0,0 1 16,0-22-16,22 22 0,-1-22 15,0 0-15,0 1 0,0-1 16,0-21-16,22 0 0,-22 0 0,21 1 16,1-22-16,-1 0 0,0 0 15,-21 0-15,22-22 0,-1 22 0,-21-21 16</inkml:trace>
  <inkml:trace contextRef="#ctx0" brushRef="#br0" timeOffset="4255.93">12255 3874 0,'0'0'0,"0"-85"31,0 64-15,22 21-16,-22-21 0,21 21 15,21 0-15,-21 0 0,0 0 16,1 0-16,-1 21 0,21-21 0,-21 21 15,0 0-15,1 21 0,-1-20 0,-21-1 16,0 0-16,0 21 0,0-21 16,0 22-16,0-22 0,0 0 0,0 0 15,0 0-15,0 1 0,-21-1 16,-1-21 0,22-21-16,-21 21 0,21-22 15,0 1-15,0 0 0,0 0 16,0-21-16,0 20 0,0-20 15,21 21-15,1-21 0,-1 20 0,-21 1 16,21 0-16,0 0 0,0 0 16,0 0-16,1-1 0,-1 22 0,0-21 15,21 21-15,-21 0 0,1 0 16,-1 0-16</inkml:trace>
  <inkml:trace contextRef="#ctx0" brushRef="#br0" timeOffset="4440.84">13039 3789 0,'0'0'0,"0"21"0,0 0 0,0 22 16,0-22-16,0 21 0,0-21 16,-22 22-16,22-22 0,0 0 15,0 21-15,0-21 0,0 1 16,0-1-16,22-21 31,-22-21-31,0-1 16,0 1-16,0-21 0,0 21 15</inkml:trace>
  <inkml:trace contextRef="#ctx0" brushRef="#br0" timeOffset="4588.75">12996 3535 0,'0'0'0,"-21"0"0,21-21 16,0 42 30,21 0-46,0 0 0,1-21 16,-1 21-16,0-21 0</inkml:trace>
  <inkml:trace contextRef="#ctx0" brushRef="#br0" timeOffset="4912.57">13335 3768 0,'0'0'0,"0"21"0,0 0 15,0 0-15,0 0 16,21-21-16,-21 22 0,0-1 0,0 0 16,21 0-16,-21 0 0,21 0 15,-21 22-15,0-22 0,22 0 0,-1 0 16,-21 0-16,0 1 0,0-1 16,21 0-16,0-21 15,0 0-15,-21-21 16,0 0-16,21-1 15,-21 1-15,22-21 0,-22 21 0,0-22 16,21 22-16,-21-21 0,21 21 0,0-22 16,-21 1-16,0 21 0,0 0 15,21 0-15,0-1 0,-21 1 16,22 21-16,-1 0 16</inkml:trace>
  <inkml:trace contextRef="#ctx0" brushRef="#br0" timeOffset="5220.99">13885 4022 0,'0'0'0,"21"0"0,1 0 0,-1 0 16,0 0-16,0 0 16,0-21-16,22-1 0,-22 22 0,0-21 15,0 0-15,0 0 16,0 0-16,1 0 0,-22-1 0,0 1 15,0 0-15,-22 21 16,1 0 0,0 0-16,0 0 0,0 21 0,0 0 15,-1 1-15,1-1 0,0 0 0,21 0 16,0 21-16,0-20 0,0-1 16,0 0-16,0 0 0,0 21 0,0-20 15,21-1-15,0 0 16,22-21-16,-22 0 0,0 0 15,21 0-15,1 0 0,-22 0 0,21-21 16,1 0-16,-1 21 0,-21-22 16</inkml:trace>
  <inkml:trace contextRef="#ctx0" brushRef="#br0" timeOffset="5532.81">14563 3852 0,'0'0'0,"21"-21"0,-21 0 0,0 0 0,0 0 15,21 21 1,0 0-1,0 0-15,0 0 0,1 21 16,-1 0-16,-21 0 0,21 0 16,0 1-16,0-1 0,-21 21 15,0-21-15,0 0 0,21 22 0,1-22 16,-22 21-16,0-21 0,0 1 16,0-1-16,0 0 0,0-42 46,0 0-46,0-1 0,0 1 0,0 0 16,21-21-16,-21 21 0,21-22 0,0 1 16,-21 21-16,21-22 0,0 22 15,-21 0-15,22-21 0,-1 42 0,-21-21 16,21-1-16,-21 1 16,21 21-16,-21-21 15</inkml:trace>
  <inkml:trace contextRef="#ctx0" brushRef="#br0" timeOffset="5960.57">16595 3895 0,'0'0'0,"-43"0"16,22 0 0,0 0-16,0 0 0,42 0 31,0 0-15,0 0-16,22 0 0,-22 0 15,21 0-15,0 0 0,1 0 0,-22-21 16,21 21-16,-21 0 0,1 0 15,-44 0 1</inkml:trace>
  <inkml:trace contextRef="#ctx0" brushRef="#br0" timeOffset="6120.47">16425 4043 0,'0'0'0,"0"21"0,64 0 31,-43-21-31,0 0 0,0 0 0,22 0 15,-22 0-15,21 0 0,-21 0 0,22 0 16,-1 0-16,0 0 0,1 0 16,-1 0-16,0 0 0,1-21 0,-1 21 15,0-21-15,1 21 0</inkml:trace>
  <inkml:trace contextRef="#ctx0" brushRef="#br0" timeOffset="6600.79">17759 3768 0,'0'0'15,"0"21"17,-21 0-32,21 0 0,0 22 15,0-22-15,0 0 0,0 0 0,0 21 16,0-20-16,0 20 0,0-21 15,0 0-15,0 22 0,0-22 0,0 0 16,0 0-16,0-42 47,0 0-47,-22 0 16,22-1-16,0 1 0,0-21 0,0 21 15,0-22-15,0 22 0,22 0 0,-1-21 16,-21 21-16,21-22 0,0 22 15,0 0-15,0 0 0,22 0 0,-22-1 16,21 22-16,1 0 0,-1 0 16,0 0-16,22 0 0,-22 22 0,0-1 15,1 0-15,-1 0 0,-21 0 16,0 22-16,-21-22 0,0 0 0,0 21 16,0-21-16,0 22 0,0-22 15,-21 0-15,0 0 0,0 0 16,0 1-16,0-1 0,-1-21 15,22 21-15,-21-21 0,21-21 32,0 0-32</inkml:trace>
  <inkml:trace contextRef="#ctx0" brushRef="#br0" timeOffset="6924.6">18521 3958 0,'0'0'0,"84"-42"31,-62 42-15,-1-21-16,0 0 0,21 21 0,-21-22 15,22 1-15,-22 0 0,21 0 0,-21 21 16,1-21-16,-22 0 0,0-1 16,0 1-16,0 0 15,-22 21-15,-20 0 0,21 0 16,0 0-16,-22 21 0,22 0 0,0 1 15,-21-1-15,21 21 0,-1-21 0,1 22 16,0-22-16,0 21 0,0 0 16,21-20-16,-21 20 0,21-21 0,0 0 15,0 0-15,0 1 16,21-1-16,0 0 0,0-21 0,0 0 16,22 0-16,-1 0 0,-21 0 0,21-21 15,1 0-15,-1 21 0,0-22 16</inkml:trace>
  <inkml:trace contextRef="#ctx0" brushRef="#br0" timeOffset="7427.97">19325 3768 0,'0'0'0,"21"-21"15,-21-1 1,-21 22 0,21 22-16,-21-1 0,0 0 0,0 0 15,21 0-15,-22 0 16,1 22-16,21-22 0,-21 0 0,21 21 15,-21-20-15,21 20 0,0-21 16,0 0-16,0 0 0,0 1 0,0-1 16,21-21-16,0 0 15,22 0-15,-22 0 0,0 0 16,21-21-16,-21 21 0,22-22 0,-22-20 16,21 21-16,-21 0 0,1-22 15,20 22-15,-21 0 0,0 0 0,0-21 16,1 42-16,-1-22 0,-21 1 0,0 42 31,0 1-15,0-1-16,0 21 15,0-21-15,0 0 0,0 1 0,0-1 16,0 21-16,0-21 0,0 0 0,0 1 16,0-1-16,21-21 0,0 21 15,21-21-15,-20 0 0,20 0 0,-21 0 16,21 0-16,1-21 0,-22 0 15,21-1-15,-21 1 0,1-21 0,-1 0 16,0-1-16,0 22 0,0-21 0,0-1 16,-21 1-16,0 0 15,0-1-15,0 22 0,0-21 0,0 21 16,-21 0-16,0 21 0,-21 0 16,21 0-16,-1 0 0,1 0 15,0 0-15,-21 0 0,21 0 0,-1 21 16,1-21-16</inkml:trace>
  <inkml:trace contextRef="#ctx0" brushRef="#br0" timeOffset="7916.7">22013 3493 0,'0'-127'16,"-21"105"-16,0 1 15,0 0-15,21 0 0,-21 0 16,-1 21-16,1 0 0,0 0 0,0 0 16,0 0-16,-22 21 0,22 0 15,-21 21-15,0 1 0,-1-1 0,22 22 16,-21-22-16,-1 21 0,1 1 15,21-1-15,0-20 0,21 20 0,0-20 16,0-1-16,0 0 0,0 1 0,21-1 16,21-21-16,-21 21 0,22-42 15,-1 22-15,22-22 0,-22 0 16,21 0-16,-20 0 0,20 0 16,1-22-16,-1 1 0,-20-21 0,20 21 15,1-22-15,-1 22 0</inkml:trace>
  <inkml:trace contextRef="#ctx0" brushRef="#br0" timeOffset="8364.23">22691 3006 0,'0'0'0,"0"-21"0,0-1 16,0 1-16,-22 21 0,1 0 0,0 0 16,0 0-16,0 21 0,0 22 0,-1-1 15,1 0-15,21 22 16,0-1-16,0 22 0,-21-21 0,21-1 15,0 22-15,0-22 0,0 1 0,0-22 16,0 22-16,0-22 0,0 0 16,0 1-16,0-1 0,0-21 0,0 0 15,-21 0-15,21 1 0,0-1 16,0-42 0,0-1-1,0 1-15,0 0 0,0 0 0,21-21 16,0 20-16,0 1 0,1-21 0,20 21 15,0-22-15,-21 22 0,22 0 16,-1 0-16,0 21 0,-20-21 16,20 21-16,0 0 0,-21 0 15,1 21-15,20 0 0,-21 0 0,0 0 16,0 1-16,-21 20 0,0-21 0,22 21 16,-22-20-16,0 20 0,0-21 15,0 0-15,-22 22 0,22-22 0,-21 0 16,0 0-16,0 0 0,21 0 15,-21-21-15,21-21 32,21 0-32,0 21 15,0-21-15</inkml:trace>
  <inkml:trace contextRef="#ctx0" brushRef="#br0" timeOffset="8696.04">23389 3662 0,'0'0'0,"21"-21"16,0 0-16,1 21 16,-1 0-16,0 0 0,0 0 15,21 0-15,-20 0 0,-1 0 0,21 21 16,-21 0-16,0 21 0,22-21 16,-22 1-16,0 20 0,0-21 15,-21 21-15,0-20 0,0-1 0,0 21 16,0-21-16,-21 0 0,0 1 15,0-1-15,0 0 0,-1 0 0,1-21 16,0 0-16,0 0 0,0 0 16,21-21-1,0 0-15,0 0 0,0-1 16,21-20-16,0 21 0,0 0 16,0-22-16,1 1 0,20 21 0,-21-21 15,21 20-15,1-20 0,-22 21 0,21 0 16,1 0-16,-22-1 15,21 22-15,-21-21 0</inkml:trace>
  <inkml:trace contextRef="#ctx0" brushRef="#br0" timeOffset="9052.84">24469 3577 0,'0'0'16,"-43"21"-16,22 1 0,0 20 0,-21-21 0,20 0 15,1 22-15,0-22 0,0 0 16,0 21-16,0-21 0,21 22 0,0-22 16,0 0-16,0 0 0,0 22 15,0-22-15,0 0 0,21-21 16,21 21-16,-21 0 0,0-21 0,22 0 16,-22 0-16,21 0 0,1 0 15,-1 0-15,0 0 0,1-21 0,-1 0 16,-21 0-16,21 0 0,-20-1 0,-1-20 15,0 21-15,-21 0 0,0-22 16,0 1-16,0 21 0,-21-21 0,0 20 16,-1 1-16,-20 0 0,21 0 15,-21 0-15,-1 21 0,1 0 0,21 0 16,0 0-16,-1 0 0,1 0 0,42 0 31,1 0-31,20 0 16,0 0-16</inkml:trace>
  <inkml:trace contextRef="#ctx0" brushRef="#br0" timeOffset="9672.04">25167 3598 0,'0'0'16,"0"64"0,0-43-16,-21 0 0,0 0 0,21 1 0,0-1 15,-21 21-15,21-21 0,0 0 16,-22 22-16,22-22 0,0 21 0,0-21 15,0 22-15,0-22 16,0 0-16,0 0 0,0 0 0,0 1 16,22-22-16,-22-22 31,0 1-31,0 0 0,0 0 16,0 0-16,0-22 0,0 22 0,21-21 15,0 21-15,0-22 0,-21 1 16,21 21-16,22-21 0,-22 20 0,0 1 15,0 0-15,0 0 0,0 0 16,1 21-16,-1 0 0,0 0 0,21 0 16,-21 21-16,1 0 0,-1-21 15,0 42-15,-21-20 0,21-1 16,-21 0-16,21 0 0,-21 21 0,0-20 16,0 20-16,0-21 0,0 0 15,0 0-15,0 1 0,-21-1 0,0 0 16,0 0-16,0-21 0,-1 0 15,22-21 1,0 0 0,0 0-16,0-1 0,22 1 15,-1 0-15,21-21 0,0 21 0,1-1 16,-1-20-16,0 0 0,1 21 16,-1-22-16,22 22 0,-43 0 15,21 0-15,0 0 0,-20 21 0,-1 0 16,0 0-16,-21 21 0,0 0 0,0 0 15,0 0-15,0 22 0,0-22 16,0 0-16,-21 0 0,0 21 0,21-20 16,-22-1-16,22 0 0,0 0 15,0 0-15,-21 0 0,21 1 0,21-22 32,1 0-32,-1 0 15,0 0-15,0-22 0,0 22 0</inkml:trace>
  <inkml:trace contextRef="#ctx0" brushRef="#br0" timeOffset="9932.9">26331 3789 0,'0'0'0,"21"-21"0,1 0 15,-1 21-15,-21-22 16,21 22-16,0-21 0,0 0 0,0 21 16,-21-21-16,22 21 0,-1-21 15,-21 0-15,0-1 0,-21 22 31,-1 0-31,1 0 0,0 0 16,0 22-16,0-1 0,-22 0 0,22 21 16,0-21-16,-21 1 15,21 20-15,-1-21 0,22 0 0,0 0 16,0 1-16,0-1 0,0 0 0,0 0 16,22-21-16,20 21 0,-21-21 15,21 0-15,1 0 0,-1 0 0,0 0 16,1 0-16,-1-21 0</inkml:trace>
  <inkml:trace contextRef="#ctx0" brushRef="#br0" timeOffset="10420.62">27411 3027 0,'0'0'16,"-21"0"-1,21 21-15,0 21 0,0-20 16,0 41-16,0-21 0,0 22 15,-22-1-15,22 1 0,-21 21 0,21-22 16,0 1-16,0-22 0,-21 21 0,21-20 16,-21-1-16,21 0 0,0 1 15,0-22-15,0 21 0,0-21 16,0 1-16,0-44 31,-21 1-31,0 0 0</inkml:trace>
  <inkml:trace contextRef="#ctx0" brushRef="#br0" timeOffset="10753.08">26987 3344 0,'0'0'0,"-21"-42"0,21 0 0,0-1 0,-21 1 16,21 21-16,0-21 0,0 20 16,0 1-16,21 0 0,0 21 0,22-21 15,-1 21-15,0 0 0,22 0 16,-1 0-16,1 0 0,21 0 15,-1 21-15,22 0 0,-21 22 0,21-22 16,-1 42-16,-20-20 0,0 20 16,-22-21-16,1 22 0,-22-1 0,-21 1 15,0-22-15,-21 22 0,0-22 16,-42 0-16,21 1 0,-21-1 0,-22 0 16,1-20-16,-1-1 0,-21 0 0,22 0 15,-22 0-15,22 0 0,-1-21 16,1 22-16,20-22 0,1 0 0,0 0 15,21 0-15,-1 21 0,1-21 16,64 0 0,-22 0-1,0-21-15,21 21 0,1-22 0,20 22 16</inkml:trace>
  <inkml:trace contextRef="#ctx0" brushRef="#br0" timeOffset="11104.88">28279 3683 0,'0'-42'16,"0"21"-16,21 21 15,0-22-15,0 1 0,0 0 16,22 21-16,-22 0 0,0 0 16,0 0-16,21 0 0,-20 0 0,20 21 15,-21 0-15,21 1 0,-20-1 16,-1 21-16,0-21 0,0 22 0,-21-22 15,0 0-15,0 21 0,0-21 16,0 22-16,-21-22 0,21 0 0,-42 0 16,20-21-16,1 0 0,0 21 15,0-21-15,0 0 0,0 0 0,-1 0 16,22-21-16,0 0 0,0 0 16,0 0-16,0 0 15,0-1-15,0 1 0,22-21 0,-1 21 16,0 0-16,0-22 0,0 22 15,0 0-15,22 0 0,-22 0 0,21 21 16,-21-22-16,22 22 0,-22 0 16,21-21-16,-21 21 0</inkml:trace>
  <inkml:trace contextRef="#ctx0" brushRef="#br0" timeOffset="11288.44">29168 3535 0,'-22'42'16,"22"-21"-1,-21 1-15,0 20 16,0-21-16,0 21 0,21-20 16,0-1-16,0 0 0,-21 0 0,21 0 15,-22-21-15,22 21 0,0 1 16,-21-1-16</inkml:trace>
  <inkml:trace contextRef="#ctx0" brushRef="#br0" timeOffset="11464.34">28956 3429 0,'0'0'0,"-21"-21"16,21 0-16,-21 0 16,-1 21-16,22-22 0,22 44 31,-1-22-16,0 0-15,0 0 0,0 21 0,0-21 16,1 21-16</inkml:trace>
  <inkml:trace contextRef="#ctx0" brushRef="#br0" timeOffset="11792.15">29400 3471 0,'0'22'31,"22"-1"-31,-22 0 0,0 0 16,0 0-16,0 22 0,0-22 16,0 0-16,0 21 0,21-21 0,-21 22 15,0-22-15,0 21 0,0-21 16,21 1-16,-21 20 0,0-21 0,21 0 16,-21 0-16,21-21 15,0 0 1,-21-21-16,22 0 15,-1 0-15,-21 0 0,0-22 16,21 22-16,0-21 0,0 21 0,0-22 16,-21 22-16,22-21 0,-1 21 15,-21 0-15,0-1 0,21 1 0,-21 0 16,21 21-16,0 0 0,-21-21 16,21 21-16,1 0 0,-1 0 15,0 0-15</inkml:trace>
  <inkml:trace contextRef="#ctx0" brushRef="#br0" timeOffset="12100.98">29908 3683 0,'0'0'0,"0"21"15,0 0 1,22-21 0,-1 0-16,0 0 0,0 0 15,21-21-15,-20 21 0,-1-21 0,0 0 16,0 0-16,0 0 0,0 21 15,1-22-15,-22 1 0,21 0 0,-21 0 16,-43 21 0,22 0-16,0 21 15,-21 0-15,21 0 0,-1 1 16,-20 20-16,21-21 0,0 0 0,0 22 16,-1-22-16,22 0 0,-21 0 15,21 0-15,0 0 0,0 1 16,0-1-16,21 0 0,1-21 15,20 0-15,0 0 0,1 0 16,-1 0-16,21 0 0,-20 0 0,-1 0 16,0 0-16</inkml:trace>
  <inkml:trace contextRef="#ctx0" brushRef="#br0" timeOffset="12436.78">30480 3683 0,'0'0'0,"0"-21"0,0 0 15,0 0-15,0-1 0,0 1 0,0 0 16,21 0-16,0 0 0,0 0 15,1-1-15,-1 22 0,0 0 16,21 0-16,-21 0 0,1 0 16,20 0-16,-21 22 0,0-1 0,0 0 15,1 0-15,-22 0 0,0 0 16,0 22-16,0-22 0,0 0 0,0 21 16,0-20-16,0-1 0,-22 0 15,1 0-15,0 0 0,0 0 0,0 1 16,0-22-16,-1 0 0,1 21 15,0-21-15,21-21 32,0-1-32,0 1 15,21 0-15,0 0 0,1 0 0,-1-22 16,0 22-16,0 0 0,0-21 16,0 21-16,1-1 0,-1 1 0,0 0 15,0 0-15,0 0 0,0 0 16,1 21-16,-1-22 0,21 22 0</inkml:trace>
  <inkml:trace contextRef="#ctx0" brushRef="#br0" timeOffset="12720.62">31708 3133 0,'-22'0'31,"1"0"-31,0 0 16,0 21-16,0 0 0,0 0 0,-22 0 15,22 22-15,-21-1 0,21 0 16,-1 1-16,-20-1 0,21 0 0,0 1 16,0-1-16,-1 0 0,22 1 15,0-1-15,0 0 0,0-20 16,0 20-16,0-21 0,0 0 0,22 0 15,-1 1-15,0-22 0,21 0 16,1 0-16,-22 0 0,21 0 16</inkml:trace>
  <inkml:trace contextRef="#ctx0" brushRef="#br0" timeOffset="13041.21">32152 3090 0,'0'0'0,"169"85"32,-126-43-32,-22-20 0,0 20 15,-21 0-15,0 1 0,0-1 0,0 0 16,0 1-16,-21-1 0,0 0 15,0-21-15,-1 22 0,1-1 16,0-21-16,-21 0 0,21 1 0,-22-1 16,1 0-16,21 0 0,-22-21 15,22 0-15,0 21 0,0-21 0,0 0 16,0 0-16,-1 0 16,44-21-1,-1 0-15</inkml:trace>
  <inkml:trace contextRef="#ctx0" brushRef="#br0" timeOffset="13260.09">32956 3387 0,'0'0'0,"-21"-21"31,21 42 16,0 0-47,0 0 16,0 0-16</inkml:trace>
  <inkml:trace contextRef="#ctx0" brushRef="#br0" timeOffset="13459.97">32914 3958 0,'0'64'16,"0"-128"-16,0 149 16,-21-43-16,21-21 0,0 1 0,-21 20 15,21-21-15,-21 21 0,-1-20 16,-20-1-16,0 21 0,-1-21 0,-20 0 15,-22 1-15,1-1 0,-1-21 16,-21 21-16</inkml:trace>
  <inkml:trace contextRef="#ctx0" brushRef="#br0" timeOffset="15840.88">17928 3895 0,'-21'0'15,"0"0"-15,0 0 16,-1 0 0,1 0-16,0 0 15,42 0 48,0 0-63,1 0 0,-1 0 15,21 0-15,-21 0 0,22 0 0,-22 0 16,21 0-16,0 0 0,-20 0 16,20 0-16,0 0 0,1 0 0,-1 0 15,21 0-15,-20 0 0,20 0 0,22 0 16,-22 0-16,22 0 0,0 0 15,-1-21-15,22 21 0,-21 0 0,42 0 16,-21 0-16,21 0 0,0 0 16,0 0-16,21 0 0,-21 0 0,21 0 15,0 0-15,0 0 0,22 0 0,-22 0 16,0 0-16,21 0 16,-20 0-16,20 0 0,0 0 0,1 0 15,-1 0-15,0 0 0,22 0 0,-1 0 16,22 0-16,-22 0 0,22 0 15,0 0-15,-1 0 0,1 0 0,21 0 16,-21 0-16,20 0 0,1 0 16,-21-22-16,21 22 0,-22 0 0,22-21 15,0 21-15,-21-21 0,21 21 0,-22-21 16,1 0-16,21 21 0,-22-21 16,1 21-16,0-22 0,21 22 0,-22 0 15,1-21-15,21 21 0,-22 0 16,22 0-16,-21 0 0,21 0 15,-22 0-15,22 0 0,-21 0 16,0 0-16,-1 21 0,-20-21 0,-1 22 16,1-22-16,-1 21 0,-20-21 15,-1 21-15,-42 0 0,21-21 0,-21 0 16,-21 0-16,0 0 0,-22 0 16,1 0-16,-21 0 0,-22 0 0,0 0 15,-21 0-15,1 0 0,-22-21 31,-22 21-31,1-21 0,-21 21 16,0 0-16,-22 0 0</inkml:trace>
  <inkml:trace contextRef="#ctx0" brushRef="#br0" timeOffset="16692.39">16150 5969 0,'0'0'0,"-21"0"15,0 0 1,42 0 31,0 0-47,21 0 0,-20 0 15,-1 0-15,21 0 0,0 0 0,-20 0 16,20 0-16,-21 0 0,0 0 16,0 0-16,1 0 0,-44 0 31,1 21-31,-21-21 15</inkml:trace>
  <inkml:trace contextRef="#ctx0" brushRef="#br0" timeOffset="16864.29">15981 6181 0,'0'0'16,"-21"0"-16,21 21 0,-22-21 0,44 0 31,-1 0-31,0 0 15,21 0-15,1 0 0,-1 0 0,0 0 16,1 0-16,-1 0 16,0 0-16,1-21 0,-1 21 0,-21-21 15,21 21-15</inkml:trace>
  <inkml:trace contextRef="#ctx0" brushRef="#br0" timeOffset="17592.5">17822 5906 0,'0'0'0,"0"-22"0,0-20 31,-21 63 0,21 0-31,0 1 16,0 20-16,0-21 0,0 21 0,0-20 16,0 20-16,0-21 0,0 21 15,0-20-15,-21 20 0,21-21 0,-21 0 16,21 22-16,0-22 0,0 0 0,0 0 15,0 0-15,-21-21 16,-1-21 0,22 0-1,0 0-15,0 0 16,0-1-16,0-20 0,0 21 16,0 0-16,0-22 0,22 22 0,-1-21 15,0 21-15,0-22 0,21 1 16,-20 0-16,-1-1 0,21 22 0,0-21 15,1 21-15,-1 0 0,0 21 16,1 0-16,20 0 0,-20 0 0,-1 0 16,0 21-16,-21 0 0,22 21 0,-22 1 15,-21-22-15,0 21 16,0 0-16,0 1 0,0-22 0,0 21 0,0-21 16,0 22-16,-21-22 0,0 0 15,-1 0-15,1 0 0,21 1 16,0-44 15,21 22-31</inkml:trace>
  <inkml:trace contextRef="#ctx0" brushRef="#br0" timeOffset="17940.11">18669 6075 0,'0'0'0,"21"0"0,0 0 15,0 0-15,1-21 16,-1 21-16,0-21 0,0 21 16,0-22-16,0 22 0,1-21 15,-1 0-15,21 21 0,-21-21 0,0 0 16,-21 0-16,22-1 0,-22 1 16,0 0-16,0 0 0,0 0 0,0 0 15,-22 21-15,1 0 16,0 0-16,-21 0 0,21 21 15,-1 0-15,1 21 0,0-21 0,0 22 16,0-1-16,0 0 0,-1 1 0,22-1 16,0-21-16,-21 22 15,21-22-15,0 21 0,0-21 0,0 0 16,0 22-16,21-22 0,1-21 0,-1 21 16,0 0-16,21-21 0,-21 0 15,22 0-15,-1 0 0,0 0 0,1 0 16,20-21-16,-20 0 0,20 21 15</inkml:trace>
  <inkml:trace contextRef="#ctx0" brushRef="#br0" timeOffset="18468.81">19748 5842 0,'0'0'0,"0"-21"0,0 0 16,0 42-1,0 21 1,-21-21-16,0 1 0,21 20 0,-21 0 15,0 1-15,0-22 0,-1 21 16,22-21-16,0 22 0,-21-22 0,21 0 16,0 0-16,0 0 0,0 0 0,0 1 15,21-22 1,1 0-16,-1 0 0,21 0 16,-21-22-16,0 22 0,1-21 0,20 0 15,-21 0-15,0 0 0,22 0 16,-22-1-16,0 1 0,0 0 15,0-21-15,0 42 0,-21-21 0,22-1 16,-22 44 0,0-1-16,0 0 15,0 0-15,0 0 0,-22 0 16,22 1-16,0-1 0,0 0 0,0 0 16,0 0-16,0 0 0,0 1 0,0-1 15,22-21 1,-1 0-16,21 0 0,-21 0 15,22 0-15,-22 0 0,21-21 0,-21-1 16,22 1-16,-22 21 0,0-21 16,21-21-16,-42 21 0,21-1 15,-21-20-15,22 21 0,-22-21 0,0-1 16,0 22-16,0-21 0,-22-1 16,1 22-16,21-21 0,-21 21 0,0 0 15,0 21-15,-22-22 0,22 1 0,0 21 16,0 0-16,0 0 15,0 0-15,-1 0 0,22-21 16</inkml:trace>
  <inkml:trace contextRef="#ctx0" brushRef="#br0" timeOffset="18960.07">22415 5525 0,'0'0'0,"0"-22"16,0 1-16,0 0 0,22 0 0,-22-21 15,0 20-15,0 1 0,0 0 16,0 42-1,0 22 1,0-1-16,-22 0 0,22 22 16,-21-1-16,21 1 0,-21 20 15,0-20-15,21-1 0,-42 170 16,20-190 0,22-1-16,-21-21 0,21 0 0,0 0 15,0 1-15,0-1 0,21-42 31,-21-1-15,0 1-16</inkml:trace>
  <inkml:trace contextRef="#ctx0" brushRef="#br0" timeOffset="19188.93">22415 5482 0,'0'0'0,"0"-42"16,0-43-1,0 64-15,0 0 0,22 0 0,-1 0 16,0-1-16,0 22 0,21-21 0,1 0 16,-1 21-16,0-21 0,1 21 15,20 0-15,-20 0 0,20 0 0,-21 0 16,1 0-16,-1 0 0,0 0 16,-20 0-16,-1 0 0,-21 21 0,0 0 15,0 0-15,0 1 0,-21-1 16,-22 0-16,22 0 15</inkml:trace>
  <inkml:trace contextRef="#ctx0" brushRef="#br0" timeOffset="19348.84">22415 5736 0,'0'0'0,"-21"43"0,-63 41 32,105-84-17,0 0-15,0 0 16,21 0-16,1 0 0,-1 0 0,0 0 15,22 0-15,-22 0 0,1 0 16,20 0-16,-21 0 0,1 0 0,-22 0 16</inkml:trace>
  <inkml:trace contextRef="#ctx0" brushRef="#br0" timeOffset="19556.28">23093 5863 0,'0'43'15,"-21"-22"-15,21 0 0,-22 21 16,1-21-16,21 1 0,0 20 0,0-21 16,-21 0-16,21 22 0,0-22 15,0 0-15,0 0 0,0 0 16,0 0-16,0 1 0,21-22 47,-21-22-47</inkml:trace>
  <inkml:trace contextRef="#ctx0" brushRef="#br0" timeOffset="19736.16">23156 5779 0,'0'0'0,"0"-22"16,-21 1-16,0 0 0,21 0 15,-21 21-15,0-21 0,42 21 47,0 0-31,0 0-16,0 21 0,0 0 15</inkml:trace>
  <inkml:trace contextRef="#ctx0" brushRef="#br0" timeOffset="20100.97">23368 5842 0,'21'0'31,"-21"-21"-31,0 0 0,21 0 16,0 21-16,1 0 15,-1 0-15,0 0 16,21 0-16,-21 0 0,1 0 0,20 21 16,-21 0-16,0 0 0,0 21 0,1-20 15,-22 20-15,0 0 0,21-21 16,-21 22-16,0-1 0,0-21 0,0 22 15,-21-22-15,21 21 0,-22-21 0,1 0 16,0-21-16,0 22 0,0-22 16,0 0-1,21-22 1,0 1-16,0 0 0,0 0 16,21 0-16,0 0 0,0-1 15,0-20-15,0 21 0,1 0 16,-1-22-16,0 1 0,0 21 0,21 0 15,-20 0-15,-1-22 0,0 43 0,21-21 16,-21 0-16,1 21 0,-1 0 16</inkml:trace>
  <inkml:trace contextRef="#ctx0" brushRef="#br0" timeOffset="20404.45">24045 5990 0,'0'21'0,"0"1"0,-21-1 0,21 0 16,21-21 15,0 0-31,1 0 0,-1-21 16,0 0-16,21 21 0,-21-22 15,22 1-15,-22 0 0,21 0 0,1 0 16,-22 0-16,21-1 0,-21 1 16,0 0-16,-21 0 0,0 0 0,0 0 15,-21 21-15,0 0 16,-21 0-16,21 0 0,-22 21 15,1 0-15,21 0 0,-22 0 0,22 22 16,-21-22-16,21 21 0,21-21 16,0 0-16,0 22 0,0-22 0,0 0 15,0 0-15,0 0 0,21 1 16,0-22-16,0 0 0,0 21 16,1-21-16,20 0 0,0 0 0</inkml:trace>
  <inkml:trace contextRef="#ctx0" brushRef="#br0" timeOffset="21604.76">25273 5313 0,'0'0'0,"0"-21"0,0 0 0,-21-1 15,21 1-15,-21 0 0,-1 21 0,1 0 16,21 21-16,-21 0 15,0 1-15,0 20 0,0 0 0,-1 22 16,1-1-16,0 22 0,0 0 16,-21-1-16,20 1 0,-20 21 0,0 0 15,-1-1-15,1 1 0,21 0 0,-21-21 16,-1 21-16,1-1 0,0-20 16,20 21-16,1 0 0,-21-22 0,21 22 15,0 0-15,-22 0 0,22 0 0,0-22 16,21 1-16,0 0 0,-21-22 15,21 1-15,0-22 0,0 0 16,0 1-16,0-22 0,21 0 0,0 0 16,0-21-16,0 0 0,1 0 0,20-21 15,-21 0-15,21 0 0,-20 0 16,20-1-16,0-20 0,1 0 0,-1-1 16,21-20-16,-20 21 0,-1-22 0,0-21 15,1 22-15,-22-22 0,21 1 16,-21 20-16,1-21 0,-22 1 0,0 20 15,0-20-15,0 20 0,0 1 0,-22-1 16,-20 1-16,21 20 16,0-20-16,0 42 0,-1-22 0,1 1 15,0 21-15,0 0 0,21-1 0,0 1 16,0 0-16,0 0 16,0 0-16,0 0 0,21 21 15,0-22-15,0 1 0,22 21 0,-22-21 16,0 0-16,21 0 0,-20 0 15,20 21-15,-21-22 0,21 1 0,1 0 16,-22 0-16,21 0 0,-21 0 16,1-1-16,20 1 0,-21 0 0,0 21 15,0-21-15,1 0 0,-22 0 0,0-1 16,0 1-16,0 0 16,-22 21-1,1 0-15,0 21 16,0 0-16,0 1 0,0 20 0,-1-21 15,1 0-15,21 22 0,0-22 0,-21 0 16,21 0-16,0 0 0,0 0 16,0 1-16,0-1 0,0 0 0,21-21 15,0 21-15,1-21 0,20 0 16,-21 0-16,0 0 0,22 0 16,-22 0-16,0-21 0,0 21 0,0-21 15,0 0-15,-21-1 0,0 1 0,0 0 16,0 0-1,0 0-15,0 0 0,-21-1 0,21 1 16,-21 0-16,0 0 0,0 0 16,21 0-16,0-1 15,0 1-15,0 0 16,21 21-16,0-21 0,21 21 16,-20 0-16,-1 0 0,21-21 0,0 21 15,-20 0-15,20 0 0,0 0 16,1 0-16,-22 21 0,21-21 0,0 21 15,-20 0-15,-1 0 0,0 1 0,0-1 16,-21 0-16,0 0 0,0 0 16,0 22-16,0-22 0,-21-21 15,0 21-15,0 0 0,-1 0 0,1-21 16,0 0-16,21 21 0,21-21 47,0-21-47,1 0 0,-1 0 0,0 0 15,0 0-15,0-1 0,22-20 0,-22 21 16,0-21-16,0 20 0,0-20 16,0 21-16,-21-21 0,22 20 15,-22 1-15,0 0 0,0 42 16,-22 0-16,1 1 16,0-1-16,21 21 0,-21-21 15,0 22-15,21-1 0,0-21 16,-21 0-16,21 22 0,0-22 0,0 0 15,0 0-15,0 0 0,21 0 16,0-21-16,0 0 0,0 0 16,0 0-16,1 0 0</inkml:trace>
  <inkml:trace contextRef="#ctx0" brushRef="#br0" timeOffset="22020.52">27157 5313 0,'0'0'0,"21"-21"0,0 0 15,-21-1-15,0 1 16,0 0-16,0 42 16,0 0-1,-21 1-15,0 20 0,21 0 16,-21 22-16,-1-1 0,1 1 0,0 20 15,21-20-15,-21-1 0,0 1 16,0-1-16,-1-20 0,1 20 0,21-20 16,0-1-16,-21-21 0,21 0 0,0 0 15,0 1-15,0-1 0,0-42 32</inkml:trace>
  <inkml:trace contextRef="#ctx0" brushRef="#br0" timeOffset="22380.85">26860 5355 0,'0'0'0,"22"-127"32,-1 106-32,21 0 0,0 0 0,1 0 15,20 21-15,1 0 0,-1-22 16,1 22-16,20 0 0,1 0 0,0 22 15,-1-1-15,22 0 0,-21 21 16,0 1-16,-22-1 0,22 0 16,-43 22-16,0-1 0,-20 1 0,-1-1 15,-21 1-15,-21-1 0,-1 1 16,-41-1-16,21-20 0,-43-1 0,21 0 16,-20 1-16,-1-1 0,0-21 15,22 21-15,-22-42 0,22 22 0,-1-1 16,1-21-16,-1 0 0,22 0 0,21 0 15,-22 0-15,22 0 0,0 0 16,21-21 0,21 21-16,0-22 0,1 22 15,20-21-15,0 0 0,1 0 16,-1 0-16</inkml:trace>
  <inkml:trace contextRef="#ctx0" brushRef="#br0" timeOffset="22740.65">28109 5694 0,'0'0'0,"0"-21"0,21 21 15,-21-21-15,0-1 0,22 22 0,-1-21 16,0 21-16,0 0 0,0-21 16,0 21-16,1 0 0,-1 0 15,0 0-15,0 21 0,0 0 0,0 1 16,1-1-16,-1 21 0,0 0 15,-21-20-15,0 20 0,0 0 0,0 1 16,0-22-16,0 21 0,0-21 0,0 0 16,0 1-16,0-1 0,-21 0 15,0-21-15,-1 0 0,1 0 16,21-21 0,0 0-16,0-1 0,0 1 15,0 0-15,0 0 0,0 0 0,0-22 16,21 1-16,-21 21 0,22-21 15,-1-1-15,0 1 0,0 0 16,-21 20-16,21 1 0,0-21 16,1 21-16,-1 21 0,0-21 0,0-1 15,0 22-15</inkml:trace>
  <inkml:trace contextRef="#ctx0" brushRef="#br0" timeOffset="22933.16">28998 5525 0,'0'0'0,"-63"127"31,63-106-31,-21 21 0,-1-21 0,1 22 16,0-22-16,21 21 0,0-21 15,0 0-15,0 1 0,0-1 0,0 0 16,0 0-16,0 0 16,0-42-1,0 0 1,0 0-16</inkml:trace>
  <inkml:trace contextRef="#ctx0" brushRef="#br0" timeOffset="23101.05">28850 5313 0,'0'0'0,"-21"-21"31,21 42 0,21-21-31,0 21 0,0 0 16,1-21-16,-1 21 0,-21 1 0,21-1 16</inkml:trace>
  <inkml:trace contextRef="#ctx0" brushRef="#br0" timeOffset="23436.86">29337 5567 0,'0'21'0,"0"0"16,0 0-16,0 1 0,0 20 0,0-21 16,0 21-16,0-20 0,0 20 15,0 0-15,0-21 0,0 22 0,0-22 16,21 21-16,-21-21 0,0 1 16,21-1-16,-21 0 0,0 0 0,21-21 31,1 0-31,-22-21 15,21 0-15,0-22 0,0 22 16,-21 0-16,21-21 0,0-1 16,-21 1-16,22 0 0,-1-1 15,0 1-15,-21 21 0,0-21 16,21 20-16,0-20 0,-21 21 16,21 21-16,1 0 15,-22 21 1,21-21-16,-21 21 0</inkml:trace>
  <inkml:trace contextRef="#ctx0" brushRef="#br0" timeOffset="23744.44">29866 5800 0,'0'0'0,"64"0"31,-43 0-31,0 0 0,0-21 16,0 21-16,0-22 0,1 1 0,-1 0 15,0 0-15,21 0 0,-21-22 16,-21 22-16,0 0 0,22 21 0,-22-21 16,-22 21-16,1 0 15,0 0-15,-21 21 0,-1-21 0,1 42 16,0-20-16,-1-1 0,22 21 16,-21-21-16,21 22 0,0-22 0,-1 21 15,22-21-15,-21 0 0,21 1 0,0-1 16,0 0-16,0 0 0,21 0 15,1-21-15,-1 0 0,21 0 16,0 21-16,-20-21 0,20 0 16,21 0-16,-20 0 0,20 0 0,-20 0 15,-1-21-15,21 0 0</inkml:trace>
  <inkml:trace contextRef="#ctx0" brushRef="#br0" timeOffset="24096.24">30459 5694 0,'0'0'0,"0"-21"0,0 0 15,0-1-15,0 1 0,0 0 16,21 0 0,0 21-16,0 0 0,0 0 15,1 0-15,-1 0 0,0 0 0,0 0 16,0 21-16,0 0 0,1 0 16,-1 1-16,0-1 0,-21 0 15,0 21-15,0-21 0,0 22 0,0-1 16,0 0-16,0-20 0,-21 20 15,0-21-15,-1 0 0,1 0 0,0 1 16,0-1-16,0-21 0,0 0 16,-1 0-16,22-21 31,0-1-31,22 1 0,-1 0 16,0 0-16,0-21 0,21 20 0,-20-20 15,-1 0-15,21-1 0,-21 1 16,0 0-16,22 21 0,-22-22 0,0 22 15,0 0-15,22 0 0,-22 0 16,0 21-16,0 0 0,0-22 0,0 22 16</inkml:trace>
  <inkml:trace contextRef="#ctx0" brushRef="#br0" timeOffset="24360.09">31644 5419 0,'-21'0'16,"0"0"-16,0 21 15,-1 0-15,1 0 0,-21 0 0,21 1 16,0-1-16,-22 21 0,22-21 16,-21 22-16,21-22 0,-1 21 0,1 0 15,0-20-15,21 20 0,0-21 16,0 21-16,0-20 0,0-1 0,0 0 15,21 0-15,0 0 0,22 0 16,-22 1-16,21-22 0,-21 0 0,22 0 16,-1 0-16,0 0 0,1 0 15</inkml:trace>
  <inkml:trace contextRef="#ctx0" brushRef="#br0" timeOffset="24655.92">32089 5482 0,'0'0'16,"0"-21"-16,0 0 0,0 0 16,21 21-16,0 0 0,0 0 15,21 0-15,-20 0 0,20 0 16,-21 0-16,21 0 0,-20 21 0,20-21 16,-21 21-16,-21 0 15,0 0-15,0 22 0,0-22 0,0 21 16,-21 1-16,-21-22 0,20 21 15,1-21-15,-21 22 0,21-1 0,-22-21 16,1 0-16,21 22 0,0-22 16,-22 0-16,22 0 0,0 0 0,0-21 15,0 21-15,0-21 16</inkml:trace>
  <inkml:trace contextRef="#ctx0" brushRef="#br0" timeOffset="24924.77">33210 5525 0,'0'0'15,"-21"-22"-15,0 22 0,0 0 0,0 0 16,0 0-16,-1 0 0,1-21 0,0 21 16,21 21 15,0 1-15,0-1-16,21 0 15,-21 0-15,21 0 16</inkml:trace>
  <inkml:trace contextRef="#ctx0" brushRef="#br0" timeOffset="25200.61">33041 6138 0,'0'0'0,"0"22"16,0-1-16,0 0 15,0 0-15,0 0 16,-21 0-16,0 1 0,0-1 16,-22 21-16,22-21 0,0 0 15,-21 1-15,-1 20 0,1-21 0,0 0 16,-1 0-16,1 1 0,0-22 15,-22 21-15,1 0 0</inkml:trace>
  <inkml:trace contextRef="#ctx0" brushRef="#br0" timeOffset="26896.44">22479 6858 0,'0'0'0,"-21"0"0,0 0 0,-1 0 16,1 0-16,0 0 16,0 0-1,0 0 1,0 0-16,-1 0 16,1 0-1,0 0 16,21-21-15,-21 21-16,42-21 31,0 21-15,0 0-16,1 0 0,-1 0 0,0 0 16,0 0-16,21 0 0,1 0 15,-1 0-15,0 0 0,1 0 0,20 0 16,-20 0-16,20 0 0,-21 0 0,22 0 15,-1 0-15,1 0 0,-1 0 16,-20 21-16,20-21 0,22 0 0,-22 0 16,22 0-16,0 0 0,-1 0 0,22 0 15,-21 0-15,21 0 0,-22 0 16,22 0-16,0 0 0,0 0 16,21 0-16,-21 0 0,0 0 0,21 0 15,-22 0-15,1 0 0,-21 0 16,0 0-16,-1 0 0,1 0 0,0 0 15,-22 0-15,22-21 0,-22 21 0,22 0 16,-22 0-16,22 0 0,0 0 16,-22 0-16,22-21 0,0 21 0,-22 0 15,22 0-15,-1 0 0,-20 0 16,21 0-16,-22 0 0,22 0 0,-1 0 16,-20 0-16,21 0 0,-1 0 0,1 0 15,0 0-15,-1 0 0,1 0 16,0 0-16,20 0 0,-20 0 0,21 0 15,21 0-15,-21 0 0,0 0 16,21-22-16,-22 22 0,1 0 16,0 0-16,0 0 0,0 0 0,0 0 15,-1 0-15,-20-21 0,21 21 16,-21 0-16,-1 0 0,1-21 0,0 21 16,-22 0-16,1-21 0,-1 21 0,-21 0 15,1-21-15,-1 21 0,0 0 16,1-21-16,-22 21 0,0-22 0,0 22 15,0 0-15,-21-21 16,-21 21 15,0 0-31,-21 0 16,-22 0-16,1-21 0,-1 21 0,-20-21 16,-22 0-16</inkml:trace>
  <inkml:trace contextRef="#ctx0" brushRef="#br0" timeOffset="28004.48">21971 4339 0,'-21'0'16,"0"0"-1,-1 0-15,22 21 63,22-21-48,-1 0-15,0 0 16,0 0-16,0 0 0,22 0 0,-22 0 16,21 0-16,0 0 0,22 0 15,-22 0-15,43 0 0,-22 0 0,1 0 16,21 0-16,-1 0 0,1 0 16,21 0-16,-22 0 0,22 0 0,0 0 15,0 0-15,21 0 0,0 0 0,-21 0 16,21 0-16,0 0 15,-21 0-15,-1 0 0,22-21 0,-21 21 16,21 0-16,-21 0 0,0 0 16,21 0-16,-21 0 0,0-21 0,-1 21 15,1 0-15,0 0 0,0 0 0,21 0 16,0 0-16,-21 0 0,21 0 16,0 0-16,0 0 0,-21-21 0,-1 21 15,22 0-15,-21 0 0,21-21 16,-21 21-16,21 0 0,-21 0 0,-21-21 15,20 21-15,-20 0 0,21 0 16,0 0-16,-22 0 0,22 0 0,0 0 16,0 0-16,21 0 0,-21 0 15,-22 0-15,22 0 0,-21 0 16,0 0-16,-1 0 0,1 0 0,-22 0 16,1 0-16,-1-22 0,-20 22 15,-1 0-15,0 0 0,-20 0 0,-1 0 16,0 0-16,0 0 0,0-21 15,0 21-15,-42 0 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7:09:36.4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6921 1842 0,'0'0'0,"0"-22"0,0 1 15,0 0-15,0 0 0,0 0 16,0 0-16,0-1 0,-21 22 31,21 22 0,0-1-31,0 0 0,-21 21 0,21 1 16,0-1-16,0 0 0,-21 1 16,0 20-16,0-21 0,21 22 0,-22-1 15,1 22-15,0-21 0,21 20 16,-21 1-16,0-22 0,21 22 0,-21 0 16,21-22-16,0 22 0,0 0 0,0-1 15,0 22-15,0-21 0,0 21 16,0-1-16,0-20 0,0 21 0,0 0 15,0 0-15,0-1 0,21 1 16,0 0-16,-21 0 0,0 0 16,21 21-16,0-21 0,-21 21 0,21-22 15,1 22-15,-22-21 0,0 21 16,21-21-16,-21 21 0,21 0 0,-21-21 16,0 21-16,0-21 0,0 21 0,0-21 15,0 21-15,0 0 0,0-22 16,0 22-16,0-21 0,0 21 0,0-21 15,0 21-15,0-21 0,0 21 0,0-21 16,0 0-16,0-1 0,0 1 0,0-21 16,0 21-16,0 0 0,0-22 15,0 22-15,0-21 0,0-1 16,0 1-16,0-21 0,0 20 0,0-20 16,0-1-16,0 1 0,0-22 0,0 22 15,0-43-15,0 0 0,0 0 16,0 0-16,0-42 15,0 0-15,0-21 0,0-1 0,0 1 16,21 0-16,-21-22 0,21 1 16</inkml:trace>
  <inkml:trace contextRef="#ctx0" brushRef="#br0" timeOffset="2760.17">7260 1736 0,'-21'0'31,"0"0"-31,0 0 16,-1 0-16,1 0 16,0 0-16,0 0 0,0 0 15,0 0 1,21 21 15,21 0-15,0-21-16,21 0 15,-21 21-15,22-21 0,-22 0 0,21 0 16,22 0-16,-22 21 0,22-21 0,-22 0 16,21 0-16,22 0 0,-21 0 15,20 22-15,-20-22 0,20 0 0,1 0 16,-21 0-16,20 0 0,1 0 15,0 0-15,-1 0 0,22 0 0,0 0 16,21 0-16,0 0 0,0 0 16,0 0-16,0-22 0,21 1 0,0 21 15,0 0-15,1-21 0,-1 21 16,0 0-16,21-21 0,-21 21 16,1-21-16,-1 21 0,21 0 0,-21 0 15,-21-21-15,21 21 0,1 0 16,-22 0-16,21 0 0,0 0 0,0-22 15,-21 22-15,21 0 0,0 0 16,1 0-16,-1 0 0,0 0 0,0 0 16,0 0-16,0 0 0,-21 0 0,43 0 15,-22 0-15,0 0 0,0 0 16,0 0-16,22 0 0,-22 0 16,0 0-16,21 0 0,1 0 15,-1 0-15,-21 0 0,22 0 0,-22 0 16,21 0-16,-21 0 0,22 0 15,-1 0-15,-21 0 0,0 0 0,22 0 16,-22 0-16,21 0 0,-21 0 16,22 0-16,-22 0 0,21 0 0,-21 22 15,22-22-15,-1 0 0,0 0 0,1 0 16,-22 0-16,21 0 0,-21 0 16,22 0-16,-1 0 0,-21 0 0,21 0 15,1 0-15,-22 0 0,21 0 16,1 0-16,-22 0 0,21 0 15,-21 21-15,0-21 0,22 0 16,-1 0-16,-21 0 0,0 0 0,22 0 16,-22 0-16,0 0 0,21 0 15,1 0-15,-22 0 0,0 21 0,21-21 16,-20 0-16,-22 0 0,21 0 16,0 0-16,-21 0 0,21 0 0,-21 0 15,-21 0-15,21 0 0,-21 0 16,0 0-16,-1 0 0,1 0 0,0 0 15,0 0-15,-21 0 0,-1 0 16,1 0-16,0 0 0,-1 0 0,-20 0 16,-1 0-16,1 0 0,-1 0 15,1 0-15,-1 0 0,1 0 16,-1 0-16,1 0 0,-22 0 0,22 0 16,-22 21-16,0-21 0,22 0 15,-43 0-15,21 0 0,-21 0 0,1 0 16,-1 0-16,0 0 0,0 0 15,-21 21-15,0 0 16,0 1-16,0-1 16,0 0-16,0 0 0,0 21 0,0-20 15,0 20-15,0-21 0,0 21 16,0 1-16,0-1 0,-21-21 0,0 22 16,0-1-16,-1 21 0,1-20 15,0-1-15,-21 22 0,-1-1 16,22-21-16,-21 22 0,0-1 0,20 1 15,-20-1-15,0 22 0,21-21 16,-22 20-16,22 1 0,0 0 0,-21-1 16,20 22-16,1-21 0,0-1 0,0 1 15,0 0-15,0 21 0,-1-1 16,1 1-16,-21-21 0,21 21 0,0 0 16,-1-22-16,1 22 0,0 0 15,0 0-15,-21 0 0,20-1 0,1 1 16,0 0-16,0-21 0,0 21 0,21 21 15,-21-22-15,-1 1 16,1 0-16,0 0 0,0 0 0,0 0 16,0-1-16,-1 1 0,22 0 0,-21 0 15,0 0-15,0-22 0,0 22 16,0 0-16,-1 0 0,1 0 0,0 0 16,21-22-16,-21 22 0,0 0 0,21-21 15,0 20-15,0-20 0,-21 0 16,21 21-16,0-22 0,0 1 0,0 0 15,0-1-15,-22-20 0,22 20 0,0 1 16,0 0-16,0-22 0,0 22 16,0-22-16,0 22 0,0-21 0,0-1 15,0 1-15,0-22 0,0 21 16,0 1-16,0-22 0,0 22 0,0-22 16,-21 0-16,21 22 0,0-22 15,-21 1-15,21-1 0,0 0 0,0-21 16,-21 22-16,21-22 0,-21 21 0,21-21 15,0 1-15,-21-1 0,-1 0 16,1-21-16,21 21 0,-21 0 0,0-21 16,0 21-16,0-21 15,-1 0-15,22 22 0,-21-22 16,0 0-16,0 0 0,0 0 16,0 0-16,-22 0 0,22 0 15,-21 0-15,-1 0 0,1 0 0,-21 0 16,-1 0-16,1 0 0,-1 0 0,-21 0 15,1 0-15,-1 0 0,0 0 16,1 0-16,-22 0 0,21 0 0,-21-22 16,1 22-16,-1-21 0,0 21 0,-21 0 15,21 0-15,-21-21 0,0 21 16,0 0-16,0 0 0,-21-21 0,0 21 16,0 0-16,-1 0 0,1-21 0,-21 21 15,21 0-15,-43 0 0,22 0 0,0-21 16,-1 21-16,-20 0 0,-1 0 15,22 0-15,-22 0 0,1-22 16,-1 22-16,1 0 0,-1 0 0,22 0 16,-21-21-16,-1 21 0,1-21 0,-1 21 15,1 0-15,-1 0 0,1 0 16,-22 0-16,21-21 0,1 21 0,-22 0 16,22 0-16,-22 0 0,22 0 0,-1 0 15,-21 0-15,22 0 0,-1 0 16,22-21-16,-21 21 0,20 0 0,-20 0 15,20-21-15,1 21 0,-21 0 0,20 0 16,1-22-16,-22 22 0,22 0 0,0-21 16,-1 21-16,1 0 0,21-21 15,-21 0-15,20 21 0,1 0 16,0-21-16,0 21 0,0 0 0,0-21 16,-1 21-16,1-22 0,21 1 0,-21 21 15,21 0-15,0-21 0,0 21 16,21-21-16,-21 21 0,0-21 0,21 21 15,-21-21-15,22 21 0,-1-22 0,0 22 16,0 0-16,0-21 0,22 21 0,-22 0 16,21 0-16,-21-21 0,22 21 15,-1-21-15,-21 21 0,21 0 0,1 0 16,-1 0-16,0-21 0,1 21 0,-1 0 16,0 0-16,-20 0 0,-1 0 15,21 0-15,-21 0 0,0 0 16,22 0-16,-1 0 0,0-21 0,22 21 15,-1 0-15,22 0 0,-21 0 0,20-22 16,1 22-16,0 0 0,20 0 0,-20-21 16,0 21-16,21 0 0,-22 0 15,22-21-15,0 21 0,0 0 0,0 0 16,-1 0-16,1-21 0,21 0 16,-21 21-16,0 0 0,0-21 15,21-1 1,-21 22-16,21-21 0,-22 0 0,22 0 15,0 0-15,0 0 16,0-1-16,0 1 0,22-21 16,20 21-16,0-22 0,1 1 0</inkml:trace>
  <inkml:trace contextRef="#ctx0" brushRef="#br0" timeOffset="3895.51">15430 1778 0,'0'0'0,"-21"-21"0,21 0 0,-21 0 16,21-1-16,-21-20 0,0 21 16,21 0-16,-21 0 15,-1 21-15,22-22 16,-21 22-16,0 0 16,0 22-1,21 20-15,0-21 0,0 21 16,0 1-16,-21 20 0,21 1 0,0-1 15,0 1-15,-21-1 0,21 22 16,0 0-16,0 20 0,0-20 0,0 21 16,0 0-16,0-22 0,21 22 15,0 0-15,0-21 0,-21 42 0,21-21 16,0-1-16,-21 1 0,22 0 16,-22 21-16,0-21 0,0 21 15,0 0-15,0 0 0,0 0 0,0 0 16,0 0-16,0 21 0,0-21 0,0 21 15,0-21-15,0 21 0,0-21 16,0 22-16,0-22 0,0 21 0,0-21 16,21 21-16,-21-21 0,21 21 0,-21 0 15,21-21-15,0 21 0,-21-21 0,0 0 16,21 22-16,1-22 0,-22 0 16,21 0-16,-21-22 0,0 22 0,21-21 15,-21 0-15,21 0 0,-21-21 0,0-1 16,21 1-16,-21 0 15,21-22-15,-21 1 0,0-1 0,22 1 16,-22-22-16,21 0 0,-21-21 0,0 22 16,0-22-16,21 0 0,-21-42 47,-21 21-32,21-21 1,-21 0-16,-1 21 15,22-22-15,0 1 0,-21 21 16,21-21-16,-21 21 16,21-21-1</inkml:trace>
  <inkml:trace contextRef="#ctx0" brushRef="#br0" timeOffset="4260.3">15536 8742 0,'21'21'16,"-42"-42"-16,42 63 0,-21-21 15,0 1-15,0-1 16,-21 0-16,0-21 0,21 21 0,0 0 15,-21-21-15,21 21 0,-21-21 0,21 22 16,0-1-16,0 0 16,0 0-16,0 0 15,0 0-15,0 1 16,0-1 0,0 0-16,0 0 0,0 0 15,0 0-15,0 1 16,0-1-1,0 0-15,0 0 16,0 0-16,0 0 16,-21 1-16,21-1 0,0 0 15,0 0-15,0 0 16,0 0 0,0 1 30,-22-22-30,1 0 0,0-22-16</inkml:trace>
  <inkml:trace contextRef="#ctx0" brushRef="#br0" timeOffset="5432.21">11599 212 0,'0'0'0,"0"-21"16,0-1-16,0 1 0,0 42 31,0 1-31,0-1 16,0 21-16,0 0 0,-21 1 15,21-1-15,0 22 0,-21-22 0,21 21 16,0-20-16,0 20 0,0-20 0,0 20 15,0-21-15,-21 1 0,21-1 16,0 0-16,0-20 0,0-1 0,0 0 16,0 0-16,21-21 15,0 0 1,-21-21 0,0 0-16,0 0 0,0-1 0</inkml:trace>
  <inkml:trace contextRef="#ctx0" brushRef="#br0" timeOffset="5745.03">11261 974 0,'0'0'0,"-22"21"15,22 21-15,-21-21 0,21 22 0,0-22 16,0 0-16,0 21 0,0-20 0,0-1 15,0 21-15,0-21 0,21 0 16,1-21-16,-1 22 0,0-22 0,21 0 16,1 0-16,-1 0 0,0 0 15,1 0-15,-1 0 0,0 0 0,22-22 16,-22 1-16,22 21 0,-22-21 16,0 0-16,1 0 0,-1 0 0,-21-1 15,0 1-15,0 0 0,-21-21 16,0 21-16,0-1 0,0-20 0,0 21 15,-21-21-15,0-1 0,-21 22 16,21-21-16,-22-1 0</inkml:trace>
  <inkml:trace contextRef="#ctx0" brushRef="#br0" timeOffset="5983.48">11134 360 0,'0'0'0,"-22"-21"0,1 0 15,21-1-15,0 1 16,0 0-16,0 0 16,21 21-16,1-21 0,-1 0 0,21-1 15,-21 1-15,22 0 0,-1 0 16,0 21-16,22-21 0,-22 0 0,0 21 16,1-22-16,-1 22 0,-21 0 15,22 0-15,-22 0 0,0 0 0,0 0 16,0 0-16,0 0 0,1 22 15,-22-1-15,0 0 0,21 0 16</inkml:trace>
  <inkml:trace contextRef="#ctx0" brushRef="#br0" timeOffset="6499.91">12404 656 0,'0'0'0,"0"64"31,0-43-31,-22 0 0,22 0 0,-21 22 16,21-22-16,0 21 0,0 0 16,0 1-16,0-22 0,0 21 0,0 1 15,0-1-15,0-21 0,0 21 16,0-20-16,0-1 0,0 0 15,0 0-15,0 0 16,0-42 0,0 0-16,21 0 15,-21 0-15,22-22 0,-1 22 16,-21-21-16,0-1 0,21-20 0,0 21 16,0-1-16,0-20 0,1 20 15,-1-20-15,0 21 0,21-1 0,-21 1 16,22 21-16,-1-22 0,0 22 15,22 21-15,-22 0 0,-21 0 0,22 0 16,-1 0-16,-21 21 0,0 22 0,1-22 16,-1 21-16,-21 1 0,0-1 15,0 0-15,0 1 0,0-1 16,0 0-16,-21 1 0,21-22 16,0 21-16,0-21 0,0 22 0,0-22 15,0 0-15,0 0 16,21-21-16,0 0 0,0 0 15,0-21-15,0 0 0,22 0 0,-22-1 16,0-20-16,0 0 0,0-1 16</inkml:trace>
  <inkml:trace contextRef="#ctx0" brushRef="#br0" timeOffset="6755.77">13547 254 0,'0'0'0,"0"-42"15,0-85 1,0 106-16,0 42 15,0 0 1,0 0-16,0 21 0,0 1 0,0 20 16,0-20-16,0 20 0,0 1 15,0-22-15,0 21 0,0 1 0,0-1 16,0-20-16,0 20 0,0-20 16,0-1-16,0 0 0,0 1 0,0-22 15,0 0-15,0 0 0,0 0 0,0 0 16,21-21-16,0 0 15,0 0-15,0 0 0,-21-21 16,0 0-16,21 0 16,-21 0-16,22-22 0</inkml:trace>
  <inkml:trace contextRef="#ctx0" brushRef="#br0" timeOffset="6935.66">13420 656 0,'21'0'15,"0"0"-15,0 0 16,0 0-16,-21-21 16,21 0-16,1 0 0</inkml:trace>
  <inkml:trace contextRef="#ctx0" brushRef="#br0" timeOffset="13396">13441 783 0,'0'0'0,"0"-21"0,-21 0 0,-1 21 16,-20-21-16,21 21 0,0-21 0,0 21 15,-1 0-15,1-22 0,-21 22 16,21 0-16,0 0 0,-1 0 0,1 0 16,0 0-16,0 0 0,0 0 15,42 0 1,0 0-1,0 0-15,22-21 16,-1 21-16,0-21 0,1 21 0,20-21 16,-21 21-16,22-21 0,-22 21 0,22-21 15,-22 21-15,0 0 0,1 0 16,-22-22-16,21 22 0,-21 0 0,1 0 16,-22 22 77</inkml:trace>
  <inkml:trace contextRef="#ctx0" brushRef="#br0" timeOffset="13819.37">13949 804 0,'0'0'0,"0"22"16,21-22 15,0 0-15,0 0-16,0-22 0,1 1 0,-1 0 15,0 21-15,21-21 0,-21 0 0,1 0 16,20-1-16,-21 1 0,0 0 16,0 0-16,1 0 0,-22 0 0,0-1 15,-22 22 1,1 0-16,-21 0 16,21 0-16,-22 0 0,1 22 0,0-1 15,21 0-15,-22 0 0,22 0 16,-21 22-16,21-22 0,-1 21 15,22-21-15,0 0 0,0 22 0,0-22 16,0 64 0,0-64-16,22-21 0,-1 21 0,0 0 15,21-21-15,-21 0 0,22 0 0,-22 0 16,21 0-16,1 0 0,-22 0 16,21 0-16,-21 0 0,22 0 0,-22-21 15,21 21-15,-21-21 0</inkml:trace>
  <inkml:trace contextRef="#ctx0" brushRef="#br0" timeOffset="14159.98">14541 741 0,'0'0'0,"-21"-21"0,21-22 16,0 22-16,0 0 16,21 21-16,-21-21 0,22 21 15,-1 0-15,0 0 0,0 0 16,0 0-16,0 0 0,1 21 0,-1 0 15,-21 0-15,21 1 0,0-1 16,-21 21-16,0-21 0,0 22 0,0-1 16,0 0-16,0 1 0,0-22 0,0 21 15,0-21-15,-21 22 0,21-22 16,-21-21-16,21 21 0,0-42 31,0 0-15,0-1-16,0-20 0,0 21 0,21-21 15,-21 20-15,21-20 0,-21 0 16,0 21-16,21-22 0,0 22 0,1-21 16,-1 21-16,-21-1 0,21 1 0,0 21 15,0-21-15,-21 0 0,21 21 16,1 0-16</inkml:trace>
  <inkml:trace contextRef="#ctx0" brushRef="#br0" timeOffset="14487.8">15282 614 0,'-21'42'16,"0"-21"-1,21 1-15,-21-1 0,21 0 16,0 0-16,0 21 0,0-20 0,0 20 16,0-21-16,0 21 0,0-20 15,0-1-15,0 0 0,0 0 0,0 0 16,0 0-16,21-21 15,0 0-15,0 0 16,0-21-16,1 0 0,-1 0 16,0 0-16,0-22 0,-21 22 15,21 0-15,0-21 0,1 21 16,-22-22-16,0 22 0,0 0 0,21-21 16,-21 20-16,21 1 0,-21 0 0,0 0 15,0 0-15,0 0 0,21 21 16,0 0-1</inkml:trace>
  <inkml:trace contextRef="#ctx0" brushRef="#br0" timeOffset="14683.68">15642 677 0,'0'0'0,"0"22"0,0-1 0,0 0 0,0 0 15,0 21-15,0-20 0,0-1 0,0 21 16,0-21-16,0 0 0,0 22 15,0-22-15,0 0 0,0 0 0,0 0 16,0 1-16,21-22 31,0 0-31,-21-22 16,0 1-16,22-21 16,-22 21-16,21 0 0,-21-22 0</inkml:trace>
  <inkml:trace contextRef="#ctx0" brushRef="#br0" timeOffset="14755.64">15748 466 0,'0'0'0,"-21"0"0</inkml:trace>
  <inkml:trace contextRef="#ctx0" brushRef="#br0" timeOffset="14831.6">15684 423 0,'0'22'16,"0"-1"-16,22-21 15,-1 21-15,-21 0 0,21-21 16,0 21-16</inkml:trace>
  <inkml:trace contextRef="#ctx0" brushRef="#br0" timeOffset="14921.54">15981 910 0,'0'0'0,"-21"0"0</inkml:trace>
  <inkml:trace contextRef="#ctx0" brushRef="#br0" timeOffset="15644.13">15981 953 0,'63'-85'31,"-42"64"-31,1 0 0,20-1 16,-21-20-16,21 21 0,-20 0 0,-1-22 16,21 22-16,-21 0 0,0 0 0,-21 0 15,-21 21 17,0 0-32,0 21 0,21 0 0,-42 0 15,42 0-15,-22 1 0,1-1 16,0 21-16,0-21 0,0 0 0,21 22 15,0-22-15,0 0 0,0 0 0,0 0 16,0 1-16,0-1 0,0 0 16,21-21-16,-21 21 0,21-21 0,0 0 15,22 0-15,-22 0 0,0 0 0,0 0 16,0 0-16,0-21 0,1 21 16,20-21-16,-21 0 0,0-1 0,0 1 15,1 0-15,-1-21 0,21 21 16,-21-1-16,-21 1 0,21-21 15,1 21-15,-1 0 0,-21-1 16,0 44 15,0-1-31,0 0 0,0 0 0,0 0 16,0 0-16,0 1 0,0 20 16,-21-21-16,21 0 0,-22 0 0,22 1 15,0-1-15,0 0 0,0 0 16,22-21-1,-1-21-15,0 21 0,-21-21 16,21 0-16,0-1 0,0-20 16,22 21-16,-43 0 0,21 0 15,0-1-15,0-20 0,-21 21 16,0 0-16,21 21 16,-21 21-1,0 0-15,0 0 0,0 0 16,0 1-16,0-1 0,0 0 0,0 0 15,22 0-15,-1 0 0,0-21 16,0 0-16,0 0 16,0 0-16,22 0 0,-22-21 0,21 0 15,-21 0-15,1 0 0,20 0 16,-21-1-16,0 1 0,0-21 0,1 21 16,-1 0-16,-21-22 0,0 22 15,0-21-15,0 21 0,0-1 16,0 1-16,0 0 0,-21 21 0,-1 0 15,1 0-15,0 0 16,0 0-16,0 0 16,42 0-1</inkml:trace>
  <inkml:trace contextRef="#ctx0" brushRef="#br0" timeOffset="15820.03">18732 360 0,'0'0'0,"-42"-21"0</inkml:trace>
  <inkml:trace contextRef="#ctx0" brushRef="#br0" timeOffset="16332.28">18627 21 0,'-64'-21'16,"22"21"0,21 0-16,-22 0 0,22 0 0,-21 0 0,-1 0 15,1 0-15,0 0 16,-1 42-16,1 1 0,0 20 0,21 22 16,-22-22-16,22 1 0,0-1 15,21 1-15,0-1 0,0 1 0,0-1 16,0 1-16,0-1 0,0-20 0,21-1 15,0 0-15,22 1 0,-1-1 16,0-21-16,1 0 0,-1 1 0,0-1 16,1-21-16,20 0 0,-21 0 15,1-21-15,-1-1 0,0 1 0,1 0 16,-1-21-16,-21-1 0,22 1 0,-22 0 16,0-1-16,0-20 0,-21 21 15,0-22-15,0 1 0,0-1 16,0 1-16,-21-1 0,-21 22 0,20-22 15,-20 22-15,0 21 0,-22-22 16,22 22-16,0 21 0,-1 0 0,1 0 16,0 21-16,-1-21 0,1 43 15,21-22-15,0 21 0,21 1 0,0-1 16,0 0-16,0 1 0,21-1 0,0 0 16,21 22-16,22-22 0,-22 22 15,22-22-15,-22 21 0,0-20 0,1 20 16,-1 1-16,0-22 15,1 22-15,-22-22 0,0 0 0,-21 22 16,0-22-16,0-21 0,0 22 0,0-1 16,0-21-16,-21 0 0,21 0 15,-21 1-15,-1-1 0,1-21 0,0 0 16,0 0-16,0 0 16,21-21-16,0-1 15,0-20-15,0 21 0,0-21 0,21-1 16,0 1-16</inkml:trace>
  <inkml:trace contextRef="#ctx0" brushRef="#br0" timeOffset="16663.68">19092 720 0,'0'0'0,"0"21"32,0 0-32,0 0 0,0 0 15,0 22-15,0-22 0,0 21 16,0-21-16,-21 22 0,21-22 0,0 21 15,0-21-15,0 1 0,0 20 0,0-21 16,0 0-16,21 0 16,0-21-16,1 0 0,-1 0 15,0 0-15,0-21 0,0 0 16,22 0-16,-22 0 0,0 0 0,0-22 16,0 22-16,0-21 0,-21-1 15,22 1-15,-22 0 0,0 21 16,21-22-16,-21 22 0,0 0 0,0 0 15,0 0-15,0-1 16,0 44 15,0-1-15,0 0-16</inkml:trace>
  <inkml:trace contextRef="#ctx0" brushRef="#br0" timeOffset="17055.45">19685 953 0,'0'0'0,"21"-22"0,-21 1 0,0 0 16,21 0-16,0 0 0,-21 0 0,22-1 16,-1-20-16,0 21 0,-21 0 0,21 0 15,-21-1-15,0 1 0,0 0 16,-21 21-1,0 21-15,0 0 16,-1 1-16,1-1 16,0 0-16,21 21 0,-21-21 0,0 22 15,21-22-15,-21 21 0,21-21 16,0 22-16,0-22 0,0 0 0,0 0 16,0 0-16,21 1 0,0-22 15,0 0-15,0 0 0,22 0 16,-22 0-16,21-22 0,-21 22 0,22-21 15,-1 0-15,21 0 0,-20 0 16,-1-22-16,22 22 0,-22-21 0,0 21 16,1-22-16,-22 22 0,21 0 0,-21-21 15,-21 21-15,0-1 0,0 1 16,0 0-16,0 0 16,43 21-16,-86-21 0</inkml:trace>
  <inkml:trace contextRef="#ctx0" brushRef="#br0" timeOffset="17243.34">20278 953 0,'63'42'16,"-42"-21"-16,-21 0 15,21 0-15,-21 1 0,-21-1 16,0-21 0,0 0-16,0 0 0,0 0 0,-1 0 15,1 0-15,0 0 0,0 0 0,21-21 31,0-1-31,0 1 16,42 0-16,-21 0 0,1-21 0</inkml:trace>
  <inkml:trace contextRef="#ctx0" brushRef="#br0" timeOffset="17305.31">20764 423 0,'0'0'0,"0"-42"0</inkml:trace>
  <inkml:trace contextRef="#ctx0" brushRef="#br0" timeOffset="18579.28">20807 233 0,'-43'63'15,"43"-41"-15,-21 20 16,0-21-16,0 21 0,0 1 0,0-1 16,-1 22-16,1-22 0,21 0 15,-21 22-15,0-22 0,0 22 16,21-22-16,0 0 0,0 1 0,0-1 16,0 0-16,0-21 0,0 1 0,0-1 15,21 0-15,0 0 0,0-21 16,0 0-16,1 0 0,-1 0 0,21 0 15,-21-21-15,0 0 0,1 0 16,-1-1-16,0-20 0,0 21 0,0-21 16,0 20-16,1-20 0,-1 21 0,0-21 15,-21 20-15,0 1 0,21 21 16,-21 21 15,0 1-31,0-1 0,-21 21 16,21-21-16,0 0 0,0 1 0,0-1 15,0 0-15,0 0 0,0 0 16,0 0-16,0 1 0,0-1 16,21-21-16,0 0 0,0 0 15,1 0-15,-1 0 0,0-21 16,21-1-16,-21 1 0,1 0 0,-1 0 16,0 0-16,21 0 0,-21-22 15,-21 22-15,22 0 0,-1 0 0,-21 0 16,21-1-16,-21 1 0,0 42 47,-21 1-47,0-1 0,21 0 0,-22 0 15,22 0-15,0 0 16,0 1-16,0-1 0,0 0 0,0 0 16,22-21-1,-1 0-15,0 0 16,0 0-16,0-21 0,0 21 0,1-21 15,-22 0-15,0-1 0,21 1 16,-21 0-16,0 0 0,0 0 0,0 0 16,0-1-16,-21 1 0,21 0 0,-22 0 15,1 21-15,0 0 16,0 0-16,21-21 0,-21 21 16,42-21 15,0 21-31,21 0 0,-20 0 0,20-22 15,-21 22-15,21 0 0,-20 0 16,20 0-16,-21 0 0,0 0 0,0 0 16,1 0-16,-1 0 0,0 0 0,0 22 15,0-1-15,-21 0 0,0 0 16,0 0-16,0 0 0,0 1 16,0-1-16,0 0 0,0 21 0,0-21 15,0 1-15,0-1 0,0 0 16,0 0-16,0 0 0,-21-21 15,0 0 1,21-21 0,0 0-16,0 0 0,0 0 0,0-22 15,0 22-15,0-21 0,21 21 16,0-22-16,0 1 0,1 21 0,-1-22 16,21 22-16,-21 0 0,0 0 0,22 0 15,-22 0-15,0 21 0,21 0 16,-20 0-16,-1 0 15,0 0-15,-21 21 0,21 0 16,-21 0-16,0 0 0,0 0 0,0 22 16,0-22-16,0 21 0,0-21 0,0 22 15,0-22-15,0 21 0,0-21 16,0 1-16,0-1 0,0 0 0,0 0 16,0 0-16,21-21 0,0 0 0,1 0 15,-1 0-15,0 0 0,0 0 16,0 0-16,22-21 0,-22 0 0,21 0 15,-21 0-15,22-1 0,-1-20 16,-21 21-16,0-21 0,22-1 0,-22 22 16,0-21-16,-21 21 0,0-22 15,0 22-15,0 0 0,0 0 16,-21 21-16,-22 0 16,22 0-16,0 21 0,0 0 0,0 0 15,0 0-15,-1 1 0,22-1 16,0 21-16,0-21 0,0 0 0,0 1 15,0 20-15,22-21 0,-22 0 16,21 0-16,0 1 0,0-1 0,-21 0 16,21-21-16,-21 21 0,0 0 0,0 0 15,-21-21 17,0 0-17,0 0-15,0-21 0,21 0 16</inkml:trace>
  <inkml:trace contextRef="#ctx0" brushRef="#br0" timeOffset="18613.25">22119 804 0,'-21'-21'16,"42"42"-16,-63-63 0</inkml:trace>
  <inkml:trace contextRef="#ctx0" brushRef="#br0" timeOffset="18799.15">21780 296 0,'0'0'0,"22"0"0,-1-21 0,-64 0 15,22 21-15,0 0 0,0-21 16,0 21-16,0-21 0,-1 21 31,1 0-31,0 0 16,0 0-16,0 21 0,0 0 16,-22-21-16</inkml:trace>
  <inkml:trace contextRef="#ctx0" brushRef="#br0" timeOffset="19000.04">20997 3852 0,'0'0'16,"21"-127"-16,1 22 0,-1 20 0,-21 21 0,21 1 15,0 42-15,-21-22 0,21 43 0,-21-21 16,-21 21-16,0 21 16</inkml:trace>
  <inkml:trace contextRef="#ctx0" brushRef="#br0" timeOffset="19199.54">20045 1376 0,'0'0'0,"0"-127"0,0 42 0,0 43 0,0-43 15,0 64-15,21 21 16,0 0-16,0 21 16,22 0-16,-22 1 0,21-1 0,0 0 15,1 0-15,-22-21 0</inkml:trace>
  <inkml:trace contextRef="#ctx0" brushRef="#br0" timeOffset="135183.26">10287 15261 0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7:16:11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10816 0,'-21'0'16,"0"0"-1,21-21-15,0 0 16,-21 0-16,21 0 0,-21-1 16,21 1-16,0 0 15,0 0-15,0 0 0,0 0 16,0-1-1,0 44 1,0-1-16,0 21 16,0 0-16,0 1 0,0 20 15,0 1-15,0 20 0,0 1 0,-21-21 16,21 20-16,-22 1 0,1 0 16,0-1-16,0-20 0,0-1 0,0 1 15,-1-1-15,1-20 0,21-1 16,0-21-16,0 21 0,0-20 0,21-22 31,1-22-31,-22 1 16,21 0-16,0-21 0,0-1 15,0 1-15,0 0 0,1-22 0,-1 1 16,0 20-16,0-20 0,0 21 16,0-22-16,1 22 0,-1 21 0,0-22 15,0 22-15,0 0 0,0 21 16,1 21-1,-1 21-15,0-20 16,-21 20-16,0 0 0,0 1 0,21-1 16,-21 0-16,0 22 0,21-22 15,-21-21-15,0 22 0,21-1 0,1-21 16,-22 0-16,21 0 16,0 1-16,0-1 0,0-21 0,0 0 15,1 0-15,20 0 0,-21 0 16,21-21-16,-20-1 0,20-20 0,-21 21 15,0-21-15,22-22 0,-22 22 16,0-43-16,-21 22 0,21-1 0,-21-21 16,0 22-16,0-22 0,0 22 0,0-1 15,0 22-15,0-22 0,0 22 16,-21 0-16,21 21 0,0-22 0,-21 22 16,0 0-16,-1 0 15,1 21 1,21 21-1,0 0-15,0 0 16,0 0-16,21 22 0,-21-22 16,22 0-16,-22 21 0,21-20 0,-21-1 15</inkml:trace>
  <inkml:trace contextRef="#ctx0" brushRef="#br0" timeOffset="354.79">1905 11663 0,'0'0'0,"0"21"16,63-21-1,-41-21 1,-1 0-16,0 0 0,0-1 0,0 1 16,0 0-16,1-21 0,-1 21 15,0-22-15,-21 22 0,0 0 0,0 0 16,0 0-16,0-1 0,0 1 0,-21 21 15,0 0 1,-22 21-16,22-21 0,0 22 0,-21 20 16,20-21-16,1 0 0,0 22 15,0-1-15,0-21 0,21 21 0,0-20 16,0 20-16,-21-21 0,21 0 16,0 0-16,0 1 0,0-1 15,21 0-15,0 0 0,0-21 16,0 0-16,0 0 0,22 0 0,-22 0 15,21 0-15,-21-21 0,22 21 0,-1-21 16,-21 0-16,22-1 0</inkml:trace>
  <inkml:trace contextRef="#ctx0" brushRef="#br0" timeOffset="883.12">2688 11007 0,'0'0'0,"0"-43"0,0-62 16,-21 83-16,0 1 15,0-21-15,21 21 16,0 0-16,-22 21 0,22 21 16,0 0-1,0 0-15,0 0 0,0 22 16,0-1-16,0 21 0,0-20 0,0 20 16,0 1-16,0-1 0,0 1 15,-21-1-15,0 1 0,21-22 0,0 22 16,0-22-16,-21 0 0,21-21 0,-21 1 15,21 20-15,0-21 16,-21 0-16,-1-42 31,22 0-31,0-21 16,0 20-16,0 1 0,0-21 16,0 21-16,0-22 0,22 22 15,-1-21-15,0 21 0,21 0 0,1-22 16,-1 22-16,0 0 0,1 21 15,-1-21-15,0 21 0,22 0 0,-22 0 16,0 0-16,1 21 0,-1 0 0,0 0 16,-20 22-16,-1-22 0,0 21 15,-21-21-15,0 22 0,0-1 0,-21 0 16,0 1-16,-22-22 0,1 21 16,-22 0-16,1-20 0,-1 20 15,1-21-15,-1 0 0,22-21 0,-21 21 16,-1 1-16,22-22 0,-1 0 15,22 0-15,-21 0 0,21 0 0,0 0 16,21-22-16,0 1 16,0 0-16,42 21 0,-21-21 0,0 0 15,22 0-15,-1-1 0</inkml:trace>
  <inkml:trace contextRef="#ctx0" brushRef="#br0" timeOffset="1206.94">3471 10901 0,'0'0'16,"0"-21"-16,0 0 0,0-1 0,0 1 16,0 0-16,0 42 15,0 0 1,0 1-16,21-1 0,-21 21 15,22 0-15,-22 22 0,0-22 0,0 22 16,0-1-16,0 1 0,0-1 16,0-20-16,0 20 0,0 1 15,0-22-15,0 0 0,0 1 0,-22-1 16,22-21-16,-21 0 0,21 0 16,0 1-16,0-1 0,0-42 31,0-1-31,21 1 15,-21 0-15</inkml:trace>
  <inkml:trace contextRef="#ctx0" brushRef="#br0" timeOffset="1543.74">3260 10964 0,'0'0'0,"-22"-21"0,1 0 15,0 0-15,21 0 0,0 0 0,0-22 16,0 22-16,21 0 0,22 0 15,-1 21-15,0-21 0,22 21 0,-1 0 16,1 0-16,20 0 0,-20 0 16,21 21-16,-22 0 0,22 21 0,-22 1 15,-20-22-15,20 21 0,-21 22 0,1-22 16,-22 21-16,0 1 0,0-1 16,-21-20-16,0 20 0,0 1 0,-21-22 15,0 22-15,-21-22 0,-1 0 0,1 1 16,0-1-16,-22 0 0,1 1 15,20-22-15,-20 21 0,-1-21 16,22 0-16,-22 1 0,43-1 0,-21-21 16,0 21-16,20-21 0,1 0 15,0 0-15,21-21 16,0 0 0,0-1-16,21 1 0,0 0 0</inkml:trace>
  <inkml:trace contextRef="#ctx0" brushRef="#br0" timeOffset="1983.15">4212 11494 0,'-42'-85'15,"42"64"-15,0 0 16,0-1-16,21 1 0,21 21 0,-21-21 16,1 21-16,20 0 0,0 0 0,-21 0 15,22 21-15,-1-21 16,0 21-16,-20 1 0,20 20 0,-21-21 0,0 21 16,0-20-16,1 20 0,-22-21 15,21 21-15,-21-20 0,0 20 16,0-21-16,0 0 0,0 22 0,-21-43 15,-1 21-15,22 0 0,-21-21 0,21 21 16,0-42 0,0 0-1,0 0-15,0-1 0,0 1 16,0 0-16,0-21 0,0 21 0,0-22 16,0 22-16,0-21 0,21 21 15,1-22-15,-22 22 0,0 0 0,21 0 16,0 0-16,-21-1 0,21 22 15,0-21-15,0 21 16,1 0-16,-1 0 0,0 0 16</inkml:trace>
  <inkml:trace contextRef="#ctx0" brushRef="#br0" timeOffset="2195.03">5038 11388 0,'0'0'0,"0"21"31,0 0-31,0 0 16,0 0-16,0 1 0,0-1 0,0 0 15,0 0-15,0 0 0,0 22 0,0-22 16,0 0-16,0 0 16,0 0-16,0 0 15</inkml:trace>
  <inkml:trace contextRef="#ctx0" brushRef="#br0" timeOffset="2370.92">4974 11261 0,'0'0'0,"-42"-21"31,42-1-31,21 22 31,0 0-31,0 0 16,0 0-16,1 0 0</inkml:trace>
  <inkml:trace contextRef="#ctx0" brushRef="#br0" timeOffset="2739.72">5207 11345 0,'-21'0'16,"42"22"31,0-22-47,0 21 0,0 0 0,1 0 16,-22 0-16,21 0 0,0 1 0,0 20 15,0-21-15,-21 0 0,0 0 16,0 22-16,21-22 0,-21 0 0,0 0 15,0 0-15,0 1 0,0-1 16,0-42 15,0-1-31,0 1 16,22 0-16,-22 0 0,0 0 16,21-22-16,0 22 0,0-21 0,0 21 15,-21-22-15,21 22 0,1-21 0,-1 21 16,0 0-16,-21-1 0,21 1 0,0 21 15,0 0-15,-21-21 0,22 21 16,-1 0 0</inkml:trace>
  <inkml:trace contextRef="#ctx0" brushRef="#br0" timeOffset="3047.55">5630 11621 0,'0'0'0,"0"21"16,0 0-16,21-21 15,1 0-15,-1 0 16,0-21-16,0 0 0,0-1 0,0 22 16,22-21-16,-22-21 0,0 21 15,21 0-15,-20-1 0,-1-20 0,0 21 16,-21 0-16,0 0 0,0-1 0,0 1 16,-21 21-1,0 0-15,-1 21 0,1-21 16,0 22-16,0-1 0,-21 21 0,20-21 15,1 0-15,0 22 0,21-22 16,0 0-16,0 21 0,0-20 16,0-1-16,0 0 0,0 0 0,0 0 15,21-21-15,0 21 0,1-21 0,-1 0 16,21 22-16,-21-22 0,22 0 0,-22 0 16,21 0-16,-21 0 0,22 0 15</inkml:trace>
  <inkml:trace contextRef="#ctx0" brushRef="#br0" timeOffset="3390.97">6223 11494 0,'0'0'0,"0"-22"0,0 1 0,0 0 0,0 0 15,0 0-15,21 0 0,0-1 0,-21 1 16,21 0-16,1 0 0,20 0 16,-21 21-16,21 0 0,1 0 0,-1 0 15,-21 0-15,22 0 0,-1 21 0,0 0 16,1 0-16,-22 0 0,0 22 15,0-1-15,-21 0 0,0-20 0,0 20 16,0 0-16,0 1 0,0-1 0,-21-21 16,-21 21-16,20-20 0,1-1 0,0 0 15,0 0-15,-21 0 0,20-21 16,1 0-16,0 0 0,0 0 16,21-21-16,0 0 15,0 0-15,0 0 0,21-1 0,0 1 16,0-21-16,1 0 0,20-1 15,0 1-15,-21 0 0,22-1 0,-1 1 16,0 0-16,1 20 0,-1-20 0,0 21 16,1 0-16,-1-22 0,-21 43 15,22-21-15,-22 0 0,21 21 0,-21 0 16</inkml:trace>
  <inkml:trace contextRef="#ctx0" brushRef="#br0" timeOffset="4135.33">9102 11832 0,'21'0'31,"0"0"-31,-21-21 0,42 0 0,-21 21 16,1-21-16,20 0 0,-21 21 0,0-22 15,22 1-15,-22 0 0,0-21 0,0 21 16,-21-1-16,0-20 0,0 21 16,0-21-16,-21-1 0,0 1 0,-22 21 15,1 0-15,0-22 0,-1 22 16,-20 21-16,21 0 0,-22 0 0,-21 0 16,22 21-16,-1 0 0,1 1 0,-1 20 15,22 0-15,0 1 0,21-1 16,-22 0-16,43 1 0,0-1 15,0 0-15,0-21 0,0 22 0,21-22 16,22 0-16,-22 0 0,21 0 0,1-21 16,20 0-16,-21 0 0,22 0 15,-22 0-15,22 0 0,-1 0 0,-20-21 16,-1 0-16,21 0 0,-20 0 0,-22 0 16,21-1-16,-21-20 0,22 0 15,-22-22-15,0 22 0,-21-22 0,0 1 16,0-1-16,21-20 0,-21 20 0,0 1 15,0-1-15,0 22 0,0-22 16,0 22-16,0 0 0,-21 21 16,21-1-16,0 1 0,0 0 0,-21 21 15,0 21-15,21 22 16,0-22-16,0 21 0,0 0 16,0 22-16,0-1 0,0 1 0,0 21 15,0-22-15,0 1 0,0-1 0,0 1 16,0-1-16,0-21 0,0 1 15,0-1-15,21 0 0,0 1 0,-21-22 16,21 0-16,0 0 0,1 0 0,-1-21 16,0 0-16,0 0 15,0 0-15,0 0 0</inkml:trace>
  <inkml:trace contextRef="#ctx0" brushRef="#br0" timeOffset="4479.13">9694 11663 0,'0'0'0,"-21"-21"0,63-127 32,1 126-32,-22 1 0,21 0 15,-21 21-15,22 0 0,-1 0 0,-21 0 16,22 0-16,-1 0 0,-21 21 16,21 0-16,-20 22 0,-1-22 15,0 21-15,-21-21 0,0 22 0,0-1 16,0-21-16,0 22 0,-21-22 0,0 21 15,-1-21-15,22 0 0,-21 1 0,0-22 16,21 21-16,-21-21 0,21-21 31,0-1-31,0 1 0,0 0 0,0 0 16,0-21-16,0 20 0,21-20 16,0 0-16,-21 21 0,21-22 0,1 22 15,-1-21-15,0 21 0,0-1 0,0 22 16,0-21-16,1 21 15,-1 0-15,0 0 0,0 0 16,0 0-16,0 0 0,1 0 0</inkml:trace>
  <inkml:trace contextRef="#ctx0" brushRef="#br0" timeOffset="4671.02">10795 11451 0,'0'0'0,"0"21"0,0 1 16,-21-1-16,0 0 0,-1 0 15,1 0-15,21 0 0,0 1 0,-21-1 16,21 21-16,-21-21 0,21 0 0,0 1 16,0-1-16,0 0 0,0 0 15,0 0-15,0 0 16</inkml:trace>
  <inkml:trace contextRef="#ctx0" brushRef="#br0" timeOffset="4854.92">10668 11261 0,'0'0'0,"-21"-21"0,21-1 16,-21 22-16,21-21 16,-22 21-16,1-21 0,21 42 31,0 0-16,0 1-15,0-1 0,21 0 16,1 0-16,-22 0 0,21 0 0</inkml:trace>
  <inkml:trace contextRef="#ctx0" brushRef="#br0" timeOffset="5207.72">11155 11494 0,'0'0'0,"0"-22"0,0 1 0,21 42 32,-21 22-17,0-22-15,0 0 0,0 21 16,0-20-16,0 20 0,0-21 16,0 21-16,0-20 0,0-1 0,0 21 15,0-21-15,0 0 0,21 1 0,-21-1 16,21-21-16,0 0 15,1 0-15,-1 0 16,-21-21-16,21-1 0,0-20 16,0 21-16,-21 0 0,21 0 15,1-22-15,-22 22 0,21-21 0,0-1 16,0 22-16,-21 0 0,0 0 16,21 0-16,-21 0 0,21-1 0,1 22 15,-1 0-15,0 0 31,0 0-31</inkml:trace>
  <inkml:trace contextRef="#ctx0" brushRef="#br0" timeOffset="5535.53">11853 11705 0,'21'0'31,"1"0"-31,-1 0 0,21 0 16,-21-21-16,22 0 0,-1 21 0,-21-21 16,21 0-16,-20-1 0,20 1 15,-21 0-15,0 0 0,-21 0 0,0 0 16,0-1-16,-21 22 16,0 0-16,-21 0 0,20 0 0,-20 0 15,0 0-15,-1 22 0,22-1 16,-21 0-16,21 21 0,0-21 15,-1 1-15,22-1 0,-21 42 16,21-42-16,0 1 0,21-1 0,1 0 16,20-21-16,-21 21 0,21 0 15,1-21-15,-1 0 0,0 0 0,1 0 16,-1 0-16,0 0 0,1 0 0,-1 0 16,-21 0-16</inkml:trace>
  <inkml:trace contextRef="#ctx0" brushRef="#br0" timeOffset="5848.44">12531 11621 0,'0'0'0,"0"-22"0,0 1 16,0 0-16,0 0 0,0 0 0,0 0 16,0-1-16,0 1 0,21 0 0,0 0 15,21 21-15,-21 0 16,22 0-16,-1 0 0,0 21 0,1-21 16,-22 21-16,21 0 0,1 22 15,-22-22-15,0 0 0,0 21 0,-21-20 16,0 20-16,0-21 0,0 21 0,0-20 15,-21-1-15,0 0 0,0 0 0,21 0 16,-22-21-16,1 0 0,0 21 16,0-21-16,21-21 15,0 0-15,0 0 16,0 0-16,0-22 0,0 22 0,21-21 16,0 0-16,0-1 0,1 1 0,20 0 15,-21-1-15,21 1 0,-20 21 16,20-22-16,-21 22 0,21 0 0,-20 0 15,20 0-15,-21 0 0,0-1 16,22 22-16</inkml:trace>
  <inkml:trace contextRef="#ctx0" brushRef="#br0" timeOffset="6271.9">14901 11684 0,'0'0'0,"-21"0"31,63 0-31,-20 0 0,-1 0 16,21 0-16,0 0 0,1 0 0,-1-21 15,0 21-15,1 0 0,-1 0 16,22-21-16,-43 21 0,21 0 0,0 0 16,-20 0-16,-1 0 0,-64 0 31</inkml:trace>
  <inkml:trace contextRef="#ctx0" brushRef="#br0" timeOffset="6407.43">14965 11748 0,'0'0'0,"-21"21"16,42-21 0,0 0-16,0 0 0,0 0 0,22 0 15,-1 0-15,21 0 0,1 0 0,-1-21 16,22 21-16,0-22 0,-22 22 16</inkml:trace>
  <inkml:trace contextRef="#ctx0" brushRef="#br0" timeOffset="6895.15">16827 11367 0,'0'0'16,"0"-22"-16,0 1 0,0 42 31,0 1-31,0-1 16,0 0-16,0 21 0,0-21 0,0 22 15,0-1-15,0-21 0,0 22 16,0-1-16,0-21 0,-21 21 16,21-20-16,0-1 0,0 0 0,-21 0 0,21 0 15,-21 0-15,0-21 16,21-21 15,0 0-31,0 0 0,0 0 0,0-22 16,0 1-16,21 0 0,0-1 15,0 1-15,0 0 0,22-22 0,-1 22 16,0-22-16,1 22 0,-1 0 0,0-1 16,22 22-16,-22 0 0,22 0 15,-1 21-15,-20 0 0,-1 0 0,0 21 16,1 0-16,-1 22 0,0-1 16,-21 0-16,1 1 0,-22-1 15,0 0-15,0 1 0,0-1 0,0 0 16,0 1-16,0-1 0,-22-21 0,1 0 15,21 22-15,-21-43 0,21 21 0,0 0 16,-21-21-16,42 0 31,0 0-31,0-21 16,1 0-16</inkml:trace>
  <inkml:trace contextRef="#ctx0" brushRef="#br0" timeOffset="7251.95">17970 11515 0,'-21'0'31,"42"0"-15,1 0-16,-1 0 0,0-21 0,0 21 16,21-22-16,1 1 0,-1 21 15,-21-21-15,22 0 0,-1 0 0,0 0 16,-21-1-16,22 1 0,-22 0 0,-21 0 15,-21 21 1,0 0-16,-22 0 0,1 21 16,0 0-16,-1 0 0,1 1 15,0 20-15,-1-21 0,1 21 0,0-20 16,20 20-16,1-21 0,0 21 16,21-20-16,0-1 0,0 0 0,0 21 15,0-21-15,0 1 0,21-1 0,0-21 16,1 21-16,20-21 0,0 0 15,1 21-15,-1-21 0,0 0 0,22 0 16,-22 0-16,22 0 0,-1-21 0,-21 0 16,22 0-16,-22-1 0,22 1 15</inkml:trace>
  <inkml:trace contextRef="#ctx0" brushRef="#br0" timeOffset="7787.64">18923 11451 0,'0'0'0,"21"-42"0,-21 21 0,0 0 0,0-1 15,0 1-15,-21 42 31,0 1-31,21-1 0,-21 21 0,-1-21 16,22 22-16,-21-22 0,21 21 16,-21 0-16,21-20 0,-21 20 0,21-21 15,0 21-15,0-20 0,0-1 0,0 0 16,0 0-16,0 0 0,21-21 16,0 0-16,0 0 15,1 0-15,-1 0 0,0 0 0,0-21 16,0 0-16,0 0 0,22 0 15,-22-1-15,21-20 0,1 21 16,-22 0-16,21 0 0,-21-1 0,0 1 16,1 0-16,-1 21 0,-21 21 31,0 0-31,0 1 0,0-1 0,-21 0 16,-1 0-16,22 0 0,-21 0 0,21 22 15,0-22-15,0 0 0,0 0 0,0 0 16,0 1-16,0-1 0,21 0 15,1-21-15,-1 0 0,0 21 0,0-21 16,21 0-16,-20 0 0,20 0 0,0-21 16,1 0-16,-1 0 0,-21-1 15,21 1-15,1-21 0,-22 21 16,21-22-16,-21 1 0,1 0 0,-22-22 16,0 22-16,0 0 0,0-1 0,0 1 15,-22 0-15,-20 20 0,0 1 16,21 0-16,-22 0 0,22 21 0,0 0 15,0 0-15,0 0 0,21 21 16,21 0 0,0-21-16,0 0 15,21 0-15,-20 0 0,20 0 16,0 0-16,-21 0 0,22 0 0,-1-21 16,-21 0-16</inkml:trace>
  <inkml:trace contextRef="#ctx0" brushRef="#br0" timeOffset="8338.99">21675 11070 0,'0'-21'31,"21"0"-31,0 21 16,0-21-16,0 0 0,0 21 15,1-22-15,-1 1 0,0 0 0,-21 0 16,0 0-16,0 0 0,0-1 0,0 1 16,0 0-16,-21 21 0,21-21 15,-43 0-15,22 21 0,-21 0 0,21 0 16,-43 0-16,22 21 0,0 21 0,-22-21 15,1 22-15,-1-1 0,22 0 16,-22 22-16,22-22 0,0 22 0,-1-1 16,1 1-16,21-1 0,0 1 0,21-1 15,0-20-15,0 20 16,0-21-16,21 1 0,0-22 0,21 21 16,1 1-16,-1-22 0,21 0 0,-20 0 15,20-21-15,1 21 0,-1-21 0,1 0 16,20 0-16,-20 0 0,-22 0 15,22-21-15,-1 0 0,1 0 0</inkml:trace>
  <inkml:trace contextRef="#ctx0" brushRef="#br0" timeOffset="8807.73">22585 10795 0,'0'0'0,"21"-42"15,-42-149 1,0 170-16,-22 21 15,22 0-15,0 0 0,-21 21 0,20 0 16,-20 22-16,21-1 0,0 0 0,0 22 16,21-1-16,-22 1 0,22-1 15,-21 22-15,21-21 0,0-1 0,0 22 16,0-22-16,0 1 0,-21-1 0,21 1 16,0-22-16,0 0 0,0 1 15,-21-1-15,21-21 0,0 22 0,0-22 16,0 0-16,-21-21 0,21-21 31,0 0-31,0-1 0,0 1 16,0-21-16,0 21 0,21-22 15,0 1-15,0 0 0,22-1 16,-1 1-16,0 0 0,1-1 0,-1 22 16,21 0-16,-20 0 0,20 0 0,-20 21 15,-1 0-15,0 0 0,1 21 16,-22 0-16,0 21 0,0-20 0,-21 20 15,0-21-15,0 21 0,0 1 0,0-22 16,-21 21-16,0-21 0,0 1 16,-1 20-16,1-21 0,0 0 0,0-21 15,0 21-15,21 1 0,-21-22 0,42 0 32,0 0-17,0-22-15,21 22 0,-20-21 0</inkml:trace>
  <inkml:trace contextRef="#ctx0" brushRef="#br0" timeOffset="9151.53">23135 11367 0,'0'0'0,"0"-22"0,0 1 16,0 0-16,0 0 16,21 21-16,0-21 0,1 21 15,20 0-15,-21 0 0,21 0 0,-20 0 16,20 21-16,0 0 0,1 21 15,-1-20-15,0 20 0,1 0 16,-22-21-16,0 22 0,-21-1 0,0 0 16,0-20-16,0 20 0,-21-21 0,0 0 15,-1 0-15,1 1 0,0-1 16,0-21-16,-21 0 0,20 0 16,1 0-16,21-21 15,0-1-15,0 1 16,0-21-16,21 21 0,1-22 0,-1 22 15,0-21-15,21 0 0,-21-1 0,1 22 16,20-21-16,-21 21 0,21-1 16,-20 1-16,20 21 0,-21 0 0,21 0 15,-20 0-15,-1 0 0,0 0 16,0 21-16,0-21 0,0 22 0</inkml:trace>
  <inkml:trace contextRef="#ctx0" brushRef="#br0" timeOffset="10399.03">24384 11388 0,'0'0'15,"0"-21"-15,0-1 0,0 1 0,-21 21 16,0 0-16,-1 0 16,1 0-16,0 0 0,0 21 15,0 1-15,0-1 0,-1 0 0,-20 21 16,21-21-16,0 1 0,21 20 0,-21-21 15,21 21-15,0-20 0,0-1 0,0 21 16,0-21-16,0 0 0,21-21 16,0 22-16,0-1 0,0-21 0,0 0 15,1 0-15,20 0 0,-21 0 0,21 0 16,-20 0-16,-1 0 0,21-21 16,-42-1-16,21 1 0,-21-21 15,0 21-15,0 0 0,0-22 0,0 1 16,0 21-16,-21-22 0,0 1 15,0 21-15,21-21 0,-21 20 16,21-20-16,-22 21 0,22 0 0,0 0 16,0-1-16,22 22 0,-1-21 15,21 21-15,0 0 0,-20 0 16,41 0-16,-21 0 0,1 21 0,-1 1 16,0-1-16,1 0 0,-1 0 0,0 0 15,1 22-15,-22-22 0,0 21 16,0-21-16,0 22 0,-21-1 0,22-21 15,-22 21-15,0-20 0,0 20 0,0-21 16,0 0-16,0 0 0,-22 1 16,22-1-16,-21 0 0,21 0 15,-21 0-15,0-21 16,0 0 0,21-21-16,0 0 0,0 0 15,0 0-15,0-1 0,0-20 16,0 21-16,21-21 0,0-1 0,21 22 15,-20-21-15,-1-1 0,21 1 16,-21 21-16,22 0 0,-22-22 0,21 43 16,0-21-16,-20 21 0,20 0 0,-21 0 15,21 0-15,-20 21 0,20-21 16,-21 43-16,0-22 0,0 0 0,1 21 16,-1 1-16,-21-22 0,0 21 15,0-21-15,0 1 0,0 20 0,-21-21 16,-1 0-16,1-21 0,0 21 15,0 1-15,0-22 0,0 0 16,-1 0-16,22-22 16,0 1-1,0 0-15,0 0 0,22 0 0,-1 0 16,0-1-16,21-20 0,-21 0 0,22-1 16,-1 1-16,22 0 0,-22 21 15,0-22-15,1 22 0,-1 0 0,0 21 16,1 0-16,-1 0 0,-21 0 0,21 21 15,-20 0-15,-1 0 0,-21 22 16,0-22-16,0 21 0,0 1 16,0-1-16,0-21 0,0 21 0,0-20 15,-21-1-15,-1 21 0,1-42 0,21 21 16,0 0-16,-21-21 0,0 22 16,42-22 15,0-22-31,0 22 0,-21-21 0,22 0 15,-1 21-15,0-21 0,0 0 16,0 0-16,0-1 0,1 1 16,-1 21-16,-21-21 0,21 21 31,0 0-15,0 0-1,0 0-15,1 0 0,-1 0 16,0 0-16,21 0 0,-21 0 0,22 0 15,-22-21-15,21 21 0,-21-21 0,22 0 16,-22-1-16,0 1 0,0 0 0,-21 0 16,0 0-16,0 0 0,0-1 15,0 1-15,-21 0 0,-21 21 0,21 0 16,-22 0-16,1 0 0,21 0 16,-22 0-16,1 21 0,0 22 15,21-22-15,-22 0 0,22 21 0,0-21 16,21 22-16,0-1 0,0-21 0,0 22 15,0-22-15,0 21 0,21-21 16,0 0-16,0 1 0,1-1 0,20 0 16,-21-21-16,21 21 0,-20-21 0,20 0 15,0 0-15,1 0 0,-22 0 0,21 0 16,0-21-16</inkml:trace>
  <inkml:trace contextRef="#ctx0" brushRef="#br0" timeOffset="10675.87">27009 11049 0,'0'0'0,"-22"-42"0,-62-43 31,63 85-15,21 21-16,-22 0 0,22 22 16,0-22-16,-21 42 0,21-20 0,0 20 15,0-20-15,0 20 0,0 1 16,0-1-16,0 1 0,0-22 0,0 0 15,0 22-15,0-22 0,0-21 0,0 22 16,0-22-16,0 21 0,0-21 0,0 0 16,0 1-1,21-22-15,-21 21 0,22-42 16,-22-1-16,0 1 16,0 0-16,0 0 0,21 0 15,0-22-15</inkml:trace>
  <inkml:trace contextRef="#ctx0" brushRef="#br0" timeOffset="10983.26">26882 11155 0,'0'0'0,"-22"-64"0,1 1 0,21 21 0,0-1 16,0 22-16,0-21 0,0 21 0,0-1 15,21 1-15,1 0 0,20 21 16,0 0-16,1 0 0,-1 0 16,21 0-16,-20 0 0,20 21 0,1 0 15,-22 1-15,0-1 0,22 21 16,-43-21-16,21 22 0,-20 20 0,-1-21 15,-21 22-15,21-22 0,-21 22 0,0-1 16,0 1-16,-21-22 0,0 22 0,-22-22 16,22 0-16,-21 1 0,-1-22 15,1 0-15,-21 0 0,20 0 0,-20 0 16,20 1-16,-20-22 0,21 0 0,-1 0 16,22 0-16,-21 0 0,21 0 15,42 0 16,0 0-31,21 0 0,-21 0 0,22 0 16,-22 0-16,21 0 0,1 0 16</inkml:trace>
  <inkml:trace contextRef="#ctx0" brushRef="#br0" timeOffset="11355.05">27665 11642 0,'0'0'0,"0"-21"0,0-64 31,0 64-31,21 0 0,0-1 0,0 1 16,22 0-16,-22 0 0,0 0 0,21 21 15,-21 0-15,22 0 0,-22 0 16,21 0-16,-21 21 0,1 0 0,-1 0 16,0 0-16,0 22 0,-21-22 0,0 21 15,0 1-15,0-22 0,0 21 16,0-21-16,0 0 0,0 22 0,-21-22 15,0 0-15,0 0 0,21 0 16,-22-21-16,1 0 16,0 0-16,21-21 15,0 0-15,0 0 0,0 0 0,0 0 16,0-1-16,0 1 0,0-21 16,0 21-16,21 0 0,0-1 15,1-20-15,-22 21 0,21 0 0,0 0 16,0 21-16,0-22 0,22 22 0,-22 0 15,0-21-15,0 21 0,0 0 16,0 0-16,1 0 0,-1 0 0</inkml:trace>
  <inkml:trace contextRef="#ctx0" brushRef="#br0" timeOffset="11579.92">28617 11367 0,'-21'21'31,"0"0"-15,21 0-16,-21 0 0,21 0 0,0 1 16,0 20-16,0-21 0,-21 0 0,21 0 15,0 1-15,0-1 0,0 0 16,0 0-16,0 0 0,0 0 16,0-42 15,21 0-31,0 0 0,-21 0 15</inkml:trace>
  <inkml:trace contextRef="#ctx0" brushRef="#br0" timeOffset="11735.83">28660 11113 0,'0'0'0,"-22"-43"0,1 22 0,0 0 0,0 21 16,21-21-16,-21 21 15,21-21-15,0 42 31,21 0-15,0 0-16,0-21 0,0 21 16</inkml:trace>
  <inkml:trace contextRef="#ctx0" brushRef="#br0" timeOffset="12075.64">28914 11197 0,'21'21'15,"-21"1"-15,21-22 16,-21 21-16,0 0 0,0 0 0,0 0 16,0 22-16,0-22 0,0 0 15,21 21-15,0 1 0,0-22 0,1 21 16,-22-21-16,21 22 0,-21-22 0,21 0 16,-21 0-16,0 0 15,0-42 1,0 0-16,0 0 15,0 0 1,0-22-16,0 22 0,0 0 0,21-21 16,0 20-16,0-20 0,1 21 0,-1-21 15,-21 20-15,21 1 0,0 0 16,-21 0-16,0 0 0,21 0 0,0 21 16,1 0-1,-1 0-15,0 0 0,0 21 16,0 0-16,0-21 0,22 21 0</inkml:trace>
  <inkml:trace contextRef="#ctx0" brushRef="#br0" timeOffset="12403.45">29527 11430 0,'0'21'16,"22"-21"0,-1 0-1,0 0-15,0 0 0,0-21 16,22 21-16,-22 0 0,0-21 15,21 0-15,-21 21 0,22-21 0,-22-1 16,0 1-16,0 0 0,-21 0 16,0 0-16,0 0 0,0-1 15,-21 22-15,0 0 16,0 0-16,0 0 0,-22 0 0,22 22 16,0-1-16,-21 0 0,20 0 0,1 0 15,0 0-15,0 22 0,0-22 16,21 0-16,0 21 0,0-20 15,0 20-15,0-21 0,0 0 0,0 0 16,21 1-16,0-1 0,0-21 0,0 21 16,22 0-16,-1-21 0,-21 0 15,43 21-15,-22-21 0,0 0 0,1 0 16,-1 0-16,-21 0 0,22-21 0</inkml:trace>
  <inkml:trace contextRef="#ctx0" brushRef="#br0" timeOffset="12775.86">30184 11367 0,'0'0'0,"0"-43"0,0 22 0,0-21 16,0 21-16,0-1 0,0 1 16,21 0-16,-21 0 0,21 21 0,0 0 15,0 0-15,0 0 0,1 0 16,-1 0-16,21 0 0,-21 0 0,22 21 16,-22 0-16,0 0 0,21 1 15,-21-1-15,1 0 0,-1 21 0,0-21 16,-21 22-16,0-22 0,0 21 15,0 1-15,0-22 0,0 21 0,0-21 16,-21 0-16,21 1 0,-21-1 0,-1 0 16,1 0-16,0-21 15,0 0-15,0 0 0,0 0 16,21-21-16,-22 0 16,22 0-16,0-1 15,0 1-15,0 0 0,22-21 0,-1 21 16,0-1-16,0-20 0,0 0 15,0 21-15,22-22 0,-22 22 0,0 0 16,0-21-16,0 42 0,1-22 0,-1 1 16,0 21-16,0 0 0,0 0 15,0 0-15,1 0 0,-1 0 16,0 0-16,0 0 0</inkml:trace>
  <inkml:trace contextRef="#ctx0" brushRef="#br0" timeOffset="13063.69">31475 11155 0,'0'0'0,"0"-21"0,0 0 16,-21 21-16,-1 0 15,1 0-15,0 0 16,0 21-16,0 0 0,-22 0 0,22 21 15,0-20-15,0-1 16,0 21-16,0-21 0,-1 22 0,1-22 16,0 21-16,21-21 0,0 0 0,0 1 15,0-1-15,0 0 0,0 0 16,0 0-16,0 0 0,0 1 16,21-22-16,22 0 0,-22 21 15,21-21-15,0 0 0,1 0 0,20 0 16</inkml:trace>
  <inkml:trace contextRef="#ctx0" brushRef="#br0" timeOffset="13359.23">31983 11197 0,'0'0'0,"0"-42"0,0 0 31,0 20-31,21 22 0,0 0 16,0 0-16,0 0 0,1 0 15,20 22-15,-21-1 0,0 0 0,0 0 16,-21 0-16,0 22 0,0-22 16,0 21-16,0 0 0,0-20 0,0 20 15,-21 0-15,0 1 0,0-22 16,0 21-16,0-21 0,-1 22 16,1-22-16,0 0 0,21 0 0,-21 0 15,0-21-15,0 0 0,-1 21 16,1-21-16,0 0 15,21-21 1,0 0-16,0 0 0,0 0 16</inkml:trace>
  <inkml:trace contextRef="#ctx0" brushRef="#br0" timeOffset="13591.09">32745 11367 0,'0'-64'31,"0"43"-15,-21 21 31,-1 21-47,1 0 15,21 0-15,0 1 0</inkml:trace>
  <inkml:trace contextRef="#ctx0" brushRef="#br0" timeOffset="13811.97">32639 11769 0,'0'0'0,"-21"63"31,21-42-31,-21 1 16,21-1-16,0 0 0,0 0 16,-22 0-16,1 0 0,0 1 15,0-1-15,0 0 0,-22 0 0,1 0 16,0 0-16,-1-21 0,-20 22 16,-1-22-16,1 0 0,-22 0 15,22 0-15,-22 0 0,0 21 0,1-21 16</inkml:trace>
  <inkml:trace contextRef="#ctx0" brushRef="#br0" timeOffset="35931.46">1312 13081 0,'0'0'0,"0"-21"0,21 21 0,1-21 15,-22 0-15,21-1 16,-21 1-16,21 0 0,-21 0 0,0 0 15,0 0-15,0-1 0,-21 22 16,0-21-16,-1 0 0,-20 21 0,0 0 16,-1 0-16,-20 0 0,-1 0 15,1 42-15,-1-20 0,-20 20 16,-1 0-16,0 1 0,1 20 0,-1 1 16,0-1-16,22 1 15,-22 20-15,22-20 0,20-1 0,1 22 16,21-22-16,0 1 0,21-22 15,0 22-15,21-22 0,0 0 16,21-20-16,1-1 0,-1 21 0,22-42 16,-1 21-16,1-21 0,-1 0 15,1 0-15,-1 0 0,1-21 0,-1 0 16,22 0-16,-22 0 0,1-1 16,-1-20-16,-20 0 0,20-1 0,1-20 15,-1 21-15</inkml:trace>
  <inkml:trace contextRef="#ctx0" brushRef="#br0" timeOffset="37747.42">1757 12869 0,'0'0'0,"0"-21"0,0 0 0,-21 21 0,-1 0 16,1 0-16,0 0 15,21 21-15,-21 0 0,0 22 0,0-1 16,21 0-16,-22 22 0,22-22 15,-21 22-15,0-1 0,21 1 0,0 20 16,0-20-16,-21 21 16,21-22-16,-21 1 0,21-1 0,0 1 15,0-22-15,0 0 0,0 1 16,0-1-16,0-21 0,0 0 0,0 0 16,0-42-1,0 0 1,0 0-16,21 0 0,0-22 15,-21 1-15,21 0 0,0-1 0,1-20 16,-1 21-16,0-22 0,0 22 16,0-1-16,22 22 0,-1-21 15,-21 21-15,21 0 0,-20-1 0,20 1 16,0 21-16,-21 0 0,1 0 16,20 21-16,-21 1 0,0 20 15,0-21-15,-21 21 0,0 1 0,0 63 16,0-64-16,0 0 15,0 1-15,0-1 0,0-21 0,0 21 16,0-20-16,0-1 0,0 0 16,0 0-16,0 0 0,22-21 31,-1-21-31,0 0 0,0 0 16,0 0-16,0-22 0,1 22 15,20-21-15,-21-1 0,0-20 0,22 21 16,-22-1-16,21-20 15,-21 20-15,0 1 0,1 21 0,-1-21 16,-21 20-16,0 1 0,0 0 0,-21 21 16,-22 0-1,22 0-15,-21 0 0,-1 21 0,1 0 16,21 1-16,-21-1 0,20 0 16,1 0-16,21 0 0,0 0 0,0 1 15,0-1-15,0 0 0,21 0 16,22-21-16,-22 21 0,0 0 0,21-21 15,1 22-15,-22-22 0,21 21 16,-21 0-16,22-21 0,-22 21 0,0 0 16,0 0-16,-21 1 15,0-1-15,0 0 0,0 0 0,0 0 16,0 0-16,0 1 0,0-1 16,0 0-16,0 0 0,0 0 15,43-21 1,-22 0-1,0 0-15,0-21 0,0 0 0,22 0 16,-22 0-16,21-22 0,0 22 16,-20-21-16,20-1 0,0 22 0,-21-21 15,1 0-15,20 20 0,-21 1 16,0 0-16,-21 0 0,0 0 16,21 0-16,-42 21 31,21 21-16,-21 0-15,0 21 0,0-21 16,21 1-16,-21 20 0,21-21 0,0 0 16,0 22-16,0-22 0,0 0 15,0 0-15,0 0 0,0 0 0,0 1 16,21-1-16,0-21 0,0 0 16,21 0-16,-20 0 0,-1 0 15,21 0-15,-21 0 0,22-21 0,-1-1 16,-21 1-16,0 0 15,0 0-15,1 0 0,-22-22 0,0 22 16,0 0-16,0-21 0,0 21 0,0-1 16,-22 1-16,1 0 0,-21 21 15,21-21-15,0 21 0,-22-21 0,22 21 16,0 0-16,0 0 0,0 0 16,-1 0-16,44-21 31,-1 21-31,0-22 0,21 22 0,-21-21 15,22 21-15,-1-21 0,0 21 0,1-21 16,-1 21-16,-21 0 0,22 0 16,-1-21-16,0 21 0,-21 0 15,1 0-15,20 0 0,-21 0 16,-21 21-16,21-21 0,-21 21 0,0 0 16,0 0-16,0 1 0,0-1 0,0 0 15,0 0-15,0 21 0,0-20 16,0-1-16,0 0 0,0 0 0,0 21 15,0-20-15,0-1 0,0 0 16,0 0-16,0 0 0,21 0 16,-21-42 15,0 0-15,0 0-16,0-21 0,0 20 15,0 1-15,0-21 0,0 21 16,0-22-16,0 22 0,22-21 0,-1 21 15,-21-22-15,21 22 0,0 0 16,0 0-16,0 0 0,1 21 0,-1-21 16,0 21-16,0 0 0,0 0 0,0 0 15,1 0-15,-1 0 16,-21 21-16,21 0 0,-21 0 0,0 21 16,0-20-16,0-1 0,0 21 0,0-21 15,0 22-15,0-22 0,0 0 16,0 0-16,0 0 0,0 0 0,0 1 15,0-1-15,-21 0 0,21-42 47,0 0-31,0-1-16,0 1 0,0 0 0,0 0 16,21-21-16,-21 20 0,21-20 0,0 0 15,0 21-15,22-22 0,-1 22 16,-21 0-16,22 0 0,-1 0 0,0-1 15,1 22-15,-1 0 0,-21 0 0,0 0 16,0 0-16,1 22 0,-1-1 16,-21 0-16,0 0 0,0 0 0,0 22 15,0-22-15,0 21 0,-21-21 16,-1 22-16,1-22 0,0 0 16,21 0-16,-21 21 0,0-20 0,21-1 15,0 0-15,-21-21 16,21 21-16,21-42 31,-21 0-31,21 21 0,0-21 16,0-22-16,22 22 0,-22 0 0</inkml:trace>
  <inkml:trace contextRef="#ctx0" brushRef="#br0" timeOffset="38108">4805 13568 0,'21'0'16,"0"0"-16,0 0 16,0 0-16,1 0 0,-1 0 15,0 0-15,0 0 0,0 0 16,0 0-16,1-21 0,-1 0 0,0 21 16,0-22-16,0 1 0,-21 0 0,0 0 15,0 0-15,0 0 16,0-1-16,0 1 15,0 0-15,-21 21 16,0 0-16,0 0 0,0 0 16,-1 21-16,-20 0 0,21-21 0,0 22 15,0 20-15,-1-21 0,1 21 0,21-20 16,0 20-16,-21-21 0,21 21 16,0-20-16,0-1 0,0 21 0,0-21 15,0 0-15,0 1 0,21-22 16,0 21-16,1-21 0,-1 0 0,21 0 15,-21 0-15,22 0 0,-22-21 0,21-1 16,0 22-16,1-21 0,20-21 0</inkml:trace>
  <inkml:trace contextRef="#ctx0" brushRef="#br0" timeOffset="38660.3">5778 12891 0,'0'0'0,"0"-22"0,0 1 0,0 0 16,0 0-16,0 42 31,0 0-31,-21 0 0,21 22 16,-21 20-16,21-20 0,-21 20 15,21 1-15,-21-22 0,0 21 0,21 1 16,0-1-16,-22 1 0,22-22 15,-21 22-15,21-22 0,0 0 0,0 1 16,0-1-16,0-21 0,0 0 16,0 1-16,0-1 0,21 0 15,1-21-15,-1 0 16,0 0-16,-21-21 0,21 0 0,-21-1 16,0 1-16</inkml:trace>
  <inkml:trace contextRef="#ctx0" brushRef="#br0" timeOffset="39044.08">5440 12785 0,'0'0'0,"0"-21"0,0-1 0,0 1 16,0 0-16,0 0 0,21 0 15,0 0-15,0 21 0,22-22 0,-1 1 16,21 21-16,1 0 0,-1 0 0,1 0 15,-1 0-15,22 0 0,-21 0 16,-1 21-16,1 1 0,-1 20 0,1-21 16,-1 21-16,-21 22 0,1-22 0,-1 22 15,-21-1-15,-21-20 0,0 20 16,0 1-16,-21-1 0,-21-21 0,-1 22 16,1-22-16,0 22 0,-22-22 15,1 0-15,-1 22 0,-20-22 0,20-21 16,1 22-16,-22-22 0,21 21 15,1-21-15,21 1 0,-1-1 16,1 0-16,0-21 0,-1 0 0,22 21 16,0-21-16,21-21 31,21 0-31,0 0 16,22 21-16,-22-22 0,21 1 0</inkml:trace>
  <inkml:trace contextRef="#ctx0" brushRef="#br0" timeOffset="39486.82">6477 13441 0,'0'0'15,"-21"0"-15,21-21 0,0 0 0,0-1 16,0 1-16,21 21 16,0 0-16,0 0 0,0 0 15,1 0-15,-1 0 0,0 0 16,21 0-16,-21 21 0,1 1 0,-1-1 16,0 0-16,0 0 0,0 21 15,-21-20-15,0 20 0,0-21 16,0 21-16,0-20 0,0 20 0,0-21 15,0 0-15,-21 0 0,0 1 0,21-1 16,0-42 15,0-1-31,0 1 16,0 0-16,0 0 0,0-21 16,0 20-16,0 1 0,21-21 0,0 21 15,0 0-15,-21-1 0,22 1 0,-1 0 16,0 0-16,21 0 15,-21 21-15,1-21 0,-1-1 0,0 22 16,0-21-16,0 0 0,0 21 16</inkml:trace>
  <inkml:trace contextRef="#ctx0" brushRef="#br0" timeOffset="39723.69">7239 13293 0,'0'21'15,"0"0"1,0 0-16,0 0 0,0 1 0,0-1 16,0 0-16,0 0 15,0 0-15,0 0 0,0 22 0,0-22 16,0 0-16,0 0 0,0 0 0,0 1 16,0-1-16,0 0 15,-21-21 1,21-21-1,0 0 1</inkml:trace>
  <inkml:trace contextRef="#ctx0" brushRef="#br0" timeOffset="39915.58">7239 13187 0,'0'0'0,"0"-42"31,0 63 16,0 0-47,0 0 16,0 0-16</inkml:trace>
  <inkml:trace contextRef="#ctx0" brushRef="#br0" timeOffset="40311.62">7620 13399 0,'0'21'31,"0"0"-15,0 0-16,0 0 15,0 0-15,0 1 0,0-1 0,0 0 16,0 0-16,0 0 0,0 0 0,0 1 16,0-1-16,0 0 15,0 0-15,21-21 16,0 0 0,0 0-1,-21-21-15,22 0 0,-22 0 16,21-43-16,0 43 0,0-21 15,-21 20-15,21 1 0,0 0 16,-21 0-16,0 0 0,22 0 0,-22-1 16,21 22-16,-21-21 15,21 21 17,0 0-17,-21 21 1</inkml:trace>
  <inkml:trace contextRef="#ctx0" brushRef="#br0" timeOffset="40676.16">7980 13547 0,'42'21'16,"-21"-21"-16,0 0 15,1-21 1,-1 21-16,0-21 0,0-1 0,0 22 15,0-21-15,1 0 0,-1 0 16,-21 0-16,21 21 0,-21-21 0,0-1 16,21 1-16,-21 0 0,0 0 15,-21 21 1,0 0-16,0 0 0,-1 0 0,1 0 16,-21 21-16,21-21 0,0 21 15,-1 0-15,1 1 0,0-1 0,21 21 16,0-21-16,0 0 0,0 22 0,0-22 15,0 0-15,0 0 0,0 22 16,0-22-16,21-21 0,0 21 16,-21 0-16,22 0 0,-1-21 0,21 0 15,-21 0-15,0 0 0,1 0 16,20 0-16,-21 0 0,0 0 0,22-21 16,-22 21-16,0-21 0,0 0 0,21 0 15,-20-1-15</inkml:trace>
  <inkml:trace contextRef="#ctx0" brushRef="#br0" timeOffset="41043.94">8551 13377 0,'0'0'0,"0"-42"31,21 42-31,1 0 16,-22-21-16,21 21 0,0 0 0,0 0 15,0 0-15,0 21 16,1 0-16,-1-21 0,0 21 0,0 1 15,-21 20-15,21-21 0,-21 0 0,0 22 16,0-22-16,0 21 0,0-21 16,0 0-16,0 22 0,-21-22 0,0 0 15,0 0-15,0 0 0,-1 1 16,1-22-16,0 0 16,0 0-16,21-22 15,0 1-15,0 0 16,0 0-16,0-21 0,0 20 15,21-20-15,0 21 0,0-21 16,1 20-16,-1 1 0,0-21 0,0 21 16,0 0-16,22-1 0,-22 22 0,0-21 15,0 21-15,0 0 0,22-21 16,-22 21-16,0-21 0,0 21 16,0-21-16</inkml:trace>
  <inkml:trace contextRef="#ctx0" brushRef="#br0" timeOffset="42376.25">10350 13631 0,'0'0'0,"22"0"0,-1 0 0,0-21 16,0 21-16,0 0 16,0-21-16,1 0 0,-1 21 15,0-21-15,-21 0 0,21 21 0,-21-22 16,21 1-16,-21 0 16,0 0-16,0 0 0,0 0 0,-21-1 15,0 22-15,0-21 0,-22 0 0,22 0 16,0 21-16,0 0 0,-21 0 15,-1 0-15,22 0 0,-21 0 16,-1 0-16,1 21 0,0 0 0,-1 0 16,1 1-16,0 20 0,-1-21 15,22 21-15,-21 1 0,21-1 0,0 0 16,-1 1-16,22-1 0,0 0 0,0 1 16,0-1-16,0-21 0,0 0 15,22 1-15,-1-1 0,0 0 0,21-21 16,-21 0-16,1 0 0,20 0 0,0 0 15,-21 0-15,22 0 0,-1 0 16,-21-21-16,22 0 0,-1-1 0,0 1 16,-21-21-16,22 0 0,-1-1 0,-21-20 15,22 20-15,-1-20 16,-21-1-16,21 1 0,-20-1 0,20 1 16,-21-1-16,0 1 0,0-22 0,1 22 15,-1-1-15,-21 22 0,0-22 16,0 22-16,0 0 0,0-1 0,0 22 15,0 0-15,-21 21 0,-1 0 0,1 0 16,-21 0-16,21 42 16,0 1-16,-1-1 0,22 22 0,-21-22 15,0 21-15,0 1 0,0-1 0,21 1 16,0-1-16,-21 1 0,21-1 16,0 1-16,0-22 0,0 22 0,0-22 15,0 0-15,0 1 0,21-1 16,0 0-16,-21-20 0,21-1 15,0 21-15,22-42 0,-22 21 0,0 0 16,0-21-16,0 0 0,22 0 0,-22 0 16,0 0-16,21 0 0,1-21 15,-22 21-15,21-21 0,-21-21 0,22 21 16,-22-22-16,0 22 0,0-21 0,0-1 16,0 1-16,1 21 0,-22-21 15,0 20-15,0 1 0,0 0 0,0 0 16,-22 21-16,1 0 15,0 0-15,0 0 0,0 0 16,0 21-16,21 0 0,0 0 16,0 1-16,0-1 0,0 0 15,0 0-15,21-21 0,0 21 0,21 0 16,-21-21-16,1 22 0,20-1 16,-21-21-16,0 21 0,0 0 0,1-21 15,-1 21-15,0 0 0,0 1 16,-21-1-16,0 0 0,0 0 15,0 0-15,0 0 0,0 1 16,0-1 0,21-21-1,0 0-15,1 0 0,-1-21 16,0-1-16,21 22 0,-21-21 16,1-21-16,-1 21 0,21-22 15,-21 22-15,22-21 0,-1 0 0,-21-1 16,0 1-16,22 0 0,-43 20 0,21-20 15,-21 21-15,21 0 0,-21 0 16,-21 42 0,0 0-16,21 0 15,0 21-15,-22-20 0,1 20 0,21 0 16,0-21-16,-21 22 16,21-1-16,0-21 0,0 22 0,0-22 15,0 0-15,0 21 0,21-42 0,0 21 16,-21 1-16,22-1 0,-1-21 15,0 0-15,0 0 16,0-21-16,0 21 16,1-22-16,-22-20 0,0 21 15</inkml:trace>
  <inkml:trace contextRef="#ctx0" brushRef="#br0" timeOffset="42543.69">11853 13272 0,'0'0'0,"-42"-22"0,21 1 15,0 21-15,-1 0 0,1-21 16,0 21-16,0 0 16,21-21-16,21 42 31,0-21-15,0 21-16,1-21 0,-22 21 0</inkml:trace>
  <inkml:trace contextRef="#ctx0" brushRef="#br0" timeOffset="42907.49">12234 13462 0,'0'0'0,"21"85"31,-21-64-31,0 21 16,22-21-16,-22 1 0,0-1 0,21 0 15,-21 21-15,0-21 0,0 1 0,0-1 16,0 0-16,0 0 0,0 0 0,0 0 16,0 1-16,0-1 15,21-21 1,0 0 0,0-21-16,-21-1 15,21-20-15,1 21 0,-1-21 16,-21 20-16,21-20 0,0 0 0,0-1 15,0 22-15,1-21 0,-22 21 16,21-22-16,0 22 0,-21 0 0,21 0 16,0 21-16,-21-21 15,21 21 1,1 0-16</inkml:trace>
  <inkml:trace contextRef="#ctx0" brushRef="#br0" timeOffset="43567.24">12721 13610 0,'0'0'0,"0"21"0,0 1 0,0-1 16,-21-21-16,21 21 0,0 0 0,21-21 31,0 0-31,0 0 16,1 0-16,20-21 0,-21 21 0,21-21 16,1 0-16,-1-1 0,0 1 15,1-21-15,-22 21 0,21 0 0,-21-1 16,1 1-16,-1 0 0,-21 0 0,0 0 15,-21 21 1,-1 0-16,1 0 16,-21 0-16,21 0 0,-22 21 0,1 0 15,21 0-15,-21 0 0,20 1 16,1-1-16,0 21 0,21-21 0,0 22 16,0-22-16,0 0 0,0 21 0,21-21 15,0 1-15,1-1 0,20 21 16,0-21-16,1-21 0,-1 21 0,0 1 15,1-22-15,20 0 0,-21 0 0,1 0 16,-22 0-16,21 0 0,1 0 16,-22 0-16,0-22 0,0 1 0,0 0 15,0 0-15,-21 0 0,0 0 0,0-22 16,0 22-16,0 0 0,22-21 16,-22 20-16,0-20 0,21 21 0,-21 0 15,0 0-15,21-1 0,0 1 16,-21 0-16,21 0 0,0 0 0,1 21 15,-1 0-15,21 0 0,-21 0 16,22 0-16,-22 0 0,21 0 0,-21 21 16,22-21-16,-22 21 0,0 0 0,0 0 15,0 22-15,-21-22 0,0 0 16,0 21-16,0-20 0,0 20 0,0-21 16,-21 0-16,0 0 0,21 1 0,-21-1 15,0 0-15,-1 0 16,22-42 15,0 0-31,0 0 16,0-1-16,0 1 0,22-21 0,-22 0 15,21 20-15,0-20 0,0 0 0,0-1 16,0 22-16,1 0 0,-1-21 16,0 21-16,0-1 0,0 1 0,0 0 15,1 0-15,-1 21 0,0-21 16</inkml:trace>
  <inkml:trace contextRef="#ctx0" brushRef="#br0" timeOffset="44030.98">15409 13504 0,'0'0'0,"-21"22"16,42-22-1,0 0-15,1 0 0,-1-22 16,0 22-16,0 0 15,21 0-15,-20-21 0,-1 21 0,21 0 16,-21 0-16,0 0 0,1-21 0,-1 21 16,0 0-16,0 0 15,-42 0 1,0 0-16,0 0 16</inkml:trace>
  <inkml:trace contextRef="#ctx0" brushRef="#br0" timeOffset="44178.9">15557 13526 0,'0'0'16,"-21"0"-16,0 21 0,21 0 0,-21-21 15,21 21-15,0 0 0,0 0 16,0 1 0,21-22-1,0 0-15,0 0 0,1 0 0,-1 0 16,21 0-16,0 0 0,-20 0 16,20 0-16,0 0 0,1 0 0,-1-22 15,21 22-15,-20 0 0</inkml:trace>
  <inkml:trace contextRef="#ctx0" brushRef="#br0" timeOffset="44715.59">17081 13272 0,'0'0'0,"0"-22"0,-21-20 31,21 21-31,0 42 16,0 0 0,0 0-16,0 1 0,0-1 0,0 0 15,0 0-15,0 21 0,0-20 0,0 20 16,0-21-16,0 21 0,-21-20 16,21 20-16,-21-21 0,21 0 0,-21 0 15,21 1-15,0-1 0,0 0 0,0 0 16,0-42 15,0 0-31,0 0 16,21-1-16,0-20 0,0 0 15,-21 21-15,21-22 0,1 1 0,-1 0 16,21-1-16,-21 1 0,22 0 0,-1-1 16,0 22-16,-21 0 0,22 0 15,-1 0-15,0-1 0,1 22 0,-22 0 16,21 0-16,-21 22 0,1-1 0,-1 0 15,0 0-15,0 21 0,-21-20 16,0 20-16,0 0 0,0 1 0,0-22 16,0 21-16,0 0 0,-21-20 0,21 20 15,-21-21-15,21 0 0,-21 0 16,21 1-16,0-1 0,0 0 16,21-42 15,0 0-31,0-1 0,0 1 15,0 0-15,1-21 0,-1 21 0</inkml:trace>
  <inkml:trace contextRef="#ctx0" brushRef="#br0" timeOffset="45063.24">17928 13356 0,'21'0'47,"0"0"-47,1 0 15,-1 0-15,0 0 0,0 0 0,0 0 16,22-21-16,-22 21 0,21-21 16,0 0-16,-20 0 0,20 21 0,-21-22 15,0 1-15,0 0 0,-21 0 0,0 0 16,0 0 0,-21 21-16,0 0 0,-21 0 0,21 0 15,-22 21-15,22 0 0,-21 0 16,21 0-16,-1 0 0,-20 1 15,21 20-15,21-21 0,-21 21 0,21-20 16,0-1-16,0 21 0,0-21 0,0 0 16,0 22-16,0-22 0,0 0 15,21 0-15,0-21 0,0 21 0,0 1 16,22-22-16,-22 0 0,21 0 0,1 0 16,-22 0-16,21 0 0,0-22 0,1 1 15,20 0-15,-42-21 0,22 21 16</inkml:trace>
  <inkml:trace contextRef="#ctx0" brushRef="#br0" timeOffset="45586.94">18796 13293 0,'0'0'0,"21"-21"16,-21-1-16,0 1 15,0 42 1,-21 1 0,21-1-16,-21 0 0,0 0 0,21 21 15,0-20-15,-22-1 0,22 21 0,-21-21 16,21 0-16,0 22 0,0-22 15,0 0-15,0 0 0,0 0 0,0 1 16,0-1-16,21 0 0,1-21 16,-1 0-16,0 0 15,0 0-15,0 0 0,0 0 0,1-21 16,20 0-16,-21-1 0,0-20 16,0 21-16,1 0 0,-1-22 0,0 22 15,0 0-15,-21 0 16,0 42 15,0 0-31,0 0 0,0 1 16,0-1-16,0 0 0,0 0 0,0 0 15,0 0-15,0 1 0,0-1 16,21 0-16,0-21 16,1 0-16,-1 0 0,21 0 0,-21 0 15,22 0-15,-22 0 0,21 0 0,-21-21 16,22 0-16,-22-1 0,0 1 15,21 0-15,-42-21 0,21 21 16,-21-22-16,0 1 0,0 21 0,0 0 16,0-22-16,0 22 0,-21 0 0,0 0 15,0 21-15,0-21 0,0 21 16,-1-22-16,1 22 0,21-21 16,21 21-1,1 0-15,-1 0 16,21-21-16,-21 21 0,0-21 0,1 21 15,-1-21-15,21 0 0</inkml:trace>
  <inkml:trace contextRef="#ctx0" brushRef="#br0" timeOffset="46126.88">21569 13018 0,'0'0'0,"42"0"0,0-22 16,1 1-16,-1 0 0,0 0 0,-20 0 15,-1 0-15,-21-1 0,0 1 0,0 0 16,0 0-16,-21 0 15,-22 0-15,22-1 0,-21 1 0,-22 21 16,22 0-16,0 0 0,-22 0 16,1 21-16,20 1 0,-20-1 0,20 21 15,1 0-15,0 22 0,-1-1 0,1-20 16,21 20-16,0 1 0,0 20 16,-1-20-16,22-22 0,0 22 0,0-1 15,0-20-15,22 20 0,20-42 0,-21 22 16,21-1-16,1-21 0,-1 0 15,0-21-15,22 21 0,-22-21 0,1 0 16,20 0-16,-21-21 0,22 0 0,-22 0 16,22 0-16,-22 0 0,22-22 15</inkml:trace>
  <inkml:trace contextRef="#ctx0" brushRef="#br0" timeOffset="47927.69">22458 12552 0,'0'0'0,"0"-42"0,0-1 0,0 22 0,0 0 16,0 0-16,-21 21 0,-1 0 16,1 21-16,0 21 0,0 1 15,21-1-15,-21 21 0,0 1 0,-1-1 16,1 22-16,0 0 0,0-22 0,0 22 16,0-22-16,21 1 15,-22-1-15,1 1 0,0-1 0,21-20 16,0 20-16,0-20 0,-21-1 0,21-21 15,-21 21-15,21-20 0,0-1 16,0 0-16,-21-21 16,21-21-1,0 0-15,0-22 16,0 22-16,21-21 0,0-1 0,0 1 16,0 0-16,22-1 0,-1 1 0,0 21 15,-21-21-15,22-1 0,-1 22 16,0 0-16,1 0 0,-1 21 0,-21 0 15,22 0-15,-22 0 0,0 0 16,-21 21-16,0 0 0,0 21 16,0-20-16,0 20 0,-21-21 0,0 21 15,-1 1-15,1-1 0,0-21 0,0 22 16,0-22-16,0 21 0,21-21 16,0 0-16,0 1 0,0-1 0,0 0 15,0 0-15,21-21 0,21 0 16,-21 0-16,22 0 0,-22 0 0,21 0 15,0-21-15,22 21 0,-22-21 16,1-22-16,-1 22 0,0-21 0,1 21 0,-1-22 16,0 1-16,-21 0 0,22-1 15,-22 22-15,-21 0 0,0-21 16,0 21-16,0-1 0,-21 22 16,0 0-1,-1 0-15,1 0 16,21 22-16,0-1 0,0 0 15,0 0-15,0 0 16,0 0-16,0 1 0,0-1 0,21 0 16,-21 0-16,0 21 0,22-20 0,-22-1 15,0 0-15,21 0 0,-21 0 16,0 0-16,21 1 0,-21-1 0,21-21 16,-21 21-16,21-21 0,0 0 15,1 0-15,-1 0 16,21 0-16,-21 0 0,0-21 15,1 21-15,20-21 0,-21-22 0,21 22 16,-20 0-16,-1-21 0,21 20 16,-21 1-16,0-21 0,1 21 0,-1 0 15,-21-1-15,21 1 0,-42 42 32,21 1-17,-21-1-15,21 0 0,-22 0 16,22 0-16,-21 0 0,21 1 15,-21-1-15,21 0 0,0 0 0,0 0 16,0 0-16,0 1 0,0-1 16,21-21-16,0 0 0,1 0 15,-1 0-15,0 0 0,0 0 16,0 0-16,0-21 0,22-1 0,-22 1 16,0 0-16,-21 0 0,21 0 15,-21-22-15,0 22 0,0-21 0,0 21 16,0 0-16,0-1 0,0-20 0,-21 21 15,21 0-15,-21 21 0,21-21 16,0-1-16,0 1 16,21 21-1,43 0 1,-43 0-16,21 0 0,-21 0 0,22 0 16,-22 0-16,21 0 0,0 0 0,-20 0 15,20 21-15,-21 1 0,21-1 16,-20 0-16,20 0 0,-21 0 0,0 0 15,-21 1-15,0 20 0,0-21 0,0 0 16,0 0-16,0 22 0,0-22 16,-21 0-16,21 0 0,0 0 0,-21 1 15,21-1-15,-21-21 0,21 21 0,0-42 47,0 0-47,0-1 0,0 1 16,0 0-16,0-21 0,0-1 15,0 22-15,0-21 0,21 0 0,0-1 16,0 1-16,0 21 0,22-22 0,-22 22 16,0 0-16,21 0 0,-20 0 15,20 21-15,-21 0 0,21 0 0,-20 0 16,20 0-16,-21 21 0,21-21 0,-20 42 16,-1-21-16,-21 1 0,0-1 15,0 0-15,0 21 0,0-21 0,0 22 16,0-22-16,0 0 0,0 21 15,-21-20-15,21-1 0,0 0 16,-22 0-16,1 0 0,21 0 16,0-42 15,0 0-31,21 21 0,1-42 0,20 21 16,-21-1-16,21 1 0,1-21 0,-22 21 15,21-22-15,1 22 0,-1-21 16,0 21-16,-21 0 0,22-1 15,-22 22-15,0-21 0,0 21 0,-21 21 32,0 1-32,0-1 15,-21 0-15,21 0 0,0 0 0,-21 0 16,0 1-16,21-1 0,0 0 0,0 21 16,0-21-16,0 1 0,0-1 15,21 0-15,0 0 0,0-21 0,0 21 16,1 0-16,20-21 0,-21 0 0,0 0 15,22 0-15,-1 0 0,-21 0 16,21 0-16,1-21 0,-1 0 0,0 0 16,1 0-16,-1-22 0,-21 22 15,22-21-15,-1 0 0,-21 20 16,0-20-16,0 0 0,1 21 0,-22-1 16,0 1-16,0 0 0,0 0 0,-43 21 15,22 0-15,0 0 16,0 0-16,0 21 0,-22 0 0,22 0 15,0 1-15,0-1 0,0 21 0,21-21 16,0 0-16,0 22 0,0-22 16,0 0-16,0 0 0,0 0 0,21 1 15,0-1-15,0 0 0,21 0 0,-20-21 16,-1 0-16,21 0 0,-21 0 16,22 0-16,-1 0 0,0 0 0,1 0 15,-1-21-15</inkml:trace>
  <inkml:trace contextRef="#ctx0" brushRef="#br0" timeOffset="48215.53">26628 12615 0,'0'0'0,"-22"-21"0,1 21 0,0 0 15,0 0 1,0 0-16,21 21 0,-21 22 15,21-22-15,-22 21 0,1 1 0,21 20 16,0-21-16,-21 22 0,21-1 16,-21-20-16,0 20 0,21 1 0,-21-22 15,21 22-15,0-22 0,-22 0 16,22 1-16,0-1 0,-21 0 16,21-21-16,0 1 0,0 20 0,0-21 15,0 0-15,0-42 31,0 0-31,21 0 0</inkml:trace>
  <inkml:trace contextRef="#ctx0" brushRef="#br0" timeOffset="48583.7">26331 12785 0,'0'0'0,"-21"-43"0,-21-105 31,42 127-31,0 0 15,21 21-15,21 0 0,-21 0 0,22 0 16,-1 0-16,0 0 0,1 0 16,20 0-16,1 21 0,-22-21 0,22 21 15,-1 0-15,1 1 0,-1 20 0,-21-21 16,1 21-16,-1 1 0,0 20 16,-20-20-16,-1 20 0,0-21 0,-21 22 15,0-22-15,0 22 0,0-22 0,-21 0 16,0 1-16,-1 20 0,-20-20 15,0-22-15,-1 21 0,1 0 16,0-20-16,-1-1 0,-20 0 0,21 0 16,-22 0-16,22-21 0,-1 0 15,1 21-15,0-21 0,-1 0 0,1 0 16,21 0-16,0 0 0,0 0 0,42 0 31,0-21-15,0 21-16,0-21 0,22 0 0,-1 21 15,0-21-15</inkml:trace>
  <inkml:trace contextRef="#ctx0" brushRef="#br0" timeOffset="48991.46">27305 13293 0,'0'0'0,"0"-21"0,-21-1 0,21 1 16,0 0-16,0 0 15,0 0-15,21 0 0,0 21 16,0-22-16,0 22 0,1 0 0,20-21 16,-21 21-16,0 0 0,22 0 15,-22 0-15,0 0 0,21 21 0,-21-21 16,-21 22-16,22-1 0,-1 21 0,-21-21 16,0 22-16,0-1 15,0 0-15,0-21 0,0 22 0,0-1 16,0 0-16,0 1 0,0-1 0,0-21 15,0 0-15,0 1 0,0-1 16,0 0-16,-21-21 16,-1-21-1,22 0-15,0-1 0,0 1 16,0-21-16,22 21 0,-1-22 0,0 22 16,21-21-16,-21 0 0,1 20 0,-1-20 15,21 21-15,-21 0 0,0 0 16,1-1-16,-1 1 0,0 21 0,0 0 15,0 0-15,0 0 0,1 0 16,-1 0-16,0 0 0,0 0 16,0 0-16,0 0 0</inkml:trace>
  <inkml:trace contextRef="#ctx0" brushRef="#br0" timeOffset="49210.95">28511 13187 0,'-21'21'31,"0"0"-15,21 0-16,-21 1 0,21-1 15,0 0-15,-21 0 0,0 0 16,21 22-16,-22-22 0,22 0 0,0 0 16,0 21-16,0-20 0,-21-1 0,21 0 15,0 0-15,0 0 16</inkml:trace>
  <inkml:trace contextRef="#ctx0" brushRef="#br0" timeOffset="49403.84">28554 12996 0,'0'0'0,"-64"-21"31,64 0-31,0 42 47,21 0-47</inkml:trace>
  <inkml:trace contextRef="#ctx0" brushRef="#br0" timeOffset="49807.61">28850 13208 0,'21'0'31,"0"0"-31,1 0 0,-1 0 16,0 0-16,0 21 0,0-21 15,-21 21-15,21 1 16,1-1-16,-1 0 0,0 0 0,0 0 0,0 22 16,-21-22-16,0 0 15,0 0-15,0 0 0,0 0 0,0 1 16,0-1-16,0 0 0,0-42 47,0 0-47,0-1 0,21 1 0,-21 0 15,43 0-15,-22-21 0,0 20 16,0-20-16,22 21 0,-22-21 0,21 20 16,-21 1-16,0 0 0,22 0 15,-22 0-15,-21 0 0,21 21 0,0-22 16,0 22 0,1 0-1,-1 0-15</inkml:trace>
  <inkml:trace contextRef="#ctx0" brushRef="#br0" timeOffset="50159.05">29718 13229 0,'0'0'16,"-21"0"-16,0 0 0,42 0 47,0 0-47,21 0 0,-21 0 15,1 0-15,20-21 0,-21 21 16,21-21-16,-20 21 0,20-21 16,-21 21-16,0 0 0,0-21 0,1 21 15,-22-22-15,-22 22 16,1 0-16,0 0 16,-21 0-16,21 0 0,-1 0 0,1 0 15,0 22-15,0-1 0,21 0 16,-21 0-16,21 0 0,0 0 15,0 1-15,0-1 0,0 0 0,0 0 16,0 0-16,0 0 16,21 1-16,0-22 0,-21 21 15,21-21-15,0 0 0,1 21 0,-1-21 16,0 0-16,0 0 0,0 0 16,22 0-16</inkml:trace>
  <inkml:trace contextRef="#ctx0" brushRef="#br0" timeOffset="50575.81">30416 13208 0,'0'0'0,"0"-21"0,0-43 16,0 43 0,22 21-16,-1-21 0,0 21 0,0 0 15,21 0-15,-20 0 0,20 0 16,-21 0-16,21 0 0,-20 0 0,20 0 15,-21 21-15,21 0 0,-20 1 16,-1-22-16,0 21 0,0 0 0,-21 0 16,0 0-16,0 0 0,0 1 15,0-1-15,0 0 0,0 0 0,0 0 16,-21 0-16,21 1 0,-21-1 0,0-21 16,-1 21-16,22 0 0,-21-21 15,0 21-15,0-21 16,21-21-1,0 0 1,0 0-16,21 0 16,0-1-16,0 1 0,1 0 15,-1 0-15,0 0 0,0 0 0,0-1 16,0 1-16,1 0 0,-1 0 16,0 0-16,0 0 0,0 21 0,0-22 15,1 22-15,-22-21 16,21 21-16,0 0 0</inkml:trace>
  <inkml:trace contextRef="#ctx0" brushRef="#br0" timeOffset="50892.63">31644 12975 0,'0'-21'0,"21"21"0,-21-21 32,-21 42-17,0 0-15,0 0 16,0 1-16,-1-1 0,1 21 16,0-21-16,0 0 0,0 1 15,0 20-15,21-21 0,0 0 16,0 0-16,0 1 0,-22-1 0,22 0 15,0 0-15,0 0 0,0 0 16,22 1-16,-1-1 16,0-21-16,0 0 0,0 0 15,0 0-15,1 0 0,-1 0 0,0 0 16</inkml:trace>
  <inkml:trace contextRef="#ctx0" brushRef="#br0" timeOffset="51268.2">32152 12912 0,'0'0'16,"21"0"15,0 21-31,1-21 0,-1 21 15,0 0-15,0 0 0,0 1 0,0-22 16,1 21-16,-22 0 16,0 0-16,0 0 0,0 0 0,0 1 15,0-1-15,0 0 16,0 0-16,0 0 0,-22 0 0,22 1 16,-21-1-16,0 0 0,0 0 15,0 0-15,0-21 0,21 21 16,-22-21-16,1 0 0,0 0 15,21 22-15,-21-22 16,0 0 0,21-22-1,21 1 1</inkml:trace>
  <inkml:trace contextRef="#ctx0" brushRef="#br0" timeOffset="51543.04">32851 13123 0,'-22'0'31</inkml:trace>
  <inkml:trace contextRef="#ctx0" brushRef="#br0" timeOffset="51839.87">32808 13568 0,'0'42'16,"0"-21"-16,0 1 16,0-1-16,0 0 0,0 0 15,0 0-15,0 0 16,0 1-16,-21-1 0,0 0 0,0 0 16,0 0-16,-1 0 15,-20 1-15,0-22 0,-22 21 0,22-21 16,0 0-16,-22 0 0,22 21 15,-1-21-15,1 0 0,21 0 0</inkml:trace>
  <inkml:trace contextRef="#ctx0" brushRef="#br0" timeOffset="52631.39">32851 13123 0,'-22'0'47,"1"0"-31,0 0 15,21 22-31,0-1 16,0 0-1,0 0 1,21-21 0,0 0-1,-21-21 17,0 0-17,0 0 16</inkml:trace>
  <inkml:trace contextRef="#ctx0" brushRef="#br0" timeOffset="84259.45">339 10202 0,'0'0'0,"0"-21"16,0 0-16,0 0 15,0 0-15,0 0 16,0-1 0,-22 22-1,22 22 1,0-1-16,-21 0 15,21 0-15,0 21 0,0 1 0,-21-1 16,21 22-16,-21-22 0,21 21 16,-21-20-16,21 20 0,0-20 0,0-1 15,0 0-15,0 1 16,0-1-16,0-21 0,0 21 0,0-20 16,0-1-16,0 0 15,0 0-15,0-42 63,21 0-63,0 0 0,0-1 15,0 1-15,1 21 0</inkml:trace>
  <inkml:trace contextRef="#ctx0" brushRef="#br0" timeOffset="84795.74">698 10605 0,'0'0'0,"22"0"31,-1 0-15,0 0 0,-21-22-16,21 1 0,-21 0 15,0 0-15,0 0 16,0 0-16,-21 21 31,0 0-31,21 21 16,0 0-16,-21-21 0,21 21 15,-22-21-15,22 21 0,22-21 63,-1 0-47,-21-21-16,0 0 15,0 0-15,0 0 16,-21 21 31,21 21-32,0 0-15</inkml:trace>
  <inkml:trace contextRef="#ctx0" brushRef="#br0" timeOffset="86646.98">2921 6604 0,'-21'0'0,"21"-21"31,0 0-31,21 0 15,0-1-15,0 22 16,22-21-16,-22-21 0,0 21 0,21 0 16,1-1-16,-1-20 0,-21 21 15,21 0-15,1 0 0,-22-22 0,0 22 16,-21 0-16,0 0 0,0 0 16,-42 21-16,21 0 15,-22 0-15,1 0 0,-22 0 0,1 0 16,-1 0-16,-20 21 0,-1 0 15,0 21-15,1-21 0,-1 22 0,22-1 16,-1 0-16,1-20 0,41 20 16,-20 0-16,42-21 0,0 22 0,0-22 15,21 0-15,0 21 0,22-20 16,-1-1-16,22 0 0,-22 0 0,21 0 16,22 0-16,-21 1 0,-1-1 15,-21 0-15,22 0 0,-1 21 0,-20-20 16,-22 20-16,21-21 15,-21 21-15,-21 1 0,0-1 0,0 0 16,-42 1-16,21-1 0,-43-21 16,22 22-16,-21-22 0,-1 0 0,1 0 15,-22 0-15,21-21 0,-20 0 16,20 0-16,-20-21 0,20 0 0,1 0 16,20 0-16,1-1 0,0-20 15,-1 0-15,22 21 0,0-22 0,0 1 16,0 0-16,21-1 0,0 22 15,0-21-15,0 21 0,0-22 0,21 22 16,0 0-16,21 0 0,1 0 16,-1-1-16,0 22 0,22 0 15,-1 0-15,1-21 0,-22 21 0,22 0 16,-1 0-16</inkml:trace>
  <inkml:trace contextRef="#ctx0" brushRef="#br0" timeOffset="86975.79">3111 7112 0,'0'0'16,"0"21"-16,22-21 0,-1 0 0,0 0 15,0 0-15,0 0 0,0 0 0,22-21 16,-22 0-16,21 0 0,1 0 16,-1-1-16,-21 1 0,21 0 15,-20-21-15,20 21 0,-42-22 16,0 22-16,0-21 0,0 21 0,0-1 15,0-20-15,-21 42 0,-22-21 16,22 21-16,-21 0 0,0 21 0,-1-21 16,1 42-16,21-20 0,-22 20 15,1 0-15,0 1 0,21-1 0,-22 0 16,22 1-16,0-1 0,21 0 0,0 1 16,0-1-16,0-21 0,0 21 15,0-20-15,0-1 0,21 0 0,0-21 16,22 0-16,-22 0 0,21 0 15,0 0-15,1-21 0,-1 0 16,0-22-16,1 1 0</inkml:trace>
  <inkml:trace contextRef="#ctx0" brushRef="#br0" timeOffset="87239.42">4064 6054 0,'0'0'0,"0"-64"15,0 85 1,0 1-16,-21-1 0,0 0 16,21 21-16,-22 22 0,1-1 0,0 1 15,0-1-15,0 22 0,21 0 16,-21-22-16,-1 22 0,1-22 16,0 1-16,21-1 0,0-20 0,-21 20 15,21-21-15,0 1 0,-21-22 16,21 21-16,0-21 0,0 1 0,0-1 15,21-21 1,-21-21-16,21-1 16,0 1-16</inkml:trace>
  <inkml:trace contextRef="#ctx0" brushRef="#br0" timeOffset="87572.24">3979 6943 0,'0'0'0,"0"21"0,0 0 16,0 0-16,0 0 15,0 1-15,0-1 16,21-21 0,1 0-16,-1 0 0,0 0 15,21-21-15,-21-1 0,22 22 0,-22-21 16,21 0-16,1 0 0,-1 0 16,0-22-16,1 22 0,-22 0 0,0 0 15,-21 0-15,0 0 16,-21 21-16,0 0 15,-22 21-15,22 0 0,-21 0 0,-1 0 16,1 0-16,21 22 0,-21-22 16,20 21-16,1 1 0,0-22 0,0 21 15,21-21-15,0 22 0,0-22 16,0 0-16,0 0 0,0 0 0,21-21 16,0 0-16,0 0 0,1 0 0,20 0 15,0 0-15,1-21 0,-1 0 16,21 0-16,1 0 0</inkml:trace>
  <inkml:trace contextRef="#ctx0" brushRef="#br0" timeOffset="87975">4911 6837 0,'0'0'0,"-43"0"32,43 21-32,-21 0 0,21 0 0,-21 1 15,0-1-15,21 0 0,0 0 16,0 21-16,-21-20 0,21 20 0,0-21 15,0 21-15,-22-20 0,22-1 0,0 21 16,0-21-16,0 0 0,0 1 16,0-1-16,0-42 31,0-1-31,0-20 16,0 21-16,0-21 0,0 20 15,0-20-15,22 21 0,-1-21 16,0-1-16,0 1 0,0 21 0,22-22 15,-22 22-15,21 0 0,0 0 0,-20 21 16,20 0-16,0 0 0,-21 0 16,22 21-16,-22 0 0,0 0 0,21 1 15,-20 20-15,-22-21 0,0 21 0,0-20 16,0 20-16,0-21 16,0 21-16,0-20 0,0-1 0,0 0 0,-22 0 15,22 0-15,-21 0 0,42-42 47,1 0-47,-1-21 0</inkml:trace>
  <inkml:trace contextRef="#ctx0" brushRef="#br0" timeOffset="88158.89">5715 6879 0,'0'64'31,"0"-43"-31,0 0 15,-21 21-15,0-20 0,21-1 0,0 0 16,0 0-16,0 21 0,-22-20 0,22-1 16,0 0-1,0 0-15,22-42 16,-1 0 0,-21 0-16</inkml:trace>
  <inkml:trace contextRef="#ctx0" brushRef="#br0" timeOffset="88447.73">5842 6604 0,'0'0'0,"-21"0"0,0 0 0,-1 0 0,1 0 15,0 0-15,0 21 0,21 0 16,-21 1-16,21-1 16,21 0-1,0-21-15,0 0 0,0 0 16,1 0-16,-1 0 0,0-21 0,0 21 15,0-21-15,-21-1 0,0 1 0,21 0 16,-21-21-16,0 21 0,0-1 16,0 1-16,0 0 0,-21 0 0,0 21 15,0 0-15,0 0 0,-22 0 16,22 0-16,0 21 0,-21 0 0,21 0 16,-1 1-16,1 20 0,0-21 0,21 0 15,0 22-15,0-22 0,0 0 16,0 0-16,0 0 0</inkml:trace>
  <inkml:trace contextRef="#ctx0" brushRef="#br0" timeOffset="88783.54">6138 6773 0,'0'22'31,"0"-1"-31,-21 0 0,21 0 0,-21 0 16,0 0-16,21 1 0,0 20 15,0-21-15,-21 0 0,21 22 0,0-22 16,0 0-16,0 0 0,0 21 0,0-20 16,21-22-16,-21 21 0,21 0 15,0-21-15,0 0 0,22 0 16,-22 0-16,0 0 0,21-21 0,1 0 16,-22-1-16,21 1 0,0 0 15,-20-21-15,20 21 0,-21-22 0,0 22 16,0-21-16,-21 21 0,0-22 0,0 22 15,0 0-15,0 0 16,-21 21-16,0 0 0,0 0 16,0 0-16,21 21 15,-21-21-15,21 21 0,0 0 16,21 0-16,0-21 16</inkml:trace>
  <inkml:trace contextRef="#ctx0" brushRef="#br0" timeOffset="89359.04">6943 6795 0,'0'42'31,"0"-21"-31,-22 0 0,1 0 0,0 1 16,21 20-16,-21-21 0,21 0 0,-21 22 15,21-22-15,-21 0 0,21 0 16,0 0-16,0 0 0,0 1 15,0-1-15,0 0 0,0-42 32,21 0-17,0-1-15,0-20 0,-21 21 0,21 0 16,0-22-16,1 22 0,-1-21 16,0 0-16,0 20 0,0-20 0,0 21 15,1 0-15,-1 0 0,0-1 0,21 22 16,-21 0-16,22 0 0,-1 0 15,-21 0-15,22 0 0,-1 22 16,-21-1-16,21 21 0,-20-21 0,20 0 16,-21 22-16,0-22 0,-21 21 15,0-21-15,0 22 0,0-22 0,0 0 16,0 0-16,0 0 0,-21 1 0,0-1 16,0-21-1,21-21 1,0-1-16,0 1 0,21 0 15,0-21-15,0 21 0,22-22 0,-1 1 16,0 0-16,22-1 0,-22 1 0,22 0 16,-22 20-16,0-20 0,1 21 15,-1 21-15,0 0 0,1 0 0,-22 21 16,0 0-16,0 0 0,0 22 16,-21-22-16,21 21 0,-21-21 15,0 22-15,0-1 0,0 0 0,-21-20 16,0 20-16,0-21 0,0 21 0,0-20 15,21-1-15,0 0 0,-22 0 16,22 0-16,22-21 16</inkml:trace>
  <inkml:trace contextRef="#ctx0" brushRef="#br0" timeOffset="89971.47">10626 6541 0,'0'0'0,"148"-64"31,-148 43-15,0 0-16,-21 21 15,-1-21-15,1 21 0,0-22 0,-21 22 16,21 0-16,-22 0 0,1 0 0,0 0 15,-1 0-15,1 0 0,0 22 16,-1 20-16,1-21 0,-22 0 0,22 22 16,0-22-16,-1 21 0,22-21 15,0 22-15,-21-22 0,42 0 16,0 0-16,0 0 0,0 0 0,21 1 16,21-1-16,-21 0 0,43-21 15,-22 21-15,1 0 0,20-21 0,-21 21 16,22-21-16,-22 22 0,1-22 0,-1 0 15,-21 21-15,21-21 0,-20 0 0,-22 21 16,0 0-16,-22-21 16,1 0-16,-21 21 0,0-21 15,-1 0-15,1 0 0,-22 21 0,22-21 16,-21 0-16,20 0 16,1 0-16,21 0 0,-22 0 0,22 0 15,0 0-15,42 22 16,22-22-16,-22 0 15,21 0-15,0 21 0,1-21 0,-1 21 16,0 0-16,-20 0 0,20 0 0,-21 22 16,21-22-16,-42 21 0,22 22 15,-22-22-15,0 0 0,0 1 0,0 20 16,0-20-16,-22-1 0,1 0 0,0 1 16,0-22-16,0 21 0,-22-21 0,22 0 15,0 1-15,21-1 0,21-42 31,0 21-15,22-43-16</inkml:trace>
  <inkml:trace contextRef="#ctx0" brushRef="#br0" timeOffset="90704.05">12552 6033 0,'0'0'0,"0"-85"31,-21 85-31,-1 0 16,1 0-16,0 0 0,-21 0 0,21 21 15,-22 0-15,1 0 0,0 22 0,-1-1 16,1 0-16,0 22 0,-1-1 16,1 1-16,0 21 0,-1-22 0,1 22 15,0-22-15,20 1 0,1-1 16,21 1-16,0-1 0,0-20 16,0-1-16,21 0 0,1-21 0,20 22 15,0-22-15,-21 0 0,22 0 16,20-21-16,-20 0 0,-1 0 0,0 0 15,1 0-15,20 0 0,-21-21 0,1 0 16,-1 0-16,0-22 0,22 1 16,-22 0-16,22-1 0,-22-20 0,0-1 15,1-20-15,-1 20 0,0-20 0,-20 20 16,-22-21-16,0 22 0,0-1 16,-22 22-16,1-21 0,-21 20 0,-22 1 15,1 0-15,-1 20 0,-20 1 16,-1 0-16,-21 0 0,22 21 15,-1 0-15,0 0 0,1 21 0,20 0 16,1 0-16,20 1 0,1-1 16,42 0-16,0 0 0,0 0 0,21 22 15,21-22-15,22 21 0,-1 0 0,1 1 16,-1-1-16,22 22 0,-21-1 16,-1 1-16,22-1 0,-43 22 0,22-22 15,-22 1-15,0 20 0,1-20 16,-1 21-16,-21-1 0,0-20 0,-21 20 15,0 1-15,0-21 0,-42-1 0,21 1 16,-22-1-16,1-21 0,0 22 16,-1-22-16,-20 1 0,21-22 15,-22 0-15,1 21 0,20-42 0,-20 21 16,20 1-16,1-22 0,0 0 0,21 0 16,-1 0-16,22-22 0,0 1 15,0 0-15,0 0 0,43 0 0,-22-22 16,21 1-16,22-21 0,-1-1 0,1-21 15</inkml:trace>
  <inkml:trace contextRef="#ctx0" brushRef="#br0" timeOffset="90970.9">13293 6138 0,'0'0'0,"0"-21"0,-22 21 15,22-21 1,22 21-16,-1 0 16,21 0-16,0-21 0,22 21 15,-22 0-15,22 0 0,-1-21 0,1 21 16,-1 0-16,-20 0 0,20 0 0,1 0 16,-22 0-16,0 0 0,-21 0 15,1 0-15,-44 0 16,1 0-16,-21 21 15,21-21-15,-43 0 0,22 21 16,0-21-16</inkml:trace>
  <inkml:trace contextRef="#ctx0" brushRef="#br0" timeOffset="91199.77">13610 6117 0,'0'21'31,"0"1"-15,0-1-16,0 0 0,0 0 0,0 21 15,0 1-15,0-1 0,0 22 16,0-1-16,-21 1 0,21-1 0,-21 1 16,21-1-16,0 1 0,0-1 15,0-21-15,-21 1 0,21-1 16,0 0-16,0 1 0,0-22 0,0 21 16,0-21-16,0 1 0,21-44 31,0 22-31,0-21 0</inkml:trace>
  <inkml:trace contextRef="#ctx0" brushRef="#br0" timeOffset="91471.61">14520 6138 0,'0'0'0,"21"22"31,-21 20-31,-21-21 0,0 21 16,0 1-16,0 20 0,0 1 0,-1-1 16,-20 1-16,21-1 0,-21 22 0,20-43 15,-20 22-15,21-1 0,0-20 16,0-1-16,-1 0 0,1 1 0,21-1 16,0-21-16,0 0 0,0 0 15,-21-21-15,21-21 16,21 0-1,0 0-15,-21-21 16,22 20-16</inkml:trace>
  <inkml:trace contextRef="#ctx0" brushRef="#br0" timeOffset="91739.46">14309 6414 0,'0'0'0,"0"-22"0,0-126 31,21 127-31,0 21 0,0-21 16,0 0-16,22 0 0,-1 21 0,0-22 15,1 22-15,-1 0 0,0 0 16,22 0-16,-22 0 0,0 0 0,1 0 16,-22 0-16,0 22 0,0-1 0,-21 0 15,0 0-15,0 0 16,0 0-16,-21 1 0,-21 20 0,-1 0 16,1-21-16,0 22 0,-1-22 0,-20 0 15,21 21-15,-1-20 0,1-1 16,0-21-16,-1 21 0,22-21 0,21 21 15,21-21 1,0 0-16,22-21 0,-1 21 16,0-21-16</inkml:trace>
  <inkml:trace contextRef="#ctx0" brushRef="#br0" timeOffset="92123.77">16573 6223 0,'-84'-42'31,"63"21"-31,21-1 0,0 1 16,0 0-16,0 0 0,21 0 15,21 0-15,-21-1 16,22 22-16,-1-21 0,0 21 15,1 0-15,-22-21 0,21 21 16,0 0-16,1 0 0,-1 0 0,-21 0 16,22 21-16,-22-21 0,0 21 0,0 1 15,-21-1-15,0 21 0,0-21 16,0 22-16,0-1 0,-21 0 0,-21 1 16,-1 20-16,1-21 0,0 22 0,-1-22 15,1 22-15,0-22 0,-22 0 16,22-20-16,21 20 0,-22 0 0,22-21 15,-21 1-15,21-1 0,-1 0 16,22 0-16,0 0 0,0 0 0,0 1 16,0-1-16,0 0 0,0 0 15</inkml:trace>
  <inkml:trace contextRef="#ctx0" brushRef="#br0" timeOffset="92335.65">16404 7281 0,'0'0'0,"-21"43"0,0-22 0,0 0 0,21 0 16,0 0-16,0 1 0,0-1 15,0 0-15,0 0 0,21-21 16,0 21-16,0-21 0,21 0 0,-20 0 16,20 0-16,-21-21 0,0 0 15,0 0-15,1 0 0,-22-1 0,0 1 16,0 0-16,0 0 0,-22 21 16,-20 0-16,21 0 15,-21 0-15,-1 0 0,1 21 16,0-21-16,-22 21 0,22 0 0,-22 1 15,22-1-15,-22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7:15:00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 3175 0,'-21'0'62,"21"-21"-62,-22 21 0,1-21 16</inkml:trace>
  <inkml:trace contextRef="#ctx0" brushRef="#br0" timeOffset="1387.2">2730 318 0,'22'-22'46,"-1"22"-30,-21-21 0,0 42 31,0 1-47,0-1 0,0 21 0,0 0 15,0 1-15,-21-1 0,21 0 16,-22 22-16,1-1 0,21 22 15,-21-21-15,0-1 0,0 22 0,0-22 16,21 1-16,0-22 0,-22 22 16,22-22-16,0 0 0,-21 1 0,21-22 15,0 21-15,0-21 0,0 0 16,0 1-16,0-1 16,0-42-1,0-1 1,0 1-16,0-21 0,21 21 15,-21 0-15,0-22 0,0 1 0,0 21 16,0-22-16,0 1 0,0 21 16</inkml:trace>
  <inkml:trace contextRef="#ctx0" brushRef="#br0" timeOffset="1731.19">2540 677 0,'0'0'0,"0"-21"0,0-63 31,0 62-31,0 1 0,0 0 0,0 0 0,0 0 16,0 0 0,0-1-16,0 1 0,21 21 0,0 0 15,-21-21-15,21 21 0,1 0 16,-1 0-16,0 0 0,0 21 0,0 0 16,22 22-16,-1-22 0,-21 21 15,21 1-15,1-1 0,-22 21 0,21 1 16,-21-1-16,1 1 0,-1-1 15,0 1-15,-21-1 0,0-20 0,21 20 16,-21-20-16,0 20 0,0-21 16,0-20-16,0 20 0,0-21 0,0 0 15,0 0-15,0 1 0,0-1 16,21-21 15,-21-21-31,0-1 0,0 1 0,21 0 16,1-21-16,-22 21 0,21-22 15</inkml:trace>
  <inkml:trace contextRef="#ctx0" brushRef="#br0" timeOffset="2031.62">3471 402 0,'0'0'0,"0"-42"0,0 21 0,0 0 15,0-1-15,0 1 16,-21 0-16,21 0 15,-21 21 1,21 21-16,0 0 0,-21 22 16,21-1-16,-21 0 0,-1 22 15,22-22-15,-21 22 0,0-1 0,0 22 16,0-22-16,0 22 0,-1-22 16,1 1-16,0-1 0,0 1 0,21-1 15,-21-20-15,21-1 0,-21-21 16,21 22-16,0-22 0,0 0 0,0 0 15,0 0 1,21-42 0,0 0-16,0 0 0,0 0 15</inkml:trace>
  <inkml:trace contextRef="#ctx0" brushRef="#br0" timeOffset="2647.89">3852 1122 0,'0'0'0,"21"0"16,1-21-16,-22 0 15,21-1-15,-21 1 0,21 0 16,-21 0-16,0 0 0,0 0 0,0-1 15,0 1-15,0-21 0,0 21 16,0 0-16,0-1 0,-21 22 0,0-21 16,-1 21-16,1 0 15,-21 0-15,21 0 0,0 21 0,-1 1 16,-20-1-16,21 0 0,0 21 16,-22-21-16,22 22 0,0-22 0,0 21 15,0 1-15,0-1 0,-1 0 16,1-21-16,21 22 0,0-1 15,0-21-15,0 22 0,0-22 16,0 0-16,21 0 0,1-21 0,-1 21 16,21-21-16,-21 0 0,0 0 0,1 0 15,20 0-15,-21 0 0,21-21 16,-20 0-16,-1 0 0,0 0 0,0-1 16,0-20-16,0 21 0,1-21 15,-1-1-15,-21 1 0,21 21 0,-21-22 16,21 1-16,-21 0 0,21 21 15,-21-1-15,0 1 0,0 0 0,0 42 32,0 0-32,0 1 0,0-1 15,0 21-15,0-21 0,0 22 16,0-22-16,0 21 0,0 0 0,0-20 16,0-1-16,0 21 0,0-21 15,0 0-15,0 1 0,0-1 0,21-21 16,1 21-16,-1-21 0,0 0 15,0 0-15,0 0 0,0 0 16,1-21-16,-1 0 0,-21-1 16,21 1-16</inkml:trace>
  <inkml:trace contextRef="#ctx0" brushRef="#br0" timeOffset="2876.38">4276 889 0,'0'0'0,"0"-21"0,-22 21 31,22 21-31,0 0 0,0 0 0,0 1 16,0-1-16,0 21 0,0-21 15,22 22-15,-1-22 0,0 21 0,0-21 16,-21 22-16,21-22 0,0 0 16,-21 21-16,22-21 0,-1 1 0,-21-1 15,0 0-15,21 0 16,0-21-16</inkml:trace>
  <inkml:trace contextRef="#ctx0" brushRef="#br0" timeOffset="3127.23">4720 804 0,'0'0'0,"0"22"31,0-1-31,-21 0 0,0 21 16,0 1-16,21-1 0,-22-21 15,1 21-15,0 1 0,0-1 0,0 0 16,0 1-16,21-22 0,-22 21 0,22-21 16,-21 1-16,21-1 0,0 0 15,0 0-15,0 0 16,21-21-1,1 0-15,-1 0 0,0-21 0,0 0 16,0 0-16</inkml:trace>
  <inkml:trace contextRef="#ctx0" brushRef="#br0" timeOffset="3363.1">5038 974 0,'0'21'15,"0"0"1,0 0-16,-22 0 0,22 1 16,0 20-16,0-21 0,0 21 0,0-20 15,0 20-15,0-21 0,0 0 0,0 22 16,-21-22-16,21 0 0,0 0 16,0 0-16,0 0 0,0-42 46,21 21-46,-21-21 0</inkml:trace>
  <inkml:trace contextRef="#ctx0" brushRef="#br0" timeOffset="3554.99">5101 762 0,'0'0'15,"0"-21"-15,0 0 16,-21 21-1,21 21 48</inkml:trace>
  <inkml:trace contextRef="#ctx0" brushRef="#br0" timeOffset="4763.85">5821 1207 0,'0'0'0,"21"0"0,-21-22 0,0 1 15,0 0-15,21 0 16,-21 0-16,0 0 0,0-1 16,0 1-16,0 0 0,0 0 15,0 0-15,0 0 0,0-1 16,0 1-16,0 0 16,0 0 15,-21 21 156,0 0-171,0 0-16,-1 0 16,1 0-16,0 21 15,0-21-15,0 21 0,0 0 16,-1 1-16,-20-1 0,21 0 0,0 0 15,0 21-15,-1-20 0,22-1 16,-21 0-16,21 21 0,-21-21 0,21 1 16,0-1-16,0 0 0,0 0 15,0 0-15,0 0 0,21 1 0,0-22 16,-21 21-16,22-21 0,-1 0 16,0 0-16,21 0 0,-21 0 15,1 0-15,-1 0 0,0 0 0,21-21 16,-21 21-16,1-22 0,-1 1 15,0 21-15,-21-21 0,21 0 0,0 0 16,-21 0-16,21-1 0,-21 1 16,0 0-16,22 0 0,-22 0 15,0 0-15,0-1 16,0 44 15,0-1-15,0 0-16,0 0 0,0 21 15,-22-20-15,22 20 16,-21-21-16,21 21 0,0 1 0,0-1 16,0 0-16,0 22 0,0-22 0,0 22 15,0-1-15,21 1 0,-21-1 16,22 1-16,-1-1 0,0 22 0,-21-22 16,21 1-16,0-1 0,0 22 0,-21-21 15,22-1-15,-22 22 0,21-22 16,-21 1-16,0-1 0,0 1 0,0-1 15,21 1-15,-21-22 0,0 22 0,0-22 16,0 0-16,0 1 0,0-1 16,0 0-16,0 1 0,0-22 0,0 0 15,0 0-15,-21 0 0,0-21 16,-1 0-16,1 0 0,0 0 16,0-21-16,-21 0 0,20-21 15,1 20-15,0-20 0,-21 0 0,21-22 16,-1 22-16,1-22 0,0 1 0,0-1 15,21-20-15,0-1 0,0 0 16,0 22-16,0-22 0,0 1 0,0-1 16,0 21-16,21-20 0,0 20 15,-21-20-15,21 20 0,1 1 0,-1-1 16,0 22-16,0-22 0,-21 22 0,21 21 16,0-22-16,-21 22 15,0-21-15,0 21 0,22 0 0,-22-1 16,0 1-16,0 0 15,0 0-15,0 0 16,-22 0-16,22-1 16</inkml:trace>
  <inkml:trace contextRef="#ctx0" brushRef="#br0" timeOffset="6927.94">6286 1207 0,'64'-43'31,"-43"22"-31,0 21 16,0-21-16,1 0 0,-22 0 0,21-1 15,0 1-15,-21-21 0,0 21 16,0 0-16,0-22 0,0 22 0,0 0 16,0 0-16,0 0 0,-21-1 0,-22 1 15,22 21-15,0 0 0,0 0 16,-21 0-16,20 0 0,-20 21 0,21 1 16,-21-1-16,20 21 15,-20 0-15,21 1 0,0-1 0,-22 0 16,22 1-16,21 20 0,0-20 15,-21-1-15,21-21 0,0 21 0,0-20 16,0-1-16,21 0 0,0 0 0,1-21 16,-1 0-16,21 0 0,-21 0 15,22 0-15,-22 0 0,21 0 0,-21-21 16,22 21-16,-22-21 0,21 0 16,-21-22-16,22 22 0,-22 0 0,21-21 15,-21 20-15,0-20 0,1 0 16,-22-1-16,0 22 0,21 0 15,-21-21-15,0 21 0,0-1 16,0 44 15,0-1-31,0 0 0,-21 21 16,21-21-16,-22 22 0,22-1 0,0 0 16,0-20-16,0 20 0,0-21 15,0 21-15,0-20 0,0-1 0,0 0 16,0 0-16,0 0 0,22-21 0,-1 0 15,0 21-15,21-21 0,-21 0 16,22 0-16,-22 0 0,21-21 16,1 0-16,-1 0 0,-21 0 15,21 0-15,-20-22 0,20 1 0,-21 0 16,21-1-16,-20-20 0,-1-1 0,0 1 16,0-1-16,-21 1 0,21-1 15,-21 1-15,21 20 0,-21-20 0,0 21 16,0-1-16,0 1 0,0 0 15,0 20-15,0 1 0,0 0 0,0 0 16,0 42 0,0 21-16,0-20 0,-21 20 15,21 21-15,0-20 0,-21 20 16,21 1-16,0-1 0,0 1 16,0-1-16,-21 1 0,21-1 0,0 1 15,0-22-15,0 0 0,0 1 16,0-1-16,0 0 0,0-20 0,0 20 15,21-21-15,0 0 16,0 0-16,1-21 0,-1 0 16,0 0-16,21 0 0,-21 0 15,22 0-15,-22-21 0,21 0 0,-21 0 16,22 0-16,-1 0 0,-21-1 0,22 1 16,-22-21-16,21 21 0,-21-22 15,0 22-15,1 0 0,-1-21 0,-21 21 16,0-1-16,21 22 15,-21-21-15,0 42 32,0 1-32,0-1 0,-21 0 15,0 21-15,21-21 0,0 22 0,0-22 16,0 0-16,0 21 0,0-20 16,0-1-16,0 0 0,0 0 0,0 0 15,21-21-15,0 0 0,21 0 16,-21 0-16,1 0 0,20 0 15,-21 0-15,21 0 0,1-21 0,-22 0 16,21 0-16,-21 0 0,22-1 16,-22 1-16,0-21 0,21 21 15,-20-22-15,-1 22 0,-21-21 0,21 21 16,-21-22-16,21 22 0,-21 0 16,0 0-16,0 42 31,0 0-31,0 0 0,0 1 15,0-1-15,0 0 0,0 21 0,0-21 16,-21 1-16,21 20 0,0-21 16,0 0-16,0 0 0,0 1 0,0-1 15,0 0-15,21-21 16,0 0-16,0 21 0,1-21 0,-1 0 16,0 0-16,0 0 0,0 0 15,0-21-15,1 0 0,-1 21 16,0-21-16,0-1 0,-21-20 0,0 21 15,0 0-15,0-22 0,0 1 16,0 21-16,0-21 0,0 20 0,-21-20 16,0 21-16,0 0 0,-22 0 0,22 21 15,0-22-15,-21 22 0,20 0 16,1 0-16,0 0 0,0 0 0,0 0 16,42 0 15,0 0-31,0 0 15,22 0-15,-22 0 0,21 0 16,0-21-16,1 0 0,-1 21 16,0 0-16,22-21 0,-22 21 0,1 0 15,-1 0-15,0 0 0,22 0 0,-43 0 16,21 0-16,1 0 0,-22 0 16,0 0-16,0 21 0,0 0 0,-21 0 15,21 1-15,-21-1 0,0 0 16,0 0-16,0 21 0,0 1 15,0-22-15,-21 21 0,0-21 0,21 22 16,0-22-16,0 21 0,-21-21 16,21 1-16,0-1 0,0 0 0,0 0 15,0 0-15,0 0 0,0 1 16,0-44 15,0 1-31,0 0 16,0 0-16,0 0 0,21-22 15,-21 22-15,21-21 0,0 0 0,1-1 16,-1 1-16,0 0 0,0-1 16,0 1-16,22 0 0,-22-1 0,0 1 15,21 21-15,-21-22 0,1 22 16,-1 0-16,21 0 0,-21 21 16,0 0-16,1 0 0,-1 0 15,-21 21-15,0 0 0,0 22 16,0-22-16,0 42 0,0-20 0,0-1 15,0 21-15,0-20 0,0-1 16,-21 0-16,21 1 0,0-1 0,0-21 16,0 22-16,0-22 0,0 0 0,0 0 15,21-21-15,0 21 0,0-21 16,0 0-16,0 0 0,1 0 0,20 0 16,-21-21-16,21 21 0,-20-21 15,-1 0-15,21 0 0,-21-1 0,0-20 16,1 21-16,20-21 0,-21 20 15,0-20-15,-21 0 0,21 21 16,-21-22-16,22 22 0,-22 0 0,0-21 16,0 20-16,0 1 0,0 0 0,0 0 15,-22 0-15,1 0 0,0-1 16,0 1-16,0 0 0</inkml:trace>
  <inkml:trace contextRef="#ctx0" brushRef="#br0" timeOffset="7176.8">8551 318 0,'0'0'0,"-21"0"0,-21 0 31,21 0 16,-1 0-32,1 0 1,0 0-16</inkml:trace>
  <inkml:trace contextRef="#ctx0" brushRef="#br0" timeOffset="7419.66">7175 741 0,'0'0'16,"-21"21"-16,42-21 31,1 0-31,-1 0 0,21 0 16,-21-21-16,22 21 0,-22 0 0,21-21 15,0 21-15,1 0 0,20 0 16,-20-21-16,-1 21 0,0 0 16,1 0-16,-1 0 0,-21-22 0,21 22 15,-20 0-15,-1 0 0,0 0 16</inkml:trace>
  <inkml:trace contextRef="#ctx0" brushRef="#br0" timeOffset="8027.9">12065 487 0,'0'0'0,"0"-21"15,0 42 1,0 0-16,-21 21 16,0-20-16,-1 20 0,22 0 15,-21 1-15,0 20 0,-21 1 0,21-1 16,-1 1-16,-20-1 0,21 1 16,0-22-16,0 21 0,-1-20 0,-20-1 15,42 0-15,-21 1 0,21-22 0,-21 0 16,21 0-16,0 0 0,0 1 15,0-44 17,0 1-17</inkml:trace>
  <inkml:trace contextRef="#ctx0" brushRef="#br0" timeOffset="8327.71">11832 826 0,'0'0'0,"0"-43"0,42-84 31,-20 106-31,-1 0 0,0 0 16,0 21-16,0-21 0,22 21 0,-22 0 15,21-22-15,0 22 0,-20 0 16,20 0-16,0 0 0,1 22 0,-22-1 16,21 0-16,-21 0 0,0 21 15,1 22-15,-1-22 0,-21 22 16,0-1-16,0 1 0,0-1 0,0 1 15,-21-1-15,-1 1 0,1-22 0,21 0 16,0 1-16,-21-22 0,21 21 16,-21-21-16,21 1 0,0-1 0,-21-21 15,21 21-15,0-42 32,0 0-32,0-1 0,0 1 15</inkml:trace>
  <inkml:trace contextRef="#ctx0" brushRef="#br0" timeOffset="8547.21">11684 1101 0,'0'0'16,"-21"0"0,42 0-16,0 0 15,21 0-15,-20 0 0,20 0 0,0-21 16,1 21-16,20-22 0,1 22 15,-22 0-15,21-21 0,-20 21 0,20 0 16,-20-21-16,-1 21 0,0 0 16,1-21-16,-1 0 0,0 21 15,-21 0-15,1-21 0,-1 21 0,0 0 16,0-22-16</inkml:trace>
  <inkml:trace contextRef="#ctx0" brushRef="#br0" timeOffset="8827.06">13017 614 0,'0'0'0,"-21"0"15,0 0 1,21 21-16,-21 0 16,21 22-16,0-22 0,-21 21 0,21 0 15,-21 22-15,21-22 0,0 22 0,0-22 16,0 22-16,0-22 0,-22 0 15,22 1-15,0-1 0,0 0 0,0-21 16,-21 1-16,21 20 0,0-21 16,0 0-16,0 0 0,0-42 47,0 0-47,0 0 15</inkml:trace>
  <inkml:trace contextRef="#ctx0" brushRef="#br0" timeOffset="9143.87">12912 804 0,'0'0'0,"0"-21"0,-22-85 31,22 85-31,22 0 16,-1 0-16,0 21 0,0-21 0,21 21 15,-20 0-15,20 0 0,0 0 16,1 0-16,-1 0 0,0 0 0,1 0 15,-22 0-15,21 21 0,-21 0 0,0 0 16,1 0-16,-22 1 0,0-1 16,0 21-16,0-21 0,-22 22 15,1-22-15,-21 21 0,0-21 16,-1 22-16,1-22 0,0 0 0,-1 0 16,1 0-16,0 0 0,20-21 0,-20 22 15,21-22-15,0 0 0,0 0 16,42 0 15,0 0-31,0-22 0,21 22 0,-20-21 16,20 0-16</inkml:trace>
  <inkml:trace contextRef="#ctx0" brushRef="#br0" timeOffset="9443.7">13991 593 0,'0'0'0,"21"0"0,-21-43 32,-21 65-17,0-1 1,21 21-16,-21-21 16,0 22-16,21-22 0,0 21 0,-22 0 15,1 1-15,21-1 0,-21 22 0,21-22 16,0 0-16,-21-21 0,0 22 15,21-1-15,0-21 0,-21 22 16,21-22-16,0 0 0,0 0 16,0 0-16,0 0 0,0 1 15,21-22 1,0-22 0,-21 1-16</inkml:trace>
  <inkml:trace contextRef="#ctx0" brushRef="#br0" timeOffset="9715.16">13631 1228 0,'0'0'0,"-21"21"0,0 0 15,0 0-15,0 0 0,21 1 16,0-1-16,-22 0 0,22 0 0,0 0 16,0 0-16,0 1 0,0-1 15,0 0-15,22-21 0,-1 21 0,0-21 16,0 0-16,0 21 0,0-21 15,22 0-15,-22 0 0,21 0 0,1 0 16,-1 0-16,0 0 0,1-21 0,-1 21 16,0-21-16,-21 0 0,1 21 15,20-21-15,-21-1 0,0 1 0,-21 0 16,0 0-16,21 0 0,-21 0 16,0-1-16,0 1 0,0 0 15,0 0-15,0 0 0,0-22 0,0 22 16</inkml:trace>
  <inkml:trace contextRef="#ctx0" brushRef="#br0" timeOffset="9998.99">13695 572 0,'0'0'0,"21"0"0,0-22 15,0 22-15,22-21 0,-1 21 0,0-21 16,1 21-16,20 0 0,-21-21 16,22 21-16,-22 0 0,22-21 0,-22 21 15,0-21-15,1 21 0,-1 0 16,-21 0-16,0 0 0,22 0 0,-22 0 16,0 0-16,-42 21 62</inkml:trace>
  <inkml:trace contextRef="#ctx0" brushRef="#br0" timeOffset="-162933.9">2815 1947 0,'-21'0'110,"0"0"-95,42 0 79,0 0-94,0 0 0,22 0 16,-22 0-16,0 0 0,21 0 15,-21 0-15,22 0 0,-22-21 0,21 21 16,1 0-16,-1 0 0,0 0 16,-21 0-16,43 0 0,-22-21 0,1 21 15,-1 0-15,21 0 0,-20 0 16,20 0-16,1 0 0,-1 0 0,1 0 15,-1 0-15,-20-21 0,20 21 16,22 0-16,-22 0 0,1 0 0,-1 0 16,22 0-16,-22-21 0,22 21 15,0 0-15,-22 0 0,22 0 0,-22 0 16,22 0-16,-21 0 0,20 0 16,-20-21-16,20 21 0,-20 0 15,-1 0-15,22 0 0,0 0 0,-22-22 16,22 22-16,0 0 0,-22 0 15,22 0-15,-1 0 0,1 0 0,-21-21 16,20 21-16,1 0 0,21 0 16,-22 0-16,1 0 0,21 0 0,-21 0 15,20 0-15,-20 0 0,0 0 0,-1 0 16,1 0-16,0 0 0,-22-21 16,22 21-16,0 0 0,-1 0 0,22 0 15,-21 0-15,-1-21 0,22 21 16,-21 0-16,21 0 0,-22 0 15,22-21-15,0 21 0,-21 0 16,21 0-16,-1 0 0,1 0 0,0 0 16,0-21-16,-21 21 0,20 0 0,-20 0 15,21 0-15,-21 0 0,20 0 16,-20-22-16,0 22 0,-1 0 0,-20 0 16,21 0-16,-22 0 0,1 0 15,-1 0-15,1 0 0,-22 0 0,0 0 16,1 0-16,-22 0 0,21 0 15,-21 0-15,0 0 0,1 0 16,-1 0 0,-42 0 15,-1-21-31,1 21 16</inkml:trace>
  <inkml:trace contextRef="#ctx0" brushRef="#br0" timeOffset="-162200.73">11959 1820 0,'0'0'16,"0"-21"-16,-21 21 0,0 0 0,0 0 15,21-21-15,-22 21 0,1 0 0,0 0 16,0-21-16,0 21 0,0 0 15,-1 0-15,1 0 16,21-21-16,-21 21 16,0 0-16,42 0 47,0 0-47,22 0 0,-1 0 0,0 0 15,22 0-15,20 0 0,1 0 0,0 0 16,-1 0-16,1 0 0,21 0 15,0 21-15,-22-21 0,22 0 0,21 0 16,-21 0-16,0 0 0,0 0 16,0 0-16,-22 0 0,1 0 0,0 0 15,-1 0-15,-20 0 0,20-21 16,-20 21-16,-22 0 0,22 0 16,-22-21-16,22 21 0,-43 0 0,21 0 15,-21 0-15,0 0 0,1 0 16,-44 0 31,1 0-47,0 0 0,0 0 15,-21-22-15,-1 22 0,1 0 16</inkml:trace>
  <inkml:trace contextRef="#ctx0" brushRef="#br0" timeOffset="-154900.86">11324 4022 0,'21'0'31,"-21"-21"-31,-21 21 63,21 21 31</inkml:trace>
  <inkml:trace contextRef="#ctx0" brushRef="#br0" timeOffset="-151925.24">11239 4255 0,'0'21'31,"0"0"-31,0 0 16,-21 0-16,0 0 16,0-21-16,21 22 0,-21-22 93,21-22-93,0 1 0,-21 21 0,21-21 16,0 0-16,0 0 0,0 0 16,0-1-16,0 1 0,0 0 0,0-21 15,0 21-15,0-22 0,0 1 16,0 21-16,0-22 0,0 1 0,0 21 16,0-21-16,0 20 0,0-20 0,21 0 15,21-1-15,-21 22 0,22-21 16,-1 0-16,0-1 0,22-20 15,-1 20-15,1 1 0,20 0 16,1-22-16,21 22 0,-21 0 0,42 20 16,-22-20-16,1 21 0,-21 0 15,21 21-15,0-21 0,-1 21 0,22 0 16,-21 0-16,21 0 0,-21 0 0,21 21 16,-21 0-16,0 21 0,0-21 15,-1 22-15,1-1 0,-21 22 0,0-22 16,-1 21-16,1 1 0,-22-1 15,1 1-15,-22-1 0,-21 1 0,22-1 16,-43 22-16,0-21 0,0-1 16,0 1-16,0-1 0,0 1 15,0-22-15,0 21 0,0-20 0,0-22 16,0 21-16,0-21 0,0 1 16,0-1-16,0 0 0,0 0 15,-21-21 1,21-21-1,-22 21-15,22-21 0,0 0 16,-21 21-16,21-22 16,0 1-16,-21 21 0,21-21 15,0 0 1,-21 21-16,21-21 0,-21 21 16,0 0-1,-1 0-15,1 0 16,21 21-16,-21 0 15,0-21-15,21 21 0,0 0 0,0 1 16,0-1 0,21-21-1,0 0-15,0 0 0,1 0 0,-1 0 16,0 0-16,0 0 0,0-21 16,0-1-16,1 22 0,-1-21 0,-21 0 15,0 0-15,0 0 0,0 0 16,0-1-16,-21 22 0,-1-21 15,1 21-15,0 0 0,0 0 16,-21 0-16,20 0 0,-20 0 16,21 21-16,0 1 0,0-1 0,-1-21 15,1 21-15,21 0 0,0 0 0,0 0 16,0 1-16,0-1 16,0 0-16,0 0 15,21-21-15,1 0 16,-1 0-16,0 0 0,0 0 15,0 0-15,0 0 0,1 0 0,-1-21 16,0 21-16,-21-21 16,21 21-1,-21-21-15,21 21 16,-21 21 15,21-21 16,1-21-31,-1 21-16,0-22 15,0 1-15,0-21 0,0 21 0,22-22 16,-22 1-16,0 0 0,21-22 16,1 1-16,-1-1 0,0 1 15,1-1-15,20 1 0,1-1 0,-1 1 16,1-1-16,20 1 0,1-1 15,0 22-15,-1-22 0,22 22 0,-21 0 16,21 21-16,0-22 0,21 22 16,-22 0-16,22 21 0,0 0 0,0 0 15,0 0-15,-21 21 0,0 0 16,-21 0-16,-1 1 0,1 20 0,0 0 16,-22 1-16,1 20 0,-22-21 0,22 22 15,-22-22-15,0 22 0,-21-1 16,1 1-16,-1-1 0,0 1 15,-21-1-15,0 1 0,0-22 16,21 22-16,-21-1 0,0-21 0,21 1 16,-21-1-16,0 0 0,0 1 0,0-1 15,-21-21-15,0 0 0,0 1 16,0-1-16,-1 0 0,1-21 0,-21 0 16,21 0-16,0 0 0,-1 0 15,1 0-15,0 0 0,0-21 0,0 0 16,21-1-16,0 1 0,-21 0 0,21 0 15,-22 0-15,22 0 0,0-1 16,0 1-16,-21 21 16,0 0-1,0 0-15,21 21 16,-21 1-16,0-1 0,21 0 0,-22-21 16,22 21-16,0 0 0,0 0 15,0 1-15,0-1 0,0 0 16,22 0-16,-1-21 15,21 0-15,-21 0 0,0 0 16,22 0-16,-22 0 0,21 0 0,-21 0 16,22-21-16,-22 21 0,0-21 15,0 21-15,0-21 0,1-1 0,-1 22 16,0-21-16,-42 21 31,0 0-15,-1 21-16,1 1 0,0-22 15,0 0-15,0 21 0,0-21 16,-1 21-16,44-21 47,20 0-47,-21 0 0,0 0 0,0 0 16,1 0-16,-1 0 0,0 0 15,0 0-15,0 0 0,0-21 0,1 21 16,-1-21-16,0 21 0,0-22 15,-21 1-15,0 0 0,21 0 16,-21 0-16,0 0 0,-21 21 16,0 0-1,0 0-15,-22 0 0,22 0 0,-21 0 16,0 0-16,20 21 0,-20-21 0,21 21 16,0 0-16,21 0 15,21-21 1,0 0-16,21 0 15,-20 0-15,20 0 0,-21-21 0,21 21 16,1-21-16,-22 0 0,21-22 0,1 22 16,-1-21-16,0 0 15,22-22-15,-22 1 0,22-1 0,-1 1 16,1-1-16,-1-21 0,1 22 16,-1-1-16,1 1 0,-1-1 0,22 22 15,-22-21-15,1-1 0,-1 22 0,22-1 16,-22 1-16,22 0 0,0-1 15,-1 22-15,22 0 0,0 0 16,21 21-16,-21 0 0,21 0 0,-21 0 16,0 21-16,-1 0 0,-20 22 15,0-22-15,-1 42 0,1-20 0,-21-1 16,-1 21-16,1 1 0,-22-22 0,21 22 16,-20-1-16,-22 1 15,0-1-15,0-20 0,-21 20 0,0 1 16,0-22-16,0 0 0,0 22 0,0-22 15,-21 0-15,0 1 0,0-22 16,0 21-16,-1-21 0,-20 1 0,21 20 16,0-42-16,-22 21 0,22 0 15,0-21-15,0 0 0,0 21 0,0-21 16,-1 0 0,22-21-16,-21 0 0,21 0 15,-21 0-15,21 0 0,-21-1 0,21 1 16,0 0-16,-21 0 0,21 0 0,-21 0 15,-1 21 1,1 0 0,0 21-16,21 0 15,0 0-15,0 0 0,0 0 16,0 1-16,0-1 0,21 0 0,0-21 16,1 21-16,-1-21 0,0 0 15,0 0-15,0 0 0,0 0 0,1 0 16,20 0-16,-21 0 0,0 0 15,0 0-15,-21-21 16,0 0-16,0 0 16,-21 21 15,0 0-31,0 0 0,0 0 0,0 0 16,-22 21-16,22-21 0,-21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7:20:39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5990 0,'-22'0'0,"22"21"16,0 1-16,0-1 0,0 21 15,0-21-15,0 22 0,-21-22 0,21 21 16,0 0-16,0 22 0,0-22 15,0 1-15,0 20 0,0-21 16,0 1-16,0-1 0,0 0 16,0 1-16,0-1 0,0-21 0,0 0 15,0 1-15,0-1 0,0 0 16,0 0-16,21-21 16,-21-21-1,0 0-15,0-22 16</inkml:trace>
  <inkml:trace contextRef="#ctx0" brushRef="#br0" timeOffset="732.1">1587 6138 0,'0'0'0,"-42"-21"31,42 0-31,0 0 0,0 0 0,0 0 16,21-1-16,0 1 15,1 0-15,-1 21 0,0-21 16,21 0-16,1 0 0,-1 21 15,0 0-15,1-22 0,20 22 0,-21 0 16,22 0-16,-22 22 0,1-22 16,-1 21-16,0 21 0,-21-21 0,1 0 15,-1 22-15,-21-22 0,0 21 16,0 1-16,-21-1 0,-22 0 0,22 1 16,-21-22-16,-1 21 0,1 0 15,21 1-15,-21-22 0,-1 0 0,22 0 16,-21 0-16,21-21 15,-1 0-15,1 0 0,21-21 32,0 0-32,0 0 0,21 0 15,1 0-15,20-1 0,-21 1 16,21 0-16,1 0 0,20 0 0,-20 0 16,20 21-16,-21 0 0,22 0 15,-1 0-15,1 0 0,-22 0 0,1 0 16,-1 21-16,0 0 0,1 0 15,-22 21-15,0-20 0,-21 20 0,0 0 16,0 1-16,0-1 0,-21 0 16,-22 1-16,22 20 0,-21-42 15,0 22-15,-1-1 0,1 0 0,0-21 16,-1 1-16,1-1 0,-22 0 16,22 0-16,0 0 0,-22-21 0,22 0 15,0 0-15,-1 0 0,-20 0 16,20 0-16,1 0 0,0-21 0,-1 21 15,1-21-15,21 0 0,-21 0 16,20 21-16,1-22 0,0 1 0,21 0 16,0 0-1,0 0-15,21 21 0,0 0 0,22-21 16,-22-1-16,21 22 0,1-21 16,-1 21-16,0-21 0,1 21 15</inkml:trace>
  <inkml:trace contextRef="#ctx0" brushRef="#br0" timeOffset="1284.33">3238 6477 0,'0'0'0,"22"-21"15,-22 0-15,0 0 0,0-1 0,0 1 16,0 0-16,0 0 0,0 0 0,-22 21 15,1-21-15,0-1 16,0 22-16,0 0 0,0 0 16,-22 0-16,22 0 0,0 0 15,-21 0-15,20 22 0,-20-1 0,21 21 16,-21 0-16,20 1 0,-20-1 0,21 0 16,0 1-16,21-1 0,0 0 15,0 1-15,0-1 0,0-21 0,0 22 16,0-22-16,0 0 0,21 0 15,-21 0-15,21 0 0,0 1 0,22-22 16,-22 0-16,0 0 0,21 0 16,-21 0-16,22 0 0,-1-22 15,-21 1-15,22 0 0,-22 0 0,0 0 16,21 0-16,-21-22 0,1 1 16,-1 0-16,-21-1 0,0 1 0,21 0 15,-21 20-15,0-20 0,21 0 0,-21 21 16,0-1-16,0 1 0,0 0 15,-21 42 1,21 0 0,0 1-16,0-1 0,0 0 0,0 21 15,0-21-15,0 22 0,0-22 16,0 21-16,0-21 0,0 1 16,0 20-16,0-21 0,0 0 0,0 0 15,0 1-15,21-22 0,0 21 16,0-21-16,1 0 0,-1 0 15,0 0-15,0 0 0,0 0 16,0 0-16</inkml:trace>
  <inkml:trace contextRef="#ctx0" brushRef="#br0" timeOffset="1568.18">3979 6329 0,'0'0'0,"0"-21"16,0-22-1,0 22-15,-21 21 16,0 0-16,0 0 0,0 21 16,-1 1-16,1-1 0,0 0 0,0 21 15,21-21-15,-21 22 0,21-1 16,-21 0-16,21 1 0,-22-22 0,22 21 16,0 1-16,0-1 0,0-21 0,0 0 15,0 22-15,0-22 0,22 0 16,20 0-16,-21-21 0,0 0 15,0 0-15,1 0 0,20 0 0,-21 0 16,0 0-16,22 0 0,-22 0 16,0-21-16,0 0 0,0 0 15,0-1-15,1 1 0</inkml:trace>
  <inkml:trace contextRef="#ctx0" brushRef="#br0" timeOffset="2143.61">4318 5884 0,'0'0'16,"0"-21"-16,0 42 31,0 1-31,0 20 0,0-21 16,0 21-16,0 1 0,0 20 0,0-20 16,0 20-16,0-21 0,-21 22 15,21-1-15,0-20 0,-21 20 16,21-20-16,0 20 0,0-21 0,-22-20 15,22 20-15,0-21 0,0 0 0,0 0 16,0-42 15,0 0-31,22 0 16,-1 0-16,0-22 0,-21 22 0,21-21 16,0 0-16,0 20 0,22-20 0,-22 21 15,0-21-15,21 20 0,-20 1 16,20 0-16,-21 21 0,21-21 0,-20 21 15,-1 0-15,0 0 0,0 0 16,0 0-16,-21 21 31,-42-21-31,21 21 0,0 0 0,-22-21 16,1 22-16,0-1 0,-1-21 16,22 21-16,-21 0 0,-1-21 0,22 21 15,0-21-15,0 0 0,0 21 16,21 1-16,0-1 15,0 0-15,21 0 0,0-21 16,0 21-16,0 0 0,1 1 16,-1-1-16,0 0 0,0-21 15,0 21-15,22 0 0,-22 0 0,0-21 16,0 22-16,0-22 0,0 21 16,1-21-16,-1 0 0,0 0 0,0 0 15,21 0-15,-20 0 0,-1 0 0,21 0 16,-21 0-16,22 0 0,-22-21 15,21-1-15</inkml:trace>
  <inkml:trace contextRef="#ctx0" brushRef="#br0" timeOffset="2671.31">5673 6541 0,'0'0'16,"-22"0"-16,44 0 16,-1 0-16,0 0 15,21 0-15,1 0 0,-1 0 16,0-22-16,1 22 0,20-21 0,-21 21 16,1 0-16,20-21 0,1 21 0,-22 0 15,22 0-15,-1-21 0,1 21 16,-22 0-16,21 0 0,-20 0 15,-1-21-15,0 21 0,1 0 0,-22 0 16,0 0-16,-42 0 31,0 0-31,0 0 0,-1 0 0,-20-21 16,21 21-16,0 0 0,0 0 16,-1 0-16,1 0 0,0-22 0,0 22 15,21-21-15,0 0 31,21 21-31,0 0 16,0-21-16,1 21 0,-1 0 0,0 0 16,0 0-16,0 0 15,0 21-15,1 0 0,-22 0 0,0 1 16,21-1-16,-21 0 0,0 0 0,0 0 16,0 0-16,-21 22 0,21-22 15,-22 0-15,1 21 0,0-20 0,0-1 16,0 0-16,0 0 0,-1 0 0,1-21 15,21 21-15,0 1 0,-21-22 16</inkml:trace>
  <inkml:trace contextRef="#ctx0" brushRef="#br0" timeOffset="4068.27">8234 6625 0,'0'0'0,"0"21"0,21-21 31,0-21-15,0 0-16,0 21 15,1-21-15,-22 0 0,21 0 0,-21-1 16,21 1-16,-21 0 0,0 0 0,0-21 15,0 20-15,0 1 0,0-21 0,0 21 16,-21 0-16,0-1 0,-1 1 16,1 0-16,0 21 0,0-21 15,-21 21-15,20 0 0,-20 0 0,21 0 16,-21 21-16,20-21 0,-20 21 16,21 0-16,-21 22 0,20-22 0,-20 21 15,21 1-15,0-1 0,0-21 0,-1 43 16,22-43-16,0 21 0,-21 0 15,21 1-15,0-1 0,0-21 0,0 22 16,0-22-16,21 0 0,-21 0 0,22 0 16,20 0-16,-21-21 0,0 0 15,22 0-15,-22 0 0,21 0 16,0 0-16,-20 0 0,20-21 0,-21 21 16,21-21-16,-20 0 0,-1-21 15,21 20-15,-21-20 0,0 0 0,1-1 16,-1 1-16,-21-21 0,21 20 0,0-20 15,0-1-15,-21 1 0,21-1 16,1 1-16,-22-1 0,21 1 0,-21 20 16,0-20-16,21-1 0,-21 22 0,0 0 15,21-1-15,-21 22 0,0-21 16,0 21-16,0 0 0,-21 21 31,0 21-31,21 21 16,-21 0-16,21 1 0,0-1 0,-22 22 15,22-1-15,-21 1 0,21-1 16,-21 1-16,21 20 0,0-20 0,0-1 16,-21 22-16,21-22 0,0-20 0,0 20 15,0-20-15,0 20 0,0-21 16,0-20-16,0 20 0,0-21 0,21 21 16,-21-20-16,21-1 0,0 0 0,1 0 15,-1-21-15,0 0 16,0 0-16,0 0 0,0 0 0,22 0 15,-22-21-15,0 0 0,21 0 0,-20-1 16,20 1-16,0 0 0,-21-21 16,22 21-16,-22-22 0,21 1 15,-21 21-15,-21-22 0,22 22 0,-22 0 16,0-21-16,0 21 0,0-1 16,-22 22-16,1 0 0,0 0 15,0 0-15,0 0 0,0 22 0,-22-22 16,22 21-16,0-21 0,21 21 15,0 0-15,21-21 16,0 0-16,0 0 16,1 0-16,-1 0 0,0 0 0,21 0 15,-21 0-15,22 0 0,-22 0 16,0 0-16,0 0 0,0 0 16,1 0-16,-1 0 0,0 21 0,-21 0 15,0 1-15,0-1 0,0 0 16,0 0-16,0 0 0,0 0 0,0 22 15,0-22-15,0 0 0,0 0 0,21-21 16,-21 21-16,0 1 0,21-22 0,0 0 16,-21 21-16,22-21 0,-1 0 15,0 0-15,0 0 0,0 0 16,0-21-16,22-1 0,-22 1 0,0 0 16,0 0-16,0 0 0,1 0 15,20-22-15,-21 22 0,0-21 0,0 21 16,-21-1-16,0 1 0,22 0 15,-22 0-15,0 0 0,0 0 0,0 42 32,-22 0-17,22 0-15,0 0 0,0 0 0,-21 1 16,21-1-16,0 0 0,-21 21 16,21-21-16,0 1 0,0-1 0,0 0 15,0 0-15,0 0 0,0 0 16,0-42 15,0 0-15,0 0-16,0 0 15,0 0-15</inkml:trace>
  <inkml:trace contextRef="#ctx0" brushRef="#br0" timeOffset="4260.16">9525 6392 0,'0'0'0,"-21"-21"0,0 21 16,-1 0-1,44 0 32,-1 0-47,0 0 16,0 0-16,21 0 0</inkml:trace>
  <inkml:trace contextRef="#ctx0" brushRef="#br0" timeOffset="4668.72">9969 6498 0,'0'0'0,"0"-21"31,0 0-31,22 21 0,-1 0 15,0 0 1,0 0-16,0 0 0,0 0 16,1 21-16,-1 0 0,0 0 0,0 1 15,-21-1-15,21 0 0,0 21 0,1-21 16,-22 1-16,0 20 0,0-21 0,0 21 16,0-20-16,0-1 0,0 21 15,0-21-15,0 0 0,0 1 16,0-44 15,0 1-31,21 0 16,-21 0-16,21 0 0,-21 0 0,0-22 15,0 22-15,21-21 0,-21-1 16,21 22-16,-21-21 0,21 21 16,-21-22-16,22 22 0,-1 0 0,-21 0 15,0 0-15,21 21 0,-21-21 0,21 21 16,0 0-1,0 0-15,-21 21 16,22-21-16</inkml:trace>
  <inkml:trace contextRef="#ctx0" brushRef="#br0" timeOffset="5007.53">10583 6668 0,'0'0'0,"0"21"15,21 0-15,1-21 16,-1 0-16,0 0 15,0 0-15,0 0 0,0-21 0,1 0 16,20-1-16,-21 22 0,0-21 16,22 0-16,-22-21 0,0 21 0,0-1 15,0 1-15,-21 0 0,0 0 0,0 0 16,0 0-16,-21 21 16,0 0-16,0 0 15,0 0-15,-1 21 0,-20 0 16,21 0-16,0 0 0,0 0 15,-1 22-15,1-22 0,21 21 0,-21-21 16,21 22-16,0-22 0,0 0 0,0 0 16,0 0-16,0 22 0,0-22 15,21 0-15,0 0 0,1-21 16,-1 0-16,0 21 0,0-21 0,0 0 16,22 0-16,-22 0 0,0 0 0,21 0 15,-21 0-15,1-21 0,20 0 16,-21 0-16,0 21 0</inkml:trace>
  <inkml:trace contextRef="#ctx0" brushRef="#br0" timeOffset="5520.24">11282 6541 0,'0'0'0,"0"-22"0,0-41 32,0 42-32,21 0 0,0 21 15,0-22-15,0 22 0,1 0 16,-1 0-16,0 0 0,0 0 15,0 0-15,0 0 0,1 22 0,-1-1 16,0 0-16,0 0 0,0 0 16,0 22-16,-21-22 0,0 21 0,22-21 15,-22 22-15,0-22 0,0 0 0,0 21 16,0-21-16,0 1 16,0-1-16,0 0 0,-22 0 15,1-21 1,0 0-1,21-21-15,0 0 0,0 0 16,0-1-16,0 1 0,21-21 0,0 21 16,1-22-16,-1 22 0,0-21 15,0 0-15,0-1 0,0 22 0,1-21 16,-1 21-16,0-1 0,0-20 0,0 42 16,0-21-16,1 0 0,-1 21 15,0-21-15,0 21 16,-21 21 46,-21-21-46,21 21-16,-21-21 16,0 0-16,21 21 0</inkml:trace>
  <inkml:trace contextRef="#ctx0" brushRef="#br0" timeOffset="5848.05">12552 6202 0,'0'0'0,"0"-21"0,0 0 16,21 21-1,-21-22-15,-21 44 32,0-1-32,21 0 15,-22 0-15,22 21 0,-21 1 0,21-22 16,-21 21-16,21 1 0,0-1 15,-21 0-15,21 1 0,-21-1 0,21 0 16,0 1-16,0-22 0,0 21 0,0-21 16,0 0-16,0 1 0,0-1 15,21-21-15,0 0 0,0 0 16,0 0-16,1 0 0,-1 0 0,0-21 16,0-1-16</inkml:trace>
  <inkml:trace contextRef="#ctx0" brushRef="#br0" timeOffset="6159.46">13102 6117 0,'0'0'0,"21"-42"31,0 42-31,1 0 0,-1 0 0,0 0 16,0 0-16,21 0 0,-20 0 0,20 0 15,-21 21-15,0 0 0,0 0 0,1 1 16,-1-1-16,0 21 0,-21-21 16,0 22-16,0-1 0,0-21 0,0 21 15,0 1-15,-21-1 0,0 0 16,-22-20-16,22 20 0,0-21 16,-21 0-16,20 0 0,-20 1 0,21-1 15,0 0-15,0 0 0,-1-21 0,1 0 16,0 21-16,21-42 31</inkml:trace>
  <inkml:trace contextRef="#ctx0" brushRef="#br0" timeOffset="6375.34">13864 6456 0,'-21'0'31,"21"-21"16,0 0-47</inkml:trace>
  <inkml:trace contextRef="#ctx0" brushRef="#br0" timeOffset="7127.91">14817 6308 0,'0'0'0,"0"-21"16,0-106 0,0 105-1,0 1-15,0 42 47,0 1-47,0 20 0,0-21 16,0 0-16,0 22 0,0-1 0,0 0 15,0-21-15,0 22 0,0-1 16,0 0-16,-22-20 0,22-1 0,0 0 16,-21 0-16,21 0 0,0 0 0,0 1 15,-21-22 1,0 0-16,21-22 15,-21 1-15,21 0 16,0-21-16,0 21 0,0-1 16,0-20-16,0 0 0,0-1 0,0 1 15,0 21-15,21-21 0,0-1 0,21 1 16,1 21-16,-1-22 0,0 22 16,22 0-16,-22 0 0,22 0 0,-1 21 15,1 0-15,-1 0 0,-20 0 0,-1 0 16,21 21-16,-41 0 0,20 21 15,-21-20-15,0-1 0,-21 21 0,0 0 16,0-20-16,0 20 0,-21 0 0,0 1 16,0-22-16,0 21 0,-1-21 15,1 0-15,21 1 0,0-1 16,-21-21-16,21 21 0,21-42 31,0 0-31,22-1 16</inkml:trace>
  <inkml:trace contextRef="#ctx0" brushRef="#br0" timeOffset="7627.9">16108 6181 0,'0'0'0,"21"-21"16,21-43 0,-42 43-16,0 0 0,0 0 0,0-1 0,-21 1 15,0 0-15,0 21 0,0 0 16,-22 0-16,22 0 0,-21 0 15,-1 0-15,22 21 0,-21 0 0,0 1 16,-1-1-16,22 21 0,-21 0 16,-1-20-16,22 20 0,0 0 0,0 1 15,0-1-15,0 0 0,21-21 0,0 22 16,0-22-16,0 21 0,0-21 16,21 1-16,0-22 0,21 0 0,-21 0 15,22 0-15,-1 0 0,-21 0 0,22 0 16,-1-22-16,0 1 0,1 0 15,-1-21-15,0 21 0,-21-1 16,22-20-16,-22 21 0,0-21 0,0-1 16,0 22-16,1 0 0,-22-21 15,0 20-15,0 1 0,0 0 0,21 0 16,-21 0-16,0 0 0,0 42 31,0 0-15,-21 0-16,21 0 0,0 0 0,0 22 15,0-22-15,0 0 0,0 21 16,0-20-16,-22 20 0,22-21 0,0 21 16,0-20-16,0-1 0,22 0 0,-22 0 15,21 0-15,0-21 16,0 21-16,0-21 0,0 0 0,22 0 16,-22 0-16,21 0 0,1 0 0,-22-21 15,21 21-15,-21-21 0,22 0 0,-22 0 16</inkml:trace>
  <inkml:trace contextRef="#ctx0" brushRef="#br0" timeOffset="8236.17">16785 6075 0,'0'0'0,"0"-21"0,0 42 47,0 0-47,0 0 0,0 0 0,0 1 16,0-1-16,0 21 0,0-21 0,0 22 15,0-22-15,0 21 0,0-21 16,0 22-16,0-22 0,0 0 0,0 0 16,0 0-16,0 0 0,0 1 0,21-22 15,0 0-15,1 0 16,-1 0-16,0 0 0,0-22 16,21 1-16,-20 0 0,-1 0 0,21-21 15,-21 20-15,22-20 0,-22 0 16,0 21-16,0-22 0,0 1 15,-21 21-15,0-22 0,0 22 0,21-21 16,-21 21-16,0 0 16,0-1-16,0 44 31,0-1-31,0 0 16,0 0-16,22 0 15,-1-21 1,0 0-16,0 0 0,0 0 15,0 0-15,22 0 0,-1 0 0,0 0 16,1-21-16,-22 21 0,21-21 0,1 21 16,-22 0-16,21-21 15,-21 21-15,0 0 0,1 0 16,-22 21 15,-22 0-31,1 0 16,21 0-16,-21 22 0,0-22 0,0 0 15,21 21-15,-21-20 0,21 20 16,-22-21-16,22 21 0,0-20 0,0-1 16,0 0-16,0 0 0,0 0 15,22-21 1,-1 0-16,0 0 0,0 0 0,-21-21 16,21 0-16,0 0 0,1-22 15,-1 22-15</inkml:trace>
  <inkml:trace contextRef="#ctx0" brushRef="#br0" timeOffset="8412.07">17886 5800 0,'0'0'15,"0"-21"-15,-21-1 0,-1 1 16,22 0-16,-21 21 0,0 0 0,21-21 16,-21 21-1,21 21 1,21 0-1,0 0 1,0-21-16,1 22 0</inkml:trace>
  <inkml:trace contextRef="#ctx0" brushRef="#br0" timeOffset="9156.2">18775 6138 0,'0'0'0,"21"-21"0,-21 0 0,0 0 16,0 0-16,0 0 15,-21-1-15,0 22 0,-1 0 16,1 0-16,-21 0 0,21 0 16,-22 0-16,1 22 0,0-22 0,-1 21 15,1 0-15,0 0 0,-1 0 0,22 0 16,-21 1-16,21-1 0,0 0 15,21 0-15,0 0 0,0 0 0,0 1 16,0-1-16,21-21 0,0 21 0,0-21 16,21 0-16,-20 0 0,20 0 15,0 0-15,-21 0 0,22 0 0,-22 0 16,21 0-16,-21-21 0,1 21 16,-1-21-16,0-1 0,0 22 15,0-21-15,0 0 0,-21 0 16,22 0-16,-1 21 15,-21-21 1,0 42 0,0 0-16,0 0 15,0 0-15,-21 22 16,21-22-16,-22 21 0,22 0 0,0 22 16,-21-1-16,21-20 0,-21 20 0,21 22 15,-21-22-15,21 1 0,0 21 16,0-1-16,0 1 0,0 0 15,0-1-15,0 1 0,0 0 0,0-1 16,21 22-16,-21-21 0,21-22 0,-21 22 16,0 0-16,0-1 0,0 1 15,21-22-15,-21 22 0,0-21 0,0-1 16,0-21-16,0 1 0,-21-1 0,0 0 16,0-20-16,-21 20 0,20-42 0,-20 21 15,0-21-15,-22 0 0,22 0 16,-22-21-16,1 0 0,-1-22 0,1 1 15,-1 0-15,1-1 0,-1-20 0,22-1 16,0 1-16,-1-22 0,1 1 16,21 20-16,0-21 0,21 22 15,0-22-15,0 1 0,0-1 0,0 0 16,21 1-16,0 20 0,0-21 0,0 22 16,1-1-16,20 1 0,0-1 15,1 1-15,-1 21 0,0-22 0,1 22 16,20-22-16,-21 22 0,22-22 0,-22 22 15,22 0-15,-22-1 0,22-20 16</inkml:trace>
  <inkml:trace contextRef="#ctx0" brushRef="#br0" timeOffset="9995.43">19558 6308 0,'21'0'16,"21"0"-16,-20-21 0,-1 21 0,0-22 0,0 1 16,0 0-16,22 0 0,-22 21 15,0-42-15,-21 20 0,0 1 0,0 0 16,0 0-16,0 0 0,0 0 0,0-1 15,-21 22-15,-22-21 0,22 21 16,-21 0-16,0 0 0,-22 0 16,22 21-16,-22 1 0,1-1 0,-1 0 15,22 21-15,-22-21 0,22 22 0,0-1 16,-1-21-16,22 22 0,-21-1 16,21-21-16,21 21 0,0 1 0,0-22 15,0 0-15,0 0 0,0 0 0,21-21 16,21 0-16,-21 0 0,22 0 15,-1 0-15,22-21 0,-22 21 0,21-21 16,-20 0-16,20-21 0,-20 20 0,20 1 16,-21-21-16,1 0 0,-22 20 15,21-20-15,-21 0 0,1 21 16,-1-22-16,0 22 0,-21 0 0,0 0 16,0 0-16,0-1 0,-21 22 15,0 22 1,21-1-16,-22 0 0,1 0 0,0 21 15,21-20-15,0-1 0,0 0 16,-21 21-16,21-21 0,0 22 0,0-22 16,0 0-16,0 0 0,21 0 15,0 1-15,0-1 0,1 0 0,-1-21 16,0 0-16,21 0 0,1 0 0,-22 0 16,21 0-16,0 0 0,1 0 15,-1-21-15,-21-22 0,22 22 16,-1 0-16,0-21 0,-21-1 0,22 1 15,-22 0-15,21-22 0,-21 22 0,1-22 16,-1 1-16,0-1 0,0 22 16,0-21-16,-21 20 0,0 1 0,0 0 15,0 20-15,0 1 0,0 0 16,0 0-16,-21 21 16,21 21-16,-21 0 0,0 22 0,21-22 15,-21 21-15,21 22 0,0-22 16,-22 0-16,22 22 0,-21-22 0,21 0 15,0 22-15,-21-22 0,21 1 16,-21-1-16,21-21 0,0 21 16,0 1-16,0-22 0,0 0 0,0 0 15,0 0-15,0 1 0,0-1 0,21-21 16,0 0 0,0 0-16,1-21 0,-1-1 15,-21 1-15,21 0 0,0 0 0</inkml:trace>
  <inkml:trace contextRef="#ctx0" brushRef="#br0" timeOffset="10192.32">20341 6033 0,'0'0'0,"-21"0"16,0 0-16,-22 0 16,43-22-16,22 22 31,-1 0-31,21 0 15,-21-21-15,0 21 0,22 0 0,-1 0 16,-21 0-16,22 0 0,-22 0 0,0 0 16,21 0-16,-21 0 0,22 0 15,-22 0-15</inkml:trace>
  <inkml:trace contextRef="#ctx0" brushRef="#br0" timeOffset="10540.12">20997 6160 0,'0'0'16,"-21"0"-16,21 21 0,21-21 31,0 0-31,22 0 16,-22 0-16,0-21 0,21 21 16,-20-22-16,20 22 0,0-21 0,1 0 15,-22 0-15,0 21 0,0-21 0,0 0 16,-21-1-16,0 1 15,-21 21 1,0 0-16,0 0 0,-22 0 0,22 0 16,-21 21-16,21 1 0,0-1 15,-22 0-15,22 0 0,0 0 0,0 0 16,21 1-16,0-1 0,-21 0 0,21 0 16,0 0-16,0 0 0,0 1 15,0-1-15,21-21 16,0 0-16,0 0 15,0 0 1,0 0-16</inkml:trace>
  <inkml:trace contextRef="#ctx0" brushRef="#br0" timeOffset="14708.14">22246 5757 0,'0'0'0,"21"-21"0,0 0 16,-21 0-16,0 0 0,22 0 15,-22-1-15,0 1 0,0 0 16,0 0-16,-22 42 47,1 0-47,0 0 0,0 22 16,0-1-16,0 0 0,-1 1 0,1-1 15,0 0-15,0 1 0,0-1 16,0 0-16,-1 1 0,22-22 0,0 21 15,0-21-15,0 22 0,0-22 16,0 0-16,0 0 0,22 0 16,-1-21-16,0 0 0,0 0 0,21 0 15,-20 0-15,20 0 0,0 0 16,-21-21-16</inkml:trace>
  <inkml:trace contextRef="#ctx0" brushRef="#br0" timeOffset="15003.62">22818 5673 0,'0'0'15,"0"-21"-15,0-1 0,21 22 0,0-21 0,0 21 16,0 0-16,0 0 0,1 0 16,-1 0-16,0 0 0,21 21 0,-21 1 15,22-1-15,-22 0 16,0 21-16,0-21 0,0 22 0,1-1 15,-22 0-15,21 1 0,-21-1 0,0 0 16,0 1-16,-21-1 0,-1-21 16,1 22-16,0-22 0,-21 0 0,21 0 15,-22 0-15,22 0 0,0 1 16,0-22-16,0 0 0,-1 21 0,1-21 16,21-21-1,21-1-15,1 1 16,20 0-16</inkml:trace>
  <inkml:trace contextRef="#ctx0" brushRef="#br0" timeOffset="15187.51">23685 5990 0,'0'0'0,"0"-21"15,22 0 48,-1 21-63,0 0 15</inkml:trace>
  <inkml:trace contextRef="#ctx0" brushRef="#br0" timeOffset="15728.2">24765 5376 0,'0'0'0,"0"-21"0,0 0 16,-21 21-16,0 0 0,-1 0 16,22 21-1,0 0-15,-21 1 0,21-1 0,0 21 16,-21 0-16,21 22 15,0-22-15,0 22 0,-21-1 0,0-20 16,21 20-16,-21-21 0,21 22 0,0-22 16,0 1-16,-22-1 0,22 0 15,0 1-15,-21-22 0,21 0 0,0 0 16,0 0-16,0 0 0,-21 1 16,0-22-16,0 0 15,21-22 1,0 1-16,0 0 15,0 0-15,0 0 0,21 0 0,0-1 16,0-20-16,22 21 0,-1 0 16,0-22-16,1 22 0,20 0 15,-21 21-15,1-21 0,-1 21 0,0-21 16,1 21-16,-1 0 0,0 0 16,-20 21-16,20 0 0,-21 0 0,0 0 15,-21 1-15,0-1 0,0 0 0,0 0 16,0 21-16,-21-20 0,0-1 15,-21 0-15,-1 0 0,22-21 0,-42 21 16,20 0-16,1-21 0,0 22 16,-1-22-16,1 0 0,0 0 0,-1 0 15,22 0-15,0 0 0,42 0 32</inkml:trace>
  <inkml:trace contextRef="#ctx0" brushRef="#br0" timeOffset="16171.54">25908 5884 0,'0'-84'15,"0"63"-15,0-1 0,0 1 16,-21 21-16,0 0 15,-1 0-15,-20 0 0,21 21 0,-21 1 16,-1-1-16,1 21 0,0 0 0,-1 1 16,1-1-16,0-21 0,20 22 15,1-1-15,-21 0 0,21-21 0,21 22 16,0-22-16,0 0 0,0 0 16,0 0-16,21-21 0,0 22 0,0-22 15,0 0-15,22 0 0,-22 0 0,21 0 16,1 0-16,-22-22 0,21 1 15,0 0-15,-20 0 0,20 0 0,-21 0 16,21-22-16,-20 1 0,20 21 16,-21-22-16,0 22 0,0 0 15,1 0-15,-22 0 0,0 42 16,0 0 0,-22-21-16,22 21 0,-21 22 0,21-22 15,-21 0-15,21 0 0,-21 0 0,21 0 16,0 1-16,0-1 0,0 0 15,0 0-15,21-21 0,0 0 16,0 0-16,22 0 0,-22 0 16</inkml:trace>
  <inkml:trace contextRef="#ctx0" brushRef="#br0" timeOffset="16428.39">26691 5673 0,'0'0'0,"-21"0"0,0 0 0,0 0 16,-1 0-16,1 0 0,0 21 15,0 0-15,0 0 0,0 22 16,-1-1-16,1 0 0,0 1 0,0-1 16,0 0-16,21 1 0,0-1 0,-21 0 15,21-21-15,0 22 0,-22-22 16,22 21-16,0-21 0,0 1 15,0-1-15,22-21 0,-1 21 16,21-21-16,0 0 0,1 0 0,-1 0 16,22-21-16,-22 0 0</inkml:trace>
  <inkml:trace contextRef="#ctx0" brushRef="#br0" timeOffset="17016.72">27432 5440 0,'0'0'0,"0"-21"0,0 0 0,0-1 16,0 1-16,0 42 31,0 22-15,-21-22-16,0 21 0,-1 1 16,22-1-16,-21 0 0,0 22 15,0-1-15,0-20 0,0 20 0,-1-21 16,1 22-16,0-22 0,21 1 0,-21-1 15,0-21-15,0 21 0,21-20 16,0 20-16,-22-21 0,1-21 16,21 21-16,-21 0 0,21-42 31,0 0-31,21 0 16,22 0-16,-22 0 0,0-22 15,0 22-15,21-21 0,1 21 16,-22-22-16,21 22 0,1 0 15,-1-21-15,-21 20 0,21 1 0,-20 21 16,-1-21-16,0 21 0,0 0 0,0 0 16,-21 21-1,-21 0-15,0-21 16,0 22-16,0-1 0,-22-21 16,22 21-16,0-21 0,-21 21 0,20-21 15,1 0-15,0 0 0,0 21 16,0-21-16,0 0 0,21 21 15,-22 1-15,22-1 16,0 0 0,0 0-16,0 0 0,0 0 15,0 1-15,22-1 0,-1 0 0,-21 0 16,21-21-16,0 21 0,-21 0 16,21-21-16,0 22 0,1-22 0,20 0 15,-21 0-15,21 0 0,-20 0 16,20 0-16,-21 0 0,21 0 0,-20 0 15</inkml:trace>
  <inkml:trace contextRef="#ctx0" brushRef="#br0" timeOffset="17279.56">28384 5673 0,'0'0'0,"0"-43"0,0 22 16,0 0-16,0 0 0,-21 21 31,0 42-31,0-21 16,0 22-16,21-22 0,-21 21 15,-1 1-15,1 20 0,0-21 0,0 1 16,0-1-16,21-21 16,0 22-16,0-1 0,0-21 0,0 21 15,0-20-15,0-1 0,0 0 0,0 0 16,42-21-16,-21 21 0,0-21 15,22 0-15,-1 0 0,0 0 0,1 0 16</inkml:trace>
  <inkml:trace contextRef="#ctx0" brushRef="#br0" timeOffset="17600.38">29104 5546 0,'0'0'0,"0"-21"0,0-1 15,21 22-15,-21-21 0,21 21 16,1 0-16,-1 0 16,0 0-16,0 0 15,0 0-15,0 21 0,1 22 0,20-22 16,-21 0-16,0 21 0,0 1 16,1-1-16,-22-21 0,0 22 0,0-1 15,0 0-15,0 1 0,0-1 16,0-21-16,0 21 0,-22 1 0,22-22 15,-21 0-15,0 21 0,0-20 16,0-1-16,-22 0 0,22 0 0,0 0 16,0-21-16,0 21 0,0-21 15,-1 0-15,1 0 16,21-21 0,21 21-16</inkml:trace>
  <inkml:trace contextRef="#ctx0" brushRef="#br0" timeOffset="17883.21">30332 5800 0,'0'0'0,"0"-21"0,0-22 16,0 22 0,-21 21 31,-1 0-32,22 21-15,-21-21 0,0 21 16</inkml:trace>
  <inkml:trace contextRef="#ctx0" brushRef="#br0" timeOffset="18120.08">30205 6350 0,'0'0'0,"-21"21"0,-1 0 0,1 1 16,0-1-16,21 0 0,-21 0 0,0 0 16,0 0-16,21 1 0,-22 20 15,1-21-15,0 0 0,0 0 16,0 1-16,0-1 0,-1 0 0,1 0 16,-21 0-16,21 0 0,-22 1 15,22-22-15,-42 21 0,20 0 0</inkml:trace>
  <inkml:trace contextRef="#ctx0" brushRef="#br0" timeOffset="20071.87">847 9144 0,'0'0'0,"-22"0"0,1 0 16,0 0-16,0 0 16,21 21-16,0 0 15,0 1 1,21-1-16,0-21 15,0 0-15,1 0 0,-1 0 0,21 0 16,-21 0-16,22 0 0,-1-21 16,0-1-16,1 1 0,-1 0 0,0-21 15,22-1-15,-22 1 0,0 0 16,1-22-16,-1 22 0,0-22 16,-20 22-16,20-21 0,-42 20 15,0 1-15,0 0 0,0-22 0,0 22 16,0-1-16,-21 22 0,0-21 15,-1 0-15,1 20 0,-21 1 0,21 0 16,0 0-16,-22 21 0,22 0 16,-21 0-16,21 0 0,-1 0 15,-20 21-15,21 0 0,-21 22 0,20-1 16,1 0-16,-21 22 0,21-1 16,0 22-16,-1 21 0,1 0 0,0-1 15,0 1-15,0 0 0,0 0 16,21 0-16,-22 21 0,22-21 0,0-1 15,0 1-15,0 0 16,0 0-16,0 0 0,0 21 0,0-21 16,0-1-16,0 1 0,0 0 15,0-21-15,0-1 0,0 1 0,0 0 16,0-22-16,22-20 0,-1 20 16,-21-21-16,21-20 0,0-1 0,0 0 15,0-21-15,1 0 0,20-42 0,-21 20 16,0-20-16,22 0 0,-22-1 15,21-20-15,-21-1 0,22 1 0,-22-22 16,21 1-16,-21-1 16,-21 0-16,0 1 0,0-1 0,0 21 15,0-20-15,0-1 0,-21 0 16,0 22-16,-21-1 0,-1-20 0,1 20 16,0 22-16,-22-22 0,22 22 15,-22 0-15,22-1 0,-22 22 0,22 0 16,0 0-16,21 0 0,-1 21 15,1 0-15,21-21 0,0-1 16,21 1 0,1 21-16,-1-21 0,21 21 0,0-21 15,1 0-15,-1 0 0,0-1 16,22 1-16,-22-21 0,22 21 16,-1-22-16,-20 22 0,-1-21 15,0 21-15,1 0 0,-22-22 0,21 22 16,-42 0-16,21 21 0,-21-21 15,0 0-15,0 42 32,0 0-32,0 0 15,-21 21-15,21 1 0,0-1 16,0 0-16,0 1 0,0-1 0,0 0 16,0-20-16,0 20 0,0-21 15,21 21-15,0-20 0,1-22 0,-1 21 16,0-21-16,21 0 15,-21 0-15,22-21 0,-22 21 0,21-22 16,-21 1-16,1-21 0,20 21 16,-21-22-16,0 22 0,0-21 0,-21 0 15,0 20-15,0-20 0,0 0 16,0 21-16,0-22 0,-21 22 0,0 0 16,-21 21-16,21 0 0,-22 0 15,22 0-15,-21 0 0,-1 0 0,22 0 16,-21 0-16,0 21 0,20 0 15,1-21-15,21 21 0,0 1 0,0-1 16,21-21-16,1 21 16,20-21-16,-21 0 0,21 0 0,1 0 15,-1 0-15</inkml:trace>
  <inkml:trace contextRef="#ctx0" brushRef="#br0" timeOffset="20416.68">2074 9081 0,'0'0'0,"64"-64"32,-43 43-32,0 0 0,0 21 15,0 0-15,1 0 16,-1 0-16,21 0 0,-21 21 16,0 0-16,1 0 0,20 22 0,-21-22 15,0 21-15,0-21 0,-21 22 16,0-1-16,0 0 0,0-21 0,0 22 15,0-22-15,0 0 0,-21 21 0,21-20 16,-21-22-16,0 21 0,0 0 16,0-21-16,-1 0 15,22-21-15,-21 0 16,21-1-16,0 1 0,0 0 0,0 0 16,0 0-16,0-22 0,0 22 15,0 0-15,0 0 0,0 0 16,0 0-16,21-1 0,1 1 0,-1 0 15,0 0-15,21 21 0,-21-21 16,1 21-16,-1-21 0,21-1 0</inkml:trace>
  <inkml:trace contextRef="#ctx0" brushRef="#br0" timeOffset="20971.36">3006 8911 0,'0'0'0,"0"21"15,0 1 1,0-1-16,-22 0 0,22 0 16,-21 21-16,21 1 0,0-22 0,-21 21 15,0 1-15,21-1 0,-21-21 16,21 21-16,0-20 0,0 20 0,0-21 16,-21 0-16,21 0 0,0 1 15,21-22 1,0-22-1,0 1-15,0 0 0,0 0 16,1 0-16,-1-22 0,0 22 0,0 0 16,0-21-16,0 21 0,1-1 15,-22 1-15,21 0 0,0 0 0,-21 0 16,21 21 0,-21 21-16,0 0 15,0 0-15,0 0 0,0 1 0,0-1 16,0 0-16,0 21 0,0-21 0,0 1 15,0-1-15,0 0 0,0 0 16,0 0-16,21-21 0,0 0 16,1 0-16,-1 0 15,0 0-15,0 0 0,21 0 0,1-21 16,-22 21-16,21-21 0,-21 0 0,22 0 16,-22-22-16,0 22 0,0 0 15,-21-21-15,0 20 0,0-20 0,0 21 16,-21-21-16,0 20 0,-21 1 15,20 0-15,1 0 0,-21 21 16,21 0-16,-22-21 0,22 21 0,0 0 16,21 21-1,0 0-15,0 0 0,0 0 16,21-21-16,0 22 0,1-1 0,20-21 16,-21 21-16</inkml:trace>
  <inkml:trace contextRef="#ctx0" brushRef="#br0" timeOffset="21416.11">4254 8911 0,'0'0'0,"-127"-21"31,85 42-31,21 0 0,-21 22 0,20-22 16,-20 21-16,21-21 0,-21 22 15,20-1-15,-20 0 0,21-20 0,0 20 16,0 0-16,-1-21 0,1 22 0,21-22 16,0 0-16,0 0 0,64 0 31,-43-21-31,21 0 0,-21 0 16,22-21-16,-1 0 0,-21 0 15,22 0-15,-1-22 0,-21 22 0,21-21 16,-20 21-16,-1-22 0,0 1 0,0 0 15,0 21-15,-21-22 0,0 22 16,0 0-16,0 0 0,-21 42 31,0 0-31,0 0 0,21 0 0,0 1 16,0-1-16,0 21 0,-21-21 0,21 0 16,0 22-16,0-22 0,0 0 15,0 0-15,21 0 0,0-21 0,-21 22 16,21-1-16,0-21 0,0 0 0,1 0 15,-1 0-15,21 0 16,-21 0-16,0 0 0,1-21 0</inkml:trace>
  <inkml:trace contextRef="#ctx0" brushRef="#br0" timeOffset="21771.53">4551 9038 0,'0'0'0,"0"-21"0,0 0 0,0 0 0,0 0 16,0-1-16,0 1 15,21 21-15,0-21 0,0 0 0,0 21 16,1 0-16,-1-21 0,21 21 0,-21 0 16,22 0-16,-22 21 0,0 0 15,21 0-15,-21 0 0,1 22 16,-1-22-16,-21 21 0,0 1 0,0-1 16,0-21-16,0 21 0,0 1 0,0-22 15,0 0-15,-21 21 0,-1-20 16,1-1-16,21 0 0,-21-21 15,21-21 1,0 0-16,0-1 16,0 1-16,21-21 0,0 21 15,-21 0-15,22-22 0,-22 22 16,21-21-16,0 21 0,-21-1 0,21-20 16,0 21-16,0 0 0,1 21 15,-22-21-15,21-1 0,0 22 0,0 0 16,0-21-16,0 21 15,1 0-15,-1 0 0</inkml:trace>
  <inkml:trace contextRef="#ctx0" brushRef="#br0" timeOffset="22324.22">5863 9165 0,'0'0'16,"21"0"-16,0 0 0,1 0 0,-1 0 15,0-21-15,0 21 0,-21-21 0,21 0 16,0 0-16,-21-1 0,22 1 16,-22-21-16,0 21 0,0 0 15,0-22-15,0 22 0,-22 0 0,1 0 0,-21 0 16,21-1-16,-22 22 0,22 0 16,-21 0-16,0 0 0,-1 22 0,1-1 15,21 0-15,-22 21 0,1 1 0,0-1 16,21 0-16,-1 1 0,-20-1 15,21 0-15,21-21 0,0 22 0,0-1 16,0-21-16,0 0 0,21 1 0,21-1 16,-20-21-16,20 0 0,-21 0 15,21 0-15,1 0 0,20 0 16,-20 0-16,-1-21 0,0-1 0,1 1 16,-1 0-16,0-21 0,1-1 0,-22 1 15,21 0-15,-21-1 0,0-20 16,1-1-16,-1 1 0,0-1 0,0 1 15,-21-1-15,0 1 0,0-1 0,0 1 16,21-1-16,-21 22 0,0 0 16,0-1-16,0 22 0,0 0 0,-21 21 15,21 21-15,-21 22 16,21-22-16,-21 21 0,0 0 16,21 1-16,0 20 0,0-20 15,-22 20-15,22 1 0,0-1 0,0 1 16,0-1-16,0 1 0,0-22 0,0 0 15,22 1-15,-22-1 0,21 0 16,0-21-16,0 1 0,0-1 0,0 0 16,1-21-16,20 0 0,-21 0 0,0 0 15,22 0-15,-22 0 0</inkml:trace>
  <inkml:trace contextRef="#ctx0" brushRef="#br0" timeOffset="22843.48">7006 8975 0,'21'0'47,"22"21"-47,-22-21 0,21 0 0,-21 0 15,22 0-15,-1 0 0,0 0 0,1 0 16,-1 0-16,21 0 16,-20 0-16,-1 0 0,0 0 0,1 0 15,-1 0-15,0-21 0,-20 21 0,-1 0 16,0 0-16,0-21 0,0 21 16,-21-22-16,0 1 0,0 0 15,-21 21-15,0-21 0,0 0 0,-22 21 16,22-21-16,-21-1 0,0 1 0,20 21 15,-20-21-15,21 0 0,0 21 16,21-21-16,-21 21 0,42 0 31,0 0-31,0 0 16,0 0-16,0 0 0,1 0 16,20 21-16,-21 0 0,0 0 0,22-21 15,-22 21-15,-21 1 0,21 20 16,-21-21-16,0 0 0,0 22 0,0-22 15,0 21-15,-21-21 0,0 22 0,-22-1 16,1-21-16,0 21 0,-1 1 0,-20-22 16,20 21-16,1-21 0,0 22 15,-1-22-15,1 0 0,0 0 0,21-21 16,-1 21-16,1-21 0</inkml:trace>
  <inkml:trace contextRef="#ctx0" brushRef="#br0" timeOffset="24176.08">9461 8911 0,'0'-21'15,"0"0"1,0 0-16,0 0 0,22-1 15,-1 1-15,0-21 0,-21 21 0,21 0 16,-21-22-16,21 22 0,-21-21 16,0-1-16,0 22 0,0-21 0,-21 0 15,0 20-15,0 1 0,0 0 16,-1 0-16,-20 21 0,21 0 0,0 0 16,-22 0-16,1 21 0,0 0 0,-1 0 15,22 22-15,-21-22 0,0 21 16,-1 1-16,22-1 0,-21 0 0,21 22 15,-1-22-15,22 0 0,0 1 16,0-1-16,0-21 0,43 22 16,-22-22-16,0-21 0,21 21 0,1-21 15,-1 0-15,0 0 0,1 0 0,-1-21 16,0 0-16,1-1 0,-1 1 16,0-21-16,1 21 0,-1-22 0,0 1 15,1 0-15,-1-1 0,-21 1 0,22-21 16,-22 20-16,0-20 0,-21-1 15,0 22-15,0-43 0,0 22 0,0-1 16,0 1-16,0 20 0,0-20 0,0 21 16,0-1-16,0 22 15,0 0-15,0 0 0,0 0 0,-21 21 16,21 21 0,0 21-16,0-21 0,-21 43 15,21-22-15,0 22 0,0-1 0,0 22 16,0-22-16,0 1 0,0-1 15,0 1-15,0-1 0,0 1 0,0-22 16,0 22-16,21-22 0,0 0 0,21-21 16,-21 22-16,1-22 0,20 0 15,0 0-15,-21-21 0,22 0 0,-1 0 16,0 0-16,-20 0 0,20-21 16,0 0-16,-21 0 0,22 0 15,-1-1-15,-21-20 0,0 0 0,22 21 16,-22-22-16,0 1 0,-21 21 0,0-22 15,0 22-15,0 0 0,0-21 0,-21 21 16,0 21-16,-22 0 16,22 0-16,0 0 0,0 0 0,0 0 15,0 21-15,-1-21 0,22 21 0,0 0 16,0 0-16,0 0 0,22 1 16,-1-1-16,0 0 0,0 0 15,0-21-15,0 21 0,22 0 16,-22-21-16,0 22 0,0-1 15,0 0-15,1-21 0,-1 21 0,-21 0 16,21-21-16,-21 21 0,21 1 0,0-1 16,0-21-1,1 0-15,-1 0 16,0 0 0,0-21-16,-21-1 0,21 1 15,0 0-15,-21 0 0,22 0 0,-1 0 16,-21-1-16,21-20 0,0 21 0,0-21 15,-21-1-15,21 22 0,1 0 16,-22-21-16,0 20 0,21 22 0,0 0 16,-21 22-1,0-1-15,0 0 0,0 0 16,0 21-16,0-20 0,-21 20 16,0-21-16,21 21 0,0-20 0,-22-1 15,22 21-15,-21-21 0,21 0 0,0 1 16,0-1-1,21-21 1,-21-21-16,22-1 0,-22 1 0,0 0 16,0 0-16</inkml:trace>
  <inkml:trace contextRef="#ctx0" brushRef="#br0" timeOffset="24359.97">11028 8213 0,'0'0'0,"0"-21"15,0 42 48,21-21-63,0 0 0,0 0 16,0 21-1</inkml:trace>
  <inkml:trace contextRef="#ctx0" brushRef="#br0" timeOffset="24703.72">11430 8446 0,'0'0'0,"0"21"31,0 0-31,0 0 16,0 0-16,0 0 15,21 1-15,-21-1 0,21 0 0,-21 0 16,0 0-16,21 0 0,1 1 0,-22-1 16,21 0-16,-21 0 0,21-21 0,-21 21 15,0 0 1,21-21-16,0 0 16,-21-21-1,0 0-15,0 0 0,21 0 16,-21 0-16,22-1 0,-1 1 0,-21-21 15,21 21-15,0-22 0,0 22 0,0-21 16,1 21-16,-1 0 0,0-1 16,21 1-16,-21 0 0,1 21 15</inkml:trace>
  <inkml:trace contextRef="#ctx0" brushRef="#br0" timeOffset="25044.26">11896 8594 0,'0'0'0,"42"42"31,-21-42-31,0 0 0,0 0 0,1 0 16,-1 0-16,0 0 0,21-21 0,-21 21 16,22-21-16,-22 0 0,0-1 15,21 1-15,-20 0 0,-1 0 0,0 0 16,0 0-16,-21-1 0,0 1 15,0 0-15,0 0 16,-21 21-16,0 0 0,0 0 0,-1 0 16,-20 0-16,21 21 0,-21 0 0,20 0 15,1 1-15,0 20 0,0-21 0,0 0 16,21 22-16,0-22 0,0 0 16,0 0-16,0 0 0,0 0 0,21 1 15,0-1-15,0 0 0,0-21 0,1 0 16,20 21-16,-21-21 0,21 0 15,1 0-15,-1 0 0,0-21 0,1 21 16,-1-21-16,-21 0 0,22-1 0</inkml:trace>
  <inkml:trace contextRef="#ctx0" brushRef="#br0" timeOffset="25360.08">12679 8403 0,'21'0'0,"-42"0"0,63 0 0,-42-21 16,21 21-16,0 0 0,1 0 0,-1 0 15,0 0-15,0 0 0,0 0 16,22 21-16,-22 0 0,0 1 0,0-1 16,0 0-16,0 0 0,1 21 0,-1-20 15,-21-1-15,0 21 0,0-21 16,0 0-16,0 1 0,-21 20 16,-1-21-16,1-21 0,21 21 0,-21 0 15,0-21-15,0 0 0,21-21 31,0 0-31,0 0 0,0 0 0,0 0 16,0-1-16,21 1 0,0-21 0,0 21 16,0 0-16,1-22 0,-1 22 15,0 0-15,0 0 0,0 0 0,0-1 16,1 1-16,-1 0 0,0 21 0,0-21 16,0 0-16,0 21 0,22-21 15</inkml:trace>
  <inkml:trace contextRef="#ctx0" brushRef="#br0" timeOffset="25595.95">13906 8128 0,'0'0'16,"-21"0"-16,0 0 0,0 0 0,0 0 16,0 0-16,-1 21 15,1 0-15,21 1 0,-21 20 0,0-21 16,0 21-16,0 1 0,-1-22 0,1 21 15,0 1-15,21-1 0,0-21 16,0 21-16,0-20 0,0-1 0,0 21 16,0-21-16,0 0 0,21 1 0,0-22 15,22 21-15,-22 0 16,0-21-16,21 0 0,1 0 0,-22 0 16,21-21-16</inkml:trace>
  <inkml:trace contextRef="#ctx0" brushRef="#br0" timeOffset="25871.37">14414 8086 0,'0'0'0,"22"-21"0,20 21 32,-21 0-32,0 21 0,0-21 0,1 21 15,-1 0-15,0 0 0,0 22 0,0-22 16,0 21-16,1 0 0,-1-20 15,0 20-15,0 0 0,0-21 0,0 22 16,-21-22-16,0 21 0,0-21 0,0 1 16,-21-1-16,21 0 0,-21 0 15,0 0-15,-21 0 0,20-21 0,1 22 16,0-22-16,-21 0 0,21 21 0,-1-21 16,1 0-16,21-21 15</inkml:trace>
  <inkml:trace contextRef="#ctx0" brushRef="#br0" timeOffset="26053.26">15134 8467 0</inkml:trace>
  <inkml:trace contextRef="#ctx0" brushRef="#br0" timeOffset="26755.86">16171 8382 0,'0'0'15,"0"-21"-15,-21 0 0,0 21 0,0-21 0,0-1 16,-1 1-16,1 0 15,0 0-15,0 21 16,0 21 0,21 0-16,0 0 0,-21 22 15,21-22-15,0 21 0,0-21 0,0 22 16,0-1-16,0 0 0,0-20 0,0 20 16,0 0-16,0-21 0,0 1 15,-22 20-15,22-21 0,0 0 0,-21 0 16,0-21 15,21-21-31,0 0 0,-21 0 0,21 0 16,0 0-16,0-22 0,0 22 15,0 0-15,21-21 0,0-1 16,22 22-16,-22-21 0,0-1 0,21 1 16,1 21-16,-1-21 0,0 20 15,1 1-15,-1 21 0,0 0 0,1 0 16,20 0-16,-21 0 0,-20 21 0,20 1 15,-21-1-15,0 0 0,0 21 16,1-21-16,-22 22 0,0-22 0,0 21 16,0-21-16,0 1 0,0 20 0,0-21 15,0 0-15,-22 0 0,22 1 16,0-1-16,0 0 0,-21-21 16,42 0 15,1-21-31</inkml:trace>
  <inkml:trace contextRef="#ctx0" brushRef="#br0" timeOffset="27732.87">17208 8382 0,'0'0'0,"22"-21"0,-22 0 16,0 0-16,-22-1 15,1 22-15,0 0 0,0 0 16,0 0-16,-22 0 0,22 0 0,0 0 15,0 0-15,-21 0 16,20 22-16,1-1 0,0 21 0,0-21 16,0 0-16,-22 22 0,22-1 0,0-21 15,21 22-15,-21-22 0,21 21 16,-21-21-16,21 0 0,0 22 0,0-22 16,0 0-16,21-21 0,0 21 15,0-21-15,22 0 0,-22 0 16,21-21-16,-21 0 0,22 21 0,-1-21 15,-21 0-15,21-1 0,-20 1 16,-1-21-16,0 21 0,21 0 16,-42-22-16,21 22 0,1-21 0,-1 21 15,-21-1-15,0 1 0,0 0 0,0 0 16,0 42 0,0 0-1,-21 0-15,21 22 16,-22-22-16,22 0 0,-21 0 0,21 22 15,0-22-15,0 0 0,0 0 0,0 0 16,0 0-16,0 22 0,0-22 16,21 0-16,1 0 0,20-21 15,-21 0-15,21 0 0,-20 0 0,20 0 16,0 0-16,-21 0 16,22 0-16,-1-21 0,-21 0 0,22 0 15,-22 0-15,21-1 0,-21 1 0,22 0 16,-22 0-16,0-21 0,0 20 15,0 1-15,-21 0 0,0 0 0,21 21 16,-21-21-16,0 42 16,0 0-1,0 0-15,0 0 0,0 1 16,-21-1-16,21 0 0,-21 0 0,21 0 16,0 0-16,0 1 0,0-1 15,0 0-15,0 0 0,0 0 0,0 0 16,21-21-16,0 0 15,1 0-15,-1 0 16,21 0-16,-21 0 0,22-21 0,-1 0 16,-21 0-16,0 21 0,22-21 0,-22-22 15,0 22-15,-21 0 0,0 0 16,21 0-16,-21 0 0,0-1 0,0 1 16,0 0-16,0 0 0,0 0 0,0 0 15,21 21 16,0 0-31,1 0 0,-1 0 16,21 0-16,-21 0 0,22 0 16,-22 0-16,21 0 0,0-22 15,22 22-15,-22 0 0,1 0 0,-1 0 16,0 0-16,-21 0 0,1 0 16,-1 0-16,-21 22 15,0-1-15,0 0 0,-21 21 16,-1-21-16,1 1 0,0-1 15,0 21-15,21-21 0,-21 0 0,0 1 16,21-1-16,-22 0 0,22 0 0,0 0 16,0 0-1,22-42 1,-1 0-16,0 0 16,-21 0-16,21 0 15</inkml:trace>
  <inkml:trace contextRef="#ctx0" brushRef="#br0" timeOffset="27899.36">18817 8234 0,'0'0'0,"0"-21"0,0 0 0,0-1 15,-21 1-15,0 21 16,21-21-16,-21 21 16,21-21-16,0 42 31,0 0-31,0 0 15</inkml:trace>
  <inkml:trace contextRef="#ctx0" brushRef="#br0" timeOffset="28555.99">19600 8424 0,'0'0'0,"0"-21"0,0 0 0,0 0 16,0 0-16,0 0 15,-21 21-15,0 0 0,0 0 0,0 0 16,-22 0-16,22 0 0,-21 21 16,-1 0-16,1 0 0,0 0 0,-1 0 15,1 1-15,21 20 0,0-21 0,0 0 16,-1 0-16,22 1 0,0-1 15,0 0-15,22-21 0,-1 0 16,0 0-16,21 0 0,-21 0 0,22 0 16,-1 0-16,0 0 0,1 0 15,-1-21-15,0 0 0,1 21 0,-22-22 16,0 1-16,21 0 0,-20 0 16,-22 0-16,0 0 15,-22 21 1,1 0-1,0 21-15,21 0 16,-21 0-16,0 0 0,21 22 0,-21-1 16,-1-21-16,22 43 0,-21-22 0,0 0 15,21 22-15,0-1 0,-21-20 16,21 20-16,-21 1 0,21-1 0,-21 1 16,21-1-16,0 1 0,0-1 0,0 22 15,0-1-15,0-20 0,0 21 16,0-22-16,0 22 0,0-22 0,0 1 15,0-1-15,0 1 0,0-1 16,-22 1-16,22-22 0,-21 0 0,0 1 16,21-1-16,-21 0 0,0-20 15,-22-1-15,22-21 0,-21 0 0,21 0 16,-22 0-16,1 0 0,0 0 0,-1-43 16,1 22-16,0-21 0,-1 0 0,-20-1 15,21 1-15,-22-22 0,22 22 16,-22-21-16,22-1 0,-22 22 0,22-22 15,0 1-15,-1 20 0,22-20 0,21 21 16,0-22-16,0 22 0,0-22 16,0 22-16,21 0 0</inkml:trace>
  <inkml:trace contextRef="#ctx0" brushRef="#br0" timeOffset="29651.35">20235 8530 0,'21'0'0,"64"-63"31,-64 42-31,-21-1 0,21 1 0,-21 0 16,0 0-16,0 0 0,0 0 0,-21-1 15,0 1-15,0 0 0,0 0 16,0 21-16,-1 0 0,1 0 0,0 0 15,0 0-15,0 0 0,0 21 16,-22 0-16,22 22 0,0-22 16,0 21-16,0 0 0,-1 1 0,22-22 15,-21 21-15,21 1 0,-21-22 0,21 21 16,0-21-16,0 0 0,0 1 16,21-1-16,0-21 0,1 0 0,-1 0 15,0 0-15,0 0 0,0 0 0,22 0 16,-22-21-16,0-1 0,21 22 15,-21-21-15,22 0 0,-22-21 0,0 21 16,0-1-16,22 1 0,-22-21 16,0 21-16,0-22 0,0 22 15,-21 0-15,0 0 0,-21 42 32,0 21-32,0-20 15,0-1-15,-1 0 0,22 0 0,0 21 16,-21-20-16,21-1 0,0 21 0,0-21 15,0 0-15,0 1 0,0-1 16,21 0-16,1 0 0,-1-21 0,0 0 16,21 21-16,1-21 0,-22 0 0,21 0 15,0 0-15,1-21 0,-1 0 16,0 0-16,1 0 0,-22-22 16,21 22-16,1-21 0,-22 21 0,0-22 15,21-20-15,-21 20 0,1-20 16,-1-1-16,0 1 0,0-1 0,0 1 15,-21-1-15,0 22 0,21 0 0,-21-1 16,0 22-16,0 0 0,0 0 16,0 0-16,0 42 15,0 0-15,-21 21 0,21-20 16,0 20-16,0 21 0,-21-20 0,21 20 16,-21-20-16,21-1 0,0 21 0,0-20 15,0-1-15,0 0 0,0 1 16,0-22-16,0 21 0,0-21 15,0 1-15,0 20 0,21-21 0,0-21 16,0 21-16,1 0 0,-1-21 0,0 0 16,21 0-16,-21 0 0,22 0 15,-22 0-15,21 0 0,1-21 0,-22 21 16,21-21-16,-21 0 0,0 0 0,1 0 16,-1-1-16,0 22 0,-21-21 15,0 0-15,0 0 0,0 0 16,-21 21-16,0 0 0,-1 0 15,1 0-15,0 21 0,0-21 16,0 21-16,21 0 0,0 0 0,-21-21 16,21 22-16,0-1 0,0 0 15,0 0-15,0 0 16,21-21-16,-21 21 0,21-21 0,0 0 16,0 0-16,0 0 0,1 0 0,20 0 15,-21 0-15,21 0 0,-20-21 16,20 21-16,-21-21 0,21 0 0,-20 0 15,-1 0-15,0-1 0,-21-20 0</inkml:trace>
  <inkml:trace contextRef="#ctx0" brushRef="#br0" timeOffset="29832.25">21082 8170 0,'0'0'0,"-42"0"0,-1 0 0,22 0 16,0 0-16,42 0 31,0 0-31,22 0 16,-1 0-16,0-21 0,1 21 0,-1-21 15,21 21-15,1-21 0,21 21 0,-22-21 16,22 21-16</inkml:trace>
  <inkml:trace contextRef="#ctx0" brushRef="#br0" timeOffset="30096.1">22923 7874 0,'0'0'0,"-42"0"0,0 0 0,-1 0 16,-20 21-16,21 0 0,-22 1 0,22 20 16,-1-21-16,1 21 0,0 22 15,-1-22-15,1 1 0,21 20 0,0-21 16,-22 1-16,22-1 0,21 0 0,0 1 15,-21-1-15,21-21 0,0 22 16,0-22-16,21 0 0,0 0 0,22 0 16,-1-21-16,0 21 0,1-21 15,20 0-15,-20 0 0,20 0 16,1 0-16,-22 0 0,21-21 0,-20 0 16,-1 0-16</inkml:trace>
  <inkml:trace contextRef="#ctx0" brushRef="#br0" timeOffset="30363.95">23220 8065 0,'0'0'0,"21"-43"0,0 1 0,-21 21 16,21 0-16,0-1 0,1 1 15,-1 21-15,0 0 0,0 0 16,0 0-16,0 0 0,1 0 16,-1 21-16,0 1 0,0-1 15,0 21-15,-21 0 0,0 22 0,21-22 16,-21 22-16,0-1 0,0-20 15,0 20-15,0-21 0,-21 1 0,0-1 16,0 0-16,0 1 0,-22-22 0,22 0 16,-21 21-16,21-42 0,-22 22 15,22-1-15,0-21 0,0 0 0,21-21 32,21-1-17,21 22-15</inkml:trace>
  <inkml:trace contextRef="#ctx0" brushRef="#br0" timeOffset="30511.86">23876 8467 0,'-21'0'0,"42"0"0,0 0 0,-21-21 47,0-1-31</inkml:trace>
  <inkml:trace contextRef="#ctx0" brushRef="#br0" timeOffset="31659.91">25061 8403 0,'0'0'0,"21"0"16,1 0-16,-1 0 0,21-21 15,-21 0-15,22 0 0,20 0 0,-21-1 16,22 1-16,-22 0 0,22-21 16,-1-1-16,-20 1 0,-1 0 0,0-22 15,1 22-15,-1-22 0,-21 22 0,0-21 16,-21 20-16,21-20 15,-21 20-15,0-20 0,0 21 0,0-1 16,-21 22-16,0-21 0,0 42 16,0-21-16,0 21 0,-1 21 15,1 0-15,0 21 0,0 1 0,-21-1 16,20 21-16,1 1 0,0 21 16,0-1-16,0 1 0,0 21 0,-1-22 15,1 22-15,0 0 0,21-21 0,0 21 16,0-1-16,0 1 0,0 0 15,0 0-15,-21-21 0,21 20 0,0 1 16,-21 0-16,21 0 0,-21 0 0,-1 0 16,1-22-16,0 1 0,21 0 15,-21-1-15,0 1 0,0-22 16,-1 43-16,22-63 0,0-1 16,0 0-16,0-21 0,22-21 0,-1 0 15,21 0-15,-21 0 0,22-21 16,20-21-16,1 21 0,-1-22 0,1 1 15,-1 0-15,22-22 0,-22 22 0,1-43 16,-1 22-16,1-22 0,-22 22 0,0-22 16,1 0-16,-1 1 0,-42-1 15,0 0-15,0 1 0,0 20 0,-42-21 16,21 22-16,-22-1 0,-20 1 16,20 21-16,-20-22 0,21 22 15,-1 21-15,1-22 0,0 22 0,-1 0 16,22 0-16,0 21 0,21-21 0,0-1 15,0 1-15,0 0 16,21 21-16,0-21 0,22 0 0,-1 21 16,0-21-16,1-1 0,-1 1 0,21 0 15,1 0-15,-22-21 0,22 20 16,-22 1-16,22 0 0,-22 0 0,0 0 16,-21 0-16,22-1 0,-22 1 15,-42 21 1,0 0-1,-1 0-15,1 0 0,0 21 16,21 1-16,-21-22 0,21 21 16,-21 0-16,21 0 0,0 21 0,0-20 15,0-1-15,0 0 0,0 0 16,0 0-16,21 0 0,0-21 0,0 22 16,0-1-16,1-21 0,-1 0 0,21 0 15,-21 0-15,22 0 0,-1 0 16,0-21-16,-21 21 0,22-22 0,-1 1 15,0 0-15,-20 0 0,-1-21 0,0 20 16,-21 1-16,0-21 0,0 21 16,-21 0-16,0-22 0,-22 22 0,1 21 15,0-21-15,-1 21 0,1 0 16,0 0-16,-1 0 0,1 0 16,21 21-16,0 0 0,-1-21 0,1 21 15,21 1-15,0-1 0,0 0 16,0 0-16,0 0 0,0 0 0,21-21 15,1 22-15,-1-22 0,21 0 0,0 21 16,-20-21-16</inkml:trace>
  <inkml:trace contextRef="#ctx0" brushRef="#br0" timeOffset="32007.45">26966 8382 0,'0'0'0,"0"-21"0,0 0 0,-21 0 15,0 21-15,21-22 0,0 1 16,0 0-16,0 0 0,0 0 0,0 0 15,21 21-15,0 0 16,22 0-16,-22 0 0,21 0 0,-21 0 16,22 0-16,-1 21 0,-21 0 15,21 0-15,-20 0 0,-1 0 0,0 22 16,0-22-16,0 0 0,-21 21 0,0-20 16,0-1-16,0 0 0,0 0 15,-21 0-15,0-21 0,0 0 16,0 0-16,-1 0 15,22-21-15,-21 21 16,21-21-16,0 0 0,0 0 0,0-1 16,0 1-16,0 0 0,0 0 0,21 0 15,1 0-15,-22-22 0,21 22 16,0 0-16,-21 0 0,21 0 0,0 21 16,0-22-16,1 22 15,-1 0-15,0 0 0,0 0 0,0 0 16,0 22-16,1-22 0</inkml:trace>
  <inkml:trace contextRef="#ctx0" brushRef="#br0" timeOffset="32544.15">27665 8255 0,'0'0'16,"21"0"-1,0 0-15,-21-21 16,21 21-16,-21-21 0,0 42 31,0 0-31,0 0 0,0 0 16,0 1-16,-21-1 0,0 0 0,21 0 15,0 21-15,0-20 0,-21-1 16,21 0-16,0 0 0,0 0 0,0 0 16,0 1-1,21-22 1,0 0 0,0 0-16,0-22 0,-21 1 0,22 21 15,-1-21-15,21 0 0,-21 0 16,0 0-16,1-1 0,-1 1 0,0 21 15,0-21-15,0 21 0,-21 21 32,0 0-17,0 1-15,0-1 16,0 0-16,0 0 0,0 0 16,21 0-16,1-21 15,-1 0-15,0 0 0,0 0 16,0 0-16,22 0 0,-22 0 15,0 0-15,0-21 0,0 0 0,0 21 16,1-21-16,-1 0 0,-21 0 16,0-22-16,0 22 0,0-21 0,0 21 15,0-22-15,0 22 0,-21-21 0,-1 21 16,1-1-16,0 1 0,0 0 16,0 21-16,0 0 0,-1 0 0,1 0 15,21 21 1,0 0-16,21-21 15,1 22-15,-1-1 0,0-21 0,0 0 16,21 21-16,-20-21 0</inkml:trace>
  <inkml:trace contextRef="#ctx0" brushRef="#br0" timeOffset="32911.64">28744 8213 0,'0'0'0,"21"0"0,1-43 31,-44 43-31,1 0 0,0 0 0,0 0 15,-21 0-15,20 22 0,-20-1 0,0 0 16,-1 0-16,22 21 0,-21-20 16,21-1-16,0 21 0,-1-21 0,22 22 15,0-22-15,0 0 0,0 0 0,0 0 16,22 0-16,-1 1 16,0-22-16,0 0 0,0 0 15,0 0-15,1 0 0,-1 0 0,0-22 16,0 1-16,0 21 0,0-21 15,-21 0-15,22 0 0,-1-22 0,0 22 16,-21 0-16,0 0 0,21-21 0,0 20 16,-21 1-16,0 42 31,0 1-31,0-1 0,0 0 16,0 0-16,0 0 0,0 0 15,0 1-15,0-1 0,21 0 16,-21 0-16,22 0 0,-1-21 0,0 21 15,0-21-15,0 0 16,0 0-16,1 0 0</inkml:trace>
  <inkml:trace contextRef="#ctx0" brushRef="#br0" timeOffset="33264.44">29083 8276 0,'0'0'15,"0"-21"-15,0-21 0,0 21 0,0-1 16,21 22-16,0-21 0,-21 0 0,21 0 15,1 21-15,-1 0 0,0-21 16,0 21-16,21 0 0,-20 0 16,-1 21-16,21-21 0,-21 21 0,22 21 15,-22-20-15,0-1 0,0 21 16,0-21-16,-21 22 0,0-1 0,0-21 16,0 0-16,0 22 0,-21-22 15,0 0-15,0 0 0,0-21 0,-1 21 16,1-21-16,21 21 0,-21-21 15,21-21 1,0 0-16,0 0 16,0 0-16,21 0 0,0-22 0,-21 22 15,22 0-15,-1-21 0,0-1 16,0 22-16,0-21 0,0 21 16,1-1-16,-22 1 0,21 0 15,0 21-15,0 0 0,0-21 16,0 21-16,1 0 0,-1 0 15</inkml:trace>
  <inkml:trace contextRef="#ctx0" brushRef="#br0" timeOffset="33820.12">30438 8213 0,'0'0'0,"0"-21"0,0-1 16,0 1-16,0 0 16,0 0-16,-22 21 0,-20 0 0,21-21 15,0 21-15,-22 0 0,22 0 16,-21 21-16,0-21 0,-1 21 0,1 21 16,21-20-16,-22-1 0,22 21 15,0-21-15,0 22 0,0-22 0,21 21 16,0-21-16,0 22 0,0-22 0,0 0 15,21 0-15,0 0 0,-21 0 16,21 1-16,0-22 0,22 0 0,-22 21 16,0-21-16,0 0 15,22 0-15,-22 0 0,0-21 0,0-1 16,0 1-16,22 0 0,-22-21 16,0 21-16,0-43 0,0 22 0,22-22 15,-22 1-15,0-1 0,0 1 0,0-1 16,0 1-16,22-1 0,-22 22 15,-21-22-15,21 22 0,0-21 0,-21 41 16,21-20-16,-21 21 0,0 0 16,0 0-16,-21 42 15,0 0-15,0 21 16,0 1-16,0-1 0,-1 0 0,1 22 16,0-22-16,0 22 15,0-1-15,21 1 0,0-22 0,-21 21 16,21-20-16,0 20 0,0-20 15,0-1-15,0-21 0,0 21 0,0-20 16,21-1-16,0 0 0,-21 0 0,21-21 16,0 0-16,0 0 0,22 0 15,-22 0-15,21 0 0</inkml:trace>
  <inkml:trace contextRef="#ctx0" brushRef="#br0" timeOffset="34040">31263 7980 0,'0'0'0,"0"-21"0,-21 0 31,0 21-31,0 21 0,-1 0 16,1 0-16,0 21 0,-21 1 0,21-1 16,-1 0-16,1-20 0,0 20 0,0 0 15,0 1-15,21-1 0,0-21 0,0 0 16,0 22-16,0-22 0,0 0 15,21 0-15,0-21 0,0 0 16,0 0-16</inkml:trace>
  <inkml:trace contextRef="#ctx0" brushRef="#br0" timeOffset="34315.46">31792 7895 0,'0'0'0,"0"-63"31,21 63-15,1 0-16,-1 0 0,21 21 0,-21 0 15,0 0-15,1 0 0,20 1 16,-21 20-16,0-21 0,-21 21 16,0 1-16,0-1 0,0 0 0,0-20 15,-21 20-15,-21-21 0,21 21 16,-1-20-16,1-1 0,-21 0 0,21 0 15,0-21-15,-1 21 0,1-21 16,0 0-16,21-21 31</inkml:trace>
  <inkml:trace contextRef="#ctx0" brushRef="#br0" timeOffset="34491.36">32597 8022 0,'0'-21'16,"0"42"31,0 0-47,0 1 15,21-1-15</inkml:trace>
  <inkml:trace contextRef="#ctx0" brushRef="#br0" timeOffset="34684.25">32745 8636 0,'0'0'0,"0"21"0,0 0 0,-21 1 15,-1-22-15,22 21 0,-21 0 0,0 0 16,0 0-16,0 0 0,-22 1 15,22 20-15,0-21 0,-21 0 0,-1 0 16,1 22-16,0-22 0,-1 0 16,-20 21-16,-1-20 0,1-1 0</inkml:trace>
  <inkml:trace contextRef="#ctx0" brushRef="#br0" timeOffset="35464.3">2117 11134 0,'0'0'0,"148"-127"31,-148 106-31,0-1 16,0 44 0,0-1-16,0 21 0,0 22 15,0-1-15,-21 1 0,21 20 16,0 1-16,0 0 0,-22-1 0,22 1 15,0-22-15,-21 22 16,21-21-16,-21 20 0,0-20 0,21-22 16,0 22-16,0-22 0,0 0 15,0 1-15,0-22 0,0 0 0,21-21 16,0 0-16,0 0 0</inkml:trace>
  <inkml:trace contextRef="#ctx0" brushRef="#br0" timeOffset="35896.05">2117 11472 0,'0'0'15,"-22"-63"-15,22-1 0,0 1 0,0-1 0,0 22 16,0-21-16,0 20 0,0 1 16,22 0-16,20-1 0,-21 1 0,21 21 15,1-22-15,-1 43 0,22-21 16,-22 21-16,21 0 0,1 21 0,-1 1 15,1-1-15,-22 21 0,1 0 16,-1 1-16,0-1 0,-21 0 0,-21 22 16,0-1-16,0-20 0,-21 20 0,-21 1 15,21-22-15,-22 22 0,-20-22 16,21 0-16,-1-21 0,-20 22 0,20-22 16,1 0-16,-21 0 15,20-21-15,22 0 0,-21 0 0,21 0 16,-1 0-16,1-21 0,0 0 15,21 0-15,0 0 0,0-1 0,0 1 16,21 21-16,0 0 0,22 0 16,-22 21-16,21-21 0,1 22 15,-1 20-15,-21-21 0,21 21 0,-20-20 16,20 20-16,-21 0 0,0-21 16,-21 22-16,21-22 0,1 21 15,-22-21-15,21 1 0,0-1 0,-21 0 16,21-21-16,0 0 0,0 0 15,1 0-15</inkml:trace>
  <inkml:trace contextRef="#ctx0" brushRef="#br0" timeOffset="36241.85">2942 11811 0,'21'0'46,"0"0"-46,1-21 0,-1 21 16,0-21-16,0 21 0,0-21 0,22-1 16,-22 1-16,21 21 0,-21-21 15,22 0-15,-22 0 0,0 0 16,0-1-16,0 1 0,-21 0 0,0 0 16,0 0-16,-21 21 15,0 0-15,-21 0 0,20 0 0,1 0 16,-21 42-16,21-21 0,-22 0 15,22 22-15,0-22 0,0 21 0,0-21 16,21 22-16,0-1 0,0-21 0,0 22 16,0-22-16,0 0 0,0 0 15,0 0-15,0 0 0,0 1 0,21-1 16,0-21-16,0 0 0,0 0 16,1 0-16,20 0 0,-21-21 15,21-1-15,1 1 0</inkml:trace>
  <inkml:trace contextRef="#ctx0" brushRef="#br0" timeOffset="37375.44">4106 11113 0,'0'0'0,"0"-64"0,0-126 16,0 126-16,0 22 0,-21-1 15,21 22-15,0-21 0,-21 21 0,0 42 31,0 0-31,21 21 0,-22 22 16,22-22-16,-21 22 0,0-1 0,0 22 16,21 0-16,0-1 0,-21 1 15,0 0-15,21-1 0,-22 1 0,22 21 16,0-22-16,0 1 0,-21 0 0,21-1 16,0 22-16,-21-21 0,21 21 15,-21-22-15,21 22 0,0-21 0,-21 21 16,0 0-16,-1-1 0,1 1 0,0 0 15,-21-21-15,21-1 0,-1 1 16,22-21-16,-21-1 0,21 1 0,0-22 16,0-21-16,0 21 0,0-20 0,21-22 15,1 0 1,20 0-16,-21-43 0,0 22 0,22-21 16,-1 21-16,-21-43 0,21 22 0,1-1 15,-22-20-15,21-1 0,-21 1 0,1-22 16,-1 22-16,0-22 0,-21 0 15,0 22-15,0-22 0,0 1 0,0-1 16,-21 21-16,0 1 0,-22-1 0,1 1 16,0-1-16,-22 22 0,22 0 15,-1 21-15,-20-1 0,21 1 16,-1 21-16,22 0 0,-21-21 0,21 21 16,-1 0-16,22-21 0,0 0 15,43 21 1,-22-21-16,0-1 0,21 1 15,1 0-15,-1 0 0,0 0 0,1 0 16,-1-22-16,-21 22 0,22-21 0,-1 21 16,0-1-16,-21-20 0,22 21 15,-22 0-15,0 0 0,0 21 0,0-22 16,-21 1-16,0 42 31,0 1-31,0-1 0,0 0 0,0 0 16,0 0-16,22 0 0,-22 1 15,21 20-15,-21-21 0,0 0 16,21 0-16,0 22 0,-21-22 0,21 0 16,0-21-16,1 21 0,-1 0 0,0-21 15,0 0-15,0 0 16,22 0-16,-22 0 0,0-21 0,0 0 16,0 21-16,22-21 0,-22 0 0,0-22 15,0 22-15,21-21 0,-20 21 0,-22-22 16,21 22-16,0 0 0,-21-21 15,0 21-15,0-1 0,-21 22 32,0 22-32,21-1 15,-22 0-15,22 0 0,-21 0 0,21 0 16,0 1-16,-21-1 0,21 21 0,0-21 16,0 0-16,0 1 0,0-1 15,0 0-15,21-21 0,0 21 0,1-21 16,-1 0-16,0 0 0,0 0 0,21 0 15,-20 0-15,-1-21 0,21 21 16,-21-21-16,0 0 0,22-1 0,-22 1 16,21-21-16,-21 21 0,1 0 0,-1-22 15,0 1-15,0 21 0,0 0 0,-21-22 16,0 22-16,0 0 0,0 0 16,0 42 15,0 0-31,0 0 15,0 0-15,21 1 0,-21 20 0,22-21 16,-22 0-16,21 0 0,-21 1 0,0-1 16,0 0-16,0 0 0,0 0 0,0 0 15,-21 1-15,-1-1 0,1 0 16,0 0-16,0-21 0,0 21 0,0-21 16,-1 0-16,1 0 0,0 0 0,0 0 15,21-21-15,0 0 0,0 0 16</inkml:trace>
  <inkml:trace contextRef="#ctx0" brushRef="#br0" timeOffset="37828.18">5673 10880 0,'0'0'0,"21"-21"0,-21-22 0,0 22 16,-21 21-1,-1 21 1,1 22-16,21-1 0,-21-21 0,21 43 15,0-22-15,0 21 0,0 1 16,0-1-16,0 1 0,0-1 0,0 1 16,0-1-16,0-20 0,0 20 15,0-20-15,0-1 0,0 0 0,0-21 16,0 1-16,21-1 0,-21 0 16,0 0-16,21-21 0,-21-21 15,0 0 1,0 0-16,0-22 15,22 22-15,-1-21 0,0-1 0,0-20 16,0 21-16,0-1 0,22-20 0,-1 20 16,0-20-16,1 21 0,20 20 0,-20-20 15,20 21-15,-21 21 0,22 0 16,-1 0-16,-20 0 0,20 42 0,-20-21 16,-1 22-16,-21-22 0,0 21 15,0 22-15,-21-22 0,0 0 16,0 1-16,-21-1 0,0 0 0,0 1 15,0-22-15,0 21 0,-1-21 0,1 1 16,0-1-16,21 0 0,0-42 31,21 21-31,22-21 16</inkml:trace>
  <inkml:trace contextRef="#ctx0" brushRef="#br0" timeOffset="38600.49">7620 11451 0,'0'0'0,"-42"0"0,-1 0 0,1 0 16,0 0-16,20 0 0,1 0 0,0 0 15,42 0 1,22 0-16,-1 0 0,0 0 16,22 0-16,20 0 0,-20 0 0,21 0 15,-1 0-15,1 0 0,0 0 0,-22 0 16,22 0-16,-22 0 0,1 0 0,-22 0 16,22 0-16,-22 0 0,-21 0 15,0 0-15,0 0 0,1 0 16,-1 0-16,-21-21 15,-21 21 1,-1-21-16,1 21 0,0-21 16,0 21-16,0-21 0,0 21 0,-1-22 15,1 22-15,0 0 0,0 0 16,21-21-16,21 21 31,0 0-31,22 0 16,-1 0-16,0 21 0,1 1 0,-1-1 15,0 0-15,1 0 0,-22 21 0,0 1 16,0-22-16,-21 21 0,0-21 16,0 22-16,-21-22 0,0 21 15,-22-21-15,1 22 0,21-22 0,-21 0 16,-1 0-16,1 0 0,0-21 0,20 22 16,-20-22-16,21 0 0</inkml:trace>
  <inkml:trace contextRef="#ctx0" brushRef="#br0" timeOffset="40503.51">10626 11472 0,'0'0'0,"0"-21"16,0 0-16,0-21 15,0 21-15,0-1 0,0-20 0,0 0 16,0-1-16,-22 1 0,22 21 0,-21-21 16,0-1-16,0 22 0,0-21 15,0 21-15,-1-1 0,-20 1 0,0 0 16,-1 21-16,1 0 0,0 0 0,-1 0 16,-20 21-16,21 0 0,-22 1 15,22-1-15,-1 21 0,1 0 0,0 1 16,-1-1-16,22 22 0,0-22 0,21 0 15,0 22-15,0-22 0,0 0 16,0-20-16,0 20 0,42-21 0,-20 0 16,20 0-16,-21-21 0,21 0 15,22 0-15,-22 0 0,22-21 0,-1 0 16,1 0-16,-1 0 0,1-22 16,-1 22-16,1-21 0,-1 0 0,1-22 15,-1 22-15,-20-22 0,20 22 0,-21-22 16,1 1-16,-1-1 0,0 1 15,-20-1-15,-1 22 0,0-21 0,0-1 16,-21 1-16,0 20 0,0 1 0,0 0 16,0-1-16,0 22 0,-21 0 15,0 21-15,0 0 0,-1 0 0,-20 0 16,21 42-16,0-21 0,-22 22 0,22-1 16,-21 22-16,21-22 15,0 21-15,-1 1 0,1-1 0,0 1 16,21-1-16,-21 22 0,21-21 0,0-1 15,0 1-15,0-1 0,0-21 16,0 22-16,21-22 0,21-21 0,-20 22 16,-1-22-16,21 0 0,-21 0 0,22 0 15,-1-21-15,-21 0 0,21 0 16,1 0-16,-1 0 0,0-21 0,1 0 16,-1 0-16,0 0 0,1 0 0,-22-22 15,21 1-15,-21 21 0,1-22 0,-1 1 16,-21 0-16,0-1 15,0 1-15,0 21 0,0 0 0,0 0 16,-21-1-16,-1 1 0,1 21 0,0 0 16,0 0-16,-21 0 0,20 0 15,1 21-15,21 1 0,0 20 16,0-21-16,0 0 0,0 0 16,0 22-16,21-22 0,1 21 0,-22-21 15,21 1-15,0 20 0,0-21 16,0 0-16,-21 0 0,21 1 0,-21-1 15,22 0-15,-22 0 0,21-21 16,0 21-16,0-21 0,0 0 16,0 0-16,1-21 15,-1 21-15,0-21 0,0 0 0,0 0 16,0-1-16,22 1 0,-22-21 0,0 21 16,0-22-16,0 1 0,1 21 15,-22-21-15,21 20 0,-21 1 0,21 0 16,-21 42 15,0 0-31,0 1 0,0-1 0,0 0 16,0 21-16,0-21 0,0 1 0,-21 20 15,21-21-15,0 0 0,0 0 16,0 1-16,0-1 0,0 0 0,21-21 16,-21 21-16,21-21 0,0 0 15,0 0-15,1 0 0,-1 0 0,21 0 16,-21 0-16,22-21 0,-22 0 15,21 21-15,0-21 0,-20-1 0,-1-20 16,21 21-16,-21 0 0,0-22 0,1 22 16,-1-21-16,0 21 0,-21 0 0,0-1 15,21 1-15,0 21 16,-21 21 0,0 1-16,0-1 0,0 0 15,0 0-15,-21 21 0,21-20 16,0-1-16,0 21 0,0-21 0,0 0 15,0 1-15,21-22 0,0 21 16,-21 0-16,43-21 0,-22 0 0,0 0 16,0 0-16,22 0 0,-22 0 15,21 0-15,-21 0 0,0-21 0,1 0 16,20-1-16,-21 1 0,0 0 0,0 0 16,1 0-16,-1-22 0,0 22 15,0 0-15,-21 0 0,0 0 0,21 0 16,-21-1-16,0 44 15,0-1 1,0 0-16,0 0 0,0 0 16,0 0-16,0 1 0,0-1 15,0 0-15,0 0 0,0 0 0,0 0 16,21 1-16,1-22 16,-1 21-16,21-21 0,-21 0 0,22 0 15,-1 0-15,0 0 0,1 0 0,-1-21 16,0-1-16,1 1 0,-1 0 0,-21 0 15,0 0-15,22 0 0,-22-22 16,0 22-16,-21-21 0,0-1 0,21 22 16,-21-21-16,0 21 0,0-22 0,0 22 15,0 0-15,-21 21 16,0 0-16,0 0 16,-1 21-16,1 22 0,0-22 0,21 21 15,-21 0-15,21-20 0,-21 20 0,21 0 16,0-21-16,0 22 0,0-22 15,0 0-15,0 0 0,0 0 0,21 1 16,0-22-16,0 0 0,22 0 0,-22 0 16,21 0-16,-21 0 0,22 0 0,-1-22 15,0 1-15,-21 0 0,22 0 16,-22 0-16,21 0 0,-21-1 0,1-20 16,-1 21-16,-21-21 0,0 20 0,21 1 15,-21 0-15,0 0 0,0 0 16,-21 42-1,21 0 1,0 0-16,0 0 0,0 1 0,0-1 16,0 0-16,0 0 0,0 0 0,0 0 15,0 1-15,0-1 0,21 0 16,0-21-16,0 21 0,0-21 0,1 0 16,-1 0-16,0 0 0,0 0 0,21 0 15,-20 0-15,-1 0 0,0-21 0,21 0 16</inkml:trace>
  <inkml:trace contextRef="#ctx0" brushRef="#br0" timeOffset="40688.19">12975 10732 0,'0'0'16,"-42"0"-16,-1 0 0,22 0 0,0 0 15,0 0-15,42 0 16,0 0-16,0 0 0,22 0 16,-22 0-16,21 0 0,-21 0 15</inkml:trace>
  <inkml:trace contextRef="#ctx0" brushRef="#br0" timeOffset="41151.93">15515 10689 0,'0'0'0,"-21"-21"0,0 0 0,0 0 15,21 0-15,-22 21 0,1 0 0,-21 0 16,21 0-16,0 0 0,-22 0 15,22 21-15,-21 0 0,21 0 0,-22 21 16,22-20-16,0 20 0,-21 21 0,20-20 16,1-1-16,0 22 0,0-22 15,0 21-15,0 1 0,-1-22 16,22 1-16,0 20 0,0-21 0,0-20 16,0 20-16,0-21 0,0 0 0,22 0 15,-1 1-15,0-1 0,21-21 16,1 0-16,-1 0 0,0 0 0,22-21 15,-22-1-15,22 1 0,-22-21 0</inkml:trace>
  <inkml:trace contextRef="#ctx0" brushRef="#br0" timeOffset="41403.78">15811 10710 0,'0'0'0,"0"-42"0,64 0 31,-43 42-31,0 21 0,0 0 15,1 0-15,20 0 0,-21 22 16,0-22-16,22 21 0,-22 1 0,0-1 16,0 0-16,-21 1 0,0-1 0,0 0 15,0 1-15,0 20 0,-21-21 0,-21 1 16,20-22-16,-20 21 0,0 1 16,-1-22-16,1 0 0,21 0 0,-21 0 15,20 0-15,1-21 0,0 0 16,21-21-1,0 0-15,21 0 16</inkml:trace>
  <inkml:trace contextRef="#ctx0" brushRef="#br0" timeOffset="41559.5">16425 11155 0,'21'0'0,"-42"0"0,64 0 15,-22 0-15,0 0 0,-21-21 16,21 21-16,-21-21 15</inkml:trace>
  <inkml:trace contextRef="#ctx0" brushRef="#br0" timeOffset="42112.19">17759 10964 0,'0'0'0,"-21"-21"0,21 0 16,-22 0-16,22 0 15,-21 21-15,21-21 0,-21-1 0,0 1 16,0 21-16,0 0 16,-1 21-1,1 1-15,0-1 0,21 0 0,0 0 16,-21 21-16,21 1 0,-21-1 0,21 0 16,0 1-16,-21 20 0,-1-20 15,1-22-15,21 21 0,-21 0 0,21-20 16,0-1-16,0 0 0,-21-21 15,42-21 17,0 0-32,0-22 0,1 22 0,-1-21 15,0-1-15,21 1 0,-21 0 16,22-1-16,-22 1 0,21 0 0,1-1 16,-22 1-16,21 21 0,0-21 0,-20 20 15,20 22-15,-21 0 0,0 0 16,0 0-16,1 0 0,-1 22 0,0-1 15,-21 0-15,21 21 0,-21-21 0,0 22 16,21-1-16,0-21 0,-21 22 16,22-1-16,-1-21 0,-21 21 15,21-20-15,0-1 0,0 0 0,22 0 16,-22 0-16,0-21 0,21 0 16,1 0-16,-1 0 0,0 0 0,1 0 15,-1-21-15</inkml:trace>
  <inkml:trace contextRef="#ctx0" brushRef="#br0" timeOffset="42715.54">18881 10880 0,'0'0'0,"-64"-64"31,22 64-31,21 0 0,-22 0 0,1 21 0,21 1 16,-22 20-16,22-21 0,0 0 15,-21 22-15,21-1 0,-1 0 16,1-21-16,21 22 0,0-22 0,0 21 15,0-21-15,0 1 0,0-1 0,21 0 16,-21 0-16,22-21 0,-1 0 16,21 0-16,-21 0 0,22 0 0,-22 0 15,21-21-15,-21 0 0,22 0 0,-22-1 16,0 1-16,21-21 0,-21 21 16,1-22-16,-22 22 0,21-21 0,0 21 15,-21-22-15,0 22 0,0 0 16,0 42-1,0 0 1,0 22-16,0-22 0,0 0 0,-21 21 16,21-20-16,0 20 0,0-21 15,0 21-15,0-20 0,0-1 0,0 0 16,0 0-16,21 0 0,0 0 0,0-21 16,0 0-16,1 0 15,-1 0-15,21 0 0,-21 0 0,0-21 16,22 21-16,-22-21 0,21 0 0,-21-21 15,1 20-15,20 1 0,-42-21 16,21 21-16,0 0 0,-21-1 0,0 1 16,0 0-16,0 0 0,0 0 0,0 0 15,0-1 17,0 1 77</inkml:trace>
  <inkml:trace contextRef="#ctx0" brushRef="#br0" timeOffset="43875.48">12552 6202 0,'0'0'0,"-21"0"0,-22 21 16,22-21-16,0 0 0,0 21 15,0-21-15,21 21 16,21-21-16,21 0 15,0 0-15,1 0 16,20 0-16,1-21 0,-1 21 0,22-21 16,0 0-16,-1 21 0,1 0 15,-22-21-15,1 21 0,-1 0 0,-41 0 16,20 0-16,-63 21 16,-22 0-16,1-21 0,-43 21 15,1 0-15,-1 1 0,0 20 0,1-21 16,-1 21-16,0-20 0,1 20 15,20-21-15,22 0 0,0 0 16,-1-21-16,22 22 0,0-1 0,42-21 16,21 0-16,1 0 15,-1 0-15,22 0 0,-1-21 16,22-1-16,-1 1 0,1 21 0,0-21 16,-1 21-16,-20 0 0,-1 0 15,-20 0-15,-1 0 0,-63 21 16,-21-21-16,-1 21 15,-20 1-15,-22-1 0,22 21 0,-22-21 16,21 0-16,-20 1 0,20-1 0,1 0 16,20 0-16,1 0 0,0 0 15,21-21-15,-1 0 0,22 22 0,22-22 16,-1 0-16,0 0 16,21 0-16,22-22 0,-22 1 0,43 21 15,-22-21-15,22 0 0,0 21 16,-1-21-16,-20 21 0,-1 0 15,-20 0-15,-1 0 0,-21 0 0,-42 21 16,-21 0-16,-22 0 16,1 0-16,-1-21 0,1 22 15,-1-1-15,1 0 0,20 0 0,1 0 16,0 0-16,20-21 0,22 22 16,0-1-16,22 0 0,-1-21 15,21 0-15,0 0 0,22 21 0,21-21 16</inkml:trace>
  <inkml:trace contextRef="#ctx0" brushRef="#br0" timeOffset="44771.96">13631 8509 0,'0'0'0,"-21"-21"15,-21-21 1,42 20-16,0 1 16,42 21-16,-21-21 0,22 21 15,-1-21-15,21 0 0,1 21 16,-1-21-16,22 21 0,-21 0 0,20-22 15,-20 22-15,-22 0 0,0 0 16,-20 0-16,-1 0 0,-42 0 16,-1 22-16,-20-1 0,-21-21 0,-1 21 15,1 0-15,-1-21 0,1 21 16,-1 0-16,22-21 0,-1 0 0,1 22 16,21-22-16,0 0 0,42 0 15,21 0 1,22 0-16,-1 0 0,1 0 0,20 0 15,-20-22-15,21 22 16,-1 0-16,1 0 0,-22 0 0,1 0 16,-1 0-16,-41 0 0,-1 0 0,-21 22 15,-21-1 1,-22-21-16,-20 21 0,-1 0 0,-20-21 16,-1 21-16,0 0 0,1 1 0,-1-22 15,0 21-15,43-21 0,-22 0 16,43 21-16,-21-21 0,84 0 15,1 0-15,20 0 16,1 0-16,20-21 0,22 21 16,-21 0-16,-1 0 0,1 0 15,0 0-15,-1 0 0,-20 0 0,-1 0 16,1 0-16,-43 21 0,0 0 16,-21 0-16,0 0 0,-21 1 0,-21-1 15,-1 0-15,1 0 0,-21 21 16,-1-20-16,1-1 0,-1 21 0,22-21 15,-1 0-15,1-21 0,21 22 0,63-22 16,1 0 0,-1 0-16,0 0 0,22 0 0,-1-22 15,1 1-15,-1 0 0,1 21 16,-1-21-16,-20 0 0,-1 0 16,0 21-16,-63 0 15,0 0-15,-21 21 0,-22 0 16,1 0-16,-1 21 0,1-20 0,-22 20 15,21 0-15,-20-21 0</inkml:trace>
  <inkml:trace contextRef="#ctx0" brushRef="#br0" timeOffset="45599.61">15494 11007 0,'-21'-43'16,"21"22"-16,21 0 15,0 21-15,21-21 16,-20 0-16,20 21 0,-21-21 0,21 21 15,1-22-15,-1 1 0,0 21 0,-20-21 16,20 21-16,-21-21 0,0 21 16,-42 0-16,0 0 15,-21 0-15,-1 21 0,-20 0 16,-22-21-16,0 21 0,1 1 0,-1-1 16,0-21-16,1 21 0,-1 0 15,22-21-15,-1 0 0,22 21 16,21-21-16,-1 0 0,44 0 15,20 0-15,21 0 0,1 0 16,21-21-16,-1 21 0,22 0 16,-21-21-16,21 21 0,-1 0 0,1 0 15,-21 0-15,0 0 0,-1 0 0,-41 0 16,-1 0-16,-21 21 0,-42 0 16,-21 0-16,-22 1 0,1-1 15,-1 0-15,-21 0 0,1 21 16,-1-20-16,0 20 0,22-21 15,-22 21-15,22-20 0,20 20 0,1-21 16,21 0-16,21 0 0,21 1 16,21-22-16,1 0 0,20 0 15,1 0-15,20 0 0,-20 0 0,21-22 16,20 22-16,-20-21 0,21 21 16,-21 0-16,-1 0 0,-20 0 0,-1 0 15,1 0-15,-43 21 0,0 1 0,-42-1 16,0 0-16,-43 0 15,22 0-15,-43 22 0,22-22 0,-22 0 16,0 0-16,22 0 0,-1 0 16,-20 1-16,41-1 0,1 0 15,0 0-15,21 0 0,21 0 16,21-21-16,21 0 0,0 0 16,22-21-16,-1 0 0</inkml:trace>
  <inkml:trace contextRef="#ctx0" brushRef="#br0" timeOffset="46552.06">18965 10922 0,'0'0'16,"0"-21"-16,0 0 0,21 21 0,-21-21 16,22 21-1,-1 0 1,0 0-16,-21 21 16,21 0-16,-21 0 0,21 0 15,-21 22-15,0-1 0,21 0 0,-21 1 16,0-1-16,22 0 0,-22 1 15,0 20-15,21-21 0,0-20 0,-21 20 16,21-21-16,0 21 0,0-20 16,1-1-16,20-21 0,-21 21 0,0-21 15,22 0-15,-22 0 0,21 0 0,-21 0 16,22-21-16,-22 0 0,0-1 16,0 1-16,0-21 0,0 21 15,1-22-15,-22 1 0,0 0 0,0-1 16,0 1-16,0 0 0,0-1 15,0 22-15,0-21 0,-22 21 0,1 0 16,0 21-16,0 0 0,0-22 0,0 22 16,-1 0-16,44 22 31,20-22-31,-21 0 16,21 0-16,1 0 0,-1 0 15,0 0-15,1 0 0,20-22 0,-20 22 16,-1-21-16,0 21 0,1-21 15,-1 0-15,0 21 0,1-21 16,-22 21-16,0-21 0,0 21 0,-21 21 31,0 21-31,0-21 0,0 0 0,-21 1 16,0 20-16,21 0 0,-21-21 0,21 22 16,0-1-16,-22-21 0,22 0 15,0 22-15,0-22 0,0 0 0,0 0 16,22-21-1,-1 0 1,0 0-16,-21-21 0,21 0 16,-21 0-16</inkml:trace>
  <inkml:trace contextRef="#ctx0" brushRef="#br0" timeOffset="46699.63">20256 10732 0,'0'0'0,"0"-22"0,-21-20 16,0 21-16,0 0 15,21 0-15,0 42 16,0 0 0,21-21-16,0 21 0,0 0 15,1 0-15,-1 1 0,21-1 0</inkml:trace>
  <inkml:trace contextRef="#ctx0" brushRef="#br0" timeOffset="48155.79">21209 11091 0,'0'0'0,"21"-21"0,0 0 15,0 0-15,-21 0 0,22 0 16,-22-1-16,0 1 0,0 0 0,0 0 16,-22 0-16,-20 0 0,21 21 0,0 0 15,-22 0-15,1 0 0,0 0 16,-1 0-16,-20 0 0,21 0 15,-1 21-15,-20 0 0,20 0 0,1 0 16,0 0-16,21 1 0,-22-1 16,22 21-16,0-21 0,21 0 0,0 1 15,0-1-15,21-21 0,0 21 16,22-21-16,-1 0 0,0 0 0,1 0 16,20 0-16,-21 0 0,22 0 0,-1 0 15,-20-21-15,-1 21 0,0-21 16,1-1-16,-1 22 0,-21-21 0,0 21 15,1 0-15,-1-21 0,0 21 16,-21 21 15,21 0-31,-21 1 0,0 20 0,21 0 16,-21 1-16,0 20 0,0-21 16,0 22-16,0-1 0,-21 1 0,21 21 15,0-22-15,-21 22 0,21-1 0,0 1 16,0 0-16,0-1 0,21 1 15,0 0-15,0-22 0,1 22 0,-22 0 16,0-1-16,21 1 0,-21 0 0,0-22 16,0 22-16,0-22 0,-21 1 15,-1-22-15,1 0 0,-21 1 0,0-22 16,-1 0-16,1 0 0,0-21 16,-1 0-16,1 0 0,-22-21 0,22-21 15,-21 21-15,-1-43 0,22 22 16,-22-22-16,22-20 0,-22-1 0,43 21 15,-21-41-15,21 20 0,21-21 16,0 0-16,0 0 0,21 1 0,21 20 16,-21-21-16,43 21 0,-22 1 0,22-1 15,-1 22-15,1-1 0,20 1 16,-20-1-16,21 22 0,-1-1 0,1-20 16,0 21-16,-1-1 0,1 22 0,0-21 15,-22 21-15,1-22 0,-1 22 16,1-21-16,-22 21 0,0-1 15,1 1-15,-22 0 0,0 0 0,0 0 16,0 21-16,-21-21 0,21-1 16,-21 1-16,0 0 0,0 0 15,0 0-15,-21 21 0,0 0 16,0 0-16,0 0 0,-22 0 16,22 0-16,-21 21 0,21 0 0,-22 21 15,1-20-15,0 20 0,21-21 16,-22 21-16,22 1 0,-21-1 0,21 0 15,-1 1-15,22-22 0,0 21 0,0-21 16,0 1-16,22-22 0,-1 0 16,21 0-16,-21 0 0,22 0 15,-22 0-15,21-22 0,0 1 0,1-21 16,-1 21-16,0-22 0,1 22 16,-22-21-16,0 0 0,21-1 0,-20 1 15,-1 21-15,0-22 0,-21 22 16,0 0-16,21 21 0,-21 21 15,0 0 1,-21 1-16,21 20 0,0-21 16,-21 0-16,21 22 0,-21-22 0,21 0 15,0 21-15,0-21 0,0 1 0,0-1 16,0 0-16,21-21 0,0 21 16,0-21-16,0 0 0,22 0 15,-22 0-15,21 0 0,0-21 0,1 0 16,-22 0-16,21-1 0,-21 1 15,22 0-15,-22-21 0,0-1 0,0 1 16,22-21-16,-22 20 0,0-20 16,0-1-16,0-20 0,0 20 0,1 1 15,-1 20-15,0 1 0,-21 0 0,0-1 16,0 22-16,0 0 0,-21 21 16,0 42-16,-1-21 15,-20 43-15,21-22 0,-21 22 16,-1-1-16,22 1 0,0-1 15,0 1-15,0-1 0,21 1 0,0-22 16,0 0-16,21 22 0,-21-22 16,42 1-16,-21-22 0,22 21 0,-1-21 15,0 0-15,1 1 0,-1-22 0,21 0 16,-20 0-16,20 0 0,-20 0 16,-1 0-16,0-22 0,1 1 0,-1 0 15,-21 0-15,21-21 0,-42 20 16,22 1-16,-22-21 0,0 21 0,0 0 15,0-1-15,-22 22 16,1 0-16,0 0 16,0 0-16,0 0 0,0 22 0,21-1 15,0 0-15,0 0 0,0 0 16,0 0-16,0 1 0,0-1 16,0 0-16,21 0 0,0-21 15,21 0-15,-21 0 0,1 0 0,20 0 16,0 0-16,-21 0 0,22 0 15,-1-21-15,-21 0 0,0 0 0,1-1 16</inkml:trace>
  <inkml:trace contextRef="#ctx0" brushRef="#br0" timeOffset="48343.69">22458 10605 0,'0'0'0,"-43"0"0,1 0 0,21 0 15,0 0-15,42 0 16,21 0 0,1 0-16,-1 0 0,21 0 15,1 0-15,-1 0 0,22 0 0,0 0 16,-1 0-16,22 0 0,-21 0 0,21 0 16</inkml:trace>
  <inkml:trace contextRef="#ctx0" brushRef="#br0" timeOffset="48571.89">24320 10456 0,'0'0'0,"0"22"16,-21 20-16,0-21 16,0 21-16,0 1 0,0-1 0,-1 0 15,1 1-15,0-1 0,0 0 0,21 1 16,0-1-16,0-21 0,0 22 15,0-22-15,0 0 0,0 21 0,21-21 16,0 1-16,22-22 0,-1 21 0,0-21 16,1 0-16,-1 0 0,0 0 15,22 0-15,-22-21 0</inkml:trace>
  <inkml:trace contextRef="#ctx0" brushRef="#br0" timeOffset="48803.76">25019 10583 0,'0'0'0,"21"-42"0,-21 21 0,21 0 0,0 0 16,-21-1-16,22 1 0,-1 21 16,0 0-16,0 0 0,0 0 0,22 21 15,-22 1-15,0-1 0,21 21 16,-21-21-16,1 22 0,-1-1 0,-21 0 16,0 1-16,0-22 0,0 21 0,0 0 15,0 1-15,0-1 16,-21-21-16,-1 22 0,-20-22 0,0 21 15,21-21-15,-22 0 0,1 1 0,0-1 16,20 0-16,-20-21 0,21 0 16,0 0-16</inkml:trace>
  <inkml:trace contextRef="#ctx0" brushRef="#br0" timeOffset="48959.67">25760 10986 0,'0'0'0,"0"-22"0,0 1 63,0 0-63</inkml:trace>
  <inkml:trace contextRef="#ctx0" brushRef="#br0" timeOffset="49480.07">26670 10605 0,'0'0'0,"0"-22"0,0 1 16,0 0-16,42 0 16,1 0-16,-1 0 0,21 21 15,1 0-15,-1 0 0,1 0 0,-1 0 16,1 21-16,-1 0 0,-20 0 15,-1 0-15,0 22 0,1-22 0,-22 21 16,0 0-16,-21 1 0,0-22 0,0 21 16,0 1-16,0-22 0,-21 0 15,-21 0-15,20 0 0,1 0 0,0 1 16,0-22-16,0 0 0,0 0 16,-1 0-16,1 0 15,21-22-15,0 1 16,0 0-16,0-21 0,0 21 0,21-1 15,1-20-15,-1 0 16,0-1-16,0 1 0,0 0 0,22 21 16,-22-22-16,0 22 0,21 0 15,-21 0-15,1 21 0,-1 0 0,0 0 16,-21 21 0,0 0-16</inkml:trace>
  <inkml:trace contextRef="#ctx0" brushRef="#br0" timeOffset="49759.91">27622 10710 0,'85'22'16,"-170"-44"-16,212 44 15,-105-22-15,20 0 0,-21 0 16,21 0-16,1-22 0,-1 1 0,0 21 16,-20-21-16,-1 0 0,0 0 15,-21 0-15,0-1 0,0 1 0,-21 0 16,0 21-16,-22 0 0,1 0 15,0 0-15,-1 0 0,1 0 16,0 21-16,-1 0 0,22 1 0,-21-1 16,21 21-16,21-21 0,0 0 15,0 22-15,0-22 0,0 0 0,21 0 16,0 0-16,21 1 0,1-1 0,-1 0 16,0 0-16,1-21 0,-1 0 15,0 0-15,22 0 0,-22 0 16,22 0-16,-22 0 0,0 0 0</inkml:trace>
  <inkml:trace contextRef="#ctx0" brushRef="#br0" timeOffset="50316.16">28956 9906 0,'0'21'0,"0"-42"0,0 0 0,0 0 16,0 0-16,-21 21 0,0 0 0,-1 0 15,1 21-15,0 0 0,0 0 16,0 21-16,21 1 0,-21 20 16,21-20-16,-22 41 0,22-20 0,-21 20 15,21 1-15,-21 0 0,0 21 16,0-22-16,0 22 0,21 0 0,-22 0 16,1 21-16,0-21 0,21 21 0,0-22 15,-21 1-15,0 0 0,0 0 16,21 0-16,-22-22 0,22 22 0,0-21 15,-21 0-15,21-22 0,0 1 16,0-1-16,0 1 0,0-22 16,0 0-16,0-21 0,0 22 0,21-22 0,1-21 15,-1 0-15,0 0 0,0 0 16,21 0-16,-20 0 0,20-21 16,0 0-16,1-1 0,-1 1 0,0-21 15,1 0-15,-1-1 0,0-20 0,1-1 16,-22 1-16,0-22 0,-21 22 15,0-22-15,0 0 0,0 1 0,-42-1 16,-1 0-16,1 22 0,-22-22 16,1 22-16,-1-1 0,22 22 15,-21-22-15,20 22 0,1 0 0,0 20 0,20 1 16,1 0-16,21 0 0,0 0 16,0 0-16,0-1 0,21 1 15,1 21-15,20-21 0,0 0 16,1 21-16,-1-21 0,0 21 15,22-21-15,-22-1 0,0 1 0,1 0 16,-1 0-16,0 21 0,1-21 16,-1 0-16,-21-1 0,0 1 0,1 0 15,-1 0-15</inkml:trace>
  <inkml:trace contextRef="#ctx0" brushRef="#br0" timeOffset="50667.53">29252 10499 0,'0'0'0,"43"-85"16,-22 85 0,0 0-16,0 0 0,0 0 0,0 0 15,1 0-15,20 0 0,-21 0 0,21 0 16,1 21-16,-22 0 0,21 1 16,-21 20-16,22-21 0,-22 21 0,-21-20 15,0 20-15,0 0 0,0-21 16,0 22-16,0-22 0,-21 0 0,0 0 15,-1 0-15,1 1 0,-21-22 16,21 0-16,0 0 0,-1 0 16,22-22-1,0 1-15,0 0 0,22 0 16,-1 0-16,0 0 0,0-1 16,0-20-16,0 21 0,1-21 0,20 20 15,-21 1-15,0-21 0,22 21 16,-22 0-16,0-1 0,21 1 0,-21 21 15,1 0-15,-1-21 0,0 21 16,0 0-16</inkml:trace>
  <inkml:trace contextRef="#ctx0" brushRef="#br0" timeOffset="51208.22">30184 10583 0,'0'0'16,"42"0"-16,0 0 0,1 0 0,-22-21 16,21 0-16,0 21 0,-20-21 0,-1 21 15,0-21-15,-21 0 16,-21-1-16,0 22 16,-22 0-16,1 0 0,21 0 15,-22 22-15,-20-1 0,21 0 0,-1 0 16,22 0-16,-21 22 0,21-22 15,-22 0-15,43 21 0,0-21 16,0 1-16,0-1 0,0 0 0,0 0 16,21 0-16,22 0 0,-22 1 15,21-22-15,1 0 0,-1 0 0,0 0 16,1 0-16,20 0 0,-21 0 16,22-22-16,-22 22 0,1-21 0,20 0 15,-42 0-15,22-21 0,-1 20 0,-21-20 16,0 0-16,0 21 15,1-22-15,-22 22 0,0 0 0,0 0 0,0 0 16,0 42 15,0 0-31,0 0 0,0 0 16,0 0-16,21 1 0,-21 20 0,21-21 16,-21 0-16,21 0 0,-21 1 0,0-1 15,0 21-15,0-21 0,0 0 16,0 1-16,-21-1 0,0 0 15,0-21-15,-1 0 0,1 0 16,0 0-16,0 0 0,0 0 0,0 0 16,-1 0-16,1 0 0,21-21 15,0 0 1,21-1-16</inkml:trace>
  <inkml:trace contextRef="#ctx0" brushRef="#br0" timeOffset="51675.95">31496 10075 0,'0'0'0,"0"-21"15,-21 21 1,0 21-16,21 1 0,-22 20 16,22-21-16,-21 0 0,21 22 15,0-1-15,-21 0 0,21 22 0,0-22 16,-21 0-16,21 22 0,0-22 15,0 1-15,0-1 0,-21 0 16,21 1-16,0-1 0,0-21 0,-21 21 16,-1-20-16,1-1 0,0 0 15,21 0-15,-21-21 16,21-21 0,0 0-16,0 0 15,0-1-15,21 1 0,0 0 16,0 0-16,1-21 0,-1 20 0,21-20 15,-21 21-15,22-21 16,-22 20-16,21 1 0,-21 21 0,22 0 0,-22 0 16,0 0-16,21 0 0,-21 21 15,1 1-15,-1-1 0,0 0 16,-21 0-16,0 21 0,0-20 0,0-1 16,0 0-16,0 21 0,0-21 15,-21 1-15,0-22 0,-1 21 0,1 0 16,0-21-16,0 21 0,0-21 15,42 0 17</inkml:trace>
  <inkml:trace contextRef="#ctx0" brushRef="#br0" timeOffset="51931.47">32131 10351 0,'0'0'0,"0"21"16,-21 0-16,21 0 15,-21 0-15,-1 0 0,1 1 16,21 20-16,-21-21 0,0 21 0,0 1 16,21-22-16,-21 21 0,21-21 15,-22 22-15,22-22 0,-21 0 0,21 21 16,0-20-16,0-1 15,0 0-15,0 0 0,0 0 16,21-21-16,1 0 0,-1 0 16,0 0-16,0 0 0</inkml:trace>
  <inkml:trace contextRef="#ctx0" brushRef="#br0" timeOffset="52199.31">32575 10329 0,'0'0'0,"0"-21"0,43-21 32,-22 42-32,0 0 0,0 0 0,0 0 15,1 21-15,-1 0 0,0-21 16,-21 43-16,21-22 0,-21 0 0,0 21 16,0 1-16,0-1 0,0 0 15,-21 22-15,0-22 0,0 0 16,-1 1-16,-20-1 0,0-21 0,21 22 15,-22-22-15,22 0 0,-21 0 16,21 0-16,-1-21 0,1 21 0,0-21 16,0 0-16</inkml:trace>
  <inkml:trace contextRef="#ctx0" brushRef="#br0" timeOffset="52428.19">33380 10541 0,'0'0'0,"0"-21"0,0 0 0,0 0 16,21 21-1,0 0 1,-21 21-1,-21 0 1,0 0 0,21 0-16</inkml:trace>
  <inkml:trace contextRef="#ctx0" brushRef="#br0" timeOffset="52629.07">33168 11049 0,'0'0'0,"0"21"0,0 0 16,0 1-16,0-1 15,0 0-15,-21-21 0,21 21 16,-21 0-16,21 0 0,-21 22 0,-1-22 16,1 0-16,0 0 0,-21 0 15,-1 1-15,-20 20 0,-1-21 0,1-21 16,-22 21-16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7:33:50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14288 0,'21'0'62,"-21"21"-46</inkml:trace>
  <inkml:trace contextRef="#ctx0" brushRef="#br0" timeOffset="920.47">1460 14224 0,'0'-63'32,"0"41"-32,0 1 15,0 0-15,0 0 16,0 0-1,22 21 17,-22 21-32,0 0 0,0 0 15,0 0-15,0 22 16,0-22-16,0 21 0,0 1 16,0-1-16,0 0 0,0 1 0,0-1 15,0-21-15,-22 21 0,22 1 16,0-22-16,0 0 0,0 0 0,-21 0 15,21 1-15,-21-22 16,0 0-16,21-22 16,-21 1-1,21 0-15,0-21 0,0 21 16,0-22-16,0 1 0,0 0 16,0-1-16,21 22 0,0-21 15,0-1-15,0 1 0,22 21 0,-22-21 16,21 20-16,1 1 0,-1 0 15,0 0-15,1 21 0,-1 0 0,0 0 16,-21 0-16,1 0 0,20 0 16,-21 21-16,-21 21 0,0-20 0,0-1 15,0 21-15,0 0 0,0 1 16,0-1-16,0-21 0,0 22 0,0-1 16,-21-21-16,0 21 0,21-20 15,-21-1-15,21 0 0,0 0 16,0 0-16,-22-21 15,22-21 1,22 0 0</inkml:trace>
  <inkml:trace contextRef="#ctx0" brushRef="#br0" timeOffset="1960.87">2752 14097 0,'0'0'0,"-43"-63"16,22 41-16,0 1 16,0 21-16,0 0 0,-1 0 15,-20 0-15,21 0 0,-21 0 16,20 21-16,-20 1 0,21-1 0,-21 0 15,20 0-15,1 21 0,-21-20 16,21 20-16,0 0 0,-1 1 0,22-1 16,0 0-16,-21 1 0,21-1 15,0-21-15,0 21 0,0-20 0,0-1 16,21 0-16,1-21 16,-22 21-16,42-21 0,-21 0 0,0 0 15,0 0-15,22 0 0,-22-21 16,21 0-16,-21 0 0,22-1 0,-22 1 15,21 0-15,-21 0 0,1-21 16,20 20-16,-21-20 0,0 21 0,0 0 16,1-22-16,-22 22 0,0 0 15,21 0-15,-21 0 0,0 0 0,21-1 16,-21 1-16,0 0 16,0 0-16,0 0 15,-21 21 579</inkml:trace>
  <inkml:trace contextRef="#ctx0" brushRef="#br0" timeOffset="2789.4">1566 14288 0,'0'0'0,"-21"21"0,-21-21 0,21 0 16,-1 0-16,1 0 0,42 0 31,22-21-31,20 21 0,1-22 15,-1 1-15,22 0 0,0 0 0,-1 0 16,22 0-16,0-1 0,0 1 16,-22 21-16,1-21 0,0 21 15,-22 0-15,-20 0 0,-1 0 0,-21 0 16,-42 21-16,-21-21 16,-22 21-16,1 1 0,-22-1 0,0 21 15,22-21-15,-22 0 0,0 22 16,22-22-16,-1 0 0,1 0 0,21 0 15,-1 1-15,22-1 0,0-21 16,148 21 15,-64-42-31,-20 21 0,20-21 0,22 21 16,-22-22-16,1 1 0,21 21 16,-22-21-16,-21 21 0,1 0 0,-1 0 15,-21 0-15,-42 0 16,-21 0-16,-1 0 0,-20 21 0,-1 0 15,-20 1-15,20-1 0,-20 0 16,-1 0-16,0 21 0,22-20 0,-1-1 16,22 0-16,0 0 0,20-21 15,1 21-15,21 0 0,21-21 16,1 0 0,20 0-16,0 0 0,1 0 15,20 0-15,1 0 0,-1-21 0,22 21 16,211-63-1,-232 42-15,-1-1 0,1 1 16,-22 21-16,-21-21 0</inkml:trace>
  <inkml:trace contextRef="#ctx0" brushRef="#br0" timeOffset="3205.16">3450 14076 0,'0'0'0,"0"-21"0,0 0 16,21 21-16,-21-22 0,-21 22 31,0 0-31,0 43 16,0-22-16,-1 0 16,1 21-16,21 1 0,-21-1 0,0 0 15,0 22-15,21-22 0,0 1 16,0-1-16,0 0 0,0 1 0,0-22 15,21 21-15,0-21 0,21 0 16,1-21-16,-1 0 0,0 0 16,1 0-16,-1 0 0,22-21 15,-22 0-15,0 0 0,1-21 0,20 20 16,-21-20-16,1 0 0,-22-22 16,21 22-16,-21 0 0,1-22 0,-1 22 15,-21-1-15,21 22 0,-21-21 16,0 21-16,0 0 0,0-1 0,-21 22 15,0 0 1,21 22 0,0-1-16,0 0 15,21 0 1</inkml:trace>
  <inkml:trace contextRef="#ctx0" brushRef="#br0" timeOffset="3815.81">4530 14012 0,'0'0'16,"0"-21"-16,0 0 0,-22 42 31,1 0-15,21 1-16,-21-1 0,21 21 0,0-21 15,-21 22-15,0-1 0,0 0 16,21 1-16,-22-1 0,1 0 15,21 22-15,0-43 0,-21 21 16,0 1-16,21-22 0,0 0 0,-21 0 16,21 0-16,0 0 0,0-42 31,21-21-31,0 21 0,-21-22 16,21 1-16,0 0 0,1-1 15,-1 1-15,0-21 0,0 20 0,21-20 16,-20 20-16,20-20 0,0 21 15,1-1-15,-1 1 0,0 21 0,1 0 16,-22-1-16,21 1 0,0 21 16,-20 0-16,-1 0 0,0 21 15,0-21-15,-21 22 0,0-1 0,0 21 16,0-21-16,-42 0 0,21 22 16,-22-22-16,1 0 0,0 21 0,-1-20 15,1-1-15,-22 0 0,22 21 16,0-21-16,-22-21 0,43 22 0,-21-22 15,21 0-15,-1 0 0,1 0 16,21-22 0,21 22-16,1 0 15,-1 0-15,0 0 0,0 22 16,0-22-16,22 21 0,-22 0 0,21 0 16,-21 21-16,22-20 15,-22-1-15,21 0 0,-21 21 0,0-21 16,22 1-16,-22-1 0,0 0 0,0 0 15,0-21-15,1 21 0,-1-21 16,0 0-16,0 0 0,0 0 16,0 0-16,1-21 15,-22 0-15</inkml:trace>
  <inkml:trace contextRef="#ctx0" brushRef="#br0" timeOffset="4251.56">5969 13843 0,'0'0'0,"0"-21"0,0 0 16,-21 21-16,0 0 15,-1 0-15,1 21 16,0 21-16,-21-21 0,21 22 0,-1-1 16,1 0-16,0 1 0,-21-1 0,21 0 15,-22 22-15,22-22 0,-21 1 16,-1-1-16,22 0 0,-21 1 0,21-1 15,0 0-15,-22-21 0,22 1 16,21-1-16,0 0 0,-21 0 0,21-42 31,0 0-31,0 0 16,21-1-16,0-20 0,0 21 0,1-21 16,-1-1-16,0 1 0,0 21 15,0-22-15,0 22 0,1 0 0,-1 21 16,0 0-16,0 0 0,0 0 0,0 21 15,1 0-15,-1 1 16,-21-1-16,21 0 0,0 21 0,-21-21 16,21 1-16,0-1 0,-21 21 15,22-42-15,-1 21 0,-21 0 16,21 1-16,0-22 0,0 0 0,0 0 16,1 0-16,-1 0 15,0-22-15,0 1 0,0 0 0,22 0 16,-22 0-16</inkml:trace>
  <inkml:trace contextRef="#ctx0" brushRef="#br0" timeOffset="4839.25">6879 14076 0,'0'0'0,"-21"-21"0,0 21 0,0 0 16,-1 0-16,44 0 31,-1 0-31,21 0 0,22 0 0,-22 0 16,21 0-16,1 0 0,-1 0 0,22 21 15,0-21-15,-1 0 0,1 0 16,21 21-16,-21-21 0,20 0 16,-20 0-16,0 0 0,-22 0 0,22 0 15,-22 0-15,-20 0 0,-1 0 16,0 0-16,-20 0 0,-1 0 0,0 0 16,-21-21-1,-21 21-15,0-21 0,-1 0 16,1 21-16,0-22 0,-21 22 0,21-21 15,21 0-15,-22 21 0,22-21 16,-21 21-16,21-21 0,0 0 16,0-1-1,21 22-15,1 0 0,-1 0 16,0 0-16,0 0 0,0 22 16,0-1-16,1 0 0,-1 0 15,-21 0-15,21 0 0,-21 22 0,0-1 16,0-21-16,0 22 0,0-1 0,-21 0 15,0 1-15,-22-1 0,22 0 16,-21 1-16,-1-22 0,22 21 0,-21-21 16,0 0-16,20 1 0,-20-1 0,21 0 15,21 0-15</inkml:trace>
  <inkml:trace contextRef="#ctx0" brushRef="#br0" timeOffset="6031.57">9842 14224 0,'22'0'16,"-1"0"-16,0 0 0,-21-21 15,21 21-15,0-21 0,-21 0 16,21 21-16,-21-22 0,22 1 0,-22 0 15,0 0-15,0 0 0,0 0 0,-22-1 16,1 1-16,0-21 0,-21 21 16,21 0-16,-22-1 0,1 22 0,21 0 15,-22 0-15,1 0 0,0 0 16,-1 0-16,22 22 0,-21-1 0,21 0 16,-22 21-16,22-21 0,0 22 15,21-1-15,-21 0 0,21 1 16,0-1-16,0-21 0,0 22 0,0-22 15,0 21-15,21-21 0,0 0 16,0 1-16,1-22 0,-1 0 0,0 0 16,21 0-16,-21 0 0,22 0 0,-1-22 15,0 1-15,1 0 0,-1 0 16,0-21-16,1-1 0,-1 1 0,0 0 16,1-1-16,-1-20 0,0-1 15,-20 1-15,-1-1 0,21-20 0,-21 20 16,0 1-16,1-1 0,-22 1 15,21 20-15,-21 1 0,21 21 16,-21-22-16,0 22 0,0 0 0,-21 42 31,0 22-31,21-1 16,0 0-16,-22 22 0,1-1 0,21 1 16,-21-1-16,21 22 0,0-22 15,-21 1-15,21-1 0,-21 1 0,21-22 16,0 1-16,0-1 0,0 0 0,0 1 15,0-22-15,21 21 0,0-21 16,0-21-16,0 21 0,1-21 0,-1 0 16,0 0-16,21-21 15,-21 0-15,22 0 0,-22 0 0,21 0 16,1-22-16,-22 1 0,21 0 0,0-1 16,-20 1-16,-1 0 0,0-1 15,-21 22-15,0-21 0,0 21 0,-21 21 16,0 0-16,-1 0 0,-20 0 15,0 0-15,-1 0 0,1 21 0,0-21 16,-1 21-16,22 0 0,-21-21 0,21 21 16,21 0-16,0 1 15,21-1-15,0-21 16,0 0-16,22 21 0,-1-21 16,0 21-16,1 0 0,-1-21 15,0 21-15,1 1 0,-1-1 0,-21 0 16,21 0-16,-20 0 0,-1 0 15,0 1-15,-21-1 0,0 0 0,0 0 16,21-21-16,-21 21 0,0 0 0,21-21 16,0 0-1,1 0-15,-1-21 16,0 0-16,0 0 0,0 0 0,22 0 16,-22-22-16,0 22 0,21-21 15,-21-1-15,1 22 0,20-21 16,-21 21-16,0-22 0,-21 22 15,21 0-15,-21 42 16,0 0 0,0 1-16,0-1 0,-21 0 15,21 0-15,0 0 0,0 22 0,-21-22 16,21 0-16,0 0 0,0 0 16,0 0-16,0 1 15,0-44 16,0 1-31,0 0 0,0 0 16</inkml:trace>
  <inkml:trace contextRef="#ctx0" brushRef="#br0" timeOffset="6195.47">11282 13716 0,'0'0'15,"0"-21"-15,-21 21 0,-1 0 0,1 0 16,0 0-16,0 0 0,0 0 15,0 0-15,21 21 16,0 0-16,21 0 16,0-21-16,0 0 0,0 22 15,0-22-15</inkml:trace>
  <inkml:trace contextRef="#ctx0" brushRef="#br0" timeOffset="6555.27">11578 13864 0,'0'21'0,"0"1"16,0-1-16,21-21 16,0 42-16,-21-21 0,22 0 0,-1 1 15,-21 20-15,21-21 16,0 0-16,-21 0 0,21 22 0,-21-22 15,21 0-15,-21 0 0,22 0 16,-22 1-16,21-22 16,0 0-1,-21-22-15,21 1 0,-21 0 0,0 0 16,21 0-16,0-22 0,1 22 16,-22-21-16,21 21 0,0-22 0,0 22 15,0-21-15,0 21 0,1 0 16,-1-1-16,0 1 0,0 0 0,0 21 15,0 0-15,1 0 0,-1 0 0,0 0 16,0 0 0,0 0-16</inkml:trace>
  <inkml:trace contextRef="#ctx0" brushRef="#br0" timeOffset="6867.66">12255 14118 0,'0'0'0,"22"43"31,-1-43-31,0 0 0,0 0 0,0 0 0,0 0 16,22 0-16,-1-22 0,0 1 16,1 21-16,-22-21 0,21 0 0,1 0 15,-1-22-15,-21 22 0,21 0 0,-20-21 16,-22 21-16,0-1 0,0 1 16,0 0-16,-22 21 0,1 0 15,0 0-15,0 0 0,-21 0 0,20 0 16,-20 21-16,21 0 0,0 1 15,0 20-15,-1-21 0,1 21 0,21-20 16,-21 20-16,21-21 0,0 0 16,0 22-16,0-22 0,21 0 0,0 0 15,1 0-15,-1 0 0,21 1 0,0-22 16,-20 0-16,20 21 0,0-21 16,1 0-16,20 0 0,-21-21 0,1-1 15,20 22-15,-20-21 0</inkml:trace>
  <inkml:trace contextRef="#ctx0" brushRef="#br0" timeOffset="7215.46">13271 13885 0,'0'0'0,"-21"-21"0,21 0 16,0 0-16,0 0 0,0 0 0,0-1 16,21 22-16,1 0 15,-1 0-15,21 0 0,0 0 0,-20 0 16,20 0-16,0 22 0,1-1 0,-22 0 15,21 0-15,-21 21 0,22 1 16,-22-22-16,-21 21 0,0 1 16,0-22-16,0 21 0,0 0 0,0-20 15,0-1-15,0 0 0,-21 0 16,-1 0-16,22 0 0,-21-21 0,0 0 16,21-21-1,0 0-15,0 0 16,0 0-16,0 0 0,0-1 0,0 1 15,0-21-15,0 21 0,0-22 16,0 22-16,21-21 0,0 21 0,-21-22 16,22 22-16,-1-21 0,0 21 0,21 0 15,-21-1-15,1 1 16,20 21-16,0-21 0,1 21 0,-22 0 16</inkml:trace>
  <inkml:trace contextRef="#ctx0" brushRef="#br0" timeOffset="7483.3">14351 14055 0,'0'0'15,"-21"0"-15,21 21 0,0 0 0,0 0 16,0 0-16,21-21 16,0 0-16,0 0 0,0 0 15,22 0-15,-22 0 16,0 0-16,0-21 0,0 0 0,1 21 15,-1-21-15,-21 0 0,0 0 0,0-1 16,0 1-16,-21 0 16,-1 21-16,-20 0 0,21 0 0,0 0 15,0 0-15,-22 0 0,22 0 0,0 0 16,0 0-16,21 21 16,-21-21-16</inkml:trace>
  <inkml:trace contextRef="#ctx0" brushRef="#br0" timeOffset="8131.7">16065 13864 0,'0'0'0,"0"-21"0,-21 0 0,0 21 16,21-21-16,-21 0 0,0-1 0,21 1 15,-21 21-15,21-21 0,0 0 0,0 42 32,0 0-32,0 0 15,0 1-15,0 20 0,0 0 16,0 1-16,21-22 0,-21 21 0,0 0 16,0 1-16,0-22 0,0 21 15,0-21-15,0 1 0,-21 20 0,21-21 16,-22 0-16,1-21 0,21 21 15,0 1-15,-21-22 0,0 0 16,0 0-16,0-22 16,21 1-16,0 0 0,0-21 15,0 21-15,0-22 0,0 22 16,0-21-16,21-1 0,0-20 0,21 21 16,1-1-16,-1 1 0,0 0 0,22-1 15,-1 1-15,22 21 0,-22 0 16,22 21-16,-21 0 0,-1 0 0,1 21 15,-1 0-15,-21 0 0,1 21 16,-22 1-16,0-1 0,-21 0 0,0-20 16,0 20-16,0 0 0,0 1 0,-21-22 15,0 0-15,0 21 16,-1-21-16,1-21 0,21 22 0,-21-1 16,0-21-16,42-21 31,0-1-31</inkml:trace>
  <inkml:trace contextRef="#ctx0" brushRef="#br0" timeOffset="8595.98">17611 13864 0,'21'-21'0,"-42"42"0,42-63 0,-21 21 0,0 0 15,0-1-15,0 1 0,0-21 16,-21 21-16,-1 0 0,1-1 0,-21 22 15,0-21-15,-1 21 0,1 0 0,21 0 16,-43 21-16,22 1 0,0-1 16,-1 21-16,1-21 0,0 22 0,20 20 15,-20-21-15,21 1 0,-21-1 16,42-21-16,-22 22 0,22-1 0,0-21 16,0 0-16,0 0 0,22 1 0,-1-22 15,0 0-15,21 0 16,1 0-16,-1 0 0,21 0 0,1 0 15,-22 0-15,22-22 0,-1 1 0,-20 0 16,-1 0-16,0 0 0,1-22 16,-1 22-16,-21-21 0,0 0 0,0-1 15,1 1-15,-22 0 0,0 20 16,0-20-16,0 21 0,0 0 0,0 42 31,0 0-31,0 0 16,0 22-16,0-22 0,0 21 0,0 0 15,0-20-15,0 20 0,21 0 0,-21-21 16,21 1-16,0 20 0,0-21 16,-21 0-16,21-21 0,1 21 15,-1 1-15,0-22 0,0 0 0,21 0 16,-20 0-16,-1 0 0,21 0 16,-21-22-16</inkml:trace>
  <inkml:trace contextRef="#ctx0" brushRef="#br0" timeOffset="9004.76">18309 13737 0,'0'0'0,"0"-21"0,0-21 16,0-1-16,0 22 0,0 0 16,0 0-16,21 21 15,0 21-15,-21 0 16,22 22-16,-1-22 0,-21 21 0,21 0 16,0 1-16,0-1 0,0-21 15,-21 22-15,22-1 0,-22 0 16,21-21-16,-21 1 0,0 20 0,0-21 15,21-21-15,-21 21 0,21 0 0,0-21 16,0 0 0,1 0-16,-1 0 0,-21-21 0,21 0 15,0 0-15,-21 0 0,21 0 0,0-22 16,1 22-16,-1-21 0,-21-1 16,21 1-16,0 0 0,0-1 0,-21 1 15,0 21-15,21 0 0,-21 0 16,0-1-16,0 44 15,0-1-15,0 0 0,0 0 16,-21 21-16,0 1 0,21-1 16,-21 0-16,0-20 0,-22 20 0,22 0 15,0-21-15,0 22 0,0-22 0,21 0 16,0 0-16,0 0 0,0 1 16,21-22-1,0 0-15,0 0 0,0 0 16,1-22-16</inkml:trace>
  <inkml:trace contextRef="#ctx0" brushRef="#br0" timeOffset="9199.64">19367 13822 0,'0'0'16,"22"0"-16,-22 21 16,0 0-16,0 0 15,0 1-15,-22-1 0,1 0 0,21 0 16,0 0-16,-21 0 0,0 1 15,21-1-15,-21 0 0,21 0 0,0 0 16,-21 0-16,-1 1 0</inkml:trace>
  <inkml:trace contextRef="#ctx0" brushRef="#br0" timeOffset="9371.54">19410 13695 0,'0'0'0,"0"-42"0,0-64 32,0 85-32,0 42 31,0 0-31,0 0 16,0 0-16,21 22 0,0-22 0,0 0 15,-21 0-15,21 0 16</inkml:trace>
  <inkml:trace contextRef="#ctx0" brushRef="#br0" timeOffset="10032.16">20129 13949 0,'0'0'16,"43"-21"-16,-22 21 0,0-21 0,0-1 16,-21 1-16,0 0 0,0 0 0,21 0 15,-21 0-15,0-1 0,0 1 16,-21 21-16,0 0 15,0 0-15,0 0 0,0 0 0,-1 0 16,1 21-16,-21 1 0,21-1 16,-22 0-16,22 0 0,0 0 15,0 0-15,0 1 0,0-1 0,21 0 16,0 0-16,0 0 0,0 0 16,0 1-16,21-22 0,0 0 15,0 0-15,0 0 0,0 0 0,22 0 16,-22 0-16,0 0 0,0 0 15,22-22-15,-22 1 0,0 21 0,-21-21 16,21 0-16,0 0 0,0 21 16,-21-21-16,0-1 0,0 44 47,0-1-47,0 0 0,0 0 15,0 0-15,-21 22 0,0-1 0,21 0 16,-21 1-16,21-1 0,-21 21 15,21 1-15,-21 21 0,21-22 0,0 22 16,0-22-16,0 22 0,0-22 16,0 22-16,0 0 0,0-1 0,0 1 15,0 0-15,21-1 0,-21-20 0,0 21 16,21-22-16,-21 1 0,0-1 16,0 1-16,0-22 0,0 0 0,-21 1 15,-22-1-15,22-21 0,0-21 16,-21 0-16,21 0 0,-22 0 15,22 0-15,-21 0 0,21-21 0,-1 0 16,-20-22-16,21 22 0,0-21 16,0-22-16,21 22 0,-22-21 0,1-1 15,21-21-15,-21 1 0,21-1 0,0 0 16,0 1-16,0-1 0,0 0 16,21 1-16,0 20 0,1 1 0,-1-22 15,21 22-15,-21-1 0,0 22 16,22-22-16,-22 22 0,21 0 0,-21-1 15,22 1-15,-1 21 0,0-22 16,1 22-16</inkml:trace>
  <inkml:trace contextRef="#ctx0" brushRef="#br0" timeOffset="10976.24">20934 13716 0,'0'0'0,"21"-21"16,-21 0-16,21 21 0,-21-21 0,0-1 15,0 1-15,0 0 0,0 0 0,0 0 16,-21 21 0,0 0-16,-22 0 0,22 21 0,-21 0 15,0 0-15,20 22 16,-20-1-16,0-21 0,-1 21 0,22 1 15,0-1-15,-21-21 0,42 22 0,0-22 16,0 0-16,0 0 0,0 0 16,21 0-16,0-21 0,21 0 0,-20 0 15,20 0-15,-21 0 0,21 0 16,-20 0-16,20 0 0,0-21 0,-21 0 16,22 0-16,-22 0 0,21-22 0,-21 22 15,22-21-15,-22 21 16,0-22-16,0 22 0,-21-21 0,0 21 15,21 21-15,-21-21 0,-21 42 16,0 0 0,0 0-16,0 0 0,21 22 0,-21-22 15,-1 21-15,22-21 0,-21 22 16,21-22-16,0 21 0,0-21 0,0 0 16,21 1-16,1-1 0,-1 0 0,0 0 15,21-21-15,-21 0 0,22 0 16,-1 0-16,0 0 0,1 0 0,-1 0 15,0-21-15,1 0 0,-1 0 16,0-22-16,1 1 0,-1-22 16,0 1-16,1-1 0,20 1 0,-20-22 15,-1 22-15,-21-1 0,21 1 16,-20-1-16,-1 1 0,0-1 0,-21 22 16,21 0-16,-21-1 0,0 22 15,0 0-15,-21 21 16,21 21-16,-21 0 0,0 0 15,-1 22-15,22-1 0,-21 0 16,0 1-16,0-1 0,21 0 0,-21 22 16,0-1-16,21-20 0,0 20 15,0 1-15,-22-1 0,22-20 0,0-1 16,0 0-16,0 1 0,0-1 16,22-21-16,-1 0 0,0 0 15,0 1-15,0-22 0,22 0 0,-22 0 16,21 0-16,-21 0 0,22-22 15,-1 1-15,-21 0 0,21 0 0,-20-21 16,20 20-16,-21-20 0,21 0 0,-20-1 16,-1 1-16,-21 21 0,0 0 15,0 0-15,0-1 0,-21 22 16,-1 0-16,1 22 16,0-1-16,0 0 0,0 21 0,0-21 15,-1 1-15,22 20 0,0-21 0,-21 0 16,21 22-16,0-22 15,0 0-15,0 0 0,0 0 16,21-21-16,1 0 0,-1 0 16,0 0-16,0 0 0,0 0 0,22 0 15,-22 0-15,0 0 0,21-21 0,-21 0 16,22-21-16,-22 20 0,0-20 16,0 21-16,0-21 0</inkml:trace>
  <inkml:trace contextRef="#ctx0" brushRef="#br0" timeOffset="11163.76">21505 13335 0,'0'0'0,"-42"0"0,21 0 0,0 0 16,42 0 0,21 0-1,-21 0-15,22 0 0,20 0 16,-21 0-16,22 0 0,-1 0 0,1 0 15,-1 0-15,1 0 0,21 0 0,-22 0 16,22 0-16</inkml:trace>
  <inkml:trace contextRef="#ctx0" brushRef="#br0" timeOffset="11436.61">23474 13187 0,'0'0'0,"-21"-21"0,-1 21 0,1 0 0,0 0 16,0 0-16,0 0 15,0 21-15,-1 0 0,1 0 0,0 22 16,0-22-16,0 21 0,0 0 16,-1 1-16,1-1 0,0 22 0,0-22 15,0 0-15,0 22 0,21-22 16,0 0-16,0 1 0,0-22 15,0 21-15,0-21 0,0 22 0,0-22 16,21 0-16,0-21 0,21 21 16,-21-21-16,22 0 0,-1 0 0,0 0 15</inkml:trace>
  <inkml:trace contextRef="#ctx0" brushRef="#br0" timeOffset="11720.44">23961 13187 0,'0'0'0,"0"-42"16,42-22 0,-21 64-16,0 0 15,22 0-15,-22 0 0,0 21 16,21 0-16,-21 1 0,22-1 0,-1 0 16,-21 21-16,22 1 0,-22-22 15,-21 21-15,0 0 0,0 1 0,0-1 16,0 0-16,-21 1 0,-1-1 0,1 0 15,-21 1-15,21-1 0,-22-21 16,22 22-16,-21-22 0,0 0 0,-1 0 16,22 0-16,-21 0 0,21 1 15,-1-22-15,1 0 0,21 21 16,21-21 0</inkml:trace>
  <inkml:trace contextRef="#ctx0" brushRef="#br0" timeOffset="12015.27">24828 13674 0,'0'0'0,"0"21"0,22-21 31,-1 0-31,0 0 0,0 0 16,0 0-16,-21-21 16,0 0-16,0-1 15,-21 1 1,0 21-16,0 0 16,0 0-16,-1 0 0,1 0 15,0 0-15,21 21 0</inkml:trace>
  <inkml:trace contextRef="#ctx0" brushRef="#br0" timeOffset="12539.53">25844 12891 0,'0'0'0,"0"-22"0,0 1 16,22 21-16,-1-21 0,0 0 15,21 21-15,1-21 0,-1 21 0,0 0 16,1-21-16,20 21 0,1 0 16,-1 0-16,1 0 0,20 0 0,-20 0 15,20 0-15,1 0 0,0 0 16,-22 0-16,1 0 0,-1 0 0,-42 0 16,22-22-16,-22 22 0,-63 0 31,20 0-31,-20 0 0,0 0 15,-1 0-15,1 0 0,-21 0 0,20 0 16,1 0-16,21 0 0</inkml:trace>
  <inkml:trace contextRef="#ctx0" brushRef="#br0" timeOffset="12779.39">26501 12742 0,'-22'43'31,"22"-22"-31,-21-21 0,21 21 16,0 21-16,-21 1 0,21-22 0,-21 42 0,21-20 15,-21-1-15,0 22 0,21-1 16,-22-21-16,1 22 0,0-1 0,0-20 16,0 20-16,21-20 0,0-1 0,-21 0 15,21 1-15,-22-1 0,22-21 16,0 21-16,0-20 0,0-1 16,0 0-16,22-42 31,-1 0-16,21-1-15,-21 1 0,22-21 16</inkml:trace>
  <inkml:trace contextRef="#ctx0" brushRef="#br0" timeOffset="13156.71">27009 13272 0,'0'0'0,"-22"0"31,1 21-31,0-21 15,0 21-15,0 0 0,0 0 16,-22 22-16,22-22 0,0 0 0,0 21 16,21-21-16,0 22 0,0-22 0,0 0 15,0 0-15,0 0 0,0 1 16,21-1-16,0 0 0,0-21 0,0 0 16,22 0-16,-1 0 0,0 0 15,1 0-15,-1 0 0,0-21 0,1 0 16,-1-1-16,-21 1 0,22-21 15,-22 0-15,0 20 0,-21-20 0,0 0 16,0 21-16,0-22 0,-21 22 0,0 0 16,-22 0-16,22 0 0,-21 21 15,-1 0-15,22 0 0,-21 0 16,0 0-16,20 0 0,-20 21 0,21-21 16,0 21-16,0 0 0,-1 0 15,22 0-15,-21 1 0,21-1 0,0 0 16,21 0-16,1 0 15,-1 0-15,21-21 0,0 22 0,-20-22 16</inkml:trace>
  <inkml:trace contextRef="#ctx0" brushRef="#br0" timeOffset="13637.43">28787 12869 0,'0'0'0,"21"0"0,-21-21 0,0 0 0,0 0 16,0 0-16,-21 21 16,-1 0-1,-20 21-15,21 21 0,-21 1 16,-1-1-16,1 0 0,0 1 0,-1 20 15,1 1-15,21-22 0,-22 21 0,22 1 16,0-1-16,0 1 16,21-1-16,0 1 0,0-22 0,0 22 15,0-22-15,0 0 0,21 1 16,0-1-16,22-21 0,-22 22 0,21-22 16,-21 0-16,22-21 0,-1 21 0,0-21 15,-21 0-15,22 0 0,-1 0 16,0-21-16,1 0 0,20 0 0</inkml:trace>
  <inkml:trace contextRef="#ctx0" brushRef="#br0" timeOffset="13888.24">29210 13039 0,'-21'0'16,"0"21"0,21 0-16,-22 0 0,1 0 15,21 1-15,-21-1 16,21 0-16,0 0 0,0 0 16,0 0-16,21-21 31,0 0-16</inkml:trace>
  <inkml:trace contextRef="#ctx0" brushRef="#br0" timeOffset="14076.13">29443 13018 0,'0'0'0,"0"-22"31,-21 44-15,-1-1-16,1 0 0,21 0 15,-21 0-15,21 0 0,-21 1 16,21-1-16,0 0 0,0 0 16,0 0-16,0 0 15,21-21-15,0 22 0,0-22 16</inkml:trace>
  <inkml:trace contextRef="#ctx0" brushRef="#br0" timeOffset="14463.91">30078 13145 0,'0'0'0,"0"-22"0,-21 22 16,21 22 0,-22-22-16,1 21 0,0 0 15,0 0-15,0 21 0,21-20 16,-21-1-16,-1 21 0,1-21 0,0 22 15,21-22-15,0 21 0,0 0 16,0-20-16,0 20 0,0-21 0,21 0 16,0 22-16,22-22 0,-1 0 15,22-21-15,-22 0 0,21 0 0,-20 0 16,-1 0-16,0 0 0,1-21 16,-1 0-16,-21-22 0,22 22 15,-22-21-15,0-1 0,0 1 0,0 0 16,-21-1-16,0 1 0,0 21 15,21-21-15,-21 20 0,0 1 0,0 0 16,0 0-16,22 21 47</inkml:trace>
  <inkml:trace contextRef="#ctx0" brushRef="#br0" timeOffset="15043.57">31115 13060 0,'0'0'0,"0"21"32,0 0-32,0 0 0,-21 1 0,0-1 15,-1 0-15,22 21 0,-21 1 16,0-22-16,0 21 0,0 0 0,0-20 15,-1 20-15,1 0 0,21 1 16,-21-1-16,0-21 0,21 21 0,-21-20 16,21 20-16,0-21 0,0 0 15,0 0-15,0-42 32,0 0-32,0 0 15,0 0-15,0 0 0,0-22 0,21 1 16,0 0-16,0-1 0,0 1 15,1 21-15,-1-22 0,0 1 0,21 0 16,-21 21-16,1-22 0,20 22 16,-21 0-16,21 0 0,-20 0 0,20-1 15,-21 22-15,21 0 0,-20 0 16,20 0-16,-21 0 0,0 0 0,0 0 16,1 0-16,-1 22 0,-21-1 15,0 0 1,-21-21-16,-22 21 0,22-21 15,-21 21-15,-1-21 0,1 21 16,0-21-16,-1 22 0,1-22 16,21 21-16,-21 0 0,20-21 0,1 21 15,21 0-15,0 0 0,0 1 16,0-1-16,0 0 0,0 21 0,0-21 16,0 1-16,21-1 0,1 0 15,-1 21-15,21-21 0,-21 1 0,22-1 16,-1 0-16,-21 0 0,21 0 15,1 0-15,-22 1 0,0-22 16,21 0-16,-20 0 0,-1 0 16</inkml:trace>
  <inkml:trace contextRef="#ctx0" brushRef="#br0" timeOffset="15491.32">32152 13293 0,'0'0'0,"0"-21"0,0-1 16,0 1-16,0 42 47,0 1-47,0-1 0,0 21 16,-21-21-16,0 22 0,0-1 0,-1 0 15,1 1-15,0 20 0,-21-21 16,21 22-16,-22-22 0,22 1 0,0-1 15,-21 0-15,20 1 0,1-22 16,0 0-16,0 0 0,0 0 0,0-21 16,-1 0-1,1 0-15,21-21 16,0 0-16,0 0 16,21 0-16,1-1 0,-1 22 15,0-21-15,0 21 16,0 0-16,0 0 0,1 0 15,-1 0-15,0 0 0,0 0 16,0 0-16,0 0 0,-21 21 16,22-21-16,-1 0 0,0 0 15,0 22-15,0-22 0,0 0 16,1 0-16,-1 0 16,0 0-16,0 0 0,0 0 0,0 0 15,1 0-15</inkml:trace>
  <inkml:trace contextRef="#ctx0" brushRef="#br0" timeOffset="15739.97">32597 13250 0,'0'22'31,"0"-1"-15,0 0-16,-22-21 0,22 21 15,0 0-15,-21-21 16</inkml:trace>
  <inkml:trace contextRef="#ctx0" brushRef="#br0" timeOffset="15915.87">32808 13272 0,'0'21'47,"0"0"-47,0 0 16,0 0-16,0 0 15,0 1-15,-21-22 0,21 21 16,0 0-16</inkml:trace>
  <inkml:trace contextRef="#ctx0" brushRef="#br0" timeOffset="16343.63">32808 12891 0,'-21'-22'15,"42"44"1,0-1-16,1 0 15,-1 0-15,0 0 0,0 22 0,21-22 16,-20 21-16,-1 0 0,21 1 16,-21 20-16,0-20 0,1 20 15,-22 1-15,0-1 0,0 1 16,0-1-16,-22 22 0,1-22 16,0 1-16,0-22 0,-21 22 0,20-22 15,1 0-15,-21 1 0,21-1 16,0-21-16,-22 21 0,22-20 0,-21-22 15,21 21-15,-22-21 0,22 0 16,-21 0-16,21 0 0,-1 0 0,1 0 16,0 0-16,0 0 0,0 0 15,21-21-15,21 21 16,0-22-16,21 22 16</inkml:trace>
  <inkml:trace contextRef="#ctx0" brushRef="#br0" timeOffset="16543.5">33274 14034 0,'0'0'0,"21"-22"0,0 1 15,-21 0 1,21 21-16,-21-21 0,0 0 16,0 0-1,0 42 16,0 0-31,0 0 16,0 0-16,-21 0 16</inkml:trace>
  <inkml:trace contextRef="#ctx0" brushRef="#br0" timeOffset="16723.41">33274 14309 0,'-21'21'0,"42"-42"0,-42 63 16,0-42-16,-1 21 0,1 0 15,0 1-15,0-1 16,0 0-16,0 0 0,21 0 0,-22 0 16,22 1-16,-21-1 0,0 0 15,21 0-15,-21-21 0,0 21 0,0 0 16,-1-21-16,1 0 16,-21 22-16,0-22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7:27:07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3429 2646 0,'0'-21'32</inkml:trace>
  <inkml:trace contextRef="#ctx0" brushRef="#br0" timeOffset="1298.25">3133 1926 0,'0'0'0,"21"-21"31,0 21-31,0 0 16,0 0-16,0-21 16,1 21-16,-22-21 0,21 21 0,0-21 15,0-1-15,0 1 0,0 21 16,1-21-16,-1-21 0,-21 21 0,0-1 16,0 1-16,0 0 0,0-21 15,0 21-15,0-1 0,-21 22 16,-1-21-16,-20 0 0,21 21 0,-21 0 15,20 0-15,-20 0 0,0 0 16,-1 0-16,22 21 0,-21-21 16,0 21-16,20 1 0,-20 20 0,21-21 15,-21 0-15,20 0 0,1 22 16,21-22-16,0 0 0,0 0 0,0 22 16,0-22-16,0 0 0,0 0 15,21 0-15,1-21 0,-1 0 16,21 0-16,-21 0 0,0 0 15,22 0-15,-22 0 0,21-21 16,1 0-16,-22 0 0,21 0 0,0-1 16,-20 1-16,-1 0 0,21 0 15,-21 21-15,-21-21 0,21 0 16,-21-1-16,22 22 0,-22-21 16,0 42 15,-22 1-31,22-1 15,-21 21-15,21-21 0,-21 22 16,21-22-16,0 21 0,0 22 0,0-22 16,-21 21-16,21-20 0,0 20 15,0 1-15,0-1 0,0 1 16,0 20-16,0-20 0,0-1 0,0 1 16,0-1-16,0 1 0,0-1 15,0 1-15,0-22 0,0 22 0,21-22 16,-21 22-16,0-22 0,0 0 15,0 22-15,0-22 0,0 0 0,0 1 16,0-22-16,0 21 0,-21-21 16,21 1-16,-21-1 0,0 0 0,-1 0 15,1-21-15,0 0 0,0 0 16,0 0-16,0 0 0,-22-21 0,22 0 16,0-22-16,-21 1 0,20 0 15,1-22-15,0 22 0,0-43 16,21 22-16,-21-1 0,21-20 0,0 20 15,0-21-15,21 1 0,0 20 16,0-20-16,0 20 0,22 1 0,-22-1 16,0 22-16,0-22 0,0 22 15,1 0-15,-1 20 0,0-20 0,0 21 16,0-21-16,0 20 0,-21-20 16,22 0-16,-1 21 0</inkml:trace>
  <inkml:trace contextRef="#ctx0" brushRef="#br0" timeOffset="1704.02">3535 1905 0,'-21'21'15,"42"-21"16,0 0-31,0-21 0,0 21 16,0-21-16,1 0 0,20-22 16,-21 22-16,0 0 0,22-21 0,-22 21 15,0-22-15,0 22 0,0 0 0,-21 0 16,0 0-16,0-1 16,0 1-16,-21 21 15,0 0-15,0 0 16,0 0-16,-22 0 0,22 21 0,0 1 15,0-1-15,0 0 0,-1 21 16,22-21-16,0 22 0,-21-22 0,21 21 16,0 1-16,0-22 0,0 21 15,0-21-15,0 0 0,0 1 0,0-1 16,21 0-16,1-21 16,20 0-16,-21 0 0,0 0 0,22 0 15,-22 0-15,21-21 0,-21 0 16,0-1-16,22 1 0</inkml:trace>
  <inkml:trace contextRef="#ctx0" brushRef="#br0" timeOffset="2019.84">4403 931 0,'0'0'0,"0"-21"0,-22 21 0,1 0 15,0 0-15,0 21 16,0 1-16,21-1 0,0 21 16,-21 0-16,-1 1 15,22-1-15,-21 0 0,21 1 0,0-1 16,-21 22-16,0-22 0,21 0 16,-21 22-16,21-22 0,0 22 0,0-22 15,-21 0-15,21 1 0,0-1 16,0 0-16,0 1 0,0-22 0,0 0 15,0 0-15,0 0 0,0 0 16,0 1-16,21-22 31,-21-22-31,21 1 16</inkml:trace>
  <inkml:trace contextRef="#ctx0" brushRef="#br0" timeOffset="2251.71">4000 1524 0,'-21'-21'16,"42"21"0,1 0-16,-1-21 0,0 21 0,21 0 15,-21 0-15,1-21 0,20 21 16,-21 0-16,0 0 0,0 0 0,1 0 15,-1 0-15,0 0 16,0 0-16,-21-22 0,21 22 16,0 0-16,1 0 0</inkml:trace>
  <inkml:trace contextRef="#ctx0" brushRef="#br0" timeOffset="2580.13">5186 1207 0,'0'0'0,"0"-22"32,-21 22-32,-1 0 0,1 0 15,0 22-15,0-1 16,0 0-16,21 0 0,-21 0 0,-1 0 15,1 1-15,0 20 0,21-21 16,-21 21-16,21 1 0,-21-1 0,21 0 16,0-20-16,0 20 0,0 0 15,0 1-15,0-22 0,0 21 0,0-21 16,0 0-16,21 1 16,0-1-16,0 0 0,0-21 0,1 0 15,20 0-15,-21 0 0,0 0 16,0 0-16,22 0 0,-22 0 0</inkml:trace>
  <inkml:trace contextRef="#ctx0" brushRef="#br0" timeOffset="2918.94">5694 1122 0,'63'0'31,"-42"0"-31,1 0 0,-1 0 0,0 0 16,0 21-16,21 0 0,-20-21 0,-1 21 16,0 1-16,21-1 0,-21 21 15,1-21-15,-1 0 0,-21 22 0,0-22 16,21 21-16,-21 1 0,0-22 15,0 21-15,-21 0 0,0 1 0,-1-1 16,1-21-16,-21 22 0,21-1 16,-22-21-16,22 0 0,-21 0 15,21 1-15,0-1 0,-22 0 16,22-21-16,0 0 0,0 0 16</inkml:trace>
  <inkml:trace contextRef="#ctx0" brushRef="#br0" timeOffset="12435.71">4805 5122 0,'0'-21'0,"0"0"32,0 0-1,0 0-16,0 42 48,0 0-47,0 0-16,0 0 0,21 22 15,-21-22-15,0 21 0,0 1 0,0-1 16,0 0-16,0-21 0,0 22 15,0-1-15,0 0 0,0 1 0,0-1 16,0-21-16,0 22 0,0-22 16,0 0-16,0 0 0,0 0 0,0 0 15,0-42 17,0 0-32,0 0 0,0 0 15,0 0-15,-21-22 0,21 22 16,-21-21-16,21-1 0,0 22 0,0-21 15,0 0-15,0-1 0,0 22 16,0-21-16,0 21 0,21-22 16,0 22-16,0-21 0,21 21 0,-20-1 15,20 1-15,-21 0 0,21 0 16,-20 21-16,20 0 0,0 0 0,1 21 16,-22 0-16,21 0 0,-21 1 15,22 20-15,-22-21 0,0 21 0,0 1 16,-21-1-16,21-21 0,-21 22 15,0-1-15,0-21 0,0 21 0,-21 1 16,0-22-16,21 0 0,-21 0 0,21 0 16,0 1-16,0-1 15,-21-21-15,21-21 32,21 21-32,-21-22 15,21 1-15,0 0 0</inkml:trace>
  <inkml:trace contextRef="#ctx0" brushRef="#br0" timeOffset="12963.95">6117 5292 0,'0'0'0,"0"-21"0,0-1 0,0 1 16,0 0-16,0 0 0,0 0 15,-21 0-15,0-1 0,21 1 16,-21 21-16,-1 0 0,-20 0 0,21 0 16,0 0-16,-22 0 0,1 21 15,21 1-15,-21-1 0,20 0 0,-20 21 16,21-21-16,-21 22 0,20-1 0,1-21 16,0 22-16,0-1 0,0-21 15,21 21-15,0-20 0,0-1 16,0 21-16,0-21 0,0 0 15,21 1-15,0-22 0,21 21 0,-20-21 16,-1 0-16,21 0 0,0 0 0,-20 0 16,20 0-16,0 0 0,-21-21 15,22-1-15,-22 1 0,21 0 0,-21 0 16,1-21-16,-1 20 0,0-20 0,-21 21 16,0-21-16,0 20 0,21 1 15,-21 0-15,0 0 0,0 0 0,0 0 16,0-1-16,0 44 31,0-1-31,0 0 0,0 0 0,0 0 16,0 22-16,0-22 15,0 0-15,0 0 0,0 0 0,0 0 16,0 1-16,0-1 0,21 0 0,0 0 16,1-21-16,-22 21 15,21-21-15,0 0 0,0 0 0,0 0 16,0-21-16,1 0 15,-1 21-15</inkml:trace>
  <inkml:trace contextRef="#ctx0" brushRef="#br0" timeOffset="13191.81">6435 5186 0,'0'0'0,"0"-42"31,0 63-15,0 0-16,0 0 15,0 0-15,21 0 0,-21 1 0,21 20 16,0-21-16,0 0 0,-21 22 16,0-22-16,21 0 0,1 0 0,-22 0 15,0 0-15,0 1 0,0-1 16,21 0-16,0 0 0,0-21 16,0 0-1,0-21-15</inkml:trace>
  <inkml:trace contextRef="#ctx0" brushRef="#br0" timeOffset="13432.68">6964 5101 0,'0'0'16,"-21"0"-16,-1 21 0,1-21 15,0 22-15,0-1 0,0 21 16,0-21-16,-1 0 0,1 22 0,0-22 15,0 21-15,0-21 0,21 22 16,-21-22-16,-1 0 0,22 0 0,-21 0 16,21 1-16,0-1 0,0 0 0,0 0 15,21-21 1,1 0 0,-1 0-16,0 0 0,0-21 15,0 0-15</inkml:trace>
  <inkml:trace contextRef="#ctx0" brushRef="#br0" timeOffset="13664.03">7239 5165 0,'0'21'32,"0"0"-17,0 21-15,-21-20 0,21-1 0,-21 0 16,21 21-16,-22-21 0,22 1 15,0-1-15,0 21 0,0-21 0,-21 0 16,21 1-16,0-1 16,0-42 15,21 21-31,-21-22 0,0 1 16</inkml:trace>
  <inkml:trace contextRef="#ctx0" brushRef="#br0" timeOffset="13847.93">7260 4847 0,'-21'-42'15,"42"84"-15,-42-105 0,0 63 0,0-21 16,-1 21-16,22 21 31,0 0-31,0 0 16,0 0-16,22 0 15,-1 1-15,-21-1 0,21-21 0</inkml:trace>
  <inkml:trace contextRef="#ctx0" brushRef="#br0" timeOffset="14643.13">7959 5249 0,'0'0'0,"21"0"0,0 0 0,-21-21 0,21 21 16,0-21-16,-21 0 16,0 0-16,0 0 0,0-1 0,0 1 15,0 0-15,-21 0 16,0 21-16,0 0 0,-22 0 0,22 0 16,-21 0-16,0 0 0,-1 0 15,1 21-15,0 0 0,-1 0 16,1 22-16,21-22 0,-22 21 0,22-21 15,0 22-15,0-22 0,0 21 16,21-21-16,0 1 0,0-1 0,0 0 16,0 0-16,21 0 0,0-21 0,21 21 15,-20-21-15,-1 0 0,21 0 16,-21 0-16,22 0 0,-1 0 0,-21 0 16,21 0-16,-20-21 0,-1 0 0,0 21 15,21-21-15,-42 0 16,21 0-16,1-1 0,-1 1 0,-21-21 0,21 21 15,-21 0-15,21-1 16,0 1-16,-21 0 0,0 0 16,0 42 15,0 0-31,0 0 0,0 1 16,0-1-16,0 21 0,0 0 0,0 1 15,0-1-15,-21 0 0,21 22 16,0-22-16,0 22 0,0-1 0,0 22 15,0-22-15,0 1 0,0 21 16,0-22-16,0 22 0,0-22 0,0 22 16,0 0-16,21-1 0,-21 1 15,21 0-15,1-1 0,-1 1 0,-21 0 16,21-1-16,0-20 0,0 20 16,-21 1-16,0 0 0,21-22 0,-21 1 15,0-1-15,0-20 0,0 20 0,0-21 16,0-20-16,0 20 0,-21-21 15,0 0-15,-21-21 0,21 21 0,-22-21 16,22 0-16,-21 0 0,-1-21 0,1 0 16,-21 0-16,-1 0 0,1-22 0,-1-20 15,22-1-15,-22 1 0,1-1 16,-1-20-16,22-1 0,0 0 16,-1 1-16,22-1 0,0-21 0,0 22 15,0-1-15,21 0 0,0 1 16,0 20-16,0-21 0,0 22 0,0-1 15,21 1-15,0-1 0,0 1 0,0-1 16,0 1-16,22-1 0,-22 1 16,21 21-16,-21-22 0,22 22 0,-1-1 15,0 1-15,1 0 0,-1 21 0</inkml:trace>
  <inkml:trace contextRef="#ctx0" brushRef="#br0" timeOffset="15740.14">8657 5207 0,'0'0'0,"85"-106"31,-85 85-31,0 0 0,0 0 0,0 0 0,0-1 16,-21 22-16,-1-21 0,1 21 15,0 0-15,-21 0 0,21 0 16,-22 0-16,22 0 0,-21 21 16,-1 1-16,1-1 0,21 21 0,-21-21 15,20 22-15,1-1 0,0 0 0,0-21 16,0 22-16,21-1 0,0-21 15,0 0-15,0 1 0,0-1 0,0 0 16,0 0-16,21 0 0,0-21 0,0 0 16,22 0-16,-22 0 15,0 0-15,0 0 0,21-21 16,-20 21-16,20-21 0,-21 0 0,21 0 16,-20-1-16,-1-20 0,0 21 0,0-21 15,0 20-15,0-20 0,1 21 16,-22-21-16,21 20 0,-21 1 15,0 0-15,0 63 32,0-20-32,0-1 15,0 0-15,0 21 0,0-21 0,0 22 16,0-22-16,0 21 0,0-21 0,0 22 16,0-22-16,0 0 0,0 0 15,21 0-15,0-21 0,0 22 16,0-22-16,22 0 0,-22 0 15,0 0-15,0 0 0,22-22 16,-22 1-16,21 0 0,-21 0 0,0 0 16,22-22-16,-22 1 0,21 0 0,-21-1 15,22-20-15,-22-1 0,0 1 16,21-1-16,-20 1 0,-1-1 0,-21 1 16,0-1-16,0 22 0,0 0 15,0-1-15,0 1 0,0 21 0,0 0 16,0 0-16,0-1 0,-21 22 15,-1 0 1,1 22-16,0-1 16,21 0-16,-21 21 0,0 1 15,21-1-15,0 0 0,-21 22 0,21-22 16,0 22-16,-22-1 0,22 1 0,0-22 16,0 0-16,0 22 0,0-22 15,0 0-15,22-20 0,-1 20 0,0-21 16,0 21-16,0-20 0,0-1 0,22-21 15,-1 21-15,0-21 0,1 0 16,-1 0-16,0 0 0,22 0 0,-22-21 16,1 21-16,20-21 0,-21-22 0,1 22 15,-1 0-15,-21-21 0,22-1 16,-22 1-16,0 0 0,-21 20 16,0-20-16,0 21 0,0 0 0,0 0 15,0-1-15,0 1 0,-21 21 16,0 0-16,-1 0 0,1 0 0,0 21 15,0 1-15,0 20 0,0-21 16,-1 21-16,1-20 0,21 20 16,0 0-16,-21-21 0,21 22 0,0-22 0,0 0 15,0 21-15,0-20 0,21-1 16,0 0-16,1-21 0,-1 0 16,21 0-16,-21 0 0,22 0 15,-22 0-15,21 0 0,0 0 0,1-21 16,-22 0-16,21 21 0,1-22 15,-22-20-15,0 21 0,21-43 16,-21 43-16,-21 0 0,0-21 16</inkml:trace>
  <inkml:trace contextRef="#ctx0" brushRef="#br0" timeOffset="15963.01">9165 4826 0,'0'0'0,"-42"0"31,63 0-15,0 0-16,21 0 16,-20 0-16,-1 0 0,21-21 0,0 0 15,-20 21-15,20-21 0,0 21 16,1-22-16,-1 22 0,0 0 0,1-21 15,-1 21-15</inkml:trace>
  <inkml:trace contextRef="#ctx0" brushRef="#br0" timeOffset="16275.83">11091 4572 0,'0'0'0,"-21"0"0,0 0 0,0 0 0,-22 21 16,22 0-16,-21 1 0,21 20 0,-22-21 16,22 21-16,-21 1 0,21 20 15,-22 1-15,22-22 0,0 22 16,0-1-16,21-21 0,0 1 15,0-1-15,0 0 0,0 1 0,21-22 16,0 21-16,0-21 0,1 1 0,20-1 16,-21-21-16,21 21 0,1-21 15,-1 0-15,0 0 0,1 0 0,-1-21 16,0 0-16</inkml:trace>
  <inkml:trace contextRef="#ctx0" brushRef="#br0" timeOffset="16567.33">11853 4593 0,'0'0'0,"21"21"0,106 85 16,-127-63-16,22-1 15,-22 0-15,21 1 0,-21-1 0,0 0 16,0 1-16,0-1 0,-21 0 0,-1 1 16,1-1-16,0 0 0,-21-21 15,21 22-15,-22-22 0,1 0 16,0 0-16,-1 0 0,1 1 0,21-1 16,-22-21-16,1 21 0,21-21 15,0 0-15</inkml:trace>
  <inkml:trace contextRef="#ctx0" brushRef="#br0" timeOffset="17031.07">12848 5207 0,'0'0'0,"21"0"0,0-21 16,-21 0-16,0 0 16,0-1-1,-21 22-15,0 0 16,0 0-16,0 0 0,0 0 0,-1 0 15,1 22-15,0-1 0,21 0 16,-21 0-16,21 0 16,21-21-1,0 0-15,0 0 0,1 0 16,-1 0-16</inkml:trace>
  <inkml:trace contextRef="#ctx0" brushRef="#br0" timeOffset="17539.77">14457 4233 0,'0'0'0,"0"-21"0,0 0 16,0 0-16,0 42 31,0 0-15,-21 22-16,21-22 0,0 21 0,-22 0 16,22 1-16,0-1 0,0 22 0,-21-22 15,0 0-15,0 22 0,0-1 16,21-20-16,-21 20 0,-1 1 0,22-22 15,0 0-15,-21 1 0,21-1 16,0 0-16,-21-21 0,21 1 0,0-1 16,0 0-16,0 0 0,0 0 0,21-21 31,0-21-15</inkml:trace>
  <inkml:trace contextRef="#ctx0" brushRef="#br0" timeOffset="17939.55">14774 4763 0,'0'0'0,"0"21"16,-21 0-16,0 0 16,0 0-16,21 0 0,-21 1 15,-1 20-15,22-21 0,0 21 0,0-20 16,0-1-16,0 21 0,0-21 15,0 0-15,0 1 0,0-1 16,22 0-16,-1-21 0,0 0 16,0 0-16,21 0 0,-20 0 15,20 0-15,-21 0 0,21 0 0,-20-21 16,20 0-16,-21-1 0,0 1 16,22 0-16,-22-21 0,0 21 0,-21-22 15,0 1-15,0 0 0,0 20 0,0-20 16,-21 21-16,0-21 0,-1 20 15,-20 22-15,21-21 0,-21 0 0,-1 21 16,22 0-16,-21 0 0,21 0 16,-22 0-16,22 0 0,0 21 15,0 0-15,0 1 0,-1-22 0,22 21 16,-21 0-16,21 0 16,0 0-16</inkml:trace>
  <inkml:trace contextRef="#ctx0" brushRef="#br0" timeOffset="18284.48">14076 4593 0,'0'0'0,"-21"0"0,-1 0 16,1 0-16,21-21 0,21 21 15,1 0 1,20-21-16,0 21 0,1 0 0,20 0 16,-21-21-16,22 0 0,-1 21 15,1 0-15,-1 0 0,-20-22 0,20 22 16,-20 0-16,-1 0 0,0 0 0,1-21 16,-1 21-16,-21 0 0,0 0 15,0 0 79,1 0-94,-1 0 0</inkml:trace>
  <inkml:trace contextRef="#ctx0" brushRef="#br0" timeOffset="18659.73">16087 4466 0,'0'0'0,"0"-21"0,21 21 0,-21-21 16,0 0-16,0 0 0,0-1 15,0 1 1,-21 21 0,-1 0-16,1 21 15,0 1-15,0-1 0,0 21 16,-22 0-16,22-20 16,0 41-16,0-21 0,0 1 0,0 20 15,-1 1-15,1-22 0,0 22 16,21-22-16,0 21 0,-21-20 0,21-1 15,0 0-15,0 1 0,0-22 0,0 21 16,0-21-16,21 1 0,0-1 16,0-21-16,22 21 0,-22-21 0,21 0 15,-21 0-15,22 0 0,-1 0 0,0 0 16,1-21-16,-1 21 0</inkml:trace>
  <inkml:trace contextRef="#ctx0" brushRef="#br0" timeOffset="19049.07">17441 4297 0,'0'-21'32,"21"21"-32,1 21 15,-1-21-15,0 21 16,0-21-16,21 21 0,-20 0 0,-1 1 16,21-1-16,-21 0 0,0 21 15,1-21-15,-1 1 0,0 20 0,0 0 16,0 1-16,-21-1 0,21 0 15,-21 22-15,0-22 0,0 0 0,-21 22 16,0-22-16,0 1 0,0 20 0,0-21 16,-22-20-16,22 20 0,-21 0 15,-1-21-15,22 1 0,-21 20 0,0-21 16,-1 0-16,1-21 0,21 21 16,-22 1-16,1-22 0</inkml:trace>
  <inkml:trace contextRef="#ctx0" brushRef="#br0" timeOffset="25995.37">3323 9504 0,'0'0'0,"0"-21"0,0 0 15,-21-1-15,0 1 16,21 0-16,0 0 0,0 0 16,-21 0-16,21-1 0,-22 22 15,22-21-15,0 0 0,0 0 16,0 42 15,0 0-31,0 0 0,0 1 16,0 20-16,0 0 0,0 22 0,0-1 15,22 1-15,-1 20 0,0 1 0,-21 0 16,0-1-16,21 1 16,-21 21-16,0 0 0,0 0 0,0-22 15,0 22-15,-21 0 0,0-21 16,21-1-16,0 1 0,-21 0 0,21-1 16,-22-20-16,22 20 0,0-20 0,0-22 15,0 1-15,0-1 0,0-21 16,0 0-16,0 0 0,0 1 0,0-44 31,0 1-31,0 0 0,22-21 0,-22-1 16,21 1-16</inkml:trace>
  <inkml:trace contextRef="#ctx0" brushRef="#br0" timeOffset="26963.82">3238 9313 0,'0'0'0,"0"-21"16,-42 0-1,63 21 32,0 0-47,1 0 0,20 0 16,0 0-16,1 0 0,20-21 16,1 21-16,20 0 0,1 0 0,0 0 15,-1-21-15,1 21 0,21 0 16,21-21-16,-21 21 0,21-22 0,0 22 15,0-21-15,0 21 0,0-21 0,21 21 16,-21 0-16,0 0 16,21-21-16,-21 21 0,0 0 0,-21 0 15,21 0-15,-21-21 0,-1 21 0,-20 0 16,21 0-16,-21 0 0,-1 0 16,1 0-16,-22 0 0,1 0 0,-1 0 15,-20 0-15,20 0 0,-20 0 0,-22 0 16,21 0-16,-21 0 0,0 0 15,1 0-15,-1 0 0,-21 21 47,0 0-47,0 0 16,0 0-16,0 1 16,0-1-16,0 21 15,0-21-15,0 0 0,0 1 0,0 20 16,0 0-16,21 1 0,-21-1 0,0 0 15,0 22-15,0-1 0,0-20 16,0 20-16,0 1 0,0-1 0,0-21 16,0 22-16,0-1 0,0 1 0,0-22 15,0 22-15,0-1 0,0 1 16,21-1-16,-21-20 0,0 20 0,0-21 16,0 1-16,0 20 0,0-20 0,0-1 15,0 0-15,0 43 0,0-43 0,0 1 16,0-22-16,0 0 15,0 0-15,-21 0 0,0 0 0,21 1 16,-21-1-16,-1-21 0,1 21 0,0 0 16,0 0-16,0 0 0,-22-21 15,22 22-15,0-22 0,0 21 16,-21-21-16,20 21 0,1-21 0,-21 0 16,21 21-16,-22-21 0,22 0 0,-21 21 15,0-21-15,-1 0 0,1 21 16,0-21-16,-1 0 0,1 0 0,-22 22 15,1-22-15,-1 0 0,-20 0 0,-1 0 16,-21 21-16,0-21 0,1 0 0,-1 0 16,0 0-16,21 0 15,-21 0-15,1 0 0,20 0 0,-21 0 16,0 0-16,22 0 0,-22 0 0,0 0 16,0 0-16,21 0 0,1 0 15,-1 0-15,0 0 0,1 0 0,20-21 16,1 21-16,-1 0 0,-20 0 0,20-22 15</inkml:trace>
  <inkml:trace contextRef="#ctx0" brushRef="#br0" timeOffset="27791.03">3344 11303 0,'0'0'16,"-21"0"-16,0 0 15,0 0-15,21-21 16,-21 21 15,-1 0 204,1 0-235,0 0 15,0 21-15,0 0 0,0-21 16,-1 21-16,1-21 0,0 0 15,0 22-15,0-22 0,0 0 16,-1 0-16,1 21 0,0-21 16,0 0-1,0 0-15,0 0 0,-1 0 0,1 0 16,0 0-16,0 21 0,-21-21 16,20 0-16,1 0 0,0 0 0,0 0 15,0 0-15,0 0 16,-1 0-16,22-21 203,22 0-125,-1 21-78,0 0 16,0 0-16,0 0 15,0 0-15,-21-22 16,22 22-16</inkml:trace>
  <inkml:trace contextRef="#ctx0" brushRef="#br0" timeOffset="30223.02">5355 9504 0,'0'0'0,"-21"0"0,21 21 16,-21-21-16,21 21 16,0 0 15,-21-21-31,-1 0 47,1 0-47,21-21 15,-21 21-15,21-21 0,0 0 16,-21 21-16,21-21 16,-21 0-16,21-1 15,0 1-15,0 0 0,0 0 16,0 0-16,0 0 16,0-1-16,21 1 15,-21 0-15,0 0 0,21 21 16,-21-21-16,21 0 15,0 21-15,-21-22 0,22 1 16,-1 0-16,0 0 0,0 0 16,0 21-16,22-21 0,-22-1 15,0 1-15,21 0 0,-21 0 0,22 0 16,-22 0-16,0-1 0,21 1 0,-20 0 16,-1 0-16,0 0 0,0 0 15,0-1-15,0 1 0,1 21 0,-22-21 16,21 0-16,0 0 0,0 0 0,0-1 15,0 1-15,1 0 0,20 0 16,-21 0-16,21 0 0,-20-1 0,20 1 16,-21 0-16,21 0 0,-20 0 15,20 0-15,-21-1 0,21 1 16,1 0-16,-22-21 0,21 21 0,1-1 16,20 1-16,-21-21 0,1 21 0,20 0 15,-20-22-15,20 22 0,1 0 16,-1-21-16,1 20 0,-1-20 0,1 21 15,20 0-15,-20-22 0,20 22 0,-20 0 16,21 0-16,-1 0 0,1 0 16,0-1-16,-1 1 0,22 0 15,-21 0-15,-1 0 0,1 0 0,0-1 16,21 1-16,-22 0 0,22 0 0,0 0 16,0 0-16,0-1 0,-1 1 15,1 0-15,0 21 0,0-21 0,0 0 16,0 0-16,-1-1 0,22 1 15,-21 0-15,21 21 0,-21-21 0,0 0 16,21 0-16,-21-1 0,0 22 0,21-21 16,-22 0-16,22 21 0,0-21 15,0 21-15,-21-21 0,0 21 0,21 0 16,-21-21-16,0-1 0,21 22 16,-21 0-16,-1 0 0,1-21 0,0 21 15,0 0-15,0 0 0,0 0 0,-1-21 16,1 21-16,0 0 0,0 0 15,0 0-15,21 0 0,-21 0 16,-1 0-16,-20 0 0,127 0 16,-128 0-16,22 0 0,0 0 15,0 0-15,0 0 0,-22 0 0,22 0 16,-21 0-16,21 0 0,-22 0 0,1 21 16,21-21-16,-21 0 0,20 21 15,1-21-15,-21 22 0,21-22 0,0 21 16,-22-21-16,1 21 0,0-21 0,-1 21 15,22-21-15,-21 21 16,-1-21-16,1 21 0,0 1 0,-1-22 0,-20 21 16,21 0-16,-1-21 0,1 21 15,-22 0-15,22-21 0,-21 21 16,20 1-16,-20-1 0,20 0 0,1 0 16,0-21-16,-1 21 0,1 0 0,0 1 15,21-1-15,-22 0 0,1 0 16,0 0-16,-1 0 0,1 1 0,0-1 15,20 0-15,-20 0 0,21 0 0,-21 22 16,-1-22-16,1 0 0,0 0 16,-1 0-16,1 22 0,0-22 0,-1 21 15,1-21-15,0 22 0,-1-22 0,1 21 16,0-21-16,-22 22 16,22-22-16,-1 0 0,-20 21 0,21-21 15,-22 1-15,1 20 0,-1-21 0,22 0 16,-22 0-16,1 1 0,-1-1 15,1 0-15,20 0 0,-20 0 0,-1 0 16,1 1-16,-1-1 0,-20 0 0,20-21 16,1 21-16,-22 0 0,0 0 15,1-21-15,-1 22 0,-21-22 0,22 21 16,-22-21-16,0 0 0,0 0 16,-21 21-16,21-21 0,-21-21 62,0 0-46,0-1-16,-21 22 0,21-21 15,-21 0-15,0 0 0,0 21 0,-22-21 16,22 0-16,0-1 0,0 1 0,0 0 16,-1 21-16,22-21 0,-21 21 15,21-21-15,-21 21 0,21-21 0,-21-1 16,0 22-1,21 22 32,21-1-31,0 0-16,0 0 0,0-21 16,1 21-16,-1 0 0,0-21 0,0 22 15,0-1-15,0 0 0,1-21 16,-1 21-16,0 0 0,0-21 0,0 21 15,0 1-15,1-1 0,-1-21 16,0 21-16,-21 0 0,21-21 16,0 21-16,-21 0 15,0 1 1,0-1 0,-21-21-16,0 21 0,0-21 0,0 21 15,-1 0-15,-20-21 0,0 21 16,-1 1-16,1-1 0,0 0 0,-1 0 15,-20 0-15,21 0 0,-22 1 0,1-1 16,20 0-16,-20 0 0,20 0 16,1 0-16,0 1 0,-1-1 0,1 0 15,21 0-15,0-21 0,0 21 0,-1 0 16,1-21-16,21 22 0,-21-22 16,21 21-16,21-21 46</inkml:trace>
  <inkml:trace contextRef="#ctx0" brushRef="#br0" timeOffset="30795.34">21632 9271 0,'0'0'15,"0"-21"-15,21 0 0,-21 0 0,0-1 16,22 1-16,-22 0 0,0 0 0,0 0 16,0 0-16,21-1 15,-21 1-15,21 21 16,-21 21-1,0 1-15,0-1 16,0 0-16,0 21 0,0 1 0,0-1 16,0 0-16,0 1 0,0 20 15,0 1-15,0-1 0,0 1 0,0-1 16,0 22-16,0-22 0,0 1 0,0-1 16,0 1-16,-21-1 0,21-20 15,-21 20-15,21-21 0,0 22 16,0-22-16,0 22 0,-22-22 0,22 0 15,0 1-15,-21-22 0,21 21 0,0-21 16,0 1-16,0-1 0,0 0 16,0 0-16,21-21 15,1-21 1,-22 0-16,21-22 0,0 22 16,0-21-16,-21 0 0</inkml:trace>
  <inkml:trace contextRef="#ctx0" brushRef="#br0" timeOffset="31467.96">21886 9144 0,'0'0'0,"-21"-21"16,0-21-16,21 20 0,-21-20 0,21 21 16,0 0-16,0 0 0,0-1 0,0 1 15,21 0-15,0 0 0,0 0 16,0 21-16,22-21 0,-1 21 0,0 0 15,1 0-15,20 0 0,1 0 16,20 0-16,1 0 0,21 0 0,0 0 16,0 0-16,-1 0 0,22 0 15,0 0-15,0 0 0,0 0 0,22 21 16,-22-21-16,21 0 0,-21 21 16,0-21-16,0 0 0,-21 21 15,21-21-15,-22 0 0,1 0 0,-21 0 16,0 0-16,-1 0 0,1 0 0,-22 0 15,1 0-15,-22 0 0,22 0 16,-22-21-16,0 21 0,-20 0 0,20 0 16,-21 0-16,0 0 0,0 0 15,1 21 1,-22 0-16,0 0 0,0 1 16,0-1-16,0 0 0,0 21 0,-22-21 15,22 22-15,0-1 0,-21 0 0,0 1 16,21-1-16,-21 0 15,21 1-15,0 20 0,0 1 0,0-1 16,0 1-16,0 20 0,0-20 0,0-1 16,0 22-16,0-21 0,0-1 15,0 1-15,0 20 0,0-20 0,0-1 16,0 22-16,0-22 0,21 1 0,-21-1 16,21-20-16,-21 20 0,0-20 15,0-1-15,0 0 0,0 1 0,0-22 16,0 21-16,0-21 0,0 0 0,0 1 15,0-1-15,-21 0 0,0 0 16,0-21-16,0 21 0,-1-21 0,-20 0 16,21 0-16,-21 0 0,-22 0 15,22 0-15,-22 0 0,1 0 0,-1 0 16,1 0-16,-22 0 0,22 0 16,-22 0-16,-21 0 0,21 0 0,-20-21 15,-22 21-15,0 0 0,0 0 0,0 0 16,0 0-16,0-21 0,0 21 0,-22-21 15,22 21-15</inkml:trace>
  <inkml:trace contextRef="#ctx0" brushRef="#br0" timeOffset="31595.88">22225 10583 0,'21'-21'0,"-21"0"0</inkml:trace>
  <inkml:trace contextRef="#ctx0" brushRef="#br0" timeOffset="32072.42">21611 7705 0,'0'21'32,"0"0"-17,0 0-15,0 0 0,0 22 0,0-1 16,0 0-16,0 22 0,0-22 15,0 22-15,0-22 0,0 22 16,0-22-16,0 0 0,0 1 0,0-1 16,0 0-16,0-21 0,-21 22 0,0-22 15,21 0-15,0 0 16,-21 0-16,-1-21 0,1 0 16,21-21-1,-21 0-15,21 0 0,0 0 16,0-22-16</inkml:trace>
  <inkml:trace contextRef="#ctx0" brushRef="#br0" timeOffset="32379.24">21463 7853 0,'0'0'0,"-21"-21"0,0-22 0,-1 22 16,22 0-16,-21 0 0,21 0 0,0 0 16,0-1-16,0 1 0,0 0 15,21 0-15,1 0 16,20 0-16,-21 21 0,43-22 15,-22 22-15,0 0 0,22 0 0,-22 0 16,22 0-16,-22 22 0,0-22 0,1 21 16,-22 21-16,0-21 0,0 0 15,-21 22-15,0-22 0,0 21 0,-21-21 16,0 22-16,0-22 0,-22 0 16,1 21-16,-22-20 0,22-1 0,0 0 15,-1 0-15,1 0 0,0 0 0,21 1 16,-22-1-16,22-21 0,21 21 15,0 0 1,21-21 0,0 0-16,22 0 0,-22 0 15</inkml:trace>
  <inkml:trace contextRef="#ctx0" brushRef="#br0" timeOffset="33363.58">22161 8128 0,'0'0'0,"22"-21"32,-22 0-32,0 0 15,0-1-15,0 1 16,-22 21-16,1 0 16,0 0-16,0 0 0,0 0 15,0 21-15,-1-21 0,1 22 16,0 20-16,0-21 0,0 0 0,0 22 15,-1-22-15,1 0 0,0 21 16,21-21-16,0 1 0,-21-1 0,21 0 16,0 0-16,0 0 0,21 0 15,0-21 1,0 0-16,1 0 0,-1 0 0,21-21 16,-21 21-16,0-21 0,1 0 0,-1 0 15,0 0-15,0-1 0,0 1 16,0-21-16,1 21 0,-1 0 15,-21-1-15,0 1 0,21 0 0,-21 42 47,0 0-47,0 1 0,-21-1 16,21 0-16,-21 0 0,21 0 0,0 22 16,0-22-16,0 0 0,0 0 15,0 0-15,0 0 0,21-21 16,0 0-16,0 0 0,0 0 15,0 0-15,1 0 0,20 0 0,-21 0 16,0-21-16,22 21 0,-22-21 16,21 0-16,-21 0 0,22 0 15,-22-22-15,0 22 0,21 0 0,-42 0 16,21 0-16,1-1 0,-1 1 16,-21 42 15,-21-21-31,-1 22 15,1-1-15,21 0 0,0 0 0,0 0 16,0 0-16,0 1 0,0-1 16,0 0-1,21-21-15,1 0 16,-1 0-16,0 0 0,0 0 0,0 0 16,22-21-16,-22 21 0,21-21 15,-21-1-15,0 1 0,1 0 0,-1 0 16,0 0-16,0 0 0,0-1 15,-21 1-15,0 0 0,0 0 16,0 42 15,-21 0-31,21 0 16,-21 1-16,21-1 0,0 0 16,0 21-16,-21-21 0,21 22 0,-21-22 15,21 0-15,0 21 0,0 1 0,0-22 16,0 21-16,0 1 0,0-22 15,0 21-15,0 0 16,0 1-16,0-1 0,0-21 0,21 22 0,-21-1 16,0-21-16,0 21 0,0-20 0,0-1 15,-21 0-15,-1 0 0,1-21 16,-21 21-16,21-21 0,-22 0 0,1 0 16,0 0-16,21 0 0,-43 0 0,22 0 15,21 0-15,-22-21 0,1 0 16,0 21-16,20-21 0,1-22 0,-21 22 15,42 0-15,-21-21 0,21 21 16,0-22-16,0 22 0,0-21 0</inkml:trace>
  <inkml:trace contextRef="#ctx0" brushRef="#br0" timeOffset="34087">23220 8022 0,'0'0'16,"-21"0"-16,21 21 16,0 1-1,0-1-15,-22 0 0,22 0 16,0 0-16,-21 0 0,21 1 0,0-1 15,0 0-15,0 0 0,0 0 16,0 0-16,0 1 0,-21-22 16,21-22 31,0 1-47,0 0 0,0 0 0,0 0 15,0 0-15,0-1 0,0 1 16,21 0-16,-21 0 0,0 0 15,0 0-15,21-1 0,1 1 0,-1 0 16,0 21-16,0 0 16,0-21-16,0 21 0,1 0 15,-1 0-15,0 0 0,-21 21 16,21-21-16,0 21 0,0 0 0,-21 1 16,0 20-16,0-21 0,0 0 0,0 22 15,0-22-15,0 0 0,0 0 16,0 0-16,-21 0 0,21 1 0,-21-1 15,21 0-15,0 0 16,-21-21-16,0 0 16,21-21-1,0 0-15,0 0 16,0-1-16,0 1 0,0-21 0,0 21 16,21-22-16,0 22 0,0-21 0,0 21 15,1-22-15,-1 22 0,0-21 16,21 21-16,-21 21 0,22-21 0,-22 21 15,21 0-15,-21 0 0,22 21 16,-22 0-16,0 0 0,-21 0 0,0 0 16,0 1-16,0 20 0,0-21 0,0 21 15,0-20-15,0-1 0,0 0 16,-21 0-16,0 0 0,21 0 16,-21-21-16,21 22 0</inkml:trace>
  <inkml:trace contextRef="#ctx0" brushRef="#br0" timeOffset="34415.81">23897 8128 0,'0'0'0,"21"0"46,0 0-46,1 0 16,-1 0-16,0-21 0,0 21 0,0-21 16,22 21-16,-22-21 0,0 21 15,0-22-15,-21 1 0,0 0 16,0 0-16,0 0 0,-21 21 16,0 0-16,-22 0 15,22 0-15,0 0 0,-21 0 0,21 21 16,-22 0-16,22 0 0,0 0 15,0 22-15,0-22 0,-1 0 0,22 0 16,0 0-16,0 1 0,0-1 0,0 0 16,22 0-16,-1 0 15,0-21-15,0 0 0,21 21 0,-20-21 16,20 0-16,0 0 0,-21 0 0,22 0 16,-1 0-16</inkml:trace>
  <inkml:trace contextRef="#ctx0" brushRef="#br0" timeOffset="34872.1">24511 7959 0,'0'0'0,"-21"0"15,0 0 1,-1 21-16,22 0 16,0 0-16,0 0 0,-21 1 0,21-1 15,0 0-15,-21 21 0,21-21 16,0 1-16,0-1 0,0 0 0,0 0 15,0 0-15,0 0 0,0 1 0,0-1 16,-21-21 15,21-21-31,0-1 16,0 1-16,0 0 0,0 0 16,0 0-16,0-22 0,0 22 0,0-21 15,0 0-15,0 20 0,21-20 16,0 21-16,22-21 0,-22 20 15,0 1-15,0 0 0,21 21 0,-20 0 16,20 0-16,0 0 0,-21 0 16,22 0-16,-22 0 0,0 21 0,0 0 15,0 1-15,-21 20 0,0-21 0,0 21 16,0-20-16,0 20 0,0-21 16,0 21-16,0-20 0,0-1 0,0 21 15,-21-21-15,21 0 0,0 1 16,0-44 15,21 1-15,1 0-16</inkml:trace>
  <inkml:trace contextRef="#ctx0" brushRef="#br0" timeOffset="35175.92">25315 7472 0,'0'0'0,"0"-21"0,21 42 32,-21 0-17,0 21-15,0-20 16,0 20-16,0-21 0,-21 21 16,0 1-16,0-1 0,0 22 0,0-22 15,-22 21-15,22-20 0,0-1 16,0 22-16,21-22 0,0 0 0,-21 1 15,21-1-15,0 0 0,0-21 0,0 1 16,0 20-16,0-21 0,21 0 16,0 0-16,0-21 0,0 0 15,0 0-15,1 0 0,-1 0 16,0 0-16,0 0 0,0-21 16,0 0-16,1-21 0,20 21 0</inkml:trace>
  <inkml:trace contextRef="#ctx0" brushRef="#br0" timeOffset="35427.78">25125 7768 0,'0'0'0,"0"-21"0,0 0 31,21 21-31,0 0 0,21-21 0,-20 21 16,20 0-16,0 0 0,1 0 0,-1 0 15,0-21-15,22 21 0,-1 0 16,-20 0-16,20 0 0,1 0 0,-22 0 16,21 0-16,-20 0 0,-1 0 15,0 0-15,-20 0 0,-1 0 16,0 0-16,0 0 0,-42 0 31</inkml:trace>
  <inkml:trace contextRef="#ctx0" brushRef="#br0" timeOffset="36319.83">21823 10795 0,'0'0'16,"-21"0"-16,-1 21 16,1-21-16,0 21 0,21 1 15,0-1-15,-21-21 0,21 21 16,-21-21-16,21 21 0,-21-21 15,21 21-15,0 0 16,21-21 15,0 0-31,0 0 0,21 0 16,-20 0-16,41 0 0,-21 0 0,1 0 16,20 0-16,1 0 0,20 0 15,-20 0-15,21 0 0,20 0 0,-20 0 16,21 0-16,-21 0 0,20 0 15,-20 0-15,0 0 0,-1 0 0,-20 22 16,-1-22-16,1 0 0,-22 0 16,1 0-16,-1 0 0,-21 0 0,0 0 15,0 0-15,-42 0 47,0 0-47,0 0 16</inkml:trace>
  <inkml:trace contextRef="#ctx0" brushRef="#br0" timeOffset="40684.04">8107 12150 0,'0'0'0,"0"-21"15,-21 21 1,21-22-16,-22 22 16,22-21-16,0 0 15,0 42 17,0 22-17,0-22-15,0 21 0,0-21 16,0 22-16,0-1 0,0 0 0,0 1 15,0 20-15,0-21 0,0-20 16,0 20-16,0 0 0,-21 1 0,21-1 16,0-21-16,0 0 0,0 0 0,0 1 15,0-1-15,0 0 16,0-42 0,0 0-16,0-1 15,0 1-15,0 0 0,0 0 16,0 0-16,0-22 0,0 22 0,0 0 15,0-21-15,0-1 0,0 22 0,21-21 16,-21 21-16,22-22 0,-22 22 16,21-21-16,0 21 0,-21 0 0,21-22 15,0 22-15,22 0 0,-22 0 16,0 21-16,0 0 0,21 0 16,-20 0-16,-1 0 0,21 0 0,-21 21 15,0 21-15,1-21 0,20 22 0,-21-1 16,0-21-16,-21 22 0,21-1 15,-21 0-15,22-21 0,-22 22 0,0-1 16,0-21-16,0 22 0,0-22 16,0 0-16,0 0 0,-22 0 0,22 0 15,0 1-15,0-44 32,0 1-32,0 0 15,0 0-15</inkml:trace>
  <inkml:trace contextRef="#ctx0" brushRef="#br0" timeOffset="42304.24">9334 12256 0,'0'0'16,"0"-22"-16,0 1 0,0 0 15,0 0-15,-21 0 16,0 0-16,0 21 16,0 0-16,0 0 0,-1 0 15,1 0-15,0 0 0,0 0 0,0 0 16,0 21-16,-22 0 0,22 0 16,0 0-16,-21 22 0,20-1 0,1-21 15,0 21-15,0 1 0,0-22 0,0 21 16,21-21-16,0 22 0,-22-22 15,22 0-15,0 0 0,0 0 0,0 1 16,0-1-16,22-21 0,-1 0 16,0 0-16,0 0 0,0 0 15,0 0-15,1 0 0,20-21 16,-21-1-16,21 22 0,-20-21 0,-1 0 16,0 0-16,21-21 0,-21 20 15,-21 1-15,22-21 0,-1 21 0,-21 0 16,0-22-16,0 22 0,21 0 0,-21 0 15,0 0-15,21-1 16,-21 44 0,0-1-16,0 0 15,0 0-15,0 21 0,0-20 16,0 20-16,-21-21 0,21 21 0,0-20 16,0-1-16,0 21 0,0-21 0,0 0 15,0 1-15,0-1 16,21 0-16,0-21 0,0 0 15,1 0-15,-1 0 0,0 0 16,0 0-16,0-21 0,0 0 16,22-1-16,-22 1 0,-21 0 0,21 0 15,0 0-15,0 0 0,1-22 0,-22 22 16,0-21-16,0 21 0,21-1 16,-21-20-16,21 21 0,-21 0 15,0 0-15,0 42 31,0 0-31,0 0 0,0 0 0,0 0 16,0 1-16,0-1 16,0 21-16,0-21 0,0 0 0,0 1 15,0-1-15,0 0 0,0 0 0,0 0 16,21 0-16,0-21 16,0 0-16,1 0 0,-1 0 15,0 0-15,0 0 0,0 0 0,22 0 16,-22 0-16,0-21 0,0 0 0,-21 0 15,21 0-15,-21 0 16,0-1-16,0 1 0,0-21 0,0 21 16,0 0-16,0-1 0,0 1 15,-21 21-15,21-21 0,0 0 0,0 0 16,21 21 0,0 0-16,22-21 15,-22 21-15,0 0 0,21 0 0,1-22 16,-22 22-16,21 0 0,1 0 0,-1-21 15,0 21-15,-21 0 0,22 0 16,-22-21-16,21 21 0,-21 0 0,-21 21 31,-21-21-15,0 21-16,0 1 0,0-22 0,0 21 16,-22 0-16,22 0 0,-21 0 0,21 22 15,-1-22-15,-20 0 0,21 0 16,0 21-16,0-20 0,-1-1 15,1 0-15,0 0 0,21 0 0,0 0 16,0 1-16,0-1 0,21-21 16,0 0-1,1 0-15,-1 0 0,0 0 0,21 0 16,-21-21-16,1 21 0,20-22 0,-21 1 16,0 0-16,0 21 0,1-21 15,-1 0-15,0 0 0,0-1 0,-21 1 16,0 0-16,21-21 0,-21 21 15,21 21-15,-21-22 0,0 1 0,22 0 16,-22 0-16,0 42 47,-22 21-16,1-20-31,21-1 16,0 0-1,0-42 64,0 0-48,-21 21 0,21-22-31,0 1 78,0 0-47,-21 21 48,0 0-79,0 0 15</inkml:trace>
  <inkml:trace contextRef="#ctx0" brushRef="#br0" timeOffset="42707.01">9842 12298 0,'0'0'0,"0"-21"0,0 0 16,0-1-1,0 1-15,22 21 16,-1 0-16,0 0 0,0 0 16,0 21-16,0 1 0,1-1 15,-1 0-15,0 21 0,0-21 0,0 1 16,0 20-16,1-21 0,-1 0 16,-21 0-16,21 22 0,-21-22 0,0 0 15,0 0-15,21 0 16,-21 1-16,21-22 15,0 0 1,-21-22-16,22 1 16,-1 0-16,-21 0 0,0 0 15,0 0-15,0-1 0,0 1 0,21 0 16,-21 0-16,0 0 16,0 0-16</inkml:trace>
  <inkml:trace contextRef="#ctx0" brushRef="#br0" timeOffset="43191.74">10520 12319 0,'-21'-21'16,"-1"42"31,22 0-47,0 0 0,0 22 15,0-22-15,0 21 0,0-21 16,0 22-16,0-1 0,0 22 0,0-22 15,0 21-15,-21 1 0,21-1 0,0 1 16,0-1-16,0 1 0,-21-1 16,21 22-16,-21-21 0,0-1 0,21 1 15,0-22-15,0 21 0,0-20 0,0-1 16,0 0-16,-21-20 0,21-1 16,0 0-16,0 0 0,-22-21 15,22-21 1,0 0-16,0 0 0,-21-1 0,0-20 15,0 0-15,21-1 0,-21 1 0,21 0 16,-21-1-16,21 1 0,-22 0 16,22-1-16,0-20 0,0 21 0,0-1 15,0 1-15,0 0 0,0-1 0,22 22 16,-1-21-16,0-1 0,0 1 16,0 0-16,0 21 0,1-22 0,-1 22 15,21-21-15,-21 21 0,22-1 16</inkml:trace>
  <inkml:trace contextRef="#ctx0" brushRef="#br0" timeOffset="44051.9">11091 12277 0,'0'0'0,"0"-21"0,0-1 16,0 1-16,0 0 0,-21 0 15,0 0-15,0 21 16,0 0-16,-1 0 0,1 21 0,-21 0 15,21 0-15,0 0 0,-1 1 0,1 20 16,0-21-16,0 21 0,0-20 16,0 20-16,21-21 0,-22 0 0,22 0 15,0 1-15,0-1 0,0 0 16,22-21 0,-1 0-16,0 0 0,0 0 0,0 0 15,22-21-15,-22 21 0,21-21 0,-21-22 16,22 22-16,-22 0 0,0-21 15,0 20-15,0-20 0,0 21 16,-21-21-16,0 20 0,22 1 0,-22 0 0,0 0 16,21 21-16,-21 21 15,0 0-15,0 0 16,-21 1-16,-1 20 0,22-21 0,0 0 16,0 22-16,0-22 0,0 0 15,0 0-15,0 0 0,0 0 16,22 1-16,-1-1 0,0 0 0,0-21 15,0 0-15,22 0 0,-22 0 0,0 0 16,21 0-16,-21 0 0,22-21 16,-22 0-16,0-1 0,21 1 0,-20 0 15,-1-21-15,0-1 0,0 1 0,0 0 16,0-22-16,1 22 0,-1-22 16,0 1-16,0 21 0,-21-1 0,0 1 15,21-22-15,-21 22 0,0 21 16,-21 21-1,0 0-15,0 0 16,0 21-16,-1 0 0,1 0 0,21 22 16,0-1-16,0 0 0,0 1 15,0-1-15,0 0 0,0 1 0,0-1 16,0 0-16,0 1 0,21-1 0,1-21 16,-1 22-16,0-22 0,0 0 0,0 0 15,0 0-15,1-21 0,20 0 16,-21 0-16,21 0 0,-20 0 0,20 0 15,-21 0-15,21 0 0,-20-21 0,20 0 16,-21 0-16,0 0 0,0-1 16,1-20-16,-1 21 0,-21-21 15,21-1-15,-21 22 0,0 0 16,0 0-16,-21 21 16,0 0-16,-1 21 0,1 0 0,0 0 15,21 0-15,-21 1 0,21-1 0,0 0 16,0 0-16,0 0 0,0 0 15,0 1-15,0-1 0,21-21 0,0 21 16,0-21-16,1 0 0,-1 0 0,0 0 16,21 0-16,-21 0 0,22 0 0,-22 0 15,0 0-15,21 0 0,-20-21 16,20 21-16,-21-21 0,0-1 0,0 1 16,-21 0-16,22 0 0,-22 0 15</inkml:trace>
  <inkml:trace contextRef="#ctx0" brushRef="#br0" timeOffset="44235.79">11663 12086 0,'-43'0'15,"86"0"-15,-128 0 0,43 0 0,21 0 0,-1 0 16,1 0-16,42 0 31,1 0-31,-1 0 0,21 0 16,0-21-16,1 21 0,-1 0 15,22-21-15,20 0 0,-20 21 16,-1-21-16,22-1 0,0 22 0</inkml:trace>
  <inkml:trace contextRef="#ctx0" brushRef="#br0" timeOffset="44479.65">13123 11705 0,'0'0'15,"-21"0"-15,0 0 0,0 0 0,0 0 0,-1 0 16,1 21-16,-21 1 0,21-1 16,0 0-16,-1 21 0,1 1 0,0 41 15,21-20-15,0-22 16,-21 22-16,21-22 0,0 0 16,0 1-16,0-1 0,0 0 0,0-21 15,21 1-15,0 20 0,0-21 0,1-21 16,-1 21-16,0-21 0,21 0 15,1 0-15,-22 0 0,21 0 0,0 0 16,1-21-16</inkml:trace>
  <inkml:trace contextRef="#ctx0" brushRef="#br0" timeOffset="44755.49">13610 11811 0,'0'0'0,"0"-21"0,21 21 15,0 0 1,1 0-16,-1 0 0,0 0 0,0 21 16,0 0-16,22 0 0,-22 22 15,0-22-15,0 21 0,0 1 0,0-1 16,-21 0-16,0 1 0,0-1 0,0 0 16,0 1-16,-21-22 0,0 21 15,0-21-15,0 0 0,0 1 16,-22-1-16,22 0 0,0 0 0,0-21 0,0 0 15,21-21 17,21 0-32,-21 0 15</inkml:trace>
  <inkml:trace contextRef="#ctx0" brushRef="#br0" timeOffset="44921.02">14097 12192 0,'0'0'0</inkml:trace>
  <inkml:trace contextRef="#ctx0" brushRef="#br0" timeOffset="45387.75">15113 11642 0,'0'0'0,"0"-21"0,0-22 0,0 1 15,0 0-15,0-1 0,0 22 16,0 0-16,0 0 0,21 0 0,-21-1 16,0 44-1,0 20-15,-21 0 16,21 1-16,-21-1 0,0 21 0,21-20 16,-22 20-16,22 1 0,-21-1 0,0 1 15,0-1-15,21 1 0,-21-1 16,21-20-16,-21-1 0,21 0 0,0 1 15,0-22-15,0 0 0,0 0 0,0 0 16,21-21-16,0 0 16,0 0-16,0 0 0,0-21 15,22 0-15,-22 0 0</inkml:trace>
  <inkml:trace contextRef="#ctx0" brushRef="#br0" timeOffset="45707.31">15557 11875 0,'0'0'16,"22"-22"-16,-1 22 0,-21-21 0,0 42 31,-21 1-31,-1-1 0,1 0 0,0 21 16,0 1-16,0-22 0,0 21 15,21 0-15,0 1 0,-22-22 16,22 21-16,0-21 0,0 1 0,0-1 16,22 0-16,-22 0 0,21-21 15,0 0-15,0 0 0,21 0 0,-20 0 16,-1 0-16,0 0 0,0 0 0,21-21 15,-20 0-15,-1 0 0,-21-1 16,0-20-16,0 21 0,0-21 0,0 20 16,0-20-16,0 0 0,0 21 0,-21-22 15,-1 22-15,1 21 0,0-21 16,0 21-16,21-21 0,-21 21 0,0 0 16,-1 0-16,1 0 0,0 0 0,0 0 15,0 0 1,0 0-16,-1 0 0</inkml:trace>
  <inkml:trace contextRef="#ctx0" brushRef="#br0" timeOffset="45916.2">14838 11748 0,'0'0'15,"0"-22"1,21 1-1,0 21-15,0 0 0,22 0 0,-1-21 16,0 21-16,22 0 16,-1 0-16,1-21 0,-1 21 0,1 0 15,20 0-15,-20-21 0,-1 21 0,1-21 16,-22-1-16,22 22 0,-1-21 16,-20 21-16</inkml:trace>
  <inkml:trace contextRef="#ctx0" brushRef="#br0" timeOffset="46228.02">17293 11134 0,'0'0'0,"-21"0"0,-21 0 15,-1 0-15,1 0 0,0 0 0,-1 21 16,1 0-16,-22 21 0,22 1 15,0-1-15,-22 22 0,22-1 0,0 1 16,-22-1-16,22 22 0,-1-1 0,1 1 16,0 0-16,21-1 0,-1-20 15,22 21-15,0-22 0,0 1 0,0-1 16,0 1-16,22-22 0,-1 0 0,21-21 16,0 22-16,-20-22 0,20 0 15,0 0-15,22 0 0,-22-21 0,0 0 16,22 0-16,-1 0 0,-20 0 15,20-21-15,-20 0 0,20 0 0,1 0 16</inkml:trace>
  <inkml:trace contextRef="#ctx0" brushRef="#br0" timeOffset="46455.7">17632 11472 0,'0'0'15,"-21"0"-15,-1 0 0,1 0 16,0 22-16,0-1 0,0 0 0,0 0 16,21 0-16,0 0 0,-22 1 15,22-1-15,-21 0 0,21 0 16,0 0-16,0 0 0,0 1 16,0-1-16,21-21 15,1 0-15,-1 0 16,0 0-16,21-21 0,-21-1 0</inkml:trace>
  <inkml:trace contextRef="#ctx0" brushRef="#br0" timeOffset="46611.61">17886 11515 0,'0'21'32,"-21"-21"-32,21 21 15,0 0-15,-22-21 0,22 21 0,-21 1 16,0-1-16,21 0 15,0 0-15,0 0 0,-21-21 0,21 21 16,0 1-16,0-1 0</inkml:trace>
  <inkml:trace contextRef="#ctx0" brushRef="#br0" timeOffset="47015.37">18330 11599 0,'0'0'0,"21"-42"15,-21 21-15,0 0 16,0 0-16,0-1 0,-21 22 16,0 22-1,0-1-15,21 0 0,-21 21 16,0-21-16,-1 22 0,22-22 0,-21 21 16,0 1-16,0-1 0,21 0 0,0 22 15,-21-22-15,21 0 0,-21 1 16,21-1-16,0-21 0,0 22 0,0-22 15,0 0-15,21 0 0,0 0 0,0 0 16,0-21-16,0 0 16,22 0-16,-22 0 0,21 0 0,1-21 15,-1 0-15,-21 0 0,21-21 0,1-1 16,-1 1-16,-21 0 0,22-1 16,-22 1-16,0 0 0,0-1 0,0 1 15,0 0-15,-21 20 0,0 1 0,0 0 16,0 0-16,0 0 0</inkml:trace>
  <inkml:trace contextRef="#ctx0" brushRef="#br0" timeOffset="47543.07">19198 11557 0,'0'0'0,"0"21"32,-21 0-32,0 1 15,21-1-15,-21 0 0,-1 21 0,1-21 16,21 22-16,-21-1 0,0 0 16,0 1-16,0-1 0,-1 22 0,22-43 15,-21 21-15,0 0 0,0-20 16,21-1-16,0 0 0,0 0 15,-21 0-15,21-42 32,21 0-32,0 0 15,-21-22-15,21 22 0,0-21 0,1 0 16,-1-1-16,21 1 0,-21 0 16,22-1-16,-1 1 0,0 0 0,1 20 15,-1-20-15,0 21 0,-21 0 0,22 21 16,-22-21-16,21 21 0,-21 0 15,1 0-15,-44 0 32,1 21-32,0-21 15,-21 21-15,21-21 0,-22 21 0,1-21 16,0 21-16,-1 0 0,22 1 0,-21-22 16,21 21-16,-1 0 0,1 0 15,0 0-15,21 22 0,0-22 0,0 21 16,0-21-16,0 22 0,0-22 0,0 0 15,21 21-15,0-21 0,1 1 16,-1 20-16,-21-21 0,21 0 0,0 0 16,0 1-16,0-22 0,1 21 15,-1-21-15,0 0 0,0 0 0,0 0 16,0 0-16,1 0 0,-1 0 16,21-21-16,-21 21 0</inkml:trace>
  <inkml:trace contextRef="#ctx0" brushRef="#br0" timeOffset="47935.85">20066 11684 0,'0'0'15,"0"21"17,0 0-32,-21 1 0,0 20 0,-1-21 15,1 21-15,0 1 0,0-1 16,0 0-16,-22 1 0,22-22 15,-21 21-15,21 1 0,-22-1 0,22-21 16,0 0-16,0 0 0,21 1 16,-21-1-16,21-42 31,21-1-31,0 1 16,0 0-16,0 0 0,1 0 0,-1 0 15,0-1-15,0 22 0,-21-21 0,21 21 16,0 0-16,1 0 15,-1 21-15,-21 1 16,21-1-16,0 0 0,0-21 0,0 21 16,-21 0-16,22 0 15,-1-21-15,0 22 0,0-22 0,0 0 16,0 0-16,1 0 0,-1 0 16,0 0-16,0 0 15,0-22-15,22 1 0</inkml:trace>
  <inkml:trace contextRef="#ctx0" brushRef="#br0" timeOffset="48159.72">20870 11642 0,'-21'0'31,"0"0"-15,21 21-16,0 0 0,-21 0 0,0 0 15,-1 1-15,22-1 0,0 0 16,-21-21-16,21 21 0,-21 0 0,21 0 16,-21 1-16,21-1 0,0 0 0,0 0 15,21-21 1,21 0-16</inkml:trace>
  <inkml:trace contextRef="#ctx0" brushRef="#br0" timeOffset="48345.61">21103 11705 0,'0'21'31,"-21"-21"-31,21 22 16,-21-1-16,21 0 0,-21 0 0,21 0 16,0 0-16,0 1 15,0-1-15,0 0 0,21-21 31</inkml:trace>
  <inkml:trace contextRef="#ctx0" brushRef="#br0" timeOffset="48679.43">21526 11282 0,'0'0'0,"-21"-21"0,42 21 16,1 0 0,-1 0-16,21 0 0,0 0 0,22 21 15,-22 21-15,64 1 16,-64-1-16,1-21 0,-1 21 16,-21 1-16,0-1 0,1 0 0,-22 1 15,0-1-15,0 0 0,0 1 0,-22-1 16,1 0-16,0 22 0,-21-22 15,-1 22-15,22-22 0,-21 0 0,0 22 16,-1-22-16,1 1 0,0-1 0,20 0 16,-20-21-16,0 22 0,21-22 15,-22 0-15,1 0 0,0 0 0,-1 1 16,1-1-16,-22-21 0,1 21 0,21-21 16,-43 0-16,21 0 0,-20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7:39:55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4276 1757 0,'84'-42'31</inkml:trace>
  <inkml:trace contextRef="#ctx0" brushRef="#br0" timeOffset="948.45">4212 466 0,'0'0'16,"0"-21"-16,0-1 15,0 1-15,0 0 0,0 0 16,0 0-16,0 0 16,-21-1 15,0 1-16,21 42-15,0 1 0,0-1 0,0 21 16,0 0-16,0 1 0,0 20 16,0-20-16,21 20 0,-21 1 0,0-1 15,0 1-15,0-1 0,0 1 16,0-22-16,0 21 0,-21-20 0,84-22 16</inkml:trace>
  <inkml:trace contextRef="#ctx0" brushRef="#br0" timeOffset="1048.4">4170 1355 0,'0'-21'31,"0"-1"-31,0 1 16,21 0-16,-21 0 0,21 0 15,-21-22-15,21 1 0,-21 21 0</inkml:trace>
  <inkml:trace contextRef="#ctx0" brushRef="#br0" timeOffset="1172.01">4614 445 0,'0'0'0,"0"-22"0,0 1 0,0 0 15,-21-21-15</inkml:trace>
  <inkml:trace contextRef="#ctx0" brushRef="#br0" timeOffset="1387.89">4657 275 0,'0'0'0,"0"21"15,0 1-15,0-1 16,0 21-16,21-21 0,-21 22 0,0-1 15,21 0-15,-21 22 0,0-22 16,0 22-16,0-22 0,0 21 0,0 1 16,0-22-16,0 1 0,0 20 15,0-21-15,0 1 0,0-22 0,0 21 16,0-21-16,0 22 0,21-22 16,-21 0-16,0 0 0,0 0 15,21-21-15,-21-21 31,0 0-15,0 0-16</inkml:trace>
  <inkml:trace contextRef="#ctx0" brushRef="#br0" timeOffset="1695.71">4212 931 0,'0'0'0,"0"-42"15,-21 42-15,42 0 0,-21 21 16,21-21 15,0 0-31,1 0 0,-1 0 16,0-21-16,21 21 0,-21 0 15,1 0-15,20-21 0,-21 21 0,0 0 16,0 0-16,1 0 0,-1 0 16,-21-21-16,21 21 15,0 0 1,-21-21-16,21 21 16,-21-22-16</inkml:trace>
  <inkml:trace contextRef="#ctx0" brushRef="#br0" timeOffset="2096.48">5080 466 0,'0'0'0,"0"-21"0,-42 21 32,20 0-32,44 0 47,-1 0-47,0 0 0,21 0 15,-21 0-15,22-22 0,-1 22 0,0 0 16,1-21-16,20 21 0,-20-21 15,20 21-15,-21 0 0,1 0 0,-1 0 16,0 0-16,-20 0 0,-1 0 16,0 0-16,-21 21 31,-21-21-31,0 21 16,-1-21-16,-20 0 15,21 0-15,0 0 0,0 22 0</inkml:trace>
  <inkml:trace contextRef="#ctx0" brushRef="#br0" timeOffset="2407.88">5292 445 0,'0'42'16,"0"-21"-1,0 21-15,0-20 0,0-1 0,0 21 16,0 0-16,0-20 0,0 20 16,0 0-16,-22 22 0,22-22 0,0 0 15,0 1-15,0-1 0,0-21 16,0 22-16,0-1 0,-21-21 0,21 0 16,0 0-16,0 22 0,-21-43 15,21 21-15,0 0 0,0 0 16,0-42 15,0 0-31,0 0 16,21 0-16,-21-1 0</inkml:trace>
  <inkml:trace contextRef="#ctx0" brushRef="#br0" timeOffset="2715.7">5884 466 0,'0'0'16,"21"0"-16,-21 21 31,0 0-15,0 0-16,-21 22 0,21-22 0,-21 21 15,21 0-15,0 1 0,-21 20 16,21-20-16,-21-1 0,0 21 0,21-20 15,0-1-15,0-21 0,-22 22 16,22-1-16,0-21 0,0 0 0,0 0 16,0 1-16,0-1 15,0-42 17,0-1-32,0 1 0,22 0 15,-22 0-15,0 0 0</inkml:trace>
  <inkml:trace contextRef="#ctx0" brushRef="#br0" timeOffset="2976.35">5884 529 0,'0'0'0,"0"-21"16,21 21 15,-21 21-31,22 0 16,-1 1-16,0-1 0,0 0 15,0 0-15,0 21 0,1-20 16,-22 20-16,21 0 0,0-21 0,-21 22 16,0-22-16,0 21 0,21-21 15,-21 1-15,21-1 0,-21 0 0,0 0 16,0 0-16,21-42 31,1 0-15</inkml:trace>
  <inkml:trace contextRef="#ctx0" brushRef="#br0" timeOffset="3508.05">6646 423 0,'0'0'0,"-21"0"31,0 0-31,0 0 0,0 0 0,-22 22 15,22-1-15,-21 0 0,-1 21 0,22-21 16,-21 22-16,0-22 0,20 0 16,-20 21-16,21-20 0,0 20 0,0-21 15,-1 0-15,22 0 0,0 1 16,0-1-16,-21-21 0,21 21 0,21-21 31,1-21-15,-1 0-16,0-1 0,0 1 15,0 0-15,0 0 0,22-21 0,-22 20 16,21-20-16,-21 21 0,22-21 16,-1-1-16,-21 1 0,22 21 0,-22-22 15,21 22-15,-21 0 0,0 0 16,-21 0-16,22 21 16,-22 21-1,0 0-15,0 0 0,0 0 16,0 22-16,-22-22 0,22 21 15,-21 1-15,21-1 0,0 0 16,-21 1-16,21 20 0,-21-21 0,21 1 16,0-1-16,0 0 0,0 1 15,0-1-15,0 0 0,0-20 0,0 20 16,0-21-16,0 0 0,0 0 16,0 1-16,0-1 0,21-21 15,0 0-15,0 0 16,1 0-16,-1 0 0,0-21 15,-21-1-15,21 1 0,0 0 16</inkml:trace>
  <inkml:trace contextRef="#ctx0" brushRef="#br0" timeOffset="4113.37">7556 423 0,'0'0'0,"0"-21"0,0 0 16,0 0-16,0 0 0,0 0 15,0-1 1,0 44 15,0-1-31,0 0 0,0 0 0,-21 21 16,21 1-16,-21-1 0,21 22 0,-21-22 15,21 0-15,-21 22 0,0-1 16,-1 1-16,1-22 0,21 22 0,-21-1 16,0-21-16,0 1 0,0-1 15,21 0-15,0 1 0,-22-22 0,22 0 16,-21 0-16,21 0 0,0 1 16,-21-22-16,21-22 31,0 1-31,0 0 15,0 0-15,0 0 0,21-22 0,0 1 16,-21 21-16,22-21 0,-1-1 16,0 1-16,-21 21 0,21 0 0,0-22 15,0 43-15,1-21 0,-1 21 16,0 0-16,0 21 16,-21 0-16,0 1 0,21-1 15,0 21-15,1-21 0,-22 0 0,21 1 16,0 20-16,0-21 0,0 0 15,22 0-15,-22-21 0,0 22 0,21-1 16,-21-21-16,22 0 16,-1 0-16,-21 0 0,22 0 0,-22 0 15,0 0-15,21 0 0,-21 0 0,1 0 16,-1 0-16,-21-21 16,21-1-16,-21 1 0,21 21 15,-21-21-15,0 0 0,0 0 16,-21 21-16,0 0 0</inkml:trace>
  <inkml:trace contextRef="#ctx0" brushRef="#br0" timeOffset="4779.97">3789 1651 0,'0'0'15,"-21"0"-15,-1 0 0,1 0 32,42 0 14,1 0-46,20 0 16,-21 0-16,21 0 0,1 0 16,-1 21-16,0-21 0,22 0 15,-1 0-15,1 0 0,21 0 0,-1 0 16,22 0-16,0 0 0,0 0 0,21 0 16,0 0-16,0 0 0,21 0 15,0 0-15,0-21 0,0 21 0,1 0 16,-1-21-16,0 21 0,0 0 15,0-21-15,22 21 0,-22-21 0,0 21 16,0 0-16,-21 0 0,0-22 16,0 22-16,-21 0 0,0 0 0,0 0 15,-22 0-15,-20-21 0,-1 21 16,-20 0-16,-22 0 0,21 0 16,-21 0-16,0 0 15,-42 0 32,0-21-47,0 21 0,0 0 16,-22 0-16,1 0 0</inkml:trace>
  <inkml:trace contextRef="#ctx0" brushRef="#br0" timeOffset="5476.22">4127 1778 0,'0'0'0,"-21"0"0,-21 0 16,21 0-16,0 0 0,-22 0 15,22 0-15,0 0 0,0 0 0,0 0 16,-1 0-16,1 0 15,0 0 1,42 0 15,0 0-31,1 0 0,-1 0 16,21 0-16,0 0 0,1 0 0,20 0 16,1 0-16,20 0 0,1 0 15,0 0-15,21 0 0,21 0 16,-22 0-16,22 0 0,0 0 0,0 0 15,22 0-15,-22 0 0,21 0 16,-21-21-16,21 21 0,-21 0 0,21 0 16,-21 0-16,0 0 0,0 0 15,0 0-15,0 0 0,0 0 0,-21 0 16,0 0-16,-22 0 0,1 0 16,0 0-16,-22 0 0,22 0 0,-22 0 15,1 0-15,-22 0 0,1 0 0,-1 0 16,0 0-16,1 0 0,-22 0 15,0 0-15,21 0 0,-21 0 16,1 0-16,-1 0 16,-21-21 31,-21 21-47,-1 0 15,22-21-15,-21 21 16</inkml:trace>
  <inkml:trace contextRef="#ctx0" brushRef="#br0" timeOffset="5636.13">8001 1736 0,'0'21'16,"-21"-21"46</inkml:trace>
  <inkml:trace contextRef="#ctx0" brushRef="#br0" timeOffset="13304.45">9610 212 0,'-22'0'0,"22"-21"16,-21 21-16,0 0 0,21-22 16,-21 22-16,0 0 0,0 0 15,-1-21-15,1 21 16,0 0-16,21-21 47,21 21-32,0 0-15,1 0 0,20 0 0,0 0 16,1 0-16,-1 0 0,0-21 16,22 21-16,-22 0 0,0 0 0,22 0 15,-22 0-15,1 0 16,-22 0-16,21 0 0,-21 0 0,-21 21 31,-21-21-31,0 21 16,-21-21-16,-1 0 0,22 0 15,-21 21-15,-1-21 0,1 0 0,0 0 16,21 0-16,-22 0 0,22 0 16,0 0-16,-21 0 0,20 0 0,1 0 15,0 0-15,0 0 16,0 0-16,0 0 0,-1 0 31,1 0-15,21 22-1,-21-1-15,21 0 16,0 0-16,-21 0 0,21 0 16,-21 22-16,21-22 0,-21 21 0,21 1 15,0-1-15,-22 0 0,22 22 16,-21-22-16,0 22 0,0-1 0,0 1 15,21-1-15,-21 1 0,-1-1 0,1 1 16,0-1-16,0-21 0,21 22 16,-21-22-16,21 22 0,-21-22 0,21 22 15,-22-22-15,22 0 0,0 22 16,0-22-16,0 0 0,0 1 16,0-1-16,0-21 0,22 22 15,-1-22-15,0 0 0,-21 0 0,21-21 16,21 21-16,-20-21 0,-1 0 0,0 0 15,0 0-15,0 0 0,22-21 16,-22 21-16,0-21 0,0 0 0,0 0 16,22-1-16,-22 1 0,0 0 15,0-21-15,21 21 0,-20-22 0,-1 22 16</inkml:trace>
  <inkml:trace contextRef="#ctx0" brushRef="#br0" timeOffset="13620.27">10160 677 0,'0'0'16,"0"-21"-16,0 0 0,0 0 0,-21 21 31,0 21-31,21 0 0,0 0 15,-22 22-15,22-1 0,-21 0 16,21 1-16,-21 20 0,21 1 0,0-22 16,0 0-16,-21 22 15,21-22-15,-21 1 0,21-1 0,0-21 16,0 21-16,0-20 0,0-1 0,0 0 16,0 0-16,0 0 0,21-21 31,0-21-31,0 0 15,0 0-15</inkml:trace>
  <inkml:trace contextRef="#ctx0" brushRef="#br0" timeOffset="13884.12">10499 677 0,'0'0'0,"0"-21"0,0 0 15,0 42 16,0 0-31,0 22 0,0-1 16,0 0-16,0 1 0,0-1 0,0 22 16,-22-22-16,22 21 0,-21-20 0,21-1 15,-21 0-15,21 1 0,0-1 16,0 0-16,0-20 0,0-1 0,0 0 16,0 0-16,0 0 0,0 0 15,0-42 16,0 0-31,-21 0 16,0 0-16</inkml:trace>
  <inkml:trace contextRef="#ctx0" brushRef="#br0" timeOffset="14595.71">10033 1185 0,'0'0'16,"-21"-21"-16,0 21 0,-1 0 0,1 0 0,0 0 15,63 0 16,-20 0-31,20 0 0,-21 0 16,21 0-16,22 0 0,-22-21 16,1 21-16,-1-21 0,21 21 0,-20-21 15,20 0-15,-20 21 0,-1-22 16,0 22-16,1-21 0,-1 21 0,-21 0 16,0 0-16,0 0 0,1 0 15,-22 21 1,0 1-1,0-1-15,-22 0 0,22 0 0,-21 0 16,0 0-16,21 1 0,0-1 16,0 0-16,0 0 0,0 0 0,0 0 15,0 1-15,0-1 0,0 0 16,21-21-16,0 21 0,1-21 16,-1 0-16,21 0 0,-21 0 0,22 0 15,-1 0-15,0 0 0,1-21 16,-1 0-16,0 0 0,1 21 0,-1-22 15,-21 1-15,21-21 0,-20 21 0,-1 0 16,0-1-16,0 1 0,-21 0 16,0 0-16,0 0 0,0 0 15,0 42 17,0 0-32,-21 0 15,21 0-15,-21 0 0,21 22 16,-21-22-16,21 21 0,0 1 0,0-22 15,-22 21-15,22 0 0,-21 1 16,21-1-16,0 0 0,0 22 0,0-22 16,0 1-16,0-1 0,0 21 15,0-20-15,0-1 0,0 0 0,0 1 16,0-1-16,0 0 0,0-20 0,-21 20 16,0-21-16,0 21 0,0-20 15,-1-1-15,-20-21 0,21 21 0,-21-21 16,-1 0-16,1 0 0,0 0 0,-22 0 15,22 0-15,-1 0 0,1-21 16,0 0-16,-1-1 0,22 1 16,0 0-16,0 0 0,0 0 0,0-22 15,21 22-15,0 0 0,0 0 16,0 0-16,0 0 0,0-22 0,21 22 16,0 0-16,0 0 0,0-22 15,0 22-15,22-21 0,-22 21 0</inkml:trace>
  <inkml:trace contextRef="#ctx0" brushRef="#br0" timeOffset="14896.34">11472 1122 0,'0'-42'31,"0"63"-16,0 0-15,0 21 16,0-21-16,0 22 0,0-1 0,0 0 16,0 22-16,0-22 0,0 22 15,0-1-15,0 1 0,0-22 0,0 22 16,0-1-16,0 1 0,0-22 16,0 21-16,-21-20 0,21-1 0,0 0 15,0-20-15,-21 20 0,21-21 0,0 0 16,-21 0-1,21-42 1,0 0-16,0 0 0,0 0 16</inkml:trace>
  <inkml:trace contextRef="#ctx0" brushRef="#br0" timeOffset="15208.16">11493 1376 0,'0'0'0,"-21"-21"0,21 0 0,0-1 15,0 1-15,-21 0 0,21-21 16,0 21-16,0-1 0,0 1 0,21 21 16,0-21-16,1 0 0,-1 0 15,21 0-15,0 21 0,1 0 16,-22 0-16,21 0 0,1 0 0,-1 0 16,-21 21-16,0-21 0,0 21 15,-21 0-15,0 0 0,0 0 0,0 1 16,-21 20-16,0-21 0,-21 0 15,-1 0-15,1 1 0,0-1 0,-1 0 16,1 0-16,0-21 0,-1 21 0,22-21 16,0 0-16,0 21 0,0-21 15,42 0 1,0 0 0,0-21-16,0 21 0,22-21 15</inkml:trace>
  <inkml:trace contextRef="#ctx0" brushRef="#br0" timeOffset="15564.96">11980 1270 0,'21'0'16,"1"0"-1,-1 0-15,0-21 0,0 0 16,0 21-16,0-21 0,22 21 0,-22-22 15,21 22-15,-21-21 0,22 0 16,-22 21-16,0-21 0,0 0 0,0 21 16,-21-21-16,-21 21 15,0 0 1,-21 0-16,21 21 0,-22 0 16,22-21-16,-21 21 0,21 0 0,-1 0 15,-20 1-15,21-1 0,21 0 16,0 0-16,-21 0 0,21 0 0,0 1 15,0-1-15,0 0 0,21 0 16,0-21-16,0 0 16,0 0-16,22 0 0,-22 0 0,0 0 15,21 0-15,1 0 0,-22 0 0,0 0 16,21-21-16,-20 0 0</inkml:trace>
  <inkml:trace contextRef="#ctx0" brushRef="#br0" timeOffset="15880.69">12573 1164 0,'0'0'0,"0"-21"0,0 0 16,0 0-16,0 0 16,0-1-16,21 22 15,0 0-15,0 0 16,1 0-16,-1 0 0,0 0 16,0 22-16,0-22 0,0 21 0,22 0 15,-22 0-15,0 0 0,0 22 16,0-22-16,1 0 0,-22 21 0,0-21 15,0 1-15,0-1 0,0 0 16,-22 0-16,1 0 0,0-21 0,0 21 16,0-21-16,0 0 0,-1 0 0,1 0 15,21-21 1,0 0-16,0 0 16,0 0-16,0 0 0,21-1 15,1 1-15,-1 0 0,-21 0 16,21-21-16,0 20 0,0 1 0,22 0 15,-22-21-15,0 21 0,21-1 16</inkml:trace>
  <inkml:trace contextRef="#ctx0" brushRef="#br0" timeOffset="16385.4">14076 487 0,'0'0'15,"-21"0"-15,-1 0 0,1 0 16,21-21-16,21 21 31,1 0-31,20 0 0,0 0 16,1 0-16,-1 0 0,21 0 0,1-21 16,-1 21-16,1 0 0,-1 0 0,-20 0 15,-1 0-15,0 0 0,1 0 16,-22 0-16,0 0 0,-42 0 31,0 0-31</inkml:trace>
  <inkml:trace contextRef="#ctx0" brushRef="#br0" timeOffset="16640.25">14182 508 0,'0'21'16,"0"0"-16,0 1 15,0-1-15,0 21 16,0-21-16,0 0 0,0 22 0,0-1 16,0 22-16,0-22 0,0 0 15,0 22-15,0-22 0,0 22 16,-22-22-16,1 0 0,21 1 0,0-1 16,0-21-16,-21 0 0,21 0 15,0 1-15,0-1 0,0 0 0,21-21 16,0 0-1,1 0-15,-1-21 16,0 0-16,0-1 0</inkml:trace>
  <inkml:trace contextRef="#ctx0" brushRef="#br0" timeOffset="17008.04">14499 974 0,'0'21'15,"0"0"1,21-21 0,0 0-1,1 0-15,-1 0 0,0-21 0,0 21 16,0-21-16,22 21 0,-22-21 16,0-1-16,0 22 0,-21-21 0,21 0 15,-21 0-15,-21 21 16,0 0-1,-21 0-15,20 0 0,-20 0 16,0 21-16,21 0 0,-22 0 16,22 1-16,0-1 0,0 0 0,0 21 15,-1-21-15,22 1 0,0 20 16,0-21-16,0 0 0,0 0 0,0 1 16,22-1-16,-1 0 0,0 0 0,0-21 15,21 0-15,-20 21 0,20-21 16,-21 0-16,21 0 0,1 0 0,-1-21 15,0 0-15,1 21 16,-1-21-16</inkml:trace>
  <inkml:trace contextRef="#ctx0" brushRef="#br0" timeOffset="17216.93">15134 910 0,'0'0'16,"0"-21"-16,0 42 46,21 0-46,0 1 0,1 20 0,-22-21 16,21 0-16,0 0 0,0 1 16,0 20-16,-21-21 0,21 0 0,1 0 15,-1-21-15,-21 22 0,21-1 16,0-21-16,0 0 16,0 0-1,1 0-15</inkml:trace>
  <inkml:trace contextRef="#ctx0" brushRef="#br0" timeOffset="17427.8">15557 889 0,'0'0'0,"0"-21"0,0-21 31,-21 42-31,0 0 0,0 0 0,0 0 0,0 21 16,-1 0-16,-20 0 0,0 21 15,-1-20-15,1 20 0,0-21 16,-22 21-16,22-20 0,0 20 0,-1 0 15,1-21-15,0 1 0,20-1 16,1 0-16,0 0 0,21 0 0,21-21 16,0 0-1,1 0-15,20-21 0,0 0 0,1 0 16</inkml:trace>
  <inkml:trace contextRef="#ctx0" brushRef="#br0" timeOffset="17700.65">15896 402 0,'0'0'0,"21"-21"16,-21-21-1,-21 63 1,0 21 0,0-21-16,21 22 0,-21-1 0,-1 0 15,22 22-15,-21-22 0,0 22 0,0-1 16,21 1-16,-21-1 0,0 1 15,-1-1-15,1 1 0,21-22 0,0 0 16,0 1-16,0-22 0,0 21 16,0-21-16,0 1 0,0-1 0,21-21 15,1 0-15,-1 0 0,0 0 0,0 0 16,0 0-16,0-21 16,1 21-16,-1-22 0</inkml:trace>
  <inkml:trace contextRef="#ctx0" brushRef="#br0" timeOffset="17868.55">15642 868 0,'0'0'0,"0"-21"16,21 0-16,0 21 16,22 0-16,-22-22 15,0 22-15,0-21 0,22 21 0,-22-21 16,0 21-16,21-21 0,-21 0 15</inkml:trace>
  <inkml:trace contextRef="#ctx0" brushRef="#br0" timeOffset="18367.89">17420 466 0,'0'0'0,"0"-21"0,21-1 0,-21 1 16,0 0-16,0 0 0,0 0 0,0 42 31,0 0-31,0 0 15,0 22-15,0-1 0,0 0 16,0 1-16,-21-1 0,21 0 0,0 22 16,-21-1-16,21-20 0,0 20 15,0-21-15,0 22 0,0-22 0,0 1 16,0-22-16,0 21 0,0-21 16,0 0-16,0 1 0,0-1 15,0-42 1,0-1-1,0 1-15</inkml:trace>
  <inkml:trace contextRef="#ctx0" brushRef="#br0" timeOffset="18915.87">17060 550 0,'0'0'0,"-21"-21"16,0-21-1,21 21-15,0 0 0,0-1 0,0 1 0,0 0 16,0 0-16,0 0 16,21 0-16,0 21 0,0 0 0,1-22 15,20 22-15,-21 0 0,21 0 16,1 22-16,-1-1 0,0 0 0,22 21 16,-22 1-16,1-1 0,-22 0 15,21 1-15,-21-1 0,22 21 0,-43-20 16,21 20-16,-21-20 0,0-1 15,0 0-15,0 1 0,0-1 0,0-21 16,0 0-16,0 0 0,-21 1 16,21-1-16,0-42 31,0-1-31,0-20 16,0 21-16,0-21 0,0-1 0,21 1 15,0 0-15,0-22 0,0 22 16,0-1-16,1-20 0,-1 21 0,21-1 15,0 1-15,-20 0 0,20-1 16,0 22-16,1 0 0,-1 0 0,0 21 16,1 0-16,-1 0 0,0 21 15,1 0-15,-22 21 0,0 1 0,0-1 16,-21 0-16,0 1 0,0 20 16,0 1-16,0-1 0,0-20 0,-21 20 15,0 1-15,0-22 0,21 21 16,-22-20-16,1-22 0,0 21 15,21-21-15,-21 1 0,21-1 0,0 0 16,0 0-16,21-42 31,21 0-31</inkml:trace>
  <inkml:trace contextRef="#ctx0" brushRef="#br0" timeOffset="19403.8">19050 804 0,'0'0'0,"0"-21"15,0 0-15,0 0 0,0 0 0,0 0 16,-21-1-16,0 1 16,-1 21-16,1 0 0,0 0 15,0 0-15,-21 0 0,20 21 16,1 1-16,0 20 0,-21-21 0,21 21 15,-1 1-15,1-22 0,0 21 0,0 1 16,0-1-16,21-21 0,0 21 16,0-20-16,0-1 0,0 0 0,0 0 15,0 0-15,21-21 0,0 0 16,0 0-16,0 0 0,1 0 16,20 0-16,-21 0 0,0 0 15,22-21-15,-22 0 0,0 0 0,0 0 16,21-1-16,-20-20 0,-1 0 15,0 21-15,-21-22 0,21 22 0,-21-21 16,21 21-16,-21-1 0,0 44 31,0-1-31,-21 21 16,21-21-16,-21 0 0,21 22 16,0-22-16,0 21 0,0-21 0,0 1 15,0-1-15,0 0 16,0 0-16,0 0 0,21 0 0,0-21 15,0 0-15,1 0 0,20 0 0,-21 0 16,0 0-16,0 0 0,1 0 16,-1-21-16,0 21 0</inkml:trace>
  <inkml:trace contextRef="#ctx0" brushRef="#br0" timeOffset="19744.59">19367 931 0,'0'0'15,"0"-21"-15,0 0 0,0 0 0,-21 0 0,21 0 16,0-1-16,0 1 0,0 0 15,0 0-15,21 0 0,1 0 16,-1 21-16,0-22 0,0 22 16,0 0-16,0 0 0,1 0 15,20 22-15,-21-1 0,0 0 0,0 0 16,1 0-16,-1 22 0,0-1 16,-21-21-16,0 21 0,0 1 0,0-1 15,0-21-15,0 22 0,0-22 16,-21 0-16,0 0 0,-1 0 0,22 0 15,-21 1-15,0-22 16,21-22 0,0 1-1,0 0-15,21-21 0,0 21 16,1-22-16,-1 22 0,0-21 16,-21-1-16,21 22 0,0-21 15,0 21-15,1-22 0,-1 22 0,0 21 16,0-21-16,-21 0 0,21 21 15,0 0-15</inkml:trace>
  <inkml:trace contextRef="#ctx0" brushRef="#br0" timeOffset="20755.63">20108 318 0,'0'0'0,"0"-22"0,0 1 16,0 0-16,0 0 16,0 42-1,0 21-15,0-20 16,0 20-16,0 0 0,0 1 0,0 20 16,0-21-16,0 22 0,0-1 15,-21 1-15,0-22 0,21 22 16,-21-1-16,0-20 0,-1-1 15,22 0-15,0 1 0,-21-22 0,21 21 16,-21-21-16,21 0 0,0 1 16,21-44 15,-21 1-31,21 0 0,-21 0 16,0-21-16,0 20 0,22-20 0,-22 21 15,21-21-15,-21-1 0,21 1 16,0 0-16,0 20 0,-21-20 0,43 21 15,-22 0-15,0 0 0,0-1 16,0 1-16,22 21 0,-22 0 16,0 0-16,0 0 0,0 0 15,0 0-15,1 0 0,-22 21 0,0 1 16,0-1-16,0 0 0,-22-21 16,-20 21-16,21 0 0,0-21 15,-22 21-15,22-21 0,-21 0 0,21 22 16,0-22-16,-1 0 0,1 21 15,21 0-15,-21 0 0,21 0 16,0 0-16,0 1 16,0-1-16,0 0 0,0 0 0,0 0 15,0 0-15,21 1 0,0-1 16,1 0-16,-1 0 0,0-21 16,0 21-16,21-21 0,-20 0 15,20 0-15,-21 0 0,21 0 0,-20 0 16,20 0-16,0 0 0,-21 0 15,22 0-15,-22-21 0,21 0 0,-21 21 16</inkml:trace>
  <inkml:trace contextRef="#ctx0" brushRef="#br0" timeOffset="21068.66">20807 804 0,'0'0'0,"0"-21"16,0 0-1,-21 42 1,21 22-16,0-22 15,-22 0-15,22 21 0,-21 1 16,21-22-16,0 21 0,0-21 0,0 22 16,0-22-16,0 0 0,0 0 15,0 0-15,0 0 0,21-21 0,1 22 16,-1-22-16,0 0 0,0 0 0,0 0 16,0 0-16,22 0 0,-22-22 15,0 1-15,21 0 0,-20 0 0,-1 0 16,0-22-16,-21 22 0,0-21 15,0 21-15,0-22 0,0 22 0,0-21 16,0 21-16,0 0 16,0-1-16,21 22 47</inkml:trace>
  <inkml:trace contextRef="#ctx0" brushRef="#br0" timeOffset="21348.5">21378 762 0,'-21'0'31,"0"21"-31,0 0 0,21 1 0,-21 20 16,-1 0-16,22 1 16,0-1-16,-21 21 0,21-20 0,-21 20 15,21 1-15,0-1 0,-21-20 16,21 20-16,0 1 0,0-1 0,0 1 15,0-1-15,-21 1 0,21-1 0,0-21 16,-21 22-16,21-22 0,0 1 16,0-1-16,0 0 0,0-21 0,0 1 15,0-1-15,0 0 0,0-42 32,0 0-32,0-1 0,0 1 15,0 0-15,0-21 0</inkml:trace>
  <inkml:trace contextRef="#ctx0" brushRef="#br0" timeOffset="21552.38">21188 1291 0,'0'0'0,"21"-63"0,-21-1 0,21 1 0,-21-1 15,21 22-15,0 0 0,1-1 16,-1 1-16,0 21 0,0 0 0,0-1 16,22 1-16,-22 21 0,21 0 15,-21 0-15,22 0 0,-22 0 0,21 21 16,-42 1-16,21 20 0,-21-21 15,0 21-15,0 1 0,-21-1 0,0-21 16,-21 22-16,20-1 0,-20-21 16,0 21-16,-1-20 0,22-1 15,-21 0-15,21-21 0,0 0 0,-1 0 16</inkml:trace>
  <inkml:trace contextRef="#ctx0" brushRef="#br0" timeOffset="22307.95">22839 445 0,'0'0'0,"21"-22"0,0 1 0,0-21 15,0 21-15,1 0 0,-1-22 0,-21 22 16,21-21-16,-21 21 0,21-1 16,-21 1-16,0 0 0,0 0 0,-21 21 15,0 21 1,0 21-16,-1 1 0,1-1 0,0 22 15,0-1-15,0 1 0,0 20 16,-1-20-16,-20 20 0,21 1 16,0-21-16,0 20 0,-1-20 0,1-1 15,-21 1-15,21-22 0,0 0 16,-22 1-16,22-22 0,0 0 0,0 0 16,0 0-16,-1-21 0,1 0 15,0 0-15,0 0 0,21-21 16,-21 0-16,21 0 0,0-21 15,0-1-15,-21 1 0,21 0 0,0-22 16,0 22-16,0-1 0,0-20 16,0 21-16,0-1 0,0 22 0,0-21 15,21 21 1,-21-1-16,21 22 0,0 0 16,0 22-16,0-1 0,1 21 15,-1-21-15,0 22 0,0-1 0,0 21 16,22-20-16,-22-1 0,21 0 15,-21 1-15,22-22 0,-22 21 0,21 1 16,0-22-16,1 0 0,-1 0 0,0 0 16,1-21-16,-1 0 0,-21 0 15,22 0-15,-1 0 0,0 0 0,1 0 16</inkml:trace>
  <inkml:trace contextRef="#ctx0" brushRef="#br0" timeOffset="22720.71">23537 974 0,'0'0'0,"0"-43"15,-42-84 1,21 106-16,-22 21 0,1-21 16,21 21-16,-21 0 0,-1 0 15,1 0-15,0 21 0,-1 0 0,1 1 16,21-1-16,-22 21 0,22 0 16,0 1-16,0-1 0,21 0 0,0 1 15,0-1-15,0 0 0,0-20 16,0 20-16,0-21 0,0 0 0,21 0 15,21 1-15,-20-1 0,-1-21 0,21 0 16,0 0-16,-20 0 16,20 0-16,0 0 0,1-21 0,-1-1 15,0 1-15,1 0 0,-1-21 16,0 21-16,-21-22 0,1 1 0,-1 0 16,0-1-16,-21 1 0,0 21 15,0-22-15,0 22 0,0 0 0,0 0 16,-21 21-16,0 0 15,-1 21-15,22 0 0,0 0 16,0 1-16,0 20 0,0-21 16,0 21-16,0-20 0,0 20 0,0-21 15,0 0-15,22 0 0,-1 1 16,0-1-16,21-21 0,-21 21 16,1-21-16,20 0 0,-21 0 0,21 0 15,1 0-15,-22 0 0</inkml:trace>
  <inkml:trace contextRef="#ctx0" brushRef="#br0" timeOffset="22907.58">24130 953 0,'0'0'16,"21"-22"-16,-21-20 0,0 21 0,0 0 15,0 0-15,-21 21 16,0 0 0,21 21-16,0 21 0,0-21 0,0 0 15,-21 22-15,21-22 0,0 21 0,0-21 16,-22 22-16,22-22 15,0 0-15,0 21 0,0-20 0,0-1 16,0 0-16</inkml:trace>
  <inkml:trace contextRef="#ctx0" brushRef="#br0" timeOffset="23128.12">24066 1207 0,'0'-22'0,"0"44"0,0-65 0,0 1 16,0 21-16,22-22 0,-22 1 15,21 0-15,-21-1 0,21 1 0,0 0 16,-21 21-16,21-22 0,0 22 15,1 0-15,-1 0 0,0 21 0,0 0 16,21 0-16,-20 0 0,-1 21 0,0 0 16,0 21-16,0-20 0,0 20 15,1 0-15,-22 1 0,0-22 16,0 21-16,0 0 0,0-20 16,0-1-16,0 0 0,0 0 0,0 0 15,0 0-15,0 1 16</inkml:trace>
  <inkml:trace contextRef="#ctx0" brushRef="#br0" timeOffset="23764.16">25231 847 0,'0'0'0,"0"-21"0,0-1 0,0 1 0,0 0 16,-22 0-16,1 21 16,0 0-16,0 0 0,-21 0 0,20 0 15,-20 0-15,21 0 0,-21 21 0,20 0 16,-20 22-16,0-22 0,21 21 16,-22-21-16,22 22 0,0-1 0,0-21 15,21 21-15,0-20 16,0 20-16,0-21 0,21 0 0,0 0 15,0 1-15,22-22 0,-1 0 16,-21 0-16,21 0 0,1 0 0,-1 0 16,-21 0-16,0-22 0,22 22 15,-22-21-15,0 0 0,-21 0 0,0-21 16,21 20-16,-21 1 0,0 0 0,21-21 16,-21 21-16,0-1 0,0 1 15,0 0-15,0 42 31,-21 0-31,21 22 0,-21-22 0,21 0 16,0 21-16,-21 1 16,0-1-16,0 0 0,-1 1 0,22-1 15,0 22-15,-21-22 0,0 21 16,21 1-16,0-1 0,0 1 0,0 21 16,0-22-16,0 22 0,0-22 0,0 22 15,0-22-15,0 22 0,0-21 16,0-22-16,0 21 0,0-20 0,0-1 15,-42 0-15,21 1 0,-1-22 0,1 0 16,-21-21-16,21 0 0,-22 0 16,1 0-16,0 0 0,-1 0 0,1-21 15,0 0-15,-1 0 0,1-22 16,0 22-16,-1-21 0,1-1 0,21 1 16,0-21-16,0 20 0,-1 1 15,22-22-15,-21 22 0,21-21 16,0 20-16,0-20 0,21-1 0,1 22 15,-1-22-15,21 1 0,0 21 16,22-22-16,-1 22 0</inkml:trace>
  <inkml:trace contextRef="#ctx0" brushRef="#br0" timeOffset="24167.92">25400 868 0,'0'0'0,"21"0"0,-21-21 0,0 42 31,0 0-15,0 0-16,0 0 0,0 22 16,0-22-16,0 21 0,0-21 0,0 22 15,0-22-15,0 21 0,0-21 16,0 1-16,0-1 0,0 0 0,0 0 16,21-21-16,0 0 0,1 0 15,20 0-15,-21 0 0,0 0 0,22 0 16,-22-21-16,21 0 0,-21 0 0,22-1 15,-22-20-15,0 21 16,0-21-16,0-1 0,0 22 0,-21-21 16,22-1-16,-22 22 0,0 0 15,0 0-15,-22 21 32,1 0-32,21 21 0,0 0 0,-21 0 15,21 1-15,-21-1 0,21 0 16,0 21-16,0-21 0,0 1 0,0-1 15,0 21-15,0-21 0,21 0 16,0 1-16,0-1 0,1-21 0,-1 21 16,21-21-16,-21 0 0,22 0 15,-22 0-15</inkml:trace>
  <inkml:trace contextRef="#ctx0" brushRef="#br0" timeOffset="25194.88">26543 931 0,'0'0'0,"-85"-63"32,43 63-32,21 0 0,0 0 15,-22 0-15,22 21 0,-21-21 0,21 42 16,-22-20-16,22-1 0,0 21 0,0-21 16,0 0-16,-1 22 0,22-22 15,0 21-15,0-21 0,0 1 16,0-1-16,0 0 0,0 0 0,22 0 15,-1-21-15,21 0 0,-21 0 16,0 0-16,1 0 0,20 0 0,-21 0 16,0 0-16,22 0 0,-22-21 15,0 0-15,0 0 0,0 0 0,-21-22 16,21 22-16,-21-21 0,22 21 16,-22-22-16,0 22 0,0-21 0,0 21 15,0-1-15,-22 44 31,22-1-31,-21 0 16,21 0-16,-21 21 0,21-20 0,0-1 16,0 21-16,0-21 0,0 0 15,0 1-15,0-1 0,21 0 16,22 0-16,-22 0 0,21 0 0,0-21 16,1 0-16,20 0 0,-20 0 15,20 0-15,1 0 0,-22 0 0,21 0 16,-20-21-16,20 0 0,-20 0 15,-22 0-15,21 0 0,-21-1 0,0-20 16,-21 0-16,0 21 0,0-22 16,0 1-16,0 21 0,0 0 0,-21-1 15,0 1-15,-21 21 0,21 0 16,-22 0-16,1 0 0,-22 21 0,22 1 16,0-1-16,-1 21 15,1-21-15,0 22 0,-1-1 0,22-21 16,0 21-16,21-20 0,0-1 0,0 0 15,21 0-15,0 0 0,1 0 16,20-21-16,-21 0 0,21 0 0,1 0 16,-1 0-16,0 0 0,1 0 15,-22 0-15,21-21 0,-21 21 0,22-21 16,-22 0-16,0 0 0,0 0 16,0 21-16,-21-22 0,0 1 0,22 0 15,-22 0 1,0 42-1,-22 0 1,1 0-16,0 1 0,21-1 0,-21 21 16,0 0-16,0 1 0,-1 20 0,1-20 15,0 20-15,21 1 0,0 20 16,0-20-16,0 20 0,0-20 0,0-1 16,0 22-16,0-21 0,0 20 15,0-20-15,0 20 0,0-20 0,0 21 16,0-22-16,21 1 0,-21-1 0,0 1 15,0-1-15,0-21 16,0 1-16,-21-22 0,21 0 0,-42 0 16,21 0-16,-1-21 0,-20 0 0,21 0 15,0 0-15,-22-21 0,1 21 16,21-42-16,-21 21 0,20-22 0,-20 1 16,21-21-16,21-1 0,0 1 15,-21-1-15,21 1 0,0-22 0,0 21 16,0-20-16,21 20 0,0-20 0,-21 20 15,21 1-15,22-1 0,-22 1 16,0-1-16,21 1 0,1 20 0,-22-20 16,21 20-16,0 1 0,1 0 15,-1 21-15,0-22 0,1 22 16,-1-21-16,0 21 0,1-1 16</inkml:trace>
  <inkml:trace contextRef="#ctx0" brushRef="#br0" timeOffset="25523.7">27474 1228 0,'0'-21'31,"0"-1"-15,21 1 0,1 0-16,-1 0 15,0 0-15,0 0 0,0-22 16,0 22-16,1 0 0,-1-21 15,-21 20-15,0 1 0,0 0 16,0 0-16,-21 21 0,-1 0 16,1 0-16,0 0 0,-21 21 15,21 0-15,-22 0 0,22 22 0,0-1 16,0-21-16,-22 22 0,43-22 16,-21 21-16,21-21 0,0 0 0,0 22 15,0-22-15,0 0 0,21-21 16,-21 21-16,43 0 0,-22-21 0,0 0 15,21 0-15,1 0 0,-1 0 16,0 0-16,22 0 0,-22-21 16,22 21-16</inkml:trace>
  <inkml:trace contextRef="#ctx0" brushRef="#br0" timeOffset="26036">28109 275 0,'0'0'0,"-21"0"0,21-21 0,42 21 32,-20 0-32,-1 0 15,21 0-15,0 0 0,1 0 0,-1 0 16,0-21-16,22 21 0,-22 0 15,1-21-15,-1 21 0,0 0 0,1 0 16,-1-21-16,0 21 0,-21 0 16,22 0-16,-22 0 0,0 0 0,0 0 15,-21 21 1,0 0-16,0 0 0,0 21 16,0 1-16,0-22 15,-21 21-15,21 1 0,-21 20 0,21-21 16,0 1-16,0 20 0,0 1 15,0-1-15,0-20 0,0 20 0,0 1 16,0-1-16,0 1 0,0-22 16,0 21-16,0-20 0,-21-1 0,21 0 15,-21 1-15,-1-1 0,22 0 16,-21 1-16,0-1 0,0 0 0,0-20 16,0 20-16,-22-21 0,22 21 15,0-20-15,-21 20 0,-1-21 0,22 0 16,-21 0-16,21 1 0,-22-1 15,22-21-15,-21 21 0,21-21 16,-22 0-16,22 0 0,-21 0 0,-1 0 16,1 0-16,0 0 0,-22 0 15</inkml:trace>
  <inkml:trace contextRef="#ctx0" brushRef="#br0" timeOffset="27539.75">847 3090 0,'0'0'0,"-22"0"16,1 0-16,0 0 0,0 0 0,0 0 15,0 0-15,-1 0 16,-20 0-16,21 0 0,0 0 0,0 0 15,-1 0 1,44 0 0,-1 0-1,21 0-15,0 0 0,1 0 16,20 0-16,1 0 0,-22 0 0,43 0 16,-22 0-16,1 0 0,-1 0 15,22 0-15,-22 0 0,1 0 0,-1 0 16,-20 0-16,-1 0 0,0 0 15,-20 0-15,-1 0 0,0 0 0,-21-21 32,-21 21-32,0-21 15</inkml:trace>
  <inkml:trace contextRef="#ctx0" brushRef="#br0" timeOffset="27820.59">1249 2900 0,'0'0'15,"21"0"1,0 0 0,0 0-16,22 0 0,-22 0 15,21 0-15,0 0 0,1 0 0,-1 0 16,-21 0-16,22 21 0,-22-21 16,0 21-16,0 0 0,0 1 15,-21-1-15,0 0 0,0 0 16,0 21-16,0-20 0,-21 20 0,0 0 15,0 1-15,-22-22 0,1 21 16,0 0-16,-1-20 0,1-1 0,0 21 16,-1-21-16,22 0 0,-21 1 15,21-1-15,0-21 0,-1 21 0,44-21 32</inkml:trace>
  <inkml:trace contextRef="#ctx0" brushRef="#br0" timeOffset="28463.84">2730 2731 0,'0'0'16,"0"-22"-16,-21-62 16,21 63-16,0-1 0,0 1 15,0 0-15,-21 0 16,21 42 15,0 0-31,0 22 16,0-22-16,0 42 0,0-20 15,-21-1-15,21 21 0,0-20 16,-21 20-16,21-20 0,0 20 16,0 1-16,0-1 0,-21-21 0,21 22 15,0-1-15,0-20 0,0-1 16,0 0-16,0-20 0,0 20 0,21-21 15,0 0-15,0-21 16,0 0-16,22 0 0,-22-21 0,21 0 16,-21 0-16,22 0 0,-1-22 0,-21 22 15,21-42-15,-20 20 0,20 1 16,-21-22-16,21 1 0,-20-1 0,-1 22 16,-21-21-16,0-1 0,21 1 15,-21-1-15,0 22 0,0-22 16,0 22-16,0 21 0,0-22 15,0 22-15,0 0 0,0 0 16,0 42 0,0 0-1,21 0-15,-21 1 16,0-1-16,21 0 0,0 0 0,1 21 16,-22-20-16,0-1 0,21 0 15,-21 21-15</inkml:trace>
  <inkml:trace contextRef="#ctx0" brushRef="#br0" timeOffset="28917.38">3514 3154 0,'0'0'0,"21"0"0,0 0 16,0 0-16,0 0 0,0 0 16,1 0-16,-1-21 0,0 0 0,0 21 15,0-22-15,0 22 0,-21-21 0,0 0 16,0 0-16,0 0 15,0 0-15,-21 21 16,0 0-16,0 0 0,0 0 16,-22 0-16,22 0 0,0 0 0,-21 21 15,21 0-15,-1 0 0,1-21 16,0 21-16,0 0 0,21 1 16,0-1-16,0 21 0,0-21 15,0 0-15,0 1 0,21-1 0,0-21 16,0 21-16,22 0 0,-22 0 0,0 0 15,0 1-15,0-22 0,1 21 16,-1 0-16,0-21 0,0 21 0,-21 0 16,0 0-16,0 1 15,-21-22-15,0 21 16,-22-21-16,22 0 0,-21 0 16,21 0-16,-22 0 0,1 0 0,21 0 15,-21 0-15,20 0 0,1 0 16,0 0-16,21-21 0,0-1 15,0 1-15,0 0 16,0 0-16,21 0 16,0 0-16,1-1 0,-1 22 15,21-21-15</inkml:trace>
  <inkml:trace contextRef="#ctx0" brushRef="#br0" timeOffset="29272.18">4127 3323 0,'85'-42'32,"-85"21"-32,21 0 15,0-1-15,-21 1 0,22 0 16,-22 0-16,0 0 0,0 0 0,0-1 15,-22 22 1,1 0-16,0 0 16,0 0-16,0 0 0,0 22 15,-1-1-15,1 0 0,0 21 0,0-21 16,21 22-16,-21-22 0,0 21 0,-1-21 16,22 1-16,0 20 15,0-21-15,0 0 0,0 0 0,0 1 16,22-1-16,-1-21 15,0 0-15,21 0 0,-21 0 0,22 0 16,20 0-16,-20 0 0,20 0 0,-21-21 16</inkml:trace>
  <inkml:trace contextRef="#ctx0" brushRef="#br0" timeOffset="29775.6">5143 3196 0,'0'0'0,"0"-21"0,0 0 0,0 0 15,-21 0-15,0 21 0,0-22 16,0 22-16,0 0 0,-22 0 16,22 0-16,-21 0 0,21 0 0,-22 0 15,1 0-15,0 22 0,20-1 16,-20 0-16,0 0 0,-1 21 0,22-20 16,-21 20-16,21 0 0,0-21 0,21 22 15,0-1-15,0-21 0,0 0 16,0 22-16,0-22 0,21 0 0,0-21 15,0 21-15,21-21 16,-20 21-16,20-21 0,0 0 0,1 0 16,-1 0-16,0-21 0,1 0 0,-1 0 15,0 0-15,1 0 0,-1-22 16,0 1-16,-21 0 0,22-1 0,-1 1 16,-21 0-16,0-22 0,22 22 15,-22-22-15,0 22 0,0-22 0,0 1 16,1 21-16,-1-22 0,-21 22 15,0-1-15,0 1 0,0 21 0,0 0 16,0 0-16,-21 21 0,-1 0 16,1 21-16,0 0 0,-21 21 15,21 1-15,-1 20 0,1-21 16,0 22-16,21-22 0,0 22 16,-21-1-16,21 1 0,0-1 0,0-20 15,0 20-15,21-21 0,-21 1 0,21-1 16,0-21-16,22 22 0,-22-22 15,21-21-15,-21 21 0,22-21 0,-1 0 16,0 0-16,1 0 0,-1-21 16,0 0-16</inkml:trace>
  <inkml:trace contextRef="#ctx0" brushRef="#br0" timeOffset="30236.33">7556 2625 0,'0'0'0,"0"-21"0,0-1 0,-21 1 16,21 0-16,-21 0 0,0 0 15,0 21-15,0 0 16,-1 42-16,22-21 15,-21 22-15,21-1 0,0 0 0,0 1 16,0 20-16,0 1 0,0-1 0,-21-21 16,21 22-16,-21-1 0,21 1 15,-21-1-15,21 1 0,0-22 0,0 1 16,0-1-16,0-21 0,0 21 16,0-20-16,0-1 15,0-42 1,21 21-16</inkml:trace>
  <inkml:trace contextRef="#ctx0" brushRef="#br0" timeOffset="30817">7218 2752 0,'-21'-43'15,"-1"22"-15,22-42 16,0 42-16,0-1 0,43-20 15,-22 21-15,0 0 16,21 0-16,1-1 0,-1 1 0,0 0 16,1 0-16,20 0 0,-20 21 15,20 0-15,1 0 0,-1 0 0,1 21 16,-22 0-16,0 21 0,22-20 16,-43 20-16,0 0 0,0 1 0,-21-1 15,0 21-15,-21-20 0,0-1 0,-21 0 16,-1 1-16,-20-22 0,20 21 15,-20 1-15,21-22 0,-22 0 0,22 0 16,-1-21-16,22 0 0,0 0 16,21-21-1,21 0-15,0 0 16,1 21-16,20-22 0,0 1 16,1 0-16,20 21 0,-21-21 0,22 21 15,-22 0-15,22 0 0,-1 0 0,-20 0 16,-1 21-16,0 0 0,1 0 15,-1 1-15,0 20 0,-21-21 0,1 21 16,-1 1-16,-21-1 0,0 0 16,0 1-16,0-1 0,-43 0 0,22 1 15,-21-1-15,-22 0 0,22-20 16,-21 20-16,-1-21 0,-21 0 16,22 0-16,-22 1 0,22-22 0,-1 0 15,1 0-15,-1 0 0,1 0 0,20 0 16,1 0-16,21 0 0,-21-22 15,20 1-15,1-21 0,0 21 0,21 0 16,0-22-16,0 22 0,0 0 16,0-21-16,0 20 0,21 1 0,0 0 15,22 0-15,-22 0 0,21 0 0,1-1 16,20 1-16,-21 0 0</inkml:trace>
  <inkml:trace contextRef="#ctx0" brushRef="#br0" timeOffset="31404.43">8509 3006 0,'0'21'31,"0"0"-31,0 0 0,0 0 0,0 1 16,0-1-16,0 21 0,0-21 15,0 0-15,0 22 0,0-22 0,0 21 16,0-21-16,0 1 0,0-1 0,0 0 15,0 0-15,21 0 16,0-21-16,22 0 0,-22 0 16,21 0-16,0 0 0,1 0 0,-1-21 15,0 21-15,1-21 0,-1 0 16,-21 0-16,22-1 0,-22-20 0,0 21 16,0 0-16,0-22 0,0 22 15,-21-21-15,0 21 0,0 0 0,0-1 16,0 1-16,0 0 0,0 0 0,0 0 15,0 42 17,0 0-32,0 0 0,0 22 15,0-1-15,-21 0 0,0 22 0,0-22 16,21 22-16,-21-1 0,21 1 16,-21-22-16,21 21 0,0 1 15,0-22-15,0 22 0,0-1 0,0-20 16,0 20-16,0 1 0,0-22 0,0 21 15,21-20-15,-21-1 0,0 0 16,0 1-16,0-1 0,0 0 0,-21-20 16,-22 20-16,22-21 0,0 0 0,-21 0 15,20-21-15,-20 22 0,0-22 16,-1 0-16,1 0 0,0 0 0,-1 0 16,1 0-16,0 0 0,-1 0 0,1-22 15,0 1-15,-1 21 0,22-21 16,0 0-16,-21 0 0,42 0 15,-21-1-15,21 1 0,0 0 0,0 0 16,0-21-16,0 20 0,0-20 16,21 0-16,0 21 0</inkml:trace>
  <inkml:trace contextRef="#ctx0" brushRef="#br0" timeOffset="31872.16">10901 2709 0,'0'0'0,"-21"0"0,-1 0 31,44 0-15,20 0-16,0 0 0,1 0 16,20 0-16,-21 0 0,22 0 15,-1 0-15,1 0 0,-1 0 0,22 0 16,-21 0-16,-22-21 0,21 21 0,1 0 16,-22 0-16,-21 0 15,22 0-15,-64 0 31,-1 0-31,-20 0 0</inkml:trace>
  <inkml:trace contextRef="#ctx0" brushRef="#br0" timeOffset="32223.96">11515 2688 0,'-43'21'32,"43"1"-32,0-1 15,0 0-15,0 0 0,0 0 0,0 0 16,-21 1-16,21 20 0,0-21 15,0 21-15,0 1 0,0-1 16,0 0-16,0 1 0,0-1 0,0 0 16,0 22-16,21-22 0,-21 1 15,0-1-15,0 0 0,0 1 0,0-1 16,0-21-16,0 21 0,0-20 16,0-1-16,-21 0 0,-21 0 0,21 0 15,-1 0-15,-20-21 0,0 0 0,-1 22 16,1-22-16,0 0 0,-1 0 15,-20 0-15,21-22 0,-1 22 0,-20-21 16,42 0-16,-22 0 0,1 0 0,21-22 16,0 22-16,-1 0 0,1-21 15,21 21-15,0-1 0,0-20 16,0 21-16,21 0 0,1 0 0,20-1 16,-21 1-16,21 0 0,1 0 15,-1 21-15,22-21 0,-22 21 0,21 0 16</inkml:trace>
  <inkml:trace contextRef="#ctx0" brushRef="#br0" timeOffset="32723.92">11959 3260 0,'0'0'0,"0"-21"0,0-1 15,0 1-15,0 0 16,0 0-16,0 0 15,-21 0-15,0 21 0,0-22 0,-22 22 16,22 0-16,-21 0 0,21 0 0,-22 0 16,22 0-16,0 22 0,-21-1 15,20 0-15,1 0 0,0 21 0,0 1 16,0-22-16,0 21 0,-1 1 16,22-1-16,0-21 0,0 21 0,0-20 15,0-1-15,0 21 0,0-21 0,22-21 16,-1 21-16,0 1 0,0-22 15,21 0-15,-20 0 0,20 0 16,-21 0-16,21 0 0,-20 0 0,20-22 16,-21 1-16,21 0 0,-20 0 15,-1 0-15,0 0 0,0-22 0,-21 22 16,0-21-16,21 21 0,-21-1 0,0-20 16,0 21-16,0 0 0,0 0 15,0 42 1,0 0-1,-21 0-15,21 21 0,0-20 16,0-1-16,0 0 0,0 21 0,0-21 16,0 1-16,0-1 0,0 0 15,0 0-15,21 0 0,0-21 16,1 21-16,-1-21 0,0 0 16,0 0-16,0 0 0,0 0 15,1 0-15,-1-21 0,0 0 0,0 0 16</inkml:trace>
  <inkml:trace contextRef="#ctx0" brushRef="#br0" timeOffset="32936.41">12361 3154 0,'0'-21'16,"0"42"-16,0-21 0,0 21 16,0 0-16,0 22 0,0-22 15,0 0-15,0 21 0,0-21 16,0 1-16,0 20 0,0-21 0,0 0 15,0 0-15,21 1 0,-21-1 16,22 0-16,-22 0 0,21-21 16,0 0-1,0 0-15,-21-21 16,0 0-16,21 21 0</inkml:trace>
  <inkml:trace contextRef="#ctx0" brushRef="#br0" timeOffset="33124.3">12679 3133 0,'0'0'0,"-21"21"32,-1 0-17,1 0-15,0 0 0,21 1 16,-21 20-16,0-21 0,0 0 0,-1 0 16,1 1-16,21-1 0,-21 0 0,21 0 15,-21 0-15,21 0 16,21-21-1</inkml:trace>
  <inkml:trace contextRef="#ctx0" brushRef="#br0" timeOffset="33580.04">13144 3196 0,'0'-21'0,"0"42"0,0-63 0,0 21 15,0 0-15,0-1 0,-21 22 16,0-21-16,0 21 0,0 0 0,0 0 16,-1 0-16,1 0 0,-21 21 0,21 1 15,0-1-15,-22 0 0,22 21 16,0 1-16,-21-1 0,20 0 0,22 1 16,0-22-16,-21 21 15,21-21-15,0 22 0,0-22 0,0 0 0,21-21 16,1 21-16,-1-21 0,0 0 15,0 0-15,21 0 0,-20 0 16,20 0-16,-21-21 0,21 0 0,-20 21 16,-1-43-16,0 22 0,21 0 0,-21-21 15,1 21-15,-22-22 0,21 1 16,-21 21-16,21-22 0,-21 22 0,0-21 16,0 21-16,0 0 15,0 42 1,0 0-16,0 21 0,0-21 15,0 22-15,0-1 0,0 0 16,0 1-16,0-1 0,0-21 0,0 22 16,0-1-16,21-21 0,21 0 15,-20 0-15,20 1 0,-21-22 16,21 0-16,1 0 0,-22 0 0,21-22 16,1 22-16,-22-21 0,21 0 0</inkml:trace>
  <inkml:trace contextRef="#ctx0" brushRef="#br0" timeOffset="34212.21">15790 2752 0,'0'0'0,"0"-21"0,0-1 0,0 1 16,-21 0-16,0 0 0,0 0 15,0 0-15,21-1 0,-22 1 0,1 0 16,0 21 0,0 0-16,0 42 0,21-20 15,0 20-15,0 21 0,0-20 16,0 20-16,0 1 0,0-22 0,0 22 15,0-1-15,0 1 0,0-1 0,0-21 16,0 22-16,0-22 0,0 1 16,0-1-16,-21-21 0,21 21 0,0-20 15,0-1-15,0 0 0,0-42 32,0 0-17,0-1-15</inkml:trace>
  <inkml:trace contextRef="#ctx0" brushRef="#br0" timeOffset="34595.99">15092 2773 0,'0'0'16,"-43"-21"-16,1 0 0,21-22 0,-21 22 16,20 0-16,1 0 0,21 0 0,0-1 15,0-20-15,0 21 0,21 0 16,1 0-16,20-22 0,21 22 0,1 0 15,-1 21-15,22-21 0,0 21 16,-1 0-16,1 21 0,21 0 0,-21 21 16,20 1-16,-20 20 0,0-20 15,-1 20-15,-20 1 0,-1-1 0,-20 1 16,-1-1-16,-21-21 0,-21 22 0,0-1 16,-42-20-16,0-1 0,-1 22 15,-20-22-15,-1 0 0,-20-21 0,20 22 16,-21-22-16,1 0 0,-1 21 15,22-42-15,-22 22 0,21-1 16,1-21-16,-1 0 0,22 0 0,0 0 16,-1 0-16,22 0 0,-21-21 15,42-1-15,0 1 0,0 0 16,21 0-16,21 0 16,1 21-16,-22-21 0,42-1 15,-20 22-15,-1-21 0,22 0 0</inkml:trace>
  <inkml:trace contextRef="#ctx0" brushRef="#br0" timeOffset="34944.41">16362 3281 0,'0'0'0,"21"0"15,0 0-15,0 0 0,0 0 16,1-21-16,-1 0 0,21 21 0,-21-22 15,0 1-15,22 21 0,-22-21 16,0 0-16,0 0 0,0 0 0,1 21 16,-22-22-16,0 1 0,0 0 15,0 0-15,-22 21 0,1 0 16,-21 0-16,21 0 0,-22 0 0,1 0 16,0 21-16,-1 0 15,1 0-15,21 1 0,-21 20 0,20-21 0,1 21 16,0 1-16,21-22 0,0 21 15,0-21-15,0 22 0,0-22 16,21 0-16,0 0 0,1 0 0,20 1 16,-21-22-16,21 0 0,1 0 15,20 0-15,-20 0 0,-1 0 0,0 0 16,22-22-16,-43 1 0,21 0 0,1 21 16</inkml:trace>
  <inkml:trace contextRef="#ctx0" brushRef="#br0" timeOffset="35324.19">17039 3006 0,'0'0'0,"-21"-21"0,21-1 15,-21 22-15,21 22 16,0-1 0,0 0-16,0 0 0,21 0 0,0 0 15,-21 22-15,0-22 0,21 21 16,-21-21-16,21 22 0,-21-22 0,0 21 15,0-21-15,0 1 0,22-1 0,-22 0 16,0 0-16,21 0 16,0-21-1,-21-21 1,21 0-16,-21 0 0,21 0 0,-21-1 16,21 1-16,-21-21 0,22 21 15,-1-22-15,0 1 0,-21 21 16,21-21-16,0 20 0,0-20 0,1 21 15,-1 0-15,0 0 0,0-1 16,0 22-16,-21 22 31,0-1-15,0 0-16,0 0 16,0 0-16</inkml:trace>
  <inkml:trace contextRef="#ctx0" brushRef="#br0" timeOffset="35664.85">17568 3260 0,'0'0'0,"21"0"0,43 0 31,-43 0-31,-21-21 0,21-1 0,0 22 16,1-21-16,-1 0 0,0 0 15,0 0-15,0 21 0,-21-21 0,0-1 16,0 1-16,0 0 0,-21 21 31,0 0-31,0 0 16,-22 0-16,22 0 0,0 0 0,-21 21 15,21 0-15,-1 22 0,1-22 16,0 0-16,21 21 0,0-20 0,0 20 16,0-21-16,0 21 0,0-20 15,0 20-15,0-21 0,0 0 0,21 0 16,0 1-16,1-22 0,-1 21 0,21-21 15,-21 0-15,22 0 0,-22 0 16,21 0-16,0 0 0,-20-21 0,20-1 16,0 1-16,1 0 0,-22 0 15</inkml:trace>
  <inkml:trace contextRef="#ctx0" brushRef="#br0" timeOffset="35968.18">18330 2582 0,'0'0'0,"0"-42"0,0 21 16,0-21-16,0 20 0,0 1 0,-21 64 31,21-22-15,-21 21-16,21 0 0,0 1 16,0 20-16,-21 1 0,21-22 0,0 22 15,-21-1-15,21 1 0,0-22 16,0 21-16,0-20 0,-22 20 15,22-20-15,0-1 0,-21 0 0,21-21 16,0 22-16,0-22 0,0 0 0,0 0 16,0 0-16,0 1 15,21-22 1,1 0-16,-1-22 16,0 1-16,0 0 0,0 21 0,0-42 15,1 21-15,-1-1 0</inkml:trace>
  <inkml:trace contextRef="#ctx0" brushRef="#br0" timeOffset="36343.97">18690 3112 0,'0'-22'15,"-21"44"17,0-1-32,21 0 0,-21 0 15,-1 0-15,1 0 0,21 1 0,0-1 16,-21 0-16,21 0 0,0 21 15,0-20-15,0-1 0,0 0 16,0 0-16,21-21 0,0 0 16,1 0-16,-1 0 0,21 0 0,-21 0 15,0 0-15,22 0 0,-22 0 16,0-21-16,0 0 0,22 0 16,-22-1-16,-21 1 0,21 0 0,-21 0 15,0 0-15,0-22 0,0 22 16,0 0-16,0 0 0,-21 0 0,0 0 15,-1-1-15,1 22 0,0 0 0,0 0 16,-21 0-16,20 0 0,1 0 16,-21 0-16,21 22 0,0-1 0,-1-21 15,22 21-15,-21 0 16,21 0-16,21-21 16,1 0-1,-1 0-15</inkml:trace>
  <inkml:trace contextRef="#ctx0" brushRef="#br0" timeOffset="36720.75">19177 3027 0,'0'0'0,"0"-21"0,-21 21 16,21 21 31,0 0-47,0 21 0,0-20 0,0 20 15,21-21-15,-21 21 0,0 1 0,0 20 16,0-20-16,0-1 0,0 21 16,0-20-16,0-1 0,0 22 0,0-22 15,0 21-15,0-20 0,-21 20 16,0-20-16,21 20 0,-22 1 0,1-22 15,0 21-15,21-20 0,-21-1 0,21 0 16,-21 1-16,21-1 0,-21-21 16,21 0-16,0 1 0,0-44 47,0 1-47,0 0 0,21-21 0,0 21 15,-21-22-15,21 1 0,0-22 0</inkml:trace>
  <inkml:trace contextRef="#ctx0" brushRef="#br0" timeOffset="37020.58">19198 3302 0,'0'0'0,"0"-42"0,0-1 0,-21 22 16,21-21-16,0 21 0,0 0 0,0-1 16,0 1-16,0 0 0,21 0 15,0 21-15,0-21 0,1 0 0,20 21 16,-21 0-16,21 0 0,1 0 15,-22 0-15,21 0 0,-21 0 16,22 21-16,-22-21 0,-21 21 0,0 0 16,0 21-16,0-20 0,0-1 15,-21 0-15,-22 0 0,22 0 0,-21 0 16,0 1-16,-1-1 0,1 0 16,0-21-16,20 21 0,-20-21 0,21 0 15,0 0-15,0 0 0,21 21 0,21-21 31,0-21-31,0 21 16,21 0-16,-20-21 0</inkml:trace>
  <inkml:trace contextRef="#ctx0" brushRef="#br0" timeOffset="37332.41">19664 3175 0,'0'0'0,"0"-21"0,21 21 0,0-21 15,0 21-15,-21-21 0,21-1 0,1 22 16,-1-21-16,0 21 0,0-21 16,0 0-16,0 0 15,-42 21 17,0 0-32,0 21 0,0 0 15,-22 0-15,22 0 0,0 1 0,0-1 16,0 0-16,0 0 0,21 0 15,0 0-15,0 1 0,0-1 0,0 0 16,0 0-16,0 0 0,21 0 16,0-21-16,0 0 0,0 0 15,22 0-15,-22 0 0,0 0 16,21 0-16,-21 0 0,22-21 0,-22 21 16,0-21-16,0 0 0,0 21 15</inkml:trace>
  <inkml:trace contextRef="#ctx0" brushRef="#br0" timeOffset="37712.18">20087 3112 0,'0'0'0,"0"-22"16,0 1-16,0 0 16,21 21-16,-21-21 0,0 0 15,21 21-15,1 0 0,-1 0 16,0 0-16,21-21 0,-21 21 0,1 0 16,-1 0-16,0 0 0,0 21 15,0 0-15,0-21 0,1 21 0,-22 0 16,0 0-16,0 22 0,0-22 0,0 0 15,0 21-15,0-20 0,0-1 16,-22 0-16,1 0 0,21 0 0,-21 0 16,0 1-16,21-1 0,-21-21 15,21-21 17,0-1-32,0 1 15,0 0-15,0 0 0,21 0 0,0-22 16,0 22-16,-21 0 0,21-21 0,1 21 15,-1-1-15,0-20 0,0 21 16,0 21-16,0-21 0,1 0 0,-22-1 16,21 22-16,0 0 15,0 0 1,-21 22 15</inkml:trace>
  <inkml:trace contextRef="#ctx0" brushRef="#br0" timeOffset="38155.93">21145 3069 0,'0'0'0,"22"0"0,62-63 32,-84 42-32,0-1 0,0 1 15,0 0-15,0 0 16,-21 21-16,0 0 0,-21 0 0,20 0 15,1 0-15,-21 0 0,0 21 0,20-21 16,-20 21-16,0 0 0,21 1 16,-1-1-16,1 0 0,0 0 0,21 0 15,0 0-15,0 1 16,21-1-16,0-21 0,1 21 0,-1-21 16,21 0-16,0 21 0,-20-21 0,20 0 15,0 0-15,1 21 0,-22-21 16,21 0-16,-21 0 0,22 21 0,-22-21 15,-21 22-15,0-1 16,0 0 0,-21-21-16,-1 0 0,-20 21 0,21-21 15,-21 0-15,-1 21 0,1-21 16,0 0-16,20 0 0,-20 0 0,0 21 16,21-21-16,-22 0 0,22 0 0,0 0 15,0 0-15,0 0 16,-1 0-1,1 0 1,0 0 0,0 0-16,0 0 0</inkml:trace>
  <inkml:trace contextRef="#ctx0" brushRef="#br0" timeOffset="42020.15">11028 3366 0,'0'0'0,"0"21"0,-21-21 0,21 21 16,-22-21-16,44 0 47,-1 0-47,0 0 0,21 0 16,1 0-16,-1 0 0,21 0 0,1 0 15,-1 0-15,1-21 0,21 21 0,-1 0 16,22-21-16,-21 21 0,21 0 15,-1-22-15,-20 1 0,21 21 16,-21 0-16,-22 0 0,1 0 0,-1 0 16,1 0-16,-22 0 0,-21 0 15,21 0-15,-20 0 0,-44 0 47,1 0-31,0 0-16,0 0 15,0 0-15,0 0 16,-1 0-16,-20 21 0,21-21 16</inkml:trace>
  <inkml:trace contextRef="#ctx0" brushRef="#br0" timeOffset="42407.93">11324 3556 0,'0'0'0,"-21"0"16,21 21-1,21-21 1,0 0-16,22 0 16,-22 0-16,21 0 0,0 0 0,1 0 15,-1 0-15,0 0 0,22 0 16,-22 0-16,22 0 0,-22 0 0,22 0 15,-1 0-15,-21 0 0,22 0 0,-22 0 16,22 0-16,-22 0 0,0 0 16,1 0-16,-1 0 0,-21 0 0,22 0 15,-22 0-15,0 0 0,0 0 0,0 0 16,0 0-16,1 0 0,-1 21 16,0-21-16,0 0 15,-42 0 32,0-21-31,0 21-16,-1-21 0</inkml:trace>
  <inkml:trace contextRef="#ctx0" brushRef="#br0" timeOffset="43487.88">11451 2286 0,'0'0'0,"0"-21"16,0 0-16,0 0 16,21 21 15,0 0-31,-21 21 15,0 0-15,0 0 0,22 0 16,-22 22-16,0-1 0,0 0 0,0 1 16,0-1-16,0 0 0,0 1 15,0-1-15,0 0 0,0 1 16,0-22-16,0 21 0,0-21 0,0 0 16,0 1-16,0-44 46,21 1-46,-21 0 0,21 0 16,0-21-16,0 20 0,-21 1 0,21-21 16,1 0-16,-1 20 0,0-20 15,0 21-15,0-21 0,0 20 16,1 22-16,-1-21 0,0 21 0,0 0 16,-21 21-1,0 1-15,0 20 0,0-21 0,0 21 16,0-20-16,0 20 0,0-21 0,0 21 15,0-20-15,0 20 0,21-21 16,-21 0-16,21 0 0,1 1 0,-22-1 16,21 0-16,0-21 0,21 0 0,-21 0 15,1 0-15,20 0 0,-21 0 16,0 0-16,22-21 0,-22 0 0,0-1 16,0 1-16,0 0 0,0 0 15,1-21-15,-22-1 0,0 1 16,0 0-16,0-22 0,0 22 0,0-1 15,-22-20-15,1 42 0,0-22 16,0 1-16,0 21 0,0 0 0,-1 0 16,1-1-16,0 22 15,21 22 1,0-1 0,21 0-16,0 0 15,-21 0-15,22 0 0,-1 1 0,-21-1 16,21 0-16,0 0 0,-21 0 0</inkml:trace>
  <inkml:trace contextRef="#ctx0" brushRef="#br0" timeOffset="43832.41">12382 2667 0,'64'21'31,"-43"-21"-31,0-21 0,0 0 0,1 21 15,-1-21-15,0 0 0,0-1 16,0 1-16,-21 0 0,21 0 0,-21 0 16,22 0-16,-22-1 15,0 1-15,0 0 0,-22 21 16,1 0 0,0 0-16,0 21 0,0 0 15,0 1-15,-1-1 0,1 21 0,0-21 16,21 22-16,-21-22 0,21 21 0,-21-21 15,21 0-15,0 22 0,0-22 16,0 0-16,0 0 0,0 0 0,0 1 16,21-1-16,0-21 15,0 0-15,0 0 0,1 0 0,20 0 16,-21 0-16,21 0 0,-20 0 0,20-21 16,0-1-16,-21 1 0</inkml:trace>
  <inkml:trace contextRef="#ctx0" brushRef="#br0" timeOffset="44292.15">13102 2180 0,'0'0'15,"0"-21"-15,0 0 0,-21 21 16,0 0 0,21 21-16,0 0 15,-21 0-15,21 22 0,0-1 16,-22 0-16,22 1 0,0-1 0,0 0 15,0 1-15,0-1 0,0-21 0,0 22 16,0-1-16,0-21 0,0 21 16,0-20-16,0-1 0,0 0 15,0 0-15,0 0 0,-21-21 32,0 0-32,21-21 15,0 0-15,0 0 0,0 0 16,0-1-16,0 1 0,0 0 15,21 0-15,0 0 0,1 0 0,20-1 16,-21 1-16,21 0 0,-20 0 16,20 0-16,0 21 0,1 0 0,-1 0 15,0 0-15,1 0 0,-22 0 0,21 21 16,-21 0-16,0 0 0,1 0 16,-22 1-16,0-1 0,0 0 15,0 21-15,-43-21 0,22 1 0,-21-1 16,-1 0-16,1 0 0,0 0 15,-1 0-15,-20 1 0,21-22 0,-1 21 16,22-21-16,-21 0 0,21 0 0,-1 0 16</inkml:trace>
  <inkml:trace contextRef="#ctx0" brushRef="#br0" timeOffset="45372.53">24088 2477 0,'0'0'0,"21"-43"0,-21 22 0,21 0 0,-21 0 15,0-22-15,0 22 0,0 0 16,0 0-16,0 0 16,-21 21-1,0 21-15,-1 0 16,1 21-16,-21 1 0,0 20 0,-1 1 15,1-1-15,0 22 0,-22 0 16,1-22-16,-1 22 0,1 21 0,-22-22 16,21 22-16,1-21 0,-1-1 15,1 1-15,-1 0 0,1-22 0,-1 1 16,22-1-16,-21 1 0,20-1 16,1-20-16,0-1 0,-1 0 0,22-21 15,0 1-15,0-1 0,21 0 0,0-42 31,0 0-31</inkml:trace>
  <inkml:trace contextRef="#ctx0" brushRef="#br0" timeOffset="46027.91">24447 2858 0,'0'0'0,"0"21"31,0 21-15,-21-21-16,0 22 0,21-1 0,-21 0 15,0 1-15,0-1 0,-1 21 16,1-20-16,0 20 0,0-20 0,21-1 15,-21 0-15,0 1 0,21-22 16,-22 0-16,22 0 0,22-21 31,-1 0-31,0-21 16,0 0-16,0-22 0,0 22 0,22-21 16,-22 0-16,21-1 0,-21 22 15,22-21-15,-1-1 0,-21 22 0,22 0 16,-22 0-16,21 0 0,-21 21 0,0 0 15,1 0-15,-1 21 0,0 0 16,0 0-16,-21 22 0,0-22 0,21 21 16,-21 0-16,0-20 0,21 20 15,-21 0-15,0 1 0,0-22 0,0 21 16,0-21-16,22 0 0,-1 1 0,0-22 16,0 21-16,0-21 15,22 0-15,-22 0 0,21 0 16,-21-21-16,22-1 0,-1 1 15,-21 0-15,21-21 0,-20 21 0,20-22 16,-21 1-16,0-22 0,0 22 0,-21-21 16,0 20-16,0-20 0,0 20 15,0 1-15,0 0 0,-21 21 0,0-22 16,0 22-16,0 21 0,0-21 16,-1 21-16,1 0 0,0 0 0,0 0 15,0 0-15,21 21 0,0 0 16,-21 0-16,21 1 0,0-1 15,0 0-15,0 0 0,0 0 0,0 0 16,0 1-16,21-1 16,0 0-16,-21 0 0</inkml:trace>
  <inkml:trace contextRef="#ctx0" brushRef="#br0" timeOffset="46344.3">25548 3387 0,'0'0'0,"21"0"0,0 0 0,1 0 16,20 0-16,-21 0 0,0-21 0,0 21 16,1-22-16,20 1 0,-21 0 15,0 21-15,0-21 0,-21 0 0,0 0 16,0-1-16,-21 22 31,0 0-31,0 22 0,0-1 16,-22 0-16,22 0 0,0 21 15,0 1-15,0-22 0,0 21 0,-1 1 16,22-22-16,0 0 0,0 21 16,0-21-16,0 1 0,0-1 0,22 0 15,-1-21-15,0 0 0,21 0 16,1 0-16,-1 0 0,0 0 16,1 0-16,20-21 0,-21 0 0,1-1 15,20 1-15,-20 0 0</inkml:trace>
  <inkml:trace contextRef="#ctx0" brushRef="#br0" timeOffset="46808.04">26437 2985 0,'0'0'0,"0"-22"0,0 1 15,0 0-15,0 0 0,0 0 16,-21 21 0,21 21-16,-21 0 0,21 0 15,0 22-15,0-22 0,-21 21 16,21 0-16,0 22 0,0-22 0,0 1 15,0 20-15,-22-21 0,22 1 16,-21-1-16,21 0 0,-21 1 0,21-22 16,-21 0-16,21 0 0,0 0 0,0 1 15,-21-22-15,0 0 16,21-22 0,0 1-1,0 0-15,0 0 0,0 0 0,21 0 16,0-22-16,0 22 0,0 0 0,0 0 15,1-22-15,20 22 0,0 21 16,1-21-16,-1 0 0,0 21 0,22 0 16,-22 0-16,0 0 0,22 21 15,-22 0-15,-21 0 0,22 22 16,-22-22-16,0 0 0,-21 21 0,0-20 16,0-1-16,0 0 0,-21 21 15,0-21-15,-22-21 0,1 22 0,0-1 16,-1-21-16,-20 21 0,21-21 15,-1 0-15,1 0 0,0 0 0,-1 0 16,22 0-16,-21 0 0,21 0 0,21-21 16,0 0-16,0-1 15,0 1-15,0 0 0,21-21 0,0 21 16,21-1-16</inkml:trace>
  <inkml:trace contextRef="#ctx0" brushRef="#br0" timeOffset="47075.88">27961 2858 0,'0'0'0,"0"-22"0,-21 1 31,0 21-31,21 43 16,-21-22-16,21 0 0,0 21 15,0 1-15,0-1 0,0 21 0,-22-20 16,22 20-16,0 1 16,0-22-16,0 22 0,0-22 0,0 0 15,0 1-15,0-22 0,0 0 16,0 0-16,0 0 0,0 0 0</inkml:trace>
  <inkml:trace contextRef="#ctx0" brushRef="#br0" timeOffset="47412.31">27792 2963 0,'0'0'15,"-21"-42"-15,-1 0 0,1 21 0,21-22 0,0 22 16,0-21-16,0 21 0,0-22 16,21 22-16,1 0 0,20 0 15,0 0-15,22 21 0,-1 0 16,1 0-16,-1 0 0,1 0 0,-1 21 15,22 0-15,-22 21 0,1-21 16,-1 22-16,-20 20 0,-1-20 0,0-1 16,-20 21-16,-22-20 0,0 20 0,-170 212 31,128-232-31,-43-1 0,22 0 16,-22-20-16,22 20 0,-1-21 15,-21 0-15,22-21 0,-1 21 0,22-21 16,0 0-16,21 0 0,-1 0 15,44 0 1,20-21-16,0 0 16,1-21-16,20 21 0,-21-1 15</inkml:trace>
  <inkml:trace contextRef="#ctx0" brushRef="#br0" timeOffset="47752.11">28850 3281 0,'0'-21'15,"0"0"-15,0-1 16,21 1-16,0 0 0,1 21 16,-1-21-16,21 0 0,-21 21 15,22-21-15,-22 21 0,21 0 0,-21-22 16,0 22-16,1 0 0,-44 0 31,-20 0-31,21 0 0,-21 22 16,-1-1-16,22 0 0,-21 0 15,-1 0-15,22 0 0,0 1 0,0 20 16,0-21-16,21 0 0,0 0 16,0 1-16,0-1 0,0 0 15,21-21-15,0 21 0,0-21 16,0 21-16,1-21 0,20 0 0,-21 0 15,21 0-15,1-21 0,-1 21 0</inkml:trace>
  <inkml:trace contextRef="#ctx0" brushRef="#br0" timeOffset="48103.91">29591 3112 0,'0'0'16,"21"-22"-16,-21 1 0,0 0 15,0 0 1,-21 21-16,0 0 0,0 0 15,-1 0-15,1 0 0,0 0 16,0 21-16,0 0 0,21 0 16,0 1-16,0-1 15,21-21-15,0 21 0,0 0 16,0 0-16,1 0 0,-1 1 16,0-1-16,-21 0 0,21 0 0,0 0 15,-21 0-15,0 1 0,0-1 16,0 0-16,0 0 0,-21-21 15,0 21-15,0-21 0,0 0 16,-22 21-16,22-21 0,-21 0 16,-1 0-16,22 0 0,-21 0 0,21 0 15,0 0-15,-1-21 0,1 21 16,21-21-16,0 0 0,0 0 16,21 0-16,1-1 15,-1 1-15,0 0 0,0 0 0,21 21 16,1-21-16</inkml:trace>
  <inkml:trace contextRef="#ctx0" brushRef="#br0" timeOffset="48331.78">29760 3175 0,'0'0'0,"21"0"0,-21-21 16,22 21-16,-22-21 16,0 42-1,0 0 1,0 0-16,0 22 15,0-22-15,0 0 0,0 0 0,0 0 16,0 0-16,-22 1 0,22-1 16,0 0-16,-21 0 0,21 0 15,0-42 17,0 0-32,21 0 0,-21 0 0</inkml:trace>
  <inkml:trace contextRef="#ctx0" brushRef="#br0" timeOffset="48488.44">29866 3090 0,'0'0'0,"21"-42"0,-21 21 16,0 0-16,0-22 0,0 22 16,0 0-16,0 0 15,0 42 32,0 0-47,0 0 16,21-21-16,-21 22 0</inkml:trace>
  <inkml:trace contextRef="#ctx0" brushRef="#br0" timeOffset="49153.06">30480 3260 0,'0'0'0,"21"-85"31,-21 64-31,0 0 0,0 0 15,0-1-15,0 1 0,-21 21 16,0 0-16,0-21 0,-1 21 16,1 0-16,0 0 0,0 0 0,-21 21 15,20 0-15,-20 1 0,0-1 16,21 0-16,-1 21 0,1-21 0,0 1 16,0 20-16,21-21 15,0 0-15,0 0 0,0 1 0,21-1 16,0-21-16,0 21 0,1-21 15,20 0-15,-21 0 0,21 0 0,1 0 16,-22 0-16,21-21 0,-21 21 16,1-21-16,-1-1 0,0 22 0,0-21 15,-21 0-15,21 0 16,-21 0-16,0 0 16,0 42-1,0 0 1,-21 0-16,21 0 0,-21 0 15,0 22-15,0-1 0,-1-21 16,1 22-16,0-1 0,0 21 0,-21-20 16,20-1-16,22 22 0,0-1 15,0 1-15,0-1 0,0 22 0,0-1 16,0-20-16,22 21 0,-1-1 16,0-20-16,0 20 0,0 1 0,0-21 15,-21 20-15,0-20 0,0 20 0,0-20 16,0-1-16,-21-20 0,-21-1 15,0 0-15,-1 1 0,-20-22 16,-1 0-16,1 0 0,-1 0 0,1-21 0,-22 0 16,22 0-16,-22 0 0,0-21 15,1 0-15,20 0 0,-21-21 16,22-1-16,-1 1 0,22-22 0,-21 22 16,20-21-16,22-1 0,0 1 15,0-1-15,21 1 0,0-1 0,0 1 16,0-1-16,21 1 0,21-1 15,-21 1-15,43-1 0,-22 1 0,1-1 16,20 22-16,1-22 0,-1 22 0,22 0 16</inkml:trace>
  <inkml:trace contextRef="#ctx0" brushRef="#br0" timeOffset="49664.77">30628 3069 0,'0'0'0,"0"-21"0,0 0 16,0 0-16,21 21 31,-21 21-15,0 21-16,0-21 15,21 1-15,-21 20 0,0 0 16,22-21-16,-22 22 0,0-1 15,0 0-15,0 1 0,0-22 0,0 21 16,0-21-16,0 1 0,0-1 16,0-42-1,0-1 1,0 1-16,0 0 0,0 0 0,0 0 16,0-22-16,0 1 0,0 21 15,21-21-15,0 20 0,0-20 0,0 21 16,0 0-16,1 0 0,-1-1 15,21 1-15,0 0 0,1 21 0,-1 0 16,0 0-16,1 0 16,-1 0-16,-21 0 0,22 0 0,-22 0 15,21 21-15,-21 0 0,-21 1 16,0-1-16,0 21 0,0-21 0,0 22 16,0-1-16,0-21 0,0 21 15,-21-20-15,0 20 0,0-21 0,21 0 16,-21 0-16,-1 1 15,22-44 17,0 1-32,22 21 0,-1-21 15</inkml:trace>
  <inkml:trace contextRef="#ctx0" brushRef="#br0" timeOffset="49988.2">31432 3239 0,'0'-22'32,"22"22"-32,-1-21 15,0 21-15,0 0 0,0-21 16,0 21-16,1-21 0,-1 0 0,0 21 16,0-21-16,0 21 0,-21-22 15,0 1-15,-21 21 31,0 0-31,0 0 0,0 0 0,-1 21 16,1-21-16,0 22 0,0-1 16,0 0-16,0 0 0,21 21 0,-22-20 15,22-1-15,0 21 0,0-21 16,0 0-16,0 1 0,0-1 16,22 0-16,-1 0 0,-21 0 0,21 0 15,0-21-15,0 0 0,0 0 16,1 0-16,20 0 0,-21 0 0</inkml:trace>
  <inkml:trace contextRef="#ctx0" brushRef="#br0" timeOffset="50332">31835 3217 0,'0'0'16,"0"-42"-16,0 21 0,21 0 0,-21 0 16,21-1-16,-21 1 0,21 0 0,0 0 15,0 21-15,1 0 0,-1 0 16,0 0-16,0 0 0,21 0 0,-20 0 15,20 21-15,-21 0 0,0 0 16,0 1-16,1-1 0,-22 21 0,0-21 16,0 22-16,0-22 0,0 21 15,0-21-15,0 22 0,-22-22 16,1 0-16,0 0 0,0-21 16,21 21-16,-21-21 0,0 0 0,-1 0 31,22-21-31,0 0 15,0 0-15,0 0 0,22-1 0,-1-20 16,0 21-16,0-21 0,0-1 16,22 22-16,-22-21 0,21 21 0,-21-22 15,22 22-15,-22 0 0,0 0 16,21 21-16,-21 0 0,1-21 0,-1 21 16,0 0-16</inkml:trace>
  <inkml:trace contextRef="#ctx0" brushRef="#br0" timeOffset="50752.76">32787 3175 0,'0'0'0,"21"0"0,0-21 15,1 21-15,-22-21 0,21 21 16,0-21-16,0 21 0,-21-22 0,0 1 15,21 21-15,-21-21 16,-21 21 0,0 0-16,0 0 0,0 0 15,-22 0-15,22 0 0,0 0 0,0 21 16,0-21-16,-1 21 0,1 1 16,21-1-16,0 0 15,0 0-15,21-21 0,22 21 16,-22 0-16,0-21 0,21 22 15,1-1-15,-1-21 0,-21 21 0,22 0 16,-1 0-16,-21-21 0,21 21 16,-20 1-16,-22-1 15,0 0-15,0 0 0,-43-21 16,22 21-16,0-21 16,-21 0-16,20 21 0,-20-21 0,21 0 15,-21 0-15,20 0 0,-20 0 16,21 0-16,-21 0 0,20 0 0,1 0 15,0 0-15,0 0 0</inkml:trace>
  <inkml:trace contextRef="#ctx0" brushRef="#br0" timeOffset="52176.12">931 5313 0,'0'-21'47,"0"0"-47,21 21 0,-21-22 0,22-20 15,-1 21-15,0 0 0,0-22 16,0 1-16,0 21 0,1-21 15,-1-22-15,0 22 0,-21-1 16,0 1-16,0 0 0,0-1 16,0 1-16,0 21 0,0-21 0,0 20 15,0 1-15,0 0 0,-21 21 16,21 21 0,0 0-16,0 1 15,0 20-15,0 21 0,0-20 16,0 41-16,0-20 0,0-1 0,21 22 15,-21-21-15,0-1 0,0 1 16,0-1-16,0 1 0,21-1 0,-21 1 16,0-22-16,0 0 0,0 1 15,0-22-15,0 21 0,0-21 16,-21 0-16,0 1 0,0-22 16,-1 0-16,-20 0 0,21 0 15,0 0-15,-22 0 0,22-22 0,-21 22 16,21-21-16,-22 0 0,22-21 15,0 21-15,0-1 0,0 1 0,0 0 16,-1 0-16,22 0 0,0 0 16,0-1-16,0 1 0,22 0 15,-22 0-15,21 0 0,21 21 16</inkml:trace>
  <inkml:trace contextRef="#ctx0" brushRef="#br0" timeOffset="52583.89">1524 5228 0,'0'43'15,"0"-22"-15,21 21 0,-21-21 16,0 0-16,21 1 0,-21 20 0,0-21 16,0 0-16,0 22 0,0-22 15,0 0-15,0 21 0,0-21 16,0 1-16,0-1 0,0 0 15,-21-21 1,21-21 0,0 0-16,0-1 0,0 1 15,0 0-15,0 0 0,0-21 16,0 20-16,21-20 0,0 21 0,1-21 16,-1 20-16,0 1 0,0 0 15,21 0-15,-20 0 0,20 21 0,-21 0 16,0 0-16,22 0 0,-22 21 15,0 0-15,-21 0 0,0 0 0,21 1 16,-21-1-16,0 21 16,0-21-16,0 0 0,0 1 0,0 20 15,-21-21-15,21 0 0,0 0 16,0 1-16</inkml:trace>
  <inkml:trace contextRef="#ctx0" brushRef="#br0" timeOffset="52980.66">2286 5271 0,'0'0'0,"0"-22"0,0 44 47,-21-1-47,0 0 0,21 0 16,-22 21-16,1-20 0,21-1 0,0 21 15,-21-21-15,0 22 0,21-22 16,0 21-16,0-21 0,0 0 0,0 1 16,21-1-16,0-21 15,0 0-15,1 0 0,-1 0 0,21 0 16,-21-21-16,22 21 0,-22-22 16,21 1-16,0 0 0,-20 0 0,-1-21 15,0 20-15,-21 1 16,0-21-16,0 21 0,0-22 0,0 22 15,-21 0-15,0 0 0,-22 0 16,22 0-16,-21-1 0,21 22 0,-22 0 16,1 0-16,21 0 0,0 0 15,-22 22-15,22-1 0,0 0 0,21 0 16,0 0-16,0 0 16,0 1-16,0-1 0,21 0 15,0-21-15,22 0 0,-22 0 16,21 0-16</inkml:trace>
  <inkml:trace contextRef="#ctx0" brushRef="#br0" timeOffset="53308.15">2688 5355 0,'0'0'16,"0"-21"-16,0 0 0,0 0 0,0 0 16,0-1-16,21 1 15,0 0-15,1 21 0,-22-21 0,21 21 16,0 0-16,0 0 0,0 0 0,22 21 15,-22-21-15,0 21 0,0 0 16,0 22-16,0-22 0,-21 0 0,22 0 16,-22 22-16,0-22 0,0 0 15,0 21-15,0-21 0,-22 1 0,22-1 16,-21 0-16,0 0 0,0-21 31,0 0-31,21-21 16,0 0-16,0 0 15,0-1-15,0 1 0,0-21 0,0 21 16,0 0-16,21-1 0,0 1 16,-21 0-16,21 0 0,0 0 0,1 0 15,-1 21-15,0 0 0,0-22 16,0 22-16</inkml:trace>
  <inkml:trace contextRef="#ctx0" brushRef="#br0" timeOffset="53835.85">3916 5313 0,'0'0'0,"21"-21"0,-21 0 0,0-1 16,0 1-16,0 0 16,-21 0-16,0 0 0,-1 0 15,1 21-15,0 0 0,-21 0 0,-1 0 16,22 0-16,-21 21 0,0-21 15,-1 21-15,1 0 0,21 21 16,-22-20-16,22 20 0,-21-21 16,21 21-16,0-20 0,-1 20 0,22-21 15,0 0-15,0 22 0,0-22 16,0 0-16,22 0 0,-1-21 0,0 21 16,21-21-16,1 0 0,-22 0 0,21 0 15,0 0-15,1-21 0,-1 0 16,0 21-16,-20-21 0,20-22 0,0 22 15,-21-21-15,22 21 0,-22-22 16,0 1-16,0-21 0,0 20 0,1-20 16,-1-1-16,-21 1 0,21-1 0,-21 1 15,0 20-15,0 1 16,0 0-16,0-1 0,-21 22 0,21 0 16,-21 0-16,-1 21 0,1 0 15,21 21-15,-21 0 0,21 0 16,-21 22-16,21-1 0,-21 0 0,21 1 15,0 20-15,0 1 0,0-22 16,0 22-16,0-1 0,0-21 0,0 1 16,0-1-16,21 0 0,0 1 15,0-22-15,0 0 0,1 0 0,-1 0 16,0 1-16,0-22 0,21 0 0,-20 0 16,-1 0-16,0 0 0,21-22 15</inkml:trace>
  <inkml:trace contextRef="#ctx0" brushRef="#br0" timeOffset="54152.67">4339 5334 0,'0'0'0,"-21"0"0,21 21 16,21-21 0,0 0-16,0 0 15,22 0-15,-22-21 0,0 21 16,21-21-16,-20 0 0,-1 0 0,0-1 15,0 1-15,0 0 0,0 0 0,-21 0 16,22-22-16,-22 22 16,-22 21-16,1 0 15,0 0-15,-21 21 0,21-21 0,-22 22 16,1 20-16,21-21 0,-22 21 16,22-20-16,0 20 0,-21-21 0,42 21 15,0-20-15,-21-1 0,21 0 16,0 0-16,0 0 0,21 0 0,0-21 15,0 0-15,21 0 0,-20 0 0,20 0 16,0 0-16,22 0 0,-22-21 16,0 21-16</inkml:trace>
  <inkml:trace contextRef="#ctx0" brushRef="#br0" timeOffset="54468.69">4953 5165 0,'0'0'0,"42"-43"15,-21 43 1,1 0-16,-1 0 0,0 0 16,0 0-16,21 22 0,-20-1 15,-1-21-15,0 42 0,0-21 0,0 0 16,0 22-16,-21-22 0,22 21 0,-22-21 16,0 22-16,0-22 0,0 0 15,0 21-15,0-20 0,-22-1 16,1-21-16,0 21 0,0-21 0,0 21 15,0-42 1,21 0-16,-22 0 16,22-1-16,0 1 0,0 0 0,0-21 15,0 21-15,22-22 0,-1 22 16,-21-21-16,42-1 0,-21 22 0,22-21 16,-22 21-16,21 0 0,0-22 15,1 22-15,-1 21 0</inkml:trace>
  <inkml:trace contextRef="#ctx0" brushRef="#br0" timeOffset="55016.55">7641 5525 0,'0'0'0,"0"-22"0,21 1 0,0 0 16,1 0-16,-1 0 0,-21 0 15,0-1-15,0 1 0,0 0 0,0 0 16,0-21-16,-21 20 0,-22-20 0,22 21 16,-21 0-16,21-22 0,-22 22 15,1 21-15,0-21 0,-1 21 0,1 0 16,0 0-16,-1 21 0,22 0 15,-21 1-15,-1-1 0,1 21 16,21-21-16,0 22 0,-22-1 0,43 0 16,-21 1-16,21-1 0,0 0 15,0-21-15,0 22 0,0-1 0,0-21 16,21 0-16,22 1 0,-22-22 0,21 0 16,1 0-16,-1 0 0,0-22 15,1 1-15,20 0 0,1 0 0,-1-21 16,1-1-16,-1 1 0,1 0 0,-1-1 15,-21 1-15,1-22 0,-1 1 16,0-1-16,-20-20 0</inkml:trace>
  <inkml:trace contextRef="#ctx0" brushRef="#br0" timeOffset="55200.14">8043 4699 0,'0'-42'0,"0"211"0,0-296 0,0 42 0,0 43 16,0 0-16,-21 21 0,0-1 0,0 22 16,0 0-16,-1 0 0,1 22 15,0-1-15,0 21 0,0 0 0,0 22 16,21-22-16,-22 43 0,22-22 15,0 1-15,0 21 0,0-22 0,0 1 16,0-1-16,0-21 0,0 1 0,0-1 16,0 0-16,22-20 0,-1 20 15,0-21-15,0-21 0,21 21 16,-20-21-16,-1 0 0,21 0 0,0 0 0,-20-21 16</inkml:trace>
  <inkml:trace contextRef="#ctx0" brushRef="#br0" timeOffset="55523.95">8340 5228 0,'0'0'0,"-22"0"0,1 21 15,21 1 1,21-22 0,1 0-1,-1 0-15,0 0 0,0 0 16,21 0-16,-20-22 0,-1 22 15,21-21-15,-21 21 0,0-21 0,-21 0 16,0 0-16,0 0 0,-21-1 16,0 22-1,0 0-15,0 0 0,-22 0 0,22 22 16,-21-1-16,21-21 0,-22 21 16,22 0-16,0 0 0,0 0 0,0 1 15,0-1-15,21 0 0,0 0 0,0 0 16,0 0-16,0 1 0,21-22 15,0 0-15,0 21 0,0-21 0,0 0 16,22 0-16,-22 0 0,21 0 16,1 0-16</inkml:trace>
  <inkml:trace contextRef="#ctx0" brushRef="#br0" timeOffset="55868.43">8848 5165 0,'0'0'0,"0"-21"0,-22-1 0,1 1 15,21 0-15,21 42 32,1-21-32,20 21 0,-21 1 15,0 20-15,0-21 0,1 0 16,-1 0-16,0 22 0,0-22 16,0 0-16,-21 0 0,0 22 0,0-22 15,0 0-15,0 0 0,21-21 31,-21-21-31,22 0 16,-22 0-16,0-1 0,0 1 16,0-21-16,21 21 0,-21 0 15,21-22-15,-21 22 0,21-21 0,-21 21 16,0-1-16,21 1 0,0 21 0,1-21 16,-1 21-1,0 0-15,-21 21 0,21-21 16,-21 21-16,21-21 0,-21 22 15</inkml:trace>
  <inkml:trace contextRef="#ctx0" brushRef="#br0" timeOffset="56184.25">9419 5292 0,'0'0'0,"21"0"0,0 0 0,1 0 16,-1 0 0,0 0-16,0 0 0,0 0 15,0-21-15,1-1 0,-1 1 0,0 21 16,0-21-16,-21 0 0,0 0 0,21 0 15,-21-1-15,0 1 16,0 0-16,-21 21 0,0 0 0,0 0 16,0 0-16,-22 0 0,22 21 15,-21 0-15,21 1 0,-1-1 16,1 0-16,0 0 0,0 0 0,0 0 16,21 1-16,0 20 0,0-21 0,0 0 15,0 0-15,0 1 0,0-1 16,21-21-16,0 0 0,0 21 15,0-21-15,1 0 0,20 0 0,0 0 16,-21 0-16,43 0 0,-22-21 16,22 21-16,-22-21 0,22-1 0,-22 1 15,21-21-15,1 21 0,-22-22 0,22 1 16</inkml:trace>
  <inkml:trace contextRef="#ctx0" brushRef="#br0" timeOffset="56420.11">10393 4614 0,'0'-42'0,"0"84"0,0-126 0,0 41 15,0 22-15,0 0 0,0 0 0,0 0 16,-21 21-16,-1 0 16,22 21-16,-21 0 0,21 21 0,-21-20 15,0 20-15,0 0 0,21 22 0,0-1 16,-21-20-16,-1 41 0,1-20 16,21-1-16,-21 1 0,0-1 15,21 1-15,-21-1 0,21-20 0,-21-1 16,21 0-16,0 1 0,0-22 15,0 0-15,0 0 0,21 0 0,0-21 16,21 0-16,-21 0 0,1 0 0,20 0 16,0 0-16,-21-21 0,22 0 15,-22 21-15,21-21 0</inkml:trace>
  <inkml:trace contextRef="#ctx0" brushRef="#br0" timeOffset="56748.47">10689 5186 0,'0'-21'0,"0"42"0,-21-42 16,0 21-1,0 0-15,-1 21 0,1 0 16,0 0-16,0 0 0,0 1 0,21-1 16,0 0-16,-21 0 0,21 21 15,0-20-15,0-1 0,0 0 0,0 0 16,21 0-16,0-21 0,0 0 16,0 21-16,0-21 0,1 0 15,-1 0-15,0 0 0,0 0 0,21-21 16,-20 21-16,-1-21 0,0 0 0,21 0 15,-42-22-15,21 22 0,1 0 0,-22-21 16,0 21-16,0-22 0,0 22 16,0-21-16,0 21 0,-22-1 0,1 1 15,0 21-15,0 0 0,0 0 16,0 0-16,-1 0 0,1 0 16,0 0-16,0 21 0,0 1 0,21-1 15,-21 0-15,21 0 0,0 0 16,21 0-16,0-21 0,0 0 15,21 22-15,-20-22 0</inkml:trace>
  <inkml:trace contextRef="#ctx0" brushRef="#br0" timeOffset="57084.27">11366 5144 0,'0'0'0,"0"-22"15,-21-20 1,0 42-1,21 21-15,-21 0 0,0 22 16,21-22-16,-21 21 0,21-21 0,-22 22 16,22-1-16,0 22 0,-21-22 15,0 21-15,21 1 0,0-1 0,-21 22 16,21-21-16,-21 20 0,0-20 0,21 20 16,-22-20-16,22-1 0,-21 22 15,0 0-15,0-22 0,21 22 0,-21-22 16,0 1-16,21-1 0,0-20 0,0-1 15,-22 0-15,22 1 0,0-22 0,0 0 16,0-42 15,22-21-31,-1 20 0,-21-20 16,21 0-16,0-22 0,0 1 0,0-1 16,1-20-16,-22 20 0,21-21 15</inkml:trace>
  <inkml:trace contextRef="#ctx0" brushRef="#br0" timeOffset="57288.16">11218 5736 0,'0'-84'0,"-21"338"15,42-424-15,-21-63 0,0 170 0,0-1 16,0 22-16,0-21 0,21 20 0,-21 1 16,22 0-16,-1-1 0,0 22 0,0-21 15,0 21-15,0-1 16,22 22-16,-22 0 0,0 0 0,21 0 0,-20 0 16,-1 22-16,0-1 0,0 21 15,-21-21-15,0 22 0,0-22 16,0 21-16,0 0 0,-21-20 0,0 20 15,-22-21-15,1 0 0,0 22 16,-1-22-16,1-21 0,0 21 0,21 0 16,-22-21-16,22 0 0,0 0 0,0 0 15</inkml:trace>
  <inkml:trace contextRef="#ctx0" brushRef="#br0" timeOffset="58124.72">13293 5038 0,'0'0'0,"0"-43"0,0 22 16,0-21-16,0 0 0,0 20 0,21-20 15,-21 21-15,0 0 0,0 0 0,0-1 16,0 44-1,0-1-15,0 0 16,0 21-16,0 1 0,0-1 16,0 21-16,0-20 0,0 20 0,0 1 15,0-22-15,0 22 0,0-22 16,-21 0-16,-1 22 0,22-43 16,-21 21-16,0 1 0,0-22 0,21 0 15,0 0-15,0-42 31,21 0-31,0-22 16,0 22-16,1 0 0,-1-21 0,0-1 16,0 1-16,21 0 0,-20-1 15,-1-20-15,21 21 0,-21-1 0,0 22 16,22-21-16,-22 21 0,0 21 16,0 21-16,-21 0 15,0 0-15,0 21 0,0-20 16,0 20-16,0 0 0,0 1 15,0-1-15,21-21 0,-21 21 0,0 1 16,0-22-16,22 0 0,-1 21 0,0-20 16,0-22-16,0 21 0,0 0 15,22-21-15,-22 0 0,21 0 0,1 0 16,-1 0-16,0-21 0,22 0 0,-22-1 16,0 1-16,1-21 0,-1 0 15,0-1-15,-20 1 0,-1-22 0,0 22 16,0-21-16,-21-1 0,0 1 15,0-1-15,0 1 0,-21 20 0,0 1 16,0 21-16,-1 0 0,-20-1 16,21 1-16,-21 21 0,20 0 15,-20 0-15,21 21 0,0 1 0,0-1 16,-1 0-16,1 21 0,21-21 0,0 1 16,0 20-16,0-21 0,0 21 15,0-20-15,21-1 0,1 21 0,-1-21 16,0 0-16,21 1 0,-21-22 15,22 21-15,-1 0 0</inkml:trace>
  <inkml:trace contextRef="#ctx0" brushRef="#br0" timeOffset="58420.55">14584 5292 0,'0'0'0,"21"0"16,0 0-16,0 0 15,0-21-15,1-1 0,-1 1 16,0 0-16,0 0 0,-21 0 15,0 0-15,0-1 0,0 1 16,0 0-16,-42 21 16,21 0-16,-1 0 15,1 0-15,0 21 0,-21 0 16,21 1-16,-1 20 0,-20-21 0,21 0 16,21 22-16,-21-22 0,21 0 0,0 21 15,0-21-15,0 1 0,0-1 16,0 0-16,21 0 0,-21 0 15,21-21-15,0 21 0,0-21 0,22 0 16,-22 0-16,0 0 0,21 0 16,1 0-16,-22 0 0,21 0 0,1-21 15,-1 0-15,0 0 0</inkml:trace>
  <inkml:trace contextRef="#ctx0" brushRef="#br0" timeOffset="58884.16">15261 4720 0,'0'0'0,"0"-42"0,0 21 0,0-22 0,0 22 0,0 0 16,-21 21 0,21 21-1,0 0-15,0 1 0,0 20 0,0 0 16,-21 1-16,21 20 0,0 1 16,0-22-16,-21 21 0,21 1 0,0-1 15,0-20-15,-22-1 0,22 0 0,-21 1 16,21-1-16,-21 0 0,21-20 15,0-1-15,0 0 0,0 0 16,0-42 15,0 0-31,0 0 0,0-1 0,0 1 16,21 0-16,0-21 0,1 21 16,-1-22-16,0 1 0,0 21 15,21-22-15,1 22 0,-1-21 0,0 21 16,1 21-16,-22-21 0,21 21 15,1 0-15,-1 0 0,-21 21 0,0-21 16,0 21-16,1 0 0,-1 0 0,-21 0 16,0 22-16,0-22 0,0 0 15,0 0-15,-21 0 0,-1 22 0,1-22 16,0 0-16,0-21 0,-21 21 0,20 0 16,-20 1-16,21-1 0,-21-21 15,20 0-15,-20 21 0,21-21 0,0 0 16,-22 0-16,22 0 0,0 0 0,0 0 15,0 0-15,21-21 16,0 0-16</inkml:trace>
  <inkml:trace contextRef="#ctx0" brushRef="#br0" timeOffset="59373.39">16658 4657 0,'0'-21'0,"0"42"0,0-64 16,0 22-16,0 0 0,0 0 15,0 0-15,0 42 31,-21 0-31,21 21 0,-21 1 16,21-1-16,0 22 0,0 20 16,-21-20-16,21-1 0,0 1 0,0-1 15,0 1-15,0-1 0,0-20 0,0-1 16,0 0-16,0 1 0,0-22 16,0 21-16,0-21 0,0 0 15,0-42 16,0 0-31</inkml:trace>
  <inkml:trace contextRef="#ctx0" brushRef="#br0" timeOffset="59683.96">16468 4805 0,'0'0'0,"0"-42"0,-22-1 0,22 22 15,-21 0-15,21-21 0,0 20 0,0 1 16,21 0-16,1-21 0,20 21 15,-21-1-15,21 1 0,1 0 16,20 0-16,-20 0 0,20 0 0,-21 21 16,22 0-16,-1 0 0,-20 0 15,20 21-15,1 0 0,-22 0 0,0 21 16,-20-20-16,-1 20 0,-21 0 16,0 1-16,0 20 0,-21-21 0,-1 1 15,1 20-15,-21-20 0,-22-1 16,22 0-16,0 1 0,-1-22 0,-20 21 15,42-21-15,-22 0 0,22 1 0,0-22 16,0 21-16,42-21 31,0-21-31,0 21 16,1 0-16,20-22 0</inkml:trace>
  <inkml:trace contextRef="#ctx0" brushRef="#br0" timeOffset="60832.03">17335 5228 0,'0'0'16,"22"0"-16,20 0 0,-21 0 0,0 0 16,0 0-16,1 0 0,-1 0 0,0-21 15,0 21-15,0-21 0,0 0 0,-21 0 16,0-1-16,22 1 0,-22 0 16,0-21-16,0 21 0,0-1 0,-22 1 15,1 0-15,0 0 16,0 0-16,-21 21 0,20 0 0,-20 0 15,0 0-15,21 21 0,-22 0 0,1 21 16,21-20-16,0 20 0,-22 0 16,22 1-16,0-22 0,0 21 0,21 0 15,0 1-15,-21-22 0,21 0 16,0 21-16,0-20 0,0-1 0,0 0 16,21-21-16,0 21 0,21-21 15,-21 0-15,1 0 0,20 0 16,0 0-16,-21 0 0,22-21 0,-1 0 15,0 21-15,-20-21 0,20-1 0,-21-20 16,0 21-16,0 0 16,1-22-16,-22 22 0,21-21 0,-21 21 15,0 0-15,0-1 0,0 1 0,-21 42 47,21 1-47,0-1 0,-22 21 16,22-21-16,0 0 0,0 1 0,0-1 15,0 0-15,0 0 0,22 0 0,-1 0 16,0 1-16,0-1 0,0-21 16,0 0-16,1 21 0,20-21 0,-21 0 15,21 0-15,1 0 0,-1 0 0,22 0 16,-22-21-16,0 0 16,22 21-16,-22-22 0,0 1 0,1 0 15,-1 0-15,-21-21 0,22 20 16,-22 1-16,0-21 0,-21 21 0,0 0 15,0-1-15,0-20 0,-21 21 16,0 0-16,-1 0 0,1 21 16,0 0-16,-21 0 0,21 0 0,-1 0 15,1 0-15,0 21 0,0 0 16,-21 0-16,20 0 0,1 22 0,0-22 16,0 21-16,21-21 0,-21 0 0,21 22 15,0-22-15,0 0 0,0 0 16,0 0-16,0 1 0,0-1 0,21-21 15,0 0-15,21 0 0,-20 0 16,20 0-16,0 0 0,1 0 16,-22 0-16,21 0 0,0-21 0,1-1 15,-22 1-15,21 21 0,-21-21 0,1 0 16,-1-21-16,-21 20 0,21 1 16,-21 0-16,21 21 0,-21-21 0,0 0 15,0 42 16,0 0-31,0 0 0,0 0 0,-21 1 16,0 20-16,21-21 0,-21 21 16,-1 1-16,22-1 0,0 22 0,-21-22 15,21 21-15,0 1 0,0-22 16,0 22-16,0-1 0,0 1 16,21-1-16,-21 1 0,22-1 0,-22 1 15,21-1-15,-21 1 0,21 20 0,-21-20 16,21 21-16,0-22 0,-21 1 15,0-1-15,0 1 0,0-1 0,0-21 16,0 1-16,0-22 0,0 21 0,-21-21 16,0 1-16,0-22 0,0 0 0,-1 0 15,1 0-15,0 0 0,0-22 16,-21 1-16,20 0 0,-20-21 16,21-1-16,-21 1 0,20 0 0,1-22 15,0 1-15,0-22 0,21 22 0,0-22 16,0 0-16,0 22 0,0-22 15,0 22-15,21-22 0,0 21 0,0 1 16,1-22-16,-1 43 0,0-22 16,0 1-16,0 21 0,0-1 0,1-20 15,20 20-15,-21 22 0,21-21 16,-20 0-16,20-1 0,0 22 0,-21 0 16,22-21-16,-1 20 0,-21 22 0</inkml:trace>
  <inkml:trace contextRef="#ctx0" brushRef="#br0" timeOffset="61403.99">18881 5207 0,'21'0'31,"0"0"-15,0 0-16,0-21 16,0 0-16,1 21 0,-22-21 15,21-1-15,0 1 0,0 0 16,-21 0-16,21-21 0,-21 20 15,0 1-15,0 0 0,-21 21 32,0 0-32,0 0 0,0 21 15,-1 0-15,1 22 0,21-22 16,-21 21-16,21-21 0,-21 22 0,21-1 16,0-21-16,0 22 0,0-22 0,0 0 15,0 21-15,0-21 0,0 1 16,21-1-16,0-21 0,0 0 15,1 0-15,20 0 0,-21 0 0,21 0 16,1 0-16,-1-21 0,0 21 16,1-22-16,-1 1 0,0-21 0,22 21 15,-22 0-15,1-22 0,-1 1 16,0 21-16,-21-22 0,22 1 16,-22 21-16,-21 0 0,0 0 0,0-1 15,0 1-15,0 0 0,-21 21 16,-22 0-16,22 0 0,0 0 0,0 0 15,-21 0-15,20 21 0,22 0 16,0 1-16,0-1 0,0 0 16,0 0-16,22 0 0,-1 0 0,0 1 15,0-1-15,0 0 0,0 0 16,-21 0-16,22 0 0,-1 1 0,-21-1 16,0 0-16,-21-21 31,-1 0-31,1 0 15,0 0-15,21-21 32</inkml:trace>
  <inkml:trace contextRef="#ctx0" brushRef="#br0" timeOffset="61579.89">20024 5355 0,'-22'0'63</inkml:trace>
  <inkml:trace contextRef="#ctx0" brushRef="#br0" timeOffset="113480.25">1799 7578 0,'0'-21'0,"0"-1"31,0 44 0,0-1-15,0 0-16,0 0 15,0 0-15,0 0 0,0 22 0,0-1 16,0-21-16,0 43 0,0-22 16,0 22-16,0-22 0,0 21 0,0 1 15,0-22-15,0 22 0,0-22 16,0 0-16,0 1 0,0-1 0,0-21 15,0 0-15,0 22 16,0-22-16,0 0 0,0 0 16,0 0-1,0-42 17,0 0-32,0 0 15,0 0 1,0 0-16</inkml:trace>
  <inkml:trace contextRef="#ctx0" brushRef="#br0" timeOffset="114224.49">2201 8149 0,'0'21'31,"0"-42"47,21 21-78,-21-21 16,22 0-16,-22 0 0,0 0 16,0-1-16,0 1 15,0 0-15,0 0 16,-22 42 15,22 0-31,-21-21 0,21 21 16,0 1-16,0-1 0,0 0 15,0 0-15,0 0 16,21-21 31,1 0-47,-22-21 16,0 0-16,0 0 15,0 0-15,0-1 16,-22 44 31,22-1-32,-21-21-15,21 21 0,0 0 16,21-21 0,1 0-1,-1 0-15,0 0 16</inkml:trace>
  <inkml:trace contextRef="#ctx0" brushRef="#br0" timeOffset="116536.35">3492 7345 0,'-21'0'15,"0"0"-15,21 21 0,-21-21 16,0 0-16,0 0 16,-1 0-1,1 0-15,21 21 94</inkml:trace>
  <inkml:trace contextRef="#ctx0" brushRef="#br0" timeOffset="117195.98">3408 7345 0,'-43'0'16,"22"0"-16,0 0 15,0 0-15,0 0 16,0 0 0,42 0 15,0 0-31,0 0 15,0 0-15,22 0 16,-22 0-16,21 0 0,22 0 0,-22 0 16,21 0-16,-20 0 0,20 0 15,1 0-15,-1 0 0,1 0 0,-1 0 16,1 0-16,-1 0 0,1 0 0,-1 0 16,-20 0-16,20 0 0,1 0 15,-22-21-15,0 21 0,22 0 0,-43 0 16,21 0-16,-21 0 0,1 0 15,-1 0-15,0 0 0,0 0 16,-42 0 0,0 0-1,0 0-15,-1 0 0,-20 0 16,21 0-16,0 0 0,-22 21 16,22-21-16</inkml:trace>
  <inkml:trace contextRef="#ctx0" brushRef="#br0" timeOffset="117564.77">4106 7430 0,'0'0'0,"-21"0"15,0 0 1,0 0-16,21 21 31,-21 0-15,21 0-16,0 21 0,0-20 0,0 20 15,0 0-15,0 1 0,0-1 16,0 21-16,0 1 0,-22-1 0,22 1 16,-21-1-16,21 1 0,0-1 0,0-20 15,-21 20-15,21-20 0,-21-1 16,21 0-16,0 1 0,0-22 0,0 0 15,0 0-15,0 0 0,0 0 16,0 1-16,0-1 16,0-42 15,0-1-31</inkml:trace>
  <inkml:trace contextRef="#ctx0" brushRef="#br0" timeOffset="118224.16">5038 8086 0,'0'0'15,"0"-21"-15,21-1 0,-21 1 0,0 0 16,21 0-16,-21-21 0,0 20 0,0 1 16,0 0-16,0 0 0,0 0 15,0 0-15,-21 21 0,0 0 16,-1-22-16,1 22 0,-21 0 16,21 0-16,0 0 0,-22 22 15,1-1-15,21 0 0,-22 0 0,1 0 16,21 22-16,-21-1 0,-1 0 15,22 1-15,0-1 0,0 0 16,0 1-16,-1-1 0,1 0 0,21 1 16,-21-1-16,21-21 0,0 21 15,0-20-15,0-1 0,0 0 0,0 0 16,21 0-16,0 0 0,1-21 0,-1 0 16,0 0-16,0 0 0,21 0 15,-20 0-15,20 0 0,-21 0 0,21-21 16,1 0-16,-1 0 0,-21 0 0,22-22 15,-1 22-15,-21-21 0,21 0 16,-20-1-16,-1 1 0,0 0 0,0-1 16,0 1-16,-21 0 0,0 20 15,0-20-15,0 21 0,21 0 16,-21 0-16,0-1 0,0 44 31,0-1-31,0 0 16,0 21-16,0-21 0,0 22 0,-21-1 15,21-21-15,0 22 0,0-1 16,0-21-16,0 21 0,0-20 0,0 20 16,0-21-16,0 0 0,0 0 0,0 1 15,0-1-15,0 0 16,21-21-16,1 0 16,-1 0-16,0 0 0,21 0 15,-21 0-15,22-21 0,-1 0 16</inkml:trace>
  <inkml:trace contextRef="#ctx0" brushRef="#br0" timeOffset="119067.68">6159 7916 0,'0'0'0,"22"-21"0,-22-21 16,0 21-16,-22 21 15,1 0-15,0 0 0,0 0 0,0 0 16,0 0-16,-1 0 0,-20 0 0,21 0 16,-21 21-16,20 0 0,-20 0 15,0 0-15,21 22 0,-22-22 0,1 21 16,21 1-16,0-1 0,-1 0 0,1 1 16,0-22-16,21 21 0,-21-21 15,21 22-15,0-22 0,0 0 16,0 0-16,0 0 0,21 0 0,0-21 15,0 0-15,1 22 0,-1-22 16,21 0-16,-21 0 0,22 0 0,-1-22 16,-21 22-16,21-21 0,-20 0 15,20 0-15,-21 0 0,21-22 0,-20 22 16,-1 0-16,0-21 0,-21 21 0,21-22 16,0 22-16,-21-21 0,0 21 15,0-1-15,0 1 0,21 0 0,-21 0 16,0 0-16,0 0 0,0 42 31,0 0-15,0 0-16,0 0 0,0 22 15,0-1-15,0 0 0,0 1 16,0-1-16,0 0 0,0 1 0,0-1 16,0 0-16,0 1 0,-21 20 0,21-21 15,0 1-15,0 20 0,0-20 16,-21 20-16,21 1 0,-21-1 0,21-21 15,0 22-15,-21-1 0,21 1 0,0-22 16,0 22-16,0-22 0,0 22 16,0-22-16,0 21 0,-21-20 0,21 20 15,-22-20-15,22-1 0,-21 21 0,21-20 16,0-22-16,-21 21 0,21 1 16,-21-22-16,21 0 0,-21 0 0,21 0 15,0 0-15,-21-21 0,-1 22 16,1-22-16,0 0 0,0 0 15,0 0-15,0 0 0,-1 0 16,1-22-16,0 1 0,0 0 0,0 0 16,0-21-16,-1-1 0,1 1 0,0 0 15,0-22-15,21 1 0,0 20 16,0-20-16,0-1 0,0 22 0,0-22 16,0 22-16,0-21 0,0 20 0,21-20 15,0 20-15,0-20 0,1 21 16,-1-22-16,21 22 0,-21-1 0,22-20 15,-22 21-15,21-1 0,-21 1 0,22 0 16,-1-1-16,0 22 16,-21-21-16,22 21 0,-22-1 0,0 1 15,21 0-15,-20 0 0,-1 0 0,-21 0 16,21-1-16,0 1 0,0 21 16</inkml:trace>
  <inkml:trace contextRef="#ctx0" brushRef="#br0" timeOffset="119588.46">6985 7938 0,'0'0'0,"21"-22"0,0 1 0,-21 0 15,21 21-15,-21-21 0,0 0 16,0 0-16,-21 21 15,0-22-15,0 22 0,0 0 0,0 0 16,-1 0-16,1 0 0,-21 0 0,21 0 16,0 22-16,-22-22 0,22 21 15,0 0-15,0-21 0,0 21 0,-1 0 16,1 0-16,21 1 0,0-1 16,0 0-16,0 0 0,0 0 15,21 0-15,1 1 16,-1-22-16,0 21 0,0-21 15,0 0-15,22 21 0,-22-21 0,0 0 16,21 21-16,-21-21 0,22 0 0,-22 21 16,0-21-16,0 21 0,0-21 15,1 22-15,-1-22 0,-21 21 0,0 0 16,0 0-16,0 0 0,0 0 16,0 1-16,-21-22 15,-1 21-15,1 0 0,0-21 0,0 21 16,-21-21-16,20 0 0,-20 21 0,21-21 15,-21 0-15,20 0 16,1 0-16,0 0 0,0 0 0,0 0 16,0 0-16,-1 0 0,1 0 0,0 0 15,0 0 1,0 0-16,21-21 16</inkml:trace>
  <inkml:trace contextRef="#ctx0" brushRef="#br0" timeOffset="120805.34">1820 10901 0,'0'0'0,"-21"0"16,21-21-1,-21 21-15,21-21 0,0-1 31,0 1-31,0 0 0,0 0 16,21 21-16,0-21 16,0 0-16,1 21 0,-1-22 0,0 22 15,0 0-15,21 0 0,-20 0 16,-1 0-16,0 0 0,0 22 0,0-1 16,0 0-16,1 0 0,-1 21 15,0 1-15,-21-1 0,0 0 0,0 1 16,0 20-16,0 1 0,-42-1 15,20 1-15,1-1 0,-21 1 0,0-22 16,-1 22-16,1-22 0,0 21 16,-1-20-16,1-22 0,0 21 15,-22-21-15,22 1 0,-1-1 0,22 0 16,-21-21-16,0 0 0,-1 0 16,22 0-16,-21 0 0,21-21 15,-1 21-15,1-43 0,0 22 0,0 0 16,0-21-16,21-1 0,0 22 15,0-21-15,0 0 0,0-1 0,0 1 16,21 21-16,0-22 0,21 22 16,-20 0-16,20 0 0,0 21 0,-21 0 15,22 0-15,-1 0 0,0 0 16,1 21-16,-1 0 0,-21 0 0,22 22 16,-22-22-16,0 21 15,0-21-15,0 22 0,0-1 0,1-21 16,-1 0-16,-21 22 0,0-22 15,21 0-15,-21 0 0,21 0 0,-21 1 16,0-1-16,21 0 0,0 0 16,1-21-16,-1 0 15,0 0-15,0 0 0,-21-21 16</inkml:trace>
  <inkml:trace contextRef="#ctx0" brushRef="#br0" timeOffset="120983.8">2625 11536 0,'0'0'0,"21"-21"0,0 21 15,-21-21-15,21 21 16,-21-22-16,0 1 47</inkml:trace>
  <inkml:trace contextRef="#ctx0" brushRef="#br0" timeOffset="121536.48">3958 10732 0,'0'0'0,"0"-22"0,-21 22 31,0 22-31,21-1 0,-21 0 16,-1 21-16,22 1 0,-21 20 0,0-21 15,0 43-15,0-21 0,-22-1 16,22 22-16,0-22 0,-21 1 0,21 20 16,-1-41-16,-20 20 0,21-20 0,21-1 15,-21 0-15,21-21 0,0 1 16,0-1-16,0 0 0,21-21 31,0-21-31,0 0 16,-21-1-16,21-20 0,1 0 15</inkml:trace>
  <inkml:trace contextRef="#ctx0" brushRef="#br0" timeOffset="121796.33">4000 10859 0,'0'0'15,"0"-22"-15,0 1 0,22 21 32,-22 21-32,21 1 0,-21-1 15,21 21-15,-21 0 0,0 22 16,21-22-16,0 22 0,-21-1 0,0 1 16,0-1-16,0 1 0,0-1 15,0-20-15,0 20 0,0-21 16,0 1-16,0-22 0,0 21 0,0-21 15,0 1-15,0-1 0,0 0 0,0 0 16,-21-42 15,21 0-31,-21 0 0</inkml:trace>
  <inkml:trace contextRef="#ctx0" brushRef="#br0" timeOffset="121989.22">3619 11536 0,'0'0'0,"-42"0"0,21 0 0,0 0 0,0 0 16,21-21 0,21 21-1,21 0-15,0-21 0,1-1 0,-1 22 16,22-21-16,-1 21 0,1-21 16,-1 0-16,1 0 0,20 0 0,-20-1 15,-1 1-15,1 0 0,-1-21 16,-20 21-16,20-1 0,-21 1 0</inkml:trace>
  <inkml:trace contextRef="#ctx0" brushRef="#br0" timeOffset="122256.07">4805 10816 0,'0'0'0,"0"-21"0,0 0 16,0 0-16,-21 21 15,-1 0 1,22 21-16,-21 0 0,0 0 15,0 22-15,21-1 0,0 0 0,-21 1 16,21 20-16,-21-21 0,21 22 16,0-1-16,0-20 0,-22 20 0,22-20 15,-21 20-15,21-21 0,0 1 16,0-22-16,0 21 0,0-21 0,0 1 16,0-1-16,0 0 0,21-21 15,1 0-15,-1 0 16,0 0-16,0-21 15,0 0-15,22-22 0,-22 22 0,0-21 16</inkml:trace>
  <inkml:trace contextRef="#ctx0" brushRef="#br0" timeOffset="123024.07">5186 10837 0,'0'0'0,"0"-21"0,0 0 0,0 0 15,0 0 1,0 42-1,0 0 1,0 0-16,-21 22 0,21-1 0,-22-21 16,22 43-16,0-22 0,-21 21 15,0-20-15,0 20 0,21 1 0,0-22 16,-21 22-16,21-22 0,-21 0 0,21 1 16,0-1-16,0-21 0,0 21 15,0-20-15,0-1 0,0 0 0,0 0 16,0 0-16,21-21 15,0 0-15,0 0 0,0 0 16,0 0-16,1 0 0,-1 0 16,0-21-16,0 0 0,0 0 0,22 0 15,-22-1-15,0-20 0,21 21 16,-21-21-16,1-1 0,20 22 0,-21-21 16,-21-1-16,0 22 0,21-21 0,-21 21 15,0 0-15,0-1 16,-21 22-16,0 0 15,0 0-15,0 22 0,21-1 16,0 0-16,-22-21 0,22 21 0,0 0 16,0 0-16,0 1 0,0-1 0,0 0 15,0 0-15,22 0 0,-22 0 16,0 1-16,21-1 0,0 0 16,-21 0-16,0 0 0,21 0 15,-21 1-15,21-22 0,-21 21 16,0 0-16,21 0 0,1-21 15,-1 0-15,0 21 0,0-21 16,0 0-16,0 0 16,1 0-16,-1 0 0,0 0 0,0-21 15,0 0-15,0 0 0,1 0 0,-1-1 16,0 1-16,0 0 0,0-21 16,0 21-16,1-22 0,-1 22 0,0-21 15,-21 21-15,0-1 0,21 1 16,-21 0-16,21 0 0,-21 42 31,0 0-15,0 0-16,0 1 0,0-1 15,-21 0-15,21 21 0,-21-21 0,21 1 16,0 20-16,0-21 0,0 0 0,0 0 16,0 1-16,0-1 15,0 0-15,21-21 16,0 0-16,0 0 15,1 0-15,-1-21 0,0 0 16,0-1-16,0 1 0,0 0 0,1 0 16,-1-21-16</inkml:trace>
  <inkml:trace contextRef="#ctx0" brushRef="#br0" timeOffset="123235.95">6159 10964 0,'0'0'15,"-21"-21"-15,0 21 0,0 0 16,0-21-16,21 42 78,0 0-62,-21-21-16</inkml:trace>
  <inkml:trace contextRef="#ctx0" brushRef="#br0" timeOffset="123468.82">4614 11303 0,'0'0'0,"-42"21"0,21-21 0,-22 0 0,22 0 15,0 0 1,42 0 0,22 0-16,-22 0 0,42 0 15,-20-21-15,20 21 0,1 0 0,-1-21 16,1 21-16,-1 0 0,-21-21 0,22 21 16,-1-21-16,1 21 0,-22 0 15,22-22-15,-1 22 0</inkml:trace>
  <inkml:trace contextRef="#ctx0" brushRef="#br0" timeOffset="124092.25">6562 10880 0,'0'0'0,"0"-21"0,0 42 47,0 0-47,0 21 0,0-21 16,0 22-16,0-22 0,0 42 16,-22-20-16,22-1 0,0 0 15,-21 22-15,21-22 0,0 1 0,0 20 16,0-21-16,0-20 0,0 20 15,0 0-15,0-21 0,0 1 0,0-1 16,0 0-16,0 0 0,0 0 0,0 0 16,-21-21-1,21-21 1,0 0-16,0 0 16,0 0-16,0-22 15,0 22-15,0 0 0,21 0 0,-21-21 16,21 20-16,1 1 0,-1 0 15,0-21-15,0 21 0,0-1 16,22 22-16,-22-21 0,21 0 0,-21 21 16,22 0-16,-1 0 0,-21 0 0,21 0 15,1 0-15,-22 0 0,0 21 16,21 0-16,-20 1 0,-22-1 0,21 0 16,-21 0-16,0 21 0,0-20 0,0-1 15,0 0-15,-21 0 0,-1 21 16,1-20-16,-21-1 0,0 0 0,-1-21 15,1 21-15,0 0 0,-1 0 0,1-21 16,0 22-16,-1-22 0,1 0 16,0 0-16,20 21 0,-20-21 15,21 0-15,0 0 0,0 0 0,-1 0 16,22-21 0,0-1-16,22 1 0,-1 21 15,0-21-15,0 0 0</inkml:trace>
  <inkml:trace contextRef="#ctx0" brushRef="#br0" timeOffset="124575.97">7324 11176 0,'0'21'16,"0"0"-16,0 1 15,0-1-15,-22 21 0,22-21 16,0 22-16,0-22 0,-21 21 0,21-21 16,0 22-16,0-22 0,0 0 0,0 0 15,0 0-15,0 0 0,0 1 16,0-1-16,21-21 0,1 0 16,-1 0-16,0 0 0,0 0 15,0 0-15,0 0 0,22-21 16,-22-1-16,0 1 0,0 0 0,0 0 15,22-21-15,-22 20 0,0-20 0,0 0 16,0-1-16,-21 22 0,22-21 16,-1 0-16,-21-1 0,21 22 0,-21 0 15,0 0-15,0 0 0,0 42 32,0 0-32,-21 0 0,21 0 15,-21 22-15,21-22 0,0 21 0,-22-21 16,22 22-16,0-22 0,0 21 15,0-21-15,0 0 0,0 1 16,22 20-16,-1-42 0,0 21 0,21 0 16,-21-21-16,1 0 0,-1 0 15,21 0-15,-21 0 0,22 0 0,-22 0 16,0 0-16,21-21 0,-21 0 0,1-21 16,20 20-16</inkml:trace>
  <inkml:trace contextRef="#ctx0" brushRef="#br0" timeOffset="124859.81">8382 10626 0,'-42'42'16,"42"0"-1,-22-20-15,1 20 0,21-21 0,-21 21 16,21 1-16,0 20 0,0-20 15,0-1-15,0 21 0,0-20 0,0 20 16,0-20-16,0-1 0,0 0 0,0 1 16,0-1-16,0-21 0,0 21 15,0-20-15,0-1 0,0 0 0,0 0 16,0 0-16,0 0 16,21-21-1,0-21 1,1 21-16,-22-21 0,21 0 0</inkml:trace>
  <inkml:trace contextRef="#ctx0" brushRef="#br0" timeOffset="125584.61">8594 11261 0,'21'0'31,"0"0"-15,0 0-16,0 0 15,0 0-15,1 0 0,-1 0 16,0-21-16,0-1 0,0 22 0,0-21 16,1 0-16,-22 0 0,21 0 15,0 0-15,-21-1 0,21 1 0,-21 0 16,0 0-16,0 0 16,0 0-16,-21 21 15,0 0 1,0 21-16,-1 0 0,1 0 0,0 0 15,0 0-15,0 22 0,0-22 16,21 21-16,-22-21 0,22 22 0,-21-1 16,21-21-16,0 0 0,0 22 15,0-22-15,0 0 0,0 0 0,0 0 16,21 1-16,1-22 0,-1 21 0,0-21 16,21 0-16,1 0 0,-1 0 15,0 0-15,1 0 0,-22 0 16,21 0-16,0-21 0,1-1 0,-1 1 15,0 0-15,1 0 0,-1-21 0,0 20 16,1-20-16,-1 21 0,0-21 16,1-1-16,-1 1 0,-21 21 0,22-22 15,-22 22-15,0 0 0,-21 0 0,0 0 16,0 0-16,-21 21 16,0 0-16,-22 0 0,22 0 15,0 0-15,0 0 0,0 21 0,-1 0 16,1-21-16,21 21 0,0 0 15,0 22-15,0-22 0,0 0 0,0 0 16,0 0-16,0 0 0,21 22 0,1-22 16,-1 0-16,0 0 0,0 0 15,0 1-15,0-1 0,1 0 0,-1 0 16,0-21-16,0 21 0,-21 0 0,21-21 16,-21 22-16,0-1 31,-21-21-31,0 0 0,0 0 0,-22 0 15,22 0-15,0 0 16,-21 0-16,21 0 0,-22 0 0,22 0 16,-21 0-16,21 0 0,-1 0 0,1 0 15,0 0-15,0 0 16,21-21 0,0-1-16,0 1 15</inkml:trace>
  <inkml:trace contextRef="#ctx0" brushRef="#br0" timeOffset="125972.38">8022 10753 0,'0'0'16,"-42"-21"-16,-1 21 0,22 0 0,-21 0 0,21 0 16,0-22-16,63 1 15,-21 21 1,43-21-16,-1 21 0,1 0 16,-1-21-16,1 21 0,20-21 0,-20 21 15,20 0-15,-20-21 0,-1 21 0,1 0 16,-1-22-16,-20 22 15,-1 0-15,0 0 0,1 0 0,-1 0 16,-21 0-16,0 0 0,1 0 0,-1 0 16,0 0-1,-21 22 17,0-1-32,-21 0 15,0-21-15,-1 21 0</inkml:trace>
  <inkml:trace contextRef="#ctx0" brushRef="#br0" timeOffset="127188.32">1418 14415 0,'0'0'0,"0"-22"15,0 1-15,21 0 0,0 0 16,1 0-16,-1 0 16,21 21-16,-21-22 0,22 1 0,-1 21 15,0-21-15,-21 21 0,22 0 16,-22 0-16,21 0 0,-21 0 0,1 21 15,-1 0-15,0 1 0,-21-1 16,0 21-16,0 0 0,0 1 16,0-1-16,-21 0 0,-22 1 0,22-1 15,-21 0-15,21 1 0,-22-22 16,1 21-16,21-21 0,-21 1 0,20-1 16,1-21-16,0 0 0,0 0 15,21-21 16,21-1-31,0 22 0,0-21 0,1 0 16,-1 21-16,0-21 0,21 0 16,1 21-16,-22-21 0,21 21 0,0 0 15,1 0-15,-1 0 0,-21 0 16,22 0-16,-22 0 0,21 21 16,-21 0-16,0 0 0,1 0 0,-1 0 15,0 1-15,-21-1 0,21 21 16,-21-21-16,0 22 0,0-1 0,-21-21 15,-21 21-15,20 1 16,-20-1-16,0-21 0,-1 22 0,1-22 0,0 21 16,-1-21-16,-20 0 15,21-21-15,-1 22 0,1-22 0,0 0 16,-1 0-16,1 0 0,0-22 16,20 22-16,-20-21 0,21 0 0,0 0 15,0 0-15,21 0 0,0-1 16,-22 1-16,22 0 0,0 0 15,0 0-15,0 0 0,0-1 0,0 1 16,22 0-16,-1 21 16,0-21-16,0 21 0,21 0 15,-20 0-15,-1-21 0,21 21 16,-21 0-16,22-21 0</inkml:trace>
  <inkml:trace contextRef="#ctx0" brushRef="#br0" timeOffset="127452.17">2794 14753 0,'0'-21'31,"21"21"48</inkml:trace>
  <inkml:trace contextRef="#ctx0" brushRef="#br0" timeOffset="128039.83">3916 14139 0,'-43'-42'31,"22"42"-31,42 0 31,1-21-31,20 21 16,-21 0-16,21 0 0,22 0 15,-1 0-15,1 0 0,21-21 0,-1 21 16,1 0-16,21 0 0,-22 0 16,1-21-16,0 21 0,-22 0 0,1 0 15,-1 0-15,-20 0 0,-1 0 16,0 0-16,-21 0 0,1 0 0,-44 0 31,1 0-15,-21 21-16,21-21 0,-22 0 0,-20 21 15,21-21-15</inkml:trace>
  <inkml:trace contextRef="#ctx0" brushRef="#br0" timeOffset="128308.68">4403 14161 0,'0'0'16,"-22"0"-16,22 21 16,0 0-1,0 0-15,0 0 0,-21 22 16,21-22-16,0 21 16,0 0-16,0 22 0,0-22 0,0 22 15,0-22-15,0 22 0,-21-22 0,21 21 16,0-20-16,-21-1 0,21 0 15,0 1-15,0-1 0,0-21 0,0 22 16,0-22-16,0 0 0,0 0 16,21 0-16,0-21 15,0 0-15,1-21 16</inkml:trace>
  <inkml:trace contextRef="#ctx0" brushRef="#br0" timeOffset="128756.43">5038 14753 0,'0'43'31,"21"-43"0,0 0-31,0 0 0,0-22 16,0 22-16,1-21 0,-1 21 0,0-21 0,0 0 16,0 0-1,-21 0-15,21-1 0,-21 1 0,0 0 16,0 0-16,-21 21 16,0 0-16,0 0 0,0 0 15,0 0-15,-1 0 0,-20 0 0,21 0 16,0 21-16,0 0 0,-1 0 15,1 1-15,0-1 0,0 21 0,0-21 16,0 0-16,21 22 0,-22-22 16,22 0-16,0 21 0,0-20 0,0-1 15,0 0-15,0 0 0,22 0 16,-1 0-16,0 1 0,0-22 0,0 21 16,0-21-16,1 0 0,20 0 15,-21 0-15,0 0 0,0 0 16,22 0-16,-22 0 0,0 0 0,21-21 15,-20-1-15,-1 22 0,0-21 16</inkml:trace>
  <inkml:trace contextRef="#ctx0" brushRef="#br0" timeOffset="129004.28">5673 14563 0,'0'0'0,"21"-21"15,21-1 1,-21 22-1,0 0-15,-21 22 0,22-1 16,-1 0-16,0 0 0,0 0 16,-21 22-16,21-22 0,0 0 0,1 0 15,-1 0-15,0 22 0,0-22 16,0 0-16,0 0 0,1 0 0,-1 0 16,0 1-16,0-22 0,0 21 0,-21 0 15,21 0 1,1-21-16,-1-21 15,-21 0-15</inkml:trace>
  <inkml:trace contextRef="#ctx0" brushRef="#br0" timeOffset="129276.86">6329 14478 0,'0'0'0,"-43"-42"31,22 42-31,0 0 0,0 0 16,0 21-16,0 0 0,-1 21 16,-20-20-16,21 20 0,-21 0 0,-1 1 15,1-1-15,21 0 0,-22 1 16,1-22-16,0 21 0,21 0 16,-22-20-16,22-1 0,0 0 0,0 0 15,21 0-15,0 0 16,21-21-1,0 0-15,0-21 0,0 21 16,22-21-16,-22 0 0,21 0 16,-21 0-16</inkml:trace>
  <inkml:trace contextRef="#ctx0" brushRef="#br0" timeOffset="129636.66">6752 14055 0,'0'0'0,"-21"0"0,0-21 15,0 21 17,21 21-32,0 0 0,0 21 15,0-21-15,0 22 0,0-1 16,0 0-16,0 22 0,0-22 0,0 1 15,0 20-15,-22-21 0,22 22 0,0-22 16,0 1-16,0-1 16,0 0-16,0 1 0,0-1 0,0 0 15,0-21-15,0 1 0,0 20 0,0-21 16,22 0-16,-1 0 16,0-21-16,0 0 0,0 0 0,0 0 15,1 0-15,-1 0 0,21 0 16,-21-21-16,0 0 0,22 21 0,-22-21 15,0 0-15,0-22 0,0 22 0,1 0 16,-22-21-16</inkml:trace>
  <inkml:trace contextRef="#ctx0" brushRef="#br0" timeOffset="129921.17">6667 14415 0,'0'0'0,"-21"0"0,0 0 15,42 0 1,0 0 0,1-22-16,20 1 0,0 21 0,1-21 15,20 0-15,-21 21 0,22-21 16,-22 0-16,22 21 0,-22-22 0,22 22 16,-22 0-16,0-21 0,1 21 15,-1 0-15,-21 0 0,21-21 0,-20 21 16,-1 0-16,0 0 0,0-21 0,0 21 15,0 0-15,1 0 16,-22-21-16,21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7:42:32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699 0,'0'0'0,"-21"0"0,0 0 16,0 0-16,-1 0 16,1 0-16,0 0 15,0 0-15,0 0 0,0 0 0,-1 0 16,1 0-16,0 0 0,0 21 15,42-21 32,21 0-47,1 0 0,-1 0 16,22 0-16,-1 0 0,1-21 16,20 21-16,-20 0 0,-1-22 15,1 22-15,20-21 0,-41 21 0,20 0 16,1 0-16,-22 0 15,0-21-15,1 21 0,-1 0 0,-21 0 16,22 0-16,-22 0 0,0 0 16,-42 0 31,0 0-47,-1 0 0,1 0 15,0 0-15,0 0 0,0 0 16</inkml:trace>
  <inkml:trace contextRef="#ctx0" brushRef="#br0" timeOffset="331.81">1693 699 0,'-21'63'31,"21"-21"-31,0 1 16,0-22-16,-21 21 0,21 1 16,0 20-16,-21-21 0,21 22 0,0-22 15,0 22-15,-21-22 0,-1 0 16,22 22-16,-21-22 0,21 1 15,0-1-15,-21 0 0,21 1 0,-21-22 16,21 0-16,0 0 0,0 0 16,0 0-16,21-21 15,0-21 1,-21 0-16</inkml:trace>
  <inkml:trace contextRef="#ctx0" brushRef="#br0" timeOffset="952">2244 1376 0,'0'0'16,"21"0"-16,0 0 0,0 0 0,0-21 15,0 0-15,1 21 16,-1-22-16,-21 1 0,21 0 0,0 0 15,-21 0-15,0 0 0,0-1 16,0 1-16,0 0 0,0 0 16,0 0-16,0 0 0,0-1 15,0 1-15,-21 21 0,0 0 16,0 0-16,-22 0 0,22 0 0,-21 0 16,21 21-16,-22 1 0,1-1 15,21 0-15,-22 21 0,22-21 0,0 22 16,-21-22-16,21 21 0,-1-21 15,22 22-15,-21-22 0,21 21 0,-21-21 16,21 1-16,0-1 0,0 0 16,0 0-16,0 0 0,0 0 0,21-21 15,0 22-15,1-22 16,-1 0-16,0 0 0,0 0 16,0 0-16,0-22 0,1 1 15,20 0-15,-21 0 0,0 0 0,22 0 16,-22-1-16,0-20 0,21 21 15,-21-21-15,1 20 0,-1 1 16,0 0-16,0 0 0,0 0 0,-21 0 16,21 21-16,-21 21 31,0 0-31,0 0 16,-21 0-16,21 0 0,-21 1 0,21-1 15,-21 0-15,21 0 0,0 0 16,0 0-16,0 1 15,0-1-15,0 0 16,21-21-16,0 0 0,0 0 16,1 0-16,-1 0 0,0 0 15,21 0-15,-21 0 0,1 0 0,-1-21 16</inkml:trace>
  <inkml:trace contextRef="#ctx0" brushRef="#br0" timeOffset="1819.82">3238 1228 0,'0'0'0,"22"-21"16,-1-22-1,-21 22-15,0 0 0,0 0 16,0 0-16,0-1 16,-21 1-16,-1 21 0,1 0 15,0 0-15,0 0 16,-21 0-16,20 21 0,1 1 0,-21-1 15,21 0-15,-22 0 0,22 21 16,0-20-16,-21 20 0,21-21 0,-1 21 16,22-20-16,0-1 0,-21 21 15,21-21-15,0 0 0,0 1 16,0-1-16,0 0 16,21-21-16,1 0 0,20 0 15,-21 0-15,0 0 0,0 0 16,1 0-16,20-21 0,-21 0 0,0 21 15,0-22-15,22 1 0,-22 0 16,0 0-16,0 0 0,0 0 0,1-1 16,-1 1-16,-21 0 0,0 0 15,21 0-15,0 0 0,-21-1 32,0 44-1,0-1-16,0 0-15,0 0 0,0 21 16,0-20-16,0-1 0,0 21 0,0-21 16,-21 22-16,21-1 0,-21 21 15,21-20-15,-21 20 0,21-20 0,0 20 16,0-21-16,0 22 0,0-1 16,0-20-16,0 20 0,0-20 0,0-1 15,0 21-15,0-20 0,0 20 16,0-20-16,0-1 0,0 0 0,-22 1 15,22 20-15,-21-21 16,21-20-16,0 20 0,-21 0 0,0-21 16,0 22-16,21-22 0,-21 0 0,-1 0 15,1 22-15,0-22 16,0 0-16,0-21 0,0 0 0,-1 0 16,1 0-1,0 0-15,21-21 0,-21 0 0,21-22 16,-21 22-16,0-21 0,21-22 15,-22 22-15,1-22 0,21 1 0,0-1 16,-21 1-16,21 21 0,0-22 0,0 22 16,0-1-16,0-20 0,0 21 15,0-1-15,0 1 0,21 0 16,0-1-16,1 1 0,20 0 16,-21-1-16,21 1 0,-20 0 0,20-1 15,0 22-15,-21-21 0,22 21 16,-1-1-16,-21 1 0,22 0 0,-22 0 15,0 21-15,0 0 0,-21-21 16,21 21-16</inkml:trace>
  <inkml:trace contextRef="#ctx0" brushRef="#br0" timeOffset="2376.21">4000 1164 0,'0'0'0,"22"0"0,-22-21 16,0 0 0,0 0-16,-22 21 31,1 0-31,0 0 0,-21 0 0,21 21 15,-1-21-15,1 21 0,-21 0 16,21-21-16,0 21 0,-1 1 0,1-1 16,0-21-16,21 21 15,-21 0-15,21 0 0,0 0 16,0 1 0,21-22-16,0 21 15,0-21-15,1 0 0,-1 21 16,0-21-16,0 21 0,21-21 15,-20 0-15,-1 0 0,0 0 0,0 0 16,0 0-16,0 21 0,22-21 16,-43 21-16,21-21 0,0 0 0,-21 22 15,21-22-15,-21 21 16,-21 0-16,0-21 16,-21 21-16,20-21 15,-20 21-15,21-21 0,-21 0 0,-1 21 16,1-21-16,21 0 0,-22 0 15,22 0-15,-21 0 0,21 0 0,0 0 16,-1 0-16,1 0 0,0 0 0,0 0 16,0 0-16,0 0 15,21-21 17,21 0-1</inkml:trace>
  <inkml:trace contextRef="#ctx0" brushRef="#br0" timeOffset="3075.81">5059 1334 0,'0'0'0,"-21"0"0,-22 0 31,22 0-31,0 0 0,0 0 16,42 21 15,0-21-31,0 0 0,22 0 15,-22 0-15,21 0 0,0 0 16,22 0-16,-1 0 0,1 0 0,-1 0 16,22 0-16,-21 0 0,20 0 15,1 0-15,-22-21 0,1 21 0,-1 0 16,1 0-16,-1 0 0,-20 0 16,-1 0-16,0 0 0,1 0 0,-22 0 15,0 0-15,0 0 0,0-22 16,-42 22 31,0 0-32,21-21-15,-21 21 16</inkml:trace>
  <inkml:trace contextRef="#ctx0" brushRef="#br0" timeOffset="3648.68">6244 974 0,'0'0'0,"-21"-21"16,0 21-16,0-22 15,21 44 16,0-1-15,0 0-16,0 0 0,0 0 16,0 0-16,0 1 0,21-22 0,0 21 15,0 0-15,0 0 0,22-21 16,-22 21-16,21 0 0,-21-21 0,22 0 16,-1 0-16,-21 22 0,21-22 15,1 0-15,-1 0 0,-21 0 16,22 0-16,-22 0 0,21 0 15,-21 0-15,0 0 0,1 0 0,-1 0 16,0 0-16,-42 0 31,0 0-31,-1 0 0,1 0 16,-21 21-16,21 0 0,-22 0 16,22 0-16,-21 0 0,0 1 0,-1-1 15,1 21-15,-22-21 0,43 0 16,-21 22-16,0-22 0,-1 0 0,22 0 15,0 0-15,0 1 0,0-1 16,-1-21-16,1 21 0,0 0 16,21 0-1,-21-21-15,21 21 16,0-42 31,21 21-32,-21-21-15</inkml:trace>
  <inkml:trace contextRef="#ctx0" brushRef="#br0" timeOffset="6100.72">9356 741 0,'0'0'0,"21"-21"16,-21 0-16,21 21 0,0-22 15,-21 1-15,21 21 16,0-21-16,-21 0 0,22 21 15,-22-21 1,21 21-16,-21-21 31,0 42 16,0 0-47,-21 0 16,-1 0-16,1 0 0,0 1 15,0-1-15,0 0 0,0 21 0,-1-21 16,-20 22-16,0-22 0,21 21 16,-22 1-16,1-22 0,-22 21 0,22-21 15,0 22-15,-1-1 0,-20-21 0,21 0 16,-1 22-16,1-22 16,0 0-16,-1 0 0,1 0 0,21 0 15,-22 1-15,22-1 0,0 0 16,-21 0-16,21-21 0,21 21 0,-22-21 15,1 21-15,0-21 16,42 0 47,0 0-63,1 0 15,-1 0-15,0-21 16,21 21-16,-21 0 0,1 0 0,20 0 15,0 0-15,-21 0 0,22 0 16,-1 0-16,-21 0 0,22 0 0,-1 0 16,-21 0-16,21 0 0,1 21 15,-22 1-15,21-22 0,-21 21 0,1 0 16,20 0-16,-21-21 0,0 21 0,22 0 16,-22 1-16,0-1 0,21-21 15,-21 21-15,1 0 0,-1-21 0,0 0 16,0 21-16,0-21 0,0 0 15,-21 21-15,22-21 0,-1 0 32</inkml:trace>
  <inkml:trace contextRef="#ctx0" brushRef="#br0" timeOffset="7637.22">12721 466 0,'0'-21'16,"0"42"77,0 0-93,21 0 16,0-21-16,1 21 16,-1 0-16,0-21 0,0 22 0,21-1 15,-20 0-15,20 0 0,0 0 0,1 0 16,-1 1-16,0-1 0,1 0 15,20 0-15,-21 0 0,22 0 0,-22 1 16,22-1-16,-22 21 0,0-21 16,22 0-16,-22 1 0,22-1 0,-22-21 15,0 21-15,1 0 0,20-21 0,-20 21 16,-22-21-16,21 0 16,-21 21-16,0-21 0,22 0 0,-22 0 15,0 0-15,0 0 16,-42 0 31,0 0-47,0 0 0,0 22 0,-22-22 15,22 0-15,0 21 16,0 0-16,-22-21 0,1 21 0,21 0 16,-21-21-16,-1 21 0,1 1 15,0-1-15,-1 0 0,1 0 0,0 21 16,-1-20-16,1-1 0,0 0 15,-1 0-15,1 21 0,0-20 16,-1-1-16,1 0 0,0 0 0,-1 0 16,1 0-16,21 1 0,-22-1 0,22 0 15,0-21-15,0 21 0,0-21 16,0 21-16,-1-21 0,1 21 16,21 1-1,0-44 110,0 1-109</inkml:trace>
  <inkml:trace contextRef="#ctx0" brushRef="#br0" timeOffset="8876.12">10033 1122 0,'0'-21'32,"-21"42"-1,21 0-31,-21 0 15,21 0-15,-22 22 0,22-22 0,0 0 16,0 0-16,-21 0 0,21 1 16,-21-1-16,21 0 0,-21 0 0,21 0 15,0 0 1,0-42 15,0 0-15,0 0-16</inkml:trace>
  <inkml:trace contextRef="#ctx0" brushRef="#br0" timeOffset="9240.92">10012 847 0,'-21'63'31,"21"-42"-15,21-21-1,0 0-15,0 0 0,0 0 16,0-21-16,1 0 0,-1 21 16,0-21-16,-21 0 0,0 0 0,21 21 15,-21-22-15,0 1 0,0 0 16,0 0-16,-21 21 0,0-21 0,0 21 15,-1 0-15,1 0 0,-21 0 16,21 0-16,0 0 0,-1 0 0,1 0 16,21 21-16,0 0 0,-21-21 15,21 21-15,0 0 0,0 1 16,0-1-16,0 0 0,0 0 16,0 0-16,21-21 0,-21 21 15,21-21-15,1 0 0</inkml:trace>
  <inkml:trace contextRef="#ctx0" brushRef="#br0" timeOffset="9540.32">10350 1058 0,'0'22'31,"0"-1"-31,0 0 0,0 0 16,0 0-16,0 0 0,0 1 16,0 20-16,0-21 0,0 0 0,0 22 15,0-22-15,0 21 0,-21-21 16,21 22-16,0-22 0,-21 21 0,21 0 16,0 1-16,0-1 0,0-21 0,0 22 15,0-1-15,0-21 0,0 21 16,0-20-16,0-1 0,0 0 0,0 0 15,0 0-15,0 0 0,0 1 16</inkml:trace>
  <inkml:trace contextRef="#ctx0" brushRef="#br0" timeOffset="9832.15">10308 1122 0,'0'0'0,"0"-21"16,0 0-1,21 21 1</inkml:trace>
  <inkml:trace contextRef="#ctx0" brushRef="#br0" timeOffset="10416.82">10414 1080 0,'0'-22'16,"0"44"15,0-1-16,0 0 1,0 0-16,0 21 0,0-20 0,0 20 16,0-21-16,0 21 0,0-20 0,0-1 15,0 21-15,0-21 0,0 0 16,-21 1-16,21-1 0,0 0 0,-21 0 16,21 0-16,0 0 0,0 1 15,-22-22 1,1 0 15,21-22-31,0 1 0,0 0 16,0 0-16,0 0 15,0 0-15,0-1 0,0 1 16,21-21-16,1 21 0,-1 0 0,-21-1 16,21 1-16,0-21 0,0 21 15,0 0-15,1-1 0,-1 22 0,0-21 16,0 0-16,0 21 0,0 0 15,1 0-15,-1 0 0,21 0 0,-21 0 16,0 0-16,1 21 0,-1 0 0,0 22 16,-21-22-16,0 0 0,0 0 15,0 22-15,0-22 0,0 0 0,0 0 16,0 0-16,0 0 0,0 1 0,-21-22 16,21 21-16,0 0 0,-21-21 15,-1 0-15,22 21 0,0-42 47</inkml:trace>
  <inkml:trace contextRef="#ctx0" brushRef="#br0" timeOffset="10804.23">11091 1101 0,'0'0'0,"0"21"31,0 0-15,0 0-16,0 0 0,0 1 0,0-1 16,0 21-16,0 0 0,0-20 15,0 20-15,0 0 0,-21 1 0,21-1 16,0 21-16,0-20 0,0-1 0,0 22 15,0-22-15,-21 21 0,21 1 16,0-22-16,-21 22 0,21-22 0,0 22 16,0-22-16,0 21 0,-21-20 0,21 20 15,-22-20-15,22-1 0,0 21 16,0-20-16,0-1 0,0 0 0,-21-20 16,21 20-16,0-21 0,0 0 15,0 0-15,0 1 0,-21-22 0,21-22 31,0 1-15,0 0-16,0-21 0,0 21 0,0-22 16,0 1-16</inkml:trace>
  <inkml:trace contextRef="#ctx0" brushRef="#br0" timeOffset="11164.03">11007 1291 0,'0'0'0,"0"-21"0,0 0 15,0 0-15,0 0 0,0-22 0,0 22 16,21 0-16,-21 0 0,21 0 0,0-1 16,21 1-16,-20 0 0,20 0 15,-21 0-15,21 21 0,1 0 0,-22 0 16,21 0-16,-21 0 0,22 21 15,-22-21-15,0 21 0,0 21 0,0-20 16,-21-1-16,0 21 0,0 0 16,0-20-16,0 20 0,-21-21 0,-21 0 15,21 22-15,0-22 0,-22 0 16,22 0-16,0 0 0,-21 0 0,20-21 16,1 22-16,0-22 0,21 21 15,-21-21-15,42-21 47,0 21-47,-21-22 0</inkml:trace>
  <inkml:trace contextRef="#ctx0" brushRef="#br0" timeOffset="11679.92">11578 1058 0,'0'0'0,"0"-21"0,21 21 16,-21-21 0,21 21-16,-21 21 15,0 0-15,0 1 16,0-1-16,0 21 0,0-21 0,0 22 16,0-22-16,0 21 0,0-21 15,0 0-15,0 22 0,0-22 16,0 0-16,0 0 0,0 0 0,0 1 15,0-1 1,22-21-16,-1 0 0,0 0 16,0-21-16,0-1 0,0 22 15,1-21-15,-1 0 0,0-21 0,21 21 16,-21-1-16,1-20 0,-1 21 0,0-21 16,0 20-16,0-20 0,-21 21 15,21 0-15,-21 0 0,22 21 0,-22-22 16,0 44-1,0-1 1,0 0-16,-22 21 16,1-21-16,21 1 0,-21 20 15,21-21-15,0 0 0,0 22 0,0-22 16,0 0-16,0 0 0,0 0 0,0 0 16,0 1-16,21-22 15,0 0-15,1 0 0,-1 0 16,0 0-16,0 0 0,0 0 0,0 0 15,22-22-15,-22 1 0,0 0 16,21 0-16,-20 0 0,-1-22 0,0 22 16,-21-21-16,21 0 0</inkml:trace>
  <inkml:trace contextRef="#ctx0" brushRef="#br0" timeOffset="11948.77">12361 783 0,'0'0'0,"0"-21"0,0 0 0,0 0 16,0 42 15,0 0-31,0 21 16,0-20-16,0 20 0,0 0 15,-21 1-15,21-1 0,-21 0 0,21 1 16,0-1-16,-21 0 0,21 1 16,0-1-16,0-21 0,0 0 0,0 22 15,0-22-15,0 0 0,0 0 16,0 0-16,0 0 15,21-21 1,0 0-16,0 0 16,0-21-1,1 21-15,-22-21 0</inkml:trace>
  <inkml:trace contextRef="#ctx0" brushRef="#br0" timeOffset="12228.03">12361 974 0,'0'0'16,"21"-21"0,1 21-1,-1 0-15,0-22 0,0 22 16,0-21-16,0 21 0,1 0 15,-1-21-15,0 21 0,0 0 0,0-21 16,0 21-16,1 0 0,-44 21 47,1-21-31,0 21-16,0 0 0,0 1 0</inkml:trace>
  <inkml:trace contextRef="#ctx0" brushRef="#br0" timeOffset="15916.29">17145 466 0,'0'0'0,"21"0"0,0 0 0,0-21 16,1 21-16,-1 0 0,0-22 0,0 22 16,0 0-16,-21-21 0,21 21 15,1 0 1,-22 21 31,-22 1-47,-20-1 15,21 0-15,-21 0 0,-1 0 0,1 22 16,-22-1-16,1-21 0,21 21 16,-22 1-16,-21-1 0,22 0 0,-1 1 15,1-1-15,-22 0 0,22 1 16,-1-22-16,-20 0 0,41 21 0,-20-20 15,-1-22-15,22 21 0,21 0 16,-22-21-16,22 0 0,0 0 0,0 0 16,0 0-16,21-21 15,21 21 1,21-21 0,-21 21-16,1 0 0,20 0 0,0 0 15,1 0-15,-1 0 0,0 0 16,22 21-16,-22 0 0,22-21 0,-22 21 15,21 0-15,-20-21 0,20 21 16,-20 1-16,-1-1 0,0 0 0,1 0 16,-1-21-16,-21 21 0,21 0 15,-20 1-15,-1-1 0,0 0 16,-21 0-16,21-21 16,0 0-1,-21 21-15,21-21 31,1-21-15,-1 0-16,-21 0 0</inkml:trace>
  <inkml:trace contextRef="#ctx0" brushRef="#br0" timeOffset="16651.87">18119 953 0,'0'0'0,"21"-22"16,21-41 0,-21 42-16,-21 0 0,0-1 15,0 1-15,0 0 16,-21 0-16,0 21 0,0 0 0,0-21 15,-1 21-15,1 0 0,0 0 0,-21 0 16,21 0-16,-1 0 0,1 21 16,-21 0-16,21 0 0,0 22 0,-22-22 15,22 21-15,0 0 0,-21-20 16,20 20-16,1 0 0,0 1 0,0-22 16,0 21-16,21-21 0,-21 22 15,21-22-15,0 0 0,0 0 16,0 0-16,0 0 0,21 1 15,0-22-15,0 0 0,0 0 16,22 0-16,-22 0 0,0 0 0,0 0 16,0-22-16,0 1 0,22 0 0,-22 0 15,0 0-15,0 0 0,0-22 16,1 22-16,-1-21 0,0 21 0,0-22 16,0 1-16,0 21 0,-21-22 15,22 22-15,-1 0 0,-21-21 0,0 21 16,21 21-16,0-22 0,0 22 15,-21 22 1,0-1-16,0 0 16,0 0-16,0 0 0,0 22 15,0-22-15,0 21 0,0-21 0,0 22 16,0-22-16,0 21 0,0-21 16,0 0-16,0 1 0,0-1 0,0 0 15,0 0-15,21 0 0,1-21 16,-1 0-16,21 0 0,-21 0 15,22 0-15,-22 0 0,21 0 0</inkml:trace>
  <inkml:trace contextRef="#ctx0" brushRef="#br0" timeOffset="17199.56">18986 381 0,'-21'-21'32,"21"42"-32,0 0 15,0 0-15,0 1 16,0-1-16,0 0 0,21-21 15,-21 21-15,22 0 0,-1 0 0,0 1 16,21-22-16,-21 21 0,22-21 0,-1 21 16,-21-21-16,22 21 0,-1-21 15,0 0-15,1 21 0,-1-21 0,0 21 16,1-21-16,20 22 0,-21-22 16,1 0-16,-1 21 0,-21-21 0,22 0 15,-22 0-15,0 0 0,0 0 16,-21 21-16,-21 0 31,0-21-15,0 0-16,-1 21 0,-20-21 0,21 21 15,0 1-15,-22-1 0,1 0 16,0 21-16,-1-21 0,1 1 0,0 20 16,-1-21-16,1 21 0,0 1 0,-1-22 15,1 21-15,21-21 0,-21 1 16,20-1-16,1 0 0,0 0 0,0 0 15,0 0-15,21 1 16,0-1 0</inkml:trace>
  <inkml:trace contextRef="#ctx0" brushRef="#br0" timeOffset="25368.45">14012 2223 0,'0'0'0,"21"0"0,1 0 16,-1 0-16,0 0 0,0 0 0,0 0 15,0 0-15,1 0 0,-1 0 16,0 0-16,0 0 16,-21-22-16,21 22 0,-21-21 15,0 0 1,0 0-16,0 0 16,-21 21-1,0 0 1,0 0-16,0 0 0,-1 0 15,1 0-15,0 21 0,-21 0 16,21 0-16,-22 0 0,22 1 16,0-1-16,-21 0 0,20 21 0,1 1 15,0-22-15,0 21 0,0 0 16,0 1-16,21-22 0,-22 21 0,22 1 16,0-22-16,0 0 0,0 21 15,0-21-15,22 1 0,-1-22 0,0 21 16,0-21-16,0 0 0,0 0 0,22 0 15,-1 0-15,-21 0 0,22 0 16,-1 0-16,0 0 0,-21-21 0,22-1 16,-1 1-16,-21 0 0,0 0 15,1 0-15,-1 0 0,0-1 0,-21-20 16,0 21-16,0-21 0,0 20 16,0-20-16,0 21 0,-21-21 15,0 20-15,-1 1 0,1 0 0,0 0 16,-21 0-16,21 0 0,-22 21 0,22 0 15,0 0-15,-21 0 0,20 0 16,1 0-16,-21 0 0,21 0 0,0 0 16,21 21-16,-22 0 0,1 0 15,21 0-15,0 0 16,21 1 0,1-22-16,-1 0 0,0 0 15,21 0-15,-21 0 0</inkml:trace>
  <inkml:trace contextRef="#ctx0" brushRef="#br0" timeOffset="25789.21">14478 2328 0,'0'0'16,"0"-21"-16,0 0 16,21 21-1,-21-21-15,21 21 0,0 0 16,1 0-16,-1 0 0,0 0 0,0 0 15,0 0-15,0 0 0,1 0 16,-1 0-16,0 21 0,0 0 0,0 0 16,0 1-16,-21-1 15,22 0-15,-22 0 0,0 21 0,0-20 16,0-1-16,0 21 0,0-21 0,0 0 16,-22 22-16,1-22 0,0 0 15,21 0-15,-21 0 0,0 1 0,0-22 16,-1 21-16,1-21 0,21-21 31,0-1-15,0 1-16,0 0 0,21 0 15,1 0-15,-22-22 0,21 22 16,-21 0-16,0 0 0,21-21 0,0 20 16,0 1-16,-21 0 15,0 0-15,21 0 0,1 0 16,-1 21-16,-21-22 15,0 1 1,21 0-16</inkml:trace>
  <inkml:trace contextRef="#ctx0" brushRef="#br0" timeOffset="26455.82">15071 1969 0,'0'0'0,"0"-22"0,-85-41 32,64 42-32,-22 0 0,22 21 0,0-22 15,-21 22-15,21 0 0,-22 0 0,1-21 16,0 21-16,-1 0 0,1 0 15,0 0-15,-22 0 0,22 21 0,-22 1 16,1-1-16,20 0 0,-20 21 16,-1-21-16,1 22 0,21-1 0,-22-21 15,1 22-15,20-1 0,1 0 16,0 1-16,-1 20 0,22-21 16,0 1-16,-21-1 0,20 22 0,22-22 15,-21 0-15,21 1 0,0-1 0,0 0 16,0 1-16,0-1 0,0-21 15,21 21-15,1-20 0,-1 20 0,21-21 16,-21 0-16,22 0 0,20 1 0,-21-1 16,22-21-16,-22 21 0,22 0 15,-1-21-15,1 0 0,20 0 16,-41 0-16,20 0 0,1 0 0,-1 0 16,-20 0-16,-1 0 0,21 0 15,-20-21-15,-1 0 0,0 21 0,1-21 16,-1-1-16,0 1 0,1-21 0,-22 21 15,21 0-15,1-22 0,-22 1 16,21 0-16,-21-1 0,0 1 0,1-22 16,-1 22-16,0-21 0,-21 20 15,21-20-15,-21 20 0,0 1 0,0-21 16,0 20-16,-21 1 0,0 21 0,0-22 16,-1 1-16,1 21 0,0-21 15,0 20-15,0 1 0,0 0 16,-1 0-16,-20 0 0,21 21 0,0-21 15,-22-1-15,22 22 0,0 0 16,0 0-16,0 0 0,0 0 0,-1 0 16,1 0-16,0 0 0,-21 0 15,21 22-15,-1-22 0,-20 21 0,21 0 16,-21-21-16</inkml:trace>
  <inkml:trace contextRef="#ctx0" brushRef="#br0" timeOffset="27367.89">8636 4001 0,'0'0'0,"0"-22"0,21 22 0,0-21 16,0 0-16,-21 0 15,22 21-15,-22 21 63,-22 0-63,22 0 0,-21 1 0,0-1 15,21 21-15,-21-21 0,0 22 16,0-1-16,-22-21 0,22 21 0,-21 1 16,-1-1-16,1-21 0,0 22 0,-1-22 15,1 21-15,0-21 0,-1 0 16,1 1-16,21-1 0,-21-21 0,20 21 15,1-21-15,0 0 0,0 0 0,0 0 16,21-21 0,0 0-1,21 21-15,21-22 16,-21 22-16,1 0 0,20 0 16,0 0-16,1 0 0,-1 0 0,0 0 15,1 0-15,-1 22 0,21-1 16,-20-21-16,20 21 0,-20-21 0,20 21 15,-21-21-15,1 21 0,-1 0 0,-21-21 16,22 0-16,-22 22 0,0-22 16,0 0-16,0 0 0,-21-22 62,0 1-62</inkml:trace>
  <inkml:trace contextRef="#ctx0" brushRef="#br0" timeOffset="27628.74">9292 4276 0,'0'21'0,"0"0"15,0 0-15,0 0 0,0 1 16,0-1-16,0 0 0,0 0 16,0 0-16,0 0 0,0 1 0,0-1 15,0 0-15,0-42 47,0 0-31</inkml:trace>
  <inkml:trace contextRef="#ctx0" brushRef="#br0" timeOffset="27796.65">9334 4085 0,'0'-63'16,"0"42"0,-21 21-16,21 21 46,0 0-46,21 0 16,-21 0-16,22-21 0,-22 21 16</inkml:trace>
  <inkml:trace contextRef="#ctx0" brushRef="#br0" timeOffset="28304.93">9694 4191 0,'0'21'16,"0"0"-16,-21-21 16,21 22-16,-21-1 0,21 0 15,0 0-15,0 0 0,0 0 0,0 1 16,0-1-16,0 0 0,0 0 16,0 0-16,0 0 0,0 1 0,0-1 15,0 0-15,0 0 0,0 0 0,0 0 16,0 1-16,0-1 15,-21-21 1,0 0-16,-1 0 31,22-21-31,-21 21 0,21-22 16,0 1-16,0 0 0,0 0 0,0-21 16,0 20-16,0 1 0,21-21 15,1 21-15,-1 0 0,0-22 0,21 22 16,-21 0-16,1 0 0,20 0 0,0 21 15,-21 0-15,22 0 0,-22 0 16,21 0-16,-21 0 0,1 21 0,20 0 16,-21 0-16,0 0 0,-21 0 0,21 1 15,-21-1-15,0 0 16,0 21-16,0-21 0,0 1 0,0-1 16,0 0-16,-21 0 15,42-21 32,-21-21-31,22 21-16,-1 0 0</inkml:trace>
  <inkml:trace contextRef="#ctx0" brushRef="#br0" timeOffset="28689.01">10456 4318 0,'0'-21'16,"0"42"15,0 0-31,0 0 0,0 1 16,0 20-16,0-21 0,0 0 0,0 22 16,0-22-16,0 21 0,-21 0 15,21 1-15,0-1 0,0 22 0,0-22 16,0 21-16,0 1 0,0-22 0,0 22 15,0-1-15,0 1 0,0-1 16,0 1-16,0-1 0,0 1 16,0-1-16,0 1 0,-21-1 0,0 1 0,0-1 15,-1-20-15,1 20 0,0-21 16,0 1-16,0-1 0,0-21 0,-1 0 16,1 1-16,21-1 0,0 0 15,-21-21-15,42-21 16,-21 0-1,21-1-15,1 1 0,-1 0 0,21 0 16,-21-21-16,0-1 0,1 1 16,-1 0-16,0-1 0,21-20 0,-21 20 15</inkml:trace>
  <inkml:trace contextRef="#ctx0" brushRef="#br0" timeOffset="29004.83">10583 4572 0,'0'0'0,"0"-21"0,0-127 32,0 127-32,21-1 0,1 1 15,-1 0-15,0 0 0,0 0 0,0 0 16,22 21-16,-22 0 0,0 0 0,21 0 16,-21 0-16,1 0 0,-1 21 15,0-21-15,-21 21 0,0 0 16,0 0-16,0 22 0,-21-22 0,0 0 15,-22 0-15,22 0 0,0 0 16,-21 1-16,-1-1 0,22 0 0,0 0 16,-21-21-16,20 21 0,1-21 0,21 21 15,-21-21-15,0 0 16,42 0 15,0 0-31,0-21 0,1 21 16,-1-21-16</inkml:trace>
  <inkml:trace contextRef="#ctx0" brushRef="#br0" timeOffset="29708.15">11197 4233 0,'0'0'0,"0"-21"0,-21 21 31,0 0-15,21 21-16,-21-21 0,21 22 0,0-1 15,0 0-15,0 0 0,0 0 0,0 0 16,0 22-16,0-22 0,0 0 16,0 0-16,0 0 0,0 1 15,21-22-15,0 0 0,0 0 16,0 0-16,0 0 0,1 0 16,-1 0-16,0 0 0,0-22 0,21 22 15,-20-21-15,-1 0 0,0 0 0,0 0 16,0 0-16,0-1 0,-21 1 15,0 0-15,22 0 0,-22 0 0,0 0 16,0 42 15,0 0-31,0 0 16,-22 0-16,22 0 0,0 1 16,0-1-16,0 0 0,0 0 15,0 0-15,0 0 0,22-21 16,-1 0-16,0 0 15,0 0-15,0 0 0,0 0 16,22 0-16,-22 0 0,21 0 0,-21-21 16,1 0-16,20 0 0,-21-21 15,0 20-15,22-20 0,-22 0 0,0-1 16,0 1-16,0-21 0,0 20 0,-21-20 16,0 20-16,0-20 0,22 21 15,-22-1-15,0 1 0,0 21 0,0-22 16,0 22-16,0 0 0,0 0 0,0 0 15,-22 21-15,1 0 16,0 0 0,0 21-1,0-21-15,21 42 0,0-21 0,-21 1 16,21 20-16,-22 0 0,22-21 0,0 43 16,-21-22-16,21 1 0,-21-1 15,21 21-15,0-20 0,0-1 0,0 0 16,0 1-16,0-1 0,0-21 0,0 0 15,21 22-15,0-43 0,-21 21 16,22 0-16,-1-21 0,0 0 0,21 0 16,-21 0-16,1 0 0,-1 0 0,0-21 15,21 0-15,-21 21 0,1-21 16,-1-1-16</inkml:trace>
  <inkml:trace contextRef="#ctx0" brushRef="#br0" timeOffset="30007.98">11578 3895 0,'0'0'0,"-21"0"16,-21 0-1,20 0-15,44 0 16,-1 0-16,21-21 0,-21 21 15,43-22-15,-22 22 0,22 0 16,-1 0-16,1 0 0,-1-21 0,1 21 16,-1 0-16,1 0 0,-22 0 0,21 0 15,-20 0-15,-1 0 0,-21 0 16,0 0-16,1 0 0,-1 0 0,0 0 16,-21-21 15,21 21-31</inkml:trace>
  <inkml:trace contextRef="#ctx0" brushRef="#br0" timeOffset="30940.07">18203 3514 0,'0'0'0,"21"0"0,1-21 16,-1 21-16,-42 21 46,-1 0-30,-20 21-16,21-21 0,-21 1 0,20 20 16,-20-21-16,0 21 0,-1-20 15,1 20-15,0-21 0,-1 21 0,-20-20 16,21 20-16,-22-21 0,22 21 0,-1-20 16,1-1-16,21 0 15,-21 0-15,20 0 0,1-21 0,42 0 31,1 0-15,-1 0-16,21 0 0,-21 0 0,22 0 16,-22 0-16,21 0 0,0 0 15,1 0-15,-1 0 0,0 0 0,1 0 16,-1 21-16,0 1 0,1-22 16,-22 21-16,21-21 0,1 21 15,-22-21-15,21 21 0,-21-21 0,0 0 0,1 21 16,-1-21-1,-21 21-15,21-21 16,0 0 15</inkml:trace>
  <inkml:trace contextRef="#ctx0" brushRef="#br0" timeOffset="31552.72">19135 3916 0,'0'0'0,"42"-85"31,-42 64-31,0 0 0,0 0 0,0 0 15,-21-1-15,0 22 0,-1-21 16,1 0-16,0 21 0,0 0 0,0-21 16,-22 21-16,22 0 0,0 0 15,0 0-15,0 0 0,-22 21 16,22-21-16,0 21 0,-21 0 16,21 1-16,-1-1 0,-20 0 0,21 21 15,0-21-15,21 22 0,-21-22 0,-1 21 16,22 1-16,-21-22 0,21 21 15,0-21-15,0 22 0,0-22 0,0 0 16,21 0-16,1 0 0,-1 0 16,0-21-16,0 0 0,0 0 0,0 0 15,1 0-15,-1 0 0,0 0 0,0 0 16,21-21-16,-20 0 0,-1 0 16,21 0-16,-21-22 0,22 22 0,-22-21 15,0 21-15,21-22 16,-21 1-16,1 21 0,-1-21 0,0 20 15,0-20-15,-21 21 0,21 0 0,-21 0 16,0-1 0,0 44-1,0-1-15,-21 0 0,0 0 16,21 21-16,-21-20 0,21 20 0,0-21 16,0 21-16,0-20 0,0-1 15,0 21-15,21-21 0,0 0 0,0 1 16,0-1-16,22-21 0,-22 0 0,21 0 15,1 0-15,-1 0 0,0 0 16,22 0-16,-22 0 0,0-21 16,1-1-16,-22 1 0</inkml:trace>
  <inkml:trace contextRef="#ctx0" brushRef="#br0" timeOffset="39252.94">8572 4170 0,'-21'0'0,"21"-21"78,21 21-78,1-21 16,-1-1-16,0 1 0,0 21 15,0-21-15,0 0 0,1 0 16,20 0-16,-21 21 0,0-22 0,0 1 16,1 0-16,-1 21 0,0-21 15,0 0 1,-42 42 62,0-21-62,21 21-16,-21-21 0,-1 21 15,1 0-15,-21 1 0,21-1 0,0 0 16,-22 0-16,22 0 0,0 0 15,-21 22-15,20-22 0,1 0 0,-21 0 16,21 22-16,0-22 0,-1 0 0,-20 0 16,21 0-16,0 22 0,0-43 15,-1 21-15,1 0 0,0 0 0,0 0 16,0-21-16,21 21 0,-21-21 16,21 22-16,-22-22 0,1 0 15,21 21 1,-21-21 15,21 21-31,21-21 63,0 0-63,1 0 15,-1 0-15,0 0 16,0 0-16,0 0 15,0 0-15,1 21 0,-1-21 0,0 0 16,0 0-16,21 0 0,1 21 16,-1-21-16,-21 0 0,22 0 15,-1 0-15,0 21 0,1-21 0,-1 0 16,0 0-16,-21 22 0,22-22 0,-22 0 16,0 0-16,0 21 0,0-21 15,1 0-15,-1 0 0,-21 21 0,21-21 16,-21 21-1,21-21-15,0 21 16,-42-21 78,0 0-94,0 0 15,0 0-15,-1 0 16,1 0-16,0 0 0,0 0 0,0 0 16,0-21-16,-22 21 0,1 0 0,21 0 15,-22-21-15,1 21 0,0-21 16,-1 21-16,1 0 0,0-21 0,21 21 16,-22 0-16,1-22 0,21 22 15,-22 0-15,22 0 0,-21-21 0,21 21 16,0-21-16,-1 21 0,1 0 15,0 0-15,0 0 0,0 0 16,0 0-16,-1 0 0,1 0 16,0 0-16,0 0 15,0 0 1,0 0-16,21-21 62,0 0-46,21 21 0,0 0-16,0-21 15,0-1-15,0 22 0,1-21 16,-1 0-16,0 0 0,0 0 0,21 0 16,-20-1-16,-1 1 0,21 0 15,0-21-15,-20 21 0,20-22 0,0 1 16,-21 21-16,22-22 0,-1 22 15,0 0-15,-20-21 0,20 21 0,0-1 16,-21 1-16,22 0 0,-22 21 0,21-21 16,-21 0-16,1 21 0,-1 0 15,-21-21-15,21 21 0,0-22 16,-42 22 46,0 0-62,0 0 0,21 22 0,-22-1 16,1 0-16,0 0 0,0 0 16,0 0-16,-22 1 0,22 20 0,-21-21 15,21 21-15,-22-20 0,1 20 0,21-21 16,-21 21-16,-1-20 0,22-1 16,-21 21-16,21-21 0,-22 0 15,22 1-15,-21-1 0,21 0 0,-1 0 16,-20 0-16,21 0 0,0-21 15,0 22-15,-1-1 0,1 0 0,0-21 16,0 21-16,0-21 0,0 21 16,-1-21-16,22 21 15,-21-21-15,42 0 63,1 0-63,-1 0 15,0 0-15,0 0 0,0 0 16,0 0-16,1 0 0,-1 0 16,21 22-16,-21-22 0,22 0 15,-22 0-15,21 0 0,0 0 0,1 21 16,-1-21-16,0 0 0,1 0 16,-1 21-16,0-21 0,1 0 0,-1 21 15,0-21-15,-20 21 0,20 0 16,0-21-16,-21 22 0,1-22 0,20 21 15,-21 0-15,0-21 0,0 21 0,1-21 16,-1 0-16,0 21 0,0-21 16,0 0-16,0 0 0,-21 21 15,-21-21 32,0 0-47,0 0 16,-21 0-16,20 0 0,-20 0 0,21-21 15,-21 21-15,-1-21 0,1 21 0,0-21 16,-1 21-16,1-21 0,0 21 16,20-21-16,-20 21 0,0-22 0,-1 22 15,22 0-15,-21-21 0,21 0 16,-22 21-16,22 0 0,-21-21 0,21 21 16,-22 0-16,22-21 0,-21 21 0,21 0 15,-22-21-15,22 21 0,0-22 16,0 22-16,0 0 0,0 0 0,21-21 15,-22 21-15,1 0 16,0 0-16,21-21 16,0 0 46,21 21-62,0 0 16,1-21-16,-1 0 0,0 21 15,0-22-15,0 22 0,0-21 16,1 0-16,-1 21 0,0-21 0,21 0 16,-21 0-16,22-22 0,-1 22 15,-21-21-15,22 21 0,-1-22 16,0 1-16,1 0 0,-1-1 0,0 22 16,22-21-16,-22 21 0,0-22 15,1 22-15,-1 0 0,-21 0 0,22 21 16,-22-21-16,0-1 0,0 22 0,0 0 15,0-21-15,1 0 16,-44 42 31,1-21-47,0 21 0,0 1 16,-21-1-16,-1 21 0,22-21 15,-21 0-15,-1 22 0,1-1 0,0 0 16,-1-20-16,1 20 0,0 0 15,-1-21-15,1 22 0,0-22 0,-1 21 16,22-21-16,-21 1 0,21 20 0,-22-21 16,22 0-16,0 0 0,0 1 15,0-1-15,0 0 0,-1-21 0,1 21 16,21 0-16,0 0 0,0 1 31,0-1-31,21-21 16,1 0-1,-1 0-15,0 0 0,0 21 0,0-21 16,22 0-16,-22 0 0,21 0 0,-21 0 16,22 21-16,-1-21 0,0 0 15,1 21-15,-1-21 0,0 0 0,1 21 16,-1-21-16,0 22 0,-21-22 0,22 21 16,-1-21-16,-21 21 0,22-21 15,-22 21-15,21-21 0,-21 0 0,0 0 16,1 21-16,-1-21 0,0 0 15,-42 0 17,0 0-32,-1 0 15,-20 0-15,0-21 0,-1 21 0,-20-21 16,21 21-16,-1-21 0,-20 0 16,20 21-16,1-22 0,21 1 0,-21 0 15,-1 0-15,22 0 0,-21 21 0,21-21 16,-1-1-16,1 1 0,0 21 15,0-21-15,0 21 16,42 0 15,0 0-15,21 0-16,-20 21 0,-1-21 16,0 0-16,0 21 0,21-21 15,-20 0-15,20 0 0,-21 0 0,21 0 16,1 0-16</inkml:trace>
  <inkml:trace contextRef="#ctx0" brushRef="#br0" timeOffset="57588.5">402 1058 0,'-21'0'31,"0"22"-31,21-1 16,0 0-16,0 0 0,0 21 0,0-20 15,0 20-15,0 0 0,0-21 16,0 22-16,0-1 0,-21 0 16,21 1-16,0-1 0,0 0 0,0 1 15,0-22-15,0 21 0,0 1 16,0-22-16,0 0 0,0 21 15,0-21-15,0 1 0,0-1 32,0-42-17,0-1 1,0 1-16,0 0 0</inkml:trace>
  <inkml:trace contextRef="#ctx0" brushRef="#br0" timeOffset="57932.31">804 1524 0,'0'0'0,"0"21"0,0 0 15,0 1 1,21-22-1,1 0-15,-1 0 16,0-22 0,0 1-16,-21 0 0,0 0 15,0 0-15,0 0 16,-21 21 0,0 0-1,0 0 1,21 21-1,0 0-15,0 0 16,-22-21-16,22 21 0,0 0 16</inkml:trace>
  <inkml:trace contextRef="#ctx0" brushRef="#br0" timeOffset="59152.61">889 7747 0,'0'-21'32,"0"0"-32,0 0 15,0-1 1,0 1-16,0 0 16,0 0-1,0 0-15,21 21 0,0 0 16,0 0-16,1 0 0,-1 0 15,0 0-15,0 0 0,21 0 16,-20 21-16,20 0 0,-21 0 0,21 22 16,-20-22-16,-1 21 0,0 0 15,0 1-15,-21-1 0,0 0 0,0 22 16,0-22-16,-21 22 0,0-1 16,0-20-16,-1-1 0,-20 21 0,0-20 15,-1-1-15,22 0 16,-21-20-16,0 20 0,-1-21 0,22 0 15,-21 0-15,21-21 0,-22 0 16,22 0-16,0 0 0,0 0 0,-22 0 16,22-21-16,0 0 0,0 0 15,0 0-15,21 0 0,-21-22 0,21 1 16,0 0-16,0-1 0,0 1 16,0 0-16,0-1 0,0 1 0,21 21 15,-21-22-15,21 22 0,0 0 16,0 0-16,0 21 0,22 0 15,-22 0-15,0 0 0,0 21 0,22 0 16,-22 0-16,0 22 16,0-22-16,0 21 0,0-21 0,1 22 15,-1-22-15,0 21 0,-21-21 16,21 1-16,0 20 0,0-21 0,-21 0 16,22-21-16,-1 21 0,-21 1 15,21-22-15,0 0 0,0 0 0,0 0 16,1 0-16,-1 0 15,0 0-15,0 0 0</inkml:trace>
  <inkml:trace contextRef="#ctx0" brushRef="#br0" timeOffset="59335.5">1587 8297 0,'0'0'0</inkml:trace>
  <inkml:trace contextRef="#ctx0" brushRef="#br0" timeOffset="59832.94">3027 7641 0,'0'0'0,"0"-21"0,0 0 0,-21 21 32,21 21-32,-22 0 15,22 0-15,-21 1 16,0 20-16,21 0 0,-21 1 0,0 20 16,0 1-16,-1-1 0,-20-21 0,21 22 15,0-1-15,-22 1 0,22-22 16,-21 22-16,21-22 0,0 0 0,-1 1 15,1-22-15,21 0 0,-21 0 16,21 0-16,21-21 31,-21-21-31,21 0 0,1-21 16,-22 21-16</inkml:trace>
  <inkml:trace contextRef="#ctx0" brushRef="#br0" timeOffset="60103.78">2984 7684 0,'0'0'0,"22"0"15,-1 0-15,-21 21 16,21 0-16,-21 0 16,21 21-16,-21 1 0,0-1 0,0 0 15,21 22-15,-21-1 0,21-20 0,-21 20 16,0-20-16,0 20 0,0-21 15,0 1-15,0-1 0,0 0 0,0 1 16,0-22-16,0 0 0,0 21 16,0-20-16,0-1 15,0-42 17,0-1-32,0 1 0</inkml:trace>
  <inkml:trace contextRef="#ctx0" brushRef="#br0" timeOffset="60311.66">2561 8340 0,'0'0'0,"-21"0"15,21-21 1,42 21 0,-21 0-16,1-22 15,20 22-15,0 0 0,1 0 0,-1-21 16,0 21-16,1 0 0,-1-21 15,0 0-15,1 21 0,-1-21 0,0 21 16,1-21-16,-1 21 0,0-22 0,1 22 16,-22-21-16,21 21 0,-21-21 15</inkml:trace>
  <inkml:trace contextRef="#ctx0" brushRef="#br0" timeOffset="60580.07">3641 7726 0,'0'0'0,"0"-21"0,0 42 31,0 0-15,0 0-16,0 0 0,0 22 16,-22 20-16,22-20 0,0-1 0,0 21 15,-21 1-15,21-22 0,-21 1 0,0 20 16,21-21-16,0 1 0,0-1 15,-21 0-15,21-20 0,0 20 0,-21-21 16,21 0-16,0 0 16,0 1-16,0-1 15,21-21-15,0-21 16,0-1-16</inkml:trace>
  <inkml:trace contextRef="#ctx0" brushRef="#br0" timeOffset="61417.14">3937 7726 0,'0'0'0,"0"-21"0,0 0 16,0-1-16,21 1 15,-21 42 1,0 1 0,0-1-16,0 0 0,0 0 15,0 21-15,0 1 0,0-1 0,0 0 16,0 22-16,0-22 0,0 22 0,-21-22 15,21 22-15,-21-22 0,21 0 16,-21 22-16,21-22 0,0-21 0,0 22 16,-22-1-16,22-21 0,0 0 15,0 0-15,0 1 0,0-1 0,22-21 16,-1 21-16,0-21 0,0 0 16,0 0-16,0 0 15,22-21-15,-22 0 0,0-1 16,0 1-16,0 0 0,1 0 0,-1 0 15,21-22-15,-21 1 0,0 21 16,1-21-16,-1-1 0,0 22 0,-21-21 16,0 21-16,0-1 0,0 1 0,-21 21 15,0 0 1,-1 0-16,1 0 0,0 0 0,0 0 16,0 21-16,-22 22 15,43-22-15,0 0 16,0 0-16,22 0 15,-1-21-15,0 22 0,0-22 16,0 21-16,0 0 16,1-21-16,-1 21 0,0-21 0,0 21 15,-21 0-15,21 1 0,-21-1 16,0 0-16,0 0 16,21 0-16,-21 0 0,22 1 15,-1-22 1,0 0-1,0 0-15,0 0 0,0 0 16,1 0-16,-1 0 0,0-22 0,0 1 16,21 21-16,-20-21 15,-1 0-15,0-21 0,21 20 0,-21 1 0,1-21 16,-1 21-16,-21 0 0,21-22 0,0 22 16,-21 0-16,0 0 15,0 0-15,0-1 0,0 1 0,0 42 47,0 1-47,0-1 0,0 0 0,0 21 16,0-21-16,0 22 0,-21-22 0,21 21 15,0-21-15,0 1 0,0-1 16,0 0-16,0 0 0,0 0 0,0 0 16,21-21-16,0 0 0,0 0 15,1 0-15,20 0 16,-21 0-16,21-21 0,-20 21 0,20-21 15,-21 0-15,21-21 0,-20 20 16,-1 1-16,0-21 0,0 21 0</inkml:trace>
  <inkml:trace contextRef="#ctx0" brushRef="#br0" timeOffset="61652">4911 7747 0,'-64'0'16,"43"0"77,0 21-93,0-21 0</inkml:trace>
  <inkml:trace contextRef="#ctx0" brushRef="#br0" timeOffset="61859.52">3873 8086 0,'0'0'0,"-21"0"31,42 0-31,1 0 16,-1 0-16,0-21 0,0 21 0,0 0 15,22-22-15,-22 22 0,21 0 16,0-21-16,-20 21 0,20 0 0,0-21 16,1 21-16,-1-21 0,0 21 0,1 0 15</inkml:trace>
  <inkml:trace contextRef="#ctx0" brushRef="#br0" timeOffset="62492.15">5546 7662 0,'0'0'0,"0"-21"32,-22 21-32,22 21 15,0 1-15,-21-22 0,21 42 16,0-21-16,0 0 0,0 22 0,0-1 16,0 0-16,0 1 0,0 20 0,0-21 15,0 1-15,0 20 0,0-20 16,0-1-16,0 0 0,0 1 0,0-22 15,0 21-15,0-21 0,0 0 0,0 1 16,0-1-16,0 0 0,0 0 16,0 0-1,0-42 1,0 0 0,0 0-16,0 0 15,0-1-15,0-20 0,0 21 0,0 0 16,0 0-16,0-22 0,21 22 15,1 0-15,-1-21 0,0 20 0,21 1 16,-21 0-16,22 0 0,-1 0 0,0 0 16,1 21-16,20 0 0,-20 0 15,-1 0-15,0 0 0,1 0 0,-1 21 16,0 0-16,1 0 0,-22 0 0,0 0 16,0 22-16,-21-22 0,0 21 0,0-21 15,0 22-15,-21-22 0,0 0 16,-22 21-16,1-20 0,0-1 0,-22 0 15,22 0-15,0-21 0,-22 21 16,22 0-16,-22-21 0,22 0 16,21 0-16,-22 0 0,22 0 0,0 0 15,0 0-15,0 0 0,21-21 16,0 0-16,21 21 16,0-21-16,-21 0 0,42 0 15,-20 21-15,-1-22 0</inkml:trace>
  <inkml:trace contextRef="#ctx0" brushRef="#br0" timeOffset="62991.87">6435 7980 0,'0'0'15,"0"-21"-15,0 0 16,0 42 15,0 0-31,0 0 0,0 0 0,0 22 16,0-1-16,0-21 0,0 21 15,0 1-15,0-22 0,0 21 16,0-21-16,0 1 0,0 20 0,0-21 16,0 0-16,21 0 15,0-21-15,0 0 0,0 0 0,0 0 16,1 0-16,-1 0 0,0 0 0,0 0 15,21-21-15,-20 0 0,-1 0 0,0 0 16,21 0-16,-21-22 0,1 22 16,-1-21-16,0-1 0,0 1 0,-21 0 15,0-1-15,21 1 0,-21 21 0,0 0 16,0-22-16,0 22 16,-21 42-1,21 1 1,-21-1-16,21 21 0,0-21 15,0 22-15,-21-1 0,21 0 0,0-21 16,0 22-16,0-1 0,0-21 0,0 22 16,0-22-16,0 0 0,0 0 15,0 0-15,21-21 0,-21 21 0,21-21 16,0 0-16,0 0 0,1 0 0,-1 0 16,0-21-16,0 21 0,21-21 0,-20 0 15,-1 0-15</inkml:trace>
  <inkml:trace contextRef="#ctx0" brushRef="#br0" timeOffset="63275.71">7387 7345 0,'0'0'0,"0"21"16,-21 0-16,21 0 0,-21 1 0,21 20 15,0 0-15,0 22 0,0-22 0,0 22 16,0-1-16,0 1 0,0-1 16,0-21-16,-21 22 0,21-1 0,0-20 15,0 20-15,-22-20 0,22-1 0,0-21 16,0 21-16,0-20 0,0-1 16,0 0-16,0 0 0,0 0 15,22-42 1,-1 21-1,0-21-15,0 0 0</inkml:trace>
  <inkml:trace contextRef="#ctx0" brushRef="#br0" timeOffset="63644.32">7641 8149 0,'0'21'15,"0"1"-15,21-22 16,0 0-16,1 0 16,-1 0-16,0-22 0,21 1 15,-21 21-15,1-21 0,20 0 0,-21 0 16,0 0-16,0-1 0,1 1 0,-1 0 16,-21 0-16,21 0 0,-21 0 15,-21 21 1,0 0-16,-1 0 0,-20 0 15,21 0-15,0 0 0,0 21 16,-1 0-16,1 0 0,0 21 0,0-20 16,0-1-16,0 21 0,21-21 15,0 22-15,-22-22 0,22 0 16,-21 21-16,21-21 0,0 1 0,0-1 16,0 0-16,0 0 0,21 0 15,1-21-15,20 0 0,-21 0 16,0 0-16,22 0 0,-22 0 15,21 0-15</inkml:trace>
  <inkml:trace contextRef="#ctx0" brushRef="#br0" timeOffset="64072.07">8509 7980 0,'0'0'0,"0"-21"15,0 0-15,0-1 0,0 1 16,0 0-1,-21 21-15,0 0 0,-1 0 16,1 0-16,0 0 0,0 21 0,0 0 16,0 1-16,21-1 15,-22 0-15,22 0 0,-21 0 0,21 0 16,0 1-16,0-1 0,0 0 16,21 0-16,1-21 15,-1 0-15,-21 21 0,21-21 0,0 0 16,0 21-16,0-21 0,1 0 15,-22 22-15,21-22 0,0 0 16,-21 21-16,21-21 16,-21 21-16,0 0 15,0 0-15,0 0 16,-21-21-16,0 0 0,0 22 16,-1-22-16,1 0 0,0 0 0,-21 21 15,21-21-15,-1 0 0,1 0 0,0 0 16,0 0-16,0 0 0,0 0 15,-1 0 1,1-21-16,21-1 16,0 1-16,0 0 15,0 0-15</inkml:trace>
  <inkml:trace contextRef="#ctx0" brushRef="#br0" timeOffset="64375.9">7281 7662 0,'43'-21'31,"-22"21"-31,0-21 0,21 21 0,1 0 15,-1 0-15,21 0 0,-20 0 16,-1 0-16,22 0 0,-22 0 0,21 0 16,-20 0-16,-1 0 0,0 0 0,1 0 15,-22 0-15,0 0 0,0 0 16,0 0-16,1 0 0,-22 21 16,-22-21-1,-20 0-15,21 21 16,0 1-16</inkml:trace>
  <inkml:trace contextRef="#ctx0" brushRef="#br0" timeOffset="65036.3">3217 9017 0,'0'0'0,"-21"0"0,0 0 0,21-21 15,-21 21-15,0 0 16,-1-21-16,44 21 47,-1 0-47,0 0 0,21 0 15,1 0-15,-1 0 0,21 0 0,1 0 16,21 0-16,-22 0 0,43 0 16,-21 0-16,-1 0 0,22 0 0,-21 0 15,21 0-15,-1 0 0,1 0 0,21 0 16,-21 0-16,21 0 0,0 0 0,0 0 16,21 0-16,0 0 0,1 0 15,-1 0-15,0 0 0,21 0 0,1 0 16,-22 0-16,21 0 0,0 0 15,1 0-15,-1 0 0,-21 0 16,0 0-16,-21 0 0,22 0 0,-22 0 16,0 0-16,0 0 0,-22 0 0,-20 0 15,0 0-15,-1 0 0,-20 0 0,-1 0 16,1 0-16,-22 0 0,-21 0 16,22 0-16,-22-21 0,0 21 0,-42-22 31,0 22-31,0-21 15,-22 21-15,-20-21 0,20 21 0,-20-21 16,21 21-16</inkml:trace>
  <inkml:trace contextRef="#ctx0" brushRef="#br0" timeOffset="65947.78">1841 1926 0,'22'0'0,"-44"0"0,1 0 0,0 0 16,0 0-16,0 0 0,0 0 0,-1 0 15,1 0-15,0 0 16,0 0-16,42 0 31,21 0-31,1 0 16,20 0-16,1 0 0,20 0 15,1-21-15,21 21 0,0-21 0,0 21 16,21 0-16,0 0 0,0-21 16,0 21-16,0 0 0,0 0 0,0 0 15,-22 0-15,22-21 0,-21 21 16,0 0-16,0 0 0,-21 0 0,-22 0 16,22-22-16,-22 22 0,-20 0 15,-1 0-15,-21 0 0,0 0 16,0 0-16,-21 22 62,0-1-62</inkml:trace>
  <inkml:trace contextRef="#ctx0" brushRef="#br0" timeOffset="66835.91">9525 8107 0,'0'0'0,"-21"0"0,-22 0 15,22 0-15,0 0 16,21-21-16,21 21 31,0 0-31,22 0 0,20 0 16,-20 0-16,41 0 0,-20-21 16,20 21-16,22 0 0,-21 0 0,0 0 15,20 0-15,-20 0 0,0 0 0,21 0 16,-22 0-16,1 0 0,0 0 15,-22 0-15,1 0 0,-1 0 0,-21 0 16,22 0-16,-43 0 0,21 0 0,-20 0 16,-44-22 15,1 22-31</inkml:trace>
  <inkml:trace contextRef="#ctx0" brushRef="#br0" timeOffset="67264.28">10837 7705 0,'0'0'16,"-21"0"-16,0 0 0,0 0 16,21 21 15,0 0-31,0 0 0,21 0 15,-21 1-15,42-22 0,-21 21 16,1 0-16,20-21 0,0 21 16,1-21-16,-1 0 0,0 21 15,1-21-15,-1 21 0,0-21 0,1 0 16,-1 0-16,0 0 0,-21 0 0,22 0 16,-22 0-16,0 0 0,-42 0 31,0 0-16,0 0-15,-1 22 0,-20-22 16,21 21-16,-21 21 0,-1-21 0,1 0 16,0 22-16,-1-1 0,-20 0 0,20 1 15,1-1-15,0-21 0,-1 22 16,1-1-16,21-21 0,-21 21 16,20-20-16,22-1 0,0 0 0,0 0 15,0 0-15,22-21 0,-1 0 16,0 0-16,21 0 0,-21 0 15</inkml:trace>
  <inkml:trace contextRef="#ctx0" brushRef="#br0" timeOffset="68293.7">13017 7557 0,'0'-22'0,"0"1"15,0 0-15,0 42 47,0 0-47,0 1 0,0 20 0,0-21 16,-21 21-16,21 1 0,0-22 0,-21 21 15,21 1-15,-21-1 0,21 0 16,0 1-16,0-1 0,-21 0 16,21-21-16,-21 22 0,21-22 0,0 21 15,0-21-15,0 1 0,0-1 16,0 0-16,-22-21 31,22-21-31,-21 21 0</inkml:trace>
  <inkml:trace contextRef="#ctx0" brushRef="#br0" timeOffset="68795.73">12658 7789 0,'0'0'0,"0"-21"0,-22 0 15,22 0-15,0 0 16,0 0-16,0-1 0,0 1 16,0 0-16,0 0 0,22 0 0,-1 0 15,0-1-15,0 1 0,21 0 16,1 0-16,-1 0 0,0 0 0,1-1 16,20 22-16,-20 0 0,-1 0 15,21 0-15,-20 0 0,-1 22 0,0 20 16,22-21-16,-22 21 0,1 1 0,-22-1 15,21 22-15,0-22 0,-20 21 16,-1-20-16,0 20 0,0-20 16,0 20-16,-21-21 0,0 22 0,0-22 15,21-21-15,-21 22 0,0-22 0,22 21 16,-22-21-16,0 1 16,21-44-1,-21 1-15,0 0 16,21 0-16,-21-21 0,0-1 15,0 1-15,21 0 0,-21-1 0,21-20 16,-21 20-16,0-20 0,21 21 0,1-22 16,-22 22-16,21-22 0,0 22 15,-21 0-15,21-1 0,0 1 16,0 21-16,1 0 0,-22-22 0,21 43 16,-21-21-16,21 21 0,0 0 15,0 0 1,-21 21-16,21 0 15,-21 1-15,0-1 0,22 0 16,-22 0-16,0 0 0,0 0 0,0 22 16</inkml:trace>
  <inkml:trace contextRef="#ctx0" brushRef="#br0" timeOffset="69399.91">14309 8128 0,'0'0'0,"21"21"16,42 43 0,-42-64-16,1 0 15,-1 0-15,0 0 0,0 0 16,0-21-16,0-1 0,1 22 0,-1-21 16,0 0-16,0 0 0,-21 0 15,0 0-15,21-1 0,-21-20 0,0 21 16,0 0-16,0 0 0,0-22 0,0 22 15,0 0-15,-21 0 0,21 0 0,-21-1 16,0 22-16,0 0 16,-1-21-16,-20 21 0,21 0 0,-21 0 0,20 0 15,-20 21-15,21 1 0,-21-1 16,-1 0-16,22 0 0,-21 21 16,21-20-16,-22 20 0,22-21 0,0 21 15,0 1-15,21-22 0,0 21 0,0-21 16,0 1-16,0-1 0,0 0 15,0 0-15,0 0 0,21-21 0,0 0 16,0 0-16,0 0 0,22 0 0,-22 0 16,21 0-16,-21 0 0,22 0 15,-1-21-15,-21 0 0,22 0 16,-1 0-16,-21-1 0,21-20 0,-20 21 16,-1 0-16,0-22 0,0 22 15,0-21-15,-21 21 0,0 0 0,0-1 16,21 1-16,-21 0 0,0 42 31,-21 0-15,21 1-16,0-1 0,0 0 0,0 21 15,0-21-15,0 1 0,0-1 0,0 0 16,0 0-16,0 0 0,0 0 16,0 1-16,0-1 0,21 0 15,1-21-15,-1 0 16,0 0-16,0 0 15,0-21-15,-21 0 0,43 21 0</inkml:trace>
  <inkml:trace contextRef="#ctx0" brushRef="#br0" timeOffset="70088.14">15176 7832 0,'0'21'31,"-21"0"-16,0 0-15,21 0 0,0 1 16,0-1-16,0 21 0,-21-21 0,21 0 16,0 1-16,0-1 15,0 0-15,0 0 0,-21 0 0,21 0 16,0 1-16,0-1 0,0-42 47,-21-1-47,21 1 15,0 0-15,0-21 16,0 21-16,0-1 0,0 1 0,0 0 16,0 0-16,21-21 0,0 20 0,0 1 15,0 0-15,0 0 0,22 21 16,-22-21-16,21 21 0,-21 0 0,1-21 16,20 21-16,-21 0 0,0 0 15,22 0-15,-22 21 0,0-21 0,-21 21 16,21 0-16,-21 0 0,0 0 15,0 22-15,0-22 0,0 0 0,0 0 16,0 0-16,0 1 0,0 20 0,0-21 16,0 0-16,0 0 15,0 1-15,-21-22 32,21-22-32,0 1 15,0 0-15,0 0 0,0 0 0,0 0 16,0-1-16,0-20 0,21 21 0,0 0 15,0-22-15,1 22 16,-1 0-16,0-21 0,0 21 0,0-1 16,22 22-16,-22-21 0,21 21 0,-21 0 15,22 0-15,-22 0 0,21 0 16,-21 0-16,22 21 0,-22 1 0,0-22 16,0 42-16,0-21 0,-21 0 0,0 22 15,0-22-15,0 21 0,0-21 16,-21 22-16,21-22 0,-21 0 0,0 21 15,0-21-15,21 1 0,-22-1 16,1-21 0,21 21-16,0-42 15,21 0 1,1-1-16,-22 1 0</inkml:trace>
  <inkml:trace contextRef="#ctx0" brushRef="#br0" timeOffset="70487.92">16383 7959 0,'85'0'16,"-64"0"-16,0 0 0,0 0 15,0-21-15,0 21 0,22-22 0,-22 22 16,21-21-16,-21 0 0,1 21 0,-1-21 15,0 21-15,0-21 0,-21 0 16,21 21-16,-21-22 0,0 1 0,0 0 16,-21 21-16,0-21 15,0 21-15,0 0 0,-1 0 16,-20 0-16,21 0 0,0 0 0,0 0 16,-1 21-16,1 0 0,0 0 0,-21 1 15,21-1-15,-1 0 16,1 21-16,21-21 0,0 22 0,-21-22 15,21 0-15,0 21 0,0-20 0,0-1 16,0 0-16,21 0 0,0 0 16,1 0-16,-1 1 0,0-22 0,21 0 15,-21 21-15,22-21 0,-22 0 0,21 0 16,1 0-16,-1 0 0,-21-21 0,21 21 16,1-22-16,-22 1 0,0 0 15,21 0-15</inkml:trace>
  <inkml:trace contextRef="#ctx0" brushRef="#br0" timeOffset="71044.17">18097 7811 0,'-21'0'31,"21"-22"-31,21 22 16,1 0-16,-1 0 0,0 0 15,0 0-15,21 0 0,-20 0 0,20 0 16,0 0-16,1-21 0,-22 21 16,21 0-16,0 0 0,-20 0 0,20 0 15,-21 0-15,0 0 0,0 0 0,-21 21 31,-21-21-15,0 0-16,0 0 0,0 0 16</inkml:trace>
  <inkml:trace contextRef="#ctx0" brushRef="#br0" timeOffset="71260.03">18161 7959 0,'0'0'0,"-21"0"0,0 21 0,21 0 31,21-21-15,0 0-16,0 21 15,0-21-15,22 0 0,-22 0 16,0 0-16,21 0 0,-21 0 16,1 0-16,-1 0 0,0 0 0,0 0 15,0 0-15,0 0 0,22 0 0,-43-21 16,21 0-16,0 21 0,21-21 0</inkml:trace>
  <inkml:trace contextRef="#ctx0" brushRef="#br0" timeOffset="71748.77">19389 7112 0,'-22'-21'16,"-20"21"0,21 0-16,0 0 15,0 21-15,21 0 16,0 0-16,0 1 0,0-1 15,0 0-15,0 0 16,21-21 0,0 0-16,0 0 0,0 0 15,0 0-15,1 0 0,-1 0 16,0-21-16,0 0 0,0 21 0,0-21 16,-21-1-16,0 1 0,0 0 0,0 0 15,0 0-15,0 0 16,-21 21-16,0 0 0,0 0 15,0 0-15,0 0 0,-1 0 16,1 21-16,0 0 0,0 21 16,21-21-16,0 22 0,-21-22 0,21 21 15,0 1-15,0-22 16,0 21-16,0-21 0,0 22 0,0-22 16,0 0-16,21 0 0,0 0 0,0 0 15,0 1-15,22-1 0,-22-21 16</inkml:trace>
  <inkml:trace contextRef="#ctx0" brushRef="#br0" timeOffset="72220.2">19897 7472 0,'0'0'0,"0"-21"16,0 0 0,0 42-1,0 0-15,0 0 16,0 0-16,21 0 0,-21 1 0,21 20 16,-21-21-16,0 21 0,21-20 0,-21 20 15,21-21-15,-21 21 0,21 1 16,-21-22-16,0 0 0,0 21 0,0-20 15,22-1-15,-22 0 0,0 0 16,0 0-16,0 0 16,0-42-1,0 0-15,0 0 16,0 0-16,0 0 0,0-1 16,21 1-16,-21-21 0,0 0 0,21-1 15,0 1-15,-21 0 0,21-1 16,0 1-16,-21 0 0,22-1 0,-1 1 15,0 0-15,0-1 0,0 1 0,0 21 16,1 0-16,-1-1 0,0 1 16,0 21-16,0 0 0,0 0 15,1 0-15,-1 0 16,0 0-16,-21 21 0,0 1 16</inkml:trace>
  <inkml:trace contextRef="#ctx0" brushRef="#br0" timeOffset="72780.88">20913 7916 0,'21'-21'0,"-42"42"0,63-63 0,-21 42 16,0-21-16,0 0 0,-21 0 0,22 21 15,-1-43-15,-21 22 0,0 0 16,0 0-16,0-22 0,0 22 0,0 0 16,0 0-16,-21 0 0,-1 0 15,1-1-15,0 1 0,0 21 0,-21 0 16,-1 0-16,1 0 0,0 0 0,-1 21 16,1 1-16,21 20 0,-22-21 15,1 0-15,21 22 0,0-1 0,0-21 16,-1 21-16,22-20 0,-21 20 0,21-21 15,0 21-15,0-20 16,0 20-16,0-21 0,21 0 0,1 0 16,-1-21-16,0 22 0,0-22 0,21 0 15,-20 0-15,-1 0 0,21 0 16,-21-22-16,22 1 0,-22 0 0,21 0 16,-21 0-16,22 0 0,-22-1 0,0-20 15,0 21-15,0-21 0,0 20 16,1-20-16,-22 21 0,0-21 0,21 20 15,-21 1-15,0 0 0,0 0 16,-21 21 0,21 21-16,-22 0 15,22 0-15,0 1 0,0-1 16,0 0-16,0 0 0,0 0 16,0 22-16,0-22 0,0 0 0,0 0 15,0 0-15,0 0 0,22 1 0,-1-1 16,0-21-16,0 0 0,0 0 15,0 0-15,1 0 0,20 0 0,0 0 16</inkml:trace>
  <inkml:trace contextRef="#ctx0" brushRef="#br0" timeOffset="73759.94">21675 7154 0,'0'0'0,"0"-21"15,0 0-15,0 0 0,-22 21 16,1 21-16,0 0 16,21 0-16,0 22 0,-21-1 15,21 0-15,-21 22 0,0-22 0,21 22 16,0-1-16,0-20 0,-22 20 16,22-21-16,-21 22 0,21-22 0,0 1 15,0-1-15,0 0 0,0 1 0,0-22 16,0 21-16,0-21 0,0 0 15,21 1-15,1-22 0,-22 21 0,21-21 16,0 0-16,0 0 0,0 0 16,22 0-16,-22-21 0,0-1 15,0 1-15,21 0 0,-20-21 0,-1 21 16,0-1-16,0-20 0,0 21 0,0-21 16,1 20-16,-22 1 0,0 0 15,0 0-15,21 0 0,-21 0 0,0 42 47,0 0-47,0 0 0,0 0 16,0 0-16,0 1 0,0-1 0,0 0 15,-21 0-15,21 21 0,0-20 16,0-1-16,0 0 0,0 0 16,0 0-16,0 0 0,21 1 15,0-22-15,0 0 0,0 0 16,0 0-16,1 0 0,-1 0 15,0 0-15,0-22 0,0 1 0,0 0 16,1-21-16,-1 21 0,0-1 16,0 1-16,0-21 0,0 21 0,1 0 15,-1-1-15,-21 1 0,21 0 0,0 0 16,-21 0-16,21 21 16,-21 21-1,0 0 1,0 0-16,-21 22 15,21-22-15,0 0 0,0 0 16,0 21-16,0-20 0,0-1 0,0 21 16,0-21-16,0 0 0,0 1 15,21-1-15,0 0 0,1 0 0,-1-21 16,0 21-16,0-21 0,0 0 0,22 0 16,-22 0-16,21 0 0,-21 0 15,22 0-15,-1 0 0,-21-21 0,21 0 16,1 0-16,-1 0 0,0-1 0,1 1 15,-1-21-15,-21 21 16,22-22-16,-22 22 0,0-21 0,0 21 0,0-22 16,-21 22-16,0-21 0,0 21 15,0 0-15,0-22 0,0 22 16,0 0-16,-21 21 0,0-21 0,0 21 16,0 0-16,-1 0 0,1 0 15,0 21-15,0 0 0,0 0 16,0 0-16,21 22 0,-22-22 0,22 0 15,0 21-15,0-20 0,0 20 0,0 0 16,0-21-16,0 22 0,0-22 16,22 0-16,-1 0 0,0 0 0,0 1 15,0-1-15,22-21 0,-22 0 16,21 0-16,0 0 0,-20 0 16,20 0-16,0 0 0,1-21 0,-1-1 15,0 1-15,1 0 0,-1 0 0,0-21 16,-21 20-16,22-20 0</inkml:trace>
  <inkml:trace contextRef="#ctx0" brushRef="#br0" timeOffset="74433.25">23834 6879 0,'-22'0'15,"22"21"-15,-21-21 0,21 22 16,0-1-16,-21-21 15,0 0 1,21-21 31,0-1-31,0 1-16,0 0 15,21 21-15,0-21 0,0 0 16,1 21-16,-1 0 15,0 0-15,-21 21 32,0 0-32,0 0 15,0 0-15,0 1 0,0-1 0,0 0 16,-21 0 0,0 0-16,-1-21 0,1 21 15,0-21 1,0 0-1,21-21 1,0 0 0,0 0-16,0 0 15,21 21-15,0-21 0,0-1 0,1 22 16,-1-21-16,0 21 16,0 0-16,0 0 0,0 0 15,1 0-15,-1 0 0,0 21 16,-21 1-16,0-1 0,0 0 0,0 21 15,0-21-15,0 22 0,0-22 16,0 21-16,-21 1 0,-22-1 16,1 0-16,0 1 0,-1-22 0</inkml:trace>
  <inkml:trace contextRef="#ctx0" brushRef="#br0" timeOffset="77968.24">19092 6985 0,'0'21'15,"21"-21"16,1 0-15,-22-21-16,0 0 16,0 0-1,0 0 1,-22 21 0,1 0-1,0 0-15,0 0 16,21 21-16,0 0 15,0 0 1,21-21 15,0-21-31,0 21 16,-21-21-16,22 21 16,-22-21-16,-22 21 31,1 21-16,0 0-15,21 0 0,-21 0 16,0 0-16,0 22 0,21-22 0,0 21 16,0 1-16,0-1 0,0-21 0,0 21 15,0-20-15,42-1 0,-21 0 0,21 0 16,22 0-16,21-21 0,-22 0 16</inkml:trace>
  <inkml:trace contextRef="#ctx0" brushRef="#br0" timeOffset="79184.31">24469 6879 0,'0'0'0,"-22"21"15,1-21 1,21 22-16,0-1 0,-21 0 16,0-21 15,0 0-16,21-21 1,-21 21-16,-1-21 16,22-1-1,22 22 32,-22 22-16,0-1-15,-22-21-16,22 21 16,-21-21-16,21-21 47,0 0-32,0-1-15,0 1 16,0 0-16,0 0 15,21 21-15,1-21 16,-1 21 0,0 0-1,-21 21-15,0 0 16,0 0-16,0 0 16,0 1-16,0-1 0,0 0 0,-21 0 15,0-21 1,21 21-16,-22-21 15,1 0-15,21-21 16,0 0 0,0 0-16,21 0 15,1 21-15,-1-22 0,0 22 16,0 0-16,0 0 0,0-21 0,1 21 16,-1 0-16,0 0 0,0 0 15,0 0-15,-21 21 0,0 1 16,0-1-16,0 0 0,0 0 0,0 0 15,0 0-15,-42 22 0,21-1 0,0-21 16,-22 22-16,1-1 0,-22 0 16,22 1-16,-21-22 0,-1 21 0</inkml:trace>
  <inkml:trace contextRef="#ctx0" brushRef="#br0" timeOffset="83176.22">13547 8509 0,'-64'-21'31,"43"21"-16,0-21-15,0 21 16,21-21-16,0 42 78,0 0-62,0 0-16,0 0 15,0 0-15,0 1 0,0-1 0,21 0 16,0 0-16,0-21 0,-21 42 0,21-20 16,0-1-16,1 0 0,-1 0 15,0 0-15,0 0 0,21 1 0,-20-1 16,20 0-16,-21 0 0,21 0 0,1 0 16,-22 1-16,21-22 0,1 21 0,-22-21 15,21 0-15,0 21 16,-20-21-16,20 0 0,-21 0 0,21 0 15,-20 21-15,20-21 0,-21 0 0,21 0 16,1 0-16,-22 0 0,21 0 16,1 0-16,-22 0 0,21 0 0,0 0 15,-20 0-15,20 0 0,0 0 0,1 0 16,-1 0-16,0-21 0,1 21 0,-1 0 16,0-21-16,22 21 0,-22 0 15,22-21-15,-22 21 0,21-22 0,-20 22 16,20 0-16,-20-21 0,20 21 0,-21 0 15,22-21-15,-22 21 0,22 0 16,-22-21-16,0 21 0,1-21 16,-1 21-16,0 0 0,22-21 0,-22 21 15,22 0-15,-22 0 0,22-22 16,-22 22-16,21-21 0,-20 21 0,20 0 16,-20 0-16,20-21 0,-21 21 0,22 0 15,-22-21-15,1 21 0,-1 0 0,0 0 16,1-21-16,-1 21 0,0 0 15,1 0-15,-1-21 0,21 21 0,-20 0 16,-1 0-16,0 0 0,1 0 0,-1-22 16,22 22-16,-22 0 0,0 0 15,1 0-15,-22 0 0,21 0 0,0 0 16,-20 0-16,20 0 0,-21 0 16,21 0-16,-20 0 0,20 0 0,-21 0 15,21 0-15,-20 0 0,20 0 16,-21 0-16,21 22 0,-20-22 0,20 0 15,0 21-15,1-21 0,-22 0 0,21 21 16,0-21-16,-20 0 0,20 21 16,0-21-16,-21 21 0,22-21 0,-22 21 15,21-21-15,-21 22 0,22-22 0,-22 21 16,21-21-16,-21 21 0,22-21 16,-22 21-16,21-21 0,-21 21 0,22-21 15,-22 21-15,0-21 0,21 22 0,-20-1 16,-1-21-16,0 21 0,0 0 15,0 0-15,-21 0 16,0 1-16,21-22 0,-21 21 16,0 0-16,0 0 0,0 0 15,0 0-15,0 1 16,0-1 15,0-42 16,0-1-31,0 1-1,0 0-15,0 0 16,0 0-16,22 21 0,-1-21 16,-21-1-16,21 1 0,0 0 0,0 21 15,0-21-15,1 0 0,-1 0 16,0 21-16,0-22 0,0 1 0,22 21 15,-22-21-15,21 0 0,-21 21 0,22-21 16,-1 21-16,-21-21 0,21 21 0,22 0 16,-22-22-16,1 22 0,-1 0 15,0 0-15,22-21 0,-22 21 0,0-21 16,1 21-16,-1 0 0,0 0 16,1 0-16,-1 0 0,0 0 15,1 0-15,-1 0 0,22 0 0,-22 0 16,0 0-16,22 0 0,-22 0 0,22 0 15,-22 0-15,21 0 0,-20 0 16,20 0-16,-20 0 0,20 0 0,-21 0 16,1 0-16,20 0 0,-20 0 0,20 0 15,-21 0-15,22 0 0,-22 0 0,22 0 16,-22 0-16,22 21 0,-22-21 16,21 0-16,-20 21 0,20-21 0,-20 0 15,20 22-15,1-22 0,-22 0 16,0 21-16,22-21 0,-22 0 15,0 0-15,1 21 0,20-21 0,-20 0 16,-1 0-16,21 0 0,-20 0 0,-1 0 16,22 0-16,-22 0 0,21 0 15,-20 0-15,20-21 0,-20 21 0,20 0 16,-21-21-16,22-1 0,-22 22 0,1-21 16,20 21-16,-21-21 0,1 0 15,-1 21-15,0-21 0,1 21 0,-1-21 16,0 21-16,1-22 0,-1 22 0,0-21 15,-20 21-15,20-21 0,-21 21 0,0 0 16,0-21-16,1 21 16,-1 0-16,0-21 0,0 21 0,-21-21 15,21 21-15,-21-22 16,21 1-16,1 21 16,-22-21-16,21 21 15,-21-21-15,0 0 31,-21 0-31,-1 21 0,-20-22 16,21 22-16,-21-21 0,-22 0 0,22 0 16,-22 0-16</inkml:trace>
  <inkml:trace contextRef="#ctx0" brushRef="#br0" timeOffset="85256.07">18330 10287 0,'-21'0'15,"21"-21"1,0 0 0,0 0-16,0-1 15,0 1-15,0 0 16,0 0-16,-21 0 16,21 0-16,-42-1 0,20 1 0,1 0 15,-21-21-15,0 21 0,-1-1 16,22 22-16,-21-21 0,-1 21 15,22 0-15,-21 0 0,21 0 0,0 0 16,-22 0-16,22 21 0,0 1 16,-21-1-16,20 21 0,1-21 0,0 22 15,0-1-15,21-21 0,0 21 16,-21 1-16,21-1 0,0 0 0,0 1 16,0-22-16,0 21 0,0-21 0,21 1 15,0-1-15,0-21 0,0 0 16,1 0-16,20 0 0,-21 0 0,21 0 15,-20 0-15,20-21 0,0-1 0,1 1 16,-1-21-16,0 21 0,-21 0 16,22-22-16,-22 22 0,21 0 15,-21-21-15,1 20 0,-22-20 0,0 21 16,21 0-16,-21 0 0,0-1 16,0 1-16,-21 21 15,-1 0-15,1 21 16,0 1-16,21 20 15,0-21-15,0 0 0,0 22 0,0-22 16,0 21-16,0-21 0,0 22 0,0-22 16,21 21-16,0-21 0,-21 0 15,22 1-15,-1-1 0,0-21 0,21 0 16,-21 21-16,1-21 0,-1 0 0,0 0 16,21-21-16,-21 21 15,1-21-15,-1-1 0,0 1 0,0-21 16,0 21-16,-21 0 0</inkml:trace>
  <inkml:trace contextRef="#ctx0" brushRef="#br0" timeOffset="85503.93">18775 9694 0,'0'0'0,"0"-21"0,0 64 31,0-22-15,0 21-16,-21-21 0,21 22 15,0-1-15,-22 0 0,22 22 0,-21-22 16,21 0-16,0 1 0,0-1 0,0-21 16,0 22-16,0-1 0,0-21 15,0 21-15,0-20 0,0-1 0,0 0 16,0 0-16,21-21 16,1 0-16,-1 0 15,-21-21-15,21 0 0,-21 0 16,21-1-16</inkml:trace>
  <inkml:trace contextRef="#ctx0" brushRef="#br0" timeOffset="86265.16">19029 9652 0,'0'0'0,"0"-21"0,0 42 47,0 0-47,0 0 0,0 22 0,-21-22 15,21 21-15,-22 1 0,22-1 0,0 0 16,0 1-16,0-1 0,0 0 16,-21 1-16,21-1 0,0-21 0,0 21 15,0 1-15,0-22 0,0 21 16,0-21-16,0 22 0,0-22 16,0 0-16,0 0 0,21 0 0,-21 1 15,22-22-15,-1 0 0,-21 21 0,21-21 16,0 0-16,21 0 0,-20 0 15,-1-21-15,21 21 0,-21-22 0,22 1 16,-22 0-16,0 0 0,21-21 0,-21 20 16,1 1-16,-1 0 0,0-21 0,-21 21 15,0-1-15,0-20 0,0 21 16,0 0-16,0 0 0,0-1 16,-21 22-16,0 0 0,-1 0 15,1 0-15,0 0 16,0 0-16,21 22 0,0-1 15,0 0-15,0 0 0,0 0 16,21 0-16,0 1 16,0-1-16,1 0 0,-1 0 0,-21 0 15,21-21-15,0 21 0,-21 1 0,21-1 16,-21 0-16,0 0 0,21 0 16,-21 0-16,22 1 15,-1-22-15,0 0 16,0 0-16,0 0 15,0 0-15,1 0 0,-1-22 16,0 22-16,0-21 0,0 0 0,-21 0 16,21 0-16,1 0 0,-1-1 15,0 1-15,0 0 0,-21-21 16,21 21-16,0-1 0,-21 1 0,0 0 16,0 0-16,22 21 0,-22 21 46,0 0-46,0 0 0,0 1 0,0-1 16,0 0-16,-22 0 0,22 0 16,0 0-16,0 1 0,0-1 0,0 0 15,0 0-15,0 0 0,22-21 16,-1 0-16,0 0 16,0 0-1,-21-21-15,21 21 0,-21-21 16,0 0-16,21 0 0,-21-1 0,22 1 15</inkml:trace>
  <inkml:trace contextRef="#ctx0" brushRef="#br0" timeOffset="86468.04">20045 9843 0,'-43'-22'16,"22"22"46,0 0-46,0 0-16,0 0 16</inkml:trace>
  <inkml:trace contextRef="#ctx0" brushRef="#br0" timeOffset="86699.91">18605 9970 0,'0'0'0,"-21"0"0,21 21 15,21-21 1,1 0-16,-1 0 0,21 0 15,-21 0-15,22 0 0,-22 0 16,21 0-16,0-21 0,1 21 0,-1 0 16,0 0-16,1 0 0,-1 0 0,22 0 15,-22 0-15,0 0 16</inkml:trace>
  <inkml:trace contextRef="#ctx0" brushRef="#br0" timeOffset="87288.16">20320 9843 0,'-42'-43'31,"42"64"-16,0 1 1,0 20-16,0-21 0,0 0 0,0 22 16,0-22-16,0 21 0,0 0 15,0-20-15,0 20 0,0-21 0,0 21 16,0 1-16,-22-22 0,22 0 0,0 21 16,0-20-16,-21-1 0,21 0 15,-21 0-15,21 0 0,0 0 16,-21-21-1,21-21 1,-21 0-16,21 0 16,0 0-16,0 0 0,0-1 15,0 1-15,0 0 0,21 0 0,0 0 16,0 0-16,0-1 0,22 1 16,-22 21-16,21-21 0,-21 0 0,22 21 15,-1 0-15,0 0 0,-20 0 0,20 0 16,0 0-16,-21 0 0,22 0 15,-22 21-15,0-21 0,0 21 0,-21 0 16,0 1-16,0-1 0,0 0 0,-21 0 16,0 0-16,0 0 0,-22 1 15,22 20-15,-21-21 0,0 0 16,20-21-16,-20 21 0,0 1 0,21-22 0,-1 21 16,1-21-16,0 0 0,0 0 15,0 0-15,0 0 16,21-21-1,21-1-15,0 1 0,0 0 16,0 0-16,0 0 0</inkml:trace>
  <inkml:trace contextRef="#ctx0" brushRef="#br0" timeOffset="88048.46">21082 10075 0,'0'22'31,"-21"-1"-31,21 0 0,-21 0 16,21 0-16,0 0 0,0 1 0,-22-1 16,22 21-16,0-21 0,0 0 0,0 1 15,0-1-15,0 0 0,0 0 16,0 0-16,22-21 15,-1 21-15,0-21 0,0 0 16,0 0-16,22 0 0,-22 0 16,21 0-16,-21-21 0,0 0 0,22 0 15,-22 0-15,0 0 0,21-1 0,-20 1 16,-22 0-16,21-21 0,0 21 0,-21-1 16,21 1-16,-21 0 0,0 0 15,0 0-15,0 0 0,0-1 16,0 44-1,-21-1 1,21 0-16,0 0 0,-21 21 16,21-20-16,0-1 0,0 0 0,0 21 15,0-21-15,0 1 16,0-1-16,0 0 0,0 0 0,0 0 16,21-21-16,0 0 15,0 0-15,0 0 0,1 0 16,-1 0-16,0-21 0,0 0 15,0 21-15,0-21 0,-21 0 0,22-1 16,-1-20-16,0 21 0,0-21 0,-21 20 16,21-20-16,0 0 0,1-1 15,-22 1-15,21 0 0,0 21 0,-21-22 16,21 1-16,-21 0 0,21 20 0,-21 1 16,0 0-16,0 0 0,0 0 15,0 0-15,0 42 16,0 0-1,-21 0-15,21 21 0,-21-20 16,21 20-16,-21-21 0,21 21 0,0 1 16,-21-1-16,21-21 0,-22 22 0,22-1 15,0-21-15,0 21 0,0-20 16,-21-1-16,21 21 0,0-21 0,0 0 16,0 1-16,-21-1 0,21 0 0,0 0 15,0 0-15,0 0 16,21-21-1,0 0-15,1-21 16,-1 21-16,0-21 0,0 0 16</inkml:trace>
  <inkml:trace contextRef="#ctx0" brushRef="#br0" timeOffset="88436.22">22204 10245 0,'0'0'0,"-21"0"0,42 0 47,0 0-31,0 0-16,0 0 0,0-21 16,1 21-16,-1-22 15,0 22-15,-21-21 0,0 0 16,0 0-16,21 0 15,-21 0-15,-21 21 32,0 0-32,0 21 0,-1-21 15,1 21-15,0 0 0,21 0 16,-21 22-16,0-22 0,21 0 0,0 0 16,0 21-16,0-20 0,-21-1 0,21 0 15,0 0-15,0 0 0,0 0 16,0 1-16,21-22 15,0 0-15,0 0 16,0 0-16,0 0 0,1 0 16,-1-22-16,21 22 0,-21-21 15</inkml:trace>
  <inkml:trace contextRef="#ctx0" brushRef="#br0" timeOffset="88883.97">22902 10118 0,'0'0'0,"21"0"0,1-21 0,-44 21 47,1 0-47,0 0 0,0 0 16,0 21-16,0 0 0,-1-21 16,1 21-16,21 0 0,0 0 15,-21-21-15,21 22 0,0-1 16,21 0-1,0-21-15,1 0 16,-1 0-16,0 21 0,0-21 0,0 0 16,0 0-16,1 0 0,-1 21 15,0-21-15,0 0 16,0 0-16,-21 21 0,21 1 16,-21-1-16,0 0 15,-21 0 1,0-21-16,0 0 0,0 21 15,0-21-15,-1 21 0,-20-21 0,21 0 16,0 0-16,0 0 0,-1 22 16,1-22-16,0 0 0,0 0 15,0 0-15,0 0 16,-1-22-16,22 1 0,-21 0 16,0 0-1,0 0-15,0 0 16,21-1-16</inkml:trace>
  <inkml:trace contextRef="#ctx0" brushRef="#br0" timeOffset="89239.77">21696 9737 0,'84'0'15,"-41"-21"1,-1 21-16,0-22 0,1 22 0,20-21 16,-20 21-16,-1 0 0,0 0 0,22-21 15,-22 21-15,0-21 0,1 21 16,-1 0-16,0 0 0,-20 0 0,20 0 15,-21-21-15,0 21 16,-21-21 0,-21 21 31,0 0-47,0 0 0,0 21 15,21 0-15</inkml:trace>
  <inkml:trace contextRef="#ctx0" brushRef="#br0" timeOffset="92396.95">13398 6646 0,'-21'0'0,"0"22"16,0-22-16,0 0 15,0 0-15,-1 0 0,1 21 0,0-21 16,0 0-16,0 0 0,0 0 16,-1 21-16,1-21 0,0 0 15,0 0-15,0 21 0,0-21 0,-1 0 31,44 0 16,-1 0-31,0 0-16,0 0 0,21 0 16,-20 0-16,-1 0 0,0 0 15,21 0-15,1 0 0,-22 0 0,21 0 16,-21 0-16,22 0 0,-1 0 0,0 0 15,-21 0-15,22 0 0,-1 0 16,0-21-16,1 21 0,-1 0 0,22 0 16,-22 0-16,21 0 0,22 0 0,-21 0 15,20 0-15,1 0 16,21-21-16,-22 21 0,1 0 0,0 0 16,-1 0-16,22 0 0,-21 0 0,21 0 15,0 0-15,-22 0 0,22 0 16,-21 0-16,-1 0 0,1 0 0,0 0 15,-1 0-15,-20 0 0,-1 0 0,1 0 16,-1 0-16,1 0 0,-1 0 16,-20 0-16,-1 0 0,0 0 0,-20 0 15,20 0-15,-21 0 0,0 0 16,0 0 0,-21-21-1,-21-1 1,0 1-16,0 21 15,0-21-15,0 21 0</inkml:trace>
  <inkml:trace contextRef="#ctx0" brushRef="#br0" timeOffset="92887.98">14076 5927 0,'0'-21'31,"0"42"-16,-21 0-15,-1 0 0,22 0 0,0 0 16,-21 1-16,21 20 0,-21-21 0,0 21 16,21-20-16,0-1 0,-21 21 15,0-21-15,21 0 0,0 1 0,0-1 16,0 0-16,0 0 0,0 0 16,0-42 15,0 0-16</inkml:trace>
  <inkml:trace contextRef="#ctx0" brushRef="#br0" timeOffset="93229.01">14012 5948 0,'0'0'0,"43"-64"31,-22 43-31,0 0 0,0 21 16,-21-21-16,21 21 0,0-21 0,1 21 0,20 0 16,-21 0-16,0 0 15,0 0-15,22 0 0,-22 0 0,0 0 16,21 0-16,-20 21 0,-1 21 0,0-21 16,0 1-16,-21-1 0,0 21 15,21-21-15,-21 22 0,0-22 0,0 0 16,0 21-16,0-21 0,0 1 0,0-1 15,0 0-15,0 0 0,0 0 16,-21 0-16,21 1 0,0-1 16,0 0-16,-21-21 15,0 0 1,0 0 0,-1 0-16</inkml:trace>
  <inkml:trace contextRef="#ctx0" brushRef="#br0" timeOffset="93464.33">13949 6202 0,'0'0'0,"21"0"0,0 0 15,0-21-15,0 21 0,1 0 16,-1 0-16,0-21 0,21 21 15,-21 0-15,1 0 0,20-22 0,-21 22 16,0 0-16,0 0 0,1 0 16,-1-21-16,0 21 0,0 0 0,0 0 15,0 0-15,-21-21 0,22 21 16,-1 0-16</inkml:trace>
  <inkml:trace contextRef="#ctx0" brushRef="#br0" timeOffset="93772.46">14795 5906 0,'0'21'47,"0"0"-47,0 0 0,0 0 0,0 0 15,0 1-15,0-1 0,-21 0 16,21 0-16,0 21 0,0-20 0,-21-1 16,21 0-16,0 0 0,0 0 0,0 0 15,0 1-15,0-1 16,-21-21-16,21 21 0,0-42 47,0 0-32,0-1-15,0 1 0</inkml:trace>
  <inkml:trace contextRef="#ctx0" brushRef="#br0" timeOffset="94058.29">14795 5969 0,'0'-21'0,"22"21"0,-1 0 16,0 0-1,0 21-15,0 0 16,0 0-16,1 1 0,-22-1 16,21 0-16,-21 0 0,21 0 0,0 0 15,-21 1-15,21-1 16,-21 0-16,21-21 0,-21 21 0,22 0 16,-1-21-16,-21 21 0,21-21 15,0 0-15,0 0 31,-21-21-15,0 0-16,0 0 16,0 0-16</inkml:trace>
  <inkml:trace contextRef="#ctx0" brushRef="#br0" timeOffset="94384.1">15325 5800 0,'0'0'0,"0"-43"31,0 65 1,0-1-32,0 0 0,0 21 15,-22-21-15,22 1 0,-21-1 16,0 21-16,21-21 0,0 0 15,0 22-15,-21-22 0,21 0 0,-21 21 16,21-20-16,-21-1 0,21 0 0,0 0 16,0 0-16,0 0 15,0 1-15,0-1 16</inkml:trace>
  <inkml:trace contextRef="#ctx0" brushRef="#br0" timeOffset="95436.88">19812 6625 0,'0'0'0,"-21"21"0,0-21 15,-1 0-15,1 0 0,0 0 16,21 22-16,21-22 62,0 0-62,22 0 16,-22 0-16,0 0 0,21 0 0,1 0 16,20 0-16,1 0 0,-1 0 15,22 0-15,0 0 0,20 0 16,1 0-16,0-22 0,0 22 0,0 0 16,-22-21-16,22 21 0,21 0 0,-21-21 15,21 21-15,-21 0 0,0-21 16,21 21-16,-21 0 0,-1 0 0,-20-21 15,21 21-15,-21 0 0,-1 0 16,1 0-16,21 0 0,-43 0 0,22 0 16,0 0-16,-22-21 0,1 21 0,-1 0 15,-21 0-15,1 0 0,-1 0 16,-21 0-16,0 0 0,1 0 0,-1 0 16,-21-22 46,-21 22-46,-1 0-16,1 0 0,0-21 0,-21 0 15</inkml:trace>
  <inkml:trace contextRef="#ctx0" brushRef="#br0" timeOffset="95956.58">20510 5694 0,'0'0'0,"0"21"31,0 0-15,-21 0-16,0 1 0,21 20 16,0-21-16,-21 21 0,0 1 0,0-22 15,21 21-15,-22 1 0,1-22 0,21 21 16,-21-21-16,0 22 0,21-22 16,-21 0-16,21 0 0,0 0 0,0 0 15,0 1 1,0-44 15,0 1-31,0 0 16,0 0-16,0 0 0,0 0 15,0-1-15,21 1 0,-21 0 16,21-21-16</inkml:trace>
  <inkml:trace contextRef="#ctx0" brushRef="#br0" timeOffset="96252.41">20405 5906 0,'0'0'0,"0"-22"0,21 1 0,-21 0 0,21 0 16,0 21-16,-21-21 0,21 0 0,0 21 15,1-22-15,-1 22 16,0-21-16,0 21 0,0 0 16,0 0-16,1 0 15,-1 0-15,0 0 0,0 0 16,-21 21-16,21 22 0,-21-22 16,21 0-16,-21 21 0,0-20 15,0 20-15,22-21 0,-22 0 0,0 22 16,0-22-16,0 21 0,0-21 0,0 0 15,0 1-15,21-1 0,-21 0 16,0 0-16,0 0 0,0 0 16,0 1-16,-21-22 47,-1 0-32,1 0-15,0 0 16,21-22-16</inkml:trace>
  <inkml:trace contextRef="#ctx0" brushRef="#br0" timeOffset="96516.26">20214 6138 0,'0'-21'15,"21"21"1,0 0-16,1 0 0,-1 0 0,0 0 16,0 0-16,21-21 0,-20 21 0,20 0 15,0 0-15,1-21 0,-22 21 16,21 0-16,-21 0 0,0 0 0,1-21 16,-1 21-16,0 0 0,0-21 15,-21-1 1,0 1-16</inkml:trace>
  <inkml:trace contextRef="#ctx0" brushRef="#br0" timeOffset="96848.07">20976 5800 0,'21'0'32,"0"21"-32,1 0 15,-22 0-15,21-21 16,0 21-16,0 1 0,0-1 0,-21 0 16,21 0-16,1 0 0,-1 0 15,0 1-15,-21-1 0,0 0 16,21 0-16,-21 0 0,21 0 0,-21 1 15,0-1-15,0 0 16,0-42 31,21 21-47,-21-21 0,0-1 16</inkml:trace>
  <inkml:trace contextRef="#ctx0" brushRef="#br0" timeOffset="97180.88">21505 5630 0,'0'0'0,"0"-21"15,0 42 1,0 1-16,-21-1 15,0 0-15,0 21 16,0-21-16,-1 22 0,22-1 0,-21 0 16,0-20-16,0 20 0,0 0 15,0-21-15,-1 22 0,22-22 0,0 0 16,-21 0-16,21 0 0,-21 1 0,21-1 16,0 0-16,0 0 15,0 0 1,-21-21 31,21 21-47</inkml:trace>
  <inkml:trace contextRef="#ctx0" brushRef="#br0" timeOffset="116876.5">13695 11324 0,'0'-21'31,"21"0"0,0 21-31,0-21 0,0 21 16,1-21-16,-1-1 0,21 1 15,-21 0-15,22 0 0,-22 21 0,0-21 16,0 0-16,-21-1 16,-21 22-1,-21 0-15,20 0 0,-41 0 0,21 22 16,-1-22-16,-20 21 0,-1 0 0,1 0 16,-1 21-16,1-20 0,-1-1 15,22 0-15,0 0 0,-1 0 0,22 0 16,0 1-16,21-1 0,0 0 15,0 0-15,21 0 0,0 0 0,22 1 16,-22-1-16,42 0 0,-20 0 0,-1 0 16,21 0-16,-20 1 0,-1 20 15,0-21-15,1 0 0,-1 0 16,-21 1-16,0-1 0,-21 0 0,0 21 16,0-21-16,-21 1 0,-21-1 15,0 0-15,-1 21 0,-20-42 0,-1 21 16,1 1-16,-1-1 0,-20-21 0,20 0 15,1 0-15,-1 0 0,1 0 16,20-21-16,1-1 0,0 1 0,-1 0 16,22 0-16,21 0 0,0-22 15,0 22-15,0 0 0,21 0 0,0 0 16,1 0-16,20-1 0,0 22 0,1-21 16,-1 0-16,0 21 0,22 0 15,-22-21-15,0 21 0,1 0 0,-1 0 16</inkml:trace>
  <inkml:trace contextRef="#ctx0" brushRef="#br0" timeOffset="117276.27">14055 11536 0,'0'0'0,"63"-21"32,-63 42-32,0 0 15,0 0-15,0 0 0,0 1 16,-21-1-16,21 0 0,0 21 0,-21-21 15,21 1-15,-21 20 0,21-21 16,0 0-16,0 0 0,0 1 0,0-1 16,21 0-16,0-21 0,0 0 15,0 0-15,0 0 0,22 0 0,-22 0 16,21 0-16,-21-21 0,22 0 16,-1-1-16,-21 1 0,22 0 0,-22 0 15,0 0-15,0-22 0,0 22 16,-21 0-16,21-21 0,-21 21 0,0-1 15,-21 22 1,0 22-16,0-22 16,0 21-16,0 0 0,21 21 0,0-21 15,-22 1-15,22-1 0,0 21 0,0-21 16,0 0-16,0 1 0,0-1 16,0 0-16,22 0 0,-22 0 15,21 0-15,0-21 0,0 0 0,0 0 16,0 0-16,1 0 0,-1-21 15,21 0-15,-21 0 0,0 0 0</inkml:trace>
  <inkml:trace contextRef="#ctx0" brushRef="#br0" timeOffset="117708.02">14986 11240 0,'0'0'0,"-85"-22"31,64 22-31,-21 0 0,21 0 0,-1 43 15,22-22-15,-21 0 16,21 21-16,-21 1 0,21-1 0,0 0 16,0 1-16,0-1 0,0 0 0,0 1 15,0-1-15,0-21 0,0 22 16,0-1-16,0-21 0,0 0 0,0 0 16,0 1-16,0-1 0,0 0 15,0-42 1,0 0-1,21-1-15,0 1 0,-21 0 16,0 0-16,22 0 0,-1-22 16,0 22-16,0 0 0,0 0 0,22 0 15,-22 21-15,0-21 0,21-1 16,-21 22-16,22 0 0,-22 0 0,21 0 16,-21 0-16,1 0 0,-1 22 0,-21-1 15,0 0-15,0 0 16,-21 0-16,-1 0 0,-20 1 0,0-1 15,-1 0-15,1 0 0,0-21 0,-1 21 16,1 0-16,0 1 0,21-22 16,-1 21-16,1 0 0</inkml:trace>
  <inkml:trace contextRef="#ctx0" brushRef="#br0" timeOffset="118100.47">15409 11875 0,'0'0'0,"21"-22"0,1 22 16,-1-21-16,-21-21 0,21 21 0,0 0 16,21-22-16,-20 1 0,-1 21 15,0-22-15,0 22 0,0-21 16,0 21-16,1 0 0,-22 42 31,0 0-31,0 0 0,0 0 0,-22 22 16,22-22-16,-21 21 0,21 0 0,0 1 15,0-1-15,0 0 0,0 22 16,0-22-16,0 22 0,0-1 0,0-20 16,0 20-16,0-21 0,0 1 0,0-1 15,0 0-15,0 1 0,0-1 16,0-21-16,0 0 0,0 1 0,0-1 15,-21 0-15,0-21 0,0 0 16,0 0-16,-1 0 0,-20 0 16,21 0-16,-21 0 0,-1 0 15,22-21-15,-21 0 0,21-1 0,-1 1 16,1 0-16,0-21 0,21 21 16,0-22-16,0 1 0</inkml:trace>
  <inkml:trace contextRef="#ctx0" brushRef="#br0" timeOffset="118277.38">15642 11261 0,'0'0'0,"0"-64"32,21 64-1,0 0-16,1 0-15,-1 21 0,0-21 0</inkml:trace>
  <inkml:trace contextRef="#ctx0" brushRef="#br0" timeOffset="118593.2">15875 11684 0,'0'0'0,"63"0"31,-41-21-31,-1 0 0,0 0 16,0-1-16,0 1 0,0 0 15,1 0-15,-22 0 0,0 0 0,21-1 16,-21 1-16,-21 21 16,-1 0-16,1 0 0,0 0 15,-21 21-15,21 1 0,-22-1 0,22 0 16,0 0-16,0 0 0,0 22 15,-1-22-15,1 21 0,21-21 16,0 22-16,0-22 0,0 0 0,0 0 16,0 0-16,0 0 0,21 1 15,1-1-15,-1 0 0,21-21 0,0 0 16,-20 0-16,20 0 0,0-21 0,1 0 16</inkml:trace>
  <inkml:trace contextRef="#ctx0" brushRef="#br0" timeOffset="119023.94">16468 11494 0,'-64'21'15,"43"-21"1,21 21-16,-21 0 0,21 0 0,0 22 0,-21-22 16,21 0-16,-22 0 15,22 0-15,0 22 0,0-22 0,0 0 16,0 0-16,22-21 0,-1 21 0,0 0 15,0-21-15,21 0 0,-20 0 16,20 0-16,-21 0 0,0 0 0,22-21 16,-22 0-16,0 0 0,0 0 0,21-22 15,-20 22-15,-1-21 0,0 0 16,0-22-16,0 22 0,-21-22 0,21 1 16,1 20-16,-1-20 0,-21 21 15,21-1-15,-21 22 0,21-21 16,-21 21-16,21 21 0,-21 21 15,0 21 1,0-21-16,0 22 0,0-1 16,-21 21-16,21-20 0,-21-1 0,0 22 15,21-22-15,0 0 0,0 1 0,0-1 16,0 0-16,0-21 0,0 22 16,0-22-16,0 0 0,0 0 0,21-21 15,0 0 1,0 0-16,0-21 15,1 0-15,-22 0 0</inkml:trace>
  <inkml:trace contextRef="#ctx0" brushRef="#br0" timeOffset="119208.84">16806 11472 0,'0'0'0,"21"0"31,1 0-31,-1 0 0,0 0 0,0 0 16,0 0-16,0 0 0,22 0 0,-22 0 16,0-21-16,21 21 0,-20 0 15,20-21-15,-21 21 0,21-21 16,-20 21-16,20 0 0</inkml:trace>
  <inkml:trace contextRef="#ctx0" brushRef="#br0" timeOffset="119437.71">17865 11557 0,'-22'21'32,"44"-21"-32,-1 0 15,0 0-15,0 0 16,0 0-16,0 0 0,1 0 0,-1 0 15,0 0-15,0 0 16,-42 0 0,0 21-1</inkml:trace>
  <inkml:trace contextRef="#ctx0" brushRef="#br0" timeOffset="119552.2">17949 11642 0,'-21'21'16,"42"-42"-16,-42 63 0,21-21 15,21-21 16,0 0-31,1 0 16,-1 0-16,0 0 0,21-21 16,-21 21-16</inkml:trace>
  <inkml:trace contextRef="#ctx0" brushRef="#br0" timeOffset="119992.95">19240 11218 0,'0'0'0,"-21"0"15,0 0-15,21 22 16,-21-1-16,0 0 0,21 0 16,-21 21-16,21-20 0,0-1 15,0 0-15,0 0 0,-22 0 0,22 0 16,0 1-16,0-1 0,22-21 16,-1 0-16,0 0 15,0-21-15</inkml:trace>
  <inkml:trace contextRef="#ctx0" brushRef="#br0" timeOffset="120144.44">19410 11176 0,'0'0'0,"0"-21"0,0 0 0,0 0 0,0-1 15,0 44 1,0-1 0,-21 0-16,21 0 0,0 0 0,0 0 15,-22 1-15,22-1 0,0 0 16,-21 21-16,21-21 0,0 1 0,0-1 15,0 0-15</inkml:trace>
  <inkml:trace contextRef="#ctx0" brushRef="#br0" timeOffset="120552.21">20045 11451 0,'0'0'16,"21"0"-16,0-21 0,-21 0 0,0 0 15,0 0-15,0-1 0,0 1 16,0 0-16,-21 21 0,0-21 16,-22 21-16,22 0 0,0 0 15,-21 0-15,21 21 0,-22 0 0,22 0 16,-21 1-16,21-1 0,-1 0 0,22 0 16,0 0-16,0 0 0,0 1 15,0-1-15,22 0 0,20 0 0,-21 0 16,21 0-16,-20-21 0,20 22 15,-21-1-15,21 0 0,1-21 16,-22 21-16,0 0 0,0 0 0,0-21 16,-21 22-16,0-1 0,0 0 15,-21 0-15,0-21 0,-21 21 0,-1-21 16,1 21-16,-21-21 0,20 0 16,-20 0-16,-1 0 0,22 22 0,-22-22 15,22 0-15,21 0 0,0 0 0,0 0 16,-1 0-16,22-22 0,0 1 15,0 0-15,22 21 0,-1-21 16,21 0-16,0 0 0,-20 21 16,20-22-16,0 1 0</inkml:trace>
  <inkml:trace contextRef="#ctx0" brushRef="#br0" timeOffset="120877.03">20278 11705 0,'0'0'15,"0"21"-15,21-21 0,0 0 16,0 0-16,0 0 16,0 0-16,22 0 15,-22 0-15,0-21 0,21 0 16,-20 0-16,20 0 0,-21 0 0,21-1 0,-20 1 16,-1-21-16,-21 21 15,0 0-15,0-1 0,0 1 0,0 0 16,-21 21-16,-1 0 0,-20 0 0,21 0 15,-21 0-15,20 21 0,-20 0 16,21 1-16,-21-1 0,20 21 0,1-21 16,0 0-16,0 22 0,21-22 0,0 21 15,0-21-15,0 1 0,0-1 16,21 0-16,0 0 0,0 0 0,22-21 16,-22 0-16,21 0 0,-21 0 15,22 0-15,-1 0 0,0 0 0,1 0 16</inkml:trace>
  <inkml:trace contextRef="#ctx0" brushRef="#br0" timeOffset="121099.49">21103 11070 0,'0'0'16,"0"21"-1,-21 1-15,21 20 0,0 0 16,-21 1-16,0-1 0,-1 21 0,22-20 15,-21-1-15,21 22 0,-21-22 16,0 0-16,0 1 0,21-1 16,0-21-16,0 21 0,-21-20 0,21-1 15,0 0-15,0 0 0,0 0 0,21-21 16,0 0 0,0 0-16</inkml:trace>
  <inkml:trace contextRef="#ctx0" brushRef="#br0" timeOffset="121416.32">21230 11684 0,'0'21'31,"21"-21"-15,0 0-16,1 0 15,-1-21-15,0 21 0,21-21 0,-21 0 16,22 0-16,-22-1 0,0 1 15,0 0-15,0 0 0,-21 0 0,0 0 16,0-1-16,0 1 0,-21 21 16,0 0-16,-21 0 0,21 0 15,-22 0-15,1 0 0,0 21 0,20 1 16,1 20-16,-21-21 0,21 0 0,0 22 16,21-22-16,0 0 0,0 0 15,0 0-15,0 0 0,0 1 0,0-1 16,21-21-16,0 21 0,0-21 15,21 0-15,1 0 0,-22 0 16,21 0-16,22 0 0,-22 0 0</inkml:trace>
  <inkml:trace contextRef="#ctx0" brushRef="#br0" timeOffset="121840.07">21950 11472 0,'-21'64'31,"-1"-43"-31,22 0 0,-21 22 16,21-22-16,0 0 0,0 0 15,0 21-15,-21-20 0,21-1 0,0 0 16,-21 0-16,21 0 0,0-42 47,0 0-47,0 0 15,0 0-15,0-22 0,21 22 16,0-21-16,0 21 0,1-22 0,-1 22 16,0-21-16,21 21 0,-21-1 0,1 1 15,-1 0-15,21 0 0,-21 21 16,0 0-16,22 0 0,-22 0 0,0 0 16,0 21-16,22 0 0,-43 0 15,21 22-15,-21-22 0,0 0 16,0 21-16,0-20 0,0 20 0,0-21 15,0 0-15,-21 0 0,-1 1 0,1-1 16,21 0-16,-21 0 0,0-21 16,21 21-16,0-42 31</inkml:trace>
  <inkml:trace contextRef="#ctx0" brushRef="#br0" timeOffset="122052.95">22775 11451 0,'0'0'0,"0"21"0,0 1 16,-21 20-16,0-21 0,21 0 16,-21 0-16,21 1 0,-21-1 0,21 0 15,-22 0-15,22 0 0,0 0 0,0 1 16,-21-22-16,21 21 15,21-42 17</inkml:trace>
  <inkml:trace contextRef="#ctx0" brushRef="#br0" timeOffset="122351.78">22691 11303 0,'0'0'0,"-22"0"0,1 21 0,0 0 16,21 1-16,0-1 0,0 0 0,0 0 16,0 0-16,21-21 15,0 21-15,1-21 16,-1 0-16,0 0 0,0 0 0,0-21 16,0 21-16,1-21 0,-1 0 15,-21 0-15,21 0 0,-21-22 0,0 22 16,0-21-16,0 21 0,0-1 0,-21 1 15,0 0-15,-1 0 0,1 21 16,-21 0-16,21 0 0,-22 0 0,22 21 16,0 0-16,0 0 0,0 1 0,0-1 15,21 21-15,0-21 0,0 22 16,0-22-16,0 0 0,0 21 0,0-21 16,21 1-16,0-22 0</inkml:trace>
  <inkml:trace contextRef="#ctx0" brushRef="#br0" timeOffset="122709.27">23177 11409 0,'0'0'0,"-21"21"31,0 0-31,21 0 0,-21 1 16,21-1-16,0 21 0,-21-21 0,21 0 15,-21 1-15,21 20 0,0-21 0,0 0 16,0 0-16,0 1 0,21-1 16,0 0-16,0-21 15,0 0-15,0 0 0,1 0 0,-1 0 16,21 0-16,-21 0 0,0-21 16,1 0-16,-22-1 0,21 1 0,0-21 15,-21 21-15,0 0 0,0-22 0,21 22 16,-21-21-16,0 21 0,0-1 15,0 1-15,0 0 16,21 42 0,-21 0-1,0 1-15,21-22 0,1 21 16,-1-21-16</inkml:trace>
  <inkml:trace contextRef="#ctx0" brushRef="#br0" timeOffset="123359.89">23961 11451 0,'0'-84'31,"0"105"-15,0 0 0,-22 0-16,22 21 0,0-20 0,0-1 15,0 0-15,-21 21 0,21-21 0,0 1 16,-21-1-16,21 21 0,0-21 15,0 0-15,0 1 16,0-1-16,0 0 16,0-42-1,0 0-15,0-1 16,0 1-16,0-21 0,0 21 16,0-22-16,21 22 0,-21 0 15,21-21-15,1 21 0,-1-1 0,0 1 16,0 0-16,43 0 0,-43 21 15,0 0-15,0 0 0,0 0 16,0 0-16,1 0 0,-1 0 16,0 21-16,-21 0 0,0 0 0,21 1 15,-21-1-15,0 0 0,0 0 16,0 0-16,0 22 0,0-22 0,0 0 16,0 0-16,0 0 0,0 0 15,0 1-15,-21-22 31,21-22-15,0 1-16,0 0 0,0 0 16,0 0-16,0-22 0,0 22 0,21-21 15,0 0-15,0-1 0,22 22 16,-22-21-16,21-1 0,1 22 16,-1 0-16,0 0 0,1 0 0,-1 21 15,0 0-15,1 0 0,-1 21 0,-21 0 16,21 0-16,-20 22 0,-1-22 15,-21 21-15,0 0 0,0 1 0,0-1 16,-21 0-16,-1 1 0,1-22 0,0 21 16,0-21-16,0 22 0,0-22 15,-1 0-15,1 0 0,0 0 0,0-21 16,0 22-16,0-22 0,-1 0 16,1 0-16,0 0 0,0 0 0,0 0 15</inkml:trace>
  <inkml:trace contextRef="#ctx0" brushRef="#br0" timeOffset="124140.97">17822 11599 0,'21'0'47,"1"0"-32,-1 0-15,0 0 16,0 0-16,0 0 0,0-21 0,1 21 16,20 0-16,-21 0 0,0 0 15,0 0-15,1 0 0,-1 0 0,-42 0 63,-1 0-63,1 0 15</inkml:trace>
  <inkml:trace contextRef="#ctx0" brushRef="#br0" timeOffset="124331.86">17801 11769 0,'0'0'0,"21"0"31,0 0-16,1 0-15,-1 0 0,0 0 0,0 0 16,0 0-16,0 0 0,1 0 16,-1 0-16,0 0 0,0-21 0,0 21 15</inkml:trace>
  <inkml:trace contextRef="#ctx0" brushRef="#br0" timeOffset="125359.9">13525 12383 0,'-84'0'31,"63"0"-31,-1 0 0,1 0 0,0 0 16,0 0-16,0 0 16,42 0 93,0 0-109,0 0 0,0 0 16,1 0-16,-1 0 0,0 0 15,0 0-15,0-22 0,0 22 0,22 0 16,-22 0-16,21 0 0,1 0 16,-1 0-16,0-21 0,22 21 0,-1 0 15,22 0-15,21-21 0,-22 21 0,22 0 16,0 0-16,0-21 0,21 21 15,0 0-15,0 0 0,0-21 16,0 21-16,0-21 0,0 21 0,0 0 16,0 0-16,0-22 0,-21 22 15,21 0-15,-21 0 0,-1 0 0,1 0 16,-21-21-16,0 21 0,-1 0 0,-20 0 16,20 0-16,-20-21 0,-22 21 15,1 0-15,-1 0 0,0 0 0,-21 0 16,1 0-16,-1 0 0,-21-21 0,21 0 219,0 21-219</inkml:trace>
  <inkml:trace contextRef="#ctx0" brushRef="#br0" timeOffset="126347.93">19431 12213 0,'0'0'0,"-42"0"32,20 0-32,1 0 0,0 0 0,0 0 15,0 0-15,0 0 16,42 0 31,0 0-32,0 0-15,21 0 0,-20 0 16,-1 0-16,21 0 0,-21 0 0,22 0 16,-1 0-16,0 0 0,22 0 15,-22 0-15,0 0 0,22 0 0,-22-21 16,22 21-16,-1 0 0,1 0 15,20 0-15,1 0 0,21 0 0,-21-21 16,20 21-16,1 0 0,0 0 0,21-21 16,-21 21-16,0 0 15,21-21-15,0 21 0,0-22 0,0 22 16,0 0-16,0 0 0,0-21 0,21 21 16,-21-21-16,21 21 0,-21 0 15,21 0-15,-21 0 0,0-21 0,0 21 16,0 0-16,0 0 0,0-21 0,0 21 15,-21 0-15,0 0 0,0-21 16,-22 21-16,1 0 0,0-22 0,-1 22 16,-20-21-16,21 21 0,-43-21 15,21 21-15,1 0 0,-22-21 16,1 21-16,-1 0 0,0-21 0,-21 21 16,22 0-16,-22 0 0,0 0 0,0-21 15,0 21-15,1 0 16,-44 0 31,1 0-32,0 21-15,0-21 0,-21 21 0,-1-21 16,-20 21-16,-1-21 0,1 21 16,-22-21-16</inkml:trace>
  <inkml:trace contextRef="#ctx0" brushRef="#br0" timeOffset="127256.04">25590 10901 0,'-21'0'32,"21"-21"-32,-21 21 31,21 21-16,0 0 1,-21-21-16,21 21 0,-21 0 16,21 1-16,-21-22 0,21 21 15,0 0 1,0 0 0,-22-21-16,22 21 0,0 0 31</inkml:trace>
  <inkml:trace contextRef="#ctx0" brushRef="#br0" timeOffset="127476.91">25717 10943 0,'0'0'16,"0"-21"-16,22 0 0,-1 0 0,0 21 0,-21-21 16,21-1-16,0 22 15,-21-21-15,0 42 31,0 1-31,0-1 16,0 0-16,-21 0 0,0 0 0,21 0 16,-21 22-16,0-22 0,21 0 15,0 0-15,-22 22 0,22-22 0,-21 0 16,0 0-16,21 0 0,-21 0 0,0 1 16,0-1-16,-1 0 0</inkml:trace>
  <inkml:trace contextRef="#ctx0" brushRef="#br0" timeOffset="144607.92">974 13335 0,'-22'0'0,"22"21"0,-21-21 16,0 0-16,0 0 0,0 0 15,0 0 1,-1 0-16,22-21 16,0 0-1,0 0-15,0 0 16,22-1-16,-1 22 15,0 0-15,21-21 0,-21 21 16,22-21-16,-22 21 0,21 0 0,-21 0 16,22 0-16,-22 0 0,0 21 15,0 0-15,0 1 0,-21-1 0,22 0 16,-22 0-16,0 0 16,0 0-16,-22 22 0,-20-22 0,21 21 15,-21 1-15,-1-22 0,1 21 16,21-21-16,-22 0 0,1 22 15,21-22-15,-21 0 0,20-21 0,1 0 16,21-21 0,0 0-1,21 0-15,1-1 16,-1 1-16,21 0 0,-21 0 0,0 0 16,1 21-16,20-21 15,-21 21-15,21 0 0,-20 0 0,20 0 16,-21 0-16,0 0 0,22 21 15,-22 0-15,0 0 0,0 0 0,0 22 16,0-22-16,-21 21 0,0 0 16,0 1-16,0-22 0,0 21 0,0 1 15,0-22-15,-21 21 0,0-21 16,0 22-16,-21-22 0,20 0 16,-20 0-16,0-21 0,-1 21 0,22-21 15,-42 0-15,20 0 0,1 0 16,0 0-16,-1 0 0,1 0 0,0 0 15,-1 0-15,22-21 16,-21 0-16,21 0 0,0 0 0,21-1 16,0 1-16,-22 21 0,22-21 15,0 0-15,0 0 0,22 21 16,-22-21 0,21 21-16,-21-22 0</inkml:trace>
  <inkml:trace contextRef="#ctx0" brushRef="#br0" timeOffset="144640.9">783 13864 0,'64'0'15</inkml:trace>
  <inkml:trace contextRef="#ctx0" brushRef="#br0" timeOffset="144752.82">1947 13716 0,'0'0'0</inkml:trace>
  <inkml:trace contextRef="#ctx0" brushRef="#br0" timeOffset="144853.78">1990 13716 0,'0'0'0</inkml:trace>
  <inkml:trace contextRef="#ctx0" brushRef="#br0" timeOffset="145356.26">3344 13166 0,'0'0'0,"-21"0"16,0 0-16,0 0 16,0 0-16,-1 0 0,22-21 0,43-1 31,-1 22-15,0-21-16,22 21 0,-1 0 0,22-21 15,0 21-15,-1-21 0,1 21 16,0 0-16,-1-21 0,1 21 0,-21 0 15,20 0-15,-20 0 0,20 0 0,-20 0 16,-22 0-16,1 0 0,-1 0 16,-21 0-16,21 0 0,-42 21 31,-21-21-31,0 0 0,0 0 0,0 21 16,-22-21-16,1 0 0,21 0 15</inkml:trace>
  <inkml:trace contextRef="#ctx0" brushRef="#br0" timeOffset="145644.09">4085 13123 0,'-21'0'16,"21"22"-1,0-1-15,0 0 0,0 0 0,0 0 16,0 22-16,0-1 0,0 0 0,0 1 15,-21-1-15,21 21 0,0-20 16,-21 20-16,-1-20 0,22 20 0,0-21 16,-21 22-16,0-22 0,21 1 15,-21-1-15,21-21 0,0 0 16,0 0-16,0 1 0,0-1 0,0 0 16,0-42 15,21 0-31,0-1 0,0-20 15,1 21-15</inkml:trace>
  <inkml:trace contextRef="#ctx0" brushRef="#br0" timeOffset="146027.87">4360 13695 0,'0'0'0,"0"21"0,0 0 16,21-21-16,1 0 15,-1 0-15,0 0 16,0 0-16,21 0 0,-20-21 0,-1 21 16,21-21-16,-21 0 0,22 0 15,-1-1-15,-21 1 0,0 0 0,22 21 16,-22-21-16,0 0 0,-21 0 0,0-1 16,0 1-16,0 0 15,-21 0-15,0 21 16,-1 0-16,-20 0 0,0 0 0,21 21 15,-22 0-15,-20 0 0,20 1 16,22-1-16,-21 0 0,0 21 0,20 1 16,1-1-16,0-21 0,0 21 0,21 1 15,0-22-15,0 21 0,0-21 16,0 1-16,0-1 0,21 0 0,0 0 16,0 0-16,22-21 0,-22 0 15,21 0-15,-21 0 0,22 0 0,-1 0 16,0 0-16,1 0 0,-1 0 0,-21-21 15,22 0-15,-1 21 0</inkml:trace>
  <inkml:trace contextRef="#ctx0" brushRef="#br0" timeOffset="146259.74">5101 13526 0,'0'0'15,"0"-22"-15,21 22 0,-21-21 0,21 21 31,-21 21-31,22 1 0,-22-1 16,0 0-16,21 0 0,0 0 0,-21 22 16,0-22-16,21 0 0,0 21 15,0-21-15,-21 1 0,22-1 16,-1 0-16,-21 0 0,0 0 0,21 0 16,0 1-16,0-22 15,0 0 1,1 0-16</inkml:trace>
  <inkml:trace contextRef="#ctx0" brushRef="#br0" timeOffset="146510.18">5673 13462 0,'0'0'0,"-43"0"15,22 0-15,0 0 16,0 21-16,-22-21 0,22 21 15,-21 22-15,21-22 0,-22 0 16,22 21-16,-21 1 0,21-22 0,0 21 16,-22 1-16,22-22 0,0 21 15,0-21-15,0 0 0,-1 22 0,22-22 16,0 0-16,0 0 0,22-21 31,-1 0-31,0 0 0,21-21 16,-21 0-16,22 0 0</inkml:trace>
  <inkml:trace contextRef="#ctx0" brushRef="#br0" timeOffset="146847.98">6371 12975 0,'0'0'0,"-21"0"31,0 21-31,0 1 16,21-1-16,-22 21 0,22 0 0,0-20 15,-21 20-15,21 21 0,-21-20 16,21-1-16,-21 0 0,21 22 16,0-1-16,0-20 0,-21 20 0,21-20 15,0-1-15,-21 21 0,21-20 0,0-1 16,0-21-16,0 22 0,0-1 15,0-21-15,0 0 0,21 0 0,-21 1 16,21-22-16,0 0 0,0 0 0,0 0 16,1 0-16,20 0 0,-21 0 15,0 0-15,22 0 0,-22-22 0,21 1 16,-21 0-16,0-21 0,1 21 0,-1-22 16,0 22-16</inkml:trace>
  <inkml:trace contextRef="#ctx0" brushRef="#br0" timeOffset="147788.32">6096 13420 0,'0'0'0,"-21"0"0,63 0 0,-63 0 16,0 21-16,42-21 31,0 0-15,21 0-16,-20 0 0,20-21 0,0 21 15,22 0-15,-22-21 0,22 21 16,-1-22-16,-21 22 0,1 0 0,-1-21 16,0 21-16,-20 0 0,-1 0 15,-42 0 1,-1 0-16,1 0 15,-21 0-15,21 0 0,-22 21 0,22-21 16</inkml:trace>
  <inkml:trace contextRef="#ctx0" brushRef="#br0" timeOffset="148499.92">8721 13780 0,'0'0'0,"-127"21"31,105-21-31,-20 0 16,21 0-16,0 0 0,0 0 15,-1 0-15,44 0 31,20 0-31,0 0 0,1 0 16,-1 0-16,21 0 0,1 0 16,-1 0-16,22 0 0,0 0 0,21 0 15,-22 0-15,22 0 0,0-21 0,0 21 16,0-22-16,-1 22 0,-20 0 16,21-21-16,-21 21 0,-1 0 0,-20 0 15,20-21-15,-20 21 0,-22 0 16,22 0-16,-22 0 0,0-21 15,1 21-15,-22 0 0,0 0 0,0 0 16,0 0-16,-21-21 16,0 0-1,-21 21 1,0-22-16,0 22 16,21-21-16,-21 21 0,0 0 15,-1-21-15,1 21 0,0-21 16</inkml:trace>
  <inkml:trace contextRef="#ctx0" brushRef="#br0" timeOffset="148927.47">10329 13293 0,'0'0'0,"-21"0"0,21-21 16,-21 21-16,0 0 0,0 0 15,-1 0-15,1 0 16,21 21-16,0 0 15,0 0-15,0 0 0,0 0 16,21 1-16,1-1 0,-1 0 16,0 0-16,0-21 0,21 21 0,-20 0 15,20 1-15,0-22 0,-21 21 16,22-21-16,-1 0 0,-21 0 16,22 21-16,-22-21 0,21 0 0,-21 0 15,0 0-15,1 0 0,-1 0 0,0 0 16,-42 0-1,0 21 1,-1-21-16,1 21 0,-21-21 0,21 21 16,-22 1-16,22-1 0,-21 0 0,21 21 15,-22-21-15,1 22 0,0-22 16,-1 21-16,1-21 0,21 22 16,-21-22-16,-1 21 0,1-21 0,21 1 15,0-1-15,-22 0 0,22 0 0,0 0 16,0 0-16,0 1 0,21-1 15</inkml:trace>
  <inkml:trace contextRef="#ctx0" brushRef="#br0" timeOffset="151832.44">12912 13229 0,'21'-21'0,"0"21"16,-21-21-16,21 21 0,0-21 15,0 0-15,1 21 0,-22-22 16,21 1-16,0 21 16,-21-21-16,21 21 15,-21 21 32,0 0-47,0 1 0,-21-1 16,0 0-16,0 0 0,-22 0 0,22 0 15,-21 1-15,21 20 0,-22-21 16,1 0-16,0 22 0,-22-22 0,22 21 16,-1-21-16,1 22 0,0-1 0,-22-21 15,22 21-15,0-20 0,-1 20 16,-20-21-16,20 0 0,1 0 0,0 1 15,-1-1-15,1 0 0,21 0 16,-21-21-16,20 0 0,1 21 16,0-21-16,0 0 0,0 0 15,42 0 32,0 0-47,0 0 0,22 0 16,-22 0-16,21 0 0,0 0 0,22 0 15,-22 0-15,1 0 0,20 0 16,1 0-16,-22 0 0,21 21 0,-20-21 16,20 22-16,1-1 0,-1-21 0,-20 21 15,20 0-15,-21 0 0,22 0 16,-22-21-16,1 22 0,-1-1 16,0 0-16,1-21 0,-1 21 0,-21 0 15,21-21-15,-20 21 0,-1-21 16,0 0-16,0 22 0,0-22 15,-21 21 1,21-42 31</inkml:trace>
  <inkml:trace contextRef="#ctx0" brushRef="#br0" timeOffset="152657.57">16150 13039 0,'0'0'16,"-21"0"-16,42 21 47,21 0-47,-20 0 15,-1 0-15,21 1 0,-21-1 16,22 0-16,-1 0 0,0 21 0,1-20 15,-1-1-15,0 0 0,22 0 16,-22 0-16,0 0 0,1 1 0,-1-1 16,0 0-16,1-21 0,-22 21 15,21 0-15,-21-21 0,1 0 0,-1 21 16,0-21-16,-21 22 16,0-1-16,0 0 15,-21-21-15,0 21 0,-22 0 0,22 0 16,-21 1-16,-22-1 0,1 21 15,20-21-15,-41 22 0,20-1 0,1-21 16,-1 21-16,-20 1 0,20-22 16,1 21-16,20-21 0,-20 22 15,20-22-15,1 0 0,0 0 0,21 0 16,-22 1-16,22-22 0,0 21 16,-21 0-16,20-21 0,1 21 0,0-21 15,0 21-15,0-21 0,0 21 16,-1-21-16,22-21 15,43 21-15,-64 0 0,-22 0 0,22 0 16</inkml:trace>
  <inkml:trace contextRef="#ctx0" brushRef="#br0" timeOffset="155144.42">17780 13187 0,'0'-21'15,"0"0"-15,0-1 16,0 1-1,0 0 1,0 0-16,0 0 16,0 0-16,0-1 15,-21 22 1,0 0 0,-1 0-16,1 0 0,0 22 15,0-1-15,0 0 0,0 0 16,-1 21-16,1-20 0,0 20 0,0 0 15,0 1-15,0-1 0,-1 0 0,1 22 16,21-22-16,0 22 0,-21-22 16,21 0-16,0 22 0,0-22 0,0 0 15,0 1-15,21-22 0,0 21 16,1-21-16,-1 1 0,21-1 16,-21 0-16,0 0 0,22-21 0,-1 0 15,-21 21-15,22-21 0,-22 0 16,21 0-16,-21 0 0,22 0 0,-22-21 15,21 0-15,0 0 0,-20 0 0,20-1 16,0 1-16,1-21 0,-1 0 16,0-1-16,-21 1 0,22 0 0,-22-22 15,21 22-15,-21-1 0,-21 1 16,0-21-16,0 20 0,0 1 16,0 0-16,-21-1 0,0 1 0,0 21 0,-21-22 15,20 1-15,-20 21 0,0 0 16,-1 0-16,1 21 0,0 0 15,-1 0-15,1 0 0,21 21 16,-21 0-16,-1 0 0,22 0 0,-21 22 16,21-1-16,-1 0 0,22 1 0,0-1 15,0 0-15,0 1 0,0-1 16,22 0-16,-1 1 0,21-1 0,-21 0 16,22 1-16,-1-1 0,21-21 15,-20 21-15,20 1 0,-20-22 16,-1 21-16,0-21 0,1 1 0,-1 20 0,-42-21 15,0 0-15,0 0 0,0 1 16,0-1-16,-42 0 0,-1 0 0,1 0 16,0 0-16,-22 1 0,22-1 15,-22-21-15,22 21 0,-22-21 16,22 0-16,0 21 0,-1-21 0,1 0 16,21 0-16,0 0 0,0 0 0,21-21 15,0 0 1,21 0-16,0-1 0,0 1 0,21 0 15,1 0-15</inkml:trace>
  <inkml:trace contextRef="#ctx0" brushRef="#br0" timeOffset="155640.13">19029 13356 0,'0'0'0,"21"-21"0,0 21 0,0-21 0,22 0 16,-43 0-16,21 21 0,-21-22 15,0 1-15,-21 21 16,-1 0-16,-20 0 16,0 0-16,-1 0 0,1 0 0,0 21 15,-1-21-15,1 22 0,0-1 16,-1-21-16,1 21 0,21 0 15,0-21-15,21 21 0,0 0 0,0 1 16,0-1-16,21 0 16,0 0-16,21-21 0,-20 21 15,20 0-15,-21 1 0,21-22 0,-20 21 16,20 0-16,-21 0 0,0 0 16,0-21-16,1 21 0,-1 1 0,0-1 15,-21 0-15,0 0 16,0 0-16,-21-21 0,0 21 0,-1-21 15,-20 22-15,21-22 0,-21 0 0,-1 0 16,-20 0-16,20 21 0,1-21 16,-21 0-16,20 0 0,1 0 15,0 0-15,20-21 0,1 21 0,-21-22 16,21 22-16,21-21 0,0 0 16,-21 21-16,21-21 0,0 0 15,21 0-15,0 21 0,0-22 16,0 22-16,0 0 0,22 0 0,-1-21 15</inkml:trace>
  <inkml:trace contextRef="#ctx0" brushRef="#br0" timeOffset="155979.94">19410 13483 0,'0'0'0,"0"-21"0,-21 21 31,21 21-31,-22 0 16,22 1-16,-21-1 0,21 21 0,0 0 15,-21 1-15,0-1 0,21 0 16,-21 22-16,21-22 0,0 22 0,-21-22 16,21 22-16,0-1 0,0 1 0,-22-1 15,22 1-15,0-22 16,-21 64-16,21-43 0,-21 1 0,21-22 15,0 0-15,0 1 0,0-1 0,0-21 16,0 22-16,0-22 0,0 0 16,0 0-16,0-42 15,0 0 1,21 0-16,-21-1 0,21-20 16,1 21-16,-22-43 0,21 22 0</inkml:trace>
  <inkml:trace contextRef="#ctx0" brushRef="#br0" timeOffset="156296.45">19325 13674 0,'0'0'0,"0"-43"0,0 1 0,0 21 0,0-21 16,0 20-16,0-20 0,21 21 16,0 0-16,1 0 0,20-1 0,-21 1 15,21 0-15,1 21 0,-1 0 16,0-21-16,1 21 0,-1 0 0,-21 0 15,22 0-15,-22 21 0,0 0 0,0 0 16,-21 1-16,0-1 0,0 0 16,0 21-16,-21-21 0,0 22 0,-22-22 15,1 0-15,21 0 0,-21 22 16,-1-43-16,1 21 0,0 0 16,20-21-16,1 21 0,0-21 0,0 0 15,42 0 16,0 0-31,0-21 0,1 0 0,-1 21 16,0-21-16,21-1 0,-21 1 16</inkml:trace>
  <inkml:trace contextRef="#ctx0" brushRef="#br0" timeOffset="156508.32">20108 13420 0,'0'0'0,"21"0"0,-21 21 31,0 0-15,-21 0-16,21 0 0,-21 1 0,0-1 16,21 21-16,0-21 0,0 0 15,0 1-15,-21-1 0,21 0 0,0 0 16,0 0-16,0 0 16,0-42 15,0 0-31</inkml:trace>
  <inkml:trace contextRef="#ctx0" brushRef="#br0" timeOffset="156664.25">20108 13250 0,'0'0'0,"0"-21"31,0 42 16,0 1-47</inkml:trace>
  <inkml:trace contextRef="#ctx0" brushRef="#br0" timeOffset="157207.93">21018 13483 0,'0'0'0,"0"-21"0,22 21 16,-22-21-16,0 0 0,0 0 15,-22 21 1,1 0-16,0 0 0,0 0 16,-21 0-16,-1 0 0,1 0 0,0 21 15,-1 0-15,1 0 0,0 0 16,-1 0-16,1 1 0,21 20 0,0-21 15,-1 0-15,1 0 0,21 22 0,0-22 16,0 0-16,0 0 0,0 0 16,21-21-16,1 22 0,-1-1 0,0-21 15,21 0-15,1 0 0,-22 0 0,21 0 16,0 0-16,1 0 0,-1 0 16,-21-21-16,22-1 0,-22-20 0,0 21 15,21-21-15,-21-1 0,1 1 16,-1 0-16,0-1 0,0 1 0,0-22 15,0 22-15,-21 0 0,0-1 16,0-20-16,0 21 0,0-1 16,0 22-16,0-21 0,0 21 0,-21 21 15,0 0 1,0 0-16,0 42 0,0-21 16,-1 21-16,22-20 0,0 20 0,-21 0 15,21 1-15,0 20 0,0-21 16,0 1-16,0-1 0,0 0 0,0 1 15,0-1-15,0 0 0,21 1 16,-21-22-16,22 0 0,-1 0 0,-21 0 16,21 1-16,0-1 0,0-21 0,0 0 15,1 0-15,-1 0 16,0 0-16,21 0 0</inkml:trace>
  <inkml:trace contextRef="#ctx0" brushRef="#br0" timeOffset="157547.74">21526 13568 0,'0'0'0,"0"-21"16,0 0-1,22 21-15,-1-22 16,0 22-16,-21-21 0,21 21 16,0-21-16,0 21 0,1-21 0,-1 21 15,0-21-15,0 0 0,-21-1 16,-21 22 15,0 0-31,-22 0 16,22 22-16,0-1 0,0 0 15,0 21-15,0-21 0,-1 1 0,1-1 16,21 21-16,0-21 0,-21 0 0,21 1 16,0-1-16,0 0 0,0 0 15,21 0-15,0 0 0,1-21 0,-1 0 16,0 22-16,0-22 0,21 0 15,-20 0-15,20 0 0,-21 0 0,21 0 16,1 0-16,-22-22 0,0 1 16,0 21-16</inkml:trace>
  <inkml:trace contextRef="#ctx0" brushRef="#br0" timeOffset="157896.18">21992 13547 0,'0'0'0,"0"-21"16,0-1-16,21 1 0,-21 0 15,21 0-15,1 0 0,-1 0 16,0-1-16,0 1 15,0 21-15,0 0 0,1 0 0,-1 0 16,0 0-16,0 0 0,0 21 16,0-21-16,-21 22 0,22-1 15,-22 0-15,0 21 0,0-21 0,0 22 16,0-22-16,0 21 0,0 1 16,0-22-16,0 0 0,0 21 15,0-21-15,0 1 0,-22-1 16,22-42 15,0-1-31,22 1 16,-22 0-16,21 0 0,0-21 15,-21 20-15,21-20 0,0 21 0,0-21 16,-21 20-16,0 1 0,22 0 0,-1 0 16,-21 0-16,21 21 0,-21-21 15,21 21-15,0 0 16,0 0-16,1 0 0,-1 0 15,0 0-15</inkml:trace>
  <inkml:trace contextRef="#ctx0" brushRef="#br0" timeOffset="158327.94">23410 13335 0,'0'0'15,"0"-21"-15,-21 21 32,0 0-32,-21 0 0,20 0 0,1 0 15,-21 0-15,21 21 16,-22-21-16,22 21 0,0 0 0,0 1 16,0-22-16,0 21 0,-1 0 0,22 0 15,0 0-15,0 0 16,0 1-16,0-1 0,22-21 15,-1 21-15,0-21 0,21 21 16,-21-21-16,1 0 0,20 0 0,-21 21 16,21-21-16,-20 0 0,-1 21 0,0-21 15,0 0-15,0 0 16,0 0-16,-21 22 0,22-22 0,-22 21 16,0 0-16,-43 0 15,22-21-15,0 21 16,-21-21-16,20 0 0,-20 21 0,0-21 15,-1 0-15,1 22 0,0-22 16,-1 0-16,1 0 0,21 0 0,0 0 16,-22 21-16,22-21 0,0 0 0,0 0 15,0 0-15,0 0 16</inkml:trace>
  <inkml:trace contextRef="#ctx0" brushRef="#br0" timeOffset="159704.96">17759 14224 0,'0'0'15,"-21"0"-15,-1 0 0,1 0 0,0 0 16,0 0-16,0 0 16,0 0-16,-1 0 15,1 0-15,0 0 0,0 0 16,0 0-16,0 0 16,42 0 46,0 0-62,0 0 16,0 0-16,0 0 0,22 0 0,-22 0 15,0 0-15,21 0 0,1 0 0,-1 0 16,0 0-16,1 0 0,-1 0 16,22 0-16,-1 0 0,1-21 0,-1 21 15,1 0-15,-1 0 0,1 0 0,-1 0 16,1 0-16,-1 0 0,1 0 15,-1 0-15,1 0 0,-22 0 0,21 0 16,1 0-16,-22 0 0,22 0 16,-1 0-16,-20 0 0,20 0 15,1 0-15,-1 0 0,1 0 0,-1 0 16,1 0-16,-1 0 0,1 0 0,-1 0 16,-21 0-16,22 0 0,-1 0 15,1 0-15,-22 0 0,22 0 0,-1 0 16,1 0-16,-22 0 0,22 0 15,-1 0-15,1 0 0,-1 0 0,1 0 16,-22 0-16,21 0 0,1 0 0,-22 0 16,1 0-16,20 0 0,-21 0 15,1 0-15,-1-21 0,22 21 0,-22 0 16,0 0-16,1 0 0,-1 0 16,0 0-16,1 0 0,-1 0 15,0 0-15,1 0 0,-1 0 0,0 0 16,22 0-16,-22 0 0,0 0 0,1 0 15,20 0-15,-20 0 0,-1 0 16,21 0-16,-20 0 0,-1 0 0,22 0 16,-22 0-16,0 0 0,1 0 15,-1 0-15,0 0 0,1 0 0,-1 0 16,21 0-16,-20 0 0,-1 0 0,22 0 16,-22 0-16,21 0 15,-20 0-15,-1 0 0,22 0 0,-22 0 16,21 0-16,-20 0 0,-1 0 0,22 0 15,-22 0-15,0 0 0,1 0 16,-1 0-16,0 0 0,1-21 0,-1 21 16,0 0-16,1 0 0,-1 0 0,0 0 15,1 0-15,-1 0 0,0 0 16,1-22-16,-22 22 0,21 0 0,0 0 16,-20 0-16,-1 0 0,21 0 0,-21 0 15,22 0-15,-22 0 0,0 0 16,0 0-16,0 0 0,0-21 0,1 21 15,-1 0-15,0 0 0,0 0 16,0 0-16,0 0 16,1 0-16,-1 0 15,-42 0 79,-1 0-78,1-21-16,0 21 0,-21-21 15,21 21-15,-22 0 0,1-21 16,-22 21-16</inkml:trace>
  <inkml:trace contextRef="#ctx0" brushRef="#br0" timeOffset="161008.35">18034 14224 0,'-21'0'16,"0"0"-16,-1 0 16,1 0-16,0 0 15,0 0-15,0 0 16,0 0-16,-1 0 0,1 0 15,0 0-15,21 21 0,-21-21 16,0 0-16,0 0 0,-1 0 0,-20 0 16,21 0-16,0 0 0,0 0 15,-1 0-15,1 0 0,0 0 16,0 0-16,42 0 62,0 0-62,0 0 16,1 0-16,-1 0 0,0 0 0,0 0 16,21 0-16,-20 0 0,-1 0 15,21 0-15,0 0 0,-20 0 0,20 0 16,0 0-16,1 0 0,20 0 0,-21 0 16,1 0-16,20 0 15,-20 0-15,20 0 0,-21 0 0,22 0 16,-1 0-16,1 0 0,-1 0 0,1 0 15,-1 0-15,1 0 0,-1 0 16,1 0-16,21 0 0,-22 21 0,1-21 16,20 0-16,-20 0 0,20 0 0,1 0 15,-21 22-15,20-22 0,-20 0 16,20 21-16,-20-21 0,-1 0 0,1 0 16,21 0-16,-22 0 0,1 0 15,-1 0-15,22 0 0,-22 0 0,1 0 16,20 0-16,-20 0 0,-1 0 0,1 0 15,-1 0-15,1 0 16,-22 0-16,22 0 0,-1 0 0,-20 0 16,-1 0-16,21 0 0,1 0 0,-22 0 15,22 0-15,-22 0 0,22 0 16,-22 0-16,21 0 0,-20 0 0,20 0 16,-20 0-16,20 0 0,-21 0 15,22 0-15,-22 0 0,1 0 0,-1 0 16,21 0-16,-20 0 0,-1 0 0,0 0 15,1 0-15,-1 0 0,0 0 16,22 0-16,-22 0 0,1 0 0,20-21 16,-21 21-16,22 0 0,-22 0 15,22 0-15,-22 0 0,0 0 0,22 0 16,-22 0-16,1 0 0,-1 0 16,0 0-16,1 0 0,-1 0 15,0 0-15,1 0 0,-1 0 0,-21 0 16,21 0-16,1 0 0,-22-22 0,21 22 15,1 0-15,-22 0 0,21 0 16,0 0-16,-20-21 0,20 21 0,-21 0 16,21 0-16,-20 0 0,20 0 0,-21-21 15,21 21-15,-20 0 0,20 0 16,-21 0-16,21 0 0,-20 0 0,20-21 16,-21 21-16,0 0 0,0 0 15,1 0-15,-1 0 0,0-21 0,0 21 16,0 0-16,0 0 15,1 0-15,-1 0 16,0 0 0,0 0-16,0 0 31,-42 0 0,0 0-31,21-21 16,-21 21-16</inkml:trace>
  <inkml:trace contextRef="#ctx0" brushRef="#br0" timeOffset="161172.26">24193 14161 0,'0'0'16,"-21"0"-16,-42 0 16,42 0 46,-1 0-62,-20 0 16</inkml:trace>
  <inkml:trace contextRef="#ctx0" brushRef="#br0" timeOffset="164868.81">17822 14182 0,'-21'0'16,"0"0"-16,0 0 0,0 0 16,-1 0-16,1 0 0,0 0 15,0 0-15,0 21 0,0-21 16,-1 0-16,-20 0 0,21 21 0,0-21 15,-22 0-15,22 21 0,0-21 0,0 0 16,0 0-16,0 0 0,42 0 78,0 0-78,0 0 16,0 0-16,0 0 0,1 0 0,20 0 15,-21 0-15,21 0 0,1 0 0,-1 0 16,0 0-16,1 0 0,-1 0 16,0 0-16,1 0 0,-1 0 0,0 0 15,1 0-15,20 0 0,-20 0 16,20 0-16,1 0 0,-1 0 0,1 0 16,-1 0-16,1 0 0,20 0 15,-20 0-15,-1 0 0,1 0 16,-1 0-16,1 0 0,-1 0 0,1 0 15,-1 0-15,1 0 0,-1 0 0,1 0 16,-1 0-16,1 0 0,20 0 16,-20 0-16,-1 0 0,1 0 0,21 0 15,-22-21-15,1 21 0,-1 0 16,1 0-16,-1 0 0,1 0 0,-1 0 16,1 0-16,-1 0 0,22 0 15,-22 0-15,1 0 0,-1 0 0,1 0 16,-1 0-16,1 0 0,-1 0 15,1 0-15,-1 0 0,1 0 0,-1 0 16,1 0-16,-1 0 0,1 0 16,-1 0-16,1 0 0,-1 0 0,1 0 15,-1 0-15,1 21 0,-1-21 16,1 0-16,-1 0 0,-20 0 0,20 0 16,-21 0-16,1 21 0,20-21 0,-20 0 15,20 0-15,-21 0 0,22 0 16,-1 0-16,1 0 0,-1 0 0,1 0 15,-1 0-15,1 0 16,-1 0-16,1 0 0,-1 0 0,1 0 16,-1 0-16,-20 0 0,20 0 15,-20 0-15,20 0 0,-21 0 0,1 0 16,20 0-16,-20 0 0,-1 0 0,21 0 16,-20 0-16,-1 0 0,22 0 15,-22 0-15,0-21 0,22 21 0,-22 0 16,0 0-16,1 0 0,-1 0 0,0 0 15,1 0-15,-1 0 0,0 0 16,-20 0-16,20 0 0,-21 0 0,21 0 16,-20 0-16,20 0 0,-21 0 15,21 0-15,-20 0 0,-1 0 16,0 0-16,0 0 0,0 0 0,0 0 16,1 0-16,-1 0 15,0 0-15,0 0 0,0 0 16,0 0-16,1 0 15,-1 0 1,-42 0 47,-1 0-63,1 0 15</inkml:trace>
  <inkml:trace contextRef="#ctx0" brushRef="#br0" timeOffset="165424.06">23453 14203 0,'21'0'31,"0"0"-31,0 0 0,0 0 16,22 0-16,-1 0 0,0 0 0,1 0 16,-1 0-16,21 0 0,-20 0 15,-1 0-15,22 0 0,-22 0 0,0 0 16,22 0-16,-22 0 0,-21 0 16,22 0-16,-1 0 0,-21 0 15,21 0-15,-20 0 0,-1 0 0,0 0 16,0 0-16,0 0 0,0 0 15,1 0-15,-22-21 16,-22 21 31,1 0-31,21 21 15,-21-21 0,0 0-31,0 0 0,0 0 16,-1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7:48:24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3429 9567 0,'-21'0'46,"0"0"-14,-1 0-32,1 0 15,0 0 1,0 0-16,0 0 0,0 0 16,-1 0-16,1 0 15,0 0-15,0 22 0,0-22 16,0 0-16,-1 0 15,22 21-15,-21-21 16,42 0 93,1 0-93,-1 0 0,0 0-1,0 0-15,0 0 16,0 0 0,1 0-1,-1 0-15,0 0 16,0 0-1,0 0-15,0 0 16,1 0-16,-1 0 16,0 0-16,0 0 15,0 0-15,0 0 0,1 0 0,-1 0 16,0 0-16,0 0 16,0 0-16,0 0 0,1 0 15,-1 0-15,0 0 0,0 0 16,0 0-16,0 0 15,1 0-15,-1 0 0,0 0 16,0 0-16,0 0 16,0 0-16,1 0 15,-1 0-15,0 0 16,0 0 0,0 0-16,0 0 15,1 0 1,-1 0-16,0 0 15,0 0 1,0 0-16,0 0 16,1 0-1,-1 0 1,0 0-16,0 0 16,0 0-1,0 0-15,1 0 16,-1 0-1,0 0-15,0 0 16,0 0-16,0 0 16,1 0-1,-1 0-15,0 0 16,0 0 0,0 0 15,0 0-16,1 0 17,-1 0-17,0 0 1,0 0 15,0 0-15,-21-21 281,-21-1-282,21 1-15</inkml:trace>
  <inkml:trace contextRef="#ctx0" brushRef="#br0" timeOffset="1667.72">3852 9567 0,'0'-21'0,"0"0"16,0 0 15,0 42 16,0 0-47,0 0 16,21 1-16,-21-1 0,0 21 0,0-21 15,0 0-15,0 1 0,0 20 0,0-21 16,0 21-16,0-20 0,0 20 16,0-21-16,0 21 0,0 1 0,0-22 15,-21 64-15,21-43 0,0-21 16,0 21-16,0 1 0,0-22 0,0 21 16,0 1-16,0 20 0,0-21 15,0 22-15,0-22 0,0 22 0,0-1 16,-21-20-16,21-1 0,0 21 0,-21-20 15,21-1-15,0 22 0,0-22 16,0 21-16,0 1 0,0-1 0,0-20 16,0-1-16,0 43 0,0-43 0,0 22 15,0-22-15,0 0 0,0 1 0,0-1 16,0 0-16,0-21 0,0 22 16,0-1-16,0-21 0,0 22 0,0-22 15,0 0-15,0 21 0,-21-21 0,21 1 16,0-1-16,0 0 15,-21 0-15,21 0 16,0-42 31,0 0-47,-22 0 16,22 0-16,0-1 0,0 1 0,-21 0 15</inkml:trace>
  <inkml:trace contextRef="#ctx0" brushRef="#br0" timeOffset="2020.51">3471 11388 0,'0'0'0,"21"21"63,1-21-63,-22 21 0,21 0 0,0 0 15,-21 22-15,21-22 0,0 0 16,0 0-16,-21 22 0,22-22 0,-1 21 16,-21-21-16,21 0 0,0 1 15,-21-1-15,0 0 0,21 0 0,0 0 16,-21 0-16,0 1 0,0-1 0,22 0 15,-22 0 1,21-21 15,-21-21-15,0 0-16,0 0 0,21-1 16</inkml:trace>
  <inkml:trace contextRef="#ctx0" brushRef="#br0" timeOffset="2308.35">4022 11388 0,'0'21'31,"0"0"-31,-22 0 16,1 0-16,21 1 15,-21-1-15,0 21 0,21-21 0,-21 0 16,0 22-16,-1-22 0,1 21 16,0-21-16,0 1 0,21 20 15,-21-21-15,0 0 0,21 0 0,0 1 16,0-1-16,-22-21 0,22 21 0,0 0 16,-21 0 15,0-21-31</inkml:trace>
  <inkml:trace contextRef="#ctx0" brushRef="#br0" timeOffset="2988.12">2074 12531 0,'0'0'0,"-21"0"0,0 0 0,0 0 16,0 0-16,-1 0 0,1 0 0,0 0 15,21 21-15,-21-21 0,42 0 31,0 0-31,22 0 16,-1 0-16,0 0 0,22 0 0,-1 0 16,1-21-16,20 21 0,-20 0 15,21 0-15,-22 0 0,22 0 0,-22 0 16,1 0-16,-22 0 0,22 0 16,-43 0-16,21 0 0,-21 0 15,0 0-15,-21 21 16,-21-21-1,0 0-15,21 21 0,-21-21 16,0 0-16,0 0 0,-1 0 0,-20 21 16,21-21-16,0 0 0,0 0 15</inkml:trace>
  <inkml:trace contextRef="#ctx0" brushRef="#br0" timeOffset="3268.57">2540 12594 0,'-21'0'15,"0"-21"-15,-1 21 16,22-21-16,-21 21 16,21 21-1,0 0 1,0 0-16,0 22 0,0-22 16,0 21-16,-21 1 0,21-1 0,0 21 15,0-20-15,-21-1 0,21 22 16,0-22-16,0 0 0,0 1 0,0-1 15,0-21-15,0 21 0,0-20 16,0-1-16,0 0 0,0 0 16,0 0-16,0-42 47</inkml:trace>
  <inkml:trace contextRef="#ctx0" brushRef="#br0" timeOffset="3863.89">3133 13039 0,'0'0'0,"-22"-64"31,1 43-31,21 0 16,-21 21-16,0-21 0,0 21 16,0-21-16,-1 21 15,1 0-15,0 0 0,0 21 16,0-21-16,21 21 0,-21 0 16,-1 0-16,22 0 0,-21 1 0,0 20 15,0-21-15,21 0 0,0 22 16,-21-22-16,0 0 0,21 21 15,0-21-15,0 1 0,0-1 0,0 0 16,0 0-16,21 0 16,0-21-16,0 0 15,0 0-15,0 0 16,1-21-16,-1 21 0,0-21 0,0 0 16,0 0-16,0-1 0,1 22 0,-1-42 15,0 21-15,-21 0 0,0 0 16,21-1-16,-21 1 0,0 0 0,0 0 15,21 0-15,-21 0 0,0-1 16,0 44 31,0-1-47,0 0 0,0 0 0,0 0 16,0 0-16,0 1 0,0-1 15,0 0-15,0 0 0,0 0 0,0 0 16,0 1-16,0-1 0,0 0 15,0 0 1,21-21-16,1 0 16,-1 0-16</inkml:trace>
  <inkml:trace contextRef="#ctx0" brushRef="#br0" timeOffset="4415.57">3746 13060 0,'0'0'0,"0"-64"31,-21 64-31,0-21 0,0 21 16,0 0-16,0 0 15,-1 0-15,1 0 0,0 0 0,0 0 16,0 21-16,0-21 0,-1 22 15,1-1-15,0 0 0,0 0 0,21 0 16,0 0-16,-21 1 0,21 20 0,-21-21 16,21 0-16,0 0 0,0 1 15,0-1-15,0 0 16,21-21-16,0 0 16,0 0-16,0 0 0,0 0 15,1 0-15,-1-21 0,0 21 0,0-21 16,0-1-16,0 22 0,1-21 15,-22 0-15,21 21 0,-21-21 16,21 0-16,0 0 0,-21-1 16,0 1-16,0 0 15,0 0-15,0 42 63,0 0-63,0 0 0,0 1 15,0-1-15,0 21 0,0-21 0,0 22 16,0-22-16,0 21 0,0-21 0,0 22 16,0-1-16,0 0 0,0 22 15,0-22-15,0 0 0,0 22 16,0-1-16,0-20 0,0 20 0,0-20 16,0 20-16,0-21 0,0 1 15,21 20-15</inkml:trace>
  <inkml:trace contextRef="#ctx0" brushRef="#br0" timeOffset="4547.87">3810 14901 0,'0'22'16,"0"-1"-16,0 0 0,0 0 15,0 0-15,0 0 0,0 1 16,-21-22-16,0 21 0,-1-21 16,1 21-16,0-21 0,0 0 15,-21 0-15,-1 21 0</inkml:trace>
  <inkml:trace contextRef="#ctx0" brushRef="#br0" timeOffset="4879.58">3281 1842 0,'0'-276'0,"0"552"0,-21-806 0,-1 319 0,-20 41 16,21 43-16,0 22 0,-22 41 16,1 1-16,0 20 0,42 22 0,0 0 15,0 42 1,0 21-16,0 1 0,0 253 0,21 64 16,0-43-16,0-41 0,0-44 0,22-295 15,-22-64-15,21 0 0,1 0 16,-1 21-16,0 43 0,1-1 0,-1 22 15,-21-1-15,21 22 16,-20 0-16,-1 21 0,0-21 0,0 21 16,-21-21-16,-21 21 125</inkml:trace>
  <inkml:trace contextRef="#ctx0" brushRef="#br0" timeOffset="6347.86">3683 13335 0,'0'0'0,"-21"0"16,21-21-16,0 42 62,0 0-62,0 0 0,0 1 16,0-1-16,21 21 0,-21-21 16,0 22-16,21-22 0,-21 21 15,0 0-15,0 1 0,21 20 16,-21-20-16,21-1 0,-21 21 0,0-20 16,0 20-16,22-20 0,-22-1 15,21 0-15,-21 22 0,0-22 0,0 0 16,21 22-16,-21-22 0,0 1 0,21-1 15,-21 0-15,21 22 0,-21-22 16,0 0-16,0-20 0,-21 20 0</inkml:trace>
  <inkml:trace contextRef="#ctx0" brushRef="#br0" timeOffset="6827.58">3873 14986 0,'0'0'0,"0"21"0,0 0 16,0 1-16,0-1 0,0 0 0,0 0 16,0 0-16,0 0 0,0 22 15,0-22-15,0 0 0,0 0 16,0 0-16,0 1 0,0-1 15,-21-21 1,0 0 0,0 0-16,0 0 15,0 0-15,-1-21 0,1-1 16,0 22-16,0-21 0,0 0 0,-22 0 16,22 0-16,0 0 0,-21-22 15,21 22-15,-1-21 0,-20-1 16,21 22-16,0-21 0,0-22 0,-1 22 15,1 0-15,0-22 0,0 1 16,21-1-16,0 1 0,0-1 0,0-20 16,0 20-16,0 1 0,0-1 15,0 1-15,21-22 0,0 21 0,0 1 16,22-1-16,-1 1 0,0-1 16,1 22-16,-22-21 0,21 20 0,1 1 15,-1 0-15,0 20 0,-21-20 16,22 21-16,-22 0 0,0 0 0,0-1 15,0 1-15,1 21 16,-22-21-16,0 0 16</inkml:trace>
  <inkml:trace contextRef="#ctx0" brushRef="#br0" timeOffset="9583.6">5101 9567 0,'-21'0'94,"0"0"-94,0 0 16,-1 0-1,1 0-15,0 0 32,42 0 124,0 0-125,1 0-15,-1 0-16,0 0 31,0 0 0,0 0-31,0 0 31,1 0-31,-1 0 16,0 0 0,0 0-16,0 0 15,0 0-15,1 0 16,-1 0 0,0 0-16,0 0 15,0 0-15,0 0 0,1 0 16,-1 0-16,0 0 15,0 0-15,0 0 0,0 0 0,1 0 16,-1 0-16,0 0 16,0 0-16,0 0 0,0 0 15,1 0-15,-1 0 16,0 0-16,0 0 0,0 0 16,0 0-16,1 0 15,-1 0-15,0 0 16,0 0-16,0 0 15,0 0 1,1 0-16,-1 0 0,0 0 16,0 0-16,0 0 15,0 0-15,1 0 16,-1 0-16,0 0 0,0 0 0,0 0 16,0 0-16,1 0 15,-1 0-15,0 0 0,0 0 16,0 0-16,0 0 0,1 0 15,-1 0-15,0 0 16,0 0-16,0 0 0,0 0 0,1 0 16,-1 0-16,0 0 0,0 0 15,0 0-15,0 0 0,1 0 16,-1 0-16,0 0 0,0 0 0,0 0 16,0 0-16,1 0 15,-1 0-15,0 0 0,0 0 0,0 0 16,0 0-16,1 0 0,-1 0 0,0 0 15,21 0-15,-21 0 0,1 0 16,-1 0-16,0 0 0,0 0 0,0 0 16,0 0-16,1 0 0,-1 0 15,0 0-15,0 0 0,0 0 0,0 0 16,1 0-16,-1 0 0,0 0 16,0 0-16,0 0 0,0 0 15,1 0-15,-1 0 0,21 0 0,-21 0 16,0 0-16,1 0 0,20 0 15,-21 0-15,0 0 0,0 0 16,1 0-16,20 0 0,-21 0 0,0 0 16,0 0-16,1 0 0,-1 0 15,0 0-15,0 0 0,0-21 0,0 21 16,22 0-16,-22 0 0,0 0 0,0 0 16,0 0-16,1 0 0,-1 0 15,0 0-15,0 0 0,0 0 0,0 0 16,1 0-16,-1 0 0,0 0 15,0 0-15,0 0 16,0 0-16,1 0 0,-1 0 0,0 0 16,0 0-16,0 0 0,0 0 15,1 0-15,-1 0 0,0 0 16,0 0-16,0 0 16,0 0-16,1 0 0,-1 0 15,0 0-15,0 0 0,0 0 16,0-21-16,1 21 0,-1 0 15,0 0-15,0 0 0,0 0 16,0 0-16,1 0 0,-1 0 16,0 0-16,0 0 15,0 0-15,0 0 16,1 0-16,-1 0 16,0 0-16,0 0 15,0 0 1,0 0-1,1 0 1,-44 0 93,1-21-109,-21 21 0,21 0 16,-22 0-16</inkml:trace>
  <inkml:trace contextRef="#ctx0" brushRef="#br0" timeOffset="10431.64">6710 9948 0,'0'0'0,"0"-21"16,0 42 31,0 1-31,0-1-16,0 0 0,0 0 0,0 0 15,0 0-15,-21 22 0,21-22 0,0 21 16,0-21-16,0 22 0,0-1 15,0-21-15,0 22 0,0-22 0,0 21 16,0-21-16,0 0 0,0 1 0,0-1 16,0 0-16,0 0 15,0-42 32,0 0-47,0 0 16,0-1-16,0 1 0</inkml:trace>
  <inkml:trace contextRef="#ctx0" brushRef="#br0" timeOffset="10751.32">7281 10012 0,'0'21'15,"0"0"1,-21 0-16,21 1 0,0 20 16,-21-21-16,0 0 0,0 22 15,21-22-15,0 21 0,-22-21 0,1 22 16,21-22-16,-21 21 0,21-21 0,0 0 15,0 1-15,0-1 0,0 0 0,0 0 16,0-42 15</inkml:trace>
  <inkml:trace contextRef="#ctx0" brushRef="#br0" timeOffset="11116.11">7239 10012 0,'0'0'0,"42"-21"16,-21 0 0,1 21-16,-1 0 15,0 0-15,21-22 0,-21 22 0,1 0 16,-1 0-16,21 0 0,-21 0 15,0 22-15,1-1 0,-1 0 0,0 0 16,0 0-16,-21 0 0,0 1 0,0 20 16,0-21-16,0 21 0,0-20 15,0-1-15,0 21 0,0-21 0,-21 22 16,21-22-16,0 0 0,0 0 0,-21 0 16,21 0-16,0 1 0,0-1 15,-21-21-15,21 21 0,0 0 16,0 0-1,-22-21 32</inkml:trace>
  <inkml:trace contextRef="#ctx0" brushRef="#br0" timeOffset="11419.94">7218 10308 0,'21'0'0,"-21"-21"16,21 21-16,0 0 0,0 0 0,1-21 15,-1 21-15,21-21 0,-21 21 16,0 0-16,1 0 0,-1 0 0,0 0 16,0 0-16,0 0 0,0-21 15</inkml:trace>
  <inkml:trace contextRef="#ctx0" brushRef="#br0" timeOffset="12980.25">9758 9567 0,'0'0'0,"-21"-21"16,-1 21 15,1 0-31,0 0 0,0 0 16,0 0-16,0 0 0,-1 0 15,1 0 1,0 0 0,42 0 62,0 0-63,1 0-15,-1 0 16,0 0-16,0 0 0,0 0 0,22 0 16,-22 0-16,0 0 0,0 0 15,0 0-15,0 0 0,22 0 0,-22 0 16,0 0-16,0 0 0,0 0 0,22 0 16,-22 0-16,21 0 15,-21 0-15,1 0 0,20 0 0,-21 0 16,21 0-16,-20 0 0,20 0 0,-21 0 15,21 0-15,-20 0 0,20 0 16,-21 0-16,0 0 0,0 0 0,1 0 16,20 0-16,-21 0 0,0 0 0,0 0 15,22 0-15,-22 21 0,21-21 16,-21 0-16,22 0 0,-22 0 0,21 0 16,1 0-16,-1 0 0,-21 0 15,21 0-15,1 0 0,-22 0 0,21 0 16,-21 0-16,1 0 0,20 0 0,-21 0 15,0 0-15,0 0 16,1 0-16,-1 0 0,21 0 0,-21 0 16,0 0-16,1 0 0,-1 0 0,21 0 15,-21 0-15,0 0 0,22 0 16,-22 0-16,0 0 0,0 0 0,22 0 16,-22 0-16,0 0 0,0 0 0,0 0 15,0 0-15,1 0 0,-1 0 16,0 0-16,21 0 0,1 0 15,-1 0-15,-21 0 16,0 0-16,0 0 0,1 0 0,20 0 16,-21 0-16,0 0 0,0 0 15,1 0-15,-1 0 0,21 0 0,-21 0 16,0 0-16,1 0 16,-1 0-16,0 0 0,0 0 0,0 0 15,0 0-15,1 0 0,-1 0 0,0 0 16,0 0-16,0 0 0,0 0 15,1 0-15,-1 0 0,0 0 0,0 0 16,0 0-16,0 0 0,1 0 31,-44 0 63,1 0-78,0 0-16,0 22 0</inkml:trace>
  <inkml:trace contextRef="#ctx0" brushRef="#br0" timeOffset="13575.91">10583 10181 0,'0'-21'31,"0"42"-15,-21-21-1,21 21-15,-21 1 0,0 20 0,21-21 16,-21 21-16,21 1 0,-22-22 0,22 21 16,-21 1-16,0-1 0,21-21 15,0 21-15,0-20 0,0 20 0,0-21 16,0 0-16,0 0 0,0 1 0,0-1 16,0-42 30,21-1-46</inkml:trace>
  <inkml:trace contextRef="#ctx0" brushRef="#br0" timeOffset="13859.75">11134 10139 0,'-22'21'0,"44"-42"0,-44 42 31,22 0-31,-21 0 0,0 1 16,21-1-16,-21 0 0,0 0 0,21 0 16,-21 22-16,21-22 0,0 21 0,-22-21 15,22 22-15,-21-22 0,21 21 16,-21-21-16,21 22 0,0-22 0,0 0 15,0 0-15,0 0 0,0 0 16</inkml:trace>
  <inkml:trace contextRef="#ctx0" brushRef="#br0" timeOffset="14191.56">11070 10266 0,'0'0'0,"0"-21"0,21 21 0,0-21 0,-21-1 16,22 1-16,-1 0 0,21 21 0,-21-21 15,0 0-15,1 21 0,20-21 16,-21 21-16,0 0 0,0 0 0,1 0 16,-1 0-16,0 0 0,0 21 0,0 0 15,0 0-15,1 0 0,-1 0 16,0 22-16,-21-22 0,21 21 15,-21 1-15,0-22 0,0 21 0,21 0 16,-21-20-16,0 20 0,0-21 0,0 0 16,0 22-16,0-22 0,0 0 15,0 0-15,0 0 0,0 0 16,-21 1-16,0-22 31,0-22-15,21 1-16,0 0 15</inkml:trace>
  <inkml:trace contextRef="#ctx0" brushRef="#br0" timeOffset="14463.82">11176 10414 0,'0'0'0,"0"-21"31,21 21-31,0 0 16,0 0-16,1 0 0,-1 0 15,0 0-15,0 0 0,0 0 0,0 0 16,1 0-16,-1-21 0,0 21 0,0 0 16,0 0-16,0 0 0,1 0 15,-22-21 1,-22 21 15</inkml:trace>
  <inkml:trace contextRef="#ctx0" brushRef="#br0" timeOffset="16156.23">13462 9546 0,'-21'0'16,"0"0"-1,-1 0 1,1 0-1,0 0 1,0 0-16,0 0 16,0 0-16,-1 0 0,1 0 15,0 0-15,0 0 16,42 0 78,0 0-94,0 0 15,1 0-15,-1 0 16,0 0 0,0 0-16,0 0 15,0 0-15,1 0 16,-1 0-16,0 0 15,0 0 1,0 0 15,0 0 16,1 0-16,-22-21-15,21 21-16,0 0 16,0 0-1,0 0 1,0 0-16,1 0 16,-1 0-16,0 0 15,0 0-15,0 0 0,0 0 0,1 0 16,-1 0-16,21 0 0,-21 0 15,0 0-15,1 0 16,-1 0-16,0 0 0,21 0 0,-21 0 16,1 0-16,-1 0 0,21 0 0,-21 0 15,0 0-15,22 0 0,-22 0 16,0 0-16,21 0 0,-20 0 0,-1 0 16,21 0-16,-21 0 0,0 0 0,1 0 15,20 0-15,-21 0 0,0-21 16,0 21-16,1 0 0,-1 0 0,0 0 15,0 0-15,0 0 0,0 0 16,1 0-16,-1 0 16,0 0-16,0 0 0,0 0 15,0 0-15,1 0 0,-1 0 16,0 0-16,0 0 16,0 0-16,0 0 15,1 0 1,-1 0-16,0 0 15,0 0-15,0 0 0,0 0 16,1 0-16,-1 0 16,0 0-16,0 0 15,0 0-15,0 0 0,1 0 16,-1 0-16,0 0 16,0 0-1,0 0 1,-21-21 62,-21 21-78,0 0 16,0 0-16,21-21 0</inkml:trace>
  <inkml:trace contextRef="#ctx0" brushRef="#br0" timeOffset="17160.31">13970 10202 0,'0'-21'0,"-21"21"31,0 0-15,21 21-16,0 1 0,0-1 16,-22 0-16,22 0 0,-21 0 15,21 22-15,-21-22 0,21 21 0,-21 0 16,21-20-16,-21 20 0,21-21 15,0 21-15,0-20 0,0-1 0,0 0 16,0 0-16,-21-21 0,21 21 0,0 0 16,0-42 15,21 0-15,0 0-16,-21 0 15</inkml:trace>
  <inkml:trace contextRef="#ctx0" brushRef="#br0" timeOffset="17416.16">14245 10224 0,'0'-22'16,"0"44"15,0-1-31,0 21 16,0-21-16,0 0 0,0 1 15,0 20-15,0-21 0,-21 21 0,21-20 16,-21 20-16,21-21 0,-21 0 0,21 0 16,0 1-16,0-1 0,0 0 15,0 0-15,0-42 32,21 0-17</inkml:trace>
  <inkml:trace contextRef="#ctx0" brushRef="#br0" timeOffset="17652.03">14372 10181 0,'0'0'0,"21"0"0,0-21 0,1 21 16,-1 0-16,0 0 0,0 0 16,0 0-16,0 21 0,1 0 15,-1 22-15,-21-22 0,0 0 16,0 21-16,0-20 15,0 20-15,0 0 0,0 1 0,0-22 16,0 21-16,0-21 0,0 22 0,0-22 16,0 0-16,0 0 0,0 0 15,0 0-15</inkml:trace>
  <inkml:trace contextRef="#ctx0" brushRef="#br0" timeOffset="17855.91">14330 10520 0,'0'0'0,"0"-21"0,21 21 16,0-21-16,0 21 15,0 0-15,1 0 0,-1 0 16,21-22-16,-21 22 0,0-21 0,1 21 15,-1 0-15,0 0 0,0 0 0,0-21 16,0 0 0</inkml:trace>
  <inkml:trace contextRef="#ctx0" brushRef="#br0" timeOffset="19795.41">16065 9525 0,'0'0'0,"-21"0"0,-21 21 31,21-21-31,0 0 0,-1 0 16,1 0-16,0 0 16,0 0-1,21 21-15,-21-21 0,0 0 47,42 0 47,0 0-94,0 0 16,0 0-16,0 0 0,1 0 15,-1 0-15,0 0 0,0 0 16,0 0-16,0 0 15,1 0-15,20 0 0,-21 0 0,0 0 16,0 0-16,1 0 0,20 0 16,-21 0-16,0 0 0,22 0 15,-22 0-15,0 0 0,0 0 0,0 0 16,0 0-16,1 0 0,-1 0 16,0 0-16,0 0 0,0 0 0,0 0 15,1 0-15,-1 0 0,0 0 16,0 0-16,0 0 0,0 0 15,1 0-15,-1 0 0,0 0 16,0 0-16,0 0 0,0 0 16,1 0-16,-1 0 0,0 0 15,0 0-15,0 0 0,0 0 16,1 0-16,-1 0 0,0 0 16,0 0-16,0 0 0,22 0 15,-22 0-15,0 0 0,21 0 0,-21 0 16,1 0-16,20 0 0,-21 0 15,0 0-15,22 0 0,-22 0 0,0 0 16,0 0-16,0 0 0,0 0 0,1 0 16,-1 0-16,0 0 0,0 0 15,0 0-15,0 0 0,1 0 0,-1 0 16,0 0-16,0 0 0,0 0 16,0 0-16,1 0 0,-1 0 0,0 22 15,0-22-15,0 0 16,22 0-16,-22 0 0,0 0 0,0 0 15,0 0-15,0 0 0,22 0 16,-22 0-16,0 0 0,0 0 0,0 0 16,1 0-16,20 0 0,-21 0 15,0 21-15,22-21 0,-22 0 0,21 0 16,-21 0-16,22 0 0,-22 0 0,21 0 16,-21 0-16,22 0 0,-22 0 15,0 0-15,21 0 0,-21 0 0,1 0 16,-1 0-16,21 0 0,0 0 15,-20 0-15,20 0 16,-21 0-16,0 0 0,0 0 0,22 0 16,-22 0-16,0 0 0,0 21 0,22-21 15,-22 0-15,21 0 0,-21 0 16,22 0-16,-1 0 0,-21 0 0,21 0 16,-20 0-16,20 0 0,0 0 0,-21 0 15,22 0-15,-22 0 0,21 0 16,-21 0-16,22 0 0,-22 0 0,21 0 15,-21 0-15,1 21 0,20-21 0,-21 0 16,21 0-16,-20 0 0,-1 0 16,21 0-16,-21 0 0,22 0 0,-22 0 15,0 0-15,0 0 0,0 0 16,0 0-16,22 0 0,-22 0 16,21 0-16,-21 21 0,22-21 0,-22 0 15,0 0-15,21 0 0,-20 0 0,20 0 16,-21 0-16,0 0 0,0 0 15,22 0-15,-22 0 0,0 0 0,0 0 16,22 0-16,-22 0 0,0 0 0,0 0 16,21 0-16,-20 0 0,-1 0 15,0 0-15,0 0 0,0 0 0,0 0 16,1 0-16,-1 0 0,0 0 16,0 0-16,0 0 0,0-21 15,1 21-15,-1 0 16,0 0-16,0 0 15,0 0-15,0 0 0,1 0 16,-1 0-16,0 0 16,0 0 31,0 0-47,0 0 31,1 0-16,-22-21 1,-22 21 62,1 0-78,0 0 0</inkml:trace>
  <inkml:trace contextRef="#ctx0" brushRef="#br0" timeOffset="20363.65">18055 10245 0,'0'0'0,"21"-21"0,-21-1 0,0 1 16,0 0-16,21 0 0,-21 42 47,0 0-32,0 0-15,0 1 0,-21 20 0,21-21 16,-21 21-16,21 1 0,0-22 16,0 21-16,0-21 0,-21 22 0,21-22 15,0 0-15,-21 0 0,21 0 0,0 1 16,0-1-16,0 0 15,0-42 17,0 0-32,21 21 15</inkml:trace>
  <inkml:trace contextRef="#ctx0" brushRef="#br0" timeOffset="20631.5">18711 10181 0,'21'0'15,"-21"21"1,-21-21-16,0 22 0,0-1 16,21 0-16,-21 0 0,0 0 15,21 22-15,-22-22 0,22 0 16,0 21-16,-21-21 0,21 1 0,-21 20 15,21-21-15,0 0 0,0 0 16,0 1-16,0-1 0,0 0 0,0 0 16,0 0-16,21-21 15,0 0 1</inkml:trace>
  <inkml:trace contextRef="#ctx0" brushRef="#br0" timeOffset="20948.15">18732 10287 0,'0'0'0,"0"-21"0,0 0 0,22 0 0,-1-1 16,-21 1-16,21 0 0,0 0 0,0 21 15,0-21-15,1 0 0,-1 21 16,0 0-16,0 0 0,21-22 0,1 22 16,-1 0-16,0 0 0,1 0 0,20 0 15,-20 22-15,-1-22 0,0 21 16,1 0-16,-1 0 0,-21 0 0,0 22 15,0-22-15,-21 0 0,0 21 0,0-21 16,0 22-16,0-1 0,-21-21 16,0 22-16,0-22 0,-21 0 0,20 21 15,1-21-15,21 1 0,-42-1 0,42 0 16,-21 0-16,0 0 16,21 0-16</inkml:trace>
  <inkml:trace contextRef="#ctx0" brushRef="#br0" timeOffset="21216">18754 10478 0,'0'0'0,"-22"0"0,22-22 16,22 22-16,-1 0 16,0 0-16,0-21 0,21 21 0,-20 0 15,-1-21-15,21 21 0,0 0 16,1-21-16,-1 21 0,0 0 0,1 0 16,-1 0-16,0 0 0,-20-21 0,20 21 15,-21 0-15,0 0 0,0 0 16,1 0-16,-22-21 31</inkml:trace>
  <inkml:trace contextRef="#ctx0" brushRef="#br0" timeOffset="22947.73">22415 9610 0,'0'0'0,"-21"0"16,0 0-16,0 0 0,0 0 15,0 0 1,42 0 31,0 0-47,0 0 15,0-21-15,0 21 0,1 0 16,-1 0-16,0 0 16,0 0-16,21 0 0,-20 0 0,-1 0 15,21 0-15,-21 0 0,22 0 0,-1 0 16,0 0-16,1 0 0,-1 0 16,0 0-16,1 0 0,-1 0 0,0 0 15,1 0-15,-1 0 0,0 0 0,1 0 16,-1 0-16,21 0 15,-20 0-15,-1 0 0,22 0 0,-22 0 0,21 0 16,-20 0-16,20 0 0,1 0 16,-22 0-16,22 0 0,-22 0 15,21 0-15,-20 0 0,-1 0 0,0 0 16,1 0-16,-1 0 0,-21 0 16,22 0-16,-1 0 0,0 0 0,-21 0 15,22 0-15,-1 0 0,0 0 0,-20 0 16,20-22-16,0 22 0,1 0 15,-1 0-15,0 0 0,1 0 0,-1 0 16,21 0-16,-20 0 0,-1-21 0,0 21 16,1 0-16,-1 0 0,0 0 15,1 0-15,-1 0 0,0 0 0,-20 0 16,20 0-16,-21 0 0,21 0 16,-20 0-16,20 0 0,-21 0 15,21 0-15,-20 0 0,20 0 0,0 0 16,1 0-16,-1 0 0,-21 0 15,21 0-15,1 0 0,-1 0 0,0 0 16,1 0-16,-1 0 0,0 0 0,1 0 16,-1 0-16,0 0 0,1 0 15,-1 0-15,0 0 0,-20 0 0,20 0 16,-21 0-16,21 0 0,1 0 0,-22 0 16,21 0-16,-21 0 0,22 0 15,-1 0-15,0 0 0,-20 0 0,20 0 16,0 0-16,1 0 0,-1 0 0,0 0 15,1 0-15,-1 0 16,0 0-16,1 0 0,-22 0 0,21 0 16,0 0-16,1 0 0,-22 0 15,21 0-15,-21 0 0,22-21 0,-22 21 16,0 0-16,0 0 0,0 0 0,1-21 16,-1 21-16,0 0 15,0 0 1,0 0-16,0 0 31,1 0-15,-22-21-16,21 21 0,0 0 15,0 0-15,0 0 16,0 0 0,1 0-1,-1 0 63,-21-21-31,-21 21-47,-1 0 16,1 0-16,0 0 0,0 0 0,0 0 15,0 0-15</inkml:trace>
  <inkml:trace contextRef="#ctx0" brushRef="#br0" timeOffset="23475.96">24617 10033 0,'0'0'0,"0"21"47,0 0-47,-21 1 16,21-1-16,0 0 0,0 0 0,-22 0 15,22 22-15,-21-22 0,21 21 16,0-21-16,0 22 0,-21-22 16,21 0-16,0 21 0,-21-21 0,21 1 15,0-1-15,0 0 0,0 0 0,0 0 16,0 0-16,0-42 47,21 21-47</inkml:trace>
  <inkml:trace contextRef="#ctx0" brushRef="#br0" timeOffset="23763.79">25146 10054 0,'0'21'47,"-21"1"-47,21-1 0,-21 0 0,21 0 16,-22 0-16,22 22 0,0-22 15,-21 0-15,21 21 0,-21-21 16,21 22-16,0-22 0,-21 21 0,21-21 16,-21 1-16,21-1 0,-21 21 15,21-21-15,0 0 0,0 1 16</inkml:trace>
  <inkml:trace contextRef="#ctx0" brushRef="#br0" timeOffset="24152.57">25104 10139 0,'0'0'0,"0"-21"0,0 0 0,21 21 15,-21-22-15,21 1 0,-21 0 0,21 21 16,0-21-16,0 0 0,1 0 15,-1 21-15,0 0 0,0-22 16,0 22-16,0 0 0,22 0 0,-22 0 16,0 0-16,0 0 0,0 0 0,1 22 15,-1-1-15,0 0 0,0 0 16,0 0-16,0 0 0,-21 22 0,0-22 16,0 21-16,0-21 0,0 22 0,0-22 15,0 0-15,0 21 0,0-20 16,0 20-16,0-21 0,0 0 15,-21 0-15,0 1 0,21-1 0,-21-21 16,21 21-16,0 0 0,-21-21 0,0 0 16,21 21-16,-22-21 15,1 0 1,21-21 0</inkml:trace>
  <inkml:trace contextRef="#ctx0" brushRef="#br0" timeOffset="24508.02">25061 10329 0,'0'0'16,"0"-21"-16,21 21 15,1 0-15,-1 0 16,0 0-16,0-21 0,0 21 0,22 0 16,-22 0-16,0 0 0,21 0 0,-21-21 15,1 21-15,20 0 0,-21 0 0,0 0 16,0 0-16,1 0 16,-1 0-1,-21-21 1</inkml:trace>
  <inkml:trace contextRef="#ctx0" brushRef="#br0" timeOffset="26631.92">29083 9250 0,'-21'0'16,"0"0"15,-1 0 0,44 0 94,-1 0-125,0 0 16,0 0-16,21 0 0,-20 0 16,-1 0-16,0 0 15,21 0-15,-21 0 0,22 0 0,-22 0 16,21 0-16,1 0 0,-22 0 0,21 0 15,-21 0-15,22 0 0,-1 0 16,0 0-16,1 0 0,-1 0 0,21 0 16,1 0-16,-22 0 0,1 0 15,20 0-15,-21 0 0,-20-21 0,20 21 16,0 0-16,-21 0 0,1 0 0,-1 0 16,0 0-1,-21-21-15,21 21 16,-21-22 15,0 1 0,-21 21-31,0 0 16,0-21-16</inkml:trace>
  <inkml:trace contextRef="#ctx0" brushRef="#br0" timeOffset="27047.68">29443 8932 0,'0'22'32,"0"-1"-17,0 0-15,0 0 16,0 0-16,21 0 0,0 1 0,0-1 16,0 0-16,1 21 0,-22-21 15,21 1-15,0-1 0,21 0 0,-21 21 16,1-21-16,-1 1 0,0-1 0,0 0 15,0 0-15,0-21 0,1 21 16,-22 0-16,21-21 0,-21 22 16,21-22-1,-21-22 17,0 1-32,-21 0 15,21 0 1</inkml:trace>
  <inkml:trace contextRef="#ctx0" brushRef="#br0" timeOffset="27376.49">29824 8954 0,'0'0'0,"-21"0"15,21-22-15,-22 22 16,1 0 0,0 0-16,21 22 0,-21-22 15,21 21-15,-21 0 0,0 0 0,-1 0 16,22 0-16,-21 22 0,0-22 16,0 21-16,0-21 0,0 22 0,-1-1 15,1-21-15,0 0 0,0 22 16,0-22-16,0 0 0,21 0 0,0 0 15,-22 1-15,22-1 16,-21-21 0,0 0-1,0 0 1</inkml:trace>
  <inkml:trace contextRef="#ctx0" brushRef="#br0" timeOffset="38595.92">3238 8573 0,'0'21'0,"0"0"16,0 0 30,0 0 1,0-42 31,0 0-78,0 0 16,0 0-16,0-1 16,0 1-16,0 0 0,0 0 15,22 21-15,-1-21 16,-21 0-16,21 21 0,0-22 0,0 22 16,0-21-16,1 21 0,20-21 15,-21 21-15,0 0 0,0 0 0,1 0 16,-1 0-16,21 0 0,-21 0 0,0 0 15,1 0-15,-1 0 0,0 0 16,0 0-16,0 21 0,0-21 16,-21 21-16,22-21 0,-1 22 15,0-22-15,0 21 0,0 0 16,0 0-16,1-21 0,-1 21 16,0 0-16,0-21 15,0 0-15,0 22 0,1-22 16,-1 0-16,0 21 0,0-21 15,0 0-15,0 0 0,1 0 16,-1 0-16,21 0 0,-21 0 0,0 0 16,22 0-16,-22-21 0,0 21 0,21-22 15,-20 1-15,20 21 0,-21-21 16,0 0-16,0 21 0,1-21 0,-22 0 16,21-1-16,-21 1 0,21 21 15,-21-21-15,0 0 16,-21 21-1,0 0 1,-1 0 0,22 21-16,-21-21 0,21 21 15,0 0-15,0 1 0,0-1 16,0 0 0,0 0-16,21-21 15,1 0-15,-1 0 0,-21 21 0,21-21 16,0 0-16,0 0 0,0 0 15,1 0-15,-1 0 0,0 0 0,0 0 16,21 0-16,-20 0 0,20-21 16,0 21-16,1-21 0,-1 21 0,0-21 15,1 0-15,-1 21 0,0-22 0,1 1 16,-1 21-16,0-21 0,1 21 16,-22 0-16,21-21 0,-21 21 15,22 0-15,-22 0 0,0 0 0,0 0 16,0 0-16,0 0 15,-21 21-15,0 0 16,22-21-16,-22 21 0,0 1 16,0-1-16,0 0 15,0 0-15,0 0 16,0 0-16,0 1 0,0-1 16,-22 0-16,22 0 15,0 0-15,-21-21 47,0 0-47,21-21 16</inkml:trace>
  <inkml:trace contextRef="#ctx0" brushRef="#br0" timeOffset="39459.98">3471 7408 0,'0'0'16,"-21"0"-16,0 0 0,21-21 0,0 0 0,-21 21 16,0-21-16,21 0 15,0 42 16,21 0-31,0 0 0,0 0 0,21 1 16,1 20-16,-1-21 0,0 21 0,1 1 16,-1-1-16,0-21 0,1 22 15,-1-22-15,0 21 0,1-21 0,-22 22 16,21-22-16,-21 0 0,1 0 16,-22 0-16,21-21 0,-21 21 15,0 1-15,0-44 31,-21 1-31,21 0 16,-22-21-16</inkml:trace>
  <inkml:trace contextRef="#ctx0" brushRef="#br0" timeOffset="39628.87">4170 7260 0,'0'0'0,"0"-21"15,0 0-15,21 0 0,-42 42 16,0 0-1,-1 21-15,-20 1 0,0-1 16,-22 22-16,1-22 0,-1 21 16,-20 1-16,-22 21 0,0-22 0,0 1 15,0 20-15,0 1 0,-21 0 0,22-22 16</inkml:trace>
  <inkml:trace contextRef="#ctx0" brushRef="#br0" timeOffset="42036.49">3979 8763 0,'-21'0'0,"0"0"16,0 0-16,0 0 15,-1 0-15,1 0 16,0 0-16,0 0 0,0 0 15,0 0-15,-1 0 0,1 0 16,0 0-16,0 0 0,0 0 16,0 0-16,-1 0 0,1 21 15,0-21-15,0 0 16,0 0-16,0 21 16,-1-21-16,1 0 0,0 0 15,21 22-15,-21-22 0,0 21 16,0-21-16,-1 21 0,1-21 0,0 21 15,0-21-15,21 21 0,-21 0 16,0-21-16,21 22 0,-22-22 0,22 21 16,0 0-16,-21-21 0,21 21 15,-21 0-15,21 0 0,0 1 16,0-1-16,0 0 0,0 0 0,0 0 16,-21 0-16,21 1 0,0-1 15,0 0-15,0 0 0,0 0 16,0 0-16,0 1 0,0-1 15,0 0-15,21 0 16,0-21-16,-21 21 0,21 0 16,1 1-16,-1-22 15,-21 21-15,21 0 0,0-21 0,-21 21 16,21-21-16,0 21 0,1 0 16,-1-21-16,0 22 0,0-22 15,0 21-15,0-21 0,1 0 16,-1 21-16,0-21 0,0 0 15,0 0-15,0 0 0,1 21 16,-1-21-16,0 0 0,0 0 16,0 0-16,0 0 0,1 0 0,-1 0 15,0 0-15,0 0 16,0 0-16,0 0 0,1 0 16,-1 0-16,0 0 0,0 0 0,0 0 15,0 0-15,1 0 16,-1 0-16,0 0 0,0 0 15,0 0-15,0-21 0,1 21 16,-1 0-16,0-21 0,0 21 16,0 0-16,0-21 15,1 21-15,-1-22 0,0 22 16,0-21-16,0 21 0,0-21 16,1 21-1,-1-21-15,0 0 16,0 21-16,-21-21 0,21 21 15,0-22-15,1 1 16,-1 21-16,-21-21 0,21 21 16,-21-21-16,21 0 0,0 0 15,-21-1-15,0 1 16,21 21 0,-21-21-16,22 21 0,-22-21 15,0 0-15,0 0 0,21-1 16,-21 1-1,21 21-15,-21-21 0,0 0 16,0 0 0,0 0-16,0-1 15,0 1-15,0 0 16,-21 0-16,0 0 16,-1 21-16,22-21 0,0-1 15,-21 22-15,21-21 0,-21 21 0,0-21 16,0 0-16,0 0 15,-1 21-15,1-21 0,0 21 16,21-22-16,-42 22 0,21 0 0,-1-21 16,1 21-16,0 0 0,0 0 15,-21 0-15,20 0 0,1 0 16,0 0-16,0 0 0,0 0 0,0 0 16,-1 0-16,1 0 15,0 0-15,0 0 0,0 0 0,0 0 16,-22 0-16,22 0 0,0 21 0,0 1 15,0-22-15,-1 0 0,-20 21 16,21-21-16,0 21 0,0-21 0,21 21 16,-22-21-16,1 21 15,0 0-15,21 1 0,0-1 16,0 0-16,21 0 16,0-21-1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6:14:43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550 0,'21'0'0,"-21"-21"16,0 0 0,0 0-16,0 0 15,0 0-15,0-1 16,0 1-1,0 0-15,0 0 16,0 0-16,0 0 16,-21 21-1,0 0 17,21 21-32,0 0 15,0 0-15,0 0 0,-21 22 16,21-22-16,0 21 15,-21 0-15,21 1 0,0-1 0,0 22 16,0-22-16,-22 21 0,22-20 16,0-1-16,-21 22 0,21-22 15,0 0-15,0 1 0,0-1 0,0 0 16,0 1-16,0-22 0,0 0 16,0 21-16,0-21 0,0 1 15,21-22 16,-21-22-15,0 1-16,0 0 16,0 0-16,0 0 15,0 0-15,22-1 0</inkml:trace>
  <inkml:trace contextRef="#ctx0" brushRef="#br0" timeOffset="338.59">1672 720 0,'0'0'16,"-21"21"-1,0 0-15,21 0 16,-21 22-16,-1-1 0,1 0 15,0 1-15,-21-1 0,21 21 0,-22-20 16,22-1-16,-21 0 0,21 1 16,-22-1-16,22 0 0,0 1 15,0-22-15,0 0 0,-1 0 0,22 0 16,-21-21-16,42-21 47,1 0-47,-1 0 0,-21 0 15,21 0-15,-21-22 0,21 22 0,0 0 16</inkml:trace>
  <inkml:trace contextRef="#ctx0" brushRef="#br0" timeOffset="606.45">1672 868 0,'0'0'0,"21"169"31,-21-126-31,0-22 0,21 21 16,-21 0-16,22-20 0,-22-1 0,0 21 16,21-21-16,0 22 0,-21-22 15,0 0-15,21 0 0,0 0 0,-21 0 16,21-21-16,-21 22 0,22-22 15,-1 0 1,-21-22 0</inkml:trace>
  <inkml:trace contextRef="#ctx0" brushRef="#br0" timeOffset="934.25">2032 191 0,'0'21'0,"0"0"15,0 21-15,0 1 0,0-1 16,0 0-16,0 22 0,-21-22 15,21 22-15,0 20 0,0-20 16,-21-1-16,21 1 0,0 20 0,0-20 16,-22-1-16,22-20 0,0 20 15,-21-20-15,21-1 0,0 0 0,0-21 16,0 1-16,0-1 0,0 0 16,0 0-16,21-21 15,1 0-15</inkml:trace>
  <inkml:trace contextRef="#ctx0" brushRef="#br0" timeOffset="1386.83">2328 1143 0,'0'0'0,"0"21"16,21-21-1,1 0-15,-1 0 16,0 0-16,0-21 16,21 21-16,-20-21 0,20 0 0,0 0 15,-21-1-15,1 1 0,20 0 16,-21 0-16,0 0 0,0 0 15,-21-22-15,0 22 0,0 0 0,0 0 16,0 0-16,0-1 0,-21 22 16,-21 0-16,21 0 0,0 0 15,-22 0-15,1 22 0,21-1 16,-22 0-16,1 0 0,21 21 0,-21 1 16,20-22-16,-20 21 15,21 1-15,21-1 0,0-21 0,0 0 16,0 22-16,0-22 0,0 0 15,42 0-15,-21-21 0,1 21 16,20-21-16,0 0 0,1 0 0,-1 0 16,0 0-16,1 0 0,-1 0 15,0 0-15,1 0 0,-1-21 0,-21 0 16,21 21-16</inkml:trace>
  <inkml:trace contextRef="#ctx0" brushRef="#br0" timeOffset="1981.49">3175 42 0,'0'0'0,"-21"22"0,21-1 0,0 21 15,-21 0-15,21 1 0,0 20 0,0-20 16,0 20-16,0 1 0,0-1 16,0 1-16,-22-22 0,22 21 15,-21 1-15,21-1 0,0-20 16,0 20-16,0-20 0,0-1 16,-21-21-16,21 21 0,0-20 0,0-1 15,0 0-15,0 0 0,0-42 31,0 0-15,0 0-16,0-22 0,0 22 16,-21-21-16,21 21 0,0-22 15,0 22-15,0-21 0,0-1 16,0 22-16,0 0 0,21-21 0,0 21 16,0-1-16,1 1 0,-1 0 15,21 0-15,0 0 0,1 21 16,-1-21-16,0 21 0,1 0 15,-1 0-15,0 0 0,1 21 0,-1-21 16,0 21-16,-20 0 0,20 21 16,-21-20-16,-21 20 0,0 0 0,0 1 15,0-1-15,-42 0 0,21 1 16,-22-1-16,-20 0 0,20 1 0,-20-1 16,21-21-16,-22 0 0,22 0 15,-1 1-15,1-1 0,0 0 0,-1-21 16,22 0-16,0 0 0,0 0 15,0 0-15,0 0 16,21-21-16,0 0 0,0-1 16,0 1-16,0 0 0</inkml:trace>
  <inkml:trace contextRef="#ctx0" brushRef="#br0" timeOffset="2346.28">3979 106 0,'0'63'31,"0"-41"-31,0 20 0,0 0 16,0 22-16,0-22 0,0 22 16,0-1-16,0 1 0,0-1 0,0 1 0,0-1 15,-21 1-15,21-1 0,0-21 16,0 22-16,0-22 0,0 1 16,0-1-16,0-21 0,0 0 0,0 0 15,0 1-15,0-44 31,0 1-15,0-21-16,0 21 0</inkml:trace>
  <inkml:trace contextRef="#ctx0" brushRef="#br0" timeOffset="2742.9">3683 212 0,'0'0'0,"0"-21"0,0-1 0,21 1 16,21 21-16,-20-21 0,20 0 15,-21 0-15,21 21 0,1-21 0,20 21 16,-20 0-16,-1 0 0,21 0 16,1 0-16,-1 0 0,1 0 0,-1 42 15,1-21-15,-1 0 0,22 22 16,-21-1-16,-22 0 0,21 22 15,-20-22-15,-1 0 0,-21 22 0,0-1 16,-21-20-16,0 20 0,0 1 16,-42-1-16,21 1 0,-43-1 0,22-20 15,-21 20-15,20-21 0,-20 1 16,-1-1-16,1 0 0,-1 1 16,22-22-16,-22 0 0,1 0 0,-1 0 15,22 1-15,-21-1 0,-1-21 16,22 0-16,-1 21 0,1-21 0,0 0 15,21 0-15,-1 0 0,1 0 16,21-21-16,0 0 16,0-1-16,0 1 0</inkml:trace>
  <inkml:trace contextRef="#ctx0" brushRef="#br0" timeOffset="3624.4">4847 995 0,'0'0'0,"0"-21"0,21 0 0,0 21 15,1-22-15,-1 22 0,0 0 0,0 0 16,0-21-16,0 0 0,1 21 16,-1 0-16,0 0 0,0 0 15,0 0-15,0 0 0,1 0 16,-22 21-16,0 0 0,21 22 0,-21-22 16,21 21-16,-21 1 0,0-1 15,0 0-15,0-21 0,0 22 0,0-22 16,-21 21-16,0-21 0,21 1 15,0-1-15,-22 0 0,1-21 0,0 0 16,0 0 0,21-21-1,0 0-15,0-1 16,0 1-16,0 0 0,0 0 0,0-21 16,0 20-16,21-20 0,-21 21 15,21-21-15,0-1 0,1 22 0,-1-21 16,0 21-16,0-22 0,0 22 15,0 0-15,1 0 0,-1 0 0,0 21 16,0 0-16,0 0 0,0 0 16</inkml:trace>
  <inkml:trace contextRef="#ctx0" brushRef="#br0" timeOffset="3894.25">5609 847 0,'0'84'32,"0"-62"-17,0 20-15,0-21 0,0 21 0,0-20 16,0 20-16,0 0 0,0-21 15,0 1-15,0 20 0,0-21 16,0 0-16,0 0 0,0 1 16,21-22 15,-21-22-31</inkml:trace>
  <inkml:trace contextRef="#ctx0" brushRef="#br0" timeOffset="4274.03">5694 487 0,'-43'-21'16,"86"42"-16,-107-42 0,64 42 15,-21 0-15,0 0 0,21 0 16,0 1-16,0-1 0,0 0 15,0 0-15,21 0 0,0 0 0,0-21 16,1 0-16,-1 22 0,0-22 16,0 0-16,0 0 0,0 0 0,22 0 15,-22-22-15,0 1 0,0 21 16,0-21-16,1 0 0,-1 0 16,-21 0-16,0-1 0,0 1 15,0 0-15,0 0 0,-21 0 16,-1 21-16,-20-21 0,21 21 15,0 0-15,-22 0 0,22 21 0,-21 0 16,21-21-16,0 21 0,-1 0 16,22 0-16,0 22 0,0-22 0,0 0 15,0 0-15,0 22 0,0-22 16,0 0-16,22 21 0,-1-21 0,0 1 16</inkml:trace>
  <inkml:trace contextRef="#ctx0" brushRef="#br0" timeOffset="4694.37">6032 868 0,'43'0'15,"-22"21"1,0 0-16,-21 0 0,0 1 0,21-1 15,0 0-15,-21 0 0,0 21 16,0-20-16,0 20 0,22-21 16,-22 0-16,0 22 0,0-22 15,0 0-15,0 0 0,0 0 16,0 0-16,21-42 31,-21 0-31,0 0 0,0 0 16,21 0-16,-21-22 0,21 22 15,-21-21-15,0 21 0,21-22 0,0 1 16,-21 0-16,22-1 0,-1 22 16,-21-21-16,21 21 0,0-1 15,-21 1-15,21 0 0,0 21 16,-21-21-16,22 21 16,-22 21-1,0 0 1,0 0-1</inkml:trace>
  <inkml:trace contextRef="#ctx0" brushRef="#br0" timeOffset="5078.16">6646 1101 0,'0'0'0,"64"0"15,-43 0 1,0-21-16,21 21 0,-20-22 16,-1 1-16,21 0 0,-21 0 0,0 0 15,22 0-15,-43-1 0,21 1 16,0-21-16,-21 21 0,0 0 0,0-1 16,0 1-16,0 0 15,-21 21-15,0 0 0,0 0 16,-1 0-16,1 0 0,0 21 15,0 0-15,0 1 0,0 20 16,-22-21-16,43 21 0,-21 1 0,0-22 16,0 21-16,21-21 0,0 22 15,0-22-15,0 0 0,0 21 0,0-20 16,0-1-16,21 0 16,0-21-16,0 0 0,0 0 0,22 0 15,-22 0-15,21 0 0,1 0 16,-1 0-16,0-21 0,-21 0 0,22 21 15,-1-22-15</inkml:trace>
  <inkml:trace contextRef="#ctx0" brushRef="#br0" timeOffset="5431.6">7281 762 0,'0'0'15,"0"-21"-15,21 21 16,1 0-1,-1 0-15,0 0 0,0 0 0,0 0 16,22 0-16,-22 21 0,21 0 16,-21 22-16,22-22 0,-1 0 0,-21 21 15,21-21-15,-20 22 0,-1-1 16,0 0-16,-21-20 0,0 20 0,0-21 16,0 21-16,-21-20 15,0-1-15,-1 0 0,1 0 0,0-21 16,-21 0-16,21 0 0,-1 0 15,1 0-15,0-21 16,21 0-16,0 0 0,0-1 16,0-20-16,0 0 0,0 21 0,21-22 15,0-20-15,1 20 0,-1 1 16,0 0-16,21-1 0,-21 1 0,1 21 16,-1-21-16,0 20 0,21 1 15,-21 0-15,1 21 0,-1-21 0,-21 0 16</inkml:trace>
  <inkml:trace contextRef="#ctx0" brushRef="#br0" timeOffset="5978.29">9842 318 0,'0'0'0,"-21"0"0,21-22 16,-21 22 0,0 0-16,0 22 0,0-1 0,-1 21 15,1 0-15,0 1 0,0-1 16,-21 22-16,20-1 0,-20 1 0,21-1 16,-21 22-16,-1-22 0,22 1 15,-21-1-15,21 1 0,-1-1 0,1-20 16,0-1-16,21 0 0,0-21 15,0 1-15,0-1 0,21-21 16,0 0 0,1 0-16</inkml:trace>
  <inkml:trace contextRef="#ctx0" brushRef="#br0" timeOffset="6282.12">9715 339 0,'0'0'16,"22"-43"-16,-1 22 0,0-21 0,-21 21 16,21 0-16,0-1 0,22 22 0,-22 0 15,0 0-15,0 0 0,0 0 16,22 22-16,-22 20 0,0-21 16,0 21-16,-21 22 0,21-22 15,-21 22-15,0-1 0,0 1 0,0 20 16,0-20-16,0-1 0,-21 22 15,21-21-15,-21-1 0,0 1 16,0-22-16,-1 21 0,22-20 0,-21-22 16,21 21-16,-21-21 0,21 1 15,0-1-15,-21-21 16,0-21 0,0-1-16</inkml:trace>
  <inkml:trace contextRef="#ctx0" brushRef="#br0" timeOffset="6475">9313 1037 0,'0'0'0,"-21"0"0,42 0 32,0 0-32,22-21 15,-22 21-15,21-21 0,22 21 16,-22 0-16,43-21 0,-22 21 0,22-21 15,-22 21-15,1-22 16,21 22-16,-43-21 0,21 21 0,-20-21 16</inkml:trace>
  <inkml:trace contextRef="#ctx0" brushRef="#br0" timeOffset="6870.46">10393 804 0,'0'-21'0,"-21"0"16,21 0-16,0 0 16,21 0-1,0 21-15,0 0 16,0 0-16,22 0 0,-22 0 0,21 0 16,-21 0-16,22 21 0,-1 0 0,-21 21 15,0-21-15,0 22 0,1-1 16,-22 0-16,0-20 0,0 20 0,0 0 15,0 1-15,0-22 0,-22 21 16,1-21-16,0 0 0,0 1 0,0-1 16,0-21-16,-1 21 0,1-21 15,0 0 1,21-21-16,0 0 16,0-1-16,0 1 0,0-21 0,0 21 15,21-22-15,0 1 16,1 0-16,-1-1 0,0 1 0,21 0 15,-21-1-15,1 1 0,20 21 16,-21 0-16,0 0 0,22-1 0,-22 1 16,0 21-16,0 0 0,0 0 15,0 0-15</inkml:trace>
  <inkml:trace contextRef="#ctx0" brushRef="#br0" timeOffset="7198.28">11451 572 0,'-21'0'0,"42"0"0,-63 0 16,21-22-16,-1 22 0,1 0 0,0 0 15,0 0-15,0 0 0,-22 43 16,43-22-16,-21 0 0,0 21 15,0 1-15,0-1 0,21 0 16,0 22-16,-21-22 0,21 1 0,0-1 16,0 0-16,0 1 0,0-1 15,0-21-15,0 21 0,0-20 0,21-1 16,0 0-16,0-21 0,21 0 16,-20 21-16,20-21 0,-21 0 15,21 0-15,1 0 0,-1-21 0,0 0 16,-20 0-16,20-22 0,0 22 15,1-21-15</inkml:trace>
  <inkml:trace contextRef="#ctx0" brushRef="#br0" timeOffset="7738.57">11917 0 0,'0'0'0,"-21"0"0,-1 0 16,1 0-16,0 0 15,0 0-15,0 0 0,21 21 0,0 0 16,-21 22-16,21 20 0,-22-20 16,22-1-16,0 21 0,0 1 0,0-1 15,0-20-15,0 20 0,0 1 16,0-1-16,0 1 0,0-22 0,0 22 16,-21-1-16,21-21 0,0 1 15,-21-1-15,21 0 0,0 1 0,-21-22 16,21 0-16,0 0 0,0 0 0,0 1 15,0-44 17,0 1-17,0 0-15,0 0 0,0-21 0,0-1 16,0 22-16,21-21 0,0-1 16,0 1-16,22 0 0,-22-1 0,0 22 15,21-21-15,-20 21 0,20 0 16,0-1-16,1 1 0,-1 0 0,0 21 15,1 0-15,-22 0 0,21 0 16,-21 0-16,22 21 0,-22 0 0,-21 1 16,0-1-16,0 21 0,0 0 15,0-20-15,0 20 0,0 0 16,0-21-16,0 22 0,-21-22 0,-1 0 16,22 21-16,-21-20 0,0-22 15,21 21-15,-21 0 0,21 0 16,0-42 31</inkml:trace>
  <inkml:trace contextRef="#ctx0" brushRef="#br0" timeOffset="7982.43">12509 699 0,'22'-22'16,"-44"44"-16,44-22 16,-22 21-1,0 0-15,0 0 0,0 0 0,-22 22 16,1-22-16,21 21 0,0 0 16,-21-20-16,0 20 0,21-21 0,-21 21 15,21-20-15,0-1 0,0 0 0,0 0 16,21-21 15,-21-21-31,21 21 16,-21-21-16,0 0 0</inkml:trace>
  <inkml:trace contextRef="#ctx0" brushRef="#br0" timeOffset="8310.24">12531 381 0,'0'0'0,"-22"0"0,1 0 0,0 0 16,0 0-16,0 21 0,21 0 0,0 1 16,-21-1-16,21 0 15,0 0-15,0 0 0,21 0 16,0-21-16,0 0 16,0 0-16,0 0 0,1 0 0,-1 0 15,0 0-15,0 0 0,0 0 0,-21-21 16,21 0-16,1 0 15,-22 0-15,0 0 0,0-1 0,0 1 16,0 0-16,-22 0 0,1 0 16,0 21-16,0-21 0,0 21 15,0 0-15,-1 0 0,1 0 16,0 21-16,21 0 0,-21 0 16,21 0-16,-21 0 0,21 1 15,0-1-15,0 0 0,0 0 16</inkml:trace>
  <inkml:trace contextRef="#ctx0" brushRef="#br0" timeOffset="8665.62">13123 64 0,'0'0'0,"0"21"16,-21 0-16,0 0 0,21 0 15,-21 22-15,0-1 0,-1 0 16,1 1-16,0 20 0,-21-21 0,21 22 16,-1-22-16,1 22 0,0-1 15,0 1-15,21-1 0,0-20 0,-21 20 16,21-21-16,0 1 0,0-1 15,0 0-15,0 1 0,0-22 0,0 21 16,0-21-16,0 1 0,21-22 0,-21 21 16,21-21-16,0 0 15,0 0-15,1 0 16,-1 0-16,0-21 0,-21-1 16,21 1-16,0 0 0,0 0 0,-21 0 15,0-22-15</inkml:trace>
  <inkml:trace contextRef="#ctx0" brushRef="#br0" timeOffset="8849.52">12721 762 0,'0'0'0,"-21"0"16,42 0 31,0 0-47,0 0 0,1 0 0,20 0 15,0 0-15,-21 0 0,22 0 16,-1 0-16,-21-21 0,22 21 0,-1 0 16</inkml:trace>
  <inkml:trace contextRef="#ctx0" brushRef="#br0" timeOffset="9227.31">13250 847 0,'0'0'0,"0"21"0,0 0 32,21-21-32,1 0 0,20 0 15,-21 0-15,0 0 0,0-21 16,22 0-16,-22 0 0,0 21 0,0-22 16,0 1-16,1 0 0,-1 21 15,-21-21-15,21 0 0,-21 0 0,0-1 16,-21 22-1,0 0-15,-1 0 0,1 0 16,0 0-16,-21 0 0,21 22 0,-1-1 16,-20 0-16,21 0 0,-21 21 15,20-20-15,1 20 0,0-21 0,0 21 16,0 1-16,21-22 16,0 0-16,0 21 0,0-20 0,0-1 15,0 0-15,21 0 0,0-21 16,0 21-16,0-21 0,22 0 0,-22 0 15,21 0-15,1 0 0,-1 0 16,0-21-16,1 0 0,-1 0 16,0 21-16</inkml:trace>
  <inkml:trace contextRef="#ctx0" brushRef="#br0" timeOffset="9486.16">14097 677 0,'0'0'16,"0"-21"-16,-21 21 15,0 0-15,-1 0 0,1 0 16,0 0-16,0 21 0,0-21 0,0 22 16,-1-1-16,22 21 0,-21-21 15,0 22-15,0-22 0,21 21 0,0-21 16,0 22-16,0-22 0,0 21 16,0-21-16,0 0 0,0 1 0,0-1 15,21 0-15,0 0 0,0 0 0,22-21 16,-22 0-16,21 0 0,1 0 15,-1 0-15,0 0 0,1 0 0,-1-21 16,0 21-16,1-21 0,-22 0 16,21-22-16,-21 22 0</inkml:trace>
  <inkml:trace contextRef="#ctx0" brushRef="#br0" timeOffset="10514.38">14647 106 0,'0'0'0,"-21"21"16,0 0-16,0 0 15,21 22-15,-21-22 0,-1 21 0,22 22 16,-21-22-16,0 0 0,21 22 16,0-22-16,-21 22 0,21-1 15,-21-20-15,21 20 0,0 1 0,0-22 16,0 0-16,0 22 0,0-22 15,0-21-15,21 22 0,0-22 0,0 0 16,-21 0-16,21 0 0,1-21 16,-1 0-16,0 0 0,0 0 0,21 0 15,-20 0-15,-1-21 0,0 21 16,0-21-16,21 0 0,-20 0 0,-1-22 16,21 22-16,-21-21 0,0 21 15,1-22-15,-1 1 0,0 21 16,-21 0-16,0-1 0,0 1 0,0 0 15,0 0-15,-21 21 32,21 21-32,-21 0 0,21 0 15,-22 1-15,22-1 0,0 21 0,-21 0 16,21-20-16,0 20 0,-21-21 16,21 21-16,0-20 0,0 20 0,0-21 15,0 0-15,21 0 0,0-21 16,1 22-16,-1-22 0,0 0 0,0 0 15,21 0-15,1 0 0,-22 0 16,21 0-16,43-43 16,-43 22-16,1 0 0,-1 0 0,-21-22 15,0 1-15,0 21 0,1-21 16,-1 20-16,-21 1 0,0 0 0,0 0 16,0 0-16,0 0 0,-21 42 31,-1 0-31,22 0 15,-21 0-15,21 22 0,0-22 0,0 0 16,0 21-16,0-21 0,0 22 16,0-22-16,0 0 0,0 0 0,0 0 15,0 1-15,21-22 0,1 21 16,-1-21-16,0 0 0,0 0 16,21 0-16,-20 0 0,-1 0 0,0 0 15,0-21-15,0 21 0,0-22 16,-21 1-16,22 0 0,-22-21 0,21 21 15,0-22-15,-21 1 0,0 0 16,21 20-16,0-20 0,-21 0 16,21 21-16,1-1 0,-1-20 0,0 21 15,0 0-15,0 21 0,0-21 16,1-1-16,-1 22 0,0 0 0,0 0 0,0 0 16,22 0-16,-22 22 0,0-1 15,-21 0-15,21 21 0,-21-21 16,0 22-16,0-1 0,0 0 15,0-20-15,0 20 0,0 0 0,0-21 16,0 22-16,0-22 0,0 0 16,0 0-16,0 0 0,-21-21 15,21 22-15,0-44 16,0 1 0,0 0-16,0-21 0,0 21 15,0-1-15,21-20 0,0 0 16,-21 21-16,21-22 0,1 1 0,-1 0 15,0 20-15,0-20 0,0 21 16,0 0-16,1 0 0,-1-1 16,0 1-16,0 0 0,0 21 0,0 0 15,1-21-15,-1 21 16,0 0-16</inkml:trace>
  <inkml:trace contextRef="#ctx0" brushRef="#br0" timeOffset="10949.86">16658 889 0,'0'0'0,"21"21"16,0-21-16,1 0 16,-1 0-16,0 0 0,0 0 0,0 0 15,0-21-15,22 0 0,-22 0 16,21 21-16,-21-21 0,1-1 0,-1 1 15,0 0-15,0 0 0,0 0 16,-21 0-16,0-1 0,0 1 0,0 0 16,0 0-16,0 0 0,-21 21 15,0 0-15,0 0 0,0 0 16,-1 0-16,1 0 0,-21 21 16,21 0-16,-22 0 0,22 22 0,0-22 15,-21 21-15,21-21 0,-1 22 16,22-1-16,0-21 0,-21 21 15,21 1-15,0-22 0,0 0 0,0 21 16,21-20-16,1-1 0,-1-21 16,21 21-16,0-21 0,-20 0 15,20 0-15,0 0 0,1 0 16,20 0-16,-21-21 0,1 0 0,20-1 16,-20 1-16,-1 0 0,0 0 15,-21 0-15,22-22 0,-22 22 16,0-21-16,-21 21 0,0-22 0,0 22 15,0 0-15</inkml:trace>
  <inkml:trace contextRef="#ctx0" brushRef="#br0" timeOffset="11297.66">14520 254 0,'43'0'15,"-22"0"-15,21 0 0,-21-21 0,22 21 16,20 0-16,1 0 0,-1-21 15,22 21-15,-1 0 0,-20 0 16,21 0-16,-1 0 0,1 0 0,0-21 16,-22 21-16,1 0 0,-1 0 15,-21 0-15,1 0 0,-1 0 0,-21 0 16,0 0-16,1-22 0,-1 22 0</inkml:trace>
  <inkml:trace contextRef="#ctx0" brushRef="#br0" timeOffset="12342.62">1228 1820 0,'-22'0'0,"1"0"31,42 22 16,1-22-47,-1 0 16,21 0-16,-21 0 0,43 0 15,-22 0-15,22 0 0,-1 0 16,1 0-16,20 0 0,-20 0 0,20 0 15,1 0-15,0 0 0,-1 0 16,22 0-16,0 0 0,21 0 0,-21 0 16,21 0-16,0 0 0,0-22 15,0 22-15,21-21 0,0 21 0,0 0 16,1-21-16,-1 21 0,0 0 16,21-21-16,-21 21 0,22 0 15,-22-21-15,21 0 0,-21 21 0,22-22 16,-22 22-16,21-21 0,-21 21 15,1-21-15,-1 21 0,0 0 0,0-21 16,0 21-16,0 0 0,-21 0 16,22-21-16,-44 21 0,22 0 0,-21 0 15,-21 0-15,0 0 0,-1 0 16,-20 0-16,-22 0 0,0 0 0,1 0 16,-22 0-16,0 0 0,0 0 15,0 0 1,1 0-1,-1 0 1,0 0-16</inkml:trace>
  <inkml:trace contextRef="#ctx0" brushRef="#br0" timeOffset="13342.05">9398 1545 0,'0'0'0,"-21"0"16,0 0 0,42 0 30,0 0-46,0 0 16,0 0-16,22 0 0,-22 0 16,42 0-16,-20 0 0,20 0 0,1 0 15,-1 0-15,22 0 0,-1 0 16,1 0-16,0-21 0,-1 21 0,22 0 16,0 0-16,0 0 0,21 0 15,0 0-15,0 0 0,0 0 0,21 0 16,-21 0-16,0 0 0,0 0 15,21 0-15,0 0 0,-21 0 0,22 0 16,-22 0-16,0 0 0,0 0 16,21 0-16,-21 0 0,21 0 0,-21 0 15,0 0-15,0 0 0,0 0 0,0 0 16,0 0-16,21 0 16,-21 0-16,0 0 0,0 0 0,0 0 15,0 0-15,0 0 0,-21 0 0,21 0 16,-21 0-16,0 0 0,-1 0 15,1 0-15,0 0 0,-21 0 0,-22 0 16,22 0-16,-22 0 0,1 0 16,-1 0-16,1 0 0,-1 0 0,-20 0 15,-1 0-15,22 0 0,-22-21 0,0 21 16,1 0-16,-1 0 0,-21 0 16,21 0-16,-20 0 0,20 0 0,-21 0 15,0 0-15,-21-21 16,21 21-16,-21-21 15,-21 21 1,0-22-16</inkml:trace>
  <inkml:trace contextRef="#ctx0" brushRef="#br0" timeOffset="13493.96">16319 1439 0,'0'22'15,"-21"-22"32,0 0-31,0 0-16,0 0 0,0 0 15</inkml:trace>
  <inkml:trace contextRef="#ctx0" brushRef="#br0" timeOffset="14674.69">18351 106 0,'0'0'0,"22"0"0,-1-21 16,0 0-16,0-22 0,0 22 0,0 21 16,1 0-16,-1 0 0,0 0 15,0 0-15,0 0 16,0 0-1,-42 0 32,0 0-47,0 0 16,0 0-16,-22 21 0,1 64 0,0 0 16,-1-1-16,-20 1 0,21 21 0,-22 0 15,22-22-15,-1 43 0,1-21 16,-21 0-16,20-21 0,1 20 0,0-20 15,-1 0-15,1-1 0,0-20 16,20-1-16,1 1 0,0-22 0,0 1 16,0-1-16,21 0 0,-21-21 15,21 1-15,0-1 0,0 0 16,0-42 15,0-22-31,0 22 0,21-21 0</inkml:trace>
  <inkml:trace contextRef="#ctx0" brushRef="#br0" timeOffset="15494.22">19008 656 0,'0'-21'15,"0"0"17,0 0-17,0 0 1,0-1-16,0 1 16,0 0-16,-22 21 15,1-21-15,0 21 16,0 0-16,0 0 0,0 0 15,-1 0-15,-20 0 0,21 21 0,-21 0 16,-1 22-16,1-22 0,0 21 16,-1 0-16,22 1 0,-21-1 0,-1 22 15,22-1-15,-21-21 0,21 22 16,0-22-16,-1 22 0,22-22 0,0 0 16,0 1-16,0-22 0,0 21 15,22-21-15,-1 1 0,21-1 0,-21 0 16,22-21-16,-1 0 0,21 0 0,-20 0 15,20 0-15,-20 0 0,20 0 16,-21-21-16,1 0 0,20-1 16,-20 1-16,20-21 0,-21 21 15,1-22-15</inkml:trace>
  <inkml:trace contextRef="#ctx0" brushRef="#br0" timeOffset="15781.71">19600 106 0,'0'-42'16,"0"84"-16,0-106 0,0 43 0,0 0 15,-21 21-15,0 0 0,0 21 16,0 0-16,-1 22 16,1-1-16,0 22 0,0-22 0,0 21 15,0 1-15,-1-1 0,1 1 16,0 21-16,0-22 0,0 1 0,0 20 15,-1-20-15,1-1 0,21 1 16,-21-1-16,21-20 0,-21-1 0,21 0 16,0 1-16,0-1 0,0-21 15,0 0-15,0 0 0,21-21 16,0 0-16,0 0 16,1-21-16</inkml:trace>
  <inkml:trace contextRef="#ctx0" brushRef="#br0" timeOffset="16306.41">20087 910 0,'21'0'0,"-42"0"0,63-21 0,-20 0 16,-1 0-16,-21 0 15,21-1-15,-21 1 0,0 0 0,0 0 16,0 0-16,0 0 0,0-1 15,-21 1-15,0 0 16,-1 21-16,1 0 0,0 0 0,0 0 16,0 0-16,0 0 0,-22 0 15,22 0-15,-21 21 0,-1 22 0,1-22 16,0 21-16,-1 0 0,22 1 16,-21-1-16,0 0 0,20 1 0,-20 20 15,21-20-15,21-22 0,0 21 16,0-21-16,0 22 0,0-22 0,21 0 15,21-21-15,-20 0 16,-1 0-16,21 0 0,0 0 0,-20 0 16,20-21-16,0 21 0,1-21 15,-1-1-15,-21-20 0,21 21 16,-20 0-16,20-22 0,-21 1 0,0 21 16,0-21-16,1-1 0,-22 22 15,0-21-15,0 21 0,21 21 0,-21-22 16,0 1-16,-21 42 15,21 1 1,-22-1-16,22 0 0,0 21 16,0-21-16,-21 22 0,21-22 0,0 21 15,0-21-15,-21 1 0,21 20 16,0-21-16,0 0 0,0 0 0,0 1 16,0-1-16,21-21 0,0 0 15,1 0-15,-1 0 16,21 0-16</inkml:trace>
  <inkml:trace contextRef="#ctx0" brushRef="#br0" timeOffset="16754.16">20976 783 0,'0'0'0,"21"-21"0,0 0 0,-21 0 15,0 0-15,-21 21 16,0 0-16,0 0 0,0 0 15,-22 0-15,1 0 0,21 21 16,-21 0-16,-1-21 0,22 21 16,-21 0-16,21 0 0,-1 1 0,1-1 15,21 0-15,0 0 16,0 0-16,0 0 0,21-21 16,1 0-16,20 22 0,-21-22 15,21 0-15,-20 21 0,20-21 0,-21 21 16,21-21-16,-20 21 0,20-21 15,-21 21-15,0 0 0,0-21 0,-21 22 16,0-1-16,0 0 0,0 0 16,0 0-16,-21 0 0,0 1 15,0-1-15,-21-21 0,-1 21 16,1-21-16,0 0 0,-1 21 16,-20-21-16,20 0 0,22 0 15,-21 0-15,0 0 0,20 0 0,1-21 16,0 0-16,0 21 0,21-21 15,0-1-15,0 1 0,0 0 16,0 0 0,21 0-16,0 21 0,0-21 15,22 21-15,-22-22 0,0 22 0</inkml:trace>
  <inkml:trace contextRef="#ctx0" brushRef="#br0" timeOffset="17218.32">21738 741 0,'0'0'0,"21"-21"0,0 0 16,-21-1-16,0 1 16,0 0-16,-21 21 0,0 0 15,-21 0-15,21 0 0,-1 0 16,-20 0-16,0 0 0,-1 0 0,22 0 15,-21 0-15,0 21 0,20 0 0,-20 1 16,21-1-16,0-21 0,0 21 16,21 0-16,0 0 0,0 0 15,0 1-15,0-1 0,21 0 16,0 0-16,21-21 0,1 21 0,-22 0 16,42-21-16,-20 22 0,-1-1 15,0-21-15,-21 21 0,22 0 0,-1 0 16,-21 0-16,0-21 0,1 22 15,-22-1-15,0 0 0,0 0 0,0 0 16,-22-21-16,1 21 0,-21 1 16,0-22-16,-1 21 0,1-21 15,-22 0-15,22 0 0,-21 0 0,20 0 16,1 0-16,0 0 0,-1 0 16,22 0-16,0 0 0,0-21 15,0 21-15,21-22 0,0 1 0,0 0 16,0 0-16,0 0 15,21 21-15,0-21 0,0-1 0,0 1 16,0 0-16,22 0 0</inkml:trace>
  <inkml:trace contextRef="#ctx0" brushRef="#br0" timeOffset="17509.91">22437 275 0,'0'0'0,"-43"-21"31,22 42-31,21 0 0,-21 1 0,21 20 16,-21 0-16,21 1 0,0-1 0,-21 0 15,21 1-15,-22 20 0,22-21 16,-21 22-16,21-1 0,0-20 0,-21 20 15,21-20-15,0-1 16,0 0-16,0 1 0,0-22 0,0 0 0,0 0 16,0 0-16,21-21 15</inkml:trace>
  <inkml:trace contextRef="#ctx0" brushRef="#br0" timeOffset="17889.68">22140 445 0,'-21'-43'0,"42"86"0,-63-128 0,21 64 15,0 0-15,21-22 0,0 22 16,0 0-16,0 0 0,0-22 0,0 22 16,21 0-16,21 0 0,0 0 15,1 21-15,20-21 0,1 21 0,-1 0 16,22 0-16,-22 0 0,22 0 15,0 21-15,-1 0 0,-20 21 0,-1-21 16,1 22-16,-1 20 0,-20-20 16,-22 20-16,21-21 0,-42 22 0,0-1 15,0-20-15,0 20 0,-21 1 16,0-1-16,0-20 0,-22-1 0,1 21 16,-21-20-16,20-22 15,-20 21-15,-1-21 0,1 1 0,-1-1 16,1 0-16,-1 0 0,1 0 15,-1-21-15,1 0 0,20 0 0,1 0 16,0 0-16,21 0 0,-1 0 16,1-21-16,21 0 0,0 0 0,0 0 15,0-1-15,0 1 0,21-21 16,1 21-16,-1 0 0</inkml:trace>
  <inkml:trace contextRef="#ctx0" brushRef="#br0" timeOffset="18142.55">23326 656 0,'0'85'31,"0"-64"-31,-22 21 0,22-20 16,0-1-16,0 21 0,-21-21 0,21 0 15,-21 22-15,21-22 0,-21 0 16,21 0-16,0 0 0,0 1 16,-21-22-1,21-22 1</inkml:trace>
  <inkml:trace contextRef="#ctx0" brushRef="#br0" timeOffset="18466.36">23431 445 0,'-21'0'0,"42"0"0,-63 0 16,21 21-16,21 0 16,21-21 15,0 0-31,0 0 0,1 0 0,-1 0 15,0 0-15,0 0 0,0-21 16,0 0-16,-21-1 0,0 1 16,0 0-16,-21 0 15,0 21-15,0 0 0,0 0 16,0 0-16,-1 0 0,1 0 16,0 0-16,0 0 0,0 21 0,0 0 15,-1 0-15,22 1 0,0-1 16,0 0-16,0 0 0,0 0 0,0 0 15,0 1-15,0-1 16,22 0-16</inkml:trace>
  <inkml:trace contextRef="#ctx0" brushRef="#br0" timeOffset="18971.08">24257 889 0,'0'0'16,"0"-21"-16,0 0 0,0 0 0,0-1 16,0-20-16,0 21 0,-21 0 0,0 0 15,-1-1-15,1 1 0,0 0 16,0 21-16,21-21 0,-21 21 16,0 0-16,-22 0 0,22 0 15,0 0-15,0 21 0,-22 0 0,1 0 16,21 1-16,-21 20 0,20 0 15,1-21-15,-21 22 0,21-1 0,0 0 16,21-20-16,0 20 0,0-21 16,0 21-16,0-20 0,0-1 15,21 0-15,0-21 0,0 0 0,0 0 16,22 0-16,-22 0 0,21 0 16,-21 0-16,22-21 0,-1 0 0,-21 21 15,21-22-15,1-20 0,-22 21 0,0-21 16,21 20-16,-20-20 0,-1 21 15,0-21-15,0 20 0,-21 1 16,0 0-16,21 0 0,-21 42 31,-21 0-31,21 0 16,-21 1-16,21 20 0,-21-21 16,21 21-16,0-20 0,-21 20 0,21-21 15,0 0-15,0 0 0,0 1 16,0-1-16,0 0 0,21-21 0,0 21 15,0-21-15,21 0 16,-20 0-16,20 0 0</inkml:trace>
  <inkml:trace contextRef="#ctx0" brushRef="#br0" timeOffset="19660.22">25061 783 0,'0'0'0,"21"-21"0,1 0 0,-22-21 0,0 20 16,0 1-16,0 0 15,-22 0-15,1 21 0,0 0 0,0 0 16,0 0-16,-22 0 0,22 0 16,-21 21-16,21 0 0,-22-21 0,22 43 15,-21-22-15,0 0 16,20 21-16,1 1 0,0-22 0,0 21 16,21 0-16,0-20 0,0 20 15,0-21-15,0 0 0,0 0 0,21 1 16,21-1-16,-20-21 0,-1 0 15,21 0-15,-21 0 0,22 0 0,-22 0 16,21 0-16,-21-21 0,0-1 0,22 1 16,-22 0-16,0 0 0,0 0 15,-21 0-15,21-22 0,1 22 16,-1 0-16,-21 0 0,0 0 0,0-1 16,21 1-16,-21 42 46,-21 1-46,21-1 0,-21 21 16,-1-21-16,22 22 0,-21-1 0,0 0 16,0 1-16,21-1 0,0 0 15,0 22-15,0-22 0,0 22 0,0-1 16,0 1-16,0-1 0,0 22 16,0-22-16,0 22 0,0-22 0,0 22 15,21-21-15,-21 20 0,21 1 0,0-22 16,-21 22-16,0-21 0,0-1 15,22 1-15,-22-1 0,0-21 0,0 22 16,0-22-16,0 1 0,0-1 16,0-21-16,0 21 0,-22-20 15,1-1-15,0-21 0,-21 21 0,21-21 16,-22 0-16,1 0 0,0 0 0,20 0 16,-20-21-16,21 0 0,-21-1 15,20 1-15,1-21 0,21-22 0,-21 22 16,21 0-16,0-22 0,0 1 15,0-22-15,0 0 0,0 22 0,21-22 16,0 1-16,1-1 0,20-21 0,-21 21 16,21 22-16,1-22 0,-22 22 15,21 20-15,1-20 0,-1 21 0,-21-22 16,21 22-16,-20-1 16,-1 22-16,21-21 0,-21 0 0</inkml:trace>
  <inkml:trace contextRef="#ctx0" brushRef="#br0" timeOffset="20070.66">25421 593 0,'0'0'16,"0"-21"-16,0-1 0,0 1 16,0 0-1,21 21 1,0 0-16,1 0 15,-1 0-15,0 0 0,0 0 16,0 0-16,0 21 0,1 0 0,-1 1 16,0-1-16,-21 0 0,0 21 15,0-21-15,21 22 0,-21-1 0,0-21 16,0 22-16,0-1 0,0-21 16,-21 21-16,0-20 0,21-1 0,-21 0 15,21 0-15,-22-21 0,1 0 16,0 0-1,21-21-15,0 0 16,0 0-16,0-1 0,0 1 0,0 0 16,21 0-16,0-21 0,-21 20 15,22-20-15,-1 21 0,0 0 0,0 0 16,0-1-16,-21 1 0,21 0 16,1 0-16,-1 21 0,0 0 0,0-21 15,0 21-15,0 0 0,1 0 16,-1 0-16,0 0 0,0 0 15</inkml:trace>
  <inkml:trace contextRef="#ctx0" brushRef="#br0" timeOffset="20571.37">26416 677 0,'0'-84'32,"0"63"-32,0-1 0,-21 1 15,0 21-15,-1 0 16,1 0-16,-21 0 0,21 21 16,-22-21-16,22 22 0,-21-1 0,0 0 15,-1 21-15,22-21 16,-21 1-16,21 20 0,-1-21 0,1 21 15,21-20-15,0 20 0,0-21 16,0 0-16,0 0 0,21 1 0,1-1 16,20 0-16,-21-21 0,0 0 15,0 0-15,22 0 0,-22 0 0,21 0 16,-21 0-16,1-21 0,-1 0 16,21 21-16,-21-43 0,0 22 0,1 0 15,-22 0-15,21-22 16,-21 22-16,21 0 0,-21 0 0,0 0 0,0 0 15,0-1 1,0 44 0,0-1-16,-21 0 15,21 0-15,-21 0 0,-1 0 0,22 1 16,0 20-16,0-21 0,0 0 16,0 0-16,0 1 0,0-1 0,0 0 15,22 0-15,-1-21 16,0 0-16,21 0 0,-21 0 0,1 0 15</inkml:trace>
  <inkml:trace contextRef="#ctx0" brushRef="#br0" timeOffset="21239.58">26882 656 0,'-22'0'31,"1"0"-31,0 21 0,0 1 15,21-1-15,0 0 0,-21 21 0,0-21 16,21 1-16,-22 20 0,22-21 16,0 21-16,-21-20 0,21-1 15,0 21-15,-21-21 0,21 0 16,0 1-16,-21-22 31,21-22-31,0 1 16,0-21-1,0 21-15,0 0 0,0-1 0,21-20 16,0 21-16,0-21 0,1 20 16,-1 1-16,0-21 0,0 21 0,0 21 15,22-21-15,-22-1 0,0 22 16,0 0-16,21 0 0,-20 0 0,-1 0 16,0 0-16,0 0 0,0 0 15,0 22-15,1-1 0,-22 0 0,0 0 16,0 0-16,0 0 0,0 22 15,0-22-15,0 0 0,0 21 16,0-20-16,-22-1 0,22 0 16,-21 0-16,0 0 0,0-21 15,0 0 1,21-21 0,0 0-1,0 0-15,21 0 0,0-1 0,0-20 16,0 21-16,1-21 0,-1 20 15,21-20-15,-21 21 0,22-21 0,-22 20 16,21 1-16,0 0 0,-20 0 16,20 21-16,-21 0 0,21 0 0,-20 0 15,20 0-15,-21 21 16,0 0-16,-21 22 0,0-22 0,0 21 16,0-21-16,0 22 0,0-1 15,0-21-15,0 21 0,-21 1 0,0-22 16,0 0-16,0 0 0,-1 0 15,1 1-15,21-1 0,-21 0 0,0-21 16,21-21 0,-21 0-16</inkml:trace>
  <inkml:trace contextRef="#ctx0" brushRef="#br0" timeOffset="22002.14">28765 614 0,'0'-21'0,"22"-22"31,-22 22-31,-22 21 0,1 0 15,0 0-15,0 0 16,0 0-16,0 0 0,21 21 16,-43 1-16,43-1 0,-21 21 0,0-21 15,0 22-15,0-1 0,-1 0 16,1 1-16,21-1 0,0-21 16,0 21-16,0-20 0,0 20 0,0-21 15,0 0-15,0 0 0,21-21 0,1 22 16,-1-22-16,21 0 15,0 0-15,1 0 0,-1 0 0,0-22 16,1 22-16,-1-21 0,0 0 16,1 0-16,-22-21 0,0 20 0,0-20 15,-21 0-15,0 21 0,-21-22 16,0 1-16,0 21 0,-22-22 0,1 1 16,0 21-16,-1 0 0,1 0 15,0 21-15,-1-22 0,22 22 0,0 0 16,0 0-16,0 0 0,0 0 15,21 22 1,21-22-16,0 0 0,0 21 16,0-21-16,22 0 0,-1 0 15,0 0-15,22 0 0</inkml:trace>
  <inkml:trace contextRef="#ctx0" brushRef="#br0" timeOffset="22433.89">29464 360 0,'0'0'0,"0"-21"0,0 0 0,0-1 16,0-20-16,0 21 0,-21 0 0,0 0 16,-1-1-16,1 22 15,0 0-15,0 22 0,0-1 16,-22 21-16,22 0 16,0 1-16,0-1 0,-21 22 0,20-1 15,-20 1-15,21-1 0,-21 1 16,20 20-16,1 1 0,-21 0 0,21-1 15,0 1-15,-1-22 0,1 22 16,0 21-16,21-21 0,-21 20 0,21 1 16,-21-21-16,0 21 0,21-22 15,0 1-15,0 21 0,0-21 16,-22-1-16,1 1 0,0-22 0,0 1 16,0-22-16,0 1 0,-1-1 15,1 0-15,0-21 0,0 1 0,-21-22 0,20 0 16,-20 0-16,21 0 15,-21 0-15,-1 0 0,22-22 0,-21 1 16,-1 0-16,-20-21 0,21 21 0,-1-22 16,1 22-16,-22-21 0,22-1 15,0 1-15,-1 21 0,22-21 0,0 20 16,0-20-16,21 21 0,0-21 16,0 20-16,0-20 0,21 0 0,21-1 15,-20 1-15,20 0 0,21-22 0,1 22 16</inkml:trace>
  <inkml:trace contextRef="#ctx0" brushRef="#br0" timeOffset="23094.05">29824 275 0,'0'0'0,"0"-21"0,-21 21 31,-1 0-31,1 42 0,0-20 0,21 20 16,-21 0-16,0 1 16,0 20-16,-1-21 0,22 1 15,-21 20-15,21-20 0,-21 20 0,21-21 16,0 1-16,-21-1 0,21-21 15,0 0-15,0 22 0,0-22 16,21-42 15,-21 0-31,21-1 16,0 1-16,22-21 0,-22 21 16,21-22-16,-21 1 0,22 21 0,-22-21 15,21 20-15,1 1 0,-22 0 16,0 21-16,0 0 0,0 0 15,0 0-15,1 0 0,-22 21 16,0 0-16,0 1 0,0-1 0,0 21 16,0-21-16,0 22 0,0-22 15,0 0-15,0 21 0,0-21 0,0 1 16,0-1-16,21 0 16,0-21-16,0 0 0,0 0 15,0 0-15,22-21 16,-22 0-16,0-1 0,0-20 0,22 21 15,-22-21-15,0 20 0,0-20 16,0 0-16,-21-1 0,0-20 16,21 21-16,-21-1 0,0 1 15,0 0-15,0 20 0,0-20 16,0 21-16,0 0 0,0 0 0,0-1 16,-21 22-16,0 0 15,21 22-15,0-1 16,0 0-16,0 0 0,0 0 15,0 22-15,0-22 0,0 0 0,0 21 16,0-21-16</inkml:trace>
  <inkml:trace contextRef="#ctx0" brushRef="#br0" timeOffset="23402.88">30522 868 0,'21'0'15,"1"-21"1,-1 21-16,-21-21 0,21 21 16,-21-22-16,21 1 0,0 0 15,-21 0-15,-21 21 47,0 0-47,0 21 16,0 0-16,21 0 0,-22 1 15,22-1-15,-21 0 16,21 0-16,0 0 0,0 0 16,21 1-1,1-22-15,-1 0 0,0 0 16,0 0-16,0 0 0,0-22 16,1 22-16</inkml:trace>
  <inkml:trace contextRef="#ctx0" brushRef="#br0" timeOffset="23893.69">31115 296 0,'0'-42'15,"0"84"-15,0-105 0,0 42 0,0 42 32,-21 21-17,21-21-15,0 22 0,-21-1 0,21 0 16,-22 22-16,1-22 0,21 1 15,0-1-15,-21 21 0,0-20 16,0-1-16,21 0 0,0 1 0,0-22 16,-21 21-16,21-21 0,-22 1 15,22-1-15,-21-21 32,21-21-32,0-1 15,0 1-15,0 0 16,0 0-16,21 0 0,1 0 0,-1-1 15,0 1-15,21 0 0,-21 0 16,22 0-16,-22 0 0,21 21 16,1 0-16,-1 0 0,-21 0 0,21 0 15,-20 0-15,20 21 0,-21-21 16,0 42-16,0-21 0,-21 0 0,0 22 16,0-22-16,0 0 15,0 21-15,0-20 0,-21-1 0,0 0 16,0 0-16,-21-21 0,20 21 15,-20-21-15,0 0 0,-1 0 0,22 0 16,-21 0-16,21 0 0,0 0 16,-1 0-16,1 0 0,21-21 15,0 0 1,0 0-16,21 0 0</inkml:trace>
  <inkml:trace contextRef="#ctx0" brushRef="#br0" timeOffset="24174.53">31792 212 0,'0'0'0,"0"-21"16,-21 42-1,21 21-15,-21-21 16,21 22-16,0-1 0,0 0 15,-21 1-15,21-1 0,-21 21 0,21-20 16,0 20-16,0-20 0,0-1 16,-22 21-16,22-20 0,0-1 0,0-21 15,0 22-15,0-22 16,0 0-16,0 0 0,0-42 31</inkml:trace>
  <inkml:trace contextRef="#ctx0" brushRef="#br0" timeOffset="24531.32">31644 360 0,'0'0'16,"0"-42"-16,0 20 0,0 1 0,0 0 16,0 0-16,0 0 0,0 0 15,21-1-15,0 1 0,1 21 16,20-21-16,-21 21 0,43 0 15,-22 0-15,21 0 0,1 0 0,-1 0 16,-20 21-16,20 0 0,1 1 16,-1 20-16,-20-21 0,-1 21 15,0 1-15,-21-1 0,22 22 0,-43-22 16,0 0-16,0 22 0,0-22 16,-43 22-16,1-22 0,0 0 15,-1 1-15,1-1 0,-21-21 16,20 0-16,-20 0 0,20 1 0,-20-1 15,21 0-15,20-21 0,-20 0 16,0 0-16,21 0 0,-1 0 16,1 0-16,0 0 0,0 0 15,42 0 17,0-21-32,0 21 0</inkml:trace>
  <inkml:trace contextRef="#ctx0" brushRef="#br0" timeOffset="24930.1">32343 783 0,'0'0'0,"0"-21"0,0 0 0,21 21 0,-21-21 15,0 0-15,0-1 16,21 22-16,0 0 15,0 0-15,0 0 0,1 0 16,-1 0-16,0 0 0,0 22 16,0-22-16,0 21 0,1 0 15,-1 21-15,-21-21 0,0 1 0,0 20 16,0-21-16,0 0 16,0 22-16,0-22 0,0 0 0,-21-21 15,21 21-15,-22-21 0,1 0 0,0 0 16,0 0-1,0 0-15,21-21 0,0 0 16,0 0-16,0-1 16,0 1-16,0 0 0,0 0 15,21 0-15,0-22 0,0 22 16,0 0-16,1 21 0,-22-21 0,21 0 16,0 21-16,0 0 0,0-21 15,0 21-15,1 0 16</inkml:trace>
  <inkml:trace contextRef="#ctx0" brushRef="#br0" timeOffset="25137.49">32872 614 0,'-21'0'32,"-1"0"-32,22 21 15,0 0-15,0 0 0,0 1 16,-21 20-16,21-21 0,0 0 15,0 0-15,0 22 0,0-22 16,-21 0-16,21 0 0,0 0 0,0 1 16,0-1-1</inkml:trace>
  <inkml:trace contextRef="#ctx0" brushRef="#br0" timeOffset="25318.38">32787 487 0,'0'0'0,"0"-21"0,0 0 0,0-1 15,0 1-15,0 42 47,21 1-47,-21-1 16,21-21-16,1 21 0,-22 0 15</inkml:trace>
  <inkml:trace contextRef="#ctx0" brushRef="#br0" timeOffset="25666.19">33041 656 0,'0'21'0,"0"22"15,0-22 1,0 0-16,0 0 0,0 0 16,0 1-16,0 20 0,0-21 0,0 0 15,21-21-15,-21 21 0,0 1 16,21-22 15,1-22-31,-22 1 16,21 0-16,0 0 15,0 0-15,-21-22 0,21 22 0,-21 0 16,0 0-16,21 0 0,1 21 16,-22-21-16,21-1 0,0 22 15,0 0 1,0 0 0,0 0-1,1 0-15</inkml:trace>
  <inkml:trace contextRef="#ctx0" brushRef="#br0" timeOffset="25979.01">33507 826 0,'0'0'0,"21"0"47,21 0-47,-21-22 16,1 22-16,-1 0 0,0-21 15,0 0-15,0 21 0,0 0 16,-21-21-16,0 0 16,-21 21-1,0 0-15,-21 0 16,21 21-16,-1 0 0,1 0 0,0-21 16,0 21-16,0 1 0,21-1 15,0 0-15,-21 0 0,21 0 16,0 0-16,0 1 0,0-1 0,0 0 15,21-21-15,0 0 16,0 0-16,0 0 0</inkml:trace>
  <inkml:trace contextRef="#ctx0" brushRef="#br0" timeOffset="26334.42">33782 762 0,'0'0'0,"0"-21"15,0 0-15,0 0 16,21 21 0,0 0-1,0 0-15,-21 21 16,0 0-16,0 0 0,0 0 16,0 0-16,0 22 15,0-22-15,0 0 0,0 0 0,0 22 16,0-22-16,0 0 0,0 0 15,0 0-15,0 0 0,0-42 47,0 0-47,0 0 16,0 0-16,0 0 16,0-1-16,0 1 0,0 0 15,0 0-15,0 0 0,0 0 0,0-1 16,0 1-16,0 0 0,0 0 15</inkml:trace>
  <inkml:trace contextRef="#ctx0" brushRef="#br0" timeOffset="28230.18">18817 1842 0,'0'0'16,"-63"-22"0,20 22-16,22 0 0,0 0 0,0 0 15,0 0-15,-1 0 16,1 0-16,42 0 47,1 0-47,-1 0 0,0-21 15,0 21-15,0 0 16,0 0-16,1 0 0,-1 0 0,21 0 16,-21 0-16,0-21 0,22 21 15,-1 0-15,-21 0 0,22 0 0,-1 0 16,0 0-16,1-21 0,-1 21 16,21 0-16,-20 0 0,20 0 0,-20 0 15,20 0-15,1 0 16,-1 0-16,-21-21 0,22 21 0,-1 0 15,22 0-15,-21-21 0,-1 21 0,1 0 16,20-22-16,1 22 0,0 0 16,-1 0-16,1-21 0,0 21 0,20 0 15,-20-21-15,0 21 0,-1-21 16,1 21-16,0-21 0,21 21 0,-22-21 16,22 21-16,0 0 0,0-22 15,21 1-15,-21 21 0,-1 0 0,1-21 16,0 21-16,0 0 0,0-21 15,0 21-15,-1 0 0,1-21 0,-21 21 16,21 0-16,-22 0 0,22-21 16,-21 21-16,0-22 0,-1 22 15,1 0-15,21 0 0,-22-21 0,22 21 16,-21 0-16,21 0 0,-22-21 16,1 21-16,0 0 0,-1 0 0,22-21 15,-21 21-15,21-21 0,-22 21 16,22 0-16,-21 0 0,21 0 0,-22-21 15,1 21-15,0 0 0,-1 0 16,1 0-16,21 0 0,-21 0 0,20 0 16,-20 0-16,21 0 0,0 0 15,-22 0-15,22 0 0,-21 0 16,21 0-16,-22 0 0,22 0 0,0 0 16,-21 0-16,21 0 0,-1 0 15,-20 0-15,21 0 0,-21 0 0,-1 0 16,1 0-16,0 0 0,-1 0 15,22 0-15,-21 0 0,-1 0 0,22 0 16,-21 0-16,0 21 0,20-21 16,-20 0-16,-21 0 0,20 0 0,-20 0 15,20 0-15,-20 0 0,21 0 16,-1 0-16,-20 0 0,20 0 16,1 0-16,0 0 0,-22 0 15,22 0-15,0 21 0,-22-21 0,1 0 0,20 0 16,-20 0-16,-1 0 15,1 0-15,-1 0 0,22 0 0,-22 0 16,1 0-16,21 0 0,-1 0 16,-20 0-16,20 0 0,-20 0 0,-1 0 15,22 0-15,-21 0 0,-1 0 16,-21 0-16,22 0 0,-1 0 0,1 0 16,-1 0-16,1 0 0,-1 0 15,1 0-15,-1 0 0,-20 0 0,20 0 16,1 0-16,-1 0 0,1 0 15,-1 0-15,1 0 0,-22 0 0,22 0 16,-22 0-16,21 0 0,-20 0 16,-1 0-16,0 0 0,-20 0 15,20 0-15,0 0 0,1 0 16,-22 0-16,21 0 0,0 0 0,1 0 16,-1 0-16,0 0 0,1 0 15,-1 0-15,0 0 0,22 0 16,-22 0-16,1 0 0,-1 0 0,0 0 15,1 0-15,-1 0 0,-21-21 16,21 21-16,1 0 0,-22 0 0,21 0 16,1 0-16,-1 0 0,0 0 15,22 0-15,-22 0 0,0 0 16,1 0-16,-1 0 0,0 0 16,1 0-16,-22 0 0,0 0 15,0 0-15,0 0 0,1 0 16,-22-21-16,0-1 31,0 1-15</inkml:trace>
  <inkml:trace contextRef="#ctx0" brushRef="#br0" timeOffset="28361.68">33486 1397 0,'-22'0'0,"44"0"0,-65 0 15,22 0 1,0 0-16,0 0 16,0 0-16,-1 0 0</inkml:trace>
  <inkml:trace contextRef="#ctx0" brushRef="#br0" timeOffset="35198.29">10562 3048 0,'0'0'0,"0"-21"0,0 0 16,0 0-1,0-1 1,0 1-16,21 21 0,-21-21 16,0 0-1,0 0-15,21 0 16,-21-1-16,22 22 47,-22 22-32,0-1-15,0 0 0,0 21 16,0-21-16,0 22 0,0-1 16,0 22-16,0-1 0,0 1 0,0-1 15,0 1-15,0-1 0,0 22 16,0-22-16,0 1 0,0-1 0,0 1 15,0-1-15,0 1 0,0 20 16,0-20-16,0-1 0,0 1 0,0-1 16,0-20-16,0 20 0,0-20 0,0-1 15,0 0-15,0 1 0,0-1 16,0-21-16,0 0 0,21 0 16,-21 1-16,21-1 0,-21 0 15,0-42 1,21 0-16,-21-1 15,0 1-15</inkml:trace>
  <inkml:trace contextRef="#ctx0" brushRef="#br0" timeOffset="37350.61">10731 2900 0,'0'0'0,"-21"0"15,0 0 1,21 21 31,21-21-47,0 0 15,1 21-15,-1-21 0,0 0 16,21 0-16,-21 0 0,22 0 0,-1 0 16,0 0-16,22 0 0,-22 0 15,22 0-15,-22 0 0,22 0 0,-1 21 16,1-21-16,-1 0 0,1 0 0,20 0 16,-20 0-16,42 0 15,-22 0-15,1 22 0,0-22 0,20 0 16,-20 0-16,0 21 0,21-21 15,-22 21-15,1-21 0,21 0 0,0 0 16,-1 21-16,1-21 0,0 0 16,-21 0-16,21 0 0,-1 0 0,-20 0 15,21 0-15,0 0 0,0 0 0,-1 0 16,1 0-16,0 0 0,0 0 16,0 0-16,0 0 0,-1 0 15,1 0-15,0 0 0,0 0 16,0 0-16,0 0 0,-1 0 0,1 0 15,0 0-15,0 0 0,0 0 0,21 0 16,-21 0-16,-1 0 0,22 21 16,-21-21-16,21 0 0,-21 0 0,-21 21 15,21-21-15,-1 0 0,-20 0 16,0 22-16,21-22 0,-22 0 0,1 0 16,21 0-16,-22 0 0,1 0 15,21 21-15,-21-21 0,-1 0 0,1 0 16,0 21-16,-22-21 0,43 0 15,-21 0-15,-1 0 0,1 0 16,-22 0-16,22 0 0,-21 0 0,-1 0 16,1 0-16,-1 0 0,1 0 15,-22 0-15,0 0 0,1 0 0,-1 0 16,0 0-16,1 0 0,-1 0 16,0 0-16,1 0 0,-22 0 15,21 0-15,-21 0 0,0 0 0,1 0 16,-1 0-16,0 0 0,0 0 0,0 0 15,-21 21 32,0 0-31,0 0-16,-21 1 16,21-1-16,-21 0 0,0 0 0,21 21 15,0-20-15,-21-1 0,-1 21 16,22-21-16,-21 22 0,21-22 0,0 21 15,-21-21-15,21 22 0,-21-22 16,21 21-16,0-21 0,-21 22 0,21-22 16,-21 21-16,21-21 0,0 22 0,-22-1 15,22 0-15,0 1 0,0-1 16,0 0-16,0 1 0,0-1 0,0 0 16,-21 1-16,21-1 0,0 0 15,0 1-15,0-1 0,0 0 16,0 1-16,0-1 0,0-21 0,0 21 15,-21 1-15,21-1 0,0-21 16,0 22-16,0-1 0,0-21 0,0 21 16,0-20-16,0-1 0,0 21 15,0-21-15,-21 0 0,21 1 0,0-1 16,-21 0-16,21 0 0,-21 0 16,-1-21-16,1 21 15,0-21-15,0 0 0,0 0 0,0 0 16,-1 0-16,1 0 0,-21 0 0,21 0 15,-22 0-15,1 0 0,-21 0 16,20 0-16,1-21 0,-22 21 16,1-21-16,-1 21 0,1 0 0,-1 0 15,1-21-15,-22 21 0,1 0 16,-1 0-16,0-21 0,1 21 0,-22 0 16,0 0-16,21 0 0,-21-21 0,1 21 15,20 0-15,-21 0 0,21 0 16,-20 0-16,20 0 0,0 0 0,-21 0 15,22 0-15,-22 0 0,21 0 16,-21 0-16,22 0 0,-22 0 0,21 0 16,-21 0-16,1 0 0,-1 0 0,21 0 15,-21 0-15,0 0 0,22 0 16,-22 0-16,21 0 0,1 0 16,20 0-16,-21 0 0,22 0 0,-1 0 15,-20 0-15,20 0 0,1 0 16,-1 0-16,-20 0 0,20 0 0,-21 0 15,22 0-15,-22-22 0,1 22 0,-1 0 16,21 0-16,-20 0 0,20 0 16,-20 0-16,20 0 0,1 0 0,-1 0 15,-21 0-15,22 0 0,-1-21 16,-20 21-16,20 0 0,1 0 0,-1 0 16,1 0-16,-1 0 0,1-21 15,-22 21-15,43 0 0,-22 0 16,1 0-16,-1 0 0,22 0 0,-22 0 15,22 0-15,-21 0 0,-1 0 0,22 0 16,-22 0-16,22 0 0,-22 0 16,22 0-16,-21 0 0,20 0 0,1 0 15,0-21-15,-1 21 0,1 0 16,0 0-16,20 0 0,-20 0 0,21 0 16,0 0-16,-22 0 0,22 0 0,0 0 15,-21 0-15,21 0 0,-1 0 16,1 0-16,0 0 0,0 0 0,0-21 15,0 21-15,-1 0 16,1 0-16,0 0 16,0 0-16,0 0 15,0 0-15,-1 0 16,1 0-16,0 0 16,0 0-1,0 0-15,0 0 16,-1 0-1,1 0-15,0 0 16,0 0-16,0 0 16,0 0-16,-1 0 15,1 0 1,0 0-16,0 0 16,0 0-1,0 0-15,-1 0 16,1 0-1,0 0 1,21-21 47,0-1-63,0 1 15,0 0-15,0 0 16,0 0-16,0 0 0,0-1 15,0 1-15,0 0 0,0 0 16,0 0-16,21 0 0,0-1 0,-21 1 16</inkml:trace>
  <inkml:trace contextRef="#ctx0" brushRef="#br0" timeOffset="39057.54">10901 7430 0,'0'0'0,"0"-22"16,0 1 0,0 0-1,0 0 1,21 21-16,-21-21 0,0 0 15,0-1-15,0 1 94,21 21-78,-21-21-1,0 0 32,0 0 500,-21 21-531</inkml:trace>
  <inkml:trace contextRef="#ctx0" brushRef="#br0" timeOffset="43918.29">10858 7281 0,'0'-21'0,"0"0"32,0 0-17,0 0 1,0 0-16,0-1 15,0 1 1,0 42 62,0 22-78,0-22 0,0 21 16,0 1-16,0-1 0,0 0 0,0 22 15,0-1-15,22-20 0,-22 20 0,0 1 16,21-1-16,-21 1 0,21-1 16,-21 1-16,0 20 0,21-20 0,-21 20 15,21-20-15,-21-1 0,0 1 16,0-1-16,21 1 0,-21-1 0,22 22 16,-22-43-16,21 22 0,-21-1 15,0 1-15,0-1 0,21-20 16,-21 20-16,21-20 0,-21-1 0,0 0 15,0-21-15,21 22 0,-21-22 0,0 0 16,21-21-16,-21 21 0,0 0 16,0-42-1,0 0-15,0 0 16,0 0-16,0-22 0,0 22 16,0-21-16,0 0 0,0-1 0,0 1 15,0-22-15</inkml:trace>
  <inkml:trace contextRef="#ctx0" brushRef="#br0" timeOffset="46023.77">11007 7345 0,'-22'0'0,"22"-21"15,-21 21-15,0 0 32,21-21-17,21 21 32,0 0-31,1-22-16,20 22 0,0 0 0,-21 0 15,22 0-15,20 0 0,-20 0 16,-1 0-16,21 0 0,-20 0 0,20 0 16,1 0-16,-1 0 15,1 0-15,20 0 0,-20 0 0,21 0 16,-1 0-16,1 0 0,0 0 0,-1 0 15,1 0-15,21 0 0,-22 0 16,22 0-16,21 0 0,-21 0 0,21 0 16,0 0-16,-21 0 0,21 0 15,-21 0-15,21 0 0,0 0 0,-21-21 16,21 21-16,0 0 0,-22 0 16,1 0-16,0 0 0,0 0 0,0 0 15,0 0-15,21-21 0,-22 21 0,22 0 16,0 0-16,-21 0 0,21 0 15,0 0-15,-21 0 0,21-21 16,0 21-16,-21 0 0,21 0 16,0 0-16,-21-21 0,0 21 0,-1 0 15,1 0-15,-21 0 0,21-21 16,0 21-16,-22 0 0,22 0 0,0 0 16,0 0-16,-22-22 0,22 22 0,-21 0 15,0 0-15,-1 0 0,-20 0 16,20 0-16,-20 0 0,21 0 0,-22 0 15,1 0-15,-1 0 0,1 0 16,-1 0-16,-21-21 0,1 21 0,20 0 16,-42 0-16,22 0 0,-1 0 0,-21 0 15,22-21-15,-22 21 16,0 0-16,0 0 0,0 0 0,0 0 16,1 0-16,-1 0 15,0 0-15,0 0 16,0-21-1,0 21 1,1 0 0,-1 0-1,0-21-15,0 21 0,0 0 0,0-21 16,1 21-16,-1 0 0,0 0 16,0 0-16,0 0 15,0-22-15,-21 44 63,0-1-48,0 0-15,0 0 16,0 0-16,0 0 16,0 1-16,0-1 15,0 0-15,-21 0 0,21 0 0,-21 0 16,21 22-16,-21-22 0,21 21 0,0-21 15,0 22-15,0-1 0,-21-21 16,21 22-16,0-1 0,-21 0 16,21-21-16,0 22 0,0-1 0,0 0 15,0-20-15,0 20 0,0 0 16,0 1-16,0-1 0,0 0 0,0 1 16,0-1-16,0 0 0,0 1 15,0-22-15,0 21 0,0 0 16,0 1-16,0-22 0,0 21 0,0-21 0,0 1 15,0-1-15,0 21 0,0-21 0,0 0 16,0 1-16,0-1 0,0 0 16,0 0-16,0 0 0,0 0 0,0 1 15,0-1-15,0 0 0,0 0 0,0 0 16,0 0-16,0 1 16,0-1-16,0 0 15,-22-21 16,1 0-31,0 0 0,0 0 0,0 0 16,-22 0-16,22 0 0,-21 0 0,0 0 16,-22 0-16,22-21 0,-22 21 15,22-21-15,-22 21 0,1 0 0,-1 0 16,1 0-16,-22-22 0,22 22 16,-1 0-16,-20 0 0,20 0 15,-21 0-15,1-21 0,-1 21 0,0 0 16,1 0-16,-22 0 0,0 0 0,0 0 15,0 0-15,22 0 0,-22 0 16,21 21-16,-21-21 0,1 0 0,20 22 16,-21-22-16,21 0 0,-20 21 0,20 0 15,-21-21-15,21 0 0,1 0 16,-1 21-16,0-21 0,1 0 0,-1 0 16,0 0-16,1 21 0,-1-21 15,0 0-15,1 0 0,20 0 0,-20 21 16,-1-21-16,21 0 0,1 0 0,-22 0 15,22 0-15,-1 22 0,1-22 16,-22 0-16,22 0 0,-22 0 0,0 0 16,22 0-16,-22 0 0,22 0 15,-1 0-15,1 0 0,-1 0 16,1 0-16,20 21 0,-20-21 0,20 0 16,-20 0-16,-1 0 0,22 0 0,-21 0 15,-1 0-15,1 0 0,-1 0 16,1 0-16,20 0 0,-20 0 0,-1 0 15,1 0-15,20 21 0,-20-21 0,21 0 16,-22 0-16,22 0 0,-1 0 16,-20 0-16,21 0 0,-1 0 0,1 0 15,0 0-15,-22 0 0,22 0 16,-1 0-16,1 0 0,0 0 0,21 0 16,-22 0-16,1 0 0,21 0 15,-22 0-15,22 0 0,-21 0 16,21 0-16,-22 0 0,22 21 0,-21-21 15,21 0-15,-22 0 0,1 0 0,21 0 16,-21 0-16,20 21 0,-20-21 16,21 0-16,-21 0 0,20 0 0,-20 0 15,21 21-15,0-21 0,-22 0 0,22 0 16,0 0-16,0 0 0,0 22 16,0-22-16,-1 0 0,1 0 15,0 0-15,0 0 16,0 0-16,0 0 15,21 21-15,-22-21 0,1 0 16,0 0 0,0 0-16,0 0 15,0 0 1,-1 0-16,1 0 0,0 21 16,0-21-16,0 0 0,0 0 15,-1 0-15,22 21 0,-21-21 16,0 0-16,0 0 62,0 0-46,21-21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7:49:45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4466 0,'0'0'0,"-21"0"16,21 21-16,-22-21 0,1 0 16,0 0-16,0 0 15,0 0 1,0 0-16,21 22 15,-22-22 1,1 0 0,42 0 62,1 0-63,-1 0-15,0 0 0,0 0 16,0 0-16,0 0 0,1 0 16,-1 0-16,0 0 0,0 0 15,0 0-15,0 0 0,1 0 16,-1 0-16,0 0 0,0 0 0,0 0 16,0 0-16,1 0 0,-1 0 0,0 0 15,0 0-15,0 0 0,0 0 16,1 0-16,-1 0 0,0 0 15,0 0-15,0 0 0,0-22 16,1 22-16,-1 0 0,0 0 0,0 0 16,0 0-16,0 0 15,1 0-15,-1 0 0,0 0 0,0 0 16,0 0-16,0 0 0,1 0 0,-1-21 16,0 21-16,0 0 15,0 0-15,0 0 0,1 0 16,-1 0-16,0 0 0,0 0 15,0 0-15,0 0 0,1 0 16,-1 0-16,0 0 0,0-21 16,0 21-1,0 0-15,1 0 32,-44 0 93,1 0-125,21-21 15,-21 21-15</inkml:trace>
  <inkml:trace contextRef="#ctx0" brushRef="#br0" timeOffset="1286.9">3006 3810 0,'-22'0'47,"22"-21"-16,0 0-15,0 0-16,0-1 0,0 1 15,0 0-15,0 0 0,0 0 16,0 0-16,0-1 0,0 1 0,0 0 16,22 0-16,-22-21 0,0 20 15,0 1-15,0 0 0,0-21 0,0 21 16,0-1-16,0 1 16,0 0-16,0 0 0,0 0 0,0 0 15,0-1-15,0 1 16,0 0-16,0 0 15,-22 21 48,22 21-47,-21-21-16,21 21 0,-21-21 15,21 21-15,-21 1 16,0-22-1,0 21-15,-1 0 16,1 0 15,0 0-31,0-21 16,21 21-16,-21-21 16,21-21 15,0 0-16,21 0-15,-21 0 16,21 0-16,0-1 0,0 1 16,-21 0-1,22 0-15,-1 21 16,-21-21 0,0 42 15,21-21-31,-21 21 0,0 0 15,21 0-15,-21 1 0,0-1 16,0 0-16,0 0 0,21 0 0,-21 0 16,21 1-16,-21-1 0,0 0 0,22 0 15,-1 0-15,-21 0 16,21-21-16,-21 22 0,0-1 0,21-21 16,0 0-1,-21-21 16</inkml:trace>
  <inkml:trace contextRef="#ctx0" brushRef="#br0" timeOffset="1939.52">1863 1799 0,'0'0'0,"0"-42"31,0 21-15,-22 21-16,22 21 31,-21-21-31,21 21 0,0 0 0,0 0 16,0 22-16,0-22 0,0 21 15,-21-21-15,21 22 0,0-1 0,-21 0 16,21-20-16,0 20 0,0 0 16,-21 1-16,21-22 0,0 21 0,0 0 15,0-20-15,0-1 0,0 0 16,0 0-16,0 0 0,21 0 0,0 1 16,0-22-1,0 0-15,1 0 16,-1 0-16,0 0 15,-21-22-15,21 1 16,-21 0-16,0 0 16,0 0-16,21 0 0</inkml:trace>
  <inkml:trace contextRef="#ctx0" brushRef="#br0" timeOffset="2227.36">1693 2201 0,'0'0'0,"21"0"47,1 0-47,-1 0 0,0 0 16,21-21-16,-21 21 0,1-21 15,-1 21-15,0 0 0,0 0 16,-21-21-16,21 21 16,0 0-1,1 0 17</inkml:trace>
  <inkml:trace contextRef="#ctx0" brushRef="#br0" timeOffset="2886.57">2307 2180 0,'0'0'0,"21"0"16,0 0-16,-21-21 0,22 0 15,-1 0 1,-21 0-16,0-1 0,0 1 16,0 0-16,0 0 15,0 0 1,-21 21-16,-1 0 16,1 0-16,0 0 0,0 21 15,0 0-15,0 0 16,-1 0-16,22 1 0,-21-1 0,0 0 15,21 0-15,0 0 16,-21 0-16,0 1 0,21-1 0,-21 21 16,21-21-16,0 0 0,0 1 15,0-1-15,0 0 0,0 0 0,0 0 16,21-21 0,0 0-16,0 0 0,0 0 15,0 0-15,1 0 16,-1-21-16,0 0 0,0 0 15,0 21-15,0-43 0,1 22 0,-1 0 16,0 0-16,0 0 0,-21 0 0,21-1 16,0 1-16,-21 0 0,0 0 15,0 0-15,0 0 0,22 21 16,-22-22-16,0 44 47,0-1-32,0 0-15,0 0 16,-22 0-16,22 0 0,0 1 0,0-1 16,0 0-16,0 0 0,0 0 15,0 0-15,0 1 0,0-1 16,22-21 15,-1 0-31,0 0 16</inkml:trace>
  <inkml:trace contextRef="#ctx0" brushRef="#br0" timeOffset="3863.15">3048 1969 0,'0'0'0,"0"-22"0,-21 1 16,0 21 0,-1 0-1,1 0-15,0 0 0,0 21 16,0 1-16,21-1 16,-21-21-16,-1 21 0,22 0 0,0 0 15,-21-21-15,21 21 0,-21 1 16,21-1-16,0 0 0,0 0 0,0 0 15,0 0-15,0 1 16,21-22 0,0 0-16,1 0 0,-1 0 15,0 0-15,0 0 16,0-22-16,0 22 0,-21-21 16,22 0-16,-1 21 0,0-21 15,0 0-15,-21 0 0,21-1 0,0 1 16,-21 0-16,0 0 15,22 21 1,-22 21 31,0 0-47,0 0 16,0 1-16,0-1 15,-22 0-15,22 0 16,0 0-16,0 0 0,0 1 0,0-1 15,0 0-15,0 0 0,0 0 0,0 0 16,0 1-16,0 20 0,0-21 16,0 21-16,0-20 0,0 20 0,0-21 15,0 21-15,0-20 0,0 20 16,0-21-16,22 21 0,-22-20 0,21-1 16,-21 0-16,0 21 0,0-21 15,21 1-15,-21-1 0,0 0 0,0 0 16,0 0-16,0 0 15,-21-21 1,0 0-16,-1 0 16,1 0-16,0 0 0,0 0 15,0 0-15,0 0 0,-22-21 0,22 21 16,0-21-16,0 0 0,-22 0 16,22 0-16,0-1 0,0 1 0,0 0 15,0 0-15,-1-21 0,22 20 0,0 1 16,-21-21-16,21 21 0,0-22 15,0 22-15,0-21 0,0 21 0,0-22 16,21 22-16,1-21 0,-1 21 16,0 0-16,0-1 0,0 1 0,0 0 15,22 0-15,-22 0 0,0 0 16,21-1-16,-20 1 0,-1 21 16,0-21-16,0 21 0,0 0 15,0 0-15,-21-21 0,22 21 78</inkml:trace>
  <inkml:trace contextRef="#ctx0" brushRef="#br0" timeOffset="5498.75">4551 4424 0,'-21'21'0,"-1"-21"0,1 0 16,0 0 0,0 0-1,0 0 32,42 0 31,0 0-62,0 0-16,0 0 16,1 0-16,-1-21 0,0 21 15,0 0-15,0 0 0,0 0 16,1 0-16,-1 0 0,0 0 15,0 0-15,0 0 0,22 0 0,-22 0 16,0 0-16,0 0 0,0 0 16,0 0-16,1 0 0,20 0 0,-21 0 15,0 0-15,0-21 0,1 21 0,-1 0 16,0 0-16,0 0 0,0 0 16,0 0-16,1 0 0,-1-21 0,0 21 15,0 0-15,21 0 0,-20 0 0,-1 0 16,0 0-16,0 0 0,0 0 15,22 0-15,-22 0 0,0 0 0,0 0 16,0 0-16,0 0 0,1 0 0,20 0 16,-21 0-16,0 0 15,0 0-15,22 0 0,-22 0 0,21 0 16,-21 0-16,1 0 0,20 0 0,-21 0 16,21 0-16,-20 0 0,-1 0 15,0 0-15,21 0 0,-21 0 0,1 0 16,-1 0-16,0 0 0,0 0 15,0 0-15,0 0 0,1 0 0,-1 0 16,0 0-16,0 0 0,0 0 0,0-22 16,1 22-16,-1 0 15,0 0-15,0 0 0,0 0 16,0 0-16,1 0 0,-1 0 0,0 0 16,0-21-16,0 21 15,0 0-15,1 0 0,-1 0 16,0 0-16,0 0 0,0 0 0,0 0 15,1 0-15,-1 0 16,0 0-16,0 0 0,0 0 16,0 0-16,1 0 15,-1-21 1,0 21-16,0 0 31,-42 0 79,0-21-110,0 21 0,-1-21 0,1 21 15,-21-21-15</inkml:trace>
  <inkml:trace contextRef="#ctx0" brushRef="#br0" timeOffset="6216.03">5080 2688 0,'0'-21'16,"-21"21"30,21 21-46,-21-21 0,21 21 16,0 1-16,0-1 0,0 0 16,-22 0-16,22 0 0,-21 0 15,21 22-15,0-22 0,0 21 0,-21-21 16,0 1-16,21 20 0,-21-21 16,21 21-16,0-20 0,-21 20 0,21-21 15,0 0-15,0 22 0,0-22 16,0 0-16,0 0 15,0-42 17,21 0-17,-21 0-15,21-1 16</inkml:trace>
  <inkml:trace contextRef="#ctx0" brushRef="#br0" timeOffset="6543.84">5397 2752 0,'0'21'15,"0"0"-15,0 0 0,-21 0 16,21 1-16,0-1 0,0 0 0,-21 0 16,21 0-16,-21 22 0,0-22 15,21 0-15,0 0 0,-21 0 0,21 0 16,-22 1-16,22-1 0,0 0 16,0 0-16,0 0 0,-21-21 0,21 21 15,0 1-15,-21-22 0,21 21 16,0-42 15</inkml:trace>
  <inkml:trace contextRef="#ctx0" brushRef="#br0" timeOffset="6894.28">5334 2879 0,'0'-21'0,"0"42"0,0-64 15,0 22-15,21 0 16,-21 0-16,21 0 0,0 21 0,1-21 16,-22-1-16,21 22 0,0 0 15,0-21-15,0 21 0,0 0 16,1 0-16,-1 0 0,21 0 16,-21 0-16,0 0 0,1 21 0,-1-21 15,0 22-15,-21-1 0,0 21 0,21-21 16,-21 0-16,0 1 0,0 20 15,0-21-15,0 21 0,0-20 0,0-1 16,0 0-16,0 21 0,-21-21 16,0 1-16,21-1 0,0 0 0,-21 0 15,21 0-15,-22-21 16,22 21-16,0-42 47,0 0-47</inkml:trace>
  <inkml:trace contextRef="#ctx0" brushRef="#br0" timeOffset="7231.08">5355 2985 0,'0'0'0,"21"0"31,0 0-31,1 0 0,-1 0 0,0 0 16,0 0-16,21 0 0,-20-22 16,20 22-16,0 0 0,-21 0 0,22 0 15,-22-21-15,21 21 0,-21 0 16,1 0-16,-1 0 15,-21 21 64</inkml:trace>
  <inkml:trace contextRef="#ctx0" brushRef="#br0" timeOffset="9395.2">7366 4445 0,'0'0'0,"-21"0"16,0 0-16,42 0 78,0 0-62,0 0-16,0 0 15,0 0-15,1 0 0,-1 0 0,0 0 16,0-21-16,0 21 15,0 0-15,1 0 0,-1 0 0,0 0 16,0 0-16,0 0 16,0 0-16,1 0 0,-1 0 15,0 0-15,0 0 0,0 0 0,0 0 16,1 0-16,-1 0 16,0 0-16,0 0 0,0 0 0,22 0 15,-22 0-15,0 0 0,0 0 0,0 0 16,0 0-16,22 0 0,-22 0 15,0 0-15,0 0 0,0 0 0,1 0 16,-1 0-16,0 0 0,0 0 0,0 0 16,0 0-16,22 0 0,-22 0 15,0 0-15,0 0 0,0-21 0,1 21 16,-1 0-16,0 0 0,21 0 0,-21 0 16,1 0-16,-1 0 0,0 0 15,0 0-15,0 0 0,0 0 0,22 0 16,-22 0-16,0 0 0,21 0 15,-20 0-15,-1 0 0,21 0 16,-21 0-16,0 0 0,22 0 0,-22 0 16,0 0-16,0 0 0,22 0 15,-22 0-15,0 0 0,0 0 0,21 0 16,-20 0-16,-1 0 0,0 0 0,0 0 16,0 0-16,0 0 0,1 0 15,-1 0-15,0 0 0,0 0 0,0 0 16,0 0-16,1 0 0,-1 0 0,0 0 15,21 0-15,-21 0 16,1 0-16,20 0 0,-21 0 0,0 0 16,22 0-16,-22 0 0,21 0 0,-21 0 15,0 0-15,22 0 0,-22 0 16,0 0-16,0 0 0,22 0 0,-22 0 16,21 0-16,-21 0 0,0 0 0,22 0 15,-22 0-15,21 0 0,-21 0 16,1 0-16,20 0 0,-21 0 0,0 0 15,0 0-15,22 0 0,-22 0 0,0 0 16,0 0-16,0 0 0,1 0 16,-1 0-16,0 0 0,0 0 15,0 0-15,0 0 0,1 0 16,-1 0-16,0 0 0,0 0 16,0 0-16,22 0 0,-22 0 0,0 0 15,0 0-15,0 0 0,22 0 0,-22 0 16,0 0-16,0 0 0,21 0 15,-20 0-15,-1 0 0,0 0 0,21 0 16,-21 0-16,1 0 0,-1 0 0,21 0 16,-21 0-16,0 0 0,1 0 15,-1 0-15,21 0 0,-21 0 0,0 0 16,1 0-16,-1 0 0,0 0 0,0 0 16,0 0-16,0 0 0,1 0 15,20 0-15,-21 0 0,0 0 16,0 0-16,1 0 0,-1 0 0,21-21 15,-21 21-15,0 0 0,1 0 16,-1 0-16,21 0 0,-21 0 0,0 0 16,1 0-16,-1 0 0,0 0 0,0 0 15,0 0-15,0-22 0,1 22 16,-1 0-16,0 0 0,0 0 0,0 0 16,22 0-16,-22 0 0,0 0 0,0 0 15,0 0-15,0 0 0,1 0 16,20 0-16,-21 0 0,0 0 0,0 0 15,1 0-15,-1 0 0,0 0 0,0 0 16,21 0-16,-20 0 16,-1 0-16,21 0 0,-21 0 0,0 0 15,22 0-15,-22 0 0,21 0 0,-21 0 16,22 0-16,-22 0 0,0 0 16,21 0-16,-20 0 0,-1 0 15,0 0-15,0 0 0,0 0 0,0 0 16,1 0-16,20-21 0,-21 21 0,0 0 15,0 0-15,1 0 0,-1 0 0,0 0 16,0 0-16,0-21 0,22 21 16,-22 0-16,0 0 0,0 0 0,0 0 15,0 0-15,1 0 0,-1 0 0,0 0 16,0 0-16,0 0 16,0 0-16,1 0 0,20 0 0,-21 0 15,0 0-15,0 0 0,22 0 0,-22 0 16,0 0-16,0-21 0,0 21 15,1 0-15,-1 0 0,0 0 0,0 0 16,0 0-16,0 0 16,-21-21 46,-21 21-62,21-21 16,-21 21-16,0-22 0</inkml:trace>
  <inkml:trace contextRef="#ctx0" brushRef="#br0" timeOffset="10026.84">10096 2434 0,'0'0'0,"0"-21"0,0 0 16,0 0-16,0 0 15,0 42 32,0 0-47,0 0 0,0 21 0,0-20 0,0 20 16,-21 0-16,21-21 15,0 22-15,0-1 0,-21 0 0,21 1 16,0-22-16,0 21 0,0-21 0,0 22 16,-21-22-16,21 0 0,0 0 15,0 0-15,0 1 0,-21-22 16,21 21-16,0-42 31,0-1-15,0 1-16,21 0 15</inkml:trace>
  <inkml:trace contextRef="#ctx0" brushRef="#br0" timeOffset="10619.12">10520 2434 0,'0'0'0,"21"0"16,-21-21-16,0 42 31,0 0-31,0 1 0,0-1 16,0 0-16,0 21 0,0-21 15,-21 22-15,21-22 0,0 21 16,0-21-16,-21 22 0,21-1 0,0-21 16,-22 0-16,22 1 0,0 20 15,0-21-15,0 0 0,0 0 16,0 1-16,0-44 31,0 1-15,0 0-16,0 0 15,0 0-15,0 0 0,0-1 0,22 1 16,-22-21-16,0 21 0,0-22 0,0 22 16,21-21-16,-21 0 0,21 20 15,-21-20-15,0 21 0,21 0 16,-21-22-16,21 22 0,0 0 15,-21 0-15,22 21 0,-1-21 0,0 0 16,0 21-16,21 0 0,-20 0 0,-1 0 16,0 0-16,21 0 0,-21 0 15,1 0-15,-1 21 0,0-21 0,0 42 16,-21-21-16,21 0 0,-21 22 16,0-1-16,0-21 0,0 22 0,0-1 15,0 0-15,0 1 0,0-22 0,-21 21 16,21 0-16,0-20 0,0-1 15,-21 0-15,21 0 0,0 0 0,-21 0 16,21 1-16,0-1 16,-21-21 15,21-21-31,0-1 0,-22 22 16,22-21-16,0 0 0,0 0 15</inkml:trace>
  <inkml:trace contextRef="#ctx0" brushRef="#br0" timeOffset="10870.97">10520 2731 0,'21'0'31,"0"0"-31,0 0 15,22 0-15,-22 0 0,0 0 0,21-22 16,-21 22-16,22 0 0,-22 0 0,0 0 16,21 0-16,-20 0 0,-1 0 15,0 0-15,0-21 0,0 21 0</inkml:trace>
  <inkml:trace contextRef="#ctx0" brushRef="#br0" timeOffset="12350.79">14541 4403 0,'0'0'0,"-21"0"16,0 0-1,0 0 16,0 0-15,42 0 62,0 0-78,0 0 0,0 0 16,1 0-16,-1 0 0,0 0 0,0 0 15,21 0-15,-20 0 0,20 0 16,0 0-16,-21 0 0,22 0 0,-1 0 16,22 0-16,-22 0 0,0 0 15,22 0-15,-22 0 0,22 0 16,-1 0-16,-21 0 0,22 0 0,-22 0 16,1 0-16,20 0 0,-21 0 15,1 0-15,-1 0 0,-21 0 0,22 0 16,-1 0-16,-21 0 0,21 0 0,1 0 15,-22 0-15,21 0 0,-21 0 16,22 0-16,-1 0 0,-21 0 0,22 0 16,-1 0-16,-21 0 0,21 0 15,1 0-15,-22 0 0,21 0 16,1 0-16,-22-21 0,21 21 0,-21 0 16,0 0-16,22 0 0,-22 0 15,0 0-15,0 0 0,0 0 16,1 0-16,-22-22 62,-22 1-46,1 21-16</inkml:trace>
  <inkml:trace contextRef="#ctx0" brushRef="#br0" timeOffset="12919.46">14859 2286 0,'0'0'0,"-21"-21"0,0 21 16,21 21-1,-22 0 1,22 0-16,-21 1 0,21-1 0,-21 0 16,21 21-16,0 1 0,0-22 15,0 21-15,0 0 0,-21-20 0,21 20 16,0 0-16,0-21 0,0 1 16,0-1-16,0 0 0,0 0 0,0 0 15,0 0 1,0-42-1,21 0 1</inkml:trace>
  <inkml:trace contextRef="#ctx0" brushRef="#br0" timeOffset="13198.89">15303 2265 0,'-21'0'16,"21"21"-16,-21 0 15,0 0-15,0 22 0,0-22 0,21 21 16,-22 1-16,1-22 0,0 21 16,0 0-16,0-20 0,21 20 0,0-21 15,-21 0-15,21 0 0,0 1 16,0-1-16,0 0 15,21-21 1,0 0-16,-21-21 0,21 0 16,-21-1-16,21 1 0,-21-21 15</inkml:trace>
  <inkml:trace contextRef="#ctx0" brushRef="#br0" timeOffset="13448.74">15261 2328 0,'42'-63'31,"-20"63"-31,-1-21 16,0 21-16,0 0 0,0-21 0,0 21 16,22 0-16,-22 0 0,0 21 15,0 0-15,0 0 0,-21 0 16,22 0-16,-22 22 0,21-22 0,-21 21 16,0 1-16,0-22 0,0 21 15,0-21-15,0 22 0,0-22 16,-21 0-16,21 0 0,-22 0 0,22 0 15,0 1-15,-21-22 47</inkml:trace>
  <inkml:trace contextRef="#ctx0" brushRef="#br0" timeOffset="13647.32">15176 2561 0,'0'0'0,"-21"0"16,42 0 15,1 0-31,-1-21 0,21 21 16,0 0-16,1 0 0,-1 0 0,0-21 16,1 21-16,-1 0 0,0 0 0,1 0 15,-1 0-15,-21-21 0,0 21 16,1 0-16</inkml:trace>
  <inkml:trace contextRef="#ctx0" brushRef="#br0" timeOffset="15611.79">17039 4424 0,'-21'0'15,"0"0"1,0 0-16,-1 0 31,1 0-15,42 0 93,1 0-93,-1 0 0,0 0-16,0 0 0,0 0 15,0 0-15,1 0 0,-1 0 16,0 0-16,21 0 0,-21 0 0,1 0 15,20 0-15,-21 0 0,21 0 16,-20 0-16,20 0 0,0 0 0,-21 0 16,22 0-16,-22 0 0,0 0 0,21 0 15,-20 0-15,-1 0 16,0 0-16,0 0 0,0 0 0,0 0 16,1 0-16,-1 0 0,0 0 15,0 0-15,0 0 0,0 0 0,1 0 16,-1 0-16,0 0 0,0 0 0,0 0 15,0 0-15,1 0 0,-1 0 16,0 0-16,21 0 0,-21 0 0,1 0 16,-1 0-16,0 0 0,0 0 15,0 0-15,0 0 0,1 0 0,-1 0 16,0 0-16,0 0 0,21 0 0,-20 0 16,-1 0-16,0 0 0,21 0 15,-21 0-15,1 0 0,-1 0 16,0 0-16,0 0 0,0 0 0,0 0 15,1 0-15,-1 0 0,0 0 16,0 0-16,0 0 0,0 0 0,1 0 16,-1 0-16,0 0 0,0 0 15,0 0-15,22 0 0,-22 0 0,0 0 16,0 0-16,0 0 0,22 0 0,-22 0 16,0 0-16,0 0 0,0 0 15,22 0-15,-22 0 0,0 0 0,0 0 16,0 0-16,0 0 0,1 0 15,20 0-15,-21 0 0,0 0 0,22 0 16,-22 0-16,21 0 0,0 0 16,-20 0-16,20 0 0,-21 0 15,21 0-15,1 0 0,-22 0 0,0 0 16,21 0-16,-20 0 0,-1 0 16,0 0-16,0 0 0,0-21 0,0 21 15,1 0-15,-1 0 0,0 0 0,0 0 16,0 0-16,0 0 15,1 0-15,-1 0 0,0 0 0,21 0 16,-21 0-16,22-21 0,-22 21 0,21 0 16,-21 0-16,1 0 0,20 0 15,-21 0-15,0 0 0,0 0 0,22 0 16,-22 0-16,0 0 0,0 0 16,0 0-16,22 0 0,-22 0 15,0 0-15,0 0 0,22 0 0,-22 0 16,0 0-16,21 0 0,-21 0 15,22 0-15,-22 0 0,0 0 0,21 0 16,-20 0-16,-1 0 0,0 0 16,0 0-16,0 0 0,0 0 0,1 0 15,-1 0-15,21-22 0,-21 22 0,0 0 16,1 0-16,-1 0 0,0 0 16,21 0-16,-21 0 0,1 0 15,-1 0-15,21 0 0,-21 0 0,0 0 16,22 0-16,-22 0 0,21 0 15,-21 0-15,22 0 0,-1 0 0,-21 0 16,22 0-16,-1 0 0,0 0 16,-21 0-16,22 0 0,-22 0 0,0 0 15,21 0-15,-20 0 0,-1 0 0,0 0 16,0 0-16,0 0 0,0 0 16,1 0-16,-1-21 15,0 21 1,-42-21 62,0 21-78,-1 0 16,22-21-16,-42 21 0</inkml:trace>
  <inkml:trace contextRef="#ctx0" brushRef="#br0" timeOffset="16279.25">18965 2392 0,'0'-21'32,"0"42"-17,0 0 1,0 21-16,0-20 0,0-1 0,0 21 15,-21 0-15,21-20 0,0 20 16,-21 0-16,21 1 0,0-22 0,0 21 16,0-21-16,0 0 0,0 22 15,0-22-15,-21 0 0,21 0 16,0 0-16,0 1 16,0-44 15,0 1-31,21 21 15,-21-21-15</inkml:trace>
  <inkml:trace contextRef="#ctx0" brushRef="#br0" timeOffset="16564.09">19473 2392 0,'0'0'0,"0"-21"0,21 21 15,-21 21 17,-21 0-32,21 0 15,0 0-15,-21 1 0,0 20 16,0-21-16,21 21 0,-21-20 0,-1 20 16,22-21-16,-21 21 0,0-20 0,21 20 15,0-21-15,-21 0 0,21 0 16,-21 1-16,21-1 0,0 0 15,21-21 17</inkml:trace>
  <inkml:trace contextRef="#ctx0" brushRef="#br0" timeOffset="16894.89">19431 2477 0,'0'0'0,"0"-22"0,0 1 15,21 0-15,-21 0 0,21 0 0,0 0 16,-21-1-16,22 22 0,-1-21 0,0 0 16,0 21-16,0-21 0,0 21 15,1 0-15,-1-21 0,21 21 0,-21 0 16,0 0-16,1 0 0,-1 0 16,0 0-16,0 21 0,0-21 15,-21 21-15,21 0 0,-21 0 0,0 22 16,0-1-16,0-21 0,0 22 15,0-1-15,-21 0 0,21 1 0,-21-22 16,21 21-16,0-21 0,0 0 16,-21 1-16,21-1 0,-21 0 0,21 0 15,-21 0-15,-1-21 32,1 0-17,0 0 1,21-21-16,0 0 0,-21 21 0</inkml:trace>
  <inkml:trace contextRef="#ctx0" brushRef="#br0" timeOffset="17143.43">19346 2477 0,'0'-22'16,"21"1"-16,1 21 0,-1 0 15,0-21-15,21 21 0,1 0 16,-22-21-16,21 21 0,0-21 16,1 21-16,-1 0 0,-21 0 0,0 0 15,1 0-15,-1 0 0,0 0 16,-42 0 15,0 0-15,21 21-16,0 0 0</inkml:trace>
  <inkml:trace contextRef="#ctx0" brushRef="#br0" timeOffset="19094.89">22966 4424 0,'0'0'0,"-21"0"16,-1 0 0,1 0-1,0 0-15,42 0 63,0 0-63,1 0 15,-1 0 1,0 0-16,0 0 16,0 0-16,0 0 15,1 0-15,-1 0 16,0 0-16,0 0 15,0 0-15,0 0 0,1 0 16,-1 0-16,0 0 0,0 0 0,0 0 16,0 0-16,22 0 0,-22 0 15,0 0-15,0 0 0,22 0 0,-22 0 16,0 0-16,0 0 0,21 0 16,-20 0-16,20 0 0,-21 0 0,0 0 15,22 0-15,-22 0 0,21 0 16,-21 0-16,22 0 0,-22 0 15,21 0-15,-21 0 0,0 0 0,22 0 16,-22 0-16,0 0 0,0 0 16,0 0-16,22 0 0,-22 0 0,0 0 15,0 0-15,0 0 0,1 0 0,-1 0 16,0 0-16,0 0 0,0 0 16,0 0-16,1 0 0,-1 0 0,21 0 15,-21 0-15,0 0 0,1 0 16,20 0-16,-21 0 0,0 0 0,22 0 15,-22 0-15,21 0 0,-21 0 0,0 0 16,22 0-16,-22 0 16,21 0-16,-21 0 0,22 0 0,-22 0 15,21 0-15,-21 0 0,22 0 0,-22 0 16,0 0-16,21 0 0,-20 0 16,-1 0-16,0 0 0,21 0 0,-21 0 15,1 0-15,-1 0 0,0 0 16,0 0-16,0 0 0,0 0 0,1 0 15,20 0-15,-21 0 0,0 0 16,22 0-16,-22 0 0,0 0 0,21 0 16,-21 0-16,1 0 0,-1 0 0,0 0 15,21 0-15,-21 0 0,1 0 16,-1 0-16,0 0 0,0 0 16,21 0-16,-20 0 0,-1 0 0,21 0 15,-21 0-15,22 0 0,-22 0 16,21 0-16,-21 0 0,22 0 0,-22 0 15,0 0-15,21 0 0,-21 0 16,1 0-16,-1 0 0,21 0 0,-21 0 16,0 0-16,1 0 0,20 0 15,-21 0-15,0 0 0,0 0 0,1 0 16,20 0-16,-21 0 0,21 0 0,-20 0 16,20 0-16,-21 0 0,21 0 15,1 0-15,-22 0 0,21 0 0,1 0 16,-22 0-16,21 0 0,0 0 15,-20 0-15,20 0 0,-21 0 16,21 0-16,1 0 0,-22 0 0,21-21 16,-21 21-16,1 0 0,20 0 15,-21 0-15,0 0 0,0 0 0,1 0 16,-1 0-16,0 0 0,0 0 16,0 0-16,0 0 0,-21-21 15,22 21-15,-1 0 16,0 0-16,0 0 15,-21-22-15,0 1 32,-21 0-17,0 0-15,0 21 16,-1-21-16,1 21 0</inkml:trace>
  <inkml:trace contextRef="#ctx0" brushRef="#br0" timeOffset="19591.08">25209 2519 0,'0'-21'15,"22"21"-15,-22-21 16,0 42 15,0 0-31,0 0 16,0 0-16,0 22 0,0-22 16,0 21-16,0 0 0,0-20 0,0 20 15,0-21-15,-22 0 0,1 0 16,21 1-16,-21-1 0,21 0 0,0 0 15,0 0-15,0 0 16,21-21 31</inkml:trace>
  <inkml:trace contextRef="#ctx0" brushRef="#br0" timeOffset="20082.41">25717 2519 0,'0'0'0,"0"-21"0,22-22 31,-22 65-15,0-1-16,0 0 0,-22 0 15,1 21-15,0-20 0,0 20 0,0-21 16,0 21-16,-1-20 0,1 20 15,0-21-15,0 21 0,0-20 0,0-1 16,21 0-16,0 0 0,0 0 16,0 0-16,21-21 31,-21-21-31,21 0 16,-21 0-16,21 0 0,-21 0 15,21-1-15,-21-20 0,0 21 16,21-21-16,1-1 0,-1 1 0,0 0 15,-21-1-15,21 22 0,0-21 16,0 21-16,1-1 0,-1 1 0,0 0 16,0 0-16,21 21 0,-20 0 15,-1 0-15,0 0 0,0 0 0,21 21 16,-20 0-16,-22 0 0,21 1 16,-21 20-16,21-21 0,-21 21 0,0 1 15,0-22-15,0 21 0,0-21 16,0 22-16,0-22 0,0 0 0,0 0 15,0 0-15,0 1 0,0-1 16,0 0-16</inkml:trace>
  <inkml:trace contextRef="#ctx0" brushRef="#br0" timeOffset="20264.3">25612 2731 0,'0'0'0,"0"-22"15,21 22-15,0-21 0,21 21 0,-21 0 16,22 0-16,-1-21 16,-21 21-16,22 0 0,20 0 0,-21 0 15,1-21-15,-22 21 0,21 0 16,1 0-16</inkml:trace>
  <inkml:trace contextRef="#ctx0" brushRef="#br0" timeOffset="22098.8">2476 5334 0,'0'21'15,"-21"-21"-15,42 0 63,1 0-63,-1 0 16,0 0-16,0 0 0,0 0 0,0 0 15,1 0-15,-1 0 0,21 0 16,-21 0-16,22 0 0,-1 0 0,-21 0 15,21 0-15,-20 0 0,20 0 16,0 0-16,1 0 0,-1 0 0,0 0 16,1 0-16,-1 0 0,0 0 15,1 0-15,20 0 0,1 0 16,-22 0-16,21-21 0,1 21 0,-1 0 16,1 0-16,-1 0 0,-20 0 15,20 0-15,1-21 0,-1 21 0,-20 0 16,20 0-16,-21 0 0,22 0 15,-1-21-15,1 21 0,-1 0 0,-20 0 16,20 0-16,1 0 0,-22 0 16,22 0-16,-22 0 0,21 0 0,-20 0 15,20-21-15,-20 21 0,-1 0 16,0 0-16,1 0 0,-1 0 0,-21 0 16,21 0-16,1 0 0,-22 0 0,21-22 15,-21 22-15,1 0 16,20 0-16,-21 0 0,0 0 0,22 0 0,-22 0 15,21 0-15,-21 0 16,22 0-16,-22 0 0,21-21 0,0 21 16,-20 0-16,20 0 0,-21 0 0,21 0 15,-20 0-15,20 0 0,-21 0 16,0 0-16,22 0 0,-22 0 0,0 0 16,0 0-16,0 0 15,0-21-15,-42 21 94</inkml:trace>
  <inkml:trace contextRef="#ctx0" brushRef="#br0" timeOffset="22567.53">3852 6011 0,'0'22'31,"0"-1"-31,0 0 0,0 0 16,0 21-16,-21-20 0,0-1 0,21 21 16,0-21-16,-21 22 0,21-22 15,-21 21-15,-1-21 0,22 22 0,0-22 16,0 0-16,0 0 0,0 0 15,0 0-15,0 1 0,22-22 32,-1-22-32</inkml:trace>
  <inkml:trace contextRef="#ctx0" brushRef="#br0" timeOffset="23027.29">4403 6033 0,'0'0'0,"0"21"16,-22 0-1,22 0-15,0 0 0,-21 0 0,0 1 16,0-1-16,21 21 16,-21-21-16,21 22 0,-21-22 0,21 0 15,-22 21-15,22-21 0,0 1 0,0-1 16,0 0-16,0 0 0,0-42 47,0 0-47,0 0 0,0-1 0,0 1 15,0 0-15,0 0 0,0-21 0,0 20 16,0-20-16,22 21 0,-22-21 16,21 20-16,-21 1 0,21-21 0,0 21 15,-21 0-15,21-1 0,0 22 16,1-21-16,-1 21 0,0 0 15,21 0-15,-21 0 0,1 0 0,-1 0 16,0 0-16,0 21 0,0 1 16,0-1-16,1 0 0,-22 21 0,0-21 15,21 1-15,-21 20 0,0 0 16,0-21-16,0 22 0,0-22 0,0 21 16,0-21-16,0 22 0,0-22 0,-21 0 15,-1-21-15,22 21 0,0 0 16,-21-21-16,0 0 0</inkml:trace>
  <inkml:trace contextRef="#ctx0" brushRef="#br0" timeOffset="23194.78">4212 6371 0,'0'0'16,"0"-21"-1,21 21 1,0-21-16,22 21 0,-1-21 15,0 0-15,1 21 0,20-22 0,-20 1 16,20 21-16,1-21 0,-1 0 0,1 0 16,-22 21-16,21-21 0</inkml:trace>
  <inkml:trace contextRef="#ctx0" brushRef="#br0" timeOffset="26747.95">6731 5334 0,'-21'0'31,"0"0"-15,-1 0 0,1 0-1,0 0 1,0 0-1,0 0 1,0 0 0,-1 0 46,1 0-46,42 0 468,1 0-468,-1 0 78,0 0-63,0 0 0,0 0-31,0 0 0,1 0 16,-1 0-16,0 0 0,0 0 15,0 0-15,0 0 0,1 0 16,-1 0-16,0 0 0,0 0 0,0 0 16,0 0-16,1 0 0,-1 0 0,0 0 15,0 0-15,0 0 0,0 0 16,22 0-16,-22 0 0,0 0 0,0 0 15,0 0-15,1 0 0,-1 0 16,0 0-16,0 0 0,0 0 0,0 0 16,1 0-16,-1 0 0,0 0 0,0 0 15,0 0-15,0 0 16,1 0-16,-1 0 0,0 0 0,0 0 16,0 0-16,0 0 0,1 0 15,-1 0-15,0 0 16,0 0-16,0 0 0,0 0 15,1 0-15,-1 0 16,0 0-16,0 0 0,0 0 16,0 0-16,1 0 15,-1 0-15,0 0 0,0 21 16,0-21-16,0 0 0,1 0 16,-1 0-16,0 0 0,0 0 15,0 0-15,0 0 0,1 0 16,-1 0-16,0 0 15,0 0-15,0 0 0,0 0 0,1 0 16,-1 0-16,0 0 0,0 0 16,0 0-1,0 0-15,1 0 0,-1 0 16,0 0-16,0 0 0,0 0 16,0 0-16,1 0 15,-1 0-15,21 0 0,-21 0 0,0 0 16,1 0-16,-1 0 0,0 0 15,21 0-15,-21 0 0,22 0 0,-22 0 16,0 0-16,21 0 0,-20 0 16,20 0-16,-21 0 0,0 21 15,22-21-15,-1 0 0,-21 0 0,0 0 16,22 0-16,-22 0 0,21 0 0,-21 0 16,0 0-16,1 0 0,-1 0 15,21 0-15,-21 0 0,0 0 0,1 0 16,-1 0-16,0 0 0,0 0 15,0 0-15,0 0 0,1 0 0,20 22 16,-21-22-16,21 0 0,-20 0 0,20 0 16,0 0-16,-21 0 0,22 0 15,-1 0-15,-21 0 0,22 0 0,-1 0 16,0 0-16,-21 0 0,22 0 16,-1 0-16,-21 0 0,22 0 15,-1 0-15,0 0 0,-21 0 0,22 0 16,-1 0-16,0 21 0,-20-21 15,20 0-15,0 0 0,-21 0 0,22 0 16,-22 0-16,21 0 0,-21 0 0,22 0 16,-22 0-16,21 0 0,-21 0 15,22 0-15,-1 0 0,-21 0 0,22 0 16,-1 0-16,0 0 0,1 0 0,-1 0 16,0 0-16,1 0 0,-1 0 15,0 0-15,-21 0 0,22 0 0,-1 0 16,0 0-16,-20 0 0,20 0 15,-21 0-15,21 0 0,1 0 16,-22 0-16,21 0 0,-21 0 0,22 0 16,-1 0-16,0 0 0,1 0 15,-22 0-15,21 0 0,1 0 0,-1 0 16,0 0-16,1 0 0,-1 0 0,0 0 16,-21 0-16,22 0 0,-1 0 15,0 0-15,-20 0 0,20 0 0,0 0 16,1 0-16,-1 0 0,-21 0 0,21 0 15,1 0-15,-22 0 0,21 0 16,-21 0-16,22 0 0,-1 0 16,-21 0-16,22 0 0,-22 0 0,21 0 15,0 0-15,1 0 0,-1 0 16,0 0-16,1 0 0,-1 0 0,0 0 16,1 0-16,-1 0 0,0 0 15,1 0-15,-1 0 0,0 0 0,1 0 16,-1 0-16,0 0 0,1 0 0,-22 0 15,21 0-15,1 0 0,-22 0 16,21 0-16,0 0 0,1 0 0,-1 0 16,0 0-16,1 0 0,-1 0 0,0 0 15,1 0-15,-1 0 16,0 0-16,1 0 0,-1 0 0,0 0 16,-20-21-16,20 21 0,0 0 15,1 0-15,-22 0 0,21 0 0,0 0 16,-20 0-16,20 0 0,-21 0 0,21 0 15,1 0-15,-22 0 0,21 0 16,-21 0-16,22 0 0,-22 0 0,21 0 16,1 0-16,-22 0 0,21 0 0,0 0 15,1 0-15,-1 0 0,-21 0 16,22 0-16,-1 0 0,0 0 0,1 0 16,-1-22-16,0 22 0,1 0 15,-1 0-15,0 0 0,-21 0 16,22 0-16,-1 0 0,0 0 0,-20 0 15,20 0-15,-21 0 0,21 0 16,1 0-16,-22 0 0,21 0 0,-21 0 16,22 0-16,-1 0 0,0 0 0,1 0 15,-1 0-15,0 0 0,1 0 16,-1 0-16,0 0 0,1 0 0,-1 0 16,0 0-16,1 0 0,-1 0 15,0 0-15,1 0 0,-22 0 0,21 0 16,-21 0-16,22 0 0,-22 0 0,21 0 15,-21 0-15,1 0 0,-1 0 16,0 0-16,0 0 0,21 0 0,-20 0 16,-1 0-16,0 0 0,0 0 15,0 0-15,0 0 0,22 0 16,-22 0-16,0 0 0,0 0 0,0 0 16,1 0-16,-1 0 0,0 0 15,0 0-15,0 0 0,0 0 16,1 0-16,-1 0 0,0 0 15,-21-21 17,0 0-32,-21 21 15,0 0-15,-1-21 0,1 21 16,0 0-16,0-21 0,0 21 0,0-21 0,-22-1 16,22 22-16,-21-21 15,21 21-15</inkml:trace>
  <inkml:trace contextRef="#ctx0" brushRef="#br0" timeOffset="27187.33">12488 5630 0,'0'0'16,"0"22"15,0-1-31,0 0 16,0 0-16,-21 21 0,21-20 15,0-1-15,-21 21 0,21-21 0,0 22 16,0-22-16,-21 0 0,21 0 16,0 0-16,-21 0 0,21 1 0,0-1 15,0 0-15,0 0 0,21-21 31,0 0-31,0 0 16,0 0-16,0-21 0,1 21 16</inkml:trace>
  <inkml:trace contextRef="#ctx0" brushRef="#br0" timeOffset="27447.18">13017 5715 0,'0'0'0,"22"-21"0,-1 0 15,-21 0-15,21 21 0,-21 21 32,0 0-17,0 0-15,0 0 0,0 22 16,0-22-16,-21 0 0,0 21 0,21-21 16,-22 1-16,1-1 0,21 21 15,-21-21-15,0 0 0,21 1 0,0-1 16,-21 0-16,21 0 15,0 0-15,21-21 32,-21-21-32,21 21 15</inkml:trace>
  <inkml:trace contextRef="#ctx0" brushRef="#br0" timeOffset="27723.02">13102 5821 0,'0'0'0,"0"-21"0,21-22 0,-21 22 16,21 0-16,1 0 0,-1 0 15,0 0-15,0 21 0,0-22 0,0 22 16,1 0-16,-1 0 0,21 0 16,-21 0-16,0 0 0,22 22 15,-22-22-15,0 21 0,21 0 0,-20 21 16,-22-21-16,21 1 0,-21 20 16,21-21-16,-21 0 0,0 22 0,0-22 15,0 0-15,0 0 0,0 0 16,0 0-16,0 1 0,0-1 0,-21 0 15,0 0-15,-1-21 16,22 21-16,-21-21 31,0-21-15,0 0-16</inkml:trace>
  <inkml:trace contextRef="#ctx0" brushRef="#br0" timeOffset="27942.9">13039 5927 0,'0'0'16,"-22"0"-16,1 0 0,42 0 31,1-21-31,-1 21 0,21 0 0,-21 0 16,22 0-16,-1 0 0,0 0 0,-21 0 15,22-22-15,-1 22 16,0 0-16,1 0 0,-22 0 0,21 0 15,-21 0-15,1-21 0,-1 21 0,0 0 16,0 0-16,-21-21 0,0 0 16,0 0-16</inkml:trace>
  <inkml:trace contextRef="#ctx0" brushRef="#br0" timeOffset="28970.91">18076 5376 0,'0'0'0,"-21"0"16,0 0-1,0 0-15,0 0 16,-1 0-16,1 0 15,0 0 1,0 0-16,0 0 16,21 22 15,21-22 0,0 0-31,21 0 16,-20 0-16,20 0 0,21 0 0,1 0 15,-1 0-15,1 0 0,21 0 0,-1 0 16,1 0-16,0 0 0,-1 0 16,1 0-16,0 0 0,20 0 0,-20 0 15,21 0-15,-21 0 0,20 0 16,-20 0-16,0 0 0,-1 0 0,-20 0 16,-1 0-16,1 0 0,-1 0 0,-20 0 15,-1-22-15,0 22 16,-20 0-16,20 0 0,-21 0 0,0 0 15,0 0-15,1 0 16,-22-21 0,-22 21-1,1 0-15,0 0 0,-21 0 0,21 0 16,-1 0-16</inkml:trace>
  <inkml:trace contextRef="#ctx0" brushRef="#br0" timeOffset="29302.71">18648 5800 0,'-21'0'15,"-1"0"1,22 21-16,0 0 0,0 0 16,-21 0-16,21 1 0,-21 20 15,21-21-15,-21 0 0,21 22 16,0-22-16,0 21 0,0-21 0,-21 0 16,21 1-16,0-1 0,0 0 0,0 0 15,0 0-15,0 0 16,21-21-1,0 0-15,0 0 16,0 0-16,1-21 0</inkml:trace>
  <inkml:trace contextRef="#ctx0" brushRef="#br0" timeOffset="29579.56">19156 5800 0,'0'21'31,"0"0"-31,-21 0 0,21 0 0,-22 22 16,22-22-16,0 0 0,-21 21 15,0-20-15,0 20 0,21-21 0,-21 21 16,21-20-16,0-1 0,-21 0 0,21 0 16,0 0-16,0 0 15,21-42 16,-21 0-31,21 0 16,-21 0-16,0 0 0,21-1 16,-21-20-16,21 21 0,0-21 0,-21-1 15,22 1-15,-1 21 0</inkml:trace>
  <inkml:trace contextRef="#ctx0" brushRef="#br0" timeOffset="29758.46">19177 5863 0,'21'-21'0,"0"0"0,-63 84 0,42-84 0,63-42 16,-41 42-16,-1 21 0,0 0 15,0 0-15,0 0 0,0 0 16,1 0-16,-22 21 0,21 0 0,0 0 15,-21 0-15,0 22 0,21-22 0,-21 0 16,0 21-16,0-21 0,0 22 16,0-22-16,0 0 0,0 0 0,0 0 15,0 1-15,0-1 0,-21-21 0,21 21 16,0 0-16,-21-21 16,0 0-1</inkml:trace>
  <inkml:trace contextRef="#ctx0" brushRef="#br0" timeOffset="29926.98">19008 6117 0,'0'0'16,"-22"0"-16,44 0 16,-1 0-16,0-21 15,0 21-15,21 0 0,1 0 16,20-21-16,-20 21 0,20-21 0,1 21 15,-22-21-15,21-1 0,-20 1 16,20 21-16,-20-21 0</inkml:trace>
  <inkml:trace contextRef="#ctx0" brushRef="#br0" timeOffset="30726.96">21357 5271 0,'0'0'0,"-21"0"0,0 0 16,21 21-16,-21-21 15,21 21-15,-22-21 0,22 21 16,22-21 15,-1 0-31,0 21 0,0-21 0,21 0 16,1 0-16,-1 0 0,0 0 15,22 0-15,-1 0 0,22 0 0,-21 0 16,20-21-16,22 21 0,0 0 0,21-21 16,0 21-16,21 0 15,-21-21-15,0 21 0,21 0 0,-21-21 16,0 21-16,0-22 0,0 22 16,0 0-16,-21 0 0,0-21 0,0 21 15,-22 0-15,1 0 0,-21-21 0,-1 21 16,1 0-16,-22 0 0,0-21 15,1 21-15,-22 0 0,0 0 0,0 0 16,-21-21-16,-21 21 31,0 0-31,-22 0 0,22 0 16,-21 0-16,0 0 0,-22 0 16</inkml:trace>
  <inkml:trace contextRef="#ctx0" brushRef="#br0" timeOffset="31026.79">22310 5694 0,'0'0'0,"-22"21"0,22 0 16,0 0-16,-21 1 0,0-1 0,21 0 16,-21 0-16,21 21 0,0-20 15,-42 62 1,42-63-16,0 1 0,0-1 16,0 0-16,0 0 0,21-21 31,0 0-16</inkml:trace>
  <inkml:trace contextRef="#ctx0" brushRef="#br0" timeOffset="31455.31">22818 5630 0,'0'0'15,"0"22"1,0-1-16,0 0 15,-22 0-15,22 0 0,-21 22 0,21-22 16,-21 21-16,21-21 0,-21 22 16,0-22-16,21 21 0,-21-21 0,21 0 15,-22 1-15,22-1 0,0 0 16,0-42 15,0 0-15,0-1-16,0 1 0,0 0 0,22 0 15,-22 0-15,21-22 0,0 1 0,0 0 16,-21-1-16,42 1 0,-20 0 16,-1 21-16,0-22 0,0 22 0,21 0 15,-20 0-15,-1 21 0,0 0 16,0 0-16,21 0 0,-20 21 0,-1 0 16,-21 21-16,21-20 0,0 20 0,0 0 15,-21-21-15,0 22 16,0-1-16,0 0 0,0-20 0,0 20 15,0-21-15,0 0 0,0 0 0,0 1 16,0-1-16,0 0 0,-21 0 16,0-21-16,0 0 15,0 0-15,-1 0 0</inkml:trace>
  <inkml:trace contextRef="#ctx0" brushRef="#br0" timeOffset="31607.23">22775 5990 0,'0'0'0,"0"-21"31,21 21-15,22 0-16,-1-21 15,0 0-15,1 21 0,20-21 16,-20 21-16,20-22 0,1 1 0,20 0 16,1 0-16</inkml:trace>
  <inkml:trace contextRef="#ctx0" brushRef="#br0" timeOffset="32186.89">25188 5249 0,'0'0'0,"-21"0"0,0 22 0,0-22 16,0 0-16,21 21 16,-22-21-16,44 0 31,-1 0-15,0 0-16,0 0 0,21 0 0,1 0 15,20 0-15,1 0 0,20 0 0,22 0 16,0 0-16,0 0 0,42-21 15,-21 21-15,21 0 0,0 0 16,22 0-16,-1 0 0,0 0 0,-20 0 16,-1 0-16,-21 0 0,0 0 15,0 0-15,-43 0 0,22 0 0,-42 0 16,20 0-16,-41 0 0,20 0 16,-20 0-16,-1 0 0,0 0 0,-21 0 15,1 0-15,-1 0 0,0-22 16,0 22-16,-21-21 15,-21 0 1,-21 21 0,20 0-16</inkml:trace>
  <inkml:trace contextRef="#ctx0" brushRef="#br0" timeOffset="32527.7">26289 5609 0,'21'-21'15,"-21"42"1,0 0-16,0 1 0,0-1 16,0 21-16,0-21 0,0 22 0,-21-1 15,21 0-15,-21-21 0,21 22 16,0-22-16,-21 21 0,21-21 0,0 1 16,0-1-16,0 0 0,0 0 15,21-21 1,0 0-16,0 0 0,0 0 0,0-21 15</inkml:trace>
  <inkml:trace contextRef="#ctx0" brushRef="#br0" timeOffset="32951.01">26839 5652 0,'0'0'0,"0"21"31,0 0-31,-21 0 15,0 0-15,0 22 0,21-22 0,-21 21 16,-1-21-16,1 22 0,21-22 0,-21 21 16,21-21-16,-21 0 0,21 1 15,0-1-15,0 0 0,0 0 16,0-42 15,0 0-31,0 0 0,0-1 16,21 1-16,0 0 0,-21-21 0,21-1 15,1 1-15,-1 0 0,0-1 16,0 1-16,0 0 0,0 21 0,22-22 16,-22 43-16,0-21 0,21 21 15,-20 0-15,-1 0 0,0 0 0,0 21 16,0 0-16,0 1 0,-21-1 0,22 21 16,-22-21-16,21 22 0,-21-22 15,0 21-15,0-21 0,0 0 0,0 22 16,0-22-16,0 0 0,0 0 15,0 0-15,0 1 0,0-1 16,-21 0-16,-1-21 0,1 0 16,0 0-16,-21 0 15,21 0-15</inkml:trace>
  <inkml:trace contextRef="#ctx0" brushRef="#br0" timeOffset="33090.93">26628 6075 0,'0'0'16,"-22"0"-16,22-21 15,22 21 1,-1 0-16,0-21 0,21 21 0,1-22 16,-1 22-16,0 0 0,22-21 15,-1 0-15,1 21 0,-1-21 16,1 0-16</inkml:trace>
  <inkml:trace contextRef="#ctx0" brushRef="#br0" timeOffset="33563.66">29739 4551 0,'0'21'15,"0"0"1,0 0-16,21 1 0,-21-1 16,21 0-16,1 0 0,-1 0 0,-21 0 15,21 1-15,0-1 0,-21 0 16,0 0-16,0 0 0,21-21 0,-21 21 15,21-21-15</inkml:trace>
  <inkml:trace contextRef="#ctx0" brushRef="#br0" timeOffset="33727.57">29951 4699 0,'0'0'0,"-21"0"15,-1 0-15,1 0 0,0 0 0,0 0 16,0 0-16,-22 0 0,22 0 16,-21 0-16,21 21 0,-22 0 0,1 1 15,21-1-15,-21 0 16,-1 0-16,22 0 0,-21 0 0,-1 1 16</inkml:trace>
  <inkml:trace contextRef="#ctx0" brushRef="#br0" timeOffset="35387">30226 4403 0,'0'0'0,"0"-21"0,21 21 16,0-22-16,0 22 0,-21-21 0,22 0 15,-1 21-15,-21-21 16,-21 21 0,-22 0-16,1 0 0,0 0 15,-1 0-15,-20 21 0,20 0 0,-20 0 16,21 1-16,-22-1 0,22 21 15,21-21-15,-22 0 0,22 1 0,0-1 16,21 0-16,0 0 16,0 0-16,42 0 0,-21 1 15,22-22-15,-1 21 0,0 0 0,1 0 16,20-21-16,-20 21 0,20 0 16,-21 1-16,1-22 0,-1 21 0,-21 0 15,0 0-15,1 0 0,-22 0 16,-22-21-16,1 22 0,-21-22 15,0 0-15,-1 0 0,-20 0 16,-1 0-16,1 0 0,-1 0 0,1 0 16,20 0-16,1 0 0,0 0 15,21 0-15,-1 0 0,1 0 0,21-22 16,0 1 0,21 0-16,1 21 0,20-21 15,0 0-15,1 0 0,-1 21 16</inkml:trace>
  <inkml:trace contextRef="#ctx0" brushRef="#br0" timeOffset="36075.18">30607 4255 0,'0'0'16,"21"-22"-16,-21 44 31,-21 20-31,21-21 0,0 0 16,0 22-16,0-1 0,0-21 15,0 21-15,-21 1 0,21-1 0,0 0 16,-21 1-16,21-1 0,0 0 16,0 1-16,-22-22 0,22 21 15,-21-21-15,0 1 0,21-1 0,0 0 16,-21-21 0,21-21-16,0 0 15,0-1-15,0 1 16,0-21-16,21 21 0,0 0 0,0-1 15,1 1-15,-1-21 0,0 21 16,21 0-16,-21 21 0,22-22 16,-22 22-16,21 0 0,-21 0 0,22 0 15,-22 0-15,0 0 0,0 0 16,0 0-16,-21 22 16,-21-22-16,0 0 15,0 0-15,-21 0 0,20 0 0,1 0 16,-21 0-16,21 0 0,0 0 15,-1 0-15,1 0 0,0 0 0,21 21 32,21 0-17,0 0 1,1 0-16,-22 0 0,21 1 0,0-1 16,0 0-16,0-21 0,0 21 15,1 0-15,20-21 0,-21 0 16,0 0-16,0 0 15,1 0-15,-1 0 0,0 0 0,0-21 16,0 21-16,0-21 0,1 0 16,-1 21-16,0-21 0,-21-1 0,21 1 15,0 21-15,-21-21 0,21 21 16,-21 21 15,0 0-31,0 1 0,0-1 0,0 0 16,-21 0-16,0 0 0,0 0 15,21 1-15,-21-22 0,21 21 0</inkml:trace>
  <inkml:trace contextRef="#ctx0" brushRef="#br0" timeOffset="36239.08">31178 4593 0,'0'0'0,"0"-21"0,0 0 0,0 0 15,0 0 1,0 42 15,22-21-15,-22 21-16,21-21 0,0 0 16,0 0-16</inkml:trace>
  <inkml:trace contextRef="#ctx0" brushRef="#br0" timeOffset="36466.94">31644 4360 0,'21'22'16,"-42"-1"0,21 0-16,-21 21 0,0-21 0,21 22 15,-21-22-15,-1 21 16,22 1-16,0-1 0,-21 0 0,21 1 15,-21-22-15,21 21 0,-21 0 16,21-20-16,0-1 0,0 0 0,0 0 16,21-42 15,0 21-31</inkml:trace>
  <inkml:trace contextRef="#ctx0" brushRef="#br0" timeOffset="36666.83">31771 4403 0,'0'0'0,"21"-21"0,-21-1 0,0 44 31,0-1-31,0 0 0,0 0 0,0 21 16,0-20-16,-21 20 0,21-21 16,-21 21-16,21 1 0,0-1 0,0-21 15,-21 22-15,21-22 0,0 21 16,-21-21-16,21 22 0,0-22 0,0 0 15,0 0-15,0 0 16</inkml:trace>
  <inkml:trace contextRef="#ctx0" brushRef="#br0" timeOffset="37011.64">31877 4826 0,'0'0'0,"-21"-21"0,21-43 31,0 43-31,0 0 0,21 21 0,0 0 16,0 0-16,0 0 0,22 0 16,-22 0-16,21 0 0,-21 21 0,22 0 15,-22 1-15,0-1 0,-21 0 16,0 0-16,0 0 0,0 0 0,0 22 16,0-22-16,0 0 0,-21-21 15,0 21-15,0 0 0,-1-21 16,1 0-16,0 0 0,0 0 15,21-21 1,0 0-16,0 0 16,0 0-16,21 0 0,0-22 15,0 22-15,1 0 0,-1-21 16,0 20-16,0 1 0,0 0 16,0 21-16,1-21 0,-1 21 0,0 0 15,0 0-15,0 0 0,0 0 16</inkml:trace>
  <inkml:trace contextRef="#ctx0" brushRef="#br0" timeOffset="37443.4">32724 4678 0,'0'-21'15,"-22"21"1,1 0-16,0 0 0,-21 0 0,21 21 16,-22 0-16,1 0 0,0 0 15,20 1-15,-20-1 0,21 0 16,0 0-16,0 0 0,21 0 16,0 1-16,0-1 0,0 0 15,0 0-15,21 0 0,0-21 16,0 0-16,0 0 0,0 0 15,1 0-15,-1 0 0,0 0 0,0-21 16,0 0-16,0 0 0,1 0 16,-1-1-16,0 1 0,0-21 15,0 21-15,0 0 0,1 21 0,-22-22 16,21 22-16,-21 22 16,0-1-1,0 0-15,0 0 0,0 0 16,0 0-16,0 1 0,0-1 15,0 0-15,0 0 0,0 0 16,0 0 0</inkml:trace>
  <inkml:trace contextRef="#ctx0" brushRef="#br0" timeOffset="37774.8">32893 4763 0,'0'0'0,"0"-22"15,0 1-15,21 0 16,0 21 0,0 0-16,1 0 0,-1 0 15,0 0-15,0 21 0,21 0 16,-20-21-16,-22 22 0,21-1 16,-21 0-16,21 0 0,-21 0 0,0 22 15,0-22-15,0 0 0,-21 0 16,0-21-16,21 21 0,-22 0 0,1-21 15,0 0 1,0 0-16,21-21 16,0 0-16,0 0 15,0 0-15,21 0 16,0-1-16,-21-20 0,21 42 16,1-21-16,-1 0 0,0 0 15,0-1-15,0 22 0,0-21 0,1 21 16,20 0-16,-21-21 0,21 21 15</inkml:trace>
  <inkml:trace contextRef="#ctx0" brushRef="#br0" timeOffset="38223.14">33634 4678 0,'-106'21'32,"85"0"-32,-22-21 15,22 21-15,21 1 16,-21-1-16,21 0 0,-21 0 0,21 0 15,0 0-15,0 1 16,21-22-16,0 21 0,0-21 16,1 0-16,20 0 0,-21 0 0,21 0 15,-20 0-15,20 0 0,0 0 16,-21 0-16,22 0 0,-22-21 16,0-1-16,21 1 0,-42 0 15,0 0-15,0 0 0,0 0 16,0 42 15,0 0-31,0 0 0,0 0 16,-21 0-16,0 1 15,0 20-15,0 0 0,-22-21 0,22 22 16,0 20-16,0-20 0,0-1 16,21 0-16,0 22 0,-21-22 0,21 22 15,0-22-15,-22 0 0,22 22 16,0-22-16,0 0 0,-21 1 15,0-1-15,0 0 0,-21-20 0,20-1 16,-20 0-16,0 0 0,-1-21 16,-20 0-16,21 0 0,-22 0 15,1 0-15,20 0 0,-20 0 16,20 0-16,1 0 0,0-21 0</inkml:trace>
  <inkml:trace contextRef="#ctx0" brushRef="#br0" timeOffset="38786.82">29676 5271 0,'0'0'0,"-22"0"0,1 0 0,21-22 63,21 22-48,1 0-15,-1 0 16,0 0-16,21 0 0,1 0 0,-1 0 16,21 0-16,22 0 0,0 0 15,21 0-15,21 0 0,0 0 0,21 0 16,21 22-16,0-22 0,22 21 16,-1-21-16,22 21 0,0 0 0,-1 0 15,1 0-15,-21-21 0,-1 22 16,1-1-16,-22-21 0,0 21 0,1-21 15,-22 0-15,-21 0 0,0 0 16,0 0-16,-43 0 0,-84-21 31,0 0 1,0-1-1</inkml:trace>
  <inkml:trace contextRef="#ctx0" brushRef="#br0" timeOffset="38918.74">33845 5482 0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8:01:02.3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3535 4001 0,'21'0'31,"0"0"-15,-21 21-16,21-21 0,0 0 0,1 0 16,-1 0-16,21 0 0</inkml:trace>
  <inkml:trace contextRef="#ctx0" brushRef="#br0" timeOffset="1207.33">1672 3620 0,'21'0'0,"0"0"0,1 0 15,-1 0-15,21 0 0,0 21 16,-20-21-16,20 21 0,-21-21 0,21 21 16,-20-21-16,-1 21 0,0 0 15,0-21-15,0 22 0,0-22 0,1 0 16,-1 21-16,0-21 15,-21-21 17</inkml:trace>
  <inkml:trace contextRef="#ctx0" brushRef="#br0" timeOffset="5532.14">2180 2963 0,'0'0'0,"21"-21"0,0 21 15,1-21-15,-1 0 0,0 0 16,0 21-16,-21-21 0,21 21 16,-21-22-1,21 22-15,-21 22 47,-21-1-47,0 0 0,0 0 16,0 0-16,0 0 0,-1 22 15,-20-22-15,21 21 0,-21 1 16,-1-22-16,22 21 0,-21 0 16,-1 1-16,1-22 0,0 21 0,21 1 15,-22-22-15,1 21 0,21-21 16,-22 0-16,1 1 0,21-1 0,0 0 15,-22 0-15,22-21 0,0 21 16,0-21-16,0 0 0,0 0 31,42 0 16,0 0-31,0 0-16,0 0 15,0 0-15,1 0 0,-1 0 0,0 0 16,0 0-16,0 0 0,0 0 16,22 0-16,-22 0 0,0 21 0,21 1 15,-20-22-15,20 21 0,0 0 16,-21 0-16,22-21 0,-22 21 0,21 0 16,1 1-16,-22-1 0,21-21 15,-21 21-15,22 0 0,-22-21 16,21 21-16,-21-21 0,0 0 0,1 0 15,-22 21-15,21-21 16,0 0 47,-21-21-48,0 0 1,21 21-16</inkml:trace>
  <inkml:trace contextRef="#ctx0" brushRef="#br0" timeOffset="5915.77">3048 3344 0,'0'0'0,"-21"0"0,0 0 16,21-21-1,0 42 1,0 1-16,0-1 15,0 21-15,0-21 0,0 0 16,0 1-16,0 20 0,0-21 16,0 0-16,0 0 0,0 1 0,0-1 15,0 0-15,0 0 0,0 0 16,0 0 0,0-42 15,0 0-31,0 0 15</inkml:trace>
  <inkml:trace contextRef="#ctx0" brushRef="#br0" timeOffset="6313.55">3006 3006 0,'0'0'0,"0"21"0,0 0 15,0 0-15,0 0 0,0 1 16,21-22 0,0 0-1,0 0-15,0-22 0,0 1 16,1 21-16,-1-21 0,-21 0 15,21 0-15,-21 0 0,21-1 16,-21 1-16,0 0 0,0 0 16,0 0-16,0 0 0,-21 21 15,0 0-15,0 0 0,-1 0 16,1 0-16,0 0 0,0 21 16,21 0-16,-21-21 0,21 21 15,0 0-15,0 0 16,0 1-16,0-1 0,0 0 15,0 0-15,0 0 0,21-21 0,0 21 16,0 1-16</inkml:trace>
  <inkml:trace contextRef="#ctx0" brushRef="#br0" timeOffset="6875.23">3450 3344 0,'0'22'31,"0"-1"-15,-21 0-16,21 0 0,0 0 15,0 0-15,0 1 0,0-1 0,0 0 16,0 21-16,0-21 0,0 1 15,0-1-15,0 21 0,0-21 0,0 0 16,0 1-16,0-1 16,0 0-1,0-42 17,0 0-17,0-1-15,0 1 0,0 0 16,0 0-16,0-21 0,0 20 0,0-20 15,21 21-15,0-21 0,0 20 16,1-20-16,-1 21 0,0 0 0,0-22 16,21 22-16,-20 0 0,20 21 15,-21-21-15,21 21 0,-20 0 0,-1 0 16,21 0-16,-21 21 0,0-21 16,1 21-16,-1 0 0,-21 22 15,0-22-15,0 0 0,0 0 0,0 22 16,0-22-16,0 0 0,0 0 15,0 0-15,0 0 0,0 1 0,0-1 16,0 0-16,0 0 16,0-42 31,0 0-47</inkml:trace>
  <inkml:trace contextRef="#ctx0" brushRef="#br0" timeOffset="7187.62">4297 3281 0,'0'0'0,"-21"-21"31,-1 21-16,22 21-15,-21 0 16,21 0-16,0 0 0,0 1 16,0 20-16,0-21 0,0 21 15,0-20-15,0 20 0,0 0 0,0 1 16,0-1-16,0 21 0,0-20 16,0-1-16,0 22 0,0-1 15,0 1-15,-21 20 0,21-20 0,0-1 16,-21 43-16,0-21 0,21-22 15,0 1-15,0-1 0,-21-20 0,-22 20 16,43 22-16</inkml:trace>
  <inkml:trace contextRef="#ctx0" brushRef="#br0" timeOffset="7441.47">4106 3344 0,'0'-42'0</inkml:trace>
  <inkml:trace contextRef="#ctx0" brushRef="#br0" timeOffset="7688.95">4170 3217 0,'21'-21'0,"-42"42"0,63-42 0,-21 0 0,22 0 16,-22 21-16,21-21 0,-21 21 16,22 0-16,-1 0 0,0 0 15,1 0-15,-22 0 0,21 21 0,-21-21 0,0 21 16,1 21-16,-22-20 0,0 20 15,0-21-15,0 21 0,0 1 0,-22-22 16,1 21-16,-21-21 0,21 22 16,-22-22-16,1 0 0,0 0 15,21 0-15,-22 1 0,22-22 16,-21 21-16,21 0 0,-1-21 0,1 0 16,21 21-16,-21-21 0,0 21 15,42-21 16,0-21-15,0 0-16</inkml:trace>
  <inkml:trace contextRef="#ctx0" brushRef="#br0" timeOffset="8207.65">4889 3133 0,'22'63'15,"-22"-42"1,0 1-16,0 20 0,0-21 0,-22 21 16,22 1-16,0-22 0,0 21 0,-21 1 15,21-22-15,0 21 0,0-21 16,0 0-16,0 1 0,0-1 0,0 0 15,21-21-15,1 0 16,-1 0-16,0 0 0,0 0 16,0 0-16,0 0 0,1-21 0,-1 21 15,0-21-15,0-1 0,0-20 16,0 21-16,1 0 0,-1-22 0,-21 1 16,21 21-16,-21-21 0,21 20 15,-21-20-15,21 21 0,-21 0 0,0 0 16,0-1-16,0 1 0,0 0 15,0 42 1,0 0 0,0 22-16,-21-22 15,21 0-15,0 21 0,0 1 0,0-22 16,0 21-16,0-21 16,-21 22-16,21-22 0,0 0 0,0 21 15,0-20-15,0-1 0,0 0 16,21-21-16,0 0 0,0 0 15,1 0-15,20 0 0,-21 0 16,0 0-16,22-21 0,-22 0 16,21-1-16,-21 1 0,0 0 0</inkml:trace>
  <inkml:trace contextRef="#ctx0" brushRef="#br0" timeOffset="8531.45">5842 2773 0,'0'0'0,"-21"42"31,0-42-31,21 21 0,-22 1 0,22 20 16,0-21-16,-21 0 0,0 22 0,21-1 15,-21 0-15,21 1 0,0-1 16,-21 0-16,21 1 0,-21-1 0,21 21 15,-22-20-15,22-1 0,0-21 16,0 22-16,0-1 0,0-21 0,0 0 16,0 0-16,22 1 15,-1-22-15,0 0 16,0 0-16,0 0 0,0 0 0,1 0 16,-1-22-16,0 22 15,0-21-15,0 0 0,-21 0 0,21 0 16,-21 0-16,22-1 0</inkml:trace>
  <inkml:trace contextRef="#ctx0" brushRef="#br0" timeOffset="8795.31">5630 3175 0,'43'0'31,"-22"0"-31,0 0 0,21 0 16,-21 0-16,22-21 0,-22 21 0,21 0 15,-21 0-15,22-21 0,-22 21 16,0 0-16,0 0 0,0 0 0,1-21 16,-1 21-16,0 0 0,0 0 31,-21-22-16</inkml:trace>
  <inkml:trace contextRef="#ctx0" brushRef="#br0" timeOffset="10803.63">8594 3175 0,'0'-21'16,"0"42"30,0 0-30,0 0-16,0 1 0,0 20 0,0 0 16,-22 1-16,22-1 0,-21 0 15,21 1-15,0-1 0,0-21 0,0 21 16,0-20-16,0 20 0,0-21 16,0 0-16,0 0 0,21-21 46,1-21-46,-22 0 16</inkml:trace>
  <inkml:trace contextRef="#ctx0" brushRef="#br0" timeOffset="11239.37">8657 2646 0,'-42'42'16,"21"-42"-16,21 21 0,-22 1 16,22-1-16,0 0 0,0 0 15,0 0-15,0 0 0,0 1 0,0-1 16,22-21-1,-1 0-15,0 0 0,0 0 0,0 0 16,22 0-16,-22 0 0,0 0 16,21 0-16,-21-21 0,1-1 0,-1 22 15,0-21-15,0 0 0,0 0 16,-21 0-16,0 0 16,0-1-16,0 1 0,-21 21 15,0-21-15,0 21 0,0 0 16,-1 0-16,1 0 0,0 0 0,0 0 15,0 0-15,0 21 0,-1-21 16,1 21-16,0 1 0,21-1 0,0 21 16,0-21-16,0 0 0,0 1 0,0-1 15,0 0-15,0 21 0,21-21 16,-21 1-16,21-1 0,1 0 0</inkml:trace>
  <inkml:trace contextRef="#ctx0" brushRef="#br0" timeOffset="11911.81">9610 3366 0,'0'0'0,"21"0"0,-21-22 16,0 1-16,0 0 15,0 0-15,0 0 0,0 0 16,0-1-16,-21 1 15,-1 0-15,22 0 0,-21 21 16,0-21-16,0 0 0,0 21 16,0 0-16,-1 0 0,1 0 15,0 0-15,-21 21 0,21 0 16,-1 21-16,1-21 0,0 1 0,0 20 16,0 0-16,0 1 0,-1-1 15,22-21-15,0 21 0,-21 1 0,21-22 16,0 21-16,0-21 0,0 1 15,0-1-15,21 0 0,1 0 0,-22 0 16,21-21-16,0 0 0,0 0 0,21 0 16,-20 0-16,-1 0 0,0 0 15,0 0-15,21-21 0,-20 0 16,20 0-16,-21 0 0,21-1 0,1-20 16,-1 0-16,-21-1 0,22 1 15,-1 0-15,-21-22 0,21 22 0,-20-22 16,-1 1-16,21 21 0,-21-22 15,0 1-15,1 20 0,-22-20 0,0 20 16,0-20-16,0 21 0,0-1 0,0 22 16,0 0-16,0 0 0,0 0 15,0-1-15,-22 22 0,1 0 16,0 22-16,0-1 0,21 21 16,-21-21-16,0 22 0,21-1 0,-22 0 15,1 22-15,21-22 16,0 0-16,0 22 0,-21-1 0,21-20 15,0 20-15,0 1 0,0-22 0,0 22 16,0-22-16,0 0 0,0 1 16,0-1-16,0-21 0,21 21 0,0-20 15,-21-1-15,22 0 0,-1-21 0,0 21 16,21-21-16,-21 0 0,1 0 16,20 0-16,-21 0 0,21 0 0,-20-21 15,20 0-15,-21 0 0,21-1 16,-20 1-16,-1 0 0,21 0 0</inkml:trace>
  <inkml:trace contextRef="#ctx0" brushRef="#br0" timeOffset="12223.63">10816 3133 0,'0'21'15,"21"-21"1,0 0 0,1 0-16,-1 0 0,0 0 15,21 0-15,-21 0 0,1 0 0,-1 0 16,0-21-16,21 21 0,-21 0 15,1 0-15,-1 0 0,0 0 16,-42 0 15,0 0-31</inkml:trace>
  <inkml:trace contextRef="#ctx0" brushRef="#br0" timeOffset="12439.51">10753 3366 0,'0'0'0,"0"21"15,21-21 1,0 0 0,0 0-16,0 0 0,0 0 15,1 0-15,20 0 0,-21 0 16,0 0-16,0 0 0,1 0 15,-1 0-15,0-21 0,0 21 16,0 0-16</inkml:trace>
  <inkml:trace contextRef="#ctx0" brushRef="#br0" timeOffset="13095.13">12086 2773 0,'0'0'0,"0"21"31,0 0-15,0 0-16,0 1 16,0-1-16,0 0 0,0 0 15,21 0 1,0-21-16,1 0 15,-1 0-15,0 0 16,0-21-16,0 0 0,0 0 16,1 0-16,-1-1 0,-21 1 0,21 0 15,-21 0-15,0 0 16,0 0-16,-21 21 16,0 0-16,-1 0 0,1 0 15,-21 21-15,21 0 0,0 0 0,-1 21 16,1-20-16,0-1 0,21 21 0,-21-21 15,21 22-15,-21-22 0,21 21 16,0-21-16,0 22 0,0-22 0,0 0 16,21 0-16,0 0 0,0-21 15,22 21-15,-22-21 0</inkml:trace>
  <inkml:trace contextRef="#ctx0" brushRef="#br0" timeOffset="13675.92">13081 3112 0,'0'0'0,"0"-22"0,0 1 0,0 0 15,0 0-15,0 0 0,0 0 0,-21 21 16,0-22-16,-1 22 15,-20 0-15,21 0 0,-21 0 16,-1 22-16,22-22 0,-21 21 0,-1 0 16,1 0-16,0 0 0,21 22 15,-22-22-15,22 21 0,-21 0 0,21-20 16,-1 20-16,22 0 0,-21-21 0,21 22 16,0-1-16,0-21 0,0 0 15,0 22-15,0-22 0,21 0 16,-21 0-16,22-21 0,20 0 15,-21 0-15,0 0 0,0 0 0,22 0 16,-1 0-16,-21 0 0,22-21 0,-1 0 16,-21 0-16,21 0 15,-20-22-15,20 22 0,-21-21 0,0 21 16,0-22-16,1 1 0,20 0 0,-42-1 16,21 22-16,0-21 0,-21 21 15,21-1-15,-21 1 0,0 0 0,0 0 16,-21 42-1,0 0 1,21 22-16,-21-22 0,21 0 0,0 21 16,0-21-16,0 22 15,0-1-15,0-21 0,0 22 0,0-22 16,0 0-16,0 21 0,0-21 0,0 1 16,21-1-16,0-21 15,0 0-15,1 0 0,-1 0 0,0 0 16,0 0-16,21 0 0,-20 0 0,-1-21 15,0-1-15,0-20 0</inkml:trace>
  <inkml:trace contextRef="#ctx0" brushRef="#br0" timeOffset="14251.59">13674 2604 0,'0'0'0,"0"21"16,-22 42 0,1-42-16,21 22 0,0-1 0,0-21 15,0 22-15,-21-1 0,21 0 0,0 1 16,-21-1-16,21 0 0,0 1 16,-21-1-16,21 0 0,0 1 0,0-1 15,0-21-15,0 21 0,0-20 16,0-1-16,0 0 0,0 0 15,0 0-15,-21-21 47,21-21-47,0 0 0,0 0 16,0 0-16,0-1 16,0 1-16,0 0 0,21-21 0,0 21 15,0-1-15,0 1 0,0 0 0,-21 0 16,22 0-16,-1 0 0,21 21 15,-21 0-15,0-22 0,1 22 0,-1 0 16,0 0-16,21 0 0,-21 0 16,1 0-16,-1 0 0,0 0 0,0 22 15,0-1-15,0 0 0,-21 0 0,0 0 16,0 0-16,0 22 16,0-22-16,0 21 0,0-21 0,-42 1 15,21 20-15,0-21 0,0 0 0,-22 0 16,22 1-16,-21-1 0,21-21 15,-1 21-15,1-21 0,0 0 0,0 0 16,0 21-16,0-21 0,-1 0 16,22-21 15,0 0-31,0 0 16,0-1-16</inkml:trace>
  <inkml:trace contextRef="#ctx0" brushRef="#br0" timeOffset="14628.07">14711 3027 0,'0'0'0,"0"-21"16,-21 21 0,-1 0-16,1 21 15,0-21-15,0 21 0,0 0 16,0 0-16,-1 22 0,1-22 0,0 21 16,0 1-16,0-22 0,0 21 15,-1 0-15,22-20 0,-21 20 0,21-21 16,0 21-16,0-20 0,0-1 0,0 0 15,21 0-15,1-21 16,-1 0-16,0 0 0,0 0 0,0 0 16,0 0-16,22 0 0,-22 0 0,21 0 15,-21-21-15,22 21 16,-22-21-16,21 0 0,-21-1 0,22 1 16,-22 0-16,0 0 0,0 0 0</inkml:trace>
  <inkml:trace contextRef="#ctx0" brushRef="#br0" timeOffset="15123.79">15261 2519 0,'0'42'16,"0"-21"-16,0 1 15,0-1-15,0 0 16,-21 0-16,0-21 15,21-21 17,0 0-17,0 0-15,0-1 16,21 1-16,0 0 16,-21 0-1,21 21-15,0-21 0,1 21 0,-1 0 16,0 0-16,0 0 15,0 0-15,-21 21 0,21 0 16,-21 0-16,0 22 16,0-22-16,0 0 0,0 0 0,0 0 15,-21 0-15,0 1 0,0-1 16,0 0-16,-22 0 0,22 0 16,0 0-16,-21 1 0</inkml:trace>
  <inkml:trace contextRef="#ctx0" brushRef="#br0" timeOffset="16771.54">15388 2561 0,'-21'0'0,"21"21"16,-21-21-16,21 22 15,0-1-15,21-21 63,0 0-63,0 0 16,-21-21-16,0-1 15,0 1-15,0 0 16,0 0-1,-21 21 17,0 0-32,0 0 15,0 21 1,-1-21-16,22 21 0,-21-21 16,21 21-16,0 1 15,0-1 1,21-21 15,1 0-15,-22-21 15,0-1-31,0 1 16,0 0-16,0 0 15,-22 21 16,1 0-15,0 0-16,21 21 0,0 0 0,0 0 16,-21-21-16,21 22 0,0-1 15,0 0 1,21-21 0,0 21-1,0-21-15,1 0 0</inkml:trace>
  <inkml:trace contextRef="#ctx0" brushRef="#br0" timeOffset="18163.25">16870 3281 0,'0'-21'0,"0"0"16,0-1-16,0 1 16,0 0-16,0 0 0,21 21 0,-21-21 15,21 0-15,0-1 0,0 22 0,1-21 16,-1 21-16,0-21 0,0 0 16,0 21-16,22 0 0,-22 0 0,0 0 15,21 0-15,-21 0 0,22 0 16,-22 21-16,0-21 0,0 21 15,0 22-15,1-22 0,-1 21 0,-21-21 16,0 22-16,21-1 0,-21 0 16,0 1-16,0-22 0,0 21 0,0-21 15,0 0-15,0 22 0,0-22 16,0 0-16,0 0 0,0 0 16,-21-21-1,21-21 1,0 0-1,0 0 1,0 0-16,0 0 0,0-1 0,21-20 16,-21 21-16,21-21 0,21-1 15,-20 1-15,-1 21 0,21-22 0,-21 1 16,22 21-16,-22 0 0,21 0 0,0-1 16,-20 1-16,20 0 0,0 21 15,-21 0-15,22 0 0,-1 0 0,-21 21 16,22 0-16,-22 22 0,0-22 15,-21 21-15,0 1 0,0-1 0,0 0 16,0 1-16,0-1 0,0 0 16,0 1-16,0-1 0,-21-21 0,0 0 15,21 0-15,-22 1 0,22-1 16,0 0-16,0 0 16,0-42 15,22 0-31,-22 0 0,21 21 15</inkml:trace>
  <inkml:trace contextRef="#ctx0" brushRef="#br0" timeOffset="18707.5">18838 3344 0,'0'0'0,"21"0"0,-21-21 15,22 0-15,-1 0 0,-21 0 16,0 0-16,0-1 0,0-20 16,0 21-16,0 0 0,0 0 0,0-22 15,-21 22-15,-1 0 0,1 0 16,0 21-16,0 0 0,0 0 16,-22 0-16,22 0 0,-21 21 0,0 0 15,20 0-15,-20 22 0,0-1 16,-1 0-16,1 1 0,0-1 0,21 0 15,-1 1-15,1-1 0,0-21 16,21 21-16,0-20 0,0-1 16,0 0-16,0 0 0,21 0 0,0 0 15,22-21-15,-22 0 0,21 0 16,1 0-16,-1 0 0,0 0 0,1 0 16,-22-21-16,21 0 0,0 0 0,-20 0 15,20 0-15,-21-1 0,0-20 16,0 21-16,1-21 0,-1-1 0,0 1 15,-21 21-15,0-22 0,0 22 16,0 0-16,0 0 0,0 0 0,0 42 31,0 0-31,0 0 0,-21 0 16,21 22-16,-21-22 0,21 21 16,0-21-16,0 1 0,0 20 15,0-21-15,0 0 0,0 0 0,0 1 16,0-1-16,21 0 0,0-21 15,0 0-15,0 0 0,0 21 0,1-21 16,-1 0-16,21 0 0,-21 0 16,22-21-16,-22 0 0,21 0 0</inkml:trace>
  <inkml:trace contextRef="#ctx0" brushRef="#br0" timeOffset="19320.08">19452 3069 0,'0'0'15,"-21"0"1,0 0-16,21 21 0,-21-21 16,21 22-16,0-1 0,-22 21 0,1-21 15,21 22-15,-21-22 0,21 21 16,0-21-16,0 22 0,-21-22 0,21 21 16,0-21-16,0 22 0,0-22 0,0 0 15,0 0-15,0 0 16,0 0-16,21-42 31,-21 0-31,0 0 16,0 0-16,0 0 0,0-22 15,21 22-15,-21-21 0,21 21 16,-21-22-16,0 22 0,22-21 0,-1 21 16,0-22-16,-21 22 0,21-21 15,0 21-15,0-1 0,1 22 0,-1-21 16,0 21-16,0 0 0,21 0 15,-20 0-15,-1 0 0,21 0 0,-21 0 16,0 21-16,22 1 0,-22-1 16,0 0-16,0 21 0,-21-21 0,21 22 15,-21-22-15,22 21 0,-22 1 0,21 20 16,-21-42-16,0 0 16,0 1-16,0-1 0,0 0 15,0 0-15,-21 0 16,-1-21-16,1-21 31,21 0-31,0 0 0,0 0 16,0-1-16,0 1 0,0 0 0,0-21 15,21-1-15,-21 22 0,22-21 16,-1 0-16,0 20 0,0-20 0,0 21 16,0 0-16,22-22 0,-22 22 15,21 21-15,1-21 0,20 21 16,-21 0-16,22 0 0,-22 0 0,22 0 15,-22 21-15,0 0 0,1 1 16,-22-1-16,0 21 0,-21 0 0</inkml:trace>
  <inkml:trace contextRef="#ctx0" brushRef="#br0" timeOffset="19416.03">20362 3577 0,'0'-21'15,"21"21"1,-21-21-16,0 0 15</inkml:trace>
  <inkml:trace contextRef="#ctx0" brushRef="#br0" timeOffset="19449">20637 3281 0,'64'-21'16</inkml:trace>
  <inkml:trace contextRef="#ctx0" brushRef="#br0" timeOffset="19835.79">20913 3217 0,'21'0'32,"0"0"-32,0 0 0,0-21 15,0 21-15,-21-21 0,22 21 0,-1 0 16,0-21-16,0 0 16,0 21-16,0-21 0,-21-1 0,22 1 15,-22 0 1,0 0-16,0 0 0,0 0 15,-22 21-15,1 0 0,0 0 16,0 0-16,0 0 0,0 0 16,-1 21-16,1-21 0,-21 21 0,21 21 15,0-21-15,-1 1 0,1 20 16,0 0-16,0-21 0,0 22 0,21-22 16,0 21-16,0-21 0,0 1 15,0-1-15,0 0 0,21 0 16,0-21-16,21 0 0,-20 0 0,-1 0 15,21 0-15,-21 0 0,22 0 16,-1 0-16,-21 0 0,21-21 0,-20 0 16,20 0-16,-21-1 0,0 1 15</inkml:trace>
  <inkml:trace contextRef="#ctx0" brushRef="#br0" timeOffset="20259.54">20616 3112 0,'0'0'0,"21"0"0,64 42 31,-64-21-31,0 0 0,1 0 16,-22 1-16,21-1 0,-21 21 16,0-21-16,0 22 0,0-22 0,-21 21 15,-1-21-15,-20 0 0,21 22 0,-21-22 16,-1 0-16,1 0 0,21-21 16,-22 21-16,1 1 0,0-22 0,21 0 15</inkml:trace>
  <inkml:trace contextRef="#ctx0" brushRef="#br0" timeOffset="21427.45">21780 3069 0,'22'0'62,"-1"0"-62,0 0 0,0 0 0,0 0 16,0-21-16,1 21 0,20 0 0,-21 0 16,21 0-16,-20 0 0,-1 0 15,21-21-15,-21 21 0,0 0 0,1 0 16,-1 0-16,0 0 0,0 0 16,-42 0 30,0 0-46</inkml:trace>
  <inkml:trace contextRef="#ctx0" brushRef="#br0" timeOffset="21703.46">21823 3196 0,'0'21'0,"21"-21"32,0 0-32,0 0 0,0 0 15,1 0-15,20 0 0,-21 0 0,0 0 16,0 0-16,22-21 0,-22 21 15,0 0-15,0 0 0,22-21 0,-22 21 16,0 0-16,0-21 0,0 21 16,0-21-16</inkml:trace>
  <inkml:trace contextRef="#ctx0" brushRef="#br0" timeOffset="22371.65">22966 2498 0,'0'21'16,"-21"0"-16,-1-21 16,22 21-16,-21 0 0,21 1 15,0-1-15,0 0 16,21-21 0,1 0-1,-1 0-15,0 0 0,0 0 16,0-21-16,0 21 0,1-21 15,-1-1-15,-21 1 0,21 0 16,-21 0-16,0 0 16,0 0-16,0-1 0,-21 22 15,0 0 1,-1 0-16,1 0 0,0 0 16,0 22-16,0-1 15,21 0-15,0 0 16,0 0-1,21-21 17,0 0-32,0 0 15,0-21 1,-21 0-16,0 0 16,0 0-16,0-1 0,-21 22 46,0 22-46,21-1 0,-21 0 0,0 21 16,21-21-16,-21 1 0,-1 20 16,1-21-16,21 21 0,0-20 0,-21-1 15,21 0-15,0 0 0,0 0 16,0 0-16,0 1 0,21-22 0,0 21 16,1-21-16</inkml:trace>
  <inkml:trace contextRef="#ctx0" brushRef="#br0" timeOffset="22999.29">23707 3006 0,'0'0'0,"0"-21"16,21 21 15,-21 21-31,21-21 16,-21 21-16,21 0 0,0 21 15,0-20-15,-21-1 0,22 21 0,-1 0 16,0-20-16,0 20 0,0-21 15,0 21-15,1-20 0,-1 20 16,0-21-16,0 0 0,0 0 0,0-21 16,-21 22-16,22-22 15,-1 0-15,-21-22 32,0 1-32</inkml:trace>
  <inkml:trace contextRef="#ctx0" brushRef="#br0" timeOffset="23284.13">24278 2900 0,'0'0'0,"-63"21"31,41 0-31,1 0 0,0 1 0,0-1 16,-21 0-16,20 21 0,-20-21 15,0 22-15,21-1 0,-22-21 0,1 22 16,0-1-16,-1-21 0,22 21 16,-21-20-16,21-1 0,-1 0 0,1 0 15,0 0-15,0-21 0,21 21 16,21-21 15,0-21-31,0 0 16,1 0-16,-1 21 0,0-21 0</inkml:trace>
  <inkml:trace contextRef="#ctx0" brushRef="#br0" timeOffset="23852.53">24532 2900 0,'0'0'0,"0"21"32,0 0-32,0 0 0,-21 1 15,21-1-15,-21 0 0,21 0 16,0 0-16,0 0 0,0 1 0,-21-1 16,21 0-16,0 0 0,0 0 15,0 0-15,0 1 0,0-1 16,0 0-16,21-21 15,0 0-15,21 0 16,-21 0-16,1 0 0,20 0 0,-21 0 16,21-21-16,-20 21 0,20-21 15,0-1-15,1 1 0,-22 0 0,21 0 16,-21 0-16,22 0 0,-22-1 16,0 1-16,0 0 0,-21 0 15,0 0-15,21 0 0,-21-1 16,0 44 15,-21-1-15,0 0-16,0 0 0,21 21 0,-21-20 15,-1 20-15,1 0 0,0 1 0,0-1 16,0-21-16,0 21 0,-1 1 16,1-1-16,21 0 0,-21-20 0,21 20 15,-21-21-15,21 0 0,-21 0 16,21 1-16,0-1 15,21-21 17,0-21-32,0-1 0,0 1 15,1 0-15,-1-21 0,0-1 16</inkml:trace>
  <inkml:trace contextRef="#ctx0" brushRef="#br0" timeOffset="24516.15">25336 3048 0,'-21'0'16,"42"0"15,1 0-31,-1 0 16,0 0-16,0 0 0,0 0 0,22 0 15,-1 0-15,-21 0 0,21 0 16,1 0-16,-1 0 0,0 0 0,1-21 16,-1 21-16,0-21 15,-20 21-15,20-21 0,-21 21 0,0 0 16,0-22-16,-42 22 47,0 0-47,-21 22 15,21-1-15,-1 0 0,-20 0 0,0 0 16,21 0-16,-22 22 0,1-22 0,0 21 16,-1-21-16,1 22 0,0-22 15,20 21-15,-20-21 0,21 22 0,0-22 16,0 0-16,-1 0 0,1 0 16,0 1-16,0-1 15,21-42 32,21-1-47,-21 1 0,21 0 16,0 0-16,1 0 0,-1 0 0,0-1 15,0 1-15,0 0 0,0 21 16,1-21-16,-1 21 0,0 0 0,0 0 16,0 0-16,0 0 0,1 0 0,-1 0 15,0 0-15,0 0 16,0 21-16,0-21 0,-21 21 0,0 0 15,22 1-15,-1-1 16,0-21-16,-21 21 0,0 0 16,21-21-16,0 0 0,0 0 15,1 0-15,-1 0 0,0 0 16,0 0-16,0 0 0,0-21 16,22 21-16,-43-21 0,21 0 15,0-1-15,0-20 0</inkml:trace>
  <inkml:trace contextRef="#ctx0" brushRef="#br0" timeOffset="25213.33">26543 2307 0,'-21'0'16,"21"21"15,-21-21-31,21 22 16,-22-1-1,1-21 1,0 0 15,21-21-15,0-1 0,0 1-16,0 0 0,21 21 15,-21-21 1,21 21-16,1 0 0,-1 0 15,0 0-15,0 0 16,0 21-16,0-21 16,-21 21-16,0 0 0,0 1 15,0-1-15,0 0 16,0 0-16,-21-21 0,0 21 16,0-21-16,0 0 0,21 21 15,-21-21-15,-1 0 16,1 0-16,21-21 31,0 0-31,21 0 16,1 0-16,-1 21 15,0-21-15,-21-1 0,21 22 16,0 0-16,0-21 0,1 21 16,-1 0-16,-21 21 15,0 1-15,0-1 16,0 21-16,0-21 0,0 0 0,-21 22 15,-1-22-15,1 0 0,0 21 16,0-20-16,0-1 0,0 21 0,-22-21 16,22-21-16,0 21 0,-21 1 15</inkml:trace>
  <inkml:trace contextRef="#ctx0" brushRef="#br0" timeOffset="26347.42">27432 2561 0,'0'0'0,"0"-21"0,0 42 63,0 0-47,0 1-16,0-1 15,0 0-15,0 0 16,0 0-16,21-21 0,0 21 15,0-21-15,1 22 0,-1-22 16,0 21-16,21 0 0,-21-21 0,22 21 16,-1-21-16,0 21 0,1-21 15,-1 21-15,22-21 0,-22 0 0,0 22 16,22-22-16,-22 0 0,-21 0 0,22 21 16,-22-21-16,0 0 15,0 0 1,-42 0-1,0 0-15,0 21 16,-43-21-16,22 21 16,-1 0-16,1-21 0,-21 21 0,20 1 15,1-1-15,-22 0 0,22 0 0,-21 0 16,20 0-16,1 22 0,0-22 16,-22 21-16,22-21 0,21 22 0,-22-22 15,1 0-15,21 21 16,-22-20-16,22-1 0,0 0 0,0 0 15,0 0-15,21 0 0,0 1 0,-21-22 16,21 21-16</inkml:trace>
  <inkml:trace contextRef="#ctx0" brushRef="#br0" timeOffset="27203.45">29189 2519 0,'0'0'0,"63"-64"31,-42 43-31,1 0 16,-22 0-16,0 0 0,0 0 16,0-1-1,-22 22-15,1 0 0,0-21 16,-21 21-16,-1 0 0,22 0 16,-21 0-16,0 0 0,-1 0 0,1 21 15,0-21-15,20 22 0,-20-1 16,21-21-16,0 21 0,0 0 0,21 0 15,0 0-15,0 1 0,0-1 16,0 0-16,0 0 0,21 21 0,0-20 16,0-1-16,0 0 0,0 21 15,1-21-15,20 1 0,-21-1 16,21 21-16,-20-21 0,20 0 0,-21 1 16,21 20-16,-20-21 0,-1 0 15,0 22-15,-21-22 0,0 0 0,0 0 16,0 0-16,0 0 0,-21 22 15,0-22-15,-22-21 0,1 21 0,0 0 16,-22-21-16,22 0 0,-1 0 16,-20 0-16,21 0 0,-1 0 0,1 0 15,21 0-15,-22-21 0,22 0 0,-21 21 16,21-21-16,21 0 0,-21-1 16,21 1-16,-22 0 0,22 0 15,0 0-15,0 0 0,0-1 16,0 1-16,0 0 0,0 0 15,22 0-15,-1 0 16,0 21-16,0 0 0,0-22 0,0 22 16,1 0-16,-1 0 0</inkml:trace>
  <inkml:trace contextRef="#ctx0" brushRef="#br0" timeOffset="27868.08">29527 2244 0,'0'-21'32,"0"42"-32,0 0 15,0 0-15,0 21 0,0-20 16,0 41-16,0-21 0,0 1 0,0 20 15,-21-20-15,21 20 16,0-21-16,-21 22 0,0-22 0,0 1 16,21-1-16,-21 0 0,-1-21 0,22 22 15,-21-22-15,21 0 0,-21 0 16,21 0-16,-21 1 0,21-44 47,0 1-32,0 0-15,0 0 0,0 0 0,21 0 16,0-22-16,0 22 0,-21 0 16,22 0-16,-1-22 0,0 22 0,0 0 15,0 0-15,0 0 0,1 21 16,-1-21-16,0-1 0,0 22 16,0 0-16,0 0 0,1 0 0,-1 0 15,0 0-15,0 0 16,-21 22-16,-21-1 15,0-21-15,0 21 0,-1-21 16,1 21-16,-21-21 0,21 0 0,-22 21 16,22-21-16,0 0 0,0 0 15,0 0-15,0 0 0,-1 21 0,22 1 32,0-1-17,22 0-15,-1-21 16,-21 21-16,21 0 0,0 0 15,0 1-15,0-1 0,1 0 16,-1-21-16,0 21 0,0-21 16,0 21-16,0-21 0,1 0 0,-1 0 15,0 21-15,0-21 16,0 0-16,0 0 0,1 0 0,-1 0 16</inkml:trace>
  <inkml:trace contextRef="#ctx0" brushRef="#br0" timeOffset="28111.64">30141 2858 0,'0'-22'31,"-21"22"-15,21 22-1,0-1-15,-21 0 0,21 0 0,-21 0 16,21 0-16,-21 1 0,21-1 15,0 0-15,0 0 0,-22 0 16,22 0-16,-21-21 16,0 0 15</inkml:trace>
  <inkml:trace contextRef="#ctx0" brushRef="#br0" timeOffset="28439.45">30247 2540 0,'0'0'0,"-21"0"0,0 0 16,0 0-16,21 21 31,21-21-15,0 0-1,0 0-15,0 0 0,0 0 0,1 0 16,-1-21-16,-21 0 16,0 0-16,0 0 15,0-1-15,0 1 16,0 0-16,-21 0 16,-1 21-16,1 0 15,0 0-15,0 21 16,21 0-16,0 0 15,0 1 1</inkml:trace>
  <inkml:trace contextRef="#ctx0" brushRef="#br0" timeOffset="28739.28">30607 2244 0,'0'0'16,"0"-21"0,0 42-1,0 0-15,0 0 16,0 0-16,0 0 0,0 22 0,0-1 16,-21 0-16,0 22 0,21-22 15,0 1-15,-22 20 0,1-21 0,0 22 16,21-22-16,-21 1 0,21-1 15,0-21-15,-21 21 0,21-20 0,-21 20 16,21-21-16,0 0 0,0 0 16,0 1-16,21-44 31,0 1-31</inkml:trace>
  <inkml:trace contextRef="#ctx0" brushRef="#br0" timeOffset="29036.65">30946 2180 0,'-43'43'31,"22"-22"-31,0 21 0,0 0 0,21 1 16,-21-1-16,-1 0 0,1 22 15,0-1-15,0-20 0,0 20 0,0-20 16,21 20-16,-22-21 0,22 1 16,-21-1-16,21 0 0,0-20 15,0-1-15,0 21 0,0-21 16,0 0-16,0 1 0,21-22 31,1 0-15,-22-22-16,21 1 0</inkml:trace>
  <inkml:trace contextRef="#ctx0" brushRef="#br0" timeOffset="29491.38">30988 2836 0,'0'0'0,"0"-21"0,-21-21 31,21 21-31,0 0 0,21 21 31,0-22-31,0 22 0,0 0 0,22 0 16,-22 0-16,0 0 0,21 22 16,-20-1-16,-1-21 0,0 21 0,0 0 15,0 0-15,0 0 0,-21 22 16,0-22-16,0 0 0,0 0 15,0 22-15,0-22 0,0 0 0,0 0 16,0 0-16,0 0 0,-21 1 16,0-22-16,0 0 15,0 0 1,0 0-16,21-22 16,0 1-16,0 0 0,21 0 15,0 0-15,0 0 16,-21-22-16,21 22 0,0 0 0,22 0 15,-22 0-15,0-1 0,0 1 16,-21 0-16,21 0 0,1 21 16,-1-21-16,0 21 0,0 0 15,0 0-15,0 0 16,1 0 0</inkml:trace>
  <inkml:trace contextRef="#ctx0" brushRef="#br0" timeOffset="30023.65">32025 2752 0,'0'0'0,"0"-21"0,21-1 16,-21 1-16,0 0 15,0 0-15,-21 21 16,0 0-16,0 0 16,0 21-16,-1 0 0,1-21 0,0 43 15,-21-22-15,21 0 0,-1 21 16,1-21-16,0 1 0,0 20 0,0-21 16,21 0-16,0 22 0,-21-22 15,21 0-15,0 0 0,0 0 16,0 0-16,0 1 15,21-22 1,0 0-16,0 0 0,0 0 16,0 0-16,1-22 15,-1 1-15,0 0 0,0 0 0,0 0 16,0 0-16,1-22 0,-1 22 16,0 0-16,0 0 0,0 0 0,0-1 15,-21 1-15,22 21 0,-22 21 31,0 1-15,0-1-16,0 0 0,-22 0 16,22 0-16,0 0 0,-21 1 15,21-1-15,0 0 0,0 0 16,0 0-16,21 0 16,1-21-16,-1 0 15,0 0-15,0 0 0,0 0 0,0 0 16</inkml:trace>
  <inkml:trace contextRef="#ctx0" brushRef="#br0" timeOffset="30443.41">32364 2879 0,'0'-43'15,"0"22"-15,21 0 0,0 0 16,0 21-1,0 0-15,1 0 0,-1 0 16,0 0-16,0 0 0,0 0 16,0 21-16,-21 0 15,22 0-15,-22 1 0,0-1 16,0 0-16,0 21 0,0-21 16,0 1-16,0-1 0,0 0 15,0 0-15,-22 0 0,22 0 0,0 1 16,-21-22-16,0 21 15,21-42 17,0-1-32,0 1 0,0 0 15,21 0-15,0 0 16,-21 0-16,22-22 0,-1 22 16,-21 0-16,21 0 0,0 0 0,0-1 15,-21 1-15,21 21 16,1-21-16,-1 21 15,0 0 1,0 0-16</inkml:trace>
  <inkml:trace contextRef="#ctx0" brushRef="#br0" timeOffset="31311.51">32978 2752 0,'0'0'0,"0"21"31,-22-21-31,22 21 16,-21 0-16,21 0 16,0 1-16,-21-1 0,21 0 15,-21 0-15,21 0 0,0 0 16,0 1-16,0-1 0,0 0 15,21-21 1,0 0-16,0 0 0,1 21 16,-1-21-16,21 0 0,-21 0 0,0 0 15,22 0-15,-22 0 0,0-21 16,0 0-16,0 21 0,1-21 16,-1-1-16,-21 1 0,21 21 0,0-21 15,0 0-15,-21 0 0,0 0 16,21-1-16,-21 1 31,22 21-31,-22 21 31,0 1-15,0-1-16,-22 0 0,22 0 16,-21 0-16,0 0 0,21 1 0,-21-1 15,0 0-15,0 21 0,21 1 16,-22-1-16,22 0 0,-21 1 0,21 20 15,-21 1-15,21-22 0,0 21 16,0 1-16,0-22 16,-21 22-16,21-1 0,0-20 0,0 20 15,0 1-15,0-1 0,0-21 16,0 22-16,0-1 0,0-20 0,0 20 16,0-20-16,0-1 0,0 0 15,0 1-15,0-1 0,0-21 16,-21 0-16,0 0 0,21 1 0,-22-22 15,-20 0-15,21 21 0,0-21 16,0 0-16,-22 0 0,22 0 0,0-21 16,-21 21-16,20-22 0,1 1 15,0 0-15,0 0 0,0 0 0,0-22 16,-1 1-16,1 0 16,0-1-16,21 1 0,0 0 0,0-1 15,0-20-15,0 21 0,0-22 16,0 1-16,0 20 0,21-20 15,0 20-15,22-20 0,-22 21 0,0-1 16,21 1-16,-20-22 0,20 43 16,-21-21-16,21 0 0,-20 20 0,-1 1 15,0 0-15,0 0 0,0 0 16,0 21-16,1-21 0,-1 21 16,0 0-16,0 0 0,0-22 0,0 22 15,1 0-15,-1-21 16,0 21-1,-21-21-15</inkml:trace>
  <inkml:trace contextRef="#ctx0" brushRef="#br0" timeOffset="31507.39">33337 3196 0,'0'21'94</inkml:trace>
  <inkml:trace contextRef="#ctx0" brushRef="#br1" timeOffset="37891.31">3027 4614 0,'0'0'16,"-21"0"-16,-1 0 0,1 0 0,-21 0 15,21 0-15,0 0 0,-22 0 0,22 0 16,-21 0-16,21 0 0,-22 0 15,22 0-15,0 0 0,0 0 0,-22 0 16,22 0-16,0 0 16,0 0-16,42 0 47,0 0-47,22 0 0,-1 0 15,0 0-15,1 0 0,-1 0 0,21 0 16,1 0-16,-1 0 0,22 0 15,0 0-15,21 0 0,-1 0 0,1-21 16,21 21-16,-21 0 0,0 0 16,0 0-16,21 0 0,-21 0 0,21 0 15,0 0-15,0 0 0,0 0 16,0 0-16,-22 0 0,-20 0 0,21 0 16,-21 0-16,-1 0 0,1 0 15,0 0-15,-22 0 0,1 0 16,-1 0-16,-21 0 0,1 0 0,-1 0 15,-21 0-15,22 0 0,-22 0 16,0 0-16,-42 0 47,0 0-31,-22 0-16,22 0 15,0 0-15,0 21 0</inkml:trace>
  <inkml:trace contextRef="#ctx0" brushRef="#br1" timeOffset="38499.96">2519 5419 0,'0'0'0,"0"-21"31,0 42-16,-21-21-15,21 21 0,-22 0 16,1 21-16,0-20 0,21 20 16,-21 0-16,0 22 0,0-22 15,21 0-15,-22 22 0,1-22 0,0 1 16,21-1-16,0 0 0,0 1 16,0-1-16,0 0 0,0-21 0,0 1 15,0 20-15,0-21 0,21-21 16,0 21-16,1 0 0,-1-21 0,0 0 15,0 0-15,0 0 0,0 0 16,1 0-16,-1 0 0,0 0 16,0 0-16,21-21 0,-20 0 15,-1 0-15,0 21 0,0-21 0,0 0 16,-21-1-16,0 1 0,0 0 16,0 0-16</inkml:trace>
  <inkml:trace contextRef="#ctx0" brushRef="#br1" timeOffset="38700.37">2053 5969 0,'21'0'0,"0"0"15,1 0-15,-1 0 0,21-21 16,0 0-16,-20 21 0,20-21 0,0 21 15,1-22-15,-22 22 0,21 0 16,0-21-16,-20 21 0,-1 0 16,21 0-16</inkml:trace>
  <inkml:trace contextRef="#ctx0" brushRef="#br1" timeOffset="39315.58">3154 6011 0,'0'0'0,"21"0"16,-21-21-16,0 0 0,21 21 16,-21-21-16,21 0 0,-21 0 15,0-1-15,0 1 0,0 0 16,0 0-16,0 0 0,0 0 0,0-1 15,-21 1-15,21 0 16,-21 21-16,0 0 0,0-21 0,-1 21 16,1 0-16,0 0 15,0 0-15,21 21 0,-21 0 0,0 0 16,-1 1-16,1-1 0,0 0 16,0 21-16,0-21 0,0 22 0,21-22 15,-22 21-15,22-21 0,-21 22 16,21-22-16,0 0 0,0 0 0,0 0 15,0 1-15,0-1 16,21-21-16,1 0 0,-1 0 0,0 0 16,0 0-16,0 0 0,0-21 15,1 21-15,-1-22 0,0 1 16,0 0-16,21 0 0,-20 0 0,-1 0 16,0-1-16,-21 1 0,21 0 15,0-21-15,0 21 0,-21-1 0,0 1 16,0 0-16,22 0 0,-22 0 15,0 0-15,-22 42 32,22 0-17,0 0-15,0 0 0,-21 0 0,21 1 16,-21-1-16,21 0 0,0 0 16,0 0-16,0 0 0,0 1 0,0-1 15,0 0-15,21 0 16,0-21-16,1 0 15,-1 0-15,0 0 0,0 0 16,21 0-16,-20 0 0,-1 0 0</inkml:trace>
  <inkml:trace contextRef="#ctx0" brushRef="#br1" timeOffset="40039.8">3937 5779 0,'-21'21'0,"42"-42"16,-21-1-16,0 1 0,0 0 15,-21 21-15,0 0 16,-1 0-16,-20 0 0,21 0 16,0 0-16,0 21 0,-22 0 15,22 1-15,-21-1 0,21 0 16,-1 0-16,1 0 0,0 0 0,0 1 16,0 20-16,21-21 0,0 0 15,0 0-15,0 1 0,0-1 16,21-21-16,0 0 0,0 0 15,0 0-15,22 0 0,-22 0 0,127-21 32,-106-1-32,-20 1 0,-1 0 15,0 0-15,21 0 0,-42 0 0,21-1 16,1 1-16,-22 0 0,0 0 16,0 0-16,0 0 0,0-1 15,0 44 16,0-1-31,0 0 16,0 21-16,-22-21 16,22 1-16,0 20 0,0-21 0,0 21 15,0 1-15,-21-1 0,21 0 16,0 1-16,0 20 0,0 1 0,0-1 16,0 1-16,0-1 15,0 22-15,0 0 0,0-22 0,0 22 16,0-1-16,0 1 0,0 21 0,0 0 15,0-22-15,0 22 0,0-21 16,21 21-16,-21-22 0,22 1 0,-22 0 16,0-1-16,0-20 0,0 21 0,0-22 15,0-21-15,0 22 0,0-22 16,0 1-16,0-1 0,-22-21 0,22 21 16,-21-20-16,0-1 0,-21 0 0,21-21 15,-22 21-15,22-21 0,-42 0 16,20 0-16,-20 0 0,-22 0 0,0 0 15,1 0-15,-1-21 0,0 0 16,-20 0-16,20-22 0,0 1 16,22 0-16,-22-1 0,43-20 0,-22 20 15,22-20-15,0-1 0,-1 1 16,22-1-16,0 1 0,21-1 0,0 1 16,0-1-16,0 1 0,0-1 15,21-20-15,0 20 0,22 1 0,-1-22 16,0 22-16,1-22 0,-1 21 0,21 1 15</inkml:trace>
  <inkml:trace contextRef="#ctx0" brushRef="#br1" timeOffset="40735.4">4233 5884 0,'0'0'0,"0"22"16,0-1-1,0 0-15,-21 0 16,21 0-16,0 0 15,0 1-15,-21-1 16,21 0 0,0-42 31,0 0-47,0-1 15,0 1-15,0 0 0,0 0 16,0 0-16,0 0 0,21-22 15,0 22-15,-21 0 0,43 0 16,-22 0-16,0-1 0,21 1 0,-21 21 16,22-21-16,-22 21 0,21 0 15,-21 0-15,22 0 0,-22 0 16,0 21-16,21 0 0,-20 1 0,-22-1 16,0 0-16,0 21 0,0-21 15,0 22-15,0-22 0,0 0 0,0 21 16,0-20-16,-22-1 0,1 0 15,0 0-15,21-42 32,21 0-17,0 21-15,-21-21 0,22-1 16,-1 1-16</inkml:trace>
  <inkml:trace contextRef="#ctx0" brushRef="#br1" timeOffset="41299.82">5059 5736 0,'0'0'0,"0"-42"32,-21 42-32,-1 0 0,1 0 15,0 0-15,0 0 0,0 0 16,0 21-16,-1 0 16,1 0-16,0 22 0,0-22 0,0 21 15,0-21-15,-1 1 0,1 20 16,21-21-16,0 0 0,0 0 0,0 1 15,0-1-15,0 0 0,21-21 16,1 21-16,-1-21 16,0 0-16,0 0 0,0 0 15,0-21-15,1 21 0,-1-21 16,0 21-16,0-21 0,0-1 0,0 1 16,1 0-16,-1-21 0,0 21 15,-21-1-15,21 1 0,0 0 0,-21-21 16,21 42-16,-21-21 0,0-1 15,0 1-15,0 42 32,0 1-32,-21-1 15,21 0-15,0 0 0,0 0 0,0 0 16,-21 1-16,21-1 16,0 0-16,0 0 0,0 0 15,21-21 1,0 0-1,1 0-15,-1 0 0</inkml:trace>
  <inkml:trace contextRef="#ctx0" brushRef="#br1" timeOffset="41947.44">5355 5715 0,'0'21'16,"0"0"-1,0 1-15,0-1 16,0 0-16,0 0 0,0 0 16,0 0-16,-21 1 15,21-1-15,-21 0 0,21 0 16,0-42 31,0 0-32,0 0-15,0-1 0,0 1 16,21 0-16,0 0 0,-21 0 16,21 0-16,0-1 0,1 1 15,-1 0-15,-21 0 0,21 21 16,0 0-16,0 0 0,0 0 0,1 0 16,-1 0-16,0 0 0,0 21 15,-21 0-15,21-21 0,0 43 0,-21-22 16,22 0-16,-22 0 0,0 0 15,0 0-15,0 1 0,0-1 0,0 0 16,0 0-16,0 0 16,0-42 31,0 0-47,0 0 15,0 0-15,21-1 0,0 1 0,-21-21 16,21 21-16,0 0 15,0-22-15,1 22 0,-1 0 0,0 21 16,0-21-16,-21 0 0,21 21 16,0 0-16,-21 21 15,22 0-15,-22 0 0,0 0 16,0 0-16,0 1 0,21-1 16,-21 0-16,0 0 0,0 0 0,0 0 15,0 1-15,0-1 0,0 0 16,0 0-16,0 0 0</inkml:trace>
  <inkml:trace contextRef="#ctx0" brushRef="#br1" timeOffset="42335.22">6138 5842 0,'21'0'16,"1"0"-1,-1 0-15,0-21 16,0 0-16,0 0 16,0 21-16,-21-22 0,0 1 15,22 21-15,-22-21 0,21 0 16,-21 0-16,0 0 0,0-1 15,0 1 1,-21 21-16,-1 0 0,1 0 16,0 0-16,21 21 0,-21 1 0,0-1 15,0 0-15,-1 21 0,22-21 16,0 22-16,-21-22 0,21 21 0,-21-21 16,21 22-16,0-22 15,0 0-15,0 0 0,0 0 0,0 1 16,21-22-16,0 21 0,1-21 15,-1 0-15,21 0 0,-21 0 16,22 0-16,-1 0 0,0-21 0,1-1 16,-22 1-16,21 0 0,0 0 15</inkml:trace>
  <inkml:trace contextRef="#ctx0" brushRef="#br1" timeOffset="43316.25">8276 4022 0,'0'0'0,"-21"0"15,0 0-15,0 0 0,-1 0 16,1 0 0,21 21-16,0 0 15,0 0 1,21-21 0,1 0-16,-1 0 15,21 0-15,-21 0 0,22 0 0,-22 0 16,42 0-16,-20 0 0,20 0 0,1 0 15,20-21-15,1 21 0,21 0 16,0-21-16,-1 21 0,1 0 0,21-21 16,21 0-16,1 21 15,-1-22-15,21 22 0,0 0 0,1-21 16,-1 21-16,22 0 0,-1 0 16,-21-21-16,1 21 0,20-21 0,-20 21 15,20 0-15,-21 0 0,1 0 0,20 0 16,-20-21-16,-1 21 0,0 0 15,1 0-15,-1 0 0,-21 0 0,0 0 16,0-21-16,1 21 0,-1 0 16,0 0-16,-42 0 0,21 0 0,-43 0 15,1 0-15,-21 0 0,-1 0 0,-21 0 16,1 0-16,-1 0 0,-21 0 16,0 0-16,-42 0 46,0 0-46,0 0 0,0 0 16,-22 21-16,1 0 0</inkml:trace>
  <inkml:trace contextRef="#ctx0" brushRef="#br1" timeOffset="43859.53">9271 4995 0,'0'0'0,"0"22"16,0-1-16,-21 0 0,21 0 0,0 21 16,-21 1-16,-1-1 0,1 0 15,21-20-15,-21 20 0,0 0 0,0 1 16,0-1-16,-1 0 0,1 1 15,0-1-15,0-21 0,21 21 16,-21-20-16,21-1 0,0 0 0,-21 0 16,21 0-16,0-42 31,21 0-31,0 21 0</inkml:trace>
  <inkml:trace contextRef="#ctx0" brushRef="#br1" timeOffset="44135.05">9334 4953 0,'0'0'0,"43"-21"16,-22 21-16,21 0 0,1 0 0,-22 0 16,21 21-16,0 0 0,-20 0 15,20 22-15,-21-1 0,0 0 0,0 1 16,-21 20-16,0-20 0,0-1 15,0 0-15,-21 1 0,0 20 0,0-21 16,0 1-16,0-22 0,-1 21 16,1 1-16,0-22 0,21 0 0,0 0 15,0 0 1,-21-21-16,0-21 16,21 0-16,0 0 15,-21 0-15</inkml:trace>
  <inkml:trace contextRef="#ctx0" brushRef="#br1" timeOffset="44335.94">9102 5398 0,'0'0'15,"21"0"1,0 0 0,0-22-16,0 22 0,22 0 15,-22-21-15,21 21 0,0-21 16,1 21-16,20-21 0,1 0 0,-22 21 15,22-21-15,-1-1 0,1 22 16,-22-21-16,21 0 0,-20 0 0,-1 0 16,0 0-16,1-1 0,-22-20 15</inkml:trace>
  <inkml:trace contextRef="#ctx0" brushRef="#br1" timeOffset="44583.8">10160 4868 0,'0'0'15,"0"22"1,0-1-1,-21 0-15,0 21 0,21-21 0,-22 22 16,22-1-16,0 0 16,-21 1-16,0-1 0,21 0 0,-21 1 15,21-22-15,0 21 0,0-21 0,-21 22 16,21-22-16,0 0 0,0 0 16,0 0-16,0 1 0,0-1 15,21-21-15,0 0 16,0 0-16,0 0 0,1-21 0,-1-1 15,0 22-15,0-21 0,0 0 0,0-21 16,1 21-16,-1-1 0,0-20 16,0 0-16,0-1 0,0 1 15</inkml:trace>
  <inkml:trace contextRef="#ctx0" brushRef="#br1" timeOffset="45263.41">10520 4847 0,'0'0'0,"21"-21"0,-21 0 0,0 0 15,0 42 1,0 0-16,0 0 15,0 0-15,-21 22 0,21-1 16,-21 0-16,-1 1 0,22-1 0,-21 0 16,21 1-16,-21-1 0,21-21 0,-21 22 15,0-1-15,21-21 0,0 0 16,0 22-16,0-22 0,0 0 0,0 0 16,0 0-16,21-21 15,0 0-15,0 0 16,22 0-16,-22 0 0,21 0 15,-21 0-15,22-21 0,-1 0 16,0 0-16,1 0 0,-22 21 0,21-22 16,-21 1-16,0 0 0,1 0 0,-22 0 15,0 0-15,0-1 16,-22 22-16,1 0 16,0 0-16,0 0 0,0 0 15,21 22-15,0-1 16,0 0-16,21 0 15,0-21-15,0 21 16,0-21-16,1 21 0,-1 1 16,0-1-16,-21 0 15,21 0-15,-21 0 16,0 0-16,0 1 16,21-22-1,0 0-15,1 0 16,-1 0-16,0 0 15,0-22-15,0 1 0,0 21 0,1-21 16,-1 0-16,21 0 0,-21 0 0,0-1 16,1-20-16,-1 21 15,0 0-15,-21 0 0,21-1 0,0 1 16,-21 0-16,0 42 31,0 0-31,0 1 16,-21-1-16,21 0 15,-21 0-15,21 0 0,0 0 0,0 1 16,-21-22-16,21 21 0,0 0 16,21-21 15,-21-21-31,21 21 16,-21-21-16,0-1 0,0 1 0,0 0 15</inkml:trace>
  <inkml:trace contextRef="#ctx0" brushRef="#br1" timeOffset="45431.31">11282 4932 0,'0'0'0,"0"-21"0,-21 21 15,21-21-15,-22 21 0,22-22 16,-21 22-16,21 22 62,-21-22-46,0 0-16</inkml:trace>
  <inkml:trace contextRef="#ctx0" brushRef="#br1" timeOffset="45651.19">10202 5101 0,'-21'43'16,"42"-43"0,0 0-16,1 0 15,-1 0-15,21 0 0,0 0 16,1-22-16,-1 22 0,0-21 16,22 21-16,-1-21 0,1 21 0,-1-21 15,1 21-15,-1-21 0,22 21 16,-21-21-16</inkml:trace>
  <inkml:trace contextRef="#ctx0" brushRef="#br1" timeOffset="46203.41">11853 4784 0,'-21'-21'31,"0"21"-31,21 21 0,0 0 16,0 0-16,-21 0 0,21 22 16,0-22-16,0 21 0,0 0 0,0 1 15,0-1-15,0 0 0,-21 1 16,21-22-16,0 21 0,0 1 0,-22-22 16,22 21-16,0-21 0,0 0 0,0 1 15,0-1-15,0 0 0,0 0 16,-21-21-1,0 0-15,0 0 16,21-21 0,-21 21-16,21-21 15,0 0-15,0-1 0,0 1 0,0 0 16,0 0-16,21 0 0,0 0 0,0-1 16,0 1-16,22 0 0,105-21 31,-106 42-31,-21 0 0,22 0 15,-22 0-15,0 21 0,0-21 0,0 21 16,1 0-16,-1 0 0,0 1 16,-21-1-16,0 0 0,0 0 0,0 0 15,0 0-15,0 1 0,-21-1 16,-22 0-16,22-21 0,-21 21 16,21 0-16,-22-21 0,1 0 0,0 0 15,-1 21-15,22-21 0,0 0 0,0 0 16,0 0-16,21-21 15,21 0 1,-21 0-16,21 21 0,0-21 16,0 0-16,1-1 0</inkml:trace>
  <inkml:trace contextRef="#ctx0" brushRef="#br1" timeOffset="46891.58">12425 5101 0,'0'21'16,"0"1"0,0-1-16,0 0 0,0 0 0,0 0 15,0 22-15,-21-22 0,21 0 16,-22 0-16,22 21 0,-21-20 0,21-1 16,0 0-16,0 0 0,0 0 15,21-21 1,1 0-16,-1 0 0,0 0 15,0 0-15,0-21 0,0 21 16,1-21-16,-1 0 0,0 0 16,0-1-16,0 1 0,0 0 0,1-21 15,-1 21-15,0-1 0,-21 1 16,21-21-16,-21 21 0,0 0 0,21 21 16,-21-22-16,0 44 31,-21-1-31,0 0 0,21 0 0,0 21 15,0-20-15,-21-1 0,21 0 16,0 0-16,-21 21 0,21-20 0,0-1 16,0 0-16,0 0 0,21-21 15,0 0 1,0 0-16,0 0 0,0 0 0,1 0 16,-1 0-16,21-21 0,-21 21 0,22-21 15,-22 0-15,21-1 0,-21 1 16,22 0-16,-22-21 0,0-1 0,21 1 15,-21 0-15,-21-1 0,22 1 16,-1-21-16,-21-1 0,21 22 0,-21-1 16,0 1-16,0 0 0,0 21 15,0-1-15,0 1 0,-21 21 16,0 21 0,-1 22-16,22-1 0,-21 0 15,21 1-15,-21-1 0,21 0 0,-21 22 16,21-22-16,0 1 15,0-1-15,-21 0 0,21 1 0,0-1 16,0-21-16,-21 0 0,21 22 0,0-22 16,0 0-16,0 0 15,21-21-15,0 0 16,0 0-16,0 0 0,22 0 16,-22-21-16,0 0 0,0 0 15,21 21-15,-20-22 0</inkml:trace>
  <inkml:trace contextRef="#ctx0" brushRef="#br1" timeOffset="47243.38">13504 5249 0,'21'-21'16,"1"21"-1,-1-21-15,0 21 16,-21-21-16,21 0 0,0 21 0,0-21 15,-21-1-15,22 1 16,-22 0-16,0 0 0,21 21 0,-21-21 16,-21 21-1,-1 0-15,1 21 16,0 0-16,0 0 16,0 0-16,21 1 0,-21 20 15,21-21-15,-22 0 0,22 22 0,-21-22 16,21 0-16,0 0 0,0 0 0,0 0 15,0 1-15,21-1 16,1-21-16,-1 0 0,0 0 0,0 0 16,21 0-16,-20 0 0,-1 0 15,0-21-15,21-1 0,-21 22 16,22-21-16,-22 0 0,21 0 0,1 0 16</inkml:trace>
  <inkml:trace contextRef="#ctx0" brushRef="#br1" timeOffset="47563.19">14224 5017 0,'0'0'0,"0"-22"15,0 1-15,-21 21 16,-22 0 0,22 0-16,0 21 0,-21 1 15,21-1-15,-22 0 0,22 0 0,0 0 16,0 0-16,21 1 0,-21-1 16,21 0-16,0 0 0,0 0 0,21 0 15,0 1-15,0-22 0,0 0 16,0 21-16,1-21 0,-1 21 15,0-21-15,0 21 0,0-21 16,0 21-16,1-21 0,-22 21 16,0 1-16,0-1 15,-22 0 1,1-21-16,0 0 0,0 0 16,-21 0-16,20 21 0,-20-21 0,21 0 15,0 0-15,0 0 0,-1 0 0,1 0 16,0 0-16,21-21 15,0 0-15,0 0 0,0-1 16,0 1-16,-21 0 0</inkml:trace>
  <inkml:trace contextRef="#ctx0" brushRef="#br1" timeOffset="47792.71">13144 4805 0,'0'0'0,"-21"0"0,0-21 31,42 0-31,22-1 0,-1 22 0,0 0 16,1-21-16,-1 21 0,21 0 15,-20-21-15,20 21 0,1-21 0,-1 21 16,-20 0-16,20 0 0,1-21 0,-22 21 16,21-21-16,-41 21 0,20 0 15,-21 0-15,0 0 0,0 0 0,-21-22 16</inkml:trace>
  <inkml:trace contextRef="#ctx0" brushRef="#br1" timeOffset="48623.23">17187 3852 0,'0'0'0,"-42"0"15,-85 22 1,106-22-16,42 21 31,0-21-15,21 0-16,22 0 0,-22 0 0,43 0 16,-22 0-16,22 0 0,21 0 0,0 0 15,21 0-15,0 0 0,0 0 16,42 0-16,-21 0 0,22 0 0,20 0 15,1 0-15,20 0 16,1 0-16,-22 0 0,43 0 0,0 0 16,0 0-16,0 0 0,0 0 15,-1 0-15,1 0 0,21 0 0,-21 0 16,21 0-16,0 0 0,0 0 0,-21 0 16,-21 0-16,20 0 0,-41 21 15,-1-21-15,-20 0 0,-22 21 0,0-21 16,-21 0-16,-21 0 0,-21 0 15,-1 21-15,-20-21 0,-1 0 0,-20 0 16,-1 0-16,0 0 0,-21 0 16,1 0-16,-1 0 0,0 0 15,-42 0 1,0 0-16,-22 0 16,1 0-16,0 21 0</inkml:trace>
  <inkml:trace contextRef="#ctx0" brushRef="#br1" timeOffset="49079.62">19516 4678 0,'-22'106'31,"1"-43"-31,0-20 0,0 20 0,0-21 16,-22 22-16,22-1 0,-21-20 16,21-1-16,0 0 0,-22 22 0,22-43 15,0 21-15,0-20 0,0-1 16,21 0-16,0 0 0,0 0 0,0-42 31,0 0-31,0 0 16,21 0-16,0-1 0</inkml:trace>
  <inkml:trace contextRef="#ctx0" brushRef="#br1" timeOffset="49287.5">19558 4720 0,'0'0'16,"21"-21"-16,0 0 0,0 21 0,1 0 0,-1 0 15,-21 21-15,0 0 0,21 0 16,-21 22-16,21-1 0,-21 0 0,0 22 16,0-22-16,0 1 0,0 20 15,0-21-15,-21 1 0,21-1 0,-21 0 16,21 1-16,-21-22 0,-1 0 16,22 21-16,-21-20 0,0-22 0,0 21 15,21 0-15,-21-21 0,0 0 0,-1 0 16,1 0-16,0 0 15</inkml:trace>
  <inkml:trace contextRef="#ctx0" brushRef="#br1" timeOffset="49459.41">19050 5292 0,'0'0'0,"0"-21"16,21 21-1,0-22-15,0 22 0,22 0 0,-1-21 16,0 21-16,1-21 0,20 0 0,-20 0 15,20 21-15,1-21 16,-1-1-16,1 1 0,-22-21 0,0 21 16,1-22-16,-1 1 0,-21 0 15</inkml:trace>
  <inkml:trace contextRef="#ctx0" brushRef="#br1" timeOffset="49667.29">19981 4657 0,'0'0'0,"0"-21"15,0 42 1,0 0-16,0 0 0,0 21 15,-21 1-15,21-1 0,0 0 0,0 22 16,0-22-16,-21 1 0,21 20 16,-21-21-16,21 1 0,0-1 15,-21-21-15,-1 22 0,22-22 0,0 21 16,-21-21-16,21 0 0,0 1 16,0-1-16,21-21 15,1 0-15,-1 0 0,-21-21 16,21-1-16,0 22 0,0-42 15,0 21-15</inkml:trace>
  <inkml:trace contextRef="#ctx0" brushRef="#br1" timeOffset="50343.45">20383 4678 0,'0'0'0,"0"-21"0,0 0 16,22 21-16,-22 21 31,-22 0-31,22 0 0,-21 0 15,21 22-15,-21-1 0,21 21 0,-21-20 16,0-1-16,0 22 0,21-22 16,-22 0-16,1 22 0,21-22 0,-21-21 15,0 22-15,21-22 0,0 21 16,0-21-16,0 0 0,0 1 0,0-1 16,21-21-1,21 0-15,-20 0 0,-1 0 16,21 0-16,0-21 0,1 21 15,-1-22-15,-21 1 0,22 0 0,-1 21 16,-21-21-16,0 0 0,0 0 0,1-1 16,-22 1-16,0 0 15,0 0-15,0 0 0,-22 21 16,1 0-16,0 0 16,0 0-16,0 0 15,21 21-15,0 0 16,21 0-16,-21 0 15,21-21-15,0 22 0,0-1 0,-21 0 16,22 0-16,-22 0 0,21-21 16,-21 21-16,0 1 0,0-1 0,21-21 15,-21 21-15,21-21 16,-21 21-16,21-21 16,0 0-16,1 0 0,-1 0 15,0-21-15,0 21 16,0-21-16,0 0 0,22-1 0,-22 1 15,0 0-15,0 0 0,0 0 0,1 0 16,-1-1-16,0 1 0,-21 0 16,0 0-16,21 21 0,-21-21 0,21 21 15,-21 21 1,0 0-16,0 0 16,0 0-16,0 1 15,0-1-15,0 0 0,0 0 16,0 0-16,0 0 0,0-42 47,0 0-32,0 0-15</inkml:trace>
  <inkml:trace contextRef="#ctx0" brushRef="#br1" timeOffset="50507.36">21124 4890 0,'0'0'0,"-21"-22"0,21 1 15,-21 0-15,21 0 0,0 0 16,-21 21 31,0 0-31,-1 0-16,1 0 15</inkml:trace>
  <inkml:trace contextRef="#ctx0" brushRef="#br1" timeOffset="50684">20045 4932 0,'0'0'0,"-21"0"0,-1 0 0,1 0 16,42 0 0,22 0-1,-1 0-15,0 0 0,22 0 16,-1 0-16,1 0 0,21 0 0,-1-21 15,1 21-15,0-21 0,-1 21 0,-20 0 16</inkml:trace>
  <inkml:trace contextRef="#ctx0" brushRef="#br1" timeOffset="51163.73">21590 4720 0,'0'21'15,"0"1"-15,-21 20 16,21-21-16,0 21 0,-21 1 0,-1-1 16,22 0-16,-21 1 0,21-1 0,0 22 15,-21-43-15,21 21 0,-21 0 16,0 1-16,21-22 0,0 21 0,0-21 16,-21 1-16,-1-1 0,22 0 15,-21 0-15,21 0 16,0-42-1,0 0 1,0 0-16,0 0 16,0-1-16,21 1 0,1 0 0,-1 0 15,0 0-15,0 0 0,21-1 16,-20 1-16,20 0 0,-21 21 0,21-21 16,-20 21-16,20 0 0,-21 0 15,21 0-15,-20 0 0,20 0 0,-21 21 16,0 0-16,0 0 0,1 1 15,-22-1-15,0 0 0,0 0 0,0 0 16,-22 0-16,1 1 0,0-1 0,-21 0 16,21 0-16,-22 0 15,22-21-15,-21 21 0,-1-21 0,22 0 0,-21 22 16,21-22-16,0 0 16,21-22-1,0 1 1,21 0-16,0 0 0,0 0 15</inkml:trace>
  <inkml:trace contextRef="#ctx0" brushRef="#br1" timeOffset="51571.49">22140 5186 0,'0'21'15,"0"0"-15,0 0 16,0 1-1,0-1-15,-21 0 0,0 64 16,21-64 0,0 0-16,0 0 0,0 0 15,21-21 1,0 0 0,0 0-16,22 0 0,-22-21 15,0 0-15,0 0 0,22 21 16,-22-21-16,0-1 0,21-20 0,-21 21 15,1 0-15,-1 0 0,-21-1 0,0 1 16,21 0-16,-42 42 31,0 0-31,-1 1 16,22-1-16,0 0 0,-21 21 16,21-21-16,0 1 0,-21-1 0,21 0 15,0 0-15,0 0 0,0 0 16,0 1-16,21-22 15,0 0-15,1 0 16,-1 0-16,0 0 0,0-22 16</inkml:trace>
  <inkml:trace contextRef="#ctx0" brushRef="#br1" timeOffset="51811.35">23029 4763 0,'0'0'0,"0"-43"0,0 22 0,0 0 15,-21 42 1,21 0-16,-21 22 16,0-1-16,0 0 0,-1 1 0,1-1 15,0 21-15,21-20 0,-21-1 16,0 22-16,0-22 0,-1 0 0,1 1 16,0-22-16,21 21 0,-21-21 15,21 0-15,-21 1 0,21-1 16,0 0-16,21-21 31,0 0-31,0 0 0</inkml:trace>
  <inkml:trace contextRef="#ctx0" brushRef="#br1" timeOffset="52120.15">23050 5313 0,'43'0'31,"-22"0"-31,0 0 0,0-21 16,0 21-16,1 0 16,-1-21-16,21 21 0,-21-22 0,0 1 15,1 0-15,-1 21 0,-21-21 16,0 0-16,-21 21 16,-1 0-1,1 21-15,0-21 0,0 21 16,0 0-16,0 0 0,-1 22 0,1-22 15,0 0-15,21 0 0,-21 0 16,21 1-16,0-1 0,0 0 16,21 0-16,0-21 15,0 0-15,1 0 16,-1 0-16,21 0 0,-21 0 0,22-21 16,-1 21-16</inkml:trace>
  <inkml:trace contextRef="#ctx0" brushRef="#br1" timeOffset="52399.31">23897 5144 0,'0'0'0,"21"-22"0,-21 1 0,0 0 16,-21 21-1,0 0-15,0 0 0,-22 0 0,22 0 16,0 21-16,0 0 0,0 1 0,0-22 16,21 21-16,0 0 15,0 0-15,0 0 0,0 0 0,0 1 16,0-1-16,21 0 0,-21 0 15,0 0-15,21 0 0,-21 1 16,0-1-16,0 0 16,0 0-16,-21-21 0,0 0 15,21 21-15,-43-21 0,22 0 0,0 0 16,0 0-16,-22 0 0,22 0 0,0 0 16,0 0-16,0 0 0,0-21 15,-1 0-15,1 0 0,21 0 16</inkml:trace>
  <inkml:trace contextRef="#ctx0" brushRef="#br1" timeOffset="52583.73">22754 4932 0,'0'0'0,"0"-21"15,21 21-15,0-21 16,22 21-16,-1 0 0,0-22 0,1 22 15,20-21-15,-20 21 0,20 0 16,1-21-16,-22 21 0,21-21 0,-20 0 16,-1 21-16,0-21 0</inkml:trace>
  <inkml:trace contextRef="#ctx0" brushRef="#br1" timeOffset="53391.89">28490 3556 0,'0'0'0,"-21"0"0,0 0 0,0 0 16,0 0-16,-1 0 0,1 0 16,0 0-16,0 0 0,0 0 0,0 0 15,-1 0-15,44 0 31,20 0-31,-21 0 16,43 21-16,-22-21 0,43 0 0,20 0 16,-20 0-16,21 21 0,21-21 15,42 0-15,1 0 0,20 0 0,22 0 16,-1 0-16,22 0 0,-21 0 16,42 0-16,-21 0 0,-22 22 15,1-22-15,0 21 0,-1-21 16,-20 21-16,-1-21 0,-41 0 0,-1 21 15,-21-21-15,0 0 0,-21 0 16,-22 0-16,-20 0 0,-1 0 16,1 0-16,-22 0 0,-21 0 0,0 0 15,1 0-15,-44 0 32,-20 0-32,0 0 0,-1 0 15,-20 0-15,-1 21 0</inkml:trace>
  <inkml:trace contextRef="#ctx0" brushRef="#br1" timeOffset="53779.67">28829 4551 0,'0'0'0,"-21"-21"0,0 0 0,-1 21 15,22-22-15,22 1 16,-1 21-16,21 0 0,22 0 16,-22 0-16,21-21 0,22 21 15,-21 0-15,-1 0 0,1 0 0,-1 0 16,1 0-16,-22 0 0,0 0 16,1 21-16,-22-21 0,0 0 0,-42 0 31</inkml:trace>
  <inkml:trace contextRef="#ctx0" brushRef="#br1" timeOffset="53967.56">29337 4466 0,'0'0'0,"-21"0"0,0 0 15,-1 0-15,1 21 0,0 1 16,0-1-16,0 0 0,0 0 16,-1 0-16,1 22 0,0-22 0,21 21 15,-21 0-15,0 1 0,0-1 0,-1 0 16,22 1-16,-21-1 0,21 0 15,-21 1-15,21-22 0,0 21 0,0-21 16,0 1-16,0-1 16,21-21-16,0 0 15,1 0-15,-1 0 0</inkml:trace>
  <inkml:trace contextRef="#ctx0" brushRef="#br1" timeOffset="54303.37">29485 4932 0,'0'0'16,"21"0"-16,-21-21 16,21 21-16,1 0 15,-1-21-15,21 21 16,-21-22-16,0 1 0,22 21 16,-1-21-16,-21 21 0,22-21 0,-22 0 15,0 21-15,0-21 0,0 21 16,-21-22-16,-21 22 15,0 0-15,-21 0 16,-1 0-16,1 0 0,0 22 0,-1-1 16,1 0-16,0 21 0,20-21 15,1 1-15,0 20 0,0-21 0,0 0 16,21 22-16,0-22 0,0 0 16,0 0-16,0 0 0,21-21 15,0 21-15,0 1 0,22-22 0,-22 0 16,21 0-16,0 0 0,1 0 15,-1 0-15,0 0 0,1 0 0,-1-22 16</inkml:trace>
  <inkml:trace contextRef="#ctx0" brushRef="#br1" timeOffset="54499.26">30205 4826 0,'0'0'16,"21"-21"-16,-21 0 0,0 42 15,0 0 1,0 0-16,0 0 0,21 22 15,-21-22-15,21 0 0,-21 0 16,21 0-16,1 22 0,-1-22 16,0 0-16,-21 0 0,21-21 0,0 21 15,-21 1-15,21-22 0,1 0 32</inkml:trace>
  <inkml:trace contextRef="#ctx0" brushRef="#br1" timeOffset="54691.15">30565 4826 0,'0'0'0,"21"-21"0,-21 0 16,0 0-16,-21 21 15,-1 0-15,1 21 16,0 0-16,-21 0 0,21 0 16,-22 22-16,22-22 0,-21 21 0,-1-21 15,22 0-15,-21 22 0,21-22 16,-22 0-16,22 21 0,0-20 0,21-1 15,0 0-15,21-21 16,0 0-16,1 0 0</inkml:trace>
  <inkml:trace contextRef="#ctx0" brushRef="#br1" timeOffset="54983.76">31051 4593 0,'0'-21'0,"0"42"0,0-63 0,22 21 16,-22 0-16,-22 42 31,22 21-15,-21-21-16,0 22 0,21-1 0,-21 0 16,0 1-16,0 20 0,-1 1 15,1-22-15,0 21 0,0 1 0,0-22 16,21 1-16,0-1 0,0-21 15,0 21-15,0-20 0,21-1 0,0 0 16,0-21-16,0 0 0,22 0 16,-22 0-16,21 0 0,1 0 15,-22 0-15,21-21 0,-21 0 0,0-1 16,22 1-16</inkml:trace>
  <inkml:trace contextRef="#ctx0" brushRef="#br1" timeOffset="55163.66">30924 4890 0,'0'0'0,"0"-22"0,0 1 16,22 21-16,-1 0 15,21 0-15,0 0 0,1 0 16,20 0-16,1 0 0,-22 0 16,22 0-16,-1 0 0,-21 0 15,1 0-15,-1 0 0,0 0 0,-20 0 16,-1 0-16,0-21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8:03:27.1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5419 1503 0,'0'0'0,"0"-21"16,0 42 46,0 0-62,0 0 16,0 0-16,0 1 16,0-1-16,0 0 0,0 21 0,0-21 15,0 1-15,0 20 0,0 0 16,0-21-16,21 22 0,-21-22 16,0 21-16,0 1 0,0-22 15,21 21-15,-21-21 0,0 22 0,21-22 16,-21 21-16,0-21 0,0 22 15,0-22-15,0 21 0,21-21 0,-21 22 16,0-22-16,21 21 0,-21 0 16,0 1-16,0-1 0,0-21 0,0 22 15,0-1-15,0 0 0,0 1 0,0-1 16,0 0-16,0 1 0,0-1 16,0 0-16,0-21 0,0 22 0,0-1 15,0 0-15,0 22 16,0-22-16,0 1 0,0-1 0,0 0 15,0 1-15,0-1 0,22 21 0,-22-20 16,0-1-16,0 0 0,0 1 16,21-1-16,-21 0 0,0 1 0,0-1 15,0 0-15,21 1 0,-21 20 16,0-20-16,0-1 0,0 0 0,0 22 16,0-22-16,0 22 0,0-22 0,0 0 15,0 22-15,0-22 0,0 0 16,0 22-16,0-22 0,0 22 0,0-1 15,0-20-15,0 20 0,-21 22 16,0-22-16,21 1 0,-22-1 16,22 1-16,-21-1 0,21 1 0,0-1 15,0 1-15,-21-1 0,21 1 16,0-1-16,0 1 0,-21-1 0,21 1 16,0-1-16,0 1 0,0-1 15,0 1-15,0-1 0,0-20 0,0 20 16,0 1-16,0-1 0,-21 1 0,21-1 15,0 1-15,0-1 0,0 1 16,0-1-16,0-21 0,0 22 0,0-1 16,0 1-16,0-22 0,0 22 0,0-1 15,0 1-15,0-1 0,0 1 16,0-1-16,0 1 0,0-22 16,0 22-16,0-1 0,0 1 0,0-1 15,0-21-15,0 22 0,-21-1 16,21 1-16,0-1 0,0 1 0,0-22 15,0 22-15,0-1 0,0-20 0,0 20 16,0-21-16,0 1 0,0 20 16,0-20-16,0-1 0,0 21 0,0-20 15,0-1-15,0 22 0,0-22 16,0 0-16,0 22 0,0-22 0,-22 0 16,22 1-16,0-22 0,0 21 15,0-21-15,0-63 31,0 21-31,-21-21 0</inkml:trace>
  <inkml:trace contextRef="#ctx0" brushRef="#br0" timeOffset="1624.04">5673 1503 0,'-22'0'32,"1"0"-1,0 0-15,42 0 30,0 0-46,1 0 0,-1 21 16,21-21-16,-21 0 0,22 0 16,-1 0-16,-21 0 0,21 0 0,1 0 15,-1 0-15,0 0 0,1 0 16,-1 0-16,0 0 0,1 0 0,20 0 16,-20 0-16,20 0 0,1 0 0,20 0 15,-20 0-15,20 0 0,22 0 16,-21 0-16,0 0 0,20 0 0,-20 0 15,21 0-15,0 21 0,0-21 16,21 0-16,-22 0 0,22 0 16,-21 0-16,21 0 0,0 0 0,0 0 15,0 0-15,0 0 0,21 0 16,1 0-16,-22 0 0,21 0 0,-21-21 16,21 21-16,0-21 0,0 21 15,-21 0-15,21 0 0,-21-21 0,0 21 16,0 0-16,0 0 0,-21 0 0,21-21 15,-21 21-15,21 0 0,-21 0 16,0 0-16,0 0 0,-1-22 0,-20 22 16,21 0-16,0 0 0,0 0 0,-1 0 15,1 0-15,0 0 0,0 0 16,-21 0-16,20 0 0,-20 0 16,21 0-16,-21 0 0,-1 0 15,1-21-15,0 21 0,-1 0 0,1 0 16,-22 0-16,1 0 0,21 0 0,-22 0 15,1 0-15,-1 0 0,-21 0 16,22 0-16,-22-21 0,1 21 0,-1 0 16,0 0-16,1 0 0,-1 0 0,0 0 15,-21 0-15,1-21 0,-1 21 16,0 0-16,0 0 31,-21 21 32,0 0-48,0 0-15,0 1 16,0-1-16,-21 0 0,21 0 0,0 0 16,0 22-16,0-22 0,0 0 0,0 21 15,0 1-15,0-22 0,0 21 16,0 0-16,0 1 0,0-1 0,0 22 15,0-43-15</inkml:trace>
  <inkml:trace contextRef="#ctx0" brushRef="#br0" timeOffset="2219.69">13949 2731 0,'0'148'16,"0"-106"-16,0 0 0,-21 22 16,21-1-16,0 1 0,0-1 0,-22 22 15,22-21-15,0 20 0,0-20 16,0 20-16,0-20 0,-21 21 0,21-1 15,-21 1-15,0 0 0,21-1 0,0 1 16,-21 0-16,0-1 0,21 1 16,-22 0-16,22-1 0,0 22 0,-21-21 15,21-1-15,-21 22 0,21-21 0,-21 0 16,21-1-16,0 22 0,0-21 16,-21-1-16,21 1 0,-21 0 15,21-1-15,0 1 0,0-21 0,-22 20 16,22 1-16,-21-22 0,21 22 15,-21 0-15,21-1 0,0 1 0,0 0 16,0-22-16,-21 22 0,21 0 0,0-22 16,-21 22-16,21-22 0,0 22 15,0-22-15,0 22 0,0-21 0,0 20 16,0-20-16,0-1 0,0 22 0,0-22 16,-21 1-16,21-1 0,0 1 15,-22-1-15,22-20 0,0 20 16,0 1-16,-21-1 0,21 1 0,-21-22 15,21 22-15,0-22 0,0 21 0,-21-20 16,21-1-16,-21 22 0,21-22 16,-21 0-16,21 1 0,0-1 0,0 0 15,0 22-15,0-22 0,0 0 0,-22 1 16,22-1-16,0 0 0,-21-20 0,21 20 16,0 0-16,0 1 0,0-22 15,0 21-15,-21-21 0,21 22 0,0-22 16,0 21-16,0-21 0,0 22 0,-21-22 15,21 0-15,0 21 0,0-21 16,0 22-16,0-22 0,0 0 16,0 0-16,0 22 0,0-22 0,0 0 15,0 0-15,0 0 0,0 0 16,0 1-16,0-1 0,0 0 16,0 0-1</inkml:trace>
  <inkml:trace contextRef="#ctx0" brushRef="#br0" timeOffset="2257.67">13271 10033 0,'22'21'16</inkml:trace>
  <inkml:trace contextRef="#ctx0" brushRef="#br0" timeOffset="2293.66">13166 10160 0,'-22'21'15</inkml:trace>
  <inkml:trace contextRef="#ctx0" brushRef="#br0" timeOffset="3272.1">11938 10393 0,'-42'0'15,"-1"0"-15,1 0 0,-22 0 0,1 0 16,-1 0-16,1 0 0,-22 21 0,1-21 16,20 0-16,-21 0 0,1 0 15,-22 0-15,21 0 0,1 21 16,-1-21-16,0 0 0,1 0 0,-1 0 15,0 0-15,-21 0 0,22 0 0,-1 0 16,-21 0-16,22 0 0,-22 0 16,21 0-16,0 0 0,-20 0 0,20 0 15,0 0-15,1 0 0,-1 0 0,0 0 16,1 0-16,-1 0 0,-21 0 0,21 0 16,1 0-16,-1 0 0,22 0 15,-22 0-15,0 0 0,22 0 0,-22 0 16,22 0-16,-22 0 0,21 0 0,-20 0 15,20-21-15,1 21 0,-22 0 0,22 0 16,-1-21-16,1 21 16,-1 0-16,22 0 0,-22-21 0,1 21 15,20 0-15,-20-21 0,-1 21 0,22 0 16,0-22-16,-22 22 0,22-21 0,0 21 16,-1 0-16,1 0 0,0-21 15,-1 21-15,1 0 0,0 0 0,20 0 16,1-21-16,-21 21 0,21 0 0,0 0 15,-1-21-15,1 21 0,0 0 16,0 0-16,0 0 0,0 0 0,-1-21 16,1 21-16,0 0 0,0 0 0,0 0 15,0 0-15,-1 0 0,1-22 16,0 22-16,0 0 16,0 0-16,0 0 0,-1-21 15,1 21-15,0 0 0,0 0 16,0 0-16,0 0 0,-1-21 0,1 21 15,0 0-15,0 0 0,0 0 16,0 0-16,-1 0 0,1 0 0,0 0 16,0 0-16,0-21 0,-22 21 0,22 0 15,0 0-15,0 0 0,0 0 16,0 0-16,-1 0 16,1-21-16,0 21 15,0 0-15,21-21 16,-21 21-1,0-22-15,21 1 47,0 0-47,-22 21 0,22-21 16,0 0-16,-21 0 16,21-1-16,0 1 15,0 0-15,0 0 0,0 0 16,0 0-16,0-1 0,0 1 0,0 0 15,0-21-15,0 21 0,0-22 16,0 22-16,0-21 0,0 21 16,0-22-16,0 22 0,0 0 0,0-21 15,0 20-15,21 1 0,-21 0 16,22 0-16,-22 0 0,21 0 0,-21-1 16,0 1-16,0 0 0,0 0 0,0 0 15,0 0-15,0-1 0,0 1 16,0 0-16,0 0 0,-21 0 15,21 0-15,0-1 0,0 1 16,0 0-16,42 21 16</inkml:trace>
  <inkml:trace contextRef="#ctx0" brushRef="#br0" timeOffset="4563.99">11896 10393 0,'0'0'0,"-22"0"16,1 0-16,42 0 62,1 0-62,-1 0 0,0 0 16,21 0-16,-21 0 16,1 0-16,-1 0 0,21 0 0,-21 0 15,22 0-15,-1 0 0,-21 0 0,21 0 16,22 0-16,-22 0 0,1 0 0,-1 0 15,21 0-15,-20 0 0,-1 0 16,0 0-16,22-21 0,-22 21 16,1 0-16,20 0 0,-21 0 0,1 0 15,-1 0-15,0 0 0,1 0 16,-1 0-16,-21 0 0,22 0 0,-22 0 16,21 0-16,-21-21 0,0 21 0,1 0 15,-1 0-15,0 0 0,0 0 0,0 0 16,0 0-16,1 0 15,-1 0 1,0 0 0,0 0 62,-21-22-16,0 1-46,0 0-16,0 0 16,-21 0-16,21 0 15,0-1-15,0 1 0,0 0 0,0 0 16,0 0-16,0 0 0,0-22 15,0 22-15,0 0 0,0-21 0,0 20 16,0 1-16,0-21 0,0 21 16,0 0-16,0-1 0,0 1 0,-21 0 15,21 0-15,-21 0 0,21 0 0,-22-1 16,22 1-16,0 0 0</inkml:trace>
  <inkml:trace contextRef="#ctx0" brushRef="#br0" timeOffset="6068.36">14012 1884 0,'0'21'78,"0"0"-63,0 0 1,0 1-16,0-1 16,0 0-16,0 0 15,-21 0 1,21 0-16,0 1 0,0-1 16,0 0-1,0 0-15,0 0 0,0 0 16,0 1-16,0-1 15,0 0-15,0 0 16,0 0-16,0 0 0,0 1 16,0-1-16,0 0 0,0 0 15,0 0-15,0 0 16,21 1-16,-21-1 0,21 0 0,-21 0 16,0 0-16,0 0 15,0 1-15,0-1 0,0 0 16,0 0-16,0 0 0,0 0 0,-42 1 15,42-1-15,42-21 0,-42 21 0,0 21 16,0-21-16,-21 1 0,21-1 16,-21 0-16,0 21 0,0-21 0,0 1 15,21 20-15,-22-21 0,1 0 0,-21 22 16,21-22-16,-22 21 0,22-21 16</inkml:trace>
  <inkml:trace contextRef="#ctx0" brushRef="#br0" timeOffset="9057.86">5778 2963 0,'-42'43'16</inkml:trace>
  <inkml:trace contextRef="#ctx0" brushRef="#br0" timeOffset="20576.53">6032 2074 0,'0'22'0,"-21"-1"15,21 0-15,0 0 0,0 0 16,0 0-16,0 1 0,0-1 15,-21 0-15,21 0 0,0 0 16,0 0-16,0 22 0,-21-22 0,21 21 16,0-21-16,0 22 0,0-22 0,0 21 15,0 1-15,0-22 16,0 21-16,0-21 0,21 0 0,-21 22 16,21-22-16,0 0 0,1 0 15,-22 0-15,21-21 0,0 0 16,0 0-16,0 0 0,0 0 15,1 0-15,-1-21 0,0 0 16,0 0-16,0 0 0,-21 0 0,21-1 16,1 1-16,-1-21 0,0 0 15,-21 20-15,0-20 0,21 0 0,0-1 16,-21 1-16,0 21 0,0-21 16,0 20-16,0-20 0,0 21 0,0 0 15,0 0-15,0-1 0,0 1 16,0 0-16,0 0 15,0 42 48,0 0-47,0 0-16</inkml:trace>
  <inkml:trace contextRef="#ctx0" brushRef="#br0" timeOffset="21108.23">6625 2561 0,'21'0'0,"0"0"0,-21-21 0,22 21 16,-22-21-16,21 0 0,0 0 15,0-1-15,0 1 0,-21 0 0,21 0 16,-21 0-16,22 21 0,-22-21 16,0-1-16,0 1 15,-22 21 1,1 0-16,-21 0 16,21 21-16,0-21 0,-1 22 0,-20-1 15,21 0-15,0 0 0,0 0 16,-1 0-16,22 1 0,0-1 15,0 0-15,0 0 0,0 0 16,0 0-16,22 1 16,-1-1-16,0-21 0,0 21 15,0-21-15,0 21 0,1 0 0,-1-21 16,0 21-16,0-21 0,0 22 0,-21-1 16,0 0-1,0 0 1,-21-21-16,0 0 0,0 21 15,-22-21-15,22 0 0,0 0 0,-21 0 16,21 0-16,-22 0 0,22 0 0,0 0 16,0 0-16,0 0 0,-1 0 15,1 0-15,21-21 16,0 0 15,21 21-31,1 0 0,-1-21 16,0 21-16,21 0 0</inkml:trace>
  <inkml:trace contextRef="#ctx0" brushRef="#br0" timeOffset="21464.03">7027 2604 0,'0'0'0,"0"-22"0,21 22 16,1-21-16,-1 21 0,-21-21 15,21 0-15,0 0 0,0 21 16,-21-21-16,0-1 0,0 1 0,21 21 16,-21-21-16,0 0 0,-21 21 31,0 0-31,0 0 16,0 21-16,0-21 0,-1 21 0,1 0 15,0 1-15,0-1 0,0 0 0,0 21 16,21-21-16,0 1 0,-22-1 15,22 0-15,0 0 0,0 0 0,0 0 16,0 1-16,0-1 16,0 0-16,22 0 0,-1-21 15,0 21 1,0-21-16,0 0 0,0 0 16,1 0-16,-1 0 0,0-21 0,0 0 15</inkml:trace>
  <inkml:trace contextRef="#ctx0" brushRef="#br0" timeOffset="21827.82">7302 2498 0,'0'0'0,"0"-64"32,0 43-32,0 0 15,22 21-15,-1 0 16,0 0-16,0 0 15,0 21-15,0-21 0,1 21 0,-22 0 16,21 1-16,-21-1 0,21 0 0,-21 0 16,0 0-16,0 22 15,0-22-15,0 0 0,0 0 0,0 0 16,-21 0-16,0 1 16,-1-22-16,22-22 31,0 1-16,0 0-15,0 0 0,0 0 0,0-22 16,22 22-16,-1 0 0,-21-21 16,21 21-16,0-1 0,-21 1 15,21 0-15,-21 0 0,21 21 16,1-21-16,-1 21 0,-21-21 16,21 21-16,0 0 0</inkml:trace>
  <inkml:trace contextRef="#ctx0" brushRef="#br0" timeOffset="22328.09">7832 2350 0,'0'21'31,"0"0"-31,0 0 16,0 0-16,0 0 0,0 22 0,0-22 15,0 0-15,-22 0 0,22 22 16,0-22-16,-21 0 0,21 0 0,0 0 16,0 0-16,0 1 0,0-1 15,0 0-15,0-42 32,0 0-17,0-1-15,0 1 0,0 0 16,0 0-16,0 0 0,0-22 0,0 22 15,0-21-15,0 21 0,21-22 16,1 22-16,-22 0 0,21 0 16,0 0-16,0 0 0,0-1 15,0 22-15,1 0 0,-1 0 0,0 0 16,0 0-16,0 0 0,0 0 0,1 22 16,-1-1-16,0 0 0,0 0 15,0 0-15,0 22 0,-21-22 0,0 21 16,0-21-16,0 0 0,0 22 15,0-22-15,0 0 0,0 0 0,0 0 16,-21 1-16,0-1 0,21-42 47,0-1-47,0 1 16</inkml:trace>
  <inkml:trace contextRef="#ctx0" brushRef="#br0" timeOffset="22828.8">8551 2477 0,'0'-43'16,"0"22"-1,0 0-15,0 0 0,-21 0 16,21-1-1,-21 22-15,0 0 0,0 0 16,-1 0-16,1 0 0,0 0 0,0 0 16,0 22-16,21-1 0,-21-21 15,-1 42-15,1-21 0,0 0 0,21 22 16,0-22-16,-21 21 0,21-21 16,0 1-16,0-1 0,0 0 0,0 0 15,0 0-15,0 0 0,21 1 16,0-22-1,0 0-15,1 0 0,-1 0 16,0-22-16,0 1 16,0 0-16,0 21 0,-21-21 0,22 0 15,-1 0-15,-21-1 0,0-20 0,21 21 16,-21 0-16,21 0 0,-21-1 16,0 1-16,0 0 0,0 42 31,0 0-16,0 1-15,0-1 0,0 0 0,0 0 16,0 0-16,0 0 0,0 1 16,0-1-16,0 0 0,0 0 15,0 0-15,0 0 16,21-21 0</inkml:trace>
  <inkml:trace contextRef="#ctx0" brushRef="#br0" timeOffset="23480.07">8699 2392 0,'0'0'0,"0"-21"15,0 42 17,0 0-32,0 0 15,0 0-15,0 22 0,0-22 16,0 0-16,0 0 0,0 0 0,0 22 15,-21-43-15,21 21 0,0 0 16,0 0-16,0 0 0,0 1 16,0-44 15,0 1-15,0 0-16,0 0 15,0 0-15,0 0 0,0-22 0,0 22 16,0 0-16,21 0 0,-21 0 0,22-1 15,-1 1-15,0 0 0,0 0 16,-21 0-16,21 21 0,0 0 16,1 0-16,-1 0 0,0 0 0,0 0 15,0 21-15,-21 0 16,0 0-16,21 0 0,-21 1 0,22-1 16,-22 21-16,0-21 0,0 0 15,0 1-15,0 20 0,0-21 0,0 0 16,0 0-16,0 1 0,-22-22 15,1 0 17,21-22-17,0 1-15,0 0 0,0-21 0,21 21 16,-21-1-16,22-20 0,-1 21 16,0 0-16,-21-22 0,21 22 15,0 0-15,0 0 0,1 21 0,-1-21 16,0 21-16,0 0 0,0 21 15,-21 0-15,21 0 16,-21 0-16,0 1 0,0-1 0,0 21 16,0-21-16,0 0 0,0 22 15,0-22-15,0 0 0,0 0 0,0 0 16,0 1-16,0-1 0,-21 0 16</inkml:trace>
  <inkml:trace contextRef="#ctx0" brushRef="#br0" timeOffset="23843.87">9377 2561 0,'21'0'16,"0"0"-16,0 0 0,-21-21 15,21 21-15,1-21 0,-1 21 0,0-21 16,0 0-16,0 21 16,0-22-16,1 1 0,-1 0 0,-21 0 15,21 21-15,-21-21 0,0 0 0,0-1 16,-21 22 0,0 0-16,-1 0 15,1 0-15,0 22 0,0-22 16,-21 21-16,20 21 0,1-21 0,0 0 15,21 22-15,-21-22 0,0 21 0,21-21 16,0 1-16,0 20 0,0-21 16,0 0-16,0 0 0,0 1 15,21-22 1,0 0-16,0 0 0,0 0 16,1 0-16,-1 0 0,0 0 0,0-22 15,0 22-15,0-21 0,1 0 0</inkml:trace>
  <inkml:trace contextRef="#ctx0" brushRef="#br0" timeOffset="24464.15">10118 2773 0,'0'0'0,"21"0"16,0 0-1,0 0-15,0 0 16,0 0-16,-21-21 16,22 21-16,-22-21 0,0-1 15,0 1-15,0 0 16,-22 21-16,1 0 0,0 0 15,0 0-15,0 0 16,0 0-16,21 21 0,-22-21 16,22 21-16,0 1 15,0-1 1,0-42 15</inkml:trace>
  <inkml:trace contextRef="#ctx0" brushRef="#br0" timeOffset="24935.64">10202 2307 0,'0'0'0,"21"0"94,1 0-94,-22-21 15,0 0 1,-22 21 31,1 21-16,21 0-31,0 0 16,0 1 31,0-1-16</inkml:trace>
  <inkml:trace contextRef="#ctx0" brushRef="#br0" timeOffset="25452.35">10880 2159 0,'0'0'16,"-22"0"0,1 21-1,21 0 1,-21 1-16,21 20 16,0-21-16,0 21 0,0-20 0,-21 20 15,21 0-15,0 1 0,0-22 16,0 21-16,0-21 0,0 22 0,0-22 15,0 0-15,0 0 0,0 0 0,0 0 16,0 1-16,0-44 31,0 1-15,0 0-16,21 0 16,-21 0-16,0 0 0</inkml:trace>
  <inkml:trace contextRef="#ctx0" brushRef="#br0" timeOffset="26447.78">10922 2138 0,'21'0'78,"0"0"-78,0 0 0,1 0 16,20 0-16,0 0 16,1 0-16,-1 0 0,21 0 0,1 0 15,-1 0-15,1 0 0,-1 0 0,22 0 16,0 0-16,-1 0 0,1 0 16,21 0-16,-21 0 0,-1 0 0,1 0 15,0 0-15,-22 0 0,22 0 16,-22 0-16,1 0 0,-22 0 0,22 0 15,-22 0-15,21 0 0,-20 0 0,-1 0 16,-21 0-16,22 0 0,-22-21 16,0 21-16,0 0 0,0 0 15,0 0-15,1 0 0,-1 0 16,0 0 0,-21 21 46,0 0-62,0 0 0,0 0 0,0 1 16,-21-1-16,21 0 0,0 0 0,0 21 15,0-20-15,0 20 0,0 0 16,0-21-16,0 22 0,0-22 0,0 21 16,0-21-16,0 22 0,0-22 0,0 21 15,21-21-15,-21 1 0,21-1 16,-21 0-16,21 0 0,-21 0 15,0 0-15,0 1 0,-21-22 32,0 0-17,0 0-15,0 0 0,-1 0 0,1 0 16,0 0-16,-21 0 0,21-22 16,-22 22-16,1 0 0,0 0 0,-22 0 15,22 0-15,-22 0 0,1 0 16,-1 0-16,1 0 0,-1 0 15,1 0-15,-22 0 0,0 0 0,22 0 16,-22 0-16,1 0 0,20 0 16,-21 0-16,22 0 0,-22 0 0,22 0 15,-22 22-15,22-22 0,-22 21 0,21-21 16,-20 0-16,20 0 0,1 0 16,-1 0-16,1 0 0,20 21 0,-20-21 15,42 0-15,-22 0 0,22 0 0,0 0 16,0 0-16,0 0 0,0 0 15,-1 0-15,1 0 125,42 0-62</inkml:trace>
  <inkml:trace contextRef="#ctx0" brushRef="#br0" timeOffset="27156.01">6054 4064 0,'0'0'0,"0"-21"0,0 0 16,0 0-16,0-1 15,-22 22-15,22 22 16,0-1 0,0 0-16,0 21 0,0 1 0,0-1 15,0 0-15,0 22 0,0-22 16,0 22-16,-21-22 0,21 0 0,0 22 16,0-22-16,0 0 0,-21 1 0,21-1 15,-21-21-15,21 22 0,0-22 16,0 0-16,0 0 0,0 0 0,0-42 47,0 0-47</inkml:trace>
  <inkml:trace contextRef="#ctx0" brushRef="#br0" timeOffset="27447.84">5927 4233 0,'0'0'0,"0"-42"15,0-106 1,0 127-16,0-22 0,0 22 0,21-21 16,0 21-16,0 0 0,21-1 15,1-20-15,-1 21 0,0 21 16,1-21-16,20 21 0,-20 0 0,-1 0 16,0 21-16,1 0 0,-22 0 0,-21 0 15,0 22-15,0-1 0,0 0 16,-21 1-16,-22-1 0,22 0 0,-21 22 15,-1-43-15,22 21 0,-21 1 16,0-22-16,20 21 0,1-21 0,0 1 16,0-1-16,0-21 0,21 21 0,21-21 47,0 0-47</inkml:trace>
  <inkml:trace contextRef="#ctx0" brushRef="#br0" timeOffset="27976.54">6689 4530 0,'42'0'16,"-21"0"-16,0 0 0,0 0 15,1 0-15,20-21 0,-21 21 0,0-22 16,0 1-16,1 0 0,-1 0 15,0 0-15,0 0 0,-21-1 16,0 1-16,0 0 0,0 0 0,0 0 16,-21 0-16,0 21 0,-22 0 15,22 0-15,-21 0 0,0 0 0,-1 0 16,1 21-16,0 0 0,-1 21 16,1-21-16,21 1 0,-22 20 0,1 0 15,21-21-15,0 22 0,0-1 0,-1-21 16,22 22-16,0-22 0,0 0 15,0 0-15,0 0 0,0 0 0,22-21 16,-1 0-16,0 0 0,21 0 16,1 0-16,-22 0 0,21 0 0,0-21 15,1 0-15,-1 0 0,0 0 16,-20 0-16,20-1 0,-21 1 16,21 0-16,-20-21 0,-22 21 0,0-1 15,21 1-15,-21 0 0,0 0 0,0 0 16,0 0-16,-21 21 15,21 21-15,-22 0 16,1 0-16,0 0 0,21 0 16,0 1-16,0 20 0,0-21 15,0 0-15,0 0 0,0 1 16,0-1-16,0 0 16,21-21-16,0 0 0,22 0 15,-22 0-15,0 0 0,0 0 16,0 0-16</inkml:trace>
  <inkml:trace contextRef="#ctx0" brushRef="#br0" timeOffset="28347.93">7408 4382 0,'0'0'16,"0"-22"-16,0 1 0,0 0 0,-21 21 31,0 0-31,0 0 0,0 0 0,-1 0 16,1 0-16,0 21 0,0 0 15,21 1-15,-21-22 0,21 21 16,0 0-16,21-21 16,0 0-1,0 21-15,0-21 0,1 0 0,-1 21 16,0-21-16,0 21 0,21-21 0,-20 22 16,-1-22-16,-21 21 0,21 0 15,-21 0-15,0 0 16,0 0-16,-21 1 0,0-22 15,-1 21-15,1-21 0,-21 0 16,21 0-16,-22 21 0,22-21 0,-21 0 16,21 0-16,0 0 0,-22 0 15,22 0-15,0 0 0,0 0 16,21-21-16,0 0 16,0-1-16,0 1 15,0 0-15,21 0 16</inkml:trace>
  <inkml:trace contextRef="#ctx0" brushRef="#br0" timeOffset="28784.69">7916 4403 0,'0'0'0,"0"-21"0,21-43 31,-21 43-31,0 0 0,-21 21 16,21-21-16,-42 21 0,21 0 16,0 0-16,-22 0 0,1 0 15,0 21-15,20 0 0,-20 0 0,21-21 16,0 21-16,0 0 0,-1 1 16,22-1-16,0 0 0,0 0 0,0 0 15,0 0-15,43-21 0,-22 0 16,0 0-16,21 22 0,-20-1 15,-1-21-15,21 0 0,-21 21 16,0-21-16,22 0 0,-22 21 0,0-21 16,-21 21-16,21-21 15,-21 21-15,-21-21 16,0 0-16,0 0 0,0 0 0,-22 22 16,22-22-16,-21 0 0,21 0 15,-22 0-15,22 0 0,-21 0 0,21 0 16,-1 0-16,1 0 0,0 0 15,21-22 1,21 22 0,0-21-16</inkml:trace>
  <inkml:trace contextRef="#ctx0" brushRef="#br0" timeOffset="29292.4">8043 4339 0,'0'21'31,"0"1"-31,0-1 0,0 21 16,0-21-16,0 0 0,0 1 16,0-1-16,0 0 0,0 0 0,0 0 15,-21 0-15,21 1 16,21-22 15,-21-22-31,21 22 0,-21-21 0,22 0 16,-1 21-16,-21-21 0,21 0 15,-21 0-15,21-1 0,-21 1 16,21 21-16,0 0 0,-21 21 31,0 1-31,0-1 16,0 0-16,22 0 0,-1-21 15,-21 21-15,21-21 16,0 0-16,0 0 16,0 0-16,1 0 0,-1 0 0,0-21 15,0 21-15,-21-21 0,21 0 16,0 0-16,-21-1 0,0 1 16,0 0-16,0 0 0,0 0 0,0 0 15,0-1-15,0 1 0,-21 21 16,21-21-16,-21 0 0,21 42 62</inkml:trace>
  <inkml:trace contextRef="#ctx0" brushRef="#br0" timeOffset="29667.76">8763 4276 0,'0'0'0,"-21"0"0,-64 42 16,64-21-16,0 0 0,0 1 16,-1-1-16,1 0 15,21 0-15,0 0 0,0 0 0,0 1 16,0-1-16,0 0 0,0 0 15,21-21-15,1 0 16,-1 0-16,0 0 0,0 0 0,21 0 16,-20 0-16,-1 0 0,0 0 0,0-21 15,0 0-15,0 21 0,1-21 16,-22-1-16,0 1 0,0 0 0,0 0 16,0-21-16,0 20 0,0 1 0,0 0 15,0 0-15,0 0 0,-22 0 16,1 21-16,0 0 0,21-22 0,-21 22 15,0 0 1,21 22 0,0-1-1</inkml:trace>
  <inkml:trace contextRef="#ctx0" brushRef="#br0" timeOffset="30016.15">8911 4297 0,'42'21'15,"-42"0"1,22 0-16,-22 1 16,21-1-16,-21 0 15,0 0-15,0 0 0,0 0 16,0 1-16,0-1 0,0 0 15,0-42 32,0 0-31,0-1-16,21 22 0,-21-21 0,21 0 16,-21 0-16,0 0 0,0 0 15,21-1-15,-21 1 0,21 0 0,-21 0 16,22 0-16,-22 0 15,21 21-15,0 0 16,0 0-16</inkml:trace>
  <inkml:trace contextRef="#ctx0" brushRef="#br0" timeOffset="30555.84">9588 4276 0,'-21'-43'15,"0"43"-15,0-21 0,0 21 16,0 0-16,-1 0 0,1 0 16,0 0-16,0 0 0,0 21 0,0 1 15,-1-1-15,22 0 0,-21 0 0,0 21 16,0-20-16,21-1 0,-21 0 15,21 21-15,0-21 0,0 1 0,0-1 16,0 0-16,0 0 0,21 0 16,0-21-16,0 0 15,0 0-15,1 0 0,-1 0 0,0 0 16,0 0-16,0 0 0,0-21 0,1 0 0,-1 21 16,0-21-16,0-22 15,0 22-15,0 0 0,1-21 0,-1-1 16,0 1-16,-21 0 0,21-22 0,0 22 15,-21-22-15,0 22 0,21-21 16,-21 20-16,22 1 0,-22 0 0,0-1 16,0 22-16,0 0 0,0 0 0,-22 63 31,22-21-31,0 0 16,-21 22-16,0-1 15,21 0-15,-21 1 0,21 20 0,-21-20 16,21 20-16,0-21 0,0 1 0,0-1 0,0 0 15,0 1-15,0-1 16,0-21-16,0 0 0,0 1 0,21-1 16,0 0-16,0-21 0,0 0 0,1 0 15,-1 0-15,0 0 0,21 0 16,1 0-16</inkml:trace>
  <inkml:trace contextRef="#ctx0" brushRef="#br0" timeOffset="30852.28">10456 4191 0,'0'0'0,"21"0"15,1 0 1,-22-21-1,0 0-15,0 0 16,0-1 0,-22 22-16,1 0 15,0 0-15,21 22 16,-21-22-16,21 21 0,-21 0 16,21 0-16,0 0 15,0 0-15,0 1 16</inkml:trace>
  <inkml:trace contextRef="#ctx0" brushRef="#br0" timeOffset="31120.12">10329 4530 0,'0'0'0,"0"21"15,0 0-15,21-21 16,1 0-1,-1 0-15,0 0 16,-21-21-16,21 21 0,-21-21 16,0 0-16,0-1 15,-21 22 48</inkml:trace>
  <inkml:trace contextRef="#ctx0" brushRef="#br0" timeOffset="31619.83">11049 3895 0,'21'21'31,"-21"0"-31,0 0 0,0 22 16,0-1-16,0 0 0,0 1 0,0-1 16,-21 0-16,21 1 0,0-1 0,0-21 15,0 21-15,-21-20 0,21 20 16,0-21-16,0 0 0,0 0 0,0 1 16,21-22 15,-21-22-31,0 1 15</inkml:trace>
  <inkml:trace contextRef="#ctx0" brushRef="#br0" timeOffset="32540.12">11112 3958 0,'0'0'0,"0"-21"0,22 0 31,-1 21-31,0 0 16,0 0-16,21 0 0,-20 0 0,20 0 16,0 0-16,1 0 0,-1 0 0,21 0 15,-20 0-15,20 0 16,1 0-16,20 0 0,-20-21 0,21 21 16,20 0-16,-20 0 0,0 0 0,21 0 15,-1 0-15,-20-21 0,0 21 16,-1 0-16,1 0 0,0 0 0,-1 0 15,1 0-15,-21 0 0,-1 0 0,1 0 16,-22 0-16,21 0 0,-41 0 16,20 0-16,-21 0 0,0 0 0,0 0 15,1 0 1,-22 21 0,0 0-1,0 0 1,0 0-16,0 0 0,0 1 15,0-1-15,0 21 0,0-21 16,0 0-16,0 22 0,0-22 16,0 21-16,0 1 0,0-1 0,0-21 15,0 21-15,0 1 0,0-22 0,0 21 16,0 1-16,0-22 0,0 0 16,0 21-16,-22-21 0,22 1 0,0-1 15,0 0-15,-21 0 0,0 0 0,21 0 16,-21-21-16,0 22 0,0-22 15,-1 21-15,1-21 16,0 0-16,0 0 0,0 0 0,-22 0 16,22 0-16,-21 0 0,21 0 15,-22 0-15,1 0 0,-21 0 0,20-21 16,-20-1-16,-1 22 0,1-21 0,-1 21 16,-20-21-16,-1 0 0,-21 0 15,21 21-15,-20 0 0,20-21 0,-21 21 16,21 0-16,22 0 0,-22 0 0,22 0 15,-1 0-15,1-22 0,-1 22 16,1 0-16,20 0 0,-20 0 0,21 0 16,-1 0-16,1 0 0,21 0 0,-22 0 15,22 0-15,0 0 16,0 0-16,0 0 0,21-21 47,21 21-32,0 0-15,-21-21 94,21 21-47,-21-21-31</inkml:trace>
  <inkml:trace contextRef="#ctx0" brushRef="#br0" timeOffset="36087.94">7281 5736 0,'0'0'0,"0"-21"15,-21 21-15,0 0 16,21 21-16,-21-21 16,21 43-16,0-22 15,0 21-15,-21 0 0,21 22 0,-22-22 0,1 22 16,21-22-16,-21 22 0,21-1 15,0-21-15,-21 22 0,21-22 16,-21 22-16,21-22 0,0 0 0,0 1 16,0-22-16,0 21 0,0-21 15,0 1-15,0-1 0,21-21 32,-21-21-32,0-1 15</inkml:trace>
  <inkml:trace contextRef="#ctx0" brushRef="#br0" timeOffset="36828.19">7239 5821 0,'21'0'31,"0"0"-31,0 0 0,1 0 0,20 0 16,0 0-16,1 0 0,20 0 0,1 0 16,20 0-16,1 0 15,21 21-15,-22-21 0,22 0 0,0 0 16,0 0-16,21 0 0,0 0 0,0 0 16,0 0-16,21 0 0,-21 0 15,21 0-15,-21 0 0,21 0 0,-21 0 16,0 0-16,22 0 0,-44 0 15,22 0-15,-21 0 0,-21 0 0,0 0 16,-1-21-16,1 21 0,-22 0 0,1 0 16,-22 0-16,1 0 0,-1 0 15,-21 0-15,0 0 0,0 0 0,1 0 16,-22 21 0,0 0-16,0 0 15,0 1-15,0-1 0,0 0 0,-22 0 16,1 0-16,21 22 0,-21-22 0,21 21 15,0-21-15,-21 22 0,21-22 16,-21 21-16,21 0 0,0 1 0,0-1 16,-21 0-16,21 1 0,0-1 0,-22 0 15,22 1-15,0-1 0,0-21 16,0 22-16,0-1 0,-21-21 0,21 21 16,-21-20-16,21-1 0,-21 0 0,0 0 15,21 0-15,-21 0 0,-1-21 16,-20 22-16,21-22 0,0 0 0,-22 21 15,1-21-15,0 21 0,-1-21 16,-20 0-16,-22 0 0,1 0 0,-1 0 16,-21 0-16,-21 0 0,0 0 15,0 0-15,-21-21 0,0 21 0,0 0 16,-22 0-16,22 0 0,0 0 0,21 0 16,-21 0-16,21 0 0,0 0 15,21 0-15,-21 0 0,21 0 0,21 0 16,-20 0-16,20 0 0,21 0 0,-20 0 15,41 0-15,-20 0 0,21 0 16,20 0-16,1 0 0,0 0 0,0-21 16,21-1-1,21 1-15,0 21 16,0-21-16,1 0 16,-1 0-16,0 0 0</inkml:trace>
  <inkml:trace contextRef="#ctx0" brushRef="#br0" timeOffset="37136.01">8022 5990 0,'0'-21'0,"-21"42"31,0 0-31,21 1 0,-21-1 16,21 21-16,-22 0 0,1-20 0,21 20 15,-21 0-15,21 1 0,-21-1 16,21 21-16,0-41 0,0 20 0,-21 0 16,21 1-16,0-22 0,0 21 0,0-21 15,0 0-15,21 1 0,0-1 16,0-21-16,0 0 0,1 0 15,-1 0-15,0 0 0,0-21 16,0 21-16</inkml:trace>
  <inkml:trace contextRef="#ctx0" brushRef="#br0" timeOffset="37535.79">8297 6308 0,'0'0'15,"0"-21"-15,-21 21 31,0 21-31,0 0 16,21 0-16,-21 0 0,21 22 0,0-22 16,-22 0-16,22 21 15,0-21-15,0 1 0,0-1 0,0 21 16,0-21-16,0 0 0,22 1 16,-1-1-16,0-21 15,0 0-15,0 0 0,0 0 0,1 0 16,-1 0-16,21 0 0,-21-21 0,0 21 15,1-22-15,-1 1 0,0 0 16,0 0-16,0 0 0,0 0 0,-21-22 16,0 22-16,0-21 0,0 21 0,0-22 15,0 22-15,-21 0 0,0 0 16,0 0-16,0 21 0,0 0 0,-22 0 16,22 0-16,0 0 0,-21 0 15,20 0-15,1 0 0,0 21 16,21 0-16,-21 0 0,21 0 15,0 0-15,0 1 0,0-1 0,0 0 16,0 0-16,21 0 16,0 0-16,0-21 0,1 0 0,-1 22 15</inkml:trace>
  <inkml:trace contextRef="#ctx0" brushRef="#br0" timeOffset="38148.08">9059 6350 0,'0'-21'0,"-21"21"16,0 0-16,0 0 15,-22 0-15,22 0 0,0 0 0,0 0 16,-21 0-16,20 21 0,1 0 0,0 0 16,0-21-16,0 22 0,0-1 15,21 0-15,-22 0 0,22 0 16,0 0-16,22-21 15,-1 0-15,0 0 16,21 0-16,-21 0 0,1 0 0,20 0 16,-21 0-16,0 0 0,0-21 0,22 21 15,-22-21 1,0 21-16,0-21 0,-21 0 16,21 21-16,-21 21 31,0 0-31,0 0 15,0 22-15,0-22 0,0 0 16,0 21-16,0 1 0,0-1 16,0 0-16,0 1 0,0-1 0,0 0 15,0 1-15,0-1 0,0 0 0,0 1 16,0-1-16,0 0 0,0 22 0,0-22 16,64 0-16,-43 1 0,-21-1 15,0 0-15,0 22 0,-21-22 0,0 1 16,0-22-16,-1 21 0,1 0 15,0-20-15,-21-1 0,21 0 0,-1 21 16,-20-42-16,0 0 0,-1 0 16,1 0-16,0 0 0,-22 0 0,22 0 15,0-21-15,-1 0 0,1 0 0,21 0 16,0-1-16,-22-20 0,43 0 0,-21-1 16,21 1-16,0 0 0,-21-22 15,21 22-15,0 0 0,0-22 0,0 22 16,21-1-16,0 1 0,0 0 0,1-1 15,-1 1-15,21 0 0,0-1 16,-20 1-16,20 21 0,21-21 0,-20-1 16</inkml:trace>
  <inkml:trace contextRef="#ctx0" brushRef="#br0" timeOffset="38395.94">9461 6329 0,'0'42'16,"0"-21"-1,-21 1-15,21-1 0,0 0 0,-21 0 16,21 0-16,0 0 0,-21-21 16,21 22-16,0-1 15,0 0 1,0-42 15,0 0-31,0-1 16</inkml:trace>
  <inkml:trace contextRef="#ctx0" brushRef="#br0" timeOffset="38723.76">9440 6160 0,'0'0'0,"-21"0"15,0 0-15,21 21 16,-21-21-16,21 21 16,21-21-1,0 0 1,0 0-16,0 0 16,-21-21-16,22 21 0,-1-21 15,-21-1 1,0 1-1,-21 21-15,-1 0 0,1 0 16,0 0-16,0 0 16,0 0-16,0 0 15,21 21-15,0 1 16,0-1-16,0 0 0,21 0 16,0 0-16,0 0 15,0-21-15,-21 22 0,21-22 0,1 21 16</inkml:trace>
  <inkml:trace contextRef="#ctx0" brushRef="#br0" timeOffset="39132.16">9842 6350 0,'0'0'0,"0"-21"16,-21 42 15,21 0-16,0 0-15,0 1 0,-21-1 16,21 0-16,0 0 0,0 0 16,0 0-16,0 1 0,0-1 15,0 0-15,0 0 16,0 0-16,-21-21 0,0 0 16,0 0-1,21-21 1,0 0-16,0 0 15,0 0-15,0-1 0,0-20 16,21 21-16,-21 0 0,21-22 16,0 22-16,21 0 0,-20-21 0,20 21 15,-21-1-15,21 1 0,1 21 0,20-21 16,-20 21-16,-1-21 0,0 21 16,1 0-16,-1 0 0,-21 21 0,0 0 15,0-21-15,1 21 0,-1 1 0,-21 20 16,0-21-16,-21 0 0</inkml:trace>
  <inkml:trace contextRef="#ctx0" brushRef="#br0" timeOffset="39181.12">10160 6689 0</inkml:trace>
  <inkml:trace contextRef="#ctx0" brushRef="#br0" timeOffset="40116.15">10308 6308 0,'0'21'62,"0"0"-62,0 0 0,0 0 16,0 22-16,0-22 0,0 21 0,0-21 16,-21 22-16,0-22 0,21 21 15,-21-21-15,-1 1 0,-20-1 0,21 0 16,0 0-16,0-21 0</inkml:trace>
  <inkml:trace contextRef="#ctx0" brushRef="#br0" timeOffset="41044.35">8318 7684 0,'0'0'0,"0"-43"31,0 22-31,-21 21 16,0 21-1,0-21-15,0 21 0,0 1 16,-22 20-16,22-21 0,0 21 0,0-20 15,0 20-15,-1 0 0,22 1 16,0-22-16,-21 21 0,21 0 0,0 1 16,0-1-16,0-21 0,0 22 0,21-22 15,1 0-15,-1 0 16,21 0-16,-21 0 0,22 1 0,-22-22 16,21 0-16,0 0 0,1 0 0,20 0 15,-20 0-15,-1-22 0,21 22 16,-20-21-16,20 0 0,-20 0 0,-1 0 15,0-22-15,1 22 0,-22-21 0,21 21 16,-21-22-16,-21 1 0,0 0 16,0 21-16,0-22 0,0 1 0,-21 0 15,0-1-15,0 1 0,-22 21 0,22 0 16,-21-1-16,0 1 0,-1 0 16,1 0-16,0 21 0,-22 0 0,22 0 15,-1 21-15,1 0 0,0-21 16,-1 21-16,22 22 0,-21-22 15,21 0-15,0 21 0,-1-20 0,1 20 16,21-21-16,-21 21 0,21 1 0,0-1 16,0 0-16,0-20 0,0 20 15,0 0-15,0 1 0</inkml:trace>
  <inkml:trace contextRef="#ctx0" brushRef="#br0" timeOffset="41348.18">8403 8446 0,'0'0'0,"0"21"15,0 0 1,0 0-16,0 0 0,0 0 0,0 1 15,0-1-15,0 21 0,0-21 16,-21 0-16,21 22 0,42-22 0,-42 21 16,-21-42-16,-21 21 0,42 1 0,0-1 15,0 0-15,0 0 0,0 0 16,21-42 15,-21 0-15</inkml:trace>
  <inkml:trace contextRef="#ctx0" brushRef="#br0" timeOffset="41671.99">8424 8403 0,'0'-21'31,"21"21"1,1-21-32,-1 21 0,0-21 15,0 21-15,21 0 0,-20-21 0,20 21 16,-21 0-16,0 0 0,22 0 15,-22-22-15,0 22 0,0 0 16,-21 22 0,-21-22-1,0 21-15,0-21 0</inkml:trace>
  <inkml:trace contextRef="#ctx0" brushRef="#br0" timeOffset="41848.89">8445 8551 0,'0'0'0,"0"22"0,0-1 16,22-21 15,-1 0-31,0 0 16,0 0-16,0 0 0,0 0 0,22-21 16,-22 21-16,21-22 0,-21 22 15,22-21-15,41 0 0,-41 21 0,-1-21 16</inkml:trace>
  <inkml:trace contextRef="#ctx0" brushRef="#br0" timeOffset="42452.15">10477 7578 0,'0'0'0,"0"-21"0,0-1 0,0 1 15,0 0-15,0 0 16,-21 21-1,0 0-15,0 21 16,0 0-16,0 0 0,-1 1 16,22 20-16,-21-21 0,0 21 15,21 1-15,0-1 0,-21 0 0,21-20 16,-21 20-16,21 0 0,0 1 0,0-1 16,0 0-16,0 1 0,0-22 15,0 21-15,21-21 0,0 0 0,0 1 16,0-1-16,1 0 0,20-21 0,-21 0 15,21 0-15,1 0 0,-1 0 16,0 0-16,1-21 0,-1 21 0,22-21 16,-22-1-16,0-20 0,1 21 0,-1 0 15,0-22-15,-21 1 0,22 21 16,-22-21-16,0-1 0,-21 1 16,0 21-16,0-22 0,0 1 0,0 0 15,0 21-15,-21-22 0,21 1 0,-42 21 16,20 0-16,1-1 0,-21 1 15,21 0-15,-22 21 0,1 0 0,21 0 16,-21 0-16,-1 0 0,22 21 0,-21 0 16,21-21-16,-22 22 0,22-1 15,-21 21-15,21-21 0,-1 0 0,1 1 16,0-1-16,0 21 0,21-21 0,-21 0 16,21 22-16,0-22 0</inkml:trace>
  <inkml:trace contextRef="#ctx0" brushRef="#br0" timeOffset="42775.97">10456 8446 0,'0'21'31,"0"0"-31,0 0 16,0 0-16,0 22 0,0-22 16,0 0-16,0 0 0,0 0 0,0 0 15,0 1-15,0-1 0,0 0 0,0 0 16,0 0-16,0 0 0,0 1 15,0-44 17</inkml:trace>
  <inkml:trace contextRef="#ctx0" brushRef="#br0" timeOffset="42999.84">10541 8446 0,'0'0'0,"0"21"47,21-21-47,-21 21 15,21-21-15,0 21 0,-21 0 16,22-21-16,-22 21 0,21 1 0,-21-1 16,21 0-1,0-21 1,0 0-1</inkml:trace>
  <inkml:trace contextRef="#ctx0" brushRef="#br0" timeOffset="43224.28">10964 8424 0,'0'0'15,"21"-21"-15,-42 21 16,0 0-16,0 0 15,-21 0-15,20 21 16,1 1-16,0-22 0,-21 21 0,21-21 16,-1 21-16,1 0 0,0-21 0,21 21 15,-21 0-15,21 1 16,21-22 15,0 0-15</inkml:trace>
  <inkml:trace contextRef="#ctx0" brushRef="#br0" timeOffset="43412.17">10943 8424 0,'0'0'0,"21"0"15,22-42 1,-22 42 0,0 0-16,-21 21 15,0 0-15,0 1 0,0-1 16,0 0-16,0 0 0,0 0 0,0 0 15,0 1-15,0-1 0,0 0 0,0 0 16,0 0-16,0 0 16,0 1-16,-21-1 0</inkml:trace>
  <inkml:trace contextRef="#ctx0" brushRef="#br0" timeOffset="45627.96">6689 9631 0,'0'0'0,"0"21"31,21-21-15,0 0 0,21 0-16,-21 0 0,22-21 0,-22 0 15,21 21-15,1-21 0,-1-1 0,0 1 16,1 0-16,-1 0 0,0 0 16,-21 0-16,1-22 0,-1 22 15,0 0-15,0 0 0,-21-22 0,0 22 16,0 0-16,0-21 0,0 21 0,0-1 15,-21 1-15,0 0 0,0 0 16,-1 21-16,1-21 0,0 21 16,0 0-16,0 21 0,0 0 15,-1 21-15,22-20 16,0 20-16,-21 0 0,0 22 0,21-22 16,-21 22-16,21-1 0,-21 22 15,21-22-15,-21 22 0,-1 0 0,22-22 16,0 22-16,-21-22 0,21 22 15,0-22-15,0 22 0,0-21 0,0-1 16,0 22-16,0-22 0,0 1 16,0-1-16,0 1 0,21-22 0,-21 22 15,22-43-15,-22 21 0,21 0 0,0-20 16,0-1-16,0-21 0,0 0 16,1 0-16,-1 0 0,0-21 15,0-1-15,0 1 0,22-21 0,-22 21 16,0-43-16,0 22 0,-21-22 0,21 22 15,0-21-15,22-1 0,-43 1 16,0-1-16,0 1 0,0 20 16,0-20-16,-21 20 0,-1 1 0,1-21 15,0 41-15,-21-20 0,21 21 0,-22-21 16,1 20-16,0 22 0,20-21 0,-20 21 16,21 0-16,0 0 0,0 0 15,-1-21-15,1 21 0,21-21 16,0 0-16,21 21 15,1-21-15,-1 21 0,0-22 16,0 22-16,21-21 0,-20 0 0,20 0 16,-21 0-16,21 0 0,1-1 0,-1 1 15,-21 0-15,22-21 16,-1 21-16,0-1 0,1 1 0,-22 0 16,21 0-16,-21 0 0,-21 0 0,0-1 15,0 1-15,0 0 16,-21 21-16,0 0 15,0 0-15,0 0 0,21 21 0,-22 0 16,1 1-16,21-1 16,0 21-16,-21-21 0,21 0 0,0 1 15,0-1-15,0 21 0,0-21 0,21 0 16,0-21-16,1 22 0,-1-1 16,0-21-16,0 0 0,0 0 0,0 0 15,1 0-15,-1 0 0,21-21 16,-21-1-16,22 22 0,-22-21 15,0 0-15,0 0 0,0 0 0,-21 0 16,0-1-16,0 1 0,0 0 0,0 0 16,0 0-16,-42 21 0,21-21 15,0 21-15,-1 0 0,-20 0 0,21 0 16,0 0-16,0 0 0,-1 0 0,1 0 16,0 0-16,21 21 31,21-21-31,0 0 0,1 0 15,-1 0-15,0 0 0</inkml:trace>
  <inkml:trace contextRef="#ctx0" brushRef="#br0" timeOffset="45955.77">7874 9462 0,'42'0'15,"-21"0"1,1 0-1,-1 0-15,-21 21 16,21-21-16,0 21 0,-21 0 0,0 0 16,21 22-16,-21-22 15,0 0-15,0 0 0,0 0 0,0 0 16,0 1-16,0-1 0,0 0 0,0 0 16,0-42 15,0 0-31,0 0 15,0-1-15,0 1 16,0 0-16,0 0 0,0 0 0,0 0 16,0-1-16,21 1 0,1 0 15,-1 21-15,0 0 0,0-21 16,0 21-16,0 0 0,1 0 16,-1 0-16</inkml:trace>
  <inkml:trace contextRef="#ctx0" brushRef="#br0" timeOffset="46635.98">8594 9631 0,'0'0'16,"21"-21"-16,0 0 15,0 21-15,-21-22 0,0 1 0,0 0 16,21 21-16,-21-21 0,0 0 0,0 0 15,0-1-15,0 1 0,-21 21 16,0 0-16,0 0 0,0 0 16,-1 0-16,-20 0 0,21 0 0,-21 0 15,20 21-15,-20 1 0,21-22 0,0 21 16,0 0-16,-1 21 16,1-21-16,21 1 0,-21-1 0,21 0 15,0 0-15,0 0 0,21-21 16,0 21-16,1-21 15,-1 0-15,0 0 0,21 0 0,1 0 16,-22-21-16,21 21 0,0-21 0,-20 0 16,20 21-16,-21-21 0,21 21 15,-20-21-15,-1-1 0,0 22 16,-21-21-16,0 42 31,0 1-31,-21-1 16,21 21-16,-21-21 0,21 22 15,0 20-15,0-21 0,0 1 0,0 20 16,0 1-16,0-1 0,0 1 16,0-1-16,0 1 0,0-1 0,0 1 15,21-22-15,0 22 0,-21-1 0,0 1 16,0-1-16,21-21 0,-21 22 0,0-22 16,0 1-16,0-1 0,0 0 15,-21 1-15,-21-1 0,20 0 0,-20 1 16,21-22-16,-21 21 0,-1-21 0,1 0 15,0 22-15,-22-22 0,22-21 0,-1 0 16</inkml:trace>
  <inkml:trace contextRef="#ctx0" brushRef="#br0" timeOffset="46751.91">8318 10287 0,'0'0'0,"-63"0"0,-1 0 0,22 0 0,21-42 15,21-1-15,21 1 0,0 21 16,22-21-16,-22-1 0,21 1 0,0 0 15,22-1-15,-22 1 0,22 21 0</inkml:trace>
  <inkml:trace contextRef="#ctx0" brushRef="#br0" timeOffset="47133.26">9102 9462 0,'0'0'0,"21"0"15,-21-22-15,-21 22 16,-1 0-16,1 0 15,0 22-15,0-1 0,0 0 16,0 0-16,-1 0 0,1 0 0,0 1 16,21-1-16,0 21 0,0-21 0,0 0 15,0 1-15,0-1 0,0 0 16,0 0-16,21-21 0,0 0 16,1 0-16,-1 0 0,0 0 0,21 0 15,-21 0-15,1 0 16,20-21-16,-21 21 0,0-21 0,0 0 15,1-1-15,-22 1 0,0 0 0,21 0 16,-21 0-16,0-22 0,0 22 0,0 0 16,-21 0-16,21 0 0,-22 21 15,1-21-15,-21 21 0,21 0 0,0 0 16,-1 0-16,1 0 0,0 0 0,0 0 16,0 0-16,21 21 0,-21-21 15,21 21-15,0 0 16,21-21-16,0 0 0,0 0 15,0 0-15,0 0 16</inkml:trace>
  <inkml:trace contextRef="#ctx0" brushRef="#br0" timeOffset="47424.1">9525 9186 0,'0'0'0,"21"-21"0,-21 0 16,21 0-16,0 21 15,-21 21 1,0 0-16,0 0 16,0 1-16,-21-1 0,0 21 15,21-21-15,-21 22 0,21-22 0,-21 21 16,21 0-16,0 1 0,-21-22 16,21 21-16,0 1 0,0-22 15,0 21-15,0-21 0,0 0 0,0 1 16,0-1-16,21 0 0,0-21 15,0 0-15,0 0 16,0 0-16,1 0 0,-1 0 0,-21-21 16,21 21-16,0-21 0,0-1 0,-21 1 15,21 21-15,-21-21 0,0 0 0</inkml:trace>
  <inkml:trace contextRef="#ctx0" brushRef="#br0" timeOffset="47651.96">9419 9419 0,'0'0'0,"-21"0"32,42 0-17,0 0-15,0 0 0,1 0 16,-1 0-16,0 0 0,21 0 0,-21 0 16,1-21-16,20 21 0,-21 0 0,21 0 15,-20 0-15,-1-21 0,0 21 16,0 0-16,0 0 0,-42 0 47,0 0-47</inkml:trace>
  <inkml:trace contextRef="#ctx0" brushRef="#br0" timeOffset="49031.98">8424 10139 0,'-21'0'47,"0"0"-31,0 0-16,21 21 15,-21-21-15,-1 21 0,22 0 0,-21 1 16,0 20-16,0-21 0,0 21 16,21 1-16,-21-1 0,-1 22 0,1-22 15,0 0-15,-21 1 0,42-1 0,-21 0 16,21 22-16,0-22 0,0 0 16,0 1-16,0-22 0,0 21 0,0-21 15,0 22-15,0-22 0,21 0 0,0 0 16,0 0-16,0 1 0,0-22 15,22 21-15,-22-21 0,21 0 16,-21 0-16,22 0 0,-1 0 0,0 0 16,1-21-16,-1 21 0</inkml:trace>
  <inkml:trace contextRef="#ctx0" brushRef="#br0" timeOffset="49549.27">9864 9419 0,'0'0'15,"21"0"-15,-21-21 0,21 21 16,-21 21 0,0 0-1,0 22-15,0-1 16,0 22-16,0-22 0,0 21 0,0 22 15,0-21-15,-21-1 0,21 22 0,-21-22 16,-1 22-16,22 0 0,-63 84 16,63-127-16,-21 22 0,-22 42 15,-62-43-15,62-21 0</inkml:trace>
  <inkml:trace contextRef="#ctx0" brushRef="#br0" timeOffset="49624.23">9610 10922 0,'0'0'15,"21"-21"-15,0 21 16,-21-21-16,21 0 0,-21-22 0,0 22 15,0-21-15</inkml:trace>
  <inkml:trace contextRef="#ctx0" brushRef="#br0" timeOffset="49936.05">9779 9737 0,'0'0'0,"-21"-21"0,21-1 16,0-20-16,0 21 0,0 0 0,0 0 15,0-1-15,0 1 0,0 0 16,21-21-16,0 21 0,0-1 0,22 1 16,-1 0-16,0 21 0,1-21 0,-22 0 15,21 21-15,0 0 0,1 0 16,-22 0-16,0 0 0,0 21 16,0 0-16,-21 0 0,0 0 0,0 1 15,0-1-15,-21 0 0,0 0 16,0 0-16,0 0 0,-22 1 0,22-1 15,0 0-15,0 0 0,0-21 0,0 21 16,-1-21 0,44 0-1,-1 0 1,0-21-16</inkml:trace>
  <inkml:trace contextRef="#ctx0" brushRef="#br0" timeOffset="50367.8">10520 9440 0,'0'0'0,"0"-21"0,21 0 0,-21 0 15,0 0-15,-21 21 32,0 0-32,-1 0 15,1 0-15,0 21 0,0 0 16,0 0-16,21 0 0,-21 1 15,-1-1-15,1 0 0,21 0 0,0 0 16,0 0-16,0 1 0,0-1 16,0 0-16,21-21 31,1 0-31,-1-21 16,0 21-16,-21-21 0,21-1 15,0 22-15,0-21 0,-21 0 0,22 0 16,-1 0-16,-21 0 15,0 42 17,0 0-32,0 0 15,0 0-15,0 0 0,0 1 16,0-1-16,0 0 0,0 0 16,0 0-16,0 0 0,21-21 31,0 0-16</inkml:trace>
  <inkml:trace contextRef="#ctx0" brushRef="#br0" timeOffset="50776.13">10985 9356 0,'0'0'0,"0"-21"16,-21 21-16,0 0 15,0 0-15,0 0 0,0 0 16,-1 0-16,1 0 0,0 0 0,0 0 16,0 21-16,0-21 0,21 21 0,-22-21 15,22 21-15,-21-21 16,21 21-16,0 0 16,21-21-1,1 0-15,-1 0 0,0 22 16,0-22-16,0 0 0,22 0 0,-22 0 15,0 0-15,0 0 0,0 21 16,-21 0 0,-21-21-1,0 0-15,0 21 0,0-21 16,-22 0-16,22 0 0,0 21 0,-21-21 16,20 0-16,1 0 0,0 0 15,0 0-15,0 0 0,0 21 0,-1-21 31,44 0 1,-1 0-32</inkml:trace>
  <inkml:trace contextRef="#ctx0" brushRef="#br0" timeOffset="51183.89">11155 9419 0,'0'0'0,"21"-21"0,64-42 32,-85 41-17,-22 22 1,1 0-16,0 0 0,-21 0 16,21 0-16,-1 22 0,-20-22 15,21 21-15,-21-21 0,20 21 0,1 0 16,0-21-16,0 21 0,21 0 15,0 1-15,21-1 16,0-21 0,0 0-16,1 21 0,20-21 0,-21 21 15,21-21-15,-20 0 0,-1 0 0,21 21 16,-21-21-16,0 0 0,-21 21 16,0 1-1,-21-22-15,0 21 16,0-21-16,0 0 0,-22 0 15,1 0-15,21 21 0,-21-21 16,20 0-16,1 0 0,-21 0 0,21 0 16,0 0-16,21-21 31</inkml:trace>
  <inkml:trace contextRef="#ctx0" brushRef="#br0" timeOffset="51776.22">11515 9335 0,'-22'21'47,"22"0"-47,0 0 0,0 0 0,-21 22 15,21-22-15,0 0 0,-21 0 16,21 0-16,0 0 0,0 1 16,0-1-16,0 0 15,21-21 1,0 0 0,-21-21-16,22 0 0,-1 21 15,-21-22-15,21 1 0,-21 0 16,21 0-16,0 0 0,-21 0 15,0-1-15,21 22 16,-21-21-16,0 42 31,0 1-31,0-1 16,0 0-16,0 0 0,0 0 16,0 0-16,0 1 0,0-1 15,0 0-15,22-21 16,-1 0-1,0 0-15,0 0 0,0 0 16,0-21-16,1 0 0,-1 21 16,-21-22-16,21 1 0,-21 0 15,21 0-15,-21 0 0,0 0 0,0-1 16,0 1-16,0 0 0,0 0 16,0 0-16,-21 21 15,0 0-15,21-21 0</inkml:trace>
  <inkml:trace contextRef="#ctx0" brushRef="#br0" timeOffset="52156">12065 9313 0,'-21'0'16,"0"0"-16,-1 22 16,1-1-16,0 0 15,21 0-15,-21-21 0,0 21 16,21 0-16,0 1 0,0-1 16,0 0-16,0 0 0,0 0 15,0 0 1,21-21-16,0 0 15,0 0-15,0 0 0,1 0 16,-1 0-16,0-21 0,-21 0 0,21 21 16,-21-21-16,21 0 0,-21 0 15,0-1-15,0 1 16,0 0-16,0 0 0,0 0 16,-21 21-16,0 0 15,0-21-15,0 21 0,-1 0 16,1 0-16,21 21 15,-21-21-15,21 21 0,0 0 32</inkml:trace>
  <inkml:trace contextRef="#ctx0" brushRef="#br0" timeOffset="52515.8">12234 9356 0,'0'0'0,"21"0"16,1 0 0,-1 0-1,0 21 1,0 0-16,-21 0 16,0 0-16,0 1 15,0-1-15,0 0 0,0 0 0,0 0 16,0 0-16,0 1 0,0-1 15,-21-21 1,0 0 0,21-21-16,0-1 0,0 1 15,0 0-15,0 0 16,0 0-16,0 0 0,21-1 16,0 22-16,-21-21 0,0 0 15,21 0-15,0 21 0,-21-21 0,0 0 16,22 21-16,-22-22 0,21 22 15,0 0-15,-21-21 0,21 21 16</inkml:trace>
  <inkml:trace contextRef="#ctx0" brushRef="#br0" timeOffset="53092">12890 9271 0,'0'-21'16,"-21"21"-16,0 0 16,0 0-16,0 0 0,0 0 0,-1 0 15,1 21-15,0 0 0,-21-21 16,21 21-16,-1 1 0,1-22 0,21 21 15,-21 0-15,21 0 0,-21 0 0,21 0 16,0 1-16,0-1 0,0 0 16,0 0-16,21-21 15,0 21-15,0-21 0,1 0 16,-1 0-16,0 0 0,0 0 16,0 0-16,0-21 0,-21 0 15,22 21-15,-1-21 0,0 0 0,-21-1 16,21 1-16,0-21 0,-21 21 15,21-22-15,1 22 0,-22-21 16,0 0-16,21 20 0,0-20 0,-21 0 16,0 21-16,0-22 0,0 22 0,0-21 15,0 21-15,0-1 0,0 1 16,0 0-16,0 42 16,0 0-1,0 1-15,-21 20 0,21-21 16,-21 21-16,21-20 0,-22 20 15,22 0-15,0 1 0,0-1 0,-21 0 16,21 1-16,-21-22 0,21 21 16,-21 0-16,21-20 0,0 20 0,0-21 15,0 21-15,0-20 0,0-1 0,0 0 16,0 0-16,21-21 16,0 0-16,0 0 15,1 0-15</inkml:trace>
  <inkml:trace contextRef="#ctx0" brushRef="#br0" timeOffset="54180.02">7747 10075 0,'0'0'0,"-42"0"0,-64 0 31,63 0-31,1 0 0,0 0 0,21 0 16,-1 0-16,1 0 0,0 0 0,0 0 16,21-21-1,21 0 17,0 21-32,0 0 0,1 0 15,-1 0-15,0 0 0,0 0 16,0 0-16,22 0 0,-22 0 0,21 0 15,0 0-15,1 0 0,-1 0 0,0 0 16,1-21-16,20 21 0,-20 0 16,20 0-16,1 0 0,-22 0 0,21 0 15,22 0-15,-21 0 0,20 0 16,1-21-16,0 21 0,-1 0 16,22 0-16,0 0 0,0 0 0,0 0 15,-1 0-15,1 0 0,21 0 0,0 0 16,0 0-16,0 0 0,0 0 15,0 0-15,0 0 0,-21 0 0,21-21 16,0 21-16,-21 0 0,21 0 0,0 0 16,-21 0-16,0 0 0,-1 0 0,1 0 15,-21 0-15,21 0 0,-22 0 16,1 0-16,0 0 0,-1 0 0,1 0 16,0 0-16,-1 0 0,-20 0 0,21 0 15,-22 0-15,1 0 0,-22 0 16,21 0-16,-20 0 0,-1 0 15,0 0-15,1 0 0,-22 0 0,21 0 16,1 0-16,-22 0 0,21 0 0,-21 0 16,22 0-16,-22 0 0,0 0 15,21 0-15,-21 0 0,1 0 0,-1 0 16,21 0-16,-21 0 0,0 0 0,1 0 16,-1 0-16,0 0 15,-42 0 79</inkml:trace>
  <inkml:trace contextRef="#ctx0" brushRef="#br1" timeOffset="61107.61">13758 2244 0,'0'0'0,"-21"0"16,0-21-16,0 21 15,0 0-15,-1-22 32,44 22 30,-1 22-62,0-22 0,0 0 16,21 21-16,1 0 0,-1-21 0,0 21 15,1-21-15,20 21 0,1-21 16,-1 21-16,1 1 0,-1-22 0,22 21 16,-22 0-16,22 0 0,-21 0 15,41-21-15,-20 21 0,42 1 0,-21-1 16,21 0-16,0 0 0,0-21 0,-21 21 16,21 0-16,0 1 15,0-1-15,-21 0 0,-1-21 0,1 21 16,0 0-16,-21 0 0,-1-21 0,-20 22 15,-1-1-15,1 0 0,-1-21 16,-20 21-16,-1-21 0,0 21 0,1-21 16,-1 0-16,0 0 0,-20 21 15,-1-21-15,0 0 0,0 0 0,0 0 16,-21 22-16,-21-22 31,0 0-31,0 0 0,0 0 16,-1 0-16,-20 0 0</inkml:trace>
  <inkml:trace contextRef="#ctx0" brushRef="#br1" timeOffset="62307.69">13652 4149 0,'0'0'0,"0"21"0,-21 0 0,0-21 16,21 21-16,-21-21 0,21 21 0,-21 1 15,0-22-15,21 21 16,-22-21-16,22 21 0,-21 0 16,0-21-1,21 21-15,21-21 32,0 0-32,1 0 15,-1-21-15,0 0 0,0 21 16,21-21-16,-20 0 0,20-1 15,-21 1-15,21 0 0,1 0 0,-1 21 16,22-42-16,-22 20 0,21 1 0,-20 0 16,20 0-16,1 0 0,-1 0 15,1-1-15,-22 1 0,22 0 0,-1 0 16,1 0-16,-22 0 0,21-1 16,1-20-16,-22 21 0,22 0 15,-1 0-15,1-1 0,-1 1 0,1 0 16,-1 0-16,1 0 0,-1 0 0,1-1 15,-22 1-15,22 0 0,-22 0 16,0 0-16,22 0 0,-22-1 0,0 1 16,1 0-16,-1 0 0,0 0 0,1 0 15,-1-1-15,0 1 0,22 0 16,-22 0-16,1 0 0,-1 0 0,0-1 16,1 22-16,-1-21 0,-21 0 15,21 21-15,1-21 0,-1 0 16,-21 21-16,22-21 0,-1-1 0,-21 22 15,21-21-15,-20 21 0,20-21 16,-21 0-16,0 21 0,0-21 0,1 21 16,-1 0-16,-21-21 0,21 21 15,-21-22 17,21 22-32,0 0 31,-21-21-31,21 21 15,1 0 1,-1 0 0,0-21-16,0 21 15,0-21-15,0 21 16,1 0-16,-1 0 16,-21-21-1,0 0 63,0-1-62</inkml:trace>
  <inkml:trace contextRef="#ctx0" brushRef="#br1" timeOffset="62947.91">16933 2328 0,'-21'0'15,"0"0"1,21 22 15,0-1-31,0 0 16,0 0-16,0 0 16,0 0-16,21 1 0,0-1 15,0 0-15,-21 0 0,22 0 16,-1-21-16,0 21 0,0 1 0,0-1 15,0 0-15,1 0 0,20-21 0,-21 21 16,0 0-16,22 1 0,-22-22 16,0 21-16,0-21 0,0 0 15,0 21-15,1-21 0,-1 0 16,-21 21-16,0 0 47,-21-21-47,-1 21 0,1-21 15,21 22-15,-21-1 0,0-21 16,0 21-16,0 0 0,-1-21 0,1 21 16,0 0-16,0 1 0,0-1 0,0 0 15,-22 0-15,22 0 0,0 0 16,0 1-16,0 20 0,-22-21 0,22 0 16,0 0-16,0 1 0,0-1 15,-1 0-15,22 0 0,-21 0 16,0 0-16,21 1 0,-21-22 0,21 21 15,0-42 64</inkml:trace>
  <inkml:trace contextRef="#ctx0" brushRef="#br1" timeOffset="70343.92">18119 1736 0,'0'0'0,"-43"0"31,43-21-31,43 21 31,-22 0-15,21 0-16,22 0 0,-22-22 16,43 22-16,-22 0 0,1 0 0,20 0 15,-20 0-15,-1 0 0,1 0 16,-1 0-16,1 0 0,-22 0 0,0 0 15,1 0-15,-1 0 0,-21 0 16,0 0-16,1 0 0,-22 22 16,-22-22-1,1 21-15,-21 0 0,21-21 16,0 21-16,-22-21 0,22 21 16,-21-21-16,21 0 0,-1 0 15,-20 21-15,21 1 0,0-22 0</inkml:trace>
  <inkml:trace contextRef="#ctx0" brushRef="#br1" timeOffset="70647.75">18690 1842 0,'0'21'94,"0"0"-94,0 0 0,-21 0 0,21 22 15,0-1-15,-21 0 0,21-21 16,-21 22-16,21-1 0,-22 0 0,22 1 16,-21-1-16,0 0 0,21 1 15,0-22-15,0 21 0,0-21 0,0 22 16,0-22-16,0 0 0,0 0 0,0 0 16,0 1-16,21-22 31,0-22-16,1 1-15,-1 0 16,0-21-16,0 21 0,-21-1 0,21 1 16</inkml:trace>
  <inkml:trace contextRef="#ctx0" brushRef="#br1" timeOffset="71263.94">18944 2180 0,'0'0'0,"21"0"0,0-42 31,-21 63 0,0 0-31,0 0 16,-21 1-16,21-1 0,0 0 15,0 21-15,0-21 0,0 1 16,0-1-16,0 0 0,0 0 16,0 0-16,0 0 0,0 1 0,21-22 15,1 0-15,-1 21 0,21-21 16,-21 0-16,22 0 0,-1 0 0,0-21 15,1-1-15,-22 22 0,21-21 16,0 0-16,-20 0 0,-1 0 0,0 0 16,0-1-16,0 1 0,-21 0 15,21 0-15,-21 0 0,0 0 0,0-1 16,0 1-16,0 0 0,0 0 16,0 42 15,-21-21-16,21 21-15,-21 0 0,21 1 0,-21-1 16,21 21-16,0-21 0,0 22 0,-21-22 16,21 21-16,0 0 0,0 22 15,0-22-15,0 1 0,0-1 0,0 21 16,0-20-16,0-1 0,0 0 16,21 1-16,-21-1 0,0 0 0,0 1 15,0-1-15,0 0 0,0 1 16,0-22-16,-21 0 0,0 21 15,-1-20-15,1-1 0,0 0 0,-21-21 16,21 0-16,-22 21 0,1-21 0,0 0 16,20 0-16,-20 0 0,0 0 15,-1-21-15,22 0 0,-21 0 16,21-1-16,0 1 0,-1 21 0,1-21 16,0 0-16,0 0 0,21 0 0,0-1 15,0 1-15,0 0 0,0 0 16,0 0-16,21 0 0,-21-1 15,21 1-15,0 0 0,1 0 16,-1 0-16,21 0 0</inkml:trace>
  <inkml:trace contextRef="#ctx0" brushRef="#br1" timeOffset="71704.53">19791 2138 0,'0'0'0,"0"-21"0,0 0 31,0 42 16,0 0-47,0 0 0,0 0 16,0 0-16,0 22 0,0-1 15,0 22-15,0-22 0,0 21 0,0 1 16,0-22-16,0 22 0,0-1 16,0-20-16,0 20 0,0-21 0,0 1 15,0-1-15,0 0 0,0 1 16,0-22-16,0 0 0,0 21 0,0-20 15,0-1-15,0 0 16,0-42 31,21 0-47,-21-1 0,0 1 16,0 0-16,0 0 0,0-21 0</inkml:trace>
  <inkml:trace contextRef="#ctx0" brushRef="#br1" timeOffset="72046.34">19854 2286 0,'0'0'0,"0"-21"0,0 0 0,0 0 16,0-1-16,0 1 15,21 0-15,1 21 16,-1-21-16,0 21 0,0 0 15,0 0-15,22 0 0,-22 0 16,0 0-16,0 0 0,0 0 0,22 0 16,-22 0-16,0 21 0,-21 0 15,0 0-15,0 1 0,0-1 16,0 0-16,0 0 0,-21 0 16,0 0-16,-1 1 0,1-1 0,0 0 15,0 0-15,-21-21 0,20 21 16,1 0-16,0-21 15,0 0-15,21-21 47,0 0-47</inkml:trace>
  <inkml:trace contextRef="#ctx0" brushRef="#br1" timeOffset="72292.2">20426 2096 0,'0'0'0,"0"21"31,0 0-31,0 0 16,0 0-16,0 0 0,0 1 0,-21-1 15,21 0-15,0 0 0,0 0 16,0 0-16,0 1 15,0-1-15,0 0 16,21-42 15,0 21-31</inkml:trace>
  <inkml:trace contextRef="#ctx0" brushRef="#br1" timeOffset="72652">20553 1778 0,'0'0'0,"-85"21"16,64-21-16,0 21 0,21 1 16,0-1-16,0 0 15,21-21 1,0 0-16,0 0 15,0 0-15,1 0 0,20 0 0,-21 0 16,0 0-16,0-21 0,-21 0 16,22-1-16,-22 1 15,0 0-15,0 0 0,0 0 16,-22 21-16,1 0 0,0 0 16,0 0-16,0 0 0,0 0 15,-1 0-15,1 0 0,21 21 16,0 0-16,0 0 15,0 0-15,0 1 0,0-1 0,0 0 16,0 0-16,0 0 16,21 0-16,1 1 0</inkml:trace>
  <inkml:trace contextRef="#ctx0" brushRef="#br1" timeOffset="73187.69">20849 2117 0,'0'21'31,"0"0"-31,0 0 16,0 0-16,0 1 15,0-1-15,0 0 0,0 0 16,0 0-16,0 0 0,-21 1 0,21-1 15,0 0-15,0 0 0,-21 0 16,21 0-16,0 1 0,0-1 16,0-42 15,0-1-31,0 1 16,0 0-16,0 0 15,0 0-15,0 0 0,0-1 0,0 1 16,21 0-16,0 0 0,0 0 0,0 0 15,1-22-15,-1 22 0,0 0 16,21 0-16,-21 0 0,22 21 0,-22-22 16,0 22-16,21 0 0,-20 0 15,-1 0-15,0 0 0,0 0 0,0 22 16,-21-1-16,0 0 0,0 0 16,0 0-16,0 0 0,0 1 0,0 20 15,0-21-15,0 0 0,0 0 16,0 22-16,-21-22 0,21 0 0,-21 0 15,21 0-15,-21 1 16,21-1-16,-21-21 16,21-21 15</inkml:trace>
  <inkml:trace contextRef="#ctx0" brushRef="#br1" timeOffset="74176.19">22077 2074 0,'0'0'15,"-21"0"-15,-1-21 0,1 21 16,0 0-16,0 0 0,0 0 16,0 0-16,-1 0 0,1 0 15,0 0-15,-21 0 0,21 21 0,-1 1 16,1-1-16,0 0 0,-21 0 0,21 0 16,-1 0-16,22 1 15,-21-1-15,21 0 0,-21-21 0,21 21 0,0 0 16,0 0-16,0 1 15,21-22-15,0 0 16,1 0-16,-1 0 0,-21 21 16,21-21-16,0 0 0,21 0 0,-20 0 15,-1 0-15,0-21 0,0 21 0,0-22 16,0 22-16,1-21 0,-1 0 16,0 21-16,-21-21 0,0 0 15,0 0-15,0-1 16,0 1-1,-21 21 1,21 21 0,-21 1-16,21-1 15,0 0-15,0 0 16,0 0-16,0 0 0,0 22 0,-22-22 16,22 21-16,-21-21 0,21 22 0,-21-1 15,21 0-15,0-20 0,0 20 16,0 0-16,-21 1 0,21-1 0,0 0 15,-21 1-15,21 20 0,0-21 16,0 1-16,0-1 0,0 0 0,0 1 16,0 20-16,0-20 0,0 20 15,0-21-15,0 22 0,0-22 16,0 1-16,0-1 0,0 21 0,0-20 16,0-1-16,0 0 0,0 1 0,0-1 15,0 0-15,-21-20 0,-1 20 16,1 0-16,0 1 0,0-22 0,0 0 15,0 21-15,-22-21 0,22 1 0,0-22 16,0 21-16,0-21 0,-1 21 16,1-21-16,0 0 0,0-21 15,21 0-15,0 42 0,-21-42 0,0-1 16,21-20-16,-43 42 0,22-21 0,21-43 16,-21 22-16,21-21 15,0-1-15,-42 1 0,20-1 0,1-21 16,21 22-16,0-22 0,21 22 0,1-22 15,-22 22-15,42-1 0,-21 1 16,0-1-16,0-21 0,22 43 0,-22-21 16,21-1-16,-21 1 0,22 20 0,-22-20 15,21 20-15,-21 1 0,22 0 16,-22 21-16,0-22 0,21 22 0,-20 0 16,20 0-16,-21 0 0,0-1 15,0 22-15,22-21 0,-22 21 0,0 0 16,0 0-16,0 0 15,1 0-15,-1 0 16,-42 21 31</inkml:trace>
  <inkml:trace contextRef="#ctx0" brushRef="#br1" timeOffset="74336.1">22077 2455 0,'0'22'31,"0"-1"-31,0 0 0,0 0 16,-21-21-16,-1 21 16,1 0-16,0 1 0,0-22 15,0 21-15</inkml:trace>
  <inkml:trace contextRef="#ctx0" brushRef="#br1" timeOffset="77275.58">11028 6371 0,'-21'0'0,"-1"0"0,1 0 16,0 0-16,0 0 16,0 0-16,0 0 0,-1 0 15,1 0-15,0 0 0,0 0 16,0 0-16,0 0 0,-1 0 15,1 0-15,0 0 0,0 0 16,0 0 0,0 0-16,42 0 375,0 0-313,0 0 1,0 0-16,0 0 46,1 0-61,-1 0-17,0 0 32,0 0-31,0 0-1,0 0-15,1 0 16,-1-21-16,0 21 0,0 0 16,0 0-16,0 0 0,1 0 15,-1 0-15,0 0 0,21 0 0,-21 0 16,1 0-16,20 0 0,-21 0 0,21 0 15,-20-21-15,20 21 0,-21 0 16,21 0-16,1 0 0,-1 0 0,0 0 16,22 0-16,-22 0 0,22 0 0,-1-21 15,-20 21-15,20 0 0,22 0 16,-22 0-16,1 0 0,-1 0 16,22 0-16,-22 0 0,22-21 0,-21 21 15,20 0-15,-20 0 0,20 0 16,1-22-16,0 22 0,-1 0 0,-20 0 15,21 0-15,-1 0 0,1 0 0,-22-21 16,1 21-16,-1 0 0,1 0 16,-1 0-16,1 0 0,-1 0 0,-20-21 15,20 21-15,-20 0 0,-1 0 0,21 0 16,-20 0-16,-1-21 0,0 21 16,22 0-16,-22 0 0,1 0 15,-1 0-15,0-21 0,-21 21 0,22 0 16,-1 0-16,-21 0 0,22 0 15,-22-21-15,0 21 0,21 0 0,-21 0 16,1 0-16,20 0 0,-21 0 0,0-22 16,0 22-16,1 0 0,-1 0 15,0 0-15,0 0 0,0 0 16,0 0 0,-21-21-16,22 21 15,-1 0 1,0 0 15,0 0-31,0 0 16,-21-21 46,-21 21-62,0 0 16,0 0-16,0 0 15,-1-21 1,1 21-16,0 0 0,0-21 16,0 21-16</inkml:trace>
  <inkml:trace contextRef="#ctx0" brushRef="#br1" timeOffset="77813.27">14563 5884 0,'0'0'0,"-22"-21"15,1 21 1,21 21 15,0 1-15,21-1-16,1-21 15,-1 21-15,0-21 0,0 21 0,0-21 16,0 0-16,1 21 0,-1-21 16,0 0-16,0 0 0,21 0 0,-20 21 15,-1-21-15,0 0 0,0 0 0,0 0 16,0 0-16,1 0 0,-1 0 16,0 0-16,-21 22 46,-21-22-46,0 0 0,-1 21 16,1-21-16,0 21 16,0 0-16,0-21 0,0 21 0,-1 0 15,-20 1-15,21-1 0,-21 0 0,20 0 16,-20 21-16,21-20 0,-21-1 16,20 21-16,1-21 0,-21 0 0,21 22 15,0-22-15,-1 0 0,1 0 0,0 0 16,21 1-16,-21-1 0,0 0 15,0-21-15,21 21 16,0-42 15,21 0-15,-21 0-16,21 21 0</inkml:trace>
  <inkml:trace contextRef="#ctx0" brushRef="#br1" timeOffset="81064.62">16743 5757 0,'0'0'0,"0"-21"0,0 0 0,0 0 16,0 0-16,0 0 16,0-1-16,-21 22 15,-1 0 1,1 0-16,0 22 0,-21-1 0,21 0 16,-1 21-16,-20 1 0,21-22 0,-21 21 15,20 0-15,-20 1 0,21-1 16,0 0-16,0 1 0,-1-22 15,22 21-15,0 1 0,0-22 0,0 21 16,0-21-16,0 0 0,22 22 16,-1-22-16,21 0 0,-21 0 0,22-21 15,-1 21-15,0-21 0,1 0 16,-1 0-16,0 0 0,1 0 0,-1-21 16,0 21-16,-21-21 0,22 0 0,-1 0 15,0 0-15,1-1 0,-1-20 16,-21 21-16,22 0 0,-1-22 0,-21 1 15,21 0-15,-20 21 0,20-22 16,-21-20-16,0 20 0,0 1 16,1 0-16,-1-1 0,0 1 0,0 0 15,-21 21-15,0-22 0,0 22 16,0 0-16,0 0 0,0 0 16,0 42-1,-21 0-15,21 21 16,-21-21-16,0 22 0,21-1 0,0 0 15,-22 1-15,1-1 0,21 22 16,-21-22-16,21 0 0,0 1 0,0-22 16,0 21-16,0 0 0,0 1 15,0-22-15,0 0 0,0 21 16,0-20-16,0-1 0,21 0 0,0 0 16,1-21-16,20 21 0,-21-21 0,21 0 15,-20 0-15,20 0 0,-21 0 16,21-21-16,-20 0 0,20 0 0,-21 0 15,0-1-15,0 1 0,1 0 16,-1 0-16,-21-21 0,21 20 0,-21 1 16,21 0-16,-21 0 0,0 0 15,0 0 1,0 42 0,-21 0-1,21 0-15,0 0 0,0 0 16,0 1-16,0-1 0,0 0 0,0 0 15,0 0-15,0 0 0,0 1 16,0-1 0,21-21-16,0 0 15,-21-21-15,0-1 16,21 22-16,1-21 0</inkml:trace>
  <inkml:trace contextRef="#ctx0" brushRef="#br1" timeOffset="81408.06">17970 5715 0,'0'0'0,"-21"0"16,0 21-16,21 0 0,0 1 16,0-1-1,0 0-15,21-21 16,0 0-1,1 0-15,-1 0 16,0 0-16,0-21 0,0 0 0,-21-1 16,0 1-16,0 0 15,0 0-15,0 0 16,-21 21-16,0 0 16,0 0-16,0 0 0,-1 0 15,1 0-15,0 21 0,0 0 16,21 0-16,-21 0 0,21 1 15,0-1-15,0 0 0,0 0 16,0 0-16,21-21 0,0 21 0,0 1 16,0-22-16</inkml:trace>
  <inkml:trace contextRef="#ctx0" brushRef="#br1" timeOffset="81711.88">18436 5842 0,'0'0'0,"0"-21"0,-21 21 15,0 0 1,0 0-16,-1 21 16,1-21-16,0 21 0,0 0 0,-21 1 15,20 20-15,1-21 0,21 21 0,-21-20 16,21 20-16,-21-21 15,21 0-15,0 22 0,0-22 0,0 0 16,0 21-16,0-21 0,0 1 0,21-1 16,0 0-16,0-21 15,1 0-15,-1 0 0,21 0 0,-21 0 16,22 0-16,-22 0 0,21 0 16,0-21-16,1 0 0,-22-1 0,21 1 15,1 0-15</inkml:trace>
  <inkml:trace contextRef="#ctx0" brushRef="#br1" timeOffset="82448.03">18902 5440 0,'0'0'16,"0"-21"-16,0 0 0,0-1 0,0 44 31,0-1-15,0 21-16,0 0 0,0 1 0,0-1 15,-21 0-15,-1 22 0,1-1 16,0-20-16,21 20 0,-21 1 0,0-22 16,21 0-16,-21 1 0,21-1 0,-22 0 15,22 1-15,0-1 0,0-21 16,0 0-16,0 1 0,0-1 0,0 0 16,0 0-16,0-42 46,0 0-46,0 0 0,0-1 0,22 1 16,-22 0-16,21-21 0,0 21 16,-21-22-16,21 22 0,0 0 0,0-21 15,-21 20-15,22-20 0,-1 21 0,0 0 16,0 0-16,0-1 0,0 1 16,22 0-16,-22 0 0,0 21 0,21 0 15,-20 0-15,20 0 0,-21 0 16,0 21-16,0 0 0,1 0 0,-22 1 15,0-1-15,0 0 16,0 0-16,-22 0 0,1 0 16,0 1-16,0-1 0,-21-21 0,20 21 15,1-21-15,0 0 0,-21 0 0,21 0 16,-1 0-16,1 0 0,0 0 16,0 0-16,0 0 0,0 0 0,-1 0 15,1 0-15,0 0 0,0 0 16,21 21 15,0 0-31,0 0 16,0 1-16,0-1 0,0 0 0,0 0 15,0 21-15,0-20 0,0-1 0,21 21 16,0-21-16,0 0 0,-21 1 16,22-1-16,-1 0 0,21 0 15,-21-21-15,22 21 0,-1-21 0,0 0 16,1 0-16,-1 0 0,0 0 15,1 0-15,-1 0 0,-21 0 0,0 0 16,22-21-16,-22 21 0,0-21 0,-21 0 16,21 0-16,-21-1 15,-21 1 1,0 21 0</inkml:trace>
  <inkml:trace contextRef="#ctx0" brushRef="#br1" timeOffset="83695.94">8636 7811 0,'21'0'31,"0"0"-15,-21-22-16,21 22 15,-21-21-15,22 21 0,-1-21 0,0 0 16,0 0-16,0 0 15,0-1-15,-21 1 0,22 21 16,-1-21-16,21 0 0,-21 0 0,22 0 16,-1-1-16,0-20 0,1 21 15,-1 0-15,21-22 0,-20 22 0,41-21 16,-20 0-16,21 20 0,-1-20 16,22 0-16,0 21 0,21-22 0,-21 22 15,21 0-15,-21 0 0,21 0 0,0-1 16,0 1-16,21 21 0,0-21 15,-21 21-15,21-21 0,-21 21 16,21 0-16,0 0 0,-21 0 0,22 0 16,-22 0-16,0 21 0,0 0 0,-22 0 15,1 1-15,0-1 0,0 21 16,0-21-16,0 22 0,-22-1 0,1 0 16,-22 1-16,22-1 0,-21 0 0,-22-21 15,0 22-15,1-22 0,-1 21 16,-21-21-16,0 1 0,0-1 15,1 0-15,-1-21 0,-21 21 0,-21-21 47,-1 0-47,1 0 0,0 0 16,-21-21-16,21 0 0,-22 21 0,1-21 16</inkml:trace>
  <inkml:trace contextRef="#ctx0" brushRef="#br1" timeOffset="84548">11007 7620 0,'21'0'78,"-21"-21"-62,21 21-16,0 0 0,0-21 16,0 21-16,1-21 0,-1-1 15,0 22-15,0-21 0,0 21 0,22-21 16,-22 21-16,0-21 0,21 0 15,1 21-15,-22-21 0,21-1 0,22 22 16,-22-21-16,21 0 0,1 0 0,-1 21 16,1-21-16,21 0 0,-1 21 15,-20-22-15,20 1 0,-20 21 0,21 0 16,-22 0-16,1 0 0,-1 0 16,1 0-16,-1 0 0,1 0 0,-1 0 15,22 21-15,-1 1 0,-20-22 16,21 21-16,-22 0 0,1 0 0,-1 0 15,1 0-15,-22 1 0,0-1 0,1-21 16,-22 21-16,21 0 0,-21 0 16,0-21-16,-21 21 0,22 1 0,-1-22 15,0 0-15,0 21 16,0-21-16,0 0 16,1 0-1,-22-21 16,0-1 1,0 1-17</inkml:trace>
  <inkml:trace contextRef="#ctx0" brushRef="#br1" timeOffset="85103.69">13652 7176 0,'0'0'16,"0"21"-1,0 0 1,0 0-16,0 0 16,0 0-16,0 1 15,0-1-15,22 0 0,-1 0 0,0-21 16,0 21-16,-21 0 0,21 1 15,0-1-15,1-21 0,-1 21 0,0 0 16,0-21-16,0 21 0,0-21 0,1 0 16,-1 0-16,0 21 15,0-21-15,0 0 16,0 0-16,-42 22 31,0-22-15,0 0-16,21 21 0,-21 0 0,0-21 15,-22 21-15,22-21 0,0 21 16,0 0-16,-22 1 0,22-1 0,0 0 16,-21 0-16,21 0 0,-22-21 0,22 21 15,0 1-15,0-1 0,-22 0 0,22 0 16,0-21-16,21 21 0,-21 0 16,0-21-16,21 22 0</inkml:trace>
  <inkml:trace contextRef="#ctx0" brushRef="#br1" timeOffset="88103.77">15621 7535 0,'21'0'31,"-21"-21"-31,21 21 16,-21-21-16,21 21 0,-21-21 15,22 0-15,-22 0 16,0-1-16,0 1 0,0 0 15,0 0 1,-22 21 0,1 0-16,0 0 0,0 21 15,-21-21-15,20 21 0,1 0 0,0 1 16,-21-1-16,21 0 16,-1 0-16,1 0 0,0 0 0,21 1 15,0-1-15,0 0 0,0 0 16,0 0-16,21-21 15,-21 21-15,21 1 0,1-22 0,-1 21 16,21-21-16,-21 21 0,0-21 0,1 21 16,20-21-16,-21 21 0,0 0 15,0-21-15,1 22 0,-1-22 0,0 21 16,-21 0-16,0 0 16,0 0-16,0 0 15,-21-21-15,0 22 0,-1-1 16,1-21-16,-21 0 0,21 21 0,-22-21 15,1 0-15,0 0 0,21 21 16,-22-21-16,22 0 0,-21 0 0,21 0 16,-1 0-16,1 0 0,0 0 15,21-21-15,0 0 32,21 0-32,0 21 15,1-22-15,-1 22 0,0-21 16,0 21-16</inkml:trace>
  <inkml:trace contextRef="#ctx0" brushRef="#br1" timeOffset="88500.54">15938 7789 0,'0'-21'31,"22"21"-15,-22-21-16,21 0 0,0 21 16,-21-21-16,21 21 0,0-21 15,-21-1-15,21 1 16,1 0-16,-22 0 16,-22 21 15,1 0-31,0 0 0,0 0 15,0 21-15,0 0 0,-1 0 0,1 1 16,21-1-16,-21 0 0,21 0 0,-21 0 16,21 22-16,0-22 0,0 0 15,0 0-15,0 0 0,0 0 16,0 1-16,21-1 0,0-21 0,-21 21 16,21-21-16,1 0 0,-1 0 15,0 0-15,21 0 0,-21 0 16,1 0-16,-1 0 0,0 0 0,0-21 15,0 0-15,0 21 0</inkml:trace>
  <inkml:trace contextRef="#ctx0" brushRef="#br1" timeOffset="88787.95">16552 7176 0,'0'0'0,"0"-22"31,0 44-31,0-1 0,0 21 16,0-21-16,0 22 0,0-1 0,0 0 15,0 1-15,0-1 0,0 21 16,0-20-16,0-1 0,0 0 0,-21-20 16,21 20-16,-21 0 0,21-21 0,0 1 15,0 20-15,0-21 0,0 0 16,-21-21-16,21 21 0,0 1 15,21-22 1,0 0 0,-21-22-16,21 1 0,0 0 15</inkml:trace>
  <inkml:trace contextRef="#ctx0" brushRef="#br1" timeOffset="89180.73">16827 7726 0,'22'0'16,"-1"0"-1,0 0-15,0 0 0,0 0 16,0-21-16,1 21 0,-1-21 0,0-1 15,0 22-15,0-21 0,0 0 0,-21 0 16,0 0-16,0 0 16,0-1-16,0 1 15,-21 21-15,0 0 16,0 0-16,0 0 0,0 21 0,-1 1 16,1-1-16,0 0 0,0 0 0,0 0 15,0 22-15,-1-22 0,22 0 16,0 0-16,-21 21 0,21-20 0,0-1 15,0 0-15,0 0 16,0 0-16,21-21 16,1 0-16,-22 21 0,21-21 0,0 0 15,0 0-15,0 0 0,22 0 0,-22-21 16,0 0-16</inkml:trace>
  <inkml:trace contextRef="#ctx0" brushRef="#br1" timeOffset="89484.12">17716 7472 0,'-21'0'16,"0"0"0,0 21-16,0 0 0,0-21 0,-1 21 15,22 1-15,-21-1 0,0 0 16,0 21-16,21-21 0,0 1 0,0-1 15,0 0-15,0 0 0,0 0 0,0 0 16,0 1-16,0-1 0,0 0 16,21 0-16,0-21 0,0 0 15,1 0-15,-1 0 0,21 0 0,-21 0 16,0 0-16,22 0 0,-22 0 16,0 0-16,21-21 0,-20 0 0,-1 0 15,21 21-15,-21-22 0,0-20 0,22 21 16,-22 0-16,0 0 0</inkml:trace>
  <inkml:trace contextRef="#ctx0" brushRef="#br1" timeOffset="89760.97">18330 7154 0,'0'0'0,"0"-21"0,0 42 31,-21 1-31,0-1 16,21 21-16,-21-21 0,0 22 0,21-1 15,0 0-15,0-21 0,-22 22 16,22-1-16,-21 0 0,21 1 0,0-22 16,0 21-16,-21-21 0,21 1 15,0 20-15,0-21 0,0 0 16,0 0-16,0 1 0,0-1 16,21-21-1,0 0 1,1 0-16,-1 0 0,0-21 0,0 21 15,0-22-15,-21 1 0,21 0 0,1 0 16</inkml:trace>
  <inkml:trace contextRef="#ctx0" brushRef="#br1" timeOffset="89960.85">18521 7493 0,'0'21'15,"0"0"1,0 1-16,0-1 0,0 0 15,0 0-15,0 0 0,0 0 16,0 1 0,0-44 31,0 1-47,21 21 0,-21-21 15,0 0-15</inkml:trace>
  <inkml:trace contextRef="#ctx0" brushRef="#br1" timeOffset="90151.74">18669 7197 0,'-21'-43'16,"0"43"-16,-1 0 16,22 22 46,0-1-46</inkml:trace>
  <inkml:trace contextRef="#ctx0" brushRef="#br1" timeOffset="90344.74">17949 7408 0,'0'0'0,"0"22"16,21-22 0,1 0-1,-1 0-15,0 0 16,21 0-16,-21 0 0,22 0 0,-1 0 16,0 0-16,1 0 0,-22-22 0,21 22 15,1 0-15,-22 0 0</inkml:trace>
  <inkml:trace contextRef="#ctx0" brushRef="#br1" timeOffset="90844.14">18902 7493 0,'0'21'16,"0"0"-1,0 1-15,0-1 0,0 0 16,0 0-16,0 0 0,0 0 0,-21 1 16,21-1-16,0 0 0,-22 0 15,22 0-15,0 0 0,0 1 0,0-1 16,0 0-16,0-42 62,0 0-62,0-1 0,0 1 0,0 0 16,0 0-16,0 0 16,0 0-16,22-22 0,-1 22 0,0 0 15,0-21-15,0 20 0,0 1 0,1 0 16,20 0-16,-21 21 0,0 0 16,0-21-16,1 21 0,-1 0 0,0 0 15,0 0-15,-21 21 0,21-21 16,-21 21-16,0 0 0,21 0 15,-21 1-15,0-1 0,0 0 0,0 0 16,0 0-16,0 0 0,0 1 16,0-1-16,0 0 0,0 0 0,-21 0 15,0 0-15,0-21 16,21 22-16</inkml:trace>
  <inkml:trace contextRef="#ctx0" brushRef="#br1" timeOffset="91612.28">19791 7493 0,'0'0'0,"0"-21"16,-21 0-1,-1 21-15,1 0 0,0 0 16,0 0-16,0 0 0,0 0 16,-1 21-16,1 0 0,0 0 0,-21 0 15,21 1-15,-1-1 0,22 0 16,-21 0-16,21 0 0,-21 0 0,21 1 16,0-1-16,0 0 0,21 0 15,0-21-15,1 0 16,-1 0-16,0 0 0,21 0 15,-21 0-15,1 0 0,-1 0 0,0 0 16,0 0-16,-21-21 0,21 21 0,0-21 16,-21 0-16,22 21 0,-22-22 15,0 1-15,21 0 0,-21 0 0,21 21 16,-21-21-16,21 21 0,-21-21 16,0 42-1,0 0 1,0 0-16,0 0 15,0 0-15,0 1 0,0 20 0,0-21 16,0 0-16,0 22 0,0-22 0,0 21 16,0 0-16,0-20 0,0 41 15,0-21-15,0 1 0,0-1 16,0 0-16,0 22 0,21-22 0,-21 1 16,0 20-16,0-21 0,0 1 0,0-1 15,21 22-15,-21-22 0,0 0 16,22 1-16,-22 20 0,0-21 0,0 1 15,0 20-15,21-20 0,-21-1 0,0 0 16,21-21-16,-21 22 0,0-1 0,0-21 16,0 0-16,0 1 0,0-1 15,0 0-15,0 0 0,-21-21 0,0 0 16,-1 0-16,1 0 0,0 0 0,0 0 16,-21 0-16,20 0 0,-20-21 15,190-1037 48,-127 1036-48,1 1-15,-1-21 0,0 21 0,0-22 16,0 1-16,0 0 0,22 21 16,-22-1-16,0-20 0,0 21 0,-21 0 15,21 0-15,1-1 0,-22 1 16</inkml:trace>
  <inkml:trace contextRef="#ctx0" brushRef="#br1" timeOffset="92655.68">13123 9440 0,'0'0'0,"21"0"32,1 0-17,-1 0-15,21 0 0,0 22 0,1-22 16,-1 0-16,22 0 0,-1 0 0,22 0 15,-1 0-15,1 0 0,0 0 0,21 0 16,-1 0-16,1-22 0,0 22 16,0 0-16,-21 0 0,20 0 0,1 0 15,0 0-15,0 0 0,-21 0 0,20 0 16,-20 0-16,-21 0 0,20 0 0,-41 0 16,20 0-16,-21 0 0,1 0 15,-22 0-15,21 0 0,-21 0 0,-21-21 47,-21 21-31,0-21-16,0 21 0,21-21 0</inkml:trace>
  <inkml:trace contextRef="#ctx0" brushRef="#br1" timeOffset="92996.31">15198 9081 0,'0'0'0,"-22"0"32,22 21-17,22-21 1,-1 21-16,0-21 0,0 0 0,21 21 16,-20 0-16,20-21 0,0 0 0,-21 0 15,22 21-15,-1-21 0,0 0 16,1 22-16,-22-22 0,21 21 0,-21-21 15,1 21-15,-1-21 0,0 21 0,-21 0 16,0 0-16,0 1 16,0-1-16,-21-21 0,0 21 0,-1 0 15,1 0-15,-21 0 0,21 1 0,-22-1 16,1 21-16,0-21 0,-1 0 0,22 1 16,-21-1-16,0 0 0,20 0 15,1-21-15,-21 21 0,21-21 16,0 21-16,-1-21 15</inkml:trace>
  <inkml:trace contextRef="#ctx0" brushRef="#br1" timeOffset="95900.49">16870 9102 0,'0'0'0,"21"0"16,-21-21-16,21 21 0,-21-22 15,0 1-15,0 0 0,0 0 16,0 0-16,0 0 16,-21 21-1,0 0-15,0 0 0,-1 0 0,1 0 16,0 21-16,0 0 0,0 0 0,-22 0 15,22 0-15,0 1 0,0 20 16,0-21-16,0 21 0,-1-20 0,1 20 16,21-21-16,0 21 0,0-20 0,0 20 15,0-21-15,0 21 16,0-20-16,0 20 0,0-21 0,21 0 16,1 0-16,-1 1 0,0-22 0,0 21 15,0-21-15,22 0 0,-22 0 0,0 0 16,21 0-16,-21 0 0,1 0 15,20 0-15,-21 0 0,0 0 0,22-21 16,-22-1-16,0 1 0,21 0 0,-21 0 16,1 0-16</inkml:trace>
  <inkml:trace contextRef="#ctx0" brushRef="#br1" timeOffset="96180.33">17399 8890 0,'0'0'0,"0"-21"0,0 42 32,0 0-32,-21-21 0,21 43 15,-21-22-15,21 21 0,0-21 0,0 22 16,0-1-16,0-21 0,0 21 0,0 1 16,0-22-16,0 21 0,0-21 0,0 22 15,0-22-15,0 0 0,0 0 16,0 22-16,0-22 0,0 0 0,0 0 15,0 0-15,21-21 32,0 0-32,0 0 0,0 0 15,0 0-15,-21-21 0,22 0 0,-1 0 16,-21 0-16</inkml:trace>
  <inkml:trace contextRef="#ctx0" brushRef="#br1" timeOffset="96396.21">17695 9250 0,'0'42'16,"0"-21"-16,0 1 0,0-1 0,0 0 15,0 0-15,0 0 0,0 0 16,0 1-16,0-1 16,0 0-16,0 0 0,0 0 31,21-21-31,1 0 15,-22-21-15,21 0 16,-21 0-16,0 0 0,21-1 16</inkml:trace>
  <inkml:trace contextRef="#ctx0" brushRef="#br1" timeOffset="96645.08">17843 9017 0,'0'0'0,"-21"0"0,0 0 0,0 0 15,0 0-15,0 0 16,42 0 62,0 21-47,-21 0-15,21 1 0</inkml:trace>
  <inkml:trace contextRef="#ctx0" brushRef="#br1" timeOffset="96988.52">18394 9250 0,'0'0'0,"-21"0"15,-1 0-15,1 0 0,0 0 0,0 0 16,-21 0-16,20 0 0,1 21 0,0 0 16,0 0-16,0 1 0,0-1 15,-1 0-15,22 0 0,0 0 0,-21 22 16,21-22-16,0 21 0,0-21 15,0 0-15,0 22 0,0-22 0,0 0 16,0 0-16,21-21 0,1 21 0,20 1 16,-21-22-16,0 0 0,22 0 0,-1 0 15,0 0-15,-21 0 0,22 0 16,-1-22-16,0 1 0,1 21 0,-1-21 16,-21 0-16,22-21 0,-1 20 0,-21 1 15,21-21-15,-20 21 0,-1-22 16,0 22-16,0-21 0,0 0 15</inkml:trace>
  <inkml:trace contextRef="#ctx0" brushRef="#br1" timeOffset="97508.22">18902 9123 0,'21'-85'0,"-42"212"16,21-169-16,21-85 0,-21 106 0,21 0 0,-21-1 15,0 1-15,0 42 16,0 1 0,0-1-16,-21 0 0,21 21 15,0 1-15,0-1 0,-21-21 0,21 21 16,0 1-16,0-1 0,0-21 0,0 22 15,0-22-15,0 21 0,0-21 16,0 0-16,0 1 0,0-1 16,0 0-16,0 0 0,0 0 15,-21-21-15,-1 0 16,1 0 0,21-21-16,0 0 15,0 0-15,0 0 0,0-1 16,21 1-16,1 0 0,-1 0 0,0 21 15,0-21-15,21 0 0,-20-1 16,-1 22-16,21-21 0,0 21 0,-20 0 16,20 0-16,-21 0 0,21 0 0,-20 0 15,20 0-15,-21 0 0,0 0 16,0 0-16,-21 21 16,-21-21-16,0 22 15,0-22-15,0 0 0,-22 21 0,22-21 16,-21 0-16,0 21 0,20-21 15,1 21-15,-21-21 0,21 21 0,0-21 16,21 21-16,0 1 0,0-1 16,0 0-1,0 0-15,42-21 0,-21 21 16,0 0-16,0-21 0,1 0 0,20 22 16,-21-22-16,0 0 0,22 0 0,-22 21 15,0-21-15,0 0 0,0 0 16,0 0-16</inkml:trace>
  <inkml:trace contextRef="#ctx0" brushRef="#br1" timeOffset="148723.76">1841 508 0,'22'-21'16,"-22"0"-1,21 21-15,-21-21 0,0-1 16,0 1-16,21 0 15,-21 0-15,21 0 16,0 0-16,-21-43 0,0 43 16,0 0-16,0 0 0,0-1 15,21 1-15,-21 0 0,0 0 0,0 0 16,0 0-16,0 42 16,0-42-1,-21-1-15</inkml:trace>
  <inkml:trace contextRef="#ctx0" brushRef="#br1" timeOffset="148876.32">1905 148 0,'-318'1122'125</inkml:trace>
  <inkml:trace contextRef="#ctx0" brushRef="#br1" timeOffset="149248.12">1397 1503 0,'508'-1355'16,"-1016"2710"-1,508-1376 1,0 0-16,0-1 0,0 1 16,0-21-16,0 21 0,0 0 15,0-22-15,0 22 0,0-21 0,0 21 16,0-22-16,0 1 15,0 21-15,0-22 0,0 22 0,0 0 16,21 0-16,-21 0 0,0 0 16,0-1-16,21 22 0,0-21 15,1 21-15,-1 0 16,-21 21-16,21 1 16,-21-1-16,21 0 0,0 21 0,0-21 15,1 22-15,-22-22 0,21 21 16,0-21-16,-21 1 0,21 20 0,0-21 15,0 0-15,-21 0 0,22-21 16,-1 22-16,-21-1 0,21-21 16,0 0-16,0 21 0,0-21 15,1 0-15,-1 0 0,0 0 0,0 0 16,0 0-16,0 0 0,1 0 16,-1 0-16,0 0 0,0-21 15,0 0-15,0 21 16,-21-22-16,22 1 0,-22 0 15,21 21-15</inkml:trace>
  <inkml:trace contextRef="#ctx0" brushRef="#br1" timeOffset="149437.01">2413 868 0,'0'0'0,"0"-21"0,0 0 16</inkml:trace>
  <inkml:trace contextRef="#ctx0" brushRef="#br1" timeOffset="149719.85">2286 889 0,'0'21'16,"-21"0"-16,21 22 16,0-22-16,-21 0 0,-1 21 0,1-20 15,21 20-15,0 0 0,0-21 16,0 22-16,0-22 0,0 0 0,0 0 16,0 0-16,0 1 0,0-1 15,0 0-15,21-21 0,1 0 0,-1 21 16,0-21-16,0 0 0,21 0 15,-20 0-15,20 0 0,0 0 16,-21-21-16,22 0 0,-1 21 16,-21-21-16,0-1 0,22 1 0,-22 0 15,0 0-15,0-21 0,-21 20 16,0 1-16,21-21 0,-21 21 0,0-22 16,0 22-16,0 0 0,0-21 15,-21 21-15,-21-22 0</inkml:trace>
  <inkml:trace contextRef="#ctx0" brushRef="#br1" timeOffset="149843.78">2455 847 0,'0'0'16,"-21"21"-16,0-21 0,0 21 16,0 0-16,-1-21 0,1 21 15,21 1-15,-21-22 0,21 21 16,-21 0-16,21 0 0,21-21 31,0 21-31,0-21 0</inkml:trace>
  <inkml:trace contextRef="#ctx0" brushRef="#br1" timeOffset="151248.07">2392 868 0,'0'0'0,"0"-21"47,0 0-16,21 21-31,0 0 16,0 0-16,0 0 0,1-22 0,-1 22 15,0 0-15,0 0 0,0 0 16,0 0-16,1 0 0,-1 0 16,0 0-16,0 0 0,-21 22 15,21-1-15,-21 0 0,21-21 0,-21 21 16,0 0-16,0 0 0,0 1 16,0-1-16,0 0 0,0 0 0,-21 0 15,0 0-15,0 1 16,0-1-16,0-21 0,21 21 15</inkml:trace>
  <inkml:trace contextRef="#ctx0" brushRef="#br1" timeOffset="151719.82">3450 804 0,'0'0'0,"0"-21"0,21 21 0,-21-21 16,0 0-1,0 0 1,-21 21 0,0 0-16,0 0 0,0 0 15,-1 0-15,1 0 0,0 0 0,0 0 16,0 0-16,-22 0 0,22 21 16,0-21-16,0 21 0,0 0 15,-22 0-15,22 22 0,0-22 0,0 21 16,0 1-16,0-22 0,-1 21 15,22 0-15,0 1 0,0-22 16,0 21-16,0-21 0,0 22 0,0-22 16,0 0-16,0 0 0,22-21 15,-1 21-15,0 1 0,0-22 0,0 0 16,22 0-16,-22 0 0,21 0 16,0 0-16,1 0 0,-1 0 0,0-22 15,1 1-15,20 21 0</inkml:trace>
  <inkml:trace contextRef="#ctx0" brushRef="#br1" timeOffset="152244.21">4085 847 0,'0'0'0,"0"-21"0,0-1 0,0 1 16,-21 21-16,0-21 0,0 21 15,-1 0-15,1 0 0,0 0 16,0 0-16,0 0 0,0 0 16,-1 21-16,1 0 0,0 1 0,-21-1 15,21 21-15,-1-21 0,1 22 16,0-22-16,21 21 0,-21 0 0,0-20 16,21-1-16,0 21 0,0-21 15,0 0-15,0 1 0,0-1 16,0 0-16,21 0 0,0-21 15,0 0-15,0 0 0,1 0 16,20 0-16,-21 0 0,0-21 0,0 0 16,22 21-16,-22-21 0,0-1 15,21 1-15,-20 0 0,-1 0 0,0-21 16,0 20-16,0-20 0,-21 21 16,21 0-16,-21 0 0,0-1 0,22 1 15,-22 0-15,0 0 0,-22 21 31,22 21-15,-21 0-16,21 0 0,-21 1 16,21-1-16,0 21 0,-21-21 0,21 22 15,0-22-15,0 0 0,0 21 16,-21-21-16,21 1 0,0-1 0,0 0 16,0 0-16,0 0 0,0 0 15,21-21 1,0-21-1,0 21-15</inkml:trace>
  <inkml:trace contextRef="#ctx0" brushRef="#br1" timeOffset="152596.01">4593 148 0,'0'0'0,"0"-21"0,0 0 15,0 42 1,0 0 0,0 0-16,0 22 0,0-1 15,-21 0-15,21 1 0,-21 20 0,0-20 16,21 20-16,0-21 15,-22 22-15,22-22 0,-21 22 0,21-22 16,-21 0-16,21 1 0,0-1 16,0 0-16,-21 1 0,21-1 0,0-21 15,-21 0-15,21 1 0,0-1 16,0 0-16,0 0 16,0-42-16,0 0 15,21 0-15</inkml:trace>
  <inkml:trace contextRef="#ctx0" brushRef="#br1" timeOffset="153027.76">4762 677 0,'0'64'31,"0"-43"-31,-21 0 16,21 0-16,-21 22 0,0-22 0,21 21 0,0-21 16,-21 22-16,21-22 15,-21 0-15,21 21 0,0-20 0,0-1 16,0 0-16,0 0 16,0 0-16,21-21 0,0 0 0,0 0 15,0 21-15,0-21 0,1 0 0,-1 0 16,0 0-16,0-21 0,21 0 15,-20 0-15,-1 0 0,0 0 0,0-1 16,-21 1-16,21 0 0,-21-21 16,21 21-16,-21-22 0,0 1 0,0 21 15,0 0-15,0-22 0,0 22 16,-21 21-16,0-21 0,0 0 0,0 21 16,0 0-1,-1 0-15,1 0 0,-21 0 0,21 0 16,0 21-16,-1-21 0,22 21 0,-21 0 15,21 0 1,21-21 0,1 0-16</inkml:trace>
  <inkml:trace contextRef="#ctx0" brushRef="#br1" timeOffset="153484.09">5186 720 0,'0'0'0,"0"-21"15,21 21 1,0 0 0,0 0-16,0 0 15,1 0-15,-22 21 16,21 0-16,0 0 0,-21 0 15,0 0-15,0 1 0,0-1 16,0 21-16,0 0 0,0-20 0,0 20 16,0-21-16,0 21 0,0-20 15,-21 20-15,21-21 0,0 0 0,-21 0 16,21 1-16,-22-22 16,22 21-16,0-42 31,0-1-31,0 1 0,22 0 15,-1 0-15,-21 0 0,21-22 0,0 22 16,-21 0-16,21-21 0,0-1 16,-21 22-16,0 0 0,22-21 0,-22 21 15,21-1-15,-21 1 0,21 0 0,-21 0 16,0 0-16,21 21 16,0 0-16,0 0 31,1 0-31</inkml:trace>
  <inkml:trace contextRef="#ctx0" brushRef="#br1" timeOffset="154063.76">6138 677 0,'0'0'0,"0"-21"15,-21 21-15,0 0 0,0 0 16,0 0-16,-1 0 0,1 0 16,0 21-16,0-21 0,0 22 15,0-1-15,-1-21 0,1 21 0,0 0 16,0 0-16,21 0 15,0 1-15,0-1 0,0 0 16,0 0-16,21-21 16,0 21-16,0-21 15,1 21-15,-1-21 16,0 0-16,0 0 0,0 0 16,0 22-16,1-22 0,-1 0 15,0 0-15,-21 21 16,21-21-16,0 0 0,0 21 15,-21 0 1,0 0-16,0 0 16,0 1-16,0-1 15,-21 0-15,21 0 0,-21-21 16,0 21-16,0-21 0,0 21 16,-1-21-16,1 0 0,-21 0 15,21 22-15,0-22 0,-1 0 0,-20 0 16,21 0-16,0 0 0,0 0 15,-1 0-15,1 0 0,0 0 16,0 0-16,21-22 16,0 1-1,0 0 1,0 0-16</inkml:trace>
  <inkml:trace contextRef="#ctx0" brushRef="#br1" timeOffset="154528.72">4191 381 0,'21'0'31,"0"0"-31,0 0 0,22 0 0,-1 0 16,0 0-16,22 0 0,-1 0 16,1 0-16,-1 0 0,1 0 0,21 0 15,-22 0-15,1 0 0,-1 0 16,1 0-16,-22-21 0,21 21 0,-20 0 16,-1 0-16,0 0 15,1 0-15,-1 0 0,-21 0 0,22 0 16,-22 0-16,0 0 15,-42 0 1,0 0 0,-22 0-16</inkml:trace>
  <inkml:trace contextRef="#ctx0" brushRef="#br1" timeOffset="155016.01">1566 1842 0,'-21'0'16,"0"0"-16,0 0 16,84-22 30,-42 22-46,1-21 0,62 42 16,-20-21-16,-43-21 0,21 0 0</inkml:trace>
  <inkml:trace contextRef="#ctx0" brushRef="#br1" timeOffset="155211.91">2836 1736 0,'64'0'0,"-1"0"0,-190 0 16,339 0-16,-106 0 0,21-21 0,21 21 16,0 0-16,0-22 0,22 22 0,-1-21 15,-21 21-15,21-21 0,1 21 0,-22-21 16,0 21-16,-21-21 0,0 21 15,0 0-15,-21-21 0,0-1 16,0 22-16,-22 0 0,-20 0 0,-1 0 16,1-21-16,-22 21 0,0 0 15,-20 0-15,-1 0 0,-42-21 32,-22 21-32,1 0 0,0 0 15,-1 0-15</inkml:trace>
  <inkml:trace contextRef="#ctx0" brushRef="#br1" timeOffset="155720.34">1482 1757 0,'0'21'16,"-22"-21"-1,1 0-15,21 21 16,0 0 15,21-21-15,1 0-16,62 0 16,-20 0-16,-22 0 0,0 0 0,1 0 15,-1-21-15</inkml:trace>
  <inkml:trace contextRef="#ctx0" brushRef="#br1" timeOffset="155900.24">2815 1693 0,'85'0'16,"-170"0"-16,254-21 0,-84 21 0,0 0 0,21-21 16,-1 21-16,1 0 0,0-21 0,0 21 15,0 0-15,0-21 0,-22 21 16,1 0-16,0 0 0,-1 0 16,-20-21-16,-1 21 0,1 0 0,-22 0 15,0 0-15,1 0 0,-22 0 16,0 0-16,0 0 0,-42 0 31,0 0-31,-21 0 0,-1 0 16,1 0-16</inkml:trace>
  <inkml:trace contextRef="#ctx0" brushRef="#br1" timeOffset="156519.88">1714 1778 0,'0'0'0,"-21"0"0,0 0 0,0 0 16,0 0-16,0 0 0,-1 0 0,1 0 15,0 0-15,0 0 16,0 0 0,63 0 15,-21 0-31,22 0 0,-1 0 16,0 0-16,1 0 0,20 0 15,1 0-15,20-42 0,1 21 16,-43-1-16,85 22 0,0-21 0,-21 21 15,0 0-15,0 0 0,0 0 0,-1 0 16,22 0-16,-21 0 0,0-21 16,0 21-16,0 0 0,0 0 0,-1-21 15,-20 21-15,21 0 0,-21 0 16,-22 0-16,1 0 0,-1-21 0,1 21 16,-22 0-16,0 0 0,-21 0 15,1 0-15,-1 0 0,0 0 16,-42 0-1,0 0 1,-1 0-16,-20 0 0,21 0 0,-21 0 16</inkml:trace>
  <inkml:trace contextRef="#ctx0" brushRef="#br1" timeOffset="157080.34">1757 2032 0,'0'0'0,"-21"0"0,-85 0 16,85 0-16,-1 0 16,-20 0-16,21-21 0,0 21 15,0 0-15,-1 0 0,1 0 16,42-21 15,1 21-31,-1 0 0,21 0 16,0 0-16,1 0 0,20-43 0,1 22 15,-1 21-15,22 0 0,0 0 0,-1 0 16,43 0-16,-21-21 0,21 21 16,0 0-16,0-21 0,0 21 0,0 0 15,21-21-15,-21 21 0,21 0 16,1 0-16,20 0 0,-21 0 0,0 0 16,0 0-16,1-21 0,-1 21 15,0 0-15,0 0 0,-21 0 16,-21 0-16,0 0 0,0 0 0,-1-22 15,-20 22-15,-21-21 0,-1 21 16,1 0-16,-1 0 0,-21-21 0,-20 21 16,20 0-16,-21 0 0,0 0 0,-21-21 15,0 0 1,-21 21 0,0-21-16</inkml:trace>
  <inkml:trace contextRef="#ctx0" brushRef="#br1" timeOffset="157212.26">5778 1715 0,'0'0'0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8:06:32.7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0 0 0</inkml:trace>
  <inkml:trace contextRef="#ctx0" brushRef="#br0" timeOffset="5451.83">1164 593 0,'0'0'0,"0"-21"31,0-1-31,0 1 16,0 0-16,0 0 15,0 0-15,0 0 16,0-1 0,0 1-1,0 42 1,0 1-1,0-1-15,0 0 0,0 0 0,0 21 16,0 1-16,0-22 0,-21 21 16,21 1-16,-21 20 0,21-21 15,0 22-15,-21-22 0,21 1 0,0-1 16,0 0-16,0-21 0,0 22 16,0-22-16,0 21 0,0-21 15,0 1-15,0-1 0,21-21 31,-21-21-15,21-1-16,0-20 0,0 21 16,0-21-16,1-1 0,-1 1 15,0 0-15,0-1 0,0 22 0,0-21 16,22-1-16,-22 22 0,0-21 16,0 21-16,-21 0 0,21 21 0,-21-22 15,22 22-15,-1 0 16,-21 22-1,21-1-15,-21 0 0,0 0 16,0 0-16,0 22 0,0-22 16,0 0-16,0 21 0,0-21 15,0 22-15,21-22 0,-21 0 0,21 0 16,-21 0-16,21 1 16,1-1-16,-1-21 0,0 21 15,0-21-15,0 0 0,0 0 16,1-21-16,-1 21 0,0-21 15,0-1-15,-21 1 0,21-21 16,0 21-16,-21 0 0,0-22 0,22 1 16,-22 21-16,0-22 0,0 22 15,0-21-15,-22 21 0,1-22 16,21 22-16,-21 0 0,0 21 0,0-21 16,21 0-16,-21 21 15,-1 0-15</inkml:trace>
  <inkml:trace contextRef="#ctx0" brushRef="#br0" timeOffset="6044.13">1990 318 0,'0'-22'15,"0"44"1,0-1 0,0 21-16,0-21 0,0 22 15,0-22-15,0 21 0,0 0 16,0 1-16,0-1 0,0 0 0,0-20 15,0 20-15,0 0 0,0 1 16,0-1-16,0 0 0,0 1 16,0-22-16,0 0 0,0 21 0,0-21 15,0 1-15,0-1 16,0 0-16,0-42 31,0 0-15,0-1-16,0 1 0,0 0 15,0-21-15,0 21 0,0-22 16,0 1-16,21 0 0,0 20 0,0-20 16,0 0-16,0 21 0,1-1 15,-1 1-15,0 0 0,0 0 0,21 0 16,-20 21-16,-1 0 0,21 0 16,-21 0-16,22 0 0,-22 21 0,0 0 15,0 0-15,0 0 16,-21 22-16,0-22 0,0 21 0,0-21 15,0 22-15,0-22 0,0 21 16,0-21-16,0 22 0,-21-22 16,0 0-16,21 0 0,-21 0 0,21 1 15,-21-22-15,21 21 16,-22-21-16,22-21 47,0-1-47</inkml:trace>
  <inkml:trace contextRef="#ctx0" brushRef="#br0" timeOffset="6639.79">3175 720 0,'0'0'0,"0"-21"0,0-1 16,0 1-16,-21 21 0,0-21 0,21 0 15,-22 0-15,1 21 0,21-21 16,-21 21-16,0 0 0,0 0 16,0 0-16,-1 0 0,1 0 15,0 0-15,-21 21 0,21 0 16,-1 0-16,1 0 0,0 22 15,0-22-15,0 21 0,0 0 0,-1-20 16,22 20-16,0 0 0,-21-21 16,21 22-16,0-22 0,0 0 15,0 0-15,0 0 0,0 1 0,0-1 16,21 0-16,1-21 0,-1 0 16,0 0-16,0 0 0,0 0 0,0 0 15,1-21-15,-1 21 0,0-21 16,21-1-16,-21 1 0,1 0 15,-1-21-15,0 21 0,0-22 16,0 1-16,0 21 0,1-22 0,-1 22 16,-21-21-16,21 21 0,-21 0 15,0-1-15,0 1 0,0 42 32,0 1-17,-21-1-15,21 0 0,0 0 16,0 21-16,-21-20 0,21 20 15,0-21-15,0 21 0,0-20 0,0-1 16,0 0-16,0 0 16,0 0-16,0 0 0,21 1 0,0-22 15,0 0-15,0 0 16,0 0-16,1 0 0,-1 0 0,0 0 16,0-22-16,0 1 0,0 0 15</inkml:trace>
  <inkml:trace contextRef="#ctx0" brushRef="#br0" timeOffset="6955.61">3704 254 0,'0'0'0,"0"21"31,0 0-31,-21 1 0,21-1 0,0 21 15,-21-21-15,21 22 0,0-1 16,0 0-16,-21 1 0,-1-1 0,1 21 16,21-20-16,0-1 0,0 0 15,-21 1-15,21-22 0,0 21 16,0-21-16,0 22 0,0-22 0,0 0 16,0 0-16,21-21 15,0 0 1,1 0-16,-1-21 0,0 21 15,0-21-15,0 0 0,0 0 16,-21-1-16,22 1 0,-22 0 0,21-21 16</inkml:trace>
  <inkml:trace contextRef="#ctx0" brushRef="#br0" timeOffset="7175.48">3408 614 0,'0'0'0,"21"0"32,0 0-32,21 0 15,-20 0-15,20 0 0,0 0 16,1 0-16,-1-21 0,-21 0 0,21 21 16,-20 0-16,20 0 0,-21-22 15,0 22-15,0 0 0</inkml:trace>
  <inkml:trace contextRef="#ctx0" brushRef="#br0" timeOffset="7712.87">5630 550 0,'0'22'31,"0"-1"-31,-21 0 16,21 21-16,-21-21 0,21 22 16,0-22-16,-21 21 0,21 1 0,-21-22 15,-1 21-15,22-21 0,0 22 16,0-22-16,-21 0 0,21 0 0,0 0 15,0 0 1,21-21-16,1 0 16,-1-21-16</inkml:trace>
  <inkml:trace contextRef="#ctx0" brushRef="#br0" timeOffset="8175.6">6181 550 0,'0'0'0,"-22"0"0,1 0 0,0 22 16,0-22-16,-21 21 0,20-21 0,1 21 15,0 0-15,0 0 0,0-21 16,0 21-16,-1 1 15,22-1 1,22-21-16,-1 0 16,0 0-16,21 0 0,-21 0 15,1 0-15,-1 0 0,0 21 16,0-21-16,21 0 0,-20 0 0,-1 21 16,0-21-16,0 21 0,0-21 15,0 21-15,1-21 0,-22 22 0,0-1 16,0 0-1,0 0-15,0 0 0,-22 0 0,1 1 16,0-22-16,0 21 0,0 0 16,-22-21-16,22 0 0,0 21 15,0-21-15,-21 0 0,20 0 16,1 0-16,0 0 0,0 0 16,0 0-16,0-21 15,21 0-15,-22 0 0,22-1 16,0 1-16,0 0 15,0 0-15</inkml:trace>
  <inkml:trace contextRef="#ctx0" brushRef="#br0" timeOffset="8375.49">5821 296 0,'0'0'0</inkml:trace>
  <inkml:trace contextRef="#ctx0" brushRef="#br0" timeOffset="9199.79">8678 233 0,'0'0'0,"0"-21"0,0 0 0,0-1 15,0 1-15,0 0 16,21 21-16,-21-21 0,0 42 31,0 0-31,0 0 0,-21 22 16,21-22-16,-21 21 0,0 1 0,0 20 15,0-21-15,-1 22 0,1-22 16,0 22-16,0-22 0,0 22 0,0-22 16,-1 21-16,1-20 0,0-1 15,0 0-15,0 1 0,0-22 16,-1 0-16,1 0 0,0 0 0,21 1 15,-21-1-15,0-21 0,0 0 16,-1 0-16,1 0 16,0-21-16,21-1 0,-21 1 15,21 0-15,-21 0 0,21 0 0,-21-22 16,21 22-16,0-21 0,0 0 16,0-1-16,0 22 0,0-21 0,0-1 15,0 22-15,0 0 0,0-21 16,0 21-16,21-1 0,0 1 15,0 21 1,0 0-16,0 21 16,-21 1-16,22-1 0,-1 0 0,-21 21 15,21-21-15,-21 1 0,0 20 16,21 0-16,0-21 0,0 22 0,-21-22 16,22 0-16,-1 21 0,-21-20 15,21-1-15,0 0 0,0 0 16,0-21-16,1 0 0,-1 0 15,0 0-15,0 0 0,0 0 0,22-21 16,-22 0-16,0 21 0</inkml:trace>
  <inkml:trace contextRef="#ctx0" brushRef="#br0" timeOffset="9612.57">8996 572 0,'-64'42'16,"64"-21"-16,-21 0 16,0 0-16,0 1 0,0-1 15,-1 21-15,1-21 0,0 22 0,0-22 16,21 21-16,0-21 0,0 0 16,0 22-16,0-22 0,0 0 0,0 0 15,21 0-15,0-21 0,0 0 16,1 0-16,20 0 15,-21 0-15,21 0 0,-20 0 0,20 0 16,0-21-16,-21 21 0,22-21 16,-22 0-16,0 0 0,0 0 0,0-1 15,1-20-15,-22 21 0,21-21 16,-21 20-16,0 1 0,0-21 0,0 21 16,0 0-16,0-1 0,-21 1 15,-1 0-15,1 0 0,0 21 0,0 0 16,0 0-16,-22 0 0,22 0 15,-21 0-15,21 0 0,-22 21 16,22-21-16,0 21 0,0 0 0,0-21 16,21 22-16,-21-1 0,21 0 15,21-21-15,0 21 16,0-21-16</inkml:trace>
  <inkml:trace contextRef="#ctx0" brushRef="#br0" timeOffset="9944.04">9779 593 0,'0'-21'0,"21"21"0,-21-22 16,0 1-16,0 0 16,-21 21-16,0 0 15,0 0-15,-1 0 0,1 0 16,0 0-16,0 21 0,0-21 0,0 21 15,-22 22-15,22-22 0,0 0 0,0 21 16,0 1-16,-1-22 0,1 21 16,0 1-16,21-22 0,0 21 0,0-21 15,0 0-15,0 22 0,0-22 16,21 0-16,0-21 0,22 21 0,-22-21 16,21 0-16,1 0 0,-1 0 15,21 0-15,-20 0 0,20 0 16,1 0-16,-22 0 0,22 0 15,-22-21-15,21 0 0,-20 21 0,-1-21 16,0 0-16,1-22 0</inkml:trace>
  <inkml:trace contextRef="#ctx0" brushRef="#br0" timeOffset="10363.79">10435 741 0,'0'0'0,"0"-42"0,21 20 16,-21 1-16,0 0 0,0 0 16,0 0-16,0 0 0,-21 21 0,0-22 15,0 22-15,0 0 0,-1 0 16,1 0-16,0 0 0,-21 0 0,21 0 15,-22 22-15,1-1 0,21 0 16,-22 0-16,1 0 0,21 22 16,0-22-16,0 21 0,-1-21 0,1 22 15,21-22-15,0 0 0,0 21 16,0-21-16,0 1 0,0-1 0,21-21 16,1 21-16,-1-21 0,0 0 15,21 0-15,-21 0 0,22 0 0,-22 0 16,21 0-16,-21-21 0,22 21 15,-22-21-15,0-1 0,21-20 0,-20 21 16,-1 0-16,0-22 0,-21 22 16,21-21-16,-21 21 0,0 0 0,0-22 15,0 22-15,0 0 0,0 0 16,0 42 15,0 0-31,0 21 16,-21-20-16,21-1 0,0 21 0,0-21 15,-21 22-15,21-22 0,0 0 16,0 0-16,0 0 0,0 0 0,0 1 16,21-1-16,0-21 0,0 0 15,0 0-15,1 0 0,-1 0 16,0 0-16</inkml:trace>
  <inkml:trace contextRef="#ctx0" brushRef="#br0" timeOffset="10647.64">10964 85 0,'0'0'0,"-21"42"0,0 0 0,21 1 0,-21-1 16,0 22-16,-1-22 15,22 21-15,-21-20 0,0 20 0,21-20 16,-21-1-16,21 0 0,0 1 0,0-1 16,0 0-16,0-21 0,0 22 15,0-22-15,0 0 0,0 0 16,21-21 0,0 0-16,-21-21 15,21 0-15,1 21 0</inkml:trace>
  <inkml:trace contextRef="#ctx0" brushRef="#br0" timeOffset="10999.44">11134 529 0,'0'21'0,"0"1"16,-22-1-16,1 0 0,0 0 15,0 21-15,21-20 0,0-1 0,-21 0 16,21 0-16,-21 21 0,21-20 15,0-1-15,0 0 0,0 0 16,21 0-16,0-21 0,0 0 0,0 0 16,22 0-16,-22 0 0,0 0 15,21 0-15,-21 0 0,1-21 0,-1 21 16,0-21-16,0 0 0,0 0 16,0-1-16,-21-20 0,22 21 15,-22 0-15,0 0 0,0-22 16,0 22-16,0 0 0,-22 0 0,1 21 15,0-21-15,0 21 0,0 0 0,0 0 16,-1 0-16,1 0 0,0 0 16,0 0-16,0 0 0,0 0 15</inkml:trace>
  <inkml:trace contextRef="#ctx0" brushRef="#br0" timeOffset="11212">10626 466 0,'0'0'0,"0"-21"16,21 21-16,0 0 15,0 0-15,21-22 0,-20 22 16,20 0-16,0 0 0,1-21 0,-1 21 15,0 0-15,1 0 0,-1 0 16,-21 0-16,21 0 0,-20 0 0,-1 0 16,0 0-16</inkml:trace>
  <inkml:trace contextRef="#ctx0" brushRef="#br0" timeOffset="11595.78">11472 487 0,'0'0'0,"21"0"0,1 0 15,-1 0 1,0 0-16,0 0 16,0 21-16,0 0 15,1 0-15,-22 1 0,0 20 0,21-21 16,0 0-16,-21 0 0,0 22 15,0-22-15,0 0 0,0 21 16,0-20-16,0-1 0,0 0 16,0-42 15,0 0-15,0-1-16,0 1 0,0 0 0,0 0 15,0 0-15,21 0 0,-21-1 16,21 1-16,-21 0 0,21 0 0,1 0 15,-22 0-15,21-1 0,0 22 0,0-21 16,0 21-16,0-21 16,1 21-16,-1 0 15,0 0-15</inkml:trace>
  <inkml:trace contextRef="#ctx0" brushRef="#br0" timeOffset="12055.51">12425 529 0,'0'0'0,"0"-21"15,21 21-15,0-21 0,0 0 0,-21 0 16,0-1 0,-21 22-1,0 0-15,-21 0 16,20 0-16,-20 22 0,0-22 0,21 21 15,-22 0-15,22 0 0,-21-21 16,21 21-16,-1 0 0,22 1 16,0-1-16,0 0 15,22 0-15,-1-21 16,0 0-16,0 21 0,21-21 0,-20 0 16,-1 21-16,21 1 15,-21-22-15,0 21 0,1-21 0,-1 21 0,0 0 16,0 0-16,-21 0 15,0 1-15,0-1 0,0 0 16,0 0-16,-21-21 0,0 0 16,-22 21-16,22-21 0,-21 0 15,21 0-15,-22 0 0,1 0 0,21 0 16,-21 0-16,20 0 0,1 0 16,0 0-16,0 0 0,21-21 0,0 0 15,0 0 1,21 0-16,0-1 0,0 1 15,1 21-15,20-21 0</inkml:trace>
  <inkml:trace contextRef="#ctx0" brushRef="#br0" timeOffset="12439.95">13420 508 0,'0'0'0,"-22"-21"0,1 0 0,0 21 16,0-21-16,0-1 0,21 1 15,0 0-15,0 0 0,0 0 16,0 0-16,0-1 0,0 1 0,0 0 16,21-21-16,0 21 0,0-1 15,0 22-15,22-21 0,-22 0 0,0 21 16,21 0-16,-20 0 0,20 0 15,-21 0-15,0 21 0,0 0 0,-21 22 16,0-22-16,22 21 0,-22 1 16,0-1-16,0-21 0,0 21 0,-22 1 15,1-22-15,0 21 0,0-21 16,0 22-16,0-22 0,-1 0 0,1 0 16,0 0-16,0-21 0,0 22 0,0-1 15,21 0 1,-22 0-16,22 0 0,-21-21 15,21 21-15,0 1 16,0-1-16</inkml:trace>
  <inkml:trace contextRef="#ctx0" brushRef="#br0" timeOffset="12687.81">13250 1164 0,'0'0'0,"0"21"0,0 1 0,0-1 0,0 0 15,0 0-15,0 0 16,21-21-16,1 0 0,-1 0 15,0 0-15,0 0 0,0 0 16,0 0-16,1 0 0,-1-21 16,0 0-16,-21 0 0,0 0 15,0-1-15,0 1 0,-21 21 16,0-21-16,-1 21 0,1 0 16,-21 0-16,21 0 0,0 0 15,-22 0-15,22 0 0,0 21 0,-21 0 16,20-21-16,-20 22 0,21-22 0,-21 0 15,-1 0-15,1 21 0,0 0 16</inkml:trace>
  <inkml:trace contextRef="#ctx0" brushRef="#br0" timeOffset="14028.81">1460 2286 0,'0'0'0,"22"0"16,-1-21-16,0 21 0,-21-21 0,21 0 16,-21-1-16,0 1 15,0 0-15,0 0 16,0 0-16,0 0 0,-21 21 16,0-22-16,0 1 0,-1 21 15,-20 0-15,21 0 0,-21 0 0,20 0 16,-20 0-16,0 0 0,-1 21 15,1 1-15,0-1 0,21 0 0,-22 0 16,22 21-16,-21 1 0,21-1 16,-1 0-16,1 1 0,0-1 15,21 0-15,-21 1 0,21-1 16,0-21-16,0 22 0,0-22 16,0 0-16,21 0 0,0 0 0,0-21 15,1 21-15,-1-21 0,0 0 16,21 0-16,-21 0 0,22 0 0,-1-21 15,-21 21-15,22-21 0,-1 0 16,0-21-16,-21 20 0,22 1 16,-22-21-16,21 0 0,-21 20 0,1-20 15,-1 0-15,0 21 0,0-22 16,0 1-16,0 21 0,-21 0 0,0-1 16,0 1-16,0 0 0,0 42 31,0 0-16,0 1-15,0 20 0,0-21 0,0 21 16,0-20-16,0 20 0,0-21 16,0 21-16,0-20 0,0 20 15,0-21-15,0 0 0,0 0 0,22 1 16,-1-1-16,0-21 0,0 0 16,0 0-16,0 0 0,1 0 15,-1 0-15,0 0 0</inkml:trace>
  <inkml:trace contextRef="#ctx0" brushRef="#br0" timeOffset="14383.61">1884 2307 0,'0'0'16,"-21"0"-16,21-21 0,-22 0 0,22 0 0,0 0 16,0-1-16,0 1 15,0 0-15,22 21 16,-1-21-16,0 21 0,0 0 15,0 0-15,22 0 0,-22 21 16,0 0-16,21 0 0,-21 1 0,1-1 16,-1 21-16,0-21 0,0 22 15,-21-22-15,21 21 0,-21 0 0,0-20 16,0-1-16,0 21 16,0-21-16,-21 0 0,0-21 0,21 22 15,-21-22-15,0 0 16,21-22-1,0 1-15,0 0 16,0 0-16,0 0 0,0-22 0,0 22 16,0 0-16,21-21 0,-21 21 15,21-1-15,0-20 0,0 21 16,0 0-16,1 0 0,-1-1 0,0 1 16,0 0-16,0 0 0</inkml:trace>
  <inkml:trace contextRef="#ctx0" brushRef="#br0" timeOffset="14728.99">2540 2371 0,'0'0'0,"0"21"0,0 21 16,21-42 0,0 0-16,0 0 0,1 0 0,-1 0 15,21 0-15,-21-21 0,0 0 16,22 0-16,-22 0 0,0 21 0,21-22 15,-20 1-15,-22 0 16,21 0-16,-21 0 0,0 0 0,0-1 16,0 1-16,0 0 15,-21 21-15,-1 0 0,1 0 0,0 0 16,0 0-16,0 0 0,-22 21 16,22 0-16,0 1 0,21-1 0,-21 0 15,21 0-15,0 21 0,0-20 16,0-1-16,0 21 0,0-21 0,0 0 15,0 1-15,21-1 0,0 0 16,0 0-16,1-21 0,-1 0 0,21 0 16,-21 0-16,0 0 0,22 0 15,-1 0-15,-21-21 0</inkml:trace>
  <inkml:trace contextRef="#ctx0" brushRef="#br0" timeOffset="15215.72">4699 1842 0,'0'0'0,"0"-22"0,0 1 0,21 0 15,-21 0-15,0 0 0,0 0 16,-21 42 15,0 0-31,0 0 0,21 21 16,0 1-16,-22-1 0,22 0 16,-21 1-16,21-1 0,-21 0 0,21 1 15,0-1-15,0 0 0,-21-20 16,21 20-16,0-21 0,0 21 0,0-20 15,0-1-15,0 0 0,0 0 16,-21-21 0</inkml:trace>
  <inkml:trace contextRef="#ctx0" brushRef="#br0" timeOffset="15828.96">4064 2328 0,'0'0'0,"-21"0"0,63-21 32,-21 21-32,0 0 15,22-21-15,20 21 0,-20-21 16,20 21-16,22-21 0,-22 0 0,22-1 16,0 1-16,-22 0 0,22 0 15,-22 0-15,-20-22 0,20 22 0,-21 0 16,1-21-16,-22 21 0,21-22 15,-21 22-15,-21-21 0,0 21 16,0-22-16,0 22 0,0 0 0,0 0 16,0 0-16,0-1 0,-21 22 15,0 0 1,21 22-16,0-1 0,-21 0 16,21 21-16,0 1 0,0-22 0,0 21 15,0 0-15,0 1 16,0-1-16,0 0 0,0 1 0,0-22 0,-21 21 15,21 1-15,-21-22 0,21 21 0,0-21 16,0 0-16,0 1 16,0-1-16,-22 0 0,22 0 0,0-42 47,0 0-32,0 0-15,0-1 0,22 1 0,-1-21 16,0 21-16,0 0 0,0-22 0,0 22 15,22 0-15,-22 0 0,21 0 16,-21 21-16,22 0 0,-22 0 0,0 0 16,21 0-16,-20 0 0,-1 21 15,-21 0-15,0 0 0,0 0 0,0 0 16,0 1-16,0-1 0,0 0 16,0 0-16,-21 0 0,21 0 15,-22 1-15,22-1 0,22-21 47,-1-21-47,0 21 16</inkml:trace>
  <inkml:trace contextRef="#ctx0" brushRef="#br0" timeOffset="16155.78">5673 2223 0,'0'0'0,"21"0"31,0 0-31,0 0 16,0 0-16,0-22 16,22 22-16,-22-21 0,0 0 0,21 21 15,-20-21-15,-1 21 0,21-21 0,-21 0 16,0-1-16,-21 1 16,0 0-16,-21 21 15,0 0 1,0 0-16,-21 21 0,20 0 0,-20-21 15,0 22-15,-1 20 0,22-21 0,-21 0 16,21 0-16,0 1 16,-1-1-16,22 0 0,-21 0 0,21 0 15,0 0-15,21 1 16,1-22-16,-1 0 0,0 0 0,21 0 16,-21 0-16,22 0 0,-1 0 0,0-22 15,1 1-15,-22 21 0,21-21 16</inkml:trace>
  <inkml:trace contextRef="#ctx0" brushRef="#br0" timeOffset="16972.07">8170 2011 0,'0'0'0,"0"-21"0,0 0 32,0-1-32,21 1 15,1 0-15,-1 21 0,0-21 0,0 0 16,0 0-16,0-1 0,1 1 15,-1 21-15,-21-21 0,0 0 16,0 0-16,0 0 16,-21-1-16,-1 22 15,-20 0-15,21 0 0,0 0 0,-22 0 16,22 0-16,-21 0 0,21 0 16,-22 22-16,22-1 0,0-21 0,0 21 15,0 0-15,21 0 0,-21-21 16,21 21-16,0 1 0,0-1 0,21 0 15,0 0-15,0 0 0,0 0 16,0 1-16,22-1 0,-1 0 0,-21 0 16,22 0-16,-22 22 0,21-22 15,0 0-15,-20 0 0,-1 21 16,0-20-16,0-1 0,-21 0 0,0 21 16,0-21-16,0 1 0,-21-1 15,0 0-15,-22 0 0,1 0 0,0 0 16,-1 1-16,1-22 0,0 0 0,-22 0 15,1 0-15,20 0 0,-20 0 16,21 0-16,-22 0 0,22-22 0,-1 1 16,1 0-16,21-21 0,-21 21 15,20-1-15,1-20 0,0 0 0,0 21 16,21-22-16,-21 1 0,21 0 16,0-1-16,0 1 0,0 21 0,21-22 15,0 22-15,0-21 0,0 42 16,22-21-16,-22 21 0,0 0 15,21 0-15,-20 0 0,-1 0 0,0 21 16,0-21-16,0 21 0,0 0 16,1 0-16,-22 1 0,21-1 0,0 0 15,0 0-15</inkml:trace>
  <inkml:trace contextRef="#ctx0" brushRef="#br0" timeOffset="17259.91">8805 1609 0,'0'0'0,"-21"42"31,0 0-31,21-20 0,0 20 16,0 0-16,-21 1 0,21-1 0,-21 0 15,21 1-15,-22 20 0,22-21 16,0 1-16,0-1 0,-21-21 0,21 22 16,-21-1-16,21-21 0,0 21 0,0-20 15,0-1-15,0 0 0,0 0 16,21-21 0,0 0-16</inkml:trace>
  <inkml:trace contextRef="#ctx0" brushRef="#br0" timeOffset="17451.8">8488 2096 0,'0'0'0,"-21"-22"0,21 1 31,21 21-31,0 0 0,21 0 16,-21-21-16,22 21 0,-22-21 15,21 21-15,1 0 0,-1-21 16,0 21-16,1 0 0,-1 0 0,-21-21 16</inkml:trace>
  <inkml:trace contextRef="#ctx0" brushRef="#br0" timeOffset="18016.48">9440 2074 0,'0'0'0,"21"0"0,1-21 0,-1 21 15,-21-21-15,0 0 0,21 0 16,-21 0-16,0-1 0,0 1 16,0 0-16,0 0 0,0 0 0,0 0 15,0-1-15,-21 22 0,0-21 16,-1 21-16,1 0 0,0 0 15,0 21-15,0 1 0,-22-22 16,22 42-16,0-21 0,-21 0 0,21 0 16,-1 22-16,1-22 0,0 21 15,0-21-15,21 22 0,0-22 0,0 0 16,0 21-16,0-20 0,0-1 16,21 0-16,0-21 15,0 0-15,1 0 0,-1 0 0,0 0 16,0 0-16,0 0 0,0 0 0,1-21 15,-1 21-15,0-21 0,0-1 16,0 1-16,0 0 0,1 0 0,-1 0 16,0-22-16,-21 22 0,0 0 15,21-21-15,-21 21 0,0-1 0,0 1 16,0 0-16,-21 42 31,21 0-31,0 1 0,0-1 16,-21 0-16,21 21 0,0-21 15,-21 1-15,21-1 0,0 0 0,0 0 16,0 0-16,0 0 0,0 1 0,0-1 16,0 0-16,21-21 15,0 0-15,0 0 16,0 0-16,0 0 0,1 0 16,-1-21-16,0 0 0,0 21 15</inkml:trace>
  <inkml:trace contextRef="#ctx0" brushRef="#br0" timeOffset="18280.03">9969 1524 0,'0'0'16,"0"21"15,-21 0-31,21 1 0,-21 20 0,21 0 16,0 1-16,0-1 0,-21 21 15,21-20-15,-21-1 0,0 22 0,21-22 16,0 0-16,0 1 0,-22-1 16,22-21-16,0 21 0,0-20 0,0-1 15,0 0-15,0 0 0,0 0 16,22-21-16,-1 0 16,0 0-16,21 0 0,-21 0 0,1 0 15,-1 0-15,21-21 0,-21 0 0,0 0 16</inkml:trace>
  <inkml:trace contextRef="#ctx0" brushRef="#br0" timeOffset="18499.91">10329 1884 0,'0'21'31,"0"0"-31,-21 0 0,21 1 0,0-1 16,-21 21-16,21-21 0,-21 0 15,21 22-15,-21-22 0,21 0 0,0 0 16,0 0-16,0 1 0,0-1 0,0 0 16,21-21 15,0 0-31,0-21 16</inkml:trace>
  <inkml:trace contextRef="#ctx0" brushRef="#br0" timeOffset="18687.8">10477 1651 0,'0'0'0,"-21"0"16,21-21-16,-21 21 16,0 0 30</inkml:trace>
  <inkml:trace contextRef="#ctx0" brushRef="#br0" timeOffset="18891.68">9800 1799 0,'0'0'0,"-21"0"0,-21 21 16,20 1-16,44-22 31,20 0-31,-21 0 16,21 0-16,-20 0 0,20 0 0,0 0 16,-21 0-16,22 0 0,-1 0 15</inkml:trace>
  <inkml:trace contextRef="#ctx0" brushRef="#br0" timeOffset="19207.5">11070 1863 0,'0'0'0,"0"-21"0,0-1 0,0 1 16,-21 0-1,0 21-15,0 0 0,-1 0 16,1 0-16,0 0 0,0 0 16,-21 0-16,-1 0 0,22 0 0,-21 21 15,21 0-15,-1 1 0,-20-1 0,21 21 16,0-21-16,0 22 0,-1-22 16,22 21-16,0-21 0,0 22 0,0-22 15,0 0-15,0 0 0,22 0 16,-1 0-16,0 1 0,21-22 0,-21 0 15,22 21-15,-1-21 0,0 0 0,1 0 16,-22 0-16,21 0 0,1-21 16,-1-1-16</inkml:trace>
  <inkml:trace contextRef="#ctx0" brushRef="#br0" timeOffset="20155.79">12319 1799 0,'0'21'31,"0"1"-31,-21-1 16,21 0-16,-21 0 0,21 21 0,0-20 15,0 20-15,-22-21 0,22 0 0,-21 22 16,21-22-16,-21 0 0,21 0 15,0 0-15,0 0 0,0 1 0,0-1 16,0 0 0,0-42-1,0 0-15,0-1 16,0 1 0,0 0-16,0 0 0,21 0 0,-21 0 15,21-1-15,-21-20 0,0 21 0,22 0 16,-1 0-16,-21-22 0,21 22 15,-21 0-15,21 21 0,0-21 0,-21 0 16,21 21-16,1 0 0,-1 0 16,0 0-16,0 0 0,0 21 0,0 0 15,1 0-15,-1 0 0,0 0 16,0 1-16,0-1 0,0 21 0,1-21 16,-22 0-16,0 1 0,0-1 0,0 0 15,0 0-15,0 0 0,0 0 16,0 1-16,-22-22 15,1 0 1,0 0 0,21-22-16,0 1 15,0 0-15,0 0 0,0 0 16,21 0-16,0-22 0,1 22 0,-1 0 16,0-21-16,21 20 0,1 1 0,-22 0 15,21 21-15,0-21 0,1 21 16,-22 0-16,21 0 0,1 0 15,-22 21-15,21 0 0,-21-21 0,0 21 16,1 1-16,-22-1 0,0 0 16,0 21-16,0-21 0,0 1 15,0-1-15,0 0 0,-22 0 16,1-21-16,0 21 0,0-21 16</inkml:trace>
  <inkml:trace contextRef="#ctx0" brushRef="#br0" timeOffset="20487.59">13314 2011 0,'0'0'0,"21"0"0,0 0 15,0-21-15,0 0 16,1 21-16,-1-22 0,0 22 15,0-21-15,0 21 0,0-21 0,1 0 16,-1 0-16,-21 0 16,21-1-16,-21 1 0,0 0 15,-21 21 1,-22 0-16,22 0 0,0 21 0,-21 0 16,21 1-16,-1-1 0,1 0 0,0 0 15,0 21-15,0-20 0,21-1 16,0 21-16,0-21 0,0 0 15,0 1-15,0-1 0,0 0 0,0 0 16,0 0-16,21 0 0,0-21 16,0 0-16,0 0 0,1 0 0,-1 0 15,0 0-15,0 0 0,21 0 16,-20-21-16</inkml:trace>
  <inkml:trace contextRef="#ctx0" brushRef="#br0" timeOffset="20747.45">14245 1439 0,'0'0'0,"0"22"32,-21-1-32,21 0 0,-21 0 15,0 21-15,21 1 0,0-1 0,-22 0 16,1 22-16,0-22 0,21 1 15,-21-1-15,0 0 0,21 1 0,-21-1 16,21-21-16,0 21 0,0-20 16,0-1-16,0 0 0,0 0 15</inkml:trace>
  <inkml:trace contextRef="#ctx0" brushRef="#br0" timeOffset="21379.71">13864 1926 0,'0'0'0,"-21"0"0,-64-21 31,85 0-31,21 21 16,1 0-16,20-21 16,0 21-16,1 0 15,20 0-15,1-21 0,-22-1 0,21 22 16,1-21-16,-1 0 0,1 0 15,-1 0-15,-20 0 0,-1-1 0,22 1 16,-43 0-16,21-21 0,-21 21 0,0-1 16,1-20-16,-22 21 0,0 0 15,0 0-15,0-1 0,0 1 0,0 0 16,0 42 15,-22 0-31,22 1 0,-21-1 0,21 0 16,-21 21-16,21 1 0,0-1 15,0 0-15,0 1 0,0-1 0,-21 0 16,21 1-16,-21-1 16,21-21-16,0 21 0,0 1 0,0-22 15,0 21-15,0-21 0,0 1 0,0-1 16,0 0-16,0 0 16,0-42 15,0 0-31,0 0 15,0-1-15,0 1 0,21-21 0,0 21 16,0 0-16,0-22 0,1 22 16,-1-21-16,0 21 0,0-1 0,0 1 15,22 0-15,-22 0 0,21 21 0,-21 0 16,0 0-16,1 0 16,-1 0-16,0 21 0,0 0 0,-21 0 15,0 1-15,0-1 0,0 0 16,0 0-16,0 21 0,0-20 0,-21-1 15,21 0-15,-21 0 0,0 0 0,21 0 16,-22-21-16,22 22 0,-21-22 16,21 21-16,21-42 47,1-1-47</inkml:trace>
  <inkml:trace contextRef="#ctx0" brushRef="#br0" timeOffset="21779.49">15536 1736 0,'-169'84'31,"148"-62"-31,0-1 0,-1 21 0,1-21 16,0 0-16,0 1 0,21 20 15,-21-21-15,21 0 0,0 0 0,0 1 16,0-1-16,21 0 0,0-21 16,0 21-16,0-21 0,1 0 0,20 0 15,-21 0-15,21 0 0,-20 0 16,20 0-16,-21 0 0,21 0 0,-20-21 16,-1 0-16,21 0 0,-42-1 0,21 1 15,0-21-15,-21 21 0,22 0 16,-22-22-16,0 22 0,0-21 0,0 21 15,0-1-15,-22 1 0,1 0 16,0 0-16,0 21 0,0 0 0,-22 0 16,22 0-16,0 0 0,0 0 15,0 21-15,0 0 0,-1-21 16,1 21-16,21 1 0,0-1 16,0 0-16,0 0 15,21-21-15,1 0 0,-1 0 16</inkml:trace>
  <inkml:trace contextRef="#ctx0" brushRef="#br0" timeOffset="22339.85">16192 1799 0,'0'0'0,"0"-21"0,-21 21 16,0-21-16,0 21 0,0 0 15,0 0-15,-22 0 0,22 0 16,0 0-16,0 21 0,0 0 16,-1 0-16,1 1 0,-21 20 0,21-21 15,21 0-15,-21 22 0,-1-22 16,22 21-16,-21-21 0,21 0 0,0 1 16,0-1-16,0 0 0,0 0 0,21 0 15,1-21-15,-1 0 0,0 21 16,0-21-16,21 0 0,-20 0 0,20 0 15,-21 0-15,21-21 16,1 0-16,-22 0 0,21 21 0,-21-42 16,22 20-16,-22 1 0,21-21 0,-21 0 15,1-1-15,-1 1 0,0-22 16,0 22-16,0-21 0,-21 20 0,21-20 16,-21 20-16,22 1 0,-22 0 15,0-1-15,0 1 0,0 21 0,0 0 16,0 0-16,0-1 0,-22 22 15,1 0-15,0 0 16,0 22-16,21-1 0,-21 21 16,0-21-16,-1 43 0,1-22 0,0 0 15,21 22-15,0-1 0,0-20 16,0 20-16,0-20 0,0-1 16,0 0-16,21 1 0,0-1 0,1-21 15,20 0-15,-21 0 0,0 1 0,0-1 16,22-21-16,-22 0 0,0 0 15,21 0-15,-20 0 0,-1 0 0,0 0 16,0-21-16,0-1 16,-21 1-16,21 0 0,-21 0 0</inkml:trace>
  <inkml:trace contextRef="#ctx0" brushRef="#br0" timeOffset="27008.49">18309 1503 0,'21'-21'0,"-21"0"0,21 21 16,-21-22-16,0 1 15,0 0-15,0 0 16,-21 21 15,21 21-31,-21 0 0,0 0 0,0 1 16,0 20-16,-1 0 0,1-21 15,0 22-15,0-1 0,0 0 0,21 1 16,-21-1-16,21 0 0,-22 1 16,22-22-16,0 0 0,0 21 15,0-20-15,22-1 0,-1-21 16,0 0-16,0 0 0,0 0 15,0 0-15,22 0 0,-22 0 0,21-21 16,-21 21-16,1-22 0,20 1 16,-21 0-16,0 21 0,0-21 0,1-21 15,-22 20-15,0 1 0,21 0 16,-21-21-16,0 21 0,0-22 0,0 1 16,0 21-16,0-22 0,-21 22 15,21-21-15,-22 21 0,1 0 16,0-1-16,0 1 0,0 21 0,0 0 15,-1 0-15,1 0 0,0 0 16,0 0-16,0 0 0,0 0 16,-1 0-16,22 21 15,0 1-15,22-22 16,-1 0-16,21 0 16,-21 0-16</inkml:trace>
  <inkml:trace contextRef="#ctx0" brushRef="#br0" timeOffset="27460.8">18965 1249 0,'0'0'0,"21"-21"16,1 0-16,-1-1 0,0-20 15,-21 21-15,0 0 0,0 0 0,0-1 16,-21 1-16,0 21 16,-1 0-16,1 0 0,0 0 15,0 21-15,0 1 0,21 20 16,-21-21-16,21 21 0,-22 1 0,22 20 15,0-20-15,0 20 0,-21-21 16,21 22-16,0-1 0,-21 276 16,21-275-1,0-1-15,0 1 0,0-1 16,21-21-16,-21 22 0,21-1 16,-21-20-16,0 20 0,0-20 0,0 20 15,22-21-15,-22 1 0,0-1 16,0-21-16,0 0 0,0 1 0,0-1 15,0 0-15,-22-21 16,1-21 0,-21 0-16,21-1 0,-22 1 0,22 0 15,-21-21-15,0 21 0,-1-22 16,1 1-16,0 0 0,-1-1 0,22 1 16,0 21-16,0-22 0,0 1 0,21 0 15,0 21-15,0-1 0,0-20 16,0 21-16,0 0 0,21 0 15,0-1-15,21 1 0,1 0 16,-22 0-16,42 0 0,-42 0 0,43-1 16,-22 1-16,1 0 0</inkml:trace>
  <inkml:trace contextRef="#ctx0" brushRef="#br0" timeOffset="27807.45">21103 974 0,'0'0'0,"0"-21"0,0-1 31,-21 44-31,21 20 15,-21-21-15,21 21 0,0 22 16,-21-22-16,21 1 0,-22 20 0,1-21 16,21 22-16,0-22 0,-21 22 0,21-22 15,-21 0-15,21 1 0,-21-1 16,21-21-16,0 22 0,0-22 0,0 0 16,0 0-16,0 0 15,0-42 16,0 0-31</inkml:trace>
  <inkml:trace contextRef="#ctx0" brushRef="#br0" timeOffset="28419.61">20743 1143 0,'0'0'0,"0"-21"16,-21-64-1,21 64-15,0 0 0,0 0 16,0 0-16,21-1 0,0-20 16,1 21-16,20 0 0,-21 0 0,21-1 15,-20 1-15,20 21 0,0-21 16,-21 21-16,22 0 0,-1 0 0,0 0 16,1 0-16,-1 0 0,0 0 15,1 21-15,-22 22 0,0-22 0,0 21 16,-21-21-16,0 22 0,0-1 15,0 0-15,-21 1 0,0-1 0,-21-21 16,20 21-16,-20 1 0,0-22 16,-1 21-16,1-21 0,0 1 15,-1-1-15,1 0 0,21 0 0,0-21 16,0 0-16,-1 0 0,1 0 16,42-21-1,1 21 1,20-21-16,-21 0 0,0 21 0,0-22 15,22 22-15,-1-21 0,0 21 16,1 0-16,-1 0 0,0 0 0,22 0 16,-22 0-16,22 0 0,-22 21 0,0 1 15,1-1-15,-1 0 0,0 21 16,-20-21-16,-1 22 0,-21-22 16,0 21-16,0-21 0,0 22 15,-21-22-15,-22 21 0,1-21 0,0 22 16,-1-43-16,-20 21 0,-1 0 0,1 0 15,20 0-15,-20 1 0,-1-1 16,22-21-16,0 0 0,-1 0 0,1 0 16,0 0-16,21 0 0,-1 0 15,1 0-15,0 0 0,21-21 0,0-1 16,0 1-16,0 0 16,0 0-1,0 0-15,21 21 0,0-21 0,-21-1 16,22 22-16,-1-21 15</inkml:trace>
  <inkml:trace contextRef="#ctx0" brushRef="#br0" timeOffset="28907.84">21802 1397 0,'0'0'16,"0"21"15,0 0-15,0 1-16,-22-1 0,22 0 15,0 0-15,0 21 0,0-20 16,0-1-16,0 0 0,0 0 0,0 0 16,0 0-16,22 1 0,-1-1 15,-21 0-15,21-21 0,0 0 0,0 0 16,0 0-16,22 0 0,-22 0 0,0 0 15,21 0-15,-20-21 0,-1 21 16,0-21-16,0-1 0,0 1 0,0 0 16,1 0-16,-1-21 0,-21 20 15,0 1-15,21 0 0,0 0 0,-21 0 16,0 0-16,0-1 16,21 22-16,-21 22 46,0-1-46,0 0 16,0 21-16,-21-21 0,21 22 16,0-1-16,0 0 0,0 1 0,0-1 15,0 0-15,0 1 0,0-1 0,0 0 16,0 22-16,0-22 0,0 1 16,0 20-16,0 1 0,0-22 0,-21 0 15,0 22-15,21-1 0,0-20 0</inkml:trace>
  <inkml:trace contextRef="#ctx0" brushRef="#br0" timeOffset="28939.82">22034 2879 0,'22'0'0,"-44"0"0,86 21 16</inkml:trace>
  <inkml:trace contextRef="#ctx0" brushRef="#br0" timeOffset="29119.72">22161 3027 0,'-169'21'31,"127"-21"-31,-1 0 0,-20 0 16,21 0-16,-22-21 0,1 0 15,-1 0-15,22-1 0,-22 1 0,22 0 16,0 0-16,20-21 0,-20 20 15,21-20-15,21 21 0,0-21 16,0-1-16,0 22 0,0-21 0,0-1 0,0 22 16,21-21-16,0 0 0,0 20 15,1-20-15,-1 21 0,0 0 16,21-22-16,-21 1 0,1 21 0</inkml:trace>
  <inkml:trace contextRef="#ctx0" brushRef="#br0" timeOffset="30011.21">22225 2265 0,'0'0'0,"0"21"0,0 0 16,0 0-16,0 22 0,0-22 15,0 0-15,0 21 0,0 1 16,0-1-16,0-21 0,21 22 0,-21-1 15,0 0-15,-21 1 0,21-1 16,0-21-16,0 21 0,-21 1 0,42-22 16,-21 21-16,-21-21 0,-22 22 0,1-22 15,21 0-15,-21 0 0,20 0 16,-20-21-16,21 0 0,0 0 0,0 0 16,-1 0-16,1 0 0</inkml:trace>
  <inkml:trace contextRef="#ctx0" brushRef="#br0" timeOffset="30495.93">24130 1207 0,'0'0'0,"-21"-22"32,0 22-32,-1 0 15,1 0-15,0 22 0,-21-1 16,21 0-16,-1 21 0,1-21 0,0 22 16,0-22-16,0 21 0,0-21 15,21 22-15,-22-1 0,22-21 16,0 22-16,0-22 0,0 0 15,0 0-15,22 21 0,-1-42 0,0 22 16,0-1-16,21-21 0,-20 0 0,-1 0 16,21 0-16,0 0 0,-20 0 15,20 0-15,0 0 0,-21-21 0,22-1 16,-22 1-16,0 0 0</inkml:trace>
  <inkml:trace contextRef="#ctx0" brushRef="#br0" timeOffset="30767.77">24617 868 0,'0'0'16,"-21"0"-16,-1 0 16,1 21-16,21 21 15,0-20-15,-21 20 0,21-21 16,-21 21-16,21 22 0,0-22 0,0 1 15,0-1-15,0 0 0,0 1 0,0-1 16,-21 0-16,21 1 0,0-22 16,0 21-16,0 0 0,0-20 0,0-1 15,0 0-15,0 0 0,0 0 16,21-21 0,0 0-1,0-21-15</inkml:trace>
  <inkml:trace contextRef="#ctx0" brushRef="#br0" timeOffset="31275.48">25209 1397 0,'0'0'0,"0"-21"0,0 0 0,0 0 15,0-1-15,0 1 0,0 0 16,-21 0-16,0 0 15,0 21-15,0 0 0,0 0 16,-1 0-16,-20 0 0,21 0 0,-21 0 16,20 21-16,-20 0 0,21 0 15,-21 0-15,20 1 0,1 20 0,0-21 16,0 21-16,0-20 0,21-1 0,0 21 16,0-21-16,0 0 0,0 22 15,0-22-15,0 0 0,21-21 0,0 21 16,0 0-16,22-21 15,-22 0-15,0 0 0,0 0 0,21 0 16,-20-21-16,-1 0 0,21 21 16,-21-21-16,0-21 0,1 20 0,-1 1 15,0 0-15,0-21 0,0 21 0,-21-22 16,0 22-16,21 0 0,-21 0 16,22 0-16,-22-1 0,0 1 0,0 42 31,0 1-16,0-1-15,0 0 0,0 0 16,0 0-16,0 0 0,0 22 0,0-22 16,0 0-16,0 0 0,0 22 15,0-22-15,0 0 0,0 0 16,0 0-16,0 0 0,0 1 0,21-22 31,0 0-31,0 0 0</inkml:trace>
  <inkml:trace contextRef="#ctx0" brushRef="#br0" timeOffset="31751.14">26183 1228 0,'0'0'0,"0"-21"0,-42 21 16,21 0-1,-1 0-15,-20 0 0,21 0 0,-21 0 16,-1 0-16,1 21 0,21-21 16,-22 21-16,1-21 0,21 21 0,0 0 15,0-21-15,21 21 0,0 1 16,0-1 0,21-21-16,0 0 15,0 21-15,0-21 0,22 21 0,-22-21 16,0 21-16,0-21 0,21 21 15,-20-21-15,-1 22 0,0-22 16,0 21-16,0-21 0,0 21 0,1 0 16,-1-21-16,-21 21 0,0 0 15,0 1-15,0-1 16,-21-21-16,-1 21 16,-20-21-16,21 0 0,-21 0 0,-1 0 15,22 0-15,-21 0 0,-1 0 0,22 0 16,0 0-16,0 0 0,0 0 15,0 0-15,-1 0 0,1 0 16,0-21 0,21 0-16,0-1 15,0 1 1,0 0-16,21 0 16,0 21-16</inkml:trace>
  <inkml:trace contextRef="#ctx0" brushRef="#br0" timeOffset="32323.26">26818 1291 0,'0'0'0,"21"-21"0,-21 0 0,21 0 16,-21 0-16,0-1 15,0 1 1,-21 21-16,0 0 16,0 0-16,0 0 0,0 0 15,-1 0-15,-20 21 0,21-21 0,0 22 16,-22-1-16,22 0 0,0 0 16,0 0-16,0 0 0,0 1 0,21-1 15,0 0-15,0 0 16,21 0-1,0-21-15,0 0 16,0 0-16,0 0 0,1 21 16,-1-21-16,0 0 0,0 0 0,0 0 15,0 22-15,1-22 0,-1 0 16,0 0-16,0 21 0,0 0 0,0-21 16,1 21-16,-1-21 0,0 21 15,-21 0-15,0 1 16,0-1-16,-21-21 0,0 21 0,-1 0 15,-20-21-15,21 21 0,-21 0 16,20-21-16,-20 22 0,0-22 0,21 0 16,-22 0-16,1 21 15,21-21-15,0 0 0,-1 0 0,1 0 16,0 0-16,0 0 0,0 0 16,0 0-1,-1 0-15,1 0 16,21-21-16,-21 21 15,0 0-15,0 0 16,0 0-16,-1 0 0</inkml:trace>
  <inkml:trace contextRef="#ctx0" brushRef="#br0" timeOffset="33543.68">20786 2223 0,'0'0'0,"-22"0"15,1 0 1,0 0-16,0 0 31,0 0-31,21-22 31,21 22-15,0 0-16,0 0 0,22 0 16,-22 0-16,21 0 0,0 0 15,1 0-15,20 0 0,1 0 0,-1 0 16,1 0-16,20 0 0,1 0 16,0 0-16,-1 0 0,22 0 0,-21 0 15,0 0-15,-1 0 0,1 0 0,-22 0 16,22 0-16,-21 0 15,-1 0-15,-21 0 0,22 0 0,-22 0 16,-21 0-16,1 0 0,-1 22 16,0-22-16,-42 0 47,0 0-47,-1 0 15,1 0-15,0 0 0,0 0 16,0 0-16,0 0 0,-22 0 15</inkml:trace>
  <inkml:trace contextRef="#ctx0" brushRef="#br0" timeOffset="34115.87">20489 2371 0,'0'0'0,"-21"0"31,0 0-31,42 0 31,0 0-31,0 0 0,1 0 16,20 0-16,0 0 0,1 0 0,20 0 15,1 0-15,-1 0 0,1-21 16,-1 21-16,22 0 0,-22 0 0,22 0 16,0 0-16,-1 0 0,1 0 15,0 0-15,-1 0 0,1 0 0,-22 0 16,22 0-16,-43 0 0,22 0 0,-1 0 16,-20 0-16,-1 0 0,-21 0 15,22 0-15,-22 0 0,0 0 0,21 0 16,-21 0-16,1 0 15,-1 0-15,0 0 0,-42 0 63,0 0-63</inkml:trace>
  <inkml:trace contextRef="#ctx0" brushRef="#br0" timeOffset="36571.76">20108 3916 0,'0'0'0,"0"-21"15,0 0-15,0-1 16,0 1-16,0 0 16,0 0-16,-21 21 0,0-21 0,0 0 15,0 21-15,-1-22 16,1 22-16,0 0 0,-21 0 16,21 0-16,-1 0 0,-20 0 0,21 0 15,-21 22-15,20-1 0,-20 0 16,0 0-16,21 21 0,-1 1 0,-20-1 15,42 0-15,-21 1 0,21-1 16,0 0-16,0 1 0,0-22 0,0 21 16,0-21-16,21 22 0,0-22 0,0-21 15,1 21-15,-1-21 0,21 0 16,-21 0-16,0 0 0,22 0 0,-22 0 16,0-21-16,21 0 0,-20 0 15,-1-1-15,21 1 0,-21-21 0,0 21 16,-21-22-16,22 22 0,-1-21 15,-21 21-15,21-22 0,-21 22 16,0-21-16,0 21 0,0 0 16,0-1-16,0 44 15,0-1 1,0 21-16,0-21 0,0 22 0,0-22 16,0 21-16,0 0 0,0-20 15,21 20-15,0-21 0,-21 21 0,21-20 16,1-1-16,-1 0 0,0-21 0,0 21 15,0-21-15,0 0 16,1 0-16,-1 0 0,21 0 0</inkml:trace>
  <inkml:trace contextRef="#ctx0" brushRef="#br0" timeOffset="37083.48">20553 3535 0,'0'0'0,"0"-21"0,0 0 0,-21 21 16,-1 0 0,1 0-16,21 21 0,-21 0 0,21 0 15,0 0-15,0 22 0,0-1 16,0-21-16,0 21 0,0 1 0,0-22 16,0 21-16,0 1 0,21-22 15,0 21-15,-21 0 0,0-20 16,0 20-16,0-21 0,0 21 0,0-20 15,0-1-15,0 0 0,0 0 0,0 0 16,0-42 15,0 0-15,0 0-16,0 0 0,0-1 16,0 1-16,0-21 0,0 21 15,0 0-15,22-1 0,-1 1 16,0 0-16,0 21 0,0-21 0,0 21 15,22 0-15,-22 0 0,0 0 0,21 0 16,-20 0-16,-1 0 0,0 0 16,0 21-16,-21 0 0,0 0 0,21 22 15,-21-22-15,0 0 0,0 21 16,0-20-16,-21 20 0,21-21 0,-42 0 16,21 0-16,-1 1 0,1-1 0,0 0 15,-21 0-15,21 0 0,-1-21 16,1 0-16,0 0 0,21-21 31,0 0-15,0 0-16,0 0 0</inkml:trace>
  <inkml:trace contextRef="#ctx0" brushRef="#br0" timeOffset="37563.76">21294 3958 0,'0'0'0,"0"-21"0,21 21 16,-21-21-16,21 21 0,-21-21 0,0 0 15,0-1 1,0 1-16,0 0 16,-42 21-1,20 0-15,1 0 0,-21 0 16,21 0-16,0 21 0,-22-21 0,22 21 15,0-21-15,0 22 0,0-1 16,-1-21-16,22 21 0,0 0 16,0 0-16,0 0 0,22-21 15,-1 22-15,0-22 0,0 21 16,0 0-16,0-21 0,22 21 0,-22 0 16,0 0-16,0-21 0,22 22 15,-22-1-15,0 0 0,-21 0 0,21 0 16,-21 0-16,0 1 15,0-1-15,0 0 0,-21-21 16,0 21-16,0 0 0,-1-21 0,-20 21 16,21-21-16,-21 0 0,20 22 0,-20-22 15,21 0-15,0 0 0,-22 0 16,22 0-16,0 0 0,0 0 0,0-22 16,0 1-16,21 0 0,0 0 15,0 0-15,0 0 16,0-1-16,0 1 0,0 0 0,0 0 15,21 21-15,0-21 0,0 0 16</inkml:trace>
  <inkml:trace contextRef="#ctx0" brushRef="#br0" timeOffset="37867.58">21653 3535 0,'0'0'0,"22"-42"32,-22 63-17,0 0-15,0 0 0,0 21 16,0-20-16,0 20 0,0 0 0,0 1 16,0-22-16,0 21 15,-22 0-15,1 1 0,21-1 0,-21 0 16,21 1-16,0-1 0,0-21 15,0 22-15,-21-22 0,21 0 0,0 0 16,0 0-16,0 0 0,21-21 16,0 0-1,-21-21 1,0 0-16</inkml:trace>
  <inkml:trace contextRef="#ctx0" brushRef="#br0" timeOffset="38052.49">21378 4001 0,'0'0'0,"0"-22"15,21 22 17,1 0-32,20-21 0,-21 21 15,0 0-15,22 0 0,-22 0 16,0 0-16,21 0 0,-21 0 0,1-21 15,20 21-15</inkml:trace>
  <inkml:trace contextRef="#ctx0" brushRef="#br0" timeOffset="38495.85">22013 3937 0,'0'0'16,"0"-21"-16,0 0 16,0 0-1,21 21 1,1 0 0,-1 0-16,0 0 0,-21 21 15,21 0-15,-21 0 0,21 0 16,-21 0-16,0 1 0,0-1 15,0 0-15,0 0 0,0 0 0,0 22 16,0-22-16,0 0 0,0 0 16,-21 0-16,21 0 0,-21-21 15,21 22-15,-21-22 16,21-22 0,0 1-16,0 0 15,0 0-15,0 0 16,0 0-16,0-1 0,0-20 15,21 21-15,-21 0 0,0 0 0,21-1 16,0 1-16,-21 0 16,21 0-16,1 21 15,-1 0-15,0 0 16,0 0-16</inkml:trace>
  <inkml:trace contextRef="#ctx0" brushRef="#br0" timeOffset="39063.51">22775 4043 0,'0'0'0,"0"-21"0,21 0 16,-21-1-16,0 1 0,0 0 15,22 0-15,-22 0 16,0 0-16,0-1 0,0 1 15,0 0-15,-22 21 16,1 0-16,0 0 0,0 0 16,-21 0-16,20 0 0,1 0 0,-21 21 15,21 0-15,0-21 0,-22 22 16,22 20-16,0-21 0,0 0 16,0 0-16,21 22 0,0-22 15,-22 21-15,22-21 0,0 1 0,0-1 16,0 21-16,0-21 0,22 0 15,-22 1-15,21-22 0,0 0 16,0 0-16,0 0 0,0 0 0,1 0 16,-1 0-16,0 0 0,0 0 0,0-22 15,0 22-15,1-21 0,-1 0 16,0 0-16,0 0 0,0-22 0,0 22 16,1-21-16,-22 21 15,21 0-15,-21-1 0,21 1 0,-21 0 16,0 0-16,0 42 31,-21-21-31,21 21 16,0 0-16,0 22 0,-21-22 15,21 0-15,-22 0 0,22 0 0,0 1 16,0-1-16,0 0 0,0 0 0,0 0 16,0 0-1,22-21-15,-1 0 0,0 0 16,0 0-16,0 0 0,0 0 15,1 0-15,-1-21 16,0 21-16</inkml:trace>
  <inkml:trace contextRef="#ctx0" brushRef="#br0" timeOffset="39355.35">23347 3831 0,'0'0'16,"0"-21"-16,0 0 0,-21 21 0,-1 0 15,1 0-15,0 0 16,0 0-16,0 21 0,0 0 16,-1 0-16,1 1 0,0 20 15,21-21-15,0 21 0,-21-20 16,21 20-16,0-21 0,0 21 0,0-20 16,0-1-16,0 0 0,0 0 15,21 0-15,0 0 0,0-21 0,-21 22 16,22-22-16,-1 0 0,0 0 0,0 0 15,0 0-15,22 0 0,-22 0 16,0 0-16,0 0 0,0-22 0,22 1 16,-22 0-16,21 0 0,-21 0 0,0-22 15,22 22-15,-22-21 0</inkml:trace>
  <inkml:trace contextRef="#ctx0" brushRef="#br0" timeOffset="39687.87">24003 3366 0,'0'0'0,"0"-22"0,21 1 0,-21 0 15,-21 42 17,0-21-32,21 21 0,-21 22 0,21-22 15,0 21-15,-22 1 0,22-22 16,-21 21-16,21 0 0,0 1 0,0-1 15,0 0-15,0 1 16,0-1-16,0 0 0,0 1 0,0-1 16,0 0-16,0 1 0,0-22 0,0 21 15,0-21-15,0 1 0,0-1 16,0 0-16,0 0 0,21-21 0,1 0 16,-1 21-16,0-21 0,0 0 15,0 0-15,0-21 16,-21 0-16,22 21 0,-1-21 0,-21 0 15,0-1-15,0-20 0,0 21 16</inkml:trace>
  <inkml:trace contextRef="#ctx0" brushRef="#br0" timeOffset="39915.75">23685 3768 0,'0'0'0,"0"-21"0,22 21 15,-1-22 1,0 22-16,0 0 0,21 0 0,-20 0 16,20-21-16,0 21 0,-21 0 0,22 0 15,-1 0-15,-21-21 0,22 21 16,-22 0-16,21 0 0,-21 0 0,0 0 16,1 0-16,-1 0 15,-21-21-15</inkml:trace>
  <inkml:trace contextRef="#ctx0" brushRef="#br0" timeOffset="40504.01">24892 3768 0,'0'-64'31,"0"43"-31,-21 0 16,0 21-16,21-21 0,-22 21 15,1 0-15,0 0 0,0 0 16,0 0-16,0 21 0,-1 0 0,1 0 16,0 0-16,-21 22 0,21-22 15,-1 21-15,1 1 0,0-22 16,0 21-16,21 0 0,0-20 0,0 20 15,0 0-15,0-21 0,0 1 16,0-1-16,21 21 0,0-42 0,0 21 16,1 0-16,-1-21 0,21 0 0,-21 0 15,22 0-15,-1 0 0,-21 0 16,21 0-16,1-21 0,-1 21 0,0-21 16,-20 0-16</inkml:trace>
  <inkml:trace contextRef="#ctx0" brushRef="#br0" timeOffset="40771.85">25358 3429 0,'0'0'0,"0"-63"16,0 84 15,-22 0-31,22 0 0,0 21 16,0 1-16,-21-1 0,21 0 0,-21 1 15,21-1-15,0 0 0,-21 1 16,21-1-16,0 0 0,0 1 0,0-22 16,0 21-16,0 1 0,0-22 0,-21 21 15,21-21-15,0 0 0,0 1 16,0-1-16,0 0 0,21-21 31</inkml:trace>
  <inkml:trace contextRef="#ctx0" brushRef="#br0" timeOffset="41268.57">25929 3789 0,'0'0'0,"0"-21"0,0 0 0,0-1 0,-21 22 16,0 0-16,0-21 15,-1 21-15,1 0 0,0 0 0,-21 0 16,21 0-16,-22 21 0,1 1 16,21-22-16,-22 21 0,22 0 0,-21 0 15,21 0-15,0 0 0,-1 22 0,1-22 16,21 0-16,0 0 0,0 0 16,0 1-16,0-1 0,0 0 0,21 0 15,1-21-15,-1 0 0,0 21 16,21-21-16,-21 0 0,1 0 0,20 0 15,-21-21-15,0 21 0,0-21 0,1 0 16,-1 0-16,0 21 16,0-22-16,0 1 0,0 0 0,1-21 15,-1 21-15,-21-1 0,21 1 16,-21 0-16,21 21 0,-21-21 16,0 42-1,-21 0-15,0 0 16,21 1-16,-21-1 0,21 21 15,0-21-15,-22 22 0,22-22 0,0 0 16,0 21-16,0-21 0,0 1 16,0-1-16,0 0 0,0 0 15,0 0-15,0 0 0,22-21 0,-1 0 16,0 0-16,0 0 16,0 0-16,0 0 0,1 0 0,-1-21 15,21 0-15</inkml:trace>
  <inkml:trace contextRef="#ctx0" brushRef="#br0" timeOffset="41667.33">26479 3810 0,'0'0'0,"22"0"0,-22-63 32,-22 63-17,1 0-15,0 0 16,-21 21-16,21-21 0,-1 21 15,1 0-15,0-21 0,0 21 0,21 0 16,-21 1-16,21-1 0,0 0 16,0 0-16,0 0 15,21-21-15,0 21 0,0-21 16,0 0-16,1 22 0,-1-22 16,0 0-16,0 0 0,0 0 0,0 0 15,1 21-15,-1-21 16,-21 21-1,0 0 1,-21-21-16,-1 0 0,1 0 16,0 21-16,0-21 0,0 0 0,0 0 15,-1 0-15,1 0 0,0 0 0,0 0 16,0 0-16,0 0 0,-1 0 16,1 0-1,21-21-15,0 0 16,0 0-16</inkml:trace>
  <inkml:trace contextRef="#ctx0" brushRef="#br0" timeOffset="42179.72">27178 3768 0,'0'0'0,"21"0"16,-21-21-16,0-1 16,0 1-16,0 0 15,-21 21 1,0 0-16,0 0 0,-1 0 0,1 0 16,0 0-16,-21 21 0,21-21 15,-1 21-15,1-21 0,0 22 0,0-22 16,21 21-16,0 0 15,0 0-15,0 0 16,21 0-16,0-21 16,0 0-16,1 22 0,-1-22 15,0 0-15,0 21 0,21-21 0,-20 0 16,-1 0-16,0 21 0,0-21 0,0 0 16,0 21-16,1-21 15,-22 21-15,0 0 16,0 1-1,-22-22-15,1 21 16,0-21-16,-21 0 0,21 21 0,-1-21 16,-20 21-16,21-21 0,0 0 15,0 0-15,-1 0 0,1 0 0,0 0 16,0 0-16,0 0 16,0 0-1,21-21 1,-22 42-16,22-42 15</inkml:trace>
  <inkml:trace contextRef="#ctx0" brushRef="#br0" timeOffset="42347.63">27136 4212 0,'0'0'15,"-22"0"-15,1 0 16,0 0-16,0 0 16,0 0-1,0 0-15</inkml:trace>
  <inkml:trace contextRef="#ctx0" brushRef="#br0" timeOffset="51356.86">1651 4318 0,'0'-21'0,"0"0"16,0 0-1,0-1-15,0 1 16,0 0-16,0 0 16,0 42 30,0 0-30,0 0-16,0 22 0,0-22 16,-21 21-16,21-21 0,0 22 0,0-1 15,0 0-15,0 1 0,-21-1 16,21-21-16,0 22 0,-22-1 16,22 0-16,0 1 0,0-1 15,0-21-15,0 21 0,0-20 0,0-1 16,0 0-16,0 0 15,0-42 32,0 0-47</inkml:trace>
  <inkml:trace contextRef="#ctx0" brushRef="#br0" timeOffset="51815.6">2032 4657 0,'0'21'0,"0"0"16,0 0-16,21-21 63,-21-21-48,21 21-15,-21-21 0,0 0 16,0 0-16,21 21 15,-21-22 1,0 44 31,-21-1-47,21 0 16,0 0-16,21-21 62,1 0-62</inkml:trace>
  <inkml:trace contextRef="#ctx0" brushRef="#br0" timeOffset="52251.97">3133 4424 0,'0'0'0,"0"-21"0,0 0 0,0-1 15,0 44 32,0-1-31,0 0-16,0 0 16,0 21-16,0-20 0,0-1 0,0 0 15,0 21-15,0-21 0,0 1 0,0-1 16,0 21-16,0-21 0,0 0 15,0 1-15,0-1 0,0 0 0,21 0 16,0-21 0,0 0-16,0 0 15,0 0 1,-21-21-16,0 0 16,22 0-16</inkml:trace>
  <inkml:trace contextRef="#ctx0" brushRef="#br0" timeOffset="52647.75">3238 4043 0,'-63'0'16,"63"21"-16,0 0 15,0 0-15,0 1 16,0-1-16,0 0 16,0 0-16,21-21 0,0 0 15,0 0-15,1 0 0,-1 0 16,0 0-16,0 0 0,0 0 16,-21-21-16,21 0 15,-21 0-15,0-1 0,0 1 16,0 0-16,-21 0 15,0 21-15,0 0 0,0 0 16,0 0-16,-1 0 16,1 0-16,21 21 15,-21-21-15,21 21 0,0 0 0,0 1 16,0-1-16,0 0 16,0 0-16,21-21 0,0 21 0,1-21 15,-1 21-15</inkml:trace>
  <inkml:trace contextRef="#ctx0" brushRef="#br0" timeOffset="53451.92">4064 4551 0,'0'0'0,"0"-21"0,0 0 0,0-1 16,0 1-16,0 0 15,0 0-15,0 0 16,0 0-16,-21-1 0,0 22 16,-1 0-1,1 0-15,0 0 0,0 0 16,0 0-16,0 0 15,-1 22-15,22-1 0,-21 0 0,0-21 16,0 21-16,21 21 0,-21-20 0,0-1 16,-1 0-16,22 21 0,-21-21 15,0 22-15,0-1 0,21-21 0,0 22 16,0-1-16,0-21 0,0 21 16,0-20-16,0-1 0,0 21 0,21-21 15,0-21-15,-21 21 0,21-21 0,22 0 16,-22 0-16,0 0 0,0 0 15,0-21-15,1 21 0,20-21 16,-21 0-16,0 0 0,0-22 0,1 22 16,-1-21-16,0 21 0,0-22 15,0 1-15,0 0 0,1-1 0,-1 1 16,0 0-16,0-22 0,0 22 16,0-22-16,-21 1 0,22-1 0,-22 1 15,21 21-15,-21-22 0,0 22 16,0-1-16,0 1 0,21 21 0,-21-21 15,0 20-15,0 1 0,0 0 16,0 0-16,0 42 47,-21 0-47,21 0 0,0 1 0,-21 20 16,21 0-16,-22 1 0,22-1 15,-21 21-15,21-20 0,0 20 0,0-20 16,0 20-16,0 1 0,-21-22 15,21 21-15,0-20 0,0-1 0,0 0 16,0 1-16,0-1 0,0 0 0,0-20 16,0 20-16,21-21 0,-21 0 15,21 0-15,22 1 0,-22-1 0,0-21 16,21 0-16,-20 0 0,20 0 16,0 0-16,1 0 0,-1 0 0,0-21 15,-21-1-15,22 1 0,-1 0 16,0 21-16,-20-21 0,20 0 15,-21 0-15,0-1 0,0 1 0,1 0 16,-1 21-16,-21-21 0,0 0 0</inkml:trace>
  <inkml:trace contextRef="#ctx0" brushRef="#br0" timeOffset="54408.23">1460 6033 0,'0'-22'15,"0"1"-15,0 0 16,0 0-16,0 0 16,0 0-16,22-1 15,-1 22-15,0-21 16,0 21-16,0 0 0,0 0 15,1 0-15,-1 0 0,0 21 16,21 1-16,-21 20 0,1-21 0,-1 21 16,21 1-16,-42-22 0,21 21 15,-21 1-15,0-1 0,0 0 0,0 1 16,0-1-16,-21 0 0,0 1 16,0-1-16,0-21 0,-22 21 0,1 1 15,0-22-15,-1 0 0,1 0 16,0 0-16,-1 1 0,22-1 15,-21-21-15,21 0 0,-22 0 0,22 0 16,0 0-16,21-21 0,-21-1 16,21 1-16,-21 0 0,21 0 15,0-21-15,0 20 0,0-20 16,0 0-16,0-1 0,0 22 0,0-21 16,21 21-16,0 0 0,0-22 15,0 43-15,0-21 0,1 21 0,20 0 16,-21 0-16,0 0 0,0 0 15,22 21-15,-22 0 0,0 1 16,0-1-16,0 0 0,1 21 0,-1-21 16,-21 1-16,21 20 0,-21-21 15,21 0-15,-21 0 0,0 1 0,21-1 16,-21 0-16,21 0 0,-21 0 16,22-21-16,-1 0 15,0 0-15,0 0 16</inkml:trace>
  <inkml:trace contextRef="#ctx0" brushRef="#br0" timeOffset="54575.74">2095 6456 0,'0'-21'16,"0"0"-1,22 21 16,-1 0-15</inkml:trace>
  <inkml:trace contextRef="#ctx0" brushRef="#br0" timeOffset="55279.35">2942 6117 0,'0'0'0,"0"-21"31,-21 21-31,21 21 15,-21-21-15,21 21 16,0 1-16,0 20 0,0-21 0,0 21 16,-21 1-16,21-1 0,0 0 15,-22 1-15,22-1 0,0-21 0,0 22 16,0-1-16,0-21 0,-21 0 16,21 0-16,0 1 0,0-1 0,0-42 46,0-1-46,0 1 0,0 0 16,21 0-16,-21-21 0,22 20 16,-22-20-16,21 0 0,0-1 0,-21 1 15,21 0-15,0 21 0,0-22 16,22 1-16,-22 21 0,21 0 0,-21-1 16,22 1-16,-1 0 0,0 21 0,-20 0 15,20 0-15,0 21 0,-21 0 16,22-21-16,-22 43 0,0-22 0,-21 0 15,0 21-15,0-20 0,0 20 16,0-21-16,0 21 0,0 1 0,0-22 16,-21 21-16,21-21 0,0 1 15,-21-1-15,0 0 0,21 0 16,-22 0-16,22 0 0,22-42 47</inkml:trace>
  <inkml:trace contextRef="#ctx0" brushRef="#br0" timeOffset="55820.11">4149 6414 0,'0'0'15,"21"-22"-15,-21 1 0,0 0 16,0 0-16,0 0 15,0 0-15,0-1 0,0 1 16,0 0-16,-21 21 0,-1-21 16,22 0-16,-21 0 0,0-1 0,0 22 15,0 0-15,0 0 0,-1 0 0,1 0 16,0 0-16,-21 0 0,21 22 16,-1-1-16,1 0 0,-21 0 0,21 21 15,0-20-15,-1 20 0,1 0 16,0 1-16,0-1 0,21-21 0,-21 21 15,21 1-15,0-1 0,0-21 16,0 0-16,21 1 0,0-1 16,0 0-16,0 0 0,1-21 0,20 0 15,-21 0-15,21 0 0,-20 0 16,-1 0-16,21-21 0,-21 0 0,22 0 16,-22-1-16,0 1 0,0 0 0,0 0 15,0-21-15,1 20 0,-1-20 16,-21 21-16,0-21 0,21-1 0,-21 22 15,0 0-15,0 0 0,0 0 0,0-1 16,0 44 15,0-1-31,-21 0 16,21 0-16,0 0 0,-21 0 0,21 22 16,0-22-16,0 0 0,0 0 0,0 0 15,0 1-15,0-1 0,21 0 16,0 0-16,0-21 0,0 0 15,0 0-15,22 0 0,-22 0 0,0 0 16,0-21-16</inkml:trace>
  <inkml:trace contextRef="#ctx0" brushRef="#br0" timeOffset="56503.78">4805 6202 0,'-21'0'15,"-1"0"1,1 21-16,21 0 0,0 0 16,0 1-16,0-1 0,-21 0 15,21 21-15,0-21 0,-21 22 0,21-22 16,0 21-16,0-21 0,0 22 16,0-22-16,0 0 0,0 0 0,0 0 15,0 1-15,0-1 0,0-42 47,0-1-47,0 1 0,0 0 16,0-21-16,21 21 0,-21-22 15,0 22-15,21-21 0,-21 21 0,21-22 16,1 22-16,-22-21 0,21 21 0,0-1 16,0 1-16,0 0 0,0 0 15,1 0-15,-1 21 0,21 0 0,-21 0 16,0 0-16,1 0 0,-1 0 15,0 0-15,0 21 0,0 0 0,0 0 16,1 0-16,-1 22 0,0-22 0,0 21 16,-21-21-16,0 1 0,0 20 15,0-21-15,0 0 0,0 22 0,0-22 16,0 0-16,0 0 0,0 0 16,0 0-16,-21-21 31,21-21-31,0 0 15,0-21-15,0 21 16,0-1-16,0-20 0,21 21 0,0-21 16,0-1-16,1 22 0,20-21 0,0 21 15,1-22-15,-1 22 0,0 0 16,1 0-16,-1 0 0,21-1 0,-41 22 16,20 0-16,0 0 0,-21 0 0,1 22 15,-1-1-15,0 0 0,-21 0 16,0 21-16,0-20 0,0 20 15,0-21-15,0 21 0,0-20 0,-21 20 16,0-21-16,21 21 0,-22-20 16,22-1-16,-21 0 0,21 0 0,0 0 15,0-42 17</inkml:trace>
  <inkml:trace contextRef="#ctx0" brushRef="#br0" timeOffset="56915.55">6244 6371 0,'0'0'0,"21"0"0,0 0 0,1 0 16,-1 0-16,0 0 0,0-21 15,21 21-15,-20-21 0,20 21 0,-21-21 16,0 0-16,22-1 0,-22 22 16,0-21-16,0 0 0,-21 0 0,0 0 15,21 0-15,-21-1 0,0 1 0,0 0 16,0 0-16,0 0 16,-21 21-16,0 0 0,0 0 15,0 0-15,-1 0 0,-20 0 0,21 21 16,0 0-16,0 21 0,-22-20 15,22 20-15,21-21 0,-21 21 0,0 1 16,21-22-16,0 21 0,0 1 0,0-22 16,0 21-16,0-21 0,21 0 15,0 1-15,0-22 0,0 21 0,22-21 16,-22 0-16,21 0 0,1 0 0,-1 0 16,0 0-16,22-21 15,-22-1-15,0 22 0,1-21 0,-22 0 16,21 0-16,-21 0 0,1 0 0</inkml:trace>
  <inkml:trace contextRef="#ctx0" brushRef="#br0" timeOffset="57879.3">1482 8086 0,'0'-21'31,"0"-1"-31,0 1 16,0 0-16,0 0 0,21 0 15,-21 0-15,21-1 0,0 22 16,0-21-16,0 0 0,1 21 0,-1 0 16,21 0-16,-21 0 0,22 0 15,-22 0-15,21 21 0,-21 0 0,0 1 16,1-1-16,-22 21 0,0 0 16,0 1-16,0-22 0,-22 21 0,1 1 15,0-1-15,0-21 0,-21 21 16,20-20-16,-20-1 0,21 0 0,0 0 15,0-21-15,-1 0 0,1 0 16,0 0-16,0 0 0,21-21 16,0 0-1,0 0-15,0-1 16,21 1-16,0 0 0,0 0 0,1 0 16,20 21-16,-21-21 0,21-1 15,1 22-15,-1 0 0,0 0 0,-20 0 16,20 0-16,0 0 0,1 22 15,-22-1-15,0 0 0,0 0 0,0 0 16,0 22-16,-21-22 0,0 0 16,0 21-16,0-21 0,-21 22 0,21-22 15,-42 21-15,21-21 0,-22 22 16,1-22-16,0 0 0,-1 0 16,-20 22-16,21-22 0,-22-21 0,22 21 15,-22-21-15,22 0 0,-22 0 16,22 0-16,0 0 0,-1 0 0,1-21 15,-21 21-15,41-21 0,-20-1 16,0 22-16,21-21 0,-1 0 0,1 0 16,21 0-16,0 0 15,0-1-15,21 1 0,1 0 16,20 21-16,0-21 0,-21 0 16,22 0-16</inkml:trace>
  <inkml:trace contextRef="#ctx0" brushRef="#br0" timeOffset="58064.19">2371 8255 0,'0'0'0,"21"0"0,-21-21 15,21 21 1,0-21-1,0 21 1</inkml:trace>
  <inkml:trace contextRef="#ctx0" brushRef="#br0" timeOffset="58931.52">3323 7811 0,'0'0'0,"0"-127"31,0 148-15,0 0-16,0 0 0,-21 21 15,21 22-15,-21-22 0,0 43 0,-1-22 16,22 1-16,-21 21 0,0-22 16,0 1-16,-21-1 0,20 1 0,1-1 15,0-21-15,0 1 0,0-1 0,0 0 16,21-20-16,-22-1 0,22 0 16,-21-21-16,0 0 15,21-21 1,0 0-16,0-1 0,0 1 15,0 0-15,0-21 0,0 21 0,0-22 16,0 1-16,0 0 0,0 20 16,0-20-16,0 0 0,21 21 15,-21-1-15,0 1 0,0 0 0,21 21 16,1 0-16,-22 21 16,0 0-16,21 1 0,-21-1 15,21 0-15,-21 21 0,21-21 16,-21 22-16,21-22 0,-21 0 0,0 21 15,21-20-15,1-1 0,-1 0 0,-21 0 16,21 0-16,0 0 0,0-21 16,0 0-16,22 0 0,-22 0 15,0 0-15,21 0 0,-20 0 0,20-21 0,0 21 16,-21-21-16,22 0 0,-22 0 16,21 0-16,-21-22 0,1 22 15,-1 0-15,0-21 0,0 20 0,0 1 16,-21 0-16,0 0 0,21 21 15,-21-21-15,0 42 16,-21-21-16,21 21 16,-21 0-16,0 0 0,21 1 15,0-1-15,-21 0 0,0-21 0,21 21 16,-22 0-16,22 0 0,0 1 16,0-1-16,0 0 15,0-42 16,0 0-31</inkml:trace>
  <inkml:trace contextRef="#ctx0" brushRef="#br0" timeOffset="59096.05">3746 8170 0,'0'0'0,"0"-21"15,-21 21 1,21 21 31,21-21-47,1 0 15,-1 0-15</inkml:trace>
  <inkml:trace contextRef="#ctx0" brushRef="#br0" timeOffset="59547.79">4127 8297 0,'0'0'0,"0"106"31,0-85-31,0 1 0,-21-1 16,21 0-16,0 0 0,0 0 16,0 0-16,0 1 0,-21-22 0,21 21 15,0 0-15,-21-21 16,0-21 15,21 0-31,0-1 16,0 1-16,0 0 15,0-21-15,0 21 0,0-22 0,21 22 16,0-21-16,-21-1 0,42 1 0,-20 0 16,-1 21-16,21-22 0,0 22 15,1 0-15,-1 0 0,0 21 0,22 0 16,-22 0-16,1 21 0,-1 0 15,0 0-15,-21 0 0,22 22 16,-22-22-16,0 21 0,-21-21 0,0 22 16,0-22-16,0 21 0,0-21 0,0 1 15,-21 20-15,21-21 0,-21 0 16,0-21-16,21 21 0,0 1 0,-22-22 16,1 0-16,21-22 31,0 1-31,21 0 15</inkml:trace>
  <inkml:trace contextRef="#ctx0" brushRef="#br0" timeOffset="60091.48">5016 7811 0,'0'0'0,"22"-22"0,-22 1 0,0 0 0,21 21 31,-21 21-31,0 0 0,0 22 15,0-22-15,0 21 0,0 1 0,0-1 16,0 21-16,0-20 0,0-1 16,-21 22-16,21-22 0,0 0 0,0 1 15,-22-1-15,22-21 0,-21 21 0,21-20 16,0-1-16,0 0 0,0 0 16,0-42 15,0 0-31,21 0 15,1-1-15,-22 1 0,21-21 0,0 21 16,-21-22-16,21 1 0,0 21 0,0-21 16,-21 20-16,22 1 0,-1-21 0,0 21 15,0 21-15,-21-21 0,21 21 16,0 0-16,1 0 0,-22 21 31,0 0-15,-22-21-16,1 21 0,0 0 0,0-21 15,0 21-15,0 1 0,-1-22 16,1 21-16,0 0 16,21 0-16,0 0 15,0 0-15,0 1 0,0-1 16,0 0-16,0 0 0,0 0 16,0 0-16,0 1 0,0-1 15,21 0-15,0-21 0,1 21 0,-1 0 16,0-21-16,0 0 0,0 21 15,0-21-15,1 0 0,-1 0 16,0 0-16,21 0 0,-21 0 0,1 0 16,-1-21-16,0 0 0,0 21 0,0-21 15</inkml:trace>
  <inkml:trace contextRef="#ctx0" brushRef="#br0" timeOffset="60343.43">5630 7853 0,'0'0'0,"-21"0"31,21-21-31,21 21 0,0 0 16,22 0-16,-22-21 0,21 21 0,-21 0 15,22 0-15,-1-22 0,-21 22 16,22 0-16,-1 0 0,-21-21 0,21 21 15,-20 0-15,-1 0 0,0 0 0,0 0 16,0 0-16</inkml:trace>
  <inkml:trace contextRef="#ctx0" brushRef="#br0" timeOffset="60561.3">5905 7811 0,'0'0'0,"0"21"0,-21-21 0,0 21 15,21 0-15,-21-21 0,21 21 16,0 0-16,0 22 0,0-22 0,0 21 16,-21 1-16,21-1 0,-21 0 0,21 1 15,-22-1-15,22 0 0,0 1 16,0-1-16,-21 0 0,21 1 0,-21-1 16,21-21-16,0 0 0,0 22 0,0-22 15,0 0-15,0 0 16,21-21-1,0 0-15,1-21 0,-1 0 16</inkml:trace>
  <inkml:trace contextRef="#ctx0" brushRef="#br0" timeOffset="60924.87">6138 8319 0,'21'0'31,"1"0"-31,-1 0 16,0 0-16,0-22 0,21 1 15,-20 21-15,-1-21 0,0 21 0,0-21 16,0 0-16,0 21 0,1-21 16,-22-1-16,0 1 0,0 0 15,0 0-15,-22 21 0,1 0 16,0 0-16,0 0 0,0 0 15,0 21-15,-22 0 0,22 0 0,0 1 16,0-1-16,0 0 0,-1 21 0,22-21 16,0 22-16,0-22 0,0 0 15,0 0-15,0 0 0,0 1 0,0-1 16,22 0-16,-22 0 0,21-21 16,21 21-16,-21 0 0,22-21 0,-1 0 0,0 0 15,1 0-15,-1 0 0,0 0 16,1 0-16,-1 0 0,0 0 15,1 0-15</inkml:trace>
  <inkml:trace contextRef="#ctx0" brushRef="#br0" timeOffset="61163.74">6900 8192 0,'0'0'0,"0"-22"0,0 1 16,0 0-16,0 42 31,21 0-31,1 22 15,-1-22-15,-21 0 0,21 21 0,0-20 16,0-1-16,-21 21 0,21-21 16,1 0-16,-22 1 0,21-1 15,0 0-15,-21 0 0,21 0 0,0 0 16,0-21-16,-21 22 0,22-22 0,-1 0 16,0 0-1,-21-22-15,0 1 16,0 0-16,0 0 0</inkml:trace>
  <inkml:trace contextRef="#ctx0" brushRef="#br0" timeOffset="61372.62">7260 8149 0,'0'0'0,"0"-21"0,0 0 16,-21 21 0,0 0-16,0 21 15,-1 0-15,1 22 0,0-22 0,0 0 16,0 21-16,-22 1 0,22-22 0,0 21 15,-21 0-15,21-20 0,-22-1 16,22 21-16,0-21 0,0 0 0,0 1 16,21-1-16,0 0 0,21-21 15,21 0-15,-21 0 16,22-21-16,-1 21 0</inkml:trace>
  <inkml:trace contextRef="#ctx0" brushRef="#br0" timeOffset="61676.44">7747 7789 0,'0'0'0,"0"-42"0,0 21 16,0 0-16,0 0 0,0 42 31,-21 0-31,21 0 0,-21 0 16,21 22-16,-22-1 0,1 0 15,0 22-15,21-1 0,-21-20 16,0 20-16,0 1 0,21-22 0,-22 0 16,22 22-16,0-22 0,0-21 15,0 22-15,0-22 0,0 0 0,0 0 16,22 0-16,-1 0 0,21 1 0,-21-22 16,22 0-16,-22 0 0,0 0 0,21 0 15,-21 0-15,22 0 0,-22-22 16,21 1-16,-21 0 0,1 0 0,-1 0 15,-21 0-15</inkml:trace>
  <inkml:trace contextRef="#ctx0" brushRef="#br0" timeOffset="61907.95">7578 8022 0,'0'0'0,"-43"0"0,1 0 31,63 0-16,0 0-15,22 0 0,-22 0 0,21 0 16,22 0-16,-22-21 0,0 21 0,1 0 16,20 0-16,-21-21 0,1 21 15,-1 0-15,0 0 0,-20 0 0,20 0 16,-21 0-16,0 0 0,0 0 0,-21 21 31,-21-21-15,0 21-16</inkml:trace>
  <inkml:trace contextRef="#ctx0" brushRef="#br0" timeOffset="62867.4">1397 9779 0,'0'0'0,"-21"-21"0,21 0 0,-21 21 15,-1 21 1,22 0-16,-21 21 0,0 1 16,0-1-16,0 0 0,0 1 15,-1-1-15,1 0 0,0 1 16,0-1-16,0 0 0,-22-20 15,22 20-15,21-21 0,-21 0 0,21 0 16,-21-21-16,42 0 31,0-21-31,0 21 16,22-21-16,-22 21 0,21 0 0,1-21 16,-1 21-16,0-21 0,1 21 15,-1-21-15,0 21 0,1-22 0,-1 1 16,0 21-16,-21-21 0,22 21 15,-22-21-15,0 0 0,0 0 0,0 21 16,-21-22-16,0 1 0,0 0 16,0 0-16,0 0 15,0 0-15,-21 21 16,0 0-16,0 21 16,0 0-16,0 21 15,21-21-15,-22 22 0,1-1 0,0 0 16,21 22-16,-21-22 0,0 1 15,21 20-15,0-21 0,0 1 0,0-22 16,0 21-16,0-21 0,0 1 0,0-1 16,21-21-16,0 0 15,0 0-15,0 0 0,1 0 0,-1-21 16,0-1-16</inkml:trace>
  <inkml:trace contextRef="#ctx0" brushRef="#br0" timeOffset="63028.12">2074 10160 0,'0'0'0,"21"0"0,-21-21 0,22 21 78,-1 0-78</inkml:trace>
  <inkml:trace contextRef="#ctx0" brushRef="#br0" timeOffset="63499.85">3238 9589 0,'0'0'0,"0"-22"0,0 1 16,0 0-16,0 0 16,-21 21-16,0 0 15,21 21-15,-21 21 0,21-20 16,0 41-16,0-21 0,-21 22 16,21-1-16,0 1 0,0-1 0,-21 1 15,21-1-15,0 1 0,0-1 0,0-20 16,0 20-16,0-20 15,0-1-15,0 0 0,0 1 0,0-22 16,0 0-16,0 0 0,0 0 16,21-42-1,-21 0-15,0 0 16,0 0-16,0-1 0,0 1 16</inkml:trace>
  <inkml:trace contextRef="#ctx0" brushRef="#br0" timeOffset="63783.68">3048 10075 0,'0'0'0,"-21"-42"0,21 0 15,-21-1-15,21-20 0,0 21 16,0-22-16,0 22 0,0-22 0,0 22 16,0 0-16,21-1 0,21 1 15,-21 0-15,22-1 0,20 22 0,-21 0 16,22 0-16,-1 0 0,1 21 16,-1 0-16,-20 0 0,20 21 0,-20 0 15,-22 21-15,21 1 0,-42-1 0,0 0 16,0 1-16,0 20 0,-21-21 15,-21 1-15,-1-1 0,1 22 0,-22-22 16,22-21-16,0 21 0,-1-20 16,1 20-16,0-21 0,-1 0 0,22 0 15,0-21-15,0 22 0,0-22 16,42 0 15,0 0-31,0 0 0,0 0 0,1-22 16</inkml:trace>
  <inkml:trace contextRef="#ctx0" brushRef="#br0" timeOffset="64203.44">4022 10181 0</inkml:trace>
  <inkml:trace contextRef="#ctx0" brushRef="#br0" timeOffset="65607.82">4064 10224 0,'0'-22'31,"0"1"-31,0 0 16,0 0-16,0 0 16,0 0-16,0-1 15,0 1-15,0 0 0,0 0 16,-21 0-16,21 0 0,-21 21 16,-1 0-16,1 0 15,0 0-15,0 0 0,0 0 0,0 0 16,-1 21-16,1 0 0,0 0 0,0 0 15,0 0-15,21 1 0,-21 20 16,-1-21-16,22 21 0,-21-20 16,21 20-16,0-21 0,0 21 0,0-20 15,0 20-15,0-21 0,0 0 16,0 0-16,21-21 0,1 22 0,-1-22 16,0 21-16,0-21 0,0 0 15,0 0-15,1 0 0,-1-21 0,0-1 16,21 22-16,-21-21 0,1 0 0,-1 0 15,0 0-15,0 0 0,0-22 16,-21 22-16,0 0 0,21 0 0,-21 0 16,0-1-16,22-20 0,-22 21 0,0 0 15,0 0-15,0-1 0,0 1 16,0 0 0,0 42 15,0 0-31,0 1 0,0-1 15,0 0-15,0 0 0,0 0 0,0 0 16,0 22-16,0-22 0,0 0 16,0 0-16,0 0 0,21 1 0,-21-1 15,21 0-15,-21 0 0,0 0 0,21-21 16,0 0-16,0 0 0,1 0 16,-1 0-16,0 0 0,0 0 15,0 0-15,0-21 0,1 21 0,-1-21 16,21 0-16,-21 0 0,0-1 15,1 1-15,-1-21 0,0 21 0,-21 0 16,0-1-16,21 1 0,-21-21 0,0 21 16,0 0-16,0-1 15,-21 22-15,0 0 16,0 0-16,21 22 16,0-1-16,0 0 15,0 0-15,21 0 16,0 0-16,-21 1 0,21-22 0,0 63 31,-21-42-31,21-21 0,-21 21 0,22 1 16,-22-1-16,21-21 15,-21 21-15,21-21 0,0 0 0,0 0 16,0 0-16,1 0 16,-1-21-16,0 21 0,0-21 0,0 21 15,0-22-15,1 1 0,-1 0 0,0 0 16,0 0-16,0 0 0,-21-22 15,21 22-15,-21-21 0,22 21 0,-22-22 16,0 1-16,21 0 0,-21-1 0,0 1 16,21 0-16,-21-1 15,0 1-15,0 21 0,0-22 0,0 22 16,0 0-16,0 0 0,-21 21 31,0 21-31,21 0 0,-22 0 0,22 1 16,0 20-16,0 0 0,0-21 0,0 22 15,-21-1-15,21 0 0,0 1 16,0-1-16,0 0 0,0-20 0,0 20 16,0 0-16,0-21 0,0 22 0,21-22 15,1 0-15,-22 0 0,21 0 16,0 1-16,0-1 0,0-21 16,22 0-16,-22 0 0,0 0 15,0 0-15,21 0 0,-20 0 16,20-21-16,-21-1 0,0 22 0,0-21 15,22 0-15,-22 0 0,0 0 0,-21 0 16,21-22-16,-21 22 0,21 0 0,-21 0 16,0 0-16,0-1 0,0 1 15,-21 42 1,21 1 0,-21-1-16,21 0 15,0 0-15,0 0 0,0 0 0,0 1 16,0-1-16,0 0 0,0 0 0,0 0 15,21 0-15,0-21 16,1 0 0,-1 0-16,-21-21 15,21 0-15,0 0 16</inkml:trace>
  <inkml:trace contextRef="#ctx0" brushRef="#br0" timeOffset="65795.71">5673 9821 0,'0'0'16,"-22"0"-16,1 0 0,21-21 0,-21 21 16,21-21-16,-21 21 0,0 0 15,0 0-15,21 21 63</inkml:trace>
  <inkml:trace contextRef="#ctx0" brushRef="#br0" timeOffset="65979.6">4847 10054 0,'0'0'0,"-21"0"0,0 0 15,21 21 1,21-21-1,21 0-15,-21 0 0,22 0 16,-22 0-16,21 0 0,1-21 0,-1 21 16,0-21-16,1 21 0,-1 0 0,0 0 15,1-21-15,-1 21 0,0 0 0</inkml:trace>
  <inkml:trace contextRef="#ctx0" brushRef="#br0" timeOffset="66515.91">6265 10118 0,'21'-85'16,"-21"64"0,0 0-16,0 0 0,0-1 15,-21 1-15,0 21 0,21-21 0,-21 21 16,0 0-16,0 0 0,-1 0 0,1 0 15,0 0-15,0 0 0,-21 0 16,20 21-16,1 22 0,0-22 0,0 0 16,0 21-16,0-21 0,-1 22 15,1-22-15,21 21 0,0-21 16,0 1-16,0 20 0,0-21 0,0 0 16,0 0-16,21-21 0,1 22 0,-1-22 15,21 21-15,-21-21 0,0 0 0,1 0 16,20 0-16,-21-21 0,0-1 15,0 22-15,1-21 0,-1 0 0,0 0 16,0 0-16,0 0 0,0-1 0,-21 1 16,22 0-16,-22 0 0,0-21 15,0 20-15,0 1 0,0 0 0,0 0 16,0 0-16,-22 21 31,22 21-31,0 0 16,0 0-16,0 0 0,0 1 0,0-1 15,0 0-15,0 0 0,0 0 0,0 0 16,0 1-16,22-1 0,-1 0 16,0-21-16,-21 21 0,21-21 0,0 0 15,0 0-15,22 0 0,-22 0 0,0 0 16,21 0-16,-20-21 0,20 0 16,-21 0-16,0 21 0,22-43 0,-22 22 15</inkml:trace>
  <inkml:trace contextRef="#ctx0" brushRef="#br0" timeOffset="66755.78">6879 9589 0,'0'0'0,"0"-22"0,21-41 15,-42 63 1,0 0-16,0 21 0,21 21 16,0-20-16,-21 20 0,-1 0 0,22 1 15,0-1-15,0 21 0,0-20 16,0-1-16,0 0 0,0 1 0,0-1 15,0 0-15,0 1 0,0-1 0,0-21 16,0 0-16,0 22 0,43-22 16,-22 0-16,0 0 0,21-21 15,-20 0-15,-1 0 0,0 0 16,21-21-16,-21 0 0,1 21 16,-1-21-16,21 0 0</inkml:trace>
  <inkml:trace contextRef="#ctx0" brushRef="#br0" timeOffset="67607.95">7705 9525 0,'0'0'0,"0"-21"0,0 0 0,0 0 16,0-1-16,-22 1 16,1 21-16,0 0 0,0 0 15,21 21-15,-21 1 0,0 20 0,-1 0 16,22 1-16,-21-1 0,21 21 16,-21 1-16,0-1 0,21-20 0,-21 20 15,0 1-15,21-22 0,-22 0 0,1 22 16,0-22-16,21-21 0,-21 22 15,21-22-15,-21 21 0,21-21 0,0 1 16,-21-22 0,21-22-1,0 1-15,0 0 16,0 0-16,0 0 0,0-22 0,0 22 16,0-21-16,0 0 0,0 20 0,0-20 15,0 0-15,0 21 0,0-22 16,21 22-16,-21 0 0,0 0 15,21 21-15,-21 21 16,21 0-16,-21 0 0,0 0 16,21 22-16,0-22 0,-21 0 0,22 21 15,-1-20-15,-21-1 0,21 0 0,0 0 16,0 0-16,0 0 0,1 1 16,20-1-16,-21-21 0,0 0 15,22 0-15,-1 0 0,-21 0 0,21 0 16,1 0-16,-1 0 0,-21-21 0,22 21 15,-1-22-15,-21 1 0,21 21 16,-20-21-16,-1-21 0,0 21 0,0-1 16,0 1-16,-21 0 0,0 0 0,21 0 15,-21 42 17,0 0-32,0 0 0,-21 0 15,21 1-15,-21-1 0,21 0 16,0 0-16,0 0 0,-21-21 15,21 21-15,0 1 16,21-22 0,0-22-1,0 1 1</inkml:trace>
  <inkml:trace contextRef="#ctx0" brushRef="#br0" timeOffset="67763.86">8234 9885 0,'0'0'0,"0"-21"0,0 0 15,-21-1-15,21 1 0,-22 21 16,1-21-16,0 21 16,21 21 15,21-21-15,0 21-16,1-21 0,-1 22 0</inkml:trace>
  <inkml:trace contextRef="#ctx0" brushRef="#br0" timeOffset="68199.61">8594 9927 0,'0'0'0,"0"21"16,0 1-16,0-1 0,0 0 16,0 0-16,0 0 0,0 0 0,0 1 15,-22-1-15,22 0 0,0 0 16,0 0-16,-21 0 15,21 1-15,-21-22 32,21-22-17,0 1-15,0 0 16,0 0-16,0 0 0,21-22 16,0 22-16,-21 0 0,22-21 0,-1-1 15,21 22-15,-21-21 0,0 0 16,22 20-16,-1 1 0,0 0 0,1 0 15,-1 21-15,0 0 0,1 0 0,-1 21 16,-21 0-16,22 0 0,-1 1 16,-21 20-16,0-21 0,0 21 15,1 1-15,-22-22 0,0 0 0,0 21 16,0-20-16,0-1 0,-22 0 16,1 0-16,21 0 0,-21 0 0,0-21 15,21 22-15,-21-22 0,42-22 47,0 1-47,0 0 0,0 0 0</inkml:trace>
  <inkml:trace contextRef="#ctx0" brushRef="#br0" timeOffset="68748.91">9715 9483 0,'0'0'15,"0"21"1,-21 0-16,0 21 0,21-20 16,-21 20-16,0 0 0,21 1 0,0-1 15,-21 0-15,21 1 0,-22-1 0,22 0 16,0 1-16,0-1 0,-21-21 16,21 21-16,0-20 0,0 20 15,0-21-15,0 0 0,0 0 16,21-21 15,-21-21-31,0 0 0,22 0 16,-1 0-16,0 0 0,0-22 0,0 22 15,0-21-15,1 21 0,-1-22 16,0 1-16,0 21 0,21-22 0,-20 22 16,20 0-16,-21 0 0,0 0 0,0 21 15,1 0-15,-1 0 0,0 0 16,-21 21-16,0 0 0,0 0 15,0 0-15,0 1 0,-21-1 16,0-21-16,-22 21 0,22 0 0,-21 0 16,21 0-16,-22-21 0,1 22 15,0-1-15,20-21 0,-20 0 0,21 21 16,-21-21-16,20 0 0,1 0 0,0 0 16,21 21-1,21 0 1,0 0-1,1-21-15,-1 22 0,0-22 16,0 21-16,0-21 0,0 0 0,1 21 16,-1-21-16,0 0 0,0 0 0,0 0 15,0 0-15,22 0 0,-22 0 0,0 0 16,0 0-16,22 0 16</inkml:trace>
  <inkml:trace contextRef="#ctx0" brushRef="#br0" timeOffset="69015.75">10499 9504 0,'0'0'0,"-22"0"0,44 0 31,20 0-15,-21 0-16,21 0 0,-20-21 15,20 21-15,0 0 0,22 0 0,-22 0 16,0 0-16,1-21 0,-1 21 0,0 0 16,-20 0-16,20 0 0,-21 0 15,0 0-15,-42 0 32,0 0-32,0 0 15</inkml:trace>
  <inkml:trace contextRef="#ctx0" brushRef="#br0" timeOffset="69223.64">10795 9483 0,'0'0'0,"0"21"0,-21 0 0,0 0 15,21 0-15,0 22 0,-22-22 16,1 21-16,21 1 0,-21-1 0,0 0 16,21 1-16,0-1 0,0-21 0,-21 21 15,21-20-15,-21 20 0,21-21 0,-22 0 16,22 0-16,0 1 0,0-1 15,0 0-15,0 0 16,22-21 0,-1 0-1,0-21-15</inkml:trace>
  <inkml:trace contextRef="#ctx0" brushRef="#br0" timeOffset="69588.42">10964 9970 0,'43'0'32,"-22"0"-32,0 0 0,0 0 15,0 0-15,22 0 0,-22-22 16,0 22-16,21-21 0,-21 21 0,1-21 16,-1 21-16,21-21 0,-21 0 15,-21 0-15,21 21 0,-21-22 16,0 1-16,0 0 0,0 0 15,-21 21-15,0 0 16,0 0-16,-21 0 0,20 21 0,-20 0 16,21 0-16,-21 1 0,20 20 15,1-21-15,0 0 0,0 22 0,0-22 16,0 0-16,21 21 0,0-21 0,0 1 16,0-1-16,0 0 15,21 0-15,0-21 0,0 21 0,0-21 16,0 21-16,22-21 0,-22 0 0,21 0 15,1 0-15,-22 0 0,21 0 16,0 0-16,-20-21 0,20 0 16,-21 0-16,21 21 0,-20-21 0</inkml:trace>
  <inkml:trace contextRef="#ctx0" brushRef="#br0" timeOffset="69800">11769 9779 0,'0'0'0,"0"21"31,21 0-31,-21 1 0,21-1 0,-21 0 16,21 0-16,0 21 0,0-20 16,1-1-16,-22 0 0,21 0 0,0 0 15,0 0-15,-21 1 0,21-22 0,0 21 16,1 0-16,-1-21 16,-21 21-16,21-21 0,-21-21 31,0 0-16,21 0-15</inkml:trace>
  <inkml:trace contextRef="#ctx0" brushRef="#br0" timeOffset="70015.89">12192 9779 0,'0'0'16,"0"-21"-16,-21 21 16,0 0-1,-22 0-15,22 21 0,0 0 16,-21 22-16,20-22 0,-20 0 0,21 21 15,-21 1-15,20-22 0,1 21 16,-21-21-16,21 22 0,0-22 0,-1 21 16,-20-21-16,42 0 0,-21 1 0,21-1 15,-21-21-15,21 21 0,21-21 16,0 0 0,0 0-16,0 0 0,22 0 0,-22-21 15</inkml:trace>
  <inkml:trace contextRef="#ctx0" brushRef="#br0" timeOffset="70307.72">12594 9356 0,'0'0'16,"21"-21"-16,-21 42 15,0 0-15,-21 21 16,0-21-16,21 22 0,0 20 15,-21-20-15,0 20 0,-1-21 0,22 22 16,-21-1-16,21-20 0,-21 20 0,0-20 16,21-1-16,-21 0 0,21-21 0,0 22 15,0-22-15,0 0 0,0 0 16,0 0-16,0 1 16,21-22-16,0 0 0,0 0 15,0 0-15,1 0 0,-1-22 16,0 1-16,0 0 0,0 0 15,0 0-15,1 0 0,-1-1 0</inkml:trace>
  <inkml:trace contextRef="#ctx0" brushRef="#br0" timeOffset="70543.59">12446 9694 0,'-42'22'15,"20"-22"-15,22 21 16,22-21-1,-1 0-15,21 0 0,-21 0 16,22 0-16,-22 0 0,21 0 0,0 0 16,1 0-16,-1 0 0,0-21 0,1 21 15,-22 0-15,21 0 0,-21 0 16,22 0-16,-22 0 0,0 0 0,0 0 16,-42 0 15,0 0-16</inkml:trace>
  <inkml:trace contextRef="#ctx0" brushRef="#br0" timeOffset="71279.75">1376 12023 0,'0'0'16,"-21"-21"-16,-1-1 15,22 1 1,22 0-16,20 21 15,-21-21-15,21 21 0,1-21 0,-1 21 16,0-21-16,22-1 0,-22 22 16,1-21-16,-1 21 0,0 0 0,-21 0 15,1 0-15,-1 0 0,0 0 16,-63 0 15,20 0-31,1 0 0,-21 0 0,21 0 16</inkml:trace>
  <inkml:trace contextRef="#ctx0" brushRef="#br0" timeOffset="71695.22">1376 12002 0,'0'0'0,"-21"42"0,21-21 16,-22 0-16,22 0 0,0 1 0,-21-1 15,21 0-15,-21 0 0,21 0 16,21-42 31,0 21-47,1-21 0,-1 0 15,21 21-15,0-21 0,-20-1 16,20 22-16,0-21 0,1 21 0,-1 0 16,0 0-16,1 0 0,-1 0 15,0 0-15,-21 21 0,22 1 0,-22-1 16,0 0-16,-21 0 0,0 21 0,0-20 15,-21 20-15,0-21 16,-22 0-16,22 22 0,-21-22 0,-22 0 16,22 0-16,0 0 0,-22-21 15,22 21-15,-22-21 0,22 0 0,0 0 16,-1 0-16,1 0 0,21 0 16,-21 0-16,20-21 0,1 21 0,0-21 15,0 21-15,21-21 16,0 0-16,0 0 15,21-1-15,0 22 0,22-21 16,-22 21-16,0-21 0</inkml:trace>
  <inkml:trace contextRef="#ctx0" brushRef="#br0" timeOffset="71904.11">2434 12150 0,'0'0'0,"21"0"0,0-21 0,-42 21 47,0-22-47,0 22 16,42 0 15,0-21-15</inkml:trace>
  <inkml:trace contextRef="#ctx0" brushRef="#br0" timeOffset="72255.89">4339 11726 0,'0'0'0,"0"-21"0,0 0 0,0 0 0,0 0 16,-21 0-16,21-1 16,-42 22-16,20 0 0,1 0 15,-21 0-15,0 0 0,-1 0 0,1 0 16,0 22-16,-1-1 0,-20 0 16,20 0-16,1 21 0,-21 1 0,20-22 15,1 21-15,21 1 0,0-1 0,-1 21 16,1-20-16,21-1 0,0-21 15,0 22-15,0-1 0,21-21 0,1 0 16,-1 0-16,0 1 0,21-1 0,1-21 16,-1 0-16,0 0 0,22 0 15,-22 0-15,0 0 0,22 0 0,-22-21 16,22 21-16,-22-22 0,22 1 16,-1 0-16</inkml:trace>
  <inkml:trace contextRef="#ctx0" brushRef="#br0" timeOffset="72683.66">5292 11557 0,'0'0'0,"21"-21"0,-21 0 0,0 0 16,0-1-16,-21 22 0,-22 0 16,22 0-16,-21 0 0,-1 0 15,1 0-15,0 22 0,-1-1 0,1 0 0,0 0 16,-1 0-16,1-21 0,21 21 15,0 1-15,0-1 0,-1 0 16,22 0-16,0 0 0,0 0 16,0 1-16,22-22 0,-1 21 15,21-21-15,-21 21 0,22 0 0,-1-21 16,0 21-16,-21-21 0,22 21 0,-1 1 16,0-22-16,1 21 0,-22-21 15,21 21-15,-21 0 0,22 0 0,-22-21 16,-21 21-16,0 1 0,0-1 0,0 0 15,0 0-15,-21-21 16,0 21-16,-1-21 0,-20 21 0,21-21 16,-21 22-16,20-22 0,-20 0 15,0 0-15,21 0 0,-22 0 0,22 0 16,-21 0-16,21 0 0,-1 0 16,1-22-16,0 1 0,21 0 15,-21 21-15,21-21 0,0 0 0,0 0 16,21 21-16,-21-22 15,21 22-15,0-21 0,22 21 0</inkml:trace>
  <inkml:trace contextRef="#ctx0" brushRef="#br0" timeOffset="73111.41">6244 11621 0,'0'0'16,"21"-22"-16,-21 1 0,0 0 0,0 0 16,-21 0-1,-21 21-15,21 0 16,-22 0-16,22 0 0,-21 0 0,-1 21 16,-20 0-16,21-21 15,-1 21-15,1 0 0,21 1 0,-22-1 16,22-21-16,21 21 0,0 0 0,0 0 15,21 0-15,1-21 0,-1 22 16,21-22-16,0 0 0,1 21 16,20-21-16,-20 21 0,-1-21 0,0 21 15,1-21-15,-1 21 0,0 0 0,-21-21 16,22 22-16,-22-1 0,0-21 16,-21 21-16,0 0 0,0 0 15,-21 0-15,-21 1 0,20-22 16,-20 21-16,0 0 0,-1-21 15,1 21-15,0-21 0,-1 0 16,1 0-16,0 21 0,-1-21 0,1 0 16,21 0-16,0 0 0,0 0 0,21-21 15,0 0 1</inkml:trace>
  <inkml:trace contextRef="#ctx0" brushRef="#br0" timeOffset="73320.94">7556 11748 0,'0'-43'15,"0"22"-15,22 0 16,-1 0-16</inkml:trace>
  <inkml:trace contextRef="#ctx0" brushRef="#br0" timeOffset="73779.67">7662 11557 0,'64'-21'15,"-43"0"-15,0 0 16,0 21-16,0-22 0,1 1 0,-1 0 15,0 0-15,21 0 0,-21 0 0,22-22 16,-22 22-16,0 0 0,0 0 16,0-22-16,-21 22 0,0 0 0,0 0 15,-21 0-15,0 21 16,-21 0-16,-1 0 0,1 0 0,0 0 16,-22 21-16,1-21 0,-1 21 0,1 0 15,20 0-15,-20 22 0,21-22 16,-1 21-16,22-21 0,0 1 0,0 20 15,21-21-15,0 21 0,0-20 0,21 20 16,0-21-16,0 21 0,22-20 16,-1 20-16,0-21 0,1 21 15,-1-20-15,0 20 0,1-21 0,-22 21 16,21-20-16,-21-1 0,0 21 0,1-21 16,-22 0-16,0 1 0,0-1 15,-22 0-15,1 0 0,-21-21 0,0 21 16,-1-21-16,1 0 0,0 0 0,-22 0 15,22 0-15,-22 0 0,22-21 16,0 0-16,-1 21 0,22-21 0,-21 0 16,21-1-16,-1-20 0,1 21 0,0 0 15,21 0-15,0-22 0,0 22 16,0 0-16,0 0 0,0 0 16,21-22-16,0 22 0,22 0 0,-22 0 15,21 0-15,-21-1 0,22 1 16</inkml:trace>
  <inkml:trace contextRef="#ctx0" brushRef="#br0" timeOffset="74120.48">8022 11705 0,'0'0'16,"0"21"-16,0 1 0,21-22 15,0 0-15,43 0 31,-43 0-31,0-22 0,0 1 0,1 21 16,-1-21-16,0 0 0,0 21 0,-21-21 16,0 0-16,0-1 0,0 1 15,0 0-15,0 0 0,-21 21 16,0 0-16,-22 0 0,22 0 16,0 21-16,0-21 0,-21 21 15,20 0-15,1 1 0,0 20 0,0-21 16,21 0-16,0 0 0,0 1 0,0 20 15,0-21-15,0 0 16,0 0-16,0 1 0,21-22 0,0 21 16,0 0-16,1-21 0,-1 0 0,0 0 15,0 0-15,0 0 0,22 0 16,-22 0-16,0-21 0,21 0 0</inkml:trace>
  <inkml:trace contextRef="#ctx0" brushRef="#br0" timeOffset="74360">8721 10964 0,'0'0'0,"0"22"16,0 20 0,0 0-16,-22 1 0,1-1 15,21 21-15,-21 1 0,21-1 16,-21 1-16,0-1 0,0-20 0,-1 20 15,1-20-15,0 20 0,0-21 0,0 1 16,21-22-16,0 21 0,0-21 16,0 1-16,21-22 15,0 0-15,0 0 0,0 0 0,1 0 16</inkml:trace>
  <inkml:trace contextRef="#ctx0" brushRef="#br0" timeOffset="74695.81">8848 11663 0,'0'21'16,"21"-21"15,0 0-31,0 0 0,0 0 16,0 0-16,1 0 0,-1 0 15,0-21-15,0 21 0,0-21 0,0 21 16,1-21-16,-22-1 0,0 1 15,-22 21 1,1 0 0,0 0-16,0 0 0,0 0 0,-22 21 15,22 1-15,0-1 0,-21 0 16,21 0-16,-1 0 0,1 0 0,21 1 16,0-1-16,-21 0 0,21 0 0,0 0 15,0 0-15,0 1 0,21-22 16,0 21-16,1-21 0,-1 0 15,0 0-15,21 0 0,-21 0 0,22 0 16,-22-21-16,21 21 0</inkml:trace>
  <inkml:trace contextRef="#ctx0" brushRef="#br0" timeOffset="74923.67">9567 11515 0,'0'0'0,"-42"0"31,21 0-31,-22 21 0,22 0 16,0 0-16,0 0 0,0 22 0,0-22 16,21 0-16,0 0 0,-22 22 0,22-22 15,0 0-15,0 0 0,0 0 0,0 0 16,0 1-16,22-1 16,-1-21-16,0 21 0,0-21 15,0 0-15,0 0 0,1 0 16,-1-21-16,21 21 0,-21-21 15,22 21-15</inkml:trace>
  <inkml:trace contextRef="#ctx0" brushRef="#br0" timeOffset="75183.53">10118 11007 0,'0'0'0,"-22"21"15,1 0-15,0 0 0,0 22 16,0-1-16,0 0 0,-1 1 0,1 20 16,0-21-16,0 22 0,21-1 0,-21-20 15,0 20-15,21-20 0,-22-1 16,22 0-16,0-21 0,-21 22 0,21-22 16,0 21-16,0-21 0,0 1 0,0-1 15,21-21 1,1 0-16,-1 0 0,0 0 15,0 0-15,21-21 0,-20-1 0</inkml:trace>
  <inkml:trace contextRef="#ctx0" brushRef="#br0" timeOffset="75532.33">10520 11472 0,'-85'85'16,"64"-43"-16,0-20 15,0-1-15,21 21 0,-22-21 0,1 22 16,21-22-16,-21 0 0,21 21 0,0-21 16,0 1-16,0-1 0,0 0 15,0 0-15,21 0 0,0-21 0,1 0 16,-1 0-16,21 0 0,-21 0 16,0 0-16,1 0 15,-1-21-15,0 0 0,21 0 0,-21 0 16,1-1-16,-22 1 0,21 0 0,-21 0 15,21-21-15,-21 20 0,0 1 0,0-21 16,0 21-16,-21 0 0,0-1 16,-1 22-16,22-21 0,-21 21 0,-21 0 15,21 0-15,0 0 0,-1 0 0,1 0 16,0 21-16,21 1 16,0-1-1,21-21-15,0 0 0,1 21 16</inkml:trace>
  <inkml:trace contextRef="#ctx0" brushRef="#br0" timeOffset="75899.86">10901 11621 0,'0'0'16,"0"-22"-16,21 22 0,-21-21 0,0 0 0,21 0 15,0 0-15,0 0 16,1-1-16,-1 22 0,0 0 0,0-21 15,0 21-15,0 0 0,1 0 0,-1 21 16,0-21-16,0 22 0,0-1 16,0 0-16,1 21 0,-22-21 0,0 1 15,21 20-15,-21-21 0,0 0 0,0 22 16,0-22-16,0 0 16,0 0-16,0 0 0,0 0 0,-21 1 15,-1-22-15,1 0 16,21-22 15,0 1-31,0 0 0,0 0 0,0 0 16,0 0-16,21-1 0,1-20 0,-1 21 15,0-21-15,0 20 0,0-20 16,0 21-16,1-21 0,-1 20 0,0 1 16,0-21-16,-21 21 0,0 0 15,21-1-15,-21 1 0,0 0 0</inkml:trace>
  <inkml:trace contextRef="#ctx0" brushRef="#br0" timeOffset="76179.7">10181 11113 0,'0'0'0,"-42"0"0,-1 0 0,22 0 16,0 0-16,42 0 15,0 0-15,22 0 16,-22 0-16,21 0 0,1 0 0,20 0 16,-21-22-16,22 22 15,-1 0-15,1 0 0,-1 0 0,1 0 16,-1-21-16,1 21 0,63 0 16,-64 0-16,1 0 0,-22 0 0,1 0 15,-1 0-15,-21-21 0,21 21 16</inkml:trace>
  <inkml:trace contextRef="#ctx0" brushRef="#br0" timeOffset="77003.78">1820 13399 0,'0'0'16,"0"-22"-16,0 1 0,-21 21 15,0 0-15,0 0 0,-22 0 16,1 21-16,21 1 0,-21-1 16,-22 0-16,22 21 0,-1 22 15,1-22-15,0 22 0,-1-22 0,1 21 16,21 1-16,0-22 0,21 1 15,0-1-15,0 0 0,0 1 0,42-22 16,-21 0-16,22 0 0,-22-21 16,21 0-16,0 0 0,1 0 15,-1 0-15,0 0 0,1-21 0,-1 0 16,0 0-16,1-1 0,-22 1 16,0 0-16,0 0 0,-21 0 15,0 0-15,0-1 0,0 1 0,-42 0 16,21 21-16,0 0 0,-22 0 15,1 0-15,0 0 0,-1 0 0,1 21 16,21-21-16,-22 21 0,1 1 16,21-1-16,0 0 0,21 0 15,0 0-15,0 0 0,42 1 16,-21-22 0,0 0-16</inkml:trace>
  <inkml:trace contextRef="#ctx0" brushRef="#br0" timeOffset="77167.7">2117 13843 0,'0'0'0,"21"-21"0,0 21 15,0 0-15,-21-21 0,0 0 16,-21 21 0,0 0-1,21-22-15,0 1 16,21 21-16,0-21 0</inkml:trace>
  <inkml:trace contextRef="#ctx0" brushRef="#br0" timeOffset="77591.46">3492 13250 0,'0'0'0,"-42"-21"0,21 21 31,21-21-31,21 0 16,21 21-16,1 0 0,20 0 16,-20-21-16,20 0 0,1 21 0,-1 0 15,22 0-15,-22-22 0,-20 22 16,20 0-16,1 0 0,-22 0 0,21 0 15,-41 0-15,20 0 0,-21 0 16,0 0-16,-42 0 16,0 0-16,-21 22 15</inkml:trace>
  <inkml:trace contextRef="#ctx0" brushRef="#br0" timeOffset="77815.33">4000 13187 0,'-42'21'31,"21"0"-31,21 0 0,-21 1 0,21-1 16,0 0-16,-21 21 0,-1 1 0,22-1 15,-21 0-15,21 1 16,0-1-16,-21 21 0,21-20 0,-21-1 16,21 0-16,-21 1 0,21-1 0,0-21 15,0 0-15,0 22 0,0-22 16,0 0-16,21-21 0,0 0 15,0 0-15,0 0 0,1 0 16,-1 0-16</inkml:trace>
  <inkml:trace contextRef="#ctx0" brushRef="#br0" timeOffset="78679.6">4551 13631 0,'0'0'0,"21"-21"0,0 21 16,-21-21-16,0 0 0,21 21 15,-21-21-15,0 0 0,0-1 16,0 1-16,-21 21 16,0-21-16,0 21 0,0 0 15,-22 0-15,22 0 0,0 0 16,-21 21-16,20 0 0,-20 1 0,21-1 16,0 21-16,-22-21 0,22 22 15,0-1-15,0 0 0,0 1 0,21-1 16,0-21-16,0 21 0,0-20 0,0-1 15,0 0-15,21 0 16,0-21-16,0 0 0,0 0 16,22 0-16,-22 0 0,21-21 15,-21 0-15,22 21 0,-22-21 0,21-22 16,-21 22-16,22 0 0,-22-21 0,21 20 16,-21 1-16,1-21 0,-22 21 15,21-22-15,-21 22 0,0 0 0,0 0 16,-21 21-1,-1 21 1,22 0-16,-21 0 0,21 1 0,0-1 16,0 0-16,0 0 0,0 21 15,0-20-15,0-1 0,0 0 0,21 0 16,1 0-16,-1 0 16,0-21-16,21 22 0,-21-22 0,22 0 15,-1 0-15,0 0 0,-20 0 0,20 0 16,0 0-16,1 0 0,-1-22 15,0 1-15,1 21 0,-22-21 0,21 0 16,0-21-16,-20 20 0,20 1 0,-21-21 16,0 21-16,-21-22 0,0 22 15,0-21-15,0 21 0,0 0 0,0-22 16,-21 22-16,-21 0 0,21 0 16,-22 21-16,22 0 0,-21-21 15,-1 21-15,1 0 0,21 0 0,-21 0 16,-1 21-16,22 0 0,0-21 15,0 21-15,0 0 0,21 0 0,-22-21 16,22 22-16,0-1 0,0 0 0,0 0 16,22 0-16,-1 0 0,21 1 15,-21-1-15,22 0 0,-22 21 0,21-21 16,-21 22-16,22-22 0,-1 21 0,-21 1 16,21-22-16,-20 21 0,-1 0 15,0-20-15,0 20 0,0 0 0,0 1 16,-21-1-16,0 0 0,0 22 0,0-22 15,-21 0-15,0 1 0,-21-1 16,21-21-16,-22 22 0,22-22 0,-21 21 16,-1-21-16,1 0 0,21-21 15,-21 0-15,-1 22 0,22-22 16,-21 0-16,21 0 0,-1-22 0,1 1 16,0 0-16,0 0 0,21-21 0,0 20 15,0-20-15,0 0 0,0-1 16,0 1-16,21-21 0,0 20 0,0 1 15,1 0-15,20-22 0</inkml:trace>
  <inkml:trace contextRef="#ctx0" brushRef="#br0" timeOffset="78911.47">5821 13377 0,'0'0'0,"21"-21"0,0 0 0,0 21 16,-21 21-1,0 0 1,0 1-16,0-1 0,0 21 0,0-21 16,0 22-16,0-22 0,-21 21 0,21-21 15,-21 22-15,0-22 0,21 0 16,0 0-16,-21 0 0,21 0 0,-22 1 16,22-1-16</inkml:trace>
  <inkml:trace contextRef="#ctx0" brushRef="#br0" timeOffset="79291.92">5651 13377 0,'0'-42'0,"0"84"0,0-105 0,0 42 16,0 0-16,0-22 0,0 22 0,0 0 15,22 21-15,-1-21 0,0 0 0,21-1 16,-21 22-16,22 0 0,-1 0 15,22 0-15,-22 22 0,0-1 16,1 0-16,-1 21 0,0-21 0,1 22 16,-22-1-16,0 0 0,0 1 15,0-1-15,-21 0 0,0 1 0,0-1 16,0 0-16,0 1 0,0-22 0,0 0 16,0 0-16,0 0 0,0 1 15,-21-22-15,21-22 16,0 1-16,0 0 15,0 0-15,0 0 0,0-191 32,0 170-32,0-1 0,0-20 0,21 21 15,0-1-15,-21 22 0,22-21 16,-1 21-16,21-1 0,-21 1 16,0 0-16,1 21 0,20 0 0,-21 0 15,0 0-15,0 0 0,1 21 16,-1 0-16,-21 1 0,21-1 0</inkml:trace>
  <inkml:trace contextRef="#ctx0" brushRef="#br0" timeOffset="80411.81">6900 13695 0,'0'0'0,"21"21"0,1 0 0,-1-21 16,0 21-16,0-21 0,0 0 15,0 0-15,1-21 0,-1 0 16,0 0-16,-21 0 0,0 0 15,0-1-15,21-20 0,-21 21 16,0-21-16,0 20 0,0-20 0,0 21 16,0 0-16,-21-22 0,0 22 0,0 21 15,-22-21-15,22 21 0,-21 0 16,-1 0-16,22 0 0,-21 0 0,0 21 16,-1-21-16,1 21 0,0 1 0,-1 20 15,22-21-15,0 21 0,0-20 16,0 20-16,21 0 0,0 1 0,0-22 15,0 21-15,0-21 0,0 0 0,21 1 16,0-1-16,0 0 0,21-21 16,-20 0-16,20 0 0,0 0 15,-21 0-15,22 0 0,-1 0 0,0 0 16,-20-21-16,20 0 0,0-1 16,-21 1-16,1-21 0,-1 21 0,0-22 15,0 1-15,-21 21 0,21-21 0,-21-1 16,0 22-16,0 0 0,0 0 0,0 0 15,0-1-15,-21 22 16,0 0-16,0 0 0,0 22 16,21-1-16,-22 0 0,22 0 0,0 21 15,0-20-15,0 20 0,0-21 16,0 21-16,0-20 0,22 20 0,-1-21 16,0 0-16,0 0 0,0 1 15,0-1-15,1-21 0,-1 0 16,21 21-16,-21-21 0,22 0 0,-22 0 15,21 0-15,-21-21 0,22 0 0,-22-1 16,0 1-16,0 0 0,0 0 16,0 0-16,1-22 0,-22 1 0,0 21 15,0 0-15,0-22 0,0 22 0,0 0 16,0 0-16,-22 21 31,1 0-31,21 21 0,0 0 16,0 0-16,0 1 0,0-1 0,0 0 15,0 21-15,0-21 0,0 1 16,0-1-16,-21 0 0,21 0 0,0 0 16,0 0-16,-21 1 0,21-1 15,0-42 17,0-1-32,0-20 15,21 21-15,0 0 0,-21-22 16,21 1-16,1 21 0,-1-21 0,0 20 15,0-20-15,0 21 0,0 0 16,22 0-16,-22-1 0,0 22 16,21 0-16,-20 0 0,-1 0 0,21 0 15,-21 0-15,0 0 0,-21 22 0,22-1 16,-1 0-16,-21 0 0,21 0 16,-21 22-16,0-22 0,0 0 0,0 0 15,0 21-15,0-20 0,-21-1 0,0 0 16,21 0-16,-22-21 0,22 21 0,0 0 15,-21-21-15,0 0 16,21-21 0,0 0-16,0 0 0,0 0 0,21 0 15,22-22-15,-22 22 16,0-21-16,21-1 0,-21 22 0,22-21 16,-1 21-16,0-22 0,1 22 0,-1 0 15,-21 0-15,22 0 0,-1 21 16,-21 0-16,21 0 0,-20 0 0,-1 21 15,-21 0-15,0 0 0,0 0 0,0 1 16,0 20-16,0-21 0,0 21 16,0-20-16,-21 20 0,21-21 0,-22 0 15,1 0-15,0 1 0,21-1 0,0 0 16,0 0-16,21-21 31,0-21-15,22 0-16</inkml:trace>
  <inkml:trace contextRef="#ctx0" brushRef="#br0" timeOffset="80795.59">8911 13483 0,'21'0'31,"0"0"-31,1 0 0,-1 0 15,0 0-15,0 0 0,0 0 0,0-21 16,1 21-16,-1-21 0,21 21 16,-21-21-16,0 0 0,-21-1 15,22 22-15,-1-21 0,0 0 0,-21 0 16,0 0-16,0 0 0,0-1 0,-21 22 31,0 0-31,-22 0 0,1 22 16,0-1-16,-1 21 0,1-21 0,0 22 15,-1-1-15,22 0 0,-21 1 16,21-1-16,-1-21 0,22 21 0,0-20 16,0-1-16,0 0 0,22 0 0,-1 0 15,0 0-15,21-21 0,1 0 16,-1 0-16,0 0 0,1 0 16,-22 0-16,21-21 0,0 0 0,1 21 15,-22-21-15,0 0 0,0 21 0,-21-21 16,0-1-16,0 1 0</inkml:trace>
  <inkml:trace contextRef="#ctx0" brushRef="#br0" timeOffset="81499.73">1820 15028 0,'0'0'15,"0"22"17,0-1-17,0 0-15,21 21 0,-21-21 0,22 1 16,-1-1-16,-21 0 16,21 0-16,0 0 0,0-21 0,22 0 15,-22 0-15,0 0 0,21 0 16,1 0-16,-1-21 0,-21 0 0,21 0 15,1 0-15,-1-1 0,0-20 16,-20 21-16,-1 0 0,0 0 0,-21-1 16,0 1-16,0 0 0,0 0 15,-21 21-15,0 0 16,-1 0-16,1 21 16,21 0-16,-21 0 0,0 22 0,0-1 15,21 0-15,-21 1 0,21 20 16,0-20-16,0-1 0,0 0 0,-22 1 15,22-1-15,0 0 0,-21 1 0,21-22 16,0 21-16,0-21 0,0 0 16,0 1-16,0-1 0,-21-21 31,0 0-31,0-21 16</inkml:trace>
  <inkml:trace contextRef="#ctx0" brushRef="#br0" timeOffset="81687.63">1693 15558 0,'64'-22'15,"-43"22"1,21 0-16,1-21 0,-22 21 0,21-21 16,0 21-16,1-21 0,20 21 15,-20-21-15,-1 0 0,21 21 0,-20-22 16,-1 22-16,0-21 0,-20 21 15,20-21-15,-21 21 0,21 0 0,-20-21 16</inkml:trace>
  <inkml:trace contextRef="#ctx0" brushRef="#br0" timeOffset="81867.52">2984 15304 0,'0'0'0,"22"0"31,-22 21-15,21-21 15,0 0-31,0 0 0,-21-21 16,21 21-16</inkml:trace>
  <inkml:trace contextRef="#ctx0" brushRef="#br0" timeOffset="82315.81">4403 14880 0,'0'0'0,"-22"0"0,-83-42 31,83 42-31,-20 0 0,21 0 16,-21 21-16,20 0 0,1 22 15,-21-22-15,21 21 0,0 0 0,21 1 16,0-1-16,0 0 0,0 1 16,0-1-16,0 0 0,0 1 0,0-1 15,0 0-15,21-20 0,0-1 0,0 0 16,0 0-16,0 0 16,22-21-16,-1 0 0,0 0 0,1 0 15,-1 0-15,0 0 0,22 0 0,-22 0 16,22-21-16,-22 0 0,22 0 15,-22-22-15,0 22 0,22 0 0,-22-21 16,-21 21-16</inkml:trace>
  <inkml:trace contextRef="#ctx0" brushRef="#br0" timeOffset="82535.69">5016 14838 0,'0'0'0,"0"-21"16,0 0-16,0-1 0,0 1 15,0 42 1,-21 1-16,21-1 15,-21 0-15,21 21 0,0-21 0,0 22 16,0-1-16,0 0 0,-21 22 0,21-22 16,-21 1-16,21-1 0,0 0 15,-21 1-15,21-1 0,0-21 0,0 21 16,0-20-16,0-1 0,0 0 0,0 0 16,21-21-16,0 0 15,0 0-15,0 0 0,0 0 0,1-21 16,20 0-16</inkml:trace>
  <inkml:trace contextRef="#ctx0" brushRef="#br0" timeOffset="82971.44">5609 15092 0,'0'0'0,"0"-21"16,21 0-16,-21-1 16,0 1-16,-21 0 0,0 21 15,0 0-15,0 0 0,-1 0 0,-20 0 16,21 0-16,0 0 0,-22 0 15,22 21-15,-21 0 0,21 22 0,0-22 16,-1 21-16,1-21 0,0 22 16,21-1-16,0 0 0,-21-20 15,21 20-15,0 0 0,0-21 0,0 1 16,0-1-16,0 0 0,0 0 16,21-21-16,0 0 0,0 0 0,1 0 15,-1 0-15,0 0 0,21-21 0,-21 0 16,22 0-16,-22-1 0,21 1 15,-21 0-15,22-21 0,-22 21 0,0-22 16,0 22-16,0-21 0,-21-1 0,22 22 16,-22 0-16,0 0 0,0 0 15,0 0-15,-22 21 16,22 21-16,-21 0 16,21 0-16,0 0 15,0 0-15,-21 22 0,21-22 0,0 0 16,-21 21-16,21-20 0,0-1 0,0 0 15,0 0-15,0 0 0,0 0 16,21 1-16,21-22 0,-20 0 0,-1 0 16,21 0-16,0 0 0,-20 0 0,20-22 15,0 1-15</inkml:trace>
  <inkml:trace contextRef="#ctx0" brushRef="#br0" timeOffset="83347.56">6371 15050 0,'0'0'0,"21"-22"15,0-62 1,-42 84-16,0 0 16,0 0-16,0 0 0,-22 21 15,22-21-15,-21 21 0,21 0 0,0 0 16,-22 1-16,22-1 0,0 0 0,0 0 16,21 0-16,0 0 15,0 1-15,0-1 0,21 0 16,0-21-16,21 21 0,-20-21 0,-1 21 15,0 0-15,21-21 0,-21 22 16,1-22-16,-1 21 0,0-21 0,-21 21 16,0 0-1,0 0-15,-21-21 16,0 21-16,-22-21 0,1 0 16,21 0-16,-22 0 0,1 0 0,0 0 15,-1 0-15,1 0 0,0 0 16,21 0-16,-1 0 0,1 0 0,0-21 15,0 0-15,21 0 0,0 0 16,21 21 0,0 0-16,0 0 0,22-21 0,-22 21 15,21 0-15</inkml:trace>
  <inkml:trace contextRef="#ctx0" brushRef="#br0" timeOffset="83743.62">6985 14965 0,'0'0'0,"21"-21"0,-21 0 0,0-1 15,-21 22 1,-21 0-16,20 0 0,1 0 16,-21 22-16,21-22 0,0 21 0,-22 0 15,22 0-15,0 0 0,0-21 16,0 21-16,21 1 0,-22-1 0,22 0 15,0 0-15,22 0 16,-1 0-16,0-21 0,0 22 16,21-1-16,-20-21 0,20 21 0,-21 0 15,21-21-15,-20 21 0,20-21 0,-21 21 16,0-21-16,0 22 0,1-22 0,-22 21 16,-22 0-1,1-21-15,0 21 0,-21-21 16,-1 0-16,1 0 0,0 0 0,-1 0 15,1 0-15,0 0 0,-22 0 16,43 0-16,-21 0 0,-1 0 0,22 0 16,0 0-16,21-21 31,21 0-31,0 21 0,22-21 0</inkml:trace>
  <inkml:trace contextRef="#ctx0" brushRef="#br0" timeOffset="84137.02">7578 14584 0,'0'0'0,"0"-21"0,-22 21 16,22 21-16,0 21 15,0-21-15,0 22 0,0-1 16,-21 0-16,21 1 0,-21-1 0,21 22 15,0-22-15,-21 0 0,21 1 16,-21-1-16,21 0 0,0 1 16,-21-1-16,21-21 0,0 0 0,0 0 15,0 1-15,0-1 0</inkml:trace>
  <inkml:trace contextRef="#ctx0" brushRef="#br0" timeOffset="84523.8">7260 14817 0,'0'0'0,"0"-191"31,0 149-31,21 0 0,0 20 0,22 1 16,-22 0-16,21 0 0,1 21 15,-1 0-15,21 0 0,-20 21 0,20 0 16,1 22-16,-1-1 0,1 21 0,-1-20 15,1 20-15,-22 1 0,0-22 16,-20 22-16,20-22 0,-21 21 0,-21-20 16,0-1-16,0 0 0,0 1 0,0-1 15,0-21-15,0 0 0,-21-21 16,0 0-16,0 0 16,21-21-16,0 0 0,0 0 15,0-21-15,0 20 0,0-20 16,0 0-16,0-1 0,21 1 15,0-21-15,0 20 0,0-20 0,0-1 16,1 1-16,-1-1 0,21 1 16,-21 20-16,0 1 0,22 0 0,-22-1 15,0 43-15,0 0 0,0 0 0,1 0 16,-1 0-16,-21 22 0,0-1 16,21 21-16,-21-21 0,0 22 0,0-22 15,21 21-15,-21-21 0</inkml:trace>
  <inkml:trace contextRef="#ctx0" brushRef="#br0" timeOffset="85020.51">9080 15198 0,'0'0'0,"22"-21"0,-22-1 0,21 1 0,-21 0 16,21 0-16,-21 0 0,0-22 15,0 22-15,0-21 0,0 0 0,0 20 16,0-20-16,0 21 0,-21-21 0,0 20 16,-22 1-16,22 21 0,0 0 15,-21 0-15,-1 0 0,22 0 16,-21 21-16,-1 1 0,-20-1 0,21 0 0,-1 0 16,22 21-16,-21 1 15,21-22-15,-22 21 0,43 1 0,0-22 16,-21 21-16,21-21 0,0 22 0,0-22 15,21 0-15,0 0 0,22 0 16,-22-21-16,21 0 0,1 0 0,-1 0 16,0 0-16,22 0 0,-22-21 0,0 0 15,1 0-15,-1 0 0,0-1 16,-20 1-16,20-21 0,-21 21 0,0-22 16,-21 22-16,0-21 0,0 21 0,0 0 15,0-22-15,0 22 16,0 0-16,-21 21 15,0 21 1,21 0-16,0 0 0,0 1 0,0-1 16,0 0-16,0 0 0,0 0 15,0 0-15,0 1 0,21-1 0,0 0 16,0 0-16,1-21 0,-1 0 0,21 0 16,-21 0-16,0 0 0,22 0 15,-22 0-15</inkml:trace>
  <inkml:trace contextRef="#ctx0" brushRef="#br0" timeOffset="85879.73">9652 14817 0,'0'0'15,"0"-21"-15,0-1 16,0 44-16,0-1 16,0 0-16,-21 0 0,21 0 0,-21 0 15,21 1-15,0-1 0,0 21 16,0-21-16,0 0 0,0 1 0,-22 20 15,22-21-15,0 0 0,0 0 0,0 1 16,0-44 15,0 1-15,22 0-16,-22 0 0,21 0 0,-21 0 16,0-1-16,21-20 0,0 21 15,0 0-15,-21-22 0,21 22 0,1 0 16,-1 0-16,0 0 0,0 21 15,0-21-15,0 21 16,1 0-16,-22 21 0,21 0 16,-21 0-16,21 0 0,-21 0 0,0 22 15,0-22-15,0 0 0,21 0 16,-21 0-16,21 1 0,-21-1 16,0 0-16,0 0 0,0 0 0,21-21 15,1 0-15,-1 0 16,0 0-16,0 0 15,-21-21-15,21 0 0,0 0 0,1 0 16,-1-1-16,0 1 0,0 0 0,0 0 16,22-21-16,-22 20 0,0 1 15,0 0-15,21-21 0,-20 42 0,-1-21 16,0-1-16,0 22 0,0 0 16,-21 22-1,0-1-15,0 0 16,0 0-16,0 0 0,0 0 0,0 1 15,0-1-15,0 0 0,0 0 16,0 0-16,0 22 0,0-22 16,0 0-16,21-21 0,-21 21 0,22 0 15,-1-21-15,0 0 0,0 21 0,0-21 16,0 0-16,22 0 0,-22 0 16,21-21-16,1 21 0,-22-21 0,21 0 15,0 0-15,-20 0 0,20-1 0,-21 1 16,21-21-16,-20 21 0,-1-22 15,0 22-15,0-21 0,0 21 0,-21-22 16,0 22-16,0 0 0,0 0 0,-21 21 16,0 0-16,0 0 0,0 0 15,-22 0-15,22 42 0,0-21 0,0 1 16,0 20-16,-1-21 0,1 21 16,21-20-16,0 20 0,0-21 0,0 0 15,0 22-15,21-22 0,22-21 16,-22 21-16,21 0 0,1-21 0,20 0 15,-21 0-15,22 0 0,-22 0 0,1 0 16,20 0-16,-21 0 0,1 0 16,-1-21-16,-21 21 0,0-21 0,1 21 15,-1-21-15,-21-1 0,0 1 16,0 0-16</inkml:trace>
  <inkml:trace contextRef="#ctx0" brushRef="#br0" timeOffset="86776.22">1291 16764 0,'0'0'0,"-85"21"31,64-21-31,0 0 0,0 0 16,0 0-16,0 0 0,-1-21 16,22 0-16,-21 0 15,21 0-15,0-1 0,0 1 16,0 0-16,0 0 0,21-21 15,1 20-15,-1 1 0,21 0 0,0 0 16,1 0-16,20 0 0,-20 21 16,20 0-16,-21 0 0,22 0 0,-22 0 15,1 0-15,-22 21 0,0 0 16,0 0-16,-21 21 0,0 1 0,-21-1 16,0 0-16,-22 1 0,22 20 15,-42-20-15,20 20 0,1-21 16,-21 22-16,20-22 0,1 1 0,21 20 15,-22-42-15,22 22 16,21-1-16,0-21 0,0 21 0,0-20 16,21-1-16,1-21 0,20 21 15,0-21-15,1 0 0,-1 0 0,0 0 16,22 0-16,-1-21 0,1 0 16,-1-1-16,-20 1 0,20 0 0,-21-21 15,1 21-15,-22-1 0,0-20 16,-21 21-16,0-21 0,0 20 0,-21 1 15,0-21-15,-22 21 0,1 0 16,0 21-16,-1-22 0,-20 22 0,21 0 16,-22 0-16,1 0 0,20 0 15,1 22-15,0-22 0,-1 21 16,22 0-16,0 0 0,0-21 16,21 21-16,0 0 0,21 1 15,0-22-15,21 0 0</inkml:trace>
  <inkml:trace contextRef="#ctx0" brushRef="#br0" timeOffset="86960.17">2265 16933 0,'0'0'0,"21"0"0,-21-21 16,21 21 46,0 0-62,0-21 16,1 21-16</inkml:trace>
  <inkml:trace contextRef="#ctx0" brushRef="#br0" timeOffset="87371.49">3810 16468 0,'0'0'0,"0"-21"0,-21-1 15,21 1-15,0 0 0,0 42 32,0 22-17,21-22-15,21 21 0,-21 0 0,22 22 16,-22-1-16,21-20 0,1 20 15,-22 1-15,0-1 0,21-20 0,-21 20 16,1-21-16,-22 1 0,21-1 16,-21-21-16,21 0 0,-21 1 0,0-1 15,0 0-15,21-21 0,0 0 16,-21-21-16</inkml:trace>
  <inkml:trace contextRef="#ctx0" brushRef="#br0" timeOffset="87627.35">4445 16489 0,'0'0'0,"0"-42"0,0-1 0,0 22 0,0-21 15,-21 21-15,0 21 16,-1 0-16,1 21 0,0 0 0,-21 0 16,21 0-16,-22 22 0,1-1 15,0 21-15,-1-20 0,1 20 0,0 1 16,-22-1-16,22-20 0,-1 20 15,1 1-15,21-22 0,-21 0 16,20 1-16,1-1 0,0-21 16,0 0-16,21 0 0,0 1 0,21-22 15,0 0 1,0 0-16,22 0 0,-22-22 16,21 1-16</inkml:trace>
  <inkml:trace contextRef="#ctx0" brushRef="#br0" timeOffset="87931.91">4720 16679 0,'0'0'0,"21"-21"0,0 21 15,-21 21 1,0 1-16,0-1 0,0 21 16,0 0-16,0 1 0,-21-1 0,21 22 15,0-22-15,-21 21 0,21 1 16,-21-1-16,21 1 0,0-1 0,-21 1 15,0-1-15,21 1 0,0 21 16,-22-22-16,1 22 0,21-22 0,-21 22 16,21-22-16,0 1 0,0-1 0,-21 1 15,21-22-15,0 22 0,0-43 16,0 21-16,0-21 0,0 1 0,21-44 31,-21 1-31,0-21 0,21 21 16,-21-22-16,21 1 15,-21-21-15,0 20 0,0-20 0</inkml:trace>
  <inkml:trace contextRef="#ctx0" brushRef="#br0" timeOffset="88207.75">4635 16976 0,'0'0'16,"0"-43"-16,0-20 0,0 21 0,0-1 0,0 22 15,22-21-15,-1 21 0,0-1 16,-21 1-16,42 21 0,-21-21 0,1 21 15,20 0-15,0 0 0,-21 0 16,22 0-16,-1 0 0,-21 21 16,22 0-16,-22 1 0,0 20 0,0 0 15,-21-21-15,0 22 0,0-1 16,0-21-16,0 22 0,-21-1 0,-21-21 16,20 21-16,-20-20 0,0-1 15,-1 0-15,1 0 0,0-21 0,-1 21 16,22-21-16,0 0 0,0 0 15,42-21 1,0 21-16,0-21 16</inkml:trace>
  <inkml:trace contextRef="#ctx0" brushRef="#br0" timeOffset="88664.49">5736 16764 0,'0'0'0,"21"-21"0,-21 0 16,0 0-16,0-1 0,0 1 16,-21 21-16,0 0 0,0 0 15,0 0-15,-22 0 0,22 0 0,-21 21 16,21 1-16,-22-1 0,22 0 0,0 0 16,-21 21-16,20-20 0,1 20 15,0 0-15,0-21 0,0 22 16,0-22-16,21 21 0,0-21 15,0 1-15,0-1 0,0 0 0,21-21 16,0 0-16,21 0 16,-21 0-16,22 0 0,-1 0 0,-21-21 15,22 0-15,-22-1 0,21 1 0,-21 0 16,22-21-16,-22 21 0,0-22 16,-21 22-16,0-21 0,21 21 0,-21-22 15,0 22-15,0-21 0,0 21 16,0-1-16,0 44 15,0-1 1,0 0-16,0 21 0,0-21 16,0 22-16,0-1 0,0-21 0,0 22 15,0-1-15,0-21 0,0 0 0,0 22 16,0-22-16,21-21 0,0 21 16,1-21-16,-1 0 0,0 0 15,0 0-15,0 0 0,0 0 16,1-21-16,-1 0 0</inkml:trace>
  <inkml:trace contextRef="#ctx0" brushRef="#br0" timeOffset="88904.36">6265 16468 0,'0'0'0,"21"-43"16,-21 1-16,0 21 0,0 0 16,0 0-16,22 21 0,-22 21 15,0 21 1,0-21-16,0 22 0,0-1 0,0 0 15,-22 1-15,22-1 0,0 0 0,0 22 16,0-22-16,0 0 0,-21 1 16,21-1-16,0 0 0,0-20 0,0 20 15,0-21-15,0 0 0,0 0 16,0 1-16,0-1 0,21-21 16,1 0-1,-1-21-15,0-1 0,0-20 16</inkml:trace>
  <inkml:trace contextRef="#ctx0" brushRef="#br0" timeOffset="89355.48">6794 16256 0,'0'0'0,"0"-21"0,0 0 32,0 42-32,0 0 0,0 0 15,-21 22-15,21-1 0,0-21 0,0 21 16,0 1-16,0 20 0,0-20 15,0-1-15,0 0 0,0 1 0,0 20 16,21-21-16,1 1 16,-22-22-16,21 21 0,-21 1 0,0-22 15,0 0-15,0 0 0,0 0 0,21-21 16,-21 21-16,0-42 16,21 0-1,-21 0-15,0 0 0,0-22 16,21 22-16,0-21 0,1 0 15,-1-1-15,-21 1 0,21 21 0,21-22 16,-21 1-16,1 21 0,-1-21 16,0 20-16,0 1 0,21 0 0,-20 21 15,-1 0-15,0 0 0,0 0 0,0 21 16,0-21-16,-21 21 16,0 1-16,22 20 0,-22-21 0,0 21 15,0-20-15,0 20 0,0 0 0,0-21 16,0 22-16,0-22 0,-22 21 15,22-21-15,-21 1 0,21-1 0,-21 0 16,21 0-16,-21-21 16,0 0-16,0 0 15,-1-21-15</inkml:trace>
  <inkml:trace contextRef="#ctx0" brushRef="#br0" timeOffset="89587.35">6244 16616 0,'0'0'15,"0"-21"1,21 21-16,0-21 16,22 21-16,-1 0 0,0-22 0,1 22 15,-1 0-15,22-21 0,-22 21 16,0-21-16,22 21 0,-22 0 0,0 0 15,1 0-15,-22 0 0,0 0 16,0 0-16,0 0 0,1 0 16,-1 0-16</inkml:trace>
  <inkml:trace contextRef="#ctx0" brushRef="#br0" timeOffset="89831.21">8340 16912 0,'0'0'0,"-22"21"31,1-21-16,0 0 1,0-21-16</inkml:trace>
  <inkml:trace contextRef="#ctx0" brushRef="#br0" timeOffset="-157834.96">22860 13377 0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8:15:17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3344 2879 0,'0'0'0,"0"42"0,0-21 0,0 22 0,-21-22 15</inkml:trace>
  <inkml:trace contextRef="#ctx0" brushRef="#br0" timeOffset="1258.98">1778 2985 0,'21'0'16,"0"0"-1,-21-22 1,0 1-16,0 0 15,0 0-15,0 0 0,0 0 16,0-1-16,0 1 0,0 0 16,0 0-16,-21 0 0,0 21 15,0 0-15,0 0 16,-1 0-16,1 0 0,0 0 0,-21 0 16,21 21-16,-22-21 0,22 21 15,0 0-15,-21 0 0,20 1 16,1-1-16,-21 21 0,21-21 0,0 0 15,21 1-15,-22 20 0,22-21 16,-21 21-16,21-20 0,0 20 0,0-21 16,0 0-16,0 22 0,0-22 15,0 0-15,21 0 0,1 0 16,-22 0-16,21-21 0,0 22 0,0-22 16,0 0-16,0 0 0,1 0 15,-1 0-15,21 0 0,-21-22 16,22 1-16,-22-21 0,21 21 15,-21 0-15,22-22 0,-22 1 0,0 0 16,21-1-16,-21 1 0,1-22 16,-1 22-16,0-21 0,0-1 0,0 1 15,0-1-15,1 1 0,-22-1 16,0 22-16,0-22 0,0 22 0,0 0 16,0 20-16,0-20 0,0 21 15,0 0-15,0 0 0,0-1 16,-22 22-16,22 22 15,-21-1 1,21 0-16,-21 21 0,21 22 16,-21-22-16,21 22 0,0-1 15,0 1-15,0-1 0,0 1 0,-21-1 16,21 1-16,0-1 0,-21-21 16,21 1-16,0 20 0,0-20 0,0-22 15,0 21-15,0 0 0,0-20 16,0-1-16,0 0 0,21 0 0,-21 0 15,21-21 1,0 0-16,0 0 16,0-21-16,1 0 15,-1 0-15,0-22 0</inkml:trace>
  <inkml:trace contextRef="#ctx0" brushRef="#br0" timeOffset="1698.73">2180 3006 0,'0'0'0,"0"-21"0,-21-1 16,21 1-16,0 0 16,0 0-1,21 21-15,0 0 0,0-21 16,1 21-16,-1 0 0,0 0 15,0 0-15,0 0 0,0 0 0,22 0 16,-22 0-16,0 21 0,0 0 16,0 0-16,1 22 0,-1-22 0,0 0 15,-21 0-15,0 0 0,0 22 16,0-22-16,0 0 0,0 21 0,0-21 16,-21 1-16,0-22 0,21 21 15,0 0-15,-22-21 0,1 0 31,21-21-31,0 0 0,0-1 16,0 1-16,0 0 0,0 0 16,0-21-16,0 20 0,21 1 0,1 0 15,-22-21-15,21 21 0,0-1 16,0 1-16,-21 0 0,21 0 0,0 0 16,1 21-16,-1-21 0,0 21 15,0-22-15,0 22 0,0 0 0,1 0 16,-1 0-16</inkml:trace>
  <inkml:trace contextRef="#ctx0" brushRef="#br0" timeOffset="1995.56">3238 2836 0,'0'22'32,"0"-1"-32,0 0 0,0 0 15,0 0-15,0 0 0,0 1 16,0-1-16,-21 0 0,21 0 0,0 0 16,0 0-16,0 1 15,-21-1-15,21 0 0,0 0 0,0 0 16,0 0-16,0-42 47,0 0-47,0 0 0</inkml:trace>
  <inkml:trace contextRef="#ctx0" brushRef="#br0" timeOffset="2354.77">3302 2434 0,'0'0'0,"-21"0"0,-64 21 31,64 1-31,0-1 0,21 0 16,0 0-16,0 0 0,0 0 16,21-21-16,21 0 15,-21 0-15,1 0 0,-1 0 16,0 0-16,21-21 0,-21 21 15,1-21-15,-1 0 0,-21 0 0,0 0 16,0-1-16,0 1 0,0 0 16,0 0-16,0 0 0,-21 21 15,-1-21-15,1 21 0,0 0 16,-21 0-16,21 0 0,-1 0 0,-20 0 16,21 21-16,0-21 0,0 21 15,-1 0-15,22 0 0,0 0 0,0 1 16,0-1-16,0 21 0,0-21 15,0 0-15,22 1 0,-1-1 16,0 0-16,0 0 0,0 0 0</inkml:trace>
  <inkml:trace contextRef="#ctx0" brushRef="#br0" timeOffset="2647.22">3598 2752 0,'0'0'0,"0"21"31,0 0-15,0 0-16,0 0 0,0 22 0,0-22 15,0 0-15,0 21 0,0-20 16,0-1-16,0 0 0,21 21 0,-21-21 15,0 1-15,0-1 0,0 0 16,22 0-16,-1-21 16,-21-21 15,21 0-31</inkml:trace>
  <inkml:trace contextRef="#ctx0" brushRef="#br0" timeOffset="2887.08">3895 2688 0,'0'0'0,"0"-21"0,0 42 31,-22 0-15,1 1-16,0-1 16,21 21-16,-21-21 0,0 22 0,0-22 15,-1 21-15,22-21 0,-21 0 16,0 22-16,0-22 0,21 0 0,0 0 15,-21 0-15,21 1 0,0-1 0,0 0 16,0 0-16,21-21 16,0 0-1,0 0-15</inkml:trace>
  <inkml:trace contextRef="#ctx0" brushRef="#br0" timeOffset="3286.86">4106 2942 0,'0'21'15,"21"-21"17,1 0-17,-1 0-15,0-21 0,0 0 16,0 21-16,-21-21 0,21 0 0,1 0 15,-1 21-15,-21-22 0,21 1 16,-21 0-16,0 0 0,-21 21 31,0 0-31,-1 0 0,1 0 16,0 0-16,0 21 0,0 0 16,0 0-16,-1 1 0,1-1 0,0 21 15,0-21-15,0 0 0,21 1 0,0 20 16,0-21-16,0 0 0,0 0 15,0 1-15,0-1 0,0 0 0,0 0 16,0 0-16,21-21 16,0 0-1,0 0-15,0 0 0,1 0 16,-1 0-16,21-21 0,-21 21 0,22-21 16,-22 0-16,21 0 0</inkml:trace>
  <inkml:trace contextRef="#ctx0" brushRef="#br0" timeOffset="3695.07">4635 2794 0,'0'0'0,"0"-21"31,0 0-31,22 21 0,-1 0 0,-21-21 16,21 21-16,0 0 15,0 0-15,0 0 0,1 0 0,-1 0 16,0 21-16,0-21 0,0 21 0,0 0 15,1 21-15,-1-20 0,-21-1 16,0 21-16,21-21 0,-21 22 0,0-22 16,0 0-16,0 21 0,0-21 15,0 1-15,-21 20 0,21-21 0,-21 0 16,-1 0-16,1 1 16,0-22-16,21-22 15,0 1 1,0 0-16,0 0 0,0 0 15,0 0-15,0-1 0,21-20 16,-21 21-16,21-21 0,1 20 16,-22-20-16,21 21 0,0-21 0,0 20 15,0-20-15,0 21 0,-21 0 16,22 0-16,-1-1 0,0 1 0,0 21 16,0-21-16,0 21 0,1-21 0,-1 21 15,0 0-15,0 0 0,0 0 16,0 0-16</inkml:trace>
  <inkml:trace contextRef="#ctx0" brushRef="#br0" timeOffset="3998.9">5673 3048 0,'0'0'0,"-22"21"0,22 0 15,22-21 1,-1 0-16,0-21 16,0 21-16,0-21 15,0 21-15,-21-21 0,22 0 0,-1 21 16,-21-21-16,0-1 0,0 1 16,0 0-1,-21 21 1,-1 0-1,1 0-15,21 21 0,-21-21 16,21 21-16,-21-21 0</inkml:trace>
  <inkml:trace contextRef="#ctx0" brushRef="#br0" timeOffset="4615.55">6498 3006 0,'0'0'0,"-21"0"0,21 21 16,-21-21-16,42 0 31,0 0-31,21 0 0,-20 0 16,20-21-16,0 0 0,1 21 15,20-22-15,-21 1 0,22-21 0,-1 21 16,-20-22-16,20 1 0,1 0 0,-22-1 16,22 1-16,-22 0 15,0-22-15,-21 22 0,22-22 0,-22 22 16,0 0-16,-21-1 0,0-20 15,0 21-15,0-1 0,0 1 0,-21 21 16,0-22-16,0 1 0,-1 21 16,1 0-16,0-22 0,0 22 0,0 21 15,-22-21-15,22 21 0,0 0 16,0 0-16,0 0 0,0 21 0,-1 0 16,1 1-16,0 20 0,0 0 15,0 1-15,0 20 0,-22 1 0,22 20 16,21 1-16,-21 0 0,0 20 0,0-20 15,21 0-15,-22 21 16,22-1-16,-21 1 0,0-21 0,21 21 16,-42 0-16</inkml:trace>
  <inkml:trace contextRef="#ctx0" brushRef="#br0" timeOffset="4758.82">6689 4233 0,'0'22'0,"0"-44"0,0 107 16,0-43-16,0 43 0,21 0 16,-21-1-16,0 1 0,0 21 0,0-21 15,21 20-15,-21-20 0,0 0 0,0-22 16,21 1-16,0-1 0,0 1 15,-21-22-15,22 0 0,-1-20 0,0 20 16,0-42-16,0 0 0,0 0 0,1 0 16,20 0-16,-21-42 0,21-1 15,-42 1-15,64 0 0</inkml:trace>
  <inkml:trace contextRef="#ctx0" brushRef="#br0" timeOffset="5134.6">7810 4128 0,'0'0'16,"0"-22"-16,0-20 0,-21 0 0,0-22 15,0 22-15,0-22 0,-22 1 0,1 21 16,-21-22-16,20 1 0,-20 20 16,-1 1-16,22 0 0,-22-1 0,22 22 15,-21 0-15,20 0 0,-20 0 0,20-1 16,1 22-16,21 0 0,-21 0 16,20 0-16,1 0 0,42-21 31,1 21-16,-1 0-15,0-21 0,0 21 0,21-21 16,1 0-16,-22 0 0,21-1 16,1 1-16,-1 21 0,-21-21 0,21 0 15,1 0-15,-1 0 0,-21 21 16,0-22-16,22 1 0,-22 21 0,-21-21 16,21 21-16,0-21 15,0 0-15,-21 0 16,0-1-1,-21 44 32,0-1-47</inkml:trace>
  <inkml:trace contextRef="#ctx0" brushRef="#br0" timeOffset="5555.01">7091 3239 0,'0'0'0,"0"21"31,0 0-31,0 0 16,0 21-16,-21 1 0,21-1 0,-22 0 16,1 22-16,21-22 0,-21 22 15,21-1-15,-21 22 0,0-22 16,21 22-16,0 0 0,-21-1 0,21-20 15,-22 21-15,1-22 0,21 1 16,-42 63-16,42-64 0,0-21 0,0 1 16,21-1-16,0-21 0,0 0 15,1 1-15,-1-1 0,21 0 0,-21-21 16,22 0-16,-1 0 0,0 0 0,-21-21 16,22 0-16,-1-22 0,-21 22 15,22-21-15,-1 21 0</inkml:trace>
  <inkml:trace contextRef="#ctx0" brushRef="#br0" timeOffset="6047.73">7959 2773 0,'0'21'31,"-22"0"-31,22 0 16,0 22-16,-21-22 0,21 0 0,0 21 15,0-20-15,-21 20 0,21-21 16,0 0-16,-21 0 0,21 1 0,0-1 16,0 0-16,0 0 0,0-42 47,0 0-47,21 0 15</inkml:trace>
  <inkml:trace contextRef="#ctx0" brushRef="#br0" timeOffset="6406.52">7895 2455 0,'0'0'0,"-21"22"0,0 62 31,21-63-31,0 1 0,0-1 0,0 0 15,21-21-15,0 0 0,0 21 16,0-21-16,1 0 0,-1 0 0,21 0 16,-21 0-16,0-21 0,1 0 15,-1 0-15,21-1 0,-42 1 16,21 0-16,-21 0 0,0-21 0,0 20 16,0 1-16,0 0 0,0-21 15,-21 21-15,0 21 0,0-22 0,-22 1 16,22 21-16,0 0 0,-21 0 15,21 0-15,-22 0 0,22 21 0,0 1 16,0-1-16,21 0 0,0 0 16,0 21-16,0-20 0,0 20 0,0-21 15,0 21-15,21-20 0,0-1 0,0 21 16,0-21-16,1-21 0,20 21 16</inkml:trace>
  <inkml:trace contextRef="#ctx0" brushRef="#br0" timeOffset="6859.03">8361 2731 0,'0'21'31,"0"0"-31,0 0 0,0 21 16,0-20-16,0-1 0,0 0 0,0 0 15,0 21-15,-21-20 0,21-1 16,-22 0-16,22 0 0,0 0 0,0 0 15,0 1-15,0-1 16,0-42 15,0-1-31,0 1 16,0 0-16,0 0 0,0-21 16,0 20-16,0 1 0,0-21 0,22 0 15,-1 20-15,0-20 0,0 0 16,0 21-16,22-22 0,-1 22 0,-21 0 15,21 0-15,1 21 0,-1 0 16,0 0-16,1 0 0,-1 0 0,0 21 16,-20 0-16,20 21 0,-21-20 15,-21-1-15,0 21 0,0 0 16,0-20-16,0-1 0,0 21 0,0-21 16,-21 0-16,0 1 0,0-1 15,-1 0-15,1 0 0,0-21 0,21 21 16,-21-21-16,42 0 31,0 0-31,0-21 0,22 0 16</inkml:trace>
  <inkml:trace contextRef="#ctx0" brushRef="#br0" timeOffset="7394.73">9588 2731 0,'0'0'0,"0"-22"16,0 1-16,0 0 0,0 0 16,0 0-16,-21 0 0,0 21 0,0-22 15,0 22-15,0 0 0,-1 0 16,1 0-16,0 0 0,0 0 0,0 0 16,0 22-16,-22-1 0,22 21 0,-21-21 15,21 22-15,-1-1 0,-20 0 16,21-21-16,0 22 0,21-1 15,0-21-15,0 22 0,0-22 0,0 21 16,0-21-16,0 0 0,21 1 16,0-22-16,0 21 0,0-21 0,1 0 15,20 0-15,-21 0 0,0 0 16,22-21-16,-22-1 0,21 22 0,-21-21 16,22-21-16,-1 21 0,0-22 0,1 1 15,-1-21-15,0 20 0,-21-20 16,22-1-16,-1 1 0,-21-1 0,0 1 15,1-1-15,-1 1 0,0-1 16,0 22-16,-21 0 0,21-22 0,-21 43 16,0-21-16,0 20 0,0 1 15,0 0-15,0 0 0,-21 21 16,0 0-16,0 0 0,21 21 0,-21 0 16,-1 0-16,1 22 0,21-1 15,-21 22-15,21-22 0,-21 21 0,0 22 16,21-21-16,0-1 0,0 1 0,0-1 15,0 1-15,0-1 0,0-21 16,0 1-16,0-1 0,0-21 0,21 0 16,0 1-16,0-1 0,0 0 15,1-21-15,-1 0 0,0 0 0,0 0 16,0 0-16</inkml:trace>
  <inkml:trace contextRef="#ctx0" brushRef="#br0" timeOffset="8250.99">11091 2159 0,'64'-85'31,"-64"64"-31,21 0 0,-21-21 16,0 21-16,0-1 0,-21-20 15,0 21-15,-1 0 0,-20-22 0,0 22 16,-1 0-16,1 21 0,0 0 16,-1 0-16,1 0 0,-21 0 0,20 0 15,1 21-15,-22 22 0,22-22 16,0 21-16,-1 0 0,1 1 0,0 20 16,21-20-16,-22-1 0,43 0 0,-21 22 15,21-1-15,0-20 0,0-1 16,0 0-16,21-21 0,0 1 15,1 20-15,-1-21 0,21-21 0,-21 21 16,22 0-16,-1-21 0,0 0 16,1 0-16,-1 0 0,0 0 0,1 0 15,-1 0-15,0-21 0,-21 21 0,1-21 16,-1 21-16,0-21 0,-21 0 16,0 0-16,-21-1 15,0 22-15,-1 0 0,1 0 16,-21 0-16,0 0 0,-1 0 0,1 0 15,0 22-15,20-1 0,-20 0 16,0 0-16,-1 0 0,22 0 16,-21 22-16,21-22 0,-22 21 0,22-21 15,-21 22-15,21-22 0,21 21 16,0-21-16,0 22 0,0-22 0,0 0 16,0 0-16,0 0 0,21 1 0,0-1 15,0-21-15,22 21 0,-22-21 16,21 0-16,-21 21 0,22-21 0,-22 0 15,21 0-15,0 0 0,-20 0 16,20 0-16,-21 0 0,21-21 0,1 21 16,-22-21-16,21 0 0,1-1 15,-22 1-15</inkml:trace>
  <inkml:trace contextRef="#ctx0" brushRef="#br0" timeOffset="8622.77">10520 2180 0,'63'0'16,"-20"0"-16,-22 0 16,21 0-16,0-21 0,1 21 0,-22-21 15,21 21-15,1-21 0,-22 0 16,0 21-16,0-22 0,0 1 15,-21 0-15,0 0 16,-21 21 0</inkml:trace>
  <inkml:trace contextRef="#ctx0" brushRef="#br0" timeOffset="9083.34">11515 1693 0,'0'0'0,"0"-21"0,0-63 32,-22 105-32,22 0 15,-21 21-15,21 1 0,0-1 16,0 21-16,-21 1 0,21-1 15,-21 1-15,21 21 0,-21-22 0,21 22 16,0-22-16,0 22 0,-21-22 16,21 1-16,-22-1 0,22 1 0,-21-1 15,21-20-15,0-1 0,0 0 0,0-20 16,0 20-16,0-21 0,0 0 16,21-21-1,1-21 1,-1 0-16,-21 0 15,21 0-15</inkml:trace>
  <inkml:trace contextRef="#ctx0" brushRef="#br0" timeOffset="9447.14">11620 2625 0,'22'0'15,"-1"0"1,0 0-16,0 0 0,0-21 0,0 21 16,22-22-16,-22 22 0,0-21 0,0 0 15,0 0-15,1 0 0,-1 0 16,-21-1-16,0 1 0,0 0 16,0 0-16,-21 0 15,-1 21-15,1 0 0,-21 0 16,21 21-16,-22 0 0,1 0 0,21 0 15,-21 1-15,20 20 0,1-21 16,0 21-16,0-20 0,21 20 0,0-21 16,0 21-16,0-20 0,0-1 15,0 0-15,0 0 0,21 0 16,0-21-16,0 0 0,1 0 0,20 0 16,-21 0-16,21 0 0,1 0 15,-1 0-15,22 0 0,-22-21 16,0 21-16,1-21 0,-1 0 0</inkml:trace>
  <inkml:trace contextRef="#ctx0" brushRef="#br0" timeOffset="10126.75">12298 2413 0,'0'-21'32,"-21"21"-32,21 21 15,-22 0-15,22 0 0,-21 1 0,21 20 16,0-21-16,0 21 0,0-20 15,0 20-15,0-21 0,0 0 0,0 22 16,0-22-16,0 0 0,0 0 16,0 0-16,0 0 0,0 1 15,0-44 32,0 1-47,0 0 0,0 0 0,0 0 16,0 0-16,0-22 0,0 1 15,21 21-15,1-22 0,-22 1 0,21 0 16,0 21-16,0-22 0,0 22 0,0-21 16,22 21-16,-22 21 0,0-22 15,0 22-15,0 0 0,1 0 16,-1 0-16,21 0 0,-42 22 16,42-1-16,-42 0 0,22 21 0,-1 1 15,0-1-15,0-21 0,0 21 0,-21 1 16,21-1-16,-21-21 0,0 22 15,0-22-15,0 0 0,0 0 0,0 0 16,-21-21-16,21 21 0,-21-21 16,0 0-16,21-21 15,0 0 1,0 0-16,0 0 16,21-22-16,-21 22 0,21-21 0,0 0 15,1 20-15,-1-20 16,0 0-16,0-1 0,21 1 0,-20 21 15,20-21-15,0 20 0,-21 1 0,22 21 16,-22 0-16,0 0 0,21 0 16,-20 0-16,-1 0 0,0 43 0,0-22 15,0 0-15,-21 21 0,21 1 16,-21-22-16,0 21 0,0 0 0,0-20 16,0 20-16,0-21 0,0 0 0,-21 22 15,21-22-15,-21 0 0,0-21 16,21 21-16,-21 0 0,42-21 47,0-21-47,0 0 0,0 21 15,1-21-15</inkml:trace>
  <inkml:trace contextRef="#ctx0" brushRef="#br0" timeOffset="10870.93">13441 2688 0,'0'0'0,"63"-42"31,-42 42-31,1-21 0,-1 21 0,-21-21 16,21 21-16,0-22 0,0 1 16,0 21-16,-21-21 0,0 0 0,22 0 15,-22 0-15,21-1 16,-21 1-16,0 0 0,0 0 0,-21 0 16,-1 21-16,1 0 15,0 0-15,0 21 0,0 0 16,21 0-16,-21 0 0,-1 22 0,1-22 15,0 21-15,0 1 0,21-22 16,0 21-16,0-21 0,0 22 0,0-22 16,0 0-16,0 0 0,0 0 0,21-21 15,-21 21-15,21-21 0,0 0 16,1 0-16,20 0 0,-21 0 0,0 0 16,22 0-16,-22 0 0,21-21 0,0 0 15,-20 0-15,20 0 16,0 0-16,-21-1 0,1 1 0,20 0 15,-21-21-15,0 21 0,0-22 16,1 22-16,-22-21 0,21-1 0,-21 22 16,21 0-16,-21 0 0,0 0 0,0 42 31,0 0-31,-21 0 0,21 22 16,-21-22-16,-1 21 0,22 0 0,-21 1 15,21-22-15,0 21 0,0-21 16,0 22-16,-21-22 0,21 0 0,0 0 15,0 0-15,0 1 0,0-1 16,0-42 31,0-1-47,0 1 16,0 0-16,0-21 0,0 21 0,21-22 15,0 1-15,1 0 0,20-1 16,-21 1-16,21 0 0,1-1 0,-1 22 15,0-21-15,1 21 0,-1-1 16,0 1-16,-20 0 0,20 21 0,-21 0 16,0 0-16,0 21 0,1 0 15,-1 22-15,-21-22 0,21 21 16,-21 1-16,0-1 0,0 0 0,0-21 16,0 22-16,0-1 0,0-21 0,-21 22 15,0-22-15,21 0 0,-22 0 16,22 0-16,0 0 0,0 1 15,0-44 17,22 1-32,-22 0 0,21 0 0</inkml:trace>
  <inkml:trace contextRef="#ctx0" brushRef="#br0" timeOffset="11167.42">15303 1863 0,'0'0'0,"0"-21"16,0-1-16,-21 22 16,0 22-16,0-1 0,21 0 15,-42 0-15,20 21 0,1 1 0,0-1 16,0 0-16,0 22 0,0-22 16,-1 22-16,1-1 0,0-20 0,0 20 15,21 1-15,-21-1 0,0-21 0,21 22 16,-22-22-16,22 1 15,0-1-15,0 0 0,0-21 0,0 1 16,0-1-16,0 0 0,22 0 0,-1-21 16,0 0-16,0 0 0,0 0 15,22 0-15,-22 0 0,0 0 0,21-21 16,-21 0-16,1 0 0,-1-1 0,0 1 16,-21-21-16,0 21 0</inkml:trace>
  <inkml:trace contextRef="#ctx0" brushRef="#br0" timeOffset="11266.37">14901 2392 0,'0'0'0,"-21"0"0,-21 0 0,21 0 16,-1 0-16,-20-21 0</inkml:trace>
  <inkml:trace contextRef="#ctx0" brushRef="#br0" timeOffset="11361.31">15494 2201 0,'42'-21'16</inkml:trace>
  <inkml:trace contextRef="#ctx0" brushRef="#br0" timeOffset="11934.98">17335 1270 0,'0'-21'16,"0"0"-16,-21 21 15,0 0-15,0 0 16,0 0-16,0 0 0,-1 21 16,-20 21-16,-21-21 0,20 22 0,1-1 15,-22 22-15,22-1 0,-21 1 16,20 20-16,-20 1 0,20 0 16,1-1-16,-21 1 0,20 0 0,1 20 15,0-20-15,20 21 0,-20-21 16,21-1-16,0 1 0,21 0 0,0-22 15,0 1-15,21-1 0,0 1 0,0-22 16,22 0-16,-22 1 0,21-1 16,43 0-16,-22-21 0,-20 1 0,-1 20 15,0-42-15,-21 21 0,43-21 16,-22 0-16,1 0 0,20-21 0,1 0 16,-22 0-16,0-1 0,22 1 0,-22-21 15,0 0-15,-20-1 16</inkml:trace>
  <inkml:trace contextRef="#ctx0" brushRef="#br0" timeOffset="12386.73">14795 2519 0,'0'-21'32,"22"0"-32,20-1 0,0 22 0,1 0 15,-1-21-15,21 0 0,1 21 16,-1-21-16,1 0 0,-1 21 0,1-21 15,-1 21-15,-20 0 0,-1-22 0,0 22 16,-20 0-16,-1 0 0,0 0 16,0 0-16,0-21 0,0 21 15</inkml:trace>
  <inkml:trace contextRef="#ctx0" brushRef="#br0" timeOffset="12731.53">17166 2011 0,'0'0'16,"0"-21"-16,0 42 31,0 0-31,-21 21 0,0-20 16,0 20-16,21 0 0,-22 22 15,1-22-15,21 22 0,-21-1 0,0 1 16,21-1-16,-21 1 0,21-1 0,-21-21 16,-1 1-16,22-1 0,0 0 15,0-20-15,0 20 0,0-21 16,0 0-16,0-42 15,22 0 1,-22 0-16,21-22 0</inkml:trace>
  <inkml:trace contextRef="#ctx0" brushRef="#br0" timeOffset="13290.56">17018 2180 0,'0'0'0,"0"-21"0,-21-21 15,21 21-15,0-1 0,0 1 16,21 0-16,21 0 0,-21 21 16,22-21-16,-22 0 0,21 21 15,1-22-15,-1 22 0,21 0 0,-20 0 16,-1 0-16,22 0 0,-22 0 16,0 22-16,1-1 0,-22 0 15,0 0-15,0 0 0,-21 22 0,0-22 16,0 21-16,-21 0 0,0-20 15,0 20-15,-22-21 0,1 21 0,0-20 16,-22 20-16,22-21 0,-22 0 16,22 0-16,0 1 0,-1-22 0,22 21 15,0-21-15,0-21 0,0 21 0,42-22 32,0 1-32,0 21 0,0-21 15,22 0-15,-1 0 0,0 0 16,-21 21-16,22-22 0,20 22 0,-20 0 15,-1-21-15,0 21 0,-21 0 16,22 0-16,-1 0 0,-21 0 16,22 21-16,-22 1 0,0-1 0,21 0 15,-21 21-15,-21 1 0,0-1 16,0 0-16,0-21 0,0 22 0,0-1 16,-21 0-16,0-20 0,0 20 15,-21-21-15,-1 0 0,1 0 0,-22 1 16,22-1-16,-21-21 0,20 0 0,-20 21 15,20-21-15,-20 0 0,21 0 16,-1 0-16,1 0 0,21 0 0,0 0 16,-1-21-16,22 0 0,-21 21 15,21-22-15,0 1 0,0 0 16,21 0-16,1 0 0,-1 0 0,21-1 16,-21 1-16,22 0 0</inkml:trace>
  <inkml:trace contextRef="#ctx0" brushRef="#br0" timeOffset="13882.71">18097 2286 0,'0'0'16,"0"21"-16,0 0 16,0 1-16,0-1 0,0 21 15,-21-21-15,21 0 0,0 22 0,-21-1 16,21-21-16,0 22 15,0-22-15,0 0 0,0 21 0,0-21 16,0 1-16,21-1 0,0 0 16,1-21-16,-1 0 0,21 0 15,-21 0-15,22 0 0,-1 0 0,-21 0 16,21-21-16,1 0 0,-22-1 16,21 1-16,-21-21 0,22 21 0,-22-22 15,0 22-15,0-21 0,0 0 16,-21 20-16,22 1 0,-22-21 0,21 21 15,-21 0-15,0-1 16,0 44 15,0-1-31,0 21 16,-21-21-16,-1 22 0,1-1 0,0 21 16,0-20-16,0-1 0,21 0 15,-21 22-15,-1-22 0,1 22 0,0-22 16,21 22-16,0-1 0,0 1 0,0-22 15,-21 21-15,21 22 0,0-21 16,0-1-16,0 1 0,0-1 0,21 1 16,0-1-16,-21 22 0,21-22 15,-21 1-15,22-1 0,-22 1 16,0-1-16,0-20 0,0 20 0,0-21 16,0 1-16,-22-1 0,-20 0 0,0-20 15,-1-1-15,1 0 0,0 0 16,-22-21-16,1 0 0,-1 0 0,1 0 15,-1 0-15,1-21 0,-22 21 16,0-21-16,1 0 0,20-22 0,1 22 16,-1-21-16,1 21 0,-1-22 0,1 1 15</inkml:trace>
  <inkml:trace contextRef="#ctx0" brushRef="#br0" timeOffset="13930.68">17187 3768 0,'21'-43'0,"43"-20"15</inkml:trace>
  <inkml:trace contextRef="#ctx0" brushRef="#br0" timeOffset="14983.28">17632 3344 0,'-21'0'16,"-1"0"-16,-20 0 16,21 22-16,-21-1 0,20 21 15,-20-21-15,0 22 0,-1-1 0,22 0 16,-21 1-16,21-1 0,0 0 16,-22 22-16,22-22 0,0 0 0,21 1 15,0-1-15,0 0 0,0 1 16,0-1-16,0-21 0,21 22 15,0-22-15,22-21 0,-1 0 0,0 0 16,1 0-16,20 0 0,-21 0 0,22-21 16</inkml:trace>
  <inkml:trace contextRef="#ctx0" brushRef="#br0" timeOffset="15659.54">19135 2413 0,'0'-21'0,"0"42"0,0 0 0,0 0 16,-22-21-16,22 22 0,0-1 15,0 0-15,0 0 0,22-21 32,-1 0-32,0 0 0,0 0 0,0 0 15,0-21-15,1 0 0,-1 0 16,0 21-16,0-22 0,-21 1 0,0 0 16,0 0-16,0 0 0,-21 21 15,0 0 1,0 0-16,-1 0 0,1 0 0,-21 0 15,21 21 1,0-21-16,21 21 0,-22 0 0,22 0 16,0 1-16,0-1 0,0 0 15,22 0-15,-1-21 0,0 0 16,21 0-16,-21 0 16,22 0-16</inkml:trace>
  <inkml:trace contextRef="#ctx0" brushRef="#br0" timeOffset="15967.36">20066 2159 0,'0'0'0,"0"21"46,0 0-46,0 1 16,0 20-16,-21-21 0,21 0 16,0 22-16,-21-1 0,21 0 15,0 1-15,0-22 0,-22 21 0,22 0 16,0 1-16,0-22 0,0 0 0,0 21 16,0-20-16,-21-22 0,21 21 15,0 0-15,0-42 31,0 0-31</inkml:trace>
  <inkml:trace contextRef="#ctx0" brushRef="#br0" timeOffset="16371.13">20024 1820 0,'0'0'0,"-22"22"0,22 20 0,0-21 0,-21 0 16,21 22-16,0-22 0,0 0 16,0 0-16,0 0 0,0 0 15,21-21-15,1 0 0,-1 0 16,0 22-16,0-22 0,0 0 0,0 0 15,1 0-15,-1-22 0,0 22 16,0-21-16,0 0 0,0 21 0,-21-21 16,22 0-16,-22-22 0,0 22 15,0 0-15,0 0 0,0 0 0,-22 0 16,1-1-16,0 1 16,0 21-16,0 0 0,0 0 0,-1 0 15,1 0-15,0 0 0,0 0 16,0 0-16,0 21 0,-1 1 0,22-1 15,0 0-15,0 0 0,0 0 0,0 0 16,0 1-16,0-1 0,22 0 16,-1 0-16,0 0 0,0 0 0</inkml:trace>
  <inkml:trace contextRef="#ctx0" brushRef="#br0" timeOffset="17070.73">21167 2307 0,'0'0'0,"0"-21"0,0 0 16,0 0-16,0 0 0,0-1 15,0 1-15,-22 0 16,22 0-16,-21 21 0,0 0 0,0-21 15,0 21-15,0 0 0,-1 0 16,1 0-16,0 0 0,0 21 0,-21 0 16,20-21-16,-20 21 0,21 0 15,-21 22-15,-1-22 0,22 21 16,-21-21-16,21 22 0,-1-1 0,1 0 16,0 1-16,21-1 0,0 0 15,0 1-15,0-22 0,0 21 0,0-21 16,21 1-16,0-1 0,1 0 15,-1-21-15,21 0 0,-21 21 0,22-21 16,-22 0-16,21 0 0,0 0 0,-20-21 16,-1 21-16,21-21 15,-21 0-15,0-22 0,22 22 0,-22-21 16,0-1-16,0 1 0,22-21 16,-22 20-16,21 1 0,-21-22 0,22 22 15,-22-21-15,0 20 0,21-20 16,-21-1-16,1 22 0,-1-22 0,0 22 15,0 0-15,0-22 0,0 22 16,1 0-16,-1-1 0,0 1 0,-21 0 16,0 20-16,0 1 0,0 0 15,0 0-15,21 0 0,-21 0 0,0 42 32,-21 0-32,0 21 0,0-21 15,-1 43-15,1-22 0,0 22 0,0-1 16,0-20-16,0 20 0,21 1 15,-22-1-15,1 1 0,21-22 0,0 21 16,0 1-16,0-22 0,0 22 16,0-22-16,0 22 0,0-22 0,0 0 15,0-21-15,21 22 0,1-22 16,-1 21-16,0-21 0,0-21 0,21 22 16,-20-1-16,20-21 0,-21 0 0,21 0 15,1 0-15,-1 0 0,0-21 16,1-1-16,-1 1 0</inkml:trace>
  <inkml:trace contextRef="#ctx0" brushRef="#br0" timeOffset="17491.03">23326 1164 0,'0'0'0,"-22"0"16,-41 21-1,42 1-15,0-1 0,-22 0 0,22 0 16,0 21-16,-21 1 0,20-1 15,-20 0-15,0 22 0,21-1 0,-22 1 16,1-1-16,0 22 0,20-21 16,-20 20-16,0-20 0,21-1 0,-1 22 15,1-22-15,21 22 0,0-21 16,0-1-16,0 1 0,0-1 0,21 1 16,1-22-16,-1 0 0,21 1 0,-21-1 15,22 0-15,-22-21 0,21 1 16,0-1-16,-20-21 0,20 0 15,-21 0-15,21 0 0,-20 0 0,20 0 16,-21 0-16,0-21 0,22-1 16,-22 1-16,21-21 0</inkml:trace>
  <inkml:trace contextRef="#ctx0" brushRef="#br0" timeOffset="17766.87">23453 1566 0,'-22'0'0,"44"0"0,-65 0 0,22 0 16,0 0-1,21 22-15,-21-22 16,21 21-16,0 0 0,0 0 0,0 0 15,0 0-15,0 1 16,0-1-16,0 0 0,0 0 16,21-21-16,0 0 15,0 0-15,0 0 16</inkml:trace>
  <inkml:trace contextRef="#ctx0" brushRef="#br0" timeOffset="17926.78">23685 1588 0,'0'-22'32,"0"44"-17,0-1 1,0 0-16,0 0 0,0 0 16,0 0-1,0 1-15,-21-22 0</inkml:trace>
  <inkml:trace contextRef="#ctx0" brushRef="#br0" timeOffset="18738.74">24278 2032 0,'21'-42'16,"-21"21"-16,0-1 15,0 1-15,0 0 0,0 0 16,0 0-16,0 0 0,0-1 16,0 44-1,-21-1 1,21 0-16,-21 0 15,0 21-15,21 1 0,-21-22 0,21 21 16,-22 1-16,22-1 0,-21 0 0,0 1 16,21-1-16,0 0 0,0 1 15,0-22-15,0 21 0,0 0 0,0-20 16,0 20-16,0-21 0,0 0 16,0 0-16,21-21 0,0 22 0,1-22 15,-1 0-15,0 0 0,0 0 16,0 0-16,0-22 0,22 1 15,-22 0-15,0 0 0,21 0 0,-20 0 16,-1-22-16,0 22 0,21-21 16,-21-1-16,1 1 0,-1 0 0,0-1 15,0 1-15,-21 0 0,21-1 16,-21 1-16,21 21 0,-21-21 0,0 20 16,0 1-16,0 0 0,0 0 15,22 21 1,-1 0-1,0 21-15,0 0 16,0-21-16,-21 21 0,21-21 16,1 22-16</inkml:trace>
  <inkml:trace contextRef="#ctx0" brushRef="#br0" timeOffset="19146.93">25167 2096 0,'0'-22'32,"-21"22"-32,0 0 15,0 0-15,-22 0 16,22 22-16,0-22 0,0 21 0,0-21 16,-1 21-16,22 0 15,0 0-15,0 0 16,0 1-16,22-22 0,-22 21 15,21-21-15,0 0 0,0 21 16,0-21-16,0 0 0,1 0 0,-1 21 16,0-21-16,0 21 15,0-21-15,-21 21 16,0 1-16,-21-22 16,0 0-16,-21 21 0,20-21 15,-20 0-15,0 0 0,-1 0 0,1 0 16,21 0-16,-21 0 0,20 0 15,-20 0-15,21 0 0,0 0 16,42 0 15,0 0-31,0-21 0,0 21 16,22-22-16,-22 22 0</inkml:trace>
  <inkml:trace contextRef="#ctx0" brushRef="#br0" timeOffset="19495.73">25358 2223 0,'21'0'31,"0"0"-31,0 0 0,0-22 0,22 1 16,-22 21-16,0-21 0,0 0 15,0 21-15,0-21 0,1 21 0,-22-21 16,-22 21 0,-20 0-1,21 0-15,0 0 0,-22 21 16,22 0-16,-21-21 0,21 21 0,0 0 16,-1 0-16,1 1 0,0-1 15,21 0-15,0 0 0,0 0 16,0 0-16,0 1 0,0-1 0,0 0 15,0 0-15,21-21 16,22 0-16,-22 0 0,0 0 0,21 0 16,1 0-16,-1 0 0</inkml:trace>
  <inkml:trace contextRef="#ctx0" brushRef="#br0" timeOffset="19862.84">25971 2159 0,'0'0'0,"0"-21"0,0 0 15,-21 0 1,21-1-16,0 1 0,0 0 0,0 0 16,21 21-1,1 0-15,-1 0 0,0 0 0,0 21 16,0 0-16,0 0 0,1 22 16,-1-22-16,0 21 0,-21-21 0,21 22 15,-21-1-15,0-21 0,0 22 16,0-1-16,0-21 0,0 0 0,-21 0 15,0 1-15,0-1 0,21 0 0,-22-21 16,1 0-16,0 0 0,0 0 16,21-21-16,0 0 15,0-1-15,0 1 0,0 0 16,0 0-16,0 0 0,21-22 16,-21 22-16,21-21 0,0 21 15,1-22-15,-1 22 0,0 0 0,0 0 16,21 0-16,-20 0 0,-1-1 15,0 1-15,0 0 0,0 21 0,0 0 16,1-21-16,20 21 0,-21 0 0,0 0 16</inkml:trace>
  <inkml:trace contextRef="#ctx0" brushRef="#br0" timeOffset="20287.25">26606 2032 0,'0'0'0,"0"21"0,-21 0 0,21 1 15,-21-1-15,0 0 0,0 0 16,0 0-16,21 22 0,0-22 0,-22 0 16,22 0-16,-21 0 0,21 0 0,0 1 15,0-1-15,0 0 0,0 0 16,0 0 0,0-42-1,0 0 1,0 0-16,0 0 15,0-1-15,0 1 0,0 0 16,21-21-16,1 21 0,-1-1 16,0-20-16,0 21 0,0-21 0,0 20 15,22 1-15,-22 0 0,0 0 16,21 0-16,-20 0 0,20 21 0,-21 0 16,21 0-16,-20 0 0,20 21 15,-21 0-15,0 0 0,0 21 0,1-20 16,-22 20-16,0 0 0,21-21 15,-21 22-15,0-1 0,0-21 0,0 0 16,-21 22-16,-1-22 0,1 0 16,0 0-16,0 0 0,0-21 0,21 22 15,-21-22-15,21-22 32,21 22-32</inkml:trace>
  <inkml:trace contextRef="#ctx0" brushRef="#br0" timeOffset="20738.99">27580 2117 0,'0'0'0,"0"-21"16,21-1-16,-21 1 0,0 0 16,0 0-16,0 0 15,0 0-15,-21 21 16,0 0-16,0 0 0,0 0 15,-1 0-15,-20 21 0,21 0 16,-21 21-16,-1-21 0,22 1 0,-21 20 16,-1 0-16,22-21 0,0 22 15,0-22-15,0 21 0,21-21 0,0 22 16,0-22-16,0 0 0,21 0 16,0-21-16,0 0 0,0 0 15,1 0-15,-1 0 0,0 0 0,0-21 16,21 0-16,-20 0 0,-1 0 15,0-1-15,0 1 0,-21-21 0,21 21 16,0-22-16,1 22 16,-1 0-16,-21 0 0,0 0 0,0 0 15,0 42 1,0 0-16,0 0 16,-21 0-16,-1 0 0,1 1 15,21 20-15,0-21 0,0 0 0,0 22 16,0-22-16,0 0 0,0 0 15,43 21-15,-22-20 0,21-22 0,0 21 16,22-21-16,-22 0 0,1 0 16,-1 0-16</inkml:trace>
  <inkml:trace contextRef="#ctx0" brushRef="#br0" timeOffset="21366.46">28088 2201 0,'0'0'0,"0"-63"31,0 84-15,-21 0 0,0 0-16,21 1 0,-21-1 0,-1 0 15,22 21-15,-21-21 0,21 1 16,0-1-16,-21 21 0,21-21 0,-21 0 16,21 1-16,-21-22 0,21 21 15,0 0-15,0-42 31,0 0-31,0-1 16,0 1-16,0-21 0,21 21 16,0 0-16,0-22 0,22 1 0,-22 21 15,21-22-15,0 22 0,1-21 0,-22 21 16,21 21-16,1-21 0,-22 21 16,0 0-16,21 0 0,-21 0 0,1 0 15,-22 21-15,21 0 0,-21 0 16,21 0-16,-21 0 0,0 1 15,0 20-15,0-21 0,0 21 16,0-20-16,0-1 0,0 21 0,-21-21 16,0 0-16,21 1 0,-22-22 15,1 21-15,0-21 0,0 0 16,21-21 0,0-1-16,0 1 15,0 0-15,0 0 0,21 0 0,21 0 16,-20-22-16,20 22 0,-21-21 15,21 21-15,1-1 0,-1 1 0,0 0 16,-20 0-16,20 21 0,0 0 16,-21 0-16,1 0 0,-1 0 15,-21 21-15,0 0 16,0 22-16,0-22 0,0 0 0,0 21 16,0-21-16,0 22 0,0-22 15,-21 0-15,21 21 0,-22-20 0,22-1 16,-21 0-16,21 0 0,-21 0 15</inkml:trace>
  <inkml:trace contextRef="#ctx0" brushRef="#br0" timeOffset="21699.27">29062 2328 0,'127'-21'16,"-106"21"-16,0 0 15,21-21-15,1 21 0,-22-21 0,21 0 16,-21 21-16,1-21 0,-1-1 16,0 1-16,-21 0 0,0 0 15,0 0-15,-21 21 16,0 0-16,-1 0 0,-20 0 0,21 0 15,-21 0-15,-1 21 0,1 0 16,21-21-16,-22 42 0,22-20 16,-21-1-16,21 0 0,0 0 0,21 0 15,0 0-15,0 22 0,0-22 16,0 0-16,21 0 0,0 0 0,21 1 16,-21-22-16,1 21 0,20-21 15,0 0-15,-21 0 0,22 0 0,-1 0 16,0 0-16,1 0 0</inkml:trace>
  <inkml:trace contextRef="#ctx0" brushRef="#br0" timeOffset="21963.12">30353 1820 0,'0'0'0,"-21"22"16,21-1-16,-21 0 0,-1 0 15,22 0-15,-21 0 0,0 1 0,0-1 16,21 0-16,-21 0 0,0 0 16,-1 0-16,22 1 0,-21-22 0,21 21 15,-21 0-15</inkml:trace>
  <inkml:trace contextRef="#ctx0" brushRef="#br0" timeOffset="22155.01">30438 1969 0,'0'0'0,"0"-22"0,0 44 31,0-1-16,0 0-15,0 0 16,-22 0-16,22 0 0,0 1 16,0-1-16,0 0 15</inkml:trace>
  <inkml:trace contextRef="#ctx0" brushRef="#br0" timeOffset="22634.73">30628 1249 0,'0'-21'16,"0"42"0,0 0-16,21 0 15,0-21-15,-21 21 0,22 1 0,-1-1 16,21 0-16,-21 21 0,0-21 16,22 1-16,-22 20 0,21-21 15,1 21-15,-1 1 0,-21 20 16,21-20-16,-20-1 0,20 0 0,-21 1 15,0 20-15,-21-21 0,0 1 16,21 20-16,-21-20 0,0-1 0,0 21 16,0-20-16,0 20 0,0-20 15,-21 20-15,-21 1 0,21-1 0,-22-21 16,1 22-16,0-22 0,-22 22 16,22-22-16,-22 0 0,1-20 0,-1 20 15,22-21-15,-21 0 0,20 0 0,1 1 16,0-1-16,-1 0 15,1-21-15,21 0 0,0 0 0,-1 0 16,1 0-16,21-21 31,21 0-31,1-1 0,-1 1 0</inkml:trace>
  <inkml:trace contextRef="#ctx0" brushRef="#br0" timeOffset="23231.1">31475 826 0,'0'0'0,"-21"-22"0,21 1 0,-22 0 16,22 0-16,0 0 15,22 21 17,-1 0-32,21 42 0,0-21 15,1 22-15,20-1 0,1 21 16,-1-20-16,1 20 0,-1-20 0,-20 20 15,20-21-15,1 22 0,-22-22 16,0 22-16,-21-22 0,1 22 16,-1-22-16,-21 21 0,0 1 15,0 21-15,-21-22 0,-22 1 16,22 20-16,-21-20 0,-1-1 0,1 22 16,0 0-16,-22-1 0,22 1 15,0 0-15,-22-1 0,22 1 0,-22 0 16,22-1-16,-22 1 0,1-22 15,-1 22-15,1-43 0,-22 1 0,1-1 16,20 0-16,1 43 0</inkml:trace>
  <inkml:trace contextRef="#ctx0" brushRef="#br0" timeOffset="23312.05">30459 3577 0,'-21'0'16,"42"0"-1,0-21 1</inkml:trace>
  <inkml:trace contextRef="#ctx0" brushRef="#br0" timeOffset="23558.91">31327 3620 0,'0'0'0,"-22"21"16,22-42 15,22-1-15,-1 1-1,0 21-15,0-21 0</inkml:trace>
  <inkml:trace contextRef="#ctx0" brushRef="#br0" timeOffset="49307.71">14668 7112 0,'0'21'15,"0"0"1,0 1 0,0-1-1,-21-21-15,0 21 16,21-42 46,0 0-46,0-1-16,21 1 0,0 0 16,1 0-16,-1-21 0,0 20 0,21-20 15,-21 0-15,43-1 0,-22 1 16,1 0-16,20-22 0,1 22 0,-1-22 15,22 1-15,-22-1 0,1 22 16,-22-21-16,22 20 0,-22 1 0,21 0 16,-41 20-16,20 1 0,-21 0 0,0 0 15,0 0-15,-21 0 16,-21 21 0,0 0-16,0 0 15,0 21-15,-22-21 0,22 21 16,0 0-16,-21-21 0,21 21 15,-22 0-15,22 22 0,-21-22 0,21 0 16,-1 21-16,1-20 0,0 20 16,21-21-16,-21 0 0,21 0 0,0 1 15,0-1-15,0 0 0,21 0 0,21-21 16,-20 0-16,20 21 0,-21-21 16,21 0-16,1 0 0,-1 21 0,0-21 15,1 22-15,-1-22 0,0 21 16,-20-21-16,20 21 0,-21-21 15,21 21-15,-20 0 0,-1 0 0,0 1 16,-21-1-16,0 0 0,0 0 16,0 0-16,0 0 0,0 1 0,-21-1 15,0 0-15,-22 0 0,22 0 0,0 0 16,0-21-16,-22 22 0,22-22 16,-21 0-16,21 0 0,0 0 0,-22 0 15,22 0-15,-21 0 0,-1 0 0,22 0 16,-21 0-16,21-22 0,-22 22 0,22-21 15,0 21-15,-21-21 0,21 0 16,-1 0-16,1 21 0,21-21 16,-21 21-16,21-22 15,21 1 1,0 21 0,1 0-16,-1-21 0,0 21 15,0 0-15,0-21 0,22 21 0</inkml:trace>
  <inkml:trace contextRef="#ctx0" brushRef="#br0" timeOffset="49743.09">16044 6858 0,'0'0'0,"43"-21"16,-22 0-16,0 21 16,0-21-16,0-1 0,0 1 15,1 0-15,-1 0 0,0 0 0,0 0 16,0-1-16,0 1 0,1 0 16,-22 0-16,0 0 0,0 0 0,0-1 15,-43 22-15,22 0 16,0 0-16,0 0 15,-22 0-15,1 22 0,21-22 0,-21 42 16,-1-21-16,1 0 0,21 22 0,-22-22 16,22 21-16,0-21 0,0 22 15,0-1-15,0-21 0,21 21 0,0-20 16,0-1-16,0 21 0,0-21 0,0 0 16,0 1-16,21-22 0,0 21 15,0-21-15,0 0 0,0 21 0,22-21 16,-22 0-16,21 0 0,1 0 0,-22 0 15,21 0-15,0-21 0,1 0 16,-1 21-16,0-22 0,1 1 0,-1 0 16,0 0-16,1-21 0</inkml:trace>
  <inkml:trace contextRef="#ctx0" brushRef="#br0" timeOffset="50226.61">16827 6562 0,'0'21'0,"-21"0"16,21 0-16,0 0 16,0 1-16,0-1 0,-21 21 0,21-21 15,0 0-15,0 1 0,-21-1 0,21 21 16,0-21-16,0 0 0,0 1 16,0-1-16,0 0 0,0 0 15,0 0-15,0-42 63,0 0-63,0 0 0,0 0 0,0-1 15,0 1-15,0 0 0,0-21 16,0 21-16,0-22 0,0 1 0,21 0 16,0 20-16,0-20 0,1 21 0,-1-21 15,0 20-15,21 1 0,1 0 16,-22 0-16,21 21 0,0 0 15,1 0-15,-1 0 0,0 21 0,1 0 16,-1 0-16,0 1 0,-20-1 16,20 0-16,-21 21 0,0-21 0,0 22 15,-21-22-15,0 0 0,0 21 0,0-20 16,0-1-16,0 0 0,0 0 16,-21 0-16,21 0 0,-21-21 0,0 22 15,21-1-15,-21-21 16,21 21-16,0-42 31,21 0-31</inkml:trace>
  <inkml:trace contextRef="#ctx0" brushRef="#br0" timeOffset="50847.26">18224 6498 0,'0'0'0,"0"-21"0,0 0 0,0 0 0,0 0 15,0-1-15,0 1 0,0 0 0,0 0 16,-21 0-16,0 21 0,0-21 16,0 21-16,0 0 0,-1 0 0,-20 0 15,21 0-15,-21 21 0,20 0 16,-20 0-16,21 0 0,-21 22 15,20-1-15,1-21 0,0 21 0,-21 1 16,21-1-16,-1 0 0,22 1 0,0-1 16,-21-21-16,21 22 0,0-22 15,0 0-15,0 0 0,0 0 0,0 0 16,0 1-16,21-22 0,1 21 0,-1-21 16,0 0-16,0 0 0,21 0 15,-20 0-15,-1 0 0,21 0 16,-21-21-16,22-1 0,-1 1 0,-21 0 0,21 0 15,-20 0-15,20-22 16,-21 22-16,21-21 0,-20 0 0,-1-1 16,0-20-16,0 20 0,-21 1 0,0-21 15,21 20-15,-21 1 0,0 0 16,0-1-16,0 1 0,0 0 0,0-1 16,0 22-16,0-21 0,0 21 15,0-1-15,0 1 0,-21 21 16,0 0-16,21 21 15,-21 22-15,21-22 0,-21 21 16,21-21-16,0 22 0,-22 20 0,22-20 16,-21-1-16,21 21 0,0 1 0,0-22 15,0 1-15,0-1 16,0 0-16,0 1 0,0-1 0,0-21 16,21 21-16,1-20 0,-1-1 0,0 0 15,0-21-15,0 21 0,0-21 16,1 0-16,-1 0 0,0 0 0,21 0 15,-21 0-15,1-21 0,-1 0 0</inkml:trace>
  <inkml:trace contextRef="#ctx0" brushRef="#br0" timeOffset="51119.1">18817 6033 0,'0'0'0,"0"-43"0,0 22 0,0 0 15,-21 21 1,0 21-16,21 21 16,0-20-16,-21 20 0,21 0 15,0 1-15,0 20 0,0-21 0,0 22 16,0-22-16,0 22 0,0-22 0,0 0 16,0 1-16,0-1 0,0 0 15,0 1-15,0-22 0,0 0 0,0 0 16,0 0-16,0 1 0,21-22 31,-21-22-15,0 1-16,21 0 0,0-21 0</inkml:trace>
  <inkml:trace contextRef="#ctx0" brushRef="#br0" timeOffset="51522.87">19389 5969 0,'-43'21'32,"1"-21"-32,21 21 0,-22 1 0,1-1 15,0 0-15,-1 0 0,1-21 16,0 21-16,21 0 0,-22 1 0,1-1 16,21 0-16,-22 0 0,22-21 15,0 21-15,0 0 0,0-21 0,0 0 16,21 22-16,-22-22 0,44 0 47,-1 21-47,0-21 15,0 21-15,0 0 0,-21 0 0,21 0 16,1 1-16,-1 20 0,-21-21 0,21 21 16,-21-20-16,0 20 15,21-21-15,0 21 0,0-20 0,-21-1 0,22 0 16,-22 0-16,21 0 0,0 0 15,0 1-15,0-22 16,0 0-16,1 0 0,-1 0 16,0 0-16,0 0 0,0 0 0,0-22 15,1 1-15,-1 0 0,0 0 16,0 0-16,0 0 0</inkml:trace>
  <inkml:trace contextRef="#ctx0" brushRef="#br0" timeOffset="51947.06">19431 6519 0,'-21'22'16,"42"-22"15,21 0-31,-21 0 16,1-22-16,-1 1 0,0 21 15,0-21-15,0 0 0,0 0 0,1 0 16,-1-1-16,0 22 0,-21-21 0,21 0 15,-21 0-15,0 0 0,0 0 16,-21 21 0,0 0-16,0 21 15,-1 0-15,1 0 0,0 0 16,0 22-16,0-22 0,0 21 0,-1 0 16,1-20-16,0 20 0,21-21 0,0 21 15,0-20-15,0-1 0,0 0 16,0 0-16,0 0 0,21-21 15,0 0-15,1 0 0,-1 0 0,0 0 16,21 0-16,-21-21 0,1 0 16,20 21-16,-21-21 0,0 0 0,22-1 15,-22-20-15,0 21 0,0 0 0,0-22 16,0 22-16,1-21 0,-1 21 16,-21 0-16,21-22 0,0 22 0,-21 0 15,0 0-15,21 0 0,-21-1 16</inkml:trace>
  <inkml:trace contextRef="#ctx0" brushRef="#br0" timeOffset="52019.03">19939 6456 0,'0'63'15,"0"-41"-15,0-1 16</inkml:trace>
  <inkml:trace contextRef="#ctx0" brushRef="#br0" timeOffset="52186.93">20002 6795 0,'0'0'0,"43"0"15,-22 21-15,0-21 0,21 21 0,-20-21 16,20 0-16,0 0 0,1 0 15,-1 0-15,0 0 0,1 0 16,-22-21-16,21 0 0,-21-1 0,0-20 16,1 21-16,-1-21 0,0-1 0,-21 1 15,0 0-15,21-1 0,-21 1 16,21 0-16,-21 20 0,21-20 0,-21 21 16,0 0-16,0 0 0,0-1 0,0 1 15</inkml:trace>
  <inkml:trace contextRef="#ctx0" brushRef="#br0" timeOffset="52410.8">20510 6498 0,'0'21'0,"-21"149"31,0-149-31,0 64 0,42-22 16,-21-21-16,42 1 0,-42 20 0,0-20 15,0-1-15,22 21 0,-22 1 0,21-1 16,0 1-16,0-1 0,0 1 0,0-1 15,1 1-15,-1-1 0,0 1 16,0-1-16,-21 1 0,0-1 0,0 1 16,0-22-16,0 22 0,0-22 0,0 0 15,-21 1-15,0-1 0,0 0 16,-22-20-16,22 20 0,-21-21 0,-1 0 16</inkml:trace>
  <inkml:trace contextRef="#ctx0" brushRef="#br0" timeOffset="52863.31">20447 10012 0,'212'-1397'32,"-170"974"-32,0 42 0,1 63 15,-22 43-15,21 63 0,0 43 0,-20 21 16,20 21-16,-21 21 0,0 21 15,22 22-15,-22-1 0,0 22 16,0 0-16,-21-1 0,0 22 0,0 0 16,0 0-16,0 0 0,-21 21 15,0 0-15,0 0 16,-1 0-16,-20 21 0,21-21 0,-21 21 16,20 0-16,1-21 0,0 21 0,0-21 15,21 21-15,0 1 0,0-1 16,21 0-1,21-21-15,-20 21 16,-1-21-16,21 0 0,-21 0 0,22 21 16,-22-21-16,21 0 0,-21 21 15,0-21-15,1 22 0,-1-22 0,-21 21 16,0 0-16,0 0 16,0 0-16,-21 0 0,-1 1 15,-20-22-15,21 21 0,0-21 16,0 21-16,-1-21 0,-20 0 0,21 0 15,0 21-15,0-21 0,-1 0 0,1 0 16,0 0-16,0 0 16,0 0-16</inkml:trace>
  <inkml:trace contextRef="#ctx0" brushRef="#br0" timeOffset="53187.13">20002 6223 0,'-21'0'0,"0"0"16,21 21-16,0 0 0,0 1 16,0-1-16,0 21 0,0-21 0,0 22 15,0-22-15,0 21 0,0-21 16,0 0-16,0 22 0,0-22 0,0 0 16,0 0-16,0 0 0,21 1 0,0-22 15,1 21-15,-1-21 0,0 0 16</inkml:trace>
  <inkml:trace contextRef="#ctx0" brushRef="#br0" timeOffset="54327.48">22310 6837 0,'21'0'0,"0"-21"16,21 0-16,1-1 0,-1 1 0,0-21 15</inkml:trace>
  <inkml:trace contextRef="#ctx0" brushRef="#br0" timeOffset="55450.6">22373 6392 0,'0'0'0</inkml:trace>
  <inkml:trace contextRef="#ctx0" brushRef="#br0" timeOffset="55514.56">22521 6562 0,'21'0'0,"22"0"0,-1 0 16,22-21-16,-1 21 0,1-22 0,-1 1 15,1 0-15,-1 0 0,1 0 0,-1 0 16</inkml:trace>
  <inkml:trace contextRef="#ctx0" brushRef="#br0" timeOffset="57318.81">22966 5038 0,'0'0'0,"21"-21"15,0 21-15,-21-22 16,0 1 0,21 21-16,-21-21 0,0 0 15,0 0 1,-21 21 15,0 0-31,0 0 0,0 21 0,-1 0 16,1 0-16,-21 0 0,21 1 15,-22-1-15,1 21 0,21 0 0,-21-20 16,-1 20-16,1 21 0,0-20 16,-1-1-16,1 0 0,0 22 0,20-1 15,-20 1-15,0-1 0,21 1 0,-22-1 16,22 1-16,0-1 0,0 1 15,21-22-15,0 22 0,0-22 0,0 0 16,21 1-16,0-1 0,0-21 16,0 22-16,22-22 0,-1 21 15,0-21-15,1 0 0,-1-21 0,0 22 16,22-22-16,-22 0 0,1 0 16,20 0-16,-21 0 0,1 0 0,-1 0 15,0 0-15,-20-22 0,20 1 16,0 21-16,-21-21 0</inkml:trace>
  <inkml:trace contextRef="#ctx0" brushRef="#br0" timeOffset="57625.41">23516 5228 0,'0'0'16,"-21"-21"-1,21 42-15,0 0 16,-21 1-16,21-1 0,0 21 0,0-21 16,0 0-16,0 22 0,-21-22 15,21 21-15,0-21 0,-22 22 0,22-22 16,0 0-16,0 0 0,0 0 15,0 1-15,22-22 32,-1-22-32,0 1 15</inkml:trace>
  <inkml:trace contextRef="#ctx0" brushRef="#br0" timeOffset="57807.31">23812 5249 0,'0'85'16,"0"-64"-16,0 0 16,0 1-16,-21-1 0,21 0 0,-21 0 15,21 0-15,-21 22 16,21-22-16,0 0 0,0 0 16,0 0-16,0 0 0,21-21 0,0 0 15,0 22-15</inkml:trace>
  <inkml:trace contextRef="#ctx0" brushRef="#br0" timeOffset="58239.06">24193 6096 0,'0'0'16,"0"21"-16,-21-21 15,42 0 1,1 0 0,20 0-16,0 0 0,22 0 15,-1 0-15,1 0 0,20 0 0,22-21 16,0 21-16,0-21 0,0 0 15,21 21-15,0-21 0,0 21 0,21 0 16,0-22-16,-21 22 0,21 0 16,-21-21-16,-21 21 0,21 0 15,-42 0-15,21 0 0,-43 0 0,1 0 16,-1 0-16,-21 0 0,-20 0 16,-1 0-16,-21-21 46,0 0-46,21 21 16,-21-21-16,0 0 0,21-1 16</inkml:trace>
  <inkml:trace contextRef="#ctx0" brushRef="#br0" timeOffset="58510.71">27157 5101 0,'0'21'31,"-21"-21"-15,-1 22-16,22-1 0,-21 0 0,0 21 15,21-21-15,0 1 0,-21-1 16,21 0-16,-21 0 0,21 0 15,0 0-15,0 1 16,21-22 0,0 0-16,0 0 15,0-22-15,-21 1 0,43 21 0</inkml:trace>
  <inkml:trace contextRef="#ctx0" brushRef="#br0" timeOffset="58686.61">27390 5101 0,'0'43'16,"-22"-22"-16,1 0 16,21 21-16,-21-21 0,21 1 0,-21-1 15,21 0-15,0 0 0,-21 0 16,21 0-16,0 1 0,21-22 31,0 0-15</inkml:trace>
  <inkml:trace contextRef="#ctx0" brushRef="#br0" timeOffset="59039.41">27728 4636 0,'0'0'0,"0"-22"0,21 22 16,1 0-1,-1 0-15,21 0 0,0 0 0,1 0 16,-1 0-16,0 0 0,22 22 0,-22-1 16,1 0-16,20 21 0,-21 1 15,1 20-15,-22 1 0,21-1 0,-21 1 16,1-1-16,-1 1 0,-21-1 16,0 1-16,0-1 0,-21 1 0,-1-1 15,-20 1-15,0-1 0,-1 1 16,1-1-16,0-21 0,-22 1 15,22-1-15,-22 0 0,1-20 0,21 20 16,-22-21-16,22 0 0,-1 0 16,1-21-16,21 22 0,-21-22 0,20 0 15,44-43 1,-1 22 0,0 0-16,21 0 0</inkml:trace>
  <inkml:trace contextRef="#ctx0" brushRef="#br0" timeOffset="59255.28">28702 5398 0,'0'0'0,"-21"0"16,0 0-1,-1 0 1,22 21 31,22-21-47,-22 21 15</inkml:trace>
  <inkml:trace contextRef="#ctx0" brushRef="#br0" timeOffset="59431.18">28681 5779 0,'0'0'0,"0"42"0,0 0 15,0-21-15,-21 22 0,-1-1 0,22-21 16,0 22-16,-21-1 0,0-21 0,0 21 16,21-20-16,-21 20 0,21-21 15,-21 0-15,-1 22 0,22-22 0,-21 0 16,0 0-16,-21 21 0,21-20 0,-22-22 16,1 21-16,-22 0 0,22-21 15,-21 0-15,-1 0 0</inkml:trace>
  <inkml:trace contextRef="#ctx0" brushRef="#br0" timeOffset="59914.91">24532 5186 0,'0'0'0,"21"-21"16,0 0-16,-21-1 16,-21 44-1,0 20 1,0 0-16,0-21 0,0 43 0,-1-22 15,22 22-15,-21-22 0,0 22 16,0-1-16,0-21 0,0 22 0,21-22 16,0 1-16,-22-1 0,22 0 15,0-21-15,0 22 0,0-22 0,0 0 16,22-21 0,-1-21-16</inkml:trace>
  <inkml:trace contextRef="#ctx0" brushRef="#br0" timeOffset="60130.78">24828 5165 0,'22'106'16,"-22"-85"-16,0 21 15,0 22-15,-22-22 0,22 0 0,0 1 16,-21 20-16,21-21 15,-21 1-15,21-1 0,-21 0 0,21-20 16,0-1-16,0 0 0,0 0 16,0 0-16</inkml:trace>
  <inkml:trace contextRef="#ctx0" brushRef="#br0" timeOffset="60314.68">24384 5736 0,'0'0'15,"0"-21"17,21 21-32,21 0 15,1 0-15,-1-21 0,22 21 16,-22-21-16,21 21 0,-20-21 0,20 21 16,1-22-16,-22 1 0,0 21 0,22-21 15,-43 0-15,21 0 0,-20 0 16,20-1-16</inkml:trace>
  <inkml:trace contextRef="#ctx0" brushRef="#br0" timeOffset="60591.06">25273 5440 0,'21'0'31,"0"0"-31,0 0 0,-21-21 16,22 21-16,-22-21 15,21 21-15,-21-22 16,21 22-16,-42 0 31,0 0-31,-1 0 0,1 22 0,0-1 16,0 0-16,0 21 0,-22-21 0,22 22 15,0-1-15,21 0 0,-21-20 16,21 20-16,0 0 0,0-21 0,0 1 16,0-1-16,0 0 0,21 0 15,-21 0-15,21-21 0,0 0 0,22 0 16,-22 0-16,0-21 0,21 0 15,1 0-15,-22 0 0,21-1 16</inkml:trace>
  <inkml:trace contextRef="#ctx0" brushRef="#br0" timeOffset="60823.93">25760 5101 0,'0'0'15,"0"-21"-15,-21 42 0,21 0 16,-22 1-16,1-1 0,0 21 15,21 0-15,-21 1 0,0-1 0,0 0 16,21 1-16,-22-1 0,22 22 0,-21-22 16,21 0-16,-21 1 0,21 20 15,0-42-15,0 22 0,0-1 0,0-21 16,0 0-16,0 0 16,0 1-16,21-44 15,0 1 1,-21 0-16,22-21 0</inkml:trace>
  <inkml:trace contextRef="#ctx0" brushRef="#br0" timeOffset="61066.79">26056 4847 0,'0'21'15,"0"1"-15,0-1 0,0 21 16,0 0-16,-21 1 15,0 20-15,21-20 0,-21-1 0,-1 21 16,1-20-16,0 20 0,21-20 0,-21-1 16,0 0-16,0 1 0,21-1 15,0 0-15,-22-21 0,22 1 0,-21-1 16,21 0-16,0 0 0,0 0 16,21-42-1,1 0-15,-1 0 16</inkml:trace>
  <inkml:trace contextRef="#ctx0" brushRef="#br0" timeOffset="61383.03">26098 5630 0,'0'0'0,"0"43"0,0-22 0,0 21 15,-21-21-15,21 22 0,0-22 0,0 0 16,21 0-16,1 0 15,20-21-15,-21 0 0,0 0 0,22 0 16,-22-21-16,21 0 0,-21 0 16,22 0-16,-22 0 0,0-22 0,0 22 15,0-21-15,-21-1 0,0 22 16,0-21-16,0 21 0,0-22 16,0 22-16,-21 0 0,0 0 0,0 21 15,0 0-15,-22 0 0,22 0 16,0 0-16,-21 0 0,20 0 0,1 0 15,0 21-15,0-21 0,0 21 0,0 0 16,21 1-16,-22-1 16,1 0-16,0-21 0,21 21 0,-21 0 15,0-21-15</inkml:trace>
  <inkml:trace contextRef="#ctx0" brushRef="#br0" timeOffset="62406.99">11917 6710 0,'21'0'47,"0"0"-31,0 0-16,22 0 0,-1 0 0,21 0 15,1 0-15,-1-21 0,1 21 0,-1-21 16,1 21-16,21-22 0,-1 22 15,1-21-15,0 21 0,-1-21 0,-20 21 16,20 0-16,-20-21 0,21 21 16,-43 0-16,21 0 0,-20 0 0,-22 0 15,21 0-15,-21 0 0,-21-21 0,0 0 32</inkml:trace>
  <inkml:trace contextRef="#ctx0" brushRef="#br0" timeOffset="62766.78">13039 6244 0,'0'0'0,"0"-21"16,-22 21 0,44 0 15,-1 21-31,0-21 15,21 21-15,1-21 0,-1 0 0,0 22 16,1-1-16,-1-21 0,0 0 0,1 0 16,20 21-16,-21-21 0,1 0 15,-22 21-15,21-21 0,-21 21 0,1 0 16,-1 22-16,-21-22 0,0 21 16,-21 1-16,-1-1 0,-20 21 0,0-20 15,-1 20-15,-20-20 0,21 20 16,-22-21-16,1 1 0,-22-1 0,21 0 15,1 1-15,21-22 0,-22 21 0,22-21 16,-1 1-16,22-1 0,0 0 16,0 0-16,0-21 0,21 21 15,-21-21-15,21 21 16</inkml:trace>
  <inkml:trace contextRef="#ctx0" brushRef="#br0" timeOffset="63514.93">12023 9208 0,'0'0'16,"-22"-22"-16,44 22 47,-1 0-47,21 0 15,-21 0-15,22 0 0,20 0 0,-21 0 16,22 0-16,-22 0 0,22 0 16,20 0-16,-20 0 0,21 0 0,-1 0 15,22 0-15,-21 0 0,21 0 0,-22-21 16,1 0-16,0 21 0,-1-21 15,-20 21-15,-1-21 0,1 21 0,-22-21 16,22-1-16,-43 22 0,21-21 16,-21 21-16,0-21 0,-21 0 0,0 0 15,-21 0-15,0-1 16,0 1-16,-21 0 0,-1 21 16,1-21-16,0 0 0,-1 21 0,1-21 15,0 21-15,-1-22 0,1 22 0,21 0 16,0 0-16,-1 0 0,1 0 15,42 0 1,1 0-16,20 0 16,-21 0-16,21 0 0,1 0 0,-1 0 15,0 22-15,1-22 0,-1 21 0,0-21 16,1 21-16,-1 0 0,-21 0 16,22 0-16,-22 1 0,0 20 0,0-21 15,-21 21-15,0-20 0,0 20 16,-21 0-16,0-21 0,-22 22 15,1-22-15,0 21 0,-1-21 0,1 22 16,-21-22-16,20 0 0,1 0 16,21 0-16,-22-21 0,22 22 0,0-22 15,42-22 1</inkml:trace>
  <inkml:trace contextRef="#ctx0" brushRef="#br0" timeOffset="63871.73">14732 8615 0,'0'0'0,"21"-21"0,0 0 0,0-1 0,1 1 16,-22 0-16,0 0 15,-22 0-15,1 21 16,-21 0-16,21 0 0,-22 0 0,1 21 15,0 0-15,-1 0 0,1 22 16,0-22-16,-1 42 0,1-20 0,0-1 16,21 21-16,-22 1 0,43-1 15,0 1-15,-21-1 0,21-20 16,0-1-16,21 22 0,0-43 0,1 21 16,-1 0-16,21-20 0,-21-1 0,22-21 15,-1 21-15,-21-21 0,21 0 16,1 0-16,-1 0 0,0-21 0,1 21 15,-1-21-15,22-1 0,-22-20 0,0 21 16,22-21-16,-22-1 0,22 1 16,-22 0-16,0-22 0,1 22 0</inkml:trace>
  <inkml:trace contextRef="#ctx0" brushRef="#br0" timeOffset="64159.56">15536 8065 0,'0'-22'15,"0"44"-15,0-22 16,-21 21-16,0 0 0,0 21 16,0 22-16,-1-22 0,1 22 0,0-1 15,0 1-15,0-22 0,21 21 16,-21 1-16,-1-1 0,1 1 0,21-1 16,-21 1-16,21-1 0,-21-20 15,21-1-15,0 0 0,0 1 0,0-22 16,0 0-16,0 0 0,0 0 0,21 1 15,0-22-15,0 0 16,1 0-16,-1 0 0,0-22 0,21 1 16,-21 0-16,22 0 0,-22-21 0,21-1 15,-21 22-15,22-42 0,-22 20 16,21 1-16,-21 0 0,1-1 0,-1 1 16,0 21-16</inkml:trace>
  <inkml:trace contextRef="#ctx0" brushRef="#br0" timeOffset="64323.13">15811 8657 0,'-21'0'16,"42"21"-16,-21-42 0,0 85 0,0-43 0,0 21 15,0 1-15,-21-1 0,0 0 16,0 1-16,21-1 0,-21 0 0,21-21 16,0 22-16,0-22 0,0 0 0,-21 0 15,21 0-15,0 1 0,21-44 47,-21 1-47,21 0 0,0 0 16,0 0-16,-21-22 0,21 22 0</inkml:trace>
  <inkml:trace contextRef="#ctx0" brushRef="#br0" timeOffset="64599.96">15938 8340 0,'0'0'0,"-21"0"0,-21 42 15,21-42-15,0 21 0,21 0 0,0 1 31,21-22-15,0 0-16,0 0 16,0-22-16,0 22 0,-21-21 15,0 0-15,0 0 0,0 0 16,-21 21 0,0 0-16,0 0 15,0 0 1,21 21-16,0 0 0,0 0 15,0 0-15,0 1 16,21-1-16</inkml:trace>
  <inkml:trace contextRef="#ctx0" brushRef="#br0" timeOffset="64894.8">16764 8530 0,'-21'0'16,"0"0"-16,-1 0 0,-20 0 16,21 21-16,-21 1 0,-1-1 15,1 21-15,21-21 0,-22 22 16,1-1-16,0 0 0,21 1 0,-1 20 16,1-21-16,0 1 0,21-1 15,0-21-15,0 22 0,0-1 0,0-21 16,21 0-16,0 0 0,1 1 0,20-1 15,-21-21-15,21 0 0,1 0 16,-1 0-16,0 0 0,22-21 0,-22-1 16,1 1-16,20 0 0,-21-21 0,22-1 15,-22 1-15,22 0 0,-22-22 16,22 22-16</inkml:trace>
  <inkml:trace contextRef="#ctx0" brushRef="#br0" timeOffset="65422.82">17399 8107 0,'0'0'0,"0"-42"0,-21 42 16,0 21-16,-1 0 16,1 21-16,0 1 0,-21 20 0,21-21 15,-1 22-15,1-1 0,-21 1 16,21-1-16,0 1 0,-1-1 0,22-20 16,-21 20-16,0 1 0,21-22 15,-21 0-15,21 1 0,0-1 0,0-21 16,0 0-16,0 1 0,-21-1 0,21 0 15,0-42 17,0 0-32,0-1 0,0 1 0,0-21 15,21 21-15,-21-22 0,21 1 16,0 0-16,22-1 0,-22 1 0,21 0 16,0 21-16,1-22 0,-1 22 0,0 0 15,22 0-15,-22 0 0,-21 21 16,22 0-16,-1 0 0,-21 0 0,0 0 15,1 0-15,-44 0 32,1 0-32,0 21 0,-21-21 0,-1 0 15,1 21-15,-21-21 0,20 21 16,1-21-16,-22 21 0,22-21 16,0 21-16,-1-21 0,22 22 0,-21-1 15,21 0-15,21 0 16,0 0-16,0 0 0,0 1 0,0-1 15,0 0-15,0 0 0,21 0 0,-21 0 16,21 1-16,0-1 0,0 0 16,22-21-16,-22 21 0,0 0 0,0-21 15,22 21-15,-1-21 0,-21 0 16,21 0-16,-20 0 0,20 0 0,0 0 16,1 0-16,-1 0 0,0-21 15,-21 21-15</inkml:trace>
  <inkml:trace contextRef="#ctx0" brushRef="#br0" timeOffset="65707.75">18309 8213 0,'0'0'0,"-42"0"31,21 0-31,-1 0 0,1 0 0,0 21 0,-21 0 15,21 21-15,-1-20 0,1 20 16,0-21-16,0 21 0,0 1 16,0-1-16,21 0 0,-22-20 0,22 20 15,0 0-15,0 1 0,0-1 0,0-21 16,0 21-16,0-20 0,0 20 16,22-21-16,-1 0 0,0 0 0,0 1 15,21-22-15,-20 21 0,-1-21 0,21 0 16,-21 0-16,22 0 0,-1-21 15,-21-1-15</inkml:trace>
  <inkml:trace contextRef="#ctx0" brushRef="#br0" timeOffset="65978.6">18902 8107 0,'21'-21'0,"-42"42"0,63-63 0,-42 20 16,21 1-16,0 0 0,22 21 0,-22 0 15,0 0-15,21 0 0,-20 0 16,20 21-16,0 0 0,1 1 0,-22-1 16,21 21-16,-21 0 0,0 1 15,1-1-15,-22 22 0,0-22 0,0 0 16,0 1-16,-22 20 0,1-21 0,-21 1 16,21-1-16,-22 0 0,22 1 15,-21-22-15,0 21 0,20-21 16,1 22-16,-21-22 0,21 0 0,0 0 15,-1-21-15,1 0 0,0 0 0,0 0 16,0 0-16</inkml:trace>
  <inkml:trace contextRef="#ctx0" brushRef="#br0" timeOffset="67063.49">14605 7535 0,'0'0'0,"-21"0"16,0 0-16,42 0 63,0 0-63,0-21 0,0 21 15,0 0-15,22 0 0,-1 0 0,-21 0 16,22 0-16,-1 0 0,21 0 15,-20 0-15,20 0 0,1 0 0,-1 0 16,1 0-16,-1 0 0,22 0 0,-22 0 16,22 0-16,0 0 15,-1 0-15,1-21 0,21 21 0,0-21 16,21 21-16,0 0 0,0-21 0,0 21 16,42-21-16,-21 21 0,22 0 15,-1-22-15,21 22 0,1 0 0,-1-21 16,1 0-16,21 21 0,-22 0 0,22 0 15,-22-21-15,22 21 0,0-21 16,-22 21-16,22-21 0,-22 21 0,1-22 16,-22 22-16,22-21 0,-43 0 15,21 21-15,-42 0 0,0-21 0,0 21 16,-21-21-16,-21 21 0,-1 0 0,-20 0 16,-1-21-16,-20 21 15,-1 0-15,0 0 0,-21 0 0,1-22 16,-1 22-16,0 0 0,-21-21 31,0 0-15,0 0-1,-21 0 32,0 21-47,-1 0 0,1 0 16</inkml:trace>
  <inkml:trace contextRef="#ctx0" brushRef="#br0" timeOffset="67488.25">14541 9504 0</inkml:trace>
  <inkml:trace contextRef="#ctx0" brushRef="#br0" timeOffset="67551.21">14436 9419 0,'0'0'0,"0"21"0,0 1 16,0-1-16,-22 0 16,1-21-16</inkml:trace>
  <inkml:trace contextRef="#ctx0" brushRef="#br0" timeOffset="67936">14584 9610 0,'190'0'31,"-126"0"-31,20 0 0,1 0 16,21 0-16,21 0 0,0 0 0,0 0 15,21 0-15,21 0 0,1 0 0,20 0 16,-20 0-16,20 0 0,1 0 16,-1 21-16,-21-21 0,22 0 0,-22 0 15,1 0-15,-22 0 0,0 21 0,0-21 16,-21 21-16,0-21 16,0 0-16,-21 0 0,0 0 0,-22 0 15,1 0-15,0 0 0,-22 0 0,1 0 16,-22 0-16,22 0 0,-22 0 15,0 0-15,-21 0 0,1 0 0,-1 0 16,0 0-16,0 0 31,-21-21-31,0 0 32</inkml:trace>
  <inkml:trace contextRef="#ctx0" brushRef="#br0" timeOffset="68055.92">19621 9864 0,'0'0'0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6:17:30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11303 11113 0,'0'0'0,"0"-22"16,0 1-16,0 0 15,0 0-15,0 0 16,0 0 0,0-1-1,0 1 1,0 0 46,0 42 63,0 0-109,0 1-16,0-1 0,0 0 16,0 0-16,0 21 0,0 22 15,0-22-15,0 22 0,0-1 0,0-20 16,0 20-16,0 1 0,0-1 16,0 1-16,0-1 0,0 1 15,21-22-15,-21 21 0,0 1 0,21-1 16,-21-20-16,0 20 0,0-20 15,21 20-15,-21-21 0,22 1 0,-1-1 16,-21 0-16,0 1 0,0-22 0,21 21 16,-21-21-16,21 1 0,0-1 15,-21-42 17,0-1-32,0 1 15,0 0-15,0 0 0,0-21 0</inkml:trace>
  <inkml:trace contextRef="#ctx0" brushRef="#br0" timeOffset="1999.36">11388 11007 0,'0'-21'31,"-22"21"0,44 0 1,-1 0-32,0 0 15,0 0-15,0 0 0,22 0 16,-22 0-16,42-22 0,-20 22 0,20 0 16,1 0-16,20 0 0,1 0 15,0-21-15,20 21 0,-20-21 16,21 21-16,0 0 0,0-21 0,-1 21 15,1 0-15,21-21 0,0 21 16,-21 0-16,21-21 0,-21 21 0,0 0 16,0 0-16,-1-22 0,1 22 0,0-21 15,0 21-15,0 0 0,0 0 16,-1-21-16,1 21 0,0 0 0,-21-21 16,21 0-16,-1 21 0,1-21 15,21 21-15,-21-22 0,0 22 0,0 0 16,0-21-16,-22 21 0,22 0 0,-21 0 15,-1 0-15,22 0 0,-21 0 16,21 0-16,-22 0 0,22 0 16,-21 0-16,0 0 0,-1 0 15,1 0-15,0 0 0,-1-21 0,1 21 16,0 0-16,-1 0 0,1 0 0,0 0 16,-1 0-16,-20 0 0,20-21 15,-20 21-15,-1 0 0,1 0 0,-1-21 16,1 21-16,-22-21 0,22 21 15,-1 0-15,-20 0 0,20-22 0,1 22 16,-1 0-16,1 0 0,-1 0 0,1 0 16,-1-21-16,1 21 0,-1 0 15,1 0-15,-22 0 0,21-21 0,-20 21 16,-1 0-16,0 0 16,1 0-16,-22-21 0,21 21 0,-21 0 15,22 0-15,-22-21 0,21 21 0,-21-21 16,22 21-16,-22 0 0,0 0 15,21-22-15,-20 22 0,-1 0 0,0 0 16,0 0-16,0 0 0,0 0 16,1 0-16,-1-21 0,-21 42 62,0 1-62,-21-1 16,21 0-16,0 0 15,-22 0-15,1 0 0,0 1 0,21-1 16,-21 21-16,0-21 0,21 22 16,-21-22-16,21 21 0,0-21 0,-22 22 15,22-22-15,0 21 0,0 0 0,0 1 16,0-1-16,0 0 0,0 1 16,0-1-16,0 0 0,22 1 0,-22-1 15,0 43-15,21-43 16,-21 0-16,21 1 0,-21-1 0,0-21 15,0 22-15,21-1 0,-21-21 0,21 21 16,-21-20-16,0 20 16,0-21-16,21 0 0,1 22 0,-22-22 15,0 0-15,0 21 0,21-21 0,-21 1 16,0-1-16,0 0 0,0 0 16,0 0-16,0 0 0,0 1 15,-21-22-15,21 21 16,-22-21-16,1 21 15,0-21-15,0 0 0,0 0 16,0 0-16,21 21 0,-22-21 16,1 0-16,0 0 0,0 0 0,0 0 15,0 0-15,-1 0 0,1 0 16,-21 0-16,21 0 0,-22 0 16,22 0-16,-21 0 0,0 0 0,-22 0 15,22 21-15,-22-21 0,1 0 0,-1 0 16,-20 0-16,20 0 0,-21 21 15,1-21-15,20 0 0,-20 0 0,-1 0 16,0 22-16,-21-22 0,22 0 0,-1 0 16,-21 0-16,0 0 0,1 21 15,-1-21-15,0 0 0,-21 21 0,21-21 16,0 21-16,-21 0 0,21-21 0,-21 21 16,0 1-16,22-22 15,-1 21-15,-21 0 0,21-21 0,0 21 16,0-21-16,-21 21 0,0-21 0,0 0 15,0 0-15,0 21 0,0-21 16,21 0-16,-21 0 0,22 0 0,-1 22 16,-21-22-16,21 0 0,21 0 15,-21 0-15,1 0 0,-1 0 0,21 0 16,0 0-16,-20 0 0,20 0 0,0 0 16,22 0-16,-22 0 0,0 0 15,22 0-15,-1 0 0,1 0 0,-1 0 16,22 0-16,0 0 0,-1 0 0,22 0 15,0 0-15,0 0 0,0 0 16,0 0-16,-1 0 0,1 0 16,0 0-16,0 0 15,0 0-15,0 0 16,-1 0-16,1 0 0,0 0 16,0 0-16,0 0 0,0 0 15,-1 0-15,1 0 0,0 0 16,0 0-16,0 0 0,0 0 0,-1 0 15,-20 0-15,0 0 0,21 0 0,-43 0 16,22 0-16,21 0 0,-22 0 16,1 0-16,21 0 0,-22 0 0,22 0 15,0 0-15,0 0 0,0 0 0,0 0 16,-1 0 0,1 0 62,21 21-63,-21-21-15,0 0 16,0 0-16,0 0 16,21 21-16,-22-21 15,1 0-15,0 0 0,0 0 31,0 0-31,0 21 16,-1-21 0,1 0-1,0 0 1,0 0 15,0 0-31,0 0 0</inkml:trace>
  <inkml:trace contextRef="#ctx0" brushRef="#br0" timeOffset="3082.57">1714 7091 0,'22'-21'0,"-22"42"31,0 0-16,0 0-15,0 22 0,21-1 0,-21 0 16,0 22-16,0-1 0,0 1 16,0-1-16,21 22 0,-21 0 0,0-1 15,0 1-15,0 21 0,0-22 16,0 22-16,0-21 0,0 0 0,0-22 16,0 22-16,0-22 0,0-20 15,0 20-15,0-21 0,0 1 0,0-22 16,0 21-16,0-21 0,0 1 15,0-1-15,0-42 32,0-1-32,0-20 0,0 21 15,0-21-15,0-1 0,21 1 16,-21 0-16</inkml:trace>
  <inkml:trace contextRef="#ctx0" brushRef="#br0" timeOffset="4359.84">1863 7239 0,'0'0'0,"-22"0"16,1 0-1,21 21 1,21 0 0,1-21-1,-1 0-15,0 22 0,0-22 0,21 0 16,1 0-16,-1 0 16,22 0-16,-22 0 0,43 0 0,-1 0 0,-20 0 15,42 0-15,-22 0 16,22-22-16,0 22 0,0-21 0,21 21 15,0-21-15,21 0 0,21 21 16,-21-21-16,1 21 0,-1-21 0,21 21 16,0 0-16,1-22 0,-1 22 15,0-21-15,-20 21 0,20 0 0,0-21 16,-21 21-16,22 0 0,-22 0 0,0-21 16,0 21-16,0 0 0,1 0 15,-1-21-15,0 21 0,-21 0 0,0 0 16,0 0-16,0 0 0,-21 0 15,0 0-15,-1 0 0,-20 0 16,21 0-16,-21 0 0,-1 0 0,-20 0 16,-1 0-16,1 0 0,-1 0 15,-20 0-15,-1 0 0,0 0 0,-21 0 16,22 0-16,-22 0 0,0 0 0,0-21 16,0 21-1,1 0-15,-22 21 31,0 0-15,0 0-16,0 0 0,0 0 16,0 1-16,0 20 0,0-21 15,0 21-15,0 1 0,0-1 16,0 0-16,0 1 0,0-1 0,-22 0 16,22 22-16,0-22 0,0 1 15,-21 20-15,21-21 0,0 1 0,0 20 16,0-20-16,0 20 0,0-21 0,0 22 15,0-22-15,0 22 0,0-22 16,0 22-16,0-22 0,0 0 0,-21 1 16,21 20-16,0-21 0,-21 1 0,21-1 15,-21 0-15,21 1 0,0-1 16,-21 0-16,-1 1 0,1-1 0,21-21 16,-21 22-16,21-22 0,-21 0 15,21 21-15,0-21 0,-21 1 0,0-22 16,21 21-16,-22 0 0,1-21 15,0 21-15,0-21 0,0 0 16,0 0-16,-1 0 0,1 0 0,-21 0 16,0 0-16,-1 0 0,1 0 15,0 0-15,-22 0 0,22 0 0,-22 0 16,1 0-16,-1 0 0,1 0 0,-1 0 16,1 0-16,-22 0 0,0 0 15,1 0-15,-22 0 0,21 0 0,-42 0 16,21 0-16,1 0 0,-1 0 0,-21 0 15,0 0-15,0 0 0,0 0 16,0 0-16,0 0 0,21 0 16,-21 0-16,21 0 0,0 0 0,-21 0 15,21 0-15,-21 0 0,0 0 16,0 0-16,22 0 0,-22 0 0,0 0 16,-22 0-16,22 0 0,-21 0 15,0 0-15,21 0 0,21 0 0,0 0 16,1 0-16,20 0 0,-84 0 15,105 0-15,1 0 0,-1-21 16,1 21-16,-1 0 0,22 0 0,-22 0 16,22 0-16,0 0 0,-1 0 15,1 0-15,0 0 0,20 0 0,-20 0 16,21 0-16,-21 0 16,20 0-16,1 0 0,0 0 0,0 0 15,0 0-15,0 0 0,-1 0 16,1 0-16,0 0 15,0 0-15,0 0 16,0 0-16,-1 0 16,1 0-16,0 0 0,0 0 15,21-21 17,21 0-32,0-1 0,22 1 15</inkml:trace>
  <inkml:trace contextRef="#ctx0" brushRef="#br0" timeOffset="5319.06">22479 6837 0,'0'-21'0,"0"42"0,0-63 15,0 20-15,0 1 16,0 0-16,-21 21 16,0 0-1,21 21-15,-22 0 0,22 1 16,0-1-16,0 21 0,0 0 15,-21 1-15,21-1 0,-21 22 0,21 20 16,0-20-16,0 20 0,-21-20 16,21 21-16,0-1 0,-21-20 0,21 20 15,0-20-15,0 21 0,0-22 0,0 1 16,0-1-16,0-21 16,0 22-16,0-22 0,0 1 0,0-22 15,0 21-15,21-21 0,-21 0 0,0 1 16,21-22-1,-21-22-15,0 1 16,0 0-16,21-21 0,-21 21 16,0-22-16,21 1 0,-21 0 15,0-1-15</inkml:trace>
  <inkml:trace contextRef="#ctx0" brushRef="#br0" timeOffset="6702.45">22437 6773 0,'-22'0'0,"44"0"0,-44-21 31,44 21 0,-1 21-31,21-21 16,0 0-16,1 0 0,20 0 16,1 0-16,-1 0 0,1 0 0,20 0 15,1 0-15,21 0 0,-21 0 16,42 0-16,-22 0 0,22 0 0,0 0 16,0-21-16,0 21 0,0 0 15,0-21-15,22 0 0,-1 21 0,21 0 16,-21-21-16,0 21 0,22 0 15,-1-21-15,0 21 0,22 0 0,-22 0 16,1 0-16,-1 0 0,0 0 16,1-22-16,20 22 0,-42 0 0,22 0 15,-22 0-15,21 0 0,-21 0 0,0 0 16,1 0-16,-1 0 16,0 0-16,-21 0 0,0 0 0,0 0 15,-21 0-15,21 0 0,0 0 16,-21 0-16,21 0 0,-22 0 0,-20 0 15,0 0-15,-1 0 0,-20 0 16,-1 0-16,1 0 0,-1 0 0,-20 0 16,-1 0-16,0 0 0,1 0 15,-1 0-15,-21 0 0,22 0 0,-22 0 16,0 0-16,0 0 0,0 0 16,0 0-16,1 0 0,-22 22 46,0-1-46,0 0 16,0 0-16,-22 0 0,1 0 16,0 1-16,0-1 0,0 0 0,0 0 15,21 0-15,-22 22 0,1-22 16,0 21-16,21-21 0,-21 22 0,21-1 16,0 0-16,-21 1 0,21 20 15,-21-21-15,21 1 0,-22 20 0,22-20 16,0 62-16,0-62 0,-21-1 15,21 22-15,0-22 0,-21 0 16,21 1-16,-21-1 0,21 21 16,0-20-16,-21-1 0,21 0 15,-21 1-15,21-1 0,0-21 0,-22 22 16,1-22-16,21 0 0,-21 0 0,21 0 16,0 0-16,-21 1 0,0-22 15,0 0-15,-1 21 0,1-21 0,0 0 16,0 0-16,-21 0 0,20 0 15,-20 0-15,0 0 0,-1 0 0,1 0 16,-21 0-16,20 0 0,-20 0 0,-1 0 16,1 0-16,-1 0 0,-20 0 15,20 0-15,1 0 0,-22 0 0,0 0 16,-21 0-16,22 0 0,-22 0 16,21 0-16,-21 0 0,1 0 15,-1 0-15,21 0 0,-21 0 0,0 0 16,1 21-16,-1-21 0,0 0 15,-21 0-15,21 0 0,0 0 0,0 0 16,1 0-16,-22 0 0,21 0 0,0 0 16,-21 0-16,0 0 0,0 0 15,0 0-15,0 0 0,21 0 0,-21 0 16,0 0-16,21 0 0,-21 0 16,21 0-16,-21 0 0,22 0 15,-1 0-15,0 0 0,21 0 0,-21 0 16,22 0-16,-22 0 0,21 0 0,-21 0 15,22 0-15,-1 0 0,0 0 16,1 0-16,-1 0 0,22 0 0,-22 0 16,21 0-16,1 0 0,21 0 0,-22 0 15,22-21-15,-1 21 0,-20-21 16,21 21-16,-1 0 0,22 0 0,-21 0 16,-1-22-16,22 22 0,0 0 15,-21 0-15,21 0 0,-1 0 0,1 0 16,0 0-16,0 0 15,0 0-15,21-21 47,-21 21-47,-1 0 16,1 0 0,0 0-16,0 0 0,0 0 15,0 0-15,-1 0 16,1 0-16,0 0 0,21-21 31,0 0-15</inkml:trace>
  <inkml:trace contextRef="#ctx0" brushRef="#br0" timeOffset="7650.91">4593 14901 0,'0'0'0,"-21"-21"0,0 21 15,0 0-15,-1 0 0,1 0 0,0 0 16,0-21-16,0 21 16,0 0-16,21-21 0,-22 21 0,22-21 15,-21 21-15,0-21 16,21-1-16,0 1 0,-21 21 15,21-21-15,0 0 0,-21 0 16,21 0-16,-21-1 0,21 1 16,0 0-16,0 0 15,0 42 17,0 21-32,0-20 15,0 20-15,0 0 0,0 22 0,0-22 16,0 22-16,0 20 0,0 1 15,0 0-15,0-1 0,0 1 0,0 0 16,0-1-16,0-20 0,0 20 16,0-20-16,0-1 0,0 22 15,0-43-15,0 22 0,0-22 0,0 1 16,0-1-16,0 0 0,0-21 16,0 1-16,21-22 0,0 0 15,-21-43 1,0 22-16,0-21 0,0-1 15,0 1-15</inkml:trace>
  <inkml:trace contextRef="#ctx0" brushRef="#br0" timeOffset="8939.48">4276 14838 0,'0'0'0,"0"-21"0,0 0 15,-22-1-15,22 1 16,-21 21-16,42 0 31,22 0-15,-22 0-16,21 0 0,1 21 16,-1-21-16,0 0 0,22 0 0,-1 0 15,1 22-15,-1-22 16,1 0-16,-1 0 0,22 0 0,-22 0 15,22 0-15,21 21 0,0-21 16,0 0-16,21 0 0,0 0 0,0 0 16,21 0-16,0 0 0,0 0 0,0 0 15,22 0-15,-1 0 0,-21-21 16,0 21-16,22 0 0,-22 0 0,21 0 16,-21-22-16,0 22 0,22 0 15,-22 0-15,21-21 0,1 21 0,-1 0 16,170-21-16,-170 21 15,0 0-15,1 0 0,-22 0 0,0-21 16,0 21-16,0 0 0,-21 0 0,0 0 16,0 0-16,-21 0 15,21 0-15,-21 0 0,0 0 0,0 0 16,-22 0-16,22 0 0,-21 0 0,-22 0 16,22 0-16,-22 0 0,1 0 15,-1 0-15,1 0 0,-1 0 0,-20 0 16,-1 0-16,0 0 0,1 0 15,-22 0-15,0 0 0,0 0 0,0 0 16,-21 21 0,22-21-1,-22 21-15,0 0 16,0 1-16,0-1 16,21 0-16,-21 21 0,0-21 15,0 1-15,0-1 0,0 21 0,0 0 16,0-20-16,21 20 0,-21 0 15,0 1-15,21-1 0,-21-21 0,0 21 16,0 1-16,0-1 0,21-21 16,-21 22-16,0-1 0,21-21 0,-21 21 15,0 1-15,0-22 0,0 0 0,0 21 16,0-20-16,0 20 0,0-21 16,0 0-16,0 0 0,-21 22 0,0-22 15,0 0-15,21 0 0,-21 0 16,0 1-16,-1-1 0,1 0 15,0 0-15,0 0 0,0 0 0,-22 1 16,22-22-16,0 21 0,0 0 0,-21 0 16,20-21-16,1 21 0,-21-21 15,21 0-15,-22 21 0,1-21 0,21 22 16,-21-22-16,-22 0 0,22 0 16,-1 0-16,-20 0 0,-1 0 0,-20 0 15,20 0-15,-20 0 0,-1 0 0,0 0 16,1 0-16,-1 21 0,0-21 15,-21 0-15,22 0 0,-22 0 0,0 0 16,-21 0-16,21 21 0,-21-21 16,21 0-16,-21 0 0,22 0 15,-22 0-15,0 21 0,0-21 0,0 0 16,0 0-16,0 0 0,21 0 0,-21 21 16,21-21-16,21 0 0,-21 0 15,22 0-15,-22 0 0,21 0 0,-21 0 16,22 0-16,-22 0 0,21 0 15,-21 0-15,1 0 0,20 21 0,-21-21 16,21 0-16,-20 0 0,20 0 16,0 0-16,-21 0 0,43 0 0,-22 0 15,1 0-15,20 0 0,-21 0 0,22 22 16,-22-22-16,22 0 16,-1 0-16,-20 0 0,20 21 0,-21-21 15,22 0-15,-22 0 0,22 0 16,-1 21-16,1-21 0,-1 0 0,22 0 15,-22 0-15,22 0 0,0 0 0,-1 0 16,1 0-16,21 0 0,-21 0 16,-1 0-16,22 0 0,-21 0 15,21 21-15,-1-21 0,1 0 0,0 0 16,0 0-16,0 0 0,0 0 16,-1 0-1,1 0-15,0 0 0,0 0 16,0 0-1,0 0-15,-1 0 16,1 0-16,0 0 0,0 0 16,-21 0-16,20-21 0</inkml:trace>
  <inkml:trace contextRef="#ctx0" brushRef="#br0" timeOffset="9708.04">18542 14139 0,'0'-21'16,"0"42"-16,0-63 0,0 21 16,0 0-16,-21 21 15,0 0 1,21 21-16,-22 0 0,22 0 15,0 0-15,-21 22 0,0-1 0,21 22 16,-21-1-16,21 1 16,0-1-16,0 22 0,-21-22 0,21 1 15,-21 20-15,21-20 0,0 21 16,0-22-16,0 22 0,-22-22 0,22 1 16,0-1-16,-21 1 0,21-22 0,0 22 15,0-22-15,0 0 0,0-21 16,0 22-16,0-22 0,0 0 0,0 0 15,0 0-15,0-42 32,0 0-32,0 0 0,0 0 15,0 0-15,0-22 0,0 1 16</inkml:trace>
  <inkml:trace contextRef="#ctx0" brushRef="#br0" timeOffset="11297.14">18500 14139 0,'0'0'0,"0"-21"15,21 21 1,0 0-1,0 0-15,0 0 0,0 0 16,22 0-16,-1 0 0,0 0 0,1-21 16,-1 21-16,22 0 0,-1 0 15,1 0-15,20 0 0,1-21 0,21 21 16,21 0-16,-21 0 0,21-21 16,0 0-16,21 21 0,-21 0 0,21 0 15,21-22-15,-21 22 0,-21 0 16,22 0-16,-1 0 0,0-21 0,-21 21 15,21 0-15,0 0 0,0-21 16,1 21-16,20 0 0,0 0 16,22 0-16,-1 0 0,1 0 0,-1 0 15,22 0-15,0 0 0,-1 0 16,1 0-16,0 0 0,20 0 0,-20 0 16,0 0-16,-22 0 0,22 0 15,0 0-15,-1 0 0,-20 0 0,20 0 16,-20 0-16,21 0 0,-22 0 0,22 0 15,-22 0-15,-20 0 0,20 0 16,-21 0-16,1 0 0,-1 0 0,-21 0 16,0 0-16,-21 0 0,0 0 15,0 0-15,0 0 0,0 21 0,0-21 16,-21 0-16,0 0 16,0 21-16,0-21 0,-22 0 0,1 0 15,-21 22-15,-1-22 0,1 0 16,-22 0-16,0 0 0,-21 21 0,22-21 15,-22 0-15,0 0 16,-21 21 15,0 0-15,0 0 0,-21-21-16,0 21 0,21 1 15,-21-1-15,21 0 0,-22 0 16,22 21-16,-21 1 0,21-1 15,0 0-15,-21 1 0,0 20 0,21-20 16,-21 20-16,21-21 0,0 22 0,0-22 16,0 1-16,-21 20 0,21-21 15,0 1-15,-22 20 0,22-20 0,0-1 16,0 21-16,0-20 0,-21-1 16,21 0-16,-21 1 0,0-1 0,21 0 15,-21-20-15,21-1 0,-21 21 16,-1-21-16,1 0 0,0 1 15,0-1-15,0-21 0,0 21 0,-1 0 0,-20-21 16,21 0-16,-21 21 16,-1-21-16,1 0 0,-22 0 0,22 0 15,-21 21-15,-1-21 0,1 0 16,-1 0-16,1 0 0,-22 0 0,21 0 16,-20 0-16,-1 0 0,-21 0 0,0 0 15,1 0-15,-22 0 0,21 0 16,-21 0-16,0 0 0,0 0 0,-21 22 15,-1-22-15,1 0 0,0 0 16,0 21-16,0-21 0,0 0 0,-22 0 16,22 21-16,-21-21 0,21 0 0,-22 21 15,22-21-15,-21 0 0,-1 21 16,1-21-16,21 0 0,-21 21 16,20-21-16,-20 22 0,21-22 0,-21 21 15,20-21-15,1 21 0,0-21 16,0 21-16,0-21 0,0 21 0,21-21 15,-22 21-15,22-21 0,0 0 16,0 22-16,22-22 0,-22 0 0,21 21 16,0-21-16,-21 0 0,21 0 0,0 0 15,0 21-15,1-21 0,20 0 16,-21 0-16,21 0 0,1 0 0,-22 0 16,21 21-16,1-21 0,-22 0 15,21 0-15,0 0 0,1 0 16,20 21-16,-20-21 0,20 0 0,1 0 15,-1 0-15,22 0 0,-22 0 16,22 0-16,-22 0 0,22 0 0,0 0 16,-22 0-16,22 0 0,0 0 0,-1 0 15,1 0-15,0 0 0,-1 0 16,-20 0-16,20 0 0,1 0 0,-21 0 16,20-21-16,1 21 0,0 0 0,-1 0 15,1 0-15,0 0 0,20 0 16,-20 0-16,21 0 0,-21 0 0,20 0 15,-20 0-15,21 0 0,-21 0 16,20 0-16,-20 0 0,21 0 16,-21 0-16,20-21 0,1 21 0,-21 0 15,21 0-15,0 0 0,-1 0 16,1 0-16,0-21 0,0 21 16,0 0-16,21-21 31,-21 21-16,-1 0-15,1 0 16,0-22-16,0 22 16,0-21-16,0 21 0,-1 0 15,1 0-15,0 0 0,0 0 16,0-21-16,0 21 16,21-21-1,-22 21-15,1 0 16,0-21-1,0 21-15,0 0 0,0 0 16,-1 0-16,1-21 0,-21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6:18:19.5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25315 15113 0</inkml:trace>
  <inkml:trace contextRef="#ctx0" brushRef="#br1" timeOffset="4401.52">11811 3641 0</inkml:trace>
  <inkml:trace contextRef="#ctx0" brushRef="#br1" timeOffset="5003.96">11790 3641 0,'21'0'63,"-21"-21"-63,21 21 0,0-22 0,0 1 15,-21 0-15,22 21 0,-1-21 16,0 0-16,0 0 0,0-22 15,-21 22-15,0 0 0,0 0 0,0 0 16,0-1-16,0 1 0,0 0 16,-21 0-16,0 21 0,0 0 15,0 0-15,-1 0 0,-20 0 16,21 0-16,-21 0 0,20 21 0,-20 0 16,21 0-16,-21 1 0,20-1 0,1 0 15,-21 0-15,21 0 0,0 22 16,-1-22-16,1 0 0,0 21 0,21-21 15,0 1-15,-21-1 0,21 0 16,0 0-16,0 0 0,0 0 0,0 1 16,0-1-16,0 0 15,21-21-15,-21 21 0,21-21 16,0 21-16,1-21 0,-1 21 0,0-21 16,0 22-16,0-22 0,22 21 0,-22-21 15,21 21-15,-21-21 0,22 21 16,-22-21-16,0 21 0,0-21 0,21 21 15,-42 1-15,22-22 0,-22 21 0,0 0 16,0 0-16,0 0 0,0 0 16,-22 1-16,1-1 15,0 0-15,0 0 0,-21 0 0,-1 0 16,1 1-16,21-1 0,-22 0 16,1-21-16,0 0 0,-1 21 0,22-21 15,-21 0-15,0 0 0,20 0 0,-20-21 16,21 21-16,-21-21 0,20 0 15,1-1-15,0 1 0,0 0 0,0-21 16,0 21-16,-1-1 0,22 1 16,0 0-16,0 0 0,0 0 0,0 0 15,0-1-15,22 1 16,-1 21 0,0 0-16,0 0 0,0-21 15,0 21-15,1 0 0</inkml:trace>
  <inkml:trace contextRef="#ctx0" brushRef="#br1" timeOffset="5435.71">11959 4043 0,'21'0'0,"0"0"16,1 0-1,-22-21-15,21 21 0,0-21 0,0 21 16,0-22-16,0 1 0,1 0 16,-1 21-16,0-21 0,0 0 0,0 0 15,-21-1-15,21 22 0,-21-21 0,0 0 16,-21 21-1,0 0 1,-21 0-16,21 21 0,-22-21 0,22 21 16,0 1-16,-21-1 15,-1 21-15,1-21 0,42 22 16,-21-22-16,21 0 0,-21 0 16,21 0-16,0 0 0,0 1 0,0-1 15,0 0-15,21-21 0,-21 21 16,21-21-16,0 0 0,0 0 15,0 0-15,1 0 0,20 0 0,-21 0 16,21 0-16,-20 0 0,-1-21 0,21 21 16,-21-21-16</inkml:trace>
  <inkml:trace contextRef="#ctx0" brushRef="#br1" timeOffset="5945.99">12636 3852 0,'22'0'0,"-44"0"0,44-21 0,-22 0 16,0 0-16,0 0 16,-22 21-1,1 0-15,0 0 16,0 0-16,0 0 16,0 0-16,-1 21 0,22 0 0,-21 0 15,0 0-15,0 1 0,0-1 16,0 21-16,-1-21 0,1 0 0,21 22 15,0-22-15,-21 0 0,21 21 0,0-20 16,0-1-16,0 0 16,0 0-16,21-21 15,0 0-15,1 0 0,-1 0 16,0 0-16,0 0 0,-21-21 16,21 0-16,0 0 0,1-1 0,-1 1 15,0-21-15,0 21 0,-21 0 0,21-22 16,-21 22-16,21 0 0,-21 0 15,0 0-15,0-1 0,0 1 16,0 42 15,0 1-31,0-1 0,0 0 0,0 0 16,0 0-16,0 0 0,0 1 16,-21-1-16,21 21 0,0-21 15,0 0-15,0 1 0,0-1 0,0 0 16,0 0-16,0 0 15,21-21-15,-21 21 0,22-21 16,-1 0-16,0-21 16,0 21-16,-21-21 0</inkml:trace>
  <inkml:trace contextRef="#ctx0" brushRef="#br1" timeOffset="6355.75">12933 3874 0,'0'0'16,"-21"0"-16,21-22 0,0 1 15,0 0-15,21 21 16,-21-21-16,21 21 0,0 0 16,0 0-16,0 0 0,1 0 15,-1 0-15,0 0 0,21 0 0,-21 0 16,1 0-16,-1 21 0,0 0 15,0-21-15,0 21 0,0 1 16,1-1-16,-22 21 0,0-21 0,0 0 16,0 22-16,0-22 0,0 0 0,-22 0 15,1 0-15,0 1 0,0-1 16,0 0-16,0-21 0,-1 21 16,1-21-16,21-21 15,0 0 1,0 0-16,0-1 0,0 1 0,0 0 15,0 0-15,0 0 0,0-22 16,21 22-16,1 0 0,-1 0 0,0 0 16,0 0-16,0-1 15,0 22-15,-21-21 0,22 21 16,-1 0-16,-21-21 0,21 21 16</inkml:trace>
  <inkml:trace contextRef="#ctx0" brushRef="#br1" timeOffset="6683.57">13758 3704 0,'0'0'0,"0"-21"16,-21 21-16,0 0 0,0 0 15,0 0-15,-1 0 0,1 0 16,0 21-16,0 0 0,0 22 16,0-22-16,-1 0 0,1 0 15,21 22-15,-21-22 0,0 21 0,21-21 16,-21 0-16,21 22 0,0-22 16,0 0-16,0 0 0,0 0 0,0 1 15,21-22-15,0 21 0,0-21 16,0 0-16,1 0 0,-1 0 15,21 0-15,-21 0 0,22-21 0,-22 21 0,21-22 16,-21 1-16,22 0 0,-1 0 16</inkml:trace>
  <inkml:trace contextRef="#ctx0" brushRef="#br1" timeOffset="7155.29">14160 3344 0,'0'0'16,"-21"0"-16,21 22 16,-21-1-16,0 0 0,21 21 15,-21-21-15,21 22 0,0-1 0,-21 0 16,21 1-16,-22-1 0,22 0 0,0 1 16,0-1-16,0 0 0,0 1 15,0-1-15,0 0 0,0 1 0,0-22 16,0 21-16,0-21 0,0 1 15,-21-1-15,21 0 0,0 0 0,0 0 16,-21-21-16,21 21 0,-21-21 16,0 0-1,0-21-15,21 0 16,0 0-16,0 0 0,0 0 0,0-22 16,0 22-16,0-21 0,21-1 15,0 22-15,0-21 0,21 21 16,-20 0-16,-1-22 0,21 22 0,-21 0 15,22 0-15,-22 21 0,21 0 16,-21-21-16,22 21 0,-22 0 0,0 0 16,0 21-16,0-21 0,0 21 0,1 0 15,-1 0-15,-21 0 16,21 22-16,-21-22 0,0 21 0,0-21 0,0 22 16,0-22-16,-21 21 0,0-21 0,21 1 15,0-1-15,-22 21 0,1-42 16,21 21-16,0 0 0,-21-21 15</inkml:trace>
  <inkml:trace contextRef="#ctx0" brushRef="#br1" timeOffset="7743.72">15409 3598 0,'0'0'0,"0"-21"0,0 0 16,0 0-16,0 0 15,0 0-15,0-1 16,0 1-16,-21 0 16,0 21-16,0 0 0,0 0 0,-1 0 15,1 0-15,-21 0 0,21 0 0,-22 0 16,22 0-16,-21 0 0,0 21 15,-1 0-15,1 22 0,21-22 0,-22 21 16,1 1-16,21-22 0,-21 21 16,20 22-16,-20-22 0,21 0 15,0 1-15,0-1 0,21 0 0,0 22 16,0-43-16,0 21 0,0 1 0,0-1 16,0-21-16,0 0 0</inkml:trace>
  <inkml:trace contextRef="#ctx0" brushRef="#br1" timeOffset="7815.68">14944 4318 0,'105'-21'15,"-62"21"-15,-22-21 16,21 0-16,1 21 0,-22-22 0,21 1 16,-21 0-16,22 0 0</inkml:trace>
  <inkml:trace contextRef="#ctx0" brushRef="#br1" timeOffset="8263.43">15557 3852 0,'0'0'0,"0"-21"0,0 0 15,-21 21 1,0 0 0,0 21-16,0-21 0,0 21 15,21 1-15,-22-1 0,1 21 16,0-21-16,0 22 0,0-22 0,21 0 16,0 21-16,-21-21 0,21 22 0,0-22 15,0 0-15,0 0 0,0 0 16,0 1-16,0-1 15,21-21-15,0 0 0,0 0 0,0 0 16,0 0-16,1 0 0,-1 0 16,0 0-16,0 0 0,21-21 0,-20-1 15,-1 1-15,0 0 0,0 0 0,0 0 16,0 0-16,1-1 0,-22 1 16,0-21-16,0 21 0,0 0 0,0-22 15,0 22-15,0 0 0,-22 0 0,1 0 16,0 21-16,0-22 0,0 22 15,0 0-15,-1 0 0,-20 0 0,21 0 16,0 0-16,0 0 0,-1 22 16,-20-22-16,21 21 0,21 0 15,-21-21-15,21 21 0,-21 0 0,21 0 16,0 1-16,0-1 0,0 0 16,21-21-16,0 0 15,0 0-15,0 0 0,0 0 0,1 0 16,-1 0-16</inkml:trace>
  <inkml:trace contextRef="#ctx0" brushRef="#br1" timeOffset="8771.69">14753 4022 0,'0'21'16,"0"0"-16,0 0 16,0 0-16,0 1 0,0-1 15,0 0-15,0 0 0,0 0 16,0 0-16,0 1 0,0-1 0,21 0 16,0 0-16,1-21 15,-1 0-15,21 0 0,-21 0 16,0 0-16,22-21 0,-1 21 0</inkml:trace>
  <inkml:trace contextRef="#ctx0" brushRef="#br1" timeOffset="9400.79">15854 3852 0,'0'22'0,"0"-44"0,0 65 0,0-22 16,-21 0-16,21 0 15,0 0-15,0 1 0,0-1 16,0 0-16,0 0 0,-22 0 16,22 0-16,0 1 0,0-1 15,0 0-15,0 0 0,0 0 16,0 0 0,-21-21 15,21-21-31,0 0 15,0 0-15,0 0 0,0 0 16,0-22 0,0 22-16,0 0 0,0 0 0,21 0 15,1-1-15,-22-20 0,21 21 0,0 21 16,0-21-16,21 0 0,-20-1 16,20 22-16,-21-21 0,21 0 0,-20 21 15,20 0-15,0 0 0,-21 0 0,1 0 16,20 0-16,-21 21 0,-21 0 15,0 1-15,0-1 0,0 0 16,0 21-16,0-21 0,0 1 0,-21-1 16,21 21-16,-21-21 15,0 0-15,21 1 0,0-1 16,-22-21-16,22 21 0,-21-21 16,21-21 15,0 0-31,0-1 15</inkml:trace>
  <inkml:trace contextRef="#ctx0" brushRef="#br1" timeOffset="9551.7">16722 3514 0</inkml:trace>
  <inkml:trace contextRef="#ctx0" brushRef="#br1" timeOffset="9723.61">16616 3725 0,'0'22'0,"0"-44"0,0 65 0,-21-1 16,21-21-16,-22 0 0,1 22 0,21-22 16,0 21-16,-21-21 0,21 1 15,-21 20-15,21-21 0,0 0 16,0 22-16,0-22 0,0 0 0,0 0 15,0 0 1,21-21 0,0 0-16,-21-21 15,0 0-15,21 0 16,1 0-16,-22-1 0</inkml:trace>
  <inkml:trace contextRef="#ctx0" brushRef="#br1" timeOffset="9931.5">16404 3874 0,'-42'0'15,"42"21"1,21-21-16,0 0 16,0 0-16,0 0 0,1 0 15,-1 0-15,0 0 0,0 0 16,0 0-16,0 0 0,1 0 0,-1 0 15,0 0-15,-21-21 0,21 21 16,0 0-16</inkml:trace>
  <inkml:trace contextRef="#ctx0" brushRef="#br1" timeOffset="10291.29">16700 3450 0,'0'0'0,"-21"0"31,21 21-31,0 1 16,0-1-16,-21 0 0,0 21 15,0-21-15,21 22 0,-21-1 16,-1 0-16,22 1 0,-21-22 0,0 21 16,21 1-16,0-22 0,0 21 0,-21-21 15,21 0-15,0 1 0,0-1 16,0 0-16,21-21 15,0 0-15,0 0 0,1 0 16</inkml:trace>
  <inkml:trace contextRef="#ctx0" brushRef="#br1" timeOffset="10477.18">16870 3895 0,'-43'21'16</inkml:trace>
  <inkml:trace contextRef="#ctx0" brushRef="#br1" timeOffset="10742.03">16976 3789 0,'-22'0'16,"1"0"-16,0 21 0,0-21 16,21 21-16,-21 0 0,0-21 0,-1 22 15,22-1-15,0 0 0,-21 0 16,0 0-16,21 0 0,-21 1 0,21-1 15,0 0-15,0 0 0,0 0 16,0 0-16,0 1 0,0-1 16,21-21-16,0 0 15,0 0-15,1 0 0,-1 0 16,0 0-16,0 0 0,0-21 0,0-1 16,1 22-16,-1-21 0,0 0 0</inkml:trace>
  <inkml:trace contextRef="#ctx0" brushRef="#br1" timeOffset="11000.49">17145 3831 0,'21'0'32,"0"0"-17,-21 21-15,0 1 0,21-1 16,-21 0-16,0 0 0,22 0 15,-22 0-15,0 1 0,0-1 0,0 0 16,21 0-16,-21 0 0,21 0 0,-21 1 16,0-1-16,21-21 15,-21 21-15,21-21 16,-21-21 0,0 0-16,0-1 15</inkml:trace>
  <inkml:trace contextRef="#ctx0" brushRef="#br1" timeOffset="11275.33">17441 3789 0,'-21'0'15,"0"0"1,0 0-16,0 21 0,-1 0 0,1 0 15,0 1-15,0-1 0,0 0 16,0 0-16,-1 0 0,-20 22 16,21-22-16,0 0 0,-22 0 0,22 0 15,0 0-15,0 1 0,0-1 16,21 0-16,0 0 16,21-42-1,-21 0 1,21 21-16,0-21 0,0-1 0,1 1 15</inkml:trace>
  <inkml:trace contextRef="#ctx0" brushRef="#br1" timeOffset="11691.88">17716 3493 0,'-21'0'16,"21"21"-16,0 0 0,0 0 16,0 0-16,0 22 15,-21-22-15,0 42 0,21-42 16,-21 22-16,21-22 0,0 0 15,0 21-15,0-20 0,-21 20 0,21-21 16,0 21-16,0-20 0,0 20 16,0-21-16,0 0 0,0 0 15,0 1-15,0-1 0,0 0 0,0 0 16,0 0-16,0 0 0,0 1 16,21-22-1,0 0 1,0-22-1,0 1-15,-21 0 16,21 0-16,-21 0 0,22 0 0,-22-1 16,21-20-16,-21 21 0</inkml:trace>
  <inkml:trace contextRef="#ctx0" brushRef="#br1" timeOffset="11836.79">17611 3747 0,'0'0'15</inkml:trace>
  <inkml:trace contextRef="#ctx0" brushRef="#br1" timeOffset="11963.72">17674 6456 0,'42'0'15,"-20"0"-15,-1 0 16,-21-21-16,21 21 0,0 0 0,0-21 15,0-1-15,1 22 16,-1 0 0,0 0 15</inkml:trace>
  <inkml:trace contextRef="#ctx0" brushRef="#br1" timeOffset="12906.81">17589 3725 0,'0'0'0,"-21"0"16,21 22-16,-21-22 16,0 0-16,0 0 15,42 0 32,0 0-47,0 0 16,0 0-16,1 0 15,-1 0-15,21 0 0,-21 0 0,0-22 16,1 22-16,-1 0 0,21 0 16,-21 0-16,0-21 0,1 21 0,-1 0 15,0 0 1</inkml:trace>
  <inkml:trace contextRef="#ctx0" brushRef="#br1" timeOffset="13379.54">18605 3344 0,'0'-21'16,"0"42"15,0 1-15,0-1-16,-21 0 0,21 0 0,0 0 16,-21 0-16,21 1 0,0-1 15,-21 0-15,21 0 0,0 21 0,0-20 16,0-1-16,-21 0 0,0 0 15,21 0-15,0 0 0,0 1 16,0-1 0,0-42 46</inkml:trace>
  <inkml:trace contextRef="#ctx0" brushRef="#br1" timeOffset="13715.35">18267 3725 0,'0'22'15,"0"-44"-15,0 65 16,21-22 0,0-21-16,0 0 15,0 0-15,1 0 0,-1 0 16,0 0-16,21 0 0,-21 0 16,1 0-16,-1 0 0,21 0 0,-21 0 15,0 0-15,1-21 0,-1 21 0,0 0 16,0 0-16,-21-21 15,21 21 1,-21-22-16,0 1 16,0 0-1,0 0-15</inkml:trace>
  <inkml:trace contextRef="#ctx0" brushRef="#br1" timeOffset="14035.7">18330 3366 0,'0'0'16,"21"0"15,1 0-31,-1 0 16,0-22-16,21 22 0,-21 0 0,1 0 15,-1 0-15,0 0 0,21 0 0,-21 0 16,1 0-16,-22-21 0,21 21 16,0 0-16,-21-21 15,0 0 16</inkml:trace>
  <inkml:trace contextRef="#ctx0" brushRef="#br1" timeOffset="14799.92">18732 3133 0,'0'0'0,"-21"-21"0,0 21 0,0 0 15,0 0-15,0 0 16,-1 0-16,1 0 16,0 0-16,0 0 0,0 0 15,0 0-15,-1 0 0,1 21 16,0-21-16,0 21 0,-21 0 0,20 0 15,1 0-15,0 1 0,0-1 0,-21 0 16,20 0-16,1 21 0,21-20 16,-21-1-16,0 21 0,0-21 15,21 0-15,0 22 0,0-22 16,-21 0-16,21 21 0,-22-20 0,22-1 16,0 0-16,0 0 0,0 0 0,0 0 15,0 1-15,0-1 0,0 0 16,0 0-16,0 0 0,0 0 15,22-21-15,-22 22 0,21-22 0,0 0 16,0 21-16,0-21 0,0 0 16,1 21-16,-1-21 0,0 0 0,0 0 15,0 0-15,0 0 0,1 0 16,-1 0-16,0 0 0,21 0 0,-21 0 16,1 0-16,-1 0 0,0 0 0,0 0 15,0 0-15,0 0 0,22 0 16,-22-21-16,0 21 0,0-21 15,0 21-15,1 0 0,-1-22 0,0 22 16,0-21-16,0 0 16,0 0-16,1 21 0,-1-21 0,-21 0 15,21-1-15,-21 1 0,21 0 16,-21 0-16,0 0 0,0 0 16,0-1-16,21 1 0,-21-21 0,0 21 15,0 0-15,0-22 0,0 22 16,0 0-16,0 0 0,0 0 0,0-22 15,0 22-15,0 0 0,-21 0 16,21 0-16,-21 21 0,0-22 16,0 1-16,-1 0 0,1 21 0,0-21 15,0 21-15,0 0 0,-22 0 16,22-21-16,0 21 0,-21 0 0,21-21 16,-1 21-16,1 0 0,0 0 0,0 0 15,0 0-15,0 0 16,-1 0-1,1 21 1,21 0-16</inkml:trace>
  <inkml:trace contextRef="#ctx0" brushRef="#br1" timeOffset="15615.45">16891 3937 0,'21'0'47,"0"0"-47,0 0 16,1 0-16,-1-21 0,0 21 15,-21-21-15,21 21 16,-21-21-16,0-1 15,0 1-15,-21 21 16,0 0 0,0-21-16,-1 21 0,1 0 15,0 0 1,0 0-16,21 21 16,-21 0-16</inkml:trace>
  <inkml:trace contextRef="#ctx0" brushRef="#br1" timeOffset="22866.63">20574 3260 0</inkml:trace>
  <inkml:trace contextRef="#ctx0" brushRef="#br1" timeOffset="23035.54">20595 3302 0,'-21'0'47,"21"-21"-47,-21 21 0,21-21 16,-21 0-16,21-1 16,-22 22-16,22-21 0,0 0 15,0 0-15,0 0 0,0 0 16,0-1-16,0 1 0,22 0 15</inkml:trace>
  <inkml:trace contextRef="#ctx0" brushRef="#br1" timeOffset="23607.21">20807 2900 0,'21'0'0,"127"42"32,-127-21-32,0 1 0,-21-1 15,0 0-15,0 0 0,0 21 16,0-20-16,0-1 0,-21 0 15,0 21-15,0-21 0,0 22 0,-22-22 16,22 21-16,0-21 0,0 22 16,0-22-16,-22 0 0,22 21 15,0-20-15,0-1 0,0 21 0,0-21 16,-1 0-16,1 1 0,0-1 0,0 0 16,0 0-16,0 0 0,-1 0 15,1 1-15,0-1 0,0 0 0,21 0 16,-21 0-16,21 0 0,-21-21 15,21-21 48,0 0-63,0 0 16,21 21-16,0 0 15,-21-21-15,21 21 16,0 0-1,0 0 1,1 0 0,-1 0-1,0 0 1,0 0 0,-21-21 77,0-1-77,0 1 0</inkml:trace>
  <inkml:trace contextRef="#ctx0" brushRef="#br1" timeOffset="24887.82">20532 3154 0,'-22'0'46,"1"0"-30,21-21 31,0 0-31,0-1-1,0 1-15,0 0 16,0 0-16,21 0 15,1 21-15,-22-21 0,21-1 16,0 1-16,0 21 0,0-21 16,0 21-16,1-21 0,-1 21 15,0-21-15,0 21 16,0 0-16,0 0 0,1 0 0,-1 0 16,0 0-16,0 0 15,0 0-15,0 0 0,1 0 16,-1 0-16,0 21 0,0-21 0,0 0 15,0 21-15,1 0 16,-22 0 0,0 1-16,0-1 15,0 0 1,0 0-16,0 0 0,0 0 16,-22-21-16,22 22 0,-21-1 0,21 0 15,-21 0-15,0 0 0,21 0 16,0 1-16,-21-1 0,0 0 0,21 0 15,-22-21-15,1 21 0,21 0 16,-21 1-16,0-1 0,0 0 16,0 0-16,-1 0 0,1 0 0,0-21 15,0 22-15,21-1 0,-21 0 0,0-21 16,-1 21-16,22 0 0,-21-21 16,0 21-16,0 1 0,0-1 15,21 0-15,-21-21 16,-1 0-16,22 21 0,0 0 15,-21-21-15,0 21 16,0-21-16,21 22 0,0-1 16,-21-21-16,21 21 15,-21-21 1,42-21 46,0 21-46,-21-21-16,21-1 0,0 22 16,0-21-16,1 21 0,-1-21 15,0 21-15,0 0 0,0-21 0,0 21 16,1 0-16,-1 0 16,0 0-16,0 0 15,0 0-15,-21 21 16,21-21-16,1 21 0,-1-21 15,0 0-15,0 0 16,-21 21-16,21-21 0,0 0 16,1 0-16,-1 0 0,0 0 0,0 0 15,0 0-15,0 0 0,1-21 16,-1 21-16,-21-21 0,0 0 16,21 0-16,-21 0 15,21-1-15,-21 1 0,0 0 16,0 0-16,0 0 15,21 21 79,0-21-94,1-1 0,-1 1 16</inkml:trace>
  <inkml:trace contextRef="#ctx0" brushRef="#br1" timeOffset="25271.6">21653 3006 0,'0'-21'0,"0"42"0,0-64 16,-21 43 15,0 0-15,21 22-1,0-1-15,0 0 0,-21 0 0,21 0 16,-21 22-16,0-22 0,21 21 15,0 0-15,-22 1 0,1-22 0,0 21 16,21 1-16,0-1 0,-21-21 16,21 21-16,-21 1 15,0-1-15,21-21 0,0 0 16,0 1-16,0-44 31,0 1-15,21 0-16,-21 0 0</inkml:trace>
  <inkml:trace contextRef="#ctx0" brushRef="#br1" timeOffset="25703.36">21569 3154 0,'0'-21'15,"0"42"-15,-21-42 0,21 42 0,0-42 16,0 0-16,0-1 15,0 1-15,0 0 0,21 21 16,-21-21-16,21 21 0,0-21 0,0 21 16,0-21-16,1 21 0,-1-22 15,0 22-15,21 0 0,-21 0 0,1-21 16,-1 21-16,0 0 0,0 0 16,21 0-16,-20 0 0,-1 0 0,0 21 15,-21 1-15,21-1 0,-21 0 16,0 0-16,0 0 15,0 0-15,0 1 0,0 20 0,0-21 16,0 21-16,0-20 0,0 20 0,0-21 16,0 21-16,0-20 0,0 20 15,0-21-15,-21 0 0,21 22 16,0-22-16,-21 0 0,21 0 0,0 0 16,0 0-16,0 1 15,-21-22-15,-1 0 47,22-22-47,0 1 16,0 0-16,-21 0 15</inkml:trace>
  <inkml:trace contextRef="#ctx0" brushRef="#br1" timeOffset="26015.77">21548 3408 0,'-43'0'31,"64"0"0,1-21-31,-1 21 0,0 0 0,0-21 16,21 21-16,-20 0 0,-1-22 15,21 22-15,-21 0 0,0-21 0,1 21 16,-1-21-16,0 21 0,0 0 0,0-21 78,0 21-62</inkml:trace>
  <inkml:trace contextRef="#ctx0" brushRef="#br1" timeOffset="43534.03">22310 2879 0,'0'-21'16,"0"-1"15,0 44 16,0-1-47,0 0 0,-22 0 15,22 0-15,0 0 0,-21 1 16,21 20-16,0-21 0,0 0 0,-21 22 16,21-22-16,-21 21 0,21-21 15,0 22-15,0-22 0,0 0 16,0 0-16,0 0 0,0 0 16,0 1-16,0-1 15,0 0 188,0 0-187,0 0 0,0 0-16,-21-21 0,21 22 15,0-1 1,-21-21-16,21-21 78,0-1-62,0 1-16,0 0 0,0 0 15,0 0-15,0 0 16,0-1-16,0 1 0,0-21 0,21 21 15,0 0-15,0-1 0,0 1 16,0 21-16,1-21 0,-1 21 0,0 0 16,21-21-16,-21 21 0,1 0 15,20 0-15,-21 0 0,21 0 0,-20 0 16,20 0-16,-21 21 16,0 0-16,0-21 0,1 21 0,-1 1 15,-21-1-15,0 0 0,0 0 16,0 0-16,0 0 0,-21 1 0,-1-1 15,1 0-15,-21 0 0,21 0 16,-22-21-16,22 21 0,-21-21 0,21 22 16,-22-22-16,22 0 0,0 21 15,0-21-15,0 0 0,0 0 0,-1 0 16,1 0 15,21-21-15,21 21-1,-21-22-15,22 22 0</inkml:trace>
  <inkml:trace contextRef="#ctx0" brushRef="#br1" timeOffset="44063.73">23474 3408 0,'0'0'0,"-64"0"16,22 0-16,0 0 0,-22 21 0,22 0 15,-1-21-15,1 21 0,21-21 16,-21 22-16,-1-22 0,1 21 0,21 0 16,-22-21-16,22 21 0,0-21 15,0 0-15,0 0 0,0 0 16,-22 0-16,22 0 0,0 0 31,0-21-31</inkml:trace>
  <inkml:trace contextRef="#ctx0" brushRef="#br1" timeOffset="45423.63">23050 3154 0,'22'0'16,"-1"0"0,-21-21-1,21 21-15,0 0 0,0-21 16,0 21 0,-21-22-16,22 22 0,-22-21 15,0 0 1,-22 21-1,1 0-15,0 0 0,0 0 0,0 0 16,0 0-16,-1 0 0,1 21 0,-21-21 16,21 21-16,0 1 0,-1-22 15,1 21-15,0-21 0,0 21 0,0 0 16,0-21-16,21 21 0,0 0 16,0 1-16,0-1 15,0 0 1,21-21-16,0 0 15,-21 21-15,21-21 0,0 0 0,0 21 0,1-21 16,-1 21-16,0-21 16,0 0-16,0 0 0,22 0 0,-22 0 15,0 0-15,0 22 0,0-22 0,0 0 16,1 0 0,-22 21-16,0 0 15,0 0-15,-22 0 16,1-21-16,0 21 0,-21 1 15,21-22-15,-22 21 0,22 0 0,-21-21 16,21 0-16,-22 21 16,22-21-16,-21 0 0,21 0 0,-22 0 15,22 0-15,0 0 0,0 0 0,0 0 16,21-21-16,-22 21 16,22-21-16,0 0 15,0-1 16,22 22-31,-1-21 16</inkml:trace>
  <inkml:trace contextRef="#ctx0" brushRef="#br1" timeOffset="45791.42">23431 2942 0,'0'0'15,"0"-21"-15,0 0 16,-21 42 15,21 0-15,-21-21-16,21 21 0,0 22 0,0-22 15,-21 0-15,21 21 0,-21-20 16,0 20-16,21 0 0,0 1 16,0-1-16,-22-21 0,22 21 15,-21 1-15,21-22 0,0 21 0,0-21 16,0 1-16,0-1 0,0 0 0,0 0 16,21-21-1,1 0 1,-1 0-16,0-21 15,-21 0-15,21 0 0</inkml:trace>
  <inkml:trace contextRef="#ctx0" brushRef="#br1" timeOffset="45999.3">23177 3302 0,'0'0'0,"22"0"32,-1 0-32,0 0 0,0-21 15,21 21-15,-20 0 0,-1 0 16,21-21-16,-21 21 0,0 0 16,22 0-16,-22 0 0,0-21 0</inkml:trace>
  <inkml:trace contextRef="#ctx0" brushRef="#br1" timeOffset="46419.06">23558 3281 0,'0'-21'31,"0"0"-31,22-1 15,-1 22 1,0 0-16,0 0 16,0 0-16,0 0 0,1 0 0,-1 0 15,0 22-15,0-1 16,-21 0-16,21 0 0,-21 0 0,0 0 16,0 22-16,0-22 0,0 0 0,0 0 15,0 22-15,0-22 0,-21-21 16,0 21-16,21 0 0,-21-21 15,21 21-15,-21-21 0,-1 0 16,22-21 0,0 0-16,0 0 15,0 0-15,0-1 0,22 1 16,-22 0-16,21 0 0,0 0 0,-21-22 16,21 22-16,0 0 0,0 0 0,-21 0 15,22 0-15,-1 21 16,0-22-16,0 1 0,0 21 15,0 0-15,1 0 16</inkml:trace>
  <inkml:trace contextRef="#ctx0" brushRef="#br1" timeOffset="46947.75">24320 3260 0,'0'0'0,"0"-21"0,0-1 15,0 1-15,0 0 0,0 0 16,0 0-16,-21 0 16,0 21-16,0-22 0,0 22 15,0 0-15,-1 0 0,1 22 16,0-22-16,0 21 15,0 0-15,0 21 0,-1-21 16,1 22-16,0-22 0,0 21 16,21-21-16,-21 22 0,21-22 0,-21 0 15,21 21-15,0-20 0,0-1 0,0 0 16,0 0-16,21-21 16,0 0-16,0 0 0,0 0 15,0 0-15,22 0 0,-43-21 16,21 0-16,0 21 0,0-21 15,0-1-15,1 1 0,-1 0 0,-21 0 16,0-21-16,21 20 0,-21 1 16,0 0-16,21 0 0,-21 0 0,0 0 15,0-1 1,0 44 0,0-1-16,0 0 15,0 0-15,0 0 0,-21 0 0,21 1 16,0-1-16,0 0 0,0 0 15,0 0-15,0 0 0,0 1 0,0-1 16,21-21 0,0 0-1</inkml:trace>
  <inkml:trace contextRef="#ctx0" brushRef="#br1" timeOffset="47211.61">24723 3154 0,'0'-21'0,"0"0"31,-22 21-31,1 0 0,0 0 0,0 0 16,0 21-16,0 0 0,-1 0 0,1 0 16,0 0-16,0 22 0,21-22 15,0 21-15,-21-21 0,21 1 16,0 20-16,0-21 0,0 0 0,0 0 15,0 1-15,0-1 0,0 0 16,21-21-16,0 0 0,0 0 16,0 0-16,1 0 0,20 0 15,-21 0-15,0-21 0,22 0 0,-22-1 16</inkml:trace>
  <inkml:trace contextRef="#ctx0" brushRef="#br1" timeOffset="47475.45">25082 2858 0,'0'-22'16,"0"44"-16,0-65 0,-21 43 15,21 21-15,-21-21 16,21 22-16,0-1 0,0 21 16,-21-21-16,21 22 0,-21-1 15,21-21-15,-43 21 0,43 1 0,0-1 16,0 0-16,0 1 0,0-1 0,-21 0 15,21 1-15,0-22 0,0 0 16,0 0-16,0 0 0,0 1 0,21-22 16,1 0-1,-1 0 1,0-22-16,-21 1 0,21 0 0</inkml:trace>
  <inkml:trace contextRef="#ctx0" brushRef="#br1" timeOffset="47643.36">24892 3175 0,'-42'0'31,"63"0"-31,0 0 0,0 0 0,0 0 16,0 0-16,1 0 0,-1 0 15,21-21-15,-21 21 0,0-21 0,22 21 16,-22 0-16,21-21 0</inkml:trace>
  <inkml:trace contextRef="#ctx0" brushRef="#br1" timeOffset="47787.27">25739 2879 0,'0'0'0,"0"-21"0,-43 21 0,22 0 15</inkml:trace>
  <inkml:trace contextRef="#ctx0" brushRef="#br1" timeOffset="47915.2">25612 2985 0,'0'42'15,"0"-84"-15,-22 105 0,22-21 0,0 1 0,-21-22 16,21 21-16,0 1 0,0-1 16,-21-21-16,21 21 0,0-20 15,0 20-15,-21-21 0,21 0 0,0 0 16,0 1-16,21-44 31</inkml:trace>
  <inkml:trace contextRef="#ctx0" brushRef="#br1" timeOffset="48399.23">25527 2900 0,'0'0'0,"21"0"15,0 0-15,0 0 0,1 0 16,-1 21-16,0 0 0,-21 0 16,21 1-16,0-1 0,0 0 0,1 21 15,-1 1-15,0-22 0,0 21 16,0 0-16,0 1 0,-21-1 0,22-21 16,-22 22-16,21-22 0,-21 0 0,0 0 15,0-42 16,0 0-31,21 0 0,-21-1 16,21-20-16,-21 21 0,21-21 16,0-1-16,1 1 0,-1 0 0,0-1 15,0 1-15,0 0 0,0-1 16,-21 22-16,22-21 0,-1 21 0,0-1 16,0 44-1,-21-1 1,0 21-16,0-21 0,0 0 0,0 22 15,0-1-15,0 0 0,0 1 16,0-1-16,-21 0 0,21 1 0,-21-1 16,21 0-16,0-20 0,0 20 15,-21-21-15,21 21 0,0-20 0,0-1 16,-22-21-16,22 21 0,0 0 16,22-42 15,-1 0-31,0 0 15</inkml:trace>
  <inkml:trace contextRef="#ctx0" brushRef="#br1" timeOffset="48511.16">26458 3260 0,'-21'0'0,"-21"-21"16</inkml:trace>
  <inkml:trace contextRef="#ctx0" brushRef="#br1" timeOffset="48775.85">26374 3366 0,'0'42'31,"0"-21"-31,0 0 0,0 0 16,21-21-16,0 0 0,0 0 16,0 0-16,0 0 0,1 0 0,-1 0 15,0 0-15,21 0 0,-21-21 16,1 0-16,20 21 0,-21-21 0,21 0 15</inkml:trace>
  <inkml:trace contextRef="#ctx0" brushRef="#br1" timeOffset="49027.71">27009 2879 0,'0'-21'0,"0"42"0,0-64 15,0 65 16,0-1-31,-22 0 16,22 0 0,0 0-16,0 0 15</inkml:trace>
  <inkml:trace contextRef="#ctx0" brushRef="#br1" timeOffset="49619.65">26543 3196 0,'0'0'0,"0"21"16,0 1 0,-21-22-16,21 21 15,21-21 17,0 0-32,0 0 0,0 0 15,1 0-15,-1 0 16,0-21-16,0-1 0,-21 1 15,21 0-15,0 0 0,-21 0 16,0 0-16,0-1 16,-21 22-1,0 0-15,0 0 16,0 0-16,0 0 0,-1 0 0,1 0 16,0 22-16,0-1 0,0 0 0,0 0 15,-1 21-15,1-20 16,21-1-16,-21 21 0,0-21 0,21 0 15,-21 1-15,21 20 0,0-21 0,-21 0 16,21 0-16,0 1 16,0-1-16,21-21 15,0 0-15,0 0 0,0 0 16,0 0-16,1 0 0,-1 0 0,0-21 16,0 21-16,0-22 0,22 1 0,-22 0 15</inkml:trace>
  <inkml:trace contextRef="#ctx0" brushRef="#br1" timeOffset="49964.46">26987 2794 0,'0'-21'16,"0"42"15,0 0-31,0 0 0,0 1 16,0-1-16,0 0 0,-21 21 15,21 1-15,-21-22 0,21 21 0,0 0 16,-21 1-16,21-1 0,-21 0 16,21 1-16,0-22 0,0 21 15,0 1-15,-21-22 0,21 0 0,0 0 16,-22 0-16,22 0 0,0 1 0,-21-22 15,21 21-15,0-42 47,21-1-47,-21 1 0,22 0 16</inkml:trace>
  <inkml:trace contextRef="#ctx0" brushRef="#br1" timeOffset="50076.39">26797 3133 0,'0'0'0,"-42"0"15</inkml:trace>
  <inkml:trace contextRef="#ctx0" brushRef="#br1" timeOffset="50659.62">27305 2942 0,'0'-63'16,"0"42"0,0-1-16,0 1 0,0 0 15,-21 21 17,21 21-32,0 0 15,0 1-15,-21-1 0,21 0 16,-22 21-16,22-21 0,0 1 0,0 20 15,-21-21-15,21 21 0,-21-20 16,21 20-16,0-21 0,0 21 0,-21-20 16,21 20-16,-21-21 0,21 21 15,0-20-15,-21-1 0,21 0 16,0 0-16,0 0 0,-22 0 0,22 1 16,-21-22-16,21 21 0,0-42 46,0-1-46,0 1 16,0 0-16,21 0 0,1 0 16,-1-22-16,-21 22 0,21-21 0,0 21 15,-21-22-15,21 22 0,0 0 16,1 0-16,-1 0 0,0 0 0,0-1 16,0 1-16,0 21 0,1 0 15,-1 0-15,0 0 16,-21 21-1,0 1-15,0-1 0,0 21 16,0 0-16,0-20 0,0 20 16,0-21-16,0 0 0,0 0 0,-21 1 15,0-1-15,21 0 0,-22-21 16,22 21-16,0 0 16,-21-21 15,21-21-31,0 0 15,0 0-15</inkml:trace>
  <inkml:trace contextRef="#ctx0" brushRef="#br1" timeOffset="50798.54">26924 3112 0,'0'0'0,"-21"0"16</inkml:trace>
  <inkml:trace contextRef="#ctx0" brushRef="#br1" timeOffset="51335.02">27368 3069 0</inkml:trace>
  <inkml:trace contextRef="#ctx0" brushRef="#br1" timeOffset="52782.83">26966 3112 0,'0'0'0,"-21"0"15,0 0-15,0 0 16,0 0-16,-1 0 15,1 0 1,0 0-16,0 0 0,0 0 16,0 0-16,-1 0 0,1 0 15,42 0 17,1 0-17,-1 0-15,21 0 0,-21 0 16,0 0-16,22 0 0,-22 0 0,21 0 15,-21-22-15,1 22 16,-1 0-16,21 0 0,-21 0 0,0 0 16,1 0-1</inkml:trace>
  <inkml:trace contextRef="#ctx0" brushRef="#br1" timeOffset="53427.46">27728 3069 0,'0'-21'32,"-21"21"-1,0 0-15,0 0-16,0 21 15,-1-21-15,22 21 0,-21-21 0,0 22 16,0-1-16,21 0 0,0 0 0,-21 0 15,0 0-15,21 1 0,-22-1 16,22 21-16,0-21 0,0 0 16,0 1-16,0-1 0,0 0 15,0 0-15,0 0 16,22-21-16,-1 0 0,0 0 16,0 0-16,0 0 0,0 0 0,1 0 15,-1 0-15,0 0 0,0 0 0,0 0 16,0-21-16,1 21 15,-1-21-15,-21 0 0,0 0 16,0-1-16,0 1 0,0-21 16,0 21-16,0 0 0,0-22 0,0 22 15,0 0-15,0 0 0,-21 0 16,-1 21-16,1-22 0,21 1 16,-21 21-16,0 0 0,0 0 15,0 0-15,-1 0 16,1 0-1,21 21 1,0 1-16</inkml:trace>
  <inkml:trace contextRef="#ctx0" brushRef="#br1" timeOffset="54099.72">28279 3090 0,'0'-21'0,"0"0"31,-22 0-31,1 0 0,0 21 16,0 0-1,0 0-15,0 0 0,-1 0 16,1 21-16,0 0 15,0 0-15,0 0 0,0 1 16,-1-1-16,1 0 0,0 0 0,0 0 16,0 22-16,21-22 0,0 0 15,-21 0-15,21 21 0,0-20 0,0-1 16,0 0-16,0 0 16,0 0-16,21-21 0,-21 21 15,21-21-15,0 0 0,0 0 16,0 0-16,1 0 0,-1 0 0,0 0 15,0 0-15,0 0 0,0-21 0,1 21 16,-1-21-16,0 0 0,0 0 16,0 0-16,-21-1 0,21-20 0,1 0 15,-1 21-15,0-22 16,0 1-16,-21 21 0,21-22 0,-21 1 16,21 0-16,-21 21 0,0-22 15,0 1-15,22 0 0,-22 20 0,0 1 16,0-21-16,0 21 0,0 0 15,0-1-15,0 44 32,0-1-32,0 0 0,0 0 15,-22 21-15,22-20 0,0 20 16,-21 0-16,0 1 0,21-1 0,-21-21 16,21 21-16,0 1 0,-21-1 0,21 0 15,0 1-15,0-22 16,0 21-16,0-21 0,0 1 0,0-1 15,0 0-15,21 0 0,0 0 16,0-21-16,0 0 0,1 0 16,-1 0-16,0 0 0,0 0 0,0 0 15,0 0-15,1-21 0,-1 0 16,0 21-16,-21-21 0,21 0 0</inkml:trace>
  <inkml:trace contextRef="#ctx0" brushRef="#br1" timeOffset="54271.62">28744 3323 0,'0'-21'78,"-21"21"-78,0 0 0,0 0 0</inkml:trace>
  <inkml:trace contextRef="#ctx0" brushRef="#br1" timeOffset="70835.95">12001 7895 0,'0'0'0,"0"-21"15,0 0 1,0 0 0,0 0-16,0-1 0,0 1 15,0 0-15,0 0 16,0 0-16,0 0 16,0-1-16,0 1 0,0 0 31,0 42 0,0 0-31,0 1 16,0-1-16,0 21 0,0 0 0,0 1 15,0-1-15,0 0 0,0 22 16,0-22-16,0 22 0,0-1 0,0-20 16,0 20-16,0-21 0,0 1 0,0-1 15,0-21-15,0 22 0,0-22 16,0 0-16,0 0 0,0 0 0,22-42 47,-22 0-32,21 0-15,-21 0 16</inkml:trace>
  <inkml:trace contextRef="#ctx0" brushRef="#br1" timeOffset="71135.78">12404 7874 0,'0'21'16,"0"0"-16,-22 1 0,1-1 15,0 21-15,0-21 0,0 22 16,0-1-16,-1 0 0,1 1 15,-21-1-15,21 0 0,-22 1 0,22-1 16,-21 0-16,21-21 0,0 1 0,-1-1 16,1 0-16,21 0 0,0 0 15,0-42 17,21 21-32,-21-21 0,22 0 15,-22 0-15,21-1 0,0-20 0,-21 21 16</inkml:trace>
  <inkml:trace contextRef="#ctx0" brushRef="#br1" timeOffset="71379.64">12298 7895 0,'42'0'16,"-42"21"-16,21 1 15,0-1-15,-21 0 0,22 21 16,-22-21-16,0 22 0,21-1 0,-21 0 15,21-20-15,-21 20 0,0 0 0,0 1 16,21-22-16,-21 0 0,0 21 16,0-21-16,21 1 0,0-1 15,-21 0-15,22-21 0,-1 0 32,0 0-32,-21-21 0,21 0 15,-21-22-15,0 22 0</inkml:trace>
  <inkml:trace contextRef="#ctx0" brushRef="#br1" timeOffset="71647.49">12636 7535 0,'0'22'16,"0"-1"-16,22 21 0,-22-21 15,0 22-15,0 20 0,0-21 16,0 1-16,0 20 0,0-20 0,0 20 16,0 1-16,0-22 0,0 21 0,-22-20 15,22-1-15,0 0 0,0-20 16,0 20-16,0-21 0,0 0 0,0 0 16,0 1-16,22-44 31</inkml:trace>
  <inkml:trace contextRef="#ctx0" brushRef="#br1" timeOffset="72076.82">12912 8255 0,'0'21'0,"0"0"32,21-21-17,0-21 1,0 21-16,-21-21 0,21 21 16,0-21-16,-21 0 0,22 0 15,-22-1-15,0 1 0,0 0 16,0 0-16,0 0 0,0 0 15,0-1-15,-22 22 16,1 0 0,0 0-16,0 22 0,0-1 0,0 0 15,21 0-15,-22 21 0,1-20 16,21-1-16,-21 21 0,21-21 0,0 0 16,-21 22-16,21-22 0,0 0 0,0 0 15,0 0-15,0 1 16,21-22-16,0 0 15,0 0-15,1 0 0,20 0 0,-21 0 16,21 0-16,-20 0 0,20 0 0,0-22 16,1 1-16,-1 0 0,-21 0 15,21 0-15</inkml:trace>
  <inkml:trace contextRef="#ctx0" brushRef="#br1" timeOffset="72627.5">13504 7641 0,'0'0'0,"-21"0"16,0 0-16,0 0 15,0 21 1,21 1-16,0 20 0,0-21 0,0 21 16,0 1-16,0-1 0,0 22 15,0-22-15,0 0 0,-22 22 0,22-22 16,0 0-16,0 1 0,0-1 0,0 0 15,0-20-15,0-1 0,0 0 16,0 0-16,0 0 0,0 0 16,0-42 15,0 0-31,22 21 0,-22-21 16,0 0-16,0 0 0,0-106 31,0 105-31,0-20 0,21 0 0,0 21 15,-21-1-15,21 1 0,0 0 0,22 0 16,-22 21-16,0 0 0,0 0 16,0 0-16,22 0 0,-22 0 15,0 21-15,0 0 0,0 0 0,22 1 0,-22-1 16,-21 0-16,21 21 0,0-21 16,-21 1-16,0 20 0,0-21 0,0 0 15,-21 22-15,0-22 0,0 0 16,-1 0-16,1 0 0,-21 0 15,0 1-15,20-1 0,-20 0 0,0-21 16,21 21-16,-22-21 0,1 0 0,21 0 16,-22 0-16,22 0 0,0 0 0,-21 0 15,21 0-15,-1 0 16,22-21-16,0 0 0,0 0 16,22 21-16,-1-22 0,0 1 15,0 0-15</inkml:trace>
  <inkml:trace contextRef="#ctx0" brushRef="#br1" timeOffset="72939.32">14182 7662 0,'0'0'0,"0"-21"0,-22 21 0,1 0 15,0 21 1,21 1-16,0-1 16,0 21-16,0-21 0,0 22 0,0-1 15,0 21-15,0-20 0,0-1 16,0 0-16,0 22 0,0-22 16,0 1-16,0-1 0,0-21 0,0 21 15,-21-20-15,21-1 0,0 0 16,0 0-16,0 0 0,0-42 31,0 0-15,0-21-16</inkml:trace>
  <inkml:trace contextRef="#ctx0" brushRef="#br1" timeOffset="73335.25">13779 7726 0,'-21'0'0,"42"0"0,-42-21 0,0 0 16,21-1 0,0 1-16,21 0 0,0 21 15,1-21-15,20 21 0,0-21 0,1 0 16,20 21-16,1 0 0,-1 0 16,-21 0-16,22 0 0,-1 0 0,1 21 15,-22-21-15,22 21 0,-22 21 0,22-21 16,-22 22-16,0-22 0,-21 21 15,22 1-15,-22-1 0,0 21 16,0-20-16,-21-1 0,0 22 0,0-22 16,0 0-16,-21 22 0,-42-43 15,63 21-15,-22 1 0,-20-1 0,0-21 16,-1 0-16,-20 22 0,-1-22 0,1-21 16,21 21-16,-22 0 0,22-21 0,-22 0 15,22 0-15,0 0 0,-1 0 16,22 0-16,-21 0 0,21 0 0,-1 0 15,1 0-15,21-21 16,0 0-16,0 0 16,21 21-16,1-22 0,20 1 15,-21 0-15,21 21 0,1-21 0</inkml:trace>
  <inkml:trace contextRef="#ctx0" brushRef="#br1" timeOffset="73787.35">14817 8022 0,'0'-21'16,"0"42"-16,-22-42 0,22 0 0,0 0 15,0 0-15,22 21 31,-1 0-31,0 0 0,0 0 16,0 21-16,0-21 0,1 21 0,-1 0 16,0 0-16,0 22 0,0-22 15,-21 0-15,21 21 0,1-21 0,-22 1 16,0-1-16,0 21 0,0-21 0,0 0 16,0 1-16,0-1 0,0 0 15,-22 0-15,1-21 0,0 0 16,0 0-16,0 0 15,21-21 1,0 0-16,0 0 16,0-1-16,0 1 0,0 0 0,21-21 15,-21 21-15,21-1 0,0 1 16,-21 0-16,21 0 0,1 0 0,-22 0 16,21-1-16,0 1 0,0 21 15,-21-21-15,21 21 0,0 0 16,1 0-16,-1 0 0,0 0 15</inkml:trace>
  <inkml:trace contextRef="#ctx0" brushRef="#br1" timeOffset="74067.84">15473 7959 0,'0'0'0,"0"-21"16,0 42 0,0 0-1,0 0-15,0 0 0,0 0 16,0 1-16,0-1 0,0 21 0,0-21 16,-21 0-16,21 22 0,0-22 15,-22 0-15,22 0 0,0 0 0,0 1 16,0-1-16,0 0 0,0 0 15,0-42 17,0 0-32,0 0 0</inkml:trace>
  <inkml:trace contextRef="#ctx0" brushRef="#br1" timeOffset="74395.64">15494 7705 0,'-21'0'0,"42"0"16,-63 0-16,20 0 0,1 0 16,21 21-16,0 0 15,0 0 1,21-21-16,1 0 16,-1 0-16,0 0 0,0 0 15,0 0-15,0-21 0,-21 0 16,22 21-16,-22-21 0,0 0 15,0-1-15,-22 1 16,1 21-16,0 0 0,0 0 0,0-21 16,0 21-16,-1 0 0,1 0 15,0 0-15,0 0 0,21 21 0,0 0 16,-21 1-16,21-1 16,0 0-16,0 0 0,0 0 15,21 0-15,0 1 0,0-1 16,0 0-16</inkml:trace>
  <inkml:trace contextRef="#ctx0" brushRef="#br1" timeOffset="74708.47">15684 7874 0,'0'0'0,"22"0"16,-1 0 0,0 21-16,-21 0 15,21 1-15,0 20 0,-21-21 0,0 21 16,21-20-16,-21 20 0,22-21 16,-1 21-16,-21 1 0,0-22 0,21 0 15,-21 0-15,21 0 0,-21 1 0,0-1 16,0-42 15,0-1-15,0 1-16,0-21 15,0 21-15,0 0 0,21-22 0</inkml:trace>
  <inkml:trace contextRef="#ctx0" brushRef="#br1" timeOffset="74935.34">16129 7789 0,'-21'0'32,"0"22"-17,21-1-15,-22-21 0,22 42 0,-21-21 16,21 0-16,0 22 0,-21-22 16,21 21-16,-21 1 0,21-22 0,-21 21 15,21-21-15,0 22 0,0-22 0,-21 0 16,21 0-16,0 0 15,21-21 17</inkml:trace>
  <inkml:trace contextRef="#ctx0" brushRef="#br1" timeOffset="75323.35">16277 8043 0,'0'22'16,"21"-22"-16,0 0 15,1 0-15,-1 0 16,0 0-16,0 0 0,0 0 0,0 0 16,1-22-16,-1 22 0,0-21 15,0 0-15,0 0 0,0 0 16,-21 0-16,22-1 0,-22 1 15,0 0-15,0 0 16,-22 21-16,1 0 16,0 0-16,0 0 0,0 0 0,0 21 15,-1 0-15,1 0 0,0 1 16,0-1-16,0 21 0,0-21 0,21 0 16,0 22-16,0-22 0,0 0 0,0 21 15,0-20-15,0-1 0,0 0 16,0 0-16,0 0 0,21-21 0,0 21 15,0-21-15,21 0 0,-20 0 0,-1 0 16,21 0-16,-21 0 0,22 0 16,-22-21-16,21 21 0,-21-21 0,22 0 15</inkml:trace>
  <inkml:trace contextRef="#ctx0" brushRef="#br1" timeOffset="75695.98">16849 7916 0,'0'0'0,"0"-42"32,0 21-32,21 21 0,0-21 15,0 21-15,0 0 0,22 0 16,-22 0-16,0 0 0,0 0 16,0 0-16,0 0 0,1 21 15,-1 0-15,0 0 0,0 22 0,-21-22 16,21 21-16,-21-21 0,0 22 15,0-22-15,0 21 0,0-21 0,0 22 16,0-22-16,0 0 0,0 0 0,0 0 16,0 0-16,-21-21 15,21 22-15,0-44 16,0 1-16,0 0 16,0 0-16,0 0 0,0 0 15,21-22-15,-21 22 0,21-21 0,1 21 16,-22-22-16,21 1 0,0 21 0,-21 0 15,21-1-15,0-20 0,0 21 16,1 21-16,-1-21 0,0 0 16,0-1-16,0 1 0,-21 0 0,21 21 15</inkml:trace>
  <inkml:trace contextRef="#ctx0" brushRef="#br1" timeOffset="76387.58">18288 7408 0,'21'0'0,"-21"-21"32,0 42-17,0 1-15,0-1 16,0 21-16,0-21 0,0 22 0,0-22 15,-21 21-15,21-21 0,0 22 16,0-22-16,0 21 0,-21-21 16,21 0-16,0 1 0,0-1 0,0 0 0,0 0 15,21-21 32,-21-21-47,0 0 16</inkml:trace>
  <inkml:trace contextRef="#ctx0" brushRef="#br1" timeOffset="76679.72">18034 7811 0,'0'21'0,"0"42"31,0-42-31,21-21 16,0 22-16,0-22 0,1 0 15,-1 0-15,21 0 0,-21 0 16,22 0-16,-22 0 0,21 0 0,-21 0 16,22 0-16,-22 0 0,21 0 0,-21-22 15,0 1-15,1 21 16,-22-21-16,21 21 0,-21-21 0,0 0 15,0 0-15,0-1 16,0 1 0</inkml:trace>
  <inkml:trace contextRef="#ctx0" brushRef="#br1" timeOffset="76979.55">18097 7430 0,'-21'0'0,"21"-22"32,21 22-1,1 0-31,-1 0 0,0-21 0,21 21 15,-21 0-15,22 0 0,-22 0 0,21 0 16,-21 0-16,22 0 0,-22 0 16,0 0-16,0 0 15,-42 0 17,21-21-32</inkml:trace>
  <inkml:trace contextRef="#ctx0" brushRef="#br1" timeOffset="77692.73">18330 7070 0,'-21'0'0,"42"0"0,-63 0 0,21 0 16,0 0-16,-1 0 0,1 0 15,0 0-15,0 0 0,-21 0 0,20 0 16,1 0-16,0 0 0,0 0 0,0 0 16,0 21-16,-1-21 0,1 21 15,-21 0-15,21 0 0,0 1 0,-1-1 16,1 0-16,0 0 0,0 21 15,21-20-15,-21 20 0,0-21 0,21 21 16,-22 1-16,22-22 0,0 21 0,-21-21 16,21 22-16,-21-1 0,21-21 15,-21 22-15,21-22 0,0 21 16,0-21-16,0 22 0,0-22 0,0 0 16,0 21-16,0-21 0,0 1 15,21-1-15,0 21 0,0-21 0,-21 0 16,22-21-16,-1 22 0,0-1 0,0-21 15,21 21-15,-20-21 0,20 0 16,-21 0-16,21 0 0,-20 0 0,20 0 16,0 0-16,1 0 0,-1 0 0,0 0 15,1 0-15,-1-21 0,21 0 16,-20 21-16,-1-22 0,-21 1 0,22 21 16,-43-21-16,42 0 0,0 0 0,1 0 15,-22-1-15,21 1 0,-21 0 16,22-21-16,-1 21 0,-42-1 15,0-20-15,21 0 0,-21 21 0,21-22 16,-21 1-16,0-22 0,0 22 0,0 0 16,-21-1-16,0 1 0,0 0 15,-22-1-15,22 1 0,-21 0 0,0 21 16,-1-22-16,-20 22 0,20 0 0,1 0 16,-21 21-16,20-21 0,22 21 15,-21 0-15,-1 0 0,22 0 16,0 0-16,-21 0 0,21 0 0,-1 0 15,1 0-15,0 21 0,0 0 0,-21 0 16,20 0-16,1 0 0,0 1 16,-21 20-16,21 0 0</inkml:trace>
  <inkml:trace contextRef="#ctx0" brushRef="#br1" timeOffset="87307.68">14563 5186 0,'0'-21'0,"0"0"47,21 21-32,-21-22 48,0 1-48,0 0 1,0 0 0,0 0-16,0 0 31,0 42 16,0 0-47,0 0 15,0 0-15,0 0 0,0 22 0,0-22 16,0 0-16,0 21 16,0-20-16,0-1 0,0 21 0,0-21 0,0 0 15,0 1-15,0 20 0,0-21 16,0 21-16,0 1 0,0-22 15,0 21-15,0 1 0,0-22 0,0 21 16,21 0-16,-21 1 0,0-22 16,21 21-16,-21 1 0,21-22 0,-21 21 15,0-21-15,0 22 0,0-22 0,0 21 16,21 43 0,1-43-16,-22-21 0,0 0 15,0 43-15,0-22 0,0-21 16,21 1-16,-21 20 0,0-21 15,0 21-15,21-20 0,-21-1 0,0 0 16,0 0-16,0 21 0,0-20 16,0-1-16,0 0 0,21 0 15,-21 0-15,0 0 0,21-21 0,-21 22 16,0-1-16,0 0 0,0 0 0,0 0 16,0 22-16,21-43 15,1 42-15,-22-21 0,0 0 0,0 0 16,0 1-16,0-1 15,0 0-15,0 0 16,0 0-16</inkml:trace>
  <inkml:trace contextRef="#ctx0" brushRef="#br1" timeOffset="87510.56">14668 6964 0,'0'-21'0,"0"-64"16</inkml:trace>
  <inkml:trace contextRef="#ctx0" brushRef="#br1" timeOffset="88515.67">14647 5059 0,'0'0'0,"21"0"0,-21-21 16,0 42 31,-21-21-31,21 21-16,-21 0 15,0 0-15,0 1 0,0-1 0,-1 0 16,1 21-16,0-21 0,0 22 0,0-22 15,0 21-15,-1-21 0,1 22 16,0-1-16,0-21 0,0 22 0,0-1 16,-1-21-16,1 0 0,0 22 15,21-22-15,0 0 0,-21 0 16,21 0-16,0 0 16,0-42 15,0 0-31,21 21 15,-21-21-15,21 0 0,0 0 16,-21-1-16,22 1 0,-1 0 0,0-21 16,0 21-16,-21-22 0,21 22 15,0 0-15,1-21 0,-1 20 16,0-20-16,0 21 0,-21 0 0,21-22 16,0 22-16,-21 0 0,22 0 0,-22 0 15,21 0-15,-21-1 0,21 1 16,0 0-1,-21 42 17,0 0-32,0 1 15,0-1-15,21 0 0,-21 0 16,21 0-16,-21 22 0,0-22 16,0 0-16,22 21 0,-1-21 0,-21 22 15,0-1-15,21-21 0,0 22 16,-21-22-16,21 21 0,0-21 0,-21 22 15,22-22-15,-1 0 0,0 0 16,-21 0-16,21 0 0,-21 1 0,21-1 16,0 0-16,1 0 0,-1-21 31,-42 0 16,-1 0-47,1 21 0</inkml:trace>
  <inkml:trace contextRef="#ctx0" brushRef="#br1" timeOffset="89283.23">14859 7049 0,'0'21'15,"21"-21"-15,-42-21 0,42 42 16,-21 0 15,0 0-31,0 0 16,0 0-1,0 1-15,0-1 16,21-21 0,-21 21-16,0-42 31,0 0-16,21-1-15</inkml:trace>
  <inkml:trace contextRef="#ctx0" brushRef="#br1" timeOffset="94335.15">19621 7324 0,'0'-21'16,"0"-1"15,0 1-16,0 0 1,0 0-16,0 0 16,0 42 46,0 0-46,0 0-16,0 0 0,0 1 15,0-1-15,0 21 0,0-21 0,0 22 16,0-22-16,0 21 0,0-21 16,0 0-16,-21 22 0,21-22 0,0 0 15,0 0-15,0 22 0,0-22 16,0 0-16,0 0 0,0 0 16,0 0-1,0-42 48,21 21-63,-21-21 15,0 0-15,0 0 16</inkml:trace>
  <inkml:trace contextRef="#ctx0" brushRef="#br1" timeOffset="94807.88">19854 7281 0,'0'0'0,"0"22"78,0-1-78,0 0 16,0 0-16,0 0 0,0 0 0,0 22 15,0-22-15,0 0 16,0 21-16,0-20 0,0-1 0,0 0 16,0 0-16,0 0 0,0 0 0,0 1 15,0-1-15,0 0 16,0 0-16,0 0 16,0-42 46,0 0-62</inkml:trace>
  <inkml:trace contextRef="#ctx0" brushRef="#br1" timeOffset="95324.59">20172 7303 0,'0'21'47,"0"0"-31,0 0-16,0 0 15,0 0-15,0 1 0,0-1 0,0 0 16,0 0-16,0 0 0,0 0 0,0 1 15,0 20-15,0-21 0,-21 0 16,21 0-16,0 1 0,-22-22 16,22 21-16,0 0 0,0 0 0,0 0 15,0 0 1,0-42 31,0 0-47,0 0 15,0 0-15,0 0 16,0-1-16,0 1 0,0 0 16,0 0-16,0 0 0,0 0 15</inkml:trace>
  <inkml:trace contextRef="#ctx0" brushRef="#br1" timeOffset="95699.37">20151 7345 0,'21'0'0,"-21"-21"0,0 0 15,0-1-15,21 22 16,-21-21-16,21 21 0,0 0 16,-21-21-16,21 21 15,1 0-15,-1 0 0,0 0 16,0 0-16,0 0 16,0 0-16,1 0 0,-1 0 0,0 0 15,0 21-15,0 0 0,-21 1 16,21-1-16,1 0 0,-1 0 15,0 0-15,-21 0 0,0 1 0,0-1 16,0 0-16,0 0 0,0 0 16,0 0-16,0 1 0,0-1 15,0 0-15,0 0 0,0 0 0,0 0 16,-21-21-16,21 22 16,-21-22-16,21 21 0,-22-21 0,22 21 15,-21-21 48,21-21-48</inkml:trace>
  <inkml:trace contextRef="#ctx0" brushRef="#br1" timeOffset="96043.78">20151 7599 0,'0'-21'47,"21"21"-47,0 0 0,0 0 15,0 0-15,0-21 0,22 21 16,-22 0-16,0 0 0,21 0 0,-20-22 16,-1 22-16,0 0 0,0 0 0,0 0 15,0 0 1,1 0-16,-22-21 16,21 21 15,0 0-16,-21-21-15</inkml:trace>
  <inkml:trace contextRef="#ctx0" brushRef="#br1" timeOffset="96435.56">20870 7345 0,'0'0'0,"0"-21"16,0 0-16,0-1 16,0 44 30,0-1-46,0 0 16,0 0-16,0 0 0,0 0 0,0 1 16,0 20-16,0-21 0,0 0 0,0 0 15,-21 1-15,21-1 0,0 0 16,0 0-16,0 0 0,-21 0 16,21 1-16,0-1 0,-21 0 15,21-42 32,0 0-47,0-1 16</inkml:trace>
  <inkml:trace contextRef="#ctx0" brushRef="#br1" timeOffset="96792.15">20891 7281 0,'0'0'16,"22"0"15,-1 0-31,0 0 16,0 22-1,0-22-15,-21 21 0,0 0 0,21-21 16,1 21-16,-1 0 15,-21 0-15,0 1 0,21-22 16,-21 21-16,0 0 0,0 0 0,0 0 16,0 0-1,21-21-15,-21 22 16,0-44 46,21 22-62,-21-21 0,0 0 16</inkml:trace>
  <inkml:trace contextRef="#ctx0" brushRef="#br1" timeOffset="97430.78">21378 7218 0,'-21'0'15,"0"0"-15,0 21 16,21 0-16,-21-21 0,-1 21 0,1 1 16,0-1-1,0 0-15,21 0 0,-21-21 0,0 21 16,21 0-16,0 1 0,-22-22 0,1 21 15,21 0-15,-21-21 0,21 21 16,0-42 47,21 21-63,0-21 0,1 0 15,-1-1-15,0 1 0,0 0 16,0 0-16,0 0 0,1 0 15,-1-1-15,0 1 0,0 0 16,0 21-16,-21-21 0,21 21 16,-21-21-16,0 42 47,0 0-32,0 0-15,0 0 0,0 1 16,0-1-16,0 0 0,0 0 15,0 0-15,0 22 0,0-22 0,-21 0 16,21 0-16,0 21 0,0-20 0,0-1 16,0 0-16,0 0 0,-21 0 15,21 0-15,0 1 0,0-1 16,0 0-16,0 0 0,0 0 16,-21-21 46,0 0-46</inkml:trace>
  <inkml:trace contextRef="#ctx0" brushRef="#br1" timeOffset="106587.73">19706 8297 0,'21'0'31</inkml:trace>
  <inkml:trace contextRef="#ctx0" brushRef="#br1" timeOffset="107439.67">19727 8297 0,'0'0'0,"-21"0"62,21-21-62,-21 21 16,21-21-16,0 0 15,0 0 1,0 0 0,0-1-1,0 1-15,21 21 16,0 0-16,-21-21 0,21 21 0,1 0 15,-1-21-15,0 21 16,0 0-16,0-21 16,0 21-16,1 0 15,-1 0 1,-21 21 0,21-21-16,-21 21 0,0 0 15,0 0-15,0 1 16,0-1-16,0 0 0,-21-21 15,21 21-15,-21 0 0,21 0 16,-22 1-16,1-22 0,21 21 0,-21 0 16,0 0-16,21 0 0,-21-21 0,0 21 15,-1 1-15,22-1 0,-21 0 16,0-21-16,0 21 0,0 0 0,0-21 16,-1 21-16,-20 1 0,21-1 15,0-21-15,0 21 0,-1-21 16,1 21-16,0-21 15,42 0 32,0-21-31,1 21-16,-1-21 16,0 21-16,0-21 0,0 21 15,0 0-15,1 0 0,-1 0 0,0-22 16,0 22-16,0 0 0,0 0 15,1 0-15,-1 0 0,0 0 16,0 0-16,0 0 0,0 0 16,1 0-1,-1 0-15,0 0 16,-21-21 78,0 0-94</inkml:trace>
  <inkml:trace contextRef="#ctx0" brushRef="#br1" timeOffset="107799.46">20320 8086 0,'0'0'0,"-21"0"16,21 21-1,0 0-15,-21 0 0,21 0 16,0 1-16,-22-1 0,22 0 16,0 0-16,0 0 0,0 0 15,0 1-15,0-1 0,-21 0 0,21 0 16,0 0-16,-21-21 0,21 21 0,0 1 16,-21-22-16,21 21 0,0 0 15,0-42 32</inkml:trace>
  <inkml:trace contextRef="#ctx0" brushRef="#br1" timeOffset="108183.12">20256 8170 0,'0'0'16,"0"-21"-16,22 21 0,-22-21 0,0 0 16,21 21-16,0-21 0,0 21 15,0-21-15,0 21 16,1-22-16,-1 22 16,0 0-16,0 0 0,0 0 15,0 0-15,1 0 0,-1 0 16,0 0-16,-21 22 0,21-1 0,0 0 15,0-21-15,-21 21 0,0 21 16,22-20-16,-22-1 0,0 0 0,0 0 16,0 0-16,0 0 0,0 1 0,0-1 15,0 0-15,0 0 0,0 0 16,0 0-16,-22 1 0,22-1 16,-21-21-16,0 21 0,0-21 46,0 0-30,21-21 0</inkml:trace>
  <inkml:trace contextRef="#ctx0" brushRef="#br1" timeOffset="108427.55">20256 8382 0,'43'0'31,"-22"0"-31,0 0 0,0-21 16,0 21-16,1 0 0,-1 0 16,0 0-16,0-21 15,0 21-15,0 0 0,1 0 16,-22-21-1,21 21-15,-21-22 16,21 22-16</inkml:trace>
  <inkml:trace contextRef="#ctx0" brushRef="#br1" timeOffset="108719.67">20997 8065 0,'0'21'0,"0"-42"0,0 63 16,-21-21-16,21 21 0,0-20 0,0-1 15,0 0-15,0 21 0,0-21 0,-21 1 16,21-1-16,0 0 0,0 0 15,0 0-15,0 0 0,0 1 0,0-1 16,-21 0-16,21-42 47</inkml:trace>
  <inkml:trace contextRef="#ctx0" brushRef="#br1" timeOffset="108979.52">21018 8086 0,'22'0'0,"-44"0"0,65 21 16,-22 0-16,0 0 15,-21 0-15,21 1 16,0-22-16,-21 21 0,0 0 0,0 0 15,0 0-15,0 0 16,0 1 0,0-44 15,0 1-15</inkml:trace>
  <inkml:trace contextRef="#ctx0" brushRef="#br1" timeOffset="109220.38">21421 8001 0,'-22'0'0,"1"0"16,21 21-16,-21 0 0,0-21 15,0 22-15,0-22 0,21 21 0,-22 0 16,1-21-16,21 21 0,-21-21 15,0 21-15,21 0 16,0-42 15,21 21-15,0-21-16,0 0 0</inkml:trace>
  <inkml:trace contextRef="#ctx0" brushRef="#br1" timeOffset="109470.97">21463 7938 0,'0'21'31,"0"0"-31,0 0 0,0 0 0,0 0 16,0 1-16,0-1 16,0 0-16,0 21 0,0-21 0,-21 1 15,21 20-15,0-21 0,0 0 0,0 22 16,-21-22-16,21 0 0,0 0 15,-22 0-15,22 0 0,0 1 16</inkml:trace>
  <inkml:trace contextRef="#ctx0" brushRef="#br1" timeOffset="110103.61">19135 8805 0,'21'0'16,"0"0"-16,21-21 15,-21 21-15,1 0 0,20 0 0,0-21 16,22 21-16,-22 0 0,22-21 15,-1 21-15,1-21 0,20 21 0,-20-21 16,20 21-16,1 0 0,-21-22 16,41 22-16,-20 0 0,21-21 0,0 21 15,-22-21-15,22 21 0,0 0 0,-21 0 16,-1-21-16,-20 21 0,21 0 16,-22 0-16,1-21 0,-1 21 15,-21 0-15,1 0 0,-1 0 0,0 0 16,-20 0-16,-1 0 0,0 0 15,0 0-15,-42 0 47,0 0-31,0 0-16,-1 0 0,1 0 0,0 0 16</inkml:trace>
  <inkml:trace contextRef="#ctx0" brushRef="#br1" timeOffset="110526.97">19558 8975 0,'0'21'0,"0"42"31,0-41-31,0-1 0,0 0 0,0 0 0,-21 0 16,21 0-16,0 1 0,0-1 0,0 0 15,-21-21-15,21 21 0,0 0 16,0 0-16,0-42 62</inkml:trace>
  <inkml:trace contextRef="#ctx0" brushRef="#br1" timeOffset="111179.59">19918 8932 0,'0'0'15,"21"0"-15,0 0 0,-21-21 16,21 21-16,0 0 0,1 0 16,-1 0-16,0 0 0,0 0 15,0 0-15,0 0 0,1 0 0,-22 21 16,0 1-16,0-1 0,0 0 15,0 0-15,-22 0 16,1-21-16,0 21 0,0 1 0,0-1 16,0-21-16,-22 21 0,22-21 15,0 0-15,0 21 0,0-21 16,-1 0-16,44-21 62,-1 21-62,0 0 0,0 0 0,0 0 16,0 0-16,1 0 16,-1 0-16,21 0 0,-21 0 0,0 0 15,1 0-15,20 0 0,-21 0 16,0 0-16,0 21 0,1 0 16,-22 0-16,0 1 15,-22-1 1,1 0-16,0-21 0,0 21 15,0-21-15,0 21 0,-1-21 0,1 0 16,0 21-16,0-21 0,0 0 0,0 0 16,-1 0-16,1 0 0,0 22 15,-21-22-15,21 0 0,-1 0 0,1 0 16,0 0-16,0 0 0,0 0 0,0 0 16,-1 0-16,44 0 62,-22-22-62,21 22 16</inkml:trace>
  <inkml:trace contextRef="#ctx0" brushRef="#br1" timeOffset="111503.41">20595 8890 0,'-21'21'31,"0"0"-15,21 1-16,0-1 0,0 0 0,-21 0 15,21 0-15,0 0 0,0 1 16,0-1-16,0 0 0,0 21 0,-22-21 16,22 1-16,0-1 15,-21 0-15,21 0 0</inkml:trace>
  <inkml:trace contextRef="#ctx0" brushRef="#br1" timeOffset="111843.45">20595 8848 0,'21'0'0,"-42"0"0,63 0 16,-42-21-16,22 21 0,-1 0 15,21 0-15,-21 0 0,0 0 0,1 0 16,-1 0-16,21 0 0,-21 0 16,0 0-16,1 21 0,-1-21 0,0 21 15,0 0-15,-21 0 0,0 0 0,0 1 16,0-1-16,0 0 0,0 0 16,0 0-16,0 0 0,0 1 0,0-1 15,0 0-15,-21 0 0,21 0 16,-21-21-16,21 21 15,0 1 1,-21-22 0,-1 0-1,1 0 1</inkml:trace>
  <inkml:trace contextRef="#ctx0" brushRef="#br1" timeOffset="112066.88">20510 9123 0,'0'-21'0,"22"21"32,-1-21-32,0 21 0,0 0 15,0 0-15,0 0 0,22-22 16,-22 22-16,0 0 0,21 0 0,-20 0 15,-1-21-15,0 21 0,0 0 16,0 0-16,0-21 0,1 21 16,-1 0-16</inkml:trace>
  <inkml:trace contextRef="#ctx0" brushRef="#br1" timeOffset="112371.71">21230 8827 0,'0'21'32,"0"0"-32,0 0 0,0 0 15,0 0-15,0 1 0,0-1 16,0 0-16,0 21 0,0-21 0,0 1 15,-21-1-15,21 0 0,0 0 0,0 0 16,0 0-16,0 1 16,0-1-1,0-42 32</inkml:trace>
  <inkml:trace contextRef="#ctx0" brushRef="#br1" timeOffset="112631.55">21209 8869 0,'42'-21'16,"-21"21"-1,1 21 1,-1-21-16,-21 21 0,21 0 15,0-21-15,-21 21 0,21 1 16,-21-1-16,0 0 0,21 0 16,-21 0-16,22 0 15,-22 1 1,21-22 0,0-22-1</inkml:trace>
  <inkml:trace contextRef="#ctx0" brushRef="#br1" timeOffset="113167.31">21696 8805 0,'0'0'0,"-21"0"0,-1 0 0,1 22 15,0-1-15,-21-21 0,21 21 16,-1 0-16,1-21 0,0 21 0,0 0 16,0-21-16,0 22 0,-1-1 15,44-21 17,-1 0-17,0 0-15,-21-21 16,21 21-16,0-22 0,0 22 0,1-21 15,-1 21-15,0-21 0,0 21 16,-21-21-16,21 0 0,0 21 0,-21-21 16,22 21-16,-22-22 0,21 22 15,0-21 1,-21 42 15,0 1-15,0-1-16,0 0 15,0 0-15,21 0 0,-21 0 0,0 1 16,0-1-16,0 0 0,0 0 16,0 21-16,0-20 0,0-1 0,0 0 15,0 0-15,0 0 0,0 0 16,0 1-16,0-1 16,0 0 15,-21-42 0</inkml:trace>
  <inkml:trace contextRef="#ctx0" brushRef="#br1" timeOffset="134186.98">2053 7789 0,'-21'0'0,"21"-21"31,-21 21-31,0 0 15,-1 0 1,1 0 0,0 0-1,0 0 17,42 0 30,0 0-62,0-21 0,1 21 16,20 0-16,0 0 0,1-21 15,-1 21-15,21 0 0,-20 0 0,20-21 16,1 21-16,-22-21 0,22 21 16,-22 0-16,0 0 0,1 0 0,-1 0 15,-21 0-15,0 0 0,0 0 16,1 0-16,-44 0 47</inkml:trace>
  <inkml:trace contextRef="#ctx0" brushRef="#br1" timeOffset="134635.72">2413 7768 0,'0'0'0,"-21"0"16,0 0 0,-1 0-16,1 0 15,0 0 1,21 21 0,0 1-16,0-1 0,0 0 15,0 21-15,0-21 0,0 22 16,21-1-16,0 0 0,1 1 0,-1-1 15,0 22-15,0-22 0,-21 0 16,21 1-16,-21-1 0,21 0 0,-21 1 16,0-1-16,0-21 0,0 21 0,0-20 15,0-1-15,-21 21 0,0-21 16,0 0-16,0 1 0,0-22 16,-1 21-16,1-21 0,0 0 15,-21 0-15,21 0 0,-22 0 0,22 0 16,-21 0-16,21-21 0,-22-1 15,22 1-15,0 0 0,-21 0 0,20 0 16,1 0-16,0-1 0,21 1 16,0 0-16,-21 0 0,21 0 0,0 0 15,0-1-15,0 1 16,21 21-16,0-21 0,0 21 16,1 0-16,-1 0 0,21-21 15,-21 21-15,0 0 0,22 0 0,-1 0 16</inkml:trace>
  <inkml:trace contextRef="#ctx0" brushRef="#br1" timeOffset="136119.47">2836 8319 0,'21'0'16,"1"0"0,-22-22-16,21 1 15,-21 0-15,21 0 16,-21 0-16,0 0 0,0-1 16,-21 22-1,0-21-15,-1 21 0,1 0 0,0 0 16,0 0-16,0 21 0,-22-21 15,22 22-15,0-1 0,-21 21 0,21-21 16,-22 0-16,22 22 0,0-22 16,0 21-16,21 1 0,0-22 0,0 21 15,0-21-15,0 22 0,0-22 16,0 0-16,0 0 0,0 0 16,0 0-16,21 1 0,0-22 0,0 0 15,0 0-15,1 0 16,-1 0-16,0 0 0,0 0 0,0-22 15,0 1-15,1 0 0,-1 0 16,0 0-16,0 0 0,0-1 16,0 1-16,-21-21 0,0 21 0,0-22 0,0 22 15,22 0-15,-22 0 0,0 0 16,0 0-16,0-1 0,0 44 31,0-1-31,0 21 16,0-21-16,0 0 15,0 22-15,0-22 0,21 0 0,-21 21 16,0-20-16,0-1 0,0 0 0,0 0 16,0 0-16,21-21 0,-21 21 15,21-21-15,0 0 16,0 0-16,1 0 16,-1-21-16,-21 0 0,0 0 15</inkml:trace>
  <inkml:trace contextRef="#ctx0" brushRef="#br1" timeOffset="136352.53">3090 8276 0,'0'0'0,"21"0"16,-21 21 0,0 1-16,0-1 0,22 0 0,-1 0 15,-21 0-15,21 0 0,-21 22 16,21-22-16,-21 0 0,21 0 0,-21 0 15,0 1-15,21-1 0,-21 0 0,22 0 16,-1-21-16,-21 21 0,21-21 16,0 0 15,-21-21-31,0 0 0,21 21 16</inkml:trace>
  <inkml:trace contextRef="#ctx0" brushRef="#br1" timeOffset="136551.85">3450 8276 0,'0'0'0,"-21"21"31,0 1-31,0-1 16,-1 21-16,1-21 0,0 0 16,0 1-16,0-1 0,0 21 0,21-21 15,-22 0-15,1 1 0,21-1 16,0 0-16,-21-21 0,21 21 15,0 0-15,21-21 16,0 0-16,1 0 0,20-21 0</inkml:trace>
  <inkml:trace contextRef="#ctx0" brushRef="#br1" timeOffset="137019.59">3810 8297 0,'0'-21'0,"0"42"0,-21-63 15,0 42 1,-1 0-16,1 0 0,0 0 16,0 0-16,0 21 0,0 0 0,-1 1 15,1-1-15,0 0 0,0 21 16,0-21-16,0 1 0,21 20 15,-22-21-15,22 0 0,-21 0 0,21 1 16,0-1-16,0 0 0,21-21 16,1 0-1,-1 0-15,0 0 16,0 0-16,0-21 0,0 0 16,1-1-16,-1 1 0,0 0 0,0 0 15,0 0-15,0 0 0,-21-1 16,0 1-16,22 0 0,-22 0 15,21 21-15,-21 21 16,0 0 0,0 0-16,0 1 0,0-1 15,0 0-15,0 0 0,0 21 16,0-20-16,0-1 0,0 0 16,21 0-16,0-21 0,0 0 15,0 0 1,1 0-16,-1-21 0</inkml:trace>
  <inkml:trace contextRef="#ctx0" brushRef="#br1" timeOffset="137555.56">4572 7938 0,'0'-22'0,"0"1"32,0 0-32,0 0 0,0 0 15,-21 0 1,0 21-16,-1 0 16,1 0-16,-21 0 0,21 0 15,-22 0-15,22 21 0,-21 0 0,21-21 16,-22 42-16,1-21 0,21 1 15,0-1-15,-22 21 0,22-21 0,0 0 16,21 22-16,0-22 0,-21 0 16,21 0-16,0 0 0,0 1 15,0-1-15,0 0 0,21 0 0,0 0 0,0-21 16,1 21-16,-1-21 16,21 22-16,-21-22 0,22 21 0,-1-21 15,-21 21-15,21-21 0,1 21 0,-22 0 16,0-21-16,0 21 0,0 1 15,-21-1-15,0 0 0,0 0 16,-21 0-16,-21 0 0,0 1 0,-1-1 16,1 0-16,0 0 0,-1-21 15,-20 21-15,20-21 0,1 0 0,0 0 16,21 0-16,-22 0 0,22 0 16,-21 0-16,21 0 0,-1 0 0,1-21 15,21 0-15,-21 0 0,21 0 16,0-1-16,0 1 15,21 0-15,0 21 0,1-21 0,-1 0 16,0 21-16,21-21 0,-21-1 0,1 22 16</inkml:trace>
  <inkml:trace contextRef="#ctx0" brushRef="#br1" timeOffset="138335.91">4678 8192 0,'0'0'0,"0"-22"0,-21 22 32,-1 22-17,1-1-15,21 0 16,-21 0-16,0 0 0,21 22 0,-21-22 15,0 0-15,21 21 0,0-21 16,-22 22-16,22-22 0,-21 0 16,21 21-16,0-20 0,0-1 0,0 0 15,0 0-15,21-21 16,1 0-16,-1 0 0,21 0 16,-21 0-16,0 0 0,22 0 0,-22-21 15,21 0-15,1 0 0,-1-1 0,-21 1 16,21 0-16,1-21 0,-22 21 15,21-22-15,-21 1 0,1 21 0,-22-22 16,0 22-16,0-21 0,0 21 0,0 0 16,0-1-16,-22 22 15,1 0-15,0 0 0,0 22 16,0-22-16,0 21 0,-1 0 0,1 0 16,0 0-16,21 22 15,0-22-15,0 0 0,0 0 0,0 0 16,0 0-16,0 1 0,0-1 15,21 0-15,0-21 0,1 21 16,-22 0-16,21-21 0,-21 21 0,21-21 16,-21 22-16,21-22 0,-21 21 15,21-21 1,0 0-16,1 0 16,-1 0-16,0 0 15,0-21-15,0-1 16,0 1-16,1 21 0,-22-21 0,21 0 15,0 0-15,-21 0 0,0-22 16,21 22-16,0 21 0,-21-21 16,21 0-16,-21 42 31,0 0-15,0 0-16,0 0 0,-21 1 15,21-1-15,-21 0 0,21 0 0,0 0 16,-21 0-16,21 1 0,0-1 15,0-42 32,0-1-47,0 1 16</inkml:trace>
  <inkml:trace contextRef="#ctx0" brushRef="#br1" timeOffset="138503.82">5292 8107 0,'0'0'0,"-22"0"16,1 0-1,21 21 17,0 0-17,0 0-15</inkml:trace>
  <inkml:trace contextRef="#ctx0" brushRef="#br1" timeOffset="138883.6">5482 8276 0,'-21'0'0,"0"21"15,21 1 1,0-1-16,0 0 16,0 0-16,0 0 0,0 0 15,0 1-15,0 20 0,0-21 16,0 0-16,0 22 0,0-1 0,0 0 16,0 1-16,0 20 0,0-21 0,0 22 15,0-1-15,-21 22 0,21-21 16,-22-1-16,1 22 0,0-22 0,0 1 15,21 20-15,-21-20 0,21-1 0,-21-20 16,21 20-16,0-20 0,0-1 16,0 0-16,0-21 0,0 1 0,0-1 15,0 0-15,0-42 16,0 0 0,21-1-16,0-20 0,0 21 15,-21-21-15,0-1 0,21 1 0,0 0 16</inkml:trace>
  <inkml:trace contextRef="#ctx0" brushRef="#br1" timeOffset="139195.42">5419 8636 0,'-22'-42'16,"44"84"-16,-44-105 0,22 20 0,-21 1 16,21 21-16,0-22 0,0 22 0,0 0 15,21-21-15,1 21 0,-1-1 0,0 1 16,0 0-16,21 0 0,-20 0 15,20 0-15,0 21 0,1 0 16,-22 0-16,21 0 0,-21 21 16,0 0-16,1 0 0,-22 0 0,0 0 0,0 22 15,0-22-15,-22 21 0,-20-21 16,21 22-16,-21-22 0,-1 21 0,1-21 16,0 1-16,-1-1 0,22 0 0,-21-21 15,21 21-15,-22-21 0,22 0 16,0 0-16,0 0 0,21-21 31,21 0-31,0 0 16,0-1-16,0 1 0,1 0 15</inkml:trace>
  <inkml:trace contextRef="#ctx0" brushRef="#br1" timeOffset="139471.85">6032 7747 0,'0'-21'0,"0"42"0,0-63 16,0 63 15,0 0-31,0 21 16,0-20-16,0 20 0,0 0 0,-21 1 15,21-1-15,-21 0 0,21 22 16,-21-22-16,21 0 0,0 1 0,0-1 15,0 0-15,0-20 0,0-1 0,0 21 16,0-21-16,21-21 16,0 0-16,0 0 15,-21-21-15,22 0 16,-22 0-16</inkml:trace>
  <inkml:trace contextRef="#ctx0" brushRef="#br1" timeOffset="139640.75">5757 8107 0,'0'0'0,"-21"0"0,0 0 16,42 0 15,0 0-31,0-21 0,1 21 16,20-21-16,-21-1 0,21 22 15,-20-21-15,20 0 0,-21 0 0,0 0 16,0 21-16</inkml:trace>
  <inkml:trace contextRef="#ctx0" brushRef="#br1" timeOffset="139827.65">6689 7959 0,'-22'0'0,"-126"0"15,106 0-15,0 0 16,-1 0-16,22 0 0,0 0 16,-21 0-16,42-21 0,-22 21 0,1-22 15,0 22-15</inkml:trace>
  <inkml:trace contextRef="#ctx0" brushRef="#br1" timeOffset="140431.06">6286 7853 0,'0'0'0,"0"21"31,22-21 0,-1 0-15,0 0-16,0 0 0,0 0 15,0 0-15,22-21 0,-22 21 0,21-21 16,-21 21-16,22-21 0,-22-1 0,21 1 16,-21 21-16,22-21 0,-22 0 15,0 0-15,0 0 0,0 21 0,-21-22 16,0 1-16,-21 21 16,0 0-16,0 0 0,-21 0 15,-1 0-15,22 0 0,-21 0 0,-1 21 16,1 1-16,0-1 0,-1 0 15,1 0-15,21 0 0,-21 22 16,20-22-16,1 21 0,0 0 0,0-20 16,21 20-16,0 0 0,0-21 0,0 22 15,0-22-15,0 0 0,21 0 16,21 0-16,-20-21 0,20 0 0,-21 22 16,21-22-16,22 0 0,-22 0 15,1 0-15,-1 0 0,0-22 0,1 22 16,-22 0-16,0 0 0,0-21 0,-42 21 31,0 0-31,-22 0 0,1 21 16,0-21-16,-1 22 0,1-1 15,-21 0-15,20 0 0,1 21 0,0-20 16,20-1-16,-20 0 0,21 21 16,0-21-16,0 1 0,21-1 0,0 0 15,0 0-15,0 0 0,0 0 16,21-21-16,0 0 15,0 0-15,0 0 0,22 0 0,-22 0 16,21 0-16,0-21 0,-20 0 0,20 21 16</inkml:trace>
  <inkml:trace contextRef="#ctx0" brushRef="#br1" timeOffset="140679.92">6731 8149 0,'0'0'0,"21"21"16,0 1-16,-21-1 15,21 0-15,-21 0 0,0 0 0,22 22 16,-1-22-16,-21 0 0,21 0 0,0 0 16,-21 0-16,21 1 0,-21-1 15,0 0-15,21 0 0,1-21 0,-22 21 16,21-21-16,0 0 15,0 0-15,0 0 16,-21-21-16,0 0 0,21 21 16</inkml:trace>
  <inkml:trace contextRef="#ctx0" brushRef="#br1" timeOffset="140871.81">7133 8170 0,'0'0'0,"0"-21"0,0 0 15,-21 21-15,0 0 16,0 0-16,-1 0 0,1 21 0,0 0 15,0 1-15,-21-1 16,20 0-16,-20 0 0,21 21 0,-21-20 16,-1 20-16,1-21 0,0 21 0,20-20 15,-20-1-15,21 21 0,0-42 16,21 21-16,0 0 0,21-21 16,0 0-1,0 0-15</inkml:trace>
  <inkml:trace contextRef="#ctx0" brushRef="#br1" timeOffset="141247.59">7154 8340 0,'0'0'0,"0"21"31,21-21-16,1-21 1,-1 21-16,0-21 0,0 21 16,0-22-16,0 1 0,1 0 0,-1 21 15,-21-21-15,0 0 0,21 21 0,-21-21 16,0-1-16,-21 22 16,0 0-16,-1 0 15,1 0-15,-21 0 0,21 22 0,0-1 16,-22 0-16,22 0 0,0 0 15,0 0-15,0 1 0,-1-1 0,1 0 16,21 0-16,-21 21 0,21-20 16,0-1-16,0 0 0,0 0 15,21 0-15,0-21 0,1 0 16,-1 0-16,0 0 0,0 0 0,21 0 16,-20 0-16,-1 0 0,0 0 0,0 0 15</inkml:trace>
  <inkml:trace contextRef="#ctx0" brushRef="#br1" timeOffset="141691.34">7599 8192 0,'0'0'0,"-21"0"16,-1 0-16,1 21 15,0 0-15,21 0 0,-21-21 0,21 21 16,0 0-16,-21 22 0,21-22 0,0 0 15,0 0-15,0 0 0,0 1 16,0-1-16,0 0 0,0 0 16,0 0-16,21-21 0,0 0 0,0 0 15,0 0-15,1 0 16,-1 0-16,0 0 0,0 0 0,0 0 16,22-21-16,-22 21 0,0-21 0,0 0 15,-21 0-15,21-1 0,0 1 16,-21 0-16,22-21 0,-22 21 15,0-1-15,0 1 0,0 0 0,0 0 16,0 0-16,0 42 31,0 0-31,0 0 16,-22 0-16,22 1 0,-21-1 16,21 0-16,0 21 0,0-21 0,0 1 15,0-1-15,0 0 0,0 0 16,0 0-16,21-21 15,1 0-15,-1 0 0,0 0 16,0 0-16,0-21 0,0 21 16,1-21-16,-1 0 0</inkml:trace>
  <inkml:trace contextRef="#ctx0" brushRef="#br1" timeOffset="141962.74">8234 7662 0,'0'0'0,"0"-21"16,-21 21 15,21 21-31,-22 1 0,22-1 16,0 0-16,-21 21 0,0 1 0,21-1 16,-21 0-16,0 22 0,21-22 0,0 22 15,-21-1-15,21-21 0,-22 22 16,22-22-16,-21 1 0,21-1 0,0-21 15,0 21-15,0-20 0,0 20 0,0-21 16,0 0-16,21-21 16,1 0-16,-1 0 15,0-21-15,0 21 0,0-21 16</inkml:trace>
  <inkml:trace contextRef="#ctx0" brushRef="#br1" timeOffset="142323.53">8297 8234 0,'-21'42'31,"21"-21"-31,-21 1 0,21-1 0,0 0 16,-21 0-16,21 0 0,0 0 16,0 1-16,0-1 0,0 0 15,0 0-15,21-21 16,0 0-16,0 0 0,0 0 15,1 0-15,-1-21 16,0 0-16,0 21 0,-21-21 16,0-1-16,0-20 0,0 21 0,0 0 15,0-22-15,0 22 0,0 0 16,0-21-16,-21 21 0,0-1 16,0 22-16,-1 0 15,1 0-15,0 22 16,21-1-16,0 0 0,0 0 15,0 0-15,0 0 0,0 1 0,0-1 16,0 0 0,21-21-16,0 0 0,1 0 15</inkml:trace>
  <inkml:trace contextRef="#ctx0" brushRef="#br1" timeOffset="142672.32">8509 8276 0,'0'-21'15,"0"42"-15,0-63 0,0 21 16,21 0-16,0-1 0,0 22 16,-21-21-16,22 21 0,-1 0 0,0 0 15,0 0-15,0 0 16,0 21-16,1-21 0,-22 22 16,0-1-16,0 0 0,21 0 0,-21 21 15,0-20-15,0-1 0,0 0 16,0 0-16,0 0 0,0 0 15,0 1-15,0-1 0,0 0 16,-21-21-16,21-21 47,0 0-47,0-1 0,0 1 16,0 0-16,0-21 0,0 21 15,0-1-15,0 1 0,0 0 16,0 0-16,0 0 0,21 0 0,0-1 15,0 1-15,-21 0 16,0 0-16</inkml:trace>
  <inkml:trace contextRef="#ctx0" brushRef="#br1" timeOffset="142959.76">7810 7916 0,'43'0'31,"-22"0"-31,21 0 16,1-21-16,-1 21 0,0 0 0,1-21 15,-1 21-15,0-21 0,1 21 16,-1 0-16,-21 0 0,0 0 0,0 0 15,1-21-15,-44 0 32,22-1-17,0 1-15</inkml:trace>
  <inkml:trace contextRef="#ctx0" brushRef="#br1" timeOffset="143320.56">9038 7049 0,'21'-22'15,"-21"1"1,0 42 15,0 1-31,0-1 0,0 21 16,0-21-16,0 0 0,-21 22 16,21-22-16,-21 21 0,21-21 0,0 22 15,0-22-15,0 0 0,0 0 16,0 0-16,0 1 0,0-1 15,0-42 17,0-1-32</inkml:trace>
  <inkml:trace contextRef="#ctx0" brushRef="#br1" timeOffset="143591.1">8869 7430 0,'0'21'16,"0"-42"-16,0 63 0,0-21 15,0 0-15,0 0 0,0 1 16,21-22-16,0 0 16,0 0-16,22 0 0,-22 0 15,0 0-15,21 0 0,-21 0 0,1 0 16,20 0-16,-21 0 0,0 0 15,0 0-15,-21-22 0,22 1 16,-22 0-16,0 0 16,0 0-1,-22 21-15,22-21 0,0-1 0,-21 22 16,21-21-16</inkml:trace>
  <inkml:trace contextRef="#ctx0" brushRef="#br1" timeOffset="143815.97">8953 7070 0,'0'0'0,"-21"0"16,21-21 15,21 21-31,1 0 0,-1-22 0,0 22 16,0 0-16,0 0 0,0 0 15,1 0-15,20 0 0,-21 0 0,0-21 16,0 21-16,1 0 0,-1 0 16,-21-21-16</inkml:trace>
  <inkml:trace contextRef="#ctx0" brushRef="#br1" timeOffset="144375.65">9165 6710 0,'-21'0'0,"42"0"0,-63 0 0,21 0 0,-1 0 16,1 0-16,-21 0 0,21 0 0,-22 0 15,22 21-15,-21 0 0,0 0 16,-1 1-16,1-1 0,0 0 0,-1 21 15,22-21-15,-21 22 0,21-1 16,-1 0-16,1 1 0,0-1 0,21 0 16,0 22-16,0-22 0,0 1 15,0-1-15,0 0 0,0 1 16,0-1-16,21 0 0,0-21 0,1 1 0,-1 20 16,0-21-16,21 0 0,-21 0 15,22 1-15,-1-1 0,-21-21 16,22 21-16,-1-21 0,21 0 0,-20 0 15,-1 0-15,0 0 0,1 0 0,-1-21 16,0 21-16,1-21 0,-1-1 16,0 1-16,-20 0 0,20 0 0,-21 0 15,0-22-15,22 1 0,-22 21 16,0-21-16,-21-1 0,21-20 0,0 20 16,-21 1-16,21-21 0,-21 20 0,0 1 15,0 0-15,0-1 0,0 1 16,0 0-16,-21-1 0,-21 1 0,21 21 15,0-22-15,-22 22 0,22 0 0,-21 0 16,-1 0-16,1 0 16,0 21-16,-1 0 0,1-22 0,21 22 15,-21 0-15,-1 0 0,22 0 0,-21 0 16,21 0-16,-1 22 0,1-22 16,0 21-16,0 0 0,0-21 0,21 21 15,-21 0-15,21 0 0</inkml:trace>
  <inkml:trace contextRef="#ctx0" brushRef="#br1" timeOffset="145631.49">3895 9694 0,'-22'0'31,"1"0"-15,0 0-1,21-21-15,-21 21 0,21-21 16,0 0-16,0 0 16,0 0-16,0-1 15,21 1-15,0 21 16,0-21-16,1 21 0,-1 0 0,0-21 15,0 21-15,0 0 0,0 0 0,1 0 16,-1 0-16,0 0 16,-21 21-16,21 0 0,-21 0 0,0 1 15,0 20-15,0 0 0,0 1 0,0-22 16,-21 21-16,-21 0 16,20 1-16,1-1 0,0 0 0,0-20 15,-21 20-15,20-21 0,-20 21 0,21-20 16,-21-1-16,20 0 0,-20-21 15,21 21-15,0-21 0,0 0 0,-1 0 16,1 0-16,0 0 0,21-21 16,0 0-16,-21 21 0,21-21 0,0-1 15,0 1-15,0-21 0,0 21 0,0 0 16,0-1-16,0 1 0,0 0 16,21 0-16,0 0 0,-21 0 0,21 21 15,1 0-15,-1 0 0,0 0 16,0 0-16,0 0 0,0 0 15,1 21-15,-1 0 0,0 0 0,0 0 16,0-21-16,0 21 0,1 1 16,-22-1-16,21-21 0,0 21 0,0 0 15,-21 0-15,21-21 0,0 0 16,-21 21-16,22-21 16,-1 0-16,0 0 0,0 0 15,-21-21-15</inkml:trace>
  <inkml:trace contextRef="#ctx0" brushRef="#br1" timeOffset="145911.32">4614 9589 0,'-21'0'31,"0"21"-31,21 21 0,-21-21 0,0 0 16,-1 22-16,1 20 0,0-20 16,0-22-16,0 21 15,0-21-15,-1 22 0,22-22 0,0 0 16,-21 0-16,0 0 0,21 0 16,0 1-16,0-1 15,21-42 1,0-1-1,-21 1-15,22 0 0</inkml:trace>
  <inkml:trace contextRef="#ctx0" brushRef="#br1" timeOffset="146187.82">4487 9673 0,'0'0'0,"0"-21"0,21 0 15,1 0-15,-22 0 0,21 21 16,0-22-16,0 22 0,0 0 15,0 0-15,1-21 0,-1 21 16,0 0-16,0 0 0,0 0 0,0 21 16,1 1-16,-1-1 0,0 0 15,-21 0-15,0 21 0,0 1 0,0-22 16,0 21-16,0 1 0,0-1 0,-21-21 16,21 21-16,0-20 0,-21-1 15,21 0-15,-22 0 0,22 0 0,-21 0 16,0-21 31,21-21-47,-21 0 0</inkml:trace>
  <inkml:trace contextRef="#ctx0" brushRef="#br1" timeOffset="146383.72">4339 9948 0,'0'0'0,"21"0"32,0 0-32,1-21 15,20 21-15,-21 0 0,21-21 16,-20 0-16,20 21 0,0-21 0,1 21 16,-22-21-16,21 21 0,-21-22 15,0 22-15,22-21 0,-22 21 0,0 0 16</inkml:trace>
  <inkml:trace contextRef="#ctx0" brushRef="#br1" timeOffset="146748.06">5440 9525 0,'-21'0'0,"42"0"0,-42-21 16,-1 21-1,1 21-15,0 0 16,21 0-16,0 1 16,-21 20-16,21-21 0,0 21 0,-21-20 15,21 20-15,0 0 0,0-21 0,0 22 16,0-22-16,0 21 0,-21-21 15,21 1-15,0-1 0,0 0 0,0 0 16,0 0-16,0-42 47,0 0-31,0 0-16,0 0 15,0-1-15</inkml:trace>
  <inkml:trace contextRef="#ctx0" brushRef="#br1" timeOffset="146984.92">5292 9610 0,'0'-21'0,"0"42"0,21-42 47,0 21-32,0 21-15,0-21 0,0 21 0,1 0 16,20 0-16,-21 0 0,0 1 0,22-1 15,-22 0-15,0 0 0,21 21 16,-21-42-16,1 22 0,-22-1 16,21-21-16,0 21 0,-21-42 47</inkml:trace>
  <inkml:trace contextRef="#ctx0" brushRef="#br1" timeOffset="147455.65">5927 9504 0,'0'0'0,"-43"42"31,1-42-31,21 21 0,0 1 0,-1-1 16,-20 0-16,21 0 0,-21 0 15,20 0-15,1 1 0,0-1 0,0 0 16,0-21-16,21 21 0,21-21 31,0 0-15,0 0-16,0-21 0,1 0 0,-1 0 16,0 21-16,0-22 0,0 1 15,22 0-15,-22-21 0,0 21 0,0-1 16,0 1-16,0 0 0,1 0 0,-1 21 15,0-21-15,0 0 0,0 21 16,0-22-16,-21 1 0,22 21 16,-1 0-16,-21 21 31,0 1-31,0-1 0,0 0 0,0 21 16,0-21-16,0 22 0,-21-1 0,21 0 15,-22 1-15,22-22 0,0 21 16,0 1-16,0-22 0,0 21 0,0-21 15,0 22-15,0-22 0,0 0 0,0 0 16,0 0-16</inkml:trace>
  <inkml:trace contextRef="#ctx0" brushRef="#br1" timeOffset="152823.82">22754 7303 0,'0'0'0,"-21"0"16,0 0-16,0 0 15,21-22-15,-22 22 16,22-21 0,0 0-16,22 21 15,-1-21-15,21 21 0,-21-21 0,22 0 16,-1 21-16,0-22 0,22 1 16,-22 21-16,22-21 0,-22 21 0,21-21 15,-20 21-15,20 0 0,-20 0 16,-22 0-16,0 0 0,0 0 0,-42 0 31,0 0-31,-22 0 16,22 21-16,-21-21 0,21 21 0,-22-21 15</inkml:trace>
  <inkml:trace contextRef="#ctx0" brushRef="#br1" timeOffset="153083.67">22987 7197 0,'0'21'32,"0"0"-32,0 0 15,0 0-15,0 22 0,0-1 16,0 0-16,0 1 0,-21-1 0,21 0 16,0 22-16,0-22 0,0 1 15,0-1-15,0 0 0,0 1 16,0-1-16,0 0 0,0-21 0,0 22 15,0-22-15,0 0 0,0 0 16,0 0-16,0 1 0,0-1 0,0-42 31,0-1-31</inkml:trace>
  <inkml:trace contextRef="#ctx0" brushRef="#br1" timeOffset="153603.74">23558 7684 0,'0'0'0,"127"-43"31,-105 22-31,-1 21 0,0-21 0,-21 0 16,21 21-16,-21-21 0,0-1 16,0 1-16,0 0 0,-21 0 0,0 21 15,0-21-15,-1 0 0,1 21 16,-21 0-16,0 0 0,20 0 0,-20 0 15,0 21-15,-1 0 0,1 0 0,0 21 16,21-20-16,-22 20 0,22 0 16,0-21-16,0 22 0,0-22 0,21 21 15,-22-21-15,22 22 0,0-22 16,0 0-16,0 0 0,0 0 16,22 1-16,-1-22 0,0 0 15,0 0-15,21 0 0,-20 0 16,20 0-16,-21-22 0,21 1 0,-20 0 15,20 0-15,-21 0 0,21 0 0,-20-1 16,-1 1-16,0 0 0,0-21 16,0 21-16,0-22 0,-21 22 0,0 0 15,0 0-15,0 0 0,0 42 32,0 0-32,0 0 0,0 0 15,0 0-15,0 1 0,-21-1 16,21 21-16,0-21 0,0 0 15,0 1-15,0-1 0,0 0 0,0 0 16,0 0-16,21-21 16,1 0-16,-1 0 0,0 0 15,0 0-15,0 0 0,0 0 0,1-21 16,-1 0-16,0 0 0,0 0 16</inkml:trace>
  <inkml:trace contextRef="#ctx0" brushRef="#br1" timeOffset="154178.13">24066 7154 0,'0'-21'0,"0"42"0,0-63 0,0 63 31,0 0-31,0 22 16,0-1-16,0 0 0,0 1 0,0-1 15,0 0-15,0 1 0,0-1 16,0 0-16,0 1 0,0-22 0,0 21 15,0 1-15,0-22 0,0 0 16,0 0-16,0 0 0,0 0 0,0 1 16,0-1-16,0-42 31,0-1-15,0 1-16,0 0 0,0 0 15,0-21-15,0 20 0,22 1 16,-1-21-16,0 21 0,0 0 0,0-22 15,0 22-15,1 21 0,-1-21 0,0 21 16,21 0-16,-21 0 0,1 0 16,-1 0-16,0 21 15,-21 0-15,0 0 16,-21-21-16,0 22 0,-1-1 0,1-21 16,0 21-16,-21 0 0,21-21 0,-22 0 15,22 0-15,-21 0 16,21 0-16,-1 0 0,1 0 0,0 0 15,21 21 17,0 0-32,21-21 0,-21 22 15,21-1-15,1-21 0,-1 21 0,0 0 16,0 0-16,0-21 0,0 21 16,-21 1-16,22-22 0,-1 21 0,0 0 15,0-21-15,0 21 16,0-21-16,1 0 0,-1 0 15,0 0-15,0 0 0,0 0 16,-21-21-16,21 0 0,1 21 0</inkml:trace>
  <inkml:trace contextRef="#ctx0" brushRef="#br1" timeOffset="154547.92">24659 7684 0,'21'0'47,"0"0"-47,1-22 0,-1 22 0,21-21 15,-21 21-15,0-21 0,22 21 16,-22-21-16,0 0 0,0 21 16,0-21-16,1-1 0,-1 1 0,-21 0 15,0 0-15,-21 21 31,-1 0-31,1 0 0,0 21 0,-21 0 16,21 0-16,-22 1 0,22-1 16,0 0-16,-21 0 0,20 0 0,1 0 15,0 1-15,21-1 0,0 0 0,-21 0 16,21 0-16,0 0 16,21-21-16,0 0 0,0 0 15,1 0-15,20 0 0,-21 0 16,21 0-16,-20 0 0,20 0 15,-21 0-15,21 0 0,1-21 0,-22 21 16,21-21-16,1 0 0</inkml:trace>
  <inkml:trace contextRef="#ctx0" brushRef="#br1" timeOffset="154915.71">25548 7472 0,'21'0'0,"-42"0"0,42-21 15,-21 0-15,-21 21 16,0 0-16,0 0 0,0 0 15,-22 0-15,22 0 0,-21 0 16,21 21-16,-22-21 0,22 21 0,0 0 16,0-21-16,0 21 0,-1-21 15,22 21-15,0 1 0,0-1 16,22 0-16,-1-21 16,0 0-16,21 21 0,-21-21 15,1 0-15,20 21 0,-21-21 0,21 21 16,-20-21-16,-1 22 0,0-22 0,0 0 15,-21 21-15,21-21 0,-21 21 16,-21 0-16,0-21 16,-21 0-16,20 21 0,-20-21 15,0 0-15,21 0 0,-22 0 16,1 0-16,0 0 0,20 0 0,-20 0 16,21 0-16,0 0 0,0 0 0,-1 0 15,1 0-15,0 0 0,0 0 16,21-21-16,0 0 15,21 21-15,0-21 16</inkml:trace>
  <inkml:trace contextRef="#ctx0" brushRef="#br1" timeOffset="155393.62">26395 7154 0,'21'-42'0,"-42"84"0,42-105 16,-21 21-16,0 20 0,0 1 15,0 0-15,0 0 0,0 0 0,-21 0 16,0 21-16,-22 0 0,22 0 16,-21 0-16,-1 0 0,1 0 0,0 0 15,-1 21-15,-20 0 0,21-21 0,-1 21 16,1 0-16,0 0 0,20 1 15,1 20-15,0-21 0,21 0 16,0 0-16,0 1 0,0 20 0,0-21 16,21 0-16,0 0 0,22 22 15,-1-22-15,0 0 0,1 0 0,-1 0 16,0 22-16,1-22 0,-1 0 16,0 0-16,1 0 0,-22 1 0,21-1 15,-21 0-15,1-21 0,-22 21 0,0 0 16,0 0-16,-43 1 15,22-22-15,-21 21 0,-22-21 0,22 0 16,-22 0-16,22 21 0,-21-21 16,20 0-16,-20 0 0,20 0 15,1 0-15,0 0 0,21 0 0,-1 0 16,1 0-16,0 0 0,21-21 16,21 21-1,0 0-15,1-21 0,-1 21 16,0 0-16,21 0 0</inkml:trace>
  <inkml:trace contextRef="#ctx0" brushRef="#br1" timeOffset="157055.04">26712 7366 0,'0'0'0,"-21"0"0,0 0 0,0 0 16,0 0-16,-1 0 0,1 0 15,21 21-15,-21-21 0,0 21 0,0 1 16,0-1-16,21 0 0,0 0 16,-22 21-16,22-20 0,0-1 0,-21 0 15,21 0-15,0 0 0,0 0 0,0 1 16,0-1-16,21-21 0,1 21 15,-1-21-15,0 0 0,0 21 0,0-21 16,0 0-16,1 0 0,-1 0 16,21 0-16,-21 0 0,22 0 15,-22 0-15,21 0 0,-21-21 0,22 21 16,-22-21-16,0 0 0,0-1 0,0 1 16,0 0-16,1 0 0,-22 0 15,0 0-15,0-1 0,0 1 0,0 0 16,0 42 15,0 0-15,0 1-16,0-1 15,0 0-15,0 0 0,0 0 16,0 0-16,21 1 0,-21-1 0,21 0 16,-21 0-16,0 0 15,21-21-15,0 0 0,-21 21 0,21-21 16,1 0-16,-1 0 0,0 0 15,0 0-15,0 0 16,0 0-16,1-21 0,-1 0 0,0 21 16,-21-21-16,21 0 0,0 0 0,0-22 15,1 22-15,-22 0 0,0 0 16,21 0-16,0-1 0,-21 1 0,0 0 16,0 0-16,0 0 15,0 0-15,0 42 31,0 0-15,-21 0-16,21 0 0,-21 0 0,21 1 16,-22-1-16,22 0 0,0 0 0,0 0 15,0 0-15,0 1 0,0-1 16,0 0-16,0 0 16,22-21-16,-1 0 0,0 0 15,0 0-15,0 0 0,0 0 0,1 0 16,20 0-16,-21 0 0,0 0 15,22-21-15,-22 21 0,21-21 16,-21 0-16,0-1 0,1 1 0,-1 0 16,0 0-16,-21 0 0,0 0 15,0-1-15,0 1 0,0 0 16,-21 21-16,0 0 16,-1 0-16,1 0 0,0 21 15,0 0-15,21 1 16,0-1-16,0 0 0,0 0 0,0 0 15,0 0-15,0 1 0,0-1 16,0 0-16,21-21 16,0 21-16,0-21 0,1 0 0,20 0 15,-21 0-15,0 0 16,0 0-16,22 0 0,-22 0 0,0 0 16,0-21-16,0 0 0,1 21 0,-1-21 15,0-1-15,-21 1 0,0 0 16,21 0-16,-21 0 0,21 0 0,-21-1 15,0 1-15,0 42 32,0 1-32,0-1 15,0 0-15,-21 0 16,21 0-16,0 0 0,-21 1 16,21-1-16,-21-21 15,21 21-15,0-42 63,0 0-63,0-1 0,0 1 15,21 0-15,0 0 0,-21 0 16,21 0-16,0-1 0,1 1 0,20 0 16,-21 0-16,0 0 0,0 0 0,1 21 15,-1 0-15,0 0 0,0 0 16,0 0-16,0 0 0,-21 21 15,22 0-15,-22 0 0,21 0 16,-21 0-16,0 1 0,0-1 16,0 0-16,0 0 0,0 0 0,0 0 15,0 1-15,0-1 16,0 0-16,21-21 16,0 0-1,0 0-15,0 0 0,1 0 16,-1-21-16,0 0 0,0 21 0,21-22 15,-20 1-15,-1 0 0,0 0 0,0 0 16,0 0-16,0-1 16,1-20-16,-22 21 0,21 0 0,-21 0 15,0-1-15,0 1 16,-21 21-16,-1 0 0,1 0 16,0 0-16,0 21 0,21 1 15,-21-1-15,21 0 0,0 0 16,0 0-16,0 0 0,0 1 0,0-1 15,0 0-15,0 0 0,0 0 16,0 0-16,0 1 0,21-1 16,-21 0-16,0 0 31,-21-21-31,0 0 0,-1 0 16,1 0-16,0 0 0,0 0 15,0 0-15,0 0 0,-1 0 16,22-21 15,22 21-15</inkml:trace>
  <inkml:trace contextRef="#ctx0" brushRef="#br1" timeOffset="157579.75">28998 7133 0,'0'0'0,"0"-21"16,21 21-1,-21 21 17,0 22-32,0-22 0,0 21 15,0-21-15,0 22 0,-21-1 16,21 0-16,-21 1 0,21-1 0,-21 0 15,21-21-15,-21 22 0,0-22 0,21 21 16,0-21-16,0 1 0,-22-1 16,22 0-16,-21 0 0,21 0 15,0-42 32,0 0-47,0 0 16,21 0-16,1-1 0,-22 1 15,21 0-15,21 0 0,-21 0 0,0 21 16,1-21-16,-1-1 0,21 1 16,-21 21-16,0 0 0,1 0 0,-1 0 15,0 0-15,0 0 0,0 0 16,-21 21-16,21 1 0,-21-1 0,0 0 16,0 0-16,0 0 0,0 0 0,0 1 15,-21-1-15,0 0 16,0 0-16,0 0 0,0 0 15,-1-21-15,1 0 0,21 22 0,-21-22 16,21-22 15</inkml:trace>
  <inkml:trace contextRef="#ctx0" brushRef="#br1" timeOffset="157959.53">29485 7493 0,'21'-21'16,"-42"42"-16,21-42 31,-21 42-31,0 0 16,0 0-16,21 1 0,-22-1 0,-20 0 15,21 21-15,0-21 0,21 1 16,-21-1-16,-1 0 0,22 0 0,0 0 15,0 0-15,0 1 0,0-1 0,0 0 16,22-21 0,-1 0-16,0 0 0,0 0 15,0-21-15,22 0 0,-22 21 16,0-22-16,0 1 0,0 0 16,-21 0-16,21 0 0,-21 0 0,22-1 15,-22-20-15,0 21 0,0 0 16,0 0-16,0-1 0,0 1 15,-22 21-15,1 0 16,0 0-16,0 0 16</inkml:trace>
  <inkml:trace contextRef="#ctx0" brushRef="#br1" timeOffset="158319.96">29887 7133 0,'0'0'16,"0"-21"-16,0 42 31,-21 0-31,21 1 16,-21 20-16,0-21 0,21 21 15,-21 1-15,-1-1 0,22 0 0,-21-20 16,0 20-16,21 0 0,-21 1 0,21-1 16,-21-21-16,0 21 15,21-20-15,0-1 0,0 0 0,0 0 16,0 0-16,0 0 0,0 1 16,0-1-16,21-21 15,0 0-15,0 0 0,0 0 0,0 0 16,1 0-16,-1 0 0,0 0 15,0 0-15,0 0 0,0-21 0,1 21 16,-1-22-16,0 1 0,-21 0 16,21 0-16,-21 0 0</inkml:trace>
  <inkml:trace contextRef="#ctx0" brushRef="#br1" timeOffset="158551.82">29612 7430 0,'0'0'0,"21"0"31,0 0-31,1 0 16,20 0-16,-21 0 0,0 0 0,0 0 16,22 0-16,-22 0 0,0 0 15,21 0-15,-20 0 0,-1 0 16,0 0-16,-21-22 15,0 1-15,0 0 16,21 21-16</inkml:trace>
  <inkml:trace contextRef="#ctx0" brushRef="#br1" timeOffset="158931.6">30670 6731 0,'0'0'15,"0"21"16,0 0-15,-21 1-16,21-1 0,-21 0 16,21 0-16,0 0 0,0 22 15,0-22-15,0 0 0,0 0 16,0 0-16,0 0 0,0 1 16,0-1-1</inkml:trace>
  <inkml:trace contextRef="#ctx0" brushRef="#br1" timeOffset="159203.45">30438 7049 0,'0'0'0,"-22"0"0,22 21 16,0 0-1,22-21-15,-1 0 16,0 0-16,0 0 16,0 0-16,0 0 0,1 0 0,-1 0 15,0 0-15,0 0 0,0 0 16,0 0-16,1 0 0,-22-21 15,21 21-15,-21-21 0,21 21 16,-21-22-16,0 1 16,0 0-16,21 0 0,-21 0 15</inkml:trace>
  <inkml:trace contextRef="#ctx0" brushRef="#br1" timeOffset="159430.38">30522 6752 0,'0'0'0,"-21"-21"0,0 21 16,42 0 15,0 0-31,0 0 16,1 0-16,-1 0 0,0 0 15,0 0-15,0 0 0,0 0 0,1 0 16,-1 0-16,0 0 0,0 0 15,0-21-15,0 21 0,-21-21 0,0 0 16,0-1-16</inkml:trace>
  <inkml:trace contextRef="#ctx0" brushRef="#br1" timeOffset="159922.29">30797 6287 0,'-21'0'0,"42"0"0,-63 0 16,21 0-16,0 0 0,0 0 15,-1 0-15,-20 0 0,21 21 0,-21 0 16,20 0-16,-20 0 0,21 0 16,-21 22-16,20-22 0,1 21 0,-21 1 15,21-1-15,0 0 0,21 1 16,0-1-16,-22 0 0,22 1 0,0-1 15,0-21-15,0 21 0,22 1 16,-22-22-16,21 21 0,0-21 16,0 1-16,21 20 0,-20-21 0,-1 0 15,21 0-15,-21-21 0,22 22 16,-1-22-16,-21 0 0,21 0 0,1 0 16,-22 0-16,21 0 0,1-22 15,-1 1-15,0 0 0,-21 0 0,22 0 16,-1 0-16,0-22 0,1 22 15,-1-21-15,-21-1 0,0 1 0,22 0 16,-43-1-16,0 1 0,0 0 16,0-1-16,0 1 0,0 21 0,-43-21 15,22 20-15,0-20 0,-21 21 16,-1 0-16,1 0 0,21-1 16,-21 22-16,20-21 0,-20 21 15,21-21-15,0 21 0,0 0 0,-1 0 16,1 0-16,0 0 0,0 0 15,0 21-15,0 0 0,-1-21 0,1 22 16,-21-1-16</inkml:trace>
  <inkml:trace contextRef="#ctx0" brushRef="#br1" timeOffset="160599.6">25463 9229 0,'22'-21'0,"-44"42"16,44-64-16,-1 22 0,-21 0 0,21 0 0,-21 0 16,0 0-16,0-1 0,0 1 15,21 0-15,-21 42 32,0 0-32,0 22 0,0-22 0,0 21 15,0-21-15,0 22 0,-21-1 16,21-21-16,-21 22 0,21-22 15,0 21-15,-21-21 0,21 0 0,-22 1 16,22-1-16,0 0 0,0 0 0,-21-21 16,21 21-16,0-42 31,21 0-31,1 21 0,-1-21 0</inkml:trace>
  <inkml:trace contextRef="#ctx0" brushRef="#br1" timeOffset="160863.91">26098 9017 0,'22'0'32,"-22"21"-32,0 0 15,0 1-15,0-1 0,-22 0 0,1 21 16,0-21-16,21 1 0,-21 20 15,21-21-15,0 0 0,-21 0 0,21 1 16,0-1-16,-21 0 0,21 0 0,0 0 16,0 0-16,21-21 31,0 0-31,0 0 0,0 0 16,-21-21-16,21 21 0</inkml:trace>
  <inkml:trace contextRef="#ctx0" brushRef="#br1" timeOffset="161171.73">26120 9081 0,'0'-22'16,"0"44"-16,0-65 0,0 22 0,0 0 0,0 0 15,21 0-15,0 21 0,0-22 16,0 1-16,0 0 0,1 0 0,-1 21 16,0 0-16,21-21 0,-21 21 15,1 0-15,20 0 0,-21 21 16,21 0-16,-20 0 0,-1 0 0,0 22 15,21-22-15,-42 21 0,0 1 16,21-22-16,-21 21 0,0-21 0,0 22 16,0-22-16,0 0 0,-21 0 0,0 0 15,21 0-15,0 1 0,-21-1 16,0-21-16,21 21 0,-21-21 0,21 21 16,-22-21 15,1-21-16,0 0-15,0 21 16</inkml:trace>
  <inkml:trace contextRef="#ctx0" brushRef="#br1" timeOffset="161374.62">26077 9208 0,'0'0'0,"-21"0"0,21-22 16,42 22-1,-20 0 1,-1 0-16,21 0 0,-21-21 0,22 21 16,-22 0-16,21 0 0,0 0 15,-20 0-15,20-21 0,-21 21 0,0 0 16,0 0-16,1 0 0,-1 0 16,-21-21-16,21 21 15</inkml:trace>
  <inkml:trace contextRef="#ctx0" brushRef="#br1" timeOffset="161668.45">27009 8827 0,'0'-22'31,"0"44"-16,0-1-15,0 0 0,0 0 0,0 0 16,-22 22-16,22-22 0,-21 21 16,21-21-16,0 22 0,-21-1 0,21-21 15,-21 0-15,21 22 0,0-22 16,0 0-16,0 0 0,0 0 0,0 0 16,0 1-1,0-44 16,21 1-31,-21 0 0,0 0 16</inkml:trace>
  <inkml:trace contextRef="#ctx0" brushRef="#br1" timeOffset="161907.31">27009 8890 0,'0'-21'0,"0"42"0,0-63 15,21 42 1,0 0-16,-21 21 15,21 0-15,0 0 0,-21 0 16,0 1-16,21-1 0,-21 0 16,22 0-16,-22 0 0,21 0 0,-21 1 15,0-1-15,21 0 16,0 0 0,0-21-1,0 0-15,1-21 16,-1 21-16,0-21 15,-21 0-15,21-1 0</inkml:trace>
  <inkml:trace contextRef="#ctx0" brushRef="#br1" timeOffset="162394.79">27538 8742 0,'0'-21'16,"0"42"-16,-21-42 15,-1 42 1,1 0-16,0-21 0,0 21 0,0 0 15,0 22-15,-1-22 0,1 0 16,0 0-16,0 0 0,0 22 0,0-22 16,-22 0-16,22 0 0,0 0 0,0 1 15,0-1-15,-1 0 0,22 0 16,0 0-16,43-21 31,-22-21-31,0 0 0,0 0 16,0 0-16,22-1 0,-22 1 0,0 0 15,0 0-15,0-21 16,1 20-16,-1-20 0,0 21 0,0-21 16,0 20-16,-21 1 0,0 0 0,21 0 15,-21 0-15,22 21 0,-22-21 16,0 42 0,0 0-1,0 0-15,0 0 0,0 0 0,0 22 16,0-22-16,0 21 0,-22 1 15,22-1-15,-21 0 0,21 1 0,0-22 16,0 21-16,0 0 0,0-20 0,0 20 16,0-21-16,0 0 0,0 22 15,0-22-15,0 0 16,0 0-16,0 0 16,21-21-16,1 0 15,-22-21 1</inkml:trace>
  <inkml:trace contextRef="#ctx0" brushRef="#br1" timeOffset="179139.09">12255 11303 0,'0'21'16</inkml:trace>
  <inkml:trace contextRef="#ctx0" brushRef="#br1" timeOffset="179680.44">12150 11261 0,'0'-21'0,"0"-1"16,0 1-16,0 0 16,0 0-16,0 0 15,0 0 1,-22-1-1</inkml:trace>
  <inkml:trace contextRef="#ctx0" brushRef="#br1" timeOffset="179799.37">12107 11811 0,'0'0'15,"0"21"-15,0 0 0,0 1 0,0-1 16,0 21-16,0-21 0,0 0 0,0 1 15,0-1-15,0 0 0,0 0 0</inkml:trace>
  <inkml:trace contextRef="#ctx0" brushRef="#br1" timeOffset="179859.34">12128 12044 0,'0'-85'32,"0"170"-32,0-191 0</inkml:trace>
  <inkml:trace contextRef="#ctx0" brushRef="#br1" timeOffset="180370.72">12171 11345 0,'-21'233'31,"21"-190"-31,0-22 16,0 21-16,0 0 0,0 1 16,0-22-16,0 21 0,0 1 0</inkml:trace>
  <inkml:trace contextRef="#ctx0" brushRef="#br1" timeOffset="180562.61">12552 11409 0,'-64'42'16</inkml:trace>
  <inkml:trace contextRef="#ctx0" brushRef="#br1" timeOffset="181607.56">11980 11176 0,'0'-21'0</inkml:trace>
  <inkml:trace contextRef="#ctx0" brushRef="#br1" timeOffset="181912.39">12382 11494 0,'-84'42'15,"63"-21"-15,-22-21 0,22 21 16,-21 0-16,-1 22 0,1-1 15,0-42-15,-1 0 0</inkml:trace>
  <inkml:trace contextRef="#ctx0" brushRef="#br1" timeOffset="182315.8">11917 11684 0,'0'0'47,"0"-21"0,0 0-32,1841-995 267</inkml:trace>
  <inkml:trace contextRef="#ctx0" brushRef="#br1" timeOffset="183591.6">12150 11282 0,'-22'0'0,"22"-21"16,0 0 0,0-1-16,0 1 15,0 0 1,0 0-16,0 0 16,22 21-16,-1-21 0,0 21 0,0-22 15,0 1-15,0 21 0,1-21 0,-1 21 16,21-21-16,-21 21 0,0 0 15,22 0-15,-22 0 0,0-21 16,0 21-16,0 0 0,1 0 0,-1 0 16,0 21-16,-21 0 0,0 0 15,0 0-15,0 22 0,0-22 0,0 0 16,0 21-16,0 1 0,-21-22 16,0 21-16,-1-21 0,1 22 0,0-22 15,0 0-15,-21 21 0,20-20 0,1-1 16,-21 0-16,21 0 0,0-21 0,-1 21 15,-20 0-15,21-21 0,0 0 16,0 0-16,-1 22 0,1-22 16,0 0-16,0 0 0,0 0 15,21-22 32,21 22-47,0 0 16,0-21-16,0 21 15,1 0-15,-1 0 0,0 0 0,0 21 16,0 1-16,0-22 0,1 21 16,-1 0-16,-21 0 0,21 0 15,0 22-15,0-22 0,-21 0 0,21 21 16,-21-21-16,0 1 0,22 20 0,-1-21 16,-21 0-16,21 0 0,-21 1 0,0-1 15,21-21 1,0 0-16,0 0 15,1-21 1,-1-1-16,-21 1 16,0 0-16,0 0 15,0 0-15,0 0 16,21-1-16</inkml:trace>
  <inkml:trace contextRef="#ctx0" brushRef="#br1" timeOffset="183996.09">12679 11790 0,'0'-21'47,"21"21"-47,0-21 0,0 21 0,-21-22 15,21 1-15,1 21 0,-1-21 0,0 21 16,-21-21-16,0 0 0,21 21 16,-21-21-16,-21 21 15,0 0 1,0 0-16,-1 0 0,1 0 0,0 21 16,-21-21-16,21 21 0,-1 0 15,1 0-15,0 0 0,0 1 0,0-1 16,0 0-16,21 0 0,0 0 0,0 0 15,0 1-15,0-1 0,0 0 0,0 0 16,0 0-16,21-21 0,0 21 16,0-21-16,0 0 0,0 0 0,1 0 15,-1 0-15,0 0 0,0 0 0,0 0 16,22 0-16,-22 0 0,0-21 16,0 21-16,0-21 0,0 21 15,1-21-15</inkml:trace>
  <inkml:trace contextRef="#ctx0" brushRef="#br1" timeOffset="184651.71">13144 11621 0,'0'0'0,"0"21"32,0 0-32,-21 0 15,21 0-15,0 0 0,0 1 16,-21-1-16,21 0 0,-21 0 0,21 0 15,0 0-15,0 1 0,0-1 16,0 0-16,-21 0 0,21 0 16,0-42 31,-21 0-47,21 0 0,0 0 15,0-1-15,0 1 0,0 0 0,0 0 16,0 0-16,0 0 0,21-1 0,0 1 15,-21 0-15,21 0 0,0 0 16,0 21-16,1-21 0,-1 21 0,0 0 16,0 0-16,0 0 0,22 0 0,-22 0 15,0 0-15,0 21 0,0-21 16,0 21-16,-21 0 0,0 0 16,0 0-16,0 1 0,0-1 0,0 0 15,0 0-15,0 0 0,0 22 16,-21-43-16,21 21 0,-21 0 15,0-21-15,21 21 0,-21-21 16,21-21 0,0 0-16,0 0 15,0-1-15,0 1 0,21 0 0,-21 0 16,21 0-16,0 0 0,0-22 16,1 22-16,-1 0 0,-21 0 0,42 0 15,-21 21-15,0-22 0,1 22 16,-1-21-16,0 21 0,0 0 0,21 0 15,-20 0-15,-1 21 0,-21 1 16,0-1-16,21 0 0,-21 0 0,0 0 16,0 22-16,0-22 0,0 0 0,-21 0 15,21 0-15,-21 0 0,-1 1 0,1-1 16,21 0-16,-21-21 16,21 21-16,-21-21 0,21-21 31,0 0-31,21 21 15</inkml:trace>
  <inkml:trace contextRef="#ctx0" brushRef="#br1" timeOffset="185055.45">13949 11557 0,'-21'0'31,"-1"0"-31,1 21 0,21 0 0,-21 1 16,0-1-16,0 0 0,0 0 16,-1 0-16,22 0 0,-21 22 0,21-22 15,-21 0-15,21 0 0,0 0 16,0 1-16,0-1 0,0 0 0,0 0 16,21-21-1,0 0-15,1 0 0,-1 0 0,0 0 16,0 0-16,0 0 0,0-21 0,1 0 15,-1 0-15,0 21 0,0-22 0,0 1 16,0 0-16,1 0 0,-22-21 16,0 20-16,0 1 0,0 0 0,0-21 15,0 21-15,0-1 0,-22 1 0,1 0 16,0 0-16,0 21 0,0 0 0,0 0 16,-22 0-16,22 0 0,0 0 15,0 0-15,0 21 0,-1 0 16,1-21-16,21 21 0,0 1 15,0-1-15,21-21 32</inkml:trace>
  <inkml:trace contextRef="#ctx0" brushRef="#br1" timeOffset="185367.91">14499 10943 0,'0'0'0,"0"-21"0,-21 21 0,0 0 15,0 0-15,-1 21 16,22 0-16,-21 1 0,21 20 16,-21 0-16,21 1 0,-21-1 0,21 21 15,0-20-15,0 20 0,-21-20 16,21 20-16,0-21 0,-21 22 0,21-22 15,0 1-15,0-1 0,0-21 0,0 21 16,0-20-16,0-1 0,0 0 0,0 0 16,0 0-16,21-42 47,0 0-47,0 0 0,0 0 15</inkml:trace>
  <inkml:trace contextRef="#ctx0" brushRef="#br1" timeOffset="185755.69">14499 11621 0,'0'21'16,"0"0"0,0 0-16,21-21 15,0 0-15,1 0 16,-1 0-16,0 0 0,0 0 15,0-21-15,0 21 0,1-21 0,-1 0 16,21-1-16,-21 22 0,0-21 0,1 0 16,-1 0-16,-21 0 0,0 0 15,0-1-15,-21 22 16,-1 0-16,-20 0 0,21 0 16,0 0-16,-22 0 0,22 22 15,0-22-15,-21 21 0,21 0 0,-1 21 16,1-21-16,0 1 0,0-1 15,21 0-15,-21 21 0,21-21 0,0 1 16,0-1-16,0 0 0,21 0 16,0 0-16,0-21 0,0 0 15,1 0-15,-1 0 0,0 0 0,21 0 16,-21 0-16,22 0 0,-22-21 0,21 0 16,1 21-16,-22-21 0,0 0 0,0-1 15,0 1-15,0 0 0</inkml:trace>
  <inkml:trace contextRef="#ctx0" brushRef="#br1" timeOffset="186003.54">14224 11303 0,'21'0'0,"85"-21"32,-64 0-32,1 21 0,-1-21 0,-21 21 15,21 0-15,1 0 0,-22-22 0,0 22 16,0 0-16,0 0 0,1 0 0,-1 0 16,0 0-16,0 0 15</inkml:trace>
  <inkml:trace contextRef="#ctx0" brushRef="#br1" timeOffset="186643.31">15219 11197 0,'-21'0'31,"21"21"-31,0 1 0,0-1 0,0 21 16,0-21-16,0 22 0,0-22 16,-22 21-16,22 0 0,0 1 0,-21-1 15,21-21-15,-21 22 0,21-1 0,0-21 16,0 21-16,-21-20 0,21-1 0,0 0 16,0 0-16,0 0 15,21-21 1,-21-21-1,21 0-15,0 0 0,1 0 16,-22-1-16,21 1 0,0 0 16,-21 0-16,21 0 0,0 0 0,0-22 15,-21 22-15,22 21 0,-1-21 0,-21 0 16,21 21-16,0 0 16,0 0-1,-21 21-15,0 0 0,0 0 16,0 0-16,0 1 0,0-1 0,0 0 15,21 0-15,-21 0 0,22-21 16,-22 21-16,21 1 0,-21-1 0,21-21 16,0 0-16,0 21 0,22-21 15,-22 0-15,0 0 0,0 0 0,21-21 16,-20 0-16,-1 21 0,21-22 16,-21 1-16,0-21 0,1 21 0,20-22 15,-21 1-15,0 0 0,-21-1 16,0-41-16,0 41 0,0-20 15,0 21-15,0-1 0,0 22 16,-21-21-16,0 21 0,21-1 0,-21 22 16,0-21-16,-1 21 0,1 0 0,0 0 15,0 0-15,21 21 0,-21 1 16,21-1-16,0 0 16,0 0-16,0 0 0,0 0 0,0 1 15,0-1-15,21 0 0,0-21 0,-21 21 16,21 0-16,0-21 0</inkml:trace>
  <inkml:trace contextRef="#ctx0" brushRef="#br1" timeOffset="186987.82">16023 11536 0,'0'0'0,"21"21"15,0-21-15,1 0 0,-1 0 16,0 0-16,0 0 0,0 0 15,0 0-15,1 0 0,20-21 16,-21 0-16,0 21 0,-21-21 0,21 21 16,-21-22-16,22 1 0,-22 0 15,0 0-15,0 0 16,-22 21-16,1 0 0,0 0 16,0 0-16,-21 0 0,20 0 0,1 0 15,0 0-15,-21 0 0,21 21 0,-1 0 16,1 0-16,21 22 0,0-22 15,-21 0-15,21 0 0,0 21 0,0-20 16,0-1-16,0 0 0,0 0 0,21 0 16,0 0-16,1-21 0,-1 22 0,0-22 15,0 0-15,21 0 0,-20 0 16,-1 0-16,21 0 0,0 0 0,-20-22 16,20 1-16,-21 21 0</inkml:trace>
  <inkml:trace contextRef="#ctx0" brushRef="#br1" timeOffset="187432.56">16743 10943 0,'0'-21'0,"0"42"0,0-63 0,-21 42 32,-1 21-32,22 0 0,-21 0 15,21 22-15,0-1 0,-21 0 16,21 1-16,0-1 0,-21 22 0,21-22 15,0 0-15,0 22 0,0-22 0,0 0 16,0-20-16,0 20 0,0-21 16,0 0-16,0 0 0,0 1 0,0-1 15,0-42 17,0-1-32,0 1 15,0 0-15,0 0 0,0 0 0,21 0 16,0-1-16,-21 1 0,21 0 15,-21 0-15,22 0 0,-1 21 16,0-21-16,0 21 0,0 0 16,0 0-16,1 0 0,-1 0 0,0 0 15,0 21-15,0-21 0,0 21 16,1 0-16,-22 0 0,21 0 16,-21 1-16,0-1 0,0 0 0,0 0 15,0 0-15,0 0 0,-21 1 16,-1-1-16,-20 0 0,21-21 0,-21 21 15,-1-21-15,22 21 0,-21-21 0,-1 0 16,22 0-16,0 0 0,-21 0 0</inkml:trace>
  <inkml:trace contextRef="#ctx0" brushRef="#br1" timeOffset="187499.53">16722 11536 0,'0'0'0,"21"-21"15,0 0-15</inkml:trace>
  <inkml:trace contextRef="#ctx0" brushRef="#br1" timeOffset="187966.91">17484 10964 0,'0'22'31,"0"-1"-15,0 21-16,-22-21 0,22 22 0,0-1 15,0 0-15,0 1 0,0 20 16,0-21-16,0 1 0,0 20 0,-21-20 15,21-22-15,0 21 0,0 0 0,-21-20 16,21-1-16,0 0 0,0 0 0,0 0 16,0-42 15</inkml:trace>
  <inkml:trace contextRef="#ctx0" brushRef="#br1" timeOffset="188263.74">17251 10943 0,'42'0'0,"106"-21"15,-105 21 1,-1 0-16,0 0 0,1 0 0,20 0 15,-21 0-15,1 21 0,-1-21 16,0 43-16,1-22 0,-1 21 0,-21-21 16,0 43-16,1-22 0,-22 0 0,0 22 15,0-22-15,-22 1 0,22 20 16,-42-21-16,21 1 0,-21-1 0,-1-21 16,22 22-16,-21-22 0,-1 21 0,1-21 15,0-21-15,-1 21 0,-20-21 0</inkml:trace>
  <inkml:trace contextRef="#ctx0" brushRef="#br1" timeOffset="188383.67">17251 11663 0,'21'0'31,"0"0"-15,0 0-16,0 0 0,1 0 15,-1-21-15,0 21 16</inkml:trace>
  <inkml:trace contextRef="#ctx0" brushRef="#br1" timeOffset="188935.34">17992 11515 0,'0'0'0,"0"-21"15,0-1-15,0 1 16,0 0-16,0 0 15,21 21-15,-21-21 0,21 21 16,0 0-16,0-21 16,0 21-16,1 0 0,-1 0 0,0 0 15,0 21-15,0 0 0,0-21 0,1 21 16,-22 0-16,0 0 0,0 1 16,0 20-16,0-21 0,0 0 0,0 0 15,0 1-15,0-1 0,0 0 0,-22 0 16,1 0-16,21-42 47,0 0-47,0 0 0,0 0 15,0-1-15,0 1 0,0 0 16,0 0-16,21 0 0,-21 0 16,22-1-16,-22 1 0,21 0 0,-21 0 15,0 0-15,21 0 0,0 21 16,-21-22-16,21 22 15,0 0-15,1 0 16,-1 0-16,0 22 16</inkml:trace>
  <inkml:trace contextRef="#ctx0" brushRef="#br1" timeOffset="189203.25">18584 11388 0,'-21'21'47,"21"0"-47,0 0 16,0 0-16,0 1 0,0-1 0,-21 0 16,21 0-16,0 0 0,0 0 15,0 1-15,0-1 0,0-42 63,21-1-48,-21 1-15,0 0 0</inkml:trace>
  <inkml:trace contextRef="#ctx0" brushRef="#br1" timeOffset="189507.73">18605 11197 0,'-21'0'15,"42"0"-15,-63 0 0,21 0 0,0 0 16,21 21-16,0 1 16,0-1-1,21-21 1,0 0-16,0 0 16,0 0-16,1 0 15,-22-21-15,0-1 16,0 1-16,0 0 15,0 0 1,-22 21-16,1 0 0,0 0 16,0 0-16,0 21 0,0 0 15,21 0-15,0 1 16,0-1-16,0 0 16,0 0-16,21 0 0,0-21 15,0 0-15,0 21 16</inkml:trace>
  <inkml:trace contextRef="#ctx0" brushRef="#br1" timeOffset="189903.34">18775 11367 0,'21'0'16,"-21"21"-16,0 0 15,0 0-15,0 0 0,0 0 16,0 1-16,0-1 16,0 0-16,0 0 0,0 0 0,0 0 15,0 1-15,0-1 16,0-42 31,21 21-47,-21-22 0,21 1 0,-21 0 15,0 0-15,0 0 0,21 0 16,-21-22-16,22 22 0,-22 0 0,0 0 16,0 0-16,21-1 0,-21 1 0,0 0 15,0 0-15,21 21 32,-21 21-17,21-21-15,-21 21 0,0 0 16,0 1-16</inkml:trace>
  <inkml:trace contextRef="#ctx0" brushRef="#br1" timeOffset="190251.14">19008 11515 0,'21'0'16,"0"0"-16,-21-21 15,21 21-15,-21-22 16,21 22-16,-21-21 0,21 0 16,1 0-16,-22 0 15,0 0-15,-22 21 16,1 0 0,0 0-16,0 0 0,0 21 15,0 0-15,21 0 0,0 0 0,-22 0 16,22 1-16,0-1 0,-21 0 15,21 0-15,0 0 0,0 0 16,0 1-16,0-1 0,0 0 0,0 0 16,21-21-16,1 0 15,-1 0-15,0 0 16,0 0-16,0 0 0,0 0 0,1 0 16,-1 0-16,21 0 0,-21-21 0,0 0 15,1 0-15</inkml:trace>
  <inkml:trace contextRef="#ctx0" brushRef="#br1" timeOffset="190631.93">19325 11409 0,'0'0'0,"0"-21"16,0 0 0,0-1-1,21 22-15,0 0 16,1 0-16,-1 22 15,-21-1-15,21 0 16,0-21-16,-21 21 0,0 0 0,0 0 16,0 1-16,0-1 0,0 0 15,0 0-15,0 0 0,0 0 0,0 1 16,0-1-16,0 0 0,0 0 16,-21-21-1,0 0 1,21-21-1,0 0 1,0 0-16,0-1 0,0 1 0,0 0 16,0 0-16,21 0 0,-21 0 15,21-1-15,-21 1 0,21 0 0,-21 0 16,0 0-16,21 0 0,-21-1 16,22 22-16,-22-21 0,0 0 0,21 21 15,0-21-15,-21 0 0</inkml:trace>
  <inkml:trace contextRef="#ctx0" brushRef="#br1" timeOffset="191055.69">19812 10520 0,'0'0'0,"0"-21"0,0 0 15,0-1 1,-21 22-16,0 0 0,-1 0 15,1 0-15,0 22 0,0-1 16,0 0-16,-22 0 0,43 0 0,-21 0 16,0 1-16,21 20 0,0-21 0,0 0 15,0 0-15,0 22 0,0-22 16,0 0-16,0 0 0,0 0 0,0 1 16,21-1-16,0-21 15,1 21-15,-1-21 0,0 0 16,0 0-16,0 0 0,0 0 15,1 0-15,-1 0 0,0-21 0,0 0 16,0 21-16,0-22 0,1 1 0</inkml:trace>
  <inkml:trace contextRef="#ctx0" brushRef="#br1" timeOffset="191587.23">20024 10266 0,'-22'-21'0,"44"42"0,-65-42 0,43 0 16,-21 21-16,0 0 0,0-22 0,0 22 15,-1 0-15,1 0 0,0 0 16,0 0-16,-21 0 0,20 0 0,-20 0 16,21 0-16,-21 22 0,20-22 0,-20 21 15,0 0-15,-1 0 0,22 0 16,-21 0-16,0 22 0,20-22 0,-20 21 15,21-21-15,-21 22 0,20-1 0,1 0 16,0 1-16,0-1 0,21 0 16,0-20-16,-21 20 0,21-21 15,0 21-15,0-20 0,0 20 0,0-21 0,0 0 16,21 0-16,0 1 0,0-1 16,0 0-16,22-21 0,-22 21 15,21-21-15,1 0 0,-1 21 0,0-21 16,22 0-16,-22 0 0,0 0 0,22 0 15,-22 0-15,1-21 0,41 0 16,-41 0-16,-1 0 0,-21-1 16,21 1-16,-20 0 0,-1 0 0,0 0 15,0-22-15,0 1 0,0 0 0,-21-1 16,0 1-16,0 0 0,0-1 16,0 1-16,0 0 0,0-1 0,-21 1 15,0 0-15,0 21 0,0-1 16,-22 1-16,22 0 0,0 0 0,-21 21 15,21 0-15,-1 0 0,-20 0 16,21 0-16,0 0 0,-22 0 0,22 0 16,0 0-16,-21 0 0,21 21 0,-22-21 15,22 21-15,-21-21 0,-1 21 16</inkml:trace>
  <inkml:trace contextRef="#ctx0" brushRef="#br1" timeOffset="201759.65">7197 9292 0,'0'-21'16,"0"0"-1,0 42 63,0 0-78,21 0 16,-21 1-16,0-1 0,21 0 16,-21 0-16,21 0 0,-21 0 15,21 1-15,-21-1 0,0 0 0,0 0 16</inkml:trace>
  <inkml:trace contextRef="#ctx0" brushRef="#br1" timeOffset="201987.52">7345 9927 0,'0'0'0,"0"21"0,21-21 15,-21 22-15,0-1 16,0 0-1,0 0 1,0 0 0,0 0-1,0 1 1,21-1-16,-21 0 16</inkml:trace>
  <inkml:trace contextRef="#ctx0" brushRef="#br1" timeOffset="202191.4">7408 10329 0,'0'-84'0,"0"168"0,0-62 0,0-1 0,0 0 15,0 0-15,0 0 16,0 0-16,0 1 16,0-1-16,0 0 0,0 0 15,0 0-15,0 0 16,0 1-1,0-1-15,0 0 16,0 0-16,0 0 16,0 0-16</inkml:trace>
  <inkml:trace contextRef="#ctx0" brushRef="#br1" timeOffset="202399.28">7408 11049 0,'0'0'15,"0"21"-15,0 0 0,0 1 16,0-1-16,0 0 0,0 0 16,0 0-1,0 0 1,0 1-16,0-1 16,0 0-1,0 0 1</inkml:trace>
  <inkml:trace contextRef="#ctx0" brushRef="#br1" timeOffset="202607.16">7408 11663 0,'0'21'16,"0"0"-1,0 0 1</inkml:trace>
  <inkml:trace contextRef="#ctx0" brushRef="#br1" timeOffset="202843.03">7556 11875 0,'0'21'16,"22"-21"78,-1 0-94,0 0 31,0 0-31</inkml:trace>
  <inkml:trace contextRef="#ctx0" brushRef="#br1" timeOffset="203015.93">7832 11917 0,'21'0'16,"-64"0"-16,107 0 0,-106 0 0,105 0 16,-42 0-16,0 0 15,1 0 1,-1 0-16,0 0 0,0 0 0,0 0 16,0 0-16,1 0 0,-1 0 15,0 0-15,0-21 16,0 21-16,0 0 0</inkml:trace>
  <inkml:trace contextRef="#ctx0" brushRef="#br1" timeOffset="203216.81">8488 11875 0,'0'0'0,"21"0"0,0 0 32,0 0-32,0 0 0,-21-22 15,22 22-15,-1 0 0,0 0 16,0 0-16,0 0 0,0 0 15,1 0-15,-1 0 0,0 0 16,0 0-16,0-21 0,0 21 16,1 0-16,-1 0 0,21 0 0,-21 0 15,0 0-15,1 0 0,-1 0 0,21 0 16,-21-21-16</inkml:trace>
  <inkml:trace contextRef="#ctx0" brushRef="#br1" timeOffset="203291.77">9102 11811 0,'169'0'47,"-127"0"-32,-253 0-15,443 0 0,-232-21 0</inkml:trace>
  <inkml:trace contextRef="#ctx0" brushRef="#br1" timeOffset="203795.51">9461 11790 0,'64'0'31,"42"0"-15,-85 0-16,21 0 0,-275 0 0,487 0 0,-232-21 15,20 21-15,-21 0 0,0 0 0,22 0 16,-22 0-16,0 0 0,21-21 0,-21 21 15,1 0-15,-1 0 16,0 0-16,0 0 31,0 0-15,-21-22-16,445-41 109,-424 63-77,0 0-32,0 0 31,-21 21-16,21-21 1,1 0-16,-1 0 0,0 0 16,0 0-16,0-21 0,0 21 15,1 0-15,20 0 0,0-21 16,-21 21-16,1 0 0,-1 0 16,0 0-16,-21-21 0,21 21 0,0 0 15,0 0-15,1 0 16,-22-22-16</inkml:trace>
  <inkml:trace contextRef="#ctx0" brushRef="#br1" timeOffset="203964.42">10710 11155 0,'0'0'0,"-21"0"0</inkml:trace>
  <inkml:trace contextRef="#ctx0" brushRef="#br1" timeOffset="204283.07">10689 11218 0,'0'43'31,"42"20"-16,-84-169-15,106 212 0,-43-85 0,-21 1 0,21-22 16,0 21-16,0-21 0,0 0 0,1 0 16,-1 21-16,0-21 0,0 0 0,0 0 15,0 0-15,1 0 0,-1 0 16,0 0-16,0 0 16,-42 21 30,0-21-46,0 21 0,-1 0 16,1-21-16,0 22 0,0-1 0,0 0 16,0 0-16,-1 0 0,1-21 0,0 21 15,0 1-15,0-1 0,0 0 0,-1 0 16,22 0-16,-21 0 0,21 1 16,-21-1-16,0-21 0,21 21 0,0 0 15,-21 0-15,0 0 16,-1-21-16,22 22 15</inkml:trace>
  <inkml:trace contextRef="#ctx0" brushRef="#br1" timeOffset="204355.03">10668 11642 0,'21'-43'0</inkml:trace>
  <inkml:trace contextRef="#ctx0" brushRef="#br1" timeOffset="205027.64">14563 8869 0,'0'0'0,"0"-21"0,21 21 16,-21-21-16,21 21 15,0 0 1,0 0 0,-21 21-16,0 0 15,0 0-15,0 0 0,0 0 16,0 1-16,0-1 16,0 0-16,0 0 0,0 0 0,0 0 15,0 1-15,0-1 16,0 0-16,0 0 15</inkml:trace>
  <inkml:trace contextRef="#ctx0" brushRef="#br1" timeOffset="205239.52">14732 9356 0,'0'42'16,"0"-148"-16,0 170 0,0-1 0,0-42 15,0 1-15,0-1 16,0 0-16,0 0 15,0 0 1,0 0-16,0 1 16,0-1-1,0 0 1,0 0-16,21-21 16,-21 21-16,21-21 0</inkml:trace>
  <inkml:trace contextRef="#ctx0" brushRef="#br1" timeOffset="205312.48">14817 9885 0,'0'21'0,"0"-42"0</inkml:trace>
  <inkml:trace contextRef="#ctx0" brushRef="#br1" timeOffset="205483.97">14817 10372 0,'0'21'16</inkml:trace>
  <inkml:trace contextRef="#ctx0" brushRef="#br1" timeOffset="205691.85">14817 10541 0,'0'21'0,"0"0"0,0 1 15,0-1 1,0 0-16,0 0 16,0 0-16,0 0 15,0 1 1</inkml:trace>
  <inkml:trace contextRef="#ctx0" brushRef="#br1" timeOffset="206167.57">14287 10351 0,'0'0'16,"0"-22"-16,0 1 16,22 21 15,-1 0-31,0 0 0,0 0 16,0 0-16,0 21 0,22-21 15,-22 22-15,0-1 0,0-21 16,0 21-16,1 0 0,-1 0 0,21 0 15,-21-21-15,0 22 0,1-1 16,-1 0-16,0 0 0,0 0 16,0 0-16,0 1 0,1-1 15,-22-42 48,21-1-63,-21 1 15,0 0-15,21 21 16</inkml:trace>
  <inkml:trace contextRef="#ctx0" brushRef="#br1" timeOffset="206271.51">15282 10139 0,'0'0'0</inkml:trace>
  <inkml:trace contextRef="#ctx0" brushRef="#br1" timeOffset="206427.43">15303 10097 0,'-21'63'32,"-21"1"-17,105-191-15,-147 275 16,63-127-16,21 0 0,-22 21 0,1-20 16,0-1-16,21 21 0,-21-21 15,0 0-15,0 43 0,21-43 16,-22 0-16,1 0 0,21 1 15,-21-22 1</inkml:trace>
  <inkml:trace contextRef="#ctx0" brushRef="#br1" timeOffset="206473.4">15198 10520 0,'42'-42'16</inkml:trace>
  <inkml:trace contextRef="#ctx0" brushRef="#br1" timeOffset="207548.41">24490 8488 0,'0'0'0,"-21"-21"0</inkml:trace>
  <inkml:trace contextRef="#ctx0" brushRef="#br1" timeOffset="207699.32">24447 8424 0,'0'22'47,"0"-44"-47,-21 44 15,42 20-15,-21-21 16,0 0-16,0 0 0,0 1 15,-21-1-15,21 0 0,-21 0 0,21 21 16,0-20-16,0-1 16,0 0-16,0 21 0,-42 1 15</inkml:trace>
  <inkml:trace contextRef="#ctx0" brushRef="#br1" timeOffset="207775.24">24384 9186 0,'-21'0'0,"42"0"0</inkml:trace>
  <inkml:trace contextRef="#ctx0" brushRef="#br1" timeOffset="207928.15">24299 9716 0,'0'63'31,"0"-42"-31,0 0 0</inkml:trace>
  <inkml:trace contextRef="#ctx0" brushRef="#br1" timeOffset="207993.11">24278 10075 0,'-21'22'15</inkml:trace>
  <inkml:trace contextRef="#ctx0" brushRef="#br1" timeOffset="208140.03">24257 10456 0,'0'22'15</inkml:trace>
  <inkml:trace contextRef="#ctx0" brushRef="#br1" timeOffset="208199.99">24257 10605 0,'-21'84'31</inkml:trace>
  <inkml:trace contextRef="#ctx0" brushRef="#br1" timeOffset="208311.93">24236 10774 0,'-21'85'47,"21"-64"-32,42-445-15,-84 869 0,84-741 16,-63 465-16,0-21 0,21-127 16,0 0-16</inkml:trace>
  <inkml:trace contextRef="#ctx0" brushRef="#br1" timeOffset="208380.89">24193 11028 0,'-21'0'0</inkml:trace>
  <inkml:trace contextRef="#ctx0" brushRef="#br1" timeOffset="208440.86">24151 11049 0,'-21'0'31</inkml:trace>
  <inkml:trace contextRef="#ctx0" brushRef="#br1" timeOffset="208569.78">24003 10986 0,'0'-22'0</inkml:trace>
  <inkml:trace contextRef="#ctx0" brushRef="#br1" timeOffset="209091.5">18627 11790 0,'0'21'0,"0"-42"0,21 42 15,0-21-15,0 0 0,0 0 16</inkml:trace>
  <inkml:trace contextRef="#ctx0" brushRef="#br1" timeOffset="210119.76">19600 11599 0,'0'0'0,"-21"0"16,0 0 0,0 0 15,42 0 16,0 0-47,0 0 15,0 0-15,1 0 0,-1 0 16,0-21-16,0 21 0,0 0 0,0-21 16,1 21-16,-1 0 0,0-21 15</inkml:trace>
  <inkml:trace contextRef="#ctx0" brushRef="#br1" timeOffset="210207.71">20193 11472 0,'21'-21'0,"-42"42"0</inkml:trace>
  <inkml:trace contextRef="#ctx0" brushRef="#br1" timeOffset="210319.65">20278 11472 0,'63'-21'47,"1"21"-32,-191 21-15,275-42 0,-127 21 0,0 0 16,0 0-16,22 0 0,-22 0 0,0-21 16,0 21-16,0 0 0,0 0 0</inkml:trace>
  <inkml:trace contextRef="#ctx0" brushRef="#br1" timeOffset="210511.54">20997 11409 0,'64'-21'16,"-191"63"-16,190-63 0,22 0 0,-64 21 15,0 0 1,0 0 0,1 0-16,-1 0 15,0 0-15,0 0 0,0 0 16,0 0-16,1 0 0,-1 0 0,0 0 16,21 0-16,-21 0 0,1-21 0,-1 21 15,21 0-15,-21 0 0,0 0 16</inkml:trace>
  <inkml:trace contextRef="#ctx0" brushRef="#br1" timeOffset="210732.41">21886 11367 0,'64'0'15,"-170"0"-15,148 0 0,43-22 16,-64 22-16,0 0 31,0 0-31,1 0 0,-1 0 16,-21-21-16,21 21 0,21 0 0,-21 0 15,1 0-15,20 0 0,-21 0 16,0 0-16,22 0 0,-1 0 0,-21 0 16,21 0-16,-20 0 0,20-21 15,0 21-15,-21 0 0,22 0 16,-1 0-16,-21-21 0,22 21 0,-22 0 16,21 0-16</inkml:trace>
  <inkml:trace contextRef="#ctx0" brushRef="#br1" timeOffset="210907.83">22796 11282 0,'170'-21'46,"-107"21"-30,-296 21 0,487-42-16,-232 21 0,-22-21 15,21 21-15,0 0 16,0 0-16,0 0 16,0 0-16,1 0 15,-1 0-15,0-22 0,0 22 16,0 0-16,0 0 15,1 0-15,-1 0 0</inkml:trace>
  <inkml:trace contextRef="#ctx0" brushRef="#br1" timeOffset="211079.73">23622 11197 0,'42'0'16,"-21"0"0,-84 0-16,148 0 31,-64 0-16,0 0-15,0 0 16,0 0 0,-21-21-16,21 21 0,1 0 15,-1 0-15</inkml:trace>
  <inkml:trace contextRef="#ctx0" brushRef="#br1" timeOffset="211275.62">24109 11113 0,'0'0'16,"0"-22"0,0 1 15</inkml:trace>
  <inkml:trace contextRef="#ctx0" brushRef="#br1" timeOffset="211344.09">24151 11070 0,'0'-21'16</inkml:trace>
  <inkml:trace contextRef="#ctx0" brushRef="#br1" timeOffset="211466.02">23474 11134 0,'-21'0'0,"-22"0"0,1 21 16</inkml:trace>
  <inkml:trace contextRef="#ctx0" brushRef="#br1" timeOffset="211917.04">19791 11599 0,'0'0'0</inkml:trace>
  <inkml:trace contextRef="#ctx0" brushRef="#br1" timeOffset="212407.76">19770 11599 0,'84'-84'31,"22"20"-15,-296 212-16,401-338 0,-168 169 15,-22 0-15,21-1 0,-21 1 16,22 21-16,-22-21 0,0 21 0,0 0 15,-21-42-15,42 42 0,-20 0 16,-44 0 0,1 21-16,21 0 0,-21 0 15,0-21-15,21 21 0,-21 1 16,0-22-16,21 21 0,-22 0 16,1 0-16,0 0 0,0 0 15,0 1-15,0-1 0,-1 0 16,-20-21-16,21 21 0,0 0 0,0-21 15,-1 21-15,1 1 0,0-22 16,0 0-16,0 21 0,0-21 0,-1 21 31,1-21-31,21 21 32,0 0-17,21 0-15,1 1 16,20-1-16,-21-21 0,0 21 15,0 0-15,22-21 0,-22 21 16,21 0-16,1-21 0,-1 22 0,-21-22 16,21 21-16,1-21 0,-22 0 0,21 21 15,-21 0-15,1-21 0,-1 0 16,-21 21-16,0 0 16,0 1-1,-21-22 1,-1 0-16,1 0 15</inkml:trace>
  <inkml:trace contextRef="#ctx0" brushRef="#br1" timeOffset="214400.09">4826 15282 0,'21'-21'0,"0"21"0,0 0 15,1-21-15,-1 21 16,-21-21-16,21 21 0,0-21 0,-21 0 15,0-1-15,21 22 16,-21-21-16,0 0 16,0 0-16,-21 21 15,0 0-15,0 0 16,-22 0-16,22 21 0,-21 0 0,0-21 16,-22 43-16,22-22 0,-1 21 15,-20-21-15,21 22 0,-1 20 0,1-21 16,21 1-16,-22 20 0,43-20 15,0 20-15,0-21 0,0 22 0,0-22 16,0 1-16,0-1 0,22 0 16,20 1-16,-21-22 0,21 21 15,-20-21-15,20-21 0,0 21 0,1-21 16,-1 0-16,0 0 0,1 0 16,-1-21-16,0 21 0,1-21 0,-1 0 15,0 0-15,1-22 0,-1 22 0,-21-21 16,21 21-16,-20-22 0,20 22 15</inkml:trace>
  <inkml:trace contextRef="#ctx0" brushRef="#br1" timeOffset="-214588.93">5334 15113 0,'0'-21'0,"0"42"0,0-63 15,-21 21-15,0 21 0,21-22 0,-22 22 16,1 0-1,21 22-15,0-1 16,-21 0-16,21 21 0,0 1 0,0-1 16,0 0-16,0 22 0,0-22 15,0 22-15,0-22 0,0 21 0,21-20 16,-21-1-16,0 0 0,0 1 16,0-1-16,0-21 0,0 22 0,0-22 15,0 0-15,0 0 0,0 0 0,0 0 16,0-42 15,0 0-15,0 0-16,0 0 0,21 0 0,-21-1 15,0-20-15,0 21 0,22-21 0,-1 20 16,0-20-16,0 21 0,0-21 16,0 20-16,1 1 0,-1 0 0,21 0 15,-21 0-15,22 21 0,-22 0 16,0 0-16,21 0 0,-21 21 0,1-21 15,-1 21-15,0 0 0,-21 22 0,0-22 16,0 0-16,0 21 0,0-21 16,0 22-16,0-22 0,0 0 0,-21 0 15,21 0-15,-21 1 0,21-1 16,0 0-16,0 0 0,0-42 47,0 0-47,21 0 15,0 21-15,-21-22 0</inkml:trace>
  <inkml:trace contextRef="#ctx0" brushRef="#br1" timeOffset="-214204.55">5884 15558 0,'0'0'0,"0"-22"16,0 1-1,21 21 1,-21-21-16,22 21 0,-1 0 0,21 0 16,-21 0-16,0 0 0,1 0 0,20 21 15,-21 0-15,0 1 0,22-1 16,-22 0-16,0 0 0,0 0 0,0 0 16,-21 43-16,0-43 0,0 0 15,0 0-15,0 1 0,0-1 16,0 0-16,0 0 0,-21-21 15,0 0 1,21-21 0,0 0-16,0 0 0,0-1 15,0 1-15,0-21 0,0 21 0,0 0 16,0-1-16,0-20 0,0 21 16,0 0-16,0 0 0,0-1 0,0 1 15,0 0-15,21 21 16,0 0-16,0 0 0,1 0 15,-1 0-15,0 0 0,0 0 16</inkml:trace>
  <inkml:trace contextRef="#ctx0" brushRef="#br1" timeOffset="-214111.61">6773 15452 0,'0'0'0</inkml:trace>
  <inkml:trace contextRef="#ctx0" brushRef="#br1" timeOffset="-213768.81">6667 15431 0,'-148'63'32,"85"1"-17,274-191-15,-443 296 0,210-148 0,1 21 16,0-20-16,21-1 0,0 21 16,0-21-16,0 22 0,0-22 15,0 0-15,0 0 0,21 0 0,0 0 16,1-21-16,20 22 0,-21-22 0,21 0 15,1 0-15,-22 0 0,21 0 16,1 0-16,-1-22 0,0 1 0,-21 0 16,22 0-16,-22 0 0,21 0 0,-21-1 15,1 1-15,-22 0 0,0-21 16,0 21-16,0-1 0,0-20 0,-22 21 16,1 0-16,-21-22 0,21 22 0,-22 21 15,1-21-15,0 21 0,-1 0 16,1 0-16,0 0 0,21 0 15,-22 0-15,22 21 0,0 0 0,0-21 16,0 22-16,21-1 0,-22 0 16,22 0-16,0 0 0,0 0 0,0 1 15,0-1-15,22-21 0,-1 21 16,0-21-16,0 0 0,0 0 0,0 0 16</inkml:trace>
  <inkml:trace contextRef="#ctx0" brushRef="#br1" timeOffset="-213623.89">6964 15515 0,'0'-21'15</inkml:trace>
  <inkml:trace contextRef="#ctx0" brushRef="#br1" timeOffset="-213025.23">6985 15536 0,'21'106'31,"21"-42"-15,-42-43-1,-63-212-15,126 403 0,-63-191 0,0 0 16,0 1-16,-21-22 31,21-22-15,-21 22-1,21-21-15,0 0 0,0 0 0,0 0 16,0 0-16,0-1 0,0 1 16,0 0-16,0-21 0,21 21 0,-21-1 15,21 1-15,1 0 0,-1 0 16,0 0-16,0 21 0,0 0 16,0 0-16,1 0 0,-1 0 0,0 21 15,0 0-15,-21 0 0,21 0 16,-21 1-16,0-1 0,0 0 15,0 0-15,0 0 0,0 0 16,0 1-16,0-1 0,0 0 16,0 0-1,-21-21 1,21-21 0,0 0-1,0 0-15,0-22 0,0 22 16,21 0-16,0 0 0,-21 0 0,22-22 15,-1 22-15,0 0 0,0 0 16,21 0-16,-20-1 0,-1 22 0,21 0 16,-21 0-16,0 0 0,1 0 15,-1 22-15,0-22 0,0 21 16,-21 0-16,0 21 0,0-21 0,0 1 16,0-1-16,0 0 0,0 21 15,0-21-15,0 1 0,0-1 0,0 0 16,-21 0-16,21 0 0,0 0 15,0-42 32,0 0-31,21 0-16,0 0 0</inkml:trace>
  <inkml:trace contextRef="#ctx0" brushRef="#br1" timeOffset="-212561.13">7789 15579 0,'0'21'16,"0"0"-1,21 0 1,1-21-16,-1 0 16,0 0-16,0 0 0,21 0 15,-20 0-15,-1-21 0,0 21 16,0-21-16,0 0 0,0 21 0,22-21 15,-22-1-15,0 1 0,-21 0 0,21 0 16,-21 0-16,21 0 16,-21-1-16,0 1 0,0 0 0,0 0 15,0 0-15,-21 21 0,0 0 16,0 0-16,0 0 0,0 0 16,-1 0-16,-20 0 0,21 0 0,0 21 15,0 0-15,-1 0 0,1 0 16,0 22-16,0-22 0,0 0 0,0 21 15,21-20-15,0 20 0,0-21 0,0 21 16,0-20-16,0-1 0,0 21 16,0-21-16,0 0 0,0 1 0,21-1 15,0 0-15,0 0 0,0-21 16,0 0-16,1 0 16,-1 0-16,0 0 0,0 0 0,0 0 15,0 0-15,1 0 0,-1-21 0,0 21 16,0-21-16,0 21 0,-21-21 15,21 21-15,1-22 0,-1 22 0,-21-21 16,21 0-16,0 0 0,0 0 16</inkml:trace>
  <inkml:trace contextRef="#ctx0" brushRef="#br1" timeOffset="-211301.26">8763 15050 0,'0'21'0,"0"0"0,0 0 15,0 21-15,0-20 0,0 20 16,0 21-16,0-20 0,0-1 0,0 22 16,0-22-16,0 21 0,0-20 15,0-1-15,0 0 0,0 1 0,0-1 16,0-21-16,0 0 0,0 22 0,0-22 15,0 0-15,21-21 16</inkml:trace>
  <inkml:trace contextRef="#ctx0" brushRef="#br1" timeOffset="-211233.3">8699 15558 0,'0'-22'15,"-21"1"-15</inkml:trace>
  <inkml:trace contextRef="#ctx0" brushRef="#br1" timeOffset="-210886.67">9123 15028 0,'21'0'0,"127"106"16,-106-85-1,1 22-15,-22-1 0,21 0 16,-21 1-16,1 20 0,-22-20 16,0-1-16,0 0 0,0 1 0,0-1 15,-43-21-15,1 0 0,21 22 0,0-22 16,-22 21-16,1 0 0,0-20 15,-22-1-15,22 21 0,-22-21 0,1 0 16,-1-21-16,22 22 0,-22-22 0,22 0 16,0 0-16,-1 0 0,1 0 15,0 0-15,21 0 0,-1 0 0,1-22 16,0 1-16,0 0 0</inkml:trace>
  <inkml:trace contextRef="#ctx0" brushRef="#br1" timeOffset="-210813.72">8657 15812 0</inkml:trace>
  <inkml:trace contextRef="#ctx0" brushRef="#br1" timeOffset="-209993.27">8551 15071 0,'0'-21'0,"0"42"0,-21-42 16,0 21-16,21-22 16,0 1-1,0 0 1,21 21 0,0 0-16,0-21 15,22 21-15,-1 0 0</inkml:trace>
  <inkml:trace contextRef="#ctx0" brushRef="#br1" timeOffset="-209846.76">9207 15198 0,'22'0'0</inkml:trace>
  <inkml:trace contextRef="#ctx0" brushRef="#br1" timeOffset="-209004.24">9588 15473 0,'-21'0'0,"21"-21"0,-21 21 16,0-21-16,21-1 31,21 22 16,0 0-47,0 0 0,1 22 0,-1-22 16,0 21-16,0 0 0,0 0 15,0 0-15,-21 0 0,22 1 0,-1-1 16,0 0-16,-21 0 0,0 0 0,0 0 15,0 1-15,0-1 0,0 0 16,0 0-16,0 0 0,0 0 16,0 43-1,0-85 1,0 0 0,0-1-16,0 1 0,0 0 15,0 0-15,0 0 0,0 0 16,0-1-16,0 1 0,0 0 0,0 0 15,0 0-15,0 0 0,0-1 0,21 1 16,0 0-16,0 0 16,1 21-16,-22-21 0,21 21 0,0 0 15,0 0 1,0 0-16,0 0 16</inkml:trace>
  <inkml:trace contextRef="#ctx0" brushRef="#br1" timeOffset="-208733.4">10139 15409 0,'-21'22'31,"21"-1"-31,-22 21 0,22 0 15,0-20-15,0-1 0,0 0 16,0 0-16,0 0 0,0 0 16,0 1-16,0-1 15,0 0 1,0-42 15,22 21-31,-22-21 0,21-1 16</inkml:trace>
  <inkml:trace contextRef="#ctx0" brushRef="#br1" timeOffset="-208472.94">10118 15177 0,'-22'0'0,"44"0"0,-65 0 16,22 0-16,0 0 15,0 0-15,21 21 0,0 0 16,-21-21-16,21 21 0,0 0 0,0 0 15,0 1-15,21-22 16,0 0-16,0 0 0,0 0 16,0 0-16,1 0 15,-1-22-15,-21 1 16,0 0-16,0 0 16,0 0-16,0 0 0,-21 21 15,-1-22-15,1 22 0,0 0 16,0 0-16,0-21 0</inkml:trace>
  <inkml:trace contextRef="#ctx0" brushRef="#br1" timeOffset="-208395.99">9948 15261 0,'85'106'31,"-22"-64"-15</inkml:trace>
  <inkml:trace contextRef="#ctx0" brushRef="#br1" timeOffset="-207989.23">10308 15431 0,'0'21'15,"0"0"-15,0 0 0,0 0 16,0 0-16,0 1 15,0-1-15,0 0 0,0 0 0,21 21 16,-21-20-16,0-1 0,21 0 16,-21 0-16,0 0 15,22-21-15,-1 0 32,-21-21-17,21 0-15,-21 0 0,21 21 16,-21-21-16,0-1 0,0-20 0,21 21 15,-21 0-15,21 0 0,-21-1 16,0 1-16,0-21 0,22 42 0,-22-21 16,0 0-16,21 21 0,-21 21 62,0 0-62</inkml:trace>
  <inkml:trace contextRef="#ctx0" brushRef="#br1" timeOffset="-207592.89">10689 15642 0,'-21'0'15,"42"0"16,0 0-31,0 0 0,-21-21 16,22 21-16,-1-21 0,0 0 16,-21 0-16,21-1 15,0 1-15,-21 0 16,0 0-16,0 0 16,-21 21-16,0 0 15,0 0-15,0 0 0,-1 21 16,1 0-16,0-21 0,21 21 15,0 0-15,-21 1 0,21-1 0,0 0 16,-21 0-16,21 0 0,0 0 16,0 1-16,0-1 0,0 0 0,0 0 15,0 0-15,0 0 0,0 1 16,21-1 0,0-21-16,0 0 0,0 0 15,1 0-15,-1 0 0,0 0 16,0 0-16,0 0 0,0-21 15,1-1-15</inkml:trace>
  <inkml:trace contextRef="#ctx0" brushRef="#br1" timeOffset="-207193.12">11028 15558 0,'0'0'0,"0"-22"16,21 22-16,-21-21 0,21 21 15,0 0 1,0 0 0,1 0-16,-1 21 0,0-21 15,0 22-15,-21-1 0,21 0 0,0 0 16,1 0-16,-22 0 0,0 1 16,21-1-16,-21 0 0,0 0 0,0 0 15,0 0-15,0 1 0,0-1 16,0 0-16,-21-21 15,-1 0-15,1 0 16,0-21 0,21 0-1,0-1-15,0 1 0,0 0 16,0 0-16,0 0 0,21 0 16,-21-1-16,21 1 0,-21 0 15,22 0-15,-1 0 0,0 0 16,-21-1-16,21 22 15,-21-21-15,21 0 0,0 0 16,-21 0-16,0 0 0</inkml:trace>
  <inkml:trace contextRef="#ctx0" brushRef="#br1" timeOffset="-206813.79">11663 14923 0,'-21'-22'16,"42"44"-16,-64-65 0,43 22 0,-21 21 15,0-21-15,0 21 16,0 0-16,0 0 0,-1 0 15,1 21-15,0-21 0,21 21 16,-21 0-16,0 1 0,21-1 0,-21 21 16,21-21-16,-22 22 0,22-1 15,0-21-15,0 21 0,0-20 0,0-1 16,22 0-16,-1 0 0,-21 0 16,21 0-16,0-21 0,0 0 15,0 0-15,1 0 0,-1 0 0,0 0 16,0 0-16,0 0 0,0 0 0,1-21 15,-1 0 1,-21 0-16,21 0 0,-21-22 16,0 22-16</inkml:trace>
  <inkml:trace contextRef="#ctx0" brushRef="#br1" timeOffset="-206326.07">11684 14605 0,'0'0'0,"-21"-21"0,-64 21 16,64-21-16,0 21 15,0 0-15,-22 0 0,22 0 16,-21 0-16,21 0 0,-22 21 16,1 0-16,21 0 0,-22 0 0,22 1 15,-21-1-15,21 0 0,0 21 0,-1-21 16,1 22-16,0-22 0,0 21 15,21-21-15,-21 22 0,21-1 0,0-21 16,0 22-16,0-1 0,0-21 16,21 21-16,0 1 0,0-22 0,0 0 15,22 21-15,-22-20 0,0-1 16,21 0-16,-20 0 0,20 0 0,0 0 16,1-21-16,-22 0 0,21 22 15,0-22-15,1 0 0,-1 0 0,0 0 16,1 0-16,-1-22 0,0 1 15,1 0-15,-1 0 0,0 0 0,1 0 16,-1-22-16,-21 22 0,22-21 0,-22 21 16,0-22-16,-21 1 0,0 0 15,0-1-15,0 1 0,0 0 0,0-1 16,0-20-16,-21 20 0,0 1 0,-22 0 16,22-1-16,-21 1 0,-1 21 15,1-21-15,0 20 0,-1 1 0,-20 21 16,-1 0-16,22 0 0,21 0 15,-21 0-15,20 0 0,-20 0 0,21 21 16</inkml:trace>
  <inkml:trace contextRef="#ctx0" brushRef="#br1" timeOffset="-206197.15">13356 14563 0,'0'0'0,"148"0"0,-21-21 0</inkml:trace>
  <inkml:trace contextRef="#ctx0" brushRef="#br1" timeOffset="-205757.4">19664 14584 0,'0'0'0</inkml:trace>
  <inkml:trace contextRef="#ctx0" brushRef="#br1" timeOffset="-205545.52">19706 14499 0,'0'-21'47,"0"63"-31,0-63-16,0 64 0,0-1 15,0-21-15,0 21 0,0 22 0,0-22 16,21 22-16,-21-22 0,0 22 0,0-22 16,0 0-16,0 22 0,0-22 15,0 22-15,0-1 0,0-21 0,0 1 16,0-1-16,0 0 0,0-20 15,0-1-15,0 0 0,0 0 0,21-21 16,1-21 0,-22 0-16,0 0 15,21-1-15</inkml:trace>
  <inkml:trace contextRef="#ctx0" brushRef="#br1" timeOffset="-205288.1">19833 14520 0,'0'0'16,"0"-21"-16,0 0 0,21 0 15,0 0-15,-21 0 16,22-1-16,-1 22 0,0-21 0,0 0 16,0 0-16,0 21 0,1-21 15,20 21-15,-21 0 0,0 0 0,22 0 16,-22 0-16,0 0 0,0 0 0,0 0 15,0 21-15,-21 0 16,0 0-16,0 0 0,0 1 16,0-1-16,0 0 0,-21 0 0,0 0 15,0 0-15,0 1 0</inkml:trace>
  <inkml:trace contextRef="#ctx0" brushRef="#br1" timeOffset="-205189.16">19812 14986 0,'0'0'0,"-21"0"0</inkml:trace>
  <inkml:trace contextRef="#ctx0" brushRef="#br1" timeOffset="-205108.2">20087 14944 0,'42'0'16,"1"0"-1,-128 0-15,191 0 16</inkml:trace>
  <inkml:trace contextRef="#ctx0" brushRef="#br1" timeOffset="-204985.27">20405 14901 0,'-43'22'15,"43"-1"-15,0 0 0</inkml:trace>
  <inkml:trace contextRef="#ctx0" brushRef="#br1" timeOffset="-204911.32">20320 15177 0,'0'105'32</inkml:trace>
  <inkml:trace contextRef="#ctx0" brushRef="#br1" timeOffset="-204852.35">20320 15346 0,'21'-64'31</inkml:trace>
  <inkml:trace contextRef="#ctx0" brushRef="#br1" timeOffset="-204548.39">19748 15028 0,'-21'0'0,"42"0"0</inkml:trace>
  <inkml:trace contextRef="#ctx0" brushRef="#br1" timeOffset="-204362.94">20341 14986 0,'21'0'0</inkml:trace>
  <inkml:trace contextRef="#ctx0" brushRef="#br1" timeOffset="-204219.02">20447 14923 0,'0'-22'15</inkml:trace>
  <inkml:trace contextRef="#ctx0" brushRef="#br1" timeOffset="-204083.1">20405 14901 0,'0'22'31,"21"-1"-15,-21 63 0,-21-211-16,42 276 0,-21-128 0,0 0 15,0 21-15,0-21 0,21 1 0,-21 20 16,0-21-16,-21 0 0,0 0 0,21 1 15,0-1-15,0 0 0</inkml:trace>
  <inkml:trace contextRef="#ctx0" brushRef="#br1" timeOffset="-204008.14">20489 15219 0,'21'-42'16</inkml:trace>
  <inkml:trace contextRef="#ctx0" brushRef="#br1" timeOffset="-203005.97">19812 15007 0,'0'-21'47,"21"21"-32,0 0-15,0 0 0,1-21 0,20 21 16,-21 0-16,21-21 0,1 21 15,-1 0-15,0 0 0,1-21 0,-1 21 16,0 0-16,1 0 0,-22 0 16,21 0-16,-21 0 0,1 0 15</inkml:trace>
  <inkml:trace contextRef="#ctx0" brushRef="#br1" timeOffset="-202621.19">20722 14542 0,'0'0'16,"0"-22"-16,-21 22 15,0 0-15,21 22 16,-21-22-16,-1 21 0,1 0 16,21 0-16,-21 0 15,21 0-15,0 1 0,0-1 16,21-21-16,0 0 16,1 0-16,-1 0 0,0 0 15,0 0-15,0 0 0,0-21 16,-21-1-16,0 1 15,0 0 1,-21 21-16,0 0 0,0 0 16,0 0-16,0 0 0,-1 0 15,22 21-15,-21 0 16,21 1-16,0-1 16,0 0-16,0 0 0,21 0 15,-21 0-15</inkml:trace>
  <inkml:trace contextRef="#ctx0" brushRef="#br1" timeOffset="-202489.26">20891 15071 0,'-21'-21'0</inkml:trace>
  <inkml:trace contextRef="#ctx0" brushRef="#br1" timeOffset="-202177.44">20807 14965 0,'21'0'16,"42"106"-16,-105-212 0,148 106 15,-85 0 1,-190 0-16,380 21 0,-189 0 0,-1 0 16,21 1-16,-21-1 0,0 0 0,1 21 15,-22-21-15,0 22 0,0-22 0,0 21 16,0-21-16,0 22 0,-22-22 15,1 0-15,21 0 0,-21 0 0,0 1 16,0-22-16,0 0 16,-1 0-1,22-22-15,0 1 0,0 0 0,0-21 16,0 21-16,0-22 0,0 22 0,22-21 16,-1-1-16,-21 1 0,21 21 15,-21-21-15,21 20 0,0-20 0,0 21 16,1 0-16,-1 0 0,0 21 15,0-22-15,0 22 0,0 0 0,1 0 16,-1 0-16,0 0 0,0 0 0,0 0 16,0 0-16,1 0 0</inkml:trace>
  <inkml:trace contextRef="#ctx0" brushRef="#br1" timeOffset="-201799.05">21505 15050 0,'0'21'0,"21"-21"31,1 0-31,-1 0 0,0 0 16,0-21-16,0-1 0,22 22 16,-22-21-16,0 0 0,0 21 0,21-21 15,-20 0 1,-22 0-16,21 21 0,-21-22 0,0 1 15,0 0-15,-21 21 16,-1 0-16,1 0 0,0 0 16,0 0-16,0 21 0,-22-21 0,22 21 15,0 1-15,0-1 0,0 0 0,0 0 16,21 21-16,0-20 0,0-1 16,-22 0-16,22 21 0,0-21 0,0 1 15,0-1-15,0 0 0,22 0 0,-1 0 16,0 0-16,0-21 15,0 0-15,22 0 0,-22 0 0,0 0 16,21 0-16,-21 0 0,1-21 16,20 21-16,-21-21 0,0 0 15</inkml:trace>
  <inkml:trace contextRef="#ctx0" brushRef="#br1" timeOffset="-201689.1">22119 15198 0,'0'0'0</inkml:trace>
  <inkml:trace contextRef="#ctx0" brushRef="#br1" timeOffset="-201373.29">22288 15071 0,'0'-64'62,"64"-20"-46,-128 232-16,128-339 0,-43 149 0,-21 0 0,0-1 15,0 1-15,0 0 0,0-1 0,0 1 16,0 21-16,0-22 0,0 1 16,0 21-16,0 0 0,-21 0 0,21-1 15,-21 22 1,0 22-16,21-1 16,0 0-16,0 21 0,0 1 0,0-1 15,0 0-15,0 1 0,0 20 16,0-21-16,0 22 0,0-22 15,21 22-15,0-1 0,0 1 0,-21-1 16,21 1-16,0-1 0,-21 1 16,0-1-16,0 1 0,0 20 0,0-20 15,0-1-15,0 1 0,-21-1 0,0 1 16,0-1-16,-21 1 0,20-1 16,-20 1-16,21-22 0,-21 22 0,-1-43 15</inkml:trace>
  <inkml:trace contextRef="#ctx0" brushRef="#br1" timeOffset="-200361.26">22161 16404 0,'170'-148'32,"-1"21"-17,-508 402-15,720-592 0,-338 274 0,-1-20 16,0 21-16,-20-22 0,-1 22 0,0-1 16,-21-20-16,0 21 0,0-22 0,0 22 15,-21-1-15,0 1 0,-22 0 16,1 21-16,0-22 0,-1 22 0,1 0 15,-22 0-15,22 0 0,0 21 0,21-22 16,-22 22-16,22 0 0,0 0 16,0 0-16,21-21 0,0 0 15,21 21 1,0-21-16,21 21 0,-20-21 0,20 0 16,0-1-16,-21 1 0,22 0 15,-1 0-15,0 0 0,1-22 0,-1 22 16,0-21-16,1 21 0,-22-22 15,21 22-15,-21-21 0,1 21 0,-1 0 16,-21-1-16,0 1 0,0 0 0,0 0 16,0 0-16,-21 21 31,21 21-15,0 0-16,0 0 15,0 0-15,0 1 0,-22-1 0,22 0 16,0 0-16,0 21 0,0-20 0,0-1 15,0 0-15,0 0 0,0 0 16,22 0-16,-1 1 0,-21-1 0,21 0 16,0-21-16,0 0 0,0 0 0,1 0 15,-1 0-15,21 0 0,-21-21 16,0 21-16,1-21 0,-1-1 0,0 22 16,-21-21-16,0 0 0,0 0 0,0 0 15,0 0-15,0-1 0,-21 1 16,21 0-16,-43 0 0,22 0 0,0 21 15,-21-21-15,21 21 0,-22 0 0,22-22 16,0 22-16,0 0 16,0 0-16,-1 0 0,44 0 31,-1 0-31,0-21 0,0 21 16,21 0-16,-20 0 0,20-21 0,-21 21 15,21 0-15,1 0 0,-22 0 0,21 0 16,-21 0-16,22 0 0,-1 0 15,-21 0-15,22 21 0,-22 0 0,0-21 16,0 22-16,-21-1 0,0 0 0,0 0 16,0 0-16,0 0 0,0 1 15,-21-1-15,21 0 0,-21 0 0,0 0 16,21 0-16,0 1 0,-22-1 16,1 0-16,21 0 0,21-21 46,1-21-46,-22 0 0,21 0 16,0-1-16,0 1 0,0 0 16,-21 0-16,21-21 0,1 20 0,20-20 15,-21 21-15,0 0 0,0-22 16,1 22-16,-22 0 0,0 0 16,-22 42-1,1 0 1,0 0-16,0 22 15,21-22-15,0 0 0,-21 21 0,21-20 16,0-1-16,0 21 0,0-21 0,0 0 16,0 1-16,0-1 0,21 0 0,0 0 15,0 0-15,0-21 0,22 0 16,-22 0-16,0 0 0,21 0 0,-20 0 16,20 0-16,0-21 0,-21 21 0,22-21 15,-22 0-15,21 0 0,-21-1 16</inkml:trace>
  <inkml:trace contextRef="#ctx0" brushRef="#br1" timeOffset="-199861.89">24215 14647 0,'0'-21'15,"0"42"-15,0-63 0,0 0 0,-22 21 16,22-1-16,-21 1 0,21 0 0,-21 21 0,21-21 16,-21 21-16,0 0 15,0 21 1,21 0-16,0 22 0,0-22 0,0 21 15,0 0-15,0 22 0,0-22 16,0 1-16,0-1 0,0 0 0,0 22 16,0-22-16,0 0 0,0-20 0,0 20 15,0-21-15,0 21 0,0-20 16,0-1-16,0 0 0,0-42 31,0 0-31</inkml:trace>
  <inkml:trace contextRef="#ctx0" brushRef="#br1" timeOffset="-199755.95">23855 14669 0,'-43'-22'16</inkml:trace>
  <inkml:trace contextRef="#ctx0" brushRef="#br1" timeOffset="-199449.13">23728 14584 0,'190'-85'62,"-169"382"-62,22-594 0,295 297 31,-803 170-31,994-319 0,-1185 213 0,1397-106 16,-678 84-16,1-21 0,-1 21 0,1-20 16,-22 20-16,0 0 0,-21 1 0,1-22 15,-22 21-15,0 0 0,0 1 16,-22-22-16,-20 21 0,0-21 0,-1 22 15,-20-1-15,-43 0 0,43-20 16,20 20-16,-20-21 0,20-21 16,-20 21-16,21 0 0,-1-21 0,1 0 15,21 0-15,0 0 0,-1 0 0,1 0 16,0 0-16,21-21 16,0 0-16,0 0 0,0 0 15,21 0-15,0-1 16,1 22-16,-1-21 0,0 0 0,0 21 15,21-21-15,-20 21 0,20-21 16,0 21-16,1 0 0</inkml:trace>
  <inkml:trace contextRef="#ctx0" brushRef="#br1" timeOffset="-198980.15">24998 14986 0,'0'-63'32,"0"41"-32,0 1 15,21 21-15,0-21 0,-21 0 0,21 21 16,0 0-16,-21-21 0,22 21 16,-1 0-16,0 0 0,0 0 0,0 0 15,0 0-15,1 0 0,-1 0 0,0 0 16,0 0-16,0 21 0,0 0 15,-21 0-15,22 0 0,-22 1 0,21-1 16,-21 0-16,0 0 0,0 0 0,0 22 16,0-22-16,0 0 0,0 0 15,-21 0-15,-1 0 0,1 1 0,21-1 16,-21-21-16,0 0 16,0 0-1,21-21-15,0-1 16,0 1-16,0 0 0,0 0 0,0 0 15,0 0-15,0-1 0,0 1 16,0 0-16,0-21 0,21 21 0,-21-1 16,21 1-16,-21 0 0,21 0 0,0 0 15,1 21-15,-22-21 0,21 21 16,0 0-16,0 0 0,0 0 0,0 0 16,1 0-16,-1 0 31,0 0-31</inkml:trace>
  <inkml:trace contextRef="#ctx0" brushRef="#br1" timeOffset="-198859.22">25971 14838 0,'-21'-21'16</inkml:trace>
  <inkml:trace contextRef="#ctx0" brushRef="#br1" timeOffset="-198797.26">25929 14817 0,'0'106'47</inkml:trace>
  <inkml:trace contextRef="#ctx0" brushRef="#br1" timeOffset="-198698.95">25887 15050 0,'42'105'78,"0"-147"-78</inkml:trace>
  <inkml:trace contextRef="#ctx0" brushRef="#br1" timeOffset="-198377.26">26014 14605 0,'-85'212'0,"149"-424"0,-86 191 16,1 21-16,-42 466 0,105-932 0,-63 466 0,190 106 15,-359-212-15,317 127 0,-254-21 0,106 0 16,21 21-16,21-21 16,0 0-16,0 0 15,21 0-15,-20 0 0,-1 0 16,0 0-16,0-21 0,-21 0 16,0 0-1,0 0-15,0-1 16,-21 22-16,0-21 0,0 21 15,-1 0-15,1 0 0,0 0 16,0 0-16,0 0 0,0 0 0,21 21 16,-22 1-16,22-1 0,0 0 15,0 0-15,0 0 16,22 0-16,-1 1 0,21-1 16,-21-21-16,0 21 0,1-21 0,-1 0 15</inkml:trace>
  <inkml:trace contextRef="#ctx0" brushRef="#br1" timeOffset="-198052.78">26310 14753 0,'-21'-21'15,"21"0"1,0 42 15,0 0-15,0 0-16,21 1 0,-21-1 15,0 0-15,0 0 0,21 0 16,-21 0-16,0 22 0,21-22 0,1 0 16,-22 0-16,0 0 0,21 22 15,0-22-15,0 0 0,-21 0 16,21 0-16,0-21 15,-21-21 1,0 0 0,22 0-16,-22 0 0,21 0 0</inkml:trace>
  <inkml:trace contextRef="#ctx0" brushRef="#br1" timeOffset="-197803.93">26691 14690 0,'0'-64'31,"0"128"-31,0-149 0,-21 106 32,0 0-32,21 22 15,-21-22-15,-1 0 0,1 21 0,21-20 16,-21 20-16,0-21 0,21 21 0,-21-20 16,0 20-16,21-21 0,0 0 15,-22 0-15,22 1 0,0-1 0,-21 0 16,21 0-16,0 0 15,21-21 1,1 0-16,-1-21 16,0 21-16,0-21 0,0 0 0</inkml:trace>
  <inkml:trace contextRef="#ctx0" brushRef="#br1" timeOffset="-197385.17">26966 14901 0,'21'0'47,"1"0"-31,-1 0-16,0 0 0,0-21 15,0 21-15,-21-21 0,21 21 0,-21-21 16,22 0-16,-22 0 15,0-1-15,0 1 0,0 0 16,0 0-16,-22 21 16,1 0-16,0 0 15,0 0-15,0 21 0,0-21 0,21 21 16,0 0-16,0 1 0,-22-1 0,22 0 16,0 0-16,0 0 0,0 0 15,0 1-15,0-1 0,0 0 16,0 0-16,0 0 0,22 0 0,-1 1 15,-21-1-15,21 0 0,0-21 16,0 21-16,0-21 0,1 21 0,-1-21 16,0 0-16,0 0 0,0 0 0,0 0 15,1 0-15,-1-21 0,0 0 16,21 42-16,-21-42 0,1 0 16,-22 0-16,21-1 0</inkml:trace>
  <inkml:trace contextRef="#ctx0" brushRef="#br1" timeOffset="-196985.68">27517 14796 0,'0'-22'0,"-22"1"31,44 64-31,274 84 94,-296-106-78,0 0-16,-21 0 0,0 0 0,-1 0 15,22 1-15,-21-22 16,21 21-16,-21-21 16,21-21-1,0-1 1,0 1-16,0 0 15,0 0-15,0 0 0,0 0 0,0-1 16,0 1-16,21 0 0,0 0 0,-21 0 16,0 0-16,22-1 0,-1 1 15,-21 0-15,21 21 0,-21-21 0,21 0 16,0 0 0,-21-1-1,21 22 1,1-21-16</inkml:trace>
  <inkml:trace contextRef="#ctx0" brushRef="#br1" timeOffset="-196600.9">28617 14224 0,'0'0'0,"0"-21"0,21 21 16,-21-21-16,0 0 0,0-1 15,0 1-15,-21 21 32,0 0-17,0 21-15,0 1 0,0-22 16,21 21-16,-22 0 0,1 0 15,21 0-15,0 0 0,0 1 0,0-1 16,0 0-16,0 0 0,0 0 0,0 0 16,0 1-16,0-1 0,0 0 15,21-21-15,1 0 16,-22 21-16,21-21 0,0 0 0,0 0 16,0 0-16,0 0 15,1 0-15,-1 0 0,0-21 0,0 21 16,0-21-16,22 21 0,-22-21 0</inkml:trace>
  <inkml:trace contextRef="#ctx0" brushRef="#br1" timeOffset="-196137.17">28998 14055 0,'0'-21'0,"0"-1"0,-106-62 31,85 84-31,0-21 15,0 21-15,-21 0 0,20 0 0,1 0 16,-21 0-16,21 0 0,-22 0 16,22 0-16,-21 0 0,21 0 0,-22 21 15,1 0-15,21 0 0,-21 0 0,-1 0 16,22 1-16,-21 20 0,-1-21 16,22 0-16,0 22 0,-21-22 0,21 21 15,-1 0-15,22 1 0,0-22 0,-21 21 16,21 1-16,0-1 0,0 0 15,0-21-15,0 22 0,0-22 0,21 21 16,1-21-16,-1 1 0,0-1 16,21 0-16,-21 0 0,22 0 15,-22 0-15,21-21 0,1 22 0,-1-22 16,0 0-16,1 0 0,-1 0 16,0 0-16,1 0 0,-1 0 0,21 0 15,-20-22-15,-1 1 0,22 0 0,-22 21 16,21-21-16,-20-21 0,-1 20 0,-21 1 15,22-21-15,-22 0 0,0-1 16,0 1-16,0 0 0,-21-22 16,0 22-16,0-22 0,0 22 0,0-22 15,0 22-15,-42 0 0,21 21 0,-22-22 16,1 1-16,0 21 0,-1 0 16,-41-22-16</inkml:trace>
  <inkml:trace contextRef="#ctx0" brushRef="#br1" timeOffset="-196055.21">28660 13864 0,'-191'85'47,"128"-64"-31</inkml:trace>
  <inkml:trace contextRef="#ctx0" brushRef="#br1" timeOffset="-193913.28">10118 14415 0,'0'0'0,"-22"0"0,1 21 15,0-21-15,21 21 0,-21-21 16,0 21-16,0 0 0,-1-21 16,1 21-16,21 1 0,-21-22 15,0 21-15,0 0 0,0-21 0,21 21 16,-22-21-16,1 21 0,0-21 15,0 0-15,21 21 16,0-42 31,21 21-47,-21-21 16,21 0-16,0 21 0,1-21 0,20 0 15,-21-1-15,21 1 0,1 0 16,-1-21-16,22-1 0,-22 22 0,21-21 15,-20 0-15,20-1 0,1 1 0,20 0 16,-20-1-16,21 1 16,-1 0-16,-20-1 0,20-20 0,1 20 0,-21-20 15,20 21-15,1-22 16,0 1-16,-22-1 0,22 22 0,-1-22 16,107-42-16,-106 64 0,-1 0 15,22-1-15,-21 1 0,-1 0 16,-20-1-16,21 22 0,-22-21 0,1 21 15,-1-22-15,1 22 0,-1 0 16,-21 0-16,22 0 0,-22-22 0,1 22 16,-1 21-16,-21-21 0,0 0 15,22 0-15,-43 0 0,21 21 0,0-22 16,-21 1-16,0 0 16,21 21-16,-21-21 15,21 21 1,-21-21-1,21 21 17,-21-21-32,22 21 15,-22-22 1,21 22 0,0-21-1,0 0 1,-42 21 15,0 0-15,0 0-16,-1 0 0,-20 21 15,0-21-15,21 21 0,-22-21 0,1 0 16,21 22-16,-22-1 0,1-21 16,21 21-16,-21-21 0,20 21 0,-20-21 15,21 0-15,0 21 0,0-21 0,-1 0 16,1 0-1,42 0 17,1 0-32,-1 0 0,0 0 15,21 0-15,-21-21 0,22 21 0,-1-21 16,0 21-16,1-21 16,-1 21-16,0-21 0,1-1 0,-1 22 15,0 0-15,1-21 0,-22 21 0,21 0 16,-21 0-16,1 0 15,-22 21 17,-22 1-32,1 20 0,0-21 0,21 21 15,-21 1-15,0 20 0,0-20 0,21 20 16,-22-21-16,22 22 16,-21-22-16,21 1 0,-21-1 0,21-21 15,-21 21-15,21-20 0,0-1 0,0 21 16,0-21-16,0 0 15,0 1 1,0-44 15,0 1-31,21 0 0</inkml:trace>
  <inkml:trace contextRef="#ctx0" brushRef="#br1" timeOffset="-193249.96">16785 12425 0,'21'-21'0,"0"0"16,-21-1-16,0 1 16,0 0-16,-21 0 15</inkml:trace>
  <inkml:trace contextRef="#ctx0" brushRef="#br1" timeOffset="-193146.01">16764 12446 0,'0'0'0</inkml:trace>
  <inkml:trace contextRef="#ctx0" brushRef="#br1" timeOffset="-192700.72">16637 12933 0,'0'0'32,"0"-21"-17,0 0-15,0-1 16,0 1-16,0 0 0,0 0 16,21-21-16,-21 20 0,0 1 15,0 0-15,0 0 0,21 0 16,0 0-16,-21-22 0,22 22 15,-22 0-15,0-21 0,21 20 0,-21 1 16,21 0-16,-21 0 0,0 0 0,0 0 16,0-1-16,21 1 0,-21 0 15,0 0-15,21 21 0,-21-21 0,21 21 16,-21-21-16,22 21 16,-1 0-16,-21-22 0,21 22 15,0 0-15,0 0 0,0 0 16,1 0-16,-1 0 0,0 0 15,0 0-15,0 22 0,0-22 0,1 21 16,-1 0 0,0-21-16,-21 21 15,21-21 32,-42 0 0</inkml:trace>
  <inkml:trace contextRef="#ctx0" brushRef="#br1" timeOffset="-191833.26">16870 12298 0,'-21'0'16,"21"21"15,0 0-31,0 0 15,0 1-15,0-1 16,21 0-16,-21 0 0,21 0 0,0 0 16,0 1-16,0-1 0,1 0 0,20 0 15,-21 0-15,21 22 0,1-22 16,-1 21-16,0-21 0,1 22 0,20-1 16,1 0-16,-22 1 0,22-22 15,-1 21-15,1 0 0,-1 1 16,-21-1-16,22-21 0,-22 22 0,1-1 15,20-21-15,-21 21 0,1-20 0,-1 20 16,0-21-16,1 21 0,-1-20 16,0 20-16,1-21 0,-1 21 15,-21 1-15,22-22 0,-1 21 0,-21-21 16,0 22-16,22-22 0,-22 0 0,0 0 16,0 0-16,0 1 0,-21-1 15,21 0-15,-21 0 47,0 0 0,0 0-31,22-21-16,-1 0 15,0 0 1,0 0-1,-21 22 17,0-1-1,21-21-15,-21 21-1,21-21-15,-21 21 0,22-21 0,-1 21 16,0 0-16,0-21 15,-21 22-15,21-22 0,0 21 0,22 0 16,-22-21-16,0 21 0,0-21 0,22 21 16,-22-21-16,0 21 0,0-21 15,0 0-15,0 0 0,1 22 0,-44-44 63,1 22-48,0 0-15</inkml:trace>
  <inkml:trace contextRef="#ctx0" brushRef="#br2" timeOffset="93234.5">2773 13123 0,'0'-21'16,"21"21"-1,0-21-15,0 21 16,0-21-16,-21 0 0,22 21 0,-1-21 16</inkml:trace>
  <inkml:trace contextRef="#ctx0" brushRef="#br2" timeOffset="100685.52">4318 15177 0,'0'0'0,"-21"0"250,0 0-250,-1 0 16,1 0-16,0 0 31,0 0-16,0 0-15,21 21 0,-21-21 16,-1 0 0,1 0-16,0 0 15,0 0 1,0 0 0,0 21-16,-1-21 15,1 0-15,0 0 16,0 0-1,0 0 1,0 0-16,-1 0 16,1 0-1,0 0-15,0 0 16,0 0-16,0-21 16,-1 21-16,1 0 0,0 0 15,0 0-15,0 0 16,0 0-16,-1 0 15,1 0-15,0-21 0,0 21 16,0 0-16,0 0 16,-1 0-1,22-22-15,-21 22 0,0 0 16,0 0-16,0 0 16,21-21-16,-21 21 15,-1 0-15,22-21 16,-21 21-16,0 0 15,0 0-15,21-21 16,-21 21-16,0 0 16,-1-21-16,1 21 15,0-21-15,0 21 16,0 0-16,0-22 16,-1 22-16,1 0 15,0-21-15,0 0 16,0 21-16,0 0 0,21-21 0,-22 21 15,1 0-15,0-21 0,0 0 16,0 21-16,0-22 0,-1 22 16,1-21-16,0 0 0,0 21 15,0-21-15,0 21 0,-1-21 16,-20 0-16,21 21 0,0-22 0,-22 22 16,22-21-16,0 0 0,-42 0 15,41 21-15,1-21 0,0 21 16,0-21-16,0-1 0,0 22 15,-1-21-15,1 21 0,-21 0 0,42-21 16,-21 21-16,0 0 0,-1 0 16,1 0-16,21-21 0,-21 21 15,0 0 1,0-21-16,0 21 16,21-21-1,-22 21-15,22-22 0,0 1 16,-21 21-16,21-21 15,-21 21-15,21-21 16,-21 21-16,21-21 0,0 0 16,-21-1-16,0 1 15,21 0-15,0 0 16,-22 21-16,1-21 0,21 0 16,0-1-16,-21 22 0,21-21 15,-21 0-15,0 0 16,0 0-16,21 0 0,0-1 15,-22 22-15,1-21 16,0 0-16,21 0 0,-21 0 0,0 0 16,0-1-16,-1 1 0,22 0 15,-21 0-15,-21 0 0,21 0 0,0-1 16,-1-20-16,1 21 0,-21 0 16,21 0-16,-22-1 0,22 1 0,-21-21 15,21 21-15,0 0 0,-22-1 16,22 1-16,0 0 0,-21 0 0,20 0 15,1 0-15,0-1 16,0 1-16,-21 0 0,20 0 0,1 0 16,21 0-16,-21-1 0,0 1 15,0 0-15,0 0 0,-1 0 0,1 21 16,0-21-16,0-1 0,0 1 16,0 0-16,-1 0 0,22 0 15,-21 0-15,0-1 0,0 1 0,21 0 16,-21 0-16,0 0 0,21 0 15,-22-1-15,1 1 0,21 0 0,-21 0 16,0 0-16,21-22 0,-21 22 16,0 0-16,21 0 0,-22 0 0,22 0 15,-21-1-15,0 1 0,21 0 16,0 0-16,-21 0 0,21 0 0,-21-1 16,0 1-16,21-21 0,0 21 15,-22 0-15,22-1 0,-21 1 16,21 0-16,0 0 0,-21 0 15,0-22-15,21 22 0,-21 0 0,0 0 16,21 0-16,-22-22 0,1 22 16,21 0-16,-21 0 0,0-21 15,21 20-15,-21 1 0,0-21 0,21 21 16,-22 0-16,22-1 0,-21-20 16,21 21-16,-21 0 0,21 0 0,-21-22 15,0 22-15,21 0 0,0 0 16,-21-22-16,-1 22 0,22 0 0,-21 0 15,21 0-15,-21-22 0,0 22 16,21 0-16,0 0 0,0-21 16,0 20-16,0 1 0,0-21 15,0 21-15,0 0 0,0-22 0,0 22 16,0-21-16,0 21 0,0-1 0,0-20 16,0 21-16,0 0 0,0 0 15,0-22-15,0 22 0,0 0 0,0 0 16,0 0-16,0-1 0,0 1 15,0 0-15,0 0 0,0-21 0,0 20 16,0 1-16,0 0 0,0 0 16,0 0-16,0-22 0,0 22 15,0 0-15,0 0 0,0 0 0,0 0 16,0-1-16,0 1 0,0 0 16,0 0-16,0 0 0,0 0 15,0-1-15,0 1 0,0 0 16,0 0-16,0 0 0,0 0 15,0-1-15,0 1 0,0 0 16,0 0-16,0 0 0,0 0 16,0-1-16,0 1 15,0 0-15,0 0 0,0 0 16,0 0-16,0-1 16,0 1-16,0 0 15,0 0-15,0 0 16,0 0-16,0-1 15,0 1-15,0 0 0,0 0 16,0 0-16,0 0 0,0-1 16,0 1-16,0 0 0,0 0 15,0 0-15,0 0 0,0-1 0,0-20 16,0 21-16,0 0 0,0 0 0,0-22 16,0 22-16,0 0 0,0 0 15,0-22-15,0 22 0,0 0 0,0 0 16,0 0-16,0-22 0,0 22 15,0 0-15,0-21 0,0 21 0,0-1 16,0-20-16,0 21 16,0-21-16,0 20 0,0-20 0,0 21 15,0-21-15,0-1 0,0 22 0,0-21 16,0 21-16,0-22 0,0 22 16,0-21-16,0 21 0,0-22 0,0 22 15,0 0-15,0 0 0,0-22 16,0 22-16,0 0 0,0 0 0,0-21 15,0 20-15,0 1 0,0 0 16,0 0-16,0-21 0,0 20 16,0 1-16,0 0 0,0 0 0,0-21 15,0 20-15,0 1 0,0 0 16,0 0-16,0-21 0,0 20 0,0 1 16,0 0-16,0 0 0,0 0 15,0 0-15,0-1 0,0 1 0,0 0 16,0 0-16,0 0 0,0 0 15,0-1-15,0 1 0,0 0 16,0 0-16,0 0 0,0 0 16,0-1-16,0 1 0,0 0 0,0 0 15,0 0-15,0 0 16,0-1-16,0 1 0,0 0 0,0 0 16,0 0-16,0 0 15,0-1-15,0 1 0,0 0 0,0 0 16,0-21-16,0 20 0,0 1 15,0 0-15,0 0 0,0 0 0,0 0 16,0-1-16,0 1 0,0 0 16,0 0-16,0 0 0,0 0 0,0-1 15,21 1-15,-21 0 0,0 0 16,0 0-16,21 0 0,0-1 0,-21 1 16,22 0-16,-22 0 0,21 0 15,0-22-15,-21 22 0,21 0 16,0-21-16,0 21 0,1-1 15,-1-20-15,-21 21 0,21 0 16,0 0-16,-21-1 0,0 1 0,21 0 16,-21 0-16,21 0 0,-21 0 15,0-1-15,22 1 0,-1 21 0,-21-21 16,0 0-16,0 0 0,21 0 16,-21-1-16,21 22 0,0-21 15,-21 0-15,0 0 0,21 0 0,-21 0 16,22-1-16,-1 1 0,-21 0 15,0 0-15,21 0 0,-21 0 0,21-1 16,0 1-16,-21 0 0,21 0 16,1 0-16,-22 0 0,21-1 15,0-20-15,0 21 0,-21 0 16,21 0-16,0-1 0,-21-20 0,22 21 16,-1 0-16,-21-22 0,21 22 15,0 0-15,-21-21 0,21 21 16,0-1-16,1-20 0,-22 21 0,21 0 15,0-22-15,-21 22 0,21 0 16,0-21-16,-21 21 0,21-22 0,1 1 16,-22 21-16,21-22 0,0 1 15,-21 21-15,21-21 0,0 20 0,-21-20 16,0 21-16,21-21 0,1-1 16,-22 22-16,21-21 15,0 21-15,0-22 0,-21 22 0,21-21 16,0 21-16,1-1 0,-1 1 15,0-21-15,-21 21 0,21 0 0,0-1 16,0 1-16,1-21 0,-1 21 16,0 0-16,0-1 0,0 1 0,0-21 15,1 21-15,20 0 16,-21-1-16,0-20 0,0 21 0,-21 0 16,22 0-16,-1-1 0,0 1 15,0 0-15,0 0 0,0 0 0,1 0 16,-1-1-16,0 1 0,0 0 15,21-21-15,-20 42 0,-1-21 16,21-1-16,-21 1 0,0 0 16,43-21-16,-43 42 0,21-21 15,43-22-15,-21 22 16,-22 0-16,21 0 0,-20 0 16,-1-1-16,22 1 0,-22 21 0,0-21 15,22-21-15,-22 42 16,0-21-16,-20-1 0,20 22 15,-21-21-15,0 21 0,0-21 0,22 0 16,-22 21-16,0-21 0,21 0 16,-20 21-16,-1-22 0,0 22 15,0 0-15,0-21 16,0 21-16,1-21 0,-1 21 16,21-21-16,-21 21 0,0 0 15,1-21-15,20 21 0,0-21 0,-21 21 16,22 0-16,-1-22 0,0 22 15,-20 0-15,20-21 0,0 21 16,-21 0-16,22-21 0,-22 21 0,21-21 16,-21 21-16,22 0 0,-22 0 0,21-21 15,-21 21-15,22 0 16,-22 0-16,21-21 0,-21 21 0,1 0 16,-1 0-16,21-22 0,-21 22 0,0 0 15,1 0-15,-1-21 0,0 21 16,0 0-16,0-21 0,0 21 0,22 0 15,-22 0-15,0 0 0,0-21 16,22 21-16,-22 0 0,21 0 16,-21 0-16,22-21 0,-22 21 0,21 0 15,-21 0-15,22 0 0,-22 0 0,21-21 16,-21 21-16,0 0 0,1 0 16,-1 0-16,0 0 0,0 0 0,0 0 15,0 0-15,1 0 0,-1 0 16,0 0-16,0 0 0,0 0 0,0 0 15,1 0-15,-1-22 0,0 22 0,21 0 16,-21 0-16,1 0 16,20 0-16,-21 0 0,21 0 0,1 0 15,-1 0-15,0 0 0,1 0 16,-1 0-16,-21 0 0,22 0 0,-1 0 16,0 0-16,1 0 0,-1 0 0,-21 0 15,21 0-15,1 0 16,-22 0-16,21 0 0,22 0 0,-43 0 15,21 0-15,-21 0 0,22 0 16,-22 0-16,21 0 0,1 0 16,-1 0-16,-21 0 0,21 0 0,1 0 15,-1 0-15,0 0 0,1 0 16,20 0-16,-20 0 0,-1 0 0,-21 0 16,21 0-16,1 0 0,-1 0 15,0 0-15,1 0 0,-1 0 0,-21 0 16,22 0-16,-1 0 0,0 0 15,-21 0-15,22 0 0,-22 22 0,21-22 16,-21 0-16,22 0 0,-22 0 16,0 0-16,21 0 0,-20 21 0,20-21 15,-21 0-15,21 0 0,-20 0 0,20 0 16,0 0-16,-21 0 16,22 21-16,-1-21 0,-21 0 0,22 0 0,-1 0 15,0 0-15,1 0 0,-22 0 16,21 0-16,-21 0 0,22 0 15,-22 0-15,21 21 0,-21-21 0,22 0 16,-22 0-16,21 0 16,-21 0-16,22 0 0,-22 0 0,21 0 15,-21 0-15,22 0 0,-22 0 0,21 0 16,-21 21-16,22-21 0,-22 0 0,0 0 16,21 0-16,-21 0 0,22 21 0,-22-21 15,21 0-15,-21 0 16,22 0-16,-22 0 0,21 0 0,-21 0 0,22 0 15,-1 22-15,-21-22 0,22 0 16,-1 0-16,-21 0 0,21 21 16,-20-21-16,20 0 0,-21 0 0,0 0 15,22 21-15,-22-21 0,0 0 16,0 0-16,0 21 0,0-21 0,-21 21 16,22-21-16,-1 0 0,0 0 15,0 0-15,0 0 16,0 0-16,1 0 15,-1 21-15,0-21 16,0 0-16,0 0 16,0 22-1,1-22-15,-1 0 16,0 0-16,-21 21 16,21-21-16,0 0 15,0 0 16,1 21-31,-1-21 32,0 0-32,0 0 0,0 0 15,0 0-15,1 0 0,-1 0 16,0 0-16,-21 21 0,21-21 16,0 0-16,0 0 15,1 0 32,-1 0-47,0 0 16,0 0-16,0 0 31,-42 0 16,0 0-47,0-21 0,-22 21 15,22 0-15,0-21 0,-21 21 16,21-21-16,-1 21 0,1-22 0</inkml:trace>
  <inkml:trace contextRef="#ctx0" brushRef="#br2" timeOffset="104082.19">9398 2709 0,'0'0'0,"-42"0"31,20-21-15,22 42 62,22 1-78,-1-1 16,0-21-1,0 21-15,0 0 0,0 0 16,1 0-16,-1-21 16,0 22-16,-21-1 0,21-21 0,0 21 15,0 0-15,1-21 0,-1 21 0,0-21 16,0 21-16,21 1 0,-20-22 15,-1 21-15,0 0 0,0-21 16,0 21-16,22-21 0,-22 21 16,0-21-16,0 21 0,21-21 0,-20 22 15,20-1-15,-21 0 0,0-21 16,0 21-16,1-21 0,-1 21 16,0-21-16,0 0 0,0 21 0,0-21 15,1 22-15,-1-22 16,0 21-16,0-21 15,0 0 1,-21 21-16,21-21 16,1 0-16,-22 21 93,-22-21-93,1 0 0,0 0 16,21 21-16,-21-21 0,0 0 16,0 21-16,-22-21 0,22 0 0,0 22 15,0-22-15,-22 21 0,22-21 0,0 21 16,-21-21-16,21 21 0,-1-21 16,-41 42-16,21-42 15,20 22-15,1-22 0,0 21 16,0-21-16,-21 21 0,20-21 0,1 21 15,0-21-15,0 21 0,-21 0 16,20-21-16,1 22 0,0-22 0,0 21 16,0-21-16,0 21 0,-1-21 15,1 21-15,0-21 0,21 21 0,-21-21 16,0 0-16,0 21 0,-1-21 16,1 22-16,0-1 0,0-21 15,0 0 1,42 0 46,0-21-62,0-1 16,0 22-16,-21-21 0,22 21 16,-1-21-16,0 0 0,0 0 0,21 21 15,-20-21-15,-1-1 0,0 1 16,21 0-16,-21 0 0,22 0 0,-22 21 15,21-21-15,-21-1 0,1 1 16,-1 21-16,21-21 0,-21 0 16,0 0-16,1 21 0,20-21 0,-21-1 15,0 1-15,0 21 0,22-21 16,-22 21-16,0-21 0,0 21 0,0 0 16,1-21-16,-1 21 0,0 0 15,0-21-15,0 21 0,-21-22 16,21 22-16,-21-21 15,22 21 1,-44 0 203,1 0-219,0 21 31,0-21-31,0 22 16,0-22-16,-1 21 15,1-21-15,0 0 16,21 21-16,-21 0 0,0-21 0,0 21 16,-1-21-16,1 21 0,-21 1 15,21-22-15,0 21 0,-1 0 0,1-21 16,0 21-16,0-21 0,0 21 0,0 0 15,-1-21-15,1 22 0,21-1 16,-21-21-16,0 21 0,0-21 16,21 21-16,-21-21 0,-1 0 15,22 21-15,-21-21 16,21 21-16,21-42 62,1 0-62,-1 21 0,0-21 16,0 0-16,0 21 0,-21-21 16,21-1-16,1 1 0,-1 21 15,0-21-15,0 0 0,0 21 0,0-21 16,1 0-16,-1 21 0,0-22 16,0 1-16,21 21 0,-20-21 0,-1 21 0,0-21 15,0 21-15,0-21 16,0 21-16,1-21 0,-1 21 0,0 0 15,0-22-15,0 22 0,0 0 16,-21-21-16,22 21 0,-22 21 156,-22-21-156,1 22 0,0-22 16,0 21-16,0 0 0,0-21 16,-22 21-16,22 0 0,0 0 0,0-21 15,0 22-15,-1-1 0,1 0 16,0-21-16,0 21 0,0 0 0,0-21 15,-1 21-15,1-21 0,21 22 16,-21-22-16,0 0 31,42 0 16,0 0-31,-21-22-16,21 1 0,1 21 0,-1-21 15,0 21-15,0 0 16,0-21-16,0 21 0,1 0 0,-1-21 16,0 0-16,0 21 0,0-22 15,0 22-15,1-21 0,-1 21 16,0-21-16,0 21 0,0 0 0,0-21 16,1 21-16,-1-21 15,0 21 16,-42 0 1,0 0-17,-1 21-15,1-21 0,0 21 0,0-21 16,0 21-16,0 0 0,-1-21 16,1 22-16,0-22 0,0 21 0,0 0 15,0-21-15,-1 0 16,22 21-16,-21-21 0,0 0 15,21 21-15,21-42 63,0 21-47,1-21-16,-1 21 0,0-21 15,0 21-15,0-21 0,0 21 0,1-22 16,-1 22-16,0-21 0,0 21 0,0-21 15,0 21-15,1 0 16,-1 0-16,-21-21 0,21 21 0,0 0 16,0-21-1,-42 21 48,0 0-63,0 0 15,0 0 1,-1 0 15,1 0-31,21-21 16,-21 21 0,0 0-16,21-22 15,-21 22-15,21-21 16,-21 0-1,-1 21-15,22-21 16,-21 21-16,0 0 16,0-21-16,0 21 15,0-21-15,-1 21 16,1 0-16,21-22 0,-21 22 0,0 0 16,0 0-16,0-21 15,-1 21-15,1 0 0,0 0 16,0-21-16,0 0 15,0 21-15,-1 0 16,1 0-16,0-21 0,0 21 16,0-21-16,0 21 15,-1-22-15,1 22 16,0 0-16,21-21 16,-21 21-16,0-21 15,0 21-15,21-21 16,-22 21-16,22-21 0,-21 21 15,0 0-15,21-21 0,-21 21 16,0-22 0,0 22-16,21-21 31,-22 21-31,1 0 16,21-21-16,-21 21 31,21-21-31,-21 21 15,21-21 1,-21 21 15,42 0 63,0 0-78,0 0-16</inkml:trace>
  <inkml:trace contextRef="#ctx0" brushRef="#br2" timeOffset="126497.42">6498 2138 0,'0'0'0,"-21"0"16,21-21-1,-21 21-15,0-21 0,21-1 16,-22 22 0,22-21-16,-21 21 15,21 21 16,0 1-15,0-1-16,0 0 0,0 0 16,0 0-16,0 0 0,0 1 15,0-1-15,0 0 0,0 0 16,0 21-16,0-20 0,0-1 0,0 0 16,0 0-16,0 0 0,0 0 15,21 1-15,-21-1 0,22 0 0,-22 0 16,21-21-16,-21 21 0,0 0 15,21-21-15,0 0 32,0 0-32,0 0 15,1 0-15,-1-21 16,0 0-16,0 0 0,0 21 16,0-21-16,1 0 0,-1-1 15,0 1-15,0 0 0,21 21 16,-20-21-16,-1 0 0,0 0 0,21 21 15,-21-22-15,22 1 0,-1 0 16,-21 0-16,22 0 0,-1 0 0,0-1 16,1 1-16,-1 0 0,0 0 15,1 0-15,-1 0 0,0-22 16,1 43-16,-1-21 0,0 0 16,1 0-16,-1 0 0,0-1 0,1 22 15,-1-21-15,-21 21 0,0 0 16,0 0-16,1 0 0,-22-21 0,21 21 15,0 0 32,0 0-47,0 0 16,0 0 0</inkml:trace>
  <inkml:trace contextRef="#ctx0" brushRef="#br2" timeOffset="127174.68">4593 2223 0,'-21'0'0,"21"21"32,21 0-32,0-21 0,0 21 15,1 0-15,-1 22 0,21-22 16,0 0-16,-20 21 0,20-21 15,0 22-15,1-22 0,-22 21 16,21-21-16,0 22 0,1-22 0,-22 0 16,0 21-16,0-20 0,0-1 15,1-21-15,-1 21 0,0 0 0,0 0 16,-21 0 0,0-42 15,0 0-16,-21 0-15,0 0 16,21 0-16</inkml:trace>
  <inkml:trace contextRef="#ctx0" brushRef="#br2" timeOffset="127550.46">5186 2117 0,'0'-21'0,"0"42"0,0 0 0,-21 0 0,-1 21 0,1-20 16,0 20-16,0 0 0,-21 1 15,20-1-15,-20 0 0,0 22 16,-22-22-16,22 0 0,0 1 0,-1-1 16,1 0-16,0-20 0,20 20 0,-20-21 15,21 0-15,0 0 0,0-21 16,21 22-16,0-1 0,0 0 16,0 0 15,-22-21-16,22 21 1</inkml:trace>
  <inkml:trace contextRef="#ctx0" brushRef="#br2" timeOffset="156762.44">5948 9991 0,'-21'0'15</inkml:trace>
  <inkml:trace contextRef="#ctx0" brushRef="#br2" timeOffset="178359.58">4254 14393 0,'0'0'0,"0"22"16,0-1-16,22-21 15,-1 0 1,-21 21-16,0 0 31,0 0-15,-21-21 62,-1 0-78,1 0 15,0 0 1,0 0-16,0 0 16,0 0-16,-1 0 15,22-21-15,-21 0 16,0 21-16,0 0 0,0-21 16,0 0-1,-1 21-15,22-22 0,-21 22 16,21-21-16,-21 0 0,0 21 15,21-21-15,-21 21 0,0-21 0,21 0 16,-22-1 0,1 1-16,0 0 0,0 0 15,0 21-15,0 0 16,21-21-16,-22 21 0,1 0 16,21-21-16,-21-1 0,0 22 0,0 0 15,21-21-15,-21 21 0,-1 0 0,22-21 16,-21 21-16,0-21 15,21 0-15,-21 21 16,0 0-16,0-21 0,21-1 16,-22 1-1,1 0-15,0 21 16,21-21-16,-21 21 0,21-21 16,0 0-16,-21-1 15,0 1-15,21 0 16,0 0-16,-22 21 15,22-21-15,-21 0 16,21-1-16,-21 1 16,0 0-1,0 0 1,0 21-16,21-21 16,0 0-16,-22 21 15,1 0-15,0-22 0,0 22 16,21-21-16,-21 21 0,0 0 15,21-21-15,-22 21 0,1-21 16,0 0 0,0 21-16,0-43 0,0 43 15,21-21-15,-22 21 16,22-21-16,-21 0 16,21 0-1,-21 21-15,0 0 16,21-21-16,-21-1 15,0 22-15,21-21 16,-22 21 0,22-21-16,-21 21 0,21-21 0,0 0 15,-21 21 1,21-21-16,-21 21 16,21-22-16,0 1 15,-21 21-15,21-21 16,-21 21-16,21-21 15,0 0 1,-22 21-16,22-21 16,-21 21-16,21-22 15,0 1 1,0 0 0,-21 21-16,21-21 15,-21 21-15,21-21 16,-21 21-16,21-21 15,0-1-15,-21 22 16,21-21-16,-22 21 0,1-21 16,0 0-1,21 0 1,-21 21-16,21-21 16,-21 21-16,0-22 15,21 1-15,-22 0 16,22 0-16,-21 21 0,21-21 15,-21 0-15,0 21 16,21-22-16,-21 1 0,0 21 0,-1-21 16,1 21-16,0-21 15,0 0-15,0 0 16,0 21-16,-1 0 0,1 0 16,21-22-16,-21 1 0,0 21 15,0-21-15,0 0 0,-1 0 0,1 21 16,21-21-16,-21-1 0,-21 1 15,21 21-15,21-21 16,-22 0 0,1 0-16,0 21 0,21-21 0,-21-1 15,0 1-15,0 64 0,-1-43 0,1-22 16,21 1-16,-21 0 16,0 21-16,21-21 0,0 0 0,-21 21 15,0-21-15,-22 21 0,22 0 16,21-22-16,0 1 0,0 0 15,0 0-15,-21 0 16,21 0-16,-21 21 0,21-22 0,-21 22 16,-1 0-16,22-21 0,-21 0 0,0 0 15,-21 21-15,-1-21 16,43 0-16,0-1 16,0 1-16,0 0 15,0 0-15,-21 21 16,21-21-16,0 0 0,-21-1 15,21 1 1,-21 0-16,21 0 0,-21 0 16,21 0-16,0-1 15,-21 1-15,21 0 0,-22 0 0,22 0 16,0 0-16,0-1 16,-21 1-16,21 0 0,-21 0 0,21 0 15,0 0-15,0-1 0,-21 1 16,21 0-16,-21-21 0,21 21 15,0-1-15,-21 1 0,21 0 0,0 0 16,0-21-16,0 20 0,-22 1 16,22 0-16,0 0 0,-21 0 0,21 0 15,0-22-15,0 22 0,0 0 16,-42-21-16,42 20 0,0 1 0,0 0 16,0-21-16,0 21 15,-21-22-15,21 22 0,0 0 0,0 0 16,0 0-16,0-1 0,-21 1 0,-1 0 15,22 0-15,-21 0 0,21 0 16,0-1-16,-21 1 0,21 0 16,-21 0-16,21-21 0,0 20 15,0 1-15,-21 0 0,21 0 0,-21 0 16,21 0-16,-22-1 0,22 1 16,0 0-16,0 0 0,0 0 15,-21 0-15,21-1 0,0 1 0,0 0 16,0 0-16,0 0 0,0 0 15,0-1-15,-21 22 0,21-21 0,0 0 16,0 0-16,0 0 0,0 0 16,0-1-16,0 1 0,0 0 0,0 0 15,0 0-15,0 0 0,0-1 16,0 1-16,0 0 0,0 0 16,0 0-16,0 0 0,0-1 0,0 1 15,-21 0-15,21 0 0,0 0 16,0 0-16,-21-1 0,21 1 0,0 0 15,0 0-15,0 0 0,0 0 16,0-1-16,0 1 0,0 0 0,0-21 16,0 21-16,0-1 0,0 1 15,0 0-15,0 0 0,0-21 0,0 20 16,0-20-16,0 21 16,0-21-16,0 20 0,0-20 0,0 21 15,0-21-15,0 20 0,0-20 16,0 21-16,0-21 0,0 20 0,21 1 15,-21-21-15,0 21 0,21-22 16,-21 22-16,0-21 0,0 21 0,0-22 16,21 22-16,-21-21 0,0 21 0,21-22 15,-21 1-15,0 21 0,0-21 16,0-1-16,0 22 0,0-21 0,0 21 16,0-22-16,0 1 0,22 21 15,-22-22-15,0 22 0,0-21 16,21 21-16,-21-22 0,0 22 15,0 0-15,0-21 0,21 21 0,-21-22 16,21 22-16,-21 0 0,0-21 16,0 20-16,21-20 0,-21 21 0,21-21 15,-21 20-15,22-20 0,-22 21 16,21 0-16,-21-22 0,0 22 16,21-21-16,0 21 0,-21 0 0,0-22 15,21 22-15,0-21 0,1 21 16,-22-1-16,21-20 0,0 21 0,0 0 15,-21 0-15,21-22 0,0 22 16,1 0-16,-1 0 0,-21-22 16,21 22-16,21 0 0,-21 0 0,1-21 15,-1 20-15,0 1 0,0 0 16,21-42-16,-20 41 16,20-20-16,-21 21 0,21-43 15,-20 43-15,-1 0 16,0 0-16,0 0 0,0 0 0,0-1 15,1 1-15,20 0 0,-21 0 16,21-21-16,-20 42 0,-1-22 16,0 1-16,-21 0 0,21 21 15,0-21-15,0 21 0,1-21 16,-1 0-16,0 21 0,21-22 0,-21 1 16,1 21-16,20-21 0,0 0 15,-21 0-15,22 21 0,-1-21 0,0-1 16,-20 1-16,20 21 15,0-21-15,-21 0 0,22 21 0,-1-21 0,-21 0 16,64-1-16,-64 1 16,43 0-16,-22 0 15,0 0-15,-21 21 0,22-21 0,-22-1 16,21 22-16,1-21 0,-22 0 16,21 21-16,0-21 0,1 0 0,-1 21 15,0-21-15,43-1 16,-43 22-16,1-21 0,-1 0 0,0 21 15,1-21-15,-1 21 0,0-21 16,43 0-16,-21 21 0,-22-22 16,0 22-16,1-21 0,-1 21 15,0-21-15,22 21 0,-22-21 0,0 21 16,22-21-16,42 21 0,-64-21 16,0 21-16,22 0 0,-22-22 15,22 1-15,-22 21 0,0 0 0,22 0 16,-22-21-16,22 21 0,-22 0 15,0 0-15,22-21 0,-22 21 16,1 0-16,20-21 0,-21 21 0,1-21 16,-1 21-16,0 0 0,1 0 15,-1 0-15,0 0 0,1-22 0,-1 22 16,0 0-16,-20 0 0,20 0 16,-21 0-16,21 0 0,-20 0 0,20 0 15,-21 0-15,21 0 0,1 0 0,-22 0 16,21 0-16,-21 0 0,22 0 15,-1 0-15,-21 0 0,22 0 0,-1 0 16,-21 0-16,21 0 0,1 0 0,-1 0 16,0 0-16,1 0 0,-22-21 15,21 21-15,1 0 0,-1 0 0,0 0 16,1 0-16,-1 0 0,0 0 16,1 0-16,-1 0 0,0 0 0,1 0 15,-1 0-15,21 0 0,-20 0 16,-1 0-16,0 0 0,1 0 15,-1-21-15,0 21 0,1 0 0,-1 0 16,0 0-16,22 0 0,-22 0 0,1 0 16,20 0-16,-21 0 0,1 0 15,20 0-15,1 0 0,-22 0 0,22 0 16,-22 0-16,21 0 0,1 0 16,-22 0-16,22 0 0,-22 0 0,0 0 15,1 0-15,-1 0 0,22 0 0,-22 0 16,0 0-16,1 0 15,-1 0-15,21 0 0,-20 0 0,-1 0 16,0 21-16,1-21 0,-1 0 0,22 0 16,-43 0-16,21 0 0,0 21 15,1-21-15,-22 0 0,21 0 0,-21 0 16,22 0-16,-22 22 0,0-22 0,21 21 16,-20-21-16,-1 0 0,0 21 15,0-21-15,0 21 0,22-21 16,-1 21-16,0 0 0,-21-21 15,1 22-15,-1-22 16,21 21-16,-21-21 0,0 21 0,22-21 16,-1 21-16,0 0 0,-20-21 15,20 21-15,21 1 16,-20-1-16,-1-21 0,-21 21 0,64 0 16,-64 0-16,21-21 15,-20 21-15,20 1 0,-21-1 0,21-21 16,1 21-16,20 21 0,-42-42 15,22 21-15,-22 1 0,21-1 16,-21 0-16,22 0 0,-1 0 16,22 22-16,-43-43 0,63 63 15,-62-42-15,20 0 0,0 1 16,1-1-16,20 21 16,22 0-16,-22 1 15,-20-22-15,-1 0 0,21 21 16,22 1-16,-64-22 15,43 21-15,-1 1 16,-20-1-16,-22-21 0,42 21 16,-42-20-16,43 20 15,-1 21-15,-20-20 16,-22-22-16,21 0 16,1 21-16,-22-20 0,0-1 15,42 21-15,-20 0 16,-22-20-16,21 20 15,-21-21-15,1 0 0,20 22 16,-21-22-16,0 0 16,-21 0-16,21 0 15,1-21 1,-22 21-16,21-21 0,-21 22 0,0-44 78,0 1-62,0 0-1,-21 0-15,-1 21 16,1-21-16,0 21 16</inkml:trace>
  <inkml:trace contextRef="#ctx0" brushRef="#br2" timeOffset="178922.26">11578 7027 0,'0'-21'32,"21"21"14,0 0-30,1 0-16,-1 0 0,0 0 16,0 0-16,0 0 0,0 0 0,1 21 15,-1-21-15,0 22 0,0-1 0,21-21 16,-20 21-16,-1 0 0,21 0 0,-21-21 16,0 21-16,22 1 0,-22-1 15,0 0-15,21 0 0,-20 0 0,-1 0 16,0 1-16,21-1 0,-21-21 0,1 21 15,-1 0-15,0 0 16,0-21-16,0 0 0,-21 21 16,21-21-16,1 0 31,-22-21-15,0 0-16,0 0 15,0 0-15,-22 21 0,22-21 16,-21 21-16,21-22 0,0 1 15,-21 21-15,21-21 0,0 0 0,0 0 16</inkml:trace>
  <inkml:trace contextRef="#ctx0" brushRef="#br2" timeOffset="181238.34">12446 6710 0,'21'-21'15,"-42"42"-15,42-63 0,-21 20 0,0 1 0,0 0 16,0 0-16,0 0 16,0 0-16,0-1 15,0 44 17,0-1-32,-21 0 0,21 0 0,0 0 15,0 22-15,-21-22 0,21 21 0,-21 0 16,-1-20-16,22 20 0,0 0 15,-21 1-15,0-1 0,21-21 0,-21 21 16,0 1-16,21-1 0,0-21 16,0 22-16,-21-1 0,21-21 0,-22 21 15,22-20-15,0-1 0,0 0 16,0 0-16,0 0 0,0 0 0,0 1 16,0-1-16,0 0 15,0-42 63,0 0-62,0-1 0,0 1 15,0 0 94,-21 0-125,0 21 15,0-21-15,0 21 0,0-21 0,-1-1 16,1 22-16,0-21 0,0 0 0,-21 0 16,20 0-16,1 0 0,-21-1 15,21 1-15,-22 0 0,22 0 16,-21 21-16,-22-42 0,43 42 0,0-22 16,0 22-16,0 0 0,0-21 15,-1 21-15,1 0 16,21-21 15,21 21 16,1 21-47,-1-21 16,0 21-16,0-21 0,0 22 0,0-22 15,1 21-15,-1-21 0,21 21 0,-21 0 16,0-21-16,22 21 0,-22 0 15,21-21-15,-21 22 0,1-1 0,20 0 16,-21-21-16,0 21 0,22 0 0,-22 0 16,0-21-16,0 22 0,0-1 15,0-21-15,1 21 0,-1-21 16,-21 21-16,0-42 62,0 0-62,-21 0 0,-1-1 16,22-20-16,0 21 0,0 0 16,0 0-16,0-22 0,0 22 0,0 0 15,0-21-15,0 20 0,0 1 16,0-21-16,0 21 0,0 0 0,0-22 16,0 22-16,0 0 0,0 0 15,0 0-15,0-22 0,0 22 0,0 0 16,22 0-16,-22 0 0,0-1 15,21 1-15,-21 0 0,0 0 0,0 0 16,0 0 0,0 42 15,0 0-15,0 0-16,-21 0 0,21 0 15,-22 1-15,22 20 0,0-21 16,0 21-16,-21-20 0,21 20 0,-21 0 15,21-21-15,-21 22 0,21-22 0,-21 21 16,21 1-16,0-22 0,0 21 16,-21 0-16,21 1 0,0-22 15,-22 21-15,22 1 0,0-22 0,0 21 16,0-21-16,0 0 0,0 1 0,0 20 16,0-21-16,0 0 15,0 0-15,0 1 16,22-22-1,-1 0-15,-21-22 0,21 1 16,-21 0-16,21-21 16,0 21-16,-21-1 0,21-20 15,-21 0-15,0 21 0,22-22 0,-1 1 16,-21 0-16,0-1 0,0 22 16,21-21-16,0-1 0,-21 22 0,21-21 15,-21 21-15,21-22 0,-21 22 0,22 0 16,-22-21-16,0 21 0,21-1 15,-21 1-15,21 0 0,-21 0 0,21 0 16,-21 0-16,0-1 0,0 1 0,0 0 16,0 0-1,0 0 17,0 42 139,0 0-155,-21 0-16,21 0 16,-21 1-16,0-1 0,21 0 0,-22 0 15,1 0-15,0 0 0,21 22 16,-21-22-16,21 0 0,-21 0 0,21 0 16,-21-21-16,21 22 0,0-1 0,0 0 15,0-42 32,0 0-47,21-1 16,-21 1-16,21 0 15,-21 0-15,0 0 0,0 0 16,21-1-16,-21-20 0,21 21 0,-21 0 16,0 0-16,0-1 0,0 1 15,0 0-15,0 0 0,0 0 31,21 21-31,-21 21 47,0 0-47,0 0 16,0 0-16,0 1 0,0-1 16,0 0-16,0 0 15,0 0-15,0 0 16,-21 1-16,21-1 15,0 0-15,0 0 16,-21 0-16,21 0 0,-21 1 0,21-1 16,0 0-16,-21 0 0,0 21 0,21-20 15,0-1-15,-22 21 0,22-21 16,0 0-16,0 22 0,0-22 0,0 0 16,0 0-16,0 0 0,0 1 0,0-1 15,22 0-15,-22 0 16,0 0-1,-22-21 17,1 0-17,0 0-15,0 0 0,0 0 16,0 0-16,-1 0 0,1 0 0,0-21 16,-21 21-16</inkml:trace>
  <inkml:trace contextRef="#ctx0" brushRef="#br2" timeOffset="182258.21">7853 4572 0,'0'0'0,"0"-21"0,21 21 47,0 0-47,-21 21 16,21 0-16,-21 0 16,21 1-16,-21-1 0,22 0 15,-22 21-15,0-21 0,0 22 0,0-22 16,21 21-16,-21-21 0,0 22 15,21-22-15,-21 21 0,0-21 0,0 1 16,21-1-16,0 0 16,0-21-16,1 0 0,-1 0 15,0 0-15,0 0 0,0 0 16,22 0-16,-22-21 0,21 0 16,0-1-16,1 1 0,20-21 15,22 21-15,-22-22 0,22 22 16,0-21-16,-1 0 0,1 20 0,0 1 15,-1-21-15,-20 21 0,-1 0 0,1-1 16,-22 1-16,1 0 0,-1 21 16,-21-21-16,21 21 0,-20 0 0,20-21 15,-21 21-15,0 0 0,0 0 16,-21-21-16,22 21 0,-1-22 16,0 22-16,0 0 109</inkml:trace>
  <inkml:trace contextRef="#ctx0" brushRef="#br2" timeOffset="206662.83">19981 9525 0,'-21'0'0,"0"0"16,0 0-16,0 0 0,21 21 15,-22-21-15,1 0 0,0 0 16,0 0-16,0 0 16,0 0-16,-1 0 15,1 0-15,0 0 16,21 21 0,21-21 46,0 0-62,1 0 0,-1 0 16,21 0-16,-21 0 0,22 0 0,-22 0 15,21 0-15,0 0 0,1 0 0,20-21 16,-20 21-16,20 0 16,-21 0-16,22-21 0,-22 21 0,1 0 15,20 0-15,-21-21 0,1 21 0,-1 0 16,0 0-16,1 0 0,-1 0 0,0-21 15,-20 21-15,-1 0 0,21 0 16,-21 0-16,0 0 0,1 0 0,-1 0 16,0 0-16,0 0 15,-42 0 63,0 0-78</inkml:trace>
  <inkml:trace contextRef="#ctx0" brushRef="#br2" timeOffset="207394.41">19812 9652 0,'0'21'31,"21"-21"-15,0 0-16,0 0 16,1 0-16,-1 0 15,21 0-15,-21 0 0,22 0 0,-22 0 16,21 0-16,0 0 0,22-21 0,-22 21 15,22 0-15,-22-21 16,22 0-16,-1 21 0,1-21 0,-22 21 16,21-22-16,-20 22 0,-1 0 0,0-21 15,-20 21-15,20 0 0,-21-21 16,0 21-16,0 0 0,1 0 16,-1 0 30</inkml:trace>
  <inkml:trace contextRef="#ctx0" brushRef="#br2" timeOffset="-197865.73">5927 14563 0,'0'21'0,"21"0"32,-21 0-32,0 0 15,0 1-15,0-1 16,0 0-1,21 0-15,-21 0 16,21 0-16,-21 1 16,0-1-1,21-21 1,-21 21-16,21-21 16,-21-21 93,-21 21-109,0 0 31,0 0 16,0-21-31,0 21-1,21-22-15,-22 22 16,1-21-16,21 0 16,-21 0-16,0 21 0,21-21 0,-21 0 15,0-1-15,-1 1 16,22 0-16,-21 21 0,21-21 15,-21 21-15,0 0 0,21-21 16,-21 0-16,0 21 0,21-22 16,0 1-16,-22 21 15,22-21-15,-21 0 0,0 21 16,21-21-16,-21 21 0,0-21 0,21-1 16,-21 1-16,-1 0 15,22 0-15,-21 21 0,21-21 16,0 0-16,-21 21 0,21-22 15,0 1-15,-21 21 0,21-21 16,0 0-16,-21 21 16,21-21-16,-21 0 15,21-1-15,0 1 0,0 0 16,-22 0-16,22 0 16,-21 0-16,21-1 0,0 1 15,0 0-15,0 0 0,0 0 16,-21 21-16,21-21 0,0-1 15,-21 22-15,21-21 0,0 0 0,-21 0 16,21 0-16,-21 21 16,21-21-16,0-1 0,-22 1 0,22 0 15,0 0-15,-21 0 0,21 0 16,-21-1-16,21 1 16,0 0-16,0 0 15,-21 0-15,21 0 16,-21 21-16,21-22 0,0 1 15,0 0-15,0 0 0,-21 21 16,21-21-16,-22 0 0,1-1 16,21 1-16,0 0 0,0 0 15,0 0-15,0 0 0,0-1 16,-21 1-16,21 0 0,0 0 0,0 0 16,-21 0-16,21-1 15,0 1-15,0 0 0,0 0 16,0 0-16,0-43 15,0 43 1,0 0-16,0 0 0,0 0 0,0-1 16,0 1-16,0 0 0,0 0 15,0 0-15,0 0 0,0-1 0,0 1 16,0 0-16,0 0 0,0 0 16,0 0-16,0-1 15,0 1-15,0 0 0,0 0 16,21 21-16,-21-21 0,0 0 0,0-1 15,21 1-15,-21 0 0,0 0 16,0 0-16,21 0 0,-21-1 16,22 1-16,-22 0 0,0 0 15,0 0-15,0 0 16,0-1-16,21 22 0,-21-21 0,0 0 16,21 21-16,-21-21 0,0 0 15,0 0-15,21 21 0,0-22 0,-21 1 16,21 0-16,1 0 0,-22 0 0,21 21 15,0-21-15,-21-1 0,21 1 16,0 0-16,0 21 0,-21-21 0,22 0 16,-1 21-16,-21-21 0,21 21 0,-21-22 15,21 1-15,0 0 16,0 21-16,-21-21 0,22 0 16,-1 21-16,-21-21 15,0-1-15,21 22 16,-21-21-16,21 0 0,-21 0 15,0 0-15,0 0 0,21 21 16,-21-22-16,0 1 0,21 0 0,-21 0 16,0 0-16,22 0 0,-22-1 15,21 22-15,0-21 0,-21 0 16,0 0-16,21 0 0,0 0 0,-21-1 16,21 1-16,1 0 0,-1 0 15,0 0-15,-21 0 16,21-1-16,-21 1 0,21 0 0,0 0 15,-21 0-15,22 0 0,-1-1 0,-21 1 16,21 0-16,0 0 0,0 0 16,0 0-16,1-1 0,-1 1 15,0 0-15,0 21 0,0-21 16,0 0-16,1 21 0,-22-21 16,21-1-16,0 22 0,0-21 0,0 0 15,0 21-15,1-21 0,-1 0 16,0 21-16,0-21 0,0-1 0,0 22 15,1-21-15,-1 0 0,0 21 16,21-21-16,-21 21 0,1-21 0,20 0 16,-21 21-16,21-22 0,-20 1 15,20 21-15,-21-21 0,21 0 0,-20 21 16,-1-21-16,21 0 0,-21 21 16,0-22-16,1 22 0,-1-21 0,21 21 15,-21-21-15,0 21 0,1-21 0,-1 21 16,0-21-16,21 21 0,-21-21 15,1 21-15,-1-22 0,0 22 0,0 0 16,0-21-16,0 0 0,22 21 0,-22 0 16,0-21-16,0 21 0,0 0 15,22-21-15,-22 21 0,21 0 0,-21-21 16,22-1-16,-22 22 0,21 0 16,1-21-16,-22 21 0,21 0 0,-21-21 15,22 21-15,-22 0 0,21-21 16,-21 21-16,0-21 0,22 21 0,-22 0 15,0 0-15,0-21 0,0 21 16,1 0-16,-1 0 0,0-22 0,0 22 16,21 0-16,-20 0 0,-1 0 15,0-21-15,0 21 0,0 0 0,0 0 16,1 0-16,-1-21 0,0 21 0,0 0 16,0 0-16,0 0 0,1 0 15,20-21-15,-21 21 0,0 0 0,0 0 16,1 0-16,20 0 0,-21-21 0,21 21 15,-20 0-15,-1 0 16,42 0-16,-20 0 0,-1-21 16,-21 21-16,21 0 0,-20 0 0,20 0 15,-21 0-15,21 0 0,-20 0 16,-1 0-16,21-22 0,-21 22 0,0 0 16,1 0-16,-1 0 0,0 0 0,0 0 15,0 0-15,0 0 16,1 0-16,-1 0 0,0 0 0,0 0 15,0 0-15,0 0 0,1 0 0,-1 0 16,0 0-16,0 0 0,0 0 16,0 0-16,1 0 0,-1 0 15,0 0-15,0 0 0,0 0 16,0 0-16,1 0 16,-1 0-16,0 0 0,0 0 0,0 0 15,0 0-15,1 0 0,20 0 0,-21 22 16,0-22-16,0 0 0,1 0 15,-1 0-15,0 0 0,0 0 0,-21 21 16,21-21-16,0 0 0,1 0 0,-1 0 16,0 21-16,0-21 0,0 0 15,0 0-15,1 21 0,-1-21 0,0 0 16,0 0-16,0 21 0,0-21 16,1 0-16,-1 0 0,21 21 15,-21-21-15,0 0 0,1 22 16,-1-22-16,0 21 0,0-21 0,0 0 15,-21 21-15,21-21 0,1 0 16,-1 21-16,0-21 0,0 21 16,0-21-16,0 0 0,1 21 0,-1-21 15,-21 22-15,21-22 0,0 21 16,0-21-16,-21 21 0,21-21 0,1 21 16,-1-21-16,0 21 0,0-21 0,0 21 15,0 1-15,1-22 16,-1 21-16,0-21 0,-21 21 15,21-21-15,0 21 0,0 0 0,1-21 16,-1 21-16,0 1 16,0-22-16,-21 21 0,21-21 0,0 21 15,1 0-15,-1-21 16,-21 21-16,21-21 0,0 21 16,-21 1-16,21-22 15,0 21-15,1 0 16,-1-21-1,-21 21-15,0 0 32,21 0-17,-21 1 1,0-1 0,21-21-1,-21 21-15,21-21 16,-21 21-1,21-21 1,1 0 0,-22 21-16,0-42 156,0 0-140,-22 21-16,1-21 15,0 21-15</inkml:trace>
  <inkml:trace contextRef="#ctx0" brushRef="#br2" timeOffset="-197294.2">10964 10732 0,'0'0'16,"21"0"46,1 0-62,-1 0 0,0 0 16,0 0-16,0 21 0,0-21 15,1 0-15,-1 21 0,0-21 16,0 0-16,0 0 0,0 21 0,1-21 16,-1 0-16,0 21 0,0-21 15,0 0-15,0 21 0,1-21 16,-1 0-16,0 0 15,0 0-15,-21 22 0,21-22 16,0 0-16,-21 21 16,22-21-1,-22-21 48,0-1-48,0 1 1,0 0-16,0 0 16,0 0-16,0 0 0,0-1 0,0 1 15</inkml:trace>
  <inkml:trace contextRef="#ctx0" brushRef="#br2" timeOffset="-196902.42">11557 10224 0,'0'21'31,"0"0"-31,0 0 15,0 0-15,0 0 0,0 1 16,0 20-16,-21-21 0,21 0 0,0 22 16,0-22-16,0 21 0,0-21 0,-21 22 15,21-22-15,0 21 0,-22-21 16,22 0-16,0 22 0,0-22 0,0 0 16,0 0-16,0 0 0,0 1 15,0-1-15,0 0 16,0 0-1,-21-21 48</inkml:trace>
  <inkml:trace contextRef="#ctx0" brushRef="#br2" timeOffset="-174254.4">8699 9504 0,'-21'0'0,"21"-21"0,-21 21 15,21-21-15,-21 21 16,21-22-16,0 44 78,0-1-78,0 0 16,21 0-16,-21 0 0,0 0 0,0 1 15,21-1-15,-21 0 0,21 21 16,-21-21-16,0 1 0,0 20 0,22-21 16,-22 0-16,21 0 0,-21 1 0,0-1 15,0 0-15,0 0 0,21 0 16,-21 0-16,21-21 16,-21 22-1,0-44 16,0 1-15,0 0-16,0 0 0,-21 0 0,21 0 16,0-1-16,-21 1 0,21 0 15,-21 0-15,-1-21 0,22 20 0,0 1 16,0 0-16,-21 0 0,21 0 0,0 0 16,-21-1-16,21 1 0,0 0 15,0 0 1,0 42 15,0 0-31,0 0 16,0 1-16,0-1 0,0 21 0,21-21 15,-21 0-15,21 1 16,1-1-16,-22 21 0,0-21 0,21 0 16,0 1-16,-21-1 0,0 0 0,21 0 15,0-21-15,-21 21 0,21 0 16,-21 1-16,22-22 15,-22 21-15,21-21 63,0 0-47,0-21-1,0 21-15,0-22 0,1 1 16,-1 0-16,0 0 0,21 0 0,1-22 15,-1 1-15,0 0 0,22-1 16,-22 1-16,0 0 0,22-22 0,-1 22 16,1 0-16,-1-22 0,1 22 0,-1-1 15,1 1-15,-22 0 0,22-1 0,-22 22 16,0 0-16,1-21 0,-1 42 16,-21-21-16,0-1 0,1 22 0,-22-21 31,21 21-31,-21 21 62,0 1-46,-21-22-16,-1 21 0,1 0 0,0-21 16,0 42-16,-21-21 0</inkml:trace>
  <inkml:trace contextRef="#ctx0" brushRef="#br2" timeOffset="-171806.32">6667 9970 0,'0'-22'16,"0"44"30,0-1-30,0 0-16,22 0 0,-1-21 16,0 21-16,0 0 0,21 22 15,-20-22-15,20 0 0,-21 21 0,21 1 16,-20-22-16,20 21 0,-21 1 0,0-1 16,0-21-16,1 21 0,-1-20 15,0-1-15,-21 0 0,0 0 0,0 0 16,0 0-16,0-42 47,0 0-47</inkml:trace>
  <inkml:trace contextRef="#ctx0" brushRef="#br2" timeOffset="-171438.52">7070 9970 0,'-43'-22'31,"22"22"-31,0 0 0,0 0 16,0 22-16,-1-22 0,22 21 0,-21 0 15,0 21-15,0-21 0,0 22 16,-22-22-16,22 21 0,0 1 16,0-1-16,0 0 0,-22 1 0,22-22 15,0 21-15,21 0 0,-21-20 0,0 20 16,21-21-16,-21 0 0,21 0 15,0 1-15,0-1 0,-22-21 0,22 21 16,-21 0-16</inkml:trace>
  <inkml:trace contextRef="#ctx0" brushRef="#br2" timeOffset="-166982.43">21167 10774 0,'0'-21'31,"0"42"47,0 0-62,0 0-16,0 0 0,0 1 0,0-1 16,0 0-16,0 21 0,0-21 0,0 22 15,0-22-15,0 21 0,0 1 16,0-1-16,0 0 0,0 1 0,0 20 15,21-21-15,-21 1 0,0-1 16,21 0-16,-21-20 0,0 20 0,0 0 16,21-21-16,-21 22 0,0-22 0,21 21 15,-21-21-15,0 1 0,0-1 16,0 0-16,0 0 0,0 0 16,0 0-16,0 1 0,0-1 15,0 0-15,0 0 16,0 0-16,0 0 15,0 1-15,0-1 0,0 0 16,0 0 0,0-42 15,0 0-15,0-22-16,0 22 15,0 0-15,0-21 0,0 21 16</inkml:trace>
  <inkml:trace contextRef="#ctx0" brushRef="#br2" timeOffset="-165564.63">21294 10753 0,'-22'0'16,"44"0"62,-1 0-62,0 0-16,0 0 0,21 0 15,-20 0-15,20 0 0,0 0 0,1 0 16,-1 0-16,21 0 0,-20 0 0,-1 0 16,22 0-16,-22 0 0,0 0 15,1 0-15,-1 0 0,21 0 0,-41-21 16,20 21-16,0 0 0,1 0 0,-1 0 16,0 0-16,1 0 15,-1 0-15,0 0 0,1 0 0,-1 0 16,0 0-16,-21 0 0,22 0 15,-22 0-15,21 0 0,-21 0 0,1 0 16,20 0-16,-21 0 0,0 0 0,0 0 16,1 0-16,-22-22 0,21 22 15,0 0-15,0 0 0,0 0 0,0 0 16,1 0 0,-22 22 15,0-1-16,0 0 1,0 0-16,0 0 16,0 0-16,0 1 15,0-1-15,0 0 16,0 0-16,0 0 0,0 0 16,0 1-16,0-1 0,0 0 0,0 0 15,0 21-15,0-20 0,0-1 16,0 0-16,0 0 0,0 21 0,0-20 15,0-1-15,0 21 0,0-21 16,0 0-16,0 1 0,0 20 0,0-21 16,0 0-16,0 0 0,0 22 0,0-22 15,0 0-15,0 0 0,0 0 16,0 1-16,0-1 16,0 0-16,0 0 0,0 0 15,0 0-15,0 1 0,0-1 16,0 0-16,0 0 15,0 0-15,0 0 0,0 1 16,0-1-16,0 0 16,-22 0-16,22 0 15,-21-21-15,21 21 0,0 1 16,-21-1-16,0 0 31,21 0-15,-21-21-1,0 0-15,21 21 16,-22-21-16,1 0 16,0 0-16,0 0 15,0 0-15,0 0 0,-1 0 16,1 0-16,0 0 16,0 21-16,0-21 0,-22 0 0,22 0 15,0 0-15,-21 0 0,21 0 0,-1 0 16,1 22-16,-21-22 15,21 0-15,0 0 0,-1 0 0,-20 0 0,21 21 16,0-21-16,-22 0 0,22 0 16,-21 0-16,21 0 0,-22 0 0,22 0 15,-21 21-15,21-21 0,-22 0 16,22 0-16,-21 0 0,21 0 0,-22 0 16,22 0-16,-21 0 0,21 0 0,-22 0 15,22 0-15,-21 0 0,21 0 16,-22 0-16,22 0 0,-21 0 0,21 0 15,-22 0-15,22 0 0,-21 0 0,21 0 16,0 0-16,-1 0 0,-20 0 16,21 0-16,0 0 0,0 0 15,-1 0-15,1 0 0,0 0 0,0 0 16,0 0 0,0 0-1,-1 0-15,22-21 16,0 0-1,0-1-15,0 1 0,0 0 16,22 0-16,-1 0 0</inkml:trace>
  <inkml:trace contextRef="#ctx0" brushRef="#br2" timeOffset="-164925.46">21336 10943 0,'21'0'125,"21"0"-125,-20 0 15,20 0-15,0-21 0,1 21 0,20 0 16,-21 0-16,22 0 0,-22 0 16,22-21-16,-1 21 0,-20 0 0,-1 0 15,21 0-15,-20 0 0,-1 0 16,-21 0-16,22 0 0,-22 0 0,21 0 16,-21 0-16,0 0 0,1 0 15,-1 0-15,0 0 16,-42 0 31,0 0-47</inkml:trace>
  <inkml:trace contextRef="#ctx0" brushRef="#br2" timeOffset="-164434.34">21421 11176 0,'21'0'32,"0"0"-32,0 0 15,21 0-15,-20 0 0,20 0 0,-21 0 16,21 0-16,1 0 0,-1 0 15,0 0-15,22-21 0,-22 21 0,1 0 16,-1 0-16,0 0 0,-21 0 0,22-21 16,-22 21-16,21 0 0,-21 0 15,1 0-15,-1 0 0,0 0 0,0 0 16,0 0-16,0 0 0,1 0 16,-44 0 46,1 0-62,0 0 0,0 0 0,0 0 16</inkml:trace>
  <inkml:trace contextRef="#ctx0" brushRef="#br2" timeOffset="-164038.57">21399 11451 0,'0'0'16,"22"0"15,-1 0-31,0 0 0,0 0 15,21 0-15,-20 0 0,20 0 0,0 0 16,1 0-16,20 0 0,-21-21 0,1 21 16,20 0-16,-20 0 0,20-21 15,-21 21-15,1 0 0,-1 0 16,0-21-16,1 21 0,-1 0 0,0 0 16,-20 0-16,20 0 0,-21 0 15,0 0-15,0 0 0,1 0 0,-44 0 47,1 0-47,0 0 16,0 0-16,-21 0 0,20 0 0,1 0 15,-21 0-15</inkml:trace>
  <inkml:trace contextRef="#ctx0" brushRef="#br2" timeOffset="-163719.11">21399 11663 0,'22'0'0,"-1"0"0,0 0 16,0 0-16,21 0 0,-20 0 15,20 0-15,-21 0 0,21 0 16,1 0-16,-1-21 0,0 21 0,1-21 16,-1 21-16,0 0 0,1 0 0,-1-22 15,0 22-15,-20 0 0,-1 0 16,21 0-16,-21 0 0,0 0 0,1 0 16,-1 0-16,0 0 0,0 0 0</inkml:trace>
  <inkml:trace contextRef="#ctx0" brushRef="#br2" timeOffset="-163371.32">21378 11917 0,'21'0'16,"85"0"0,-63 0-16,-22 0 0,21 0 0,0 0 15,1 0-15,-1 0 0,0 0 16,1-21-16,-1 21 0,0 0 0,1 0 15,-1 0-15,-21-21 0,0 21 0,22 0 16,-22 0-16,0 0 0,0 0 16,0 0-16,1 0 0,-1 0 0,0 0 15</inkml:trace>
  <inkml:trace contextRef="#ctx0" brushRef="#br2" timeOffset="-151430.58">23368 11409 0,'0'0'0,"0"-21"15,-21 21-15,0 21 47,21 0-47,0 0 0,0 0 0,0 22 16,0-22-16,0 0 15,0 0-15,0 0 0,0 22 0,0-22 16,0 0-16,0 0 0,-22 22 0,22-22 16,0 0-16,0 0 0,0 0 0,0 0 15,0 1-15,0-1 16,0 0-16,0-42 47,0 0-32,0-1-15,0 1 0,0 0 16,0 0-16,0 0 0,0 0 0,22 21 16,-1-22-16,-21 1 0,21 0 15,0 0-15,0 21 0,0-21 0,22 21 16,-22 0-16,0 0 0,0 0 0,0 0 15,1 0-15,-1 0 0,0 0 16,0 21-16,0 0 0,-21 0 16,0 0-16,0 1 0,0-1 0,0 0 15,0 0-15,0 0 0,0 0 0,0 1 16,-21-1-16,0-21 0,21 21 16,0 0-16,-21-21 0,21 21 15,0-42 32,0 0-47,21 0 16,-21 0-16</inkml:trace>
  <inkml:trace contextRef="#ctx0" brushRef="#br2" timeOffset="-151010.2">23897 11748 0,'21'0'32,"0"0"-32,1 0 15,-1-22-15,0 22 0,-21-21 16,21 0-16,0 21 15,-21-21-15,-21 21 32,0 0-32,0 0 15,0 0 1,-1 0-16,1 21 0,0-21 0,0 21 16,21 0-16,-21 1 0,21-1 15,-21 0-15,21 0 0,0 0 16,0 0-16,0 1 15,21-1-15,0-21 16,0 0-16,0 0 0,0 21 16,1-21-16,-1 0 15,0 0-15,0 0 0,0 0 0,0 0 16,1 0-16,-1 0 0,0-21 0,0 21 16</inkml:trace>
  <inkml:trace contextRef="#ctx0" brushRef="#br2" timeOffset="-150518.83">24490 11684 0,'0'-21'0,"0"0"0,-21 21 16,-1 0-16,1 0 0,0 0 15,0 0-15,0 0 0,0 0 0,-1 0 16,1 21-16,0-21 0,0 21 15,0 0-15,0 0 0,-1 1 16,22-1-16,-21 0 0,21 0 0,-21 0 16,21 0-16,0 1 0,0-1 15,0 0-15,0 0 0,0 0 16,21-21-16,0 0 0,1 0 16,-1 0-16,0 0 0,0 0 0,0 0 15,0 0-15,1 0 0,-1 0 16,0-21-16,-21 0 0,21 21 0,0-21 15,0 0-15,-21-1 0,0 1 0,22 0 16,-22 0-16,21 0 0,-21 0 0,0-1 16,0 1-16,0 0 15,0 42 17,0 0-17,0 1-15,0-1 16,0 0-16,0 0 0,21 0 15,-21 0-15,21-21 0,-21 22 16,21-22-16,0 21 0,1-21 16,-1 0-1,0 0-15,0 0 16,0 0-16</inkml:trace>
  <inkml:trace contextRef="#ctx0" brushRef="#br2" timeOffset="-150266.97">24744 11599 0,'0'22'0,"0"-44"0,0 44 16,0-1 0,0 0-16,21 0 15,-21 0-15,0 0 0,21-21 16,0 22-16,-21-1 0,21-21 15,-21 21-15,22-21 0,-1 21 16,0-21 0,0 0-16,0 0 15,0-21 1</inkml:trace>
  <inkml:trace contextRef="#ctx0" brushRef="#br2" timeOffset="-150046.1">25082 11536 0,'0'21'31,"0"-42"-31,0 42 0,-21 0 16,0-21-16,0 21 0,21 1 16,-21-1-16,0 0 0,21 0 0,0 0 15,-22 0-15,1 1 0,0-1 0,21 0 16,0 0-16,-21 0 0,21 0 15,21-21 17,0 0-32</inkml:trace>
  <inkml:trace contextRef="#ctx0" brushRef="#br2" timeOffset="-149369.48">25231 11599 0,'21'-21'0,"-21"0"31,0 42-15,0 0 0,0 1-16,0-1 0,0 0 15,0 0-15,0 0 0,0 0 16,0 1-16,0-1 15,0 0 1,21-21 0,0 0-16,0 0 0,0 0 0,1 0 15,-1 0-15,-21-21 0,21 21 16,-21-21-16,21-1 0,0 22 16,-21-21-16,0 0 0,21 0 0,1 0 15,-22 0-15,0-1 0,0 1 16,21 21-16,-21-21 0,0 42 47,0 0-47,0 1 0,0-1 15,0 0-15,0 0 16,0 0-16,0 0 0,0 22 16,0-22-16,0 0 0,0 0 0,0 22 15,0-22-15,-21 0 0,21 21 0,0-21 16,0 22-16,0-22 0,0 21 0,0-21 15,0 22-15,0-22 0,0 21 16,0-21-16,0 1 0,0 20 0,0-21 16,0 0-16,0 0 0,0 1 0,0-1 15,0 0-15,0 0 0,0 0 16,0 0-16,-22-21 16,1 0-16,0 0 15,21-21-15,0 0 16,-21 0-16,21 0 15,0-22-15,0 22 0,0 0 0,0-21 16,0 21-16,0-22 0,0 22 0,0-21 16,0 21-16,0-1 0,21-20 0,-21 21 15,21 0-15,-21 0 0,21-22 16,1 22-16,-22 0 0,21 0 0,0 0 16,0-1-16,43-20 0,-43 21 15</inkml:trace>
  <inkml:trace contextRef="#ctx0" brushRef="#br2" timeOffset="-148966.72">26331 11472 0,'0'0'0,"0"-42"31,-21 42-31,0 0 16,0 0-1,0 21-15,-1 0 0,22 1 0,-21-1 16,0 0-16,21 0 0,-21 0 0,0 22 16,21-22-16,-21 0 0,21 0 15,0 21-15,0-20 0,0-1 0,0 0 16,0 0-16,0 0 0,21-21 16,0 0-16,0 21 0,0-21 0,0 0 15,1 0-15,-1 0 0,0 0 16,0 0-16,0-21 0,0 0 15</inkml:trace>
  <inkml:trace contextRef="#ctx0" brushRef="#br2" timeOffset="-148686.88">26628 11261 0,'0'0'16,"0"-21"-16,0 42 31,0 0-31,0 0 16,-22 0-16,22 22 0,0-22 15,0 0-15,-21 21 0,21-21 0,0 22 16,0-22-16,0 0 0,0 21 16,-21-20-16,21-1 0,0 0 0,0 0 15,0 0-15,0 0 0,0 1 0,0-1 16,0 0-16,21-21 31</inkml:trace>
  <inkml:trace contextRef="#ctx0" brushRef="#br2" timeOffset="-148150">27030 11578 0,'0'0'0,"0"-21"16,0 0-16,0 0 15,0 0-15,0-1 0,0 1 16,0 0-16,-21 21 16,-1 0-16,1 0 15,0 0-15,0 0 0,21 21 16,-21 0-16,0 1 0,-1-1 0,1 0 15,0 0-15,0 0 0,0 0 0,0 22 16,21-22-16,-22 0 0,22 0 16,-21 0-16,21 1 0,0-1 0,0 0 15,0 0-15,0 0 16,21-21 0,1 0-16,-1 0 0,0 0 15,0 0-15,0-21 0,0 0 16,1 21-16,-22-21 0,21 0 0,0-1 15,0 1-15,0 0 16,0-21-16,1 21 0,-22-1 16,21 1-16,-21 0 0,0 42 31,0 0-15,0 1-16,0-1 0,0 0 15,0 0-15,0 0 0,0 0 0,0 1 16,0-1-16,0 0 0,0 0 15,0 0-15,0 0 0,0 1 16,21-22 15,0 0-31,0-22 0,0 22 16,1-21-16</inkml:trace>
  <inkml:trace contextRef="#ctx0" brushRef="#br2" timeOffset="-147677.82">27517 11578 0,'0'-21'16,"-22"85"-16,44-107 0,-22 1 0,-22 42 31,1 0-15,0 0-16,0 0 0,0 21 15,0 0-15,-1 0 16,1 1-16,0-1 15,21 0-15,0 0 16,0 0 0,21-21-16,0 0 0,1 0 15,-1 0-15,0 0 16,0 0-16,0 0 0,0 0 16,1 0-16,-1 0 15,0 21-15,0-21 0,0 0 16,-21 22-16,0-1 0,0 0 15,0 0 1,-21-21 0,0 21-16,0-21 0,0 0 15,-22 0-15,22 0 0,0 0 0,0 0 16,0 0-16,-22 0 0,22 0 16,0 0-16,0 0 0,0 0 0,-1 0 15,1 0-15,0 0 0,21-21 31,0 0-15,21 21-16,0 0 16</inkml:trace>
  <inkml:trace contextRef="#ctx0" brushRef="#br2" timeOffset="-147187.08">28130 11578 0,'0'0'0,"0"-21"0,0 0 0,0 0 15,0 0 1,-21 21-16,0-22 0,-21 22 16,21 0-16,-1 0 15,1 0-15,0 0 0,0 0 16,0 0-16,0 22 0,-1-22 0,22 21 15,0 0-15,0 0 16,0 0-16,22 0 16,-1-21-16,0 22 15,0-22-15,0 0 0,0 21 0,1-21 16,-1 21-16,21-21 0,-21 0 0,0 21 16,1-21-16,-1 0 0,0 21 15,0-21-15,-21 21 16,0 1-1,-21-22-15,0 0 16,0 0-16,-1 21 0,1-21 16,0 21-16,0-21 0,0 0 0,-22 0 15,22 21-15,0-21 0,0 0 0,0 0 16,0 0-16,-1 0 0,1 21 16,0-21-1,21-21 1,0 0-1,0 0-15,-21 21 16,21-21-16,0-1 0,0 1 0</inkml:trace>
  <inkml:trace contextRef="#ctx0" brushRef="#br2" timeOffset="-100833.8">20256 9631 0,'0'0'15,"-21"0"-15,0 0 16,21-21-16,-21 21 0,0 0 16,0 0-16,-1 0 15,1-21-15,0 21 0,0 0 16,0 0-16,0 0 0,-1 0 16,1 0-16,0 0 0,0 0 15,0 0-15,0 0 0,-1 0 0,1 0 16,0 0-16,0 0 0,0 0 0,0 0 15,-1-22-15,1 22 0,0 0 16,0 0-16,0 0 0,0 0 16,21-21-1,-22 21-15,44 0 63,-1 0-48,0 21-15,0-21 0,21 0 0,-20 0 16,20 22-16,0-22 0,1 0 16,-1 0-16,21 0 0,1 0 0,-1 0 15,1 0-15,21 0 0,-1 0 0,1 0 16,21 0-16,-22 0 0,22 0 16,-21 0-16,0 0 0,20 0 15,-20 0-15,0 0 0,-1 0 16,1 0-16,0 0 0,-22 0 0,1 0 15,-1 0-15,-20 0 0,-1 0 0,0 0 16,-21 0-16,1 0 0,-1 0 16,0 0-16,-42 0 47,0 0-32,-1 0-15,1 0 0,0 0 16,0 0-16,0 0 0,-22 0 15,22 0-15,-21 0 0</inkml:trace>
  <inkml:trace contextRef="#ctx0" brushRef="#br2" timeOffset="-100154.18">19770 9673 0,'0'0'0,"-43"0"31,22 0-31,21 21 63,0 1-48,0-1 1,21-21-16,0 0 0,22 0 15,-22 21-15,21-21 0,22 0 0,-1 0 16,22 0-16,0 0 0,20 0 0,1 0 16,21-21-16,0 21 0,0 0 15,-21 0-15,21 0 0,0-21 0,-21 21 16,21 0-16,-42 0 0,20 0 16,-20 0-16,0-22 0,-22 22 0,1 0 15,-22 0-15,0 0 0,1 0 0,-1 0 16,0 0-16,-20 0 0,20 0 15,-21 0-15,0 0 0,0 0 16,1 0-16,-44 0 94,22 22-94,-21-22 15,21 21 1,-21-21 0,0 0-16,0 0 15,0 0-15,-1 0 0,1 0 16</inkml:trace>
  <inkml:trace contextRef="#ctx0" brushRef="#br2" timeOffset="-47513.02">1651 17166 0,'0'0'0,"21"0"31,0 0 16,0 0-32,-21-21-15</inkml:trace>
  <inkml:trace contextRef="#ctx0" brushRef="#br2" timeOffset="-36182.34">1693 17039 0,'0'-21'0,"21"0"0,1 0 15,-22 0 1,0-1-16,21 22 16,-21-21-16,21 21 15,-21-21 1,0 0 0,0 0-16,-21 0 31,0 21-16,-1 0 1,1 0-16,21 21 16,0 0-16,0 0 15,0 21-15,0-20 0,0-1 16,0 21-16,0 0 0,0 1 16,0-22-16,0 21 0,0 1 0,0-1 15,0 0-15,0 1 0,0-22 16,0 21-16,0 0 0,0 1 15,0-22-15,21 21 0,-21-21 0,0 1 16,22 20-16,-22-21 0,0 0 16,0 0-16,21-21 15,0 0 1,-21-21 0,0 0-16,0 0 0,21-21 15,-21 20-15,0-20 0,21 0 16,-21 21-16,0-22 0,0 1 0,21 0 15,1 20-15,-22-20 0,21 0 16,-21 21-16,0-22 0,21 22 16,0 0-16,-21 0 0,0 0 15,21 21-15,0 0 16,-21 21-16,22 0 16,-1 0-16,-21 0 0,21 22 15,0-22-15,-21 0 0,21 21 16,0 1-16,1-22 0,-1 21 15,0 0-15,0 1 0,0-22 16,0 21-16,1-21 0,-1 22 0,0-22 16,0 0-16,0 0 0,22-21 15,-22 0-15,0 0 0,0 0 16,21 0-16,-20 0 0,-1 0 0,0-21 16,0 0-16,0 0 0,0 0 15,1-22-15,-1 1 0,-21 21 0,0-22 16,0 1-16,0 0 0,0-1 15,0 1-15,0 0 0,-21-1 16,-1 1-16,22 0 0,-21-1 16,0 1-16,0 21 0,0-21 0,21 20 15,-21 1-15,21 0 0,-22 0 16,1 21-16,21-21 0,0 42 31,0 0-31,0 0 16,0 0-16,21 1 15,1-1-15,-1-21 0,0 21 0,0 0 16,0 0-16,0-21 0,1 21 16</inkml:trace>
  <inkml:trace contextRef="#ctx0" brushRef="#br2" timeOffset="-35762.59">2963 17441 0,'43'0'31,"-22"0"-31,0-21 16,0 0-16,0 0 16,-21 0-16,21 21 0,-21-21 15,0-1-15,22 1 0,-22 0 16,0 0-16,0 0 15,0 0 1,-22 21-16,1 0 16,0 0-16,0 21 0,0 0 15,0 0-15,21 0 16,0 0-16,0 1 0,-22-1 16,22 0-16,0 0 0,0 0 0,0 0 15,0 1-15,0-1 0,0 0 16,0 0-16,0 0 0,22 0 0,-22 1 15,21-1 1,0-21-16,0 0 16,0 0-1,0 0-15,1-21 16,-1 21-16,-21-22 0,21 1 16</inkml:trace>
  <inkml:trace contextRef="#ctx0" brushRef="#br2" timeOffset="-34746.55">3492 16912 0,'0'0'0,"-42"-42"31,42 21-31,0 42 16,-21 0-1,21 21-15,0-20 16,0-1-16,0 21 0,0-21 0,0 22 16,0-1-16,0 0 0,0-21 15,0 22-15,21-1 0,-21-21 0,0 22 16,0-22-16,0 0 0,0 0 15,0 0-15,21 0 0,-21 1 16,0-1-16,21-21 16,-21-21 15,0-1-31,0 1 0,0 0 0,0 0 16,0 0-16,0 0 15,22-1-15,-1 1 0,0 0 16,0 0-16,0 0 0,0 0 15,1 21-15,20-22 0,-21 22 0,0-21 16,22 21-16,-22 0 0,0 0 16,0 0-16,0 0 0,22 0 0,-22 21 15,0 1-15,0-1 16,0 0-16,-21 0 0,0 0 16,0 0-16,0 1 0,0-1 15,-21 0-15,0 0 0,0 0 0,0 0 16,-22 22-16,22-22 0,-21 0 15,21 0-15,-22-21 0,22 21 0,0 1 16,0-22-16,0 0 16,-1 21-16,1-21 0,0 0 0,21-21 31,0-1-31,21 1 16,0 0-16,1 0 15</inkml:trace>
  <inkml:trace contextRef="#ctx0" brushRef="#br2" timeOffset="-34414.73">4339 16912 0,'0'0'0,"0"21"16,0 1-16,0-1 16,0 21-16,0-21 0,0 0 15,0 22-15,0-1 0,0-21 0,0 22 16,0-22-16,0 21 0,0 0 16,0-20-16,0 20 0,0-21 0,0 21 15,0-20-15,0-1 16,0 21-16,0-21 0,0 0 0,0 1 15,0-1-15,0-42 32,0-1-32,0 1 15,0 0-15</inkml:trace>
  <inkml:trace contextRef="#ctx0" brushRef="#br2" timeOffset="-34058.66">4064 17103 0,'-42'-21'16,"42"-1"-16,127 128 0,-212-169 0,43-1 16,42 43-16,0 0 15,0 0-15,0 0 0,0-1 16,21 1-16,0 0 0,21 21 0,-21-21 16,22 0-16,-1 21 0,22 0 0,-22 0 15,21 0-15,1 0 0,-1 21 16,-20 0-16,20 0 0,-20 0 0,-1 22 15,0-22-15,1 21 0,-22 1 16,0-1-16,-21-21 0,0 21 0,0 1 16,0-1-16,0 0 0,-21 1 15,0-22-15,-22 21 0,1 1 16,21-22-16,-22 21 0,22-21 16,-21 0-16,21 1 0,-22-1 0,22-21 15,0 21-15,-21-21 0,21 0 16,-1 0-16,1 0 0,0 0 15,21-21 1,0 0-16,0-1 16</inkml:trace>
  <inkml:trace contextRef="#ctx0" brushRef="#br2" timeOffset="-33406.56">4953 17251 0,'0'-21'0,"0"0"31,21 21 1,0 0-32,0 0 15,1 21-15,-1 0 16,-21 0-16,21 0 0,-21 0 0,21 1 15,-21-1-15,0 0 0,0 21 16,0-21-16,0 1 0,0-1 0,0 0 16,0 0-16,-21 0 15,0-21 1,0 0-16,21-21 16,0 0-16,0 0 0,0 0 15,0-1-15,0 1 16,0 0-16,0-21 0,0 21 0,0-1 15,21 1-15,-21 0 0,21 0 16,0 0-16,0 21 0,0-21 0,1 21 16,-22-22-16,21 22 15,0 0-15</inkml:trace>
  <inkml:trace contextRef="#ctx0" brushRef="#br2" timeOffset="-33174.02">5355 17145 0,'0'21'16,"0"-42"-16,0 63 0,21-20 15,-21-1-15,0 0 16,0 0-16,0 21 0,0-20 0,0-1 16,0 0-16,0 0 0,0 0 15,0 0-15,0 1 0,0-1 16,21-21-16,1 0 31,-22-21-31,21 21 0,-21-22 16,0 1-16,0 0 0</inkml:trace>
  <inkml:trace contextRef="#ctx0" brushRef="#br2" timeOffset="-33002.12">5355 16891 0,'-42'-21'0,"148"106"16,-170-149-16,1 43 0,84 42 47,0-21-31,0 21-16,0-21 0</inkml:trace>
  <inkml:trace contextRef="#ctx0" brushRef="#br2" timeOffset="-32626.34">5694 17082 0,'0'0'0,"0"21"16,0 0-16,0 0 15,21 0-15,0-21 0,-21 21 16,21 1-16,-21-1 0,0 0 0,21 0 15,1 0-15,-22 0 16,0 1-16,0-1 0,0 0 0,0 0 16,21 0-16,-21 0 0,0 1 0,0-1 15,21-21-15,0 0 32,-21-21-32,21-1 15,-21 1-15,0 0 0,21 0 0,1 0 16,-22 0-16,21-22 0,-21 22 15,0-21-15,21 21 0,0-22 0,-21 22 16,21 0-16,-21-21 0,0 20 16,21 22-16,-21-21 0,22 21 15,-22 21 17</inkml:trace>
  <inkml:trace contextRef="#ctx0" brushRef="#br2" timeOffset="-32230.57">6244 17399 0,'0'21'0,"42"-21"31,-20 0-31,-1-21 0,0 0 15,0 0-15,-21 0 0,21 21 0,0-22 16,1 1-16,-22 0 0,0 0 16,21 0-16,-21 0 0,0-1 0,0 1 15,0 0-15,0 0 0,-21 21 16,-1 0 0,1 0-16,0 21 15,0-21-15,0 21 0,21 0 16,-21 1-16,21 20 0,-22-21 0,22 0 15,0 0-15,0 22 0,0-22 0,0 0 16,0 0-16,0 0 0,0 1 16,0-1-16,0 0 0,22 0 15,-1-21-15,0 0 0,0 21 0,0-21 16,0 0-16,22 0 0,-22 0 16,0 0-16,21-21 0,1 0 0,-22 21 15,0-21-15,21 0 0,-20-1 16</inkml:trace>
  <inkml:trace contextRef="#ctx0" brushRef="#br2" timeOffset="-31846.91">6816 17166 0,'0'-42'32,"0"84"-32,0-105 0,21 42 15,0-1-15,0 22 16,0 0-16,0 0 0,1 0 0,-1 0 15,0 0-15,0 0 0,21 0 16,-20 22-16,-1-1 0,21 0 0,-21 0 16,0 0-16,1 0 0,-1 22 15,-21-22-15,0 0 0,0 21 0,0-20 16,0-1-16,0 21 0,0-21 16,-21 0-16,21 1 0,-22-1 15,1-21-15,21 21 0,-21-21 16,21-21-1,0 0-15,0-1 0,0 1 16,0 0-16,0 0 0,0-21 16,0 20-16,21-20 0,0 21 0,-21-21 15,22 20-15,-1-20 0,0 21 0,0 0 16,0 0-16,0-1 0,1 1 16,-1 0-16,0 21 0,0 0 15,0-21-15,0 21 0</inkml:trace>
  <inkml:trace contextRef="#ctx0" brushRef="#br2" timeOffset="-30245.91">9186 17314 0,'43'0'16,"-22"0"-16,0 0 0,-21-21 15,0 0-15,21 21 0,-21-21 16,0 0-16,0 0 0,0-1 15,0 1 1,-21 21-16,0-21 0,0 0 0,-1 0 16,1 0-16,-21 21 0,21-22 15,-22 22-15,1 0 0,0 0 0,-1 0 16,22 0-16,-21 22 0,0-1 0,-1 0 16,22 0-16,-21 0 0,21 0 15,-1 22-15,1-22 0,0 21 0,0-21 16,21 22-16,0-22 0,0 21 15,0 1-15,0-22 0,0 0 0,0 21 16,21-21-16,0 1 0,0-22 16,1 21-16,-1-21 0,21 0 0,-21 0 15,22 0-15,-22 0 0,21 0 16,-21-21-16,22 21 0,-1-22 16,-21 1-16,21 0 0,-20 0 0,20-21 15,-21 20-15,0-20 0,22 21 16,-22-21-16,0-1 0,0 1 0,0 0 15,0-1-15,-21 1 0,0-22 16,22 22-16,-22-21 0,21 20 0,-21 1 16,0-22-16,0 22 0,0 21 0,0-21 15,0 20-15,0 1 0,0 0 16,0 0-16,0 42 31,0 0-31,0 22 16,0-22-16,0 21 0,0 0 0,0 1 15,0-1-15,0 0 0,0 1 16,0 20-16,0-20 0,0-1 0,0 0 16,0-21-16,0 22 0,0-1 15,0-21-15,0 22 0,0-22 0,0 0 16,0 0-16,0 0 0,21 0 0,-21 1 16,0-1-16,21 0 15,0-21-15,0 0 0,1 0 16,-1 0-16,0-21 15,0 21-15,0-21 0,0-1 16,1 1-16,-1 0 0,0 0 16,21-21-16,-21 20 0,1-20 0,-1 21 15,0-21-15,0-1 0,0 22 0,0-21 16,-21-1-16,0 22 0,0 0 16,0 0-16,0 0 0,0 0 0,0-1 15,-21 22-15,0 0 16,0 0-16,0 0 0,0 0 15,21 22-15,-22-22 0,22 21 16,0 0-16,0 0 16,0 0-16,22-21 15,-22 21-15,21-21 16,0 0-16,-21 22 0,21-22 16,-21 21-16,21-21 0,-21 21 15,21-21-15,1 21 0,-22 0 0,0 0 16,21-21-16,-21 22 0,21-1 0,-21 0 15,21 0-15,-21 0 0,0 0 0,21 1 16,0-1-16,-21 0 16,22 0-16,-1-21 0,0 0 15,-21 21-15,21-21 0,0 0 16,0 0-16,1 0 0,-1 0 16,0-21-16,0 0 15,0 21-15,0-21 0,1 0 16,-1-1-16,-21-20 0,21 21 0,0 0 15,-21 0-15,21-22 0,-21 22 16,21 0-16,-21-21 0,0 20 16,0 1-16,0 42 47,0 1-47,0-1 0,0 0 15,0 21-15,0-21 0,0 1 0,0-1 16,0 0-16,0 0 15,0 0-15,0 0 0,0 1 0,0-1 16,22-21-16,-1 0 0,0 0 16,0 0-16,0 0 15,0 0-15,1-21 0,-1-1 0,0 22 16,0-21-16,0 0 0,0 0 16,1 0-16,-22 0 0,0-1 0,21 1 15</inkml:trace>
  <inkml:trace contextRef="#ctx0" brushRef="#br2" timeOffset="-30133.98">10393 16828 0</inkml:trace>
  <inkml:trace contextRef="#ctx0" brushRef="#br2" timeOffset="-30009.06">10308 16785 0,'85'43'63,"-106"-43"-48,42 0 1,-106-43-16,170 107 0,-64-43 0,0-21 0,0 21 0,0-21 16</inkml:trace>
  <inkml:trace contextRef="#ctx0" brushRef="#br2" timeOffset="-29678.23">10753 16997 0,'0'21'47,"0"0"-47,0 0 0,21 1 0,-21-1 15,21 0-15,-21 0 16,0 0-16,0 0 0,21 1 0,-21-1 16,0 0-16,0 0 0,0 0 0,0 0 15,0 1-15,0-1 0,0 0 16,21-21-16,-21-21 47,0 0-47,21 21 15,-21-22-15,0 1 0,22 0 16,-22 0-16,21 0 0,-21 0 0,21-22 16,0 22-16</inkml:trace>
  <inkml:trace contextRef="#ctx0" brushRef="#br2" timeOffset="-29450.37">11134 16933 0,'105'0'31,"-189"43"-16,41-43 1,65-43-16,-65 107 0,22-22 0,0-21 0,0 1 16,0-1-16,-1 21 0,1-21 0,0 22 15,21-22-15,0 0 0,-21 21 0,21-21 16,0 1-16,-21-1 0,21 0 0,0 0 16,0 0-16,0 0 15,0-42 16,21 21-15</inkml:trace>
  <inkml:trace contextRef="#ctx0" brushRef="#br2" timeOffset="-29030.61">11303 17166 0,'-42'43'31,"63"-43"-15,0 0-16,0 0 0,0 0 16,0-22-16,1 22 0,-1-21 15,0 21-15,0-21 0,21 0 0,-42 0 16,22 21-16,-1-21 0,-21-1 15,21 1-15,-21 0 0,0 0 16,-21 21-16,0 0 16,-1 0-16,1 0 15,0 21-15,0-21 0,0 21 0,0 0 16,21 22-16,-22-22 0,22 0 16,-21 21-16,21-20 0,0-1 15,0 21-15,0-21 0,0 0 0,0 1 16,0-1-16,0 0 0,21 0 15,1-21-15,-1 21 0,0 0 0,0-21 16,0 0-16,0 0 0,1 0 0,-1 0 16,21 0-16,-21 0 0,0-21 15,22 0-15,-22 0 0,0 21 0</inkml:trace>
  <inkml:trace contextRef="#ctx0" brushRef="#br2" timeOffset="-28639.05">11896 17039 0,'0'64'0,"0"-128"0,0 43 15,21 21 1,0-21-16,0 21 0,0 0 16,0 0-16,1 0 0,-1 0 0,0 21 15,21-21-15,-21 21 0,1 0 16,-1 1-16,21-1 0,-21 0 15,0 0-15,-21 0 0,0 22 0,0-22 16,0 0-16,0 0 0,0 0 16,0 0-16,0 1 0,-21-1 0,0 0 15,0 0-15,0 0 0,0-21 16,-1 21-16,22-42 31,0 0-31,0 0 0,0-21 16,22 20-16,-1 1 0,0-21 15,0 21-15,0-22 0,0 22 16,1-21-16,-1 21 0,0 0 0,0-1 16,-21 1-16,21 0 0,0 0 15,1 0-15,-1 0 0,0 21 16,-21-22-16,42 44 0</inkml:trace>
  <inkml:trace contextRef="#ctx0" brushRef="#br2" timeOffset="-28058.37">13610 17230 0,'-21'0'0,"-64"0"31,64 0-31,0 0 0,42 0 47,0 0-47,0 0 15,1 0-15,-1-21 16,0 21-16,0 0 0,0 0 0,0 0 16,1-22-16,-1 22 0,0 0 0,0 0 15,0 0-15,0 0 0,1 0 16,-1 0-16,-21 22 47</inkml:trace>
  <inkml:trace contextRef="#ctx0" brushRef="#br2" timeOffset="-27846.49">13589 17420 0,'0'21'0,"21"-21"47,0 0-47,0 0 0,1 0 16,-1-21-16,0 21 0,0 0 16,0 0-16,0 0 0,1-21 0,-1 21 15,0 0-15,0 0 16,0 0-16,0 0 0,1-21 0</inkml:trace>
  <inkml:trace contextRef="#ctx0" brushRef="#br2" timeOffset="-27154.3">14668 17145 0,'-21'0'0,"42"0"0,-84-21 0,63 0 15,0 0-15,0-1 16,0 1-16,0 0 16,0 0-16,21 0 0,0 0 0,-21-1 15,21 22-15,1-21 0,-1 0 16,0 21-16,21 0 0,-21-21 0,22 21 16,-22 0-16,21 0 0,1 21 15,-22-21-15,21 21 0,-21 22 16,22-22-16,-22 21 0,0-21 0,0 22 15,0-1-15,0 0 0,-21 1 16,0-1-16,0-21 0,0 21 0,0 1 16,0-22-16,0 0 0,0 0 15,-21 0-15,21 1 0,-21-1 0,0-21 32,21-21-32,0-1 15,0 1-15,-21 0 0,21 0 0,0 0 16,0-22-16,0 22 0,0-21 15,21 0-15,0-1 0,0 22 16,0-21-16,1-1 0,20 1 0,-21 21 16,21 0-16,1 0 0,-1-1 15,0 22-15,-20 0 0,20 0 0,-21 0 16,21 22-16,-20-1 0,-1 21 0,0-21 16,0 22-16,0-1 0,-21 0 15,0-21-15,0 22 0,0-1 0,0-21 16,0 22-16,0-22 0,0 21 15,0-21-15,0 0 0,0 1 0,0-1 16,0 0-16,21-42 31,1 0-15</inkml:trace>
  <inkml:trace contextRef="#ctx0" brushRef="#br2" timeOffset="-26785.5">15854 17230 0,'21'0'0,"-42"0"0,63 0 15,-21 0-15,0 0 16,1-21-16,-1 21 0,-21-22 16,21 1-16,0 21 0,0-21 15,0 0-15,1 21 0,-1-21 16,0 0-16,-21-1 0,0 1 15,0 0-15,0 0 16,0 0-16,-21 21 16,0 0-16,-1 0 0,1 21 15,0 0-15,21 0 0,-21 0 0,0 22 16,21-22-16,-21 0 0,21 21 0,0-20 16,0 20-16,0-21 0,0 0 15,0 22-15,0-22 0,0 0 16,0 0-16,0 0 0,21-21 0,0 21 15,0 1-15,0-22 0,0 0 16,1 0-16,-1 0 0,21 0 0,-21 0 16,0-22-16,22 1 0,-22 0 15,21 0-15,-21 0 0</inkml:trace>
  <inkml:trace contextRef="#ctx0" brushRef="#br2" timeOffset="-26266.35">16552 16976 0,'0'-21'15,"21"42"17,-21 0-32,-21-42 0,42 63 0,-21-21 0,0 0 15,0 22-15,0-22 0,0 21 0,0-21 16,0 22-16,0-22 0,0 0 16,0 0-16,-21 0 0,21 1 15,0-1-15,21-21 16,1 0-1,-1-21-15,0 21 16,-21-22-16,21 1 0,0-21 0,-21 21 16,21 0-16,1-1 0,-22 1 15,21 0-15,0 0 0,-21 0 0,0 0 16,21 21-16,-21 21 16,0 0-1,0 0-15,0 0 0,0 0 16,0 1-16,0-1 0,0 0 0,0 0 15,21 0-15,-21 0 0,21 1 16,1-1-16,-1-21 0,0 21 0,0 0 16,0-21-16,22 0 0,-1 0 15,-21 0-15,21 0 0,1 0 0,-1 0 16,0-21-16,1 0 0,-22 0 0,21-1 16,-21 1-16,1 0 0,-22-21 15,0-1-15,0 22 0,0-21 0,0 0 16,0-1-16,-22 22 0,1-21 15,0 21-15,0-1 0,0 1 16,0 21-16,-22 0 0,22 0 0,0 0 16,0 0-16,0 0 0,-1 0 15,22 21-15,0 1 0,-21-22 0,21 21 16,-21-21-16</inkml:trace>
  <inkml:trace contextRef="#ctx0" brushRef="#br2" timeOffset="-26188.39">17187 16997 0,'64'-21'15</inkml:trace>
  <inkml:trace contextRef="#ctx0" brushRef="#br2" timeOffset="-25762.64">19071 16870 0,'0'-21'0,"0"42"0,0-63 0,21 20 16,-21 1-16,0-21 0,0 21 15,0 0-15,0-22 0,-21 22 0,0 0 16,0 0-16,21 0 0,-21 21 16,-1 0-16,1-22 0,0 22 0,-21 0 15,21 0-15,-1 0 0,-20 22 0,21-1 16,-21 21-16,20 0 0,-20 1 16,21 20-16,0-20 0,0 20 15,-1 1-15,1-1 0,0 1 0,21-22 16,0 0-16,0 22 0,0-22 15,0-21-15,21 22 0,0-22 0,1 21 0,-1-21 16,21-21-16,0 21 16,1-21-16,-1 0 0,0 0 0,1 0 15,20 0-15,1-21 0,-1 0 16,1 0-16,-1 0 0,1-22 0,-1 22 16</inkml:trace>
  <inkml:trace contextRef="#ctx0" brushRef="#br2" timeOffset="-25290.39">19748 16404 0,'-42'-21'31,"42"63"-15,42-20-16,-42-65 0,-63 107 0,63-22 0,0 0 15,0 22-15,0-1 0,0 1 0,0-1 16,-21 1-16,21-1 0,0 1 0,-21-22 15,21 22-15,-22-22 0,22 0 16,0 1-16,0-22 0,0 21 0,0-21 16,0 1-16,-21-1 15,21-42 1,0-1-16,0 1 16,0 0-16,0 0 0,0-21 15,0 20-15,0-20 0,0 0 16,21-1-16,1 22 0,-1-21 15,0 0-15,21 20 0,-21-20 0,22 21 16,-22 0-16,21 21 0,-21 0 0,22 0 16,-22 0-16,0 0 0,21 21 15,-20 0-15,-1 21 0,-21-20 0,0 20 16,21 0-16,-21-21 0,0 22 16,0-1-16,0-21 0,0 22 15,0-22-15,-21 0 0,21 0 0,0 0 16,0 0-16,0 1 0,-21-22 15,21 21-15,21-42 32,-21-1-32,21 1 0,0 21 15,0-21-15</inkml:trace>
  <inkml:trace contextRef="#ctx0" brushRef="#br2" timeOffset="-24934.33">20256 17039 0,'0'-21'15,"22"-64"1,-44 191-16,65-212 16,-22 85-16,0 0 0,0 21 0,0 0 15,1 0-15,-1 0 0,0 0 0,21 0 16,-21 0-16,1 21 0,-1 0 16,0 1-16,0 20 0,0-21 0,-21 0 15,0 22-15,0-22 0,0 21 16,0-21-16,0 0 0,0 22 0,-21-22 15,21 0-15,-21 0 0,0 0 16,21-42 15,0 0-31,0 0 0,0 0 0,0 0 16,0-1-16,0-20 0,0 21 16,21-21-16,0-1 0,0 22 15,0-21-15,-21 21 0,22-1 16,-1 1-16,0 0 0,-21 0 0,21 21 15,0 0-15,0-21 0,1 21 0,-1 0 16,0 0 0</inkml:trace>
  <inkml:trace contextRef="#ctx0" brushRef="#br2" timeOffset="-24833.39">21251 16828 0,'-21'-22'15</inkml:trace>
  <inkml:trace contextRef="#ctx0" brushRef="#br2" timeOffset="-23714.41">21061 16870 0,'-64'169'32,"64"-42"-17,254-444-15,-508 655 0,508-697 16,-487 740-16,255-360 0,-1-381 0,-21 741 15,21-381-15,42 0 0,-41 0 0,20 0 16,0 0-16,-21 0 0,22 0 16,-1-21-16,-21 21 0,0-21 0,1-22 15,-1 22-15,-21 0 0,0-21 0,0-1 16,0 1-16,0 0 16,0-1-16,-21 22 0,-1-21 0,1-1 15,0 22-15,0 0 0,-21 0 0,20 0 16,1 21-16,0 0 0,0 0 15,0 0-15,21 21 0,-21 0 0,21 0 16,0 0-16,0 1 0,0-1 16,0 21-16,0-21 0,0 0 0,21 1 15,0-1-15,0-21 0,21 21 16,-20-21-16,20 0 0,-21 0 0,21 0 16,1 0-16,-22 0 0,21 0 0,-21 0 15,22-21-15,-22 0 16,21 21-16,-21-22 0,1 1 0,-1 0 15,0 21-15,0-21 0,-21 0 16,21 21-16,0 0 16,-21 21-16,0 0 15,0 0-15,0 0 0,0 1 16,0 20-16,0-21 0,22 0 0,-22 0 16,0 22-16,0-22 0,0 0 0,0 0 15,0 0-15,0 1 0,21-1 16,0-21 31,-21-21-47,0-1 0,21 1 0,-21 0 15,0 0-15,21-21 0,0 20 16,1 1-16,-22-21 0,21 21 0,0-22 16,-21 22-16,0 0 0,21 0 15,0 0-15,0 21 0,1 0 16,-22 21-1,21 0-15,-21 0 0,0 0 16,0 1-16,0 20 0,0-21 0,0 0 16,0 22-16,0-22 0,21 0 15,-21 0-15,21 0 0,-21 0 16,21-21-16,0 22 0,1-22 16,-1 0-16,21 0 0,-21 0 15,0 0-15,1 0 0,20-22 0,-21 1 16,0 0-16,22 0 0,-22 0 0,0 0 15,0-1-15,0-20 0,22 21 16,-22 0-16,0 0 0,-21-1 0,21 1 16,0 0-16,-21 42 31,0 0-15,0 1-16,0-1 0,0 0 15,0 0-15,0 0 0,0 0 16,0 1-16,0-1 0,0 21 0,21-21 15,1-21-15,-1 21 0,0 1 16,0-1-16,0-21 0,0 21 0,22-21 16,-22 0-16,0 0 0,21 0 15,-20 0-15,20 0 0,-21 0 0,0-21 16,22 21-16,-22-21 0,0-1 16,0-20-16,0 21 0,-21-21 0,21 20 15,-21-20-15,22 0 0,-22-1 16,0 22-16,0 0 0,0-21 0,0 21 15,-22 21 1,1 0-16,0 21 0,0 0 16,0 0-16,0 21 0,21-20 15,-22 20-15,22-21 0,0 21 0,-21-20 16,21 20-16,0-21 0,0 0 16,0 0-16,21 1 0,1-1 0,-1 0 15,0-21-15,0 0 0,0 0 0,0 0 16,1 0-16,20 0 0,0 0 15</inkml:trace>
  <inkml:trace contextRef="#ctx0" brushRef="#br2" timeOffset="-23178.52">23580 16552 0,'-22'-21'0,"44"42"0,-65-63 0,43 21 16,-21 21-16,21-21 0,-21 21 31,0 21-31,21 0 0,0 0 16,0 22-16,0-1 0,0 0 15,0 1-15,0 20 0,0 1 0,0-22 16,0 21-16,-21-20 0,21-1 0,0 0 16,0 1-16,0-22 0,-22 21 15,22-21-15,0 1 0,0-1 16,0-42 15,22 21-31,-22-22 0,21 1 16,-21 0-16</inkml:trace>
  <inkml:trace contextRef="#ctx0" brushRef="#br2" timeOffset="-22810.31">23368 16510 0,'-21'-63'16,"21"41"-16,42 149 0,-84-275 0,63 254 0,-42-233 16,21 106-16,21 21 0,0 0 15,0-21-15,22 21 0,-22 0 0,0 0 16,21 0-16,1 0 0,-1 0 16,0 0-16,22 21 0,-22 0 0,22 21 15,-22-20-15,21 20 0,-20 0 0,-1 1 16,0 20-16,-20-21 15,-1 1-15,-21 20 0,0-20 0,0-1 16,0 0-16,-21 1 0,-1-1 16,-20 0-16,21-21 0,-21 22 0,-1-22 15,1 0-15,-22 0 0,22 0 0,0 1 16,-1-1-16,1-21 0,0 21 16,-1-21-16,22 0 0,-21 0 15,21 0-15,0 0 0,-1 0 16,22-21-1,22 0 1,-1-1-16,0 22 0,21-21 16</inkml:trace>
  <inkml:trace contextRef="#ctx0" brushRef="#br2" timeOffset="-22397.91">24236 16891 0,'0'-21'0,"0"42"0,0-63 16,21 21-16,-21-1 15,21 22-15,0-21 0,0 0 16,1 21-16,-22-21 0,42 21 0,-21 0 16,0 0-16,0 0 0,22 0 15,-22 0-15,21 0 0,-21 21 0,1 0 16,20 0-16,-21 1 0,-21-1 15,0 21-15,0-21 0,0 0 0,0 22 16,0-22-16,0 21 0,-21-21 16,21 1-16,-21-1 0,0 0 0,-1 0 15,1-21-15,21 21 0,0-42 32,0 0-17,0 0 1,0-22-16,21 22 0,1 0 0,-22-21 15,21-1-15,0 22 0,0-21 0,0 21 16,0 0-16,1-22 0,-1 22 16,0 21-16,0-21 0,0 0 0,0 21 15,1 0-15,-1-21 0,0 21 16,0 0-16</inkml:trace>
  <inkml:trace contextRef="#ctx0" brushRef="#br2" timeOffset="-22170.05">25167 16679 0,'0'22'16,"21"62"15,-21-63-31,-21-148 0,42 276 0,-21-128 0,0 21 0,0-21 16,0 0-16,0 1 0,0 20 0,0-21 16,0 0-16,0 0 0,0 1 15,0-1-15,0 0 16,21-42 15,-21 0-15,0-1-16,0 1 0,0 0 15</inkml:trace>
  <inkml:trace contextRef="#ctx0" brushRef="#br2" timeOffset="-21998.13">25167 16595 0,'-21'-64'15,"-21"43"1,20 21-16,107 85 0,-148-170 47,84 85-47,0 0 16,-21 21-16,21-21 0,0 21 15</inkml:trace>
  <inkml:trace contextRef="#ctx0" brushRef="#br2" timeOffset="-21599.36">25421 16595 0,'21'42'31,"-21"-21"-31,0 0 0,21 1 0,-21-1 16,22 21-16,-22-21 0,21 0 15,0 1-15,0-1 0,-42 0 16,21 0-16,21 0 0,21 0 0,-20 1 16,-1-1-16,0 0 0,-21 0 15,0 0-15,21-21 0,-21 21 0,21-21 16,-21-21 15,0 0-31,0 0 16,0 0-16,0 0 0,21-22 15,-21 22-15,0-21 0,22-1 0,-22 22 16,0-21-16,21 21 0,0 0 16,-21-1-16,21 1 0,0 0 0,-21 0 15,21 0-15,1 21 0,-1-21 16,0 21-16,0 0 0,0 0 16,0-22-16,1 22 0,-1 0 0,0 0 15,0 0-15</inkml:trace>
  <inkml:trace contextRef="#ctx0" brushRef="#br2" timeOffset="-21270.56">26056 16722 0,'0'63'16,"0"-42"15,0-105-31,21 168 0,0-84 0,22 0 16,-22 0-16,21 0 0,-21 0 0,22-21 15,-22 0-15,21 21 0,-21-21 16,1 0-16,-1 0 0,-21-1 0,0 1 16,0 0-16,0 0 15,0 0-15,-21 21 16,-1 0-16,1 0 0,0 0 16,0 21-16,0-21 0,0 21 0,-1 0 15,1 0-15,21 22 0,-21-22 16,21 0-16,0 21 0,0-20 15,0-1-15,0 0 0,0 0 0,0 0 0,21 0 16,0 1-16,1-1 16,-1-21-16,0 0 0,0 0 15,0 0-15,0 0 0,1 0 16,-1-21-16,0 21 0</inkml:trace>
  <inkml:trace contextRef="#ctx0" brushRef="#br2" timeOffset="-20882.49">26649 16574 0,'0'-22'0,"0"-20"31,21 21-31,-42 106 0,63-170 0,-21 85 16,0 0-16,1 0 0,-1 0 16,21 0-16,-21 0 0,0 0 0,22 0 15,-22 21-15,21 0 0,-21-21 16,1 21-16,-1 1 0,0 20 0,0-21 15,0 21-15,0-20 0,-21 20 16,0-21-16,0 0 0,0 0 0,0 22 16,0-22-16,-21 0 15,0 0-15,0-21 0,0 0 0,0 0 16,-1 0-16,1 0 0,0-21 16,21 0-16,0 0 15,0-22-15,0 22 16,21 0-16,0 0 0,-21-21 15,22 20-15,-1-20 0,0 21 0,0 0 16,21-22-16,-20 22 0,-1 21 16,0-21-16,0 0 0,0 0 0,0 21 15,1-21-15,-1 21 0,0 0 0,0-22 16,0 22-16,0-21 16,1 21-16</inkml:trace>
  <inkml:trace contextRef="#ctx0" brushRef="#br2" timeOffset="-20549.68">27919 16171 0,'0'-21'0,"0"42"0,0-63 16,-21 42-1,-1 0-15,1 0 16,0 21-16,0 0 16,-21 1-16,20-1 0,1 21 0,0-21 0,0 22 15,0-1-15,0 0 0,21-21 16,0 22-16,-22-1 0,22 0 16,0 1-16,0-1 0,0 0 0,0-20 15,0 20-15,0-21 0,22 21 16,-1-20-16,0-1 0,0 0 0,21-21 15,-20 0-15,20 0 0,-21 0 16,21 0-16,1 0 0,-22 0 0,21 0 16,1-21-16,-1 0 0</inkml:trace>
  <inkml:trace contextRef="#ctx0" brushRef="#br2" timeOffset="-20442.6">28448 16277 0,'-21'-42'0</inkml:trace>
  <inkml:trace contextRef="#ctx0" brushRef="#br2" timeOffset="-20203.15">28427 16108 0,'127'42'62,"-233"191"-62,233-445 0,0 339 31,-381-148-31,529 85 0,-254-43 0,-338-275 0,655 550 16,-316-275-16,-22 22 0,0-22 0,0 21 16,0 1-16,-22-22 0,1 21 0,0-21 15,0 22-15,0-22 0,0 0 16,-1 21-16,1-21 0,0-21 0,0 22 16,0-1-16,0 0 0,-1-21 15,22 21-15,-21-21 0,0 0 16,-21-21-1</inkml:trace>
  <inkml:trace contextRef="#ctx0" brushRef="#br2" timeOffset="-20122.2">28533 16743 0,'42'-42'0</inkml:trace>
  <inkml:trace contextRef="#ctx0" brushRef="#br2" timeOffset="-19914.32">29612 16341 0,'-42'42'31,"84"-84"-31,-63 42 32,21 21-32,0 0 15</inkml:trace>
  <inkml:trace contextRef="#ctx0" brushRef="#br2" timeOffset="-19654.46">29654 16764 0,'106'85'32,"-212"-170"-32,233 191 0,-105-85 0,-22 0 15,0 0-15,21 1 0,-21 20 0,0-21 16,0 0-16,0 0 0,0 22 0,-21-22 15,-1 0-15,1 21 0,0-20 16,0-1-16,-21 21 0,-1-21 0,1 0 16,0 1-16,-1-1 0,1 0 15,-22-21-15,1 0 0</inkml:trace>
  <inkml:trace contextRef="#ctx0" brushRef="#br2" timeOffset="-19570.51">28935 17441 0,'-64'0'15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6:26:05.3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1990 656 0,'21'0'31,"-21"-21"63,21 21-78,0 0-16,-21-21 15,21 0-15,0 21 16,-21-21-16,22-1 16,-1 1-16,0 21 0,-21-21 0,0 0 15,21 21-15,0-21 0,-21 0 16,0-1-16,0 1 16,-21 21 15,0 0-31,0 0 0,0 0 0,-1 0 15,1 0-15,0 0 0,0 0 16,0 21-16,-22-21 0,22 22 16,0-1-16,0 0 0,-21 0 15,20 0-15,-20 0 0,21 22 0,0-22 16,-22 0-16,22 21 0,0-20 16,0 20-16,0-21 0,21 0 15,-21 0-15,21 22 0,0-22 0,0 0 16,0 0-16,0 0 0,21 1 15,0-22-15,0 21 0,0 0 0,0-21 16,1 21-16,20 0 0,-21-21 16,0 21-16</inkml:trace>
  <inkml:trace contextRef="#ctx0" brushRef="#br0" timeOffset="308.82">2265 1270 0,'0'21'15,"-21"-21"-15,-1 21 16,-20 1-16,21-1 0,-21 0 0,-1-21 16,22 21-16,-21 0 0,-1-21 15,22 21-15,-21-21 0,0 0 0,20 0 16,-20 0-16,21 0 0,0 0 16,-22 0-16,22 0 0,0-21 0,-21 0 15,21 0-15,-1 0 16,1 0-16,0 21 0,21-22 0,-21 1 15,0 0-15,21 0 0,0 0 16,-21 0-16,42 21 63,-21-22-48,21 22-15</inkml:trace>
  <inkml:trace contextRef="#ctx0" brushRef="#br0" timeOffset="2171.05">1947 1080 0,'21'0'47,"1"0"-31,-1 0-1,0 0-15,0 0 16,0 0-16,0 0 16,1 21-16,-1-21 15,0 21 1,0-21-16,0 0 0,-21 21 16,21-21-16,1 21 15,-1 0 1,-21 1-1,0-1 1,0 0 0,0 0-16,0 0 15,0 0 1,-21-21-16,-1 22 0,1-22 16,21 21-16,-21-21 0,0 21 0,0-21 15,0 21-15,-1-21 0,1 0 16,0 21-16,-21-21 0,21 0 0,-1 21 15,-20-21-15,21 0 0,-21 0 16,20 0-16,1 22 0,-21-22 0,21 0 16,0 0-16,-1 0 0,1 0 15,0 0-15,0 0 0,0 0 16,0 0-16,-1 0 0,1-22 0,21 1 16</inkml:trace>
  <inkml:trace contextRef="#ctx0" brushRef="#br0" timeOffset="2883.64">2646 1080 0,'0'0'0,"0"21"31,0 0-31,21-21 47,0 0-47,0 0 0,0 0 15,1-21-15,20 21 0,-21-21 0,0-1 16,0 22-16,1-21 0,-1 0 16,0 21-16,0-21 0,-21 0 15,0 0-15,0-1 0,0 1 16,0 0-16,0 0 16,-21 21-16,0 0 0,0-21 0,-1 21 15,1 0-15,0 0 16,0 0-16,-21 0 0,20 0 0,-20 21 15,21 0-15,-21 0 0,-1 0 16,22 1-16,-21-1 0,-1 21 16,22-21-16,0 22 0,-21-22 0,21 21 15,-1-21-15,22 22 0,0-22 16,0 0-16,0 21 0,0-21 0,0 1 16,0-1-16,22 0 0,-1-21 15,0 21-15,0-21 0,0 0 16,0 0-16,22 21 0,-22-21 15,21 0-15,-21 0 0,22 0 0,-22 0 16,21-21-16,-21 21 0,1-21 16,20 21-16,-21-21 0,0 0 0,0 21 15,1-22-15</inkml:trace>
  <inkml:trace contextRef="#ctx0" brushRef="#br0" timeOffset="3511.98">3662 847 0,'0'-21'16,"0"42"-16,0-64 0,-21 22 15,-1 21-15,1-21 0,0 21 16,0 0-16,0 0 0,0 0 15,-1 0-15,-20 0 0,21 0 0,-21 0 16,20 21-16,-20 0 0,21 1 16,-21-1-16,20 21 0,1-21 0,-21 22 15,21-1-15,0 0 0,-1-21 16,1 22-16,21-1 0,0-21 16,0 22-16,0-22 0,0 0 15,0 21-15,0-21 0,0 1 16,21-1-16,1-21 0,-1 0 15,0 21-15,0-21 0,0 0 16,22 0-16,-22 0 0,0 0 0,21 0 16,-21 0-16,22-21 0,-22 0 15,21 21-15,-21-22 0,1 1 0,20 0 16,-21-21-16,21 21 0,-20-22 16,-1 22-16,0-21 0,0 21 0,0-22 15,-21 1-15,0 21 0,21 0 16,-21-22-16,0 22 0,0 0 0,0 0 15,-21 21 17,21 21-32,-21 0 15,21 0-15,0 0 0,-21 22 0,21-22 16,-21 21-16,21-21 0,0 22 16,0-22-16,0 21 0,0-21 15,0 22-15,0-22 0,0 0 0,0 0 16,0 22-16,0-22 15,0 0-15,0 0 0,21-21 0,0 0 16,0 21-16,0-21 0,1 0 16,-1 0-16,0 0 0,0 0 15,-21-21-15,0 0 0</inkml:trace>
  <inkml:trace contextRef="#ctx0" brushRef="#br0" timeOffset="3999.7">3979 931 0,'0'0'0,"0"-21"0,0 0 16,0 0-16,0 0 15,21 21-15,1-21 16,-1 21-16,0 0 15,0 0-15,0 0 0,0 0 16,1 0-16,-1 0 0,0 0 0,0 21 16,0 0-16,0 0 0,1 0 15,-22 0-15,21 22 0,-21-22 0,21 21 16,-21-21-16,0 22 0,0-22 16,0 21-16,0-21 0,0 1 15,0-1-15,-21 21 0,0-21 0,-1 0 16,22 1-16,-21-22 15,0 0-15,21 21 0,-21-21 16,21-21 0,0-1-16,0 1 15,0 0-15,0 0 0,0-21 16,0 20-16,0 1 0,0-21 0,21 21 16,0-22-16,-21 22 0,21 0 15,1 0-15,-22 0 0,21 0 0,0-1 16,0 1-16,-21 0 0,21 21 15,0-21-15,1 21 0,-1-21 16,0 21-16,-21-21 0,21 21 16,0 0-16,0 0 0</inkml:trace>
  <inkml:trace contextRef="#ctx0" brushRef="#br0" timeOffset="4376.05">5016 741 0,'0'0'0,"22"-21"0,-22 0 15,0-1-15,0 1 16,-22 21 0,1 0-1,0 0-15,0 0 0,0 0 16,0 0-16,-1 21 0,1 1 15,21-1-15,-21 0 0,21 21 16,-21-21-16,21 22 0,0-22 0,-21 21 16,21 1-16,0-1 0,0-21 15,0 21-15,0 1 0,0-22 0,0 21 16,0-21-16,21 1 0,-21 20 16,21-21-16,0 0 0,0-21 0,-21 21 15,22-21-15,-1 0 0,0 0 16,0 0-16,0 0 0,0 0 15,1 0-15,-1 0 0,0 0 0,0-21 0,0 0 16,0 0-16,1 0 16,-22-22-16,21 1 0,0 21 0,0-21 15</inkml:trace>
  <inkml:trace contextRef="#ctx0" brushRef="#br0" timeOffset="4972.71">5313 254 0,'0'0'16,"0"21"-16,0 0 0,-21 64 0,21-43 15,0 1-15,0-1 0,0 0 16,-22 1-16,22-1 0,0 22 15,0-22-15,0 0 0,0 22 0,0-22 16,0 0-16,0 1 0,0-1 16,0 0-16,0 1 0,0-22 0,22 0 15,-22 21-15,0-20 16,0-1-16,0 0 16,0-42 15,0 0-31,0-1 15,0-20-15,0 21 0,0 0 16,0-22-16,21 1 0,-21 0 16,21 21-16,-21-22 0,21 1 0,0 0 15,0 20-15,1-20 0,-1 21 16,0 0-16,21 0 0,-21-1 0,1 22 16,20-21-16,-21 21 0,0 0 0,22 0 15,-22 0-15,0 0 0,0 21 16,0 1-16,0-1 0,1 0 15,-22 21-15,0-21 0,21 22 0,-21-1 16,0 0-16,0-20 0,0 20 16,0 0-16,0-21 0,-21 22 15,21-22-15,0 0 0,-22 21 0,1-20 16,0-1-16,21 0 16,0 0-16,-21-21 15,0 0 16</inkml:trace>
  <inkml:trace contextRef="#ctx0" brushRef="#br0" timeOffset="7360.59">7133 593 0,'0'0'0,"21"-21"15,-21-1-15,21 22 16,-21-21-16,0 0 0,0 0 15,0 0-15,0 0 16,-21 21-16,0 0 0,0-22 16,0 22-16,-22 0 0,22 0 0,-21 0 15,0 0-15,-1 0 0,1 0 16,0 22-16,-1-1 0,1-21 0,0 21 16,-1 0-16,-20 21 0,20-20 15,22-1-15,-21 21 0,0 0 16,20 1-16,1-1 0,0 0 15,0 1-15,0 20 0,21-20 0,0-1 16,0 21-16,0-20 0,0-1 16,0 0-16,0 1 0,0-1 0,21-21 15,0 0-15,0 22 0,0-22 16,1 0-16,20-21 0,-21 21 0,21 0 16,1-21-16,-22 0 0,21 0 0,1 0 15,-1 0-15,-21 0 0,21 0 16,1-21-16,-22 0 0,21 21 0,1-21 15,-22 0-15,0 0 0,21-1 16,-21 1-16,1 0 0,-1 0 16</inkml:trace>
  <inkml:trace contextRef="#ctx0" brushRef="#br0" timeOffset="8263.81">7281 868 0,'0'0'0,"0"-42"31,-21 63-15,0 0-16,0 21 16,21-21-16,-21 1 15,21 20-15,-22 0 0,1-21 0,21 22 16,-21-22-16,21 21 0,0-21 16,0 22-16,0-22 0,0 0 0,0 0 15,0 0-15,0 1 0,21-1 16,0 0-16,1-21 0,-1 0 15,0 0-15,0 0 0,0 0 16,0 0-16,1 0 0,20 0 16,-21-21-16,0 0 0,0 21 0,1-22 15,-1 1-15,0 0 0,0 0 16,0 0-16,-21-22 0,0 22 0,0 0 16,0 0-16,0-21 15,-21 20-15,0 1 0,0 0 0,0 0 16,-22 0-16,22 21 0,0-21 15,-43 21-15,43 0 0,0 0 16,0 0-16,0 0 16,21-22-16,0 1 15,21 21-15,0-21 16,0 21-16,22-21 0,-22 21 16,21-21-16,0 21 0,1-21 0,-22 21 15,21-22-15,1 22 0,-1-21 16,0 21-16,1 0 0,-1 0 0,0 0 15,1 0-15,-22 21 0,0 1 16,0-1-16,0 0 0,0 0 16,-21 0-16,22 0 0,-22 22 0,0-22 15,0 21-15,0-21 0,0 22 16,0-22-16,0 21 0,0-21 0,0 1 16,0-1-16,0 0 0,0 0 15,0 0-15,-22-21 0,22 21 0,-21-21 31,21-21 1,0 0-32,0 0 0,0 0 15,0 0-15,0-1 16,0-20-16,0 21 0,0-21 0,0-1 16,21 22-16,1-21 0,-1-1 15,0 22-15,21-21 0,-21 21 0,22 0 16,-22-1-16,21 1 0,-21 0 0,22 21 15,-1 0-15,0 0 0,-20 0 16,20 0-16,-21 21 0,21 0 0,-20 1 16,-1-1-16,0 21 0,0-21 15,-21 22-15,0-22 0,0 21 0,0 0 16,0-20-16,-21 20 0,0-21 16,0 0-16,21 0 0,-22 1 0,22-1 15,-21-21-15,21 21 16,-21-21-16,21-21 31,0 0-15,0-1-16,0 1 15,0 0-15,0 0 0,21 0 0</inkml:trace>
  <inkml:trace contextRef="#ctx0" brushRef="#br0" timeOffset="8595.62">8996 360 0,'0'0'0,"0"-21"0,-21 21 16,21 21-1,-22 0-15,22 0 0,-21 0 16,21 22-16,-21-1 0,0 0 0,0 1 15,0-1-15,-1 0 0,1 22 16,0-1-16,0-20 0,0 20 0,0-20 16,21-1-16,-22 0 0,22 1 0,0-1 15,-21-21-15,21 21 16,0-20-16,0-1 0,0 0 16,21-21-1,1 0-15,-1 0 0,0 0 16,0 0-16,0 0 0,-21-21 15,21 0-15,1-1 0,-22 1 0,21 0 16</inkml:trace>
  <inkml:trace contextRef="#ctx0" brushRef="#br0" timeOffset="8867.45">8615 804 0,'0'0'0,"42"0"16,-21 0-16,0 0 15,1 0-15,20 0 0,-21 0 0,21 0 16,-20 0-16,20 0 0,-21 0 16,21 0-16,-20 0 0,-1 0 0,0 0 15,0 0-15</inkml:trace>
  <inkml:trace contextRef="#ctx0" brushRef="#br0" timeOffset="11199.36">9250 1143 0,'21'0'62,"0"-21"-62,0 0 0,0 21 0,22-21 16,-22-1-16,0 1 15,0 0-15,0 0 0,-21 0 0,22 21 16,-22-21-16,21-1 0,-21 1 16,0 0-16,0 0 0,-21 0 15,-1 21-15,1 0 16,0 0-16,0 0 0,0 21 15,0 0-15,-1 0 0,1 0 16,0 1-16,0-1 0,0 21 0,21-21 16,0 22-16,0-22 0,0 21 15,0-21-15,0 22 0,0-22 0,0 21 16,0-21-16,21 0 0,0 1 16,0-1-16,0 0 0,1-21 15,20 0-15,-21 0 0,21 0 16,-20 0-16,-1 0 0,21 0 0</inkml:trace>
  <inkml:trace contextRef="#ctx0" brushRef="#br0" timeOffset="11792.86">9821 931 0,'-21'0'0,"42"0"0,-42-21 0,21 0 15,0 0 1,0 0-16,21 21 0,0-21 16,1 21-16,20 0 0,0-22 15,1 22-15,-22 0 0,21 0 0,0 0 16,1 0-16,-22 0 0,21 22 16,-21-1-16,1 21 0,-1-21 0,-21 22 15,0-22-15,0 21 0,0 0 16,-21 1-16,-1-22 0,1 21 0,-21 1 15,21-22-15,-22 0 0,22 21 16,0-21-16,0-21 0,-21 22 0,42-1 16,-22-21-16,44-21 31,-1-1-31,0 1 16,21 0-16,-21-21 0,22 21 15,-22-1-15,21-20 0,-21 0 0,22 21 16,-22-22-16,21 1 0,-21 21 15,1-22-15,-1 22 0,0 0 0,-21 0 16,21 0-16,-21 0 0,-21 21 31,0 0-31,0 21 0,-1-21 16,1 21-16,0 21 0,0-21 0,0 1 16,21 20-16,-21-21 0,-1 21 15,1 1-15,21-22 0,0 0 16,0 21-16,0-20 0,0-1 15,0 0-15,0 0 0,0 0 0,21 0 16,1 1-16,-1-22 0,0 0 0,0 21 16,21-21-16,1 0 0,-22 0 15,21 0-15,1 0 0,-1-21 0,0-1 16,1 22-16,-1-21 0,0 0 16,1 0-16,-1 0 0</inkml:trace>
  <inkml:trace contextRef="#ctx0" brushRef="#br0" timeOffset="12111.5">11049 360 0,'-42'0'15,"20"21"1,1 0-16,21 22 15,-21-22-15,21 21 0,-21 0 0,0 1 16,0-1-16,21 22 0,-22-22 0,1 21 16,21 1-16,-21-1 0,21-20 15,0 20-15,-21-20 0,21-1 0,0 0 16,0-21-16,0 22 16,0-22-16,0 0 0,21 0 0,0-21 15,0 21-15,1-21 0,-1 0 16,0 0-16,0 0 0,0 0 0,22 0 15,-22-21-15,0 0 0,21 21 16,-21-21-16,1 0 0,-1-22 0,0 22 16</inkml:trace>
  <inkml:trace contextRef="#ctx0" brushRef="#br0" timeOffset="12379.34">10753 699 0,'21'-22'16,"0"22"-1,0 0-15,21-21 0,-20 21 16,20 0-16,0 0 0,1-21 0,-1 21 16,0-21-16,1 21 0,-1 0 15,0 0-15,-21-21 0,22 21 0,-22 0 16,0 0-1,-42 0 17,0 0-17</inkml:trace>
  <inkml:trace contextRef="#ctx0" brushRef="#br0" timeOffset="13087.94">12340 212 0,'0'21'15,"0"0"1,-21 0-16,21 22 0,-21-22 15,0 21-15,21 0 0,-22-20 16,1 20-16,0 0 0,21 1 0,-21-22 16,0 21-16,0-21 0,21 22 15,0-22-15,0 0 0,0 0 16,0 0-16,0 0 0,0 1 0,21-22 31,0 0-15,0-22-16,-21 1 15,0 0-15</inkml:trace>
  <inkml:trace contextRef="#ctx0" brushRef="#br0" timeOffset="13363.78">11853 762 0,'0'0'0,"0"21"0,0 0 0,21 1 16,1-1-16,-1 0 16,0-21-16,21 21 0,-21-21 0,22 0 15,-22 21-15,21-21 0,1 0 16,-1 0-16,-21 0 0,21 0 0,1 0 16,-22-21-16,21 21 0,-21-21 15,22 21-15,-22-21 0,0 0 0,0-1 16,-21 1-16,0 0 15,0 0-15,0 0 0,0 0 16,0-1-16,0 1 0</inkml:trace>
  <inkml:trace contextRef="#ctx0" brushRef="#br0" timeOffset="13595.28">11980 296 0,'0'0'0,"43"0"31,-1 0-31,-21-21 16,0 21-16,22 0 0,-22 0 0,0 0 15,21-21-15,-21 21 0,22 0 16,-22 0-16,0 0 0,21-21 0,-20 21 15,-1-21 1</inkml:trace>
  <inkml:trace contextRef="#ctx0" brushRef="#br0" timeOffset="14250.91">12361 0 0,'-42'0'0,"84"0"0,-105 0 0,20 0 16,1 0-16,0 0 0,-1 0 0,1 0 16,0 0-16,-1 0 0,1 0 0,0 0 15,-1 0-15,1 0 0,0 21 16,21 22-16,-22-1 0,1 0 0,21 1 15,0 20-15,-1-21 16,1 1-16,0 20 0,21-20 0,-21-1 16,21 21-16,0-20 0,0-1 15,0 22-15,0-22 0,0 0 0,0 22 16,21-22-16,0 0 0,0 1 16,22-22-16,-22 21 0,21-21 0,-21 22 15,22-22-15,-1 0 0,0-21 16,1 21-16,-1-21 0,0 0 0,1 0 15,20 0-15,-20 0 0,-1 0 0,21 0 16,-20 0-16,-1-21 0,0 0 16,1 21-16,-1-21 0,0 0 0,1-1 15,-1-20-15,0 21 16,1 0-16,-1-22 0,0 1 0,1 21 16,-22-21-16,21-1 0,-21 1 15,1 0-15,-1 20 0,-21-20 0,0 0 16,0-1-16,0 1 0,0 21 15,0-21-15,-21-1 0,-1 1 0,1 0 16,0-1-16,0 1 0,-21 21 0,20-22 16,-20 1-16,21 21 0,-21-21 15,20 20-15,-20-20 0,0 42 0,21 0 16,-1 0-16,-20 0 0,21 0 16,0 0-16,-22 0 0,22 0 0,0 0 15,0 0-15,0 0 0,0 0 16,-1 0-16,1 0 0,0 0 15,0 0-15,0 21 16,21 0-16,-21-21 0,-1 22 16,1-1-16,21 0 0,-21-21 0,21 21 15</inkml:trace>
  <inkml:trace contextRef="#ctx0" brushRef="#br0" timeOffset="15903.56">1905 6350 0,'0'-21'0,"0"0"16,0 0-16,0-1 15,0 1 1,-21 21 0,21 21-1,0 1-15,0 20 16,0 0-16,0 1 0,0 20 0,0 1 16,0-1-16,0 1 0,0 20 15,0-20-15,0 20 0,0-20 0,0-1 16,0 1-16,0-1 0,0-20 15,0-1-15,0 0 0,0-20 16,0 20-16,0-21 0,21-21 16,0-21-1,-21 0 1,21-22-16,-21 22 0</inkml:trace>
  <inkml:trace contextRef="#ctx0" brushRef="#br0" timeOffset="16383.99">2286 6668 0,'21'0'15,"-42"0"-15,42 21 16,-21 0-16,-21 0 0,0 21 16,0-20-16,-1 20 0,-20 0 15,21 1-15,-43 41 0,43-41 16,0-1-16,-21 0 0,21-21 15,-1 22-15,1-1 0,0-21 0,21 0 16,0 1-16,0-44 31,0 1-15,21 0-16,-21 0 0,21-21 0,1-1 16,-1 22-16,-21-21 15,21-1-15,0 1 0,0 0 0,0-1 16,1 22-16,-1-21 0,-21 21 15,21 0-15,0-1 0,-21 1 0,21 21 16,0 21 0,-21 1-16,22-1 0,-1 0 0,0 0 15,-21 0-15,21 22 0,0-22 16,0 21-16,-21-21 0,22 22 0,-1-22 16,0 0-16,0 21 0,0-21 15,0 1-15,1-1 0,-1 0 0,-21 0 16,21 0-16,0-21 0,0 0 15,-21 21-15,21-21 0,1 0 16,-1 0-16,-21-21 16,21 0-16,-21 0 0,0 0 0,0 0 15,21-22-15,-21 22 0</inkml:trace>
  <inkml:trace contextRef="#ctx0" brushRef="#br0" timeOffset="16663.83">2688 6096 0,'0'0'0,"-21"21"0,21 0 16,-21 22-16,21-1 0,0 0 16,0 22-16,-21-1 0,21 22 15,0-21-15,-22 20 0,22-20 0,0-1 16,0 1-16,0-1 0,0 1 0,0-22 15,0 0-15,0 1 0,0-1 16,0-21-16,22 0 0,-1 1 0,0-22 16,0 0-1,0 0-15,0 0 0,-21-22 16,22 1-16,-22 0 0,21 0 16,-21 0-16</inkml:trace>
  <inkml:trace contextRef="#ctx0" brushRef="#br0" timeOffset="17055.61">2879 6922 0,'21'21'31,"0"-21"-31,0 0 0,0 0 15,0 0-15,1 0 0,-1-21 0,0-1 16,0 22-16,-21-21 16,21 0-16,0 21 0,-21-21 0,22 0 15,-22 0-15,0-1 0,0 1 16,0 0-16,0 0 0,0 0 16,-22 21-16,1 0 15,0 0-15,0 0 0,0 21 0,0 0 16,-1 0-16,-20 0 0,42 22 15,-21-22-15,0 21 0,21-21 0,-21 22 16,21-22-16,0 0 0,0 21 16,0-20-16,0-1 0,0 0 0,0 0 15,0 0-15,21 0 0,0 1 0,0-22 16,0 0-16,0 0 16,1 0-16,20 0 0,0-22 0,-21 1 15,22 0-15,-1 0 0</inkml:trace>
  <inkml:trace contextRef="#ctx0" brushRef="#br0" timeOffset="17643.86">3556 6181 0,'0'0'16,"0"21"-16,-21 0 0,21 0 0,0 0 0,0 22 16,-21 20-16,21-20 0,0 20 15,0-21-15,0 22 0,0-1 0,0-20 16,0 20-16,0-20 0,0 20 16,0-42-16,0 22 0,0-1 0,0-21 15,0 21-15,0-20 0,0-1 16,0 0-16,-22-21 31,22-21-15,0 0-16,0-1 0,0 1 15,0 0-15,0 0 0,0 0 16,0 0-16,0-22 0,0 22 0,22 0 16,-1-21-16,-21 20 0,21 1 15,0 0-15,0 0 0,22 0 0,-22 0 16,0 21-16,21 0 0,-21 0 15,1 0-15,20 0 0,-21 0 0,0 0 16,0 21-16,1 0 0,-1 0 16,0 21-16,-21-20 0,21-1 0,-21 0 15,0 21-15,0-21 0,0 1 16,0-1-16,0 21 0,-21-21 16,0 0-16,0 1 0,-1-1 0,-20 0 15,21 0-15,0-21 0,0 21 16,-22 0-16,22-21 0,0 0 0,-21 22 15,20-22-15,1 0 0,0 0 16,0 0-16,0-22 16,21 1-16,0 0 0,0 0 15,0 0-15,0 0 0,21-1 16</inkml:trace>
  <inkml:trace contextRef="#ctx0" brushRef="#br0" timeOffset="17947.68">4233 6202 0,'0'0'0,"-21"0"0,21 21 16,-21 0-16,21 0 15,-21 1-15,0-1 0,21 21 0,0 0 16,0 1-16,0 20 16,0-20-16,0-1 0,0 0 0,0 22 15,0-22-15,0 0 0,0-20 0,0 20 16,0-21-16,0 21 0,0-20 16,0-1-16,0 0 0,21-21 15,0 0 1,-21-21-16</inkml:trace>
  <inkml:trace contextRef="#ctx0" brushRef="#br0" timeOffset="18375.83">3937 6075 0,'0'0'0,"42"-21"0,-21 21 0,1-21 16,20-1-16,0 22 0,1 0 15,20-21-15,-21 21 0,43 0 0,-21 0 16,-1 0-16,1 0 0,-1 21 16,1 1-16,-1-1 0,1 0 0,-22 0 15,0 21-15,-21 1 0,22-1 0,-22 0 16,-21 22-16,0-1 0,0 1 15,0-1-15,0-20 0,0 20 16,-21 1-16,0-22 0,-22 22 0,1-22 16,0 0-16,-1 1 0,1-22 15,-22 21-15,22-21 0,-21 0 0,20 1 16,1-1-16,0 0 0,-1-21 0,1 0 16,0 0-16,20 21 0,-20-21 15,21 0-15,0 0 0,0 0 16,-1 0-16,22-21 0,0 0 15,0 0-15,0-1 16,0 1-16,0 0 0,22 21 16,-1-21-16,0 0 0,0 0 15</inkml:trace>
  <inkml:trace contextRef="#ctx0" brushRef="#br0" timeOffset="18840.3">4995 6710 0,'0'-21'16,"0"0"-16,0-1 0,0 1 15,21 0-15,1 0 16,-22 0-16,21 0 0,0 21 0,0-22 15,-21 1-15,21 21 0,0 0 16,1 0-16,-1 0 0,0 0 0,0 0 16,0 0-16,0 21 0,1 1 15,-1-1-15,-21 21 0,21-21 16,-21 22-16,21-22 0,-21 21 0,0 0 0,0-20 16,0 20-16,0-21 15,0 0-15,0 0 0,0 1 0,-21-1 16,0 0-16,21 0 0,-21-21 0,21 21 15,-22-21 1,22-21 0,0 0-16,0 0 15,0 0-15,0-1 0,0 1 0,0 0 16,0 0-16,0 0 0,0-22 0,22 22 16,-1 0-16,0 0 0,0 0 15,0 0-15,0-22 0,22 43 0,-22-21 16,21 0-16,-21 0 0,1 0 15,20-1-15,-21 1 0</inkml:trace>
  <inkml:trace contextRef="#ctx0" brushRef="#br0" timeOffset="19099.14">5905 6435 0,'0'21'16,"0"0"-16,-21 0 0,0 0 15,21 1-15,-21 20 0,21-21 16,0 0-16,0 22 0,0-22 0,0 21 16,0-21-16,0 0 0,0 1 0,0 20 15,0-21-15,0 0 16,0 0-16,0 1 0,0-1 16,21-42 15,-21-1-16,0 1-15,0 0 0,0-21 16</inkml:trace>
  <inkml:trace contextRef="#ctx0" brushRef="#br0" timeOffset="19415.96">5969 6244 0,'0'0'16,"21"-21"-16,0 21 0,0-21 0,-21 0 16,22 0-16,-22-1 0,0 1 15,0 0-15,-22 21 16,1 0-16,0-21 0,0 21 0,0 0 15,0 0-15,-1 0 0,1 0 16,0 0-16,0 21 0,0-21 16,21 21-16,-21 0 0,21 1 15,0-1-15,0 0 0,0 0 16,21 0-16,0 0 0,0 1 0,0-22 16,0 21-16,1-21 0</inkml:trace>
  <inkml:trace contextRef="#ctx0" brushRef="#br0" timeOffset="19695.8">6202 6392 0,'0'22'31,"0"-1"-31,0 0 16,0 0-16,0 0 0,0 22 0,0-22 15,21 21-15,-21-21 0,21 22 16,-21-22-16,0 21 0,0-21 0,21 0 16,-21 1-16,21-1 0,-21 0 15,22 0-15,-22 0 0,21-21 16,0 0-16,0-21 31,0 0-31,-21 0 0,21 0 16,-21-1-16,0 1 0</inkml:trace>
  <inkml:trace contextRef="#ctx0" brushRef="#br0" timeOffset="19919.66">6583 6329 0,'0'-21'0,"0"42"0,0-63 16,0 63 15,-21 0-31,-1 0 0,1 21 0,0-20 16,0 20-16,0 0 0,0 1 15,-1-1-15,1 0 0,0 1 0,0-1 16,0 0-16,0-21 0,21 22 16,-22-22-16,22 0 0,0 0 15,0 0-15,43-21 16,-22-21 0,21 21-16,-21-21 0</inkml:trace>
  <inkml:trace contextRef="#ctx0" brushRef="#br0" timeOffset="20316.58">6879 6646 0,'0'0'0,"0"22"15,21-22 16,0 0-31,1 0 0,-1-22 0,0 1 16,0 21-16,0-21 0,0 0 0,1 0 16,-1 0-16,-21-1 0,0 1 15,21 0-15,-21 0 0,0-21 0,0 20 16,0 1-16,-21 0 16,0 21-16,-1 0 0,1 0 0,0 0 15,0 0-15,-21 0 0,-1 42 16,22-20-16,0-1 15,21 0-15,-21 21 0,0-21 0,21 22 16,-22-22-16,22 21 0,0-21 0,0 22 16,0-22-16,0 21 0,0-21 15,0 1-15,0-1 0,0 0 0,22 0 16,-1-21-16,0 21 0,0-21 16,21 0-16,-20 0 0,20 0 0,0 0 15,1 0-15,-22-21 0,21 21 0,0-21 16</inkml:trace>
  <inkml:trace contextRef="#ctx0" brushRef="#br0" timeOffset="20719.91">7429 6519 0,'0'0'0,"-21"-21"0,21 0 16,0 0-16,0 0 15,0 0-15,21-1 16,1 22-16,-1 0 15,0 0-15,0 0 0,0 0 0,0 0 16,22 0-16,-22 22 0,21-1 0,-21 0 16,1 0-16,-1 0 0,0 0 15,0 1-15,-21 20 0,0-21 0,0 0 16,0 22-16,0-22 16,0 0-16,-21 0 0,0 0 0,0 0 15,-1 1-15,1-1 0,0 0 0,-21 0 16,21 0-16,-1-21 0,22 21 15,-21-21-15,21-21 32,0 0-32,21-21 0,1 21 15,-1-1-15,0-20 0,0 0 0,0-1 16,22 1-16,-22 21 16,0-21-16,0-1 0,0 1 0,0 21 0,1 0 15,-1-1-15,0 1 0,0 0 16,-21 0-16,0 0 0,21 21 15,-21-21-15</inkml:trace>
  <inkml:trace contextRef="#ctx0" brushRef="#br0" timeOffset="22183.7">8911 5906 0,'0'-22'16,"0"1"-16,0 42 47,0 1-47,0-1 0,0 0 15,-21 0-15,21 21 0,-21-20 16,21 20-16,-21-21 0,21 0 0,0 0 16,-22 1-16,22-1 0,0 0 15,0 0-15,0 0 0,0 0 16,0 1-16,0-1 31</inkml:trace>
  <inkml:trace contextRef="#ctx0" brushRef="#br0" timeOffset="22499.52">8636 6329 0,'0'21'0,"0"43"31,21-64-31,0 21 0,0-21 16,1 0-16,-1 0 0,0 0 16,21 0-16,-21 0 0,1 0 0,20 0 15,-21 0-15,0 0 0,0-21 0,22 21 16,-22-22-16,0 1 15,0 21-15,-21-21 0,21 21 0,-21-21 16,0 0-16,0 0 16,0-1-16</inkml:trace>
  <inkml:trace contextRef="#ctx0" brushRef="#br0" timeOffset="22763.37">8636 5884 0,'63'0'31,"-20"0"-31,-22 0 0,21 0 16,-21 0-16,22-21 0,-1 21 0,0-21 15,1 21-15,-22 0 0,21 0 16,-21 0-16,1-21 0,-1 21 0,0 0 16,-21-21-16</inkml:trace>
  <inkml:trace contextRef="#ctx0" brushRef="#br0" timeOffset="23452.02">8911 5334 0,'-21'0'0,"42"0"0,-84 0 0,20 0 15,1 0-15,21 0 0,-22 21 0,1 0 16,0 1-16,21-22 0,-22 21 0,22 0 16,0 0-16,0 21 15,0-20-15,-1 20 0,1-21 0,0 21 16,0 1-16,21-1 0,0 0 16,-21 1-16,0-1 0,21 0 0,-22 1 15,22-1-15,0 0 0,0 1 0,0-1 16,0 0-16,0 1 0,0-1 15,0 0-15,0 22 0,0-22 0,0 1 16,22-1-16,-1 0 0,0 1 0,0-22 16,0 21-16,0-21 0,22 22 15,-22-22-15,21 0 0,1-21 16,-1 21-16,0 0 0,1-21 0,-1 0 16,21 0-16,-20 0 0,20 0 15,-20 0-15,20 0 0,-21-21 0,1 0 16,20 0-16,-20 21 0,-1-21 15,0-1-15,22 1 0,-22-21 0,0 21 16,1 0-16,-1-22 0,-21 22 0,0-21 16,22-1-16,-22 22 0,0-21 15,-21 21-15,0-22 0,0 1 0,0 0 16,0 21-16,0-22 0,0 1 16,-21 0-16,0-22 0,-22 22 0,22-1 15,-21-20-15,21 21 0,-22-22 0,1 22 16,0-1-16,21 1 0,-22 0 15,1-1-15,0 22 0,-1 0 16,1 0-16,0 0 0,20 0 0,-20-1 16,0 22-16,-1 0 0,1-21 15,21 21-15,-21 0 0,-1 0 0,1 0 16,21 0-16,-22 0 0,1 21 16,21-21-16,0 22 0,0-1 0,-1 0 15,1-21-15,0 42 0,0-21 16,0 22-16,0-22 0,21 21 0</inkml:trace>
  <inkml:trace contextRef="#ctx0" brushRef="#br0" timeOffset="26863.17">17060 6837 0,'0'0'0,"-21"0"0,0 0 15,0 0-15,0 0 16,-1 0-16,44 0 109,-1 0-109,0 0 16,0 0-16,0 0 15,0 0 1,-42 0 47,0 0-48,0 0-15,0 0 16,0 0-16,-1 0 15,1 0 1,0 0 47,0 0-32,0 0 0,0 0-15,-1 0-1,1 0 1,42 0 31,1 0-32,-1-21-15,21 21 0,-21 0 16,22 0-16,-1-21 0,21 21 0,1 0 16,-1 0-16,1-22 0,-1 22 0,22 0 15,-21 0-15,-1 0 0,1-21 16,-1 21-16,1 0 0,-22 0 0,0 0 16,1 0-16,-22 0 0,21 0 15,-21 0-15,0 0 0,1 0 0,-22 21 31,-22-21 1,1 0-32</inkml:trace>
  <inkml:trace contextRef="#ctx0" brushRef="#br0" timeOffset="27303.93">17695 6816 0,'0'21'78,"0"0"-78,0 0 16,0 0-16,0 1 0,0-1 16,0 0-16,0 0 0,0 21 15,0-20-15,0 20 0,0 0 0,0 1 16,0-1-16,0 0 0,0 22 0,21-22 15,-21 0-15,0 1 0,0-1 16,0 0-16,0 1 0,0-22 0,0 21 16,0-21-16,0 22 0,0-22 0,0 0 15,0 0-15,0 0 0,-21 1 16,-21-1-16,21 0 0,-22 0 0,1 0 16,0-21-16,-1 0 0,1 0 0,0 0 15,-22 0-15,22 0 16,0 0-16,-1-21 0,1 0 0,0 0 15,20 0-15,-20-1 0,21 1 0,0-21 16,0 21-16,-1 0 0,22-1 16,0-20-16,0 21 0,0 0 0,0 0 15,0-1-15,22 1 16,-1 0-16,0 0 0,0 21 0,21-21 16,-20 0-16,20 21 0,0 0 0,-21-22 15</inkml:trace>
  <inkml:trace contextRef="#ctx0" brushRef="#br0" timeOffset="27860.6">18309 7366 0,'0'0'0,"0"-42"31,0 21-31,0-1 0,0 1 0,-21 0 16,0 21-16,0-21 0,-1 21 16,1 0-16,0 0 0,0 0 0,0 0 15,-22 0-15,22 0 0,0 21 16,-21 0-16,21 22 0,-1-1 16,1-21-16,0 21 0,0 1 0,0-1 15,21 0-15,-21 1 0,21-1 16,0 0-16,0-20 0,0-1 0,0 21 15,0-21-15,21 0 0,0 1 16,0-22-16,0 0 0,0 0 16,1 0-16,-1 0 0,0 0 0,21 0 15,-21 0-15,1-22 0,-1 1 0,0 0 16,0 0-16,0 0 0,0 0 16,1-1-16,-1 1 0,0-21 0,-21 21 15,0-22-15,0 22 0,0-21 16,0 21-16,0-22 0,0 22 15,0 0-15,0 0 0,0 42 32,-21 21-17,21-20-15,0-1 0,0 21 0,0-21 16,0 22-16,0-22 0,0 21 16,0-21-16,0 0 0,21 1 0,-21-1 15,21 0-15,-21 0 0,21-21 0,0 0 16,1 21-16,-1-21 0,0 0 15,0 0-15,0 0 0,0-21 16,1 21-16,-1-21 0,0 0 16</inkml:trace>
  <inkml:trace contextRef="#ctx0" brushRef="#br0" timeOffset="28095.47">18648 7281 0,'21'-21'16,"-42"42"-16,63-21 31,-42 22-31,0 20 0,0-21 16,21 0-16,-21 0 0,21 22 15,-21-22-15,0 21 0,0-21 0,0 22 16,0-22-16,22 0 0,-22 21 16,0-20-16,0-1 0,21-21 0,-21 21 15,0 0-15,21-21 16,0 0-16,0-21 31</inkml:trace>
  <inkml:trace contextRef="#ctx0" brushRef="#br0" timeOffset="28335.33">19071 7239 0,'0'0'0,"0"-21"0,-21 21 31,0 0-15,0 21-16,-1 0 0,22 0 0,-21 1 16,0-1-16,0 21 0,21-21 15,-21 22-15,0-22 0,-1 21 0,22 0 16,-21-20-16,21 20 0,-21-21 16,21 0-16,0 0 0,0 1 0,0-1 15,0 0-15,21-21 16,0 0-1</inkml:trace>
  <inkml:trace contextRef="#ctx0" brushRef="#br0" timeOffset="28844.14">19600 7324 0,'0'0'0,"0"-21"0,0-1 0,0 1 16,0 0-16,0 0 0,0 0 16,-21 0-16,0 21 0,0-22 0,0 22 15,-1 0-15,-20 0 0,21 0 16,-21 0-16,20 22 0,1-1 16,-21 21-16,21-21 0,-22 22 0,22-1 15,0 0-15,0 1 0,0-1 0,0 0 16,21-21-16,0 22 0,-22-1 15,22-21-15,0 22 0,0-22 0,0 0 16,22 0-16,-1-21 0,0 21 16,0-21-16,0 0 0,0 0 15,22 0-15,-22-21 0,0 0 0,21 0 16,-20 0-16,-1-1 0,21 1 0,-21 0 16,0-21-16,1 21 15,-22-22-15,21 1 0,-21 21 0,21-22 16,-21 1-16,0 21 0,0-21 0,0 20 15,21 1-15,-21 0 0,0 42 32,0 0-17,21 1-15,-21-1 0,0 21 0,0-21 16,0 22-16,0-22 0,21 21 0,-21-21 16,22 0-16,-22 1 0,0-1 15,21 0-15,0 0 0,0 0 0,-21 0 16,21-21-16,0 0 0,1 0 0,-1 22 15,0-22-15</inkml:trace>
  <inkml:trace contextRef="#ctx0" brushRef="#br0" timeOffset="29739.68">20659 7006 0,'0'0'0,"21"0"0,0 0 0,0 0 15,0 0-15,0 0 0,22-21 0,-22 21 16,0-21-16,0 0 0,0 21 15,1-21-15,-1-1 0,0 22 0,-21-21 16,21 0-16,-21 0 0,0 0 16,0 0-16,-21 21 15,0 0-15,-22-22 0,22 22 0,-21 0 16,0 0-16,-22 0 0,22 22 16,-22-22-16,22 21 0,0 0 0,-22 0 15,22-21-15,21 21 0,-22 0 0,22 1 16,0-1-16,0 0 0,21 0 15,0 0-15,0 0 0,0 1 16,0-1-16,21 0 0,0-21 16,0 21-16,0 0 0,1 0 0,-1 1 15,21-1-15,-21 0 0,22 0 0,-1 21 16,-21-20-16,21-1 16,-20 0-16,20 21 0,-21-21 0,0 1 15,0 20-15,1-21 0,-22 0 16,0 22-16,0-22 0,-22 0 0,1 21 15,0-21-15,-21 1 0,21-1 0,-22 0 16,1-21-16,-22 21 0,22 0 16,0-21-16,-22 0 0,22 0 0,0 0 15,-1 0-15,1 0 0,0 0 0,20-21 16,1 0-16,0 0 16,0 0-16,0-1 0,0 1 0,21 0 15,-22 0-15,22-21 0,0 20 0,0-20 16,0 21-16,0 0 0,0-22 15,0 22-15,22 0 0,-1 0 0,0 0 16,0 0-16,0-1 0,22 22 16,-22 0-16</inkml:trace>
  <inkml:trace contextRef="#ctx0" brushRef="#br0" timeOffset="30636.05">21167 7176 0,'0'0'16,"-22"0"-16,1-22 0,0 22 15,0 0 1,0 0-16,21 22 0,-21-1 15,21 0-15,-22 21 16,1-21-16,21 22 0,-21-22 0,21 21 16,0 1-16,-21-22 0,21 21 0,0 0 15,0-20-15,0 20 0,0-21 16,0 0-16,0 0 0,21 1 16,0-1-16,0-21 0,1 0 15,-1 0-15,0 0 0,0 0 16,0 0-16,22 0 0,-22 0 0,21 0 15,-21-21-15,22-1 0,-1 22 0,0-21 16,1 0-16,-22-21 0,21 21 16,0-22-16,-20 22 0,20-21 0,-21 21 15,-21-22-15,0 22 0,0-21 16,0 21-16,0-1 0,0 1 16,0 0-16,-21 21 0,0 0 0,0 0 15,-22 0-15,22 0 0,-21 0 0,21 0 16,-22 21-16,22 0 0,-21 22 15,42-22-15,0 0 16,0 0-16,0 0 0,0 22 0,0-22 16,21-21-16,0 21 0,0 0 0,0 0 15,22 1-15,-22-22 0,0 21 16,21-21-16,-20 21 0,-1-21 0,0 0 16,0 21-16,-21 0 15,21-21-15,-21 21 0,21-21 0,-21 22 16,0-1-1,22-21 1,-1 0 0,0 0-16,0 0 15,0 0-15,0 0 0,-21-21 16,22-1-16,-1 22 0,0-21 0,0 0 16,0 0-16,0 0 0,1 0 15,-1-1-15,-21-20 0,21 21 0,0-21 16,-21 20-16,0 1 0,0-21 0,21 21 15,-21 0-15,0-1 0,21 1 16,-21 0-16,0 42 16,-21 0-1,21 1 1,0 20-16,-21-21 0,21 21 0,0-20 16,0 20-16,0-21 0,0 21 15,0-20-15,0 20 0,0-21 0,0 0 16,0 0-16,0 1 0,0-1 15,21-21 1,0 0-16,1 0 0,-1 0 0,0 0 16,42-21-16,-20 21 0,-43-22 0,0 1 15,0 0-15</inkml:trace>
  <inkml:trace contextRef="#ctx0" brushRef="#br0" timeOffset="30843.93">22140 6985 0,'0'0'0,"-63"-21"31,42 21-31,-1 0 16,22 21-1,0 0 1,0 0-16,22-21 0,-22 22 15,21-22-15,-21 21 0</inkml:trace>
  <inkml:trace contextRef="#ctx0" brushRef="#br0" timeOffset="31224.71">22415 7260 0,'-21'0'15,"0"0"1,21 21-16,0 1 16,0-1-16,-21 0 0,21 21 0,0-21 15,0 22-15,0-1 0,0 22 16,0-22-16,-21 0 0,21 1 0,-21 20 15,21-21-15,0 22 0,0-22 0,0 22 16,-22-1-16,22 1 0,0-1 16,0-20-16,0 20 0,0 1 0,0-22 15,-21 0-15,21 1 0,0-1 0,0 0 16,0-21-16,0 1 16,0-1-16,0 0 0,0 0 0,0-42 31,0 0-16,0 0-15,21-1 0,-21 1 0,22 0 16,-22-21-16</inkml:trace>
  <inkml:trace contextRef="#ctx0" brushRef="#br0" timeOffset="31527.9">22331 7430 0,'0'0'0,"0"-43"0,0 22 0,0-21 16,0 21-16,0-22 0,21 22 0,0 0 15,0 0-15,0 21 0,1-21 16,-1-1-16,21 22 0,-21 0 16,22-21-16,-1 21 0,0 0 0,1 0 15,-1 0-15,-21 21 0,0 1 16,0-1-16,1 21 0,-22-21 0,0 22 16,0-1-16,0 0 0,-22-21 15,1 22-15,0-1 0,-21-21 0,-1 22 16,22-22-16,-21 0 0,0 0 0,-1-21 15,22 21-15,-21-21 0,21 0 16,-1 0-16,1 0 0,0 0 0,21-21 31,0 0-31,0 0 16,0 0-16,21 21 0</inkml:trace>
  <inkml:trace contextRef="#ctx0" brushRef="#br0" timeOffset="31831.72">23156 6816 0,'0'0'16,"-21"0"15,0 21-31,0 21 0,0-21 15,21 1-15,-22 20 0,22 0 16,0 1-16,-21-1 0,21 0 0,-21 1 16,21 20-16,0-21 0,0 1 15,0-1-15,0 0 0,0 1 0,0-22 16,0 0-16,0 21 0,0-20 16,21-1-16,0-21 15,1 0-15,-1 0 0,-21-21 16,21-1-16,-21 1 0,21 0 15</inkml:trace>
  <inkml:trace contextRef="#ctx0" brushRef="#br0" timeOffset="32091.57">23177 6943 0</inkml:trace>
  <inkml:trace contextRef="#ctx0" brushRef="#br0" timeOffset="32847.43">22754 7112 0,'21'0'0,"0"0"15,1 0-15,20 0 0,0 0 16,1-21-16,-1 21 0,0 0 0,1 0 16,20-21-16,-21 21 0,1 0 15,-22 0-15,21 0 0,-21 0 0,1 0 16,-22-21-16,-22 21 31,1 0-31,0 0 16,21-22-1</inkml:trace>
  <inkml:trace contextRef="#ctx0" brushRef="#br0" timeOffset="33588.74">23812 6922 0,'0'21'63,"22"-21"-48,-1 0-15,0 0 0,0 0 16,21 0-16,-20 0 0,-1 0 0,21 0 16,-21 0-16,0 0 0,22-21 15,-22 21-15,0-22 0,0 22 0,0-21 16,1 21-16,-1-21 0,0 0 16,-21 0-16,0 0 0,0-1 15,0 1-15,0 0 0,0 0 16,-21 21-16,0-21 0,-1 21 15,-20 0-15,0 0 0,21 0 0,-22 0 16,-20 0-16,20 21 0,1 0 16,0-21-16,21 21 0,-22 0 0,22 1 15,0-1-15,0 0 0,0 0 0,21 0 16,0 0-16,0 1 0,0-1 16,0 0-16,0 0 0,21 0 15,0-21-15,0 21 0,21 1 0,-20-22 16,-1 21-16,21-21 0,-21 0 0,0 0 15,22 0-15,-22 0 0,21 0 16,-21 0-16,1 0 0,-1 0 16,-42 0-1,-1 0 1,1 21-16,-21 0 0,21-21 16,-22 21-16,1 0 0,0 1 0,-1-1 15,1 21-15,0-21 0,21 22 16,-1-1-16,1-21 0,0 21 0,0 1 15,21-22-15,0 0 0,0 21 0,0-20 16,0-1-16,21 0 0,-21 0 16,42 0-16,-20-21 0,-1 21 0,21 1 15,-21-22-15,22 0 0,-22 0 0,21 0 16,0 0-16,1 0 16,-22 0-16,21 0 0,-21 0 0,22 0 15,-1 0-15,-21-22 0,0 22 0,22-21 16,-22 0-16,0 21 0,0-21 15,-21 0-15,21 0 0</inkml:trace>
  <inkml:trace contextRef="#ctx0" brushRef="#br0" timeOffset="33815.61">24426 7133 0,'0'0'0,"64"106"31,-64-85-31,21 0 0,-21 22 16,0-22-16,21 21 0,-21-21 0,21 1 16,-21 20-16,0-21 0,0 0 15,0 0-15,21 1 0,1-1 0,-22 0 16,21 0-16,0 0 16,0-21-16,0 0 15,0 0-15,-21-21 16</inkml:trace>
  <inkml:trace contextRef="#ctx0" brushRef="#br0" timeOffset="34055.69">24871 7176 0,'0'0'0,"0"-22"0,-21 22 31,-22 0-31,22 0 0,-21 22 16,21-1-16,-22 0 0,1 21 0,0-21 15,-1 22-15,1-1 0,0-21 16,20 22-16,-20-22 0,21 21 0,0-21 16,0 0-16,-1 1 0,22-1 15,0 0-15,0 0 0,0 0 16,22-21 0,-1 0-16,0 0 0,21 0 15,-21-21-15,1 0 0</inkml:trace>
  <inkml:trace contextRef="#ctx0" brushRef="#br0" timeOffset="34492.44">25019 7324 0,'0'0'0,"-21"0"0,21 21 15,21-21 17,0 0-32,0 0 0,0 0 0,1 0 15,-1-21-15,0 0 0,0 21 16,0-22-16,0 22 0,1-21 0,-1 0 16,-21 0-16,0 0 0,0 0 15,0-1-15,0 1 16,0 0-16,-21 21 0,-1 0 15,-20 0-15,21 0 0,0 0 16,0 0-16,-1 0 0,1 21 0,0-21 16,0 21-16,0 22 0,0-22 15,-1 0-15,1 21 0,0-20 16,21 20-16,0 0 0,0-21 0,0 1 16,0 20-16,0-21 0,0 0 15,0 0-15,0 1 0,21-1 0,0-21 16,1 21-16,-1-21 0,0 0 0,0 0 15,0 0-15,0 0 0,22 0 16,-22 0-16,0 0 0,0 0 0,22-21 16,-22 0-16</inkml:trace>
  <inkml:trace contextRef="#ctx0" brushRef="#br0" timeOffset="34976.17">25633 7112 0,'0'0'0,"0"-21"0,-21 21 16,-1 21 0,1-21-16,21 21 0,-21 22 0,0-22 15,21 21-15,0 0 0,-21-20 16,21 20-16,-21 0 0,21 1 0,0-22 16,0 21-16,0-21 15,0 0-15,0 1 0,0-1 0,21 0 16,0-21-16,-21 21 0,42-21 0,-21 0 15,1 0-15,20 0 0,-21 0 16,21 0-16,-20 0 0,20-21 0,-21 0 16,21 0-16,-20-1 0,-1 1 0,0 0 15,0-21-15,0-1 0,0 22 16,1-21-16,-22 0 0,0-1 0,0 22 16,0-21-16,21 21 0,-21-1 15,0 1-15,-21 42 31,21 1-31,0-1 16,0 21-16,-22-21 0,22 22 0,-21-22 16,21 21-16,0 0 0,0-20 0,0 20 15,0-21-15,0 21 0,0-20 16,0-1-16,0 0 0,0 0 16,21-21-16,1 0 15,-1 0-15,0 0 0,21 0 0,-21 0 16,1 0-16,-1 0 0,21-21 0,-21 0 15,0 0-15,1-1 0,-22 1 16,21 0-16</inkml:trace>
  <inkml:trace contextRef="#ctx0" brushRef="#br0" timeOffset="37588.37">26141 7133 0,'0'21'15,"0"1"-15,0-1 16,0 0-16,-21 0 0,21 0 16,-22 0-16,22 1 0,-21 20 15,21-21-15,-21 0 0,21 22 0,0-22 16,-21 0-16,21 0 0,0 0 16,0 0-16,0 1 0,0-1 0,0 0 15,0 0-15,21-21 16,0 0-16,0 0 15,1 0-15,-1 0 0,0 0 16,0 0-16,0 0 0,0-21 0,1 0 16,-1 0-1,-21-1-15,0 1 0,21 0 0,0 0 16,-21 0-16,21-22 0,-21 22 0,0-21 16,0 21-16,0-22 0,0 22 15,21 0-15,-21-21 0,0 21 16,0-1-16,-21 44 31,21-1-31,0 0 16,0 0-16,0 21 15,0-20-15,0 20 0,0-21 0,-21 21 0,21-20 16,0 20-16,0-21 0,0 0 16,0 0-16,0 1 0,0-1 15,21-21-15,0 0 16,1 0-16,-1 0 15,-21-21-15,21 21 0</inkml:trace>
  <inkml:trace contextRef="#ctx0" brushRef="#br0" timeOffset="37891.19">26712 6604 0,'0'0'16,"-21"0"-16,21 21 0,-21 0 0,0 1 15,0-1-15,21 0 0,-22 21 0,1 1 16,0-1-16,21 0 0,-21 1 16,0-1-16,0 0 0,21 22 0,0-22 15,-22 0-15,22 22 0,-21-22 16,21 1-16,0-1 0,0 0 0,0-21 15,0 22-15,0-22 0,0 0 16,0 0-16,0 0 0,21-21 16,1 0-1,-1-21-15,0 21 16</inkml:trace>
  <inkml:trace contextRef="#ctx0" brushRef="#br0" timeOffset="38292.11">26839 7070 0,'-42'0'31,"21"21"-31,0 0 0,21 0 16,-22 0-16,1 22 0,0-22 16,0 21-16,21 1 0,-21-1 0,21-21 15,-21 21-15,21 1 0,0-22 0,0 0 16,0 0-16,0 0 0,0 1 15,21-1-15,0-21 0,0 21 16,0-21-16,22 0 0,-22 0 0,0 0 16,0 0-16,21-21 0,-20 21 15,20-21-15,-21-1 0,0 1 0,0 0 16,1-21-16,-1 21 0,-21-22 16,0 1-16,0 0 0,0-1 15,0 22-15,0-21 0,-21 21 0,-1-22 16,1 22-16,0 21 0,0-21 15,-21 21-15,20 0 0,1 0 0,-21 0 16,21 0-16,0 0 0,-1 0 0,22 21 16,-21 0-16,21 0 15,0 1-15,21-22 16,1 0-16,-1 0 16,0 0-16,0 0 0</inkml:trace>
  <inkml:trace contextRef="#ctx0" brushRef="#br0" timeOffset="38707.87">27220 7112 0,'0'0'0,"21"-21"16,-21 0-16,22 21 0,-22-21 16,21 21-16,0 0 0,0-22 15,0 22-15,0 0 16,1 0-16,-1 0 0,0 0 15,0 22-15,0-1 0,-21 0 16,21 0-16,1 0 0,-1 22 0,0-22 16,-21 21-16,21 0 0,-21-20 0,0 20 15,0-21-15,0 21 16,0-20-16,0-1 0,0 0 0,-21 0 16,21 0-16,-21 0 0,0-21 0,-1 0 15,1 0-15,21 22 0,-21-22 16,0 0-16,21-22 15,0 1-15,0 0 16,0 0-16,0 0 0,0 0 0,0-22 16,0 22-16,21-21 0,0-1 0,0 1 15,1 21-15,-22-21 0,21 20 16,0 1-16,0 0 0,0 0 16,0 0-16,1 0 0,-1-1 0,0 22 15,0-21-15,0 21 0,-21-21 16,21 21-16,-21-21 0,0 0 15</inkml:trace>
  <inkml:trace contextRef="#ctx0" brushRef="#br0" timeOffset="39067.67">26522 6689 0,'42'0'16,"-84"0"-16,126 0 0,-41 0 0,20-21 0,-20 21 15,41 0-15,-20-22 0,-1 22 16,1 0-16,-1-21 0,1 21 0,-1 0 15,1 0-15,-1-21 0,-20 21 16,-1 0-16,0-21 0,-21 21 0,1 0 16,-1 0-16,0 0 0,-42 0 47,0 0-47,-1 0 15,1 0-15,0 0 0,0 0 16,0 0-16</inkml:trace>
  <inkml:trace contextRef="#ctx0" brushRef="#br0" timeOffset="39348.23">20976 8170 0,'0'0'0,"-444"85"31,401-85-31,1 0 0,0 0 16,20 0-16</inkml:trace>
  <inkml:trace contextRef="#ctx0" brushRef="#br0" timeOffset="40567.41">18055 8361 0,'-21'0'0,"42"0"0,-63 0 0,21 0 16,-1 0-16,1 0 15,42 0 48,1 0-48,-1 0-15,0 0 0,0 0 0,21 0 16,-20 0-16,20 0 0,0 0 16,1 0-16,-1 0 0,0 0 15,1-21-15,20 21 0,-21 0 0,22 0 16,-22 0-16,22-21 0,-1 21 16,-20 0-16,20 0 0,1-22 0,-1 22 15,22 0-15,-22-21 0,22 21 0,0 0 16,-1 0-16,1 0 0,0 0 15,-22 0-15,22 0 0,-22 0 0,22 0 16,-22 0-16,1 0 0,-1 0 0,22 0 16,-21 0-16,-1 0 0,22 0 15,-1 0-15,1 0 0,-21 0 16,20 0-16,1 0 0,0 0 0,-1-21 16,1 21-16,0-21 0,-1 21 15,1 0-15,0 0 0,-1 0 0,1 0 16,-22 0-16,22 0 0,-21 0 15,-1 0-15,1 0 0,-1 0 0,1 0 16,-1-21-16,1 21 0,-1 0 0,22 0 16,-22 0-16,22 0 0,0-21 15,20 21-15,-20 0 0,0 0 0,21-22 16,-22 22-16,1 0 0,0 0 16,-1 0-16,1-21 0,0 21 15,-22 0-15,22 0 0,-1 0 0,-20 0 16,21-21-16,-1 21 0,-20 0 0,20 0 15,-20 0-15,21-21 0,-1 21 16,-20-21-16,42 21 0,-22 0 0,1 0 16,0-21-16,-1 21 0,1 0 0,0 0 15,-1-22-15,1 22 0,-22 0 16,1 0-16,-1 0 0,1 0 0,-1 0 16,1 0-16,-1-21 0,1 21 15,-1 0-15,1 0 0,-1-21 0,1 21 16,-1 0-16,1 0 0,-1-21 0,1 21 15,-1 0-15,-20 0 0,20 0 16,-20 0-16,-1 0 0,0-21 16,1 21-16,-1 0 0,0 0 0,-21 0 15,22 0-15,-22 0 0,21 0 16,-21 0-16,22 0 0,-22-21 0,21 21 16,-21 0-16,22 0 0,-1 0 0,-21 0 15,22 0-15,-22 0 0,0 0 16,21 0-16,-21 0 0,1 0 0,-1 0 15,0 0-15,0 0 0,0 0 16,0 0 0,-21-22 31,-21 22-32,0-21-15,0 21 0,0-21 0,0 0 16,-1 21-16</inkml:trace>
  <inkml:trace contextRef="#ctx0" brushRef="#br0" timeOffset="41299.55">28617 5990 0,'0'21'32,"0"1"-32,0-1 0,0 0 15,0 0-15,0 0 0,-21 22 16,21-22-16,-21 21 0,21-21 0,0 22 15,-21-22-15,0 21 0,21 0 0,-22-20 16,22-1-16,0 21 0,0-21 16,0 0-16,0 1 0</inkml:trace>
  <inkml:trace contextRef="#ctx0" brushRef="#br0" timeOffset="41571.39">28300 6519 0,'0'0'16,"0"22"-16,21-22 15,0 0-15,0 0 0,0 21 16,1-21-16,-1 0 0,0 0 16,21 0-16,-21 0 0,1 0 0,20 0 15,-21 0-15,0 0 0,0-21 16,1 21-16,-1 0 0,0 0 0,0-22 16,0 1-16,-21 0 15,0 0-15,0 0 16,0 0-16</inkml:trace>
  <inkml:trace contextRef="#ctx0" brushRef="#br0" timeOffset="41807.26">28363 5948 0,'85'0'16,"-64"0"-16,0 0 15,22 0-15,-22 0 0,0 0 0,21-21 16,-21 21-16,22 0 0,-22 0 16,0 0-16,0-21 0,0 21 0,-21-22 15</inkml:trace>
  <inkml:trace contextRef="#ctx0" brushRef="#br0" timeOffset="42389.18">28575 5588 0,'0'0'0,"-21"0"0,-22 0 0,22 21 16,0-21-16,0 21 0,-21 1 16,20-1-16,-20 21 0,21-21 0,-21 22 15,-1-1-15,22 0 0,-21 1 16,-1-1-16,1 0 0,21 22 16,0-22-16,-22 0 0,43 1 0,-21-1 15,21 22-15,0-22 0,0 0 16,0 1-16,21-1 0,-21-21 0,43 21 15,-22 1-15,0-22 0,21 0 16,1 21-16,-1-20 0,-21-1 0,22 0 16,20 0-16,-21-21 0,1 21 15,20-21-15,-20 0 0,20 21 0,1-21 16,-22 0-16,21 0 0,1 0 16,-1 0-16,-20 0 0,20-21 15,-20 21-15,-1-21 0,0 0 0,1 21 16,-1-42-16,0 20 0,-21 1 0,22-21 15,-22 21-15,0-22 0,21 1 16,-20-21-16,-1 20 0,0 1 0,0 0 16,-21-22-16,0 22 0,21-22 15,-21 1-15,0 20 0,0-20 0,-21 21 16,0-1-16,0-20 0,-22 20 16,1 1-16,-21 0 0,-1-1 0,1 22 15,-22 0-15,0-21 0,22 21 16,-22 21-16,22-22 0,20 22 15,-20 0-15,20 0 0,1 0 0,0 0 16,21 0-16,-1 22 0,-20-1 16,21 0-16,0 21 0,-22-21 0,1 22 15,21-1-15,-21 0 0</inkml:trace>
  <inkml:trace contextRef="#ctx0" brushRef="#br0" timeOffset="44443.82">17568 13102 0,'0'0'0,"-21"0"16,0 0-16,0 0 15,0 0-15,-1 0 16,1 0-16,42 0 31,22 0-15,-22 0-16,21 0 0,1 0 15,-1 0-15,0 0 0,1 0 0,20 0 16,-21-21-16,22 21 16,-1 0-16,1 0 0,-1-21 0,1 21 15,-1-21-15,1 21 0,-22 0 0,1 0 16,-1 0-16,-21 0 0,0 0 16,0 0-16,-42 0 15,-21 0 1,21 0-16</inkml:trace>
  <inkml:trace contextRef="#ctx0" brushRef="#br0" timeOffset="44745.64">17843 13081 0,'-21'0'31,"21"21"-16,0 0-15,0 1 0,0-1 16,0 0-16,0 21 0,0-21 0,0 22 16,0-22-16,0 21 0,0 1 0,0-1 15,0 0-15,0 22 0,0-22 16,0 0-16,0 1 0,0-1 0,0 0 16,0-20-16,0 20 0,0-21 15,0 0-15,0 0 0,0 1 16,0-1-16,0 0 0,0 0 15,21-21 1,-21-21 0,22 0-16,-22 0 0</inkml:trace>
  <inkml:trace contextRef="#ctx0" brushRef="#br0" timeOffset="45299.82">18881 13399 0,'0'0'0,"0"-22"16,0 1-16,0 0 15,-22 0-15,-20 21 0,21-21 0,0 21 16,-22 0-16,22-21 0,-21 21 0,21 0 15,-22 0-15,1 0 0,0 0 16,-1 21-16,1 0 0,0 0 0,-1 0 16,1 0-16,21 1 0,-21 20 15,20 0-15,1 1 0,21-22 0,0 21 16,-21 0-16,21 1 0,0-22 16,0 0-16,0 21 0,21-20 15,0-22-15,1 21 0,-1-21 0,21 0 16,-21 0-16,22 0 0,-1 0 15,-21 0-15,21-21 0,1-1 0,-1 1 16,0 0-16,-20 0 0,20 0 0,-21-22 16,21 22-16,-20 0 0,-1-21 15,-21 21-15,21-22 0,-21 22 0,0 0 16,0 0-16,0-22 0,-21 43 47,21 22-47,0-1 15,0 0-15,0 0 0,0 0 0,0 0 16,0 22-16,0-22 0,0 0 0,0 0 16,0 0-16,0 1 0,0-1 15,21-21-15,0 0 0,0 0 16,0 0-16,1 0 0,-1 0 0,0-21 16,0-1-16,0 1 15</inkml:trace>
  <inkml:trace contextRef="#ctx0" brushRef="#br0" timeOffset="45932.07">19113 12891 0,'-21'0'16,"21"42"-1,0 0-15,0-21 0,0 22 16,0-1-16,0 0 0,0 1 15,0-1-15,0 0 0,0 1 0,0-1 16,0 0-16,0 1 0,0-22 0,0 21 16,0 1-16,0-22 0,0 0 15,0 0-15,0 0 0,0 0 0,0-42 47,0 0-47,0 0 16,0 0-16,0 0 0,0-1 15,21-20-15,1 21 0,-22 0 0,21 0 16,0-22-16,0 22 0,0 0 0,-21 0 16,43 0-16,-22 21 0,0-22 15,0 1-15,21 21 0,-20 0 0,-1 0 16,0 0-16,0 0 0,0 0 16,0 0-16,-21 21 15,0 1-15,-21-22 0,0 21 16,0-21-16,0 21 0,-22-21 15,22 21-15,-21-21 0,21 0 0,-22 0 16,1 0-16,21 0 0,0 0 0,-22 0 16,22 0-16,0 0 0,0 0 15,0 0 1,21 21-16,0 0 16,0 1-16,21-1 15,0-21-15,0 21 0,0 21 0,1-21 16,-1 1-16,0-1 0,0 0 15,0 0-15,0 0 0,1 0 16,20 1-16,-42-1 0,42-21 0,-42 21 16,21-21-16,1 0 0,-1 0 15,0 0-15,0 0 0,0 0 16,0 0 0,1 0-16,-22-21 0,0 0 0,0-1 15,21 1-15,0 0 0</inkml:trace>
  <inkml:trace contextRef="#ctx0" brushRef="#br0" timeOffset="46307.85">19748 13399 0,'22'0'15,"-1"0"1,0 0-1,0 0-15,0 0 0,-21-22 16,21 22-16,1-21 0,-1 0 0,0 21 16,-21-21-16,21 21 0,-21-21 0,21 0 15,-21-1-15,0 1 16,-21 21 0,0 0-16,0 0 0,0 0 15,-1 0-15,1 0 16,-21 0-16,21 21 0,0 1 0,-1-1 15,1 0-15,0 0 0,0 0 0,21 22 16,0-22-16,0 0 0,0 21 16,0-21-16,0 1 0,0-1 0,0 0 15,0 0-15,21-21 0,-21 21 16,21-21-16,0 0 0,22 0 0,-22 0 16,0 0-16,0 0 0,0-21 0,1 21 15,-1-21-15</inkml:trace>
  <inkml:trace contextRef="#ctx0" brushRef="#br0" timeOffset="46819.86">20637 13039 0,'-21'0'0,"42"0"0,-63 0 15,21 0-15,-21 0 0,20 0 16,1 0-16,0 21 0,0 0 0,0-21 16,0 21-16,-1 0 0,1 1 0,0-1 15,21 0-15,-21-21 0,21 21 16,0 0-16,0 0 16,21-21-16,0 0 0,0 0 15,1 0-15,20 0 0,-21 0 16,21 0-16,1 0 0,-22 0 0,21 0 15,-21 0-15,22 0 0,-22 22 16,21-22-16,-21 0 0,1 21 0,-1-21 16,0 21-16,-21 0 0,0 0 15,0 0-15,0 1 16,0-1-16,-21 0 0,0 0 16,-43-21-16,43 21 0,-21 0 15,20 1-15,-20-1 0,21-21 0,-21 0 16,20 0-16,-20 0 0,21 0 15,-21 0-15,20 0 0,1 0 0,0 0 16,0 0-16,-21-21 0,20-1 0,1 22 16,21-21-16,-21 0 0,0 21 15,21-21-15,-21 21 0,21-21 16,0 0 0,21 21-1,0 0-15,0-22 16,0 22-16</inkml:trace>
  <inkml:trace contextRef="#ctx0" brushRef="#br0" timeOffset="47395.32">21780 12742 0,'0'0'0,"0"-21"0,0 0 0,0 0 0,0 0 0,0 0 15,-21 21-15,0-22 0,0 1 16,0 21-16,0 0 0,-22 0 16,-20 0-16,20 0 0,1 21 15,-21 1-15,20-1 0,1 0 16,0 0-16,20 21 0,-20-20 0,21 20 15,0-21-15,0 21 0,21-20 16,-22 20-16,22-21 0,0 0 16,0 0-16,0 1 0,22-1 0,-1-21 15,21 21-15,-21 0 0,22-21 0,-22 21 16,21-21-16,-21 21 0,22-21 0,-1 22 16,0-22-16,-21 21 15,22-21-15,-22 21 0,21-21 0,-21 21 0,1-21 16,-1 21-16,0 0 0,-21 1 15,0-1-15,0 0 16,0 0-16,-21 0 0,0 0 16,-22-21-16,1 22 0,0-1 0,20-21 15,-20 42-15,0-42 0,-64 42 16,85-42-16,0 0 0,-22 0 16,22 0-16,-21-21 0,21 21 0,-1-21 15,1 21-15,0-21 0,0 0 16,0 21-16,0-21 0,-1 21 15,22-22-15,0 1 32,22 21-17,-1 0-15,0 0 0,0 0 0,0 0 16,22 0-16</inkml:trace>
  <inkml:trace contextRef="#ctx0" brushRef="#br0" timeOffset="48923.02">22098 13018 0,'0'0'0,"0"-22"16,-21 22-1,0 0 1,-1 0-16,1 0 0,0 0 15,0 22-15,0-1 0,21 0 16,-21 0-16,21 0 0,-22 0 16,22 22-16,0-22 0,0 0 0,0 0 15,0 0-15,0 1 0,0-1 0,0 0 16,0 0-16,0 0 16,22-21-16,-1 0 0,0 0 15,0 0-15,0 0 0,0 0 0,22 0 16,-22 0-16,0 0 0,0 0 15,22 0-15,-22-21 0,0 21 0,21-21 16,-21 0-16,1 0 0,20 21 16,-21-22-16,0 1 0,-21-21 0,21 21 15,-21 0-15,22-1 0,-22 1 0,0 0 16,0 0-16,0 0 16,0 0-1,0 42 16,0 0-15,21 0-16,-21 0 16,21 0-16,-21 1 0,0-1 15,0 0-15,0 0 0,0 0 0,0 0 16,0 1-16,0-1 16,0 0-16,21-21 0,0 21 0,0-21 15,1 21-15,-1-21 0,0 0 16,0 0-16,21 0 15,-20 0-15,-1 0 0,21 0 0,-21 0 16,0 0-16,22-21 0,-22 21 16,0-21-16,21 0 0,-20 21 0,-1-21 15,0-1-15,21 1 0,-21 0 16,1 0-16,-1 0 0,0 0 16,-21-1-16,21 1 0,-21 0 0,21 0 15,-21 0-15,0 0 0,0-1 0,0 1 16,0 0-1,-21 21-15,0 0 0,0 0 16,0 0-16,-1 21 0,22 0 16,-21-21-16,0 22 0,21-1 15,-21 0-15,21 0 0,0 0 0,0 0 16,0 1-16,0-1 0,0 0 16,0 0-16,0 0 0,0 0 0,0 1 15,21-1-15,0-21 16,0 0-16,1 21 0,-1-21 15,0 0-15,21 0 0,-21 0 0,1 0 16,20 0-16,0 0 0,-21 0 0,22-21 16,-1 0-16,-21 21 0,22-22 15,-1 1-15,-21 0 0,21 0 0,-20 0 16,20 0-16,-21-22 0,0 22 0,0 0 16,1 0-16,-22 0 0,0-1 15,0 1-15,0 0 0,0 0 16,-22 21-1,1 0-15,0 0 0,-21 0 16,-22 42-16,43-42 16,0 21-16,0 1 0,21-1 15,0 0-15,0 21 0,0-21 0,0 1 16,0-1-16,0 0 0,21 0 16,0 0-16,0 0 0,0-21 15,1 0-15,-1 22 0,21-22 16,-21 0-16,22 0 0,-22 0 0,21 0 0,0 0 15,-20 0-15,41-22 16,-42 1-16,0 21 0,1-21 0,-1 0 16,-21 0-16,21 0 15,-21-1-15,0 1 0,0 0 0,0 0 16,0 42 31,0 0-32,0 0-15,0 1 0,0-1 16,0 0-16,0 0 0,0 0 16,0 0-16,-21 1 0,21-1 15,0 0 1,-21-21 0,-1 0-16,22-21 15,0 0 1,0-1-16,0 1 15,0 0-15,0 0 0,0-21 0,22 20 16,-1 1-16,-21-21 0,42 21 16,-21 0-16,0-22 0,1 22 0,20 0 15,-21 0-15,21 0 0,-20 21 16,20-22-16,0 22 0,-21 0 0,22 0 16,-22 0-16,0 0 0,0 0 0,0 22 15,1-1-15,-22 0 0,21 0 16,-21 0-16,0 22 0,0-22 0,0 0 15,0 0-15,0 21 0,0-20 0,-21-1 16,21 0-16,-22 0 16,22 0-16,0 0 0,0 1 15,-21-22-15,0 21 0,0-42 32,0 21-32,21-22 15</inkml:trace>
  <inkml:trace contextRef="#ctx0" brushRef="#br0" timeOffset="49115.91">25463 12912 0,'-21'0'16,"42"0"-16,-84 0 0,42 0 16</inkml:trace>
  <inkml:trace contextRef="#ctx0" brushRef="#br0" timeOffset="49763.54">25379 12700 0,'0'-21'31,"0"0"-16,21 21-15,0 0 16,0-21-16,-21-1 0,21 22 16,1-21-16,-1 0 0,-21 0 15,0 0-15,0 0 16,-21-1-16,-1 22 16,1 0-16,0 0 0,-21 0 15,-1 0-15,22 0 0,-21 0 0,21 0 16,-22 22-16,22-22 0,-21 21 0,21-21 15,0 21-15,-1 0 0,1-21 16,21 21-16,0 0 0,0 1 16,0-1-16,0 0 0,0 0 15,0 0-15,21 0 0,-21 1 16,22-1-16,-1 0 0,0 0 16,0 0-16,0 0 0,22 1 15,-22-1-15,0 0 0,0 0 0,0-21 16,0 21-16,1 0 0,-1 1 0,-21-1 15,0 0-15,0 0 0,0 0 16,0 0-16,-21 1 0,-1-22 16,1 21-16,0 0 0,-21-21 15,21 0-15,-22 21 0,1-21 0,0 0 16,-1 0-16,22 0 0,-21 0 0,-1 0 16,1 0-16,21-21 0,0 0 15,-22 21-15,22-21 0,0-1 16,0 1-16,21 0 15,0 0-15,0 0 16,21 0 0,21 21-16,-20-22 0,-1 22 15,21 0-15,-21-21 0,22 21 0</inkml:trace>
  <inkml:trace contextRef="#ctx0" brushRef="#br0" timeOffset="50355.79">25760 12361 0,'0'0'0,"-21"0"0,-1 0 15,1 0-15,0 0 0,0 0 16,21 22-16,-21-1 0,0 0 15,21 0-15,0 0 0,-22 22 0,22-22 16,0 21-16,-21 0 0,21 1 16,0-1-16,0 0 0,0 22 15,0-22-15,0 1 0,0-1 0,0 0 16,0 1-16,0-22 0,0 0 0,0 21 16,0-21-16,0 1 15,0-1-15,0 0 16,-21-21-16,0 0 15,0-21 1,21 0-16,-21 21 0,21-22 16,0 1-16,0 0 0,0 0 0,0 0 15,0-22-15,0 22 0,0 0 16,21 0-16,0-21 0,0 20 0,0 1 16,22 0-16,-22 0 0,0 0 15,21 0-15,-21 21 0,22-22 16,-22 22-16,21 0 0,-21 0 0,22 0 15,-22 0-15,0 22 0,0-22 16,0 21-16,-21 0 0,22 0 0,-22 21 16,0-20-16,0-1 0,0 21 15,0-21-15,0 0 0,-22 1 0,1-1 16,21 0-16,-21 0 0,21 0 0,0 0 16,-21 1-1,21-44 16,21 22-15,-21-21-16,21 0 0</inkml:trace>
  <inkml:trace contextRef="#ctx0" brushRef="#br0" timeOffset="50772.55">26416 12637 0,'0'0'0,"-21"0"16,0 0-16,-1 0 16,1 0-16,0 21 0,0 0 0,0 0 15,21 0-15,-21 22 0,-1-22 16,1 21-16,21-21 0,0 22 16,0-22-16,0 21 0,0-21 0,0 0 15,0 1-15,0-1 0,0 0 0,21 0 16,1-21-16,-22 21 0,21-21 15,0 0-15,0 0 0,21 0 0,-20 0 16,-1 0-16,0 0 0,0-21 0,0 21 16,0-21-16,1 0 0,-1 0 15,0-1-15,0 1 0,-21-21 0,0 21 16,0-22-16,0 22 0,0-21 16,0 21-16,0-22 0,-21 22 0,0 0 15,0 0-15,-1 0 0,1 0 16,0 21-16,0 0 0,-21 0 15,20 0-15,1 0 0,0 0 0,0 0 16,0 0-16,21 21 31,0 0-31,0 0 0,21-21 16,0 0-16</inkml:trace>
  <inkml:trace contextRef="#ctx0" brushRef="#br0" timeOffset="51123.93">27051 12256 0,'0'0'16,"0"-22"-16,0 1 0,0 0 16,-21 21-1,0 0-15,21 21 16,-22 0-16,22 1 0,0-1 15,-21 21-15,21-21 0,-21 22 0,21-1 16,-21 0-16,21 1 0,0-22 0,0 21 16,-21 0-16,21 1 0,0-1 15,-21 0-15,21 1 0,0-22 16,0 21-16,0-21 0,0 22 0,0-22 16,0 0-16,21-21 0,0 21 15,0-21-15,0 0 0,0 0 0,1 0 16,-1 0-16,0 0 0,0 0 0,0-21 15,0 21-15,22-21 0,-43 0 16,21 0-16,0-1 0,-21 1 0,0 0 16,0 0-16,0 0 0</inkml:trace>
  <inkml:trace contextRef="#ctx0" brushRef="#br0" timeOffset="51320.81">26670 12552 0,'0'0'0,"-21"0"0,0 0 16,-1-21-16,44 21 31,-1-21-31,0 21 0,0 0 0,0 0 16,22-22-16,-1 22 0,-21 0 16,21 0-16,1-21 0,-1 21 0,0-21 15,-20 0-15,-1 21 0,21 0 0,0-21 16,-20 0-16</inkml:trace>
  <inkml:trace contextRef="#ctx0" brushRef="#br0" timeOffset="51655.62">28469 11769 0,'0'0'0,"0"-21"0,0-1 16,0 44 15,-21-1-31,21 0 16,-21 0-16,21 0 0,-21 0 15,21 1-15,0-1 0,0 21 0,-22-21 16,22 0-16,-21 22 0,21-22 16,0 0-16,0 0 0,0 22 0,0-22 15,0 0-15,0 0 16</inkml:trace>
  <inkml:trace contextRef="#ctx0" brushRef="#br0" timeOffset="51868.51">28067 12192 0,'21'0'16,"0"0"-16,0 0 15,1 21-15,-1-21 0,21 0 0,-21 0 16,0 0-16,1 0 0,-1 0 15,21 0-15,-21 0 0,0 0 0,1 0 16,-1 0-16,0-21 0,0 21 16,-21-21-16,0 0 0</inkml:trace>
  <inkml:trace contextRef="#ctx0" brushRef="#br0" timeOffset="52111.4">28152 11684 0,'0'0'0,"21"0"16,21 0-1,-21 0-15,0 0 16,22 0-16,-22-21 0,21 21 0,-21 0 15,22 0-15,-1 0 0,-21 0 16,22-21-16,-1 21 0,-21 0 0,0 0 16</inkml:trace>
  <inkml:trace contextRef="#ctx0" brushRef="#br0" timeOffset="52643.75">28406 11345 0,'0'0'0,"-22"0"0,-20 0 0,21 0 0,-21 0 16,20 22-16,-20-1 0,21 0 16,-21-21-16,20 21 0,1 21 0,-21-20 15,21-1-15,0 21 0,-1-21 16,1 22-16,0-1 0,21 0 0,0-21 15,0 22-15,-21-1 0,21 22 0,0-22 16,0 0-16,0 1 16,0 20-16,0 22 0,0-43 15,0 0-15,21-20 0,0 20 16,0-21-16,1 21 0,-1-20 0,21-1 16,0 0-16,-20 0 0,20-21 0,0 21 15,-21-21-15,22 0 0,-1 0 16,0 0-16,1 0 0,-1 0 15,0 0-15,22-21 0,-22 0 0,1 0 0,-1 0 16,0-1-16,1 1 0,-1 0 16,0-21-16,1-1 0,-22 1 0,0-21 15,0 20-15,0-20 16,0-1-16,-21 22 0,0-22 0,0 1 16,0 21-16,0-22 0,-21 22 0,0-1 15,0 1-15,-21 0 0,-1 21 16,1-22-16,0 22 0,-1 0 0,-20 0 15,20 0-15,1 21 0,0 0 16,-1 0-16,22 0 0,-21 0 0,0 0 16,20 0-16,-20 21 0,0 0 15,-1-21-15,22 21 0,-21 0 0,0 0 16</inkml:trace>
  <inkml:trace contextRef="#ctx0" brushRef="#br0" timeOffset="53875.46">18161 14034 0,'-21'0'0,"42"0"15,-63 0-15,20-22 0,1 22 0,0 0 0,0 0 16,0 0-16,0 0 15,21-21 17,21 21-1,0 0-31,-21-21 0,21 21 16,21 0-16,-20 0 0,-1 0 0,21 0 15,0 0-15,1-21 0,-1 21 0,0 0 16,1 0-16,20 0 0,-20 0 15,20 0-15,1 0 0,-1 0 0,1 0 16,-1-21-16,22 21 0,-1 0 16,1 0-16,0 0 0,21 0 0,-1-21 15,1 21-15,21 0 0,-21 0 16,21 0-16,-21-22 0,21 22 16,0 0-16,0 0 0,21-21 0,-21 21 15,21 0-15,-21 0 0,0 0 16,21-21-16,1 21 0,-1-21 0,-21 21 15,21 0-15,0-21 0,-21 21 0,21 0 16,0 0-16,1 0 0,-1-21 16,0 21-16,0 0 0,-21 0 0,21 0 15,0-22-15,1 22 16,-1 0-16,-21 0 0,21-21 0,-21 21 0,21-21 16,0 21-16,-21 0 0,21-21 0,-21 21 15,22 0-15,-22 0 16,0-21-16,0 21 0,0-21 0,21 21 15,-21 0-15,0-22 0,-21 22 16,-1 0-16,1 0 0,0-21 0,-21 21 16,-1 0-16,1-21 0,0 21 0,-22 0 15,1-21-15,-22 21 0,64-21 16,-85 0-16,21 21 0,-20 0 16,-1 0-16,-21-22 0,21 22 15,0-21 1,-42 21 15,0 0-15,0 0-16,21-21 15</inkml:trace>
  <inkml:trace contextRef="#ctx0" brushRef="#br0" timeOffset="55863.18">2032 7747 0,'-21'0'15,"42"0"-15,-63 0 0,20 0 0,1 0 0,0 0 16,0 0-16,0 0 0,0 0 16,-1 0-16,1-21 0,0 21 0,0 0 15,0 0 1,42 0 46,0 0-62,0 0 0,0 0 16,1-21-16,20 21 0,-21 0 0,21 0 16,1-21-16,-1 21 0,22 0 15,-1-22-15,1 22 0,-1-21 0,22 21 16,-22 0-16,22 0 0,-22-21 15,22 21-15,-21 0 0,20 0 0,-20 0 16,20-21-16,1 21 0,0 0 16,21 0-16,-22 0 0,22-21 0,0 21 15,0 0-15,0 0 0,-22 0 0,22 0 16,0-21-16,0 21 0,0 0 16,-1-22-16,22 22 0,-21 0 15,21-21-15,-21 21 0,0 0 0,21-21 16,-21 21-16,21-21 0,0 21 15,-21 0-15,21-21 0,0 0 0,-22 21 16,22 0-16,-21-22 0,0 22 0,0 0 16,-21-21-16,20 21 0,-20 0 15,0 0-15,-1-21 0,-20 21 0,21 0 16,-43 0-16,21 0 0,-20 0 0,20-21 16,-42 21-16,22 0 0,-22 0 15,0 0-15,0 0 0,0 0 0,1 0 16,-22 21 15,-22-21-15</inkml:trace>
  <inkml:trace contextRef="#ctx0" brushRef="#br0" timeOffset="56004.1">7366 7324 0,'0'-21'0,"0"42"0,0-64 47</inkml:trace>
  <inkml:trace contextRef="#ctx0" brushRef="#br0" timeOffset="57555.82">1524 1905 0,'0'0'0,"-21"-21"16,0 21-16,-1 0 15,22-21-15,-21 21 16,42 0 31,1 0-47,-1 0 0,0 21 15,21-21-15,-21 21 0,22-21 16,-22 0-16,21 21 0,1-21 16,-1 0-16,0 0 0,1 21 0,-1-21 15,0 0-15,22 0 0,-22 22 16,22-22-16,-1 0 0,1 0 0,20 0 16,1 0-16,0 0 0,-1 0 15,22 0-15,0 0 0,0 0 16,0 0-16,-1 0 0,22 0 0,0 0 15,0 0-15,0 0 0,0-22 16,0 22-16,22 0 0,-1 0 0,0-21 16,21 0-16,-21 21 0,22 0 15,-22 0-15,0-21 0,21 21 0,1 0 16,-1-21-16,-21 21 0,22 0 16,-1 0-16,21 0 0,-20 0 0,-1-21 15,22 21-15,-22 0 0,0 0 16,22 0-16,-22 0 0,0 0 0,22 0 15,-43 0-15,21 0 0,1 0 16,-1 0-16,0 0 0,1 0 16,-22 0-16,0-22 0,0 22 0,0 0 15,1 0-15,-1 0 0,0 0 16,-21 0-16,0 0 0,-21-21 0,0 21 16,-1 0-16,1 0 0,-21 0 15,21 0-15,-43 0 0,22 0 0,-22 0 16,1 0-16,-22 0 0,1 0 0,-1 0 15,0 0-15,-21 0 0,1 0 16,-1 0-16,0 0 0,-21 21 0,21-21 16,0 0-1,-21 22 1,21-22 0</inkml:trace>
  <inkml:trace contextRef="#ctx0" brushRef="#br0" timeOffset="57687.74">11345 1969 0,'0'0'15,"0"21"-15,0 0 16,-21-21 15,0 0-15</inkml:trace>
  <inkml:trace contextRef="#ctx0" brushRef="#br1" timeOffset="64452.46">2117 2561 0,'0'0'0,"0"-21"0,0 42 47,0 0-32,0 1-15,0-1 0,0 0 0,0 21 16,0-21-16,0 22 0,0-1 15,0 0-15,0-20 0,0 20 0,0-21 16,0 21-16,0-20 0,0 20 16,0-21-16,0 0 0,0 0 15,0 1-15,0-1 0,-22 0 16,22 0-16,0-42 47,0 0-47</inkml:trace>
  <inkml:trace contextRef="#ctx0" brushRef="#br1" timeOffset="64803.61">2561 2900 0,'0'0'0,"21"0"0,0 0 16,1-21-16,-22 0 15,0-1-15,0 1 16,-22 0-1,1 21-15,0 0 16,0 0-16,0 0 16,0 21-1,21 0-15,-22-21 0,22 22 0,0-1 16,22-21 15,-1 0-31</inkml:trace>
  <inkml:trace contextRef="#ctx0" brushRef="#br1" timeOffset="65999.61">3133 3090 0,'21'0'0,"0"0"0,21 0 15,-21 0-15,1-21 0,20 21 0,0-21 16,-21 0-16,22 0 0,-1-22 15,0 22-15,1-21 0,-22 21 16,21-22-16,-21 1 0,1 21 0,-1-21 16,0-1-16,-21 1 0,0 21 15,0-22-15,0 22 0,0 0 0,0-21 16,0 21-16,0-1 0,0 1 16,-21 0-16,0 21 0,-1 0 15,1 0 1,0 0-16,0 21 0,21 0 15,-21 1-15,21-1 16,-21 21-16,21-21 0,-22 22 0,22-1 16,0 0-16,0 1 0,0-1 0,0 0 15,0 1-15,0-1 0,0 0 16,0 1-16,0-1 0,0 21 0,0-20 16,0-1-16,0 22 0,0-1 15,0 1-15,0-22 0,0 21 0,0 1 16,0-1-16,0-20 0,22 20 15,-22-20-15,21 20 0,-21-21 0,0 22 16,0-22-16,0 1 0,21-1 16,-21 0-16,0 1 0,0-1 0,21 0 15,-21-21-15,21 1 0,0-1 16,-21 0-16,22-21 0,-1 0 16,0 0-16,0 0 0,0 0 0,0-21 15,1 0-15,20-1 0,-21 1 16,0-21-16,22 21 0,-22-22 0,0 1 15,0 0-15,0-1 0,0 1 0,1 0 16,-1-1-16,-21 1 0,0 0 16,0-1-16,0 1 0,0 0 0,0-1 15,-21 1-15,-22-21 0,22 20 16,-21 1-16,21 21 0,-22-22 0,1 22 16,0 0-16,-1 0 0,1 0 15,0 0-15,-1 21 0,1-22 16,0 22-16,20 0 0,1 0 15,0 0-15,0 0 0,0 0 16,42 0 0,0 0-16,21 0 15,-20-21-15,20 21 0,-21-21 16,21 0-16,1 21 0,-1-21 0,0 0 16,1-1-16,-1 1 0,-21 0 15,22 0-15,-1 0 0,-21 0 16,0-1-16,0 1 0,1 0 0,-1 0 15,-21 0-15,0 0 0,0-1 16,0 44 31,-21-1-47,21 0 0,0 0 16,0 0-16,-22 0 0,22 1 15,0-1-15,0 0 0,0 0 0,0 0 16,0 0-16,0 1 15,0-1-15,22-21 32</inkml:trace>
  <inkml:trace contextRef="#ctx0" brushRef="#br1" timeOffset="66211.48">4106 2646 0,'0'0'0,"-21"-21"15,0 21 1,21 21 31,0 0-32,21-21-15</inkml:trace>
  <inkml:trace contextRef="#ctx0" brushRef="#br1" timeOffset="66744.11">4381 2752 0,'-21'21'0,"42"-42"0,-42 63 0,21-21 16,0 0-16,0 1 0,0-1 15,0 0-15,0 21 0,0-21 16,0 1-16,0-1 0,0 0 0,-21 21 16,21-21-16,0 1 0,0-1 15,0 0-15,0 0 0,0 0 16,0 0-16,0-42 47,-21 21-47,21-21 15,0 0-15,0 0 0,0 0 16,-21-1-16,21 1 0,0 0 16,0 0-16,0-21 0,0 20 0,21 1 15,0-21-15,0 21 0,0 0 16,22-1-16,-22 1 0,21 0 0,1 0 15,-22 21-15,21-21 0,0 21 16,1 0-16,-22 0 0,21 0 0,1 0 16,-22 21-16,21-21 0,-21 21 15,0 0-15,-21 0 0,0 22 0,0-22 16,0 0-16,0 0 0,0 22 0,0-22 16,0 0-16,0 0 15,-21 0-15,21 0 0,-21-21 0,21 22 16,0-1-16,0-42 31,0-1-15</inkml:trace>
  <inkml:trace contextRef="#ctx0" brushRef="#br1" timeOffset="67368.75">5694 2709 0,'0'0'16,"-21"-21"-16,-1 21 0,1 0 0,0-21 15,0 21-15,0 0 0,-22 0 16,1 0-16,0 0 0,-1 0 0,1 21 15,0-21-15,-1 21 0,1 1 16,0-1-16,-1 21 0,22-21 16,-21 0-16,21 22 0,0-22 0,-1 21 0,22-21 15,0 22-15,0-22 16,0 0-16,0 21 0,0-20 0,0-1 16,22 0-16,-1 0 0,0-21 15,0 21-15,0-21 0,0 0 0,1 0 16,-1 0-16,21 0 0,-21 0 0,22-21 15,-22 21-15,21-21 0,-21 0 16,22 0-16,-1-1 0,-21 1 0,21 0 16,1-21-16,-22 21 0,21-22 15,-21 1-15,1 0 0,-1-1 0,0 1 16,0 0-16,-21-1 0,0 1 16,21 0-16,-21-22 0,0 22 0,0-1 15,0 22-15,0-21 0,0 21 16,0-22-16,-21 22 0,21 0 15,0 0-15,-21 21 0,0 0 16,0 0 0,21 21-16,0 0 0,0 22 0,0-22 15,0 21-15,0 22 0,0-22 16,0 21-16,-22-20 0,22 20 0,0-20 16,0 20-16,0-21 0,0 1 0,0-22 15,0 21-15,0-21 0,0 22 16,0-22-16,22-21 0,-22 21 0,21 0 15,0-21-15,0 0 0,0 0 16,0 0-16,1 0 16,-1-21-16,-21 0 0</inkml:trace>
  <inkml:trace contextRef="#ctx0" brushRef="#br1" timeOffset="68335.75">6625 2477 0,'-21'0'0,"21"21"15,0 0-15,0 0 0,-21 0 16,21 0-16,0 1 15,0-1-15,0 0 0,21 0 16,0-21-16,0 0 0,0 0 16,1 0-16,-1 0 0,0 0 15,21 0-15,1 0 0,-1 0 0,0 0 16,1-21-16,-1 0 0,0 0 16,1-1-16,-22 1 0,0 0 0,0 0 15,0-21-15,0 20 0,-21 1 16,0 0-16,0-21 0,0 21 0,0-1 15,-21 1-15,0 0 0,0 21 0,0-21 16,0 21-16,-1 0 0,1 0 16,-21 0-16,0 0 0,20 21 0,-20-21 15,-21 21-15,20 22 16,1-22-16,21 21 0,-22-21 0,22 22 16,-21-1-16,42 0 0,-21-21 15,21 22-15,0-22 0,0 21 0,0-21 16,0 1-16,21-1 0,0 0 15,0-21-15,22 21 0,-22-21 0,21 0 16,-21 0-16,22 0 0,-1 0 0,-21 0 16,0 0-16,22 0 0,-22 0 15,-21-21-15,21 21 0,-21-21 16,0 0 0,-21 21-16,0 0 0,-22 0 0,22 0 15,0 0-15,-21 0 16,-1 0-16,22 0 0,-21 21 0,-1 0 15,22 0-15,-21 0 0,21 0 0,0 1 16,-22-1-16,22 21 0,21-21 16,0 0-16,-21 22 0,21-22 0,0 0 15,0 0-15,0 0 0,0 1 16,21-1-16,0 0 0,0-21 0,22 21 16,-22-21-16,21 0 0,1 0 15,-1 0-15,0 0 0,1 0 0,-1-21 16,0 21-16,1-21 0,-1 0 0,0-1 15</inkml:trace>
  <inkml:trace contextRef="#ctx0" brushRef="#br1" timeOffset="68647.72">7472 2223 0,'0'0'0,"0"-22"15,0 44 1,-21-1 0,21 0-16,-22 0 0,22 21 0,0 1 15,0 20-15,0-20 0,-21 20 0,21 1 16,-21-22-16,21 21 16,-21 1-16,21-22 0,0 22 0,0-22 15,-21 0-15,21-20 0,0 20 16,0-21-16,0 0 0,0 0 0,0 1 15,0-1-15,21-21 32,-21-21-32,0-1 15,21 1-15,0 0 16,-21 0-16</inkml:trace>
  <inkml:trace contextRef="#ctx0" brushRef="#br1" timeOffset="69084.21">7683 2921 0,'22'0'0,"-44"0"0,65 0 15,-22 0-15,0 0 0,0 0 16,0 0-16,1-21 0,20 21 0,-21-21 16,21 0-16,-20-1 0,-1 22 15,0-21-15,0 0 0,0 0 0,0 0 16,-21 0-16,0-1 0,0 1 16,0 0-16,0 0 0,-21 0 15,0 21-15,0 0 16,0 0-16,0 0 0,-1 21 0,1 0 15,0 0-15,0-21 0,0 21 0,0 22 16,-1-22-16,1 0 0,0 0 16,21 22-16,-21-22 0,21 0 15,0 21-15,0-21 0,0 1 0,0-1 16,0 0-16,21-21 16,0 21-16,0-21 0,22 0 15,-22 0-15,0 0 0,0 0 16,22 0-16,-22-21 0,0 21 0,21-21 15,-21 0-15</inkml:trace>
  <inkml:trace contextRef="#ctx0" brushRef="#br1" timeOffset="69811.8">8297 2667 0,'0'42'16,"0"-20"-16,0-1 0,0 0 0,-21 0 16,21 0-16,0 0 0,0 1 15,0-1-15,-21 0 0,21 0 0,0 0 16,0 0-16,0 1 16,0-1-16,0-42 46,0-1-46,0 1 16,0 0-16,0 0 0,0 0 16,0 0-16,0-1 0,0 1 15,0-21-15,21 21 0,0 0 0,-21-1 16,21 1-16,1 0 0,-1 0 16,-21 0-16,21 21 0,0-21 0,0 21 15,0 0-15,1 0 0,-1 0 16,0 0-16,0 0 0,0 21 0,0 0 15,1 0-15,-22 0 0,0 0 0,21 1 16,-21-1-16,21 0 0,-21 0 16,0 21-16,0-20 0,0-1 0,0 0 15,0 0-15,0 0 16,0 0-16,0 1 16,-21-22-16,0 21 15,-1-21 1,1-21-1,21-1-15,0 1 16,0 0-16,0 0 0,0 0 0,0 0 16,21-22-16,1 22 0,-22 0 0,21 0 15,0 0-15,0-22 0,21 22 16,-20 0-16,-1 21 0,21-21 0,-21 0 16,22 21-16,-22 0 0,0 0 15,21 0-15,-21 0 0,1 21 16,-1 0-16,0-21 0,0 42 0,-21-21 15,21 1-15,-21-1 0,0 0 16,0 0-16,0 21 0,0-20 0,-21-1 16,0 0-16,0 0 0,0 0 0,-1 0 15,22 1-15,-21-22 16,42-22 15,1 22-31</inkml:trace>
  <inkml:trace contextRef="#ctx0" brushRef="#br1" timeOffset="70207.5">9334 2794 0,'0'0'0,"22"-21"0,-1 0 0,0 21 0,0-21 0,0-1 15,0 1-15,-21 0 16,0 0-16,0 0 0,0 0 16,0-1-16,-21 1 15,0 21-15,0 0 0,0 0 16,0 0-16,-1 0 0,-20 21 0,21-21 15,0 22-15,0-1 0,-1 21 16,1-21-16,21 0 0,0 22 0,-21-22 16,21 42-16,0-41 0,0-1 15,0 21-15,0-21 0,21 0 16,0 1-16,1-22 16,-1 21-16,0-21 0,21 0 0,-21 0 15,1 0-15,-1 0 0,21-21 16,-21-1-16,0 22 0,1-21 15,20 0-15</inkml:trace>
  <inkml:trace contextRef="#ctx0" brushRef="#br1" timeOffset="70700.94">9715 2561 0,'-21'85'31,"21"-64"-31,0 0 16,-21 0-16,21 1 0,0-1 16,0 0-16,0 0 0,0 0 0,0 0 15,0 1-15,-21-1 0,21 0 16,0 0-16,0 0 0,0 0 16,0-42 30,0 0-46,0 0 0,0 0 16,0 0-16,0-1 0,0 1 16,0 0-16,0-21 0,0 21 0,21-1 15,0-20-15,0 21 16,1 0-16,-1 0 0,0-1 0,0 1 16,21 21-16,-20-21 0,-1 21 0,0 0 15,0 0-15,0 0 0,0 0 16,1 21-16,-1 0 0,0 1 0,0-1 15,0 0-15,-21 0 0,0 21 16,0-20-16,0 20 0,0-21 0,0 0 16,0 22-16,0-22 0,-21 0 0,21 0 15,-21 0-15,21 0 0,-21 1 16,21-1-16,0-42 47,0-1-47,0 1 0,21 21 0</inkml:trace>
  <inkml:trace contextRef="#ctx0" brushRef="#br1" timeOffset="71031.73">10456 2201 0,'0'0'0,"0"22"32,0-1-17,0 0-15,0 0 0,0 21 0,0 1 16,0-22-16,0 21 0,0 22 0,0-22 16,0 0-16,-21 1 0,21-1 15,-21 0-15,21 1 0,0-1 0,0-21 16,0 0-16,0 22 0,0-22 0,0 0 15,0 0-15,0 0 16,21-21 0,0 0-16,0 0 0,1 0 15,-1 0-15,0-21 0,0 0 16,-21 0-16,21 0 0,-21 0 16</inkml:trace>
  <inkml:trace contextRef="#ctx0" brushRef="#br1" timeOffset="71236.28">10287 2561 0,'0'0'15,"21"0"1,0 0 0,0 0-16,1 0 0,20 0 15,-21-21-15,0 21 0,22 0 0,-22 0 16,0 0-16,0-21 0,0 21 15,22 0-15,-22-21 0,0 0 16,0 21-16,-21-22 16</inkml:trace>
  <inkml:trace contextRef="#ctx0" brushRef="#br1" timeOffset="71604.07">11536 2074 0,'0'0'0,"-21"0"0,-1 0 16,1 0-16,0 0 0,0 22 15,0-22-15,0 21 0,-1 0 16,22 0-16,-21 0 0,0 0 0,21 22 16,0-22-16,-21 21 15,21 1-15,-21-1 0,21 0 0,0 1 16,0-1-16,0-21 0,0 21 0,0 1 16,0-1-16,0-21 0,0 22 15,0-22-15,21 0 0,0 0 0,-21 0 16,21 0-16,0-21 0,1 22 0,-1-22 15,0 0-15,0 0 16,21 0-16,-20-22 0</inkml:trace>
  <inkml:trace contextRef="#ctx0" brushRef="#br1" timeOffset="71927.89">12065 2032 0,'21'0'0,"0"0"0,0 0 16,1 0-16,-22 21 16,21 0-16,0-21 0,0 22 0,0-1 15,-21 21-15,21-21 0,1 22 16,-22-22-16,0 21 0,0 0 0,0 1 15,0-1-15,0 0 0,0 1 0,0-1 16,0 0-16,0 1 16,-22-1-16,1-21 0,0 22 0,0-1 15,0-21-15,0 0 0,-1 0 0,1 1 16,0-1-16,0-21 0,0 21 16,0-21-16,-1 0 0,1 0 0,0 0 15,0 0-15</inkml:trace>
  <inkml:trace contextRef="#ctx0" brushRef="#br1" timeOffset="73331.85">2117 4403 0,'-22'0'0,"1"0"15,0 0 1,0 0-1,21-21-15,-21 21 0,21-22 16,-21 22-16,21-21 0,-22 21 16,22-21-16,0 0 0,0 0 15,0 0-15,0-1 0,0 1 16,0 0-16,0 0 16,0 0-16,22 0 0,-1 21 15,0 0-15,0 0 16,0 0-16,0 0 0,1 21 15,-1 0-15,0 0 0,0 21 16,0 1-16,0-1 0,-21 0 0,22 1 16,-22-1-16,0 0 0,0 1 15,0-1-15,-22 0 0,1 1 16,0-1-16,-21 22 0,21-22 16,-1 0-16,-20-21 0,21 22 0,0-1 15,-22-21-15,22 0 0,0 1 16,-21-1-16,21-21 0,-1 0 0,-20 0 15,21 0-15,0 0 0,0 0 16,-1 0-16,1-21 0,0-1 16,0 1-16,21-21 0,-21 21 0,21 0 15,0-22-15,0 22 0,0 0 16,0 0-16,0-22 0,0 22 0,21 0 16,0 21-16,0-21 0,0 0 15,22 21-15,-22 0 0,0 0 16,0 0-16,0 0 0,1 0 15,-1 0-15,0 21 0,0 0 0,0 0 16,0 0-16,1 22 0,-22-22 16,0 0-16,21 21 0,0-20 0,-21-1 15,0 21-15,0-21 0,21 0 16,-21 1-16,21-1 0,-21 0 16,21-42 30</inkml:trace>
  <inkml:trace contextRef="#ctx0" brushRef="#br1" timeOffset="73667.66">2603 4805 0,'0'0'0,"22"0"31,-22-21-15,0 0 0,0-1-1,-22 22 1,1 0-16,21 22 31,0-1-15,0 0-16,-21-21 15,21 21 1</inkml:trace>
  <inkml:trace contextRef="#ctx0" brushRef="#br1" timeOffset="77396.02">4043 4424 0,'0'21'32,"21"-21"-1,0 0-31,0 0 16,0-21-16,1 21 0,-1-21 0,21 0 15,0 21-15,-20-22 0,20 1 16,0 0-16,1 0 0,-22-21 15,21 20-15,-21 1 0,22-21 0,-22 21 16,0-22-16,0 1 0,-21 21 16,0-21-16,0-1 0,0 22 0,0 0 15,0-21-15,0 20 0,0 1 16,0 0-16,-21 21 0,0-21 0,0 21 16,-1 0-16,1 0 15,0 0-15,0 0 0,0 21 16,21 0-16,-21 0 15,-1 22-15,1-1 0,0 0 0,21 22 16,-21-22-16,0 22 0,0-1 16,-1 1-16,22-1 0,-21 1 0,0-22 15,21 22-15,-21-1 0,21 1 0,0-22 16,0 21-16,0-20 0,0 20 16,0-20-16,0-1 0,0 0 0,21 1 15,0-22-15,-21 21 0,21-21 16,1 22-16,-22-22 0,21 0 0,0-21 15,-21 21-15,21 0 0,0-21 16,0 0-16,1 0 0,-1-21 16,0 0-16,0 0 15,0 0-15,0-22 0,1 22 16,-1-21-16,0-1 0,-21 1 0,0 0 16,21-1-16,-21 1 0,0 0 15,0 21-15,0-22 0,-21 1 0,0 21 16,0-22-16,-22 22 0,1 0 0,21 0 15,-22 0-15,1 0 0,0 21 16,21 0-16,-22 0 0,22 0 0,0 0 16,0 0-16,0 0 0,42 0 31,0 0-31,0 0 16,0 0-16,22 0 0,-1-22 15,0 22-15,1-21 0,-1 0 0,0 0 16,1 21-16,20-21 0,-21 0 15,1-1-15,-1 1 0,0-21 0,-20 21 16,-1 0-16,21-1 0,-21 1 16,-21 0-16,21 0 0,-42 42 47,21 0-47,0 0 0,0 22 0,-21-22 15,21 0-15,0 0 0,-21 0 16,21 22-16,0-22 0,0 0 15,0 0-15,0 0 16,0-42 15,0 0-15</inkml:trace>
  <inkml:trace contextRef="#ctx0" brushRef="#br1" timeOffset="77591.89">4847 3937 0,'0'0'0,"-21"-21"0,0 21 16,21-21-16,0 42 62,21-21-46,-21 21-16,21-21 0,0 0 15,0 21-15</inkml:trace>
  <inkml:trace contextRef="#ctx0" brushRef="#br1" timeOffset="78079.17">5207 4233 0,'0'0'0,"0"22"15,0-1-15,0 0 0,0 0 16,0 0-16,0 0 0,0 1 16,-21-1-16,21 0 0,0 0 15,0 0-15,0 0 0,0 1 0,0-1 16,0 0-16,0 0 16,-21-21-1,-1-21 16,22 0-15,0 0-16,0-1 0,0 1 16,0 0-16,0 0 0,0-21 15,0 20-15,22-20 0,-1 0 0,0-1 16,0 22-16,0-21 0,22 21 16,-22 0-16,0-1 0,0 22 0,21 0 15,-20 0-15,-1 0 0,0 22 0,0-22 16,0 21-16,0 21 0,1-21 15,-22 0-15,0 1 0,0 20 16,0-21-16,0 0 0,0 0 16,0 1-16,0-1 0,0 0 0,0 0 15,0 0-15,0 0 0,-22-21 0,22 22 16,-21-22 0,21-22 15,0 1-31,21 21 15</inkml:trace>
  <inkml:trace contextRef="#ctx0" brushRef="#br1" timeOffset="78691.83">6159 4191 0,'0'0'0,"-21"-85"32,0 64-32,0 0 15,0 21-15,0 0 0,-1 0 16,1 0-16,0 0 0,0 0 16,0 21-16,0-21 0,-22 21 0,22 1 15,0 20-15,0-21 0,0 0 0,-1 22 16,1-22-16,0 21 0,0 0 15,0-20-15,0-1 0,21 21 16,0-21-16,0 0 0,0 1 0,0-1 16,0 0-16,0 0 15,21-21-15,0 0 0,0 0 16,0 0-16,22 0 0,-22 0 16,0 0-16,21-21 0,-21 0 0,1 21 15,20-21-15,-21-1 0,0-20 0,0 21 16,1-21-16,-1 20 0,0-20 15,0 0-15,0-1 0,0-20 16,1 21-16,-1-1 0,-21-20 0,21 20 16,0 1-16,-21 21 0,0-21 15,0 20-15,0-20 0,21 21 0,-21 0 16,0 0-16,0 42 31,-21 0-31,0 0 0,21 21 16,0 1-16,-21-1 0,21 0 0,-21 1 15,21 20-15,0-20 0,0-1 0,0 0 16,0 1-16,0-1 0,0-21 16,0 21-16,0-20 0,0-1 0,0 0 15,0 0-15,0 0 16,21-21-16,0 0 0,0 0 16,0 0-16,0 0 0,1-21 0,-1 0 15,21 0-15,-21 21 16,22-21-16</inkml:trace>
  <inkml:trace contextRef="#ctx0" brushRef="#br1" timeOffset="79316.03">7027 3874 0,'-21'0'16,"42"0"-16,-63 0 0,21 0 15,21 21-15,21-21 32,0 0-32,0 0 0,0 0 15,22 0-15,-22 0 0,0-21 0,0 21 16,22-22-16,-22 22 0,0-21 16,0 21-16,0-21 0,0 21 0,-21-21 15,0 0-15,0 0 0,0-1 16,-21 22-1,0 0-15,-21 0 0,21 0 16,-22 0-16,1 22 0,0-22 16,20 21-16,-20 0 0,0 0 0,21 0 15,-22 0-15,22 1 0,0 20 16,0-21-16,21 0 0,0 0 16,0 22-16,0-22 0,0 0 0,0 0 15,21 0-15,0-21 0,0 22 16,22-22-16,-22 0 0,21 0 0,-21 0 15,22 0-15,-22 0 0,21 0 0,-21 0 16,0 0-16,1 0 0,-1 0 16,0 0-16,-21-22 0,0 1 15,-21 21 1,0 0-16,-1 0 16,-20 0-16,21 0 0,-21 21 0,20 1 15,-20-1-15,0 0 0,-1 0 16,22 21-16,-21-20 0,21 20 15,0-21-15,-1 21 0,1-20 16,21-1-16,-21 0 0,21 21 0,0-21 16,21 1-16,0-1 0,1-21 15,-1 0-15,21 0 0,-21 0 16,22 0-16,-1 0 0,0 0 0,1-21 16,-1-1-16,0 22 0,1-21 0,-1 0 15,0-21-15,-21 21 0,22-1 16</inkml:trace>
  <inkml:trace contextRef="#ctx0" brushRef="#br1" timeOffset="79575.88">7683 3598 0,'0'-21'0,"0"42"0,-21-42 16,0 21-1,21 21-15,-21 1 16,21-1-16,0 21 0,0 0 0,0 1 15,0-1-15,0 0 0,-21 1 0,21 20 16,0 1-16,-21-22 0,21 22 16,0-1-16,0-21 0,0 1 0,0-1 15,0 0-15,0-20 0,0 20 16,0-21-16,0 0 0,0 0 16,0 1-16,21-22 15,0 0 1,0 0-16,-21-22 0,0 1 0</inkml:trace>
  <inkml:trace contextRef="#ctx0" brushRef="#br1" timeOffset="80303.46">7874 4339 0,'0'0'0,"21"0"31,0 0-31,0 0 16,1-21-16,-1 21 15,-21-21-15,21 21 0,0-21 0,0 0 16,0-1-16,1 22 0,-22-21 0,21 0 16,-21 0-16,21 0 0,-21 0 15,0-1-15,0 1 16,-21 21-16,0 0 16,-1 0-16,1 0 0,0 21 0,0 1 15,0-1-15,0 0 0,21 0 16,-22 0-16,1 0 0,21 1 15,0-1-15,0 21 0,0-21 0,0 0 16,0 1-16,0-1 0,0 0 16,0 0-16,21 0 0,1 0 15,-1-21-15,0 0 0,0 0 16,0 0-16,0 0 0,1 0 16,20 0-16,-21 0 0,0-21 0,0 0 15,22 21-15</inkml:trace>
  <inkml:trace contextRef="#ctx0" brushRef="#br1" timeOffset="81035.85">8530 4022 0,'-21'42'31,"21"-21"-31,0 0 0,-21 1 0,21-1 16,-21 0-16,21 21 0,0-21 15,0 1-15,0-1 0,0 0 0,0 0 16,0 0-16,0 0 0,0 1 16,0-1-16,0 0 15,21-21 17,-21-21-17,0 0-15,0-1 0,0 1 16,0 0-16,0 0 0,0 0 15,0 0-15,0-1 0,0-20 0,0 21 16,0 0-16,21 0 0,0-1 16,0 1-16,0 0 0,1 0 0,-1 0 15,0 0-15,0 21 0,21 0 0,-20-22 16,-1 22-16,21 0 0,-21 0 16,0 0-16,1 22 0,20-22 0,-21 21 15,-21 21-15,21-21 16,0 0-16,-21 1 0,22 20 0,-22-21 15,0 21-15,0-20 0,0-1 16,0 21-16,0-21 0,0 0 0,0 1 16,0-1-16,0 0 15,-22-21-15,1 0 16,21-21 0,0 0-16,0-1 15,0 1-15,0 0 0,0 0 16,0-21-16,21 20 0,1-20 0,-22 21 15,21-21-15,0 20 0,21-20 16,-21 21-16,1 0 0,20 0 16,-21-1-16,21 22 0,-20 0 0,20 0 15,-21 0-15,21 0 0,-20 0 0,-1 0 16,0 22-16,0-1 0,0 0 16,-21 0-16,0 21 0,21-20 0,-21-1 15,0 0-15,0 21 0,0-21 16,0 1-16,0-1 0,-21 0 0,0 0 15,21 0-15,-21 0 0,0 1 0,21-1 16,-21-21-16,-1 0 16,22-21 15,22-1-15,-1 1-16</inkml:trace>
  <inkml:trace contextRef="#ctx0" brushRef="#br1" timeOffset="81419.63">9610 4255 0,'21'0'16,"0"0"-16,0 0 15,0 0-15,0-22 16,1 1-16,20 0 0,-21 21 0,0-21 15,22 0-15,-22 0 0,0-1 0,21 1 16,-42 0-16,21 0 16,-21 0-16,0 0 0,0-1 0,0 1 0,0 0 15,-21 21-15,0 0 16,-21 0-16,21 0 0,-22 21 16,22-21-16,-21 21 0,21 1 0,-22 20 15,22-21-15,0 0 0,0 22 16,0-22-16,-1 21 0,22-21 15,-21 22-15,21-22 0,0 0 0,0 0 16,0 0-16,0 0 0,21 1 16,22-22-16,-22 21 0,0-21 0,21 0 15,1 0-15,-1 0 0,0 0 0,1 0 16,-1 0-16,0-21 0,1-1 16,-1 1-16,0 21 0,1-21 0</inkml:trace>
  <inkml:trace contextRef="#ctx0" brushRef="#br1" timeOffset="81892.09">10350 3979 0,'-21'0'31,"0"22"-31,21-1 16,0 0-16,0 21 15,0-21-15,0 1 0,0-1 0,0 0 16,0 21-16,0-21 0,0 1 0,0-1 15,0 0-15,0 0 0,0 0 16,0 0-16,-21-21 0,21 22 0,0-1 16,-21-21-1,21-21 1,-21 21 0,21-22-16,0 1 0,0 0 15,0 0-15,0 0 0,0 0 16,0-22-16,0 22 0,21-21 0,0 21 15,0-22-15,0 22 0,0 0 16,22-21-16,-22 20 0,21 1 0,1 0 16,-22 21-16,21 0 0,22-21 15,-22 21-15,-21 0 0,0 21 16,0 0-16,1 0 0,-1 1 0,0-1 16,-21 0-16,21 21 0,-21-21 0,0 1 15,0 20-15,0-21 0,0 0 16,0 22-16,0-22 0,0 0 0,-21 0 15,21 0-15,-21 0 0,0 1 16,21-1-16,0-42 31,21-1-15</inkml:trace>
  <inkml:trace contextRef="#ctx0" brushRef="#br1" timeOffset="82199.91">11303 3556 0,'0'106'16,"0"-64"-16,-21 1 15,0-22-15,-1 21 0,22 0 16,-21 1-16,21-1 0,-21 0 0,0 1 16,21-1-16,0 0 0,0 1 15,0-22-15,0 21 0,0-21 0,0 1 16,0-1-16,0 0 0,0 0 16,21-21 15,0-21-31</inkml:trace>
  <inkml:trace contextRef="#ctx0" brushRef="#br1" timeOffset="82655.66">11684 3831 0,'0'0'16,"-21"0"-16,0 21 0,-1-21 15,1 22-15,0-1 0,0 0 0,0-21 16,21 21-16,0 0 0,0 0 0,-21 1 16,21-1-16,0 0 15,21-21 1,0 0-16,0 21 0,0-21 15,0 0-15,1 21 0,20-21 16,-21 0-16,0 0 0,0 21 0,1-21 16,-1 0-16,0 22 15,0-22-15,0 21 0,-21 0 16,0 0-16,0 0 16,0 0-16,-21-21 15,0 22-15,0-22 0,0 21 16,-22-21-16,22 0 0,0 21 0,-21-21 15,20 0-15,1 0 0,0 21 16,0-21-16,0 0 0,0 0 0,-1 0 16,1 0-16,21-21 15,0 0-15,0 0 16,0-1-16</inkml:trace>
  <inkml:trace contextRef="#ctx0" brushRef="#br1" timeOffset="82979.25">11091 3641 0,'0'-21'15,"21"-1"-15,1 22 16,20 0-16,-21 0 0,21-21 0,1 21 16,-1 0-16,0 0 0,1-21 15,-1 21-15,0 0 0,1 0 0,-22-21 16,21 21-16,1 0 0,-1 0 16,0 0-16,-21 0 0,22 0 0,-22 0 15,-21 21 16</inkml:trace>
  <inkml:trace contextRef="#ctx0" brushRef="#br1" timeOffset="83364.03">12552 3620 0,'-64'63'16,"43"-42"0,21 0-16,-21 1 0,0 20 15,21-21-15,0 21 0,-21-20 0,-1 20 16,22-21-16,-21 21 0,21 1 0,0-22 16,0 21-16,0-21 0,0 1 15,0 20-15,0-21 0,21 0 16,1 0-16,-1-21 0,0 0 0,0 0 15,0 0-15,0 0 16,1 0-16,-1-21 0,0 0 0,0 0 16,0 21-16</inkml:trace>
  <inkml:trace contextRef="#ctx0" brushRef="#br1" timeOffset="83639.88">13017 3514 0,'22'0'0,"-44"0"0,65 0 16,-1 0-16,-21 0 0,0 21 0,1 0 16,-1 0-16,0 0 0,0 22 15,-21-22-15,21 21 0,-21-21 0,0 22 16,0-22-16,0 21 0,0-21 0,0 22 15,-21-1-15,0-21 0,0 22 16,21-1-16,-21-21 0,-1 21 0,-20-20 16,21-1-16,0 0 0,-22 21 0,22-21 15,-21-21-15,21 22 0</inkml:trace>
  <inkml:trace contextRef="#ctx0" brushRef="#br1" timeOffset="85419.66">1524 8530 0,'0'-21'16,"0"0"-16,0 0 15,0 0 1,0-1-1,0 1-15,-21 42 32,21 1-17,0-1-15,0 21 0,-21-21 16,21 22-16,-22-1 0,22 21 0,0-20 16,0-1-16,0 22 0,0-22 15,0 21-15,-21-20 0,21-1 0,0 0 16,0-20-16,0 20 0,0-21 15,0 0-15,0 0 0,0 1 0,0-1 32,0-42-1,0-1-31,0 1 16,0 0-16</inkml:trace>
  <inkml:trace contextRef="#ctx0" brushRef="#br1" timeOffset="85767.46">1990 8890 0,'21'0'0,"-42"0"0,42 21 0,-21 0 31,21-21-31,0 0 0,0 0 16,0 0-16,-21-21 0,22 21 15,-22-21-15,21 21 0,-21-21 0,0 0 16,0 0-16,0-1 16,-21 22-1,-1 0-15,1 0 0,0 0 16,0 0-16,0 0 15,21 22-15,-21-1 0,-1 0 16,22 0-16,0 0 16,22-21 15</inkml:trace>
  <inkml:trace contextRef="#ctx0" brushRef="#br1" timeOffset="86379.74">3725 8530 0,'0'0'0,"0"-106"31,0 85-31,0 0 16,0 0-16,-21 0 0,0 0 0,0 21 15,0 0-15,-22 0 0,22 0 16,-21 0-16,-1 21 0,1 0 0,0 21 16,-1-21-16,22 22 0,-21-1 15,0 0-15,20 22 0,1-22 0,0 1 16,0-1-16,21 21 0,0-20 0,0-22 16,0 21-16,0-21 0,0 22 15,21-22-15,0-21 0,22 21 0,-22-21 16,21 0-16,0 0 0,1 0 15,-1 0-15,22 0 0,-22 0 0,0 0 16,22 0-16,-22-21 0,0 0 16,1 0-16,-1-1 0,0 1 15,1 0-15</inkml:trace>
  <inkml:trace contextRef="#ctx0" brushRef="#br1" timeOffset="86659.17">4254 8107 0,'-21'-21'0,"42"42"0,-42-63 0,21 63 31,-21 0-31,21 0 16,0 21-16,-21 1 0,21-1 15,0 0-15,0 22 0,-21-22 0,21 22 16,-21-22-16,21 22 0,-22-22 0,22 21 15,0-20-15,0-1 0,0 0 16,-21 1-16,21-22 0,0 21 0,0-21 16,0 1-16,0-1 0,21-42 31</inkml:trace>
  <inkml:trace contextRef="#ctx0" brushRef="#br1" timeOffset="87107.91">4466 8551 0,'0'-21'0,"-21"21"32,0 0-17,0 0-15,-1 21 16,22 1-16,0-1 0,-21 0 0,21 0 15,-21 21-15,21-20 16,-21-1-16,21 21 0,0-21 0,0 0 16,0 1-16,0-1 0,0 21 0,0-21 15,21 0-15,0-21 16,0 0-16,1 0 0,-1 0 0,21 0 16,-21 0-16,0 0 0,22 0 15,-1 0-15,-21-21 0,22 0 0,-1 0 16,-21 0-16,0 0 0,22-1 0,-22-20 15,0 21-15,-21 0 0,0 0 16,0-22-16,0 22 0,0 0 0,0 0 16,0 0-16,0-1 0,-21 1 0,0 0 15,-1 0-15,-20 21 16,21 0-16,-21 0 0,20 0 0,-20 0 16,21 0-16,-21 0 0,-1 0 0,22 0 15,-21 0-15,21 21 0,-22 0 16,43 0-16,0 1 15,0-1 1,21-21-16,1 0 0,-1 0 0</inkml:trace>
  <inkml:trace contextRef="#ctx0" brushRef="#br1" timeOffset="87579.64">5313 8424 0,'-21'-21'15,"-1"21"-15,-20 0 16,21 0-16,0 0 0,0 0 16,-22 0-16,22 21 0,0-21 0,0 22 15,0-22-15,21 21 0,0 0 0,-22-21 16,22 21-16,0 0 0,0 0 15,0 1-15,22-22 16,-1 0-16,0 21 0,0-21 16,0 21-16,0-21 0,1 21 15,-1-21-15,0 21 0,21-21 0,-21 0 16,1 21-16,-1-21 0,0 22 0,0-1 16,0-21-16,0 21 0,-21 0 15,0 0-15,0 0 16,0 1-16,-21-22 0,0 21 15,0 0-15,0-21 0,-22 21 16,22-21-16,-21 0 0,21 0 16,-22 21-16,22-21 0,0 0 0,-21 0 15,21 0-15,-1 0 0,1 0 0,0 0 16,0 0-16,0 0 16,21-21-16,0 0 15,0 0-15,21 0 16,0-1-16,0 1 15</inkml:trace>
  <inkml:trace contextRef="#ctx0" brushRef="#br1" timeOffset="88004.4">5736 8700 0,'21'0'0,"-42"0"0,63-22 0,-20 22 16,-1 0-16,0-21 0,0 21 15,21-21-15,-20 21 0,-1-21 0,0 0 16,0 21-16,0-21 0,0-1 0,1 1 16,-1 21-16,-21-21 0,0 0 0,0 0 15,0 0-15,0-1 16,-21 22-16,-1-21 0,1 21 15,0 0-15,0 0 0,0 0 0,0 0 16,-22 0-16,22 21 0,0 1 16,0-22-16,0 21 0,-1 0 15,1 0-15,0 0 0,0 22 0,0-22 16,0 21-16,-1-21 0,22 0 16,-21 22-16,21-22 0,0 0 0,0 21 15,0-20-15,0-1 0,21 0 16,1 0-16,-1-21 0,0 0 15,21 0-15,-21 0 0,22 0 0,-1 0 16,0 0-16,-20 0 0,20-21 0,0 0 16,1 21-16,-1-21 15,0-1-15</inkml:trace>
  <inkml:trace contextRef="#ctx0" brushRef="#br1" timeOffset="88317.08">6921 8065 0,'0'0'0,"-42"0"32,21 0-32,0 21 15,0 0-15,-1 21 0,22-21 16,-21 22-16,0-22 0,0 21 0,21 1 15,0-1-15,-21 0 0,21 1 0,0-22 16,-21 21-16,21-21 0,0 22 16,0-22-16,0 0 0,21 0 0,0 0 15,0-21-15,0 21 0,0 1 0,1-22 16,-1 0-16,0 0 0,21 0 16,-21 0-16,1 0 0,20 0 0,-21 0 15,0-22-15,0 22 0,22-21 0,-22 0 16</inkml:trace>
  <inkml:trace contextRef="#ctx0" brushRef="#br1" timeOffset="88635.9">7493 7959 0,'21'0'16,"-42"0"-16,63 0 0,-21 0 0,1 0 16,-1 0-16,0 0 0,0 0 0,0 0 15,0 21-15,1 0 0,-1 0 16,0 0-16,0 1 0,0-1 0,0 21 16,1-21-16,-22 22 0,0-22 0,0 21 15,0-21-15,0 22 0,0-1 16,0-21-16,-22 21 0,1-20 0,0 20 15,0-21-15,-21 0 0,20 22 0,1-22 16,0 0-16,0 0 0,0-21 16,0 21-16,-1 0 0,1 1 0,0-22 15,0 21-15,0-21 0</inkml:trace>
  <inkml:trace contextRef="#ctx0" brushRef="#br1" timeOffset="90183.59">1291 10139 0,'-21'0'16,"0"0"-1,0 0-15,-1 0 16,1-21 0,21 0-16,0-1 0,0 1 15,0 0 1,0 0-16,21 21 0,1-21 0,-1 0 16,21 21-16,-21-22 0,22 22 15,-1 0-15,-21 0 0,21 0 0,-20 0 16,20 0-16,-21 0 0,0 22 15,0-22-15,1 42 0,-22-21 16,0 0-16,0 0 0,0 22 16,0-1-16,0-21 0,0 22 0,-22-1 15,1 0-15,0 22 0,-21-22 16,21 0-16,-1 1 0,-20-22 0,0 21 16,21 1-16,-22-22 0,1 0 15,21 0-15,-22 0 0,1 0 0,0-21 16,21 0-16,-22 0 0,22 0 15,-21 0-15,21 0 0,-1 0 16,22-21-16,0 0 0,-21 0 0,21 0 16,0-22-16,0 1 0,0 0 15,0 21-15,21-22 0,1 1 16,-1 21-16,0-22 0,0 22 0,0 0 16,22 0-16,-22 21 0,0 0 15,21 0-15,-21 0 0,1 0 0,20 0 16,-21 0-16,0 21 0,22 0 15,-22 0-15,0 22 0,0-22 0,0 0 16,0 21-16,-21-20 0,22 20 16,-22-21-16,21 0 0,-21 0 0,0 1 15,0-1-15,21 0 0,-21 0 16,21 0-16</inkml:trace>
  <inkml:trace contextRef="#ctx0" brushRef="#br1" timeOffset="90507.3">2138 10329 0,'-64'64'31,"64"-43"-15,21-21 15,1 0-31,-1-21 16,-21 0-16,21 21 0,-21-21 16,0-1-16,0 1 15,0 42 48,0 1-48</inkml:trace>
  <inkml:trace contextRef="#ctx0" brushRef="#br1" timeOffset="100063.91">3641 10202 0,'0'0'0,"21"0"16,-21 22-1,0-44 32,0 1-31,21 0-1,-21 0-15,0 0 0,0 0 16,0-1-16,0 1 0,0 0 16,-21 0-16,21 0 15,-21 0-15,-22-1 0,22 22 0,0 0 16,-21-21-16,20 21 0,-20 0 15,21 0-15,-21 0 0,-1 0 0,22 21 16,-21-21-16,-1 22 0,22-1 16,0 0-16,-21 0 0,21 0 15,-1 0-15,1 1 0,0 20 0,21-21 16,0 21-16,-21-20 0,21 20 16,0 0-16,0-21 0,0 22 0,0-22 15,0 21-15,0-21 0,0 1 0,21-1 16,0 0-16,0-21 0,1 0 15,20 0-15,-21 0 0,21 0 0,1 0 16,-22 0-16,21 0 0,1-21 16,-22 0-16,21-1 0,0 1 0,-20 0 15,20 0-15,-21-21 0,0 20 0,22 1 16,-43 0-16,21 0 0,0 0 16,0 0-16,-21-22 0,21 22 15,-21 0-15,0 0 0,0 0 16,21 21-16,-21-22 15,0 44 17,0-1-32,0 0 0,0 0 0,0 0 15,0 0-15,0 22 0,0-1 0,0 0 16,0 1-16,0-1 0,0 22 16,0-22-16,0 21 0,0-20 0,0 20 15,0-20-15,0 20 0,0-21 0,0 22 16,0-22-16,0 1 0,0 20 15,0-21-15,-21 1 0,21 20 16,0-20-16,0-1 0,0 0 0,-21 1 16,21-1-16,-21 0 0,0 1 15,21-22-15,-21 0 0,-1 21 0,1-42 16,21 21-16,-21 1 0,0-22 16,0 0-16,0 0 0,-1 0 0,-20 0 15,21 0-15,-21-22 0,20 1 0,-20 21 16,0-21-16,-1 0 0,22-21 15,-21 20-15,0 1 0,20-21 0,1 21 16,0-22-16,0 22 0,0-21 0,0 21 16,21 0-16,0-1 0,0-20 15,0 21-15,0 0 0,0 0 16,0-1-16,0 1 0,0 0 0,0 0 16,0 0-16,21-22 15,0 22-15,0 0 0,0-21 0,0 21 16</inkml:trace>
  <inkml:trace contextRef="#ctx0" brushRef="#br1" timeOffset="100501.11">4064 10245 0,'0'-21'32,"0"-1"-17,21 22-15,0-21 0,0 21 16,-21-21-16,22 0 0,-1 0 0,0 21 16,0-21-16,0-1 0,0 1 0,-21 0 15,0 0-15,0 0 16,-21 21-1,0 0-15,0 0 0,0 21 16,0 0-16,-1-21 0,1 21 16,-21 0-16,42 1 0,-21 20 0,0-21 15,-1 21-15,22-20 0,0 20 0,0-21 16,0 21-16,0-20 0,0 20 16,0-21-16,0 21 0,0-20 0,0-1 15,22 0-15,-1-21 0,0 21 16,0-21-16,0 0 0,0 0 0,1 0 15,20 0-15,-21 0 0,21 0 0,1-21 16,-22 0-16,21 0 0,1-1 16,-1 1-16,-21-21 0,21 21 0</inkml:trace>
  <inkml:trace contextRef="#ctx0" brushRef="#br1" timeOffset="100827.38">5038 9652 0,'0'0'0,"0"-85"32,-22 85-17,22 22 1,-21-1-16,0 0 0,21 21 0,-21-21 16,21 22-16,-21-1 0,21 0 0,0 1 15,0-1-15,-21 0 16,21 1-16,-22-1 0,22-21 0,0 22 15,0-1-15,0 0 0,0 1 0,0-22 16,0 21-16,0 0 0,0-20 16,0-1-16,0 21 0,0-21 0,0 0 15,0 1-15,0-1 0,22-21 16,-1 0-16,0 0 16,0 0-16,0 0 0,0-21 15,-21-1-15,22 1 0,-22 0 0,0 0 16,21 0-16,-21 0 15</inkml:trace>
  <inkml:trace contextRef="#ctx0" brushRef="#br1" timeOffset="101071.24">4741 10075 0,'0'0'0,"-21"0"0,42-21 31,0 21-31,1 0 16,-1 0-16,21 0 0,-21 0 16,0-21-16,22 21 0,-22 0 0,21 0 15,-21 0-15,1-21 0,20 21 16,-21 0-16,0 0 0,0 0 16</inkml:trace>
  <inkml:trace contextRef="#ctx0" brushRef="#br1" timeOffset="101420.04">6096 9716 0,'0'0'0,"-42"-22"31,20 22-31,1 0 0,0 22 16,21-1-16,-21 0 0,0 0 0,-22 21 15,22 1-15,0-1 0,0-21 16,0 22-16,0-1 0,-1 0 0,1 1 15,21-22-15,0 21 0,0-21 16,0 22-16,0-22 0,0 0 0,0 21 16,21-21-16,1 1 15,20-1-15,-21-21 0,21 0 0,-20 0 16,20 0-16,0 0 0,1 0 0,-1-21 16,0-1-16,-21 1 0</inkml:trace>
  <inkml:trace contextRef="#ctx0" brushRef="#br1" timeOffset="101755.89">6879 9525 0,'0'0'0,"21"0"0,0 0 16,1 21-16,-1 0 0,0-21 16,0 22-16,21-22 0,-20 21 0,-1 0 15,0 0-15,0 0 16,0 0-16,-21 1 0,0 20 0,0-21 16,21 21-16,-21-20 0,0 20 0,0-21 15,0 21-15,0 1 0,-21-22 16,0 21-16,0-21 0,0 22 15,0-22-15,-1 0 0,1 21 0,0-20 16,0-1-16,0 0 0,0 0 16,-1 0-16,1-21 0,0 21 15,0 1-15</inkml:trace>
  <inkml:trace contextRef="#ctx0" brushRef="#br1" timeOffset="103181.04">804 11875 0,'-21'0'0,"0"0"16,0 0 0,21-22 15,0 1-15,21 21-16,0 0 0,0-21 15,0 0-15,1 21 16,-1 0-16,0 0 0,0 0 15,0 0-15,0 0 0,1 0 16,-1 21-16,-21 0 0,0 0 16,0 1-16,0-1 0,0 0 0,0 0 15,0 21-15,0-20 0,-21-1 16,-1 21-16,1-21 0,0 0 16,0 1-16,0-1 0,0 0 0,-22-21 15,43 21-15,-21-21 0,0 0 16,0 0-16,42-21 47,0 0-32,0 21-15,0 0 0,1-21 0,-1 21 16,0 0-16,0 0 0,0 0 16,22 0-16,-22 0 0,0 0 0,0 0 15,0 0-15,0 0 0,1 0 16,-1 21-16,0 0 0,0-21 0,-21 21 15,21 0-15,-21 0 0,0 1 16,0 20-16,0-21 0,0 0 0,-21 0 16,0 1-16,0-1 0,0 0 15,-1 0-15,-20 0 0,0 0 16,21 1-16,-22-1 0,1-21 16,0 21-16,20-21 0,-20 0 0,0 0 15,-1 0-15,1 0 0,0 0 16,-1 0-16,1 0 0,0 0 15,21 0-15,-22-21 0,22 0 0,0 21 16,0-22-16,0 1 0,21 0 16,0 0-16,0 0 15,0 0 1,0-1-16,42 22 0,-21-21 16,0 0-16,0 21 0,22-21 15,-1 0-15</inkml:trace>
  <inkml:trace contextRef="#ctx0" brushRef="#br1" timeOffset="103419.9">1651 12086 0,'0'-21'15,"0"42"64</inkml:trace>
  <inkml:trace contextRef="#ctx0" brushRef="#br1" timeOffset="104385.18">3154 12319 0,'21'0'31,"-21"-21"-15,21 21-16,0-21 0,0 0 16,1-1-16,-1 22 0,0-21 15,0 0-15,0-21 0,-21 21 0,21-1 0,-21 1 16,0 0-16,0-21 0,-21 21 15,0-1-15,0 1 0,-21 0 16,20 0-16,-20 0 0,0 21 0,21 0 16,-22 0-16,1 0 0,0 0 15,20 0-15,-20 21 0,0 0 0,-1 0 16,1 0-16,21 22 0,-21-22 16,20 21-16,-20-21 0,21 22 0,0-22 15,21 0-15,0 21 0,0-20 16,0-1-16,0 0 0,0 0 15,21-21-15,0 0 16,21 0-16,1 0 0,-22 0 0,21-21 16,1 0-16,-1 0 0,0-1 15,1 22-15,-1-21 0,0 0 16,-21 0-16,22 0 0,-22 0 0,0 21 16,21-22-16,-20 22 15,-1-21-15,-21 0 0,0 42 31,0 0-15,0 1-16,0-1 0,0 0 0,0 21 16,0 1-16,0-1 0,0 0 15,0 1-15,0-1 0,0 0 0,0 22 16,0-22-16,0 0 0,0 22 16,0-1-16,0-20 0,0 20 0,0-20 15,0 20-15,0-21 0,0 22 16,0-22-16,0 1 0,0-1 15,0 0-15,-21 1 0,-1-22 0,1 21 16,0-21-16,0 0 0,0 1 16,0-1-16,-1-21 0,1 0 0,-21 0 15,0 0-15,20 0 0,-20 0 16,0 0-16,-1-21 0,1 21 16,21-22-16,-21 1 0,-1-21 0,1 21 15,21 0-15,0-22 0,-22 1 0,43 0 16,-21 20-16,21-20 0,0 0 0,0-1 15,21 1-15,0 21 16,1-21-16,20-1 0,0 22 0,1-21 16,-1-1-16,0 22 0,1-21 15,20 0-15,-21-1 0</inkml:trace>
  <inkml:trace contextRef="#ctx0" brushRef="#br1" timeOffset="104799.98">3789 12150 0,'21'-21'47,"0"-1"-31,0 1-16,0 0 0,1 21 15,-22-21-15,21 0 0,0 0 0,-21-1 16,0 1-16,0 0 0,0 0 16,0 0-16,0 0 0,-21 21 15,0 0 1,-1 0-16,1 0 0,0 21 0,0 0 16,0 0-16,0 0 0,-1 0 0,22 22 15,0-22-15,-21 21 16,21 1-16,0-22 0,0 21 0,0-21 15,0 22-15,0-22 0,21 0 16,1 0-16,-1-21 0,0 21 0,21-21 16,-21 0-16,22 0 0,-22 0 0,21 0 15,1 0-15,-1-21 0,-21 0 16,212-106 0,-170 85-16,-20-1 15</inkml:trace>
  <inkml:trace contextRef="#ctx0" brushRef="#br1" timeOffset="105088">4614 11472 0,'0'0'15,"21"-21"-15,-21 0 0,0 0 16,22 21-16,-22 21 16,0 0-1,0 0-15,0 1 0,0 20 0,0-21 16,0 21-16,0 1 0,0-1 0,0 0 15,0 1-15,-22-22 0,22 42 16,-21-20-16,21-1 0,0-21 0,0 22 16,0-1-16,0 0 0,0-21 0,0 1 15,0 20-15,0-21 16,0 0-16,0 0 0,21-21 16,1 0-1,-1 0-15,0 0 0,0 0 16,0-21-16,0 0 0,-21 0 15,0 0-15,22 0 0</inkml:trace>
  <inkml:trace contextRef="#ctx0" brushRef="#br1" timeOffset="105291.91">4424 11811 0,'0'0'0,"-21"0"16,42 0-1,0 0-15,0-21 16,0 21-16,22 0 0,-22 0 0,21 0 16,0-21-16,-20 21 0,20 0 0,0 0 15,1-21-15,-22 21 0,21 0 16,-21 0-16,0 0 0,22-22 16,-22 22-16,0-21 0</inkml:trace>
  <inkml:trace contextRef="#ctx0" brushRef="#br1" timeOffset="106491.69">5884 11494 0,'0'0'15,"0"-22"-15,0 1 0,0 0 16,21 0-16,-21 0 0,0 0 16,0-1-16,0 1 0,0 0 15,-21 0 1,21 0-16,-21 21 0,0-21 0,0 21 15,0-22-15,-1 22 0,1 0 16,0 0-16,0 0 0,-21 22 0,20-1 16,-20 0-16,0 21 0,-1-21 0,1 22 15,0-1-15,21 22 0,-22-22 16,1 0-16,21 22 0,-22-1 16,22-20-16,0 20 0,0-21 0,0 22 0,21-22 15,0 1-15,0-1 0,0 0 16,0-21-16,21 22 0,0-22 0,0 0 15,0 0-15,1 0 0,20-21 16,0 0-16,-21 22 0,22-22 16,-1 0-16,0 0 0,1 0 0,-1 0 15,22-22-15,-22 1 0,0 21 16,-21-21-16,22 0 0,-1 0 0,0 0 16,-20-1-16,-1-20 0,21 21 0,-21-21 15,0 20-15,-21-20 0,0 21 16,22-21-16,-22 20 0,0 1 0,21-21 15,-21 21-15,0 0 0,0-1 16,-21 22 0,-1 0-1,22 22-15,-21-1 16,21 0-16,0 0 0,0 0 16,-21 0-16,21 1 0,-21 20 0,21-21 15,0 0-15,0 22 0,0-22 0,0 0 16,0 0-16,0 0 0,0 0 15,21-21-15,0 22 0,0-22 16,1 0-16,-1 0 0,0 0 0,0 0 16,0 0-16,0 0 0,1-22 15,-1 22-15,0-21 0,0 0 0,0 0 16,0-21-16,-21 20 0,22 1 0,-1 0 16,-21-21-16,21 21 0,-21-22 15,0 22-15,0 0 0,0 0 16,21 0-16,-21-1 0,0 1 0,0 0 15,0 42 17,0 0-17,0 1-15,0-1 0,0 0 16,0 0-16,0 0 0,-21 0 0,21 22 16,0-22-16,0 0 0,0 21 0,0-20 15,0-1-15,0 21 0,0-21 16,0 0-16,0 1 0,0-1 15,21-21-15,0 0 16,0 0-16,1 0 0,-1 0 16,0 0-16,0 0 0,0 0 0,22-21 15,-22-1-15,21 1 0,-21 0 16,22 0-16,-22 0 0,0 0 0,0-1 16,0 1-16,0 0 0,-21 0 0,0 0 15,22 0-15,-22-1 0,21 1 16,-21 0-16,0 0 15,0 0 1,21 21-16,-21-21 0,21 21 16</inkml:trace>
  <inkml:trace contextRef="#ctx0" brushRef="#br1" timeOffset="108267.67">6879 11705 0,'-42'0'31,"63"0"16,-21-21-31,21 21 0,-21-21-16,0 0 31,-21 21 0,0 0-15,0 0-16,-1 0 15,1 21-15,21 0 16,-21-21-16,21 21 0,-21-21 16,21 21-16,0 1 15,0-1-15,21-21 16,0 0-16,-21 21 15,21-21-15,1 0 0,-22 21 0,21-21 0,0 21 16,-21 0-16,21-21 0,-21 22 16,21-1-16,0 0 15,-21 0-15,0 0 16,0 0-16,0 1 0,0-1 16,0 0-16,0 0 15,22-21 1,-22 21-16,21-21 0,0 0 15,0 0-15,0 0 0,22 0 16,-22 0-16,21-21 0,-21 0 0,22 21 16,-22-21-16,21 0 0,0-1 15,-20 1-15,20 0 0,0 0 16,1 0-16,-22 0 0,21-22 0,-21 22 16,22 0-16,-22 0 0,-21 0 0,0-22 15,0 22-15,0 0 16,0 0-16,-21 21 15,-1 0-15,1 0 0,0 0 16,0 0-16,0 0 0,0 0 16,21 21-16,0 0 15,0 0-15,0 0 0,21-21 16,-21 22-16,21-1 0,0-21 16,0 21-16,-21 0 0,21-21 15,1 21-15,-22 0 0,0 1 0,21-22 16,-21 21-16,21 0 0,-21 0 15,0 0-15,0 0 0,21-21 16,-21 22-16,21-22 0,0 21 16,1-21-16,-1 0 0,0 0 15,0 0-15,21 0 0,-20 0 0,-1 0 16,21 0-16,-21-21 0,22 21 0,-22-22 16,21 22-16,-21-21 0,0 0 15,22 0-15,-22 0 0,0 0 16,0-1-16,0 1 0,1 0 0,-22 0 15,0 0-15,21 0 0,-21-1 0,0-20 16,0 21-16,0 0 16,0 0-16,0-1 15,-21 22-15,-1 0 0,1 0 16,0 0-16,21 22 0,-21-1 16,0 0-16,21 0 0,-21 0 0,21 0 15,0 1-15,-22-1 0,22 0 0,0 0 16,0 21-16,0-20 0,0-1 15,0 0-15,0 0 0,0 0 0,22 0 16,-1 1-16,0-1 0,0-21 0,0 0 16,0 21-16,1-21 0,20 0 15,-21 0-15,21 0 0,-20-21 16,20 0-16,-21 21 0,21-22 0,1 1 16,-22 0-16,21-21 0,-21 21 15,22-1-15,-22-20 0,0 21 0,0-21 16,0 20-16,1 1 0,-22-21 0,0 21 15,21 0-15,-21-1 0,0 1 16,-21 21 0,-1 21-1,1 1-15,21-1 0,0 0 0,-21 0 16,21 0-16,-21 0 0,21 22 16,-21-22-16,21 0 0,0 0 0,0 0 15,0 1-15,0-1 0,0 0 16,-21 0-16,21 0 15,0-42 17,0 0-32,0 0 15,21 21-15,-21-43 0,21 22 0,-21 0 16,21 0-16,0-21 0,0 20 0,1-20 16,-1 21-16,0-21 0,21 20 15,-21-20-15,1 21 0,20 0 0,-21 0 16,0-1-16,0 22 0,22 0 15,-22 0-15,0 0 0,0 0 0,0 22 16,-21-1 0,0 0-16,0 21 0,0-21 0,0 1 15,0-1-15,0 21 0,0-21 0,0 0 16,0 1-16,0-1 0,0 0 16,0 0-16,0 0 0,0 0 0,22 1 15,-1-1-15,0-21 0,0 21 16,0-21-16,0 0 0,1 0 15,-1 0-15,0 0 0,0-21 0,0 0 16,0-1-16,22 22 0,-22-21 0,0-21 16,0 21-16,0 0 0,-21-22 15,22 1-15,-1 0 0,-21-1 16,0-20-16,21-1 0,0 22 0,-21-22 16,21 1-16,-21 21 0,0-22 0,0 22 15,21-1-15,-21 1 0,0 21 16,0 0-16,0 0 0,0-1 0,0 44 47,-21 20-47,21-21 0,-21 21 0,21 1 15,-21-1-15,21 0 0,0 22 0,0-22 16,0 22-16,0-22 0,0 0 16,-21 22-16,21-22 0,0 1 0,0-1 15,0-21-15,0 21 0,0-20 16,0 20-16,0-21 0,0 0 15,0 0-15,0 1 0,21-22 0,-21 21 16,21-21-16,0 0 16,0 0-16,1 0 0,-22-21 0,21 21 15,0-22-15,-21 1 0,21 0 16</inkml:trace>
  <inkml:trace contextRef="#ctx0" brushRef="#br1" timeOffset="108535.52">9313 11430 0,'21'0'32,"1"0"-32,-1-21 15,0 21-15,0 0 0,21-21 0,-20 21 16,20 0-16,-21 0 0,21-21 15,-20 21-15,-1 0 0,21 0 0,-21 0 16,0 0-16,1 0 0,-1 0 16</inkml:trace>
  <inkml:trace contextRef="#ctx0" brushRef="#br1" timeOffset="109744">10139 11134 0,'0'0'0,"21"-21"0,-21-1 16,0 1-16,0 0 16,0 0-1,0 42 32,0 0-47,-21 22 0,21-22 0,-21 21 16,21 0-16,-22 1 0,22-1 15,0 0-15,0 22 0,-21-22 0,0 1 16,21-1-16,-21-21 0,21 21 0,0 1 16,0-22-16,0 0 15,0 0-15,0 0 0,0 1 0,0-1 0,21 0 16,0-21-16,0 0 0,1 0 0,-1 0 16,0 0-16,21 0 15,-21 0-15,1 0 0,-1-21 0,0 21 16,21-21-16,-21-1 0,1 1 0,20 0 15,-21 0-15,21 0 0,-20-22 16,-1 22-16,0-21 0,21 0 0,-42-1 16,21 1-16,1 0 0,-22-1 0,0 1 15,0 0-15,0 20 0,0-20 16,0 21-16,0-21 0,0 20 16,0 1-16,-22 21 0,22 21 46,0 1-30,0-1 0</inkml:trace>
  <inkml:trace contextRef="#ctx0" brushRef="#br1" timeOffset="110411.62">11007 11091 0,'-22'0'32,"1"0"-32,0 0 0,0 22 15,0-1-15,21 0 0,-21 0 16,21 21-16,-22-20 0,22 20 0,-21 0 16,21-21-16,0 22 0,0-1 0,-21-21 15,21 22-15,-21-22 0,21 21 16,0-21-16,0 0 0,0 1 0,-21-1 15,21 0-15,0 0 0,21-21 47,0-21-31,-21 0-16,0 0 0,21-1 0,0 1 16,-21 0-16,0-21 0,22 21 15,-1-22-15,-21 1 0,21 0 0,0 20 16,0-20-16,0 0 0,1-1 0,-1 1 15,0 21-15,21-21 0,-21 20 16,22 1-16,-22 0 0,21 21 0,1 0 16,-22 0-16,21 0 0,-21 0 0,0 0 15,1 0-15,-1 21 0,0 0 16,-21 1-16,0-1 0,0 0 0,0 0 16,0 0-16,0 22 0,-21-22 0,-22 0 15,22 0-15,-21 0 16,0 0-16,-1 1 0,1-1 0,0-21 15,-1 21-15,1-21 0,0 0 0,-1 21 16,1-21-16,21 0 0,0 0 16,-1 0-16,1 0 0,21 21 15,0 0 1,21-21-16,1 22 0,-1-22 16,0 21-16,0-21 0,0 21 0,22 0 15,-22-21-15,0 21 0,21 0 16,-21-21-16,1 22 0,20-1 0,-21-21 15,0 21-15,0-21 0,1 21 0,-1-21 16,-21 21-16,21-21 0,0 0 16,-21 21-1,0-42 17</inkml:trace>
  <inkml:trace contextRef="#ctx0" brushRef="#br1" timeOffset="110963.95">11959 11049 0,'0'0'0,"0"-21"31,-21 21-31,0 0 15,0 0-15,-1 21 16,1 0-16,21 22 0,0-22 0,-21 21 16,21-21-16,-21 22 0,21-1 0,-21 0 15,21 1-15,0-1 0,-21 0 16,-1 1-16,1-22 0,21 21 0,-21 0 16,0-20-16,0 20 0,21-21 15,-21 0-15,-1 0 0,1 1 0,21-1 16,-21 0-16,0-21 15,0 0-15,21-21 32,0 0-17,0-1-15,0 1 0,0 0 16,0 0-16,21 0 0,0 0 0,0-22 16,0 22-16,1 0 0,-1 0 15,0 21-15,-21-21 0,21 21 16,0-22-16,0 22 0,1 0 0,-22 22 15,21-1 1,0 0-16,-21 0 0,21 0 0,-21 0 16,0 1-16,21-1 0,-21 0 0,21-21 15,-21 21-15,22 0 0,-1 0 16,0-21-16,0 0 0,0 0 16,-21 22-16,21-22 0,1 0 0,-1 0 15,0 0-15,0 0 16,0 0-16,-21-22 0,21 1 15,1 0-15</inkml:trace>
  <inkml:trace contextRef="#ctx0" brushRef="#br1" timeOffset="111299.76">12848 11028 0,'0'0'0,"0"-21"16,-21 21-1,21 21 1,-21 0-16,0 0 0,-1 22 16,22-22-16,-21 21 0,0 0 0,21 1 15,0-1-15,-21 0 0,0-20 16,21 20-16,-21 0 0,21 1 15,0-22-15,0 21 0,0-21 0,0 0 16,0 22-16,0-22 0,0 0 16,0 0-16,0 0 0,21-21 15,0 0-15,0 0 16,0 0-16,0 0 0,1 0 16,-1 0-16,0-21 0,0 21 0,0-21 15</inkml:trace>
  <inkml:trace contextRef="#ctx0" brushRef="#br1" timeOffset="111660.23">13441 10922 0,'0'0'0,"21"0"16,0-21-16,0 21 0,0 0 16,1 0-16,-1 0 0,21 0 0,-21 0 15,0 0-15,1 0 0,-1 0 0,21 21 16,-21 0-16,-21 0 16,21 1-16,-21-1 0,22 21 0,-22-21 15,0 22-15,0-1 0,0 0 0,0 1 16,0-1-16,-22 21 0,1-20 15,21-1-15,-21 0 0,0-20 0,0 20 16,0 0-16,-1-21 0,22 1 0,-21 20 16,0-21-16,0 0 0,21 0 0,-21-21 15,21 22-15,-21-22 0,21 21 16,-22-21-16,1 0 16</inkml:trace>
  <inkml:trace contextRef="#ctx0" brushRef="#br1" timeOffset="112967.02">720 13589 0,'0'0'0,"-22"-21"0,22 0 16,-21 0-16,21-1 15,-21 22-15,0 0 16,21 22 0,0 20-16,0-21 0,0 21 15,-21 1-15,21-1 0,0 0 16,0 1-16,0-1 0,-21 0 16,-1 1-16,22-1 0,-21-21 15,0 22-15,0-22 0,0 0 0,0 0 16,-1 0-16,22-42 31,0 0-31,0 0 16,0 0-16,22-1 15,-1 1-15,0 0 0,0 21 16,0-21-16,0 21 16,22 0-16,-22 0 0,0 0 0,21 0 15,-20 0-15,20-21 0,-21 21 16,21 0-16,1 0 0,-22-21 15,21 21-15,-21 0 0,1-22 16,20 22-16,-21-21 0,0 21 0,-21-21 16,21 0-16,-21 0 15,0 0-15,0-1 16,0 1-16,-21 0 0,0 0 16,21 0-16,-21 21 0,0 0 15,21-21-15,-21 21 16,-1 0-16,22 21 15,0 0-15,-21 0 0,21 21 16,0-20-16,0 20 0,0 0 16,-21-21-16,21 22 0,-21-1 0,21-21 15,0 22-15,0-1 0,-21-21 16,21 0-16,-21 22 0,21-22 0,0 0 16,0 0-16,0 0 0,0 0 15,0-42 16</inkml:trace>
  <inkml:trace contextRef="#ctx0" brushRef="#br1" timeOffset="113283.84">1566 13970 0,'0'0'16,"0"21"-16,0-42 47,0 0-32,-21 21 1,21-21-1,21 21 48</inkml:trace>
  <inkml:trace contextRef="#ctx0" brushRef="#br1" timeOffset="115797.5">3725 13441 0,'0'0'16,"0"-21"-16,21 0 0,-21-1 15,0 1-15,0 0 16,0 0-16,-21 21 0,0-21 16,0 21-16,0 0 0,-22 0 0,22 0 15,-21 0-15,0 0 0,-1 0 16,-20 21-16,20-21 0,1 21 0,0 0 16,-1 22-16,1-22 0,0 21 15,-1-21-15,22 22 0,0-1 0,0 0 16,21-21-16,0 22 0,0-22 15,0 21-15,0-21 0,0 1 0,0-1 16,21-21-16,21 0 16,-20 0-16,20 0 0,-21 0 0,21 0 15,22-21-15,-22 21 0,1-22 16,20 1-16,-21 0 0,1 0 16,-1 21-16,0-21 0,-20 0 0,20-1 15,-21 1-15,0 0 0,-21 0 16,0 0-16,21 21 0,-21-21 0,0-1 15,0 1-15,22 21 16,-22-21-16,0 0 16,21 21 15,-21-21-31,21 21 187,0 21-124,-21 0-47,0 0-16,0 0 15,0 1-15,0 20 0,0-21 16,0 0-16,0 0 0,0 22 15,0-22-15,0 21 0,0-21 0,0 22 16,0-22-16,0 21 0,0-21 0,0 22 16,0-1-16,0-21 15,0 22-15,0-1 0,0-21 0,0 21 16,0 1-16,0-1 0,0-21 16,0 22-16,0-1 0,0 0 0,0 1 15,0-22-15,0 21 0,0 0 0,0-20 16,0 20-16,0-21 0,0 21 15,0-20-15,0-1 0,0 21 0,0-21 16,0 0-16,-21 1 0,0-1 16,0-21-16,-1 0 15,1 0-15,-21 0 0,21-21 0,-22-1 16,22 1-16,-21 0 0,0-21 16,-1 21-16,1-22 0,21 1 0,-22 0 15,1-1-15,21 1 0,-21 0 0,20-1 16,1 22-16,21-21 15,0 21-15,0-22 0,-21 22 0,21 0 16,0 0-16,0 0 0,0-1 16,21 1-16,22-21 0,-22 21 15,0 0-15,0 21 0,21-22 16,-20 1-16,20 0 0,-21-21 0,21 21 16,-20-1-16,20 1 0,0 0 0</inkml:trace>
  <inkml:trace contextRef="#ctx0" brushRef="#br1" timeOffset="116180.97">4085 13695 0,'0'-21'31,"21"21"-31,0 0 0,-21-21 16,0-1-16,22 22 0,-1-21 15,-21 0-15,21 21 0,-21-21 0,0 0 16,21 0-16,-21-1 0,0 1 0,0 0 16,0 0-1,0 0-15,-21 21 32,0 0-32,0 0 0,-1 21 15,1 0-15,0 0 0,21 22 16,0-22-16,-21 21 0,0-21 0,21 22 15,0-22-15,0 21 0,0-21 0,0 0 16,0 22-16,0-22 0,0 0 16,0 0-16,21-21 0,0 21 0,0-21 15,0 0-15,1 0 0,-1 0 0,21 0 16,-21 0-16,22 0 0,-22 0 16,0-21-16,21 0 0,-21 0 0,1 0 15,20 0-15</inkml:trace>
  <inkml:trace contextRef="#ctx0" brushRef="#br1" timeOffset="116467.81">4805 13102 0,'-43'43'31,"43"-22"-31,0 0 15,-21 21-15,21-21 0,-21 22 0,21-1 16,-21 0-16,21 1 0,-21-1 0,21 0 16,0 1-16,-21-1 0,21 0 15,-22 1-15,22-1 0,0 0 0,0-20 16,0 20-16,0-21 0,0 0 16,0 0-16,0 1 0,22-22 15,-1 0-15,0 0 0,0 0 16,0 0-16,0 0 0,1 0 15,-22-22-15,21 1 0,0 21 0</inkml:trace>
  <inkml:trace contextRef="#ctx0" brushRef="#br1" timeOffset="116727.67">4445 13483 0,'-21'0'0,"42"0"0,-21-21 16,21 21 0,0-21-16,22 21 0,-1 0 15,-21 0-15,21-21 0,1 21 0,-1 0 16,0 0-16,1 0 0,-22-21 16,21 21-16,-21 0 0,1 0 0,-1 0 15,0 0-15,0 0 0,0 0 16,-21-22 15</inkml:trace>
  <inkml:trace contextRef="#ctx0" brushRef="#br1" timeOffset="117223.98">5630 13060 0,'0'0'0,"0"-21"31,-21 21-31,0 0 0,0 21 15,21 21-15,-21-21 0,-1 22 16,22-1-16,-21 0 0,21 22 0,-21-22 16,0 22-16,21-22 0,-21 22 15,0-22-15,21 0 0,0 22 0,-22-22 16,22-21-16,0 22 0,0-22 0,0 0 16,0 0-16,0 0 0,0 0 15,22-21 1,-1 0-16,-21-21 15,21 21-15,-21-21 0,0 0 16,0 0-16</inkml:trace>
  <inkml:trace contextRef="#ctx0" brushRef="#br1" timeOffset="117546.79">5419 13208 0,'0'-42'0,"0"84"0,0-105 0,0 41 16,0 1-16,0-21 0,0 21 15,21 0-15,0-1 0,0 22 16,21-21-16,-20 0 0,20 21 0,0 0 16,1 0-16,-22 0 0,21 0 15,0 0-15,1 0 0,-1 21 0,0 0 16,1 1-16,-22-1 0,0 21 0,0 0 16,-21-20-16,0 20 0,0-21 15,0 21-15,-21 1 0,0-22 0,0 0 16,-22 21-16,1-20 0,21-1 0,-21 0 15,-1 0-15,1 0 0,21-21 16,-22 21-16,22 1 0,0-22 0,0 0 16,0 0-16,42 0 31,0 0-15,0 0-16,22 0 0</inkml:trace>
  <inkml:trace contextRef="#ctx0" brushRef="#br1" timeOffset="118115.47">6498 13589 0,'0'0'0,"0"-21"0,21 21 0,-21-21 16,0 0-16,0-1 0,0 1 15,0 0-15,-21 21 0,21-21 16,-21 0-16,0 0 0,0-1 16,-1 1-16,1 21 0,0-21 15,0 21-15,0 0 16,0 0-16,-1 0 0,1 21 0,0 0 16,0 1-16,0-1 0,0 0 0,-1 0 15,1 21-15,0-20 0,0 20 16,0-21-16,0 21 0,21-20 15,-22-1-15,22 0 0,0 0 0,0 0 16,0 0-16,22-21 16,-1 0-16,0 0 0,0 0 15,0 0-15,0 0 0,1 0 0,-1-21 16,0 21-16,0-21 0,0 0 16,0 21-16,1-21 0,-1 0 0,21-1 15,-42 1-15,21 0 0,0 0 0,1 0 16,-22 0-16,21-1 0,-21 1 15,0 0-15,0 0 0,0 42 47,0 0-47,0 0 16,0 1-16,0-1 16,0 21-16,0-21 0,0 0 15,0 1-15,0-1 0,0 0 0,0 0 16,0 0-16,21-21 0,0 21 15,0 1-15,0-22 16,1 0-16,-1 0 0,0 0 0,21 0 16,1 0-16</inkml:trace>
  <inkml:trace contextRef="#ctx0" brushRef="#br1" timeOffset="118854.19">7345 13377 0,'0'0'0,"-85"-63"32,64 63-32,0 0 0,0 0 15,-1 0-15,1 0 0,0 0 0,-21 0 16,21 21-16,-1-21 0,-20 21 0,21-21 16,0 21-16,0 1 15,-1-1-15,1-21 0,21 21 0,0 0 16,-21 0-16,21 0 0,0 1 0,0-1 15,0 0-15,0 0 0,0 0 16,0 0-16,21-21 0,0 22 0,1-22 16,-1 0-16,0 0 0,0 0 0,21 0 15,-20 0-15,20 0 0,-21 0 16,21-22-16,-20 1 0,-1 21 0,21-21 16,-21 0-16,0 0 0,-21 0 0,22-1 15,-22 1-15,21 21 0,-21-21 16,0 0-16,0 0 15,0 42 32,0 0-47,-21 0 0,21 22 16,0-22-16,0 21 0,0-21 16,0 22-16,0-1 0,0 0 0,0 1 15,0-1-15,0 0 0,0 1 0,0 20 16,0-21-16,0 1 0,0 20 15,0-20-15,0 20 0,0-21 0,0 22 16,0-22-16,0 22 0,0-1 0,0-20 16,0 20-16,0-21 0,0 1 15,0 20-15,0-20 0,0-1 0,0-21 16,-22 21-16,1 1 0,0-22 0,21 0 16,-21 21-16,0-42 0,0 22 15,-1-1-15,1-21 0,0 0 16,0 0-16,0 0 0,0-21 0,-1 21 15,1-22-15,0 1 0,0-21 0,0 21 16,0-22-16,-1 22 0,-20-21 16,21-22-16,0 22 0,0 0 0,21-22 15,-22 1-15,1-1 0,21 1 0,0 20 16,0-20-16,0 21 0,0-1 16,21-20-16,1 20 0,-1 1 0,0 0 15,0-1-15,21 22 0,-20-21 16,20 0-16,-21-1 0,21 1 15,1 21-15,-22-22 0,21 1 0,1 0 16,-1 21-16,-21-1 0</inkml:trace>
  <inkml:trace contextRef="#ctx0" brushRef="#br1" timeOffset="119229.45">7599 13504 0,'0'0'0,"21"-21"31,0 21-15,0 0-16,-21-21 16,21 21-16,1 0 0,-1-21 0,0 0 15,0 21-15,0-21 16,0 21-16,1-22 0,-22 1 16,0 0-16,0 0 15,0 0 1,-22 21-16,1 0 0,-21 0 15,21 0-15,0 21 0,-22 0 16,22-21-16,-21 21 0,-1 0 16,22 22-16,0-22 0,0 0 0,0 21 15,21-20-15,0 20 0,0-21 0,0 21 16,0-20-16,21-1 0,0 0 16,0 0-16,0 0 0,1-21 15,-1 0-15,21 21 0,-21-21 0,22 0 16,-22 0-16,21 0 0,-21 0 15,22-21-15,-22 0 0,0 0 0,0 0 16,21 21-16,-42-21 0</inkml:trace>
  <inkml:trace contextRef="#ctx0" brushRef="#br1" timeOffset="120067.53">8805 13208 0,'21'0'0,"-42"0"0,64 0 0,-22 0 16,0 0-1,0 0-15,0 0 16,0 0-16,-21-21 0,22 21 0,-1 0 16,-21-21-16,21 21 0,-21-21 15,21 21-15,-21-22 0,21 1 0,-21 0 16,0 0-16,0 0 16,0 0-16,0-1 0,0 1 15,-21 0-15,0 0 0,0 21 16,0 0-16,-1 0 0,-20 0 15,0 0-15,21 0 0,-22 21 0,1 0 16,0 0-16,-1 1 0,1-1 0,21 0 16,-22 0-16,22 0 0,0 0 15,0 1-15,0-1 0,21 0 0,0 0 16,0 0-16,0 0 0,21 1 16,0-22-16,21 21 15,-20-21-15,20 21 0,0-21 0,1 21 16,-1 0-16,0-21 0,1 21 15,-1 1-15,0-1 0,-21-21 0,22 21 16,-22 0-16,0 0 0,0 0 16,0 1-16,-21-1 0,0 0 15,0 0-15,0 0 0,0 0 0,-21 1 16,0-1-16,0 0 0,0 0 0,-22 0 16,22-21-16,-21 21 0,0-21 15,-1 0-15,1 0 0,0 0 0,-1 0 16,1 0-16,0-21 0,-1 0 0,22 21 15,-21-21-15,21 0 0,-1-22 16,1 22-16,0 0 0,0 0 16,0-21-16,21 20 0,0 1 0,0 0 15,0 0-15,0 0 16,21 21 0,0 0-16,0 0 0,0 0 0,1 0 15,20 0-15,-21 0 0,21-21 16,1 21-16</inkml:trace>
  <inkml:trace contextRef="#ctx0" brushRef="#br1" timeOffset="120560.45">9546 13208 0,'-21'0'15,"42"0"-15,-63 0 0,21 0 0,-1 0 16,1 0-16,0 21 0,0 0 16,0 1-16,0-1 0,-1 0 0,1 0 15,0 0-15,0 0 0,0 22 16,0-22-16,-1 21 0,22-21 16,0 1-16,0 20 0,0-21 0,0 0 15,0 22-15,0-22 0,0 0 0,22-21 16,-1 21-16,0 0 0,0-21 15,0 0-15,0 0 0,1 0 0,20 0 16,-21 0-16,21 0 0,-20-21 0,-1 21 16,21-21-16,-21 0 0,0 0 15,22-1-15,-22 1 0,0 0 0,0 0 16,-21-21-16,0 20 0,0-20 16,0 21-16,0-21 0,0 20 0,0 1 15,-21-21-15,0 21 0,0 0 0,0 21 16,-1-22-16,-20 22 0,21 0 15,-21 0-15,20 0 0,-20 22 0,21-22 16,0 21-16,0 0 0,-22 0 0,43 0 16,-21 0-16,21 1 0,-21 20 15,21-21-15,0 0 0,0 0 16,0 1-16,21-1 0,0 0 0,0 0 16,1 0-16,-1-21 0,0 0 15,0 0-15,21 0 0,-20 0 0</inkml:trace>
  <inkml:trace contextRef="#ctx0" brushRef="#br1" timeOffset="121403.23">10054 13229 0,'0'0'0,"-21"0"31,21 21-31,0 1 0,-21-1 15,0 0-15,-1 0 0,22 0 0,-21 0 16,21 1-16,0 20 0,-21-21 16,21 0-16,0 0 0,0 1 0,0-1 15,0 0-15,0 0 0,21 0 16,0-21-16,1 0 16,-1 0-16,0 0 0,0 0 0,0 0 15,0 0-15,1 0 0,-1 0 0,21-21 16,-21 0-16,0 21 0,1-21 15,-1 0-15,0-1 0,0-20 16,0 21-16,-21 0 0,21 0 0,-21-1 16,22 1-16,-22 0 0,21 21 0,-21-21 15,0 0-15,0 0 16,0 42 15,0 0-15,0 0-16,0 0 0,0 0 0,0 1 15,0-1-15,-21 0 0,21 21 0,0-21 16,0 1-16,0-1 0,0 0 16,0 0-16,0 0 0,21 0 15,-21 1-15,21-22 0,0 0 16,0 0-16,0 0 0,1 0 16,-1 0-16,0 0 0,21-22 0,-21 1 15,1 21-15,-1-21 0,21 0 0,-21 0 16,0 0-16,-21-1 0,22 1 15,-22 0-15,21-21 0,-21 21 0,0-1 16,0 1-16,0 0 0,0 0 0,0 0 16,0 0-16,-21 21 15,-1 0-15,44 0 63,-1 0-63,0 0 0,0 0 0,0 0 15,0 0-15,1-22 0,-1 22 0,0 0 16,0 0-16,0 0 0,0 0 16,1 0-16,-1 0 0,-21 22 31,0-1-31,0 0 0,0 0 16,-21 0-16,21 0 0,-22 1 15,22 20-15,-21-21 0,21 0 16,0 0-16,0 1 0,0-1 15,0 0-15,0 0 0,0 0 16,0 0-16,0 1 16,21-22-16,1 0 0,-1 0 15,0 0-15,0 0 0,21-22 16,-20 22-16,-1-21 0,21 0 0</inkml:trace>
  <inkml:trace contextRef="#ctx0" brushRef="#br1" timeOffset="121696.06">11769 13102 0,'0'0'0,"0"-21"16,-85 0 0,64 21-16,0 0 15,-1 0-15,1 21 0,0 0 0,0 0 16,0 1-16,0-1 0,-1 0 0,1 21 15,0-21-15,21 1 0,0 20 16,0-21-16,0 0 0,0 22 0,0-22 16,0 0-16,0 0 0,0 21 0,21-20 15,0-1-15,-21 0 0,22-21 16,-1 0-16,0 0 0,0 0 16,0 0-16,0 0 15,1 0-15,-1-21 0,0 0 0,0 21 16,21-22-16</inkml:trace>
  <inkml:trace contextRef="#ctx0" brushRef="#br1" timeOffset="122103.83">12107 13208 0,'0'21'0,"0"0"31,21-21-15,1 0-16,-1 0 0,0 0 0,0 0 16,0 0-16,0 0 0,1 0 0,-1 0 15,21 0-15,-21-21 0,0 21 16,-21-21-16,22 0 0,-1 21 0,-21-21 16,21 0-16,-21-1 0,0 1 0,0 0 15,0 0-15,0 0 16,-21 0-16,0 21 0,-1 0 0,1 0 15,0 0-15,-21 0 0,21 0 0,-1 21 16,1-21-16,-21 21 0,21 0 16,0 0-16,-1 22 0,1-22 0,0 0 15,0 21-15,21-21 0,0 1 16,0-1-16,0 21 0,0-21 16,0 0-16,0 1 0,0-1 0,0 0 15,0 0-15,21 0 0,0-21 16,-21 21-16,21-21 0,1 0 15,-1 0-15,0 0 0,0 0 0,0 0 16,0 0-16,1 0 0</inkml:trace>
  <inkml:trace contextRef="#ctx0" brushRef="#br1" timeOffset="122403.66">13060 12742 0,'-64'22'15,"64"-1"1,-21 0-16,0 0 0,21 0 0,-21 22 16,0-1-16,-1-21 0,22 21 15,-21 1-15,21-1 0,-21-21 16,21 22-16,0-1 0,0-21 0,0 21 15,0-20-15,0-1 0,0 0 16,0 0-16,0 0 0,0 0 0,21 1 16,0-22-16,1 0 0,-1 0 15,0 0-15,0 0 0,0 0 16,0 0-16,1 0 0,-1 0 0</inkml:trace>
  <inkml:trace contextRef="#ctx0" brushRef="#br1" timeOffset="122713.02">13504 12573 0,'0'0'15,"21"0"-15,1 0 16,-1 0-16,0 0 15,0 0-15,0 21 0,-21 0 0,21-21 16,1 22-16,-1 20 0,0-21 0,-21 0 16,0 22-16,0-1 0,0 0 15,0-21-15,0 22 0,0-1 0,0 0 16,-21 1-16,0-1 0,-22 0 0,22-20 16,-21 20-16,21-21 0,-22 21 15,1-20-15,21-1 0,-22 0 16,22 0-16,0 0 0,0 0 0,0-21 15,21 22-15,-21-1 0</inkml:trace>
  <inkml:trace contextRef="#ctx0" brushRef="#br1" timeOffset="123696.03">656 15050 0,'21'0'47,"0"0"-47,1 0 15,-1 0-15,0 0 0,0 0 16,0 0-16,22 0 0,-22 0 0,0 0 16,21-22-16,-21 22 0,1 0 15,-1 0-15,0 0 0,0 0 16,-42 0 15,0 0-15,0 0-16</inkml:trace>
  <inkml:trace contextRef="#ctx0" brushRef="#br1" timeOffset="124239.72">656 15028 0,'-21'0'0,"42"0"16,-63 0-16,21 0 0,-1 0 16,1 0-16,21 22 15,-21-22-15,21 21 16,0 0-16,-21-21 0,21 21 15,-21 0-15,0 0 0,-1 1 16,22-1-16,0 0 16,0 0-16,-21 0 0,21 0 15,0 1-15,0-1 16,21-21 15,1-21-15,-1-1-16,0 22 0,-21-21 0,21 21 15,0-21-15,0 21 0,22-21 16,-22 21-16,0 0 0,21 0 16,-20-21-16,20 21 0,-21 0 0,21 0 15,-20 0-15,-1 0 0,21 0 16,-21 0-16,0 0 0,1 21 16,-22 0-16,0 0 0,21-21 15,-21 43-15,0-22 0,0 0 0,0 0 16,0 0-16,-21 0 0,-1 22 15,1-22-15,-21 0 0,21 0 0,-22 0 16,22 1-16,-21-1 0,0-21 16,-1 21-16,1-21 0,0 0 0,-1 0 15,1 0-15,21 0 0,-22 0 16,22 0-16,0 0 0,0 0 0,0-21 16,0 21-16,-1-21 0,1 21 15,21-22-15,0 1 16,0 0-1,21 0 1,1 0-16,-1 21 16,0 0-16</inkml:trace>
  <inkml:trace contextRef="#ctx0" brushRef="#br1" timeOffset="124531.66">1503 15388 0,'-21'0'16</inkml:trace>
  <inkml:trace contextRef="#ctx0" brushRef="#br1" timeOffset="125519.23">3746 15346 0,'0'0'0,"64"-85"31,-64 64-31,0 0 0,0 0 0,0 0 16,0-1-16,0 1 0,-21 0 0,0 0 15,-1 0-15,-20 21 0,21 0 16,-21-21-16,-1 21 0,1 0 0,0 0 16,-1 21-16,1-21 0,0 21 15,-1 0-15,22 0 0,-21 22 16,21-22-16,-1 0 0,1 21 0,0-21 16,21 22-16,0-22 0,0 0 15,0 0-15,0 0 0,21 1 16,0-22-16,22 0 0,-22 0 15,21 0-15,1 0 0,-1 0 0,0-22 16,1 22-16,-1-21 0,21 0 16,-20 21-16,-1-21 0,0 0 0,1 0 15,-22 21-15,21-22 0,-21 1 16,1 21-16,-1 0 0,-21-21 0,21 21 16,-21 21 15,0 0-16,0 1-15,0-1 0,0 0 16,0 0-16,0 21 0,0 1 0,-21-22 16,21 21-16,0 1 0,0-1 0,0-21 15,0 21-15,0 1 0,0-1 16,0 0-16,0 1 0,0-1 0,0 0 16,0 1-16,0-1 0,0 0 15,0-20-15,0 20 0,0 0 0,0 1 16,0-1-16,-21-21 0,-1 21 15,1-20-15,0 20 0,0-21 16,-21 0-16,20 0 0,-20 1 0,0-22 16,-1 0-16,1 0 0,0 0 15,-1 0-15,1 0 0,0 0 0,-1-22 16,1-20-16,0 21 0,-1 0 0,1-22 16,21 1-16,0 0 0,-22-1 15,43 1-15,-21-21 0,21 20 0,0 1 16,0 0-16,0-1 0,0 1 15,21 0-15,-21 20 0,43-20 0,-22 21 16,21-21-16,-21 20 0,22 1 16,-1-21-16,22 21 0,-22 0 15,0-1-15,1-20 0,20 21 0,-21 0 16</inkml:trace>
  <inkml:trace contextRef="#ctx0" brushRef="#br1" timeOffset="125908.01">4191 15388 0,'0'0'16,"21"0"-16,0 0 0,0 0 16,1-21-16,-22 0 15,21 21-15,0-21 0,0 0 0,43-43 31,-64 43-31,0 0 0,0 0 0,0-1 16,0 1-16,0 0 16,-22 21-16,1 0 0,0-21 0,0 21 15,0 0-15,0 0 16,-1 21-16,1 0 0,0-21 0,21 43 16,0-22-16,-21 0 0,21 21 0,-21-21 15,21 22-15,0-22 0,0 0 16,0 21-16,0-20 0,0-1 0,0 21 15,0-21-15,21 0 16,0-21-16,0 22 0,0-1 0,22-21 16,-22 0-16,0 0 0,0 0 0,22 0 15,-22 0-15,21 0 0,-21-21 16,22-1-16,-22 22 0,21-21 0,-21 0 16</inkml:trace>
  <inkml:trace contextRef="#ctx0" brushRef="#br1" timeOffset="126192.85">4932 14817 0,'0'0'0,"0"-21"16,-21 21 0,-1 0-16,1 21 15,21 0-15,0 0 16,0 21-16,0-20 0,-21 20 0,21 0 15,0 1-15,-21-1 0,21 0 16,0 1-16,0-1 0,0 0 0,0 1 16,0-1-16,0 0 0,0-21 0,0 22 15,0-22-15,0 0 0,0 0 16,0 0-16,21-21 0,0 22 16,0-22-16,1 0 0,-1 0 15,0-22-15,0 1 16</inkml:trace>
  <inkml:trace contextRef="#ctx0" brushRef="#br1" timeOffset="126407.73">4678 15134 0,'-21'0'0,"42"0"0,-21 0 31,21 0-31,0 0 16,0 0-16,22 0 0,-22 0 16,0 0-16,21-21 0,-21 21 0,1 0 15,20 0-15,-21-21 0,0 21 16,0 0-16,1-21 0,-1 0 16</inkml:trace>
  <inkml:trace contextRef="#ctx0" brushRef="#br1" timeOffset="126887.95">5419 14774 0,'21'-21'0,"0"21"15,0 0-15,0 0 0,22 0 16,-22 0-16,21 0 0,0-21 0,-20 21 16,20 0-16,0 0 0,1 0 0,-1-21 15,0 21-15,-21 0 0,1 0 16,-1 0-16,0 0 0,0 0 15,-42 0 1,0 21 0,0-21-16,-1 21 0,1-21 0,0 0 15,0 0-15,0 0 0</inkml:trace>
  <inkml:trace contextRef="#ctx0" brushRef="#br1" timeOffset="127153.8">5651 14796 0,'0'0'0,"-21"21"0,21 0 16,0 0-16,0 0 15,-21 0-15,21 1 16,0-1-16,0 0 0,0 21 0,-21 1 16,21-1-16,0 0 0,-21 1 0,21-1 15,0 0-15,-21 22 0,-1-43 16,1 21-16,21 1 0,0-22 0,-21 21 15,0-21-15,21 0 0,0 1 16,0-1-16,0-42 31,21-1-15,-21 1-16,21 0 0</inkml:trace>
  <inkml:trace contextRef="#ctx0" brushRef="#br1" timeOffset="127396.66">6032 15155 0,'-21'22'16,"42"-44"-16,-63 65 0,21-22 0,21 21 15,-21-21-15,0 1 0,21-1 0,-22 21 16,22-21-16,0 0 0,-21 1 0,21-1 15,-21-21-15,21 21 0,0-42 47,21 21-47,0-21 16,1-1-16</inkml:trace>
  <inkml:trace contextRef="#ctx0" brushRef="#br1" timeOffset="127687.46">6075 15007 0,'0'64'15,"0"-43"1,21-21 0,0 0-1,0 0-15,0 0 16,-21-21-16,0 0 15,0-1-15,0 1 16,-21 0 0,0 21-16,0 0 0,0 0 15,0 0 1,42 0 15,0 0-31,0 0 0,0 0 16</inkml:trace>
  <inkml:trace contextRef="#ctx0" brushRef="#br1" timeOffset="128003.8">6710 14732 0,'0'0'0,"-21"21"0,-1-21 0,1 21 0,0 1 16,0-1-16,0 0 0,0 21 16,-1-21-16,1 22 0,0-22 0,0 21 15,0 1-15,0-1 0,-1 0 0,1 1 16,0-1-16,21 0 0,0 1 16,-21-22-16,21 21 0,0-21 0,0 0 15,0 1-15,0-1 0,0 0 16,21 0-16,0-21 0,0 0 0,-21 21 15,22-21-15,-1 0 0,0 0 0,0 0 16,0 0-16,0-21 0,1 21 16,-1-21-16,0 0 0,0 0 0,0-1 15</inkml:trace>
  <inkml:trace contextRef="#ctx0" brushRef="#br1" timeOffset="128219.68">6265 15134 0,'0'0'0,"-21"21"31,21 1-31,21-22 16,0 0-16,1 0 0,-1 0 16,21 0-16,-21 0 0,22-22 0,-1 22 15,0-21-15,1 21 0,-1-21 16,0 0-16,1 21 0,-1-21 15,0 0-15,1-1 0,-1 1 0,0 0 16</inkml:trace>
  <inkml:trace contextRef="#ctx0" brushRef="#br1" timeOffset="128503.52">7281 14647 0,'-84'43'31,"84"-22"-31,-22 0 16,1 0-16,21 0 0,-21 1 16,21-1-16,0 21 0,-21-21 0,21 22 15,-21-22-15,21 21 0,0 0 16,0-20-16,0 20 0,0-21 0,0 21 16,0-20-16,0-1 0,0 0 0,0 21 15,0-21-15,0 1 0,0-1 16,0 0-16,0 0 15,21-21 1,0 0-16,0 0 0,0-21 16,1 0-16,-1 0 0,0-1 15</inkml:trace>
  <inkml:trace contextRef="#ctx0" brushRef="#br1" timeOffset="128912.12">7408 15092 0,'-21'21'16,"21"0"-1,21-21 1,0 0-16,1 0 0,-1 0 16,0 0-16,0 0 0,0-21 15,0 0-15,1 21 0,20-21 16,-21 21-16,0-21 0,0-1 0,1 22 15,-22-21-15,0 0 0,0 0 16,0 0-16,0 0 16,0-1-16,-22 22 0,1 0 15,0 0-15,0 0 0,-21 0 0,20 0 16,1 22-16,0-22 0,0 21 16,0 0-16,0 0 0,-1 0 0,22 0 15,-21 1-15,21 20 0,0-21 0,0 0 16,0 0-16,0 1 0,0-1 15,0 0-15,0 0 0,0 0 16,0 0-16,21 1 0,1-22 0,-1 21 16,0-21-16,0 0 0,0 0 15,0 0-15,1 0 0,-1 0 0,0 0 16,21 0-16,-21 0 0,22-21 16,-22-1-16</inkml:trace>
  <inkml:trace contextRef="#ctx0" brushRef="#br1" timeOffset="129219.95">8572 14542 0,'-21'0'0,"42"0"0,-63 0 16,21 0-16,0 0 15,21 21-15,-21-21 0,-1 21 0,1 21 16,21-21-16,-21 1 0,0 20 0,0 0 16,21-21-16,0 22 0,-21-1 15,21-21-15,-22 22 0,22-1 0,0-21 16,0 21-16,0-20 0,0 20 16,0-21-16,22 0 0,-1 0 0,-21 1 15,21-1-15,0 0 0,0-21 16,0 0-16,22 0 0,-22 0 15,0 0-15,0 0 0,0 0 0,22-21 16</inkml:trace>
  <inkml:trace contextRef="#ctx0" brushRef="#br1" timeOffset="129544.76">9186 14393 0,'21'-21'0,"-42"42"0,64-63 0,-22 21 16,0 21-16,-21-21 15,21 21-15,0 0 0,0 0 0,1 0 16,-1 0-16,0 21 0,0 0 16,21 0-16,-20 0 0,-1 22 15,0-1-15,21-21 0,-21 22 0,22-1 16,-22 21-16,0-20 0,0-1 0,0-21 15,-21 22-15,0-1 0,0 0 16,0 1-16,0-22 0,-21 21 0,0-21 16,0 22-16,0-22 0,-22 0 0,22 0 15,-21 21-15,21-42 0,-22 22 16,1-1-16,21 0 0,-21-21 16,20 21-16,1-21 0,-21 0 0</inkml:trace>
  <inkml:trace contextRef="#ctx0" brushRef="#br1" timeOffset="130587.38">995 16341 0,'0'0'0,"-21"0"31,-1 21-15,1 0-16,0 0 0,21 0 16,-21 1-16,0 20 0,0-21 0,-1 21 15,22 1-15,0-1 0,-21 0 16,0 1-16,21-1 0,-21 0 0,21-20 15,0 20-15,0 0 0,0-21 16,0 1-16,0-1 0,42 0 16,-21 0-16,1-21 0,-1 0 15,21 0-15,-21 0 0,22 0 16,-22 0-16,21 0 0,-21 0 0,22-21 16,-22 0-16,0 0 0,0-1 15,0 1-15,-21 0 0,0 0 0,0-21 16,0 20-16,0 1 0,0 0 15,-21 0-15,0 0 0,0 0 16,0 21-16,-1 0 0,1 0 0,0 0 16,-21 0-16,21 0 15,-1 21-15,1 0 0,0 0 0,0 0 16,21 0-16,0 1 0,-21-1 16,21 0-16,0 0 0,-21 0 0,21 0 15,0 1-15,0-1 16,21-21-16,0 0 15,0 0-15,0 0 0</inkml:trace>
  <inkml:trace contextRef="#ctx0" brushRef="#br1" timeOffset="130840.23">1566 16637 0,'-21'0'63,"42"0"-17,0 0-46</inkml:trace>
  <inkml:trace contextRef="#ctx0" brushRef="#br1" timeOffset="132094.51">4233 16425 0,'0'0'16,"0"-21"0,-21 21-16,21-21 15,-21 21-15,0 0 0,0 0 16,-1 0-16,1 0 0,0 0 16,0 0-16,-21 21 0,20 0 0,-20-21 15,21 22-15,0 20 0,-22-21 16,22 0-16,0 0 0,-21 22 0,21-22 15,-1 0-15,22 21 0,-21-20 16,21-1-16,0 21 0,0-21 0,0 0 16,0 1-16,21-22 15,1 0-15,-1 0 16,21 0-16,-21 0 0,0-22 16,1 1-16,20 0 0,-21 21 0,21-21 15,-20 0-15,-1 0 0,0-1 16,0 1-16,0 0 0,0 21 15,1-21-15,-22 0 0,21 21 0,-21-21 16,0-1-16,0 1 16,21 21-16,-21 21 47,0 1-47,0-1 0,0 0 15,0 0-15,0 21 0,0-20 16,0 20-16,0 0 0,0 1 0,0-1 15,0 0-15,0 22 16,0-22-16,21 22 0,-21-1 0,0-21 16,0 22-16,0-22 0,0 22 15,0-1-15,0-20 0,0 20 0,0-21 16,0 22-16,0-22 0,-21 1 16,21-1-16,-21-21 0,0 0 0,-1 0 15,22 1-15,-21-1 0,0-21 16,0 0-16,-21 0 0,20 0 0,-20-21 15,0-1-15,-1 1 0,1 0 16,0 0-16,-1 0 0,1-22 0,0 22 16,-1-21-16,22 0 0,-21-1 15,21 1-15,0 0 0,-1-1 0,22 1 16,0 0-16,0 20 0,0-20 16,22 0-16,-1-1 0,0 22 15,21-21-15,-21 0 0,22 20 0,-1-20 16,0 21-16,1-21 15,-1 20-15,0 1 0,1-21 0,-1 21 0</inkml:trace>
  <inkml:trace contextRef="#ctx0" brushRef="#br1" timeOffset="132532.85">4572 16679 0,'0'22'15,"0"-1"1,21-21 15,-21-21-31,21-1 0,0 22 16,-21-21-16,22 0 0,-1 21 0,0-21 16,0 0-16,0 0 0,0-1 15,1 1-15,-1 0 0,-21-21 0,0 21 16,0-1-16,0 1 15,-21 21 1,-1 0-16,1 0 16,0 21-16,0 1 0,0-22 15,0 42-15,-1-21 0,1 0 0,21 22 16,0-22-16,-21 21 0,21 0 16,0-20-16,0 20 0,0-21 0,0 21 15,0-20-15,0-1 0,0 0 0,21 0 16,0 0-16,1-21 0,-1 0 15,0 0-15,0 0 0,21 0 0,-20 0 16,20 0-16,-21 0 0,21 0 16,-20-21-16,20 0 0,-21 0 0,0 0 15,22-1-15,-22-20 0,21 21 16,-21-21-16,0-1 0,1 22 16</inkml:trace>
  <inkml:trace contextRef="#ctx0" brushRef="#br1" timeOffset="132799.71">5419 16129 0,'0'0'0,"-22"0"31,22 21-31,-21 0 16,0 22-16,21-22 0,0 0 16,0 21-16,-21 1 0,21-22 0,-21 21 15,21 1-15,-21-22 16,21 21-16,0-21 0,0 22 0,0-22 15,-22 21-15,22-21 0,0 0 16,0 22-16,0-22 0,0 0 16,0 0-16,22-21 15,-1 0 1,0-21-16,0 0 16,-21 0-16,0 0 0,21-1 15</inkml:trace>
  <inkml:trace contextRef="#ctx0" brushRef="#br1" timeOffset="133087.79">5207 16383 0,'-21'0'0,"42"0"47,0 0-47,0 0 0,0 0 15,1 0-15,-1 0 0,0 0 0,21 0 16,-21-21-16,1 21 0,20-21 0,-21 21 16,0 0-16,0 0 0,1 0 15,-1-21-15,0 21 0,0 0 0,0 0 32,0 0-1,1-22-16,20 22-15</inkml:trace>
  <inkml:trace contextRef="#ctx0" brushRef="#br1" timeOffset="134315.96">6329 16298 0,'0'0'0,"0"-21"0,0 0 15,0 0-15,0 0 16,-21 21 0,-1 21-1,22 0-15,0 0 16,0 0-16,0 22 16,-21-22-16,21 21 0,-21-21 0,21 22 15,-21-1-15,21-21 0,0 22 0,-21-22 16,21 21-16,-21-21 0,21 22 15,0-22-15,0 0 0,0 0 0,0 0 16,0-42 15,21 0-15,-21 0-16,21 0 0,0-1 0,0-20 16,-21 21-16,21 0 0,1 0 15,-1-22-15,-21 22 0,21 0 16,0 0-16,-21 0 0,21 21 15,0 0-15,1 0 16,-1 21 0,-21 0-16,21 0 0,-21 0 0,0 0 15,0 1-15,21-1 0,-21 0 16,0 0-16,0 0 0,21 22 0,-21-22 16,21 0-16,1 0 0,-1 0 15,0-21-15,0 0 16,0 0-16,0 0 0,1 0 0,-1 0 15,0 0-15,21-21 16,-21 0-16,1 0 0,20 0 0,-21-1 16,0-20-16,0 21 0,22-21 0,-22 20 15,0-20-15,0 0 0,0 21 16,-21-22-16,22 1 0,-22 0 0,21 20 16,-21-20-16,0 21 0,0 0 15,0 0-15,0-1 0,0 44 31,-21-1-15,21 0-16,-22 21 0,1-21 0,21 22 16,-21-22-16,0 21 0,21 1 15,-21-22-15,0 21 0,21-21 16,0 22-16,0-1 0,-22-21 0,22 0 16,0 22-16,0-22 0,0 0 15,0 0-15,22-21 0,-1 0 0,0 21 16,0-21-16,0 0 0,22 0 15,-22 0-15,0-21 0,21 0 0,-21 0 16,22 21-16,-22-21 0,0-1 0,21 1 16,-20 0-16,-1 0 0,0 0 15,0 0-15,0-1 0,-21 1 0,0 0 16,0 0-16,0 0 16,0 42 15,0 0-31,0 0 0,0 0 15,0 1-15,-21-1 0,21 0 16,0 0-16,0 0 0,0 0 16,0 1-16,0-1 0,21-21 15,0 0-15,1 0 16,-1 0-16,0 0 0,0 0 16,0-21-16,0 21 0,1-22 15,-22 1-15,21 0 0,0 0 16</inkml:trace>
  <inkml:trace contextRef="#ctx0" brushRef="#br1" timeOffset="134508.85">7578 16235 0,'-22'-21'0,"44"42"0,-65-42 16,22 21-16,0 0 15,0 0-15,0 0 16,21 21-16,0 0 15,0 0 1,21-21 0,0 21-16,0-21 0,0 0 15</inkml:trace>
  <inkml:trace contextRef="#ctx0" brushRef="#br1" timeOffset="134992.57">7810 16404 0,'0'21'16,"0"64"-1,0-64-15,0 0 16,0 1-16,-21-1 16,21 0-16,-21 0 0,21 0 0,0 0 15,0 1-15,-21-1 16,21 0-16,-21-21 31,21-21 0,0 0-31,0-1 0,0 1 0,0 0 16,0 0-16,0 0 0,0-22 16,0 22-16,0 0 0,21-21 0,0 21 15,0-1-15,22-20 0,-1 21 16,-21 0-16,21 0 0,22-1 15,-22 1-15,1 21 0,-1 0 0,21 0 16,-20 0-16,-1 0 0,22 0 16,-22 0-16,0 21 0,-21 1 0,22-1 15,-22 21-15,0-21 0,-21 0 0,0 22 16,0-22-16,0 0 0,0 21 16,-21-20-16,0-1 0,0 0 0,-1 0 15,1 0-15,21 0 0,-21 1 16,0-22-16,21 21 0,0-42 47,0-1-47</inkml:trace>
  <inkml:trace contextRef="#ctx0" brushRef="#br1" timeOffset="135728.85">9123 16552 0,'63'-42'31,"-63"21"-31,21 21 0,-21-21 16,22 21-16,-22-21 0,0-1 16,0 1-16,0 0 15,0 0-15,-22 0 0,1 21 16,0-21-16,0 21 0,0 0 15,0-22-15,-22 22 0,22 0 16,0 0-16,-21 0 0,-1 22 0,22-22 16,-21 21-16,21 0 0,-22 0 15,22 0-15,0 22 0,0-22 0,0 0 16,-1 21-16,22-21 0,0 22 16,0-22-16,0 0 0,0 21 0,0-20 15,0-1-15,22 0 0,-1 0 16,0-21-16,0 0 0,0 0 15,0 0-15,1 0 0,20 0 0,0-21 16,-21 0-16,22 0 0,-1-1 0,-21 1 16,22-21-16,-1 21 0,-21 0 15,21-22-15,-20 1 0,20 0 16,-21 20-16,0-41 0,0 21 0,1-1 16,-1 1-16,0-22 0,0 22 15,-21 0-15,0-1 0,0 22 0,0-21 16,0 21-16,0 0 0,-21 42 31,0 0-31,21 21 0,-21 1 16,-1-22-16,22 42 0,-21-20 15,21-1-15,-21 0 0,0 1 0,21-1 16,-21 0-16,21 1 0,0-22 0,-21 21 16,21-21-16,0 22 0,0-22 15,0 0-15,0 0 0,0 0 16,0 0-16,21-21 0,0 0 0,0 0 15,0 0-15,0 0 16,1 0-16,-1 0 0</inkml:trace>
  <inkml:trace contextRef="#ctx0" brushRef="#br1" timeOffset="136151.62">9758 16362 0,'0'0'0,"-21"21"16,-1 0 0,22 0-16,-21-21 0,0 22 0,0-1 15,21 0-15,-21 0 0,0 0 0,21 0 16,0 1-16,-22-1 0,22 0 16,0 0-16,0 0 0,0 0 0,22 1 15,-1-22 1,21 0-16,-21 0 0,0 0 15,1-22-15,20 22 0,-21-21 0,0 21 16,22-21-16,-22 0 0,0 0 16,0 0-16,0-1 0,-21 1 0,0 0 15,0 0-15,0 0 0,0-22 0,0 22 16,0 0-16,-21-21 16,0 21-16,0 21 0,-22-22 0,22 1 15,0 21-15,-21 0 0,21 0 16,-1 0-16,-20 0 0,21 21 0,0 1 15,0-22-15,-1 21 0,22 0 0,-21 0 16,21 0-16,0 0 16,0 1-16,0-1 0,21-21 15,1 0-15,-1 0 0,0 0 0,0 0 16,0 0-16</inkml:trace>
  <inkml:trace contextRef="#ctx0" brushRef="#br1" timeOffset="136719.56">10160 16214 0,'0'0'0,"0"21"31,0 0-31,-21 0 16,21 0-16,-21 22 0,21-22 15,-22 21-15,22-21 0,-21 22 0,0-22 16,21 0-16,0 0 0,0 0 15,0 1-15,-21-1 0,21 0 16,21-21 0,0 0-16,0 0 15,1-21-15,-1 0 16,0 21-16,0-22 0,0 1 0,0 0 16,1 0-16,-1 0 0,0 0 15,-21-1-15,21 1 16,0 21-1,-21 21-15,0 1 16,0-1-16,0 0 16,0 0-16,0 0 0,0 0 15,0 1-15,0-1 0,21 0 16,1-21-16,-1 0 16,0 21-16,0-21 0,0 0 0,0 0 15,1 0-15,-1 0 0,21 0 16,-21 0-16,22-21 0,-22 21 0,0-21 15,21 0-15,-21-1 0,1 1 0,-22-21 16,0 21-16,21-22 0,-21 22 16,0-21-16,0 0 0,0 20 0,0-20 15,-21 21-15,-1-21 0,1 20 0,0 22 16,0-21-16,0 21 16,0 0-16,-22 0 0,22 0 0,0 0 0,0 0 15,0 21-15,-1-21 16,22 22-16,0-1 15</inkml:trace>
  <inkml:trace contextRef="#ctx0" brushRef="#br1" timeOffset="137219.06">11303 16002 0,'0'0'0,"0"-21"0,-21 21 31,21 21-31,-21 0 16,-1 22-16,22-1 0,0 0 0,-21 1 16,0-1-16,0 21 0,21-20 15,-21-1-15,0 0 0,-1 1 0,1-1 16,21 0-16,-21 1 0,21-22 0,-21 0 16,21 0-16,0 0 15,0 1-15,21-22 16,0-22-1,-21 1-15,21 21 0,1-42 16</inkml:trace>
  <inkml:trace contextRef="#ctx0" brushRef="#br1" timeOffset="137486.91">11642 15917 0,'0'0'15,"0"43"1,0-22-16,0 21 0,0-21 16,0 22-16,-22-1 0,1 0 0,0 1 15,21-1-15,-21 0 0,21 1 16,0-1-16,-21 0 0,21 1 0,-21-22 16,21 0-16,-22 21 0,22-20 0,0-1 15,0 0-15,0 0 16,0 0-16,-21-21 31,21-21-31,-21 0 0</inkml:trace>
  <inkml:trace contextRef="#ctx0" brushRef="#br1" timeOffset="137679.79">11155 16425 0,'63'-21'16,"-42"21"0,1 0-16,-1 0 0,21 0 0,-21 0 15,0 0-15,22 0 0,-22-21 0,21 21 16,-21 0-16,22 0 0,-22 0 16,0-21-16,21 21 0,-20 0 0,-1-21 15,0 21-15</inkml:trace>
  <inkml:trace contextRef="#ctx0" brushRef="#br1" timeOffset="138233.29">12192 16425 0,'21'0'0,"-42"0"0,63 0 16,-21 0-16,1-21 0,-22 0 15,21 0-15,-21 0 16,0 0-16,0-1 16,0 1-16,0 0 0,0 0 15,-21 0-15,-1 0 16,1 21-16,0 0 0,0 0 0,0 0 16,-22 0-16,22 0 0,0 0 0,0 21 15,-21 0-15,20 0 0,1 0 16,0 22-16,0-22 0,0 21 0,21-21 15,0 0-15,0 22 0,-21-22 16,21 0-16,0 0 0,0 0 0,0 1 16,21-1-16,0-21 0,0 0 15,0 0-15,0 0 16,1 0-16,-1 0 0,21 0 0,-21 0 16,22-21-16,-22-1 0,21 22 0,-21-21 15,0 0-15,1 0 0,20 0 16,-21 0-16,-21-1 0,21 1 0,-21 0 15,21 0-15,-21 0 0,0 0 16,0-1-16,-21 44 31,21-1-31,0 0 16,-21-21-16,21 21 0,0 0 16,0 0-16,0 1 0,0-1 15,0 0-15,0 0 0,21-21 16,0 0-16,1 0 0,-1 0 15,0 0-15,0 0 0,0 0 16,0 0-16,1-21 0,-1 21 0</inkml:trace>
  <inkml:trace contextRef="#ctx0" brushRef="#br1" timeOffset="138708.03">12700 16171 0,'0'0'16,"-21"0"-1,21 22-15,-21-22 16,21 21-16,0 0 0,0 0 0,0 0 16,0 0-16,-22 1 0,22-1 0,0 0 15,0 0-15,0 0 0,0 0 16,0 1-16,0-1 0,0 0 16,-21-21 30,21-21-30,0 0-16,0-1 0,0 1 16,0 0-16,0 0 0,0-21 15,0 20-15,21 1 16,-21-21-16,22 21 0,-1 0 0,21-22 16,-21 22-16,0 0 0,22 0 0,-22 21 15,21-21-15,-21 21 0,22 0 16,-22 0-16,21 0 0,-21 21 0,1-21 15,20 21-15,-21 0 0,0 0 0,-21 22 16,21-22-16,-21 0 0,0 0 16,0 21-16,0-20 0,0-1 0,0 0 15,0 0-15,-21 0 0,21 0 0,0 1 16,-21-22-16,0 21 0,21 0 16,0-42 30</inkml:trace>
  <inkml:trace contextRef="#ctx0" brushRef="#br1" timeOffset="139295.47">13737 16066 0,'-21'-22'16,"42"44"-16,-63-44 0,21 22 15,-22 0-15,22 0 0,0 0 0,0 0 16,-22 22-16,22-1 0,-21-21 0,21 21 16,-22 21-16,22-21 0,-21 1 15,21-1-15,0 21 0,-1-21 0,1 0 16,0 22-16,21-22 0,0 0 0,0 0 15,0 0-15,0 1 0,0-1 16,0 0-16,21 0 0,0-21 16,1 0-16,-1 0 0,0 0 0,0 0 15,21 0-15,-20 0 16,20 0-16,-21-21 0,21 0 0,-20 0 16,-1-1-16,21 1 0,-21 0 0,0-21 15,1 21-15,-1-22 0,0 1 16,0 0-16,0-1 0,-21 1 0,0 0 15,21-22-15,-21 22 0,22-1 16,-22 1-16,0 21 0,0-21 0,0 20 16,0 1-16,0 0 0,0 0 0,-22 21 15,1 0 1,0 0-16,21 21 0,0 0 16,0 22-16,-21-22 0,21 21 0,0 0 15,0 22-15,0-22 16,0 1-16,0-1 0,0 0 0,0 22 15,0-43-15,0 21 0,0 1 0,0-22 16,0 0-16,21 0 0,-21 0 16,0 0-16,21 1 0,0-22 0,1 0 15,-1 0-15,0 0 0,0 0 16,0 0-16,0 0 0,-21-22 16,22 1-16,-1 0 0,0 0 0</inkml:trace>
  <inkml:trace contextRef="#ctx0" brushRef="#br1" timeOffset="139563.32">14309 15685 0,'21'-22'0,"-42"44"0,42-65 16,-21 64 0,0 22-1,-21-22-15,21 0 16,0 21-16,0 1 0,-22-1 0,22 0 15,-21 22-15,21-22 0,-21 1 16,21-1-16,-21 0 0,21-21 0,0 22 16,0-22-16,-21 21 0,21-21 15,0 1-15,-21-1 0,21 0 16,0 0-16,0 0 16,21-21-1,0-21-15,0 0 16</inkml:trace>
  <inkml:trace contextRef="#ctx0" brushRef="#br1" timeOffset="139928.1">14457 16193 0,'21'0'47,"0"0"-47,0 0 15,0 0-15,1-22 16,-1 1-16,0 21 0,0-21 16,-21 0-16,21 0 0,0 0 15,-21-1-15,0 1 0,0 0 16,0 0-16,0 0 0,0 0 16,-21 21-16,0 0 0,0 0 15,0 0-15,0 0 0,-22 21 16,22 0-16,-21 0 0,21 21 0,-1-20 15,-20-1-15,0 63 16,42-62-16,0 20 0,-21-21 16,21 21-16,0-20 0,0-1 0,0 0 15,0 0-15,21 0 0,-21 0 0,21 1 16,21-22-16,-21 0 0,22 0 16,-22 0-16,21 0 0,1 0 0,-1 0 15,0-22-15</inkml:trace>
  <inkml:trace contextRef="#ctx0" brushRef="#br1" timeOffset="140215.95">15452 15833 0,'-64'0'31,"43"0"-31,0 21 0,-22 0 0,22 0 16,0 22-16,0-22 0,-43 42 16,43-20-16,0-22 0,21 21 15,-21-21-15,21 22 0,-21-22 0,21 0 16,0 21-16,0-21 0,0 1 0,0-1 16,0 0-16,0 0 15,21 0-15,0-21 0,0 0 16,-21 21-16,21-21 0,1 0 0,-1 0 15,0 0-15,0 0 0</inkml:trace>
  <inkml:trace contextRef="#ctx0" brushRef="#br1" timeOffset="140503.78">15833 15727 0,'0'0'0,"21"0"0,0 0 15,0 0-15,0 0 0,-21 21 16,21 0-16,1 0 0,-22 1 16,21-1-16,0 21 0,-21 0 0,0 1 15,21-1-15,-21 22 0,0-22 0,0 21 16,0-20-16,0-1 0,-21 0 15,0 1-15,0-1 0,-1 0 0,-20 1 16,21-22-16,0 21 0,0-21 0,-1 1 16,1-1-16,0-21 0,0 21 15</inkml:trace>
  <inkml:trace contextRef="#ctx0" brushRef="#br1" timeOffset="141519.89">931 17780 0,'0'-21'0,"0"42"0,-21-42 16,0 0-16,0 21 15,0-21 1,-1 21-16,1 0 15,21 21 1,0 0-16,0 0 16,0 0-16,21-21 0,1 0 15,-1 21-15,0-21 0,0 0 16,0 0-16,22 0 0,-22 0 16,0-21-16,21 0 0,-21 0 0,1 0 15,20 21-15,-21-21 0,0-1 16,0 1-16,-21 0 0,22 0 15,-22 0 1,0 42 15,-22 0-31,1 0 0,21 0 0,0 1 16,0 20-16,-21 0 0,21 1 16,-21-1-16,0 0 0,0 1 15,21-1-15,-22-21 0,1 21 0,0 1 16,21-22-16,0 0 0,-21 21 15,21-20-15,-21-22 0,21 21 16,0-42 15,0-1-15</inkml:trace>
  <inkml:trace contextRef="#ctx0" brushRef="#br1" timeOffset="141779.75">804 18055 0,'0'0'0,"0"21"16,21-21-16,1 0 16,-1 0-16,0 0 0,21 0 15,-21 0-15,22 0 16,-22 0-16,21 0 0,-21-21 0,22 21 15,-22 0-15,21-21 0,-21 21 16,1-21-16,-1 21 0,-21-21 47</inkml:trace>
  <inkml:trace contextRef="#ctx0" brushRef="#br1" timeOffset="141971.64">1587 17971 0,'22'0'47,"-1"0"-32,0 0-15,-21-22 16</inkml:trace>
  <inkml:trace contextRef="#ctx0" brushRef="#br1" timeOffset="142871.67">2984 17992 0,'22'0'63,"-1"-21"-63,0 21 0,0-22 0,0 1 15,0 0-15,-21 0 16,22 0-16,-22 0 15,0-1-15,0 1 0,0 0 16,-22 0-16,22 0 0,-21 21 16,-21 0-16,21 0 0,0 0 0,-22 0 15,22 0-15,-21 21 0,21-21 16,-22 21-16,22 0 0,-21 22 0,21-22 16,-1 0-16,-20 0 0,21 21 15,0-20-15,21-1 0,0 0 0,0 0 16,0 0-16,0 0 15,21-21-15,0 0 0,21 0 16,-20 0-16,-1 0 0,21 0 0,-21 0 16,22 0-16,-22 0 0,21-21 15,-21 21-15,22-21 0,-22 21 16,0-21-16,0 21 0,0-21 16,-21 0-16,0-1 15,0 44 16,0-1-15,0 0-16,0 21 16,0-21-16,0 22 0,0-1 15,0 0-15,0 1 0,0 20 0,0-20 16,0 20-16,-21 1 0,21-22 16,0 21-16,0-20 0,0-1 0,0 0 15,0 1-15,-21-1 16,21 0-16,0 1 0,-21-22 0,21 0 15,0 0-15,-21 0 0,-1 1 16,22-1-16,-21 0 0,0-21 0,0 0 16,0 0-16,0 0 0,-1 0 15,-20 0-15,21-21 0,-21 0 0,20-1 16,-20 1-16,21-21 0,-21 21 16,20-22-16,1 1 0,0 0 15,0-1-15,0 1 0,21 0 0,-21-1 16,21 1-16,0 0 0,0-1 15,21 1-15,21 0 0,-21 21 0,22-1 16,-1-20-16,0 21 16,1 0-16,20 0 0,-21-1 0</inkml:trace>
  <inkml:trace contextRef="#ctx0" brushRef="#br1" timeOffset="143251.51">3408 18182 0,'0'0'0,"21"0"15,-21-21 1,21 21 0,-21-21-16,21 0 0,-21 0 15,0-1-15,0 1 16,0 0-16,0 0 0,0 0 15,-21 21-15,0 0 16,0 0-16,0 0 16,-1 0-16,1 21 0,21 0 15,-21 0-15,21 22 0,0-22 16,0 0-16,0 21 0,0-21 16,0 1-16,0 20 0,21-21 15,0 0-15,1 0 0,-1 1 0,0-22 16,21 0-16,-21 0 0,22 0 15,-1 0-15,-21 0 0,22-22 16,-1 1-16,0 0 0,-21 0 0,22 0 16,-22 0-16,21-1 0,-21-20 15</inkml:trace>
  <inkml:trace contextRef="#ctx0" brushRef="#br1" timeOffset="143492.1">4022 17674 0,'0'-21'0,"0"42"0,0-21 31,0 21-31,0 1 16,0 20-16,0-21 0,0 21 15,0 1-15,0-1 0,0 0 16,-22 1-16,22-22 0,0 21 0,0 1 16,0-22-16,0 0 0,0 21 15,0-21-15,0 1 0,0-1 0,0 0 16,22-21-1,-1 0-15,0 0 0,-21-21 16,21 21-16,0-21 16,-21-1-16</inkml:trace>
  <inkml:trace contextRef="#ctx0" brushRef="#br1" timeOffset="143734.97">3873 18034 0,'-21'0'16,"42"0"-16,-42 21 0,0-21 0,42 0 31,0 0-31,1 0 16,-1 0-16,0 0 0,0-21 0,0 21 16,22-21-16,-22 21 0,0 0 15,0 0-15,0-21 0,0 21 16,1 0-16,-1 0 0,0 0 15,0 0 1</inkml:trace>
  <inkml:trace contextRef="#ctx0" brushRef="#br1" timeOffset="144900.06">4720 17738 0,'0'0'0,"0"-43"0,0 22 0,0 0 16,0 0-16,0 0 0,21 0 15,-21-1-15,0 44 31,0 20-31,0-21 0,0 21 16,0 1-16,0-1 0,0 0 16,0 1-16,-21 20 0,0-20 0,0-1 15,0 21-15,-1-20 0,1-1 16,0-21-16,0 22 0,0-1 16,21-21-16,0 0 0,-21-21 0,21 21 15,0-42 1,0 0-1,21 0-15,0 0 0,0 0 16,0-1-16,0 1 0,1-21 0,-1 21 16,0-22-16,0 22 0,0-21 15,0 21-15,-21-22 0,22 22 0,-1 0 16,0 21-16,-21-21 0,21 21 16,0 0-16,0 0 0,-21 21 15,0 0-15,22 0 16,-22 1-16,21 20 0,-21-21 15,0 0-15,0 0 0,0 22 0,0-22 16,0 0-16,21 0 0,-21 0 16,21 1-16,0-1 0,0 0 15,1-21-15,-1 0 16,0 0-16,0 0 0,0 0 16,0 0-16,1 0 0,-1-21 15,0 0-15,0 21 0,0-22 0,0 1 16,1-21-16,-1 21 0,0 0 15,-21-22-15,21 22 0,-21-21 0,21-1 16,-21 1-16,0 0 0,0-1 16,0 1-16,21 0 0,-21-1 0,0 22 15,0-21-15,0 21 16,0 0-16,0-1 0,0 44 31,0-1-31,-21 0 16,21 21-16,0-21 0,0 22 15,0-1-15,0 0 0,0 1 0,0-1 16,0 0-16,0 1 0,0-1 16,0-21-16,0 22 0,0-22 15,21 21-15,1-21 0,-1 0 0,0 1 16,0-22-16,0 21 0,0-21 16,22 0-16,-22 0 0,21 0 15,-21 0-15,22-21 0,-22-1 16,21 22-16,1-21 0,-22 0 0,21 0 15,-21 0-15,22-22 0,-22 22 16,0 0-16,0-21 0,-21 21 0,0-1 16,0 1-16,21 0 0,-21 0 15,0 0-15,-21 42 32,21 0-32,0 0 0,0 0 15,0 1-15,0-1 16,0 0-16,0 0 0,0 0 0,21 0 15,-21 1 1,21-22-16,1 0 16,-1 0-16,0 0 15,0 0-15,0-22 0,0 22 16,-21-21-16</inkml:trace>
  <inkml:trace contextRef="#ctx0" brushRef="#br1" timeOffset="145091.95">6011 17590 0,'0'-22'0,"-21"1"15,0 21-15,0 0 16,21 21 15,0 1-31,21-22 31</inkml:trace>
  <inkml:trace contextRef="#ctx0" brushRef="#br1" timeOffset="145724.59">6329 17822 0,'0'0'0,"0"-21"0,-21 42 47,21 1-32,0-1-15,0 0 0,0 0 0,0 0 16,0 0-16,0 1 0,-22-1 16,22 0-16,-21 0 0,21 0 15,0-42 32,0 0-31,0 0-16,0 0 0,0-1 15,0 1-15,0 0 0,0-21 16,0 21-16,21-1 0,1-20 16,20 21-16,-21 0 0,21 0 15,-20-1-15,20 1 0,0 21 0,1 0 16,-1 0-16,0 0 0,1 0 15,-1 21-15,-21 1 0,21-1 0,-20 0 16,-1 21-16,0-21 0,-21 1 16,0 20-16,0-21 0,0 0 0,0 0 15,0 22-15,0-22 0,-21-21 16,21 21-16,-21 0 0,21 0 16,-22-21-1,22-21 16,0 0-15</inkml:trace>
  <inkml:trace contextRef="#ctx0" brushRef="#br1" timeOffset="146300.82">7472 17822 0,'0'-21'0,"0"42"0,0-63 0,0 21 16,-21 21-16,-1 0 0,22-21 15,-42 21-15,21 0 0,0 0 16,0 0-16,-22 0 0,22 0 0,-21 0 16,-1 21-16,1 0 0,0-21 15,-1 21-15,22 0 0,-21 1 0,0 20 16,20-21-16,1 0 0,0 0 15,0 22-15,21-22 0,0 0 0,0 0 16,0 0-16,42 1 16,-21-1-16,1-21 0,20 0 15,-21 0-15,21 0 0,1 0 16,-1 0-16,0 0 0,1 0 0,-22-21 16,21-1-16,1 1 0,-22 21 15,21-42-15,0 21 0,-20 0 0,-1-1 16,0-20-16,0 0 0,0-1 15,-21 1-15,0 0 0,0-1 0,0 1 16,0-21-16,0 20 16,0 1-16,0 0 0,0 20 0,0-20 15,0 21-15,0 0 0,-21 21 16,21 21 0,-21 0-16,21 0 0,-21 22 15,21-22-15,0 42 0,0-20 16,0-1-16,0 0 0,0 1 15,0 20-15,0-21 0,0 1 0,0-1 16,0-21-16,0 22 0,0-22 16,0 21-16,0-21 0,21 0 0,0 1 15,0-22-15,0 21 16,1-21-16,-1 0 0,0 0 0,0 0 16,0-21-16,22-1 0,-1 22 15</inkml:trace>
  <inkml:trace contextRef="#ctx0" brushRef="#br1" timeOffset="146729.2">8234 17653 0,'0'0'16,"-21"0"-16,-1 0 16,1 0-16,0 0 0,0 0 15,0 21-15,0 0 0,-1 1 0,1-1 16,-21 0-16,21 0 0,0 21 15,-1-20-15,22 20 0,-21-21 0,21 0 16,0 0-16,0 22 0,0-22 16,0 0-16,21 0 0,1 0 15,-1-21-15,0 0 0,21 0 16,-21 0-16,22 0 0,-1 0 16,-21 0-16,22-21 0,-22 0 15,0 21-15,0-21 0,21 0 0,-42 0 16,22-22-16,-22 22 0,0-21 15,0 21-15,0-22 0,0 1 0,0 21 16,0-22-16,-22 22 0,22-21 16,-21 21-16,0 0 0,0 21 15,0-22-15,0 22 0,-1 0 0,-20 0 16,21 0-16,0 0 0,-22 22 16,22-22-16,0 21 0,21 0 15,-21 0-15,21 0 0,0 0 16,0 1-16,21-1 0,0 0 15,0-21-15,1 21 0,-1-21 16,21 0-16,-21 21 0</inkml:trace>
  <inkml:trace contextRef="#ctx0" brushRef="#br1" timeOffset="147383.82">8763 17653 0,'-21'0'0,"-43"21"31,43 0-31,21 1 0,0-1 16,0 21-16,-21-21 0,21 22 16,-21-22-16,21 0 0,0 0 0,0 0 15,0 0-15,0 1 0,0-1 16,0 0-16,0 0 15,21-21 1,0 0-16,0 0 0,0 0 0,1-21 16,-1 0-16,0 21 0,0-21 15,0-1-15,0 1 0,1-21 16,-22 21-16,21 0 0,0-1 16,0 1-16,0 0 0,0 0 0,1 0 15,-22 0-15,21 21 0,0 0 16,-21 21 15,0 0-31,0 0 0,0 0 0,0 0 16,0 1-16,0-1 0,0 0 15,0 0-15,0 0 0,0 0 0,0 1 16,21-22-16,0 21 0,-21 0 16,21-21-16,1 0 0,-1 0 0,0 0 15,0 0-15,0 0 0,0 0 16,1 0-16,-1-21 0,0 0 15,0-1-15,0 1 0,0 0 0,-21 0 16,22-21-16,-22 20 0,21-20 16,-21 0-16,0 21 0,0-22 0,0 22 15,0-21-15,0 21 0,-21-1 16,-1 1-16,1 0 0,0 21 0,0 0 16,0 0-1,21 21 1,21 0-1,0-21-15,0 0 16,0 0-16,1 0 16,-1 0-16,0 0 0,0 0 15,-21-21-15</inkml:trace>
  <inkml:trace contextRef="#ctx0" brushRef="#br1" timeOffset="147919.51">9906 17230 0,'0'0'0,"-21"0"16,0 21-16,-1 0 0,22 0 0,-21 22 16,21-1-16,-21 0 0,21 1 15,-21-1-15,21 0 0,0 22 0,-21-22 16,0 0-16,-1 1 0,22-1 15,-21 0-15,21 1 0,-21-22 0,21 0 16,-21 0-16,21 0 0,0 1 16,21-22 15,0-22-31,-21 1 0,21 0 16,1-21-16,20 21 0,-21-22 0</inkml:trace>
  <inkml:trace contextRef="#ctx0" brushRef="#br1" timeOffset="148163.95">10245 17209 0,'0'63'32,"0"-42"-32,0 22 0,0-1 0,0 0 15,0 1-15,0-1 0,0 21 0,0-20 16,-22-1-16,22 0 0,-21 1 15,21-1-15,0 0 0,0-20 0,0 20 16,0-21-16,0 0 16,0 0-16,0-42 31,0 0-31,0 0 16</inkml:trace>
  <inkml:trace contextRef="#ctx0" brushRef="#br1" timeOffset="148350.84">9779 17738 0,'0'-21'0,"0"42"0,21-42 31,0 21-31,22-22 16,-22 22-16,21 0 0,-21 0 0,22-21 15,-1 21-15,0-21 0,1 21 16,-1 0-16,-21 0 0,21-21 0,-20 21 15,20 0-15,-21 0 0,0 0 16</inkml:trace>
  <inkml:trace contextRef="#ctx0" brushRef="#br1" timeOffset="149379.79">10858 17822 0,'64'0'16,"-128"0"-16,149 0 0,-64 0 0,-21-21 15,21 21-15,-21-21 0,22 0 0,-22 0 16,0 0 0,21-1-16,-21 1 0,0 0 0,0 0 15,0 0-15,0 0 0,0-1 16,-21 1-16,-1 0 0,1 21 0,-21 0 15,21 0-15,-22 0 0,1 0 16,21 0-16,-21 0 0,-1 21 0,22-21 16,-21 21-16,21 1 0,-22 20 15,22-21-15,0 0 0,21 22 0,-21-22 16,21 0-16,-21 21 0,21-21 16,0 1-16,0-1 0,0 0 0,0 0 15,0 0-15,0 0 16,21-21-16,0 0 0,0 0 15,0 0-15,22 0 0,-1 0 16,-21-21-16,21 0 0,1 21 0,-1-21 16,0 0-16,1 0 0,-22-1 15,42-41-15,-41 42 0,-1 0 16,0-22-16,-21 22 0,0 0 16,0 0-16,0 0 0,-21 21 31,21 21-31,-21 0 15,21 0-15,0 0 0,0 0 16,0 1-16,0-1 0,0 0 0,0 0 16,0 0-16,21 0 15,0 1-15,0-22 0,0 0 16,0 0-16,1 0 0,-1 0 16,21 0-16,-21 0 0,0 0 0,1 0 15,-1 0-15,0-22 0,0 1 16,0 0-16,0 0 0,-21 0 0,0 0 15,22-1-15,-22 1 0,0 0 16,21-21-16,-21 21 0,0-1 0,0 1 16,0 42 31,-21 1-47,21-1 0,0 0 15,0 0-15,0 21 0,-22-20 0,22-1 16,0 0-16,0 0 0,0 21 15,0-20-15,0-1 0,0 0 16,0 0-16,0 0 16,0-42 15,0 0-15,0 0-16,0 0 0,22-1 15,-1 1-15,-21 0 0,21-21 16,0 21-16,0-22 0,22 22 15,-22-21-15,21-1 0,-21 22 0,22 0 16,-1 0-16,-21 0 0,21 0 0,1 21 16,-22 0-16,21 0 0,1 0 15,-22 21-15,0 0 0,0-21 0,0 21 16,-21 21-16,21-20 0,-21-1 16,22 0-16,-22 21 0,0-21 0,0 1 15,0 20-15,0-21 0,0 0 16,-22 0-16,1 1 0,21-1 15,0 0-15,-21-21 0,0 21 0,21 0 16</inkml:trace>
  <inkml:trace contextRef="#ctx0" brushRef="#br1" timeOffset="150012.1">12615 17717 0,'0'0'0,"0"-22"0,0 1 0,21 21 16,-21-21-16,0 0 0,0 0 15,0 0-15,0-1 0,-21 1 0,0 0 16,21 0-16,-21 21 0,0 0 16,0 0-16,-22 0 0,22 0 15,-21 0-15,21 0 0,-22 21 0,22 0 16,-21 0-16,-1 1 0,1 20 0,21-21 16,-21 0-16,20 22 0,1-22 15,0 21-15,21-21 0,-21 0 0,21 22 16,0-22-16,0 0 0,42 0 15,-21 0-15,1-21 16,-1 0-16,21 0 0,0 0 0,-20 0 16,20 0-16,0 0 0,-21-21 15,22 21-15,-22-21 0,21 0 0,-21 0 16,1 0-16,-1-22 0,0 22 16,0-21-16,0-1 0,0 1 15,-21-21-15,0 20 0,22 1 0,-22-22 16,21 22-16,-21 0 0,0 21 15,0-22-15,0 22 0,0 0 0,0 0 16,0 0-16,-21 21 16,-1 0-16,22 21 15,-21 0-15,21 0 0,0 0 0,-21 0 16,21 22-16,0-1 0,-21-21 0,21 22 16,0-1-16,0 0 0,0 1 15,0-1-15,0-21 0,21 21 16,0-20-16,-21 20 0,21-21 0,-21 0 15,22 0-15,-22 1 16,21-22-16,0 0 0,0 0 16,0-22-1,0 1-15</inkml:trace>
  <inkml:trace contextRef="#ctx0" brushRef="#br1" timeOffset="150295.93">13102 17145 0,'0'-21'0,"0"42"0,0-63 16,0 21-16,0-1 0,-21 22 31,0 22-31,0-1 0,21 21 0,-22-21 16,1 22-16,0-22 0,0 21 15,21 0-15,-21 1 0,21-1 16,-21 22-16,21-22 0,0 0 15,0 1-15,0-1 0,0-21 0,0 21 16,0-20-16,0 20 0,0-21 16,0 0-16,0 0 0,0 1 0,0-1 15,21-21 1,0 0-16,0 0 16,0 0-16,-21-21 0,21-1 0</inkml:trace>
  <inkml:trace contextRef="#ctx0" brushRef="#br1" timeOffset="151017.38">13271 17611 0,'0'0'16,"0"21"-16,0 0 15,22-21 1,-1 0-16,0 0 0,0 0 15,0 0-15,0 0 16,1 0-16,-1-21 0,0 0 0,0 21 16,0-21-16,0-1 0,1 1 15,-1 21-15,0-21 0,0 0 0,-21 0 16,0 0-16,0-1 0,0 1 16,0 0-16,0 0 15,-21 21-15,0 0 0,0 0 16,-1 0-16,1 21 0,0-21 15,0 21-15,0 0 0,21 1 0,-21-1 16,-1 0-16,1 0 0,21 21 16,0-20-16,0-1 0,0 0 15,0 0-15,0 0 0,0 0 0,0 1 16,0-1-16,0 0 0,0 0 16,21 0-16,1-21 0,-1 21 15,21-21-15,-21 0 0,0 0 16,22 0-16,-22 0 0,0 0 0,21-21 15,-20 0-15,20 0 0,-21 0 16,21 0-16,-20-1 0,20-20 0,-21 21 16,0-21-16,0 20 0,1-20 15,-1 21-15,0-21 0,0 20 0,0 1 16,-21 0-16,0 0 0,0 0 16,-21 21 15,0 21-31,21 0 0,0 0 15,0 0-15,0 1 0,0-1 16,0 0-16,21 0 16,0-21-16,0 21 0,-21 0 0,22 1 15,-1-1-15,-21 0 16,0 0-16,0 0 0,0 0 0,0 1 16,0-1-16,0 0 15,-21-21-15,-1 21 0,1-21 0,0 0 16,0 21-16,0-21 0,0 0 15,-1 0-15,1 0 0,0 0 16,21-21 15,0 0-31,0 0 0,21 0 16</inkml:trace>
  <inkml:trace contextRef="#ctx0" brushRef="#br1" timeOffset="151335.2">15092 17103 0,'-85'-21'15,"64"21"1,0 0-16,0 0 0,-1 21 0,-20 0 15,21 0-15,0 0 0,-22 0 16,22 22-16,0-1 0,0-21 0,0 22 16,0-1-16,21 0 0,0 1 15,0 20-15,0-21 0,0 1 16,0-1-16,0-21 0,0 22 16,21-22-16,0 21 0,0-21 0,0 0 15,0 1-15,1-22 16,-1 0-16,21 0 0,-21 0 0,0 0 15,1-22-15</inkml:trace>
  <inkml:trace contextRef="#ctx0" brushRef="#br1" timeOffset="151684">15600 17187 0,'0'-21'16,"0"42"-16,0-63 15,21 42 1,0 0 0,0 0-16,0 0 0,1 21 15,-1-21-15,0 21 0,0 1 0,0-1 16,0 0-16,-21 0 0,22 0 15,-22 0-15,21 22 0,-21-22 0,0 21 16,0-21-16,0 22 0,0-22 16,-21 21-16,-1 1 0,-20-22 15,21 21-15,0-21 0,0 22 0,-22-22 16,22 0-16,0 0 0,0 0 0,0 0 16,-1-21-16,22 22 0,-21-22 15,0 0-15</inkml:trace>
  <inkml:trace contextRef="#ctx0" brushRef="#br1" timeOffset="155524.07">16764 550 0,'0'22'0,"0"-1"16,0 0-1,-21 0-15,21 0 0,-21 0 16,-1 1 0,1-22-1,0 0-15,21 21 16,-21-21 0,0 0-16,0 0 0,-1 0 15,22-21-15,-21 21 0,0 0 0,0-22 16,0 1-16,0 21 0,-1-21 15,1 0-15,0 0 0,21 0 0,0-1 16,0 1-16,0 0 0,0 0 16,0-21-16,21 20 0,0-20 15,22 21-15,-22 0 0,21-22 0,-21 22 16,22 0-16,-1 0 0,0 0 0,1 0 16,-1 21-16,-21 0 0,22 0 15,-22 0-15,0 0 0,0 21 16,-21 0-16,0 0 0,0 0 0,0 0 15,-21 22-15,0-22 0,0 21 16,-1 1-16,-20-22 0,0 21 0,-1 0 16,1 1-16,0-1 0,-1 0 15,1 1-15,0-1 0,-1 0 0,1 1 16,21-1-16,-21 0 0,42-20 16,-22 20-16,22-21 0,0 0 0,0 0 15,0 1-15,22-1 0,-1 0 16,21-21-16,0 0 0,-20 21 0,20-21 15,0 0-15,1 0 0,20 0 16,-21 0-16,-20-21 0,20 0 16,0 21-16,-21-21 0,22-1 0,-22 1 15,-21 0-15,0 0 0,21-21 16,-21 20-16,0-20 0,0 21 0,-21 0 16,0-22-16,0 22 0,-1 0 15,1 21-15,-21-21 0,21 21 0,-22 0 16,22 0-16,-21 0 0,21 0 0,-22 0 15,22 0-15,0 21 0,-21-21 16,21 21-16,-1 0 0,22 1 16,-21-1-16,21 0 15,21-21 1,1 0-16,-1 0 0</inkml:trace>
  <inkml:trace contextRef="#ctx0" brushRef="#br1" timeOffset="156247.66">17526 804 0,'21'0'140,"0"-21"-124,-21 0-1,-21 21 17,0 0-32,21 21 15,-21-21-15,21 21 0,-21-21 16,21 22 0,0-1-16,0 0 46</inkml:trace>
  <inkml:trace contextRef="#ctx0" brushRef="#br1" timeOffset="158339.87">18182 296 0,'0'-21'0,"0"42"31,0 1-15,0-1-16,0 0 0,0 0 15,0 0-15,0 0 0,0 22 0,0-22 16,-21 21-16,21-21 0,0 22 0,-21-22 16,21 21-16,0-21 0,-21 1 15,21-1-15,0 0 0,0 0 0,0 0 16,-22 0-16,22 1 15,-21-22-15,21-22 32,0 1-32,0 0 15,0 0-15,0 0 16,0 0-16,0-1 0,0 1 0,0-21 16,21 21-16,1 0 0,-1-1 0,0-20 15,0 21-15,0 0 0,0 0 16,22-1-16,-22 1 0,21 21 0,1 0 15,-22 0-15,21 0 0,0 0 16,-20 0-16,-1 21 0,0 1 0,0-1 16,0 0-16,0 21 0,1-21 15,-22 22-15,0-22 0,0 0 16,0 21-16,0-20 0,0-1 0,0 0 16,0 0-16,0 0 0,-22 0 15,22 1-15,-21-22 0,21 21 0,-21-21 16,0 0-1,21-21 1,0-1-16,0 1 16,0 0-16,0 0 0,21 0 0,-21 0 15,21-1-15,0-20 0,1 21 16,20 0-16,-21-22 0,0 22 0,22 0 16,-22 0-16,21 0 0,-21 0 15,22-1-15,-22 22 0,21 0 16,-21 0-16,0 0 0,1 22 0,20-1 15,-21 21-15,0-21 0,-21 0 16,0 22-16,21-22 0,-21 0 0,0 21 16,0-20-16,0 20 0,0-21 15,-21 0-15,0 22 0,0-22 0,0 0 16,0 0-16,-1 0 16,1 0-16,0-21 0,21-21 46,0 0-46,21 0 0</inkml:trace>
  <inkml:trace contextRef="#ctx0" brushRef="#br1" timeOffset="158911.26">19812 614 0,'0'0'0,"0"-21"32,0 0-32,0-1 0,0 1 0,0 0 15,0 0-15,0 0 16,0 0-16,-21-1 0,0 1 16,-1 21-16,1-21 0,0 0 0,0 0 15,0 21-15,-22 0 0,22 0 16,-21 0-16,0 0 0,20 21 0,-20-21 15,21 21-15,-21 0 0,20 0 16,-20 22-16,21-22 0,0 0 0,0 21 16,-1-20-16,22-1 0,0 21 15,0-21-15,0 0 0,0 1 16,0-1-16,0 0 0,22 0 0,-1-21 16,0 0-16,0 0 15,21 0-15,-20 0 0,20 0 0,0 0 16,1 0-16,-1-21 0,0 0 15,1 0-15,-1-1 0,0 1 0,1 0 16,-22-21-16,0 21 0,0-22 16,0 22-16,0-21 0,-21-1 15,22 22-15,-22 0 0,0 0 0,0 0 0,-22 21 32,1 21-32,21 0 0,-21 0 15,0 22-15,0-22 0,21 0 16,0 21-16,0-21 0,-21 1 0,21 20 15,0-21-15,0 0 16,0 0-16,0 1 0,21-1 0,-21 0 16,21 0-16,0-21 0,0 21 0,0-21 15,1 0-15,20 0 0,-21 0 16,0 0-16,22 0 0,-22-21 0,21 21 16,-21-21-16</inkml:trace>
  <inkml:trace contextRef="#ctx0" brushRef="#br1" timeOffset="159403.98">20383 318 0,'0'-22'16,"0"44"-16,-21-44 0,0 22 15,0 0-15,0 0 16,21 22-16,-21-22 0,21 21 16,0 0-16,0 0 0,0 0 15,0 22-15,0-22 0,0 0 0,0 0 16,0 21-16,0-20 0,0-1 15,0 0-15,0 0 0,0 0 0,0 0 16,0 1-16,0-1 0,21-21 16,-21 21-16,0-42 47,0 0-32,0-1-15,0 1 0,0 0 0,0-21 16,0 21-16,0-1 0,0-20 15,0 21-15,0-21 0,21 20 0,-21-20 16,42 21-16,-21 0 0,1 0 16,20-1-16,0 1 0,-21 21 0,43 0 15,-22 0-15,1 0 0,-1 21 16,0 1-16,1 20 0,-22 0 0,21-21 16,-21 22-16,0-1 0,1-21 15,-22 22-15,0-22 0,0 21 0,0-21 16,0 0-16,-22 1 0,1-1 0,21 0 15,-21 0-15,0-21 16,0 0-16,21 21 0,-21-21 0,-1 0 16,22-21-1,0 0 1,0 0-16,22 0 0</inkml:trace>
  <inkml:trace contextRef="#ctx0" brushRef="#br1" timeOffset="159944.21">21378 487 0,'0'-21'16,"0"42"-16,0-63 0,0 20 15,0 1-15,0 0 0,0 0 16,0 0-16,0 0 0,0-1 0,0 1 15,-21 0-15,21 0 0,-21 21 16,0-21-16,0 21 0,-1 0 16,1 0-16,-21 21 0,21 0 15,0 0-15,-22 22 0,22-22 0,0 21 16,-21 0-16,20 1 16,1-22-16,0 21 0,0-21 0,21 22 0,0-22 15,0 21-15,0-21 0,21 1 16,0-1-16,0-21 15,1 0-15,-1 0 0,21 0 0,-21 0 16,0 0-16,22 0 0,-22 0 16,0 0-16,21-21 0,-20 21 0,-1-22 15,0 1-15,21 0 0,-21 0 0,1-21 16,-22 20-16,21 1 0,0-21 16,-21 21-16,21-22 0,-21 22 0,0 0 15,0 0-15,0 0 0,0 42 31,0 0-31,0 21 0,-21-20 16,21 20-16,0-21 0,-21 21 16,21-20-16,-21-1 0,21 21 0,0-21 15,0 0-15,0 1 0,0-1 16,0 0-16,21-21 0,0 0 16,0 21-16,21-21 0,-20 0 0,-1 0 15,21 0-15,-21 0 0,22 0 16,-22-21-16</inkml:trace>
  <inkml:trace contextRef="#ctx0" brushRef="#br1" timeOffset="160635.81">22246 402 0,'0'-21'0,"0"42"0,0-63 0,0 21 16,0 0-16,0-1 15,-21 22-15,0 0 0,0 0 16,-22 0-16,22 0 0,0 0 15,-21 0-15,20 22 0,-20-22 16,21 21-16,-21 0 0,20 0 0,-20 0 16,21 22-16,0-22 0,21 0 0,0 0 15,0 0-15,0 0 0,0 1 16,0-1-16,21 0 0,0-21 16,0 21-16,0-21 0,22 0 15,-22 0-15,0 0 0,21 0 0,-20 0 16,-1 0-16,0 0 0,0 0 15,0 0-15,0 0 0,1-21 0,-1 0 16,0 0-16,-21-1 16,21 22-16,-21-21 0,0 0 0,0 0 15,0 0-15,0 42 47,-21 0-47,21 0 0,-21 22 16,0-22-16,21 21 0,-22 0 0,1 1 15,21 20-15,0-20 16,-21 20-16,21 1 0,0-1 0,0 1 16,0-1-16,0 1 0,0-1 0,0 1 15,21-1-15,-21 1 0,21-22 16,-21 21-16,22 1 0,-1-22 0,-21 22 16,0-22-16,21 0 0,-21 1 15,0-1-15,0 0 0,0-20 0,0-1 16,0 0-16,-21 0 0,0 0 0,-1-21 15,1 0-15,0 0 0,0 0 16,0 0-16,-22 0 0,22 0 0,-21-21 16,0 0-16,-1 0 0,1-22 0,0 22 15,-1-21-15,1 21 16,0-22-16,-1 1 0,22-21 0,0 20 16,-21 1-16,42 0 0,-22-1 0,22 1 15,0 0-15,0-1 0,0 1 16,0 21-16,0-22 0,22 1 0,-1 21 15,0-21-15,21 20 0,1-20 16,-22 21-16,21-21 0,0 20 0,1-20 16,-1 0-16,22-1 0,-22 1 15,0 0-15,22-1 0</inkml:trace>
  <inkml:trace contextRef="#ctx0" brushRef="#br1" timeOffset="161019.63">22500 508 0,'-42'21'15,"84"-42"-15,-63 42 32,42-21-32,0 0 15,0-21-15,1 21 0,20-21 0,-21 21 16,21-21-16,-20 0 0,20 21 0,-21-22 15,0 1-15,0 0 16,-21 0-16,0 0 0,0 0 16,0-1-16,-21 22 0,0 0 15,0 0-15,-21 0 0,20 0 0,-20 0 16,0 0-16,-1 22 0,22-1 16,-21 21-16,0-21 0,20 22 0,1-22 15,-21 21-15,21-21 0,21 22 16,-21-22-16,21 0 0,0 21 0,0-21 15,0 1-15,0-1 0,0 0 0,21 0 16,0 0-16,0 0 16,43 1-16,-22-22 0,0 0 15,1 0-15,-1 0 0,21 0 0,-20 0 16</inkml:trace>
  <inkml:trace contextRef="#ctx0" brushRef="#br1" timeOffset="161326.25">23622 169 0,'0'0'0,"-21"0"0,0 0 15,-1 0-15,1 0 0,0 22 16,0-1-16,0 0 0,0 0 0,-1 21 15,1-20-15,0 20 0,0 0 16,0 1-16,21-22 0,0 21 0,0 0 16,0-20-16,0 20 0,0-21 15,0 21-15,0-20 0,0-1 0,21 0 16,-21 0-16,21 0 0,0 0 16,0 1-16,22-22 0,-22 0 0,21 0 15,-21 0-15,22 0 0,-1 0 16,0 0-16,1-22 0</inkml:trace>
  <inkml:trace contextRef="#ctx0" brushRef="#br1" timeOffset="161625.07">24257 42 0,'0'-21'31,"21"21"-31,0 0 0,0 0 16,1 21-16,20 1 0,-21-1 15,21 0-15,-20 0 0,20 0 16,-21 22-16,0-22 0,0 21 16,1 0-16,-22 1 0,0-1 0,0 0 15,0 22-15,0-22 0,-22 1 16,1-1-16,0 0 0,-21-21 0,21 22 15,-22-1-15,1-21 0,21 22 0,-22-22 16,1 0-16,21 0 0,-21 0 16,-1 0-16,22 1 0,-21-1 0</inkml:trace>
  <inkml:trace contextRef="#ctx0" brushRef="#br1" timeOffset="162923.96">16870 2117 0,'42'0'16,"-21"-21"-16,-21-1 16,0 1-16,0 0 0,0 0 15,0 0-15,0 0 0,0-1 16,0-20-16,0 21 0,0 0 16,0 0-16,0-1 0,0 1 0,0 0 15,-21 0-15,0 21 0,0 0 16,0 0-16,-1 0 0,-20 0 0,21 0 15,0 21-15,-22 0 0,22 0 0,-21 1 16,21-1-16,-22 0 16,22 21-16,0-21 0,0 1 0,0-1 0,21 0 15,0 0-15,0 0 0,0 0 16,0 1-16,42-22 16,-21 0-16,0 0 0,22 0 0,-1 0 15,-21 0-15,22 0 0,-1 0 16,-21-22-16,21 22 0,1-21 0,-22 21 15,21-21-15,-21 21 0,1-21 16,-1 0-16,0 21 0,0-21 0,-21-1 16,0 1-16,0 0 15,0 42 17,-21 0-17,21 1-15,-21-1 0,21 0 0,0 0 16,0 0-16,-21 0 0,21 22 0,0-22 15,-22 0-15,22 21 0,0-20 16,0 20-16,0-21 0,0 21 0,0-20 16,0 20-16,0 0 0,0-21 0,0 1 15,0 20-15,0-21 0,0 0 16,0 0-16,0 1 0,0-1 0,-21 0 16,0-21-16,21 21 15,-21-21-15,0 0 0,0 0 0,-1 0 16,1 0-16,0 0 0,0 0 0,-21-21 15,20 0-15,1 21 16,0-21-16,0-1 0,0 1 0,0 21 16,-1-21-16,22 0 0,-21 21 0,21-21 15,0 0-15,0-1 16,21 1 0,1 21-16,-1 0 0,21-21 15</inkml:trace>
  <inkml:trace contextRef="#ctx0" brushRef="#br1" timeOffset="163323.73">17568 2307 0,'0'0'16,"-21"0"-16,21 21 0,21-21 47,-21-21-47,21 21 16,1 0-16,-22-21 0,0 0 15,21 21-15,-21-21 16,-21 21-1,-1 0 1,1 0-16,0 0 16,0 21-1,21 0-15,0 0 16</inkml:trace>
  <inkml:trace contextRef="#ctx0" brushRef="#br1" timeOffset="164860.04">18309 1990 0,'0'0'0,"-21"-21"0,21 42 47,0 0-47,0 0 0,0 0 16,0 22-16,0-22 15,0 0-15,0 0 0,0 21 0,0-20 16,0-1-16,0 0 0,0 0 16,0 0-16,0 0 0,0 1 15,-21-22-15,0 0 16,-1 0-1,1 0-15,0 0 0,0 0 16,0-22-16,0 1 16,21 0-16,0 0 0,0 0 15,0 0-15,0-22 0,0 22 16,21 0-16,0-21 0,0 20 16,0-20-16,22 0 0,-1 21 15,0-22-15,22 22 0,-22 0 16,22 0-16,-22 0 0,21 21 0,-20 0 15,-1 0-15,0 21 0,-20 21 16,20-21-16,-21 0 0,-21 22 0,0-1 16,21-21-16,-21 22 0,0-22 0,0 0 15,0 21-15,0-21 0,0 1 16,-21-1-16,21 0 0,0 0 16,-21-21-16,0 0 0,21 21 15,-21-21-15,21-21 47,0 0-47,0 0 16</inkml:trace>
  <inkml:trace contextRef="#ctx0" brushRef="#br1" timeOffset="165392.29">19452 1990 0,'0'0'0,"0"-21"0,0-1 16,0 1-16,0 0 0,0 0 15,-21 21-15,0-21 0,21 0 16,-21-1-16,-1 22 0,1 0 16,0-21-16,0 21 0,0 0 0,-22 0 15,22 21-15,-21 1 0,21-1 16,-22 0-16,22 21 0,0-21 0,-21 22 15,21-1-15,-1-21 0,22 22 16,-21-22-16,21 21 0,-21-21 0,21 0 16,0 1-16,0-1 0,0 0 0,21 0 15,0-21-15,1 0 16,-1 0-16,0 0 0,0 0 0,21 0 16,-20 0-16,20 0 0,0 0 15,-21-21-15,22 21 0,-22-21 16,21 0-16,-21-1 0,1 22 0,-1-21 15,0 0-15,-21-21 0,0 21 16,21-1-16,-21 1 0,0-21 0,0 21 16,0 0-16,0-1 0,0 1 0,0 0 15,0 42 1,0 0 0,0 1-16,0-1 0,0 0 15,0 0-15,0 21 0,0-20 0,21-1 16,-21 0-16,0 0 0,21 0 15,1 0-15,-1 1 16,0-22-16,0 0 0,-21 21 0,21-21 16,0 0-16,1 0 0,-1 0 15,0 0-15,0 0 0,0 0 0,0-21 16</inkml:trace>
  <inkml:trace contextRef="#ctx0" brushRef="#br1" timeOffset="165631.16">19875 1926 0,'0'0'0,"0"-21"0,0 0 16,0 42 15,0 0-31,0 0 0,22 1 0,-1-1 16,-21 0-16,21 21 0,-21-21 16,0 1-16,0-1 0,21 0 0,0 0 15,-21 0-15,21 0 0,-21 1 16,0-1-1,22-21-15,-1 0 32,-21-21-32,21 21 0,-21-22 15,21 1-15</inkml:trace>
  <inkml:trace contextRef="#ctx0" brushRef="#br1" timeOffset="165864.03">20235 1820 0,'21'-63'0,"-42"148"15,21-107-15,0-41 16,-21 84 0,21 0-16,-21 22 0,0-22 0,0 21 15,-1-21-15,1 22 0,0-22 16,0 21-16,0-21 0,0 22 0,-1-22 16,1 21-16,0-21 0,21 0 15,-21 1-15,21-1 0,21-21 16,0 0-1,0 0-15,1 0 16,-1 0-16,0 0 0,0-21 16,0-1-16</inkml:trace>
  <inkml:trace contextRef="#ctx0" brushRef="#br1" timeOffset="166078.9">20595 1926 0,'0'0'0,"0"21"16,0 1-16,-21-1 16,21 0-16,-21 0 0,0 0 15,21 0-15,0 1 0,0-1 16,-22 0-16,22 0 0,-21 0 0,21 0 16,0 1-16,0-1 15</inkml:trace>
  <inkml:trace contextRef="#ctx0" brushRef="#br1" timeOffset="166275.79">20637 1757 0,'0'-21'15,"0"42"-15,0-63 0,0 20 16,-21 22-16,0 0 15,21 22 17,0-1-17,0 0 1,21 0-16</inkml:trace>
  <inkml:trace contextRef="#ctx0" brushRef="#br1" timeOffset="167064.9">21336 2074 0,'0'0'0,"0"-21"0,21 0 15,-21 0-15,0 0 16,0 0-16,0-1 0,0 1 15,0 0-15,-21 21 0,21-21 0,-21 0 16,0 21-16,-1 0 0,1 0 16,0 0-16,0 0 0,0 0 0,0 0 15,-1 21-15,1-21 0,0 42 16,0-21-16,21 1 0,-21-1 16,0 21-16,21-21 0,0 0 0,0 1 15,0-1-15,0 0 0,0 0 16,0 0-16,21-21 0,0 21 0,0-21 15,0 0-15,22 0 0,-22 0 16,21 0-16,22 0 0,-43 0 16,0-21-16,0 0 0,0 21 0,0-21 15,1 21-15,-1-21 0,-21 0 16,21-1-16,-21 1 0,0 0 16,0 0-16,0 0 15,0 42 1,0 0-1,0 0-15,0 0 16,0 1-16,0 20 0,0-21 0,0 0 16,0 22-16,0-1 0,0-21 15,0 21-15,0 1 0,0 20 0,0-20 16,0-1-16,0 21 0,0-20 0,0-1 16,21 22-16,-21-22 0,21 21 15,0-20-15,1-1 0,-22 0 0,21 22 16,0-22-16,0 1 0,0-1 15,0 21-15,-21-20 0,22-1 0,-22 0 16,21 1-16,-21-22 0,0 21 16,0-21-16,0 1 0,0-1 0,0 0 15,-21-21-15,-1 0 0,1 0 16,-21 0-16,21-21 0,0 0 16,-22-1-16,22-20 0,-21 21 0,-1-21 15,-20-1-15,21 1 0,-1-22 16,22 22-16,-21 0 0,21-22 0,-1 22 15,-20-22-15,42 1 0,-21-1 0,21 1 16,0-1-16,0 1 0,0 21 16,0-22-16,0 22 0,0-1 15,21 1-15,-21 0 0,21 21 0,0-22 16,1 22-16,-1 0 0,21 0 16,-21 0-16,22-1 0,-1 22 0,0-21 15,1 0-15,-1 0 0,21 21 16</inkml:trace>
  <inkml:trace contextRef="#ctx0" brushRef="#br1" timeOffset="167879.44">22225 1990 0,'0'0'0,"0"-21"0,0-1 16,0 1-16,0 0 15,0 0-15,0 0 0,-21 0 16,0 21-16,-1-22 16,1 22-16,0 0 0,0 0 0,0 0 15,0 22-15,-1-22 0,1 21 16,0 21-16,-21-21 0,21 0 0,-22 22 16,22-1-16,0-21 0,0 22 0,0-1 15,-1-21-15,22 21 0,0-20 16,0-1-16,0 0 0,0 0 15,0 0-15,22 0 0,-1-21 0,0 0 16,0 0-16,21 0 0,-20 0 16,-1 0-16,0 0 0,21-21 0,-21 21 15,1-21-15,-1 0 0,0 0 16,0 0-16,0-22 0,0 22 0,1 0 16,-22-21-16,0 20 0,21-20 15,-21 21-15,0 0 0,0 0 0,0-1 16,0 44 15,0-1-31,0 0 0,0 0 16,0 0-16,0 0 0,0 22 15,0-22-15,0 0 0,0 0 0,0 0 16,21 1-16,0-1 16,0 0-16,0-21 0,1 21 0,-1-21 15,0 0-15,0 0 0,21 0 0,-20 0 16,-1 0-16,0 0 0,0 0 15,0-21-15,0 21 0,1-21 0,-1 0 16,0-22-16,0 22 0,0-21 0,-21-1 16,21 1-16,1 0 0,-22-1 15,0-20-15,21 21 0,-21-1 16,21-20-16,-21 20 0,0 1 0,0 0 16,0-1-16,0 22 0,0 0 15,0 0-15,0 0 0,-21 21 16,0 0-1,-1 42-15,22-21 16,0 22-16,-21-22 0,21 21 16,0 22-16,0-22 0,0 0 0,-21 22 15,21-22-15,0 0 0,0 22 16,0-22-16,0 1 0,0-22 0,0 21 16,0 0-16,0-20 0,0-1 15,0 0-15,0 0 0,21-21 0,0 21 16,1-21-16,-1 0 0,0 0 0,0 0 15,0 0-15,0 0 0,1 0 16,-1-21-16,0 21 0,0-21 16,0 0-16,0 0 0,-21-1 0,22 1 15</inkml:trace>
  <inkml:trace contextRef="#ctx0" brushRef="#br1" timeOffset="168144.12">22606 1947 0,'21'0'15,"0"0"-15,0 0 0,1 0 16,-1 0-16,0 0 0,0 0 15,0 0-15,0 0 0,1 0 16,-1 0 0,0 0-16,0 0 0,0-21 15,0 21-15,-21-21 16</inkml:trace>
  <inkml:trace contextRef="#ctx0" brushRef="#br1" timeOffset="168560.88">23177 2011 0,'0'21'0,"22"0"31,-1-21-31,0 0 0,0 0 16,0 0-16,0 0 15,1 0-15,-1 0 0,0-21 16,0 21-16,21-21 0,-20 0 0,-1 21 16,-21-21-16,0-1 0,21 22 15,-21-21-15,0 0 0,0 0 16,0 0-16,0 0 0,-21 21 16,0 0-16,-1 0 0,1 0 15,0 0-15,0 0 0,0 21 0,0 0 16,-1 0-16,1 21 0,0-20 15,0 20-15,0-21 0,0 0 0,-1 22 16,1-22-16,21 21 0,0-21 16,0 0-16,0 1 0,0-1 0,0 0 15,0 0-15,21-21 0,1 21 16,-1-21-16,0 0 0,0 0 16,21 0-16,-20 0 0,20 0 0,0 0 15,1-21-15,-1 0 0,0 0 0</inkml:trace>
  <inkml:trace contextRef="#ctx0" brushRef="#br1" timeOffset="171315.8">24236 1566 0,'21'-21'16,"-21"0"-16,0 0 15,0 0 1,0 0-16,-21 21 31,0 0-15,-1 21 0,22 0-16,-21 0 0,0 21 15,0 1-15,21-22 0,-21 21 0,0 1 16,-1 20-16,22-21 0,0 1 15,-21-1-15,21 0 0,0 1 0,0-1 16,0-21-16,0 22 0,0-22 16,0 0-16,0 0 0,21 0 0,1 0 15,-1 1-15,-21-1 0,21-21 0,0 0 16,0 21-16,0-21 0,1 0 16,-1 0-16,0 0 0,0 0 0,-21-21 15,21 21-15,0-21 16</inkml:trace>
  <inkml:trace contextRef="#ctx0" brushRef="#br1" timeOffset="171695.59">24786 1461 0,'0'-22'15,"0"1"1,21 21 0,0 0-16,22 0 0,-22 0 15,0 0-15,21 0 0,1 21 0,-22-21 16,21 22-16,-21-1 16,1 0-16,-1 0 0,0 0 0,0 22 15,-21-1-15,0 0 0,0 1 0,0-1 16,-21 21-16,0-20 0,0-1 15,-1 0-15,-20 22 0,21-22 0,-21 1 16,20-1-16,1-21 0,0 21 16,0-20-16,0-1 0,0 0 0,-1 0 15,22 0-15,-21-21 0,21 21 16,-21-21-16,0 0 16,0 0-1,0 0 1,21-21-16,-22 21 0</inkml:trace>
  <inkml:trace contextRef="#ctx0" brushRef="#br1" timeOffset="171859.3">24574 2223 0,'0'0'0,"-21"0"0,21 21 16,-21-21-16,21 21 15,0 0 1,-21-21 31</inkml:trace>
  <inkml:trace contextRef="#ctx0" brushRef="#br1" timeOffset="172999.64">16425 3493 0,'0'-43'16,"0"86"-16,0-107 15,0 43-15,0 0 0,0 0 0,0 42 47,0 0-47,0 0 0,0 0 16,0 22-16,0-22 0,0 21 0,0 0 16,21 1-16,-21-1 0,0-21 0,0 22 15,0-1-15,0-21 0,0 21 16,0-20-16,0 20 0,0-21 0,-21 0 15,21 0-15,0 1 16,0-44 0</inkml:trace>
  <inkml:trace contextRef="#ctx0" brushRef="#br1" timeOffset="173482.17">16912 3471 0,'0'0'0,"0"-21"15,-21 21 17,21 21-32,-21 1 0,0-1 15,21 0-15,0 21 0,-22-21 16,22 22-16,-21-22 0,21 21 15,0-21-15,0 22 0,0-22 0,0 21 16,0-21-16,0 22 0,0-22 16,0 0-16,21 0 0,1 0 0,-1-21 15,0 22-15,21-22 0,-21 0 0,22 0 16,-22 0-16,21 0 0,1 0 16,-22-22-16,21 1 0,-21 21 0,22-21 15,-22 0-15,0 0 0,0 0 16,0-1-16,0 1 0,-21 0 15,0 0-15,0-21 0,0 20 0,0 1 16,0-21-16,-21 21 0,0 0 16,0-22-16,0 22 0,-22 0 0,22 21 15,0-21-15,-21 0 0,21 21 16,-1 0-16,1 0 0,-21 0 16,21 0-16,0 0 0,-1 0 0,1 21 15,21 0-15,0 0 16,0 0-16,0 0 15,21 1-15,1-22 16,-1 21-16,0-21 0</inkml:trace>
  <inkml:trace contextRef="#ctx0" brushRef="#br1" timeOffset="173786.99">17759 3789 0,'0'0'0,"-21"0"94,-1 0-79,1 0 1,0 0 0</inkml:trace>
  <inkml:trace contextRef="#ctx0" brushRef="#br1" timeOffset="175288.07">19452 3831 0,'0'-21'32,"0"0"-32,21 0 15,0 21-15,-21-21 0,22-1 0,-1 22 16,-21-21-16,21 0 16,0 0-16,-21 0 0,0 0 15,0-1-15,0 1 0,0-21 0,0 21 16,0 0-16,-21-1 0,-21 1 15,20 0-15,1 21 0,-21-21 0,21 21 16,-22 0-16,22 0 0,-21 21 16,0 0-16,-1 0 0,22 1 0,-21 20 15,21-21-15,-22 21 0,22 1 16,0-22-16,0 21 0,0-21 0,21 1 16,0-1-16,0 0 0,0 0 15,0 0-15,21-21 16,0 0-16,21 0 0,-21 0 0,22 0 15,-22 0-15,21 0 0,1-21 16,-1 0-16,-21 21 0,21-21 16,1 0-16,-22-1 0,21 1 0,-21 0 15,1 0-15,-1 0 0,-21 0 16,0-1-16,21 22 0,-21-21 0,0 0 16,-21 42 15,21 22-31,0-22 15,0 21-15,0-21 0,-21 22 0,21-1 16,-22 0-16,22 22 0,0-22 0,0 22 16,-21-1-16,0-21 0,21 22 15,0-22-15,0 1 0,0 20 0,-21-42 16,21 22-16,0-1 0,0-21 16,0 0-16,0 0 0,0 1 15,21-1-15,0-21 16,0 0-16,1 0 0,-1-21 15,0-1-15,0 22 0,21-21 16,-20-21-16,-1 21 0,0-22 0,0 1 16,21 0-16,-20-1 0,-1-20 15,0-1-15,21 1 0,-21 21 0,1-22 16,-1 1-16,-21-1 0,21 22 16,-21-22-16,21 22 0,-21 0 0,0-1 15,0 1-15,0 21 0,21 0 16,-21-1-16,0 44 31,0-1-31,0 0 16,0 0-16,0 0 0,0 0 15,0 22-15,0-22 0,-21 0 0,21 0 16,0 0-16,0 1 0,0-1 0,0 0 16,0 0-16,0 0 0,0 0 15,21-21-15,-21 22 0,21-22 16,1 0-16,-1 0 0,0 0 15,0 0-15,0 0 0,0-22 0,1 1 16,-1 0-16,0 21 0,0-21 16,0 0-16,0 0 0,1-1 15,-1 1-15,0-21 0,-21 21 0,0 0 16,21-1-16,-21 1 0,21 0 16,-21 0-16,0 0 0,0 0 15,0 42 1,0 0-1,0 0-15,-21 21 0,21-20 16,-21-1-16,21 0 0,0 21 0,0-21 16,0 1-16,0-1 0,0 0 15,21 0-15,0 0 0,0 0 0,1 1 16,-1-22-16,21 0 0,-21 0 16,22 0-16,-22 0 0,21 0 15,0 0-15,-20 0 0,20-22 0,-21 22 16,21-21-16,-20 0 0,20 0 15,-21 0-15,0 0 0,0-22 0,1 22 16,-22 0-16,0-21 0,21 20 0,-21-20 16,0 21-16,21 0 0,-21 0 15,0 42 17,0 0-32,0 0 0,0 0 15,0 0-15,0 1 0,-21 20 0,21-21 16,0 0-16,0 0 0,0 1 15,0-1-15,0 0 0,0 0 0,0 0 16,21-21-16,0 0 0,0 0 16,0 0-16,1 0 15,-1 0-15,0 0 0,0-21 0,-21 0 16,21 21-16,0-21 0,1 0 0,-22-22 16</inkml:trace>
  <inkml:trace contextRef="#ctx0" brushRef="#br1" timeOffset="175627.88">20997 3133 0,'-21'21'0,"42"-42"0,-63 63 0,21-21 0,0 0 16,-1 22-16,22-22 0,0 0 0,0 0 15,0 0-15,0 1 0,0-1 16,22 0-16,-1-21 0,0 0 15,0 0-15,0 0 0,0 0 16,1 0-16,-1-21 0,0 21 0,-21-21 16,0-1-16,21 1 0,-21 0 15,0 0-15,0 0 0,0 0 16,0-22-16,0 22 0,0 0 0,-21 21 16,21-21-16,-21 21 15,0 0-15,-1 0 0,1 0 16,21 21-16,-21-21 0,21 21 0,0 0 15,0 0-15,0 22 0,0-22 16,0 0-16,0 0 0,0 0 0,0 1 16,0-1-16</inkml:trace>
  <inkml:trace contextRef="#ctx0" brushRef="#br1" timeOffset="175967.68">21802 2985 0,'-22'21'32,"1"-21"-32,0 21 0,21 0 0,-21 0 15,0 0-15,21 22 0,0-1 16,-21-21-16,21 22 0,-22-1 0,22 0 15,0 1-15,0-1 0,0 0 0,0 1 16,0-1-16,0 0 16,0 1-16,0-22 0,0 21 0,0-21 15,0 0-15,22 1 0,-22-1 0,0 0 16,21-21-16,0 0 16,0 0-16,0 0 15,0 0-15,1 0 0,-1-21 16,-21 0-16,21 21 0,0-22 0,0 1 15,0-21-15,1 21 0,-1 0 0</inkml:trace>
  <inkml:trace contextRef="#ctx0" brushRef="#br1" timeOffset="176183.09">21653 3366 0,'-42'0'16,"84"0"-16,-105 0 0,42 0 0,42 0 31,0 0-15,21 0-16,-20 0 0,20 0 15,0 0-15,1 0 0,-22 0 0,21 0 16,0-22-16,-20 22 0,20 0 0,-21 0 16,0-21-16,0 21 15,1 0-15,-1-21 0,0 21 0</inkml:trace>
  <inkml:trace contextRef="#ctx0" brushRef="#br1" timeOffset="176495.91">22881 3027 0,'0'0'0,"-21"0"31,0 0-31,0 0 0,-1 21 0,-20 0 16,21 0-16,-21 1 0,20 20 15,-20 0-15,21-21 0,0 22 0,0-1 16,-1 0-16,1 1 0,21-22 16,-21 21-16,21 1 0,0-22 0,0 21 15,0-21-15,0 0 0,42 22 0,-20-22 16,-1 0-16,21-21 0,-21 21 15,22 0-15,-1-21 0,0 0 0,1 0 16,-1 0-16,0 0 0,1 0 16,-1 0-16,0-21 0</inkml:trace>
  <inkml:trace contextRef="#ctx0" brushRef="#br1" timeOffset="176804.73">23537 2942 0,'64'43'31,"-43"-22"-31,0 0 0,0 0 0,0-21 15,1 21-15,-1 0 0,0 1 16,0 20-16,-21-21 0,21 0 0,0 22 16,-21-22-16,0 21 0,0-21 15,0 22-15,0-22 0,0 21 0,-21-21 16,0 0-16,0 22 0,-21-22 0,20 0 16,-20 0-16,21 0 0,-21 1 15,-1-1-15</inkml:trace>
  <inkml:trace contextRef="#ctx0" brushRef="#br1" timeOffset="177663.03">16171 4932 0,'0'0'0,"43"-85"31,-43 64-31,0 0 16,0 42 31,0 21-47,0-20 16,0 20-16,0 0 0,0 1 0,0-1 15,0 0-15,0 22 0,0-22 16,-22 0-16,22 1 0,-21-1 0,21 0 15,0-20-15,0-1 0,0 21 0,0-21 16,0 0-16,0 1 16,21-44 15,1 22-31,-22-21 16,21 0-16</inkml:trace>
  <inkml:trace contextRef="#ctx0" brushRef="#br1" timeOffset="177943.86">16743 4763 0,'0'0'0,"0"21"15,0 0-15,0 0 16,0 0-16,-21 22 0,21-22 15,0 21-15,0 0 0,0 1 0,-22-1 16,22-21-16,0 22 16,0-1-16,-21-21 0,21 0 0,0 22 15,0-22-15,0 0 0,0 0 0,0 0 16,0 0-16,21-21 31,1 0-31,-1 0 16,0 0-16</inkml:trace>
  <inkml:trace contextRef="#ctx0" brushRef="#br1" timeOffset="178191.72">17230 5165 0,'0'0'15,"21"0"-15,-21-21 16,-21 21 0,-1 0-16,1 0 15,0 0-15,0 0 16,0 0-16,21 21 16,21-21 15</inkml:trace>
  <inkml:trace contextRef="#ctx0" brushRef="#br1" timeOffset="179055.86">18436 5334 0,'0'21'0,"0"-42"0,-21 42 0,21 0 16,0-42 31,21 0-47,0 21 15,0-21-15,1 0 0,-1 0 0,0-1 16,0-20-16,21 21 0,-20-21 0,20-1 16,-21 22-16,21-21 0,-20-22 15,20 22-15,-21 0 0,0-1 0,0 22 16,-21-21-16,0 21 0,0-1 16,0 1-16,-21 21 15,0 0-15,-21 0 0,21 0 0,-22 21 16,22 1-16,-21-1 0,21 0 15,-1 0-15,1 0 0,21 0 16,0 1-16,0-1 0,0 0 16,21 21-16,1-21 0,-1 22 0,21-22 15,-21 0-15,22 21 0,-1-20 0,-21-1 16,21 21-16,-20-21 0,-1 0 16,0 1-16,0-1 0,-21 0 15,0 0-15,0 0 0,-21 0 16,0-21-16,0 0 0,-22 0 15,22 0-15,-21 22 0,21-22 0,-22 0 16,22 0-16,-21 0 0,21 0 0,-1 0 16,1-22-16,0 1 0,21 0 15,0 0-15,0 0 16,0 0-16,0-1 16,21 1-16,0 0 0,1 0 15,-1 21-15,0-21 0</inkml:trace>
  <inkml:trace contextRef="#ctx0" brushRef="#br1" timeOffset="179934.03">19177 4953 0,'0'64'16,"0"-43"-1,0 0-15,0 0 16,0 21-16,-21-20 0,21-1 0,0 0 15,0 21-15,-21-21 0,21 1 0,0-1 16,-22 0-16,22 0 0,0 0 16,0 0-16,0 1 0,22-22 31,-1 0-31,0 0 16,0 0-16,0-22 0,-21 1 15,21 21-15,1-21 0,-1 0 16,0-21-16,-21 20 0,21 1 0,0 0 15,0-21-15,-21 21 0,22-1 16,-1 1-16,0 0 16,0 21-1,-21 21-15,0 0 16,0 1-16,0-1 16,0 0-16,0 0 0,0 0 0,0 0 15,0 1-15,0-1 0,0 0 0,21 0 16,-21 0-16,21 0 0,-21 1 15,22-22-15,-1 21 0,0-21 16,0 0-16,0 0 0,0 0 0,1 0 16,-1-21-16,0 21 15,0-22-15,0 1 0,22 0 0,-22 0 16,0 0-16,0 0 0,-21-1 0,21 1 16,0-21-16,-21 21 0,22-22 15,-22 22-15,0-21 0,0 21 0,0 0 16,0-22-16,0 22 0,0 0 15,0 42 17,0 0-32,0 0 0,0 22 15,0-22-15,0 0 0,0 21 0,0-20 16,0 20-16,0-21 0,0 21 0,0-20 16,0-1-16,0 0 0,0 0 15,0 0-15,21 0 16,0-21-16,0 0 0,0 0 15,0 0-15,1 0 0,-1 0 16,21-21-16,-21 21 0,0-21 0,1 0 16,-1 21-16,0-21 0,0 0 0,0-1 15,0-20-15,1 21 0,-22 0 16,0 0-16,21-1 0,-21-20 0,0 21 16,21 0-16,-21 42 31,0 0-31,0 0 0,0 0 15,0 1-15,0-1 0,0 0 16,-21 0-16,21 0 0,0 0 16,0 1-16,0-1 0,0 0 0,0 0 15,21-21 1,0 0 0,0-21-1,0 0-15</inkml:trace>
  <inkml:trace contextRef="#ctx0" brushRef="#br1" timeOffset="180243.85">20405 4763 0,'0'0'0,"-22"21"0,1 0 15,21 0-15,0 0 16,0 0-1,21-21 1,1 0-16,-1 0 0,-21-21 16,21 21-16,-21-21 0,21 21 0,-21-21 15,0 0-15,0 0 0,0-1 16,0 1-16,0 0 16,-21 21-16,0 0 15,0 0 1,21 21-16,0 0 15,0 1-15,0-1 16,0 0-16,0 0 0,0 0 16,21 0-16</inkml:trace>
  <inkml:trace contextRef="#ctx0" brushRef="#br1" timeOffset="180539.68">21103 4678 0,'0'-21'16,"0"42"-16,0-63 15,-21 42 1,21 21-16,-21 0 0,21 0 16,0 0-16,0 22 0,-21-22 15,21 21-15,-22 0 0,1 1 0,21-1 16,0 0-16,-21 1 0,21-1 0,-21 0 15,21-20-15,0 20 0,0-21 16,0 0-16,0 0 0,0 1 0,0-1 16,0 0-16,0 0 15,21-21 1,-21-21 0,21 0-16</inkml:trace>
  <inkml:trace contextRef="#ctx0" brushRef="#br1" timeOffset="180747.56">20786 5059 0,'-43'0'0,"276"21"0,-487-42 0,318 21 0,-107 0 32,64 0-17,1 0-15,-1 0 0,21 0 0,-21 0 16,0 0-16,22 0 0,-22 0 15,21 0-15,-21 0 0,22-21 16,-22 21-16,0 0 0,21-21 0,-20-1 16,-1 22-16,21-21 0,-21 21 0</inkml:trace>
  <inkml:trace contextRef="#ctx0" brushRef="#br1" timeOffset="181021.1">21569 4805 0,'0'0'0,"-21"0"16,-1 0-16,1 0 0,0 0 16,0 0-16,0 21 0,0 0 15,-1 0-15,1 1 0,0-1 16,0 21-16,21-21 0,-21 22 0,21-22 16,-21 21-16,21 0 0,0-20 0,0-1 15,0 21-15,0-21 0,21 0 16,0 1-16,0-22 0,0 21 0,0 0 15,1-21-15,20 0 0,0 0 0,-21 0 16,22 0-16,-1 0 0,0 0 16,-20-21-16,20 21 0,-21-21 15,21-1-15,-20 1 0,-1-21 0,0 21 16</inkml:trace>
  <inkml:trace contextRef="#ctx0" brushRef="#br1" timeOffset="181503.82">21929 4509 0,'0'-22'16,"0"149"-16,0-232 0,0 105 31,0 21-31,0 0 0,0 0 16,0 0-16,0 0 0,0 22 16,0-22-16,0 21 0,0 1 0,0-1 15,0 0-15,0 1 0,0-1 16,0 0-16,0-21 0,0 22 15,0-1-15,0-21 0,-22 0 0,22 1 16,0-1-16,0 0 0,-21 0 16,21-42 15,0 0-15,0 0-16,0-1 0,0 1 15,0 0-15,0-21 0,21 21 0,-21-1 16,22-20-16,-1 21 0,0-21 15,21 20-15,-21 1 0,1 0 0,20 0 16,-21 0-16,21 0 0,-20 21 16,20 0-16,-21 0 0,21 21 15,-20 0-15,-1 0 0,0 21 16,0-20-16,-21-1 0,0 21 0,0-21 16,0 0-16,0 22 0,0-22 0,-21 0 15,21 0-15,-21 0 0,0 1 0,-1-1 16,1-21-16,0 21 0,0-21 15,21 21-15,-21-21 0,0 0 16,21-21 0,21 21-1</inkml:trace>
  <inkml:trace contextRef="#ctx0" brushRef="#br1" timeOffset="181815.65">22881 4487 0,'-21'0'0,"42"0"0,-63 0 16,42-21-16,0 0 15,21 21 1,0 0-16,0-21 0,22 21 15,-22 0-15,21 0 0,0 0 0,1 0 16,-22 0-16,21 0 0,1 0 0,-1 0 16,0 0-16,-21 0 0,1 0 15,20 0-15,-21 0 0,0 0 0,-42 0 32,0 0-17,0 0-15,0 0 0,-1 0 16</inkml:trace>
  <inkml:trace contextRef="#ctx0" brushRef="#br1" timeOffset="182063.26">23156 4487 0,'0'0'0,"-21"64"15,0-43 1,21 0-16,0 0 0,0 22 0,0-22 15,-21 21-15,21 1 0,0-1 16,-21 0-16,21-21 0,0 22 0,0-1 16,-22 0-16,22-20 0,0 20 15,0-21-15,0 0 0,0 0 16,0 1-16,0-1 0,22-21 31,-1 0-31,0-21 16</inkml:trace>
  <inkml:trace contextRef="#ctx0" brushRef="#br1" timeOffset="182444.04">23664 4763 0,'-21'0'0,"42"0"0,-63 0 15,21 0-15,0 21 0,-1-21 16,1 21-16,21 0 0,-21 0 15,0 0-15,21 1 0,0-1 0,-21 0 16,21 0-16,0 0 0,0 0 16,0 1-16,0-1 0,0 0 0,0 0 15,21 0-15,0-21 16,0 0-16,22 0 0,-22 0 16,0 0-16,21 0 0,-21 0 0,22 0 15,-22-21-15,0 0 0,0 0 0,0 0 16,1-1-16,-22 1 0,21 0 15,-21-21-15,0 21 0,0-1 16,0 1-16,-21 0 0,-1 0 0,22 0 16,-42 0-16,21 21 0,0 0 15,0 0-15,-22 0 0,22 0 0,0 0 16,-21 0-16,20 0 0,1 0 16,0 0-16,42 0 15,0 0 1,1 0-16</inkml:trace>
  <inkml:trace contextRef="#ctx0" brushRef="#br1" timeOffset="182747.87">24638 4403 0,'-21'-21'15,"0"21"-15,-1 0 16,1 0-16,0 21 0,0 0 16,0 0-16,0 0 0,21 0 0,-22 22 15,1-22-15,0 21 16,0 1-16,21-1 0,0 0 0,0 1 0,0-1 16,0-21-16,0 21 15,0 1-15,0-22 0,0 21 0,21-21 16,0 1-16,0-1 0,1 0 0,-1 0 15,21-21-15,-21 0 0,22 0 16,-22 0-16,21 0 0,0 0 0,-20 0 16,20 0-16,0-21 0,1 0 0</inkml:trace>
  <inkml:trace contextRef="#ctx0" brushRef="#br1" timeOffset="183027.32">25294 4255 0,'85'0'15,"-64"0"1,0 0-16,21 21 0,-20-21 0,-1 21 16,21 21-16,-21-21 0,0 1 15,1 20-15,-1 0 0,-21-21 0,0 22 16,0-1-16,0 0 0,-21 43 15,-1-43-15,1 1 0,0-1 16,0 0-16,0 1 0,0-22 0,-22 0 16,43 21-16,-21-20 0,0-1 15,0 0-15,0-21 0,-1 21 16,1-21-16,0 0 0</inkml:trace>
  <inkml:trace contextRef="#ctx0" brushRef="#br1" timeOffset="193191.87">17018 9398 0,'0'-21'31,"0"0"-15,0 0-16,0-1 15,0 1-15,0 0 16,0 0-1,0 42 32,0 0-47,0 0 16,0 1-16,0 20 0,0-21 0,0 21 16,0 22-16,0-22 0,0 1 0,0 20 15,-21-21-15,21 1 0,-21-1 16,21 0-16,0 1 0,0-22 0,0 21 15,0-21-15,0 1 0,0-1 16,0 0-16,0-42 47,0 0-31,0-1-16,21 22 0,0-21 15,-21 0-15,0 0 0,21 21 16,0-21-16</inkml:trace>
  <inkml:trace contextRef="#ctx0" brushRef="#br1" timeOffset="193815.22">17611 9631 0,'-22'21'16,"1"0"15,0-21-31,21 21 16,0 1-16,0-44 47,0 1-32,0 0-15,0 0 16,0 42 46,0 0-46,-21-21 0</inkml:trace>
  <inkml:trace contextRef="#ctx0" brushRef="#br1" timeOffset="198592.66">18986 9927 0,'-21'0'31,"21"-21"63,21 0-94,1 21 0,-1-21 16,0 0-16,0-1 15,-21 1-15,21 0 0,0 0 0,-21 0 16,22 0-16,-1-1 0,-21-20 16,0 21-16,0 0 0,21-22 0,-21 22 15,0 0-15,0 0 0,0 0 0,0 0 16,0-1-16,0 1 0,-21 0 15,0 21 1,-1 0-16,1 0 16,21 21-16,-21 0 15,21 1-15,-21-1 0,21 0 0,0 0 16,0 0-16,0 22 0,0-22 0,0 21 16,0-21-16,0 22 0,0-22 15,0 21-15,0-21 0,21 0 0,0 1 16,0-1-16,1 0 0,-1-21 15,0 21-15,0-21 0,21 0 16,-20 0-16,-1 0 0,0 0 0,21 0 0,-21 0 16,1 0-16,-1-21 0,0 21 15,-21-21-15,21 0 16,-21-1-16,0 1 0,0 0 16,21-21-16,-21 21 0,21-1 0,-21-20 15,22 21-15,-22 0 0,21-22 16,0 22-16,0 0 0,0 0 0,22 0 15,-22 0-15,21-1 0,-21 22 0,22-21 16,-22 21-16,21 0 0,0 0 16,-20 0-16,-1 0 0,0 0 0,0 21 15,0 1-15,0-1 0,-21 0 16,0 21-16,0-21 0,0 22 0,0-22 16,0 21-16,-21 1 0,0-22 0,0 0 15,21 21-15,-21-21 0,0 1 16,-1-1-16,22 0 0,-21 0 15,0-21 1,42-21 0,0 0-1,-21 0-15,22-1 0,-1 1 0,0 0 16,0-21-16,0-1 0,0 22 0,1-21 16,-1 0-16,0 20 0,0-20 15,-21 21-15,21 0 0,-21 0 0,21-1 16,-21 1-16,0 0 0,-21 21 47,21 21-47,-21 0 0,21 1 15,-21-1-15,21 0 0,0 21 16,0-21-16,0 22 0,-21-1 0,21 0 16,0-20-16,0 20 0,0 0 0,0-21 15,0 1-15,0-1 0,21 0 16,0 0-16,0 0 0,0-21 15,1 0-15,20 0 0,0 0 0,1 0 0,-1 0 16,0 0-16,1-21 0,-1 0 16,21 0-16,-20 0 0,20-1 15,-20 1-15,-1 0 0,0-21 0,1 21 16,-1-22-16,-21 22 0,0-21 16,0 21-16,-21-22 0,0 22 0,0-21 15,0 21-15,0-1 0,0 1 0,-21 0 16,0 21-16,0-21 0,0 21 15,0 0-15,-1 0 0,1 0 16,0 21-16,0 0 0,0 0 0,21 22 16,0-1-16,0-21 0,0 22 15,0-1-15,0 0 0,0-21 0,0 22 16,21-22-16,0 21 0,0-21 0,0 1 16,1-22-16,-1 21 0,21 0 15,-21-21-15,22 0 0,-22 0 0,21 0 16,0 0-16,-20 0 0,20-21 15,-21 0-15,0 21 0,22-22 16,-22 1-16,0 0 0,0 0 0,0 0 16,-21-22-16,21 22 0,1-21 0,-1 0 15,0 20-15,-21-20 0,21 0 16,0 21-16,0-1 0,1 1 0,-1 0 16,0 0-16,-21 0 0,21 21 15,0 0-15,0 0 0,1 0 16,-1 21-16,-21 0 15,0 0-15,0 0 16,0 1-16,0-1 16,21-21 15,-21-21-15,0-1-16,21 22 15,-21-21-15,0 0 0,0 0 16,0 0-16,0 0 0,-21-1 15,0 22 1,0 0-16,-1 0 16,1 0-16,0 0 0,0 22 15,0-1-15,21 0 0,-21 0 16,21 0-16,-22 0 0,1 22 16,21-22-16,0 0 0,-21 21 0,21-20 15,0 20-15,0-21 0,0 0 16,0 22-16,0-22 0,0 0 0,21 0 15,0 0-15,1-21 0,-1 21 0,21-21 16,-21 0-16,22 0 0,-1 0 16,21 0-16,-20 0 0,-1 0 0,0-21 15,1 0-15,-1 0 0,-21 0 0,22 0 16,-22-1-16,0 1 0,0 0 16,0 0-16,0-21 0,-21 20 15,22-20-15,-22 21 0,0 0 0,0-22 16,0 22-16,0 0 0,0 0 15,0 42 1,-22-21 0,22 21-16,-21 0 0,21 1 0,-21-1 15,21 21-15,0-21 0,0 0 16,0 1-16,0 20 0,0-21 0,0 0 16,0 0-16,0 1 0,0-1 0,21-21 15,-21 21-15,21-21 0,1 0 16,-1 0-16,0 0 0,0 0 0,0 0 15,0 0-15,1 0 0,-1-21 16,0 0-16,0-1 0,0 1 16,0 0-16,1 0 0,-1 0 0,-21 0 15,21-22-15,0 22 0,-21 0 0,0 0 16,21 0-16,-21-1 0,21 1 0,-21 0 16,0 42 15,0 0-31,-21 1 15,21-1-15,0 0 0,0 21 16,0-21-16,0 1 0,0 20 0,0-21 16,0 0-16,21 0 0,1 1 0,-1-1 15,0 0-15,0-21 16,0 21-16,22-21 0,-22 0 0,21 0 16,-21 0-16,22 0 0,-1 0 0,-21 0 15,21-21-15,-20 0 0,20 0 16,-21-1-16,21 1 0,-20 0 15,-1-21-15,21-1 0,-21 22 0,0-21 16,22-64-16,-22 64 0,0-1 16,0-20-16,0 21 0,-21-22 15,22-42-15,-1 64 0,-21 0 16,0 20-16,0-20 0,0 21 0,0 0 16,-21 21-16,-1 0 15,1 0-15,0 21 0,0 0 16,0 21-16,0-20 0,21 20 15,-22 0-15,1 1 0,21-1 0,-21 0 16,21 1-16,0-1 0,0 21 0,0-41 16,0 20-16,0 0 0,0 1 15,0-1-15,0 0 0,0-21 0,0 22 16,21-22-16,0 0 0,22 0 0,-22-21 16,0 21-16,21-21 0,1 22 15,-22-22-15,21 0 0,1 0 0,-1 0 16,0-22-16,1 1 0,-1 0 0,0 0 15,1 0-15,-1 0 0,0-1 16,-21-20-16,22 21 0,-22-21 16,0 20-16,0 1 0,0-21 0,-21 21 15,0-22-15,0 22 0,0 0 16,-21 21 0,0 0-16,0 21 15,0 0-15,0 1 0,-1-1 16,22 0-16,0 0 0,-21 0 0,21 0 15,0 1-15,-21 20 0,21-21 0,0 0 16,0 0-16,0 1 0,0-1 16,21 0-16,0-21 0,1 21 0,-1-21 15,0 0-15,21 0 0,-21 0 0,1 0 16,20 0-16,-21 0 0,21 0 16,-20 0-16,-1-21 0,21 0 0,-21 21 15,0-21-15,22-1 0,-22 1 16,0-21-16,0 21 0,0 0 15,-21-1-15,22 1 0</inkml:trace>
  <inkml:trace contextRef="#ctx0" brushRef="#br1" timeOffset="198879.16">22818 9102 0,'0'0'0,"21"0"15,21 0-15,-21 0 0,22 0 0,-1 0 16,21 0-16,-20-21 0,20 21 16,-20 0-16,20 0 0,1-22 0,-1 22 15,1 0-15,-1 0 0,1 0 0,-22-21 16,0 21-16,1 0 0,-22 0 15,0 0-15,0 0 0,0 0 16</inkml:trace>
  <inkml:trace contextRef="#ctx0" brushRef="#br1" timeOffset="201000.32">24850 9123 0,'0'0'0,"21"0"0,0 0 16,0 0 0,0 0-16,0 0 0,1 0 15,-1-21-15,0 21 0,0-21 16,-21-1-16,21 22 0,-21-21 15,21 21-15,-21-21 0,0 0 0,0 0 16,0 0-16,0-1 16,0 1-16,0 0 0,-21 0 15,0 21-15,0 0 0,-21-21 0,20 21 16,-20 0-16,21 0 0,-21 0 16,20 21-16,-20 0 0,0 0 0,-1 0 15,22 1-15,-21-1 0,21 0 16,0 0-16,-1 0 0,1 0 15,0 1-15,21-1 0,0 0 0,0 0 16,0 0-16,0 0 0,0 1 0,21-1 16,0 0-16,1-21 15,20 21-15,-21 0 0,0-21 0,22 21 16,-22-21-16,21 22 0,0-1 16,1-21-16,-22 21 0,21 0 0,-21-21 15,1 21-15,20 0 0,-42 1 0,21-1 16,-21 0-16,0 0 0,0 0 15,0 0-15,-21 1 0,0-1 0,-22-21 16,1 21-16,0 0 0,-1 0 16,1-21-16,0 0 0,-1 21 0,1-21 15,0 0-15,-1 0 0,1 0 16,21-21-16,0 0 0,-22 21 0,22-21 16,0 0-16,21 0 0,0-22 15,0 22-15,0 0 0,0 0 0,0 0 16,0-1-16,0 1 0,0 0 0,0 0 15,21 21-15,0-21 16,1 21-16,-1 0 0,0 0 0,0-21 16,0 21-16,0 0 0,1 0 15</inkml:trace>
  <inkml:trace contextRef="#ctx0" brushRef="#br1" timeOffset="201829.84">25400 9102 0,'0'0'0,"-21"0"0,0 0 0,-1 0 16,22 21-16,-21-21 0,0 21 15,21 0-15,0 0 0,-21 1 0,0-1 16,21 0-16,-21 0 0,21 0 16,0 0-16,0 22 0,0-22 0,0 0 15,0 0-15,0 0 0,0 1 0,0-1 16,0 0-16,0 0 16,0 0-16,21-21 0,0 0 0,0 21 15,0-21-15,0 0 0,1 0 16,-1 0-16,21 0 0,-21-21 0,22 0 15,-22 21-15,21-21 0,0 0 16,-20 0-16,20 21 0,0-43 0,1 22 16,-22 0-16,0 0 0,0 0 15,0-1-15,-21 1 0,0 0 0,0 0 16,0 0-16,0 0 0,-21 21 16,-21 0-16,21 0 0,-22 0 15,22 0-15,-21 0 0,21 0 0,-22 0 16,22 21-16,0 0 0,0-21 15,21 21-15,0 0 0,0 0 0,0 1 16,0-1-16,0 0 0,21 0 0,0-21 16,0 21-16,0 0 0,1 1 15,-1-1-15,0 0 0,-21 0 16,21-21-16,0 21 0,-21 0 0,21-21 16,-21 22-16,22-22 0,-1 0 15,-21 21-15,21-21 0,0 0 0,0 0 16,0 0-16,1 0 0,-1 0 0,0 0 15,21-21-15,-21-1 0,1 22 16,-1-21-16,21 0 0,-21 0 0,0 0 16,1 0-16,-1-1 0,0 1 15,0 0-15,0-21 0,-21 21 0,0-1 16,21 1-16,-21 0 0,0 0 0,22 0 16,-22 0-16,0 42 46,0 0-46,0 0 0,-22 0 16,22 0-16,0 1 0,0-1 0,-21 0 16,21 0-16,0 0 0,0 0 15,0 1-15,0-1 16,21-21-16,1 0 0,-1 0 16,0 0-16,0 0 15,0 0-15,0 0 0,-21-21 16,22-1-16,-1 1 0</inkml:trace>
  <inkml:trace contextRef="#ctx0" brushRef="#br1" timeOffset="202207.62">26310 8890 0,'-21'21'0,"42"-42"0,-63 63 0,21-20 0,-1-1 16,1 0-16,0 0 0,21 0 16,0 0-16,0 1 0,0-1 15,0 0-15,21-21 0,0 0 0,1 21 16,-1-21-16,0 0 0,0 0 16,0 0-16,0 0 0,22 0 15,-22-21-15,0 21 0,0-21 0,0 0 16,-21-1-16,0 1 0,0 0 0,0 0 15,0 0-15,0 0 0,0-1 16,0 1-16,-21 0 0,0 0 0,0 21 16,-21 0-16,20 0 15,1 0-15,0 0 0,0 21 0,0 0 16,0 0-16,-1 1 0,22-1 0,0 0 16,0 0-16,0 0 0,0 22 15,0-22-15,0 0 0,0 0 16,22 0-16,-1-21 15,21 21-15</inkml:trace>
  <inkml:trace contextRef="#ctx0" brushRef="#br1" timeOffset="202563.08">26903 9123 0,'-43'-21'15,"22"21"1,0 21 0,21 0-16,0 0 15,0 0-15,0 1 0,0 20 0,0-21 16,0 21-16,0 1 0,0-1 0,0 0 16,0 1-16,0-1 0,0 22 15,0-22-15,0 21 0,0 1 0,0-22 16,-21 22-16,21-22 0,-21 0 0,0 22 15,21-22-15,-22 1 0,1-1 16,21 0-16,-21-21 0,0 22 0,21-1 16,0-21-16,0 0 0,-21 1 0,21-1 15,0-42 1,21 21 0,-21-22-16,21-20 0,0 21 0,0 0 15,1-22-15,-1 1 0,0 0 0,21-1 16</inkml:trace>
  <inkml:trace contextRef="#ctx0" brushRef="#br1" timeOffset="202871.91">26945 9356 0,'-42'-64'16,"42"43"-16,42 148 0,-42-169 0,-42-64 0,42 64 0,-21 20 16,21 1-16,0 0 0,0 0 0,0 0 15,0 0-15,21-1 16,0 1-16,21 21 0,-21-21 15,22 21-15,-22 0 0,21 0 0,1 0 16,-22 0-16,21 0 0,0 21 16,-20 0-16,-1 1 0,0-1 0,0 0 15,-21 0-15,0 0 0,0 22 0,0-22 16,0 0-16,-21 0 0,0 0 16,0 0-16,-22 1 0,22-1 0,-21 0 15,-1-21-15,1 0 0,0 21 0,-1-21 16,22 0-16,-21 0 0,21 0 15,0 0-15,21-21 16,0 0-16,0 0 16,21-1-16,-21 1 0</inkml:trace>
  <inkml:trace contextRef="#ctx0" brushRef="#br1" timeOffset="203203.72">27686 8657 0,'0'-21'0,"0"42"0,0-63 15,0 21 1,-21 42 15,21 0-31,0 0 0,-21 0 0,21 22 16,0-22-16,0 21 0,-22 1 0,1 20 15,21-21-15,0 1 0,-21 20 16,0-20-16,21-1 0,-21 0 0,21 1 16,0-22-16,0 21 0,0-21 15,0 0-15,0 1 0,21-1 0,0-21 16,0 21-16,0-21 0,1 0 16,-1 0-16,0 0 0,0 0 15,0-21-15,0 0 0,1 21 16,-1-22-16,0 1 0,0-21 0,0 21 15</inkml:trace>
  <inkml:trace contextRef="#ctx0" brushRef="#br1" timeOffset="203428.17">27453 8975 0,'0'0'15,"21"0"16,0 0-15,1 0-16,20 0 0,-21 0 0,0-21 16,22 21-16,-22 0 0,21 0 15,-21-22-15,0 1 0,22 21 0,-22 0 16,0-21-16,0 21 0,0 0 0,1 0 16,-22-21-16,21 21 0,0 0 15</inkml:trace>
  <inkml:trace contextRef="#ctx0" brushRef="#br1" timeOffset="203759.98">28723 8657 0,'0'-21'0,"0"42"0,0-63 15,-21 42 1,0 0-16,0 0 16,-1 0-16,1 21 15,21 0-15,-21 0 0,0 1 0,0 20 16,0 0-16,21 1 0,-22-1 0,22 0 16,-21 1-16,21-22 0,0 21 15,0 0-15,0-20 0,0 20 16,0-21-16,0 0 0,0 22 0,21-43 15,1 21-15,-22 0 0,21-21 16,0 0-16,0 21 0,0-21 0,0 0 16,1 0-16,20 0 0,-21 0 0,21-21 15,-20 21-15,20-21 0</inkml:trace>
  <inkml:trace contextRef="#ctx0" brushRef="#br1" timeOffset="204091.79">29549 8446 0,'21'0'0,"-42"0"0,63 0 16,-21 21-16,0-21 15,0 21-15,1 0 0,-1 0 0,-21 0 16,21 1-16,-21-1 0,0 21 0,0 0 16,0 1-16,0-1 0,0 0 15,0 1-15,-21 20 0,0-20 0,-1-1 16,1 0-16,0 1 0,0-22 16,0 21-16,0-21 0,-1 0 0,1 1 15,21-1-15,-21 0 0,21 0 0,-21-21 16,0 0-16,21 21 0,-21-21 15,-1 0-15</inkml:trace>
  <inkml:trace contextRef="#ctx0" brushRef="#br1" timeOffset="205295.62">16806 10964 0,'-21'0'0,"0"0"16,0 0-16,0 0 15,21-21-15,-22 21 0,22-21 16,-21 21-16,21-21 0,0 0 16,0 0-16,0-1 15,21 1-15,1 21 0,-1-21 16,0 21-16,0 0 0,0-21 0,0 21 16,1 0-16,-1 0 0,0 0 15,21 0-15,-21 0 0,1 21 0,-1 0 16,0 0-16,0 1 0,0-1 15,0 0-15,-21 21 0,0-21 16,0 22-16,0-1 0,-21 0 0,0-20 16,0 20-16,0 0 0,-22 1 0,22-22 15,-21 21-15,21-21 0,0 0 0,-22 1 16,22-1-16,0 0 0,0 0 16,-22-21-16,22 0 0,0 0 15,0 0-15,0 0 0,0 0 0,-1 0 16,1-21-16,0 0 0,21 0 0,-21-1 15,21-20-15,-21 21 0,21 0 16,0-22-16,0 22 0,0 0 0,0 0 16,0 0-16,0 0 0,0-1 0,0 1 15,21 21-15,0-21 16,0 21-16,0 0 0,1 0 0,-1 0 16,0 21-16,0 0 0,0-21 0,0 22 15,1-1-15,-22 21 0,21-21 16,0 0-16,0 1 0,-21-1 15,0 21-15,21-21 0,0 22 16,-21-22-16,0 0 16,22 0-16,-1 0 0,0-21 31,0 0-31,-21-21 16,0 0-16,21 0 0</inkml:trace>
  <inkml:trace contextRef="#ctx0" brushRef="#br1" timeOffset="205507.26">17462 11176 0,'22'-21'15,"-1"21"-15,-21-21 16,0 0 46</inkml:trace>
  <inkml:trace contextRef="#ctx0" brushRef="#br1" timeOffset="208803.75">18478 11367 0,'0'21'0,"22"-21"47,-1 0-47,-21-21 0,21 21 0,0-22 16,0 1-16,0 0 0,1 0 16,20 0-16,-21 0 0,0-1 15,0 1-15,1 0 0,-1 0 0,0-21 16,0 20-16,0 1 0,-21 0 0,21 0 15,-21 0-15,0 0 0,0-1 16,0 1-16,0 0 0,0 0 16,-21 21-16,0 0 0,0 0 15,0 0 1,0 0-16,21 21 0,0 0 16,0 0-16,0 1 0,0-1 0,0 21 15,0 0-15,0-20 0,0 20 16,0 0-16,0-21 0,0 22 15,21-1-15,-21-21 0,21 22 0,0-22 16,-21 0-16,21 0 0,0-21 16,-21 21-16,22-21 0,-1 0 0,0 0 15,0 0-15,0-21 16,0 21-16,-21-21 0,22 0 16,-1 0-16,0-1 0,-21 1 0,21-21 15,0 21-15,0-22 0,1 1 16,-1 21-16,0-21 0,21-1 0,-21 22 15,22-21-15,-22 21 0,21-1 0,1 1 16,-1 0-16,-21 21 16,0 0-16,22 0 0,-22 0 0,0 0 15,0 0-15,-21 21 0,0 0 0,21 1 16,-21-1-16,0 21 0,0-21 16,0 22-16,0-22 0,0 21 0,-21-21 15,0 22-15,21-22 0,-21 0 0,21 0 16,-21 0-16,21 0 0,-22 1 15,22-44 17,22 1-32,-1 21 15,0-42-15,0 21 0,0 0 0,0-1 16,1-20-16,-1 21 0,0-21 0,0 20 16,0-20-16,0 21 0,1-21 15,-1 20-15,-21 1 0,21 0 0,-21 0 16,21 0-16,-21 0 0,-21 21 31,0 0-31,0 21 0,-1 0 16,1 0-16,0 0 0,0 0 0,0 1 15,0 20-15,21-21 0,0 21 16,0 1-16,0-22 0,0 21 0,0-21 16,0 22-16,0-22 0,0 0 15,21 0-15,0 0 0,0-21 16,0 22-16,0-22 0,22 0 0,-22 0 15,21 0-15,1 0 0,-22-22 0,21 22 16,0-21-16,1 0 0,-1 0 16,0-21-16,1 20 0,-22 1 0,21-21 15,-21 21-15,22 0 0,-22-22 16,-21 22-16,0 0 0,0-21 0,0 20 0,0 1 16,0 0-16,0 0 0,0 0 15,-21 0-15,0 21 0,-1 0 16,1 0-16,0 0 0,-42 42 31,63 0-31,-22-21 0,22 1 0,-21-1 16,21 21-16,0-21 0,0 22 0,0-22 15,0 0-15,0 21 0,0-21 16,21 1-16,1-1 0,-1 0 16,0-21-16,0 0 0,0 0 0,22 0 15,-22 0-15,0 0 0,21 0 16,-21-21-16,22 21 0,-1-21 0,0-1 15,-20 1-15,20-21 0,-21 21 16,21 0-16,-20-22 0,-1 22 16,21 0-16,-21-21 0,0 20 0,1 1 15,-1-21-15,0 21 0,0 0 16,0 21-16,0 0 16,-21 21-1,0 0 1,0 0-16,0 0 15,0-42 48,0 0-63,0 0 0,0 0 16,0-1-16,0 1 15,-21 0 1,0 21-16,0 0 15,0 0-15,0 0 16,-1 21-16,22 0 16,0 1-16,-21-1 0,21 0 0,-21 21 15,21-21-15,0 1 0,-21-1 0,21 21 16,0-21-16,0 0 0,0 22 16,0-22-16,0 0 0,0 21 0,21 1 15,0-22-15,0 0 0,1 0 16,-1 0-16,21-21 15,-21 0-15,0 0 0,1 0 0,-1 0 16,21 0-16,-21 0 0,0-21 16,1 0-16,-1 0 0,0 0 0,0-22 15,0 22-15,0 0 0,1-21 16,-1-1-16,-21 22 0,21-21 0,0 21 16,-21-22-16,0 22 0,0 0 0,21 0 15,-21 0-15,0 0 0,0-1 16,0 44-1,0-1 1,0 0 0,0 0-16,0 0 0,0 0 0,0 1 15,0 20-15,0-21 0,0 0 0,0 0 16,0 1-16,0-1 0,0 0 16,0 0-16,0 0 0,0 0 0,21-21 15,1 0-15,-1 0 0,0 0 16,0 0-16,0 0 0,22 0 15,-22-21-15,0 0 0,0 0 16,0 0-16,0 0 0,1-1 0,-1 1 16,-21 0-16,21-21 0,0 21 15,0-1-15,-21 1 0,0 0 0,0 0 16,0 0-16,21 0 0,-21-1 0,0 44 47,-21-1-47,21 0 15,0 0-15,0 0 0,0 0 0,0 1 16,0-1-16,0 0 0,0 0 16,0 0-16,0 0 0,0 1 0,0-1 15,0 0-15,21 0 0,1-21 16,-1 21-16,0-21 16,0 0-16,0 0 0,0 0 0,22 0 15,-22 0-15,0-21 0,21 0 0,-20 0 16,-1 21-16,0-21 0,0-22 15,0 22-15,0 0 0,-21 0 16,0-22-16,22 1 0,-22 21 0,21-21 16,-21-1-16,0 1 0,0 0 0,21-22 15,-21 22-15,0-1 0,0 22 16,21-21-16,-21 0 0,0 20 0,0 1 16,0 0-16,0 0 0,0 42 31,0 0-31,0 0 0,0 1 0,0 20 15,0 0-15,0 1 0,0-1 16,0 0-16,0 1 0,0-1 0,0 0 16,0 1-16,0-1 0,0-21 0,0 21 15,0-20-15,0 20 0,21-21 16,-21 0-16,21 0 0,1 1 16,-1-22-16,0 21 0,0-21 0,0 0 15,22 0-15,-22 0 0,21 0 0,-21 0 16,22 0-16,-22-21 0,21 21 15,0-22-15,-20 1 0,20 0 0,-21 0 16,0 0-16,0 0 0,1-22 16,-1 22-16,0 0 0,-21 0 15,0 0-15,0-22 0,0 22 0,0 0 16,-21 21-16,0 0 16,21 21-16,-22 0 15,1 0-15,21 1 0,-21-1 16,21 0-16,0 0 0,0 0 0,0 0 15,0 1-15,0-1 0,0 0 0,0 0 16,21 0-16,0-21 0,1 21 16,-1-21-16,0 0 0,0 0 15,0 0-15,0 0 0,22 0 0,-22 0 16,0-21-16,0 21 0,22-21 16,-22 0-16,0 0 0,0 0 15,0-1-15,0-20 0</inkml:trace>
  <inkml:trace contextRef="#ctx0" brushRef="#br1" timeOffset="209092.19">21907 10626 0,'0'0'0,"22"0"16,-1 0 0,0 0-16,0 0 15,21 0-15,1-21 0,-22 21 0,21-22 16,1 1-16,-1 21 0,0-21 0,1 21 16,-1-21-16,0 21 0,1 0 15,-22 0-15,0-21 0,21 21 0,-21-21 16,1 21-1</inkml:trace>
  <inkml:trace contextRef="#ctx0" brushRef="#br1" timeOffset="210111.42">23685 10308 0,'0'64'31,"0"-22"-31,0-21 15,-21 22-15,0-1 0,0 21 16,-21-20-16,20-1 0,1 22 0,0-22 16,0 0-16,0 1 0,0-1 0,-1 0 15,1 1-15,0-1 0,0-21 0,21 0 16,-21 0-16,21 1 0,0-1 16,0 0-16,0-42 31,0 0-16,21 21-15,-21-22 0,21-20 0,0 21 16,0 0-16,1-22 0,-1 1 16,0 0-16,0-1 0,21 1 15,-20 0-15,20-1 0,-21-20 0,21 21 16,-20-1-16,20-20 0,-21 20 0,0 1 16,0 21-16,1-21 0,-22 20 15,0 1-15,21 21 0,-21 21 31,0 1-31,0 20 0,0 0 16,0 1-16,0-1 0,0 0 0,0 22 16,0-22-16,0 0 0,-21 1 15,21-1-15,0 0 0,0 1 16,0-22-16,0 21 0,-22-21 0,22 1 16,0-1-16,0 0 0,0 0 0,0 0 15,-21-21 32,21-21-47,-21 21 0,21-21 16</inkml:trace>
  <inkml:trace contextRef="#ctx0" brushRef="#br1" timeOffset="210308.31">23431 10880 0,'0'-21'16,"22"21"-16,-1 0 16,0 0-16,0 0 0,0-22 0,0 22 15,1 0-15,-1 0 0,21 0 16,-21-21-16,0 21 0,22 0 16,-22-21-16,0 21 0,0-21 0,0 21 15,1 0-15,-1 0 0</inkml:trace>
  <inkml:trace contextRef="#ctx0" brushRef="#br1" timeOffset="210827.01">24363 10753 0,'21'-21'0,"-42"42"0,63-42 0,-21 21 15,0-22-15,1 1 0,-1 0 16,0 21-16,-21-21 0,21 0 15,-21 0-15,0-1 16,0 1 0,-21 21-16,0 0 0,0 0 15,-1 0-15,1 0 0,-21 21 16,21-21-16,-22 22 0,22-22 0,0 21 16,0 0-16,0-21 0,0 21 15,21 0-15,-22-21 0,22 21 0,0 1 16,22-22-1,-1 21-15,0-21 16,0 0-16,0 0 0,0 21 0,22-21 16,-22 0-16,21 21 0,-21-21 15,22 21-15,-22 0 0,21-21 0,-21 22 16,1-1-16,-22 0 0,0 0 16,0 0-16,0 0 0,0 1 15,-22-22-15,1 21 0,0 0 16,-21-21-16,21 21 0,-22-21 0,1 0 15,21 0-15,-22 0 0,22 0 0,0 0 16,-21 0-16,21 0 0,-1 0 16,1 0-16,21-21 0,-21 21 0,21-21 15,-21 0-15,21-1 0,0 1 16,0 0 0,21 21-1,0 0-15,0 0 0,1 0 16,-1 0-16,0 0 0</inkml:trace>
  <inkml:trace contextRef="#ctx0" brushRef="#br1" timeOffset="211511.62">24955 10647 0,'0'-21'0,"0"42"0,0-63 16,-21 63 15,21 0-31,-21-21 0,21 21 16,-21 0-16,21 0 0,0 1 0,-21 20 16,21-21-16,0 0 0,-21 0 15,21 1-15,0-1 0,0 0 0,0 0 16,21 0-16,0-21 0,0 0 15,0 0-15,22 0 0,-22 0 16,21 0-16,0 0 0,1 0 0,-22 0 16,21-21-16,1 0 0,-1 21 0,-21-21 15,21 0-15,1-1 16,-22 1-16,0 0 0,0 0 0,0 0 0,-21 0 16,0-1-16,0 1 0,0 0 15,0 0 1,-21 21-1,21 21-15,-21 0 0,21 0 16,-21 1-16,21 20 0,0-21 16,0 0-16,0 22 0,0-22 0,0 21 15,0 0-15,0-20 0,0 20 0,0 0 16,0 1-16,0-1 0,0 0 16,21 1-16,0-1 0,0 0 0,-21 22 15,22-22-15,-1 0 0,0 1 0,-21-1 16,0 0-16,0 1 0,0-1 15,0 0-15,0-20 0,0 20 0,0 0 16,-21 1-16,0-22 0,-1 21 16,1-21-16,-21 0 0,21 1 0,-22-1 15,1 0-15,0 0 0,-1-21 0,1 0 16,0 0-16,-22 0 0,22 0 16,-22-21-16,22 0 0,-21-22 0,20 22 15,1-21-15,0 0 0,-1-1 0,1 1 16,42 0-16,-21-1 0,21 1 15,0 0-15,0-1 0,0 1 0,21 0 16,0-1-16,0 1 0,0 0 16,22-1-16,-1 1 0,-21 21 0,22-22 15,-1 1-15,0 0 0</inkml:trace>
  <inkml:trace contextRef="#ctx0" brushRef="#br1" timeOffset="212058.98">25887 10541 0,'0'0'0,"0"-21"16,-21 21 0,21 21-16,0 0 15,-22-21-15,22 43 0,0-22 0,0 0 16,0 0-16,0 0 15,0 22-15,0-22 0,0 0 0,0 0 16,0 0-16,0 0 0,0 1 16,0-1-1,-21-21 17,21-21-17,0-1-15,0 1 0,0 0 16,0 0-16,0-21 0,0 20 0,0 1 15,21 0-15,-21 0 16,22 0-16,-1-22 0,21 22 0,-21 0 16,0 0-16,22 0 0,-1 0 0,-21-1 15,22 22-15,-1 0 0,0 0 16,1 0-16,-22 0 0,21 22 0,-21-1 16,0 0-16,-21 21 0,0-21 0,0 1 15,0 20-15,0-21 0,0 21 16,0-20-16,0-1 0,0 0 0,-21 0 15,21 0-15,-21 0 0,0-21 0,21 22 16,-21-22-16,21 21 0,-21-21 31,42-21 1,0-1-17,0 22-15</inkml:trace>
  <inkml:trace contextRef="#ctx0" brushRef="#br1" timeOffset="212447.76">26966 10435 0,'0'-21'0,"0"42"0,0-63 0,0 21 15,0 0-15,-21-1 16,0 22-16,0 0 0,0 0 16,-1 0-16,1 0 0,0 0 15,-21 22-15,21-1 0,-1 0 0,1 0 16,0 21-16,0-20 0,0-1 0,21 21 16,0-21-16,0 0 0,0 22 15,0-22-15,0 0 0,0 0 0,0 0 16,0 1-16,21-22 0,0 21 0,-21 0 15,21-21-15,22 0 0,-22 0 16,0 0-16,0 0 0,0 0 16,0 0-16,1 0 0,-1 0 0,0 0 15,0-21-15,0 0 16,0 21-16,-21-22 0,0 1 16,0 0-1,0 0 1</inkml:trace>
  <inkml:trace contextRef="#ctx0" brushRef="#br1" timeOffset="213288.07">27559 10393 0,'21'-21'32,"0"0"-32,0-1 15,1 1-15,-1 21 0,21-21 0,-21 0 16,0 21-16,1-21 0,-1 0 16,-21-1-16,0 1 15,-21 0-15,-1 21 0,-20 0 16,0 0-16,-1 0 0,1 0 15,0 0-15,-1 0 0,1 21 0,0-21 16,21 21-16,-22 1 0,22-22 0,0 21 16,21 0-16,0 0 15,0 0-15,0 0 0,0 1 16,0-1-16,21 0 0,0 0 16,0 0-16,1 0 0,-1 1 15,0-1-15,0-21 0,21 21 0,-20 0 16,-1 0-16,21 0 0,-21 1 0,0-1 15,22 0-15,-22 0 0,-21 0 16,0 0-16,0 1 0,0-1 16,0 0-16,-21 0 0,-22-21 15,22 21-15,-21-21 0,0 21 0,-1-21 16,1 0-16,0 0 0,-1 0 0,1 0 16,0 0-16,20 0 0,-20 0 15,21 0-15,0-21 0,0 0 16,-1 0-16,1 0 0,21 0 15,0-1-15,0 1 0,0 0 16,0 0-16,0 0 0,21 21 16,1-21-16,-1 21 15,0 0 1,0 0-16,0 0 0,0 0 16,1 0-16</inkml:trace>
  <inkml:trace contextRef="#ctx0" brushRef="#br1" timeOffset="214039.64">28130 10351 0,'0'-22'15,"0"44"-15,0-65 0,-21 43 16,0 0-1,0 0-15,0 21 16,21 1-16,-21-1 0,-1 0 16,22 21-16,-21-21 0,0 22 0,21-22 15,-21 21-15,21-21 0,0 22 16,0-22-16,0 21 0,0-21 0,0 1 16,0-1-16,0 0 0,21-21 15,0 21-15,0-21 0,1 0 0,-1 0 16,21 0-16,-21 0 0,0 0 15,22 0-15,-22 0 0,21 0 0,-21-21 16,22 0-16,-1 0 0,-21-1 0,22 1 16,-22 0-16,21 0 0,-21-21 15,0 20-15,1-20 0,-1 0 0,-21 21 16,0-22-16,0 22 0,0 0 0,0 0 16,0 0-16,0-1 0,-21 22 15,-1 0-15,1 0 16,0 0-16,0 22 0,21-1 0,-21 0 15,21 0-15,-21 0 0,21 0 16,0 1-16,0-1 0,0 0 0,0 0 16,0 0-16,0 0 0,21 1 15,-21-1-15,21 0 0,0 0 0,-21 0 16,21-21-16,-21 21 0,21 1 0,1-22 16,-1 0-16,0 0 15,0 0-15,0 0 16,0 0-16,1 0 0,-1-22 0,0 22 15,0-21-15,0 0 0,-21 0 16,21 0-16,1 0 0,-1-22 16,0 22-16,0 0 0,-21-21 0,0 20 15,21 1-15,-21 0 0,0 0 16,0 0-16,0 42 31,0 0-31,0 0 0,-21 0 0,21 1 16,0 20-16,0-21 0,0 0 0,0 22 15,0-22-15,0 0 0,0 0 16,0 0-16,21-21 16,-21 21-16,21-21 0,1 0 15,-1 0 1,0 0-16,-21-21 0,0 0 16,21 0-16,-21 0 0</inkml:trace>
  <inkml:trace contextRef="#ctx0" brushRef="#br1" timeOffset="214219.54">28956 10181 0,'-21'0'15,"42"0"-15,-63 0 16,20 0-16,44 21 62</inkml:trace>
  <inkml:trace contextRef="#ctx0" brushRef="#br1" timeOffset="214509.91">29231 10351 0,'0'21'0,"-21"127"32,21-127-32,0 21 15,0-20-15,0 20 0,-21-21 0,21 21 16,0-20-16,0 20 0,0-21 0,0 21 16,0 1-16,0-22 0,0 21 15,0-21-15,-21 22 0,21-22 0,0 21 16,-22-21-16,22 22 0,0-22 0,0 0 15,0 0-15,0 0 0,0 1 16,0-44 15,22 1-31</inkml:trace>
  <inkml:trace contextRef="#ctx0" brushRef="#br1" timeOffset="-214669.01">29273 10499 0,'-21'-21'0,"42"42"0,-42-64 0,21 22 0,0 0 16,0 0-16,0 0 15,0 0-15,21-1 16,1 22-16,20 0 0,-21 0 0,0-21 16,22 21-16,-22 0 0,21 0 15,-21 0-15,0 0 0,1 21 16,-1 1-16,-21-1 0,0 0 0,0 0 15,0 0-15,0 22 0,-21-22 16,-1 0-16,1 0 0,-21 0 0,21 0 16,0 1-16,-22-1 0,22-21 0,-21 21 15,21-21-15,-1 0 0,1 0 16,0 0-16,21-21 31,0 0-31,21-1 16,0 1-16,1 0 0</inkml:trace>
  <inkml:trace contextRef="#ctx0" brushRef="#br1" timeOffset="-214345.19">30141 9970 0,'0'0'0,"-21"0"15,0 0-15,0 0 16,21 21-16,-21 0 0,-1 0 16,22 0-16,0 0 0,-21 22 15,21-1-15,-21 0 0,21 1 0,-21-1 16,21 0-16,-21 1 0,21-1 16,0 0-16,-21 1 0,21-1 0,-22 0 15,22-20-15,0 20 0,0-21 16,0 0-16,0 0 0,0 1 0,22-1 15,-1-21-15,0 0 0,0 0 16,0 0-16,0 0 0,1 0 16,-1-21-16,0 21 0,0-22 0,21 1 15,-20 0-15,-1 0 0,0 0 0,0 0 16,0-1-16</inkml:trace>
  <inkml:trace contextRef="#ctx0" brushRef="#br1" timeOffset="-214136.75">29760 10287 0,'0'0'0,"21"0"31,1 0-31,-1 0 0,0 0 16,0 0-16,0 0 0,22 0 0,-22 0 15,21 0-15,-21-21 0,22 21 16,-1 0-16,-21 0 0,21 0 0,-20-21 15,-1 21-15,0 0 0,0-21 16,0 21-16,0 0 16</inkml:trace>
  <inkml:trace contextRef="#ctx0" brushRef="#br1" timeOffset="-213840.92">30903 10033 0,'0'-21'16,"-21"21"-1,0 0 1,0 0-16,0 21 0,21 0 0,-22 0 16,1-21-16,0 43 0,0-22 15,0 0-15,0 21 0,21-20 0,-22 20 16,22 0-16,-21 1 0,21-1 15,0-21-15,0 21 0,0-20 0,0 20 16,0-21-16,0 0 0,0 0 0,0 1 16,0-1-16,21-21 0,1 0 15,-1 21-15,0-21 0,0 0 0,0 0 16,22-21-16,-22 0 0</inkml:trace>
  <inkml:trace contextRef="#ctx0" brushRef="#br1" timeOffset="-213533.3">31348 9948 0,'0'0'0,"0"-21"16,21 21-16,0 0 15,0 0-15,0 0 16,1 0-16,-1 0 0,0 21 15,0 1-15,0-1 0,-21 0 16,21-21-16,1 42 0,-22-21 16,21 1-16,-21-1 0,0 21 15,0-21-15,0 22 0,0-22 0,0 21 16,0 0-16,-21-20 0,-1 20 0,1-21 16,0 21-16,0-20 0,0-1 15,0 0-15,-1 0 0,1 0 0,0 0 16,0-21-16,0 0 0,0 22 15,-1-22-15,-20 21 0</inkml:trace>
  <inkml:trace contextRef="#ctx0" brushRef="#br1" timeOffset="-212456.91">19219 14774 0,'0'-21'0,"0"0"15,0 42 32,0 0-47,0 1 0,0-1 0,0 0 16,0 21-16,0-21 0,0 22 16,0-1-16,0 0 0,0 1 0,0-1 15,0 0-15,0 1 0,0-1 16,0 0-16,-21-20 0,21 20 0,0-21 15,0 0-15,0 0 0,0 1 16,21-22 0,-21-22 15,21 1-15,-21 0-16,22 21 0</inkml:trace>
  <inkml:trace contextRef="#ctx0" brushRef="#br1" timeOffset="-212153">19685 15071 0,'0'21'16,"0"-42"-16,0 63 0,0-21 16,0 0-16,21 1 0,0-1 15,0-21 1,1 0-1,-1 0-15,-21-21 0,21 21 0,0-22 16,-21 1-16,0 0 16,0 0-16,0 0 0,0 0 15,-21-1-15,0 22 16,0 0-16,-1 0 16,44 0 30,-1 0-46,0 0 0,0 0 0</inkml:trace>
  <inkml:trace contextRef="#ctx0" brushRef="#br1" timeOffset="-211244.97">21103 14901 0,'0'0'0,"21"0"0,0 0 16,-21-21-16,22 0 0,-22 0 16,0 0-16,0 0 0,0-1 15,0 1-15,0 0 16,-22 0-16,-20 21 0,21-21 0,0 21 16,0 0-16,-1 0 0,-20 0 15,21 0-15,-21 21 0,-1 0 0,22-21 16,-21 21-16,-1 22 0,22-22 15,0 0-15,-21 21 16,21-21-16,-1 1 0,22 20 0,0-21 0,0 0 16,0 0-16,0 1 15,22-1-15,-1-21 0,0 0 0,21 0 16,-21 0-16,22 0 0,-1 0 0,-21-21 16,22 21-16,-22-22 0,21 1 15,0 21-15,-20-21 0,-1 0 0,21 21 16,-21-21-16,0 0 0,-21-1 15,22 1-15,-22 0 16,-22 21 31,22 21-31,0 0-16,0 1 0,0 20 15,0-21-15,0 0 0,0 22 0,0-1 16,0 0-16,0 1 0,0 20 15,0-21-15,0 22 0,0-22 0,0 22 16,0-22-16,0 22 0,0-1 0,22-21 16,-1 22-16,-21-22 15,21 22-15,0-1 0,0-20 0,-21 20 16,21 1-16,-21-22 0,22 21 0,-22-20 16,0-1-16,0 0 0,0 1 15,0-1-15,0 0 0,0-20 0,0-1 16,0 0-16,-22 0 0,1 0 15,0 0-15,0-21 0,0 0 0,0 0 16,-1 0-16,1 0 0,-21 0 0,0 0 16,20-21-16,-20 0 0,0 0 15,-1 0-15,1 0 0,21-22 0,-21 1 16,20 21-16,1-43 0,0 22 16,0 0-16,21-22 0,0 1 0,0 20 15,0-20-15,0 20 0,0-20 16,0 21-16,0-1 0,21-20 15,-21 20-15,21 1 0,0 0 0,1-1 16,-1 1-16,21 0 0,-21-1 0,0 1 16,22 0-16,-1-1 0,-21 22 15</inkml:trace>
  <inkml:trace contextRef="#ctx0" brushRef="#br1" timeOffset="-210861.19">21484 14965 0,'0'21'0,"0"-42"0,-21 42 0,21 0 31,21-21-15,0-21-1,0 0-15,22 21 0,-22-21 0,0 0 16,0 21-16,0-22 0,1 1 0,-22 0 15,0 0-15,0 0 0,0 0 16,0-1-16,0 1 0,-22 21 16,1 0-1,0 0-15,-21 0 0,21 0 0,-1 21 16,1 1-16,-21-1 0,21 0 0,0 0 16,-1 0-16,22 0 0,0 1 15,0 20-15,0-21 0,0 21 0,0-20 16,0-1-16,22 0 0,-1 21 0,0-21 15,0-21-15,0 22 0,0-1 16,22-21-16,-22 0 0,21 0 0,1 0 16,-22 0-16,21-21 0,-21-1 15,22 1-15,-1 0 0</inkml:trace>
  <inkml:trace contextRef="#ctx0" brushRef="#br1" timeOffset="-210592.56">22352 14351 0,'0'127'0,"0"-254"0,0 106 0,-21 21 16,0 0-16,-1 0 0,22 21 15,-21-21-15,0 21 0,0 22 0,21-22 16,0 21-16,-21-21 0,0 22 0,21-1 16,-22 0-16,22 1 0,0-1 15,0 0-15,-21 1 0,21-1 0,0-21 16,-21 21-16,21 1 0,0-22 0,0 0 15,0 0-15,0 0 16,0 1-16,0-1 0,21-21 31,0 0-31,-21-21 0,0-1 16,22 1-16,-22 0 0</inkml:trace>
  <inkml:trace contextRef="#ctx0" brushRef="#br1" timeOffset="-210352.7">21907 14647 0,'43'0'32,"-22"-21"-32,0 21 0,0 0 15,0 0-15,1-21 0,-1 21 16,0 0-16,21 0 0,-21 0 0,1-21 15,-1 21-15,0 0 0,0 0 0,0 0 16,0 0-16,1 0 0,-1 0 16,0-21-16,0 21 15,0 0-15,-21-21 16</inkml:trace>
  <inkml:trace contextRef="#ctx0" brushRef="#br1" timeOffset="-209500.52">23156 14520 0,'0'0'0,"21"0"15,1-21-15,-1 0 0,0 0 0,21 0 16,-21 0-16,1-1 0,20 1 0,-21 0 15,0 0-15,0 0 0,1 0 16,-22-1-16,0 1 0,0 0 16,-22 21-16,-20 0 0,21-21 15,-21 21-15,20 0 0,-20 0 0,21 0 16,-21 0-16,-1 0 0,22 21 0,-21 0 16,21-21-16,-1 21 15,1 1-15,0-1 0,0 0 0,21 0 16,0 0-16,0 0 0,0 1 15,0-1-15,0 0 0,21 0 0,0 0 16,0 0-16,1 1 0,-1-1 0,0 0 16,21 0-16,-21 0 15,1 0-15,20 1 0,43 20 16,-43-21-16,-21 0 0,0 0 16,0 1-16,1-22 0,-22 21 0,0 0 15,0 0-15,-22 0 0,1 0 16,-21 1-16,0-1 0,-1-21 15,1 21-15,0 0 0,-22-21 16,22 21-16,-22-21 0,22 0 0,0 0 16,-22 0-16,22 0 0,-1 0 15,1 0-15,21-21 0,-21 21 0,20-21 16,1 0-16,0 0 0,0-1 0,21 1 16,0-21-16,0 21 0,0 0 15,0-1-15,0 1 0,21 21 16,0 0-16,-21-21 0,43 21 15,-22 0-15,0 0 0,0 0 0,21 0 16,-20 0-16,-1 0 0,21 0 0,-21 0 16,22 0-16</inkml:trace>
  <inkml:trace contextRef="#ctx0" brushRef="#br1" timeOffset="-207700.97">23770 14584 0,'0'-21'16,"0"42"-16,0-63 15,0 20-15,-21 22 16,0 0 0,0 22-1,-1-1-15,22 0 16,-21 0-16,21 0 0,0 0 0,-21 1 15,21 20-15,-21-21 0,21 0 16,0 22-16,0-22 0,0 0 16,0 0-16,0 0 0,21 0 0,-21 1 0,21-22 15,0 21-15,1-21 0,20 0 16,-21 21-16,0-21 0,22 0 0,-22 0 16,21 0-16,-21 0 0,22 0 0,-22 0 15,21-21-15,-21 21 0,22-21 16,-22 21-16,0-22 0,21 1 0,-21 0 15,1 0-15,-1 0 0,0 0 16,0-1-16,-21-20 0,0 21 16,0 0-16,0 0 0,0-1 0,0 1 15,0 0-15,-21 21 0,0 0 16,0 0 0,-1 0-16,22 21 15,0 0 1,0 1-16,0-1 0,22 0 15,-22 0-15,0 0 0,0 0 0,21 1 16,-21-1-16,0 0 0,21-21 16,-21 21-16,0 0 0,0 0 15,21-21-15,0 22 0,0-1 0,1-21 16,-1 21-16,0-21 16,0 0-16,21 0 0,-20 0 0,-1 0 15,21 0-15,-21 0 0,22 0 0,-22 0 16,21 0-16,-21-21 0,0 0 15,22 21-15,-22-22 0,0 1 0,0 0 16,22 0-16,-22 0 0,0 0 16,0-1-16,-21-20 0,21 21 0,-21-21 15,21-1-15,-21 22 0,0-21 16,0 21-16,0-1 0,0 1 0,0 0 16,0 0-16,-21 21 0,0 0 0,0 0 15,0 0-15,0 0 16,-1 21-16,-20 0 0,21 0 15,0 1-15,21-1 0,-21 0 0,-1 21 16,1-21-16,0 22 0,21-22 0,0 21 16,0-21-16,0 1 0,0-1 15,0 21-15,0-21 0,21-21 0,0 21 16,1 1-16,-1-22 0,0 0 0,21 21 16,-21-21-16,22 0 0,-1 0 15,0 0-15,1 0 0,-1-21 0,0-1 16,1 1-16,-1 21 0,0-21 0,1 0 15,-1 0-15,-21-22 16,0 22-16,1 0 0,-1 0 0,-21-21 16,21 20-16,-21 1 0,0 0 0,0 0 15,0 0-15,-21 21 16,0 0-16,-1 0 0,1 0 0,0 0 16,0 0-16,0 21 15,21 0-15,-21 0 0,21 0 16,0 22-16,0-22 0,0 0 0,0 0 15,0 0-15,21 1 0,-21-1 16,21 0-16,0 0 0,0 0 0,0-21 16,1 21-16,20-21 0,-21 0 15,0 0-15,22 0 0,-22 0 16,0 0-16,0 0 0,0 0 0,0-21 16,1 21-16,-1-21 0,0 0 0,0 0 15,-21 0-15,0-1 0,0 1 16,21 0-16,-21 0 0,0 0 0,0 0 15,0-1-15,-21 22 16,0 0 0,21 22-16,-21-1 0,21 0 15,-21 0-15,21 0 0,0 0 0,0 1 16,0-1-16,0 0 0,0 0 16,-22 0-16,22 0 0,0 1 15,-21-1-15,21 0 16,0-42 15,0 0-31,0-1 16,0 1-16,0 0 15,21-21-15,1 21 0,-22-22 0,42 22 16,-21-21-16,0 21 0,22-22 0,-22 1 16,21 21-16,0 0 0,-20-1 15,20 1-15,0 0 0,-21 21 16,1 0-16,-1 0 0,0 0 0,0 0 0,0 21 15,-21 0-15,0 1 16,0-1-16,0 21 0,0-21 0,0 0 16,0 22-16,-21-22 0,0 0 0,21 0 15,0 0-15,-21 1 0,21-1 16,0 0-16,0 0 0,0 0 16,21-21-1,0 0-15,0 0 0,0 0 16,1 0-16,-1-21 0,21 21 0,-21-21 15,0 0-15,22 0 0,-22-22 0,21 22 16,-21-21-16,22 21 0,-22-22 16,21 1-16,1 0 0,-22-1 15,0 1-15,0 21 0,-21 0 0,0-1 16,0 1-16,0 0 0,0 0 16,-21 21-1,21 21-15,-21 0 16,0 0-16,-1 22 0,22-22 0,0 0 15,0 21-15,0-20 0,0 20 0,0-21 16,0 0-16,22 0 0,-1 22 16,0-22-16,0 0 0,0 0 15,0-21-15,1 21 0,-1 1 0,0-22 16,-21 21-16,21 0 0,-42-21 31,0 0-31,0 0 0,-1 0 16,-20 0-16,21 0 0,0 0 15,-22 0-15,22 0 0,-21 0 0,21 0 16,0 0-16,-1 0 0,1-21 16,42 0 15,1 21-31,20-22 16,-21 1-16,21 21 0</inkml:trace>
  <inkml:trace contextRef="#ctx0" brushRef="#br1" timeOffset="-207173.57">27072 14055 0,'0'-85'0,"-42"339"0,84-423 0,-42 63 16,0 85-16,-21 0 0,0 21 16,0 0-16,-1 0 15,1 0-15,0 21 0,0 0 0,21 0 16,0 0-16,-21 0 0,21 22 0,0-1 15,0 0-15,0 1 0,0-1 16,0 22-16,0-1 0,0-21 0,0 22 16,0-22-16,0 22 0,0-22 15,0 0-15,0 1 0,0-22 0,0 21 16,0-21-16,0 1 0,0-1 16,0 0-16,0 0 15,-21-21-15,21-21 16,0 0-1,0 0-15,0-1 0,0 1 16,0 0-16,21-21 0,0 21 0,0-22 16,0 1-16,22 0 0,-22 20 0,21-20 15,-21 21-15,22-21 0,-1 20 16,-21 1-16,21 21 0,-20 0 0,-1-21 16,0 21-16,21 0 0,-21 21 15,1-21-15,-22 21 0,21 1 16,-21 20-16,21-21 0,-21 0 0,0 22 15,0-22-15,0 21 0,0-21 0,0 0 16,-21 22-16,21-22 0,-21 0 16,-1 0-16,22 0 0,0 1 15,-21-22-15,0 0 16,21-22 15,21 1-15,0 21-16,1-21 0</inkml:trace>
  <inkml:trace contextRef="#ctx0" brushRef="#br1" timeOffset="-206776.8">27749 14309 0,'0'63'16,"0"-126"-16,-21 63 15,0 21 1,0 0-16,0 0 0,0 22 0,21-22 15,-22 21-15,1-21 0,0 22 16,21-22-16,0 21 0,-21-21 0,21 0 16,0 22-16,0-22 0,0 0 15,0 0-15,0 0 16,0 1-16,21-22 0,0 0 0,0 0 16,1 0-16,-1 0 0,0 0 15,0 0-15,0 0 0,0-22 16,1 1-16,-1 0 0,0 0 0,0 0 15,0-22-15,-21 1 0,0 21 0,0-21 16,0-1-16,0 1 0,0 0 16,0-1-16,-21 22 0,21 0 0,-21 0 15,-21 21-15,20 0 0,1 0 0,0 0 16,0 0-16,-21 0 0,20 21 16,1 0-16,0-21 0,0 21 0,0 0 15,21 1-15,0-1 16,21-21-1,0 0-15,0 0 16</inkml:trace>
  <inkml:trace contextRef="#ctx0" brushRef="#br1" timeOffset="-206452.99">28236 13780 0,'-21'21'0,"42"-42"0,-84 42 16,42 21-16,-1-21 0,1 22 15,0-22-15,0 21 0,0 0 0,21 1 16,-21-1-16,21 22 0,-22-22 0,1 0 16,21 22-16,0-22 0,0 22 15,0-22-15,0 0 0,0 1 0,0-1 16,0-21-16,0 21 0,0-20 0,0-1 15,0 0-15,0 0 0,0 0 16,21 0-16,1-21 16,-1 0-16,0 0 0,0 0 15,0 0-15,0-21 0,22 21 0,-22-21 16,0 0-16,0 0 0,22 0 16,-22-1-16,0 1 0,0 0 0</inkml:trace>
  <inkml:trace contextRef="#ctx0" brushRef="#br1" timeOffset="-206217.12">27961 14139 0,'-21'0'16,"42"0"-16,-63 0 0,42 22 16,21-22-1,0 0-15,0 0 0,0 0 0,22 0 16,-22 0-16,21 0 0,1 0 15,-22 0-15,21 0 0,0 0 16,-20 0-16,20 0 0,-21 0 0,21 0 16,-20 0-16,-1 0 0,0-22 15,0 22-15,0-21 16,0 21-16</inkml:trace>
  <inkml:trace contextRef="#ctx0" brushRef="#br1" timeOffset="-205184.91">29019 13864 0,'0'0'16,"0"21"-1,-21 1-15,0-1 0,0 0 16,0 21-16,0-21 0,-1 22 0,1-1 16,0 22-16,21-22 0,-21 21 15,0-20-15,0 20 0,-1 1 0,1-22 16,0 0-16,21 22 0,0-43 15,0 21-15,0-20 0,0 20 0,0-21 16,0 0-16,21-21 31,0 0-31,1-21 16,-22 0-16,21 0 0,0 0 0,0-22 16,0 1-16,0 0 0,1-1 15,-1-20-15,0 20 0,0-20 0,21-1 16,-20 22-16,-1-21 0,21-1 15,-21 22-15,0-22 0,1 22 0,-1-43 16,0 43-16,-21 21 16,21 0-16,-21 42 15,0 21 1,0-21-16,0 22 0,0-1 0,0 0 16,0 22-16,-21-22 0,21 0 0,0 22 15,0-22-15,0 22 16,0-22-16,0 22 0,0-22 0,0 0 15,0 1-15,0-22 0,0 21 16,0-21-16,0 0 0,0 1 0,0-1 16,0 0-16,-21-21 47,21-21-32,-21 21-15,-1-21 0,1-1 0</inkml:trace>
  <inkml:trace contextRef="#ctx0" brushRef="#br1" timeOffset="-204981.02">28850 14457 0,'21'0'47,"0"0"-47,1 0 0,-1 0 15,21 0-15,-21 0 0,0-21 16,22 21-16,-22 0 0,0 0 16,21-21-16,-20 21 0,-1-22 0,21 22 15,-21-21-15,0 21 0,1 0 0</inkml:trace>
  <inkml:trace contextRef="#ctx0" brushRef="#br1" timeOffset="-204548.27">29803 14182 0,'-43'0'16,"1"0"0,21 0-16,0 0 0,-1 21 0,1-21 15,-21 21-15,21 0 0,0-21 16,21 21-16,-22 1 0,1-1 15,21 0-15,0 0 16,0 0 0,21-21-16,1 0 0,-1 21 15,21-21-15,-21 0 0,22 0 16,-22 22-16,21-22 0,-21 21 0,22-21 16,-22 21-16,21 0 0,-21-21 0,0 21 15,-21 0-15,0 1 16,0-1-16,-21 0 0,-21-21 15,21 21-15,-22-21 0,1 21 16,0-21-16,-1 0 0,1 0 16,21 0-16,-21 0 0,20 0 0,-20 0 15,21 0-15,0 0 0,0 0 16,21-21-16,-22 0 16,22 0-16,0 0 15,0-1-15,22 1 16,-1 21-16</inkml:trace>
  <inkml:trace contextRef="#ctx0" brushRef="#br1" timeOffset="-204084.86">30797 13928 0,'0'0'0,"0"-21"0,0-1 0,-21 22 16,0 0-1,0 0-15,0 0 0,0 0 0,-1 22 16,1-1-16,0 21 0,0-21 16,0 22-16,-22-22 0,22 21 0,0 0 15,0 1-15,0-1 0,21 0 0,0 1 16,-21-1-16,21 0 0,0 1 15,0-22-15,0 21 0,0-21 0,0 1 16,21 20-16,0-42 16,0 21-16,-21 0 0,21 0 0,0-21 15,1 0-15,20 0 0,-21 0 16,0 0-16,0 0 0,1-21 0,20 21 16,-21-21-16</inkml:trace>
  <inkml:trace contextRef="#ctx0" brushRef="#br1" timeOffset="-203789.03">31200 13949 0,'0'0'16,"0"-21"-16,21 21 16,0 0-16,0 0 15,0 0-15,0 0 16,1 0-16,-1 0 0,0 0 15,0 0-15,0 21 0,0 0 16,1 0-16,-22 0 0,0 1 0,21 20 16,-21-21-16,0 0 0,0 22 15,0-1-15,0-21 0,0 21 0,-21-20 16,-1 20-16,1 0 0,0-21 16,0 1-16,-21-1 0,20 21 0,1-21 15,-21-21-15,21 21 0,-22 1 16,22-22-16,-21 0 0,21 21 15,0-21-15</inkml:trace>
  <inkml:trace contextRef="#ctx0" brushRef="#br1" timeOffset="24355.3">16658 7493 0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6:42:16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783 0,'0'0'16,"21"0"-16,0 0 62</inkml:trace>
  <inkml:trace contextRef="#ctx0" brushRef="#br0" timeOffset="592.69">1439 550 0,'0'0'16,"0"-21"-16,0 0 0,-21 0 15,0 21 32,21 21-47,0 0 16,0 0-16,0 22 0,0-22 15,0 21-15,0 22 0,0-1 16,0 1-16,0-1 0,0 22 0,0-22 16,0 22-16,0-21 0,0-1 15,21 1-15,-21-1 0,0 1 16,0-1-16,0 1 0,0-22 15,21 0-15,-21 1 0,0-1 0,0 0 16,0 1-16,85-22 0,-64 0 16,-42-21-1,0 0 1,21-21 0,0 0-16,0-1 0,0 1 15,0 0-15,0 0 0,0 0 16,0-22-16,0 22 0,0 0 15</inkml:trace>
  <inkml:trace contextRef="#ctx0" brushRef="#br0" timeOffset="974">2053 1207 0,'0'0'0,"-21"0"0,0 0 16,0 0-1,-1 21 1,1 0-16,0 0 0,21 0 16,-21 22-16,0-1 0,0-21 15,-1 21-15,1 1 0,0-1 0,-21 22 16,21-22-16,-22 0 0,22 1 15,0-1-15,0-21 0,0 0 16,-1 22-16,1-22 0,21 0 16,0-42 15,0 0-31,0-1 0,0 1 16,21-21-16,1 21 0,-22-22 15,21 1-15,0 0 0,0 21 16,0-22-16,-21 1 0,21 0 15,1-1-15</inkml:trace>
  <inkml:trace contextRef="#ctx0" brushRef="#br0" timeOffset="1228.84">1884 1228 0,'21'0'0,"-42"0"0,63-21 15,-21 21-15,0 0 16,-21 21-16,0 0 0,0 0 16,22 0-16,-22 0 0,21 1 0,-21 20 15,0 0-15,0-21 0,21 22 16,-21-1-16,0 0 0,21-20 0,-21 20 15,0 0-15,0-21 16,0 22-16,0-22 0,0 0 0,21 0 16,-21 0-16,0 1 0,0-1 15,21-21 17,-21-21-17,22-1-15,-22 1 16,0 0-16,0 0 0,0 0 15,21-22-15,-21 22 0</inkml:trace>
  <inkml:trace contextRef="#ctx0" brushRef="#br0" timeOffset="1576.65">2222 572 0,'0'0'0,"0"21"15,0 21 1,0 0-16,0 1 0,0 20 16,0 1-16,0 20 0,0 1 0,0-21 15,0 20-15,-21 1 16,21-22-16,-21 22 0,21-21 0,-21-1 15,21 1-15,0-1 0,0-21 16,0 1-16,0-1 0,0 0 0,-21-20 16,21 41-1,0-84 1,0 0 0,0 0-16,21 21 0,-21-43 15,0 22-15,21-21 0,0 21 0</inkml:trace>
  <inkml:trace contextRef="#ctx0" brushRef="#br0" timeOffset="1980.5">2434 1482 0,'0'21'15,"0"0"-15,21-21 16,0 0-1,1 0-15,-1 0 0,0 0 0,0-21 16,21 21-16,-20-21 0,20 0 16,-21-1-16,21 1 0,-20 0 0,-1 0 15,0 0-15,0 0 0,-21-1 16,0 1-16,0 0 0,0 0 16,0 0-16,-21 21 15,-21 0-15,20 0 0,-20 0 0,21 21 16,-21 0-16,-1 0 0,22 0 15,-21 1-15,21-1 0,-1 21 0,-20 0 16,42-20-16,0 20 16,0 0-16,0 1 0,0-1 0,0 0 15,21-21-15,-21 22 0,21-22 0,1 0 16,-1 0-16,0-21 0,21 0 16,-21 0-16,22 0 0,-22 0 15,21 0-15,-21 0 0,64-21 0,-21 0 16,-43 0-16,21 0 0,-21-22 15,0 22-15,1-21 0,-1-1 0</inkml:trace>
  <inkml:trace contextRef="#ctx0" brushRef="#br0" timeOffset="2404.85">3302 508 0,'0'0'0,"0"-21"0,-21 21 0,0 0 15,-1 21 1,22 0-16,0 0 16,0 22-16,0-1 0,0 22 15,0-1-15,-21 1 0,21-1 16,0 1-16,0-1 0,0 1 0,-21-1 16,21 1-16,0-1 0,-21-21 15,21 1-15,0-1 0,0 0 0,0 1 16,0-22-16,0 21 0,0-21 15,0 1-15,0-1 0,-21-21 32,21-21-17,0-1-15,0 1 16,0 0-16,0 0 0,0-21 0,0 20 16,0 1-16,0 0 0,21-21 15,0 21-15,0-1 0,0-20 0,22 21 16,-22 0-16,0 0 0,21 21 15,-20-22-15,20 22 0,0 0 0,-21 0 16,22 0-16,-1 0 0,-21 22 16,22-22-16,-22 21 0,21 0 0,-21 0 15,0 0-15</inkml:trace>
  <inkml:trace contextRef="#ctx0" brushRef="#br0" timeOffset="2568.75">3429 1693 0,'-148'43'31,"105"-43"-31,1 21 15,0-21-15,21 0 0,-22 0 0,22 0 16,0 0-16,0 0 0,0 0 0,-1 0 16,22-21-16,0 0 15,0-1-15,0 1 16,0 0-16,22 0 0,-22 0 0,21 0 16,0-1-16,0 1 0,21 0 15,-20 0-15</inkml:trace>
  <inkml:trace contextRef="#ctx0" brushRef="#br0" timeOffset="2948.3">4127 572 0,'0'0'0,"0"-85"31,0 106 1,0 0-32,0 0 0,0 1 15,22 20-15,-22 0 0,0 22 0,0-1 16,0 1-16,0 20 16,0-20-16,0 21 0,0-22 0,-22 1 15,22-1-15,-21 1 0,21-22 16,0 0-16,0 1 0,0-1 0,0-21 15,0 21-15,0-20 0,0-1 16,0 0-16,0 0 0,0 0 0,-21-21 31,21-21 1,0 0-32,0 0 15,0 0-15</inkml:trace>
  <inkml:trace contextRef="#ctx0" brushRef="#br0" timeOffset="3421.04">3577 1270 0,'42'0'15,"-20"0"-15,-1 0 16,0 0-16,0 0 16,0 0-16,0 0 15,-21 21-15,22-21 0,-1 21 0,-21 1 16,21-1-16,-21 0 16,0 0-16,0 0 0,0 22 15,0-22-15,-21 0 0,-22-21 16,22 42-16,-21-21 0,-22 1 0,1 20 15,-1-21-15,-20 21 0,41-20 0,-20-22 16,42 21-16,-22 0 16,22 0-16,-21-21 0,0 0 0,20 0 0,1 0 15,0 0-15,0 0 0,21-21 16,0 0-16,0-22 16</inkml:trace>
  <inkml:trace contextRef="#ctx0" brushRef="#br0" timeOffset="3792.82">4022 508 0,'0'0'16,"0"-21"-16,0 0 16,0 0-1,21 21 1,0 0-16,21 0 0,-21 0 15,22 0-15,20 0 0,-20 0 16,20 0-16,22 21 0,-22 0 0,1 0 16,-1 21-16,1-20 0,-22 20 15,22 0-15,-43 22 0,42-22 16,-42 22-16,-21-22 0</inkml:trace>
  <inkml:trace contextRef="#ctx0" brushRef="#br0" timeOffset="3829.8">4720 1439 0,'0'0'0</inkml:trace>
  <inkml:trace contextRef="#ctx0" brushRef="#br0" timeOffset="3948.73">3895 1715 0,'-22'0'0,"1"0"0,0 0 0,0 0 16,0 0-16,0 0 0,21-22 31,0 1-15,21 0-16,0 21 0,0-42 0,0 21 15,-21-1-15,21 22 0</inkml:trace>
  <inkml:trace contextRef="#ctx0" brushRef="#br0" timeOffset="4525.08">4889 953 0,'0'0'0,"22"0"15,-1 0-15,0 0 16,-21 21-1,0 0-15,0 0 0,0 21 16,0-20-16,0-1 0,0 21 16,0-21-16,0 22 0,0-1 0,-21-21 15,21 21-15,-21 1 0,-1 20 16,1-42-16,-21 1 0,0-1 0,20 0 0,1 0 16,0 0-16,-21 0 15,21 1-15,-22 20 0,1-21 0,-22 0 16,22 0-16,0-21 0,-1 22 15,-20-1-15,21-21 0,20 21 0,-20-21 16,0 0-16,21 0 0,-1 0 16,1 0-16,-21 0 0,21-21 0,0 0 15,-1-1-15,22 1 0</inkml:trace>
  <inkml:trace contextRef="#ctx0" brushRef="#br0" timeOffset="5832.24">5165 1122 0,'0'0'0,"-43"-21"0,22 21 16,42 0 31,0 21-32,1 0-15,-1-21 16,0 21-16,-21 0 15,21 1-15,0-1 0,0 0 0,1 0 0,-1 0 16,0 22-16,-21-22 16,0 21-16,21-21 0,-21 22 0,0-22 15,0 21-15,0-21 0,0 0 0,0 1 16,0-1-16,0 0 0,-21 0 16,0-21 15,21-21-31,0 0 15,-21 42-15,21-42 0,0 0 16,0-1-16,-22-20 0,22 21 0,0 0 16,22-22-16,-1 22 0,0 0 15,0-21-15,0 21 0,0-1 16,1 1-16,-1 0 0,0 0 0,0 21 16,0 0-16,-21-21 0,21 21 15,1 0-15,-1 0 16</inkml:trace>
  <inkml:trace contextRef="#ctx0" brushRef="#br0" timeOffset="6116.79">5778 1143 0,'0'0'0,"22"0"15,-22 21-15,0 0 16,0 1-16,0 20 0,0-21 0,0 21 16,0-20-16,0-1 15,0 0-15,0 21 0,0-21 0,-22 1 16,22-1-16,0 0 0,0 0 16,0 0-16,0 0 15,0-42 16,22 42-31,-22-42 0,0 0 16,0 0-16</inkml:trace>
  <inkml:trace contextRef="#ctx0" brushRef="#br0" timeOffset="6280.48">5842 847 0,'0'0'0,"0"21"0,-21 0 0,21 0 15,-21-21-15</inkml:trace>
  <inkml:trace contextRef="#ctx0" brushRef="#br0" timeOffset="6469.37">5800 974 0,'0'0'0,"21"-21"15,0-1-15,-21 1 16,21 21-16,-21-21 15,0 0-15,0 0 0,0 0 16,0-1-16,-21 22 16,0 0-16,0 0 15,-1 0-15,22 22 16,-21-1-16,21 0 16,0 0-16,0 21 15,0-20-15,0-1 0,0 0 0,21 0 16,1 0-16,-1-21 0,-21 21 15</inkml:trace>
  <inkml:trace contextRef="#ctx0" brushRef="#br0" timeOffset="6800.18">6117 1228 0,'0'21'47,"0"0"-47,0 0 16,21 0-16,-21 1 0,0-1 0,21 0 16,-21 0-16,0 0 15,0 0-15,0 1 0,0-1 0,0 0 16,0 0-16,0 0 15,0 0-15,0-42 63,0 0-63,0 0 0,0 0 16,0 0-16</inkml:trace>
  <inkml:trace contextRef="#ctx0" brushRef="#br0" timeOffset="7049.04">6456 1101 0,'0'0'0,"0"21"31,-21 0-31,-1 0 0,1 0 16,0 22-16,21-22 0,-21 0 15,0 0-15,0 22 0,-1-22 0,22 0 16,0 0-16,-21 21 0,0-20 15,21-1-15,-21 0 0,21 0 16,0 0 0,21-21-1,-21-21 1,21 0-16,0 0 0,1 21 16</inkml:trace>
  <inkml:trace contextRef="#ctx0" brushRef="#br0" timeOffset="7460.8">6604 1312 0,'0'22'16,"21"-22"15,0 0-31,0 0 0,1 0 15,-1 0-15,0-22 0,0 22 0,0-21 16,0 21-16,1-21 0,-1 0 16,0 21-16,0-21 0,0 0 0,-21-1 15,0 1 1,0 0-16,0 0 16,-21 21-16,0 0 15,0 0-15,0 0 0,-1 0 0,-20 21 16,21 0-16,0 0 0,0 1 15,-22-1-15,22 0 0,0 0 0,0 0 16,21 22-16,-21-22 0,21 0 0,0 0 16,0 0-16,0 0 15,0 1-15,0-1 16,21-21-16,0 21 0,0-21 16,0 0-16,0 0 0,1 0 0,-1 0 0,0 0 15,0 0-15,0 0 16,0 0-16,1 0 0</inkml:trace>
  <inkml:trace contextRef="#ctx0" brushRef="#br0" timeOffset="7896.55">7133 1207 0,'0'0'0,"0"-64"31,21 43-31,0 21 15,1-21-15,-1 21 0,0 0 16,0 0-16,0 0 16,0 0-16,22 21 0,-22-21 0,21 21 15,-21 0-15,1 0 0,-1 1 16,0 20-16,0-21 0,-21 0 0,0 0 16,0 1-16,0 20 0,0-21 0,0 0 15,-21 0-15,0-21 0,0 22 16,-1-1-16,1 0 0,0-21 15,0 0-15,0 0 16,21-21 0,0 0-16,0-1 15,21 1-15,0-21 0,-21 21 0,21-22 16,22 22-16,-22-21 0,0 21 16,21-22-16,-21 1 0,22 21 15,-22-21-15,21 20 0,-21 1 0,1 0 16,20 0-16,-21 21 0,0-21 15,0 21-15,1 0 0,-22 21 16,0 0 0,0 0-16,-22-21 15,1 21-15</inkml:trace>
  <inkml:trace contextRef="#ctx0" brushRef="#br0" timeOffset="8841.04">9906 1207 0,'21'0'16,"0"-22"-16,-21 1 0,21 21 0,-21-21 15,0 0-15,22 0 0,-22 0 16,21-1-16,-21 1 0,0 0 0,0 0 15,0 0-15,0 0 0,-21-1 16,-1-20-16,-20 21 0,21 0 0,-21 21 16,20-21-16,-20-1 0,21 22 0,-21 0 15,-1 0-15,22 0 0,-21 0 16,-1 22-16,22-1 0,-21 0 0,21 21 16,-22-21-16,22 22 0,0-1 15,0 0-15,0-20 0,0 20 0,-1 0 16,22 1-16,0-1 15,0-21-15,0 21 0,0-20 0,0-1 16,0 0-16,22 0 0,-1 0 16,0 0-16,0-21 0,0 0 0,0 0 15,22 0-15,-1 0 0,-21 0 0,22 0 16,-1 0-16,0-21 0,-21 21 16,22-21-16,-22 0 0,21 0 0,-21 0 15,22-22-15,-22 22 0,0-21 16,0-1-16,0-20 0,1 21 0,-1-22 15,0 1-15,0-1 0,0 22 16,-21-22-16,21 1 0,1 20 16,-22 1-16,0-21 0,0 20 0,21 1 15,-21 21-15,21-22 0,-21 22 16,0 0-16,0 0 0,0 0 0,0 42 31,0 21-31,-21-21 0,0 22 16,21-1-16,0 0 0,-22 22 15,22-1-15,-21 1 0,21-1 0,0 1 16,0-22-16,0 22 0,0-1 16,0-20-16,0-1 0,0 0 15,0 1-15,0-22 0,0 21 0,0-21 16,21 0-16,1-21 0,-1 22 16,0-22-16,0 0 0,0 0 15,0 0-15,1 0 0,-1-22 16,0 22-16,0-21 0</inkml:trace>
  <inkml:trace contextRef="#ctx0" brushRef="#br0" timeOffset="9260.79">10477 1058 0,'-21'0'16,"21"-21"-1,0 0-15,0 0 0,0 0 16,21 0-16,1 21 16,-1 0-16,0 0 0,0 0 15,0 0-15,0 0 0,1 0 0,20 0 16,-21 21-16,21 0 0,-20 0 16,20 0-16,-21 0 0,0 22 0,0-22 15,1 0-15,-1 21 0,-21-20 0,0 20 16,0-21-16,0 0 0,0 0 15,-21 1-15,-1-1 0,1 0 16,0 0-16,-21 0 0,21-21 0,-1 0 16,1 0-16,0 0 15,21-21-15,0 0 16,0 0-16,0 0 0,0-1 16,21 1-16,0-21 0,-21 21 0,22-22 15,-1 22-15,0-21 0,-21 21 16,21-22-16,0 22 0,0 0 0,1 0 15,-1 0-15,0 21 0,0-21 0,0 21 16,0 0-16,1 0 16,-1 0-16</inkml:trace>
  <inkml:trace contextRef="#ctx0" brushRef="#br0" timeOffset="9544.64">11388 995 0,'-22'0'32,"1"0"-32,0 21 15,21 0-15,0 0 16,-21 1-16,21-1 0,-21 0 0,21 0 0,0 0 16,0 0-16,0 1 0,0-1 15,0 0-15,0 21 0,0-21 16,0 1-16,0-1 0,0 0 15,0 0-15,0 0 16,0-42 31,0 0-47,0 0 0</inkml:trace>
  <inkml:trace contextRef="#ctx0" brushRef="#br0" timeOffset="9912.24">11409 677 0,'0'0'0,"-21"0"0,-1 0 0,1 0 16,0 0-16,0 0 0,-21 22 16,20-1-16,1 0 0,21 0 15,0 0-15,0 0 0,0 1 16,0-1-16,21-21 0,1 0 15,-1 0-15,0 0 0,0 0 16,0 0-16,0 0 0,1 0 0,-1 0 16,0-21-16,0-1 0,0 22 15,-21-21-15,0 0 0,0 0 16,0 0-16,0 0 0,0-1 16,0 1-16,-21 0 0,0 21 15,0-21-15,0 21 0,-1 0 0,1 0 16,0 0-16,0 0 15,0 0-15,21 21 0,-21 0 0,21 0 16,0 1-16,0-1 16,0 21-16,0-21 0,21 0 0,0 1 15,0-1-15,0 0 0,0 21 16,-21-21-16</inkml:trace>
  <inkml:trace contextRef="#ctx0" brushRef="#br0" timeOffset="10241.04">11747 1080 0,'0'0'0,"-21"0"0,21-22 16,0 44 15,0-1-31,0 0 15,0 0-15,21 0 16,-21 0-16,0 22 0,0-22 0,0 0 16,22 21-16,-22-20 0,0-1 0,21 21 15,-21-21-15,0 0 0,0 1 16,0-1-16,0 0 0,0 0 16,0 0-1,0-42 16,0 0-31,0 0 16,21 0-16</inkml:trace>
  <inkml:trace contextRef="#ctx0" brushRef="#br0" timeOffset="10516.9">12213 1016 0,'0'0'15,"-21"21"17,0 0-32,0 1 0,-1 20 0,1-21 15,-21 21-15,21-20 0,0-1 16,-22 21-16,22-21 0,0 22 0,0-22 16,0 0-16,21 0 0,0 0 15,-22 0-15,22 1 0,0-1 16,22-21 15,-1 0-15,-21-21-16,21-1 0,0 22 15</inkml:trace>
  <inkml:trace contextRef="#ctx0" brushRef="#br0" timeOffset="10904.67">12404 1228 0,'0'0'16,"21"0"-16,-21-21 0,21 21 0,0-22 0,0 1 16,0 21-16,1-21 15,-22 0-15,21 21 0,0-21 0,0 0 16,-21-1-16,0 1 0,21 0 0,-21 0 15,21 0-15,-21 0 16,-21 21 0,0 0-16,0 21 15,0 0-15,0 0 0,-1 0 16,-20 0-16,21 22 0,0-22 0,21 21 16,-21-21-16,-1 22 0,22-22 15,0 0-15,0 0 0,0 22 0,0-22 16,0 0-16,0 0 15,0 0-15,22 0 0,-1-21 16,0 0-16,0 0 0,21 0 16,-20 0-16,-1 0 0,0 0 15,0 0-15,0 0 0,0-21 0</inkml:trace>
  <inkml:trace contextRef="#ctx0" brushRef="#br0" timeOffset="11312.22">12869 1080 0,'0'-22'0,"0"44"0,-21-65 0,21 22 16,0 0-16,0 0 0,0 0 15,21-1-15,0 1 16,1 21-16,-1 0 0,0 0 0,21 0 16,-21 0-16,1 0 0,20 0 15,0 21-15,-21-21 0,1 43 0,20-22 16,-21 0-16,0 21 0,-21 1 15,0-22-15,21 21 0,-21-21 16,0 22-16,0-22 0,0 21 0,0-21 16,0 1-16,0-1 0,-21 0 15,0 0-15,21 0 0,-21-21 16,21 21-16,-21-21 0,21-21 31,0 0-31,0 0 0,0 0 16,21 0-16,0-1 0,0-20 15,0 21-15,1-21 0,-1-1 0,0 1 16,0 21-16,0-22 0,0 1 0,1 21 16,-1 0-16,21-22 15,-42 22-15,21 0 0,0 0 0,1 0 16,-1 21-16,-21-21 0,0-1 16</inkml:trace>
  <inkml:trace contextRef="#ctx0" brushRef="#br0" timeOffset="11853.91">14901 1101 0,'0'0'0,"-21"0"0,0 0 0,0 0 15,0 0-15,42 0 47,0 0-47,0 0 0,21 0 16,-20-21-16,20 21 0,0-22 15,22 22-15,-22 0 0,0 0 16,1-21-16,20 21 0,-20 0 0,-22 0 16,21 0-16,-21 0 0,0 0 15,-42 0 16,0 0-31,0 0 0</inkml:trace>
  <inkml:trace contextRef="#ctx0" brushRef="#br0" timeOffset="12108.76">14859 1228 0,'0'0'0,"0"21"0,0 0 15,21-21 1,0 0-16,0 0 16,1 0-16,-1 0 0,0 0 15,21 0-15,1 0 0,-22 0 0,21 0 16,0 0-16,1 0 0,-22 0 0,21 0 16,1 0-16,-22 0 0,0 0 15,0 0-15,0-21 0,0 21 16,1 0-16,-22-21 0,21 21 15,0 0-15,0 0 0,0 0 0</inkml:trace>
  <inkml:trace contextRef="#ctx0" brushRef="#br0" timeOffset="12754.19">16468 1058 0,'-22'-21'0,"1"21"0,0-21 0,0 0 15,21 0 1,0 0-16,0-1 0,0 1 16,0 0-16,21 0 0,0 0 15,0 0-15,22-1 0,-22 22 0,0-21 16,21 0-16,1 21 0,-22 0 15,21 0-15,1 0 0,-22 0 0,21 0 16,-21 0-16,0 21 0,1 22 16,-22-22-16,0 21 0,21 0 0,-21 1 15,0-1-15,0 0 0,0 1 0,0-1 16,0 0-16,0 1 16,0-1-16,0-21 0,-21 0 0,21 22 15,0-22-15,0 0 0,-22-21 16,1 21-16,21 0 0,-21-21 0,0 0 15,0 0 1,21-21 0,0 0-16,0 0 15,0 0-15,0 0 0,21-1 16,0-20-16,0 0 0,22-1 0,-22 1 16,21 0-16,0-1 0,22 1 0,-22 21 15,1-21-15,-1 20 0,0 1 16,1 0-16,-1 21 0,0 0 15,1 0-15,-22 0 0,0 0 16,0 21-16,0 0 0,-21 22 0,21-22 16,-21 21-16,0 1 0,0-22 15,0 21-15,0 0 0,0-20 0,0 20 16,-21-21-16,21 0 0,-21 0 0,0 1 16,21-1-16,0 0 0,0 0 15,-21 0-15,0 0 16,42-42 15,0 0-31,0 0 0,0 21 16</inkml:trace>
  <inkml:trace contextRef="#ctx0" brushRef="#br0" timeOffset="13095.99">17822 1122 0,'21'0'16,"1"0"-16,-22-21 16,21 21-16,0-21 0,0 21 15,0-22-15,0 1 0,1 21 0,-1-21 16,0 0-16,21 0 0,-42 0 0,21-1 16,1 1-16,-22 0 15,0 0-15,0 0 0,-22 21 16,1 0-1,0 0-15,-21 0 0,21 21 0,-1 0 16,-20 21-16,21-20 0,-21 20 16,20 0-16,1 1 0,0-22 0,0 21 15,21-21-15,0 22 0,-21-22 16,21 0-16,0 0 0,0 0 0,0 0 16,0 1-16,21-22 0,-21 21 0,21-21 15,0 0-15,0 0 0,1 0 16,-1 0-16,21 0 0,-21-21 0,0 21 15</inkml:trace>
  <inkml:trace contextRef="#ctx0" brushRef="#br0" timeOffset="13804.46">18563 826 0,'0'0'0,"21"-22"0,-21 1 0,0 0 15,0 42 16,-21 0-31,0 22 0,0-22 16,21 21-16,0 1 0,-21-1 0,21-21 16,-22 21-16,1 1 0,21-1 0,0 0 15,-21-20-15,21 20 16,-21-21-16,21 0 0,0 0 0,0 1 16,0-1-16,0 0 0,0 0 15,21-21 1,0 0-16,0-21 15,1 0-15,-1 21 0,0-21 16,0-1-16,21-20 0,-20 21 0,-1 0 16,0-22-16,21 22 0,-21 0 0,1-21 15,-1 21-15,-21-1 0,21 22 16,-21-21-16,21 21 0,-21 21 47,0 1-47,0-1 0,0 0 15,0 21-15,0-21 0,0 1 0,0-1 16,0 21-16,0-21 0,0 0 0,0 1 16,0-1-16,0 0 0,21 0 15,0-21-15,-21 21 0,43-21 0,-22 0 16,0 0-16,0 0 0,0 0 16,22 0-16,-22 0 0,21 0 0,-21-21 15,1 21-15,20-21 0,-21 0 0,0 0 16,0-1-16,1-20 15,-1 21-15,0-21 0,0-1 0,-21 1 0,0 0 16,0-1-16,0 1 0,0 0 16,0-1-16,0 22 0,-21-21 15,0 21-15,0-1 0,-1 22 0,1 0 16,42 22 31,1-22-47,-1 0 0,0 0 15,21 0-15,-21 0 0,1 0 16,20 0-16,-21 0 0,0 0 0,0 0 16,1 0-1,-22-22 1,0 1 0</inkml:trace>
  <inkml:trace contextRef="#ctx0" brushRef="#br0" timeOffset="14457.85">21717 572 0,'0'0'0,"0"-106"31,0 85-31,0-1 0,-21 1 0,21 0 16,-21 0-16,-1 21 0,-20-21 0,21 21 16,0 0-16,-22 0 0,22 0 15,-21 0-15,0 0 0,-1 21 16,-41 42-16,41-41 0,1 20 16,0 0-16,-22 22 0,22-22 15,-1 22-15,1-1 0,21 1 0,-21-1 16,20 1-16,1-1 0,0-21 15,21 22-15,0-1 0,0-20 0,0-1 16,21 0-16,0 1 0,22-22 16,-1 21-16,-21-21 0,43 1 0,-22-22 15,0 21-15,22-21 0,-1 0 16,1 0-16,-1 0 0,1 0 16,-22 0-16,22 0 0,-1-21 0,-20-1 15,-1 1-15,21 0 0,-20 0 0,-1-21 16</inkml:trace>
  <inkml:trace contextRef="#ctx0" brushRef="#br0" timeOffset="15008.54">22267 233 0,'-21'0'0,"-21"85"15,21-64-15,21 21 0,-22 0 16,22 22-16,-21-22 0,0 1 16,21 20-16,-21 1 0,21-1 15,0 1-15,-21-22 0,21 21 0,-21 1 16,21-22-16,0 1 0,0-1 16,0 0-16,0 1 0,-22-22 0,22 0 15,0 0-15,0 0 0,-21 0 16,21 1-16,0-44 31,0 1-15,0 0-16,0-21 0,0 21 15,0-1-15,0-20 0,0 0 16,21-1-16,1 1 0,-1 21 16,0-21-16,0 20 0,0-20 15,22 21-15,-22 0 0,21 0 0,-21 21 16,22 0-16,-22 0 0,21 0 15,-21 0-15,22 21 0,-22 0 0,0 21 16,0-21-16,-21 22 0,0-1 16,0-21-16,0 22 0,0-1 0,0 0 15,-21-21-15,21 22 0,-21-22 16,0 0-16,-1 0 0,1 0 16,21 1-16,0-1 0,-21-21 0,21 21 15,-21-21-15,21-21 47,21 0-47,0-1 0,0 1 16,1 0-16,-1 0 0</inkml:trace>
  <inkml:trace contextRef="#ctx0" brushRef="#br0" timeOffset="15432.09">22648 1037 0,'0'0'16,"-21"0"-16,0-21 0,21 0 15,0 0-15,0 0 16,21 21 0,0-22-16,0 22 0,1 0 15,20 0-15,-21 0 0,21 22 16,-20-22-16,-1 21 0,0 0 0,0 21 16,0-21-16,0 22 0,1-1 15,-1-21-15,0 22 0,-21-1 0,0-21 16,0 21-16,0-20 0,0-1 15,0 0-15,0 0 0,0 0 0,0 0 16,-21 1-16,0-22 0,-1 0 16,1 0-1,21-22 1,0 1-16,0 0 16,0 0-16,0-21 0,0 20 0,0 1 15,21-21-15,1 0 0,-1 20 16,0-20-16,0 0 0,0 21 0,0-1 15,1 1-15,-22 0 0,21 0 0,0 0 16,0 21-16,0 0 16,0 0-1,1 0-15,-1 0 16,0 0-16,0 0 16,0 0-16</inkml:trace>
  <inkml:trace contextRef="#ctx0" brushRef="#br0" timeOffset="15872.84">23707 931 0,'0'0'0,"0"-21"0,0 0 16,-22 21-16,1 0 16,0 0-16,0 0 0,0 21 0,0 0 15,-22 1-15,22 20 0,-21-21 16,21 21-16,-22 1 0,22-1 0,-21 0 15,21-20-15,-1 20 16,22 0-16,0-21 0,0 22 0,0-22 16,0 0-16,0 0 0,22 0 15,-1 1-15,0-22 0,21 21 0,1-21 16,-22 0-16,21 0 0,0 0 0,1 0 16,-1 0-16,0 0 0,1-21 15,-1-1-15,0 1 0,1 21 0,-1-21 16,-21-21-16,22 21 0,-22-1 15,-21-20-15,0 21 0,0-21 0,0-1 16,0 1-16,0 21 0,-21-22 16,-1 22-16,-20-21 0,0 21 0,-1 0 15,1 21-15,-21 0 0,20 0 16,1 0-16,-22 0 0,22 0 16,0 21-16,21 0 0,-22 0 0,22 0 15,0 0-15,0 1 0,0-1 16,21 0-16,0 0 0,0 0 0,21 0 15,0-21-15,0 0 16,0 0-16,22 0 0,-1 0 0</inkml:trace>
  <inkml:trace contextRef="#ctx0" brushRef="#br0" timeOffset="16632.13">24151 1058 0,'0'-42'31,"0"63"-15,0 0-16,0 1 15,0-1-15,0 0 16,0 0-16,0 0 0,0 0 0,0 22 16,0-22-16,0 0 0,0 0 15,0 0-15,0 1 0,0-1 0,0 0 16,0 0-16,0 0 0,0 0 31,0-42 0,0 0-31,0 0 0,-21 0 16,21 0-16,0-1 0,0 1 0,0 0 16,0-21-16,0 21 0,0-22 15,21 22-15,0-21 0,0 21 0,1-1 16,-1 1-16,0 0 0,0 0 15,0 21-15,0 0 0,1 0 0,20 0 16,-21 0-16,0 0 0,0 21 16,22 0-16,-22 0 0,0 1 0,0 20 15,0-21-15,1 21 0,-1-20 16,-21-1-16,0 21 0,0-21 16,0 0-16,0 1 0,0-1 0,0 0 15,0 0-15,0 0 0,0 0 16,-21-21-1,-1 0-15,1 0 16,0 0-16,0-21 16,21 0-16,0 0 15,0 0-15,0 0 0,0-1 16,21 1-16,0 0 0,0 0 0,1-21 16,20 20-16,0 1 15,-21 0-15,22-21 0,-1 21 0,0-1 16,1 22-16,-1-21 0,0 21 0,1 0 15,-1 0-15,-21 0 0,22 0 16,-22 21-16,0 1 0,-21-1 0,0 21 16,0-21-16,0 22 0,0-22 15,0 21-15,0-21 0,0 22 0,-21-22 16,0 0-16,-1 0 0,22 0 16,-21-21-16,0 21 0,0-21 15,21 22-15,-21-22 0,0 0 16,42-22 15,0 22-31,0-21 0,0 0 16,0 0-16,1 0 0</inkml:trace>
  <inkml:trace contextRef="#ctx0" brushRef="#br0" timeOffset="16992.91">25358 1228 0,'21'0'16,"0"-21"-16,0 21 0,0 0 16,0-22-16,1 22 0,20-21 0,21 0 15,-41 0-15,20 0 16,-21 21-16,0-21 0,0-1 16,1 1-16,-22 0 0,0 0 0,0 0 15,0 0-15,-22 21 16,1 0-16,-21 0 0,21 0 0,-22 0 15,1 21-15,21 0 0,-21 0 16,-1 21-16,22-20 0,-21 20 0,21-21 16,-1 21-16,1-20 0,0 20 0,21-21 15,0 0-15,0 0 0,0 22 16,0-22-16,21-21 0,0 21 0,1 0 16,-1-21-16,0 0 15,21 21-15,-21-21 0,22 0 0,-22 0 16,21 0-16,-21 0 0,22-21 0,-22 0 15,21 0-15,1 0 0,-1 0 16,-21-1-16,21-20 0</inkml:trace>
  <inkml:trace contextRef="#ctx0" brushRef="#br0" timeOffset="17528.61">26585 402 0,'0'0'0,"0"-21"0,0 0 0,-21-21 16,21 20-16,-21 1 0,21 0 0,-21 0 15,21 0-15,-21 21 16,21 21-16,-22 0 16,22 0-16,0 22 0,0-1 15,-21 21-15,21 1 0,-21-1 0,21 1 16,-21 21-16,21-22 16,0 22-16,0-22 0,0 1 0,0-1 0,0 1 15,0-1-15,0-20 16,0-1-16,0 0 0,0-21 0,0 1 15,0 20-15,0-21 16,0 0-16,21-21 16,-21-21-16,21 21 15,-21-21-15,21 0 0</inkml:trace>
  <inkml:trace contextRef="#ctx0" brushRef="#br0" timeOffset="17968.96">25950 254 0,'0'-21'16,"0"42"-16,0-63 0,0 21 0,21-1 16,22 22-16,-22-21 0,21 21 15,1 0-15,-1 0 0,21 0 16,-20 0-16,20 0 0,1 21 0,20-21 15,1 43-15,-21-22 0,20 21 16,1 1-16,0-1 0,-1 0 0,1 22 16,-22-1-16,1 1 15,-22-1-15,22 1 0,-22 20 0,-21-20 16,22-1-16,-22 22 0,-21-21 16,0-22-16,0 21 0,0 1 0,0-22 15,-21 1-15,-22-1 0,1-21 0,0 21 16,-22-20-16,22-1 0,-22 0 15,1 0-15,-1 0 0,1-21 0,-1 21 16,1-21-16,-1 0 0,1 0 16,20 0-16,1 0 0,0 0 0,21 0 15,-1 0-15,1 0 0,0 0 16,21-21-16,0 0 0,0 0 16,21 0-1,0 21-15,1-21 0,-1 21 16,0-22-16,21 22 0,1-21 0,-22 0 15</inkml:trace>
  <inkml:trace contextRef="#ctx0" brushRef="#br0" timeOffset="18444.5">27495 1207 0,'0'0'15,"0"-22"1,0 1-16,0 0 0,0 0 16,0 0-16,0 0 15,0-1-15,22 1 16,-1 21-16,0 0 0,0 0 16,0 0-16,0 0 0,1 0 0,-1 0 15,0 0-15,0 21 0,0 1 16,0-1-16,1 0 0,-1 21 0,0-21 15,0 22-15,0-22 0,-21 0 16,0 21-16,0-20 0,0-1 0,0 0 16,0 0-16,0 0 0,0 0 15,-21 1-15,0-22 0,0 21 16,0-21-16,-1 0 0,1 21 16,0-21-16,0 0 15,21-21 1,0 0-16,0-1 15,0 1-15,0 0 0,0 0 0,0-21 16,21 20-16,0 1 0,-21-21 16,21 21-16,1 0 0,-1-22 0,0 22 15,0 0-15,-21 0 0,21 21 16,0-21-16,1-1 0,-1 1 16,0 0-16,0 21 0,0-21 15</inkml:trace>
  <inkml:trace contextRef="#ctx0" brushRef="#br0" timeOffset="18696.36">28363 931 0,'-21'22'32,"21"-1"-32,-21 0 15,0 0-15,21 0 0,-21 22 16,21-22-16,0 21 0,0-21 15,0 22-15,-22-22 0,22 0 16,0 21-16,0-21 0,0 1 0,0-1 16,0 0-16,0 0 15,0 0-15,0-42 32,0 0-17,0 0-15</inkml:trace>
  <inkml:trace contextRef="#ctx0" brushRef="#br0" timeOffset="18917.23">28363 614 0,'0'0'16,"-21"0"-16,0 0 0,21-21 15,-21 21-15,0 0 31,21 21 1,21 0-32,0-21 0,-21 21 15,21-21-15,0 0 0,0 21 16,1 1-16,-22-1 0</inkml:trace>
  <inkml:trace contextRef="#ctx0" brushRef="#br0" timeOffset="19324.5">28617 889 0,'0'21'0,"0"0"16,0 1-16,0-1 0,0 0 0,0 0 16,0 0-16,0 0 0,21 22 15,-21-22-15,22 21 0,-22-21 0,0 22 16,21-22-16,-21 21 0,21-21 15,-21 1-15,0-1 0,0 0 16,0 0-16,0 0 0,0-42 63,21 21-63,-21-21 0,21 0 15,-21 0-15,21-1 0,1-20 16,-1 21-16,-21 0 0,21-22 0,0 22 15,0-21-15,0 21 0,1 0 16,-1-1-16,0 1 0,0 0 0,-21 0 16,21 21-16,-21-21 15,21 21-15,1 0 0,-22 21 47,0 0-47</inkml:trace>
  <inkml:trace contextRef="#ctx0" brushRef="#br0" timeOffset="19680.31">29041 1270 0,'21'21'16,"-42"-42"-16,63 42 0,-21-21 0,0 0 16,0 0-16,1 0 0,-1 0 15,0 0-15,0 0 0,0 0 0,0 0 16,22-21-16,-22 21 0,0-21 15,0 0-15,-21 0 0,0-1 0,21 1 16,-21 0-16,0 0 16,0 0-16,-21 21 0,0 0 15,0 0-15,0 0 16,-22 0-16,22 0 0,0 21 0,0 0 16,0 0-16,21 0 0,-21 1 15,21-1-15,-22 0 0,22 0 0,0 21 16,0-20-16,0-1 15,0 0-15,0 0 0,0 0 16,22-21-16,-22 21 0,21-21 16,0 0-16,0 22 0,0-22 0,0 0 15,1 0-15,-1 0 0,0 0 16,21 0-16,-21 0 0,1 0 0,20 0 16,-21-22-16,21 22 0</inkml:trace>
  <inkml:trace contextRef="#ctx0" brushRef="#br0" timeOffset="20077.08">29739 1207 0,'0'-22'0,"0"44"0,0-65 0,0 22 16,0 0-1,0 0-15,0 0 16,21 21 0,0 0-16,1 0 0,-1 0 0,0 0 15,0 0-15,0 0 0,0 0 16,22 21-16,-22 0 0,0 0 0,-21 0 15,21 0-15,0 22 0,-21-22 16,0 0-16,22 0 0,-22 22 0,0-22 16,0 0-16,0 21 0,0-21 15,0 1-15,-22-1 0,22 0 16,-21-21-16,0 21 0,21 0 0,-21-21 16,0 0-1,0 0 1,21-21-16,0 0 15,0 0-15,21 0 0,0-22 16,0 22-16,0 0 0,0 0 16,1-22-16,-1 22 0,0 0 0,0 0 15,0 0-15,0 0 0,1-1 16,-1 1-16,0 0 0,0 0 16,0 0-16,0 21 0,1-21 15,-1-1-15,0 22 0</inkml:trace>
  <inkml:trace contextRef="#ctx0" brushRef="#br0" timeOffset="20800.66">30924 656 0,'0'0'15,"22"-21"-15,-22 0 0,0 0 16,-22 42 15,22 0-15,-42 0-16,21 0 0,0 22 16,0-1-16,-22 0 0,22 22 0,0-22 15,-21 22-15,20-22 0,1 22 16,0-22-16,21 21 0,0-20 0,0-1 15,0 0-15,0-20 0,0 20 16,0-21-16,21 21 0,0-20 0,1-22 16,-1 21-16,0 0 15,0-21-15,0 0 0,0 0 0,1 0 0,20 0 16,-21 0-16,21-21 16,-20 21-16</inkml:trace>
  <inkml:trace contextRef="#ctx0" brushRef="#br0" timeOffset="21188.89">31581 593 0,'0'0'0,"21"0"16,0 0-1,0 0-15,0 21 0,0 0 16,1 0-16,-1 0 16,0 1-16,-21-1 0,0 21 15,21-21-15,-21 22 0,0-1 0,0 0 16,0 1-16,0-1 0,0-21 16,0 21-16,-21 1 0,21-1 0,-21 0 15,0 1-15,-1-22 0,1 0 16,0 21-16,0-20 0,0-1 0,0 0 15,-1 0-15,1-21 16,-21 21-16,21-21 0,0 0 0,-1 21 16,1-21-16,0 0 15,0 0-15,0 0 16,21-21 15</inkml:trace>
  <inkml:trace contextRef="#ctx0" brushRef="#br0" timeOffset="21544.42">32533 974 0,'0'-21'0,"-21"-22"31,21 22-15,0 42 77,0 0-93,0 1 16,0-1-16</inkml:trace>
  <inkml:trace contextRef="#ctx0" brushRef="#br0" timeOffset="21925.2">32427 1461 0,'0'0'0,"-42"21"31,42-42 0,0-1-15,0 1-1,21 21 32,0 0-47,-21 21 0,21 1 16,-21-1-16,0 21 0,0-21 15,0 22-15,-21-1 0,0-21 16,-21 21-16,21 1 0,-22-1 0,-20-21 16,20 0-16,-20 22 0,21-22 15,-22 0-15,-42 0 16,64-21-16,0 0 0,-1 0 0,22 0 16</inkml:trace>
  <inkml:trace contextRef="#ctx0" brushRef="#br0" timeOffset="22920.64">32533 826 0,'-21'0'62,"0"0"-46,21 21-16,-21-21 16,-1 21-1,1-21-15,21 21 16,0 0-1,21-21 1,1 0-16,-1 0 0,0 0 16,0 0-16,0 0 0,0 0 15,-21-21 1,0 0-16,0 0 16,0 0-1,-21 21 1,0 0-16,0 0 15,0 0-15,0 0 16,-1 0-16,1 21 0,0 0 16,21 0-1,0 0-15,0 0 16,0 1 0,21-22-16,0 0 0,1 0 15,-1 0-15,0 0 0,0 0 16,0 0-16,0 0 0,1-22 15,-22 1 1,0 0-16,0 0 16,0 0-1,-22 21-15,1 0 0,0 0 16,0 0-16,0 0 0,21 21 16,-21-21-16,-1 21 0,1-21 15,21 21-15,0 0 0,-21 1 16,21-1-16,0 0 31,21-21-31,0 0 0,1 0 16,-1 0-16,0 0 15,-21-21 1,21 0-16,-21-1 16,0 1-16,0 0 0,0 0 15,0 0-15,-21 21 16,0 0-16,0 0 15,-1 21-15,22 0 16,-21-21-16,21 21 0,0 0 0,0 1 16,0-1-16,0 0 15,0 0 1,0 0-16</inkml:trace>
  <inkml:trace contextRef="#ctx0" brushRef="#br0" timeOffset="23844.74">32364 1461 0,'0'-22'31,"-21"22"-16,-1 0 1,1 0 0,0 0-16,21 22 0,0-1 31,21-21 0,0 0-31,1 0 16,-1 0-16,0 0 15,-21-21 1,0-1 0,-21 22-1,0 0-15,-1 0 0,1 0 16,0 0-16,0 22 16,0-1-16,21 0 15,0 0 1,21-21-1,0 0-15,0 0 16,0 0-16,1-21 16,-1 0-1,-21 0-15,0-1 16,-21 22 31,-1 0-32,22 22-15,22-22 47,-22-22 16,21 22-48</inkml:trace>
  <inkml:trace contextRef="#ctx0" brushRef="#br0" timeOffset="76972">1566 2921 0,'-21'0'0,"21"21"15,-21-21 1,0 0 15,21 21-31,-21-21 16</inkml:trace>
  <inkml:trace contextRef="#ctx0" brushRef="#br0" timeOffset="79683.83">1630 3874 0,'0'0'0,"-21"0"0,-1-22 16,22-20-16,0 0 0,0 21 16,0-1-16</inkml:trace>
  <inkml:trace contextRef="#ctx0" brushRef="#br0" timeOffset="80284.16">1524 3598 0,'0'-21'15,"0"42"-15,0-63 0,0 21 0,0 0 16,0 42 31,0 21-47,0-21 16,0 22-16,0 20 0,0-20 0,-21 20 15,0 1-15,-1-1 0,1 1 16,0-1-16,0 1 0,21 20 0,-21-20 15,0-22-15,-1 22 0,1-22 16,0 0-16,0 1 0,21-1 16,-21-21-16,21 21 0,-21-20 0,21-1 15,21-42 17,0-1-32,-21-20 15,21 21-15,21-21 0,-20-1 16,-1-20-16,-21 42 0,0-43 15,106 1-15,-64-22 0,0 21 0,1 22 16,-1 0-16,-21-1 0,0 1 16,0 21-16,1 0 0,-22 0 0,63-1 15,-63 44-15,0-1 16,0 0-16,0 0 0,0 21 0,0 1 16,0-1-16,21 0 0,-21 22 15,0-22-15,0 22 0,0-22 0,0 0 16,21 1-16,22 20 0,-43-20 15,0-22-15,0 0 0,21 0 0,0 0 16,-21 0-16,21 1 16,0-22-16,1 0 0,-1 0 0,0 0 15,21 0-15,-21-22 0,22 1 16,-22 0-16,21-21 0,-21 21 0,22-22 16,-22 1-16,0 0 0,0-22 15,0 1-15,1-1 0,-22 1 0,0-1 16,0 1-16,21 20 0,63-20 15,-84 20-15,0 1 0,-21 0 0,-21-1 16,21 22-16,-22 0 0,22 0 16,0 0-16,0 21 0,0 0 15,0-21-15,-1 21 16</inkml:trace>
  <inkml:trace contextRef="#ctx0" brushRef="#br0" timeOffset="80363.11">2349 3810 0</inkml:trace>
  <inkml:trace contextRef="#ctx0" brushRef="#br0" timeOffset="80496.03">2498 4466 0,'0'0'0,"21"0"0,0 0 16,0 21-16</inkml:trace>
  <inkml:trace contextRef="#ctx0" brushRef="#br0" timeOffset="80639.95">2794 4403 0,'42'-43'16,"-84"86"-16,105-107 0,-41 43 0,-1-21 0,-21 21 16,0-1-16,21-20 0,-21 21 15,0-21-15,0 20 0,0 1 0,0 0 16,-21 21-16,0 0 15,-1 0-15,1 21 0,-21 0 16,21 1-16,0-1 0,-1 21 0,-20-21 16,42 22-16,-42-22 0</inkml:trace>
  <inkml:trace contextRef="#ctx0" brushRef="#br0" timeOffset="80748.89">2582 4530 0,'0'0'16,"21"21"-16,1-21 0,-1 0 15,0 21-15,0-21 0,0 0 16,0 0-16,1 0 0,-1 0 0,0 0 15,21 0-15,-21 0 0,1 0 0,-1-21 16</inkml:trace>
  <inkml:trace contextRef="#ctx0" brushRef="#br0" timeOffset="81913.75">2688 4360 0,'-21'0'0,"0"0"16,0 22 0,-1-22-16,1 21 15,21 0 1,0 0-1,21-21 17,1 0-32,-1 0 15,0 0-15,0-21 0,0 21 0,22-21 16,-22 0-16,0-1 0,0 1 16,0 0-16,0 0 0,1 0 0,-1 0 15,-21-1-15,0 1 0,0 0 16,21 0-16,-21 0 0,0 0 0,0-1 15,-21 1-15,0 0 0,-1 21 16,1 0-16,0 0 0,0 0 16,0 0-16,0 21 0,-22 0 0,22-21 15,0 43-15,-21-22 16,20 0-16,1 21 0,0-20 0,0 20 16,0 0-16,0-21 0,21 22 0,0-1 15,0-21-15,0 0 0,0 1 16,21 20-16,0-21 0,0-21 0,21 21 15,-20 0-15,20-21 0,0 0 16,-21 0-16,22 0 0,-1 0 0,0 0 16,1-21-16,-1 0 0,-21 21 0,22-21 15,-1-21-15,-21 20 0,21 1 16,-20-21-16</inkml:trace>
  <inkml:trace contextRef="#ctx0" brushRef="#br0" timeOffset="82536.97">3619 3620 0,'0'0'0,"0"-22"0,0 1 15,-21 21 32,21 21-31,-21 1-1,21-1-15,0 0 0,0 0 0,0 21 16,0 1-16,0-1 0,-21 22 16,21-22-16,-21 21 0,0 1 0,21-22 15,-22 22-15,1-22 0,0 0 16,21 1-16,0-1 0,-21 0 0,0-20 15,21-1-15,0 0 0,0 0 0,0 0 16,-21-21 0,21-21-1,0 0-15,0 0 16,0 0-16,0-1 16,0-20-16,0 21 0,21 0 0,0-22 15,0 22-15,0-21 0,0 21 0,22-22 16,-22 22-16,21 0 0,1 0 15,-1 0-15,0 21 0,-21 0 0,22 0 16,-1 0-16,0 0 0,-20 0 16,20 21-16,-21 0 0,0 21 0,0-20 15,1-1-15,-22 21 0,0-21 0,0 22 16,-22-22-16,1 21 0,-21-21 16,21 22-16,-43-22 0,22 0 15,-22 0-15,22 0 0,-21 0 0,20-21 16,-20 0-16,-22 0 0,43 0 0,-1 0 15,22 0-15,0 0 0,0 0 16,21-21 0,0 0-16,-21 21 15,42-21-15,21 0 0,1 0 16,-1-22-16</inkml:trace>
  <inkml:trace contextRef="#ctx0" brushRef="#br0" timeOffset="82845.8">4593 3471 0,'0'0'0,"-21"0"15,21 22 1,0-1-16,-21 0 0,0 21 0,21 1 15,-22-1-15,22 0 0,0 22 16,-21-22-16,21 22 0,-21-22 0,0 21 16,21 1-16,-21-22 0,0 22 15,-1-22-15,22 0 0,0 1 16,0-22-16,-21 21 0,21-21 0,0 1 16,-21-22-16,21 21 0,-21-21 15,21-21 1,0-1-16,0 1 15</inkml:trace>
  <inkml:trace contextRef="#ctx0" brushRef="#br0" timeOffset="83148.16">4318 3323 0,'21'0'0,"254"0"16,-190 21 0,-22 1-16,22-1 0,-21 0 15,-1 0-15,1 21 0,-1 1 16,1-1-16,-22 22 0,-21-22 0,21 0 16,-42 22-16,0-22 0,-21 85 15,0-85-15,-21 22 0,-1-22 0,-20 1 16,-1-1-16,1 0 0,-1-21 15,1 22-15,-22-22 0,1 0 16,-1 0-16,43-21 0,-22 21 0,22-21 16,-1 0-16,1 0 0,0 0 0,21 0 15,-22 0-15</inkml:trace>
  <inkml:trace contextRef="#ctx0" brushRef="#br0" timeOffset="83207.12">4487 4233 0,'21'0'0,"43"0"16</inkml:trace>
  <inkml:trace contextRef="#ctx0" brushRef="#br0" timeOffset="83597.89">5355 4022 0,'0'0'15,"0"-21"-15,0-1 0,0 1 0,0 0 16,21 0-16,0 0 0,1 0 15,-1-1-15,21 22 0,-21 0 16,0 0-16,22 0 0,-22 0 0,21 0 16,-21 0-16,1 22 0,20-1 15,-21 0-15,0 0 0,0 21 0,1-20 16,-1 20-16,-21-21 0,0 21 0,0 1 16,0-22-16,0 0 0,-21 21 15,-1-20-15,1-1 0,0 0 16,0-21-16,0 21 0,0-21 0,-1 0 15,1 0-15,21-21 16,0 0-16,0 0 16,0-1-16,0 1 0,0 0 0,21-21 15,1 21-15,-1-22 0,0 22 0,0-21 16,0 21-16,0-22 0,1 22 16,-1 0-16,21 0 0,-21 0 0,0-1 15,22 22-15,-22-21 0,0 21 0,0 0 16,0-21-16,22 21 0,-22 0 15</inkml:trace>
  <inkml:trace contextRef="#ctx0" brushRef="#br0" timeOffset="83804.78">6286 3789 0,'0'0'0,"0"21"0,0 0 16,0 0-16,-21 1 15,21 20-15,-21-21 0,21 0 0,0 22 16,0-1-16,0-21 0,-21 21 0,21-20 15,0 20-15,0-21 0,0 0 16,0 0-16,0 1 0,0-1 0,0 0 16,21-21 15,-21-21-31,21 0 16,0-1-16,-21-20 0</inkml:trace>
  <inkml:trace contextRef="#ctx0" brushRef="#br0" timeOffset="84088.62">6329 3641 0,'0'0'0,"-21"-21"0,-1-1 16,1 22-1,0 0-15,0 0 0,21 22 16,0-1 0,21-21-1,0 0-15,0 0 16,1 0-16,-22-21 15,0-1-15,0 1 16,0 0-16,-22 21 16,1 0-1,0 0-15,0 0 0,0 21 16,0 0-16,-1 1 0,22-1 16,0 0-16,0 0 0,0 0 0,0 0 15,0 1-15,0-1 0,0 0 16,0 0-16,22-21 0,-1 21 0</inkml:trace>
  <inkml:trace contextRef="#ctx0" brushRef="#br0" timeOffset="84439.96">6519 3831 0,'0'0'0,"0"-21"31,0 42-15,21 0-1,1-21-15,-22 22 0,21-1 0,0 0 16,-21 0-16,21 0 0,-21 22 0,21-22 16,-21 0-16,0 0 0,0 21 15,21-20-15,-21-1 0,0 0 16,0 0-16,22-21 0,-22-21 47,21 21-47,-21-21 0,21 0 0,-21-22 15,21 22-15,0 0 0,-21-21 0,21 20 16,1 1-16,-22 0 0,21-21 16,-21 21-16,21 21 0,-21-22 0,21 1 15,0 21-15,0-21 0,1 21 16,-1 0-16,0 0 16,0 0-16,0 0 0,0 0 15,1 0-15</inkml:trace>
  <inkml:trace contextRef="#ctx0" brushRef="#br0" timeOffset="84764.77">7133 3979 0,'0'0'15,"0"22"-15,21-22 32,0 0-32,1 0 0,-1 0 0,0-22 15,0 1-15,21 0 0,-20 0 0,20 0 16,-21 21-16,0-21 0,0-1 15,1 1-15,-1 0 0,-21 0 16,21 21-16,-21-21 0,0 0 16,-21 21-16,0 0 15,-1 0-15,1 0 0,0 21 0,0-21 16,0 21-16,0 0 0,-1 21 0,1-20 16,0-1-16,21 21 0,0-21 15,-21 43-15,21-22 0,0-21 16,0 22-16,0-22 0,0 0 0,0 0 15,21-21-15,0 21 0,0 0 16,1-21-16,20 0 0,0 0 0,1 0 16,-1 0-16,0 0 0,1-21 0</inkml:trace>
  <inkml:trace contextRef="#ctx0" brushRef="#br0" timeOffset="84836.74">7810 3895 0,'0'0'0,"0"-21"0</inkml:trace>
  <inkml:trace contextRef="#ctx0" brushRef="#br0" timeOffset="85120.3">7853 3725 0,'0'0'16,"21"0"-16,0 0 16,0 0-16,0 0 0,1 0 15,-1 0-15,0 22 0,0-1 0,0 0 16,0 0-16,1 0 0,-22 22 16,0-22-16,0 21 0,0 0 0,0-20 15,0 20-15,0 0 0,0-21 16,0 22-16,0-22 0,-22 0 0,22 0 15,0 0-15,-21 1 0,0-22 16,0 0 0,0 0-16,21-22 15,0 1-15,0 0 0,0 0 16,21-21-16,0 20 0,0-20 16,0 0-16,1-1 0,-1 1 0,0 0 15,21 21-15,-21-22 0,22 1 0,-22 21 16,0 0-16,0-1 15,0 22-15,1-21 0,-1 21 0,0 0 16,0 0-16</inkml:trace>
  <inkml:trace contextRef="#ctx0" brushRef="#br0" timeOffset="85442.12">8975 4085 0,'0'0'0</inkml:trace>
  <inkml:trace contextRef="#ctx0" brushRef="#br0" timeOffset="85463.1">9102 4106 0</inkml:trace>
  <inkml:trace contextRef="#ctx0" brushRef="#br0" timeOffset="85921.84">9800 4149 0,'42'0'0,"-782"-43"0,1523 86 16,-868-43-16,254 0 0,-105 0 0,42 0 0,-22 0 15,1 0-15,21 0 0,-21 0 16,-1 0-16,1 0 0,0 0 0,-22 0 16,1 0-16,-1 0 0,-21 0 0,1 0 15,-1 0-15,-21-21 0,0 21 16,1 0-16,-1-22 15,-21 1 1,0 0 0,0 0-16,0 0 15,-21 0-15,-1 21 0,1-22 16,0 22-16,0-21 0,0 0 0,-22 21 16,22-21-16,0 0 0,-21 21 15,21-21-15,-22 21 0,22 0 0,0-22 16,-21 22-16,20 0 0,1-21 0,0 21 15,0 0-15,21-21 0,-21 21 16,42 0 15,0 21-15,0-21-16,22 21 0,-22-21 0,21 0 16,0 22-16,1-22 0,-1 0 0,-21 0 15,22 0-15,-1 21 0,0-21 0,-21 0 16,1 0-16,20 21 0,-21 0 15,-21 0-15,0 0 0,0 1 16,0-1-16,0 21 0,-21-21 0,-21 22 16,20-1-16,-20 0 0,0 1 15,-22-1-15,22 0 0,-43 1 0,43-1 16,0-21-16,20 0 0</inkml:trace>
  <inkml:trace contextRef="#ctx0" brushRef="#br0" timeOffset="85982.8">10647 4572 0,'42'-21'0</inkml:trace>
  <inkml:trace contextRef="#ctx0" brushRef="#br0" timeOffset="87840.88">12573 3281 0,'0'0'0,"0"-21"16,0 0-16,21 21 0,-21-22 0,0 44 47,0-1-47,0 0 0,-21 0 15,21 0-15,0 0 0,-21 1 0,21-1 16,0 0-16,0 0 16,0 0-16,21-21 15,0 0-15,0 0 0,0 0 16,1 0-16,-1 0 0,21-21 15,-21 21-15,22-21 0,-1 0 0,-21 0 16,21-22-16,-20 22 0,20 0 0,-21-21 16,0-1-16,0 22 0,1 0 15,-1-21-15,-21 20 0,0 1 0,0 0 16,0 0-16,0 0 16,0 42-1,-21 0-15,21 0 16,0 22-16,-22-22 0,1 21 15,21 0-15,0 1 0,0-1 16,-21 0-16,21 22 0,0-22 0,-21 22 16,21-22-16,-21 22 0,21-22 0,0 21 15,0-20-15,-21-1 0,-1 0 16,22 1-16,0-1 0,0 0 0,-21 1 16,0-22-16,21 21 0,-21-21 0,21 1 15,-21-1-15,0 0 0,-1-21 16,1 0-16,0 0 0,0 0 15,0 0-15,0 0 0,-22 0 0,22-21 16,0 0-16,0 21 0,-22-22 16,22 1-16,0-21 0,0 21 15,0 0-15,0-1 0,21 1 0,-22 0 16,22 0-16,0 0 16,0 0-1,22 21-15,-1 0 0,0 0 0,0-22 16,21 22-16,-20 0 0,20 0 0</inkml:trace>
  <inkml:trace contextRef="#ctx0" brushRef="#br0" timeOffset="88325.18">13314 3662 0,'0'21'31,"0"0"-31,0 0 16,0 1-16,0-1 0,0 0 0,0 0 16,0 0-16,0 22 0,0-22 0,-21 0 15,21 0-15,0 0 0,-22 0 16,22 1-16,0-1 0,-21-21 16,21 21-16,-21-21 0,0 0 15,0-21 1,21 0-16,-21 21 15,21-22-15,0 1 0,0 0 0,0-21 16,0 21-16,0-1 16,21-20-16,0 0 0,0 21 0,0-22 15,22 1-15,-22 21 0,21-22 0,0 22 16,-20 0-16,20 0 0,0 0 16,1 21-16,-1 0 0,0 0 0,1 0 15,-1 0-15,0 21 0,1 0 0,-22 0 16,0 0-16,0 22 0,0-22 15,-21 21-15,0 1 0,0-22 0,0 21 16,0-21-16,-21 22 0,0-22 16,21 0-16,-21 21 0,0-21 0,-1 1 15,1-22-15,21 21 0,-21-21 16,21-21 15,21-1-31,0 1 0</inkml:trace>
  <inkml:trace contextRef="#ctx0" brushRef="#br0" timeOffset="88565.04">14626 3006 0,'0'21'15,"-21"21"1,0-21-16,0 22 0,-1-1 15,1 0-15,0 1 0,-21 20 0,21 1 16,-1-22-16,-20 22 0,21-1 16,0-21-16,0 22 0,-1-22 0,1 1 15,0-1-15,21 0 0,0-21 0,0 1 16,0-1-16,0 0 0,0 0 16,21-21-16,0 0 0,1 0 15,-1 0-15</inkml:trace>
  <inkml:trace contextRef="#ctx0" brushRef="#br0" timeOffset="88784.91">14330 3556 0,'-21'0'15,"42"0"-15,-64 0 0,22 0 0,0 21 0,63-21 47,-20 0-47,-1 0 0,21 0 0,-21 0 16,22 0-16,-22 0 0,21 0 0,0 0 15,1 0-15,-22 0 16,21 0-16</inkml:trace>
  <inkml:trace contextRef="#ctx0" brushRef="#br0" timeOffset="89124.72">14753 3747 0,'0'0'0,"21"0"16,0 0 0,1 0-16,20 0 0,-21 0 0,21 0 15,-20-22-15,20 1 0,21 21 16,-20-21-16,-22 0 0,21 0 0,1 0 15,-22 21-15,0-22 0,-21 1 16,0 0-16,-21 0 16,0 21-16,-22 0 0,1 0 0,21 0 15,-22 21-15,1-21 0,-21 21 16,20 0-16,22 1 0,-21-1 0,21 0 16,-22 0-16,22-21 0,21 21 15,0 0-15,0 1 0,0-1 0,21 0 16,0 0-16,1-21 0,20 0 15,-21 21-15,21-21 0,1 0 0,-22 0 16,21 0-16,1 0 16</inkml:trace>
  <inkml:trace contextRef="#ctx0" brushRef="#br0" timeOffset="89481.48">15409 3577 0,'0'-21'16,"0"42"-16,0-63 0,0 21 0,21 0 15,1-1-15,-1 1 0,0 0 16,0 21-16,21 0 0,-20 0 16,20 0-16,-21 0 0,21 0 0,1 0 15,-1 21-15,-21-21 0,22 43 16,-1-22-16,-21 0 0,0 21 16,0 1-16,-21-22 0,0 21 0,0-21 15,0 22-15,-21-22 0,0 0 16,0 0-16,0 0 0,-22 0 0,22-21 15,0 0-15,0 0 0,0 0 0,0 0 16,21-21 0,0 0-16,0 0 0,0 0 0,0 0 15,21-1-15,0-20 0,0 21 0,0 0 16,0-22-16,1 22 0,20-21 16,-21 21-16,21 0 0,-20-1 15,20 1-15,0 0 0,1 21 0,-22 0 0,21 0 16,-21 0-16,22 0 15,-22 0-15,0 0 0,0 0 0</inkml:trace>
  <inkml:trace contextRef="#ctx0" brushRef="#br0" timeOffset="90127.05">16341 3768 0,'0'21'0,"42"-21"16,0 0-1,-21 0-15,22-21 0,-1 0 0,0-1 16,1 1-16,-1 0 0,0 0 16,1 0-16,-1-22 0,-21 1 15,22 21-15,-1-21 0,-21-1 0,0 1 16,0 0-16,1-1 0,-22 1 0,0 21 16,0-22-16,0 22 0,0 0 15,0 0-15,0 0 0,-22 0 0,1 21 16,0 0-16,0 0 0,0 21 15,0 0-15,-1 21 16,22-21-16,-21 22 0,0-1 0,0 0 16,0 22-16,0-22 0,-1 22 15,-20-1-15,21 1 0,-21-1 16,20 1-16,-20-1 0,-21 107 16,41-86-16,-20 1 0,21 0 0,0-1 15,0 22-15,-1-21 0,1-1 0,21 1 16,0 21-16,0-21 0,0-1 15,0 1-15,0-22 0,0 22 0,0-21 16,0-1-16,0 1 0,0-1 0,0-21 16,21 1-16,1-1 0,-1 0 0,0-20 15,0-1-15,0 0 0,0-21 16,1 0-16,20 0 0,-21 0 16,21 0-16,1-21 0,-1 0 0,0-1 0,1-20 15,-1 0-15,0-1 0,1 1 16,-1 0-16,0-22 0,-20 1 15,-1-22-15,0 22 0,-21-22 0,0 0 16,0 1-16,0-1 0,-21 21 0,0-20 16,-22 20-16,1 1 0,0-1 15,-1 1-15,-20 20 0,20-20 0,-20 21 16,21 20-16,-22-20 0,43 21 16,-21 0-16,20 0 0,1-1 0,0 1 15,21 0-15,0 0 16,21 21-16,0-21 0,1 21 15,83-43-15,-62 43 16,-1-21-16,0 0 0,22 21 16</inkml:trace>
  <inkml:trace contextRef="#ctx0" brushRef="#br0" timeOffset="90393.9">17505 3514 0,'0'-43'0,"0"86"0,0-107 15,-21 43-15,-22 0 16,22 21-16,0 0 0,0 0 0,0 0 16,-22 0-16,22 21 0,-21 0 0,-1 0 15,22 22-15,-21-22 16,0 21-16,20 1 0,-20-22 0,21 21 16,0 0-16,0-20 0,-1 20 0,22-21 15,0 0-15,0 0 0,0 1 16,0-1-16,0 0 0,22 0 0,-1-21 15,21 0-15,-21 0 0,22 0 0,-1 0 16,-21-21-16,21 0 0,1 0 16,-1-1-16,0 1 0,1-21 0,-22 21 15</inkml:trace>
  <inkml:trace contextRef="#ctx0" brushRef="#br0" timeOffset="90548.81">17505 3620 0,'0'-22'16,"0"1"-16,0 85 0,0-85 0,-21-22 15,-1 64-15,1 1 16,0 20-16,0-21 0,0 0 15,0 22-15,21-22 0,0 21 0,-22-21 16,22 22-16,0-22 0,0 21 0,0-21 16,0 0-16,22 1 0,-22-1 15,21 0-15,0-21 0,21 0 0,-21 0 16,1 0-16,20 0 0,0 0 0,1 0 16</inkml:trace>
  <inkml:trace contextRef="#ctx0" brushRef="#br0" timeOffset="90772.68">18140 3535 0,'0'0'15,"-21"0"-15,-1 0 0,1 0 16,0 0-16,0 21 0,-21-21 16,20 42-16,1-20 0,-21-1 0,21 0 15,0 21-15,-1-21 0,1 22 0,0-22 16,0 0-16,21 21 0,0-20 15,0-1-15,0 0 0,0 0 0,0 0 16,0 0-16,21 1 0,0-22 0,0 0 16,22 0-16,-22 0 0,21 0 15,22 0-15</inkml:trace>
  <inkml:trace contextRef="#ctx0" brushRef="#br0" timeOffset="91149.1">18500 3768 0,'0'0'0,"-22"0"0,1 0 0,0 0 0,0 21 15,21 0 1,21-21-16,0 0 16,0 0-16,22 0 0,-22 0 15,21 0-15,1 0 0,-1 0 0,0-21 16,1 21-16,-1-21 0,0 21 15,-21-21-15,22-1 0,-22 1 0,0 0 16,0 0-16,-21 0 0,0 0 0,0-1 16,0 1-16,0 0 0,-21 21 15,0 0-15,0 0 0,0 0 0,-22 0 16,1 0-16,0 21 0,-1 0 16,22 1-16,-21 20 0,-1-21 0,22 21 15,0-20-15,0 20 0,21-21 0,0 21 16,0-20-16,0 20 0,0-21 15,21 0-15,0 22 0,0-22 16,22 0-16,-1 0 0,0 0 0,1-21 16,20 0-16,-20 0 0,20 0 0,-21 0 15,22 0-15</inkml:trace>
  <inkml:trace contextRef="#ctx0" brushRef="#br0" timeOffset="92241.48">3704 6329 0,'0'0'0,"-21"0"0,0 0 16,0 0-16,-1 0 0,1-21 15,21 0-15,0-1 16,0 1-16,0 0 0,-21 0 15,0 0-15,21-22 0,-21 22 0,-22 0 16,22 0-16,-21 0 0,0 0 16,-1-1-16,1 22 0,-22 0 0,22 0 15,-21 0-15,20 0 0,-20 22 0,20-1 16,1 0-16,0 21 0,-1 1 16,1-1-16,0 0 0,21 22 0,-22-22 15,22 22-15,21-22 0,0 0 16,0 1-16,0-1 0,0 0 15,0-21-15,21 1 0,0-1 0,1 0 16,20-21-16,-21 0 0,21 0 16,1-21-16,-1 0 0,0-1 0,22 1 15,-22-21-15,22 0 0,-22-1 0,22 1 16,-22 0-16,21-1 0,-20-20 16,-1 20-16,0-20 0,-20 21 15,20-22-15,-21 1 0,0-1 0,0 22 16,-21-22-16,0 1 0,0 20 0,0 1 15,0 21-15,0 0 0,-21 0 16,0-1-16,0 22 0,0 0 16,0 0-16,-1 22 0,22 20 0,-21-21 15,21 21-15,-21 1 0,21 20 0,0-20 16,0 20-16,0 1 0,0-22 16,0 21-16,0 1 0,0-22 0,0 22 15,0-22-15,0 22 0,0-22 0,21-21 16,0 21-16,1-20 0,-1-1 15,0 0-15,0 0 0,0-21 0,22 0 16,-22 0-16</inkml:trace>
  <inkml:trace contextRef="#ctx0" brushRef="#br0" timeOffset="92620.92">3873 6308 0,'0'-21'0,"0"42"0,0-64 0,0 22 15,0 0-15,0 0 0,22 0 0,-1 0 16,-21-1-16,21 22 0,0-21 0,0 0 16,0 0-16,22 21 15,-22 0-15,0 0 0,0 0 16,22 21-16,-22-21 0,21 42 0,-21-20 0,0 20 16,22 0-16,-43 1 15,21-1-15,-21 0 0,0 22 0,0-22 16,0 0-16,0 1 0,0-22 0,-21 21 15,0-21-15,21 1 0,-22-22 16,22-22 0,0 1-1,0-21-15,0 21 0,0-22 16,0 22-16,22-21 0,-22 0 0,21-1 16,0 1-16,-21 21 0,21-22 15,0 1-15,0 21 0,1 0 16,-1 0-16,21-1 0,-21 1 0,0 0 0,1 21 15,-1 0-15,0 0 0,0 0 16,0 0-16,0 0 0</inkml:trace>
  <inkml:trace contextRef="#ctx0" brushRef="#br0" timeOffset="92793.83">4805 6096 0,'0'21'0,"0"64"31,0-64-31,0 0 0,0 22 0,-21-22 15,21 21-15,-22-21 0,1 0 0,21 1 16,-21 20-16,21-21 0,0 0 0,0 0 16,-21-21-16,21-21 31</inkml:trace>
  <inkml:trace contextRef="#ctx0" brushRef="#br0" timeOffset="92979.72">4657 5948 0,'-22'-42'0,"44"84"0,-65-106 0,43 43 16,-21-21-16,21 21 0,0 0 15,0 42 17,21 0-32,-21 0 15,21 0-15,1 0 0,-1 1 16,0-1-16,21 0 0,-42 0 0,21 0 15,1-21-15</inkml:trace>
  <inkml:trace contextRef="#ctx0" brushRef="#br0" timeOffset="93284.37">4932 6054 0,'21'0'0,"0"0"16,-21 21 15,21 0-31,-21 0 0,21 0 0,-21 1 16,22 20-16,-22-21 15,0 0-15,0 22 0,21-1 0,-21-21 0,0 21 16,21-20-16,-21-1 0,0 0 16,0 0-16,0 0 0,0 0 15,21-42 17,-21 0-32,21 0 0,-21 0 0,0 0 15,0-22-15,21 22 0,1-21 16,-22-1-16,21 22 0,0-21 0,0 0 15,0-1-15,0 22 0,1-21 0,-1 21 16,0-1-16,0 22 0,0 0 16,0 0-16,1 0 0,-1 0 15,0 0-15,0 0 0,-21 22 16,0-1-16</inkml:trace>
  <inkml:trace contextRef="#ctx0" brushRef="#br0" timeOffset="93614.18">5482 6308 0,'0'21'0,"0"-42"0,0 63 0,0-21 15,21-21-15,0 0 16,1 0-16,-1 0 0,0 0 0,0 0 16,0 0-16,0 0 0,1-21 0,20 0 15,-21 0-15,0 0 0,22 21 16,-22-43-16,0 22 0,0 0 0,0 0 16,-21 0-16,0-1 0,0 1 15,0 0-15,0 0 0,0 0 0,-21 21 16,0 0-1,0 0-15,0 21 0,-1-21 0,1 21 16,-21 21-16,21-20 0,0-1 0,-1 21 16,1-21-16,21 22 0,0-22 15,0 21-15,0-21 0,0 0 0,0 1 16,21-1-16,-21 0 0,22 0 0,20-21 16,-21 0-16,0 21 0,22-21 15,-1 0-15,-21 0 0,21 0 0,1 0 16,-1-21-16,0 21 0,1-21 15,-1 0-15,0 0 0,-20-1 0,-1 1 16,21 0-16</inkml:trace>
  <inkml:trace contextRef="#ctx0" brushRef="#br0" timeOffset="93909.01">6286 6160 0,'0'0'0,"0"-22"0,0 1 16,0 0-16,22 0 16,-22 0-16,21 21 0,0-21 15,0 21-15,21 0 0,-20 0 0,-1 0 16,21 0-16,-21 0 0,22 0 0,-1 21 15,-21 0-15,21 0 0,-20 0 16,20 0-16,-21 1 0,-21-1 0,0 21 16,0-21-16,0 0 0,0 22 15,0-22-15,-21 0 0,0 0 16,0 0-16,-1 1 0,1-1 0,0-21 16,0 0-16,0 0 0,0 0 15,21-21-15,0-1 16,0 1-16,0 0 15,0 0-15,21-21 0,0 20 0,0-20 16,0 21-16,22-21 0,-22-1 0,0 1 16,21 0-16,1-1 0,-1 1 15,21 0-15,1 20 0,-22 1 0,22 0 16</inkml:trace>
  <inkml:trace contextRef="#ctx0" brushRef="#br0" timeOffset="94586.62">8509 6075 0,'-21'0'15,"42"0"-15,-85 0 0,43 0 0,0 0 16,42 0-1,0 0 1,22 0-16,20 0 0,1 0 0,20 0 16,-20 0-16,42 0 0,-22 0 15,22 0-15,-21 0 0,21 0 16,-22 0-16,22 0 0,0 0 0,0-21 16,0 21-16,-22 0 0,22 0 0,-21-21 15,-22-1-15,22 22 0,-43 0 16,22-21-16,-43 21 0,21 0 0,-20-21 15,-22 0-15,0 0 0,-22 0 16,1 21-16,0-22 16,0 22-16,-21-21 0,-1 21 0,1-21 15,0 21-15,-1 0 0,1-21 0,-22 21 16,22 0-16,21 0 0,-21-21 0,20 21 16,44 0-1,-1-21-15,21 21 16,0 0-16,1 0 0,-1 0 0,22 0 15,-22 0-15,0 21 0,22 0 16,-22 0-16,-21 0 0,22 0 0,-22 1 16,0 20-16,-21-21 0,0 21 0,0-20 15,0 20-15,-21-21 0,0 21 0,-22 1 16,1-22-16,0 0 0,-22 21 16,1-20-16,-1 20 0,1-21 15,-22 0-15,21 0 0,1 1 0,21-1 16,-22-21-16,22 21 0</inkml:trace>
  <inkml:trace contextRef="#ctx0" brushRef="#br0" timeOffset="95036.36">12340 5419 0,'0'-21'16,"0"42"-16,-21-64 0,0 22 0,21 0 0,-21 0 15,-1 0-15,1 21 0,0 0 16,0 0-16,0 0 0,21 21 16,-21 21-16,-1 1 0,1-1 15,21 0-15,0 22 0,-21-1 0,21 1 16,-21-1-16,21 1 0,-21-1 15,21-20-15,0 20 0,0-21 0,0 1 16,-21-1-16,21 0 0,0-20 0,0-1 16,0 0-16,0 0 0,0 0 15</inkml:trace>
  <inkml:trace contextRef="#ctx0" brushRef="#br0" timeOffset="95512.67">11980 5800 0,'0'-43'0,"0"86"0,0-149 0,0 64 16,0-22-16,0 22 0,0-22 0,0 22 15,0 0-15,43-1 0,-22 1 16,21 0-16,0-1 0,1 22 0,-1-21 16,22 21-16,-1 21 0,-21-22 0,22 22 15,-1 0-15,1 0 0,-1 22 16,-20-1-16,-1 21 0,0 0 15,1 1-15,-22-1 0,0 0 0,-21 1 0,0-1 16,-42 0-16,21 1 0,-22 20 16,1-42-16,0 22 0,-1-1 15,-20-21-15,20 0 0,-20 1 0,21-1 16,-1 0-16,1-21 0,0 0 0,20 0 16,-20 0-16,21 0 0,0 0 15,0 0-15,-1-21 0,1 0 0,21-1 16,-21 1-16,21 0 0,0 0 0,0 0 15,0 0-15,0-1 16,21 22-16,0 0 0,1 0 0,-22 22 16,42-1-16,-21 21 0,0-21 0,0 22 15,1-1-15,20 0 0,-21 1 16,0-1-16,0-21 0,1 21 0,-22 1 16,21-22-16,0 21 0,0-21 15,0 1-15,-21-1 0,21 0 0,1-21 16,-1 0-16,0 21 0,0-21 0,0 0 15,0 0-15,1 0 0,-1 0 16,0-21-16,0 21 0,0-21 0,0 0 16,1 21-16,-1-22 0</inkml:trace>
  <inkml:trace contextRef="#ctx0" brushRef="#br0" timeOffset="95877.19">12996 6033 0,'0'21'0,"0"0"15,0 0 17,21-21-32,1 0 15,-1 0-15,0 0 0,0-21 0,0 21 16,0-21-16,22 21 0,-22-21 16,0-1-16,0 1 0,22 0 0,-22 0 15,-21 0-15,21-22 0,-21 22 0,0 0 16,0-21-16,0 21 0,0-1 15,0 1-15,0 0 0,-21 21 0,0 0 16,-1 0-16,1 0 0,0 21 0,0 0 16,0 1-16,-22 20 0,22 0 15,0-21-15,0 22 0,0-1 16,0 0-16,21 1 0,0-1 0,0-21 16,0 22-16,0-22 0,0 0 0,21 0 15,0 0-15,21-21 0,1 0 0,-1 0 16,0 0-16,1 0 0,-1 0 15,21-21-15,-20 21 0,20-21 0,-20 0 16,-1 0-16,0-1 0,1-20 0,-1 21 16</inkml:trace>
  <inkml:trace contextRef="#ctx0" brushRef="#br0" timeOffset="98060.68">14139 5398 0,'43'-64'0,"-86"128"0,107-191 15,-43 63-15,-21 22 0,0-1 16,0 1-16,0 21 0,0 0 0,0 0 15,-21 42-15,0 0 16,-1 0-16,1 21 0,0 1 16,21 20-16,-21 1 0,0-1 0,21 1 15,-21 20-15,21-20 0,-22 21 0,1-1 16,21 1-16,-21 0 0,0-1 16,0 22-16,0-21 0,-1-1 15,1 22-15,0-21 0,0 21 0,-21 0 16,20-22-16,1 22 0,0-21 0,0-1 15,0 1-15,0 0 0,21-1 16,0-20-16,-22-1 0,22-20 0,0-1 16,0 0-16,22-20 0,20-22 15,-21 0-15,21 0 0,1-22 0,-1 1 16,0 0-16,22-21 0,-22-22 0,1 22 16,20-22-16,-21 22 0,1-21 15,-1-22-15,0 21 0,-20-20 0,-1 20 16,0-20-16,-21-1 0,0 0 0,0 22 15,-42-1-15,20 1 0,-20-1 0,0 22 16,-22 0-16,22 20 0,-22-20 16,22 21-16,-21 0 0,20 0 0,1-1 15,21 22-15,-22 0 0,43-21 16,0 0-16,0 0 16,22 0-16,20 21 15,0-21-15,1-1 0,-1 1 0,21 0 16,1-21-16,-1 21 0,1-22 0,-1 1 15,22 0-15,-21-1 0,-1-20 16,1 20-16,-1-20 0,1 21 0,-1-22 16,-21 22-16,22-22 0,-43 22 0,21 0 15,-20-1-15,-22 1 0,0 0 16,0-1-16,0 1 0,0 0 0,0-1 16,-22 43-16,1 0 15,0 0-15,0 0 0,0 21 16,0 22-16,-1-22 0,22 21 0,0 22 15,-21-1-15,21 1 0,-21 20 0,0 1 16,21 0-16,-21 21 0,21-22 0,0 22 16,-21-21-16,-1 21 0,22-1 15,0 1-15,-21 0 0,0 0 0,0 0 16,0 0-16,0-1 0,-1-20 0,1 21 16,0-21-16,0-1 0,0 1 15,0-22-15,-1 1 0,22-22 16,0 1-16,0-1 0,0-21 0,0 21 15,22-42-15,-1 0 0,0 0 0,0 0 0,0 0 16,22-21-16,-22 0 0,21 0 16,0-21-16,1-1 0,-1 1 0,0 0 15,22-22-15,-22 1 0,1-1 16,-22 1-16,21-1 0,-21-21 0,22 1 16,-43-1-16,0-21 0,0 22 0,0-1 15,0 21-15,-22-20 0,1 41 0,-21-20 16,21 21-16,-22-1 0,1 1 15,0 21-15,-1 0 0,1-1 16,0 1-16,-1 0 0,22 21 0,-21 0 16,21 0-16,0 0 0,42 0 31,0 0-31,0 0 16,0-21-16,0 21 0,22 0 0,-1-21 15,0 0-15,1 21 0,-1-22 16,0 1-16,1 0 0,-1 0 0,0 21 15,1-21-15,-1 0 0,0-1 0,1 1 16,-22 21-16,0-21 0,0 21 16,0 0-16,1-21 0,-1 21 15,-21 21 1,0 0-16,0 0 16,0 1-16,0-1 0,0 0 15,0 0-15,0 0 0,0 0 0,0 1 16,0-1-16,0 0 0,21 0 15,0-21-15,0 21 0,0-21 16,1 0-16,-1 21 0,0-21 0,21 0 16,-21 0-16,22 0 0,-1 0 0,-21 0 15,22-21-15,-1 21 0,-21-21 0,21 0 16,1 0-16,-22 0 0,0-1 16,0-20-16,22 0 0,-43 21 15,0-1-15,0 1 0,0 0 0,-22 21 31,1 0-31,0 0 0,0 0 16,0 21-16,0 0 0,-1 1 0,1-1 16,21 0-16,0 0 0,0 0 0,0 0 15,0 1-15,0-1 0,0 0 16,0 0-16,0 0 0,21-21 0,1 21 16,-1-21-16,0 0 0,21 0 0,-21 0 15,22 0-15,-22 0 0,21 0 16,1 0-16,-1-21 0,0 0 0,1 0 15,-1 21-15,0-42 0,1 20 0,-22 1 16,21 0-16,-21 0 0,0 0 16,-21 0-16,0-1 0,0 44 31,0-1-31,-21 21 16,21-21-16,-21 0 0,21 1 15,-21-1-15,21 0 0,0 0 0,0 0 16,21-42 31,-21 0-47,21 21 0,0-21 15,-21 0-15,22-1 0,-1 1 0,0 0 16,0 0-16,0 0 0,0 0 16,1 21-16,-1 0 0,0 0 15,0 0-15,0 0 16,-21 21-16,21 0 0,-21 0 0,0 0 15,22 0-15,-22 1 16,21-1-16,-21 0 0,21-21 16,0 0-16,0 0 0,0 0 15,1 0-15,-1 0 16,0-21-16,0 0 0,0-1 16,0 22-16,1-21 0,-1 0 15,0 0-15,0 0 0,0-22 0,0 22 16,1 0-16,-1 0 0,0 0 15,0 21-15,0-21 0,0 21 0,1 0 16,-1 0 0,-21 21-1,0 0 1,21-21 31,-21-21-47,0 0 15,0-1-15,0 1 16,0 0-16,0 0 0,0 0 16,-21 21-1,0 0 1,-1 0-16,1 21 0,21 0 0,-21 0 16,0 0-16,0 1 0,21 20 15,0-21-15,-21 0 0,21 22 0,-22-22 16,22 0-16,0 0 0,0 21 0,0-20 15,0-1-15,22-21 0,-1 21 0,0 0 16,0-21-16,21 0 0,-20 0 16,20 0-16,-21 0 0,21 0 0,-20 0 15,20 0-15,-21-21 0,21 0 16,-20 0-16,-1-1 0,0 1 0,0 0 16,-21 0-16,0 0 0,0 0 0,0-1 15,0 1-15,0 0 0,-21 21 31,0 21-31,21 0 0,-21 1 16,21-1-16,-22 21 0,22-21 0,0 22 16,0-22-16,0 0 0,0 21 0,0-21 15,0 1-15,0-1 0,0 0 16,22-21-16,-1 0 0,0 0 16,0 0-16,0 0 0,0 0 0</inkml:trace>
  <inkml:trace contextRef="#ctx0" brushRef="#br0" timeOffset="98646.02">18203 5249 0,'0'-21'0,"0"42"0,-21-42 0,21 0 16,0 0-16,0 0 0,0 0 0,0-1 15,-21 1-15,21 0 0,0 0 16,0 0-16,0 0 0,0-1 0,0 1 15,21 21 1,0 21-16,-21 22 0,21-22 0,1 21 16,-1 1-16,0 20 0,0-21 15,0 22-15,0-1 0,-21 1 0,22-1 16,-22 1-16,0-1 0,0-20 0,0 20 16,0-20-16,0-1 0,-22 0 15,22-21-15,-21 1 0,21-1 16,0 0-16,0 0 0,0-42 31,0 0-31,0-22 0,0 22 16,0-21-16,0-22 0,0 22 15,21-21-15,1-1 0,-1 1 0,0-22 16,0 21-16,0-20 0,22 20 0,-22-20 16,21 20-16,-21 1 15,22-1-15,-22 22 0,0-1 0,0 22 16,0-21-16,0 42 0,-21-21 0,22 42 31,-1 0-31,-21 0 0,0 22 16,21-22-16,-21 21 0,21 0 0,-21 1 15,0-1-15</inkml:trace>
  <inkml:trace contextRef="#ctx0" brushRef="#br0" timeOffset="100478.51">19029 5715 0,'0'21'0,"0"-42"0,21 42 15,0 0 1,0-21-16,0 0 0,1 0 0,-1-21 16,0 21-16,0-21 0,0 0 0,-21 0 15,0-22-15,0 22 0,0 0 16,0-21-16,0-1 0,0 22 16,-21-21-16,0 21 0,0 0 0,0-1 15,-1 1-15,1 0 0,-21 21 16,0 0-16,20 0 0,1 21 15,-21 0-15,21 22 0,0-22 0,-22 21 16,22 1-16,0-1 0,0 0 0,21 1 16,0-1-16,0 0 0,0 1 0,0-1 15,0-21-15,0 0 0,0 0 16,0 1-16,21-1 0,0-21 0,0 0 16,0 0-16,22 0 0,-22 0 0,0 0 15,21 0-15,-20 0 0,-1-21 16,21-1-16,-21 1 0,0 0 15,22-21-15,-22 21 0,0-22 0,0 1 16,-21 0-16,21-1 0,-21 22 0,0-21 16,22 21-16,-22-1 0,0 1 15,0 0-15,0 0 0,-22 42 16,1 0 0,21 0-16,-21 1 0,21-1 0,0 21 15,-21-21-15,21 22 0,0-1 16,-21-21-16,21 21 0,0-20 15,0 20-15,0-21 0,0 0 0,0 0 16,21 1-16,0-1 0,0-21 0,0 21 16,1-21-16,-1 0 0,0 0 15,21 0-15,-21 0 0,22 0 0,-22-21 16,21 0-16,1-1 0,-22 1 0,21 0 16,0-21-16,1 21 0,-22-22 15,0 1-15,0 0 0,0-1 16,1 1-16,-22 0 0,0 20 0,0 1 0,0 0 15,0 0-15,-22 21 0,1 0 16,0 0-16,0 0 0,0 0 16,0 21-16,-1 0 0,22 0 15,0 1-15,0-1 0,0 0 0,0 0 16,22 0-16,-1 22 0,0-22 16,0 0-16,0 0 0,0 0 15,1 22-15,-1-22 0,0 0 0,0 0 16,-21 0-16,21 0 0,0 1 0,1-1 15,-1 0-15,0-21 0,0 21 16,0-21-16,0 0 0,1 0 0,-1 0 16,21 0-16,-21 0 0,22 0 0,-1 0 15,0-21-15,1 21 0,-1-21 0,0 0 16,1-1-16,-1 1 0,0 0 16,1 0-16,-1-21 0,-21-1 15,21 22-15,-20-21 0,-1-1 0,-21 1 16,0 21-16,0-21 0,0 20 0,0 1 15,0 0-15,0 0 0,-21 21 16,-1 0-16,1 0 0,0 0 0,-21 0 16,21 0-16,-22 0 0,1 21 0,21 0 15,-22-21-15,22 43 0,-21-22 16,21 0-16,0 0 0,-1 21 0,1-20 16,21 20-16,0-21 0,0 0 0,0 0 15,0 1-15,0-1 0,21-21 16,-21 21-16,22-21 0,-1 21 15,21-21-15,-21 0 0,0 0 0,22 0 16,-22 0-16,21-21 0,-21 0 0,22 0 16,-22-1-16,21 1 0,-21 0 0,1 0 15,-1 0-15,0-22 0,0 22 16,0 0-16,-21 0 0,0 0 0,21 0 16,-21 42 15,-21 0-31,0 0 0,21 21 0,0-20 15,-21-1-15,21 0 0,-21 0 0,21 0 16,0 0-16,0 1 0,0-1 0,0 0 16,21-21-16,0 21 15,0-21-15,0 0 0,1 0 0,20 0 16,-21 0-16,0 0 0,0 0 0,22 0 16,-22 0-16,0-21 0,21 0 0,-20 0 15,-1-1-15,0 1 0,0 0 16,0-21-16,-21 21 0,21-1 0,-21-20 15,22 21-15,-22 0 0,0 0 16,0 42 0,0 0-1,0 0-15,-22 0 0,22 0 0,0 1 16,-21-1-16,21 0 0,0 0 0,0 0 16,0 0-16,0 1 0,0-1 15,21-21-15,1 0 16,-1 21-16,0-21 0,0 0 0,0 0 15,0 0-15,1 0 0,-1 0 0,0-21 16,0 21-16,0-21 0,0-22 16,1 22-16,20 0 0,-21-21 0,0-1 15,-21 1-15,21-22 0,1 22 0,-1-21 16,0-1-16,-21 1 0,0-1 0,21 1 16,-21-1-16,21 1 0,-21 20 15,0 1-15,0 21 0,0-22 16,-21 65-1,0-1-15,0 21 16,21 0-16,-21 1 0,-1-1 0,1 0 16,21 22-16,0-22 0,-21 1 0,21-1 15,0 0-15,0 1 0,0 20 16,0-42-16,0 22 0,0-1 0,0 0 16,0-21-16,0 22 0,0-22 0,0 0 15,0 0-15,-21-21 31,21-21-31,0 0 16,0 0-16,0 0 0,0-1 0,21-20 16,0 21-16,0 21 0,22-21 15,-22 0-15,0-1 0,21 1 16,1 21-16,-22 0 0,21 0 0,-21 0 16,22 0-16,-22 0 0,0 0 0,0 21 15,0-21-15,1 22 0,-22-1 0,0 0 16,0 21-16,0-21 0,0 1 15,0-1-15,0 0 0,-22 21 0,1-21 16,-21-21-16,21 22 0,-22-1 0,22 0 16,-21-21-16,0 21 0,-1-21 15,22 0-15,-21 0 0,-1 0 0,22 0 16,-21 0-16,21 0 0,0 0 16,-1 0-16,1-21 0,21 0 0,0 0 15,0-1-15,21 1 0,1 0 16,-1 0-16,21 0 0,-21-22 15,64-20-15</inkml:trace>
  <inkml:trace contextRef="#ctx0" brushRef="#br0" timeOffset="100684.39">22204 4847 0,'0'-21'16,"0"42"-16,0-63 0,0 21 0,0 42 15,-21 0 1,-1 0-16,1 22 0,21-1 15,-21 0-15,0 1 0,0 20 0,0 1 16,21-22-16,-22 21 0,1 1 16,21-1-16,0 1 0,-21-1 0,0 1 15,0-22-15,0 1 0,-1-1 0,22 0 16,-21 1-16,21-22 0,-21 0 0,21 0 16</inkml:trace>
  <inkml:trace contextRef="#ctx0" brushRef="#br0" timeOffset="101050.18">22183 5630 0,'21'0'0,"0"-21"0,0 21 16,0 0-16,0-21 15,22 21-15,-22-21 0,21 21 0,-21-21 16,1 0-16,20 21 0,-21-22 0,0 1 15,0 0-15,-21 0 0,0 0 16,0 0-16,0-1 0,0 1 0,-21 21 16,0-21-16,-21 21 0,21 0 15,-22 0-15,1 21 0,0 0 0,20 1 16,-20-1-16,21 0 0,-21 21 16,20-21-16,1 22 0,0-1 15,21 0-15,0 1 0,0-22 0,0 21 16,0-21-16,0 22 0,21-22 0,0 0 15,22 0-15,-22 0 0,21 1 16,-21-22-16,22 0 0,-1 0 0,0 0 16,1 0-16,-1 0 0,0 0 0,-20 0 15,20-22-15,0 1 0,-21 0 0,1-21 16,-1 21-16,0-22 0,0 1 16</inkml:trace>
  <inkml:trace contextRef="#ctx0" brushRef="#br0" timeOffset="101264.06">20891 4741 0,'-21'0'0,"42"0"0,-63 0 16,21 0-16</inkml:trace>
  <inkml:trace contextRef="#ctx0" brushRef="#br0" timeOffset="101996.64">4000 7684 0,'-21'0'0,"42"0"0,-63 21 0,21-21 16,21 21-16,21-21 31,0 0-15,0 0-16,22 0 0,-22 0 0,0 0 15,0-21-15,0 21 0,22 0 0,-22-21 16,21 21-16,-21 0 0,22 0 16,-22 0-16,0 0 0,0 0 0,0 0 15,1 0-15,-1 0 16,-42 0-1,-1 0 1,1 0-16,-21 0 0,21 0 0</inkml:trace>
  <inkml:trace contextRef="#ctx0" brushRef="#br0" timeOffset="102232.51">3873 7874 0,'0'0'0,"0"21"15,22-21 1,-1 0 0,0 0-16,21 0 0,-21 0 0,1 0 15,20 0-15,-21 0 0,0 0 0,22 0 16,-22 0-16,21 0 0,-21 0 0,22 0 16,-22 0-16,0 0 0,0 0 15,0 0-15,0 0 0,1 0 0,-1 0 16,-21-21-1,21 21-15,0 0 0</inkml:trace>
  <inkml:trace contextRef="#ctx0" brushRef="#br0" timeOffset="103144.61">8064 7874 0,'-42'0'0,"84"0"0,-105 0 15,21 0-15,20-21 0,1 21 0,0 0 16,0 0-16,42 0 31,21 0-31,-20 0 16,20 0-16,0 0 0,22 0 0,-22 0 15,22 0-15,-1 0 0,1 0 0,20 0 16,1 0-16,0 0 0,-1 0 16,1 0-16,0 0 0,20 0 0,-20 0 15,0 0-15,-1 0 0,1 0 16,0 0-16,-22 0 0,22 0 0,-43 0 16,22 0-16,-22-21 0,-21 21 15,22-21-15,-22 21 0,-21-22 16,0 1-16,0 0 15,-21 0-15,-1 0 16,1 21-16,0-21 0,0 21 16,0-22-16,0 22 0,-22 0 0,22-21 15,0 21-15,0-21 0,0 21 0,-1 0 16,1 0-16,0 0 0,0 0 0,21 21 47,21-21-47,21 0 15,-20 0-15,-1 0 0,21 0 0,-21 0 16,22 0-16,-1 0 0,-21 0 0,21 0 16,1 0-16,-22 21 0,0-21 15,0 22-15,0-22 0,1 21 0,-22 0 16,0 0-16,0 0 0,0 0 0,-22 22 16,1-22-16,-21 21 0,0 1 0,-1-22 15,1 21-15,0 0 16,-1 1-16,1-1 0,0 0 0,-1 1 15,22-22-15,-21 0 0,21 21 0,-1-20 16,22-1-16,0 0 0</inkml:trace>
  <inkml:trace contextRef="#ctx0" brushRef="#br0" timeOffset="103625.08">11874 7112 0,'22'-85'16,"-44"170"-16,44-148 31,-22 84-31,-22 21 0,22 0 15,-21 1-15,0 20 0,21 1 0,-21-1 16,0 1-16,0-1 0,-1 1 0,1-1 16,21 1-16,-21-1 0,-21-20 15,21 20-15,21-21 0,-22 1 0,1-1 16,0-21-16,0 22 0,21-22 0,0 0 16,0-42 15,0 0-31,0-1 0,21 1 15,0-21-15,-21 21 0,21-22 0,1 1 16,-1 0-16,-21-22 0,21 22 0,0-22 16</inkml:trace>
  <inkml:trace contextRef="#ctx0" brushRef="#br0" timeOffset="103836.96">11769 7408 0,'21'-63'0,"21"-106"16,-105 401-16,147-507 0,-63 233 0,1 0 16,-22 20-16,21 1 0,0 0 15,0 21-15,0 0 0,0 0 16,1 21-16,-1 22 0,0-1 0,-21 0 15,21 22-15,0-22 0,-21 22 0,0-1 16,0 1-16,0-1 0,0 1 16,0-1-16,0-21 0,0 22 0,0-22 15,0 1-15,0-1 0,0-21 16,0 21-16,0-20 0,0-1 0,0 0 16,0 0-16,-21-21 15,21 21-15,-21-21 0,0 0 0,0 0 16,-1 0-16,1 0 0</inkml:trace>
  <inkml:trace contextRef="#ctx0" brushRef="#br0" timeOffset="104020.86">11557 7832 0,'21'-21'31,"0"21"-31,0 0 16,1 0-16,20 0 0,-21-22 0,21 22 15,-20-21-15,20 21 0,0-21 0,1 21 16,20-21-16,-21 21 0,22-21 0,-22 0 16,1 21-16,20-22 0,-21 1 15,1 0-15</inkml:trace>
  <inkml:trace contextRef="#ctx0" brushRef="#br0" timeOffset="104372.66">12679 7493 0,'0'0'0,"-21"0"15,-1 0 1,-20 0-16,21 0 0,0 0 16,0 0-16,-1 0 0,-20 21 15,21 0-15,0-21 0,0 22 0,-1-1 16,22 0-16,0 0 0,0 0 16,0 0-16,0 1 0,22-1 15,-1-21-15,0 0 0,21 21 16,-21-21-16,22 21 0,-22-21 0,21 21 15,-21-21-15,22 21 0,-22 1 0,0-22 16,0 21-16,-21 0 0,0 0 16,-21 0-1,0 0-15,0-21 0,0 0 16,-22 0-16,22 22 0,0-22 0,-21 0 16,20 0-16,-20 0 0,21 0 0,0 0 15,0 0-15,-1 0 0,22-22 16,0 1-16,0 0 15,22 21-15,-1-21 16,0 0-16,0 21 0,0-21 0</inkml:trace>
  <inkml:trace contextRef="#ctx0" brushRef="#br0" timeOffset="104753.01">13144 7578 0,'-42'21'0,"148"-42"0,-64 0 0,-148 42 0,255-64 0,-128 22 16,0 21-16,0-21 0,-63 21 31,21 0-31,-22 21 0,1-21 0,0 21 16,-22 1-16,22-22 0,-1 21 0,1 0 15,0 0-15,21-21 0,-1 21 16,1-21-16,21 21 0,21 1 16,1-22-16,-1 0 0,21 0 15,-21 21-15,22-21 0,-1 0 16,0 0-16,1 21 0,-1-21 0,0 0 15,1 21-15,-22-21 0,0 21 16,0-21-16,0 21 0,0 1 16,-21-1-16,0 0 15,-21-21-15,-21 0 0,21 21 16,0-21-16,-22 0 0,22 0 0,-21 0 16,21 0-16,-22 0 0,22 0 0,-21 0 15,21 0-15,-1 0 0,22-21 31,0 0-31,22 0 16,-1 21-16,0-22 0,0 1 0,21 21 16</inkml:trace>
  <inkml:trace contextRef="#ctx0" brushRef="#br0" timeOffset="104936.9">13568 7641 0,'0'0'0,"0"21"16,0 1-16,0-1 15,0 0-15,0 0 0,0 0 16,0 0-16,-21 1 0,-1-1 16,22 0-16,0 0 15,0-42 17</inkml:trace>
  <inkml:trace contextRef="#ctx0" brushRef="#br0" timeOffset="105120.48">13547 7451 0,'0'0'15,"21"-21"-15,-21 42 63,21-21-48,0 0 1</inkml:trace>
  <inkml:trace contextRef="#ctx0" brushRef="#br0" timeOffset="106025.97">14203 7938 0,'63'-43'15,"-63"22"-15,21 21 16,1-21-16,-22 0 0,21 0 0,-21-1 16,21 22-16,-21-21 0,0 0 15,0 0-15,0 0 0,0 0 0,0-1 16,0 1-16,-21 0 0,0 0 15,-1 21-15,1 0 0,-21 0 0,21 0 16,0 0-16,-22 0 0,1 0 0,21 21 16,-22 0-16,22-21 0,-21 21 15,21 1-15,0-1 0,-1 0 0,1 0 16,0 0-16,0 0 0,21 1 16,21-22-1,21 0-15,-20 0 0,-1 0 16,21 0-16,0 0 0,1-22 15,-22 1-15,21 21 0,1-21 0,-1 21 16,-21-21-16,21 0 0,-20 21 0,-1-21 16,0 21-16,0-22 0,0 1 15,0 21-15,-21 21 32,0 1-32,0-1 0,0 0 15,0 21-15,0-21 0,0 22 16,0-1-16,-21 0 0,21 1 0,0-1 15,0 22-15,0-22 0,0 0 0,0 22 16,0-22-16,0 22 0,0-22 0,0 0 16,0 22-16,0-22 15,0 22-15,0-1 0,0 1 0,0-1 16,0 1-16,0-1 0,0 1 0,0-1 16,0 1-16,0-1 0,0 1 15,-21-1-15,0-21 0,21 1 0,-21-1 0,0 0 16,-22 1-16,22-22 0,0 21 15,-21-42-15,-1 21 0,22-21 0,-21 0 16,-1 0-16,22 0 0,-21-21 0,0 0 16,-1 0-16,22 0 0,-21-22 0,-1 1 15,22 0-15,-21-1 0,21-20 0,-22-1 16,43-20-16,0 20 0,0-20 16,0-1-16,0 0 0,0 1 15,22-1-15,20 0 0,-21 22 0,21-22 16,22 0-16,-22 1 0,22 20 0,-1 1 15,1-1-15,20 1 0,-20 20 0,-1 1 16,1 0-16,-1 21 0,1-22 16,-22 22-16,1 0 0,-1 0 0,0 0 15,1 21-15,-22-22 0</inkml:trace>
  <inkml:trace contextRef="#ctx0" brushRef="#br0" timeOffset="107795.36">14795 7578 0,'22'-43'15,"-44"107"-15,22-85 0,22-43 16,-22 85-1,0 1 1,-22-1-16,1 0 0,21 0 0,0 21 16,-21-20-16,21 20 0,-21-21 0,21 21 15,0-20-15,0-1 0,0 0 0,0 0 16,0 0-16,0 0 16,0-42-1,0 0 1,21 21-16,-21-21 0,21 0 0,-21 0 15,21-1-15,-21 1 0,0 0 16,22-21-16,-1 21 0,-21-1 0,0 1 16,21 0-16,0 0 0,-21 0 0,21 0 15,0 21-15,1 0 16,-1 0-16,0 21 16,-21 0-16,21 0 0,-21 0 0,21 0 15,0 22-15,-21-22 0,0 0 0,22 0 16,-1 0-16,-21 1 0,21-1 15,0 0-15,0-21 0,0 21 0,1-21 16,-1 0-16,21 0 0,-21 0 0,22 0 16,-1 0-16,0 0 0,-21 0 0,22-21 15,-1 0-15,0 21 0,-20-21 16,20-1-16,-21 1 0,0 0 0,22 0 16,-22 0-16,-21-22 0,21 22 0,-21 0 15,21 0-15,-21 0 0,0 0 16,0-1-16,-21 22 15,0 22 1,21-1-16,-21 0 0,-1 0 0,22 0 16,0 0-16,-21 1 0,0-1 0,21 21 15,-21-21-15,21 0 0,0 1 16,0-1-16,0 0 0,0 0 16,0-42 15,21 0-31,0 21 15,-21-21-15,21-1 0,-21 1 0,0 0 16,22 0-16,-22 0 0,0 0 0,0-1 16,21 1-16,-21 0 0,21 21 15,0 21 17,-21 0-32,21 1 15,-21-1-15,0 0 0,21 0 16,-21 0-16,22 0 0,-1 1 15,0-1-15,0-21 0,0 21 16,0-21-16,1 0 0,-1 0 16,0 0-16,21-21 15,-21 21-15,1-21 0,-1 21 16,0-22-16,21 1 0,-21 0 0,1 0 16,-1 0-16,0 0 0,0-1 0,0 1 15,0 0-15,1 0 0,-22 0 16,21 21-16,-21 21 31,0 0-31,0 0 0,0 0 16,0 1-16,0-1 0,0 0 15,0 0-15,0 0 0,21 0 16,0 1-16,0-1 0,22-21 16,-22 0-16,21 0 0,0 0 15,-20 0-15,20 0 0,0 0 0,1 0 16,-1 0-16,0 0 0,1-21 0,-1 21 15,0-22-15,1 1 0,-22 0 16,0 21-16,21-21 0,-42 0 0,0 0 16,0-1-16,0 1 0,0 0 0,0 0 15,0 0-15,-21 21 16,0-21-16,0 21 0,0 0 16,-1 0-16,1 21 0,0 0 0,0-21 15,21 42-15,0-21 0,0 1 16,0-1-16,0 0 0,0 0 0,0 0 15,0 0-15,0 1 0,0-1 16,0 0-16,21 0 0,0-21 0,0 0 16,1 21-16,-1-21 0,0 0 0,0 0 15,0 0-15,22 0 0,-22 0 0,21 0 16,0-21-16,1 21 0,-22-21 16,21 21-16,1-21 0,-22 0 0,0-1 15,21 1-15,-21 0 0,-21 0 16,22 0-16,-22 0 0,21-1 0,-21 1 15,-21 42 1,21 1 0,-22-1-16,22 0 0,-21 0 0,21 0 15,0 0-15,0 1 0,-21-1 16,21 0-16,0 0 16,21-21 15,0-21-16,1 0-15,-1 0 16,0-1-16,0 1 0,0 0 16,0 0-16,1 21 0,-1-21 0,0 0 15,0 21-15,0 0 16,-21 21 0,0 0-16,0 0 15,0 0-15,21 0 0,-21 1 16,0-1-16,0 0 15,22-21-15,-1 21 0,0-21 16,0 0 0,0 0-16,0 0 0,1 0 0,20 0 15,-21-21-15,0 0 0,0 0 0,1-1 16,-1 1-16,0 0 0,0-21 16,-21 21-16,21-22 0,22-41 0,-43 41 15,0-20-15,21-1 0,0 22 16,-21-22-16,0 1 0,0 21 15,0-1-15,0 1 0,21 0 0,-21-1 16,0 22-16,0 0 0,-21 21 31,0 21-31,21 0 0,-21 0 0,-1 22 16,1-1-16,21 0 0,0 22 0,-21-22 16,0 22-16,21-1 0,0-20 15,0 20-15,0-21 0,0 22 0,0-22 16,0 1-16,0-1 0,0-21 0,0 21 15,0-20-15,0-1 0,0 0 0,21-21 16,0 21-16,0-21 0,1 0 16,20 0-16,-21 0 0,0-21 15,0 0-15,1 0 0,20-1 16,-21 1-16,0 0 0,0-21 0</inkml:trace>
  <inkml:trace contextRef="#ctx0" brushRef="#br0" timeOffset="107984.26">17886 7345 0,'-21'0'0,"42"0"0,-64 0 15,22 0-15,0 0 0,21 21 16,21-21 15,0 0-31,1 0 0,20 0 0,-21 0 16,21 0-16,22 0 0,-22 0 0,22-21 15,-22 21-15,0-21 0,22 21 0,-22-21 16</inkml:trace>
  <inkml:trace contextRef="#ctx0" brushRef="#br0" timeOffset="108656.87">19770 7260 0,'0'-21'16,"0"42"-16,0-63 0,0 21 0,0 0 0,0-1 16,0 1-16,21 0 0,0 0 15,-21-21-15,21-1 16,-21 22-16,21 0 0,-21 0 0,0 0 16,0-1-16,0 1 0,0 0 0,0 0 15,-21 21-15,0 0 0,0 0 16,0 0-16,-1 0 0,1 21 15,-21 21-15,21-20 0,-22 20 0,1 0 16,21 22-16,-21-1 0,-1 1 0,1-1 16,21 1-16,-22-1 0,22 1 15,0-1-15,0-20 0,21 20 0,0-21 16,0 1-16,0-22 0,21 21 0,0-21 16,22 1-16,-22-1 0,21 0 15,0-21-15,1 0 0,-1 0 16,22 0-16,-22 0 0,21-21 0,-20 0 15,20-1-15,1 1 0,-22-21 0,22 21 16,-22-22-16,0 1 0,22-21 0,-22 20 16,-21-20-16,0-1 0,1 1 15,-22-1-15,0-20 0,0 20 0,0 1 16,-22 20-16,-20-20 0,0 20 0,-1 22 16,1-21-16,-21 42 0,20 0 15,-20 0-15,-1 0 0,1 0 16,-1 21-16,1 21 0,-1-20 0,22 20 15,0 0-15,-1 1 0,1-1 16,21 21-16,0-20 0,21 20 0,0-20 16,0-1-16,21 0 0,0 1 0,64 20 15,-43-21-15,0-20 0,22-22 16</inkml:trace>
  <inkml:trace contextRef="#ctx0" brushRef="#br0" timeOffset="108913.72">20701 7345 0,'0'-21'0,"0"63"31,0-21-31,0 22 0,-21-22 0,0 21 16,21 0-16,-22 1 0,1 20 15,0-20-15,21 20 0,-21 1 0,21-22 16,-21 21-16,21 1 0,0 21 15,0-22-15,0 1 0,0-1 0,0 1 0,0-1 16,0 1-16,0-1 0,0 1 0,0-1 16,0 1-16,-21-1 0,-1 1 15,22-1-15,-21 1 0,0-1 0,0-21 16,0 22-16</inkml:trace>
  <inkml:trace contextRef="#ctx0" brushRef="#br0" timeOffset="109304.7">20510 7959 0,'0'0'0,"0"-85"0,0 22 15,0-1-15,0 1 0,0 20 16,22 1-16,-22 0 0,21-1 0,-21 1 15,21 0-15,0 20 0,0 1 16,0 0-16,1 0 0,20 0 0,-21 21 16,21 0-16,1 0 0,-22 0 0,42 21 15,-20 0-15,-22 0 16,0 22-16,-21-22 0,0 21 0,0 0 16,0-20-16,0 20 0,-42-21 0,21 21 15,-22-20-15,22-1 0,-21 0 0,-1 0 16,1-21-16,21 21 0,-21-21 15,20 21-15,-20-21 0,21 0 0,0 0 16,21-21 0,0 0-16,21 0 15,0 21 1,0-21-16,0 0 0,22 21 0,-22-22 16,0 22-16,21 0 0</inkml:trace>
  <inkml:trace contextRef="#ctx0" brushRef="#br0" timeOffset="109613.35">21018 7578 0,'43'-43'31,"-22"22"-31,-21 0 16,21 21-16,0-21 0,-21 0 16,21 0-16,22-22 0,-22 43 0,0-21 15,0 0-15,-42 21 31,0 21-31,-21 0 16,20 0-16,-20 1 0,21-1 0,-21 0 16,20 0-16,1 21 0,0-20 15,0-1-15,21 0 0,0 0 0,0 0 16,0 0-16,21 1 16,0-22-16,0 0 0,1 0 15,-1 0-15,21 0 0,-21 0 0,22 0 16,-1 0-16,0 0 0,1 0 0,-22-22 15,21 1-15,-21 21 0,0-21 16,1 0-16</inkml:trace>
  <inkml:trace contextRef="#ctx0" brushRef="#br0" timeOffset="109933.16">21463 7493 0,'0'-21'15,"0"-64"-15,0 191 16,0-233-16,0 106 0,21-21 0,0 42 0,-21-22 16,21 1-16,1 0 0,-1 21 15,0 0-15,0 0 0,0 0 0,0 0 16,22 0-16,-22 0 0,0 21 0,0 0 15,22 1-15,-22-1 0,0 0 16,0 21-16,-21-21 0,0 22 0,0-22 16,0 0-16,0 21 0,0-20 15,0-1-15,0 0 0,-21 0 0,0 0 16,0-21-16,-1 0 16,1 0-16,0 0 0,0 0 0,0 0 15,21-21-15,-21 0 0,21 0 16,0 0-16,0-1 15,0 1-15,0-21 0,21 21 0,0 0 16,0-22-16,0 22 0,0 0 0,1-21 16,-1 20-16,0 22 0,0-21 0,21 0 15,-20 21-15,-1 0 0,0 0 16,0 0-16,0 0 0,0 0 0,1 0 16,-1 0-16</inkml:trace>
  <inkml:trace contextRef="#ctx0" brushRef="#br0" timeOffset="110432.88">22479 7514 0,'0'0'16,"21"0"-16,-21-21 31,0 0-31,0 0 0,0 0 0,0-1 16,0 1-16,0 0 0,0 0 0,0-21 15,0 20-15,0-20 0,0 21 16,0 0-16,0 0 0,0-1 15,-21 22-15,0 0 0,0 0 16,-1 0-16,1 22 0,-21-22 0,21 21 16,0 21-16,-1-21 0,-20 0 15,21 22-15,0-1 0,0-21 0,21 0 16,0 22-16,-22-22 0,22 0 0,0 0 16,0 0-16,0 1 0,0-1 15,0 0-15,22-21 0,-1 0 16,0 0-16,0 0 0,0 0 15,0 0-15,1-21 0,20 21 0,-21-21 16,0-1-16,0 1 0,1 0 16,-1-21-16,0 21 0,-21-1 0,21-20 15,0 21-15,-21 0 0,0 0 16,0 42 15,0 0-31,-21 0 0,21 0 0,-21 0 16,21 22-16,-21-22 0,21 0 0,0 0 15,0 22-15,0-22 0,0 0 16,0 0-16,21 0 0,0 0 16,0-21-16,0 0 0,1 22 15,-1-22-15,0 0 0,0 0 16,0 0-16,0-22 0,1 1 16,-1 0-16,0 0 0</inkml:trace>
  <inkml:trace contextRef="#ctx0" brushRef="#br0" timeOffset="110736.57">23029 6752 0,'21'-42'0,"-42"84"0,42-126 15,-21 41-15,22 22 0,-22 0 0,0 0 16,0 0-16,0-1 0,0 44 31,0-1-31,0 21 16,0-21-16,0 22 0,0-1 15,-22 21-15,1-20 0,21-1 0,-21 22 16,21-1-16,-21-21 0,0 22 16,21-1-16,-21 1 0,21-1 15,-22 1-15,1-22 0,21 22 0,0-22 16,0 0-16,0 1 0,0-22 0,0 0 16,0 0-16,0 0 0,21-21 31,1 0-31,-1 0 0,0-21 15,0 21-15,21-21 0,-20 0 0,-1-21 16</inkml:trace>
  <inkml:trace contextRef="#ctx0" brushRef="#br0" timeOffset="111072.92">23262 7345 0,'21'-42'0,"-63"147"0,63-168 0,21-1 0,-63 64 47,21 22-47,0-1 0,-21 0 0,0 0 16,21 0-16,-21 0 0,21 1 0,0 20 15,0-21-15,0 0 0,0 0 0,0 1 16,0-1-16,0 0 0,0 0 16,21 0-16,0-21 0,0 0 15,0 0-15,1 0 0,-1 0 16,0 0-16,21-21 0,-21 0 0,1 0 16,-1 0-16,0-1 15,-21-20-15,21 21 0,0-21 0,-21-1 16,0 22-16,0-21 0,0 21 0,0-1 15,0 1-15,-21 0 16,0 21-16,0 0 0,0 0 16,-1 0-16,1 21 0,0-21 0,0 21 15,21 1-15,0-1 0,0 0 16,0 0-16,0 0 0,0 0 16,0 1-16,21-1 15,0-21-15</inkml:trace>
  <inkml:trace contextRef="#ctx0" brushRef="#br0" timeOffset="111449.7">23812 7366 0,'0'-21'0,"0"42"0,0-63 16,0 21-16,0-1 0,0 1 16,0 0-16,0 0 0,22 0 15,-1 0-15,0 21 0,0 0 16,0 0-16,0 0 0,22 0 15,-22 0-15,0 0 0,0 0 0,0 21 16,1 0-16,-1 0 0,0 0 0,0 22 16,0-22-16,0 21 0,-21-21 15,22 22-15,-22-22 0,0 21 16,0-21-16,0 0 0,0 1 0,-22-1 16,1 0-16,0 0 0,0-21 15,0 0-15,0 0 16,21-21-1,0 0-15,0 0 16,0-1-16,0 1 0,0 0 0,0 0 16,21 0-16,-21-22 0,21 22 0,0-21 15,0 0-15,0 20 16,1-20-16,-1 0 0,0 21 0,0-1 0,0 1 16,22 0-16,-22 0 0,0 0 0,0 0 15,21 21-15,-20-22 0</inkml:trace>
  <inkml:trace contextRef="#ctx0" brushRef="#br0" timeOffset="111829.14">22669 6795 0,'-42'21'0,"84"-42"0,-105 42 0,42-21 16,0 0-16,42 0 15,0 0-15,21 0 16,1 0-16,-1 0 0,0 0 0,1 0 16,20 0-16,1 0 0,-1 0 0,-21 0 15,22 0-15,-1 0 0,1 0 16,-1 0-16,-20 0 0,20 0 0,-20 0 15,20 0-15,-21 0 0,1 0 0,-1-21 16,-21 21-16,22 0 0,-22 0 16,0 0-16,0-22 0,0 22 15,0 0-15,-21 22 32,-21-22-32,0 21 15,0-21-15,-21 21 0,20-21 0,-20 21 16</inkml:trace>
  <inkml:trace contextRef="#ctx0" brushRef="#br0" timeOffset="112973.06">1672 10202 0,'0'-21'0,"0"0"16,-21 0-16,0 0 16,21 0-16,0-1 15,0 1-15,0 0 0,0 0 0,0 0 16,0-22-16,21 22 15,0 0-15,0 0 0,0 0 0,1 0 16,20-1-16,0 22 0,1 0 0,-22 0 16,21 0-16,0 0 0,1 22 15,-22 20-15,21-21 0,-21 21 0,1 1 16,-22-1-16,0 0 0,0 22 16,0-22-16,0 1 0,0 20 0,-22-21 15,1 1-15,0 20 0,0-20 0,0-22 16,0 21-16,21-21 0,0 0 15,-22 1-15,1-22 0,21-22 32,0-20-32,0 21 15,0-21-15,21 20 0,1-20 0,-22-21 16,21 20-16,0 1 0,21 0 16,-21-22-16,1 22 0,20-1 0,0 1 15,1 0-15,-1-1 0,0 1 0,1 21 16,-22 0-16,21 21 0,0 0 15,-20 0-15,-1 0 0,0 21 0,0 0 16,0 21-16,-21 1 0,0-1 0,0 0 16,0 1-16,0 20 0,-21-20 15,0 20-15,0-21 0,21 1 0,0-1 16,-21 0-16,21 1 0,0-22 0,0 0 16,0 0-16,21-21 15,0 0-15,0 0 16,0-21-16,0 0 0,1 0 0,-1 0 15,0-22-15</inkml:trace>
  <inkml:trace contextRef="#ctx0" brushRef="#br0" timeOffset="113320.86">2794 10245 0,'0'0'0,"0"21"16,21-21 15,0 0-31,0 0 0,1 0 0,-1-21 16,0 21-16,0-21 0,0-1 0,0 1 15,1 21-15,-1-21 0,0 0 0,0 0 16,0-22-16,-21 22 0,21 0 16,-21 0-16,0 0 0,0 0 0,0-1 15,0 1-15,-21 21 0,0 0 0,0 0 16,0 0-16,0 0 15,-1 0-15,1 21 0,0 1 0,0 20 16,0-21-16,0 21 0,-1 1 0,1-22 16,21 21-16,0 1 0,0-1 15,0-21-15,0 21 0,0-20 16,0-1-16,21 0 0,1 0 0,-1-21 16,0 0-16,0 0 0,21 0 15,-20 0-15,20 0 0</inkml:trace>
  <inkml:trace contextRef="#ctx0" brushRef="#br0" timeOffset="113976.26">3492 9970 0,'0'-22'0,"0"44"0,0-65 0,0 22 0,0 0 16,0 42 0,0 0-1,0 22-15,0-22 16,0 0-16,-21 21 0,21-21 0,-21 22 15,21-1-15,-21 0 0,21 1 16,0-1-16,0-21 0,0 22 0,0-1 16,0-21-16,0 0 0,0 0 0,0 1 15,0-1-15,21-21 16,0 0-16,0 0 0,1-21 16,-1-1-16,0 1 0,21 0 0,-21 0 15,1-21-15,-1 20 0,0-20 0,0 21 16,0-21-16,0-1 0,-21 22 15,0 0-15,22-21 0,-22 20 0,21 1 16,-21 0-16,21 42 31,-21 0-31,0 1 16,0-1-16,0 0 0,0 0 0,0 0 16,0 22-16,0-22 0,0 0 0,0 21 15,0-21-15,0 1 0,0-1 0,0 0 16,21 0-16,0-21 15,0 0-15,1 0 0,-1 0 0,0 0 16,0-21-16,0 0 0,22 21 0,-22-21 16,0-1-16,0 1 0,0-21 15,0 21-15,22 0 0,-43-22 16,21 22-16,-21-21 0,21-1 0,-21 1 16,0 0-16,0-1 0,0 1 0,-21 21 15,0-21-15,0 20 0,-1 1 16,1 0-16,0 0 0,0 21 0,0 0 15,0 0-15,-1 0 16,22 21-16,0 0 16,22-21-1,-1 0-15,0 0 0,0 0 0,0 0 16,0 0-16,22 0 0,-22 0 0,0 0 16,0 0-16,0-21 15,1 21-15,-1 0 0,0-21 0,0 0 16,0 21-16,-21-21 0,21 21 15</inkml:trace>
  <inkml:trace contextRef="#ctx0" brushRef="#br0" timeOffset="114752.82">7451 9885 0,'0'0'0,"-43"0"0,1 0 15,0 0-15,20 0 0,-20 0 0,0 0 16,21 0-16,-22 0 0,22 0 0,0 0 16,0 0-16,42 21 31,21-21-31,1 0 0,-1 0 0,0 0 16,22 0-16,20 0 0,1 0 0,0 0 15,-1 0-15,1 0 0,0 0 0,-1 0 16,1 0-16,0 0 15,-1 0-15,1 0 0,0 0 0,-1 0 16,1 0-16,0 0 0,-1 0 0,1 0 16,-21-21-16,20 21 0,-20-21 0,-1 21 15,-20 0-15,20-21 0,-21 21 16,1-22-16,-22 22 0,0 0 0,21-21 16,-42 0-1,-21 0 1,0 21-16,0 0 15,0-21-15,0 21 16,-1 0-16,1 0 0,0 0 0,0-21 16</inkml:trace>
  <inkml:trace contextRef="#ctx0" brushRef="#br0" timeOffset="115196.56">8721 9546 0,'-22'-21'0,"44"42"0,-44-63 0,22 21 0,-21 21 15,21-21-15,-21-1 0,21 44 47,0-1-47,0 0 0,0 0 16,21 0-16,0 0 0,1 1 0,20 20 16,-21-21-16,21 0 0,1 0 15,-1 1-15,0-1 0,1 0 16,-1-21-16,0 21 0,22-21 0,-22 0 15,1 0-15,-22 0 0,21 0 0,-21 0 16,22 0-16,-22 0 0,0 0 0,0 0 16,-42 0 15,0 0-15,-22 0-16,22 0 0,-21 21 0,0 0 15,-1 22-15,1-22 16,0 21-16,-22-21 0,22 22 0,-22-1 15,22 0-15,-22 1 0,22-1 0,0 0 16,-22 1-16,22-1 0,0 0 0,20 1 16,-20-22-16,21 0 0,0 0 15,0 0-15,21 1 0,0-1 16,21-42 0,0 21-16,21-22 15,-21 1-15,1 0 0</inkml:trace>
  <inkml:trace contextRef="#ctx0" brushRef="#br0" timeOffset="116810.1">11176 9504 0,'0'0'0,"0"-21"15,0 0-15,0-1 0,0 1 0,0 0 16,0 0-16,0 0 0,0 0 16,0-22-16,0 22 0,0 0 15,0 0-15,0-22 0,0 22 0,0 0 0,0 0 16,0 0-16,0 0 0,0-1 16,0 44-1,0-1 1,0 0-16,-21 21 0,21 1 0,0-1 15,0 21-15,-21 1 0,-1-1 16,1 22-16,0 0 0,0-1 0,21-20 16,-21 21-16,0-22 0,-1 1 0,22-1 15,-21 1-15,21-22 0,-21 21 0,21-41 16,-21 20-16,21-21 16,0 0-16,0 0 0,0 1 0,0-44 31,0 1-31,0 0 0,0 0 0,0-21 15,0 20-15,0 1 0,21-21 16,0 0-16,-21-1 0,21 22 0,1-42 16,-1 20-16,0 1 0,0 0 0,0-1 15,22 22-15,-22-21 0,21 21 16,-21-22-16,22 22 0,-22 21 0,21-21 16,0 21-16,22 0 0,-43 0 15,0 21-15,-21 0 0,0 0 0,0 1 16,0-1-16,0 21 0,-21 0 15,-21-20-15,21-1 0,-22 21 16,1-21-16,0 0 0,-1 1 0,1-1 16,21-21-16,-22 21 0,22-21 0,-21 0 15,21 0-15,0 0 0,-1 0 0,1 0 16,21 21 15,21 0-31,1-21 0,-1 21 0,21 1 16,-21-1-16,0 0 0,22-21 0,-1 21 15,-21 0-15,22 0 0,-22 1 16,0-1-16,21-21 0,-21 21 16,1-21-16,-1 0 0,21 21 0,-21-21 15,0 0-15,22 0 0,-22 0 16,0 0-16,0-21 0,0 21 16,1-21-16,-1 0 0,0 21 0</inkml:trace>
  <inkml:trace contextRef="#ctx0" brushRef="#br0" timeOffset="117161.9">11832 9991 0,'0'21'15,"21"-21"17,0 0-17,1 0-15,-1 0 0,0-21 0,0 0 16,21 21-16,-20-22 0,20 1 0,-21 0 15,0 0-15,0 0 0,1 0 16,-1-1-16,0 1 0,-21 0 16,-21 21-16,0 0 15,-22 0-15,22 0 0,-21 0 0,21 21 16,-22 0-16,1 1 0,0 20 16,-1-21-16,22 21 0,0 1 0,0-22 15,0 21-15,-1 1 0,22-22 0,0 21 16,0-21-16,0 0 0,0 1 15,22-1-15,-1 0 0,21 0 16,-21-21-16,22 0 0,-22 0 0,21 0 16,0 0-16,22 0 0,-22 0 0,1-21 15,-1 21-15,0-21 0,22 0 0,-22-1 16,0 1-16</inkml:trace>
  <inkml:trace contextRef="#ctx0" brushRef="#br0" timeOffset="117776.28">12658 9843 0,'0'0'0,"0"-43"31,0 64-15,-22 1-16,22-1 0,-21 21 15,21-21-15,0 0 0,-21 1 16,21 20-16,-21-21 0,21 0 0,0 0 16,0 1-16,0-1 0,0 0 15,0 0-15,21 0 16,0-21-16,0 0 0,1 0 15,-1 0-15,0 0 0,21-21 0,-21 0 16,1 21-16,-1-21 0,0 0 0,0-1 16,0 1-16,0 0 0,1 0 15,-1 0-15,-21 0 0,21-1 0,-21 1 16,21 0-16,-21 0 0,0 0 16,0 0-16,0 42 31,0 0-31,0 0 15,0 0-15,0 22 0,0-22 0,-21 21 16,21-21-16,0 22 0,0-1 0,0 0 16,-21 22-16,21-22 0,0 22 0,0-1 15,0 1-15,0-1 0,0 1 16,0 20-16,0-20 0,0 20 0,0 1 16,0-21-16,0 20 0,0 1 0,0 0 15,0-1-15,-21 1 0,-1-22 0,1 22 16,0-21-16,0-1 0,-21 1 15,20-1-15,-20-21 0,0 22 16,21-43-16,-22 21 0,1 1 0,0-22 16,-1 0-16,1-21 0,-22 0 0,22 0 15,-21 0-15,-1 0 0,1-21 0,20-21 16,-20 20-16,-1-20 0,1 0 0,20-1 16,1-20-16,0-1 0,21 1 15,-1-1-15,1 1 0,21-1 0,0-20 16,0 20-16,0 1 0,21-22 0,1 22 15,-1-1-15,21 1 0,0-1 0,1 1 16,20-1-16,-20 1 0,20 20 16,1-20-16,-1-1 0,1 22 15,-1-22-15,1 22 0</inkml:trace>
  <inkml:trace contextRef="#ctx0" brushRef="#br0" timeOffset="118328.97">13208 9821 0,'0'0'16,"0"22"0,0-1-16,-21 0 15,21 0-15,-21 0 0,-1 22 0,22-22 16,-21 0-16,0 0 0,21 21 16,-21-20-16,21-1 0,-21 0 15,0 0-15,21 0 0,21-21 31,0 0-15,0 0-16,0-21 0,0 0 16,1 0-16,-1 0 0,0-1 15,0 1-15,0 0 0,0 0 0,1 21 16,-22-21-16,21 0 0,0 21 0,0 0 16,-21-22-16,21 22 15,0 0-15,-21 22 0,0-1 16,0 0-16,0 0 0,0 0 15,0 0-15,22-21 0,-22 22 16,21-1-16,-21 0 0,21-21 16,0 0-16,0 0 0,0 21 15,22-21-15,-22 0 0,0 0 16,0 0-16,22-21 0,-22 21 0,0-21 16,21 21-16,-21-21 0,1-1 0,-1 1 15,-21 0-15,0 0 0,0 0 16,0-22-16,0 22 0,0-21 0,0 21 15,-21 0-15,21-22 0,-22 22 0,1 0 16,0 0-16,0 21 0,0 0 16,0 0-1,-1 21-15,22 0 16,0 0-16,0 0 0,0 1 16,22-22-1,-1 0-15,0 0 0,0 0 16</inkml:trace>
  <inkml:trace contextRef="#ctx0" brushRef="#br0" timeOffset="118735.43">14245 9758 0,'0'0'0,"0"-21"32,-21 21-17,0 21 1,0 0-16,-1 0 0,1 0 0,0 1 15,0-1-15,0 0 0,0 0 0,-1 21 16,22-20-16,0-1 0,0 0 0,0 0 16,0 0-16,0 0 0,0 1 15,0-1-15,22-21 0,-1 0 16,0 0-16,0 0 0,0 0 0,0 0 16,1 0-16,-1 0 0,0 0 0,0-21 15,0-1-15,0 22 0,1-21 16,-1 0-16,0 0 0,-21 0 0,0-22 15,0 22-15,0-21 0,0 21 16,0 0-16,0-1 0,0-20 0,-21 42 16,0-21-16,-1 0 0,1 21 0,0 0 15,0 0-15,0 0 0,0 0 16,-1 0-16,1 21 0,21 0 16,-21 0-16,21 0 0,0 1 15,0-1-15,21-21 0,0 21 16,1-21-16,-1 0 0,0 0 15,0 0-15,21 0 0,-20 0 0</inkml:trace>
  <inkml:trace contextRef="#ctx0" brushRef="#br0" timeOffset="119116.22">14457 9864 0,'0'-21'0,"0"42"0,0-64 16,0 22-16,21 0 0,-21 0 15,21 21-15,-21-21 0,21 21 0,0-21 16,-21-1-16,22 22 15,-1 0-15,0-21 0,21 21 0,-21 0 16,22 0-16,-22 0 0,21 21 0,1 1 16,-22-1-16,21 0 0,-21 0 0,0 0 0,1 0 15,-1 22-15,-21-22 0,0 21 16,0-21-16,0 22 0,0-22 16,0 0-16,-21 0 0,-1 0 0,1 1 15,0-22-15,0 21 0,0-21 0,0 0 16,-1 0-16,22-21 15,0-1 1,0 1-16,0 0 0,0 0 0,0 0 16,0 0-16,22-22 0,-1 1 0,0 21 15,0-22-15,0 1 0,0 0 16,1 21-16,20-22 0,-21 22 0,0 0 16,0 0-16,1 21 0,-1 0 0,0-21 15,0 21-15,0 0 0,0 0 0,1 0 16,-22 21-1,21 0-15,0 0 16,-21 0-16,0 0 0</inkml:trace>
  <inkml:trace contextRef="#ctx0" brushRef="#br0" timeOffset="119733.86">15917 9779 0,'0'-21'0,"0"42"0,0-63 15,0 21-15,0-1 0,0 1 16,0 0-16,0 0 0,0 0 0,-21 0 16,0-1-16,21 1 0,-21 21 15,0-21-15,-1 21 0,1 0 0,0 0 16,0 0-16,0 0 0,-22 0 16,22 0-16,0 0 0,-21 21 0,21 22 15,-22-22-15,22 21 0,0-21 0,-21 22 16,20-1-16,1 0 0,0 1 15,0-1-15,21 0 0,0 1 16,0-22-16,0 21 0,0-21 0,21 0 16,0 1-16,0-1 0,22-21 0,-22 0 0,21 0 15,-21 0-15,22 0 0,-22 0 0,21 0 16,-21-21-16,22-1 0,-1 1 16,-21 0-16,22 0 0,-1-21 15,0-1-15,1 1 0,-1-22 0,-21 22 16,21-21-16,1-1 0,-1 1 0,0-22 15,-20 21-15,20 1 0,-21-22 16,0 22-16,0-1 0,1 1 0,-22-1 16,0 1-16,21-1 0,-21 22 0,0 21 15,0-22-15,0 22 0,-21 64 32,-1-22-32,1 21 0,21 0 15,0 22-15,0-22 0,-21 22 16,21-22-16,0 22 0,-21-1 0,21 1 15,0-1-15,0 1 0,0-1 16,0 1-16,0-22 0,0 21 0,0-20 16,0-1-16,0-21 0,21 22 15,0-22-15,0 0 0,1 0 0,-1 0 16,21-21-16,-21 0 0,0 0 0,1 0 16,20 0-16,-21 0 0,0-21 0,22 0 15,-22 21-15,0-21 0,0 0 16,21 21-16,-20-22 0,-1 22 0,0-21 15,0 0-15,0 21 0,0 0 0</inkml:trace>
  <inkml:trace contextRef="#ctx0" brushRef="#br0" timeOffset="119952.74">17441 9906 0,'0'21'0,"0"-42"0,0 63 16,0-63 62</inkml:trace>
  <inkml:trace contextRef="#ctx0" brushRef="#br0" timeOffset="123276.79">2349 12150 0,'0'0'0,"-21"0"16</inkml:trace>
  <inkml:trace contextRef="#ctx0" brushRef="#br0" timeOffset="123650.57">2392 12002 0,'0'0'0,"0"-43"31,0 22-31,0 0 0,-21 21 0,-1-21 16,1 0-16,0 21 0,-21-22 15,21 22-15,-22 0 0,1-21 16,21 21-16,-22 0 0,1 0 0,0 0 15,-1 0-15,1 0 0,0 21 16,-1 1-16,1 20 0,0 0 0,-1 1 16,1-1-16,0 21 0,-1 1 15,1-1-15,0 22 0,-1-21 0,1-1 16,0 1-16,21-1 0,-1 1 16,1-1-16,21 1 0,0-1 0,0-21 15,21 1-15,22 20 0,-1-42 16,0 22-16,1-22 0,20 0 15,1 0-15,-1-21 0,1 0 0,20 0 16,-20 0-16,-1-21 0,22-21 16,0 21-16,-1-22 0,-20 1 15,21 0-15,-1-22 0</inkml:trace>
  <inkml:trace contextRef="#ctx0" brushRef="#br0" timeOffset="125428.95">3027 11748 0,'0'-43'16,"0"86"-16,-21-107 0,-1 43 0,1 21 0,0-21 16,0 21-16,0 0 15,0 21-15,-1 0 0,1 0 16,21 22-16,0-1 0,-21 21 0,21-20 16,-21 20-16,21 22 0,-21-22 15,21 1-15,0-1 0,-21 1 0,-1-1 16,1 1-16,0-1 0,0-20 15,21 20-15,-21-20 0,0-1 16,21 0-16,-22 1 0,22-22 0,0 21 16,0-21-16,0 0 0,22-42 31,-1 0-31,0 0 0,0 0 16,0-22-16,0 22 0,1-21 15,-1 0-15,0-1 0,21 1 0,-21 0 16,1-1-16,20 22 0,-21-21 15,21 21-15,-20-1 0,-1 22 0,0 0 16,0 0-16,0 0 0,-21 22 16,0-1-16,0 0 0,0 21 0,0-21 15,0 1-15,0 20 0,0-21 0,0 21 16,0 1-16,0-22 0,0 0 16,0 21-16,0-20 0,0-1 0,0 0 15,0 0-15,21-21 16,1 0-16,-1 0 0,0 0 15,21-21-15,-21 0 0,22 0 16,-1-1-16,0 1 0,1 0 16,-1-21-16,0 21 0,-20-22 0,20 1 15,-21 21-15,-21-22 0,0 22 0,0 0 16,0 0-16,0 0 0,-21 21 16,0 0-16,0 0 0,-1 0 15,-20 0-15,21 0 0,0 21 16,0 0-16,-1-21 0,22 21 0,0 0 15,0 1-15,0-1 0,0 0 0,0 0 16,22 0-16,-1 0 16,0 1-16,0-1 0,0 0 0,0 0 15,1 0-15,-1 0 0,-21 1 16,21-1-16,0-21 0,-21 21 16,21 0-16,0-21 0,1 0 0,-1 0 15,0 0-15,0 0 0,0 0 16,0 0-16,1-21 0,-1 21 15,0-21-15,0 0 0,0-1 0,0 1 16,1-21-16,-1 21 0,0 0 0,-21-1 16,0-20-16,21 21 0,-21 0 15,21 0-15,-21-1 0,0 1 16,0 42 15,0 1-31,0-1 16,0 0-16,0 0 0,-21 0 15,21 0-15,-21 22 0,21-22 16,0 0-16,0 0 0,0 0 0,0 1 16,0-1-16,0 0 15,21-21-15,0 0 0,0 0 16,1 0-16,-1 0 0,0 0 0,0-21 16,0 0-16,0 21 0,-21-22 15,22 1-15,-1 0 0,-21 0 0,0 0 16,0 0-16,0-1 0,0 1 0,0 0 15,-43-42 1,22 63-16,-21-43 16,21 43-16,0 0 0,-1 0 0,1 0 15,0 0-15,21-21 16,21 0 0,0 21-16,1-21 15,-1 21-15,21-21 0,-21 21 16,0-22-16,22 22 0,-1 0 0,-21 0 15,22 0-15,-1 0 0,0 22 0,1-1 16,-1-21-16,-21 21 0,21 0 16,-20 0-16,-1 0 0,0 1 15,-21-1-15,0 0 0,0 0 0,0 0 16,0 0-16,0 1 0,0-1 16,0 0-16,0 0 0,-21 0 15,0-21-15,21 21 0,-22-21 16,1 0-16,0 0 15,0 0-15,21-21 16,0 0-16,0 0 0,0 0 16,0 0-16,0-22 0,21 22 0,0 0 15,0 0-15,1-22 0,-1 22 16,0 0-16,0 0 0,0 0 16,0 21-16,-21-21 0,22 21 0,-1-22 15,0 22-15,0 22 16,-21-1-16,21 0 0,-21 0 15,0 0-15,0 0 0,0 1 16,21-1-16,-21 0 0,0 0 0,0 0 16,0 0-16,0 1 0,0-1 15,0 0-15,0 0 16,22-21 15,-1-21-31,0 0 0,0 0 16,0-1-16,0 1 0,22 0 15,-22 0-15,21 0 0,-21 0 16,22-22-16,-22 22 0,21 0 0,-21 0 16,22 21-16,-22-21 0,0 21 15,0 0-15,-21 21 16,0 0 0,0 0-16,0 0 0,-21 0 15,21 1-15,-21-1 0,21 0 16,-21 0-16,21 0 15,0 0-15,0 1 0,21-22 16,0 0-16,0 21 0,0-21 16,-21 21-16,22-21 0,20 0 0,-21 0 15,21 0-15,1-21 16,-1 21-16,-21-21 0,22 21 0,-22-22 16,21 1-16,-21 0 0,0 21 0,1-42 15,-1 21-15,0-1 0,-21 1 0,0-21 16,0 21-16,0-22 0,0 22 15,0 0-15,0 0 0,0 0 16,0 0-16,-21 21 0,0 0 0,-1 0 0,1 0 16,0 21-16,0 0 0,0 0 15,0 21-15,-1-20 0,1 20 16,21-21-16,0 21 0,0-20 0,0-1 16,0 21-16</inkml:trace>
  <inkml:trace contextRef="#ctx0" brushRef="#br0" timeOffset="125498.91">5948 12552 0,'21'0'0,"0"0"0,0-21 0</inkml:trace>
  <inkml:trace contextRef="#ctx0" brushRef="#br0" timeOffset="125876.69">6435 11896 0,'0'0'0,"0"-21"0,0-22 0,0-20 15,0 20-15,0 22 0,0-21 16,0 21-16,0 0 0,0-1 0,0 1 16,-22 0-16,1 21 15,21 21-15,-21 0 0,21 1 16,0 20-16,0 0 0,0 22 0,0-1 16,-21 1-16,21-1 0,0 22 0,-21 0 15,21-22-15,0 22 0,0-22 16,-21 1-16,21-1 0,-22 1 0,22-22 15,0 0-15,0 22 0,0-43 0,0 0 16,22 0-16,-22 1 0,-22-22 0</inkml:trace>
  <inkml:trace contextRef="#ctx0" brushRef="#br0" timeOffset="125950.65">6329 12467 0,'0'-21'15,"0"42"-15,0-84 0,0 42 0</inkml:trace>
  <inkml:trace contextRef="#ctx0" brushRef="#br0" timeOffset="126228.06">6159 11811 0,'0'-21'0,"0"42"0,0-63 0,-21 21 0,21-1 16,-21 1-16,21 0 0,0 0 16,0 0-16,21 21 15,0-21-15,1 21 0,-1 0 0,21-22 16,0 22-16,1 0 0,-1 0 0,0 0 15,22 0-15,-1 22 16,1-1-16,21 21 0,-22-21 0,1 22 16,20-1-16,-20 21 0,-1 1 0,-20-1 15,-1 1-15,0-1 0,-21 1 16,1-1-16,-22 1 0,0-1 0,-22 1 16,-20-22-16,0 22 0,-1-22 0,1 0 15,-21 1-15,-1-1 0,1-21 0,-1 0 16,1 22-16,-1-22 0,1-21 15,20 0-15</inkml:trace>
  <inkml:trace contextRef="#ctx0" brushRef="#br0" timeOffset="126317.01">6202 12827 0,'0'-42'16,"0"-1"-1,0 128-15,21-191 0,0 106 16,0-21-16,0 0 0,1 21 16,20-21-16,0 0 0,1-1 0,-1 22 15,0-21-15</inkml:trace>
  <inkml:trace contextRef="#ctx0" brushRef="#br0" timeOffset="126700.79">7239 12425 0,'0'0'0,"63"-21"0,-41 21 16,-22-21-16,0-1 0,0 1 15,0 0-15,21 0 16,0 21-16,0 0 0,0-21 15,0 21-15,1 0 0,-1 0 0,0 0 16,21 21-16,-21 0 0,1 0 0,-1 0 16,0 1-16,0-1 0,-21 21 15,21-21-15,-21 22 0,0-22 0,0 0 16,0 0-16,0 0 0,-21 0 0,0 1 16,21-1-16,-21 0 0,0 0 0,-1-21 15,1 0-15,0 0 16,0 0-16,21-21 15,0 0-15,0 0 0,0-1 16,0 1-16,0 0 0,21 0 16,0 0-16,0-22 0,-21 22 0,22-21 15,-1 21-15,0 0 0,0-1 0,0 1 16,0 0-16,22 0 0,-22 21 0,0-21 16,21 21-16,-20 0 0,-1-21 15,0 21-15,0 0 0,0-22 0</inkml:trace>
  <inkml:trace contextRef="#ctx0" brushRef="#br0" timeOffset="126908.58">8107 12192 0,'0'42'16,"0"-20"-16,0-1 0,0 0 16,0 0-16,-21 21 0,21-20 0,0-1 15,0 21-15,0-21 0,0 0 0,-22 1 16,22-1-16,0 0 0,0 0 0,0 0 15,22-42 32,-22 0-47,0 0 0,0 0 16</inkml:trace>
  <inkml:trace contextRef="#ctx0" brushRef="#br0" timeOffset="127200.17">8128 11980 0,'0'-21'0,"0"42"0,-21-63 0,21 21 16,-43-21-16,22 42 16,21 21-1,0 0-15,21-21 16,1 0-16,-1 0 16,0 0-16,0 0 15,0 0-15,0 0 0,-21-21 0,0 0 16,22 21-16,-22-22 0,0 1 15,-22 21 1,1-21-16,0 21 0,0 0 16,0 0-16,0 0 0,-1 21 0,-20 0 15,21 1-15,21-1 0,-21 0 0,0 0 16,21 0-16,0 0 0,0 22 0,0-22 16,0 0-16,0 21 0,0-20 15,0-1-15,21 0 0,-21 0 0</inkml:trace>
  <inkml:trace contextRef="#ctx0" brushRef="#br0" timeOffset="127540.98">8403 12234 0,'-21'43'15,"21"-22"-15,0 0 16,0 0-16,0 0 0,0 1 15,0 20-15,0-21 0,-21 0 16,21 0-16,0 1 0,0-1 0,0 0 16,0 0-16,21-42 31,0 0-15,0 0-16,-21-1 0,21 1 15,1 0-15,-1-21 0,0 21 0,-21-22 16,21 22-16,0-21 0,-21 21 15,0-1-15,21 1 0,1 0 0,-22 0 16,0 0-16,0 42 31,21 0-15,0 0-16</inkml:trace>
  <inkml:trace contextRef="#ctx0" brushRef="#br0" timeOffset="127624.92">8763 12446 0,'0'0'16,"-21"0"-16,21 21 0,-21-21 0</inkml:trace>
  <inkml:trace contextRef="#ctx0" brushRef="#br0" timeOffset="127768.84">8699 12531 0,'85'-64'16,"42"-20"0,-339 232-16,445-318 0,-190 149 0,-22 0 0,0-21 15,0 21-15,0-1 0,-21 1 16,0 0-16,0 0 0,-21 21 15,0 0-15,0 0 16,0 21-16,-1-21 0,1 21 16,-21 0-16,21 1 0,-22-1 0</inkml:trace>
  <inkml:trace contextRef="#ctx0" brushRef="#br0" timeOffset="127852.79">8805 12446 0,'43'42'16,"-1"-20"-1,-127-86-15,212 128 0,-106-64 0,1 0 0,-1 0 16,0 0-16,21 0 0,-21 0 15,1 0-15,20 0 0</inkml:trace>
  <inkml:trace contextRef="#ctx0" brushRef="#br0" timeOffset="128180.6">9292 12340 0,'0'-21'0,"0"42"0,0-63 0,0 21 0,21 21 16,-21-21-16,0-1 0,21 1 15,1 21-15,-22-21 0,21 21 16,0 0-16,0 0 0,0 0 15,0 0-15,1 0 0,-1 21 0,0 0 16,0 1-16,0-1 0,0 21 0,1-21 16,-1 0-16,0 22 0,-21-22 15,0 0-15,0 21 0,0-20 0,0-1 16,0 0-16,0 0 0,0 0 16,-21-21-16,0 0 15,21-21 1,0 0-16,0 0 15,0 0-15,0-1 0,0 1 0,0 0 16,21 0-16,0-21 0,0 20 16,-21 1-16,21-21 0,0 21 15,1 0-15,-1-1 0,0 1 0,0 0 16,0 21-16,0-21 0,1 0 0,-1 21 16,0 0-16,0-21 0</inkml:trace>
  <inkml:trace contextRef="#ctx0" brushRef="#br0" timeOffset="128461.44">10520 11896 0,'0'0'0,"0"-21"0,0-1 16,-21 22-1,-1 0-15,1 0 0,21 22 16,-21-1-16,0 0 0,0 21 0,21-21 15,-21 22-15,-1-1 0,1 0 0,21-20 16,-21 20-16,21 0 0,-21 1 0,21-1 16,0 0-16,0-21 0,0 22 15,0-22-15,0 0 0,0 0 0,0 0 16,21 1-16,0-1 0,0-21 16,1 0-16,-1 21 0,0-21 0,0 0 15,21 0-15,-20 0 0,-1-21 16,21 21-16,-21-21 0</inkml:trace>
  <inkml:trace contextRef="#ctx0" brushRef="#br0" timeOffset="128636.34">10943 11959 0,'0'0'0,"0"-21"0,0 0 0,0 0 16,21 0-16,0 21 0,-21-22 15,22 22-15,-1 0 0,0 22 16,0-22-16,0 21 15,0 0-15,1 21 0,-1-21 0,0 22 16,21-1-16,-21 0 0,43 64 16,-22-85-16</inkml:trace>
  <inkml:trace contextRef="#ctx0" brushRef="#br0" timeOffset="128717.3">11451 12573 0,'-106'64'32,"-21"-22"-32,360-148 0,-508 233 15,233-127-15,-1 0 0,-63 0 16,64 0-16,21 0 0</inkml:trace>
  <inkml:trace contextRef="#ctx0" brushRef="#br0" timeOffset="129299.96">12742 12383 0,'127'0'31,"-63"0"-31,-1 21 0,1-21 0,20 0 16,1 0-16,21 0 0,148 0 16,-148 0-16,0 0 0,-1 0 0,1 0 15,0 0-15,0 0 0,-21 0 16,20 0-16,-20 0 0,-21 0 0,20 0 16,-20-21-16,-22 21 0,0 0 0,1 0 15,-22-22-15,0 22 0,0-21 0,-21 0 16,0 0-16,-21 0 15,0 0-15,0-1 0,0 1 16,-22 21-16,1-21 0,21 0 16,-43 0-16,22 0 0,0-1 0,-22 1 15,22 21-15,-22-21 0,1 0 16,20 21-16,1 0 0,0 0 0,-1-21 16</inkml:trace>
  <inkml:trace contextRef="#ctx0" brushRef="#br0" timeOffset="129485.86">14182 12107 0,'84'0'31,"-168"0"-31,211 0 0,-85 22 0,0-22 16,22 0-16,-22 0 0,22 21 0,-1-21 16,-21 21-16,22-21 0,-22 21 15,1 0-15,-1 0 0,0 1 0,-21 20 0,1 0 16,-22 1-16,0-22 0,0 21 0,0 0 16,-43 1-16,22 20 0,-21-20 15,-1-1-15,1 0 0,-21-21 16,-1 22-16,-21-1 0,22-21 0,-22 22 15,1-22-15,-1 0 0,-21 0 0,21 0 16</inkml:trace>
  <inkml:trace contextRef="#ctx0" brushRef="#br0" timeOffset="129925.76">11578 12404 0,'0'21'31,"0"0"-31,0 0 16,0 0-16,0 1 0,0-1 15,-21 0-15,-21 21 0,20-21 0,-20 22 16,0-22-16,-22 0 0,22 21 16</inkml:trace>
  <inkml:trace contextRef="#ctx0" brushRef="#br0" timeOffset="130818.25">16446 12023 0,'0'0'0,"22"-21"0,-1-1 16,-21 1-16,0 0 0,21 0 0,0-43 15,0 43-15,-21 0 16,0-21-16,21 21 0,-21-22 0,0 22 15,0 0-15,0 0 0,0 0 0,-21-1 16,0 1-16,-21 21 0,21 0 0,-22 0 16,1 0-16,-22 21 15,22 1-15,-21 20 0,20 0 0,-20 1 16,-1-1-16,22 21 0,0 1 0,-1-1 16,1 22-16,21-21 0,-22 41 0,1-41 15</inkml:trace>
  <inkml:trace contextRef="#ctx0" brushRef="#br0" timeOffset="130919.19">16468 12552 0,'21'-21'16,"42"0"-16</inkml:trace>
  <inkml:trace contextRef="#ctx0" brushRef="#br0" timeOffset="131033.13">16722 12340 0,'105'-127'16,"-62"43"-1,-191 295-15,296-444 0,-148 255 16,-21-1 0,-1 21-16,1-21 0,21 22 15,-21-1-15,21 0 0,-42-21 0</inkml:trace>
  <inkml:trace contextRef="#ctx0" brushRef="#br0" timeOffset="131367.93">17081 12552 0,'-21'-106'31,"21"85"-31,-21 0 0,0-22 16,0 22-16,0 0 0,21 0 16,0 0-16,-22 0 0,22-1 0,0 1 15,0 0-15,0 0 0,22 0 0,20 0 16,-21-1-16,21 1 15,-20 21-15,20 0 0,0 0 0,-21 0 16,22 0-16,-1 21 0,0-21 16,-20 22-16,20-1 0,-21 0 0,0 21 0,0-21 15,1 22-15,-1-22 16,-21 21-16,0-21 0,0 1 0,0 20 16,0-21-16,0 0 0,0 0 0,0 1 15,0-1-15,-21 0 0,-1-21 0,22 21 16,-21-21-1,21-21 1</inkml:trace>
  <inkml:trace contextRef="#ctx0" brushRef="#br0" timeOffset="131560.82">17484 12446 0,'63'-106'31,"-21"43"-31,-147 232 0,232-359 0,-85 147 16,-21 22-16,0 0 0,0 21 15,22-21-15,-22 21 0,0 0 0,21 0 16,-20 21-16,-1 0 0,0 0 0,0 0 15,-21 22-15,0-22 0,0 21 16,0 1-16,0-22 0,0 21 0,0-21 16,-21 43-16,0-43 0,0 0 15,21 0-15,-22-21 0,1 21 0,0-21 16,0 0-16,0 0 16,0 0-16,-1 0 0</inkml:trace>
  <inkml:trace contextRef="#ctx0" brushRef="#br0" timeOffset="132029.18">16785 12234 0,'0'-21'0,"0"42"0,21-42 0,0 0 0,-21 0 16,22 21-16,-22-21 0,0 0 0,-22 21 31,1 0-31,0 21 0,0 0 16,0 0-16,0 0 0,-1 22 0,22-1 15,-21 0-15,0 1 0,0-22 0,21-85 172</inkml:trace>
  <inkml:trace contextRef="#ctx0" brushRef="#br0" timeOffset="132468.93">15833 12150 0,'0'21'31,"-22"0"-31,22 21 16,-21 1-16,21-1 0,0 0 0,0 1 16,0-1-16,0 0 0,0-20 15,-21 20-15,0 0 0</inkml:trace>
  <inkml:trace contextRef="#ctx0" brushRef="#br0" timeOffset="132592.85">16235 12658 0,'0'0'31,"2286"-1122"32</inkml:trace>
  <inkml:trace contextRef="#ctx0" brushRef="#br0" timeOffset="134840.96">16933 12319 0,'0'-21'46,"0"0"-14,-21 42-1,0 0-31,0 0 0,0 0 0,-1 1 16,22-1-16,-21 0 0,0 21 0,21-21 15,0 22-15,0-22 0,0 21 16,-21-21-16,21 1 0,0-1 0,0 0 15,0 0-15,0 0 0,0 0 16,21 1-16,0-22 16,0 0-16,1 0 15,-1-22-15,0 1 0,0 21 16,21-21-16,-20 0 0,-1 0 16,0-22-16,0 22 0,0 0 0,-21-21 15,0 21-15,21-22 0,-21 22 0,0-21 16,0 21-16,0-22 0,0 22 15,0 0-15,-21 0 0,0 0 0,0 21 16,0 0-16,0 0 0,-1 0 0,1 0 16,0 0-16,0 21 0,0 0 15,0 21-15,-1-21 0,1 1 16,21 20-16,-21-21 0,21 0 0,0 22 16,0-22-16,0 0 0,0 0 15,21 0-15,0-21 0,1 0 16,20 0-16,0 0 0,1 0 0</inkml:trace>
  <inkml:trace contextRef="#ctx0" brushRef="#br0" timeOffset="136499.56">18669 12298 0,'0'0'16,"21"-21"-16,-21 0 0,0-1 15,0 1-15,0 0 0,0 0 16,0 0-16,0 0 16,-21 21-16,-21 0 0,20-22 0,1 22 15,-21 0-15,0 0 0,20 0 0,-20 22 16,0-22-16,21 21 0,-22 0 15,22 0-15,0-21 0,0 21 0,21 0 16,0 1-16,0-1 0,0 0 16,21-21-16,0 21 0,0 0 15,22 0-15,-22-21 0,21 22 0,-21-1 0,22 0 16,-22 0-16,21-21 0,-21 21 16,0 0-16,-21 1 0,0-1 15,0 0-15,0 0 16,-21-21-16,0 21 0,-21-21 15,-1 0-15,1 0 0,0 0 16,21 0-16,-22 0 0,1-21 0,0 21 16,20-21-16,-20 0 0,21 0 15,0-1-15,21 1 0,0 0 0,-21-21 16,21 21-16,0-1 0,0 1 0,0 0 16,0 0-1,0 42 1,21 0-16,-21 0 15,0 22-15,21-22 0,0 0 16,0 0-16,-21 22 0,21-22 0,1 0 16,-22 0-16,21 0 0,0 0 0,0 1 15,21-22-15,-20 21 0,20-21 16,-21 0-16,21 0 0,-20 0 0,20 0 16,0 0-16,1 0 0,-1-21 0,0 21 15,-21-22-15,22 1 0,-1 0 16,0 0-16,1-21 0,-22-1 15,21 22-15,1-42 0,-22 20 0,0-20 16,21-1-16,-21 1 0,1-1 16,-1 1-16,21-1 0,-21 1 0,0-22 15,1 22-15,-1-1 0,0 22 0,0-22 16,-21 1-16,0 20 0,0 1 16,0 0-16,0 21 0,0-22 0,-21 43 15,0 0 1,0 21-16,-1 22 0,1-1 15,0 0-15,0 1 0,-21 20 0,42 1 16,-22-1-16,1 1 0,0-1 16,0 1-16,21 20 0,0-20 15,0-1-15,-21 1 0,21-1 0,0 1 16,0-22-16,0 1 0,0-1 16,0 0-16,21-21 0,-21 22 0,21-22 15,0 0-15,0-21 0,1 0 0,-1 21 16,0-21-16,21 0 0,-21 0 15,22 0-15,-1-21 0,0 0 0,1 0 16,-1 0-16,0-1 0,-20 1 16,-1 0-16,21 0 0,-42 0 0,0-22 15,0 22-15,0 0 0,0 0 0,0 0 16,-21 0-16,0 21 0,0 0 16,-1 0-16,1 0 0,0 0 15,0 0-15,0 21 0,0 0 16,21 0-16,0 0 0,0 0 0,0 1 15,0-1-15,0 0 0,0 0 0,0 0 16,21 0-16,0 1 0,0-1 16,0 0-16,0-21 0,1 21 0,-1 0 15,0-21-15,0 21 0,0-21 16,0 0-16,22 0 0,-22 0 0,0 0 16,0 0-16,0 0 0,1 0 0,-1 0 15,21-21-15,-21 0 0,0 21 0,1-21 16,-1 0-16,0-22 0,0 22 15,-21 0-15,21-21 0,0 21 16,-21-22-16,22 22 0,-22 0 16,0 0-16,0 0 0,0-1 15,0 44 1,0-1-16,0 0 16,0 0-16,-22 0 0,22 22 15,-21-22-15,21 0 0,0 0 0,0 0 16,0 22-16,0-22 0,0 0 15,0 0-15,0 0 0,21-21 16,1 0-16,-1 0 0,0 0 16,0 0-16,0 0 0,22 0 0,-22 0 0,21-21 15,-21 21-15,22-21 16,-22 0-16,0 0 0,0-22 0,0 22 16,0 0-16,1-21 0,-22-1 0,0 22 15,21 0-15,-21-21 0,0 20 16,0 1-16,-21 21 15,21 21 1,-22 1-16,22-1 0,-21 0 16,0 0-16,21 0 0,0 0 0,0 22 15,0-22-15,0 0 0,0 0 16,0 0-16,0 1 0,0-1 16,0 0-16,21 0 0,0-21 0,1 0 15,-1 0-15,0 0 0,21 0 16,-21 0-16,22 0 0,-1 0 0,-21 0 15,22 0-15,-22-21 0,21 0 16,-21 21-16,0-21 0,1-1 0</inkml:trace>
  <inkml:trace contextRef="#ctx0" brushRef="#br0" timeOffset="136729.18">20976 12192 0,'21'-42'16,"-42"148"-16,21-170 0,21 1 0,-21 41 0,-21 22 15,0 0 1,0 0-16,0 22 15,-1-1-15,1 0 0,0 0 0,0 21 16,0-20-16,21 20 0,0-21 16,-21 21-16,21-20 0,0-1 0,-22 21 15,22-21-15,0 0 0,0 1 0,0 20 16,22-21-16,-1 0 16,0 0-16,0-21 0,0 0 0,22 0 15,-22 0-15,21 0 0,0 0 0,1 0 16,-1-21-16,-21 0 0,22 0 15,-1-21-15,0 20 0</inkml:trace>
  <inkml:trace contextRef="#ctx0" brushRef="#br0" timeOffset="137574.34">21632 11451 0,'21'-21'0,"-42"42"0,42-84 0,-21 42 16,0-1-16,0 44 15,-21-1 1,0 0-16,0 21 0,0 1 16,0 20-16,-22-21 0,22 22 15,-21-1-15,21 1 0,-22-1 0,22 1 16,-21 21-16,21-22 0,-1 1 0,1-22 16,0 21-16,0-20 0,21 20 15,0-42-15,0 22 0,0-22 0,0 21 16,0-21-16,21-21 0,0 22 15,0-22-15,1 0 0,-1 0 0,21 0 16,0 0-16,1-22 0,-22 1 0,21 21 16,1-21-16,-1 0 0,-21 0 15,21-22-15,-20 22 0,-1 0 0,0 0 16,-21 0-16,0 0 16,0 42-1,-21 0-15,0 0 16,-1 0-16,22 0 0,-21 1 15,21-1-15,-21 0 0,21 0 16,0 0-16,0 0 0,0 1 0,0-1 16,0 0-16,21 0 0,0-21 15,1 0-15,-1 0 0,0 0 16,21 0-16,-21 0 0,22 0 0,-22 0 16,21 0-16,-21-21 0,22 0 0,-22 0 15,0-1-15,0 1 0,0-21 16,-21 21-16,0-22 0,0 1 0,0 0 15,0-1-15,0 22 0,0-21 0,0 21 16,-21 0-16,0-1 0,0 22 16,-21 0-16,20 0 0,1 22 0,-21-1 15,21 0-15,-22 0 0,22 0 16,0 22-16,0-22 0,0 21 16,0-21-16,21 22 0,0-22 0,0 0 15,0 0-15,21 0 0,0-21 16,21 0-16,1 0 0,-22 0 15,21 0-15,0 0 0,-20-21 0,20 21 16,0-21-16,1 0 0,-22 0 0,21-1 16,0 1-16,1 0 15,-22 0-15,21-21 0,-21 20 0,1 1 16,-1 0-16,0 0 0,-21 42 31,-21 0-31,0 22 0,21-22 16,-22 21-16,22-21 0,-21 0 0,21 22 15,0-22-15,0 21 0,0-21 16,0 1-16,21-1 0,1 0 0,-1 0 16,0 0-16,21-21 0,-21 0 0,22 0 15,-1 0-15,-21 0 0,22 0 16,-1 0-16,-21-21 0,21 0 0,-20 0 16,20 0-16,-21-1 0,0-20 0,0 0 15,-21-1-15,0 1 0</inkml:trace>
  <inkml:trace contextRef="#ctx0" brushRef="#br0" timeOffset="137848">21653 11790 0,'-42'0'0,"84"0"0,-126 0 0,63 0 0,-1 0 15,1 21-15,42-21 16,22 0-1,-22 0-15,21 0 0,1 0 0,-1 0 16,0 0-16,22-21 0,-22 21 16,22-21-16,-22 21 0,21-21 0,-20 21 15,20-22-15,-20 22 0,-1 0 16,0-21-16,-21 21 0,1 0 16,-1 0-16,0-21 0,-42 21 15,-22-21-15,22 21 16,-21-21-16,-22 21 0,1 0 15,-1 0-15</inkml:trace>
  <inkml:trace contextRef="#ctx0" brushRef="#br0" timeOffset="138105.85">19071 11917 0,'-21'0'0,"42"0"0,-63 0 15,21 0-15,42 0 16,0 0-16,21 0 0,1-21 16,-1 21-16,0-21 0,22 21 0,-1-22 15,1 22-15,-1-21 0,1 21 16,-1-21-16,-20 21 0,20 0 0,-21-21 16,1 21-16,-22 0 0,21 0 0,-21 0 15,1 0-15,-1 0 0,-64 0 31,22 21-31,-21 0 0</inkml:trace>
  <inkml:trace contextRef="#ctx0" brushRef="#br0" timeOffset="138893.4">4212 14097 0,'0'-21'0,"0"0"16,0 0-16,0-1 15,0 1-15,-21 21 16,0-21-16,0 21 16,-1 0-16,22 21 15,-21-21-15,0 21 0,21 1 0,-21-22 16,21 21-16,0 0 0,0 0 15,21-21-15,0 0 16,0 0-16,1 0 0,-1 0 16,0-21-16,0 0 0,0 21 15,0-21-15,-21-1 0,0 1 0,0 0 16,0 0 0,0 0-16,-21 21 0,0 0 0,0 0 15,0 0-15,0 0 0,-1 0 16,1 21-16,0-21 0,21 21 15,0 0-15,0 0 0,0 1 0,0-1 16,0 0-16,0 0 0,0 0 0,0 0 16,0 1-16,0-1 0,0 0 15</inkml:trace>
  <inkml:trace contextRef="#ctx0" brushRef="#br0" timeOffset="139160.85">4127 14584 0,'0'-64'31,"22"43"-31,-1 21 16,0 0-16,0 0 16,0 0-16,0 0 0,1 21 0,-1 1 15,0-1-15,-21 0 0,21 21 0,-21-21 16,0 22-16,0-1 0,0-21 15,-21 22-15,0-1 0,0 0 16,-22 1-16,1-1 0,-22 0 0,22-21 16,-21 22-16,20-22 0,-20 21 15,20-21-15,-20-21 0,21 0 0,-1 0 16,22 0-16</inkml:trace>
  <inkml:trace contextRef="#ctx0" brushRef="#br0" timeOffset="139788.49">6159 14415 0,'0'0'0,"-21"0"15,-21 21-15,21-21 0,0 0 16,-1 0-16,1 0 0,0 0 0,42 0 31,22 0-31,-22 0 16,21 0-16,0 0 0,22 0 0,-22 0 15,22 0-15,20-21 0,-20-1 0,21 22 16,-1-21-16,1 0 0,0 21 16,-1-21-16,1 0 0,-22 0 0,1-1 15,-1 22-15,1-21 0,-22 0 0,1 0 16,-1 21-16,0-21 0,-21 0 0,1 21 16,-1-22-16,-21 1 0,0 0 15,0 0-15,-21 21 0,-1-21 16,1 21-16,0-21 0,0 21 15,-21 0-15,20 0 0,1 0 0,-21 0 16,21 0-16,0 0 0,-1 0 16,44 0-1,-1 21 1,0-21-16,0 0 0,0 0 16,22 21-16,-22-21 0,21 21 0,0-21 15,-20 21-15,-1 0 0,21-21 0,-21 22 16,-21-1-16,0 0 0,0 21 15,0-21-15,0 22 0,-21-22 0,0 21 16,-21 1-16,-1-22 0,1 21 0,0 0 16,-1-20-16,1 20 15,0-21-15,20 0 0,1 0 0</inkml:trace>
  <inkml:trace contextRef="#ctx0" brushRef="#br0" timeOffset="141248.92">9483 14182 0,'0'21'0,"0"-42"0,0 63 16,0-21-16,0 0 15,21-21 1,0 0-16,0 0 16,0-21-16,22 21 0,-1-21 0,-21 0 15,21 0-15,1 0 0,-1-1 16,-21 1-16,0 0 0,1-21 0,-22 21 15,0-1-15,0-20 0,0 21 0,0-21 16,-22 20-16,1-20 0,0 21 16,0 0-16,-21 0 0,20 21 0,1 0 15,-21 0-15,21 0 0,-22 0 16,22 0-16,-21 21 0,0 21 0,20-21 16,-20 22-16,0 20 0,21-21 15,-22 1-15,1 20 0,21-20 0,-22 20 16,22-21-16,0 22 0,0-22 0,21 1 15,0-1-15,0-21 0,0 21 16,21-20-16,0-1 0,22-21 0,-22 21 16,21-21-16,-21 0 0,22 0 15,-1 0-15,-21 0 0,21-21 0,1 21 16,-22-21-16,0-1 0,0 22 16,0-21-16,1 21 0,-22-21 15,-22 21 1,1 0-16,0 21 0,0 0 15,0 1-15,-22-1 0,22 0 0,0 0 16,-21 21-16,21-20 0,-1 20 16,1-21-16,21 0 0,0 22 15,-21-22-15,21 0 0,0 0 0,0 0 16,0 0-16,21-21 16,0 0-16,1 0 0,-1 0 15,0 0-15,21 0 0,-21-21 0,1 0 16,20 21-16,-21-21 0,21 0 0,-20 21 15,20-21-15,-21 21 0,21 0 16,-20-22-16,-1 22 0,0 0 0,0 0 16,0 0-16,-21 22 31,0-1-15,0 0-16,0 0 0,-21 0 15,21 0-15,-21 1 0,21-1 16,0 0-16,0 0 0,0 0 15,21-21 1,0 0-16,0 0 16,1-21-16,20 21 0,-21-21 0,21 0 15,-20-22-15,20 22 0,0 0 0,1-21 16,-1 21-16,0-1 0,1 1 0,-22 0 16,21 21-16,-21 0 0,0 0 15,1 0-15,-1 0 0,0 21 0,0 0 16,-21 1-16,21 20 0,0-21 15,-21 0-15,22 0 0,-1 1 16,0-1-16,0-21 0,0 21 0,0 0 16,1-21-16,20 0 0,-21 0 15,21 0-15,1 0 0,-1 0 0,0 0 16,1 0-16,-1-21 0,22 21 16,-22-21-16,21 0 0,-20-1 0,-1 1 15,22-21-15,-43 21 0,21 0 0,-21-22 16,0 22-16,1-21 0,-22-1 0,0 22 15,0-21-15,0 0 0,-22 20 16,1 1-16,-21 0 0,21 0 0,-22 0 16,1 21-16,0 0 0,-1 0 15,-20 0-15,21 0 0,-1 21 0,-20-21 16,20 21-16,1 21 0,21-20 16,-21-1-16,20 21 0,1 0 0,21-20 15,-21 20-15,21-21 0,0 0 16,0 0-16,21 1 0,0-1 0,1 0 15,-1-21-15,0 0 0,0 0 0,21 0 16,1 0-16,-22 0 0,21 0 0,1 0 16,-1-21-16,0 0 0,1-1 15,-1 1-15,0-21 0,1 21 0,-22-22 16,42-41-16,-42 20 0,1 22 16,-1-22-16,0 1 0,-21-1 15,0 1-15,0-1 0,0-20 0,21 20 16,-21 1-16,21-22 0,-21 22 0,0 20 15,0-20-15,0 42 16,0-22-16,0 22 0,0 42 16,0 22-16,0-1 15,-21 0-15,0 22 0,0-1 16,0 1-16,21-1 0,0 1 0,-22 20 16,22-20-16,0 21 0,0-22 0,0 1 15,0-1-15,0 1 0,0-1 0,0-21 16,22 1-16,-1-1 0,-21 0 15,21-20-15,0-1 0,21 0 0,-20-21 16,-1 0-16,21 0 0,0 0 0</inkml:trace>
  <inkml:trace contextRef="#ctx0" brushRef="#br0" timeOffset="141958">13356 14224 0,'21'-21'0,"-42"42"0,63-63 0,-42 21 16,-21 21-1,0 0-15,0 0 16,0 21-16,0 0 0,-1 0 0,-20 0 16,21 0-16,0 22 0,-22-22 15,22 21-15,0 1 0,-21-22 0,21 21 16,-1 0-16,22-20 0,0-1 0,0 0 15,0 0-15,0 0 0,22-21 16,-1 0-16,0 0 0,0 0 0,0 0 16,22 0-16,-22 0 0,0-21 0,0 21 15,0-21-15,0 0 0,-21 0 16,22-1-16,-22 1 0,0-21 0,0 0 16,0 20-16,-22-20 0,1 0 0,21-1 15,-21 1-15,21 21 0,-21-21 16,21-1-16,0 1 0,0 21 15,0-22-15,21 22 0,0-21 0,0 21 16,1 0-16,20-1 0,-21 1 16,0 0-16,22 21 0,-22 0 0,0 0 15,0 0-15,0 21 0,0 0 16,1 22-16,-1-22 0,0 21 0,-21 1 16,0-1-16,0 0 0,0 22 0,0-1 15,0 1-15,0 20 0,0-20 0,0 21 16,0-22-16,0 22 0,-21-1 15,21 1-15,-21 0 0,-1-1 0,22 1 16,0 0-16,0-1 0,0 1 0,0 0 16,0-1-16,0 1 0,0-21 0,-21 20 15,21-20-15,0 20 0,0-20 16,-21-1-16,21-20 0,0-1 16,0 0-16,-21 1 0,21-22 0,-21 0 15,21 0-15,-21-42 16,21 0-16,-22-21 0,22-1 15,-21 1-15,21-22 0,-21 1 0,21-1 16,0-20-16,0-1 0,-21-21 0,21 22 16,0-22-16,0 0 0,0 0 15,0 0-15,21 0 0,0 22 16,0-1-16,1 0 0,20 1 0,0-1 16,1 22-16,-1-1 0,0 1 0,22 20 15,-1-20-15,22 20 0,-22 1 16,22 21-16</inkml:trace>
  <inkml:trace contextRef="#ctx0" brushRef="#br0" timeOffset="142280.82">15113 13547 0,'0'0'0,"0"21"16,-21 0-16,0 21 0,21 1 16,0-1-16,0 22 0,-22-1 15,22 1-15,0-1 0,0-21 0,-21 22 16,21-1-16,0-20 0,0 20 0,0-20 15,-21-1-15,21 0 0,-21-21 16,21 1-16,0-1 0,0 0 0,0 0 16,-21-21-16,0 0 0,-1 0 15,1-21-15,21 0 16</inkml:trace>
  <inkml:trace contextRef="#ctx0" brushRef="#br0" timeOffset="142993.18">14541 14161 0,'22'0'16,"-1"0"0,0 0-16,21 0 0,-21 0 0,22 0 15,-1 0-15,22 0 0,-22 0 16,21-22-16,1 1 0,-1 0 16,-20 21-16,20-21 0,1 0 0,-1-22 15,-20 22-15,20-21 0,-21 21 0,-20-22 16,20 1-16,-21 0 0,0 21 15,-21-22-15,0 22 0,0-21 0,0 21 16,-21 42 0,0 21-1,21-21-15,-21 22 0,0-1 0,-1 0 16,22 1-16,-21-1 0,0 0 0,21 1 16,-21-1-16,21-21 0,-21 21 15,21 1-15,0-22 0,-21 0 0,21 0 16,0 0-16,0 1 0,0-1 15,21-21 17,0-21-32,-21-1 0,21 1 0,0 0 15,0 21-15,-21-21 0,22 0 16,-1 0-16,-21-1 0,21 1 0,0 21 16,-21-21-16,21 21 15,-21 21-15,21 0 16,-21 1-16,0-1 0,0 0 15,22 0-15,-22 0 0,21 0 16,-21 1-16,0-1 0,21-21 0,0 0 16,0 21-16,0-21 15,1 0-15,-1 0 0,0 0 0,0 0 16,0-21-16,22 0 0,-22 21 0,21-22 16,-21 1-16,22 0 0,-1 0 15,-21 0-15,21 0 0,-20-22 0,-1 22 16,0-21-16,0 21 0,-21-22 0,0 1 15,0 21-15,0 0 0,0-1 16,-21 1-16,0 21 0,0 0 0,-1 0 16,1 21-16,-21 1 0,21 20 0,0 0 15,-1-21-15,-20 22 0,42-1 16,-21 0-16,0 1 0,21-22 16,0 21-16,0 1 0,0-22 0,0 0 15,0 0-15,0 0 0,21 0 0,0 1 16,21-22-16,-20 0 0,20 0 15,21 0-15,-20 0 0,20 0 0,1-22 16,-22 1-16,22 0 0</inkml:trace>
  <inkml:trace contextRef="#ctx0" brushRef="#br0" timeOffset="143568.85">17801 13885 0,'-21'0'0,"42"0"0,-63 22 0,21-22 16,21 21-16,21-42 31,0 21-31,0-22 0,-21 1 0,21 0 16,0 21-16,1-42 0,-1 21 0,0-1 15,0 1-15,-21-21 0,21 21 16,-21-22-16,0 22 0,0 0 0,0 0 16,0 0-16,-21 21 0,-21 0 0,-1 0 15,1 0-15,0 0 16,-22 21-16,1 0 0,-1 0 0,22 0 16,-22 1-16,22-1 0,0 0 0,-1 21 15,22-21-15,0 1 0,21-1 16,0 0-16,0 0 0,21 0 0,0 0 15,1 1-15,62 20 0,-41-21 16,-1 0-16,0 0 0,1 1 16,-1 20-16,0-21 0,-21 0 15,22 22-15,-22-22 0,0 21 0,0-21 16,0 22-16,-21-22 0,0 0 0,0 21 16,-21-21-16,0 1 0,-21-1 15,-1 0-15,1-21 0,-21 21 0,-64-21 16,63 0-16,1 0 0,-1 0 15,22 0-15,-1-21 0,1 0 16,0 0-16,21-1 0,-1 1 0,1 0 16,0-21-16,21 21 0,0-1 0,0-20 15,0 0-15,21 21 0,0-22 16,22 1-16,-22 0 0,21-1 0,1 1 16,20 0-16,-21-1 0,22 1 0,-1 21 15</inkml:trace>
  <inkml:trace contextRef="#ctx0" brushRef="#br0" timeOffset="143788.72">18373 13526 0,'0'0'15,"0"21"-15,0 21 0,0-21 16,0 22-16,0-1 0,-22 0 0,1 1 16,21 20-16,-21-21 0,0 1 0,0-1 15,21 0-15,-21 22 0,21-43 16,-22 21-16,22 1 0,-21-22 0,21 21 15,0-21-15,0 1 0,0-1 0,0 0 16,21-21-16,1 0 16,-1 0-16,0 0 0,-21-21 15,0 0 1,0-1-16,0 1 0</inkml:trace>
  <inkml:trace contextRef="#ctx0" brushRef="#br0" timeOffset="143953.64">17970 13991 0,'0'0'0,"43"0"32,-22 0-32,0 0 0,21 0 15,1 0-15,-1 0 0,0 0 16,1 0-16,20 0 0,-20 0 0,20 0 16,1 0-16,-22 0 0,21 0 0,-20 0 15,20 0-15,-20 0 16</inkml:trace>
  <inkml:trace contextRef="#ctx0" brushRef="#br0" timeOffset="146305.21">19156 14224 0,'0'0'0,"0"21"31,21-21-31,-21-21 0,21 0 16,0 21-16,-21-21 0,0 0 0,0-1 15,0 1-15,0 0 16,0 0-16,0 0 0,0-22 0,0 22 16,-21 0-16,0 0 0,0 0 15,0 0-15,-1 21 0,-20 0 0,21 0 16,0 0-16,-22 0 0,22 21 0,-21 0 16,21 0-16,0 0 0,-22 22 15,22-22-15,0 21 0,0 0 0,0-20 16,-1 20-16,22-21 0,0 0 0,0 22 15,0-22-15,0 0 0,22 0 16,-1-21-16,0 0 0,0 0 16,21 0-16,-20 0 0,20 0 0,-21 0 15,21 0-15,-20-21 0,20 0 16,-21 0-16,0 21 0,22-22 16,-22-20-16,0 21 0,0 0 0,0 0 15,0-22-15,1 22 0,-22 0 0,21 0 16,-21 0-16,21-1 0,-21 44 15,0-1 1,-21 0-16,0 21 0,-1-21 16,22 1-16,-21-1 0,0 21 15,21-21-15,0 0 0,0 1 16,0 20-16,0-21 0,0 0 0,21-21 16,22 0-1,-22 0-15,0 0 0,0 0 16,21 0-16,-20 0 0,20-21 0,-21 0 15,21 0-15,1-22 0,-22 22 16,21-21-16,1 21 0,-22-22 0,21-20 16,-21 21-16,0-22 0,22 1 0,-22-1 15,0 1-15,-21-1 0,21 1 16,-21-1-16,0 22 0,21-1 0,-21 1 16,0 21-16,0 0 0,0 0 0,-21 21 15,0 0-15,0 21 16,0 0-16,0 0 0,-1 21 0,-20 1 15,21-1-15,0 22 0,0-1 16,-1-21-16,1 22 0,21-1 16,0 1-16,0-22 0,0 22 0,0-22 15,0 0-15,0 1 0,21-1 0,1 0 16,-1-20-16,21 20 0,-21-21 16,22 0-16,-22-21 0,21 21 0,-21-21 15,22 0-15,-22 0 0,0 0 0,21 0 16,-21 0-16,1-21 0,-1 0 15,0 0-15,0 0 0,0 0 0,0-22 16,1 22-16,-1-21 0,0 21 16,0-22-16,0 22 0,-21-21 0,0 21 15,0-1-15,0 1 16,-21 21 0,0 21-16,0 1 0,0-1 0,-1 0 15,1 0-15,21 21 0,0-20 16,-21-1-16,21 0 0,0 0 0,0 0 15,0 0-15,0 1 0,21-1 0,0-21 16,1 21-16,-1-21 0,0 0 16,21 0-16,-21 0 0,22 0 15,-1 0-15,0 0 0,1-21 0,-22 21 16,21-21-16,1-1 0,-1 1 0,-21 0 16,0 0-16,22-21 0,-22 20 15,0-20-15,0 21 0,0 0 0,0-22 16,-21 22-16,0 0 15,0 42 1,-21 0-16,0 1 16,0-1-16,0 0 0,21 21 15,0-21-15,-21 1 0,21-1 0,0 0 16,0 0-16,0 0 0,0 0 0,0 1 16,0-1-16,21-21 0,0 0 15,0 0 1,0 0-16,0 0 0,-21-21 15,22 21-15,-1-22 0,-21 1 16,0 0-16,21 0 0,0-21 16,0 20-16,-21-20 0,21 21 0,1-21 15,-1 20-15,-21 1 0,21 0 0,0 0 16,-21 0-16,21 21 16,-21 21-16,0 0 15,0 0-15,0 22 0,0-22 0,0 0 16,0 21-16,0-21 0,0 1 15,21 20-15,-21-21 0,22 0 0,-1 0 16,0 1-16,0-1 0,0-21 16,0 0-16,1 0 0,-1 0 15,0 0-15,0 0 0,0-21 0,0-1 16,1 22-16,-1-21 0,0 0 16,0 0-16,0 0 0,0-22 15,1 22-15,-1-21 0,0 21 0,0-22 16,0 22-16,-21 0 0,21 0 0,-21 0 15,22 0-15,-22 42 16,0 0 0,0 0-16,0 0 0,0 0 0,0 1 15,0-1-15,0 0 0,0 0 16,0 0-16,0 0 0,21 1 16,0-22-16,0 21 0,0-21 0,22 21 15,-22-21-15,21 0 0,0 0 0,-20 0 16,20 0-16,0 0 0,-21 0 15,22 0-15,-1-21 0,-21 0 0,22 21 16,-22-22-16,0 1 0,0 0 0,0 0 16,0-21-16,-21 20 0,0 1 15,0-21-15,0 21 0,0 0 0,0-1 16,0 1-16,0 0 0,-21 42 16,0-21-1,0 21-15,0 22 0,21-22 16,0 0-16,-21 0 0,21 22 0,0-22 0,0 0 15,0 0-15,0 0 0,0 0 16,0 1-16,21-22 0,0 21 16,0-21-16,0 0 0,22 0 0,-22 0 15,21 0-15,0 0 0,1 0 16,-1 0-16,-21-21 0,22-1 0,-1 22 16,-21-21-16,21 0 0,-20 0 0,-1-21 15,0 20-15,0 1 0,0-21 16,0 21-16,-21 0 0,22-1 0,-22 44 31,-22-1-31,1 0 0,21 0 16,-21 0-16,0 0 15,0 1-15,0-1 0,21 0 0,-22-21 16,22 21-16,-21-21 0,21 21 16,-21-21-16,42 0 31,0-21-31,1 21 15,-1-21-15,0 0 0,0 0 16,0-1-16,0 1 0,1 0 16,20 0-16,-21 0 0,0 0 0,0 21 15,1 0-15,-22 21 16,0 21 0,0-21-16,0 0 0,0 1 0,0-1 15,0 0-15,0 0 0,0 0 0,0 0 16,0 1-16,21-1 0,0-21 15,0 21-15,0-21 0,0 0 0,1 0 16,-1 0-16,0 0 0,0 0 0,21 0 16,-20 0-16,-1 0 0,21-21 15,-21 0-15,0-1 0,22 1 0,-22-21 16,0 0-16,0-1 0,22 1 16,-1-85-16,0 63 15,-21 1-15,1-1 0,-1 1 0,42-43 16,-63 43-16,21 20 0,-21 22 15,0-21-15,0 21 0,0-1 16,-21 22-16,0 0 16,0 22-16,0 20 0,0-21 0,-1 21 15,1 1-15,-21-1 0,21 22 16,0-22-16,-1 21 0,22 1 0,-21-22 16,21 22-16,0-1 0,-21 22 15,21-43-15,0 1 0,0-22 16,0 21-16,21-21 0,0 0 0,-21 1 15,22-1-15,-1-21 0,0 0 0,0 0 16,0 0-16,22 0 0,-22 0 16,0 0-16,0 0 0,21 0 15,-20-21-15,-1-1 0,21 1 0,-21 0 16,0 0-16,22 0 0,-22-22 0,-21 22 16,21-21-16</inkml:trace>
  <inkml:trace contextRef="#ctx0" brushRef="#br0" timeOffset="146574.04">23368 13589 0,'-21'0'16,"42"0"-16,-63-21 0,20 21 0,44 0 31,-1 0-31,0 0 0,21 0 0,-21 0 16,43 0-16,-22 0 0,1 0 15,20-21-15,-21 21 0,22 0 0,-1 0 16,-20 0-16,20 0 0,-20 0 15,-1-21-15,0 21 0,1 0 0,-22 0 16,0 0-16,0 0 0,0 0 16,0 0-16,-21-22 15,-21 22 1,0-21-16,-21 21 16,-1 0-16,1 0 0,-21-21 0,-1 0 15,-21 21-15,-20 0 0</inkml:trace>
  <inkml:trace contextRef="#ctx0" brushRef="#br0" timeOffset="146900.85">19452 13737 0,'0'0'0,"-127"-21"31,148 21-31,22-21 0,20 21 16,1 0-16,20 0 0,-20 0 0,20-21 15,1 21-15,0 0 16,-1 0-16,1 0 0,0-21 0,-1 21 16,1 0-16,0 0 0,-1-22 0,1 22 15,0 0-15,-1 0 0,-20-21 16,-1 21-16,1-21 0,-1 21 0,1-21 15,-1 21-15,1 0 0,-1-21 0,-20 21 16,20 0-16,1 0 0,-1 0 16,1 0-16,-1 0 0,1 0 0,20 21 15,-20-21-15,-1 21 0</inkml:trace>
  <inkml:trace contextRef="#ctx0" brushRef="#br0" timeOffset="147160.71">24426 14224 0,'0'0'0,"21"0"15,-21 21-15,-21-21 94,0 0-94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7:02:59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11642 8869 0</inkml:trace>
  <inkml:trace contextRef="#ctx0" brushRef="#br0" timeOffset="2739.27">16319 6392 0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7:03:20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12594 339 0,'-21'0'62,"21"21"-62,-21-21 16,21 21-16,0 0 16,-21 0-1,21 1-15,0-1 16,21 0-1,0-21-15,0 0 0,0 0 16,0 0-16,22 0 0,-22 0 16,21 0-16,1 0 0,-1 0 0,0 0 15,1-21-15,-22 21 16,21-21-16,0-1 0,1 1 0,-1 21 16,-21-21-16,0 0 0,1 0 15,-1 0-15,-21-1 0,0 1 16,0 0-16,0 0 0,-21 0 0,-1 0 15,-20-1-15,21 22 0,-21-21 16,-1 21-16,1 0 0,0 0 0,20 0 16,-20 0-16,0 0 0,-1 0 15,1 0-15,0 21 0,-1 1 0,1-1 16,0 21-16,21-21 0,-22 22 16,1-22-16,21 21 0,-22-21 0,22 22 15,0-22-15,0 21 16,21-21-16,0 22 0,-21-22 0,21 21 15,0-21-15,0 0 0,0 22 16,0-22-16,21 21 0,-21-21 0,21 1 16,21-1-16,-20 0 0,-1-21 0,21 0 15,0 21-15,-20-21 0,20 0 16,-21 0-16,21 0 0,1-21 0,-22 0 16,0 21-16,0-21 0,0 21 15,1-22-15,-22 1 16,-22 0-16,1 21 15,0 0-15,-21 0 0,21 0 16,-22 0-16,1 21 0,0 0 16,-1 1-16,1-1 0,0 0 0,-1 21 15,1-21-15,0 22 0,-1-1 0,1 0 16,21 1-16,-22-1 0,22 0 16,0 1-16,21-1 0,0-21 0,0 22 15,0-1-15,0-21 0,0 0 16,21 0-16,0 1 0,22-1 0,-22-21 15,21 0-15,1 0 0,-1 0 0,0 0 16,1 0-16,-1 0 16,0-21-16,1 21 0,-1-22 0,0 22 15,1-21-15,-1 0 0,0 0 16,1 21-16</inkml:trace>
  <inkml:trace contextRef="#ctx0" brushRef="#br0" timeOffset="263.85">13208 910 0,'0'-42'16,"0"21"-1,-21 21-15,21 21 16,0 0 0,0 0-16,0 22 0,0-22 15,21 0-15,0 21 0,0-21 16,0 22-16,-21-22 0,22 21 0,-22-21 15,21 1-15,-21 20 0,0-21 16,21 0-16,0 0 0,-21 1 16,21-1-16,0-21 0,1 0 15,-1 0 1,0-21-16</inkml:trace>
  <inkml:trace contextRef="#ctx0" brushRef="#br0" timeOffset="508.7">13610 868 0,'0'0'0,"0"-21"0,-21 21 15,0 0 1,0 0-16,-1 0 0,1 21 16,-21 0-16,21 0 0,-22 0 15,22 22-15,-21-22 0,0 21 0,20 1 16,-20-1-16,0-21 0,-1 21 15,22-20-15,0 20 0,0-21 0,0 0 16,0 0-16,21 1 0,0-1 0,0 0 16,21-21-1,0 0-15,0 0 16,21 0-16,-20-21 0,20 0 0</inkml:trace>
  <inkml:trace contextRef="#ctx0" brushRef="#br0" timeOffset="799.54">14012 847 0,'0'0'16,"0"-21"-16,-21-1 16,0 22-16,0 0 0,0 0 15,-22 0-15,22 22 0,0-22 16,-21 21-16,20 21 0,1-21 0,-21 22 15,21-22-15,0 21 0,21 0 0,-22-20 16,22 20-16,-21-21 0,21 21 16,0-20-16,0-1 0,0 0 0,0 0 15,0 0-15,0 0 0,21 1 16,1-22-16,-1 0 0,0 0 0,0 0 16,0 0-16,22 0 0,-1 0 0,-21 0 15,21-22-15,1 1 0,-1 21 16,0-21-16</inkml:trace>
  <inkml:trace contextRef="#ctx0" brushRef="#br0" timeOffset="1187.97">14287 1058 0,'0'0'0,"-21"22"31,42-22-16,1 0 1,20 0-16,-21 0 0,0-22 16,0 22-16,1-21 0,-1 0 0,0 21 15,0-21-15,0 21 16,-21-21-16,21 0 0,-21-1 0,0 1 16,0 0-16,-21 21 15,0 0-15,0 0 0,0 0 16,-22 0-16,22 0 0,0 0 0,-21 21 15,21 0-15,-22 1 0,22-1 16,0 21-16,0-21 0,0 0 0,-1 22 16,1-22-16,21 0 0,-21 21 15,21-20-15,0-1 0,0 0 16,0 0-16,21-21 0,0 0 16,1 21-16,-1-21 0,0 0 15,21 0-15,1 0 0,-22 0 0,21 0 16,0-21-16,1 0 0,-1 0 15,0 21-15</inkml:trace>
  <inkml:trace contextRef="#ctx0" brushRef="#br0" timeOffset="1523.78">14795 889 0,'0'0'0,"0"-21"0,0 0 16,-21 21-1,0 0-15,21 21 16,-21 0-16,21 0 15,-21 0-15,21 22 0,0-1 0,-21-21 16,21 22-16,0-1 0,0 21 16,0-20-16,-22-1 0,-20 22 0,42-22 15,0 43-15,0-22 0,0 1 0,0 20 16,0 1-16,-21 0 0,21-1 16,-21 1-16,21-22 0,0 1 0,-21 21 15,-1-1-15,22-20 0,-21 20 0,21-20 16,-21-1-16,21-20 0,0-1 15,0 0-15,0 1 0,0-22 0,-21 0 16,21 0-16,0-42 31,21 0-31,-21 0 0,21-22 16,0 1-16,-21 0 0,22-22 0,-1 22 16,0-22-16,0 1 0,0-22 0</inkml:trace>
  <inkml:trace contextRef="#ctx0" brushRef="#br0" timeOffset="1840.6">14711 1397 0,'0'0'0,"0"-42"0,0-1 16,0 1-16,-21 0 0,-1-1 0,22 1 15,0 21-15,0-21 0,0-1 0,0 22 16,0-21-16,0 21 0,85-64 31,-43 64-31,1 0 0,-1 21 16,0 0-16,1 0 0,-1 0 0,0 0 15,1 21-15,-1 0 0,-21 0 16,0 21-16,1-20 0,-22 20 0,0 0 16,0 1-16,-22-22 0,1 21 0,0-21 15,-21 22-15,-1-22 0,22 0 16,-21 0-16,0 0 0,-1 0 0,1-21 16,0 22-16,20-22 0,1 0 15,-21 0-15,21 0 0,21-22 31,0 1-15,21 0-16,0-21 0,0 21 16</inkml:trace>
  <inkml:trace contextRef="#ctx0" brushRef="#br0" timeOffset="2134.42">15473 339 0,'0'0'0,"-21"21"31,21 0-31,-22 21 0,22-20 16,-21 20-16,0 0 0,21 1 16,-21 20-16,0 1 0,21-1 0,-21 1 15,-1-1-15,1-21 0,0 22 16,21-1-16,-21-20 0,0-1 0,21 0 15,0 1-15,0-22 0,0 21 0,0-21 16,0 1-16,0-1 16,21-21-1,0-21-15,0-1 0,0 1 16,1 0-16</inkml:trace>
  <inkml:trace contextRef="#ctx0" brushRef="#br0" timeOffset="2368.3">15769 889 0,'-21'0'15,"0"21"1,21 0-16,-21 1 0,-1-1 16,1 0-16,0 0 0,21 21 15,-21-20-15,0-1 0,0 0 0,21 21 16,0-21-16,-22 1 0,22-1 0,-21-21 15,21 21-15,0 0 16,21-21 0,1 0-16,-1 0 0,0 0 15,0 0-15,0-21 0</inkml:trace>
  <inkml:trace contextRef="#ctx0" brushRef="#br0" timeOffset="3140.33">15938 995 0,'0'0'0,"0"-21"0,22 21 0,-22-21 16,-22 21 15,22 21-31,0 0 0,-21 0 16,0 0-16,0 0 0,21 1 0,0 20 16,-21-21-16,0 0 0,21 22 15,-22-22-15,22 0 0,0 0 0,0 0 16,0 0-16,0 1 0,0-1 0,0 0 15,22-21 1,-1 0-16,0 0 0,0 0 0,0 0 16,0-21-16,1 0 0,-1 21 15,0-22-15,0 1 0,-21 0 0,21 0 16,-21 0-16,0-22 0,0 22 0,0 0 16,0 0-16,0-21 15,-21 20-15,0 1 0,0 0 0,0 0 16,21 0-16,0 0 15,0-1-15,0 1 0,0 0 16,0 0-16,21 21 0,0-21 16,0 0-16,0 21 0,22 0 15,-22 0-15,21 0 0,0 0 0,-20 0 16,20 0-16,-21 0 0,21 0 16,-20 0-16,-1 21 0,0 0 0,0 0 15,-21 0-15,0 0 0,0 1 16,0 20-16,0-21 0,0 0 0,0 22 15,0-22-15,0 21 0,0-21 16,0 0-16,0 1 0,0-1 16,0 0-16,0 0 0,0 0 0,0 0 15,-21-21 1,0 0 0,21-21-1,0 0-15,0 0 16,0 0-16,0-22 0,0 22 0,0-21 15,21 21-15,0-22 0,0 22 16,0-21-16,1 21 0,20-22 0,-21 22 16,21-21-16,-20 21 0,20 0 0,0-1 15,22 1-15,-22 21 16,0 0-16,1 0 0,-1 0 0,-21 0 16,22 21-16,-22 1 0,0-1 15,0 21-15,-21-21 0,0 22 0,0-22 16,0 21-16,-21 0 0,0-20 15,0 20-15,-1-21 0,1 0 0,0 0 16,0 1-16,0-1 0,0 0 0,-1 0 16,44-42 15,-1 0-15</inkml:trace>
  <inkml:trace contextRef="#ctx0" brushRef="#br0" timeOffset="3619.63">17632 762 0,'0'0'0,"0"-63"16,-21 63-1,-1-22-15,1 22 0,0 0 16,0 0-16,0 0 0,0 0 15,-1 22-15,1-22 0,0 21 16,0 0-16,0-21 0,0 21 0,-1 0 16,1 0-16,21 1 0,0-1 15,0 0-15,0 0 0,0 0 16,0 0-16,21-21 0,1 22 16,-1-22-16,0 0 0,21 0 15,-21 21-15,1-21 0,20 0 0,-21 0 16,0 0-16,0 0 0,22 0 15,-22 21-15,0-21 0,-21 21 0,21-21 16,0 21-16,-21 0 0,22 1 0,-22-1 16,0 0-1,0 0-15,0 0 0,0 0 0,-22 1 16,1-1-16,0-21 0,-21 21 16,21 0-16,-22 0 0,1-21 0,21 21 15,-22-21-15,-20 22 0,21-22 0,-1 0 16,1 0-16,0 0 0,-1 21 15,1-21-15,21 0 0,0 0 0,-22 0 16,22 0-16,0-21 0,0-1 16,0 1-16,21 0 15,0 0-15,0 0 0,0 0 0</inkml:trace>
  <inkml:trace contextRef="#ctx0" brushRef="#br0" timeOffset="3996.42">16341 360 0,'0'0'0,"-22"0"0,1 0 0,21 21 15,-21-21-15,21 21 0,0 0 16,0 1 0,21-22-1,0 0-15,1 0 0,-1 0 16,0 0-16,0 0 0,0-22 0,-21 1 16,21 0-16,-21 0 15,0 0-15,-21 21 16,0 0-16,0 0 15,0 0 1,0 0-16,-1 21 16,1 0-16,21 0 15,-21-21-15</inkml:trace>
  <inkml:trace contextRef="#ctx0" brushRef="#br0" timeOffset="4252.27">15240 572 0,'0'0'0,"-21"0"0,0 21 0,42 0 31,0-21-31,21 0 0,-21 0 16,22 0-16,-1 0 0,0 0 15,1 0-15,-1 0 0,0 0 0,1 0 16,-22 0-16,21 0 0,-21 0 16,1 0-16,-1 0 0,0 0 0,0 0 15,-21 21 1</inkml:trace>
  <inkml:trace contextRef="#ctx0" brushRef="#br0" timeOffset="5180.38">12150 1842 0,'0'0'0,"-22"0"0,1-22 0,0 22 16,0 0-16,0 0 0,0 0 0,21-21 15,-22 21-15,1 0 0,0-21 0,0 21 16,0-21 0,0 21-16,42 0 78,0 0-78,0 0 0,0 0 0,0 0 15,1 0-15,20 0 0,-21 0 16,21 0-16,1 0 0,-1 0 16,22 0-16,-22 0 0,21 0 0,1 0 15,-1 0-15,1 0 0,21 0 0,-1 0 16,22 0-16,-21 0 0,21 0 16,-1 0-16,1 0 0,0 0 0,0 0 15,0-21-15,21 21 0,-21 0 0,-1-21 16,22 21-16,0 0 0,-21 0 15,21 0-15,-21 0 0,21 0 16,0 0-16,0 0 0,0 0 16,0 0-16,0 0 0,0 0 0,0 0 0,0 0 15,-21-22-15,21 22 0,-21 0 16,21 0-16,-21 0 0,-1 0 16,1 0-16,0 0 0,-21 0 0,21 0 15,-22 0-15,1 0 0,0 0 16,-1 0-16,1 0 0,0 0 0,-22 0 15,22 0-15,-22 0 0,1 0 0,-1 0 16,1 0-16,-22-21 0,0 21 16,1 0-16,-22 0 0,0 0 0,0 0 15,0 0-15,1 0 16,-22-21 15</inkml:trace>
  <inkml:trace contextRef="#ctx0" brushRef="#br0" timeOffset="5324.06">17801 1672 0,'-21'0'16,"0"0"-1,21 21 1,-21-21-16,-1 0 15,1 0-15,0 0 16</inkml:trace>
  <inkml:trace contextRef="#ctx0" brushRef="#br0" timeOffset="6440.42">974 2667 0,'0'0'0,"-22"0"0,1 0 15,0 0-15,0 0 16,0 0-16,0 0 0,-1 0 16,44 0 15,20 0-31,0 0 0,1 0 15,20 0-15,1 0 16,-1 0-16,22 0 0,-1 0 0,-20 0 16,21 0-16,-1 0 0,-20 0 15,20 0-15,-20 0 0,-22 0 0,22 0 16,-22 0-16,22 0 0,-22 0 16,-21 0-16,21 0 0,-20 0 0,-1 0 15,0 0-15,-42 0 31</inkml:trace>
  <inkml:trace contextRef="#ctx0" brushRef="#br0" timeOffset="6876.18">1778 2709 0,'0'0'0,"-21"0"15,0 0-15,-1 0 16,22 22-16,-21-1 16,21 0-16,0 0 15,0 0-15,0 22 0,0-22 16,0 21-16,0-21 0,0 22 0,0-1 16,0 21-16,21-20 0,-21 20 15,0-20-15,22 20 0,-22-21 16,21 22-16,0-22 0,-21 1 15,0 20-15,0-21 0,0-20 0,0 20 16,0-21-16,0 21 0,-21-20 16,0-1-16,-1 0 0,1 0 0,-21 0 15,21-21-15,-22 0 0,-20 0 16,21 0-16,-22 0 0,1 0 0,20 0 16,-20 0-16,-1-21 0,22 0 15,0 0-15,-1 0 0,1-1 0,21 1 16,-22-21-16,22 21 0,0 0 15,21-22-15,0 22 0,0 0 0,0 0 16,0 0-16,0-1 16,21 1-16,22 0 0,-22 0 0,0 21 15,21-21-15,1 0 0,-1 21 16,21 0-16</inkml:trace>
  <inkml:trace contextRef="#ctx0" brushRef="#br0" timeOffset="7404.44">2371 3344 0,'0'0'0,"21"-63"31,-21 42-31,-21 21 0,-1 0 16,1-21-16,0 21 0,-21 0 0,21 0 15,-22 0-15,22 0 0,-21 21 16,21-21-16,-22 21 0,22 21 0,0-21 16,-21 22-16,20-1 0,1-21 15,0 22-15,0-1 0,0 0 0,0 1 16,21-1-16,0-21 0,0 21 16,0-20-16,0-1 0,0 0 15,21 0-15,0-21 0,0 0 16,0 21-16,0-21 0,22 0 0,-22 0 15,21 0-15,1-21 0,-1 0 16,0 0-16,-21 0 0,22-1 0,-1 1 16,-21 0-16,22 0 0,-22-21 15,0 20-15,-21-20 0,0 21 0,0-21 16,0-1-16,0 22 0,0 0 16,0-21-16,0 20 0,0 1 15,-21 21-15,0 0 0,-1 0 16,22 21-16,0 1 15,0-1-15,0 0 0,0 21 16,0-21-16,0 22 0,0-22 16,0 0-16,0 21 0,22-20 0,-1-1 15,-21 0-15,21 0 0,0 0 16,0 0-16,0-21 0,1 0 16,-1 0-16,0 0 0,0 0 15</inkml:trace>
  <inkml:trace contextRef="#ctx0" brushRef="#br0" timeOffset="7639.86">2773 3196 0,'0'0'0,"0"-21"32,0 42-32,0 0 15,0 22-15,0-22 16,21 0-16,-21 21 0,0-20 0,0 20 15,0-21-15,0 21 0,21-20 16,-21 20-16,0-21 0,0 0 0,0 0 16,0 1-16,0-1 0,0 0 0,21 0 15,0-21 1,1-21 0</inkml:trace>
  <inkml:trace contextRef="#ctx0" brushRef="#br0" timeOffset="7875.73">3111 3175 0,'0'0'15,"-21"0"1,0 0 0,21 21-16,-21 0 0,0 1 15,0-1-15,-1 0 0,1 21 0,-21 1 16,21-22-16,0 21 0,-1 0 15,1 1-15,0-22 0,21 21 16,0-21-16,-21 1 0,21-1 0,0 0 16,21-21-16,0 0 15,22 0-15,-22 0 0,0 0 0,21 0 16,-21-21-16</inkml:trace>
  <inkml:trace contextRef="#ctx0" brushRef="#br0" timeOffset="8349.68">3577 3366 0,'0'0'0,"21"-22"0,0-83 31,-21 83-31,0 1 0,0 0 16,0 0-16,0 0 0,-21 0 15,0 21-15,0 0 16,0 0-16,0 0 0,-1 21 15,-20 0-15,0 0 0,21 0 0,-22 22 16,22-1-16,-21-21 0,21 21 16,-1 1-16,1-1 0,0 0 0,21 1 15,0-22-15,0 0 0,0 21 0,0-20 16,21-1-16,0-21 0,1 0 16,-1 21-16,21-21 0,0 0 15,1 0-15,-22-21 0,21 21 16,1-21-16,-1-1 0,-21 1 0,21 0 15,1-21-15,-22 21 0,0-22 0,0 1 16,0 21-16,1-22 0,-22 1 16,0 21-16,0-21 0,0 20 0,0 1 15,0 42 1,-22 1 0,22 20-16,0-21 0,0 21 0,0-20 15,0 20-15,0-21 0,0 21 16,0-20-16,0-1 0,0 21 15,0-21-15,0 0 16,22 1-16,62-22 16,-63-22-16</inkml:trace>
  <inkml:trace contextRef="#ctx0" brushRef="#br0" timeOffset="9175.62">4741 2836 0,'0'0'16,"-21"0"-16,0 0 0,0 0 15,0 0-15,-1 0 16,44 0 15,20 0-31,-21 0 0,21 0 16,1 0-16,-1 0 0,22-21 15,-22 0-15,21 0 0,1 21 0,-1-21 16,1-22-16,-1 22 0,1 0 16,-1 0-16,1 0 0,-22 0 0,1-22 15,-22 22-15,0 0 0,-21-21 0,0 20 16,0 1-16,0 0 0,-21 0 15,-22 0-15,1 0 0,-21 21 16,20 0-16,-20 0 0,-1 0 16,1 0-16,-1 0 0,1 21 0,-1 0 15,1 21-15,-1-21 0,1 22 0,-1-1 16,22 0-16,0 1 0,-1-1 16,22 0-16,-21 1 0,42-1 0,0 0 15,0 1-15,0-22 0,0 21 16,21-21-16,21 1 0,-21-1 0,43-21 15,-22 21-15,1 0 0,20-21 0,1 0 16,-22 0-16,21 0 16,-20 0-16,-1 0 0,0 0 0,-20 0 15,-1 0-15,0 0 0,-42 0 16,0 0 0,-1 0-16,-20 0 0,0 21 0,-1-21 15,-20 21-15,21 1 0,-22-22 16,1 42-16,20-21 0,1 0 0,0 22 15,-1-22-15,22 21 0,0-21 0,0 22 16,21-22-16,0 21 0,0-21 16,0 0-16,21 1 0,0-1 0,21 0 15,1 0-15,-22-21 0,42 0 16,-20 0-16,-1 0 0,22 0 0,-1 0 16,-21 0-16,22-21 0,-22 0 15,1 21-15,20-21 0,-21-1 16,1 1-16,-22 0 0</inkml:trace>
  <inkml:trace contextRef="#ctx0" brushRef="#br0" timeOffset="9364.51">5482 3175 0,'0'0'0,"0"21"16,0 0 0,0 1-16,0-1 0,0 0 0,0 0 15,0 21-15,21-20 0,-21-1 16,21 0-16,-21 0 0,0 21 0,22-42 15,-22 22-15,0-1 0,21 0 16,-21 0 0,21-21-16,0-21 15,0 21-15</inkml:trace>
  <inkml:trace contextRef="#ctx0" brushRef="#br0" timeOffset="9600.37">5948 3112 0,'0'0'0,"-21"-22"32,-22 22-32,22 0 0,-21 22 15,21-1-15,-22 0 0,1 0 0,0 0 16,-1 0-16,-20 22 0,20-22 0,22 21 16,-21 1-16,0-22 0,20 21 15,-20-21-15,21 0 0,0 22 0,21-22 16,0 0-16,0 0 15,21-21 1,21 0-16,-21 0 0,1 0 0,20-21 16,0 0-16</inkml:trace>
  <inkml:trace contextRef="#ctx0" brushRef="#br0" timeOffset="9855.87">6202 3154 0,'0'0'0,"21"-42"16,0-22-1,-42 64 1,0 0-16,0 0 0,-1 0 16,1 0-16,0 21 0,0 0 0,-21 1 15,20-1-15,-20 21 0,21 0 16,0 1-16,-22-1 0,22 0 0,0-20 16,0 20-16,21 0 0,0-21 15,0 22-15,0-22 0,0 0 0,21 0 16,0 0-16,0-21 0,1 0 15,20 0-15,-21 0 0,21 0 16,1 0-16,-22 0 0,21-21 0,1 0 16,-1 0-16,0 0 0,1 0 0,-1-1 15</inkml:trace>
  <inkml:trace contextRef="#ctx0" brushRef="#br0" timeOffset="10248.67">6498 3196 0,'0'0'0,"-21"0"0,0 21 0,0-21 16,21 22-16,0-1 0,21-21 31,0 0-15,0 0-16,21 0 0,-20 0 16,-1 0-16,21-21 0,0 21 0,-20-22 15,20 22-15,-21-21 0,21 0 0,-20 21 16,20-21-16,-21 21 0,0-21 15,-21 0-15,-21 21 16,0 0-16,0 0 0,0 0 16,-22 0-16,1 0 0,21 0 15,-22 21-15,1 0 0,0 0 0,21 0 16,-22 0-16,1 1 0,21-1 16,0 21-16,-1-21 0,1 22 15,21-22-15,0 0 0,0 21 0,0-21 16,0 1-16,0-1 0,21 0 15,1-21-15,20 21 0,-21-21 0,0 0 16,22 0-16,-1 0 0,0 0 0,1 0 16,-1 0-16,0 0 0,1-21 15,-1 0-15,21 0 0,-20-1 0,-1 1 16</inkml:trace>
  <inkml:trace contextRef="#ctx0" brushRef="#br0" timeOffset="10560.48">7345 3112 0,'0'0'15,"-21"0"1,-1 0 0,22 21-16,0 21 0,-21-21 15,21 22-15,-21-22 0,21 21 16,-21 0-16,21 22 0,0-22 0,-21 22 16,21-22-16,-21 22 0,-1-1 0,1 1 15,21-1-15,-21 1 0,0-1 16,0 22-16,0-22 0,-1 1 0,1 20 15,0-20-15,-21-22 0,21 22 0,21-1 16,-22-20-16,1-1 16,21-21-16,-21 21 0,21-20 0,0-1 0,0 0 15,0-42 1,0 0 0,0-1-16,0 1 0,21-21 15,0 0-15,1-1 0,-1 1 0,0-22 16,0 1-16,0-22 0,0 22 0,1-22 15</inkml:trace>
  <inkml:trace contextRef="#ctx0" brushRef="#br0" timeOffset="10843.86">7154 3577 0,'0'0'0,"0"-63"0,0-1 0,0 22 0,0-22 15,0 22-15,0 0 0,0-1 16,0 1-16,0 21 0,0 0 0,21-22 16,-21 22-16,22 0 0,-1 0 15,0 0-15,0 21 16,0 0-16,0-21 0,22 21 0,-22 0 15,21 0-15,-21 0 0,1 21 0,-1 0 16,0 0-16,-21 0 0,0 22 16,0-22-16,0 21 0,0-21 0,-21 22 15,0-1-15,-1-21 0,-20 21 0,21-20 16,-21-1-16,20 0 0,-20 0 16,21 0-16,0-21 0,0 21 0,-1-21 15,1 0-15,21-21 31,0 0-31,21 0 0,1 0 16,-1 0-16,0-22 0,0 22 0,0-21 16</inkml:trace>
  <inkml:trace contextRef="#ctx0" brushRef="#br0" timeOffset="11115.71">7747 2667 0,'0'0'0,"0"-42"0,21 21 0,-21-22 16,0 1-16,0 21 0,0 0 15,0-1-15,0 44 32,0 20-32,0 0 15,0 1-15,0-1 0,0 0 0,0 22 16,-21-22-16,21 22 0,-21-22 16,21 21-16,0-20 0,-21 20 0,-1-20 15,22-1-15,-21 0 0,21 1 0,0-22 16,0 21-16,0-21 0,0 0 15,0 1-15,21-22 16,1 0-16,-1 0 0,0 0 0,-21-22 16,21 1-16,0 0 0,0 0 15,22 0-15,-22-22 0</inkml:trace>
  <inkml:trace contextRef="#ctx0" brushRef="#br0" timeOffset="11342.11">8107 2985 0,'21'-22'15,"-21"44"17,-21-1-32,0 0 0,21 0 0,0 0 15,0 22-15,-22-22 0,22 21 16,-21-21-16,21 22 0,0-22 0,0 21 16,0-21-16,0 0 0,0 1 0,0-1 15,21-21-15,1 0 16,-1 0-16,0 0 0,0 0 0,21 0 15,-20-21-15,-1-1 0,21 1 0,-21 0 16,22 0-16,-22 0 16</inkml:trace>
  <inkml:trace contextRef="#ctx0" brushRef="#br0" timeOffset="11991.74">8572 3069 0,'0'0'0,"0"-21"16,-21 21-1,0 21-15,0-21 16,21 21-16,-21 1 0,21-1 15,-21 0-15,21 0 0,0 0 0,0 0 16,0 1-16,0-1 0,0 0 16,0 0-16,0 0 0,0 0 15,21 1 1,0-22-16,0 0 0,0 0 16,0 0-16,-21-22 15,22 22-15,-22-21 0,0 0 16,0 0-16,0 0 0,0 0 0,-22-1 15,1 1-15,21 0 0,0 0 16,-21 0-16,21 0 0,0-1 16,0 1-16,0 0 0,0 0 0,21 21 15,0-21-15,1 0 0,-1 21 16,0 0-16,0 0 0,0 0 16,22 0-16,-22 0 0,0 0 0,0 0 15,0 0-15,22 0 0,-43 21 16,21 0-16,0 0 0,0 0 0,-21 22 15,0-22-15,0 0 0,0 21 0,0-21 16,0 1-16,0-1 0,0 21 16,0-21-16,-21 0 0,0 1 0,0-1 15,21 0 1,-22-21-16,22-21 31,0 0-31,0-1 0,0-20 16,0 21-16,22 0 15,-1 0-15,0-22 0,0 1 0,0 21 16,22-22-16,-22 22 0,21-21 0,-21 21 16,22 0-16,-1-1 0,0 1 15,-21 21-15,1 0 0,20 0 0,-21 0 16,0 0-16,0 0 0,-21 21 0,0 1 16,22 20-16,-22-21 0,0 0 15,0 22-15,0-1 0,0-21 0,0 0 16,0 22-16,-22-22 0,22 0 0,0 21 15,-21-21-15,0 1 16,42-22 15</inkml:trace>
  <inkml:trace contextRef="#ctx0" brushRef="#br0" timeOffset="12376.52">9906 2963 0,'0'0'0,"21"0"0,-21-21 0,0 0 16,-21 21-1,0 0 1,-22 0-16,22 0 0,0 0 0,-21 0 16,21 21-16,-1-21 0,-20 21 15,42 1-15,-21-22 0,21 21 0,-21-21 16,21 21-16,0 0 15,21-21-15,0 0 0,0 21 16,0 0-16,1-21 0,-1 22 0,21-22 16,-21 21-16,0-21 0,1 21 15,-1 0-15,-21 0 0,21 0 16,-21 1-16,0-1 0,0 0 16,-21 0-16,0-21 15,-1 0-15,-20 21 0,21-21 0,-21 0 16,20 0-16,-20 0 0,0 0 0,21 0 15,-22 0-15,1 0 16,21 0-16,0-21 0,-1 21 0,1-21 16,21 0-16,-21 21 0,21-21 0,0-1 15,0 1-15,0-21 0,0 21 16,0 0-16</inkml:trace>
  <inkml:trace contextRef="#ctx0" brushRef="#br0" timeOffset="12551.99">9250 2519 0,'0'0'0,"-21"-21"0,21 0 0,-22 21 16,22-22-16,-21 22 15,0 0 32,0 0-31</inkml:trace>
  <inkml:trace contextRef="#ctx0" brushRef="#br0" timeOffset="12731.89">7980 2836 0,'0'0'0,"-21"0"0,-43 43 31,85-43-31,0 0 0,22 0 0,-1 0 15,0 0-15,1 0 0,20 0 0,1-21 16,-22 21-16,43-22 0,-22 1 16,1 21-16,-1-21 0,22 0 0,-22 0 15</inkml:trace>
  <inkml:trace contextRef="#ctx0" brushRef="#br0" timeOffset="13476.46">11747 2392 0,'0'0'0,"0"-42"16,0 20-1,22 22 1,-22 22-1,0 20-15,0-21 16,0 21-16,0 1 0,0-1 0,0 22 16,0-1-16,0 1 0,0 20 15,0 1-15,0 0 0,0 20 0,21 1 16,-21 0-16,0 0 0,0 21 0,0-21 16,0 0-16,0 21 0,0 0 15,-21-22-15,21 22 0,0-21 0,0 21 16,0-21-16,0 21 0,-22 0 0,1-21 15,21 21-15,-21-21 0,-21 0 0,21 21 16,-1-43-16,1 22 0,0-21 16,0-1-16,0-20 0</inkml:trace>
  <inkml:trace contextRef="#ctx0" brushRef="#br0" timeOffset="14300.46">12658 2815 0,'42'0'16,"-21"0"-16,0 0 0,0 0 15,1 0-15,-1 0 0,0-21 16,0 21-16,0 0 0,0-21 16,-21 0-16,22 21 15,-22-21-15,0-1 0,0 1 16,-22 21 0,1 0-16,0 0 0,0 0 0,-21 0 15,20 0-15,1 0 0,-21 0 0,21 21 16,0 1-16,-1-22 0,1 21 15,0 0-15,21 0 0,0 0 16,0 0-16,0 1 16,21-22-16,0 21 0,1-21 15,20 21-15,-21 0 0,21-21 0,-20 21 16,20 0-16,-21 1 0,21-1 0,-20 0 16,-1 0-16,-21 0 15,0 0-15,0 1 0,0-1 0,-21 0 16,-1 0-16,1-21 0,-21 21 0,0-21 15,-1 0-15,1 21 0,-22-21 16,22 0-16,0 0 0,-1 0 0,22-21 16,-21 21-16,21-21 0,-22 21 0,43-21 15,-21 0-15,21 0 0,0-1 16,0 1-16,0 0 0,0-21 0,21 21 16,1-1-16,-1 1 0,21 0 0,-21 0 15,22 0-15,-22 0 0,21-1 16,0 22-16</inkml:trace>
  <inkml:trace contextRef="#ctx0" brushRef="#br0" timeOffset="14648.26">13314 2942 0,'0'0'0,"0"21"0,21-21 46,0-21-46,0 21 16,0-21-16,22 0 16,-22 0-16,0 21 0,0-21 0,-21-1 0,0 1 15,0 0-15,0 0 16,0 0-16,-21 21 16,0 0-16,0 0 0,0 0 0,-1 0 15,-20 21-15,21 0 0,0 0 0,0 0 16,-22 1-16,22 20 0,0-21 15,0 21-15,21-20 0,0 20 0,-21-21 16,21 21-16,0-20 0,0 20 0,0-21 16,0 0-16,21 0 0,0-21 15,0 22-15,0-22 0,0 0 0,22 0 16,-22 0-16,0 0 0,21-22 0,-20 1 16,-1 0-16</inkml:trace>
  <inkml:trace contextRef="#ctx0" brushRef="#br0" timeOffset="14900.24">14055 2307 0,'-22'0'16,"1"0"-16,0 43 0,0-22 15,0 21-15,0 0 0,21 1 16,-22 20-16,22-20 0,-21 20 0,0-21 15,21 22-15,-21-22 0,21 1 0,0-1 16,-21 0-16,0 1 16,21-22-16,-22 0 0,22 0 0,0 0 15,0 0-15,0 1 0,22-22 16,-1 0 0,0 0-16,0-22 0,0 22 0</inkml:trace>
  <inkml:trace contextRef="#ctx0" brushRef="#br0" timeOffset="15232.63">14076 2942 0,'0'0'0,"-21"21"16,42-21 15,0 0-31,0 0 0,0 0 0,22-21 16,-22 21-16,0-21 0,0 21 15,0-21-15,0 0 0,1 21 0,-1-21 16,-21-1-16,-21 22 31,-1 0-31,1 0 0,-21 0 0,21 22 16,-22-1-16,22-21 0,-21 21 0,21 21 16,0-21-16,-1 1 0,1-1 15,21 0-15,-21 0 0,21 0 16,0 0-16,0 1 0,21-22 15,0 0-15,1 0 0,-1 0 0,0 0 16,21 0-16,1 0 0,-1 0 16,0 0-16,22-22 0,-22 22 0,0-21 15</inkml:trace>
  <inkml:trace contextRef="#ctx0" brushRef="#br0" timeOffset="15680.38">14711 2752 0,'0'0'0,"-21"0"31,-1 0-31,1 21 0,21 0 16,0 0-16,0 0 0,0 1 0,-21 20 15,21-21-15,0 0 0,0 22 16,0-22-16,0 0 0,-21 0 0,21 0 16,0 0-16,0 1 0,0-1 0,0 0 15,0-42 16,0 0-15,0-1-16,0 1 16,0 0-16,0 0 0,0 0 0,0 0 15,0-22-15,21 22 0,-21-21 16,21 21-16,0-22 0,1 22 16,-1 0-16,21-21 0,-21 42 0,0-22 15,1 22-15,-1-21 0,21 21 0,-21 0 16,0 21-16,1 1 0,-1-1 15,-21 0-15,21 0 0,0 0 0,0 22 16,-21-22-16,0 21 0,21-21 0,-21 0 16,0 1-16,0 20 0,0-21 15,0 0-15,0 0 0,0 1 16,-21-1-16,0-21 0,21 21 16,0-42 15,0 0-31,0-1 0</inkml:trace>
  <inkml:trace contextRef="#ctx0" brushRef="#br0" timeOffset="15875.94">15430 2794 0,'0'0'0,"22"0"0,-22 21 16,0 0-1,0 1-15,0-1 0,0 0 16,-22 0-16,22 0 0,-21 0 15,21 1-15,0-1 16,-21-21-16,21 21 0,-21-21 0,21 21 16,0-42 15</inkml:trace>
  <inkml:trace contextRef="#ctx0" brushRef="#br0" timeOffset="16035.85">15494 2561 0,'0'0'0,"-42"-42"31,42 21-31,-22 21 0,22 21 32,0 0-32,22-21 15,-22 21-15,21 0 0</inkml:trace>
  <inkml:trace contextRef="#ctx0" brushRef="#br0" timeOffset="16409.64">15769 2794 0,'0'0'0,"0"21"0,-21-21 16,21 21-16,-21-21 0,21 22 15,0-1-15,0 0 16,0 0-16,0 21 0,0-20 0,0-1 16,0 0-16,0 0 0,0 0 0,0 0 15,0 1-15,0-1 0,0 0 16,21-21-16,0 21 0,0-21 16,0 0-16,1 0 0,-1 0 0,0 0 15,0-21-15,0 21 0,22-21 16,-22 0-16,0-1 0,-21 1 15,21 0-15,0 0 0,-21 0 0,0-22 16,0 22-16,0 0 0,0 0 16,0 0-16,0 0 0,0-1 0,0 1 15,-21 21 1,21 21 15</inkml:trace>
  <inkml:trace contextRef="#ctx0" brushRef="#br0" timeOffset="17060.27">16298 2815 0,'0'0'0,"0"-21"0,-21 21 31,21 21-31,-21 0 0,0 1 15,21-1-15,0 0 0,0 0 0,0 0 16,-21 0-16,21 1 0,0-1 16,0 21-16,-22-21 0,22 0 15,0 1-15,0-1 0,0 0 16,0-42 15,0 0-31,0-1 16,0 1-16,0 0 15,0 0-15,0-21 0,0 20 0,22 1 16,-1-21-16,-21 21 0,21-22 0,0 1 16,0 21-16,-21 0 0,21 0 15,1-1-15,-1 22 0,0 0 16,0 0-16,0 0 0,0 22 16,1-1-16,-1 0 0,-21 21 15,21-21-15,0 1 0,0 20 0,-21-21 16,0 21-16,21-20 0,-21-1 0,0 0 15,0 0-15,0 0 16,0 0-16,0 1 0,0-44 47,0 1-47,0 0 16,0 0-16,0 0 0,0 0 0,0-1 15,22 1-15,-1-21 0,0 21 16,0 0-16,21-22 0,-20 22 0,-1 0 15,21 0-15,-21 21 0,0 0 0,22 0 16,-22 0-16,0 0 16,21 21-16,-20 0 0,-1 0 0,0 22 0,-21-22 15,0 0-15,0 21 0,0-21 16,0 22-16,0-22 0,-21 0 16,21 0-16,-21 22 0,-1-22 0,1 0 15,0-21-15,0 21 0,0-21 16</inkml:trace>
  <inkml:trace contextRef="#ctx0" brushRef="#br0" timeOffset="17872.37">17907 2561 0,'0'0'0,"21"0"62,0 0-62,0-21 0,22 21 16,-1-21-16,0 0 0,1 21 0,-1-21 16,22-1-16,-22 1 15,21 0-15,1 0 0,-22 0 0,1 0 16,-22-1-16,21 1 0,-42-21 16,0 21-16,0 0 0,0-1 0,-21 1 15,0 0-15,-22 21 0,1-21 0,-21 21 16,-1 0-16,22 0 0,-22 0 15,1 0-15,20 21 0,-20-21 0,21 21 16,-1 0-16,22 1 0,0 20 16,0-21-16,21 21 0,0-20 0,0 20 15,0 0-15,0-21 0,0 22 0,21-1 16,0-21-16,21 22 0,1-22 16,-1 0-16,0 0 0,1 0 15,20 0-15,-20-21 0,20 22 0,-21-22 16,1 0-16,-1 0 0,-21 0 15,22 0-15,-65 0 32,-20 0-32,0 0 0,-1 0 0,1 0 15,-21 0-15,20 0 0,-20 0 0,20 21 16,1 0-16,21 0 0,-21 0 16,20 0-16,1 1 0,0 20 0,21-21 15,0 21-15,0-20 0,0-1 16,0 0-16,0 21 0,21-21 0,0-21 15,1 22-15,20-1 0,0-21 16,1 0-16,-1 0 0,21 0 16,-20 0-16,20 0 0,-20 0 0,20-21 15,-21-1-15,1 22 0,-1-21 0,0 0 16</inkml:trace>
  <inkml:trace contextRef="#ctx0" brushRef="#br0" timeOffset="18064.25">18690 2752 0,'0'0'0,"0"-21"0,0-1 0,21 44 47,-21-1-47,21 0 0,1 0 15,-1 21-15,0-20 0,0-1 0,-21 0 16,21 0-16,0 0 0,1 0 16,-1 1-16,0-1 0,-21 0 15,21-21-15,-21-21 31</inkml:trace>
  <inkml:trace contextRef="#ctx0" brushRef="#br0" timeOffset="18260.15">19050 2646 0,'0'0'0,"0"-21"0,-21 42 15,0 21-15,-1-21 16,-20 1-16,21 20 0,0-21 15,-22 21-15,22-20 0,0 20 0,-21-21 16,21 21-16,-1-20 0,1-1 16,0 0-16,21 0 0,0 0 0,0 0 15,21-21 1,0 0-16,22 0 0</inkml:trace>
  <inkml:trace contextRef="#ctx0" brushRef="#br0" timeOffset="18520.54">19516 2604 0,'0'0'0,"21"-22"0,-21 1 15,-21 21 1,-1 0-16,-20 21 0,21 1 16,-21-1-16,20 0 0,-20 21 0,0 1 15,21-22-15,-22 21 0,22 0 16,0 1-16,0-1 0,21-21 0,0 22 15,0-22-15,0 21 0,0-21 16,0 0-16,21 1 0,0-1 0,21-21 16,-20 0-16,20 21 0,0-21 15,1 0-15,-1 0 0,0 0 16,22-21-16,-22 0 0,0 21 0,1-22 16,-1 1-16,0 0 0</inkml:trace>
  <inkml:trace contextRef="#ctx0" brushRef="#br0" timeOffset="18856.34">19875 2752 0,'0'0'15,"0"21"-15,0 0 0,0 0 16,22-21 0,-1 0-1,0 0-15,0 0 0,0 0 16,0 0-16,1-21 0,-1 21 15,0-21-15,0 21 0,0-21 0,-21 0 16,0-1-16,0 1 16,0 0-16,0 0 0,-21 21 15,0 0-15,0 0 0,0 0 0,-1 0 16,-20 21-16,21 0 0,-21 0 16,20 1-16,-20 20 0,21 0 0,0-21 15,0 22-15,21-22 0,0 21 0,0-21 16,0 1-16,0 20 0,0-21 15,0 0-15,21-21 0,0 21 16,0-21-16,0 0 0,22 0 0,-22 0 16,21 0-16,0 0 0,-20 0 15</inkml:trace>
  <inkml:trace contextRef="#ctx0" brushRef="#br0" timeOffset="19116.2">20553 2646 0,'0'-21'16,"-21"21"-16,-22 0 16,22 21-16,21 0 0,-21 0 0,0 22 0,0-1 15,21 0-15,0 22 16,0-22-16,0 22 0,0-1 0,0 1 16,0-1-16,0-21 0,0 22 0,0-1 15,0 1-15,0-22 0,0 22 16,-22-22-16,22 22 0,0-22 0,-21-21 15,21 21-15,0 1 0,0-22 0,0 0 16,0 0-16,0-42 31</inkml:trace>
  <inkml:trace contextRef="#ctx0" brushRef="#br0" timeOffset="19396.73">20468 3027 0,'0'0'0,"21"-212"16,0 170 0,-21 21-16,22-22 0,-1 22 0,0 0 15,0 0-15,21 0 0,-20 21 0,20 0 16,-21 0-16,21 0 0,1 0 0,-22 0 16,0 21-16,0 21 0,0-21 15,-21 1-15,0 20 0,0 0 0,0-21 16,-21 22-16,0-22 0,-21 21 15,-1-21-15,22 1 0,-21-1 16,0 0-16,-1 0 0,1-21 0,0 21 16,-1-21-16,22 21 0,0-21 0,0 0 15,21-21 1,21 0 0,21 21-16,-21-21 0</inkml:trace>
  <inkml:trace contextRef="#ctx0" brushRef="#br0" timeOffset="19640.21">21188 2223 0,'0'0'0,"0"21"0,0-42 0,0-1 16,0 1-16,0 42 16,0 1-1,0 20-15,-21 0 0,-1 22 0,1-1 16,21 22-16,-21-22 0,0 1 0,21-1 15,-21 1-15,21-22 0,-21 1 16,-1-1-16,22 0 0,0-21 0,0 1 16,0-1-16,-21 0 0,21 0 0,21-42 47</inkml:trace>
  <inkml:trace contextRef="#ctx0" brushRef="#br0" timeOffset="19856.09">21505 2688 0,'-21'64'31,"0"-43"-31,0 0 0,21 0 0,-21 22 16,-1-22-16,22 0 0,0 21 0,0-21 15,-21 1-15,21-1 0,0 0 16,0 0-16,0 0 0,21-21 15,1 0 1,20 0-16,-21 0 16,0-21-16,22 21 0,-1-21 15</inkml:trace>
  <inkml:trace contextRef="#ctx0" brushRef="#br0" timeOffset="20480.73">21907 2794 0,'0'0'0,"0"21"31,-21-21-31,0 21 0,21 1 0,0-1 16,0 0-16,-21-21 0,21 21 16,0 0-16,0 0 0,0 1 15,0-1-15,0 0 16,21-21-16,0 0 31,0 0-31,-21-21 16,0 0-16,0-1 0,22 1 15,-22-21-15,0 21 0,0 0 16,0-1-16,0 1 0,0 0 0,0 0 16,0 0-16,0 0 0,21-1 15,0 22-15,0-21 16,0 0-16,0 21 16,1 0-16,-1 0 0,0 0 15,0 0-15,0 21 0,0 0 0,1 1 16,-1-1-16,-21 0 0,21 0 0,0 21 15,-21-20-15,0-1 0,0 21 16,0-21-16,0 0 0,0 1 0,0-1 16,0 0-16,0 0 0,0 0 15,-21-21-15,0 0 0,0 0 16,-1 0-16,1 0 16,21-21-1,0 0-15,0 0 16,0-22-16,21 22 15,1-21-15,-1 21 0,0-22 0,21 1 16,1 0-16,-1-1 0,0 1 16,1 21-16,-1 0 0,21 0 0,-20-1 15,-1 22-15,0 0 0,-20 0 16,-1 22-16,21-1 0,-42 0 0,0 21 16,0-21-16,0 22 0,0-1 0,0-21 15,0 0-15,0 22 0,-21-22 16,0 0-16,0 0 0,-1 0 0,1-21 15,0 22-15,42-22 32,0 0-17</inkml:trace>
  <inkml:trace contextRef="#ctx0" brushRef="#br0" timeOffset="20832.53">23431 2540 0,'0'0'0,"-63"0"32,42 0-32,-22 0 0,1 21 0,21 0 15,-21 1-15,-1-1 0,22 0 0,-21 0 16,21 0-16,-1 0 0,22 1 16,0-1-16,0 0 15,43-21-15,-22 21 16,0-21-16,0 0 0,22 0 0,-22 0 15,21 0-15,-21 0 0,0 0 0,1 0 16,-1 21-16,0-21 0,0 0 16,0 0-16,-21 21 0,0 1 15,0-1-15,-21 0 16,0-21-16,-21 21 0,20-21 16,-20 21-16,21-21 0,-21 0 0,20 21 15,-20-21-15,21 0 0,-21 0 16,20 0-16,1 0 0,0 0 15,0 0-15,0 0 16,21-21-16</inkml:trace>
  <inkml:trace contextRef="#ctx0" brushRef="#br0" timeOffset="21023.42">22373 2244 0,'0'0'0,"-21"0"16,-64-21 0,64-1-16,0 22 47</inkml:trace>
  <inkml:trace contextRef="#ctx0" brushRef="#br0" timeOffset="21213.32">20976 2434 0,'0'0'0,"-21"0"0,0 21 0,42-21 16,0 0-16,0 0 15,22 0-15,-1 0 0,21-21 16,1 21-16,-1 0 0,22-21 0,0 21 15,-22-21-15,22 0 0,0 21 16,-22-21-16,1 21 0,-1-22 0</inkml:trace>
  <inkml:trace contextRef="#ctx0" brushRef="#br0" timeOffset="21747.66">24892 1947 0,'0'0'0,"-21"-21"0,-22 0 32,22 21-32,0 0 15,21 21 1,-21 22-16,21-1 0,-21 0 0,0 22 16,21-1-16,-22 22 0,22 21 15,-21 0-15,21-1 0,0 22 16,0-21-16,0 42 0,0-21 0,0 22 15,0-1-15,0 0 0,0 0 16,0 0-16,21 0 0,1 1 0,-1-1 16,0 0-16,0 0 0,-21 0 0,0-21 15,21 0-15,-21 0 0,0-21 0,21 0 16</inkml:trace>
  <inkml:trace contextRef="#ctx0" brushRef="#br0" timeOffset="23776.22">25569 2011 0,'0'0'0,"-21"42"0,21 1 0,-21-1 16,0 21-16,21-20 0,-21 20 15,-1-20-15,1 20 0,21-21 16,-21 1-16,0-1 0,0 0 15,0 1-15,-1-1 0,22-21 0,0 0 16,-21 1-16,21-1 0,-21 0 0,21 0 16,-21-21-16,21 21 15,0-42 17,0 0-32,0 0 0,0 0 0</inkml:trace>
  <inkml:trace contextRef="#ctx0" brushRef="#br0" timeOffset="24276.52">25463 2011 0,'0'-21'0,"0"42"0,-21-63 0,21 20 15,0 1-15,0 0 0,0 0 16,21 0-16,1 0 0,-1-1 0,21 1 15,-21 0-15,22 0 0,-1 21 16,0 0-16,1 0 0,-1 0 16,0 0-16,1 0 0,20 21 0,-42 0 15,22 0-15,-22 22 0,0-1 0,0 0 16,-21 1-16,0-1 16,0 0-16,-21 1 0,-21-1 0,20 0 15,-20 1-15,-21-22 0,20 21 0,-20-21 16,20 1-16,-20-1 0,21 0 15,-1 0-15,1 0 0,0-21 0,20 0 16,1 0-16,0 0 0,0 0 16,21-21-16,0 0 15,21 0 1,0 21-16,0 0 16,1 0-16,-1 0 0,0 21 15,0-21-15,0 21 0,0 0 16,1 0-16,-1 1 0,0 20 0,0-21 15,0 0-15,0 0 0,1 22 0,-22-22 16,21 0-16,0 0 0,-21 0 16,21 1-16,-21-1 0,21-21 0,0 21 15,1 0 1,-1-21-16,0 0 0,0 0 16,0 0-16,0 0 0</inkml:trace>
  <inkml:trace contextRef="#ctx0" brushRef="#br0" timeOffset="24636">26225 2646 0,'22'0'16,"-1"0"-16,0 0 15,0-21-15,0 21 0,0-21 16,1 21-16,-1-22 0,0 1 0,0 21 16,0-21-16,0 0 0,1 0 15,-22 0-15,0-1 16,0 1-16,-22 21 16,1 0-16,0 0 0,0 0 0,0 0 15,0 21-15,-22 1 0,22-1 0,0 0 16,0 0-16,0 0 0,-1 22 15,1-22-15,21 0 0,0 0 0,0 0 16,0 0-16,0 1 0,0-1 16,0 0-16,0 0 0,21-21 0,1 0 15,-1 21-15,0-21 0,0 0 0,21 0 16,-20 0-16,-1 0 16</inkml:trace>
  <inkml:trace contextRef="#ctx0" brushRef="#br0" timeOffset="25091.74">27305 2434 0,'0'0'0,"0"-21"0,0 0 0,0 0 16,-21 21-16,0 0 0,-1 0 16,1 0-16,0 0 0,-21 0 0,21 0 15,-1 0-15,-20 21 0,21 0 16,0 0-16,-22 0 0,22 1 15,0-1-15,0 0 0,0 0 0,21 0 16,-21 0-16,21 1 0,0-1 16,0 0-16,0 0 0,0 0 15,21-21-15,0 0 16,0 0-16,0 0 0,0 0 0,1 0 16,20-21-16,-21 0 0,21 21 0,-20-21 15,20 0-15,-21-22 0,0 22 16,0 0-16,1-21 0,-1 20 0,0-20 15,-21 21-15,0 0 0,0 0 16,0-1-16,0 1 0,0 42 31,0 1-15,0-1-16,0 21 0,0-21 0,-21 0 16,21 22-16,0-22 0,-21 0 15,21 0-15,0 0 0,0 1 0,0-1 16,0 0-16,0 0 0,0 0 15,21-21-15,0 0 16,0 0-16,0 0 0,0 0 16</inkml:trace>
  <inkml:trace contextRef="#ctx0" brushRef="#br0" timeOffset="25448.53">27919 2328 0,'42'-63'15,"-84"126"-15,84-147 0,-63 84 0,0 0 16,0 0-16,-22 0 0,1 0 16,0 0-16,-1 21 0,22-21 0,-21 21 15,-1-21-15,22 21 0,0 0 16,0 1-16,21-1 0,0 0 16,0 0-16,21-21 15,0 21-15,0-21 0,22 21 0,-22-21 16,21 22-16,1-22 0,-22 21 0,21 0 15,-21-21-15,0 21 16,1-21-16,-22 21 0,0 0 0,0 1 16,-22-1-16,1-21 15,-21 0-15,21 21 0,-22-21 0,1 0 16,0 0-16,-1 0 0,22 0 0,-21 0 16,21 0-16,0 0 0,-1 0 15,1 0-15,21-21 0,0 0 16,0-1-16,21 1 15,1 0-15,-1 21 0,21-21 0</inkml:trace>
  <inkml:trace contextRef="#ctx0" brushRef="#br0" timeOffset="26131.73">28363 2350 0,'-21'21'15,"0"0"-15,0-21 16,0 21-16,-1 0 0,1 0 0,0 1 16,0-22-16,0 21 0,21 0 0,0 0 15,0 0-15,0 0 16,0 1-16,21-22 0,0 21 16,0-21-16,0 0 0,1 0 15,-1 0-15,0 0 0,0 0 16,0-21-16,-21-1 15,0 1-15,0 0 0,0 0 16,0 0-16,0 0 0,0-1 0,0-20 16,0 21-16,0 0 0,0 0 15,0-1-15,0 1 0,21 0 0,1 0 16,-1 0-16,0 21 0,0-21 16,0 21-16,0 0 0,1 0 15,-1 0-15,0 0 0,0 21 0,0 0 16,0 0-16,1 0 0,-1 0 15,0 1-15,-21-1 0,0 21 16,0-21-16,0 0 0,0 22 0,0-22 16,0 21-16,0-21 0,0 1 15,0-1-15,0 0 0,0 0 0,0 0 16,-21-42 15,21 0-31,0 0 0,-21 0 16,21-1-16,0 1 0,0-21 15,0 21-15,21-22 0,0 1 0,0 21 16,0-21-16,22-1 0,-22 22 16,21 0-16,0 0 0,1 0 15,-1-1-15,0 22 0,22 0 0,-22 0 16,1 0-16,-1 22 0,0-22 16,-21 21-16,1 21 0,-1-21 0,0 0 15,-21 22-15,0-1 0,0 0 16,0-20-16,0 20 0,-21 0 0,-22-21 15,22 22-15,0-22 0,-21 0 0,21 0 16,-22 0-16,22-21 0,0 22 16,0-22-16,21 21 0,0-42 31,21-1-31</inkml:trace>
  <inkml:trace contextRef="#ctx0" brushRef="#br0" timeOffset="26568.49">29908 2371 0,'0'0'0,"22"0"0,-22-21 0,21 21 16,-21-22-16,21 1 0,-21 0 16,-21 0-16,0 21 15,-1 0-15,-20 0 0,0 0 16,-1 0-16,22 21 0,-21-21 0,0 21 15,-1 0-15,1-21 16,21 22-16,0-1 0,-1 0 0,1 0 16,21 0-16,21-21 15,1 0-15,-1 21 16,0-21-16,21 0 0,1 0 0,-1 22 16,0-22-16,1 0 0,-1 0 15,0 21-15,1 0 0,-22-21 0,21 21 16,-21 0-16,0-21 0,-21 21 0,0 1 15,0-1-15,0 0 16,-21 0-16,-21-21 0,21 21 16,-22-21-16,22 0 0,-21 0 15,0 21-15,-1-21 0,1 0 16,21 0-16,-22 0 0,22 0 0,0 0 16,0 0-16,0 0 0,0 0 15</inkml:trace>
  <inkml:trace contextRef="#ctx0" brushRef="#br0" timeOffset="26761.39">29760 3006 0,'0'0'0,"-21"0"32,0 0-32</inkml:trace>
  <inkml:trace contextRef="#ctx0" brushRef="#br0" timeOffset="29371.6">487 5906 0,'0'0'0,"-21"0"16,-1-22-16,1 22 0,0 0 15,0 0-15,0 0 0,0 0 16,-1 0-16,1 0 0,-21 0 16,21 0-16,-22 0 0,1 0 15,0 0-15,-1 0 0,1 0 0,21 0 16,84 0 156,22 0-172,-21 0 15,20 0-15,1-21 0,0 21 16,-1 0-16,1 0 0,0-21 0,20 21 16,-20-21-16,21 21 0,-21 0 15,20 0-15,1 0 0,0-21 0,0 21 16,-21 0-16,20 0 0,-20 0 15,21 0-15,0 0 0,0 0 0,-1 0 16,1 0-16,0 0 0,0 0 0,0 0 16,0 0-16,-1 0 15,-20 0-15,42 0 0,-21 0 0,0 0 16,21 0-16,-21 0 0,21 0 0,0 0 16,-22 0-16,22 0 0,0 0 15,0 0-15,22 0 0,-22 0 0,21 0 16,-21 0-16,21 0 0,0-21 0,-21 21 15,21 0-15,0 0 0,22-22 16,-22 22-16,0 0 0,0-21 0,0 21 16,22-21-16,-22 21 0,21-21 0,-21 0 15,22 21-15,-1-21 0,-21 21 16,22-22-16,-1 22 0,0 0 0,1-21 16,-1 21-16,0 0 0,1 0 15,-22-21-15,21 21 0,0-21 0,1 21 16,-1 0-16,0 0 0,1 0 15,20 0-15,-20-21 0,-1 21 0,0 0 16,1 0-16,-1 0 0,0 0 0,22 0 16,-22 0-16,0 0 0,1 0 15,20-21-15,-20 21 0,-1 0 0,0 0 16,1 0-16,20 0 0,-21 0 0,1 0 16,20-22-16,-20 22 0,-1 0 0,0 0 15,1 0-15,-1-21 0,0 21 16,1 0-16,-1 0 0,0-21 0,1 21 15,-1 0-15,21 0 0,-20-21 16,-1 21-16,22 0 0,-22 0 16,21-21-16,-20 21 0,20 0 0,1 0 15,-22 0-15,22-21 0,-1 21 0,1 0 16,-22 0-16,21 0 0,1 0 16,-22 0-16,22 0 0,-1-22 0,-20 22 15,20 0-15,1 0 0,-1 0 0,1 0 16,-22-21-16,21 21 0,1-21 15,-1 21-15,1 0 0,-1 0 0,-20 0 16,20 0-16,-20 0 0,20-21 0,1 21 16,-22 0-16,0 0 0,22 0 15,-1 0-15,1 0 0,-22-21 16,22 21-16,-1 0 0,1 0 0,-1-21 16,1 21-16,-22 0 0,21 0 15,1 0-15,-1 0 0,1-22 0,-22 22 16,22 0-16,-22 0 0,22 0 0,-22 0 15,21 0-15,-20 0 0,20 0 16,-20 0-16,-1 0 0,0 0 0,1 0 16,20 0-16,-21 0 0,1 0 0,-22 0 15,21-21-15,22 21 0,-22 0 16,-21 0-16,22 0 0,-22 0 0,21-21 16,-21 21-16,0 0 0,22 0 15,-22 0-15,0-21 0,0 21 16,0 0-16,1 0 0,-1 0 0,0 0 15,0 0-15,0 0 0,-21 0 16,21 21-16,-21 0 0,22-21 0,-22 21 16,0-21-16,21 22 0,-21-22 15,0 21-15,0-21 0,-21 0 0,21 21 16,0-21-16,0 0 0,-22 0 16,22 0-16,-21 0 0,0 0 15,0 0-15,-21 0 0,-1 0 0,1 0 16,0-21-16,-1 21 0,-20 0 15,-1 0-15,1-21 0,-22 21 16,0 0-16,-20 0 0,-1 0 16,-21-22-16,-21 1 15,-1 0-15,-20 21 0,0-21 0,-22 0 16</inkml:trace>
  <inkml:trace contextRef="#ctx0" brushRef="#br0" timeOffset="31006.03">614 2053 0,'-21'-21'0,"-1"21"16,1-21-16,0 21 15,21-21-15,0 0 0,21 21 32,22 0-17,-22 0-15,21 0 0,-21 0 16,22 0-16,20 0 0,-21 0 0,22 0 16,-22 0-16,43 0 0,-22 0 15,22-22-15,21 22 0,0 0 16,0 0-16,-1 0 0,1 0 0,21 0 15,-21 0-15,42-21 0,-21 21 16,21 0-16,1 0 0,-1 0 16,0 0-16,21 0 0,-21 0 0,22 0 15,-1 0-15,0 0 0,22 0 16,-22-21-16,22 21 0,20 0 0,-20 0 16,-1 0-16,22 0 0,0 0 15,-22 0-15,22 0 0,-22 0 0,22 0 16,0 0-16,-1 0 0,1 0 15,21 0-15,-21 0 0,-1 0 0,22 0 16,-21 0-16,-1 0 0,22 0 16,-21 0-16,21 0 0,-22 0 0,1 21 15,21-21-15,-21 0 0,20 0 16,-20 21-16,21-21 0,-21 0 16,20 0-16,-20 22 0,21-22 0,-21 0 15,20 0-15,-20 0 0,0 0 16,21 21-16,-22-21 0,1 0 0,21 0 15,-22 21-15,-20-21 0,21 0 16,-1 21-16,1-21 0,-22 0 0,22 0 16,-21 21-16,20-21 0,1 0 0,0 0 15,-1 0-15,1 0 0,0 0 16,20 0-16,-20 0 0,0 0 0,-1 0 16,22 0-16,-21 0 0,0 0 15,20 0-15,-20 0 0,21 0 16,0 0-16,-22-21 0,1 21 15,0 0-15,21 0 0,-22 0 0,22 0 16,-21-21-16,21 21 0,-1 0 0,1 0 16,-21 0-16,21 0 0,0 0 15,21 0-15,-43 0 0,22 0 0,0-21 16,0 21-16,0 0 0,-1 0 16,-20-21-16,21 21 0,0 0 0,-22 0 15,1-22-15,21 22 0,-21-21 16,20 21-16,-20 0 0,0 0 15,-1-21-15,22 21 0,0 0 0,-21 0 16,-1-21-16,22 21 0,0 0 16,0 0-16,-21-21 0,20 21 15,1-21-15,0 21 0,0 0 16,-21 0-16,-1 0 0,22 0 0,-21 0 16,-1 0-16,1 21 0,-21-21 15,20 21-15,-20 0 0,-1-21 0,1 21 16,-22 0-16,0-21 0,-20 22 15,20-22-15,-21 21 0,0-21 16,0 21-16,-21-21 0,0 21 16,-21-21-16,-21 21 0,0-21 15,-22 21-15,1-21 0,-22 0 0,-21 22 16,0-22-16</inkml:trace>
  <inkml:trace contextRef="#ctx0" brushRef="#br0" timeOffset="32208.34">11684 5165 0,'0'0'0,"0"-21"31,0 42 1,0 0-32,0 0 0,0 0 0,0 0 15,0 22-15,0-22 0,0 21 16,0 22-16,0-22 0,0 22 0,0-1 16,0 22-16,0-22 0,0 22 15,0 0-15,-21-1 0,21 1 0,-21 0 16,-1 20-16,22-20 0,0 21 0,-21 0 15,0 0-15,21-1 0,-21 1 16,21 21-16,0-21 0,0 21 0,-21 0 16,21 0-16,0 0 0,-21 0 0,21 21 15,0 0-15,0 1 0,-22-1 16,22 0-16,0 21 0,-21-21 16,0 22-16,21-1 0,-21 0 0,0 22 15,0-22-15,-1 22 0,1 20 0,0-20 16,-21-1-16,21 22 0,-1 0 0,1 21 15,-21-22-15,21 22 0,0 0 16,-1-21-16,1 20 0,0 1 0,21 0 16,-21 0-16,21 0 0,-21 0 0,21-1 15,0 1-15,0 0 0,0 0 0,0 21 16,0-21-16,0 0 0,0-1 16,0 1-16,0 0 0,21 0 0,0 0 15,-21-22-15,21 1 0,0 0 16,1-22-16,20 1 0,-21-22 15,0 0-15,22 1 0,-1-22 0,-21-21 16,21 0-16,1-21 0</inkml:trace>
  <inkml:trace contextRef="#ctx0" brushRef="#br0" timeOffset="33507.72">24871 4847 0,'0'21'31,"0"1"-31,0-1 16,0 21-16,0-21 0,0 22 0,0-1 16,0 0-16,0 1 0,0-1 0,-21 21 15,-1-20-15,1 20 0,0 22 16,21-22-16,-21 43 0,0-21 0,-22 21 16,22 0-16,0-1 0,-21 22 15,-1-21-15,22 42 0,-21-21 0,0 0 16,20 22-16,1-1 0,0 0 15,0 21-15,0 1 0,21-1 16,0 0-16,0 22 0,0-22 0,-21 22 16,21 20-16,0-20 0,-22-1 0,1 22 15,0 0-15,0-1 0,-21 1 16,20 0-16,-20 20 0,0-20 0,-1 21 16,-20-21-16,21 20 0,-22 1 0,22 0 15,-22-21-15,1 21 0,20-1 16,-20 1-16,21 0 0,-1-21 0,1 21 15,0-1-15,-1-20 0,22 0 0,-21 21 16,21-22-16,-1-20 0,1 20 16,21-20-16,0-1 0,-21 1 15,21-22-15,-21 1 0,0-1 0,21-21 16,-21-21-16,21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31T07:04:24.4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7345 635 0,'0'-21'31,"-21"21"1,21 21-17,0 0 1,0 0-16,0 22 0,0-1 15,0 0-15,0 22 0,0 21 0,0-1 16,0 1-16,0 0 0,0-1 16,0 1-16,0 21 0,0 0 0,0-1 15,0 1-15,0 0 0,0 0 16,0 0-16,0 0 0,0-1 16,0-20-16,0-21 0,0 20 0,21-20 15,0-1-15,0-20 0,-21-1 16,0-21-16,21 21 0,-21-20 0,21-22 15</inkml:trace>
  <inkml:trace contextRef="#ctx0" brushRef="#br0" timeOffset="831.82">7302 656 0,'-21'0'0,"42"0"47,1 21-47,-1-21 0,21 0 16,-21 0-16,43 0 0,-22 0 0,22 0 16,20 0-16,1 0 0,0 0 15,-1 0-15,1 0 0,21-21 16,0 21-16,-1 0 0,1 0 15,21-21-15,0 21 0,0 0 0,21 0 16,-21 0-16,0 0 0,0-21 16,0 21-16,22 0 0,-22 0 0,21 0 15,-21 0-15,0 0 0,0 0 16,0 0-16,0-21 0,0 21 0,-21 0 16,21 0-16,-22 0 0,-20-21 15,21 21-15,-43 0 0,22 0 0,-43 0 16,22 0-16,-22-22 0,-21 22 15,22 0-15,-22 0 0,0 0 16,0 0-16,0 0 16</inkml:trace>
  <inkml:trace contextRef="#ctx0" brushRef="#br0" timeOffset="1407.49">11642 593 0,'-22'148'15,"22"-106"1,0 1-16,0-1 0,0 0 0,0 1 15,-21 20-15,21-21 0,0 22 16,-21-1-16,21-20 0,0 20 0,0-20 16,0 20-16,-21 1 0,21-22 0,0 21 15,-21 1-15,21-1 0,0-20 16,0 20-16,0-20 0,0-1 16,0 21-16,0-20 0,0-22 15,0 21-15,0 1 0,0-22 0,0 21 16,0-21-16,0 22 0,0-22 0,0 0 15,0 0-15,0 0 0,0 0 16,21 1-16,-21-1 0,0 0 0,0 0 16,0 0-16,0 0 15,0 1 1,-21-22-16,0 0 0,-1 0 16,1 0-16,0 21 0,0-21 15,-21 0-15,20 0 0,-20 0 0,-21 0 16,20 21-16,-20-21 0,-22 0 15,0 0-15,-20 21 0,-1-21 16,0 0-16,-42 21 0,0-21 0,-1 21 16,1 1-16,-21-22 0,21 21 15,0-21-15,-22 21 0,22-21 0,0 21 16,0-21-16,0 21 0,-1 0 0,1-21 16,0 22-16,21-1 0,-21 0 15,21 0-15,0-21 0,21 21 0,0-21 16,22 0-16,20 21 0,1-21 15,20 0-15,1 0 0,21 0 0,0 0 16,21-21-16,0 0 16,0 0-16,21-21 15,0 20-15</inkml:trace>
  <inkml:trace contextRef="#ctx0" brushRef="#br0" timeOffset="2041.13">9229 699 0,'0'0'0,"0"-22"0,0 1 16,0 0-16,0 0 15,0 42 17,0 21-17,0 1-15,0-1 0,0 22 16,0 20-16,0 1 0,0 21 16,0-22-16,0 43 0,0-21 0,0 21 15,0 0-15,0-21 0,-22 0 16,22 0-16,0-22 0,-21 22 0,21-42 15,-21 20-15,21-20 0,0-1 0,0-20 16,0-1-16,0 0 0,0-20 16,0-1-16,0 0 0</inkml:trace>
  <inkml:trace contextRef="#ctx0" brushRef="#br0" timeOffset="8748.19">2371 4487 0,'0'0'0,"21"-21"0,-21-21 0,21 21 16,-21 0-16,0-1 0,0 1 16,0-21-16,0 21 0,0 0 15,0-1-15,0 1 0,0 0 0,0 0 16,0 0-16,0 0 15,-21 21-15,0 0 16,21 21 0,-22 0-16,22 0 15,0 0-15,0 22 16,-21-22-16,21 0 0,0 21 16,-21 1-16,21-22 0,0 21 15,0 22-15,-21-22 0,21 0 0,0 22 16,0 20-16,-21-20 0,21-1 15,0 22-15,0-21 0,0 20 0,0-20 16,0 20-16,0 1 0,21-21 16,-21 20-16,0 1 0,21-22 0,-21 22 15,0 0-15,0-1 0,21-20 16,0 21-16,1-22 0,-22 22 0,21-22 16,0 22-16,-21 0 0,21-22 0,0 22 15,-21-1-15,0 1 0,21-21 16,-21 20-16,22 1 0,-22 21 0,0-22 15,0 22-15,0-21 16,0 21-16,0 0 0,0-1 0,0 1 16,0 0-16,0 0 0,0 0 0,0 0 15,0-1-15,0 1 0,0 0 16,0 21-16,21-21 0,-21 0 0,0 21 16,0-21-16,21-1 0,-21 1 15,0 21-15,0-21 0,0 0 0,0 21 16,0-21-16,21 21 0,-21-21 15,21 21-15,-21 0 0,0 0 0,0 0 16,0 0-16,0 21 0,0-21 0,21 0 16,-21 21-16,0-21 0,0 0 15,0 21-15,0-21 0,0 0 16,0 0-16,0 0 0,0 0 0,0 0 16,0 0-16,0 0 0,0 0 15,0 0-15,0 0 0,0 0 0,0 0 16,0 0-16,0 0 0,0 0 15,0 0-15,0 0 0,-21 0 0,21 0 16,-21 0-16,21-21 0,0 21 16,0 0-16,0-21 0,0 21 0,0-21 15,0-1-15,-21 22 0,21-21 16,0 0-16,-21 0 0,21 21 0,0-21 16,0 0-16,0-1 0,-21 1 0,21 0 15,-22 0-15,22 0 16,-21 0-16,21-1 0,0 1 0,0 0 15,0 0-15,0-21 0,0 20 16,0-20-16,0 21 0,0-21 0,0 20 16,0-20-16,0 21 0,0-21 15,0-1-15,0 1 0,0 0 0,0-1 16,0 1-16,0 0 0,0-1 16,0 1-16,0 0 0,0-22 0,0 1 15,0-1-15,0 1 0,0-22 16,0 0-16,0-21 0,0 1 0,0-44 31</inkml:trace>
  <inkml:trace contextRef="#ctx0" brushRef="#br0" timeOffset="12208.14">2730 4001 0,'0'0'0,"-105"0"31,83 0-31,1 0 0,-21 0 0,21 0 16,0 0-16,-1 0 0,1 0 0,0 0 15,0 0-15,21 21 47,0 0-31,0 0-16,21 0 15,0-21-15,0 21 0,22 1 0,-22-22 16,21 21-16,1 0 0,-1-21 16,21 21-16,-20 0 0,20-21 0,-20 21 15,20-21-15,1 0 0,-1 0 16,1 22-16,20-22 0,1 0 0,0 0 16,20 0-16,1 0 0,0 0 15,21 0-15,0 0 0,0 0 0,21 0 16,0-22-16,22 22 0,-22 0 15,21 0-15,1 0 0,-22-21 16,42 21-16,-20 0 0,-1 0 0,0 0 16,22 0-16,-1 0 0,1 0 0,-1 0 15,-20 0-15,41 0 0,-20 0 16,20 0-16,1 0 0,0 0 0,-1 0 16,1 0-16,21 0 0,0 0 15,0 0-15,-1 0 0,22 0 0,0 0 16,-21 21-16,21-21 0,0 0 0,0 0 15,0 0-15,0 0 0,0 22 16,0-22-16,0 0 0,21 0 0,-21 0 16,0 0-16,0 21 0,22-21 15,-22 21-15,21-21 0,-21 0 16,21 0-16,0 21 0,-21-21 0,21 0 16,0 0-16,1 21 0,-22-21 15,21 0-15,-21 0 0,21 0 0,-21 21 16,0-21-16,0 0 0,-21 0 0,21 0 15,0 22-15,-21-22 0,21 0 16,0 21-16,-22-21 0,1 0 0,21 0 16,-21 21-16,0-21 0,0 0 15,0 0-15,-1 0 0,1 0 0,0 0 16,-21 0-16,21-21 0,-1 21 16,1 0-16,0 0 0,0-21 15,0 21-15,0 0 0,-1 0 0,1-22 16,-21 22-16,21 0 0,-22 0 15,22 0-15,-21 0 0,0-21 0,-1 21 16,1 0-16,0 0 0,-1 0 16,1 0-16,0 0 0,-1 0 0,1 0 15,0 0-15,-1 0 0,-20 0 0,20 0 16,1 0-16,-21 0 0,-1 0 16,1-21-16,-22 21 0,21 0 0,-20 0 15,-1 0-15,-21 0 0,0 0 16,-21-21-16,0 21 0,0 0 0,0 0 15,0-21-15,0 21 16,-21 0-16,0-21 0,0-1 0,0 22 16,0 0-16,-1-21 0,-20 21 15,21 0-15,-21 0 0,-1-21 0,1 21 16,-22 0-16,1 0 0,-1-21 16,-20 21-16,-1-21 0,0 21 0,-20 0 15,-1 0-15,0-21 0,0 21 16,0 0-16,0 0 0,1-22 0,-1 22 15,0 0-15,0 0 16,0 0-16,-21-21 0,21 21 16,-21 21 15,0 1-31,0-1 16,0 0-16,-21 0 0,21 21 15,0-20-15,0-1 0,0 21 16,0 0-16,0 1 0,0-1 0,0 0 15,0 1-15,0 20 0,0-20 16,0 20-16,0 1 0,21 20 0,-21-20 16,0 20-16,0 1 0,0-21 15,0 20-15,0 1 0,22 21 0,-22-22 16,0 22-16,0 0 0,0 0 16,0 0-16,0 0 0,0-1 15,0 1-15,0 21 0,0-21 0,0 0 16,-22 21-16,1-21 0,21 21 15,0 0-15,-21 0 0,21 0 0,0 21 16,-21-21-16,21 0 0,0 21 16,0-21-16,0 21 0,0-21 0,0 21 15,0-21-15,-21 22 0,0-22 0,21 21 16,-22-21-16,1 21 0,21-21 16,-21 0-16,0 21 0,21-21 0,-21 0 15,0 0-15,21 21 0,-22-21 16,1 21-16,21-21 0,-21 0 15,21 0-15,0 0 0,0 22 0,0-22 16,0 0-16,-21 0 0,21 0 16,0 0-16,0 0 0,0 0 0,0-22 15,0 22-15,0-21 0,0 21 16,0 0-16,0-21 0,0 21 0,0-21 16,0 21-16,0-21 0,0 21 15,0-21-15,0-1 0,21 22 0,-21-21 16,21-21-16,-21 21 0,21 0 0,1-22 15,-22 22-15,21-21 0,0 21 16,-21-22-16,21 1 0,-21 0 0,21-1 16,-21 1-16,0-22 15,21 22-15,-21-21 0,0-1 0,0 22 16,0-22-16,0 1 0,22-1 0,-22-20 16,0 20-16,0-21 0,0 1 15,0-1-15,0 0 0,0 1 0,0-1 16,21-21-16,-21 22 0,0-1 15,0 0-15,0-21 0,0 22 0,0-1 16,0 0-16,0-20 0,0 20 16,0 0-16,0-21 0,0 22 0,0-22 15,0 21-15,0-21 0,0 22 16,-21-22-16,21 0 0,-22 0 0,22 0 16,0 1-16,0-1 0,-21 0 15,21 0-15,-21 0 0,21 0 16,-21 1-16,0-1 0,21 0 0,-21 21 15,-1-21-15,1 1 0,0-1 16,0 0-16,0 0 0,0 0 0,-22 0 16,22 1-16,0-1 0,-21-21 15,-1 21-15,22-21 0,-21 0 0,-1 0 16,1 0-16,0 0 0,-1 0 0,1 0 16,0 0-16,-1 0 0,1 0 15,-21 0-15,20 0 0,-20-21 0,-1 21 16,1 0-16,-1-21 0,-20-1 15,20 22-15,-21-21 0,-20 21 16,20-21-16,-21 21 0,0-21 0,0 21 16,1-21-16,-22 0 0,21 21 15,-21-22-15,0 1 0,-21 0 0,21 21 16,0-21-16,-22 0 0,1 0 0,0 21 16,0-22-16,0 1 0,0 21 15,-22-21-15,1 0 0,0 0 0,-22 21 16,22-21-16,-22-1 0,1 22 0,-1-21 15,1 0-15,-1 21 0,1-21 16,-1 0-16,1 21 0,-1-21 0,1-1 16,-22 22-16,22-21 0,-1 21 0,1 0 15,-1-21-15,1 21 0,-1 0 16,1-21-16,-1 21 0,1-21 16,-1 21-16,1 0 0,-1 0 0,1 0 15,-22 0-15,21 0 0,1 0 0,-1 0 16,1 0-16,-1 0 0,1 0 0,-1 0 15,1 0-15,-1 21 0,1-21 16,-1 0-16,1 21 0,21-21 0,-22 0 16,22 21-16,-22-21 0,22 21 0,-22-21 15,22 22-15,0-22 0,-22 21 16,22-21-16,-22 0 0,1 21 0,21-21 16,-22 21-16,22 0 0,-22-21 0,1 21 15,20-21-15,1 22 0,-21-22 16,20 21-16,1 0 0,0-21 15,-1 21-15,1-21 0,0 21 0,20 0 16,-20-21-16,0 22 0,21-22 0,-22 21 16,1 0-16,21-21 0,-22 21 0,1-21 15,0 21-15,-1-21 0,1 21 16,0-21-16,-1 22 0,1-1 0,0-21 16,-1 21-16,22-21 0,-21 21 0,0-21 15,20 21-15,-20 0 0,21-21 16,-21 22-16,20-22 0,1 21 0,0-21 15,0 21-15,-21 0 0,20-21 16,1 21-16,21-21 0,-21 21 16,0-21-16,0 22 0,0-22 0,-1 21 15,1-21-15,0 21 0,0-21 0,0 0 16,0 21-16,21-21 0,-22 21 16,22-21-16,-21 0 0,21 21 0,0-21 15,0 0-15,0 22 0,0-22 0,21 21 16,-21-21-16,0 0 0,22 21 15,-22-21-15,0 0 0,21 0 16,0 21-16,-21-21 0,21 0 0,-21 0 0,21 21 16,-21-21-16,0 0 15,21 0-15,1 21 0,-22-21 0,21 0 16,21 0-16,-21 0 0,0 22 0,1-22 16,20 0-16,-21 0 0,21 0 15,-20 0-15,20 0 0,0 0 0,1 0 16,-1 0-16,21 0 0,-20 0 15,20 0-15,-20 0 0,20 0 0,-21 0 16,22 0-16,-1 0 0,1 0 0,-22 0 16,22 0-16,-1 0 0,1 0 15,-1 0-15,1 0 0,-1 0 0,22 0 16,-22 0-16,1 0 0,21 0 16,-22 0-16,1 0 0,20 0 0,1 0 15,0 0-15,-1 0 16,22 0-16,0 0 0,0 0 0,0 0 15,-1 0-15,1 0 0,0 0 16,0-22 0,0 22-16,0 0 15,-1 0 1,22-21-16,-21 0 0,21 0 16,0 0-16,0-22 15,0 1-15</inkml:trace>
  <inkml:trace contextRef="#ctx0" brushRef="#br0" timeOffset="13823.67">17124 4424 0,'0'0'0,"0"-21"0,0 0 0,0-1 16,0 1-16,0 0 0,0 0 0,0 0 15,0 0-15,0-1 31,0 44-15,0-1 0,0 0-16,0 0 0,0 0 15,-21 0-15,21 22 0,0-22 0,0 21 16,0 1-16,0-1 0,0 0 16,0 1-16,0-1 0,0 21 15,0 1-15,0-1 0,0 1 0,-22 21 16,22-22-16,0 1 0,0 20 15,-21-20-15,21 20 0,0-20 0,0 21 16,0-1-16,0 1 0,0-22 0,0 22 16,21 0-16,-21-1 0,22 1 15,-22 0-15,0-1 0,21 1 0,-21 21 16,0-21-16,0 20 0,0-20 0,0 21 16,0 0-16,0 0 0,0-1 15,0 1-15,0 0 0,-21 21 0,21-21 16,-22 0-16,22 21 0,-21-21 0,21 21 15,-21-22-15,21 22 0,-21-21 16,21 0-16,0 21 0,0-21 16,0 0-16,0 0 0,0 21 0,0-22 15,0 1-15,0 0 0,0 21 0,0-21 16,0 0-16,0 0 0,0 21 16,0-22-16,21 1 0,0 21 0,-21-21 15,21 0-15,1 0 0,-1 21 0,-21-21 16,21-1-16,0 1 0,0 0 0,0 0 15,1 0-15,-1 0 0,0-1 16,0-20-16,0 21 0,0 0 0,1 0 16,-22-1-16,21 1 0,0-21 0,-21 21 15,0 0-15,21-22 16,0 22-16,-21 0 0,21-21 0,-21 20 16,0-20-16,0 21 0,0-21 0,0 20 15,0-20-15,0 21 0,0-21 16,22-1-16,-22 1 0,0 0 0,0-1 15,0 1-15,0 0 0,0-1 0,0 1 16,21 0-16,-21-1 0,0 1 0,21 0 16,-21-22-16,0 22 0,0-22 15,0 22-15,21-22 0,-21 22 0,21-21 16,-21-1-16,0 1 0,0-1 0,0 1 16,21-1-16,-21-21 0,0 22 15,22-22-15,-22 1 0,0-1 16,0 21-16,0-20 0,0-1 0,0 0 15,0 1-15,0-1 0,0-21 0,0 22 16,0-1-16,0-21 0,0 0 16,0 0-16,0 1 0,0-1 0,0 0 15,0 0-15,0 0 32,0 0 61,-22-21-93,1 0 0,0 0 16,21-21 0,0 0-16,0 0 0,0-21 0</inkml:trace>
  <inkml:trace contextRef="#ctx0" brushRef="#br0" timeOffset="20239.93">2836 3027 0,'0'0'0,"0"-21"16,-21 21-16,0 0 0,0 0 15,0 0 1,-1 0-16,1 0 0,0 0 16,42 0 30,0 21-46,1-21 16,20 0-16,-21 0 0,21 0 16,1 0-16,-1 0 0,0 0 0,1 0 15,-1 0-15,22 0 0,-22 0 16,0 0-16,22 0 0,-22 0 0,-21 0 16,22 0-16,-22 0 0,0 0 15,0 0-15,0 0 16,-42 21-1,0-21-15</inkml:trace>
  <inkml:trace contextRef="#ctx0" brushRef="#br0" timeOffset="20616.27">3133 3069 0,'0'21'31,"0"1"-31,-22-1 0,22 0 0,0 21 16,-21-21-16,21 1 16,0 20-16,0 0 0,0-21 0,0 22 15,0-1-15,0 0 0,0 1 16,0-1-16,0-21 0,0 22 0,0-1 16,0 0-16,0 1 0,0-22 15,0 21-15,0-21 0,0 22 0,0-22 16,0 21-16,0-21 0,-21 0 15,21 1-15,-21-1 0,0 0 0,-22 0 16,22-21-16,-21 21 0,21-21 16,-22 0-16,22 0 0,-21 0 0,0 0 15,-1-21-15,22 0 0,-21 0 16,21 0-16,-22-1 0,22 1 0,0 0 16,0 0-16,0 0 0,21 0 15,0-1-15,0 1 0,0 0 16,21 0-16,21 0 15,-21 21-15,22-21 0</inkml:trace>
  <inkml:trace contextRef="#ctx0" brushRef="#br0" timeOffset="21164.49">3662 3641 0,'0'0'0,"0"-21"16,0-1-16,0 1 15,0 0 1,-21 21-16,21-21 0,-22 21 16,1 0-16,0 0 15,0 0-15,0 21 0,-22 0 16,22 0-16,0 1 0,0 20 15,-21-21-15,20 21 0,1-20 0,0 20 16,0 0-16,0-21 0,21 22 16,-21-22-16,21 0 0,0 21 0,0-20 15,0-1-15,21-21 16,0 21-16,0-21 0,0 0 0,0 0 16,1 0-16,20 0 0,-21-21 15,21 0-15,1 21 0,-22-22 0,21-20 16,-21 21-16,22 0 15,-22 0-15,0-22 0,0 22 0,0 0 0,-21-21 16,0 20-16,0 1 0,0 0 16,0 0-16,0 0 0,-21 21 31,21 21-31,0 0 0,-21 0 0,0 0 16,21 1-16,0-1 15,0 21-15,-21-21 0,21 0 0,0 22 0,0-22 16,0 0-16,0 0 15,0 0-15,21 1 0,0-22 0,0 0 16,0 21-16,1-21 0,-1 0 16,0 0-16,0 0 0,0-21 0,0-1 15,1 22-15,-1-21 0</inkml:trace>
  <inkml:trace contextRef="#ctx0" brushRef="#br0" timeOffset="21392.36">4000 3620 0,'0'-22'16,"22"44"-1,-22-1-15,0 0 16,0 0-16,0 0 0,0 0 0,0 1 16,0-1-16,0 0 0,0 0 0,0 21 15,0-20-15,0-1 0,0 0 16,0 0-16,0 0 0,0 0 0,0 1 15,21-22 1,0 0-16</inkml:trace>
  <inkml:trace contextRef="#ctx0" brushRef="#br0" timeOffset="21620.23">4403 3577 0,'-22'0'16,"1"0"-16,0 0 16,0 21-16,0 1 0,0-1 15,-22 0-15,22 0 0,0 0 0,0 22 16,-22-22-16,22 0 0,0 21 16,0-21-16,0 1 0,0 20 0,-1-21 15,22 0-15,-21 0 0,21 1 16,21-22-1,1 0-15,-1 0 0</inkml:trace>
  <inkml:trace contextRef="#ctx0" brushRef="#br0" timeOffset="22136.54">4932 3683 0,'0'0'0,"21"-21"16,0-21 0,-21 20-16,0 1 0,0 0 15,0 0-15,-21 0 0,0 21 16,21-21-16,-21 21 0,-1 0 16,1 0-16,0 0 0,0 0 0,0 21 15,-22 0-15,22 0 0,-21 0 16,21 22-16,0-1 0,-22-21 0,22 21 15,0 1-15,-21-1 0,20 0 16,22-20-16,0 20 0,-21-21 0,21 0 16,0 22-16,21-22 15,1-21-15,-1 0 0,21 0 16,-21 0-16,22-21 0,-1 21 0,0-22 16,1 1-16,-1 0 0,0-21 15,-21 21-15,22-22 0,-22 22 0,21-21 16,-21 21-16,1-22 0,-22 22 15,0 0-15,0-21 0,0 20 0,0 1 16,0 42 0,0 1-1,0-1-15,-22 0 0,22 21 0,0-21 16,0 1-16,0 20 0,0-21 16,0 0-16,0 0 0,22 1 15,-1 20-15,0-21 16,0 0-16,0 0 0,0-21 0,1 0 15,-1 0-15,0 0 0,0 0 0,21 0 16,1 0-16,-1-21 0</inkml:trace>
  <inkml:trace contextRef="#ctx0" brushRef="#br0" timeOffset="26484.01">6562 3090 0,'0'22'16,"0"-1"-1,21 0 1,0-21 0,0 0-1,0 0-15,-21-21 16,21 0-16,1 21 0,-22-22 0,21 1 15,0 0-15,-21 0 16,0 0-16,0 0 16,0-1-16,0 1 0,-21 0 15,0 21-15,-1 0 16,-20 0-16,21 0 0,-21 0 0,-1 0 16,1 0-16,0 21 0,-1 0 15,1 1-15,0 20 0,-1 0 0,-20 1 16,20-1-16,1 21 0,-21 1 0,20-1 15,1 1-15,0-1 0,20 1 16,1-1-16,0-20 0,0 20 0,21-20 16,0-1-16,0 0 0,0 1 0,21-22 15,0 21-15,0-21 16,22 0-16,-22 1 0,21-22 0,-21 21 16,22 0-16,-1-21 0,-21 0 0,22 0 15,-1 0-15,0 0 0,-21 0 16,22-21-16,-1 0 0,-21-1 0,22 22 15</inkml:trace>
  <inkml:trace contextRef="#ctx0" brushRef="#br0" timeOffset="26899.77">6816 3556 0,'0'0'0,"0"-21"0,0 0 15,0 0-15,-22 21 16,1 0-1,0 0-15,0 21 0,0 0 16,0 0-16,-1 21 0,22-20 0,-21 20 16,0-21-16,0 21 0,21-20 15,0 20-15,0-21 0,0 21 0,0-20 16,0-1-16,0 0 0,0 0 0,21 0 16,0-21-16,0 0 0,1 0 15,-1 0-15,21 0 0,-21 0 0,22 0 16,-22 0-16,21-21 0,-21 0 15,22 0-15,-22 0 0,21-1 16,-21 1-16,-21 0 0,21 0 0,-21-21 16,0 20-16,0-20 0,0 21 0,0-21 15,0 20-15,-21 1 0,0 0 16,0 0-16,0 0 0,0 0 0,-22 21 16,22 0-16,0 0 0,-21 0 0,20 0 15,1 21-15,0 0 0,0 0 16,21 0-16,0 0 0,-21 1 0,21-1 15,0 0-15,0 0 0,0 0 0,0 0 16,21 1 0,0-22-16,0 0 0</inkml:trace>
  <inkml:trace contextRef="#ctx0" brushRef="#br0" timeOffset="27368.51">7218 3535 0,'0'0'0,"0"21"32,-21 0-32,21 0 15,0 1-15,0-1 0,-22 0 16,22 0-16,-21 0 0,21 22 16,0-22-16,0 0 0,0 0 0,0 0 15,-21 0-15,21 1 0,0-1 16,0 0-16,0 0 15,0-42 1,0 0 0,0 0-16,0-1 15,0 1-15,0 0 0,0 0 0,0-21 16,0 20-16,21 1 0,-21-21 0,21 21 16,-21 0-16,22-22 0,-1 22 15,0 0-15,0 0 0,0 21 0,0-21 16,1 21-16,-1 0 0,21 0 15,-21 0-15,0 21 0,1-21 16,-1 21-16,0 0 0,0 21 0,-21-20 16,0-1-16,0 0 0,0 21 0,0-21 15,0 1-15,0 20 0,0-21 16,-21 0-16,0 0 0,0-21 0,21 22 16,0-1-16,-22-21 0,22-21 46</inkml:trace>
  <inkml:trace contextRef="#ctx0" brushRef="#br0" timeOffset="27652.34">8022 3450 0,'0'0'0,"0"-21"0,-21 21 31,0 0-31,0 0 0,-1 0 0,1 0 16,0 0-16,0 21 0,0 0 0,0 1 15,-1-1-15,1 21 16,0-21-16,0 22 0,0-22 0,0 21 0,21-21 16,0 22-16,-22-22 0,22 0 15,0 0-15,0 21 0,0-20 16,22-1-16,-1 0 0,0-21 15,0 0-15,0 0 0,0 0 0,1 0 16,20 0-16,-21 0 0,0 0 0,22-21 16,-22 0-16,0 21 0</inkml:trace>
  <inkml:trace contextRef="#ctx0" brushRef="#br0" timeOffset="28035.52">8213 3662 0,'0'0'0,"0"21"0,-22-21 16,22 21-16,-21-21 15,42 0 1,1 0-16,-1-21 16,0 21-16,0-21 0,0 21 15,0-21-15,1 0 0,-1-1 16,0 22-16,0-21 0,-21 0 0,21 21 15,-21-21-15,0 0 0,0 0 16,-21 21 0,-21 0-16,21 0 15,-1 21-15,1 0 0,0 0 0,-21 0 16,21 0-16,-1 1 0,1-1 16,0 21-16,0-21 0,0 0 0,21 1 15,-21 20-15,21-21 0,0 0 0,0 0 16,0 1-16,21-1 15,0-21-15,0 0 0,0 0 0,0 0 16,1 0-16,-1 0 0,0 0 0,21-21 16,-21 21-16,1-22 0,20 1 15,-21 0-15</inkml:trace>
  <inkml:trace contextRef="#ctx0" brushRef="#br0" timeOffset="28336.35">8742 3493 0,'0'0'0,"21"0"0,-21-22 15,0 1-15,0 42 32,0 1-17,-21-1-15,21 0 0,0 0 16,-21 21-16,-1-20 0,22 20 0,-21 0 16,0 1-16,0-1 0,21 0 0,-21 1 15,0 20-15,-1-21 0,1 22 0,21-22 16,-21 1-16,0 20 0,21-21 15,-21 1-15,21-1 0,0 0 16,-21 1-16,21-1 0,-22-21 0,22 22 16,0-22-16,0 0 0,0 0 15,0-42 1,0 0 0,0 0-16,0-1 0,22-20 0,-1 21 15,-21-21-15</inkml:trace>
  <inkml:trace contextRef="#ctx0" brushRef="#br0" timeOffset="28608.19">8615 3725 0,'0'0'0,"0"-148"31,0 127-31,0 0 0,21 0 0,-21 0 16,21 21-16,0-22 0,22 1 15,-22 21-15,21-21 0,0 21 0,1 0 16,-1 0-16,0 0 0,1 0 0,-22 0 15,0 42-15,0-20 0,-21-1 16,0 21-16,0 0 0,-21 1 0,-21-22 16,-1 21-16,1 1 0,0-22 0,-1 21 15,-20-21-15,21 0 0,-1 1 16,1-1-16,0 0 0,-1 0 0,22-21 16,0 0-16,0 0 0,0 0 0,21-21 31,21 0-31,0 0 15</inkml:trace>
  <inkml:trace contextRef="#ctx0" brushRef="#br0" timeOffset="28863.57">9292 3133 0,'0'0'16,"0"-21"-16,0 42 31,0 0-31,0 21 0,0-21 16,-21 22-16,0-1 0,21 22 0,-21-22 15,21 0-15,-22 22 0,1-22 0,21 0 16,-21 1-16,21-1 0,-21 0 0,21 1 16,-21-22-16,21 21 0,0-21 15,0 1-15,0-1 0,0 0 16,21-21-16,0 0 15,0 0-15</inkml:trace>
  <inkml:trace contextRef="#ctx0" brushRef="#br0" timeOffset="29236.36">9546 3620 0,'0'0'0,"0"-22"16,0 1-16,-21 21 31,0 0-31,0 21 16,-1-21-16,22 22 0,-21-1 0,21 0 15,-21-21-15,21 21 0,0 0 16,0 0-16,0 1 16,21-22-16,0 0 15,1 0-15,-1 0 0,0 21 0,0-21 16,0 0-16,0 0 15,1 21-15,-22 0 0,21-21 0,-21 21 16,0 0 0,-21-21-16,-1 22 15,1-22-15,0 0 0,0 0 16,0 0-16,0 0 0,-1 0 0,1 0 16,0 0-1,0-22-15,21 1 16,0 0-16,0 0 0,0 0 15</inkml:trace>
  <inkml:trace contextRef="#ctx0" brushRef="#br0" timeOffset="29324.31">8975 3323 0,'0'0'0</inkml:trace>
  <inkml:trace contextRef="#ctx0" brushRef="#br0" timeOffset="29456.23">8996 3239 0,'21'0'0,"0"-22"0,21 1 15,-20 21-15,20-21 0,-21 21 0,21-21 16,1 21-16,-22-21 0,21 21 16,1 0-16,-1 0 0,-21-21 0,21 21 15,-20 0-15,-1-22 0,0 22 16,0 0-16,0 0 0,0 0 16,1 0-1</inkml:trace>
  <inkml:trace contextRef="#ctx0" brushRef="#br0" timeOffset="30124.63">11091 3641 0,'0'0'0,"64"-127"31,-43 84-31,-21 22 0,21-21 16,-21 0-16,21 20 0,-21-20 0,21 0 15,-21 21-15,0-22 0,0 22 16,0 0-16,0 0 0,0 0 0,0-1 16,0 1-16,0 42 31,0 1-31,0-1 0,-21 21 15,0 0-15,21 1 0,-21 20 0,21 1 16,0-1-16,-21-20 0,21 20 16,-21 1-16,21-22 0,0 21 15,0-20-15,0-1 0,0-21 0,0 22 16,0-22-16,0 0 0,21 0 0,0 0 16,0-21-16,0 0 0,0 0 15,22 0-15,-22 0 0,0 0 0,21-21 16,1 0-16,-22 0 0,21 0 0,-21-1 15,22-20-15,-22 21 0,21-21 16,-21-1-16,1 1 0,20 0 0,-21-1 16,-21 1-16,21 0 0,-21-1 0,0 1 15,0 0-15,0 20 0,0-20 16,0 21-16,0 0 0,0 0 0,0-1 16,-21 22-16,0 0 31,21 22-31,-21-1 15,21 0-15,0 0 0,0 0 0,0 0 16</inkml:trace>
  <inkml:trace contextRef="#ctx0" brushRef="#br0" timeOffset="30528.4">11832 3620 0,'42'0'15,"-84"0"-15,106 0 16,-43 0-16,0 0 15,0 0-15,-21-22 0,21 22 16,-21-21-16,21 21 0,-21-21 16,-21 21-1,0 0-15,0 0 16,0 21-16,0-21 0,-1 21 0,1 1 16,-21-1-16,21-21 0,21 21 0,-21 0 15,21 0-15,0 0 16,0 1-16,21-22 0,0 21 15,0-21-15,0 21 0,0 0 0,1-21 16,-1 21-16,0-21 0,0 21 16,0-21-16,0 22 0,1-22 15,-22 21-15,0 0 16,-22-21-16,1 21 0,0-21 16,0 0-16,-21 0 0,-1 21 15,1-21-15,21 0 0,-22 0 0,22 0 16,0 0-16,-21 0 0,21 0 15,21-21-15,0 0 0,0 0 16,21 0-16,0-1 16,0 1-16,0 0 0,22 21 0</inkml:trace>
  <inkml:trace contextRef="#ctx0" brushRef="#br0" timeOffset="30860.2">12361 3704 0,'21'0'15,"1"0"1,-1-21-16,0 21 0,-21-21 16,21 0-16,-21 0 0,21 21 15,-21-22-15,0 1 16,0 0-1,-21 21-15,0 0 0,0 0 16,0 0-16,-1 21 0,1-21 0,0 21 16,0 1-16,0-1 0,0 0 15,-1 21-15,1-21 0,21 1 0,-21-1 16,21 0-16,0 0 0,0 0 0,0 0 16,0 1-16,21-1 15,0-21-15,1 0 0,-1 0 0,0 0 16,0 0-16,21 0 0,-20 0 0,20 0 15</inkml:trace>
  <inkml:trace contextRef="#ctx0" brushRef="#br0" timeOffset="31367.53">13081 3641 0,'-85'-64'31,"64"43"-31,0 21 15,0 0-15,-22 0 0,22 0 16,0 21-16,0 0 0,0 1 0,-22-22 16,22 42-16,0-21 0,21 0 0,-21 0 15,0 1-15,21-1 16,-21 21-16,21-21 0,0 0 0,0 1 16,0-1-16,0 0 0,0 0 15,0 0-15,42-21 0,0 0 16,-21 0-16,1 0 0,-1 0 15,21 0-15,-21 0 0,22-21 0,-22 0 16,21 0-16,-21 0 0,0-1 0,22 1 16,-22-21-16,21 0 0,-21-1 15,1 1-15,20 0 0,-21-22 0,0 22 16,22-22-16,-22 1 0,0-1 0,0 1 16,-21 20-16,0-20 0,21 21 15,-21 20-15,0-20 0,0 21 0,0 0 16,0 0-16,-21 21 0,0 0 15,0 0-15,0 0 16,-1 42-16,1-21 0,0 21 0,0 1 16,21-1-16,-21 22 0,0-1 0,21 1 15,-22-22-15,22 21 0,0 1 16,0-22-16,0 22 0,0-22 0,0 0 16,0 1-16,0-22 0,22 21 0,-1-21 15,0 1-15,21-1 0,-21-21 16,1 0-16,-1 0 0,0 0 0,21 0 15,-21 0-15,22-21 0</inkml:trace>
  <inkml:trace contextRef="#ctx0" brushRef="#br0" timeOffset="32187.71">14838 3450 0,'21'-21'47,"0"21"-32,0-21-15,0 21 0,1-21 16,-1 0-16,21-1 0,-21 1 0,22 0 15,-1 0-15,-21 0 0,21 0 16,-20-22-16,-1 22 0,0 0 16,0-21-16,-21 20 0,0 1 0,0 0 15,0 0-15,-21 0 0,0 0 0,0-1 16,-22 22-16,22 0 0,-42-21 16,20 21-16,1 0 0,-22 0 0,22 0 15,0 0-15,-1 21 0,1 1 0,0-1 16,21-21-16,-22 21 0,22 0 15,21 0-15,0 0 0,0 1 0,0 20 16,0-21-16,21 0 0,0 22 16,1-1-16,20-21 0,-21 21 0,21 1 15,22-22-15,-22 21 0,1-21 16,20 22-16,-21-22 0,1 0 0,-1 21 16,0-20-16,-20 20 0,20-21 0,-42 0 15,0 22-15,0-22 0,0 0 16,-21 0-16,-22 0 0,1 0 0,-21 1 15,20-1-15,-20 0 0,-1 0 0,-20-21 16,20 21-16,1-21 0,-1 0 16,1 0-16,-1 0 0,1 0 0,20-21 15,1 0-15,0 0 0,-1 0 0,22-1 16,0-20-16,0 21 16,21-21-16,0-1 0,0 1 0,0 0 15,21-1-15,0-20 0,21 20 0,-20 22 16,-1-21-16,21 21 0,0 0 15,1 21-15,-22 0 0,21 0 0,1 0 16,-22 0-16,21 21 0,-21 0 0,0 0 16,1 0-16,-1 22 0,0-22 15,-21 21-15,0-21 0,21 22 0,-21-22 16,21 0-16,-21 21 0,0-21 0,0 1 16</inkml:trace>
  <inkml:trace contextRef="#ctx0" brushRef="#br0" timeOffset="32555.5">15388 3810 0,'21'0'15,"-21"-21"-15,21 21 0,1 0 16,-1-21-16,0 0 0,0-1 15,0 1-15,0 21 0,-21-21 16,22 0-16,-22 0 0,21 0 0,-21-1 16,-21 22 15,-1 0-31,1 0 0,0 0 0,0 22 16,0-1-16,-22 0 0,22 0 0,0 0 15,0 0-15,21 22 0,-21-22 16,21 0-16,-21 0 0,21 0 0,0 1 15,0-1-15,0 0 0,21 0 16,0-21-16,0 0 16,0 0-16,0 0 0,1 0 0,-1 0 15,21 0-15,-21 0 0,0-21 16,1 0-16,20 0 0,-21-1 0</inkml:trace>
  <inkml:trace contextRef="#ctx0" brushRef="#br0" timeOffset="32840.33">16192 2731 0,'0'0'15,"0"-106"1,-21 106-16,0 21 16,0 21-16,21 1 0,-21-1 15,0 0-15,-1 22 0,1-1 0,0 1 16,0 20-16,0 1 0,0-21 0,-1 20 15,1 1-15,0-22 16,0 22-16,0-43 0,0 22 0,-1-1 16,1-20-16,21-22 0,0 21 0,0-21 15,0 1-15,0-1 0,0 0 16,0 0-16,21-21 16,1-21-1,-1 0-15,0 0 0</inkml:trace>
  <inkml:trace contextRef="#ctx0" brushRef="#br0" timeOffset="33191.82">16087 3683 0,'0'21'16,"-22"-21"0,22 21-1,22-21 1,-1 0-16,0 0 15,0 0-15,0 0 0,0-21 16,1 21-16,-1-21 0,0 0 0,0 21 16,0-21-16,0 0 0,-21-1 0,22 22 15,-22-21-15,0 0 16,-43 21 0,22 0-16,0 0 0,0 21 15,0 0-15,-22 1 0,22-1 16,0 0-16,0 0 0,0 0 0,21 0 15,0 1-15,-22-1 0,22 0 0,0 0 16,0 0-16,22-21 16,-1 0-16,0 0 15,21 0-15,-21 0 0,1 0 0,20 0 16,-21 0-16,21 0 0,1 0 0,-22-21 16</inkml:trace>
  <inkml:trace contextRef="#ctx0" brushRef="#br0" timeOffset="33660.55">16722 3556 0,'-22'42'15,"1"-42"1,21 22-16,0 20 0,-21-21 0,0 0 16,21 0-16,-21 1 0,21-1 0,0 21 15,-21-21-15,21 0 0,-22 1 16,22-1-16,-21-21 0,21 21 0,0 0 15,0 0-15,0-42 47,0 0-47,0 0 16,0 0-16,0-1 0,21 1 16,1 0-16,-1 0 0,-21-21 15,21 20-15,0 1 0,0 0 0,0-21 16,1 21-16,-1-1 0,0 22 0,21-21 15,-21 0-15,1 21 0,-1 0 16,0 0-16,0 21 0,0-21 16,-21 21-16,0 1 0,21 20 15,-21-21-15,0 0 0,0 0 16,0 22-16,0-22 0,0 0 0,0 0 0,0 0 16,0 1-16,-21-1 0,21 0 15,-21 0-15,0-21 16,21-21 15,0 0-15,21 0-16,0-1 15,0 1-15</inkml:trace>
  <inkml:trace contextRef="#ctx0" brushRef="#br0" timeOffset="33876.42">17251 3598 0,'21'64'32,"-21"-43"-32,-21 0 0,0 0 15,-1 1-15,1-1 0,21 0 16,-21 0-16,21 0 0,-21 0 0,21 1 16,-21-1-16,21 0 0,21-42 46,0 0-30</inkml:trace>
  <inkml:trace contextRef="#ctx0" brushRef="#br0" timeOffset="34221.23">17335 3260 0,'0'0'16,"-21"0"-1,0 0-15,0 21 0,0-21 0,21 21 16,-21 0-16,21 0 0,0 1 0,0-1 16,0 0-16,0 0 15,21 0-15,0-21 16,0 0-16,0 0 0,0 0 0,1 0 16,-1 0-16,0-21 15,0 0-15,0 0 0,-21 0 16,21-1-16,-21 1 0,0 0 0,0 0 15,0 0-15,0 0 0,0-1 16,-21 22-16,0 0 0,0-21 0,0 21 16,0 0-16,-22 0 0,22 21 0,0 1 15,0-22-15,21 21 0,-21 0 16,21 0-16,-22 21 0,22-20 0,0-1 16,0 0-16,0 0 0,0 21 15,0-20-15,0-1 0,0 0 16</inkml:trace>
  <inkml:trace contextRef="#ctx0" brushRef="#br0" timeOffset="34604.5">17589 3641 0,'-21'0'16,"0"0"-1,0 21-15,0-21 0,21 21 16,0 0-16,0 0 0,-21 1 16,21-1-16,0 0 15,0 0-15,0 0 0,0 0 16,21-21-16,-21 22 16,21-22-16,0 0 0,0 0 0,0 0 15,1 0-15,-1 0 0,0 0 0,0-22 16,0 22-16,0-21 0,1 0 15,-1 21-15,0-21 0,0 0 0,-21-22 16,0 22-16,21 0 0,-21 0 0,0 0 16,0 0-16,0-1 15,0 1-15,21 21 63</inkml:trace>
  <inkml:trace contextRef="#ctx0" brushRef="#br0" timeOffset="35283.76">18119 3577 0,'-22'0'31,"1"21"-31,0-21 16,0 22-16,21-1 0,-21 0 15,21 0-15,-21 0 0,21 0 16,0 1-16,0-1 0,0 0 16,0 0-16,0 0 0,0 0 15,0 1 1,0-44 15,0 1-15,0 0-16,0 0 0,0 0 15,0 0-15,0-1 0,21 1 0,0-21 16,-21 21-16,21 0 0,0-1 0,0-20 16,22 21-16,-22 0 0,0 0 15,0 21-15,0-22 0,22 22 16,-22 0-16,0 0 0,0 0 0,0 0 16,1 22-16,-22-1 0,21 0 15,0 0-15,-21 0 0,0 0 0,0 22 16,0-22-16,0 0 0,0 0 0,0 0 15,0 1-15,0-1 0,0 0 16,0 0-16,-21-21 0,21 21 0,-21-21 16,-1 0-16,1 0 15,0 0 1,21-21 0,0 0-16,0 0 0,0 0 15,21-22-15,0 22 16,1 0-16,20-21 0,-21 20 0,21 1 15,1-21-15,-22 21 0,21-22 0,22 22 16,-22 21-16,0-21 0,1 21 16,-1 0-16,22 0 0,-43 21 0,21 0 15,-21 1-15,22-1 0,-43 21 16,0-21-16,0 22 0,0-22 0,0 21 16,0-21-16,0 22 0,-22-22 0,1 0 15,0 0-15,0 0 0,0 0 16,0 1-16,-1-22 0,1 21 0,0-21 15,0 0-15,42 0 47</inkml:trace>
  <inkml:trace contextRef="#ctx0" brushRef="#br0" timeOffset="35405.69">19198 3895 0,'-42'0'0</inkml:trace>
  <inkml:trace contextRef="#ctx0" brushRef="#br0" timeOffset="35469.65">18584 4043 0,'-84'42'16</inkml:trace>
  <inkml:trace contextRef="#ctx0" brushRef="#br0" timeOffset="42040.47">2582 4763 0,'-21'0'16,"0"0"0,0 0-16,0 0 15,-1 0-15,1 0 0,0 0 16,0 0-16,0 21 0,0-21 0,42 0 31,0 0-31,21 0 16,-21 0-16,43 0 15,-22 0-15,22 0 0,-22 0 0,22 0 16,-1-21-16,1 21 0,-22 0 16,21 0-16,1 0 0,-1-22 0,1 22 15,-22 0-15,22 0 0,-1-21 16,-20 21-16,-1-21 0,0 21 0,1 0 15,-22 0-15,0 0 0,-63 0 32,20 0-32,-20 0 15,21 0-15</inkml:trace>
  <inkml:trace contextRef="#ctx0" brushRef="#br0" timeOffset="42436.24">3069 4741 0,'0'22'15,"-21"-1"-15,21 0 0,0 0 16,-21 0-16,21 22 0,0-22 16,0 21-16,0 0 0,0 1 0,0-1 15,0 0-15,0 1 0,0-1 16,0 0-16,0 1 0,0-1 0,21 0 15,-21 1-15,0-1 0,0-21 16,0 22-16,0-22 0,0 21 16,0-21-16,-21 22 0,21-22 0,-21 0 15,-1 0-15,1 0 0,0 0 16,-21-21-16,21 22 0,-22-22 0,22 0 16,-21 0-16,-1 0 0,1 0 15,21 0-15,-21 0 0,-1-22 0,22 1 16,-21 0-16,21 0 0,-1-21 15,1 20-15,0 1 0,0 0 0,21 0 16,0 0-16,0 0 0,0-1 16,0 1-16,0 0 0,21 0 0,0 21 15,22-21-15,-22 0 0,0 21 16,21-22-16,1 22 0,-1 0 16</inkml:trace>
  <inkml:trace contextRef="#ctx0" brushRef="#br0" timeOffset="43008.45">3556 5440 0,'0'0'0,"0"-21"0,0 0 15,0-1 1,0 1-16,0 0 0,-21 21 0,21-21 16,-21 0-16,-1 21 0,1-21 0,0 21 15,0 0-15,0 0 0,0 0 16,-1 0-16,1 0 0,0 0 0,-21 21 16,21 0-16,-22 0 0,22 0 15,0 22-15,0-22 0,0 21 0,-1-21 16,1 22-16,21-1 15,-21-21-15,21 21 0,0-20 0,0 20 16,0-21-16,0 0 0,0 0 0,21 1 16,0-22-16,1 0 15,-1 0-15,0 0 0,21 0 0,-21-22 16,1 22-16,-1-21 0,21 0 16,-21 0-16,22 0 0,-22 0 0,0-22 15,0 22-15,0 0 0,0-21 16,1 20-16,-22 1 0,0-21 0,0 21 15,0 0-15,0-1 0,0 44 47,0-1-47,0 0 0,0 0 16,0 0-16,0 0 0,0 22 0,0-22 16,0 0-16,0 0 0,0 0 0,0 1 15,0-1-15,0 0 16,21-21-16,0 21 0,0-21 15,0 0-15,0 0 16,1-21-16,-22 0 0</inkml:trace>
  <inkml:trace contextRef="#ctx0" brushRef="#br0" timeOffset="43228.13">3704 5334 0,'0'0'0,"21"0"31,-21 21-31,21 0 16,-21 1-16,0-1 0,0 0 0,0 0 16,0 0-16,0 0 0,22 1 0,-22 20 15,0-21-15,0 0 0,21 0 16,-21 1-16,0-1 0,0 0 16,21-21-16,0 0 15,-21-21 1</inkml:trace>
  <inkml:trace contextRef="#ctx0" brushRef="#br0" timeOffset="43437.02">3958 5313 0,'0'21'15,"-21"0"1,0 0-16,21 1 0,-21-1 0,-1 0 15,1 0-15,21 0 0,-21 22 0,0-22 16,0 0-16,0 0 0,-1 21 16,22-20-16,0-1 0,-21 0 0,21 0 15</inkml:trace>
  <inkml:trace contextRef="#ctx0" brushRef="#br0" timeOffset="43895.75">4212 5398 0,'0'0'0,"0"-22"0,0 1 15,-21 21-15,0 0 16,0 0-16,-1 0 0,22 21 15,-21 1-15,0-22 0,0 21 16,0 21-16,0-21 0,-1 0 0,1 22 16,0-22-16,0 21 0,21-21 0,0 22 15,-21-22-15,21 0 0,0 0 16,0 0-16,0 1 0,21-22 16,0 0-16,0 0 15,0 0-15,1-22 0,-1 1 16,0 0-16,0 0 0,0 0 15,0 0-15,1-22 0,-22 22 16,21-21-16,0 21 0,-21-22 0,0 22 16,21 0-16,-21 0 0,21 0 0,-21-1 15,0 44 17,0-1-32,0 0 15,0 0-15,0 0 0,0 0 0,0 22 16,0-22-16,0 0 0,0 0 0,0 0 15,0 1-15,21-22 16,22 0 0,-22 0-16</inkml:trace>
  <inkml:trace contextRef="#ctx0" brushRef="#br0" timeOffset="44403.46">5419 4890 0,'21'-64'15,"-42"128"-15,42-149 16,-21 64-16,0 0 0,-21-1 15,-1 1-15,22 0 0,-21 21 16,0 0-16,0 0 0,0 0 16,-22 0-16,22 0 0,0 21 0,-21 0 15,-1 22-15,22-1 0,-21 0 0,0 22 16,20-1-16,-20-20 0,21 20 16,0 1-16,0-1 0,-1 1 0,1-22 15,21 0-15,-21 1 0,21-1 16,0 0-16,0 1 0,0-22 0,21 0 15,0 0-15,1 0 0,-1 1 0,21-22 16,-21 0-16,22 0 0,-22 0 16,21-22-16,0 22 0,1-21 15</inkml:trace>
  <inkml:trace contextRef="#ctx0" brushRef="#br0" timeOffset="44812.22">5694 5228 0,'0'-21'16,"-21"21"-16,-1 0 0,1 0 0,0 0 0,0 0 16,0 0-16,0 21 0,-1-21 0,1 21 15,0 1-15,0 20 0,0-21 16,0 0-16,-1 0 0,22 22 0,0-22 16,0 0-16,-21 21 0,21-20 15,0-1-15,0 0 0,0 0 16,0 0-16,21 0 0,1 1 0,-1-22 15,0 0-15,0 0 0,21 0 16,-20 0-16,20 0 0,0-22 0,1 22 16,-1-21-16,-21 0 0,21 0 0,-20 0 15,20-22-15,-21 22 0,-21 0 16,21 0-16,-21-21 0,0 20 0,0 1 16,0 0-16,0 0 0,0 0 0,-21 0 15,0 21-15,-21 0 0,20-22 16,-20 22-16,21 0 0,-21 0 0,-1 0 15,22 0-15,-21 22 0,-1-22 16,22 21-16,0 0 0,0 0 16,0-21-16,21 21 0,0 0 0,0 1 15,0-1-15,21-21 0,0 0 16,0 0-16,0 0 0,1 0 16</inkml:trace>
  <inkml:trace contextRef="#ctx0" brushRef="#br0" timeOffset="45272.59">6223 5186 0,'-64'63'16,"43"-63"-16,21 22 15,0-1-15,-21 0 0,0 0 0,21 0 16,-21 22-16,21-22 0,0 0 0,0 0 15,0 0-15,0 0 0,-21 1 16,21-1-16,0 0 0,0 0 0,0 0 16,0 0-16,0-42 31,0 0-15,0 0-16,0 0 15,0 0-15,0-22 0,0 22 16,21 0-16,-21 0 0,21-22 0,0 22 15,0 0-15,0-21 0,22 21 0,-22-1 16,0 1-16,21 0 0,1 21 16,-22 0-16,21 0 0,-21 0 0,22 0 15,-22 0-15,0 21 0,0 0 0,0 1 16,-21-1-16,0 0 0,0 0 16,0 21-16,0-20 0,-21-1 0,-21 0 15,21 0-15,0 0 0,-1 0 16,1 1-16,0-1 0,0 0 15,0-21-15,21 21 0,0-42 32,21 0-32</inkml:trace>
  <inkml:trace contextRef="#ctx0" brushRef="#br0" timeOffset="45535.44">7112 5186 0,'-127'0'15,"106"0"1,0 21-16,-1 0 0,-20 0 16,21 1-16,0-1 0,-22 0 0,22 21 15,0-21-15,0 1 0,0 20 16,0-21-16,21 0 0,0 22 0,0-22 15,0 0-15,0 0 0,0 0 0,21-21 16,21 0-16,-21 0 0,22 0 16,-1 0-16,0-21 0,1 21 0,-1-21 15,0 0-15</inkml:trace>
  <inkml:trace contextRef="#ctx0" brushRef="#br0" timeOffset="45944.21">7260 5271 0,'0'0'0,"-21"0"0,-43 63 31,43-42-31,21 0 16,21-21-16,1 0 16,-1 0-16,0 0 0,21 0 15,-21 0-15,1 0 0,20-21 0,-21 21 16,0-21-16,0 21 0,1-21 0,-1 21 15,0-21-15,-21 0 16,0-1-16,0 1 16,-21 21-16,0 0 15,-1 0-15,-20 0 0,21 0 16,0 0-16,0 21 0,-1-21 0,1 22 16,0-1-16,0 21 0,0-21 0,21 0 15,-21 1-15,21-1 0,0 0 16,0 0-16,0 0 0,0 0 0,0 1 15,0-1-15,21-21 0,0 21 0,0-21 16,0 0-16,22 0 0,-22 0 16,0 0-16,21 0 0,-21 0 0,22-21 15,-22 0-15,21 21 0,-21-22 16,22 1-16,-22 0 0,0 0 0,0 0 16,22 0-16</inkml:trace>
  <inkml:trace contextRef="#ctx0" brushRef="#br0" timeOffset="46183.71">7726 5355 0,'63'-106'16,"-126"212"-16,126-233 0,-63 106 0,21 21 15,-21 21 17,0 0-32,0 1 0,0 20 15,-21-21-15,21 21 0,0-20 16,0 20-16,-21 0 0,21 1 0,-21 20 16,21 1-16,-21-22 0,21 21 15,-21 1-15,-1-1 0,22 1 16,-21-22-16,0 22 0,21-22 0,-21 22 15,21-22-15,-21 0 0,21 1 0,-21-22 16,21 21-16,0-21 0,0 0 0,0 1 16,21-44-1,0 1 1,-21 0-16,0 0 0,21-21 0</inkml:trace>
  <inkml:trace contextRef="#ctx0" brushRef="#br0" timeOffset="46256.67">7726 5525 0,'0'0'0,"-21"-43"0</inkml:trace>
  <inkml:trace contextRef="#ctx0" brushRef="#br0" timeOffset="46463.55">7662 5249 0,'0'-21'15,"0"42"-15,21-63 0,1 21 0,-1 21 16,21-21-16,-21 21 0,22 0 0,-22 0 16,0 0-16,21 0 0,-21 0 0,1 0 15,20 21-15,-21 0 0,-21 0 16,0 0-16,0 22 0,0-22 0,0 0 15,0 0-15,0 0 0,-21 22 0,0-22 16,0 0-16,-1 0 0,-20-21 16,21 21-16,0 1 0,0-22 15,-1 0-15,22 21 0,-21-21 16,21-21 0,0-1-16,21 1 0,1 0 15,-1 0-15,0-21 0,21 20 0</inkml:trace>
  <inkml:trace contextRef="#ctx0" brushRef="#br0" timeOffset="46680.43">8340 4805 0,'0'0'15,"0"-21"-15,21 0 0,-21-1 0,0 44 32,0-1-32,0 0 15,0 21-15,0 1 0,-21-1 0,-1 0 16,1 22-16,21-22 0,-21 0 15,0 22-15,0-22 0,21 1 0,-21-1 16,21 0-16,-22-21 0,22 22 0,0-22 16,0 0-16,0 0 0,0 0 15,22-21-15,-1 0 16,0 0-16,0 0 0</inkml:trace>
  <inkml:trace contextRef="#ctx0" brushRef="#br0" timeOffset="47047.99">8763 5165 0,'0'0'0,"21"0"0,0-21 0,0-1 16,-21 1-16,0 0 15,-21 21 1,0 0-16,0 0 0,-21 21 0,20-21 16,-20 21-16,21 1 0,0-22 15,0 21-15,-1 0 0,1 0 0,0 0 16,21 0-16,21 1 15,0-22 1,1 21-16,-1-21 0,0 0 0,0 0 16,21 21-16,-20-21 0,-1 0 0,0 21 15,0-21-15,0 0 16,0 21-16,1-21 0,-1 21 16,-21 1-16,0-1 0,-21-21 15,-1 21-15,-20-21 0,21 21 16,0-21-16,-22 0 0,22 0 15,0 21-15,-21-21 0,21 0 0,-1 0 16,1 0-16,0 0 0,0 0 16,21-21-1,0 0-15,0 0 0,-21 21 0,21-21 16</inkml:trace>
  <inkml:trace contextRef="#ctx0" brushRef="#br0" timeOffset="47133.94">8001 4995 0,'0'0'0</inkml:trace>
  <inkml:trace contextRef="#ctx0" brushRef="#br0" timeOffset="47315.84">7959 4932 0,'0'0'15,"21"0"-15,0 0 0,21-21 0,-21 21 16,22 0-16,20-21 0,-20-1 0,20 22 16,22 0-16,-22-21 0,22 21 15,-22-21-15,22 21 0,-21-21 0,-1 21 16,1 0-16,-22-21 0,0 21 15,1 0-15,-22 0 0,0 0 16,0 0-16,0 0 0,-21-21 16,21 21-1,1 0 1,-1 0 0,-21-22-16</inkml:trace>
  <inkml:trace contextRef="#ctx0" brushRef="#br0" timeOffset="48692.58">11112 4212 0,'0'21'63,"0"1"-63,-21-22 15,21 21-15,0 0 0,0 0 16,-21 0-16,21 22 0,0-22 0,0 0 16,0 21-16,0-21 0,0 22 15,0-22-15,0 21 0,0 1 0,0-1 16,0 0-16,0 1 0,0-1 0,0 21 15,0-20-15,21 20 0,-21 1 16,0-1-16,0 1 0,0-1 0,0 1 16,0-1-16,0 1 0,0-1 0,0 1 15,0 20-15,0-20 0,0-1 16,0 1-16,0 21 0,0-22 0,0 1 16,0-1-16,0 1 0,0-1 15,0 1-15,0-1 0,0 22 0,0-22 16,0 1-16,0 20 0,21-20 15,-21-1-15,0 22 0,0-21 0,0 20 16,0 1-16,0 0 0,0-1 0,0 1 16,0 0-16,0-1 0,0-20 0,0 20 15,0 1-15,0 0 0,0-1 16,0 1-16,22 0 0,-22-1 0,0 1 16,0 0-16,0-1 0,21 1 0,-21 0 15,21-1-15,-21 22 0,0-21 0,0 0 16,0 20-16,0-20 0,0 0 15,0 21-15,0-22 0,0 22 16,0 0-16,0-21 0,0 20 0,0-20 16,0 21-16,0 0 0,-21-22 0,21 22 15,0 0-15,0-21 0,0 21 0,0-1 16,0-20-16,0 21 0,0-21 16,0 20-16,0 1 0,0-21 0,0 21 15,0-22-15,21 22 0,-21-21 0,0 21 16,0 0-16,0-22 0,0 22 0,0 0 15,0-21-15,0 20 0,0-20 16,0 21-16,0 0 0,0-22 0,0 22 16,0 0-16,0-21 0,0 21 0,0-22 15,0 22-15,0 0 16,0-21-16,0 20 0,21 1 0,-21-21 16,0 21-16,0-22 0,0 22 0,0-21 15,0 21-15,0 0 0,0-22 0,0 22 16,0 0-16,0-21 0,0 20 15,0 1-15,0 0 0,0-21 0,0 21 16,0-1-16,-21-20 0,21 21 0,0-21 16,0 20-16,0-20 0,0 21 15,-21-21-15,21 20 0,0-20 0,0 0 16,-21-1-16,21 1 0,0 0 0,0-1 16,0-20-16,0 21 15,0-1-15,0-20 0,0-1 0,0 1 16,0-1-16,0 1 0,0-22 0,0 0 15,0 1-15,0-1 0,0 0 16,0-20-16,0-1 0,0 0 0,21-21 16,0-21-1,-21 0 1,0-1-16,0 1 0,0 0 0,0 0 16,0-21-16</inkml:trace>
  <inkml:trace contextRef="#ctx0" brushRef="#br0" timeOffset="50096.33">11451 5122 0,'21'0'16,"-21"-21"-16,0 0 0,21 0 15,-21 0-15,22 21 16,-22-21-16,0 42 31,0 0-31,0 0 16,0 0-16,0 22 0,0-1 0,0 0 15,0 1-15,0-1 0,0 0 0,0 1 16,0-22-16,0 21 0,0 0 16,0-20-16,0 20 0,0-21 15,0 0-15,0 0 0,0 1 0,21-22 16,0 0-16,0 0 16,0 0-16,0 0 0,1-22 0,-1 1 15,0 0-15,0 0 0,0 0 0,0-22 16,1 22-16,-1-21 0,0 21 15,0-22-15,0 1 0,0 0 0,-21-22 16,0 22-16,0 21 0,0-22 0,0 1 16,0 21-16,0 0 0,0 0 15,0 42 1,0 0 0,-21-21-1,21 21-15,0 0 0,0 0 0,0 1 16</inkml:trace>
  <inkml:trace contextRef="#ctx0" brushRef="#br0" timeOffset="50464.12">12171 5334 0,'0'0'0,"21"0"16,0 0-16,0 0 0,-21-21 15,21 0-15,-21 0 16,0-1-1,-21 22 1,0 0-16,0 0 0,0 0 0,-22 0 16,22 22-16,0-22 0,0 21 0,0 0 15,0-21-15,-1 21 0,22 0 16,0 0-16,0 1 0,0-1 16,22 0-16,-1-21 0,0 21 0,0 0 15,0-21-15,0 21 0,1 1 16,-1-22-16,0 21 0,0 0 0,0-21 15,0 21-15,-21 0 16,-21-21 0,0 0-16,0 0 15,0 0-15,0 0 0,-1 0 16,1 0-16,0 0 0,21-21 16,-21 21-16,21-21 0,0 0 15,0 0-15,0-1 0</inkml:trace>
  <inkml:trace contextRef="#ctx0" brushRef="#br0" timeOffset="50772.47">12531 5334 0,'0'-21'16,"21"0"-1,-21 0-15,21 21 16,-21-22-16,-21 22 31,0 22-15,21-1-16,0 0 0,-22-21 16,22 21-16,-21 0 0,21 0 0,-21 1 15,21 20-15,0-21 0,0 0 0,0 0 16,-21 1-16,21-1 0,0 0 15,21 0 1,0-21-16,0 0 16,1 0-16,-1 0 0</inkml:trace>
  <inkml:trace contextRef="#ctx0" brushRef="#br0" timeOffset="51252.2">13271 5249 0,'0'0'0,"-21"-21"16,-85 21-1,85 0-15,0 21 0,0 1 16,-21-1-16,20 0 0,1 0 16,0 0-16,0 0 0,0 22 0,0-22 15,-1 0-15,1 0 0,21 0 0,0 22 16,0-22-16,0 0 15,0 0-15,21-21 0,1 0 16,-1 0-16,0 0 0,0 0 0,21 0 16,-20 0-16,20 0 0,-21-21 0,21 0 15,-20 0-15,20-22 0,-21 22 16,21-21-16,-20 21 0,-1-22 0,0-20 16,0 21-16,0-1 0,0-20 15,-21-1-15,22 1 0,-1-1 16,-21 1-16,0 20 0,0 1 0,21 0 15,-21 21-15,0-22 0,0 22 16,0 42 0,0 0-16,-21 22 0,21-22 0,-21 42 15,-1-20-15,22-1 0,-21 22 0,0-22 16,21 21-16,0-20 0,0-1 16,-21 0-16,21 1 0,0-1 0,0-21 15,0 22-15,0-22 0,0 0 0,21 0 16,0 0-16,0 0 0,1-21 15,-1 0-15,21 0 16,-21 0-16</inkml:trace>
  <inkml:trace contextRef="#ctx0" brushRef="#br0" timeOffset="51692.72">14626 5059 0,'0'0'0,"21"0"0,-21-21 0,0 0 15,0-1-15,21 1 0,-21-21 16,22 21-16,-22 0 0,0-22 0,0 22 16,0 0-16,0 0 0,0 0 0,0-1 15,0 1-15,0 0 0,0 42 31,-22-21-31,22 43 0,-21-22 16,21 21-16,0 0 0,0 1 16,-21-1-16,21 0 0,0 22 0,0-22 15,0 1-15,0-1 0,0 0 0,-21 1 16,21-22-16,0 21 0,0-21 16,0 22-16,0-22 0,0 0 15,0 0-15,-21 0 0,0 0 0,-1 1 16,1-1-16,0-21 0,-21 0 15,21 0-15,-1 0 16,1 0-16,0 0 0,0 0 0,-21 0 16,20 0-16,1 0 0,21-21 15,0-1-15,0 1 16,21 0-16,22 0 16,-22 0-16</inkml:trace>
  <inkml:trace contextRef="#ctx0" brushRef="#br0" timeOffset="52087.49">14859 5228 0,'0'21'31,"0"1"-31,0-1 16,0 0-16,0 0 0,0 0 15,0 0-15,0 1 0,0-1 16,0 0-16,0 0 15,-21 0-15,0-21 16,21-21 31,0 0-47,0 0 0,0 0 16,21-1-16,0-20 0,0 21 15,0-21-15,22 20 0,-1-20 0,0 0 16,1 21-16,-1-1 0,0 1 0,22 0 15,-22 21-15,-21 0 0,22 0 16,-1 21-16,-21 0 0,0 1 0,0-1 16,1 0-16,-22 0 0,0 0 0,0 22 15,0-22-15,0 0 0,0 0 16,-22 21-16,1-20 0,21-1 0,-21-21 16,0 21-16,0 0 0,0-21 15,21 21-15,-22-21 0,1 0 0</inkml:trace>
  <inkml:trace contextRef="#ctx0" brushRef="#br0" timeOffset="52903.57">12467 6075 0,'21'0'16,"0"-21"-1,1 21-15,-1-21 0,0-1 16,0 1-16,0 21 16,-21-21-16,21 21 15,-21-21-15,-21 21 16,0 0-1,0 0-15,0 0 0,-22 0 16,22 0-16,0 0 0,-21 21 0,21 0 16,-1-21-16,-20 21 0,21-21 0,0 22 15,0-1-15,21 0 16,-22-21-16,22 21 0,0 0 16,22 0-16,-22 1 0,21-22 15,0 21-15,21 0 0,-21 0 16,1 0-16,-1 0 0,0 1 15,0-1-15,0 0 0,-21 0 0,0 0 16,0 0-16,0 1 0,0-1 0,-21-21 16,0 21-16,-21 0 0,20-21 15,-20 21-15,0-21 0,-1 0 0,1 0 16,0 0-16,-1 0 0,1 0 0,21 0 16,-21 0-16,20-21 0,-20 21 15,21-21-15,0 0 0,0 0 0,-1-1 16,22 1-16,0 0 0,0 0 0,0 0 15,0 0-15,0-1 0,0 1 16,0 0-16,22 0 0,20 0 0,-21 21 16,21-21-16,1-1 0,-1 1 15</inkml:trace>
  <inkml:trace contextRef="#ctx0" brushRef="#br0" timeOffset="53263.99">12763 6350 0,'0'0'0,"0"21"0,22-21 31,-1 0-31,0-21 0,0 21 16,0-21-16,0 21 0,1-21 15,-1 21-15,21-21 0,-21-1 0,0 22 16,-21-21-16,22 21 0,-22-21 15,-22 21 1,1 0-16,0 0 16,0 0-16,0 0 0,0 21 15,-22 0-15,22-21 0,0 22 0,0-1 16,0 0-16,21 21 0,-22-21 0,1 1 16,21-1-16,-21 0 0,21 0 15,0 0-15,0 0 0,0 1 16,21-22-16,0 0 15,22-22-15,-22 1 16,21 21-16,1-21 0,-1 0 0,0 0 16</inkml:trace>
  <inkml:trace contextRef="#ctx0" brushRef="#br0" timeOffset="53503.85">13525 5842 0,'0'0'0,"0"-21"15,0 42 1,0 0-16,-21 0 16,21 22-16,-21-22 0,0 21 15,0-21-15,21 22 0,-21-1 0,-1 0 16,1-20-16,21 20 0,-21 0 0,21-21 16,-21 22-16,21-1 0,0-21 15,0 0-15,0 1 0,0-1 0,0 0 16,0 0-16,21-21 15,0 0 1,0-21-16</inkml:trace>
  <inkml:trace contextRef="#ctx0" brushRef="#br0" timeOffset="53855.65">13652 6287 0,'0'0'0,"0"-22"31,22 1-31,-22 0 16,21 21-16,0-21 0,0 0 15,0 0-15,0-1 0,-21 1 16,22 21 0,-44 0 15,1 21-31,0 1 15,0-22-15,0 21 0,0 0 0,-1 0 16,1 0-16,21 0 0,0 1 0,-21-1 16,0 0-16,21 0 15,0 0-15,0 0 0,0 1 16,21-22-16,0 21 0,0-21 16,1 0-16,-1 0 0,0 0 15,0 0-15,0 0 0,0 0 16,1 0-16,-1-21 0,0 21 0</inkml:trace>
  <inkml:trace contextRef="#ctx0" brushRef="#br0" timeOffset="54340.38">14139 6223 0,'21'-42'16,"-21"21"0,0 42 30,0 0-46,0 0 0,0 0 16,0 22-16,0-22 0,0 0 16,-21 0-16,21 0 0,-21 0 15,21 1-15,0-1 0,-21 0 0,21 0 16,-21 0-16,21-42 47,0 0-47,0 0 15,0 0-15,0-1 0,0 1 0,0 0 16,0 0-16,21 0 0,-21 0 16,21-1-16,0 1 0,0 0 0,1 21 15,-1-21-15,0 0 0,0 21 0,0-21 16,0 21-16,1-22 0,-1 22 16,0 0-16,0 0 0,0 0 0,0 0 15,1 0-15,-1 0 0,-21 22 0,0-1 16,21 0-16,-21 0 15,0 0-15,0 0 0,0 1 16,0-1-16,-21 0 0,0 0 0,21 0 16,-22 0-16,1 1 0,21-1 0,0 0 15,-21 0-15,0 0 16,42-42 15,0 0-31</inkml:trace>
  <inkml:trace contextRef="#ctx0" brushRef="#br0" timeOffset="54580.24">14774 6181 0,'0'0'0,"0"21"31,0 0-31,-21 0 15,21 0-15,0 1 0,-21-1 16,21 0-16,-21 0 0,21 0 16,0 0-16,0 1 0,0-1 0,0 0 15,0-42 17,0 0-17</inkml:trace>
  <inkml:trace contextRef="#ctx0" brushRef="#br0" timeOffset="54760.13">14817 6054 0,'-22'-43'32,"1"43"-32</inkml:trace>
  <inkml:trace contextRef="#ctx0" brushRef="#br0" timeOffset="55883.83">15113 6117 0,'-42'21'15,"42"1"-15,-22-1 16,1 0 0,0 0-16,21 0 0,-21 0 0,21 1 15,0-1-15,-21 0 0,21 0 0,0 0 16,0 0-16,0 1 15,0-1-15,21 0 16,0-21-16,0 0 0,0 0 0,1 0 16,-1 0-16,0 0 0,0-21 0,0 0 15,22 21-15,-1-22 0,-21 1 16,21 0-16,-20 0 0,-1 0 0,0 0 16,0-1-16,0 1 0,0 0 15,1 0-15,-22 0 0,0 0 16,0-1-16,0 1 0,-22 42 47,22 1-47,-21-1 15,21 0-15,-21 0 0,21 0 16,0 0-16,0 1 0,0-1 16,0 0-16,0 0 0,21 0 15,0-21-15,1 21 0,-1-21 16,0 0-16,0 0 0,21 0 0,-20 0 15,-1 0-15,0-21 16,0 0-16,0 21 0,0-21 0,1 0 16,-22 0-16,0-1 0,0 1 0,21 21 15,-21-21-15,0 0 0,0 0 16,0 0-16,0-1 0,0 44 47,0-1-32,-21 0-15,21 0 0,0 0 16,0 0-16,0 1 0,0-1 0,0 0 16,0 0-16,0 0 15,0 0 1,-22-21 15,22-21-31,0 0 16,0 0-16,0 0 0,0 0 15,0-1-15,0 1 0,0 0 16,0 0-16,0 0 0,22 0 0,-1-1 16,-21 1-16,21 0 0,0 0 0,0 21 15,0-21-15,1 21 0,-1 0 16,0 0-16,0 0 0,-21 21 16,21 0-16,0 0 0,-21 0 15,0 1-15,0-1 0,22 0 16,-22 0-16,0 0 0,0 0 15,0 1-15,0-1 0,0 0 16,21 0-16,-21-42 47,0 0-47,0 0 16,0-1-16,0 1 15,21 0-15,0 0 0,-21 0 0,21 0 16,0-22-16,1 22 0,-1 0 0,0 0 15,21 0-15,-21-1 16,22 1-16,-22 0 0,0 21 0,21 0 16,-20 0-16,20 0 0,-21 0 0,0 0 15,0 21-15,-21 0 0,22 1 16,-1-1-16,-21 0 0,21 0 0,-21 0 16,0 0-16,0 1 0,0-1 15,0 0-15,0 0 0,-21 0 0,0 0 16,21 1-16,-22-1 0,1 0 0,0-21 15,0 21-15,0-21 0,21 21 0,-21-21 16,-1 0-16,1 21 0</inkml:trace>
  <inkml:trace contextRef="#ctx0" brushRef="#br0" timeOffset="57376.41">2561 7578 0,'0'0'0,"-63"0"31,41 0-31,1 0 16,0 0-1,0 0 1,42 0 15,0 0-31,0 0 16,1 0-16,-1 0 15,0 0-15,0 0 16,21 0-16,-20 0 0,-1 0 0,0 0 16,21 0-16,1 0 0,-22 0 15,21 0-15,0 0 0,1 0 0,-1 0 16,22 0-16,-22 0 0,21 0 0,1 0 16,-1 0-16,1 0 0,21 0 15,-1 0-15,1 0 0,0 0 0,-1 0 16,22 0-16,-21-21 0,21 21 0,-1 0 15,1 0-15,21 0 0,-21 0 0,21-22 16,0 22-16,0 0 0,0 0 16,21-21-16,-21 21 0,21 0 0,22 0 15,-22-21-15,0 21 0,21 0 16,1 0-16,-1-21 0,0 21 0,1 0 16,-1 0-16,0 0 0,22-21 15,-1 21-15,-20 0 0,20 0 0,1 0 16,-22-21-16,22 21 0,-1 0 0,1 0 15,-1 0-15,1-22 0,-1 22 16,1 0-16,20 0 0,-20 0 0,-1 0 16,22 0-16,0-21 0,-22 21 0,22 0 15,-1 0-15,-20 0 0,21 0 0,-22 0 16,1 0-16,-1 0 0,1 0 16,-1 0-16,1 0 0,-1 0 15,-21 0-15,22 0 0,-1 0 0,-20 0 16,20 0-16,-20 0 0,-1 0 0,21 0 15,-41 0-15,20 0 0,0 0 16,-21 0-16,1 0 0,20 0 0,-42 0 16,0 0-16,0 0 0,0 0 0,0 0 15,-21 0-15,0 0 0,-1 0 0,-20 0 16,0 0-16,-1 0 0,1 0 16,-21 0-16,-1 0 0,1 0 0,-22 0 15,0 0-15,1 0 0,-22 0 0,21-21 16,-21 21-16,0 0 0,1 0 15,-1 0-15,0-21 16,0 21-16,0 0 16,-21-21-1,0 0 17,-21-1-1,21 1 0</inkml:trace>
  <inkml:trace contextRef="#ctx0" brushRef="#br0" timeOffset="59308.13">24109 4636 0,'0'-22'16,"21"22"-16,-21-21 15,0 0 1,0 0 0,0 42 30,21 0-30,-21 0-16,0 1 0,0-1 16,0 0-16,0 21 0,0 1 15,0-22-15,0 21 0,0 0 0,0 1 16,0-1-16,0 0 0,0 22 0,0-22 16,0 22-16,0-22 0,0 22 15,0-22-15,0 21 0,0 1 0,-21-1 16,21 1-16,-21 21 0,21-22 0,-21 22 15,-1-22-15,1 22 0,21 0 16,-21-22-16,0 22 0,21-1 0,-21 1 16,0-21-16,21 20 0,-22 1 15,22 0-15,-21-1 0,21-20 0,0 20 16,-21 1-16,21 0 0,-21-1 16,21 22-16,0-21 0,0 0 0,0 20 15,0-20-15,-21 0 0,21-1 0,0 22 16,0-21-16,0 21 0,-21-22 0,21 1 15,0 0-15,0 21 0,0-22 16,0 1-16,0 0 0,0 20 0,0-20 16,-22 21-16,22-21 0,-21 20 0,21-20 15,0 0-15,0 21 0,-21-22 0,21 22 16,-21 0-16,21-21 0,-21-1 16,21 22-16,-21-21 0,21 21 15,0-22-15,0 22 0,0-21 0,0-1 16,0 22-16,0-21 0,0 0 0,0-1 15,0 1-15,0 0 0,0 20 16,0-20-16,0 0 0,0-1 0,0 1 16,0 0-16,0-1 0,0 22 0,0-21 15,-22 0-15,22-1 0,-21 1 0,21 0 16,0-1-16,0-20 0,0 20 16,-21-20-16,21 21 0,0-22 0,0 1 15,0-1-15,0 1 0,0-1 0,0 1 16,0-1-16,0-21 0,0 22 0,0-22 15,0 22-15,0-22 16,0 0-16,21 1 0,-21-1 0,0 22 16,0-22-16,0 0 0,0 1 0,0 20 15,0-21-15,0 1 0,0-1 0,0 22 16,0-22-16,0 0 0,0-21 16,0 22-16,0-1 0,0 0 0,0-20 15,0-1-15,0 21 0,0-21 0,0 0 16,0 1-16,0-1 0,0 0 15,0 0-15,0 0 16,0 0-16,0 1 16,0-1-16,0 0 15,0 0-15,0 0 16,0 0-16,0 1 16,0-1-16,0 0 0,0 0 0,0 0 15,0 0-15,0 22 0,0-22 16,0 0-16,0 0 0,0 0 0,0 1 15,0 20-15,0-21 0,0 21 16,0-20-16,21-1 0,-21 21 0,22-21 16,-22 22-16,0-22 0,0 21 0,21-21 15,-21 0-15,0 22 0,0-22 0,21 0 16,-21 0-16,0 0 16,0 1-16,0-1 15,0 0-15,0 0 16,0 0-16,0 0 15,0 1-15,0-1 16,0 0 0,0 0-16,0 0 15,0 0 1,0 1 0,0-1-16,0 0 15,0 0-15,0 0 16,0 0-16,21 1 15,-21-1-15,21-21 0,0 21 16,1-21 0,-1 0-1,-21-21-15,0 0 16,0-1-16,0-20 0</inkml:trace>
  <inkml:trace contextRef="#ctx0" brushRef="#br0" timeOffset="59339.11">23791 15282 0,'-21'-127'15</inkml:trace>
  <inkml:trace contextRef="#ctx0" brushRef="#br0" timeOffset="59520.01">21018 9800 0,'0'0'0,"-84"-106"0,-64-63 16,63 84-16</inkml:trace>
  <inkml:trace contextRef="#ctx0" brushRef="#br0" timeOffset="62515.89">1482 8107 0,'0'0'0,"0"-21"0,0 0 0,0-1 15,0 1-15,0 0 0,0 0 0,0 0 16,-22 21-16,1 0 15,21 21-15,0 0 16,0 0-16,0 22 0,0-1 16,0 0-16,0 22 0,0-22 15,0 22-15,0-22 0,0 0 0,-21 22 0,21-22 16,0 0-16,0 1 16,0-22-16,0 21 0,0-21 0,0 1 15,0-1-15,0 0 0,0 0 0,21-42 31,-21 0-15,0 0-16,21-1 16</inkml:trace>
  <inkml:trace contextRef="#ctx0" brushRef="#br0" timeOffset="62819.71">1778 8488 0,'0'0'0,"0"21"16,0 0-16,0 0 16,21-21-1,0 0 1,0 0-16,-21-21 0,22 0 16,-1 21-16,-21-21 0,0 0 0,21 0 15,-21-1-15,0 1 0,0 0 16,0 0-1,-21 21-15,0 0 0,-1 0 16,1 0-16,21 21 16,-21-21-16,21 21 0,0 0 0,0 1 15,0-1-15,0 0 0,0 0 16,0 0-16,0 0 16,0 1-16</inkml:trace>
  <inkml:trace contextRef="#ctx0" brushRef="#br1" timeOffset="88600.3">3471 7853 0,'0'21'63,"0"0"-63,0 0 0,0 1 15,0 20-15,0-21 0,0 21 16,-21 1-16,21-22 0,-21 21 0,0 1 16,21-1-16,0 0 0,-21-21 0,21 22 15,-22-22-15,22 21 0,-21-21 16,21 22-16,0-22 0,0 0 0,-21 0 16,21 0-16,0 1 15</inkml:trace>
  <inkml:trace contextRef="#ctx0" brushRef="#br1" timeOffset="88952.1">3492 7895 0,'0'0'0,"0"-21"16,22-21 0,-1 42-16,-21-21 0,21 21 0,0 0 15,0-22-15,0 22 0,1 0 16,20 0-16,-21 0 0,21 0 0,-20 0 16,20 0-16,0 22 0,-21-1 0,1 0 15,-1 0-15,0 0 0,0 22 16,0-22-16,-21 21 0,0 0 0,0 1 15,0-1-15,0 0 0,0 1 16,0-22-16,0 21 0,-21 1 0,0-22 16,21 21-16,0-21 0,-21 0 15,0 1-15,-1-1 16,1-21 0</inkml:trace>
  <inkml:trace contextRef="#ctx0" brushRef="#br1" timeOffset="89207.66">3471 8319 0,'21'0'16,"1"0"-16,-1-22 0,0 22 0,0 0 16,21-21-16,-20 0 0,20 21 15,0 0-15,-21-21 0,22 21 0,-22 0 16,0-21-16,0 21 0,0-21 0,1 21 16,-1-22-16,0 22 0,0-21 15</inkml:trace>
  <inkml:trace contextRef="#ctx0" brushRef="#br1" timeOffset="89744.36">4191 7789 0,'0'-21'15,"0"42"16,0 1-31,0-1 0,0 21 16,0-21-16,0 22 0,0-22 0,0 21 16,0 0-16,0 1 15,0-1-15,0 0 0,0 1 0,0-1 16,0 0-16,0-20 0,0 20 0,0-21 16,0 0-16,0 0 0,-21 1 15,21-1-15,0 0 16,0-42 15,0 0-31,0-1 0,0 1 16,0 0-16,0 0 0,0-21 15,0 20-15,0 1 0,0 0 0,21 0 16,0 0-16,0 0 0,0-1 0,1 1 16,20 0-16,-21 21 15,21 0-15,1 0 0,-1 0 0,-21 0 16,22 0-16,-1 0 0,-21 21 0,0 0 15,0-21-15,1 22 0,-22-1 16,0 0-16,0 0 0,0 21 0,-22-20 16,1-1-16,0 0 0,-21 0 0,-1 0 15,22 0-15,-21 1 0,21-1 16,-22 0-16,22-21 0,-21 21 0,21-21 16,0 0-16,-1 0 0,1 21 0,0-21 15,0 0-15,0 0 16,21-21-1</inkml:trace>
  <inkml:trace contextRef="#ctx0" brushRef="#br1" timeOffset="90299.65">4974 8213 0,'0'0'0,"0"-21"0,21 21 0,-21-22 16,21 22-16,-21-21 0,22 0 0,-22 0 16,0 0-16,0 0 0,0-1 15,0 1-15,0 0 16,-22 21-1,1 0-15,0 0 16,0 0-16,0 0 0,0 21 16,-1-21-16,1 21 0,0 1 0,0-1 15,0 0-15,0-21 0,21 21 16,0 0-16,0 0 0,0 1 16,0-1-16,0 0 15,21-21-15,0 21 16,0-21-16,0 0 0,0 21 0,1-21 15,20 0-15,-21 21 0,0-21 0,0 0 16,1 22-16,-1-22 0,0 21 16,0-21-16,-21 21 0,0 0 15,0 0-15,0 0 0,-21-21 16,0 22-16,0-1 0,-22-21 16,22 21-16,-21-21 0,-1 0 0,22 21 15,-21-21-15,0 0 0,20 0 0,-20 0 16,21 0-16,-21 0 0,20 0 15,1 0-15,-21 0 0,21 0 16,0 0-16,-1-21 0,22 0 16,0 0-16,0-1 0,22 1 15,-1 0-15,0 21 16,21-21-16</inkml:trace>
  <inkml:trace contextRef="#ctx0" brushRef="#br1" timeOffset="90643.45">5207 7747 0,'0'-21'16,"0"42"-16,0-63 0,0 21 0,0-1 15,0 44 17,0-1-32,0 0 0,0 0 0,0 0 15,0 22-15,0-1 0,-21 21 0,21-20 16,0-1-16,0 22 0,0-22 16,0 21-16,-21-20 0,21-1 15,0 0-15,-22 1 0,22-22 0,0 21 16,0-21-16,0 1 0,0-1 15,0 0-15,22-21 16,-1 0-16</inkml:trace>
  <inkml:trace contextRef="#ctx0" brushRef="#br1" timeOffset="90863.86">5101 8213 0,'127'0'31,"-106"0"-31,0-21 0,1 21 0,-1 0 16,0 0-16,0 0 0,0-22 15</inkml:trace>
  <inkml:trace contextRef="#ctx0" brushRef="#br1" timeOffset="91304.61">5440 8213 0,'0'-21'16,"-21"-22"0,21 22-16,0 0 0,21 21 15,0 0-15,0-21 16,0 21-16,0 0 0,1 0 16,-1 0-16,0 0 0,0 0 0,0 21 15,0 0-15,1 0 0,-1 0 16,0 1-16,-21-1 0,21 0 0,0 0 15,-21 0-15,0 22 0,0-22 0,21 0 16,-21 0-16,0 0 0,0 0 16,0 1-16,0-1 0,-21-21 15,0 0-15,0 0 16,0 0-16,21-21 16,0-1-1,0 1-15,0 0 0,0 0 16,0-21-16,0 20 0,0 1 15,21 0-15,-21 0 0,21 0 16,0 0-16,0 21 0,1-22 0,-1 1 16,0 21-16,0 0 0,0 0 0,0 0 15,-21-21-15,22 21 0,-1 0 16,0 0-16,0 0 0</inkml:trace>
  <inkml:trace contextRef="#ctx0" brushRef="#br1" timeOffset="91836.88">6413 8234 0,'0'0'0,"0"-21"0,22 21 15,-22-21-15,0-1 0,0 1 0,0 0 16,0 0-16,0 0 0,0 0 15,-22-1-15,1 22 0,0-21 16,0 21-16,0 0 0,0 0 16,-1 0-16,1 0 0,0 0 0,0 21 15,0 1-15,0-1 0,-1 21 16,1-21-16,21 22 0,-21-22 0,0 21 16,21-21-16,0 22 0,0-1 15,-21-21-15,21 0 0,0 22 16,0-22-16,0 0 0,21 0 15,-21 0-15,21-21 0,0 0 0,0 0 16,1 0-16,-1 0 0,0 0 16,0-21-16,0 0 0,0 21 0,1-21 15,-1 0-15,0-1 0,-21 1 0,0 0 16,21 0-16,-21 0 0,0-22 0,0 22 16,0 0-16,0 0 0,0 0 15,0 0-15,0 42 31,0 0-15,0 0-16,0 0 0,0 0 0,0 1 16,0-1-16,0 0 0,-21 0 0,21 0 15,0 0-15,0 1 0,0-1 16,0 0-16,21 0 0,0-21 16,0 0-16,1 0 15,-1 0-15,0 0 0</inkml:trace>
  <inkml:trace contextRef="#ctx0" brushRef="#br1" timeOffset="92120.71">6837 8213 0,'0'0'0,"0"-64"31,-21 64-31,-1 0 0,1 0 16,0 0-16,0 0 0,0 21 15,21 1-15,-21-1 0,21 0 16,-22 21-16,22-21 0,0 1 16,-21-1-16,21 21 0,0-21 0,0 0 15,0 1-15,0-1 0,0 0 0,0 0 16,0 0-16,21-21 16,1 21-16,-1-21 15,0 0-15,0 0 0,0 0 0,22 0 16,-22 0-16,21-21 0,0 21 0,-20-21 15,20 0-15,0 0 0</inkml:trace>
  <inkml:trace contextRef="#ctx0" brushRef="#br1" timeOffset="92395.55">7324 7874 0,'0'0'0,"0"-42"0,0 21 0,0-1 0,0 1 15,0 0-15,-22 0 0,1 21 16,0 0-1,0 21 1,21 0-16,-21 22 0,21-22 0,0 21 16,0 0-16,0 1 0,-21 20 15,21-20-15,-22-1 0,22 21 0,0-20 16,-21-1-16,21 0 0,0 1 0,0-1 16,0-21-16,0 22 0,0-22 0,0 0 15,0 0-15,21 0 0,1 0 16,-1-21-16,0 0 0,0 0 15,0 0-15,0 0 0,1 0 0,-1 0 16,0-21-16,0 0 0,0 21 16,0-21-16</inkml:trace>
  <inkml:trace contextRef="#ctx0" brushRef="#br1" timeOffset="92639.41">7175 8128 0,'0'0'0,"22"0"31,-1 0-31,0 0 16,0 0-16,0 0 0,0 0 0,1 0 16,20-21-16,-21 21 15,0 0-15,22 0 0,-22-21 0,0 21 16,0 0-16,0 0 0,0 0 0,1 0 15</inkml:trace>
  <inkml:trace contextRef="#ctx0" brushRef="#br1" timeOffset="93680.43">7747 8170 0,'0'-21'16,"21"21"-16,0 0 15,-21 21 1,21 1-16,-21-1 0,0 0 16,0 0-16,0 0 0,0 0 15,0 1-15,0-1 0,0 0 0,0 0 16,0 0-16,0 0 0,0 1 0,0-1 16,0 0-1,-21-21-15,21-21 31,0 0-31,0-1 16,0 1-16,0 0 0,0 0 0,0 0 16,21 0-16,-21-1 0,0 1 0,0-21 15,22 21-15,-1 0 0,0-1 16,0 1-16,0 0 0,0 0 0,1 0 16,20 21-16,-21 0 0,0 0 15,0 0-15,1 0 0,-1 0 0,0 21 16,0 0-16,0 0 0,-21 0 0,0 1 15,0-1-15,21 0 0,-21 21 16,0-21-16,0 1 0,0-1 0,0 0 16,0 0-16,0 0 15,0 0-15,-21-21 16,21-21 15,0 0-31,0 0 0,0 0 16,0 0-16,0-1 15,0-20-15,0 21 0,21 0 0,1 0 16,-1-1-16,0 1 0,0 0 0,0 0 16,0 0-16,22 0 0,-22 21 15,0 0-15,21 0 0,-20 0 0,20 0 16,-21 21-16,0-21 0,0 21 0,1 0 16,-22 21-16,0-20 15,0 20-15,0-21 0,0 0 0,0 22 16,-22-22-16,1 0 0,0 0 0,21 0 15,-21 0-15,21 1 0,-21-22 16,21 21-16,21-21 31,0-21-31,0-1 16,-21 1-16,21 0 0</inkml:trace>
  <inkml:trace contextRef="#ctx0" brushRef="#br1" timeOffset="94044.23">8678 8276 0,'0'0'0,"0"21"0,21-21 31,1 0-31,-1 0 16,0 0-16,21-21 0,-21 21 15,1-21-15,20 0 0,-21 0 0,21 0 16,-20 21-16,-1-22 0,0 1 0,0 0 15,0 0-15,-21 0 0,0 0 16,-21 21 0,0 0-16,0 0 0,-22 0 15,22 0-15,-21 0 16,21 21-16,0 0 0,-22 0 0,22 0 16,0 0-16,21 22 0,0-22 0,0 0 15,0 21-15,0-20 0,0-1 16,0 0-16,0 0 0,0 0 0,21 0 15,-21 1-15,21-22 0,0 0 0,22 0 16,-22 0-16,0 0 0,21 0 16,-20 0-16,20 0 0,-21 0 0,21-22 15,-20 1-15,20 0 0,-21 21 0</inkml:trace>
  <inkml:trace contextRef="#ctx0" brushRef="#br1" timeOffset="94316.07">9504 7726 0,'0'0'0,"-43"-21"31,22 42-15,21 0-16,0 0 0,0 0 0,-21 22 15,21-22-15,0 21 0,0 1 0,0-1 16,0 0-16,0 1 0,0-1 0,0 0 15,0-21-15,0 22 0,0-22 16,0 21-16,0-21 0,0 1 16,0-1-16,0 0 0,0 0 15,21-21 17,0-21-32</inkml:trace>
  <inkml:trace contextRef="#ctx0" brushRef="#br1" timeOffset="94787.57">9821 7620 0,'0'0'0,"0"-21"0,0 42 32,0 0-32,0 22 15,0-22-15,0 21 0,0 0 16,0 1-16,0-1 0,0 0 0,0 1 15,0-1-15,0 0 0,0 1 0,0-1 16,0 0-16,-21-20 0,21 20 16,0-21-16,-21 0 0,21 0 0,0 1 15,0-1-15,-21-21 32,0-21-17,21-1-15,0 1 16,0 0-16,0 0 15,0 0-15,21 0 0,0-22 0,0 22 16,0 0-16,0 0 0,1 0 0,-1 21 16,21-22-16,-21 1 0,0 21 15,1 0-15,-1 0 0,0 0 0,0 0 16,0 21-16,0 1 0,1-1 0,-22 0 16,0 0-16,0 0 0,0 0 15,0 1-15,0-1 0,0 0 0,0 0 16,0 0-16,0 0 0,-22 1 15,1-1-15,0-21 16,0 0 0,0 0-16,21-21 15,0-1-15</inkml:trace>
  <inkml:trace contextRef="#ctx0" brushRef="#br1" timeOffset="95000.45">9419 8022 0,'0'0'0,"0"-21"0,0 0 15,21 21 1,0 0-16,1-21 0,-1 21 16,0 0-16,21 0 0,-21-21 0,22 21 15,-22 0-15,21 0 0,-21 0 0,1 0 16,-1 0-16,0 0 0,0 0 15,0 0 1</inkml:trace>
  <inkml:trace contextRef="#ctx0" brushRef="#br1" timeOffset="95439.78">10393 8043 0,'-64'22'16,"64"-1"-16,-21 0 16,0 0-16,21 0 0,-21 0 0,0 1 15,21-1-15,-22 0 0,22 21 0,0-21 16,0 1-16,0-1 0,0 0 15,0 0-15,22-21 16,-1 21-16,0-21 16,0 0-16,0 0 0,0 0 0,1 0 15,-1-21-15,0 21 0,-21-21 16,21 21-16,0-21 0,-21 0 0,21-1 16,-21 1-16,0 0 0,0 0 0,0 0 15,0 0-15,0-1 0,0 1 16,0 0-16,-21 0 0,0 0 0,0 21 15,0 0-15,0-21 0,-1 21 0,1 0 16,0 0-16,21 21 31,0 0-31,0 0 16,21-21-16,0 21 16,1-21-16</inkml:trace>
  <inkml:trace contextRef="#ctx0" brushRef="#br1" timeOffset="95959.48">10753 8128 0,'0'0'0,"0"-21"16,0 0 0,-22 21-16,1 0 15,0 0-15,0 0 16,0 0-16,21 21 0,-21-21 0,-1 21 15,1 0-15,0 0 0,21 1 0,-21 20 16,21-21-16,-21 0 0,21 0 16,0 1-16,0-1 0,0 0 0,0 0 15,0 0-15,0 0 0,0 1 16,0-1 0,21-21-16,0 0 0,0 0 0,0 0 15,22 0-15,-22 0 0,0-21 0,0-1 16,0 1-16,1 0 0,-1 0 15,0 0-15,0-22 0,0 22 16,0-21-16,1 0 0,-1-1 0,-21-20 16,21 20-16,-21 1 0,21-21 0,-21 20 15,0 22-15,0-21 0,0-1 16,0 22-16,0 0 0,0 0 0,0 0 16,-21 21-1,0 21-15,21 0 16,-21 21-16,21-20 0,0 20 0,0 0 15,0 1-15,0-1 0,0 0 0,0 22 16,0-22-16,0 0 0,0 1 0,0-1 16,21-21-16,0 22 15,-21-22-15,21 0 0,-21 0 0,21 0 16,0 0-16,1-21 0,-1 0 0,0 22 16,0-22-16,0 0 0,0 0 15</inkml:trace>
  <inkml:trace contextRef="#ctx0" brushRef="#br1" timeOffset="96324.27">11239 8213 0,'22'-43'32,"-1"43"-17,-21-21-15,-21 21 31,-1 0-31,1 21 0,0-21 0,0 22 16,21-1-16,-21 0 0,0 0 16,21 0-16,0 0 0,0 1 0,0-1 15,0 0-15,0 0 16,21-21-16,0 0 16,0 0-16,0 0 0,0 0 0,1 21 15,-1-21-15,0 0 0,0 0 16,0 0-16,-21 21 15,-21 1 1,0-22-16,0 0 16,-22 0-16,22 21 0,0-21 0,-21 0 15,-1 0-15,22 0 0,-21 21 0,21-21 16,0 0-16,-1 0 0,1 0 16,0 0-16,0 0 0,0 0 0</inkml:trace>
  <inkml:trace contextRef="#ctx0" brushRef="#br1" timeOffset="101916.29">12658 8001 0,'0'0'0,"0"-21"0,0 0 0,0 0 15,0-1-15,0 1 16,0 0-16,0 0 0,0 0 0,0 0 15,0-1-15,0 1 0,0 0 0,0 0 16,0 0-16,0 0 0,0-1 16,0 44-1,0-1 1,0 0-16,21 21 0,-21 1 0,0-1 16,0 0-16,0 1 0,0 20 15,0-21-15,0 22 0,-21-22 0,21 1 16,0 20-16,-22-42 0,22 22 0,-21-1 15,21-21-15,0 0 0,0 0 16,0 1-16,0-1 16,21-21-16,1 0 15,-22-21-15,21 21 0,0-22 16,0 1-16,-21-21 0,21 21 0,0-22 16,1 22-16,-1-21 0,0 0 15,0-1-15,0 22 0,0-21 16,1 21-16,-22-22 0,0 22 0,21 21 15,-21-21-15,21 21 0,-21 21 16,0 0-16,0 0 16,0 1-16,0 20 0,0 0 0,0-21 15,0 22-15,0-1 0,0 0 0,0-20 16,0 20-16,0-21 0,0 21 16,0-20-16,21-1 0,0 0 0,0-21 15,1 21-15,-1-21 0,0 0 0,21 0 16,-21 0-16,1 0 0,20-21 0,-21 0 15,21 0-15,-20-1 16,-1 1-16,21 0 0,-21-21 0,0-1 16,1 1-16,-1 0 0,0-22 0,-21 22 15,0-22-15,0 22 0,0 0 16,0-1-16,0 1 0,0 0 0,0-1 16,-21 22-16,21 0 0,-21 0 0,-1 21 15,1 0-15,0 0 0,0 0 16,0 0-16,0 21 15,21 0-15,0 0 0,0 1 16,0-1-16,0 0 0,21 0 16,0 0-16,0 0 0,0 22 0,0-22 15,1 0-15,-1 0 0</inkml:trace>
  <inkml:trace contextRef="#ctx0" brushRef="#br1" timeOffset="102224.12">13568 8276 0,'63'0'32,"-63"-21"-32,21 0 0,1 21 0,-22-21 0,21 0 15,0-1-15,-21 1 0,0 0 16,21 0-16,-21 0 0,0 0 0,0-1 16,0 1-16,0 0 0,0 0 15,-21 21 1,21 21-16,-21 0 15,0 0-15,-1 1 0,22 20 0,-21-21 16,21 21-16,0-20 0,0 20 0,-21 64 31,21-85-31,0 0 0,0 0 16,21-21-16,0 0 0,1 0 0,-1 0 16,0 0-16,0 0 0,0 0 15,22 0-15,-22-21 0,0 21 0,21-21 16,-21 0-16</inkml:trace>
  <inkml:trace contextRef="#ctx0" brushRef="#br1" timeOffset="102688.51">14203 7747 0,'0'0'16,"0"-21"-16,0 0 0,0 42 31,0 0-31,-21 0 16,21 22-16,0-22 0,0 21 15,0 0-15,0 1 0,0-1 0,0 0 16,-22 1-16,22-1 0,-21 0 0,21 1 16,0-1-16,-21-21 0,0 22 15,21-22-15,-21 0 0,21 0 16,0 0-16,-21-21 16,21-21-1,0 0 1,0 0-16,21 0 0,-21-1 15,21-20-15,0 21 0,0 0 0,0 0 16,22-22-16,-22 22 0,21 0 16,1 0-16,-1 21 0,-21-21 0,21 21 15,-20 0-15,20 0 0,-21 0 0,0 21 16,0-21-16,1 21 0,-1 0 0,-21 0 16,0 0-16,0 22 15,0-22-15,-21 0 0,-1 0 0,1 0 16,-21 1-16,0-1 0,-1 0 0,1 0 15,0 0-15,-1 0 0,1 1 0,21-22 16,-22 0-16,22 21 0,0-21 16,0 0-16,0 0 0,21-21 15,0-1 1,21 1-16,0 0 0,0 0 16</inkml:trace>
  <inkml:trace contextRef="#ctx0" brushRef="#br1" timeOffset="102960.36">14774 7726 0,'0'0'0,"0"21"31,0 21-31,0-20 16,0-1-16,-21 21 0,21 0 0,0 1 15,0-1-15,-21 0 0,21 1 16,-21-1-16,21-21 0,0 22 0,0-1 16,-21-21-16,21 0 0,0 0 0,0 1 15,0-1-15,0 0 16,0 0-16,21-21 16,0 0-16,-21-21 15,21 21-15,-21-21 0</inkml:trace>
  <inkml:trace contextRef="#ctx0" brushRef="#br1" timeOffset="103288.17">14626 7853 0,'0'0'0,"-21"-21"0,21 0 0,-21-1 16,21 1-16,0 0 16,0 0-16,0 0 0,21 21 0,0-21 15,0-1-15,0 22 0,1 0 16,20-21-16,-21 21 0,21 0 15,1 0-15,20 0 0,-20 21 0,-1 1 16,21-22-16,-20 42 0,-1-21 0,-21 0 16,22 22-16,-22-1 0,-21 0 15,0 1-15,0 20 0,0-21 0,-21 1 16,-1-1-16,-20 0 0,0-20 0,-1 20 16,1-21-16,-21 21 0,20-20 15,1-1-15,0 0 0,-1-21 0,22 21 16,-21-21-16,21 0 0,-1 0 0,44 0 47,-1-21-47,0 21 15,0-21-15,21 0 0</inkml:trace>
  <inkml:trace contextRef="#ctx0" brushRef="#br1" timeOffset="103675.95">15346 8086 0,'0'0'0,"0"-64"31,0 43-31,21 21 0,0-21 0,0 0 16,0 21-16,1 0 0,-1 0 15,0 0-15,0 0 0,0 0 0,0 0 16,1 21-16,-1 0 0,0 0 0,-21 0 15,0 1-15,21 20 0,-21-21 16,0 21-16,0-20 0,0 20 0,0-21 16,0 0-16,0 22 0,0-22 0,-21-21 15,0 21-15,21 0 0,-21-21 0,-1 0 16,1 0-16,0 0 16,21-21-1,0 0-15,0 0 0,0-1 16,0 1-16,0 0 0,0-21 15,0 21-15,0-1 0,0-20 0,0 21 16,21 0-16,0 0 0,1-1 0,-1 1 16,-21 0-16,21 0 0,0 21 15,0 0-15,0 0 0,1 0 16</inkml:trace>
  <inkml:trace contextRef="#ctx0" brushRef="#br1" timeOffset="103887.59">15896 7980 0,'0'21'31,"0"0"-31,0 0 0,-21 1 0,21-1 16,0 21-16,0-21 0,0 0 0,0 22 16,0-22-16,0 0 0,0 0 15,0 0-15,0 1 0,0-1 0,0 0 16,0-42 15,0 0-31</inkml:trace>
  <inkml:trace contextRef="#ctx0" brushRef="#br1" timeOffset="104064.49">15875 7874 0,'0'0'16,"-21"-21"-16,21 0 0,-21 21 0,21-21 0,-22 21 15,22 21 32,22 0-47,-1 0 16,-21 0-16,21 0 16</inkml:trace>
  <inkml:trace contextRef="#ctx0" brushRef="#br1" timeOffset="104392.31">16065 7980 0,'0'21'15,"0"0"1,0 0-16,0 1 16,22-1-16,-22 0 0,21 0 0,-21 0 15,21 0-15,-21 1 0,0-1 0,21 0 16,-21 0-16,21 0 0,-21 0 15,0 1-15,0-1 16,0-42 15,0-1-15,0 1-16,0 0 0,0 0 0,21 0 16,-21 0-16,22-1 0,-22-20 0,0 21 15,21 0-15,0 0 0,0-1 16,-21 1-16,21 0 0,-21 0 0,21 21 15,1-21-15,-1 21 16</inkml:trace>
  <inkml:trace contextRef="#ctx0" brushRef="#br1" timeOffset="104704.13">16383 8170 0,'0'22'0,"85"-22"31,-64 0-31,0-22 0,0 22 0,0-21 16,0 0-16,-21 0 0,22 21 15,-22-21-15,0 0 0,21-1 0,-21 1 16,0 0-16,0 0 0,-21 21 16,-1 0-16,1 0 15,0 0-15,0 21 16,21 0-16,-21 0 0,0 1 0,21-1 15,-22 0-15,22 0 0,0 21 16,0-20-16,0-1 0,0 0 0,0 0 16,0 0-16,0 0 0,0 1 0,0-1 15,22-21 1,-1 0-16,0 0 0,0 0 0,0 0 16,0 0-16,1 0 0,-1 0 0,0-21 15</inkml:trace>
  <inkml:trace contextRef="#ctx0" brushRef="#br1" timeOffset="105043.5">16785 8065 0,'21'-64'31,"0"64"-31,1 0 16,-1 21-1,-21 0-15,0 1 16,21-1-16,-21 0 0,0 0 0,0 0 15,0 22-15,0-22 0,0 0 0,0 0 16,0 21-16,0-20 0,0-1 16,0 0-16,0 0 0,0 0 15,0 0-15,-21-21 0,0 0 32,21-21-32,0 0 15,0 0-15,0 0 0,0 0 0,0-1 16,0 1-16,21-21 0,0 21 0,0-22 15,0 1-15,0 21 0,1-21 16,-1-1-16,0 22 0,21-21 0,-21 21 16,1-1-16,-1 22 0,21-21 0,-42 0 15,21 21-15,0 0 0</inkml:trace>
  <inkml:trace contextRef="#ctx0" brushRef="#br1" timeOffset="106031.93">13081 8869 0,'0'0'0,"21"0"0,0 0 15,0 21 1,-21 0-16,0 22 16,22-22-16,-22 21 0,0-21 0,0 22 15,0-1-15,0-21 0,0 21 16,0-20-16,0-1 0,0 0 0,0 0 16,0 0-16,0 0 0,0-42 46,0 0-46,0 0 16,0 0-16,0 0 0,0-1 0,0 1 16,0 0-16,0 0 0,0-21 15,21 20-15,0 1 0,0-21 0,0 21 16,-21 0-16,21-1 0,22 1 16,-22 21-16,0-21 0,0 21 0,0 0 15,22 0-15,-22 0 0,0 0 0,0 21 16,0 0-16,1 1 0,-22-1 0,21 0 15,-21 21-15,0-21 0,0 22 16,0-22-16,0 0 0,0 0 16,-21 22-16,-1-22 0,1-21 0,21 21 15,-21 0-15,0-21 16,0 0-16,21-21 16,0 0-1,0 0-15,0-22 0,0 22 0,21 0 16,0 0-16,0-22 0,0 22 15,-21-21-15,22 21 0,-1 0 0,0-22 16,0 22-16,0 0 0,22 21 0,-22 0 16,0 0-16,0 0 0,0 0 15,0 0-15,1 21 0,-1-21 0,0 42 16,-21-20-16,0-1 0,0 21 16,0-21-16,0 0 0,0 22 15,0-22-15,0 0 0,0 0 0,0 0 16,0 1-16,0-1 0,-21 0 0,21 0 15,0 0-15,21-21 32,-21-21-17</inkml:trace>
  <inkml:trace contextRef="#ctx0" brushRef="#br1" timeOffset="106375.51">14139 9144 0,'21'0'15,"1"0"-15,-1-21 16,0 21-16,0-21 0,0 21 16,-21-21-16,21-1 0,1 1 0,-1 21 15,-21-21-15,0 0 0,0 0 16,0 0-16,0-1 0,0 1 15,-21 21 1,-22 0-16,22 0 0,0 0 16,0 21-16,0 1 0,-22-1 0,22 0 15,0 0-15,0 21 0,0-20 0,21 20 16,0 0-16,-22-21 0,22 1 16,0 20-16,0-21 0,0 0 0,0 0 15,22 1-15,-22-1 0,21-21 16,0 0-16,21 0 0,-21 0 0,1 0 15,20 0-15,-21 0 0,21-21 16</inkml:trace>
  <inkml:trace contextRef="#ctx0" brushRef="#br1" timeOffset="106628.37">14732 8721 0,'0'0'0,"0"-21"0,-21 21 15,0 0-15,-1 0 16,22 21-16,0 0 0,-21 21 0,21-21 16,-21 22-16,21-1 0,0 0 0,0 1 15,0-1-15,-21-21 0,21 22 0,0-1 16,-21 0-16,21-21 0,0 22 16,0-22-16,0 0 0,0 0 15,0 0-15,0 1 0,21-22 31,0 0-31,-21-22 16,21 1-16</inkml:trace>
  <inkml:trace contextRef="#ctx0" brushRef="#br1" timeOffset="107063.71">14838 8700 0,'0'127'15,"0"-106"1,0 21-16,0 0 0,0 1 16,0-1-16,0 0 0,0 1 0,0-1 15,0-21-15,0 22 0,0-1 0,-21-21 16,21 0-16,0 0 0,0 1 0,0-1 16,0 0-16,-22-21 15,22 21-15,-21-21 16,21-21-1,0 0-15,0 0 0,0-1 16,0 1-16,0-21 0,21 21 16,1 0-16,-1-1 0,0 1 0,0-21 15,0 21-15,0 0 0,1 21 16,-1-22-16,21 22 0,-21 0 16,0 0-16,1 0 0,-1 22 0,0-22 15,0 21-15,-21 0 0,0 0 0,0 21 16,0-20-16,0-1 0,0 0 15,0 0-15,0 0 0,-21 0 0,0 1 16,21-1-16,-21-21 0,-1 0 16,1 0-16,0 0 31,21-21-15,-21-1-16</inkml:trace>
  <inkml:trace contextRef="#ctx0" brushRef="#br1" timeOffset="107255.59">14563 8996 0,'0'0'0,"-22"0"0,44-21 32,-1 21-32,0 0 0,0 0 15,0 0-15,22-21 0,-22 21 0,21 0 16,-21-22-16,0 22 15,22 0-15,-22 0 0,0-21 0,0 21 16,0 0-16,1 0 0</inkml:trace>
  <inkml:trace contextRef="#ctx0" brushRef="#br1" timeOffset="107652.37">15557 8975 0,'-21'21'0,"0"-21"16,0 21-16,0-21 0,0 21 15,-1 0-15,1-21 0,0 22 16,0-1-16,0 0 0,0 0 0,-1 0 16,1 22-16,21-22 0,0 0 0,0 0 15,0 0-15,0 0 16,0 1-16,21-22 0,1 0 0,-1 21 15,0-21-15,0 0 0,21 0 0,-20 0 16,-1 0-16,21 0 0,-21-21 16,0-1-16,1 22 0,-1-21 0,0 0 15,0 0-15,-21 0 0,0 0 0,0-1 16,0-20-16,0 21 0,0 0 16,0 0-16,0-1 0,-21 1 15,0 0-15,0 0 0,-1 0 0,1 21 16,0 0-16,0 0 0,0 0 0,0 0 15,21 21 1,0 0 0,21-21-16,0 0 0</inkml:trace>
  <inkml:trace contextRef="#ctx0" brushRef="#br1" timeOffset="108147.75">16065 9017 0,'0'0'0,"0"-21"0,-63-21 16,42 42-1,0 0-15,-1 0 0,1 0 16,0 0-16,0 0 0,0 0 0,0 21 16,-1 0-16,1 0 0,0 21 0,0-20 15,0-1-15,21 21 0,0-21 16,0 0-16,0 1 0,0-1 0,0 0 15,0 0-15,0 0 0,21 0 0,0-21 16,0 0-16,0 0 0,1 0 16,-1 0-16,21 0 0,-21 0 0,0 0 15,22 0-15,-22-21 0,21 0 16,-21 0-16,1 0 0,-1 0 16,0-1-16,0-20 0,0 0 0,-21-1 15,21 1-15,1 0 0,-22-22 0,21 22 16,-21-22-16,0 22 0,0 0 15,0-1-15,0 1 0,0 21 0,0 0 16,0 0-16,0-1 0,0 1 0,0 42 31,-21 1-31,21-1 0,-22 21 16,22 0-16,-21 1 0,0-1 16,21 22-16,0-1 0,-21-21 0,0 22 15,21-22-15,-21 1 0,21 20 16,0-21-16,0-20 0,0 20 0,0-21 15,0 0-15,0 0 0,0 1 0,21-1 16,0-21-16,0 0 0,0 0 16,0 0-16</inkml:trace>
  <inkml:trace contextRef="#ctx0" brushRef="#br1" timeOffset="108552.52">16722 8975 0,'0'0'0,"21"-64"32,-42 64-17,-1 0-15,1 0 16,0 0-16,0 0 0,0 21 0,0 1 16,-1-1-16,-20 0 0,21 0 15,21 0-15,-21 0 0,21 1 16,0-1-16,0 0 0,21-21 15,0 21-15,0-21 16,0 0-16,22 0 0,-22 0 0,0 0 16,0 0-16,0 21 0,1-21 15,-1 0-15,0 21 16,-21 1-16,21-22 0,-21 21 16,0 0-16,-21 0 15,0-21-15,0 0 0,-1 0 16,1 21-16,0-21 0,0 0 15,-21 0-15,20 0 0,1 0 0,0 0 16,0 0-16,0 0 0,0 0 0,-1 0 16,1 0-16,0 0 15,0 0-15,21-21 0,-21 21 16,0 0-16</inkml:trace>
  <inkml:trace contextRef="#ctx0" brushRef="#br1" timeOffset="115572.26">1312 10075 0,'-21'0'31,"0"0"-15,0 0-16,0 0 31,-1 0-31,1 0 16,21-21-1,0 0-15,0 0 16,0 0-16,21 0 0,1 21 16,-1-22-16,0 1 15,0 21-15,0 0 0,0 0 16,1 0-16,-1 0 16,0 0-16,0 0 0,0 21 15,0 1-15,1-1 0,-22 0 16,21 21-16,-21-21 0,0 22 0,0-22 15,0 21-15,0 1 16,0-1-16,-21 21 0,-22-20 0,22-1 16,-21 0-16,-1 22 0,1-22 15,21-21-15,-21 22 0,-1-1 0,1-21 16,21 0-16,-22 1 0,22-22 16,0 0-16,0 0 0,0 0 0,0 0 15,-1 0-15,1 0 0,21-22 16,-21 1-16,21-21 0,0 21 0,0-22 15,-21 22-15,21-21 0,0 0 16,0-1-16,0 1 0,0 0 0,0 20 16,0-20-16,0 21 0,21 0 15,0 0-15,0-1 0,1 22 16,-1 0-16,0 0 0,0 0 16,0 0-16,0 22 0,1-22 15,-1 21-15,0 0 0,0 21 0,0-21 16,-21 1-16,21 20 0,-21-21 15,22 21-15,-22-20 0,0-1 0,21 21 16,0-21-16,-21 0 0,0 1 16,0-1-16,21-21 0,-21 21 0,21-21 15,0 0 1,1 0-16,-1 0 0,0 0 16,0 0-16</inkml:trace>
  <inkml:trace contextRef="#ctx0" brushRef="#br1" timeOffset="115900.65">1863 10351 0,'0'21'16,"0"0"-16,0 0 15,21 0 1,0-21-1,0 0-15,0 0 16,-21-21-16,21 0 0,1 21 0,-22-21 16,0 0-16,21-1 0,-21 1 15,0 0-15,0 0 16,-21 21-16,-1 0 16,1 0-16,21 21 15,-21 0-15,21 0 16,0 1-16,0-1 15,0 0-15,21-21 16,0 0 0,1 0-16</inkml:trace>
  <inkml:trace contextRef="#ctx0" brushRef="#br1" timeOffset="125964.17">2984 9991 0,'0'-21'16,"0"-1"0,0 1-16,0 0 15,-21 21-15,21-21 16,0 0-16,0 0 16,0-1-1,0 1 16,21 21 48</inkml:trace>
  <inkml:trace contextRef="#ctx0" brushRef="#br1" timeOffset="126367.51">3027 9737 0,'0'0'0,"0"-21"0,-21 21 16,21-22-16,0 1 0,-22 21 16,22-21-16,0 0 0,0 0 15,-21 21 1,21 21 0,0 0-16,0 0 0,0 22 15,0-1-15,0 0 0,0 1 16,0-1-16,0 21 0,0-20 15,0 20-15,0 1 0,0-1 16,0-20-16,0 20 0,0 1 0,0-22 16,0 0-16,0 1 0,0-1 0,0 0 15,-21-21-15,21 22 0,0-22 16,0 0-16,0-42 31,0 0-31,0 0 0,0-1 16,0 1-16,0 0 0,-21-21 0,21-1 15,0 22-15</inkml:trace>
  <inkml:trace contextRef="#ctx0" brushRef="#br1" timeOffset="127817.29">2773 9885 0,'0'0'0,"0"-21"0,-21 21 16,-1-21-16,22-1 0,0 1 16,0-21-16,0 21 0,0 0 0,0-1 15,0 1-15,0 0 0,0 0 16,22 0-16,-1 0 0,21 21 0,-21-22 16,0 1-16,22 21 15,-22 0-15,21 0 0,-21 0 0,22 0 16,-22 21-16,0 1 0,0-1 15,0 0-15,-21 21 0,0 1 0,0-22 16,0 21-16,0 0 0,0 1 0,-21-1 16,-21 0-16,21 1 0,0-22 15,-22 21-15,22-21 0,-21 22 0,21-22 16,-1 0-16,1 0 0,0 0 16,0-21-16,0 22 0,0-22 0,-1 0 15,44 0 32,-1 0-31,0 0-16,-21 21 0,21 0 0,0 0 15,0 0-15,1 0 0,-22 22 0,21-22 16,0 21-16,0-21 0,0 22 16,0-22-16,1 0 0,-1 21 0,0-20 15,-21-1-15,21 0 0,0-21 16,0 21-16,1-21 0,-1 0 0,0 0 15,0 0-15,0 0 0,0 0 16,1-21-16,-1 21 0,0-21 16,0 0-16,0-1 0,-21 1 0,21 0 15,1 0-15,-22 0 0,21 0 16,-21-22-16,0 22 0,21 0 16,-21-21-16,21 20 0,-21 1 0,0 0 15,0 0-15,0 0 0,0 0 16,0-1-16,0 44 47,0-1-47,0 0 0,0 21 15,0 1-15,0-22 0,0 21 16,0 0-16,0-20 0,0 20 0,0 0 16,0-21-16,0 1 0,0 20 0,0-21 15,21 0-15,0-21 16,-21 21-16,22-21 0,-1 0 0,0 0 15,0 0-15,0 0 0,0 0 16,1 0-16,-1-21 0,0 0 16,0 0-16,0-21 0,0 20 0,-21-20 15,22 21-15,-1-21 0,-21-1 16,0 1-16,21 21 0,-21 0 0,21-22 16,-21 22-16,21 0 0,-21 0 15,0 42 32,0 0-47,0 0 0,0 0 16,0 22-16,0-22 0,0 21 0,0 1 15,0-22-15,0 21 0,0 0 0,0-20 16,0 20-16,21-21 0,1 0 16,-22 0-16,21 1 0,0-22 0,0 0 15,0 21-15,0-21 0,1 0 16,-1 0-16,21 0 0,-21-21 0,0-1 15,1 22-15,20-21 0,-21 0 0,0 0 16,0-21-16,1 20 0,-1 1 16,0-21-16,-21 21 0,0-22 15,0 22-15,0-21 0,0 21 0,0 0 16,0-1-16,0 1 16,-21 42-1,0-21-15,21 22 0,-22-1 16,22 0-16,0 21 0,0-21 15,0 1-15,0 20 0,0-21 0,0 0 16,0 22-16,0-22 0,0 0 0,0 0 16,0 0-16,0 0 15,0 1-15,0-44 47,0 1-47,0 0 16,0 0-16,0-21 0,0 20 15,0 1-15,0-21 0,0 0 0,22 20 16,-1-20-16,0 21 0,0 0 0,0-22 16,0 22-16,1 21 0,20-21 15,0 0-15,-21 21 0,22 0 0,-1 0 16,-21 0-16,22 0 0,-22 21 0,21 0 16,-21 0-16,0 1 0,-21-1 15,0 21-15,0-21 0,0 22 16,0-22-16,0 21 0,0-21 0,-21 22 15,0-22-15,0 0 0,0 21 16,0-21-16,-1-21 0,22 22 0,0-1 16,-21-21-16,21 21 0,0-42 31,21 0-31,1-1 16,-1 1-16</inkml:trace>
  <inkml:trace contextRef="#ctx0" brushRef="#br1" timeOffset="129395.68">5101 10668 0,'0'0'0,"0"21"0,0-42 32,0 0-17,0 0-15,21 0 0,0-1 0,-21-20 16,22 21-16,-1-21 0,0 20 0,0-20 16,-21 0-16,21-1 0,0 1 15,-21 0-15,0-1 0,22 1 16,-22 0-16,0-1 0,21 1 0,-21 21 15,0-21-15,0 20 0,0 1 16,0 0-16,-21 0 16,-1 21-16,1 0 0,0 21 15,0-21-15,21 21 0,-21 22 16,21-22-16,0 21 0,-21-21 0,-1 22 16,22-1-16,-21 0 0,21 1 0,0-1 15,-21 0-15,21 22 16,-21-22-16,21 0 0,0 1 0,0-1 0,0-21 15,0 22-15,0-22 0,0 0 0,21 0 16,0 0-16,0-21 16,1 0-16,-1 0 0,0 0 0,0 0 15,21 0-15,-20 0 0,20-21 0,-21 21 16,21-21-16,-20 0 0,20 0 16,-21-1-16,0-20 0,0 21 0,1 0 15,-1 0-15,0-22 0,-21 22 0,0 0 16,0 0-16,0 0 0,0-1 15,0 44 17,0-1-32,-21 0 15,21 0-15,0 0 0,-21 0 16,21 22-16,0-22 0,0 0 0,0 0 16,0 0-16,0 1 0,0-1 0,21 0 15,0-21-15,-21 21 0,21-21 16,0 0-16,0 0 0,1 0 0,-1 0 15,0 0-15,0 0 0,0-21 0,0 21 16,1-21-16,-22 0 0,21-1 16,0 1-16,0 0 0,-21 0 0,21-21 15,-21 20-15,0 1 0,0 0 0,0 0 16,0 0-16,0 0 0,0 42 47,-21 0-47,21 0 0,0 0 15,0 0-15,-21 1 0,21-1 0,0 0 16,-21 0-16,21 0 0,0 0 0,0 1 16,0-1-16,0 0 0,0 0 15,0-42 17,0 0-17,0 0-15,0-1 0,0 1 16,0 0-16,0 0 0,0 0 0,21 0 15,0-1-15,-21 1 0,21 0 16,0 0-16,1 21 16,-1 0-16,0 0 15,-21 21 1,0 0-16,0 0 0,21 1 16,-21-1-16,0 0 0,0 0 15,0 0-15,0 0 0,0 1 0,0-1 16,0 0-16,21 0 15,0-21 1,1 0 0,-1 0-16,0-21 0,0 0 15,0 0-15,-21-1 16,21 1-16,1 0 0,-22 0 0,21 0 16,-21 0-16,21-1 0,0 1 0,-21 0 15,0 0-15,21 0 0,0 21 16,-21-21-16,0 42 31,0 0-15,0 0-16,0 0 0,0 0 15,0 1-15,0-1 0,0 0 0,0 0 16,0 0-16,-21 0 0,21 1 0,0-1 16,0 0-16,0 0 15,21-21-15,1 0 16,-1 0-16,21 0 0,-21 0 15,0 0-15,22 0 0,-22 0 0,21 0 16,-21-21-16,22 0 0,-22 0 16,21-1-16,-21 1 0,1 0 0,-1-21 15,0 21-15,-21-1 0,0 1 0,21-21 16,-21 21-16,0 0 0,0-1 16,0 1-16,-21 21 15,0 0-15,0 0 16,-1 0-16,1 21 15,21 1-15,-21-1 0,21 0 16,-21 0-16,21 21 0,0-20 0,0-1 16,0 21-16,0-21 0,0 0 0,0 1 15,0-1-15,0 0 0,21 0 16,0-21-16,0 21 0,1-21 0,-1 0 16,0 0-16,0 0 0,21 0 0,-20 0 15,20-21-15,-21 21 0,21-21 16,-20 0-16,-1 0 0,0-1 0,0 1 15,0 0-15,-21 0 0,21 0 0,-21 0 16,22-22-16,-22 22 0,0 0 0,0 0 16,0-22-16</inkml:trace>
  <inkml:trace contextRef="#ctx0" brushRef="#br1" timeOffset="129635.54">6265 9927 0,'0'0'0,"-63"0"15,42 0 1,-1 0 46,1 0-46,0 0-16</inkml:trace>
  <inkml:trace contextRef="#ctx0" brushRef="#br1" timeOffset="129888.4">5143 10245 0,'0'0'0,"43"0"0,-22 0 0,21 0 16,-21 0-16,22 0 0,-1 0 15,-21-21-15,22 21 0,-1 0 0,-21 0 16,21-22-16,-20 22 0,20 0 0,-21 0 15,0 0-15,0 0 0,1-21 16,-1 21-16,0 0 0</inkml:trace>
  <inkml:trace contextRef="#ctx0" brushRef="#br1" timeOffset="130632.53">7112 9906 0,'0'-42'16,"0"21"0,21 21-16,0 21 31,-21 0-31,0 0 0,0 0 15,0 22-15,0-22 0,0 21 0,0 0 16,0 1-16,0-1 0,0 0 16,0 22-16,0-22 0,0 1 0,0-1 15,0 0-15,0 1 0,0-1 0,0-21 16,0 21-16,0-20 0,0-1 16,0 0-16,21-21 0,-21 21 15,22-21-15,-22-21 31,21 0-31,-21 0 0,0-22 16,0 22-16,0 0 0</inkml:trace>
  <inkml:trace contextRef="#ctx0" brushRef="#br1" timeOffset="130964.34">7154 9864 0,'0'0'15,"0"-21"-15,0-1 0,0 1 16,0 0-16,0 0 0,21 0 16,1 0-16,-1-1 0,0 1 0,21 21 15,-21-21-15,22 0 0,-1 21 0,-21 0 16,22 0-16,-1 0 0,-21 0 16,21 21-16,-20 0 0,-1 22 0,0-22 15,0 21-15,-21 0 0,0-20 16,0 20-16,0 0 0,-21-21 0,0 22 15,0-1-15,-1-21 0,-20 22 0,21-22 16,0 0-16,-22 0 0,22 0 16,0 0-16,0 1 0,0-1 0,0-21 15,-1 21-15,1-21 0,21 21 16,-21-21-16,42 0 31</inkml:trace>
  <inkml:trace contextRef="#ctx0" brushRef="#br1" timeOffset="131360.01">7768 10118 0,'0'21'31,"-21"0"-31,0 0 0,0 0 0,-1 1 16,22-1-16,-21 21 0,0-21 0,0 22 16,0-22-16,21 21 0,0-21 15,0 22-15,0-22 0,0 0 0,0 0 16,0 0-16,0 0 0,21-21 16,0 0-16,0 0 0,22 0 15,-22 0-15,0 0 0,21-21 0,-21 21 16,22-21-16,-22 0 0,21 0 15,-21 0-15,1-1 0,20-20 16,-42 21-16,21 0 0,-21-22 0,0 22 16,0 0-16,0 0 0,0 0 0,-21 0 15,0-1-15,0 22 0,-1 0 0,1-21 16,0 21-16,0 0 0,0 0 16,0 0-16,-1 0 0,1 0 15,21 21-15,0 1 16,21-22-1</inkml:trace>
  <inkml:trace contextRef="#ctx0" brushRef="#br1" timeOffset="131791.76">8149 10499 0,'0'-21'31,"21"-1"-31,0 1 0,-21 0 0,22 0 16,-1 0-16,-21 0 0,21-22 0,0 22 15,-21-21-15,0 21 0,21-22 16,0 1-16,-21 0 0,0-1 16,0 1-16,0 0 0,22-1 0,-22 1 15,0 0-15,0-1 0,0 1 16,0 21-16,0 0 0,0-1 0,0 1 15,0 42 1,0 1 0,0-1-16,0 0 0,-22 21 0,22 1 15,0-1-15,0 0 0,-21 1 0,21 20 16,-21-21-16,21 1 0,-21 20 16,21-20-16,0-1 0,0 0 0,0 1 15,0-1-15,0 0 0,0-21 0,0 1 16,0-1-16,0 0 15,0 0-15,21 0 0,0-21 0,0 0 16,1 0-16,-1 0 0,0 0 16,0-21-16,0 0 15,-21 0-15,21 0 0,1-1 0</inkml:trace>
  <inkml:trace contextRef="#ctx0" brushRef="#br1" timeOffset="132380.44">8551 10245 0,'0'21'31,"0"0"-31,-21 0 0,21 0 16,0 1-16,0-1 15,-21 0-15,21 0 0,0 0 0,0 0 16,0 1-16,0-1 16,0 0-16,21-21 0,0 0 0,-21 21 15,21-21-15,1 0 0,-1 0 0,0 0 16,0 0-16,0 0 0,0-21 15,1 0-15,20 21 0,-21-21 0,0-1 16,0 1-16,1 0 0,-1 0 0,-21 0 16,21 0-16,-21-1 0,21 1 15,-21 0-15,0 0 16,-21 42 31,21 0-47,-21 0 0,21 1 0,-21-1 15,21 0-15,0 21 0,0-21 0,0 22 16,0-1-16,-22-21 0,22 22 16,0-1-16,-21 0 0,21 1 0,0-22 15,0 21-15,0 0 0,0 1 0,21-22 16,1 21-16,-22 1 0,21-22 16,-21 21-16,21 0 0,-21-20 0,0 20 15,0 0-15,0-21 0,0 22 0,0-22 16,0 0-16,0 0 0,-21 0 0,-22 1 15,22-1-15,0 0 16,-21-21-16,21 0 0,-22 0 0,1 0 16,0 0-16,-1 0 0,1 0 0,0-21 15,20 0-15,-20-1 0,21 1 0,-21 0 16,20 0-16,1 0 0,0-22 16,21 22-16,0 0 0,0 0 0,0-21 15,0 20-15,0 1 0,0 0 0,0 0 16,21 21-16,0-21 0,1 0 15,-1-1-15,0 1 0,0 0 0,21 0 16,-20 0-16</inkml:trace>
  <inkml:trace contextRef="#ctx0" brushRef="#br1" timeOffset="133064.64">9017 10287 0,'0'0'0,"-21"0"16,21 21-1,0 0-15,0 1 0,0-1 16,0 0-16,0 0 0,0 0 16,0 0-16,0 1 0,0-1 15,0 0-15,0 0 16,-21-21-16,21-21 31,0 0-15,0 0-16,0-1 15,0 1-15,0 0 0,0 0 16,0 0-16,21 0 0,0-1 0,0 1 16,0 0-16,0 21 0,1-21 15,-1 21-15,0 0 0,0-21 16,0 21-16,0 0 0,1 0 15,-1 0-15,0 21 16,0 0-16,-21 0 16,0 0-16,0 1 0,0-1 0,0 0 15,0 0-15,0 0 0,0 0 0,0 1 16,0-1-16,0 0 16,-21-21-1,0 0 1,21-21-16,0 0 15,0-1-15,0 1 16,0 0-16,0 0 0,0 0 0,21 0 16,0-1-16,-21 1 0,21 0 15,0 0-15,1 21 0,-1 0 16,0 0 0,0 0-16,-21 21 15,0 0-15,0 0 0,0 1 16,0-1-16,0 0 0,0 0 15,0 0-15,0 0 0,0 1 16,0-1-16,0 0 0,0 0 31,0-42-15,0 0 0</inkml:trace>
  <inkml:trace contextRef="#ctx0" brushRef="#br1" timeOffset="133464.41">9567 10245 0,'-21'21'32,"21"0"-32,-21 0 0,0 0 15,21 1-15,0-1 0,-21 0 16,21 21-16,0-21 15,0 1-15,0-1 0,0 0 16,0 0-16,21-21 0,0 0 16,0 0-16,0 0 15,0 0-15,1 0 16,-1 0-16,-21-21 0,21 0 0,-21 0 16,21-1-16,0 1 0,-21 0 0,0 0 15,0-21-15,0 20 0,0 1 16,0 0-16,0 0 0,0 0 0,-21 0 15,0 21-15,0 0 0,0 0 0,-1 0 16,1 0-16,0 0 0,0 0 0,0 21 16,0 0-1,21 0-15,0 0 0,0 0 16,0 1-16,0-1 0,0 0 16,21 0-16,0-21 0,-21 21 15,21 0-15,0-21 0,0 22 0</inkml:trace>
  <inkml:trace contextRef="#ctx0" brushRef="#br1" timeOffset="133788.23">9758 10541 0,'21'-21'32,"0"0"-32,0 0 15,0 21-15,1-22 0,-22 1 0,21 0 16,0 0-16,0-21 0,0 20 0,0 1 15,-21 0-15,0 0 0,22 0 16,-22 0-16,0-1 0,0 1 16,-22 21-16,1 0 15,0 0-15,0 0 0,0 0 16,21 21-16,-21 1 0,21-1 0,-22-21 16,22 21-16,0 0 0,0 0 0,0 0 15,0 1-15,0-1 16,0 0-16,0 0 0,22-21 15,-1 21-15,-21 0 0,21-21 0,-21 22 16,21-22-16,0 0 0,0 0 16,1 0-16,-1 0 15,0 0-15</inkml:trace>
  <inkml:trace contextRef="#ctx0" brushRef="#br1" timeOffset="134080.43">10223 10245 0,'0'-21'31,"-21"42"-15,21 0-1,0 0-15,0 0 0,0 0 16,-21 22-16,21-1 0,0-21 16,-21 22-16,21-1 0,0 0 0,0 1 15,0-1-15,0 0 0,-21 1 0,21-1 16,0 0-16,-21 1 0,-1-1 0,22 0 15,0-21-15,-21 22 0,21-1 16,-21-21-16,21 0 0,-21 22 0,21-22 16,0 0-16,0 0 0,0 0 15,0-42 17,0 0-32,0 0 0,21 0 15,-21 0-15</inkml:trace>
  <inkml:trace contextRef="#ctx0" brushRef="#br1" timeOffset="134356.16">10096 10520 0,'0'0'0,"0"-42"0,0-1 0,0 1 0,0 0 15,0 20-15,0 1 0,0-21 16,22 21-16,-1 0 0,-21-1 0,21 22 16,0-21-16,0 0 0,0 21 15,22 0-15,-22 0 0,0 0 0,0 0 16,0 0-16,1 21 0,-1-21 15,-21 21-15,0 1 0,0-1 0,0 0 16,0 0-16,-21 0 0,-1 0 0,1 1 16,0-1-16,-21 0 0,21 0 0,-22 0 15,22 0-15,0 1 0,0-22 16,0 0-16,-1 21 0,1-21 16,42-21-1,1-1 1,-1 22-16,0-21 0,0 0 0</inkml:trace>
  <inkml:trace contextRef="#ctx0" brushRef="#br1" timeOffset="134971.88">10520 9927 0,'-21'0'16,"21"21"-16,-22 1 15,22-1-15,-21 0 0,21 21 0,-21-21 16,21 22-16,0-22 0,0 21 0,0-21 16,0 22-16,0-22 0,0 21 15,0-21-15,0 1 0,0 20 0,0-21 16,0 0-16,0 0 0,0 1 16,0-44 15,0 1-31,21 0 15,-21 0-15,0 0 0,21 0 16,-21-1-16,22 1 0,-22 0 16,21 21-1,-21 21 1,21-21-16,-21 21 16,0 1-16,0-1 0,0 0 15,0 0-15,21 0 0,-21 0 16,21-21-1,0 0 1,1 0 0,-22-21-16,21 0 0,0 0 15,-21 0-15,0 0 0,0-1 16,21 1-16,0 0 0,-21 0 16,0 42 15,0 0-16,0 0-15,0 1 0,0-1 0,0 0 16,0 0-16,-21 0 0,21 0 16,0 1-16,0-1 15,0-42 32,0-1-47,0 1 0,0 0 16,0 0-16</inkml:trace>
  <inkml:trace contextRef="#ctx0" brushRef="#br1" timeOffset="135135.79">10689 10139 0,'0'0'0,"-21"0"16,21 21 30,0 0-30</inkml:trace>
  <inkml:trace contextRef="#ctx0" brushRef="#br1" timeOffset="135512.57">10964 10245 0,'-21'0'32,"0"0"-17,0 0-15,0 0 0,-1 0 16,1 0-16,21 21 0,-21-21 16,21 21-16,0 0 15,0 0 1,0 1-16,21-22 15,0 21-15,-21 0 16,22-21-16,-1 21 16,-21 0-1,0 0 1,-21-21 0,-1 0-16,1 0 0,0 0 15,0 0-15,0 0 16,21 22-16</inkml:trace>
  <inkml:trace contextRef="#ctx0" brushRef="#br1" timeOffset="136164.68">11028 10287 0,'0'21'31,"0"0"-31,0 1 16,0-1-16,0 0 16,0 0-16,-21 0 15,21 0-15,0-42 63,0 0-63,0 0 15,0 0-15,0 0 16,21 21-16,-21-22 0,21 22 0,-21-21 16,21 21-16,0-21 15,0 21 1,1 0-16,-1 0 15,-21 21-15,0 0 16,0 1-16,0-1 0,0 0 16,0 0-16,0 0 15,0 0-15,0 1 16,0-1 0,-21-21 15,21-21-31,0-1 15,0 1-15,0 0 16,21 0-16,-21 0 0,21 0 16,0-1-16,0 1 0,0 0 15,1 21-15,-1 0 16,-21 21 0,0 0-16,0 1 15,0-1-15,0 0 16,0 0-16,0 0 0,0 0 0,0 1 15,0-1-15,0 0 0,-21 0 16,21 0-16,-22-21 0,1 0 16,0 0-1</inkml:trace>
  <inkml:trace contextRef="#ctx0" brushRef="#br1" timeOffset="182392.63">12023 10118 0,'0'0'0,"0"-21"31,-22 21-31,22-22 0,-21 22 16,21-21-16,0 0 15,-21 21 32,21 21-31,0 0-16,0 1 0,0 20 15,0-21-15,-21 21 0,21 1 16,0 20-16,0-20 0,0 20 16,0-21-16,-21 1 0,21 20 0,0-20 15,-21-1-15,21-21 0,0 21 0,0-20 16,0-1-16,0 0 0,21-21 31,0-21-31,-21 0 0,0-1 16,21 1-16,0 0 0,-21-21 15,21 21-15,-21-22 0,0 22 0,22-21 16,-1 21-16,-21-22 0,21 1 0,-21 21 16,21 0-16,0-22 0,0 22 15,-21 0-15,22 21 0,-1-21 16,0 21-16,0 0 15,-21 21-15,21-21 0,-21 21 16,21 21-16,-21-20 0,0-1 0,22 21 16,-22-21-16,21 22 0,-21-22 0,0 21 15,0-21-15,21 22 0,-21-22 0,21 0 16,-21 0-16,21 0 16,0-21-16,1 0 0,-1 0 0,0 0 15,0 0-15,0 0 0,0-21 16,-21 0-16,22 21 0,-1-42 15,0 20-15,0 1 0,-21 0 0,0-21 16,21-1-16,-21 1 0,0 0 16,0-1-16,0 1 0,0 0 0,0 21 15,0-22-15,0 1 0,0 21 16,0-22-16,-21 22 0,21 0 0,0 0 16,-21 21-16,21 21 31,0 0-31,0 0 15,0 1-15,21-22 0,-21 21 16,21 0-16,0-21 0,-21 21 16</inkml:trace>
  <inkml:trace contextRef="#ctx0" brushRef="#br1" timeOffset="182756.42">12721 10456 0,'0'0'0,"-21"43"32,42-43-1,-21-21-31,21 21 0,0-22 0,1 1 16,-1 0-16,0 21 15,0-21-15,0 0 0,-21 0 0,0-1 16,0 1-16,0 0 0,-21 21 31,0 0-31,0 0 0,0 0 16,-1 21-16,1 22 0,21-22 0,0 0 15,-21 21-15,21 1 0,-21-22 0,21 21 16,0 0-16,0-20 0,0 20 16,0-21-16,0 0 0,0 0 0,0 1 15,21-1-15,0 0 0,0-21 0,1 0 16,-1 0-16,0 0 0,21 0 15,-21-21-15,22 0 0,-22-1 16,21 1-16,1 0 0</inkml:trace>
  <inkml:trace contextRef="#ctx0" brushRef="#br1" timeOffset="183264.14">13356 9927 0,'0'85'32,"0"-64"-32,0 0 0,0 22 0,0-1 0,0-21 15,-21 21-15,21 1 0,0-1 16,0 0-16,-21 1 0,21-1 16,0 0-16,0 1 0,-21-22 0,-1 21 15,22-21-15,-21 1 0,21-1 0,-21 0 16,21 0-16,-21 0 15,0-21 1,21-21 0,0 0-16,0 0 0,0 0 15,0-1-15,21-20 0,0 21 16,0 0-16,0 0 0,1-22 0,20 22 16,-21 0-16,21 0 0,-20 21 0,20-21 15,-21 21-15,21-22 0,-20 22 16,20 0-16,-21 0 0,0 22 15,0-1-15,1-21 0,-1 21 0,-21 0 16,0 0-16,0 0 0,0 1 0,0-1 16,0 21-16,-21-21 0,-1 0 15,1 1-15,0-1 0,-21 0 0,21 0 16,-1 0-16,-20 0 0,21-21 0,-21 22 16,20-22-16,1 0 0,0 0 0,-21 0 15,21 0-15,-1 0 16,1 0-16,21-22 15,0 1-15,0 0 16,0 0-16,21 21 0,1-21 16</inkml:trace>
  <inkml:trace contextRef="#ctx0" brushRef="#br1" timeOffset="183531.71">14033 10033 0,'0'21'31,"0"0"-31,0 1 0,0-1 16,0 21-16,-21-21 0,21 22 0,0-1 16,-21 0-16,21 1 0,0-1 15,0 0-15,-21 1 0,0-1 0,21 0 16,-21-21-16,21 1 0,0-1 0,0 0 15,0 0-15,21-21 32,0-21-32,-21 0 0,21 0 15</inkml:trace>
  <inkml:trace contextRef="#ctx0" brushRef="#br1" timeOffset="183903.5">13843 10054 0,'0'0'16,"-21"0"-16,0-21 0,-1 0 0,22 0 16,0 0-16,0-1 15,0 1-15,22 21 0,-1-21 16,0 21-16,21 0 0,1 0 16,-1 0-16,21 0 0,-20 0 0,20 0 15,1 0-15,-1 21 0,-20 0 0,20 1 16,-21 20-16,1-21 15,-1 21-15,0-20 0,-20 20 0,-1 0 16,0 1-16,-21 20 0,0-21 0,0 1 16,-21-1-16,-22 0 0,22-20 0,-21 20 15,0 0-15,-22-21 0,22 1 16,-1 20-16,-20-42 0,21 21 16,-1 0-16,1-21 0,0 0 0,-1 0 0,1 0 15,21 0-15,0 0 0,-1 0 16,1 0-16,21-21 15,0 0-15,21 21 16,22-21-16,-22 0 0,0 21 0,21-22 16,-20 22-16,20-21 15</inkml:trace>
  <inkml:trace contextRef="#ctx0" brushRef="#br1" timeOffset="184293.28">14647 10435 0,'0'0'0,"0"-21"0,0 0 15,0 0-15,0 0 16,0-1-16,0 1 0,0 0 16,21 21-16,1 0 0,-22-21 15,21 21-15,0 0 0,0 0 0,0 0 16,0 0-16,1 21 0,-1 0 15,0 0-15,0 1 0,0-1 0,0 0 16,-21 0-16,0 21 0,0-20 0,0-1 16,0 0-16,0 0 0,-21 0 15,0 0-15,21 1 0,-21-22 0,0 0 16,21 21-16,-21-21 0,21-21 31,0-1-31,0 1 0,0 0 16,0 0-16,0 0 0,0 0 0,0-1 15,0 1-15,0 0 0,0 0 16,21 0-16,0-22 0,0 22 16,0 21-16,0-21 0,1 0 0,-22 0 15,21 21-15,0-21 0,0 21 0</inkml:trace>
  <inkml:trace contextRef="#ctx0" brushRef="#br1" timeOffset="184472.17">15155 10245 0,'0'0'0,"0"21"16,0 0-16,0 0 0,0 0 15,0 1-15,0 20 0,0-21 0,0 0 16,0 22-16,0-22 0,0 0 0,0 0 16,0 0-16,0 0 0,0 1 15,0-1 1,21-21-16,-21-21 31,0-1-31,0 1 16,0 0-16</inkml:trace>
  <inkml:trace contextRef="#ctx0" brushRef="#br1" timeOffset="184640.08">15113 10139 0,'0'0'0,"0"-21"0,-42 0 31,20 21-31,44 21 47,-1-21-47,0 0 0,-21 21 0,21-21 16</inkml:trace>
  <inkml:trace contextRef="#ctx0" brushRef="#br1" timeOffset="184991.65">15346 10245 0,'42'21'32,"-42"0"-32,0 0 15,0 0-15,0 22 0,0-22 16,0 0-16,0 0 0,21 22 0,-21-22 16,0 0-16,21 0 0,-21 0 0,0 0 15,0 1-15,22-1 0,-22 0 16,21-21-16,0 0 15,-21-21 1,0 0-16,21 21 0,-21-22 16,0 1-16,0 0 15,21-21-15,-21 21 0,0-1 0,0-20 16,0 21-16,21-21 0,-21 20 0,22 1 16,-1 0-16,-21 0 0,21 0 15,0 21-15</inkml:trace>
  <inkml:trace contextRef="#ctx0" brushRef="#br1" timeOffset="185332.45">15684 10478 0,'0'0'0,"0"42"16,22-42-1,-1 0-15,0 0 16,0 0-16,0 0 0,0-21 15,1 0-15,-1-1 16,0 22-16,0-21 0,0 0 0,0 0 16,-21 0-16,0 0 0,0-22 0,0 22 15,0 0-15,0 0 16,-21 21 0,0 0-16,0 0 0,0 0 0,21 21 15,-21 0-15,-1 0 0,22 0 16,-21 1-16,21-1 0,0 21 0,0-21 15,0 0-15,0 22 0,0-22 16,0 0-16,0 0 0,0 0 16,21 1-16,1-1 0,-1-21 15,0 0-15,21 0 0,-21 0 0,22 0 16,-1 0-16,-21 0 0,22 0 0,-22 0 16,21 0-16,-21-21 0,0-1 15,1 22-15</inkml:trace>
  <inkml:trace contextRef="#ctx0" brushRef="#br1" timeOffset="185636.28">16277 10372 0,'0'0'0,"0"-21"0,0-1 0,0 1 0,0 0 16,0 0-16,21 0 15,0 21 1,1 0-16,-1 0 0,0 0 16,0 21-16,0 0 15,0 0-15,1 0 0,-22 1 0,21 20 16,-21-21-16,21 0 0,-21 0 15,0 1-15,0 20 0,0-21 0,0 0 16,0 0-16,0 1 0,-21-22 16,0 0-16,-1 0 31,22-22-31,0 1 0,0 0 16,0 0-1,0 0-15,0-22 0,22 22 0,-1 0 16,-21 0-16,21 0 0,0-22 0,-21 22 15,21 21-15,0-21 0,1 0 0,-1 0 16,0 21-16,-21-21 0</inkml:trace>
  <inkml:trace contextRef="#ctx0" brushRef="#br1" timeOffset="186452.43">17589 10499 0,'0'0'0,"0"-21"0,0-1 16,0 1-16,0 0 16,0 0-16,-21 0 0,21 0 15,-21-1-15,0 22 0,21-21 0,-21 0 16,0 0-16,-22 21 0,22-21 16,-21 21-16,21 0 0,-22 0 15,1 0-15,0 0 0,20 0 0,-20 21 16,0-21-16,21 21 0,-22 0 15,22 22-15,0-22 0,-21 21 0,20-21 16,22 22-16,0-22 0,0 0 0,0 0 16,0 0-16,0 0 0,0 1 15,0-1-15,22-21 0,-1 0 0,0 0 16,0 0-16,0 0 0,22 0 0,-22 0 16,21 0-16,-21 0 0,22-21 15,-1-1-15,-21 1 0,21 0 0,-20-21 16,-1 21-16,0-1 0,0-20 15,0 0-15,0-1 0,1 1 16,-1 21-16,-21-21 0,0-1 0,21 1 16,-21 0-16,21-1 0,-21 1 0,0 0 15,0 20-15,0-20 0,0 21 16,0 0-16,0 0 0,0 42 31,-21 0-31,0 0 0,21 21 0,0-20 16,0 20-16,0 0 0,0 22 0,-21-22 15,21 0-15,0 1 0,0-1 16,0 0-16,0 1 0,0-1 0,0 0 16,0-20-16,0 20 0,0-21 15,21 0-15,0 0 0,0 1 16,0-22-16,0 0 0,1 0 16,-1 0-16,0 0 0,0 0 0,0-22 15</inkml:trace>
  <inkml:trace contextRef="#ctx0" brushRef="#br1" timeOffset="186812.22">17780 10351 0,'0'0'15,"0"-22"-15,0 1 0,0 0 16,0 0-16,0 0 0,21 21 16,0-21-16,0 21 15,1 0-15,-1 0 16,0 0-16,0 21 15,0-21-15,0 21 0,-21 0 0,22 0 16,-22 22-16,0-22 0,0 0 16,0 21-16,0-21 0,0 1 0,0 20 15,-22-21-15,22 0 0,0 0 16,-21-21-16,21 22 0,-21-22 31,21-22-31,0 1 0,0 0 16,0 0-16,0 0 0,0 0 0,0-1 15,21 1-15,-21-21 16,21 21-16,-21 0 0,0-22 0,22 22 16,-1 0-16,0 0 0,-21 0 0,21 21 15,0-22-15,0 1 0,1 21 16,-1-21-16,0 21 0,0 0 16</inkml:trace>
  <inkml:trace contextRef="#ctx0" brushRef="#br1" timeOffset="187016.11">18436 10181 0,'0'0'0,"0"21"0,-21 106 31,21-105-31,0-1 0,0 0 16,0 0-16,0 0 0,0 0 0,0 1 15,0-1-15,0-42 47,0-1-47,0 1 16</inkml:trace>
  <inkml:trace contextRef="#ctx0" brushRef="#br1" timeOffset="187196.01">18415 10033 0,'0'0'0,"-21"0"0,21-21 15,-21 21-15,21-21 16,21 21 15,0 0-31,0 0 16,0 0-16,0 0 16,1 21-16,-1-21 0</inkml:trace>
  <inkml:trace contextRef="#ctx0" brushRef="#br1" timeOffset="187531.43">18754 10139 0,'0'0'0,"0"21"16,0 0-16,0 0 16,0 1-16,21-1 0,-21 0 15,0 0-15,0 0 0,21 0 0,-21 1 16,21-1-16,-21 0 0,0 0 0,0 0 15,21 0-15,-21 1 16,0-1-16,21-21 16,-21-21 15,0-1-31,0 1 0,22 0 16,-22 0-16,21-21 0,-21 20 0,0 1 15,0 0-15,21 0 0,0 0 16,0 0-16,-21-1 0,21 1 0,-21 0 15,22 0-15,-1 21 0,-21-21 16,21 21-16,0 0 16</inkml:trace>
  <inkml:trace contextRef="#ctx0" brushRef="#br1" timeOffset="188167.77">19071 10287 0,'0'0'0,"21"21"15,0-21 1,1 0-16,-1 0 0,0 0 16,0 0-16,0-21 0,0 21 0,1-21 15,-1 21-15,0-21 0,0 0 16,0 21-16,0-22 0,-21 1 0,0 0 16,0 0-16,-21 0 15,0 21-15,0 0 16,-21 0-16,20 0 0,1 21 15,0 0-15,0 0 0,0 0 16,21 1-16,0-1 0,-21 0 16,21 21-16,0-21 0,0 1 0,0-1 15,0 0-15,0 0 0,21 0 0,0 0 16,0 1-16,0-22 0,0 0 16,1 0-16,-1 0 0,0 0 0,21 0 15,-21 0-15,1 0 0,20 0 0,-21 0 16,0-22-16,-21 1 0,21 21 15,1-21-15,-22 0 0,21 0 0,-21 0 16,0-22-16,0 22 0,21 0 16,0 0-16,-21 0 0,21-1 0,0 1 15,1 0-15,-1 0 0,0 0 16,0 21-16,0-21 0,0 21 0,1 0 16,-1 0-16,21 0 0,-21 0 0,0 0 15,1 21-15,-22 0 0,21-21 16,0 21-16,-21 0 0,21 0 0,-21 22 15,0-22-15,0 0 0,0 0 0,0 0 16,-21 1-16,0-1 0,21 0 16,-21 0-16,-1 0 0,1-21 0,0 0 15,21-21 17,0 0-32,0 0 15,0 0-15,0-22 0,21 22 0,-21 0 16,21-21-16,-21 20 0,22 1 0,-1-21 15,-21 21-15,21 0 0,0-1 16,0 1-16,0 0 0,1 21 16,-1 0-16,0 0 0,0 0 15,0 0-15,0 0 0</inkml:trace>
  <inkml:trace contextRef="#ctx0" brushRef="#br1" timeOffset="188415.63">20553 10118 0,'21'0'32,"0"0"-32,0 0 0,0 0 15,1 0-15,-1 0 0,0 0 16,0 0-16,0 0 15,-42 0 17,0 0-32,0 0 0,0 21 15,-1-21-15,-20 0 0</inkml:trace>
  <inkml:trace contextRef="#ctx0" brushRef="#br1" timeOffset="188540.56">20510 10224 0,'-21'42'15,"42"-84"-15,-42 105 0,21-42 16,21-21-1,1 0-15,-1 0 16,0 0-16,0 0 0,0 0 16,0 0-16,22 0 0,-22-21 0,0 0 15,0 21-15,0-21 0</inkml:trace>
  <inkml:trace contextRef="#ctx0" brushRef="#br1" timeOffset="189259.86">21272 10075 0,'0'-42'31,"0"63"1,0 0-32,0 1 0,0-1 0,0 0 15,0 0-15,-21 0 0,21 0 0,-21 1 16,0-1-16,21 0 0,0 0 15,0 0-15,0-42 47,0 0-47,0 0 16,0 0-16,0-1 0,0 1 16,0 0-16,21-21 0,0 21 15,0-1-15,22 1 0,-22 0 16,21 0-16,-21 0 0,22 0 0,-1 21 15,0 0-15,1 0 0,-22 0 16,21 0-16,-21 21 0,22-21 0,-22 21 16,0 0-16,-21 21 0,0-20 0,0-1 15,0 0-15,0 0 0,0 0 16,0 22-16,0-22 0,-21 0 16,0 0-16,21 0 0,-21-21 0,21 21 15,0-42 16,21 21-31,-21-21 16,21 21-16,-21-21 0</inkml:trace>
  <inkml:trace contextRef="#ctx0" brushRef="#br1" timeOffset="189576.68">21865 10160 0,'0'0'15,"21"-21"-15,0 21 0,1 0 16,-1 0-16,0-21 15,0 21-15,0-21 16,0 21-16,1 0 0,-1-22 0,0 1 16,0 21-16,-21-21 0,21 0 15,-21 0-15,0 0 16,0-1-16,-21 22 16,0 0-16,0 0 0,0 0 0,-1 0 15,-20 22-15,21-1 0,0 0 16,0 0-16,-1 0 0,1 0 0,0 1 15,21 20-15,0-21 0,-21 0 0,21 0 16,0 1-16,0-1 0,0 0 16,0 0-16,21 0 0,0-21 15,0 0-15,1 0 0,-1 0 0,21 0 16,-21 0-16,0 0 0,22 0 16,-22-21-16,0 0 0,21 0 15</inkml:trace>
  <inkml:trace contextRef="#ctx0" brushRef="#br1" timeOffset="190083.39">22437 9970 0,'0'0'0,"21"0"0,-42 21 31,21 0-31,-22 0 16,1 0-16,0 0 0,21 1 16,0-1-16,-21 21 0,0-21 0,21 0 15,-21 1-15,21-1 0,0 0 16,0 0-16,0 0 15,21-21 1,0 0-16,0 0 0,0 0 0,0 0 16,1 0-16,-1 0 0,0-21 15,0 0-15,0 21 0,0-21 0,22 0 16,-22-1-16,0 1 0,0 0 0,0 0 16,1 21-16,-1 0 31,-21 21-16,0 0-15,0 0 16,0 1-16,0-1 16,0 0-16,0 0 15,21-21-15,0 21 0,0-21 16,0 0-16,1 0 0,20 0 16,-21 0-16,0 0 0,22 0 0,-22-21 15,21 21-15,-21-21 0,0 0 0,1 0 16,-1-1-16,0 1 0,-21-21 15,0 21-15,0 0 0,0-22 0,0 22 16,0 0-16,0 0 0,0 0 0,-21-1 16,0 1-16,-1 21 0,1 0 15,0-21-15,0 21 0,0 0 0,0 0 16,-1 0-16,1 0 0,0 0 16,0 0-16,21 21 0</inkml:trace>
  <inkml:trace contextRef="#ctx0" brushRef="#br1" timeOffset="190576.1">24066 9948 0,'0'0'0,"22"-21"15,62-85 1,-63 85-16,-21 0 0,0 0 16,0 0-16,0 0 0,0-1 15,0 1-15,0 0 0,-42 21 16,21 0-16,0 0 0,0 0 0,-22 0 16,22 21-16,-21 0 0,-1 1 15,1 20-15,21 0 0,-21 1 0,-1-1 16,1 0-16,0 1 0,20-1 0,1 0 15,0 1-15,0-1 0,21-21 0,0 21 16,0 1-16,0-22 0,21 0 16,0 21-16,22-20 0,-1-22 0,0 21 15,1-21-15,-1 0 0,0 0 0,22 0 16,-22 0-16,22-21 0,-22 21 16,0-22-16,1 1 0,20-21 15</inkml:trace>
  <inkml:trace contextRef="#ctx0" brushRef="#br1" timeOffset="191032.39">24638 9292 0,'-85'21'16,"85"1"-16,-42-1 16,42 0-16,-21 21 0,0 1 0,-1-1 15,1 21-15,21 1 0,0-1 16,-21-20-16,21 20 0,-21 1 15,21-1-15,-21-20 0,21-1 0,0 21 16,0-41-16,0 20 0,0 0 0,-21-21 16,21 1-16,0-1 0,0 0 15,0 0-15,-22-21 16,22-21 0,0 0-1,0 0-15,0-1 0,0 1 0,0 0 16,22 0-16,-1 0 0,0 0 0,21-1 15,-21 1-15,1 0 0,20 0 16,0 21-16,-21 0 0,1 0 0,20 0 16,-21 0-16,0 0 0,0 21 15,1 0-15,-1 0 0,-21 1 16,0-1-16,0 0 0,0 0 0,0 21 16,0-20-16,0-1 0,-21 0 0,-1-21 15,22 21-15,-21 0 0,0 0 0,0-21 16,21 22-1,21-22 1,0 0-16,-21-22 0,21 1 16,1 0-16,-1 21 0,0-21 15</inkml:trace>
  <inkml:trace contextRef="#ctx0" brushRef="#br1" timeOffset="191360.21">24913 10075 0,'21'-42'31,"0"42"-31,1 0 0,-1 0 16,0 0-16,0 0 0,0 0 15,0 0-15,1 21 0,-1 0 0,0-21 16,0 22-16,-21-1 0,0 0 16,0 0-16,0 0 0,0 0 0,0 1 15,0-1-15,0 0 0,0 0 0,-21 0 16,0 0-16,0-21 31,21-21-15,0 0-16,0 0 15,0 0-15,21 0 16,-21-22-16,21 22 0,0 0 0,-21 0 16,21 0-16,-21-1 0,21 1 0,1 0 15,-1 0-15,0 0 16,0 21-16,0 0 0,0-21 0</inkml:trace>
  <inkml:trace contextRef="#ctx0" brushRef="#br1" timeOffset="191716.61">25633 9970 0,'-64'63'31,"43"-42"-31,0 0 0,0 1 16,0-1-16,-1 21 0,22-21 0,-21 0 15,0 1-15,21-1 16,0 0-16,0 0 0,0 0 16,21-21-16,0 0 0,1 0 15,-1 0-15,0 0 0,0 0 16,21 0-16,-20 0 0,20-21 0,-21 21 16,0-21-16,22 0 0,-22 0 0,-21-1 15,0 1-15,0 0 0,0 0 16,0-21-16,0 20 0,0 1 15,-21 0-15,-1 0 0,-20 0 0,21 21 16,-21 0-16,20-21 0,1 21 0,-21 0 16,21 0-16,0 0 0,42 0 31,0 0-31,21 0 16,-21 0-16,22 0 0,-1 0 15,-21 0-15,22 0 0,-1 0 0</inkml:trace>
  <inkml:trace contextRef="#ctx0" brushRef="#br1" timeOffset="192287.51">25929 9970 0,'0'21'0,"0"-42"0,0 63 16,0-21-16,0 0 0,0 0 15,0 1-15,0-1 0,0 0 16,0 0-16,0 0 0,-21-21 16,21 21-16,0 1 0,0-1 15,0 0 1,-21-21-1,21-21 1,0 0-16,0-1 16,0 1-16,0 0 15,0 0-15,0 0 0,21 0 16,0-1-16,-21 1 0,21 0 0,0 21 16,-21-21-16,22 21 0,-1 0 0,-21-21 15,21 21-15,0 0 0,0 0 16,0 0-16,1 21 0,-22 0 15,21-21-15,-21 21 0,0 0 0,0 1 16,0-1-16,0 0 0,0 0 16,0 0-16,0 0 0,0 1 15,0-1-15,-21-21 32,21-21-17,0-1 1,0 1-16,21 0 0,-21 0 15,21 0-15,0 0 0,0-1 16,0 1-16,1 0 0,-1 0 0,0 0 16,0 0-16,0 21 0,0 0 0,1 0 15,-1 0-15,0 0 0,0 21 16,-21 0-16,0 0 0,0 0 16,0 0-16,0 1 0,0-1 0,0 0 15,0 0-15,0 0 0,0 0 16,-21-21-16,21 22 0,-21-22 15,21 21-15,0-42 47</inkml:trace>
  <inkml:trace contextRef="#ctx0" brushRef="#br1" timeOffset="192612.01">26458 10097 0,'0'0'15,"21"0"-15,1 0 16,-1 0 0,0 0-16,0 0 0,0-22 0,0 22 15,22 0-15,-22 0 0,21-21 16,-21 21-16,22-21 0,-22 21 16,0-21-16,0 0 0,-21 0 15,0-1-15,0 1 0,-21 21 16,0 0-16,0 0 0,0 0 15,-1 0-15,-20 0 0,21 0 0,0 21 16,-22 1-16,22-1 0,0 0 0,0 0 16,0 0-16,21 0 0,0 1 15,0 20-15,-21-21 0,21 0 0,0 0 16,0 1-16,21-1 0,0-21 16,0 21-16,0-21 15,0 0-15,1 0 0,20 0 16,-21 0-16,21 0 0,1 0 0,-1 0 15,-21-21-15</inkml:trace>
  <inkml:trace contextRef="#ctx0" brushRef="#br1" timeOffset="192859.87">27178 9758 0,'0'0'0,"0"-21"0,0 0 15,0-1 1,0 44-1,-21-1-15,21 0 16,-21 21-16,21-21 0,-22 22 0,22-1 16,0 0-16,0-20 0,-21 20 0,21 0 15,0-21-15,-21 22 0,21-22 16,0 21-16,0-21 0,0 1 0,0-1 16,0 0-16</inkml:trace>
  <inkml:trace contextRef="#ctx0" brushRef="#br1" timeOffset="193191.68">27009 9843 0,'0'-22'0,"0"44"0,-22-86 0,22 22 16,0-1-16,0 22 0,0-21 15,0 21-15,0 0 0,0-1 0,22 1 16,-1 0-16,0 21 0,0 0 0,0 0 15,0 0-15,1 0 0,20 0 16,-21 0-16,21 21 0,-20 0 0,20 1 16,-21-1-16,0 21 0,22 0 0,-22 1 15,-21-1-15,21 0 0,0 22 16,0-22-16,-21 1 0,0-1 16,0 0-16,0 1 0,0-1 0,-21-21 15,0 21-15,0-20 0,-22-1 16,22 0-16,0 0 0,-21 0 0,21-21 15,-22 21-15,22-21 0,-21 0 0,21 0 16,-1 0-16,1 0 0,21-21 16,0 0-1,0 0-15,21 21 16,1-21-16,-1 21 0,0 0 16,0-21-16</inkml:trace>
  <inkml:trace contextRef="#ctx0" brushRef="#br1" timeOffset="193568.46">27517 10139 0,'0'0'15,"0"-21"-15,0 0 0,0-1 16,21 22-16,0-21 0,0 0 16,0 21-16,0 0 0,1 0 15,-1 0-15,0 0 0,0 0 16,0 0-16,0 21 0,-21 0 15,22 1-15,-22-1 0,0 0 16,0 0-16,0 0 0,0 0 0,0 1 16,0-1-16,0 0 0,0 0 15,0 0-15,0 0 0,0 1 16,-22-22 0,1 0-1,21-22-15,0 1 0,0 0 16,0 0-16,0 0 0,21 0 15,-21-22-15,0 22 0,22 0 0,-1 0 16,0 0-16,0-1 0,-21 1 16,21 0-16,0 0 0,1 21 15,-1 0-15,0 0 16,0 0 0,0 0-16</inkml:trace>
  <inkml:trace contextRef="#ctx0" brushRef="#br1" timeOffset="193768.09">28152 9991 0,'0'21'16,"0"0"-16,0 0 15,0 0-15,-22-21 0,22 22 16,-21-1-16,21 0 0,0 0 0,0 0 16,0 0-16,0 1 0,-21-1 0,21 0 15,0 0-15,0 0 16,21-21-1,-21-21 1,0 0 0,0 0-16</inkml:trace>
  <inkml:trace contextRef="#ctx0" brushRef="#br1" timeOffset="193947.98">28088 9758 0,'0'0'0,"0"-21"0,-21 21 15,21-21-15,0-1 32,21 22-1,0 22-15,0-22-16,1 21 0</inkml:trace>
  <inkml:trace contextRef="#ctx0" brushRef="#br1" timeOffset="194307.78">28363 9948 0,'0'22'16,"0"-1"-16,0 0 15,0 0-15,0 0 16,0 0-16,0 1 0,0-1 15,0 0-15,21 0 0,-21 0 16,22 0-16,-22 1 0,0-1 0,21 0 16,0 0-16,-21 0 0,21 0 15,-21 1-15,21-22 16,-21-22 0,0 1-16,0 0 15,0 0-15,0 0 0,0 0 16,21-1-16,-21 1 0,22 0 15,-22 0-15,21 0 0,-21 0 16,0-1-16,21 1 0,-21 0 0,21 21 16,0-21-16,-21 0 0,21 21 0,1 0 15,-1-21 1,0 21-16</inkml:trace>
  <inkml:trace contextRef="#ctx0" brushRef="#br1" timeOffset="194619.6">28723 10097 0,'0'0'0,"0"21"16,21-21-16,0 0 16,1 0-1,-1 0-15,0 0 0,0-21 16,0 21-16,0 0 0,1-22 16,-1 1-16,21 21 0,-21-21 0,0 0 15,-21 0-15,0 0 16,-21 21-1,0 0-15,0 0 16,0 21-16,0-21 0,-1 21 0,1 0 16,0 0-16,0 0 0,0 1 15,21-1-15,0 0 0,0 0 0,0 0 16,0 0-16,0 1 0,0-1 16,21-21-1,0 0-15,0 0 16,0 0-16,22 0 0,-22 0 0,21 0 15,1 0-15,-22 0 0,21 0 0</inkml:trace>
  <inkml:trace contextRef="#ctx0" brushRef="#br1" timeOffset="194972.4">29295 10054 0,'0'0'16,"-22"-21"-16,1 0 0,21 0 0,0 0 15,0-1 1,21 22-1,1 0-15,-1 0 16,0 0-16,0 0 0,0 0 0,0 0 16,1 22-16,-1-22 0,-21 21 15,0 0-15,0 0 0,0 0 0,0 0 16,0 1-16,0-1 0,0 0 16,0 0-16,-21 0 0,21 0 0,0 1 15,-22-1-15,1-21 16,21-21 15,0-1-31,0 1 16,0 0-16,21 0 0,1 0 15,-1-22-15,-21 22 0,21 0 16,0 0-16,0 0 0,0 0 0,-21-1 16,22 1-16,-22 0 0,21 0 15,-21 0-15,21 21 16,0 0-16</inkml:trace>
  <inkml:trace contextRef="#ctx0" brushRef="#br1" timeOffset="195291.74">29908 9758 0,'-21'0'31,"0"0"-31,21 21 16,-21 0-16,0 0 0,0 1 0,21-1 16,-22 0-16,1 0 0,21 0 0,0 0 15,0 22-15,-21-22 0,21 0 16,0 0-16,0 0 0,0 1 15,0-1-15,0 0 0,21 0 0,-21 0 16,21 0-16,22-21 0,-22 22 16,0-22-16,21 0 0,-20 0 0,-1 0 15,0 0-15,21 0 0,-21 0 0</inkml:trace>
  <inkml:trace contextRef="#ctx0" brushRef="#br1" timeOffset="195624.56">30120 9779 0,'0'0'0,"0"-21"0,0 0 16,0 0-1,21 21-15,0 0 0,1 0 16,-1 0-16,0 0 0,0 0 16,0 0-16,0 0 0,1 21 0,20-21 15,-21 21-15,0 0 0,0 0 0,-21 0 16,22 1-16,-22-1 0,21 0 15,-21 0-15,0 21 0,0-20 0,0-1 16,0 0-16,0 0 0,0 0 16,-21 0-16,-1 1 0,1-1 0,21 0 15,-21-21-15,0 21 0,0 0 0,0-21 16,21 21-16,-22 1 0,1-22 16,21 21-1,0-42 16,0-1-31</inkml:trace>
  <inkml:trace contextRef="#ctx0" brushRef="#br1" timeOffset="195872.41">30797 9906 0,'0'-21'16,"0"0"-1,0 42 48,0 0-48,0 0-15,-21-21 0</inkml:trace>
  <inkml:trace contextRef="#ctx0" brushRef="#br1" timeOffset="196108.27">30797 10287 0,'0'0'0,"0"21"0,0 43 32,0-43-32,0 0 0,0 0 15,-21 0-15,0 1 0,0-1 16,21 0-16,-21 0 0,0 0 0,-1-21 16,1 21-16,0 1 0,-21-1 0,21 0 15,-22-21-15,1 21 16,0 0-16,-22-21 0,22 21 0,-22-21 15</inkml:trace>
  <inkml:trace contextRef="#ctx0" brushRef="#br1" timeOffset="206592.28">1016 12065 0,'-21'0'15,"0"0"-15,-1 0 16,1 0 0,21-21-1,-21 21-15,21-21 0,0 0 16,0-1-16,0 1 15,0 0-15,0 0 0,21 0 16,0 21-16,1-21 0,-1 21 16,0 0-16,0-22 0,0 22 15,0 0-15,1 0 0,-1 0 16,0 0-16,-21 22 0,0-1 16,21-21-16,-21 21 0,0 0 0,0 0 15,0 22-15,0-22 0,-21 0 16,21 0-16,-21 21 0,-22-20 0,22-1 15,0 0-15,0 0 16,0 0-16,-22 0 0,22-21 0,21 22 16,-21-22-16,0 0 15,0 0-15,21-22 32,0 1-32,21 21 0,0-21 0,0 0 15,0 21-15,1-21 0,-1 21 16,0-21-16,21 21 0,-21 0 0,22 0 15,-22 0-15,21 0 0,-21 0 16,22 0-16,-22 0 0,21 0 0,-21 21 16,1 0-16,-1 0 0,0 0 15,0 0-15,-21 1 0,0-1 16,0 0-16,0 0 0,0 21 16,-21-20-16,0-1 0,0 0 0,-22 21 15,22-21-15,-21 1 0,21-22 16,-22 21-16,1 0 0,0-21 15,-1 0-15,1 21 0,-22-21 0,22 0 16,0 0-16,-1 0 0,22 0 16,-21-21-16,0 21 0,20-21 0,1 21 15,0-21-15,0-1 0,21 1 16,0 0-16,0 0 16,21 0-16,0 21 15,0-21-15,1-1 0,-1 22 16</inkml:trace>
  <inkml:trace contextRef="#ctx0" brushRef="#br1" timeOffset="206988.66">1884 12340 0,'0'0'15,"0"21"-15,21-21 32,-21-21-17,21 0-15,0 21 0,-21-21 0,0 0 16,21 0-16,-21-1 0,0 1 15,-21 21 1,0 0 0,21 21-1,-21-21-15,0 22 0,21-1 0,0 0 16,0 0 0,21-21 15,0 0-16,0 0-15</inkml:trace>
  <inkml:trace contextRef="#ctx0" brushRef="#br1" timeOffset="-213216.67">3111 11705 0,'0'0'0,"22"0"0,-22-21 16,21 21-16,-21-21 0,0 0 16,0 0-1,0-1 1,0 44 15,-21-1-31,21 0 16,-22 0-16,22 21 0,0 1 15,0-1-15,-21 22 0,21-22 0,-21 21 16,21 1-16,0-1 0,0-20 16,0 20-16,0-20 0,0-1 0,0 0 15,0 1-15,21-1 0,0-21 16,22 0-16,-22 0 0,21 1 0,1-22 16,-1 0-16,0 0 0,1 0 15,-1 0-15,21 0 0,-20 0 16,-1 0-16,0-22 0,1-20 0,-1 21 15,0 0-15,1-22 0,-22 1 16,21 0-16,-21-22 0,1 22 0,-1-22 16,-21 22-16,0-21 0,21 20 15,-21 1-15,0 0 0,0-1 0,0 1 16,0 21-16,0-22 0,0 22 0,0 0 16,0 0-16,-21 0 15,21 0-15,-21 21 16,21 21 31</inkml:trace>
  <inkml:trace contextRef="#ctx0" brushRef="#br1" timeOffset="-212807.9">4233 12129 0,'0'0'0,"-21"0"16,0 0-16,0 0 15,0 21-15,21 0 16,0 0-16,0 0 0,-22 0 0,22 22 15,-21-22-15,21 21 0,0 1 16,0-1-16,0 0 0,0 22 0,0-22 16,0 22-16,0-1 0,-21 1 0,21-1 15,0 1-15,-21 20 0,21-20 16,0-1-16,-21 1 0,21-1 16,0 1-16,0-1 0,0 1 15,0-1-15,-21 1 0,21-1 0,0 1 16,-22-22-16,22 0 0,0 1 0,0-22 15,0 0-15,0 0 0,0 0 16,0-42 0,0 0-16,0-21 0,0 21 15,22-43-15,-22 22 0,21-22 16,-21 22-16,21-22 0,-21 1 0,0-22 16</inkml:trace>
  <inkml:trace contextRef="#ctx0" brushRef="#br1" timeOffset="-212489.09">4106 12404 0,'0'0'0,"-21"-43"0,0 1 16,21 21-16,-21-21 0,21 20 0,-21-20 15,21 21-15,0 0 0,0 0 16,0-1-16,0 1 0,0 0 0,21 0 16,0 21-16,0-21 0,0 0 15,22 21-15,-22 0 0,21 0 0,0 0 16,1 0-16,-1 0 0,0 0 0,1 21 15,-22 0-15,21 0 0,-21 0 16,-21 22-16,0-22 0,0 21 0,0-21 16,-21 22-16,0-22 15,-21 21-15,-1-21 0,1 22 0,-21-22 16,20 0-16,1 0 0,21 0 0,-22 0 16,1-21-16,21 22 0,0-22 15,0 0-15,-1 0 0,44 0 31,-1 0-31,0 0 16,0-22-16,0 22 0</inkml:trace>
  <inkml:trace contextRef="#ctx0" brushRef="#br1" timeOffset="-212185.26">5016 12044 0,'0'0'16,"0"-21"-16,-21 21 0,0 0 0,0 0 15,0-21-15,0 21 0,-1 0 0,1 0 16,0 0-16,0 21 0,0 0 16,0 0-16,-1 0 0,-20 0 0,21 22 15,0-22-15,-22 21 0,22-21 0,0 22 16,21-1-16,0-21 0,-21 0 15,21 22-15,0-22 0,0 0 16,0 0-16,0 0 0,21 1 0,0-22 16,0 21-16,22-21 0,-22 0 15,21 0-15,1 0 0,-1 0 0,0 0 16,1 0-16,-22-21 0,21 21 16</inkml:trace>
  <inkml:trace contextRef="#ctx0" brushRef="#br1" timeOffset="-211724.52">5461 12129 0,'0'0'0,"0"-22"0,0 1 0,-21 21 15,0-21-15,-1 21 16,1 0-16,0 0 0,0 0 0,0 21 16,0-21-16,-1 21 0,1 1 15,0-1-15,0 0 0,0 21 0,0-21 16,-1 1-16,22 20 0,0-21 0,0 21 15,0-20-15,0-1 0,0 0 16,0 0-16,0 0 0,0 0 0,22 1 16,-1-22-16,0 0 0,0 0 15,0 0-15,0 0 0,1 0 16,-1 0-16,21-22 0,-21 1 0,0 21 16,1-21-16,-1 0 15,0 0-15,0-22 0,0 22 0,0 0 16,-21-21-16,0 21 0,22-22 0,-22 22 15,0 0-15,0 0 0,0 0 16,0 42 15,-22 0-31,22 0 16,0 0-16,-21 0 0,21 22 0,0-22 16,0 0-16,0 0 0,-21 0 15,21 22-15,0-22 0,0 0 0,0 0 16,0 0-16,21 1 15,0-22 1,1 0-16,-1 0 0,0-22 16,21 22-16,-21-21 0</inkml:trace>
  <inkml:trace contextRef="#ctx0" brushRef="#br1" timeOffset="-211304.46">6096 12107 0,'0'0'0,"0"-21"0,0 0 15,-21 21 1,0 0 0,-1 0-16,1 0 0,0 0 15,0 21-15,0 0 0,0 1 0,-1-1 16,1-21-16,0 21 0,21 0 16,0 0-16,0 0 0,0 1 0,0-1 15,0 0-15,21-21 16,0 0-16,1 21 0,-1-21 15,0 0-15,0 0 0,0 21 0,0-21 16,1 0-16,-1 21 0,0-21 0,0 0 16,0 22-16,0-1 15,-21 0-15,0 0 16,0 0-16,-21-21 16,0 0-16,0 21 15,0-21-15,-22 0 0,22 0 0,-21 0 16,21 0-16,-22 0 0,22 0 0,-21 0 15,21 0-15,-22 0 0,22 0 16,0 0-16,0 0 0,0 0 0,0 0 16,21-21-1,0 0 1,21 21-16,0-21 0,0 21 0,0-21 16,0 0-16</inkml:trace>
  <inkml:trace contextRef="#ctx0" brushRef="#br1" timeOffset="-210336.45">6392 11663 0,'0'0'15,"-21"0"-15,21-21 0,0 0 0,-21-1 16,0 1-16,0 42 31,21 1-31,0-1 16,-22 0-16,22 21 0,0-21 15,-21 22-15,21-1 0,0 0 16,0 22-16,-21-22 0,21 1 0,-21-1 16,21 0-16,-21 1 0,21-1 0,0 0 15,0 1-15,0-1 0,0-21 16,0 0-16,0 0 0,21 1 0,0-1 15,0 0-15,0 0 0,1-21 16,-1 0-16,0 0 0,21 0 16,-21 0-16,1 0 0,-1-21 0,0 0 15,21 0-15,-21-1 0,1 1 0,-1 0 16,0 0-16,0 0 0,-21-22 16,0 22-16,21 0 0,-21 0 15,0 0-15,0 0 0,0-1 16,-21 22-1,0 0-15,21 22 16,0-1-16,-21 0 0,21 0 16,0 0-16,0 0 0,0 1 15,0-1-15,0 0 0,0 0 0,21 0 16,-21 0-16,21 1 16,0-22-16,0 0 0,1 0 0,-1 0 15,0 0-15,21 0 0,-21 0 0,1 0 16,20 0-16,-21-22 0,0 22 15,22-21-15,-22 0 0,0 0 16,-21 0-16,21 0 0,-21-22 0,0 22 16,21 0-16,-21 0 0,0 0 0,0-1 15,-21 22 32,21 22-47,0-1 0,0 0 0,-21 0 16,21 0-16,0 0 0,0 1 0,0-1 15,0 0-15,0 0 0,0 0 16,0 0-16,-21 1 16,21-1-16,-21-21 15,21-21 17,0-1-32,0 1 0,0 0 15,0 0-15,0 0 0,0 0 16,21-1-16,0-20 0,0 21 0,-21-21 15,21 20-15,22 1 0,-22-21 0,0 21 16,0 0-16,0 21 0,0 0 16,1-22-16,-1 22 0,0 0 0,0 0 15,0 22-15,-21-1 0,21 0 0,1 21 16,-22-21-16,0 1 16,0-1-16,0 0 0,0 0 15,0 0-15,0 22 0,0-22 0,0 0 16,0 0-16,-22-21 0,22 21 15,-21 0-15,0-21 0,21-21 32,0 0-17</inkml:trace>
  <inkml:trace contextRef="#ctx0" brushRef="#br1" timeOffset="-209592.32">7916 12023 0,'0'0'0,"0"-21"0,0-1 15,0 1 1,-21 0-16,0 21 16,0 0-16,0 0 0,-1 0 0,1 0 15,0 0-15,0 0 0,-21 21 16,20 0-16,1 1 0,0-1 0,0 0 15,21 21-15,-21-21 0,0 1 0,21 20 16,-22-21-16,22 0 0,0 22 16,0-22-16,0 0 15,0 0-15,0 0 0,22-21 16,-1 0-16,0 0 0,0 0 16,0 0-16,0 0 0,1-21 0,-1 21 15,0-21-15,0 0 0,0 21 0,0-21 16,-21-1-16,0 1 0,22 0 15,-22 0-15,21 0 0,-21 0 0,0-1 16,0 1-16,0 0 0,0 0 16,0 42 15,0 0-15,0 0-16,0 1 15,0-1-15,0 21 0,0-21 0,0 22 16,-21-22-16,21 21 0,-22 0 0,22 1 15,-21 20-15,21-20 0,0 20 16,0-21-16,0 22 0,0-1 0,0 1 16,0-22-16,21 43 0,1-43 0,-22 22 15,0-1-15,21 1 0,-21-1 0,0 1 16,0-1-16,0 1 0,0-1 16,0 1-16,0-22 0,-21 22 0,-1-22 15,1 0-15,0 1 0,0-22 0,-21 21 16,20-21-16,-20-21 0,21 21 15,0-21-15,0 0 0,-22 0 16,1-21-16,21 0 0,0 0 16,21-21-16,-22-1 0,22 1 0,-21-22 15,21 22-15,0-21 0,0-1 16,0 1-16,0-22 0,0 21 0,21-20 16,-21 20-16,22-20 0,-1 20 0,0-21 15,0 22-15,0 21 0,0-22 16,1 22-16,-1-1 0,0 1 0,0 0 15,0 21-15,0-22 0,1 22 0,-1 0 16,0-21-16,-21 20 0,21 1 16,-21 0-16,21 0 0,0 0 15</inkml:trace>
  <inkml:trace contextRef="#ctx0" brushRef="#br1" timeOffset="-209164.57">6900 11536 0,'0'0'0,"-21"0"16,21 21-1,0 0 1,21-21 0,0 0-16,1 0 15,-1 0 1,-21-21-1,-21 21 32,-1 0-47,1 0 32,0 21-17</inkml:trace>
  <inkml:trace contextRef="#ctx0" brushRef="#br1" timeOffset="-208841.07">6181 11811 0,'0'0'0,"0"21"0,-22-21 0,1 0 16,0 0-1,42 0 1,0 0 0,1 0-16,-1 0 0,21 0 15,-21 0-15,22-21 0,-1 21 0,0-21 16,-21 21-16,22 0 0,-1 0 16,0-21-16,1 21 0,-1 0 15,0 0-15,-20 0 0,-1 0 0,21 0 16,-21 0-16,0 0 0,1 0 15,-1 0 1,0 0 0</inkml:trace>
  <inkml:trace contextRef="#ctx0" brushRef="#br1" timeOffset="-207564.24">11282 11832 0,'0'0'0,"0"-21"16,-21 21-16,21-21 0,0 0 31,0 42 16,0 0-47,0 0 0,0 0 0,0 1 16,0 20-16,0-21 0,0 21 0,-22 1 15,22-1-15,0 0 0,0 1 16,0-22-16,0 21 0,0-21 0,-21 1 16,21 20-16,0-21 0,0 0 15,21-42 17,1 0-32,-22 0 15,21 0-15,-21-1 0,0 1 16,0 0-16,21-21 0,-21 21 0,21-1 15,-21 1-15,21 0 0,-21 0 0,0 0 16,0 0-16,21 21 0,1 0 16,-1 0-16,-21 21 15,0 0-15,21 0 0,-21 0 16,0 0-16,21 1 0,-21-1 16,0 0-16,0 0 0,0 0 0,0 0 15,0 1-15,0-1 0,0 0 0,0 0 16,21-21-16,-21 21 15,21-21-15,1 0 16,-1 0-16,0 0 0,0-21 16,0 0-16,0 0 0,-21 0 15,22-1-15,-1-20 0,0 21 0,-21-21 16,0-1-16,21 1 0,-21 0 0,0-1 16,0 1-16,0 0 0,0 20 15,0-20-15,0 21 0,0 0 0,-21 0 16,21-1-16,-21 22 15,0 0 1,21 22 0,0-1-1,0 0-15,0 0 16,21 0-16,0 0 0</inkml:trace>
  <inkml:trace contextRef="#ctx0" brushRef="#br1" timeOffset="-207244.64">11853 12129 0,'43'21'31,"-22"-21"-31,0-21 0,-21-1 0,21 22 16,0-21-16,0 0 0,1 0 0,-1 0 15,-21 0-15,21-1 16,-21 1-16,0 0 15,-21 21-15,0 0 16,-22 0-16,22 0 16,0 21-16,0 0 0,-22 1 0,22-1 15,0 0-15,0 0 0,0 0 0,21 22 16,-21-22-16,21 0 0,0 0 16,0 0-16,0 0 0,0 1 0,21-1 15,0 0-15,0-21 0,0 0 0,22 0 16,-22 0-16,21 0 0,0 0 0,-20 0 15,20-21-15,0 21 0,1-21 16</inkml:trace>
  <inkml:trace contextRef="#ctx0" brushRef="#br1" timeOffset="-206791.91">12467 11705 0,'0'0'0,"0"-21"0,-21 21 16,0 0-16,0 0 15,21 21 1,0 0-16,0 1 0,-22-1 16,22 0-16,0 21 0,0-21 0,0 22 15,0-22-15,-21 21 0,21 1 16,0-22-16,0 21 0,0-21 0,0 0 16,0 22-16,0-22 0,0 0 0,0 0 15,0 0-15,-21-21 31,21-21-15,0 0 0,0 0-16,0 0 0,0 0 0,0-1 15,21 1-15,0 21 0,1-21 0,-1 0 16,0 0-16,0 21 0,0-21 16,0 21-16,1 0 0,20 0 15,-21 0-15,0 0 0,0 0 0,1 21 16,-1-21-16,0 21 0,-21 0 0,0 0 15,0 0-15,0 1 0,0-1 16,-21-21-16,0 21 0,-22 0 0,22 0 16,-21 0-16,21-21 0,-22 22 0,22-1 15,-21-21-15,-1 0 0,22 0 16,0 0-16,0 0 0,21-21 16,0-1-1</inkml:trace>
  <inkml:trace contextRef="#ctx0" brushRef="#br1" timeOffset="-206004.36">13652 11218 0,'22'0'16,"-44"0"-16,44-21 15,-22 0 141,0 0-140,0 0 31,0 42 0,0 0-47,0 0 0,0 0 0,-22 1 15,1-1-15,0 21 0</inkml:trace>
  <inkml:trace contextRef="#ctx0" brushRef="#br1" timeOffset="-205636.57">12848 11748 0,'0'0'0,"0"-22"0,0 1 15,0 42 16,0 1-31,0-1 16,0 0-16,0 21 0,0-21 16,0 22-16,0-22 0,0 21 0,0-21 15,0 22-15,0-22 0,0 21 16,-21-21-16,21 1 0,0-1 0,0 0 16,0 0-16,0-42 31,21 0-31</inkml:trace>
  <inkml:trace contextRef="#ctx0" brushRef="#br1" timeOffset="-205341.16">12869 11769 0,'0'190'16,"0"-380"-16,0 169 0,-21-1 0,21 1 0,0 0 0,0 0 16,0 0-16,0 0 0,21-1 15,-21 1-15,21 21 0,1-21 16,20 21-16,0 0 0,-21 0 15,22 0-15,-1 0 0,0 0 0,22 21 16,-22 0-16,1 1 0,-22-1 0,21 21 16,-21-21-16,0 22 0,-21-1 0,0-21 15,0 21-15,-21 1 0,-21-1 16,21 0-16,-22-20 0,1 20 0,-21-21 16,20 0-16,1 0 0,0 1 0,-1-1 15,1 0-15,21-21 16,0 0-16,-22 0 0,43 21 0,-21-21 15,42 0 17,-21-21-32,21 0 0,1 21 0,20-21 15</inkml:trace>
  <inkml:trace contextRef="#ctx0" brushRef="#br1" timeOffset="-204976.37">13441 11896 0,'0'0'0,"0"-21"0,0-1 0,0 1 16,21 0-16,0 21 15,0-21-15,0 21 16,1 0-16,-1 0 0,0 0 0,0 21 16,0 0-16,0 0 0,-21 1 0,22 20 15,-22-21-15,0 0 0,0 22 16,0-22-16,0 21 0,0-21 0,0 0 15,0 1-15,0-1 0,0 0 0,0 0 16,0-42 15,0 0-31,0 0 16,0-1-16,0 1 0,21 0 16,-21-21-16,0 21 0,0-1 0,21-20 15,-21 21-15,0 0 0,0 0 0,21-1 16,0 22-16,-21-21 0,21 21 15,1 0-15,-1 0 16,0 0 0,0 0-16</inkml:trace>
  <inkml:trace contextRef="#ctx0" brushRef="#br1" timeOffset="-204776.63">13991 11875 0,'0'21'31,"0"0"-31,0 0 16,-21 0-16,21 0 16,0 1-16,0-1 0,0 0 0,-21 0 15,21 0-15,0 0 0,0 1 16,0-44 31</inkml:trace>
  <inkml:trace contextRef="#ctx0" brushRef="#br1" timeOffset="-204607.74">13970 11769 0,'0'-43'16,"0"22"0,-21 21-1,21 21 16,0 1-31,21-22 0,-21 21 16,21-21-16,0 21 16</inkml:trace>
  <inkml:trace contextRef="#ctx0" brushRef="#br1" timeOffset="-204272.93">14224 11896 0,'-21'42'16,"21"-21"0,0 0-16,0 1 0,0-1 15,0 0-15,0 0 0,0 0 0,0 0 16,0 1-16,0-1 0,0 0 16,0 0-16,0 0 15,21-21 1,0 0-16,0-21 15,-21 0-15,21 0 0,1 0 16,-22-1-16,21 1 0,0-21 0,-21 21 16,21-22-16,0 22 0,-21-21 0,0 21 15,21 0-15,1-1 0,-22 1 16,21 0-16,-21 0 16,21 21-16,0 0 0,-21 21 31</inkml:trace>
  <inkml:trace contextRef="#ctx0" brushRef="#br1" timeOffset="-203944.12">14605 12023 0,'63'0'31,"-41"-21"-31,-1 21 16,0-22-16,-21 1 0,21 21 0,-21-21 15,21 0-15,-21 0 16,0 0-16,0-1 16,-21 22-1,0 0-15,0 0 16,21 22-16,-21-22 0,-1 21 16,1 0-16,21 0 0,0 0 0,0 0 15,-21 22-15,21-22 0,0 0 0,0 0 16,0 0-16,0 1 0,0-1 15,0 0-15,21-21 0,0 21 0,1-21 16,-1 0-16,0 0 0,0 0 16,0 0-16,0 0 0,1-21 15,-1 0-15,0 21 0,0-21 0,-21-1 16,21 1-16</inkml:trace>
  <inkml:trace contextRef="#ctx0" brushRef="#br1" timeOffset="-203669.28">14922 11980 0,'22'-63'15,"20"-1"1,-106 191-16,149-254 15,-64 106-15,0 21 0,1 0 16,-1 0-16,-21 21 16,21 1-16,-21-1 0,0 0 0,0 0 15,0 0-15,21 0 0,-21 22 0,0-22 16,0 0-16,0 0 0,0 0 16,0 1-16,0-1 0,0 0 0,0 0 15,-21-21-15,21 21 0,0-42 31,0 0-15,0 0-16,0 0 0,0-1 0,0 1 16,0-21-16,21 21 0,0-22 0,0 1 15,1 21-15,-1-21 0,21 20 16,-21 1-16,0 0 0,22 0 0,-22 0 16,0 0-16,0-1 0,0 22 0,1-21 15</inkml:trace>
  <inkml:trace contextRef="#ctx0" brushRef="#br1" timeOffset="-202900.37">16277 12107 0,'21'0'0,"0"0"16,1 0 0,-1 0-16,0 0 0,-21-21 15,21 21-15,0-21 0,-21 0 0,21 0 16,-21 0-16,22 21 16,-22-22-16,0 1 0,0 0 0,0 0 15,-22 0-15,1 21 0,0 0 16,-21 0-16,21 0 0,-1 0 15,1 0-15,-21 0 0,21 21 16,-22 0-16,22 21 0,-21-20 0,21-1 16,0 21-16,-1-21 0,1 22 0,0-22 15,21 21-15,-21-21 0,21 0 16,0 1-16,0-1 0,0 0 0,21 0 16,0-21-16,0 0 0,1 0 0,-1 0 15,21 0-15,0 0 0,-20 0 16,20 0-16,0-21 0,1 0 0,-1 0 15,-21-1-15,21 1 0,-20-21 0,20 0 16,-21-1-16,0 1 0,-21 0 16,21-1-16,-21 1 0,22 0 15,-22-22-15,0 43 0,0-21 0,0-1 16,0 22-16,0 0 0,0 0 16,-22 21-1,22 21-15,-21-21 0,21 21 0,0 21 16,0-20-16,0 20 0,0-21 15,0 21-15,0 1 0,0 20 0,0-20 16,0-1-16,0 0 0,0 1 0,21-22 16,1 21-16,-22-21 0,21 22 15,0-22-15,0 0 0,0 0 0,0-21 16,1 21-16,-1-21 0,0 21 0,0-21 16,0 0-16,0 0 15,1 0-15,-1 0 0,0 0 0,-21-21 16,21 0-16</inkml:trace>
  <inkml:trace contextRef="#ctx0" brushRef="#br1" timeOffset="-202564.56">16912 12171 0,'0'-42'16,"21"42"-16,-42 84 0,21-126 0,21-22 0,-21 43 0,0 0 15,21 0-15,1 0 0,-1 21 16,0-21-16,0 21 0,0 0 16,0 0-16,1 0 0,20 0 0,-21 0 15,0 0-15,22 21 0,-22 0 16,0 21-16,0-21 0,0 1 0,-21-1 15,0 21-15,0-21 0,0 0 16,0 1-16,0-1 0,0 0 16,0 0-16,-21 0 0,21 0 15,-21-21-15,0 0 0,21-21 32,0 0-32,0 0 15,0 0-15,0 0 0,21-1 0,0 1 16,-21-21-16,21 21 0,0-22 15,-21 22-15,22 0 0,-1-21 0,0 21 16,0-1-16,21 1 0,-20 0 16,-1 21-16,0-21 0,0 21 15,21-21-15,-20 21 0,-1 0 0,0 0 16,0 0-16,0 0 0</inkml:trace>
  <inkml:trace contextRef="#ctx0" brushRef="#br1" timeOffset="-202392.66">17801 11896 0,'0'21'0,"21"21"16,-42-105-16,42 147 0,-21-62 15,0-1-15,0 0 0,0 21 16,0-21-16,-21 1 0,21-1 0,0 0 16,-21 0-16,21 0 0,-21 0 0,21 1 15,-21-22-15,21 21 16,0-42 15,0-1-31,0 1 0,0 0 16,0 0-16,21 0 0</inkml:trace>
  <inkml:trace contextRef="#ctx0" brushRef="#br1" timeOffset="-202240.75">17738 11726 0,'0'0'0,"0"-21"0,-22 21 16,1-21-16,0 21 0,42 0 47,0 21-47,1 0 15,-1-21-15,0 0 16,0 22-16,0-22 0</inkml:trace>
  <inkml:trace contextRef="#ctx0" brushRef="#br1" timeOffset="-201940.92">18076 11875 0,'0'21'16,"0"0"-16,0 0 0,0 0 0,0 0 0,0 1 15,0-1-15,0 0 0,0 0 0,0 0 16,0 0-16,0 1 16,0-1-16,21 0 0,1 0 15,-1-21-15,0 0 0,0 0 16,0 0-16,0 0 0,1-21 16,-1 0-16,-21-22 15,21 22-15,0 0 0,-21 0 0,0-21 16,0 20-16,0-20 0,0 21 0,0-21 15,0 20-15,0 1 0,0 0 16,0 0-16,21 21 16,0 0-16,1 21 15,-1 0 1,0-21-16,-21 21 0</inkml:trace>
  <inkml:trace contextRef="#ctx0" brushRef="#br1" timeOffset="-201597.12">18563 12023 0,'21'0'31,"0"0"-15,1-21-16,-1 21 0,0-22 0,0 1 16,0 0-16,0 0 0,1 21 15,-1-21-15,-21 0 16,-21 21 15,-1 0-31,1 0 0,0 0 0,0 21 16,0 0-16,0 0 0,-1 0 15,22 0-15,0 1 0,0-1 0,0 0 16,0 21-16,0-21 0,0 1 16,0-1-16,22-21 0,-1 0 15,0 21-15,0-21 0,0 0 0,0 0 16,1 0-16,-1 0 0,21 0 0,-21-21 15,0 21-15,1-21 0,-1-1 16,-21 1-16,0 0 0,21 0 0,-21 0 16,21 0-16,-21-1 0</inkml:trace>
  <inkml:trace contextRef="#ctx0" brushRef="#br1" timeOffset="-201317.27">18944 11959 0,'0'-127'16,"21"106"0,-42 169-16,63-296 15,-20 148-15,-1 0 0,0 0 16,0 0-16,0 0 0,0 21 15,1 0-15,-1 1 0,0-1 0,0 0 16,0 0-16,0 0 0,-21 0 0,0 1 16,0-1-16,0 0 0,0 0 15,0 0-15,0 0 0,0 1 0,-21-22 16,0 21-16,0-21 0,0 0 16,0 0-1,21-21 1,0-1-16,0 1 0,0 0 15,0 0-15,0 0 0,0 0 0,21-1 16,-21 1-16,21 0 0,0 0 16,-21 0-16,21 21 0,0-21 0,1 21 15,-1-22-15,0 22 0,0-21 16,0 21-16,0-21 0</inkml:trace>
  <inkml:trace contextRef="#ctx0" brushRef="#br1" timeOffset="-201085.41">19812 11896 0,'0'0'0,"-21"0"0,-22 0 16,22 0-16,42 0 31,1 0-15,-1 0-16,0 0 0,0 0 0,0 0 15,0 0-15,1 0 0,-1 0 0,0 0 16,0 0-16</inkml:trace>
  <inkml:trace contextRef="#ctx0" brushRef="#br1" timeOffset="-200948.48">19748 11980 0,'0'22'16,"43"-86"-16,-86 149 0,43-128 0,0 107 15,22-64 1,-1 0-16,0 0 0,0 0 16,0 0-16,0 0 0,1 0 15,-1-21-15,-21 0 0,21 21 0,0-22 16</inkml:trace>
  <inkml:trace contextRef="#ctx0" brushRef="#br1" timeOffset="-200224.12">20447 11875 0,'0'0'0,"-21"-22"0,21 1 0,-21 21 16,21-21-16,-22 21 15,22 21 1,0 0-16,-21 1 0,21-1 15,0 0-15,-21 0 0,21 21 0,0-20 16,0-1-16,-21 0 0,21 0 16,0 0-16,-21 0 0,21 1 0,0-1 15,0-42 17,0-1-17,0 1-15,21 0 0,0 0 0,-21 0 16,21 0-16,0-1 0,1-20 15,-1 21-15,0 0 0,21-22 0,-21 22 16,1 0-16,20 0 0,0 0 0,1 21 16,-22 0-16,21 0 0,0 0 15,-20 0-15,20 0 0,-21 21 0,0-21 16,0 21-16,-21 21 0,0-20 0,0-1 16,0 0-16,0 0 0,0 21 15,0-20-15,-21-1 0,0 0 0,21 0 16,-21 0-16,21 0 15,0-42 17,0 0-32</inkml:trace>
  <inkml:trace contextRef="#ctx0" brushRef="#br1" timeOffset="-199912.29">21061 11875 0,'0'0'0,"21"-22"15,0 22 1,0 0-16,-21-21 0,21 0 16,1 21-16,-1-21 0,0 21 15,0-21-15,0 21 0,0-21 16,1 21-16,-1-22 0,-21 1 16,-21 21-1,-1 0 1,1 0-16,0 21 0,0 1 0,0-1 15,0 0-15,21 0 0,0 0 0,-22 22 16,22-22-16,-21 0 0,21 0 16,0 0-16,0 0 0,0 1 0,0-1 15,21-21-15,1 0 0,-1 21 0,0-21 16,0 0-16,0 0 0,22 0 16,-22 0-16,0-21 0,21 21 15,-21-21-15,22-1 0</inkml:trace>
  <inkml:trace contextRef="#ctx0" brushRef="#br1" timeOffset="-199459.55">21653 11769 0,'-42'63'0,"84"-126"0,-20 42 0,-22 42 31,0 0-15,0 0-16,0 0 0,0 0 16,-22 1-16,22-1 0,-21 0 15,21 0-15,0 0 0,0 0 0,0 1 16,0-1-16,21-21 31,1 0-31,-1 0 0,0 0 16,0-21-16,0-1 0,-21 1 15,21 0-15,1 0 0,-1 21 0,-21-21 16,21 0-16,-21-1 0,21 22 16,0 0-16,0 0 15,-21 22-15,22-1 16,-22 0-16,21 0 0,-21 0 15,0 0-15,0 1 0,21-22 0,0 21 16,-21 0-16,21-21 0,0 0 0,1 0 16,-1 0-1,0 0-15,0 0 0,0 0 0,0-21 16,1 21-16,-22-21 0,0-1 0,0 1 16,0 0-16,0-21 15,0 21-15,0-1 0,0 1 0,-22 0 16,22 0-16,-21 0 0,21 0 0,-21 21 15,21-22-15,21 22 32,0 0-32,1 0 15,-1 0-15</inkml:trace>
  <inkml:trace contextRef="#ctx0" brushRef="#br1" timeOffset="-199204.7">23072 11536 0,'0'0'0,"0"-21"0,-22 21 16,1 0-1,-21 0-15,21 0 0,0 21 16,-22 0-16,22 0 0,0 22 0,-21-22 16,20 21-16,1-21 0,0 22 15,0-1-15,21-21 0,0 21 0,0-20 16,0 20-16,21-21 0,0 0 0,0 0 15,1 1-15,-1-22 16,21 21-16,-21-21 0,22 0 0,-1 0 16,0 0-16,1 0 0,-1-21 0,0 21 15,1-22-15,-1 1 0,0 0 0</inkml:trace>
  <inkml:trace contextRef="#ctx0" brushRef="#br1" timeOffset="-197465.42">23622 11261 0,'0'0'15,"0"-43"-15,0 22 0,0-21 0,-21 21 16,0 21-16,-1 0 0,1 0 0,21 21 16,-21 0-16,21 21 0,-21 1 15,21-1-15,0 22 0,0-1 16,0 1-16,0-1 0,0 1 0,0-1 16,0 1-16,0-1 0,0-21 0,0 22 15,0-22-15,0 1 0,0-22 16,0 21-16,0-21 0,0 0 0,0 1 15,0-44 17,0 1-32,21 0 0,-21 0 0,21-21 15,-21 20-15,21-20 0,1 0 0,-1 21 16,0-22-16,0 1 0,21 21 16,-20-22-16,-1 22 0,0 21 15,21-21-15,-21 21 0,1 0 0,-1 0 16,0 21-16,-21 0 15,0 1-15,0-1 0,0 0 0,0 21 16,0-21-16,0 22 0,-21-22 0,21 0 16,0 21-16,0-20 0,0-1 15,0 0-15,0 0 0,0 0 0,0 0 16,21-21-16,0 0 0,0 0 16,22 0-16,-22 0 0,0 0 15,0 0-15,21-21 0,-20 0 0,-1 0 16,0 0-16,0 0 0,0-22 15,0 22-15,1-21 0,-22-1 16,21 22-16,-21-21 0,0 21 0,0 0 16,0-1-16,0 1 0,0 0 0,0 0 15,-21 21-15,-1 0 0,1 0 16,21 21-16,0 0 16,0 0-16,0 1 0,0-1 0,0 0 15,0 21-15,0-21 0,0 1 0,0-1 16,0 0-16,0 0 0,21 0 15,-21 0-15,22 1 0,-22-1 0,21 0 16,0-21-16,0 0 16,0 0-1,0 0-15,1 0 0,-1 0 0,0-21 16,21 0-16,-21-1 0,1 1 0,20 0 16,-21 0-16,0-21 0,0 20 15,1 1-15,-22 0 0,0-21 0,21 21 16,-21-1-16,0 1 0,-21 21 31,21 21-31,-22 1 0,1-1 16,21 0-16,-21 0 0,21 21 0,-21-20 15,21 20-15,-21-21 0,21 0 0,0 22 16,0-22-16,0 0 0,0 0 16,0 0-16,21 0 0,0-21 15,0 22-15,0-22 0,1 0 0,-1 0 16,0 0-16,0 0 0,0 0 15,0 0-15,1-22 0,-1 1 0,0 0 16,0 0-16,0 0 0,-21 0 0,0-22 16,0 22-16,0-21 0,0 21 15,0-1-15,0-20 0,0 21 0,-21 0 16,0 0-16,0-1 0,0 22 0,-1-21 16,1 21-16,0 0 15,0 0-15,42 0 31,0 0-31,0 0 0,1 0 16,-1 0-16,21 0 0,-21 0 16,0-21-16,22 21 0,-22 0 0,21 0 15,-21 0-15,22 0 0,-1 0 0,-21 0 16,22 0-16,-22 21 0,0 0 16,0-21-16,-21 22 0,0-1 0,0 0 15,0 0-15,0 0 0,0 0 16,0 1-16,-21-1 15,0 0-15,0 0 0,-1-21 0,1 21 16,0 0-16,0-21 0,0 22 16,0-22-1,21 21-15,0-42 16,0-1 0,21 1-16,0 0 15,0 0-15,-21 0 0,21 0 0,0-1 16,1 1-16,-1 0 0,0 0 0,0 0 15,0 0-15,0-1 0,-21 1 16,22 21-16,-1-21 0,0 21 0,0 0 16,0 0-16,0 0 0,1 0 0,-22 21 15,21 0 1,-21 1-16,0-1 0,0 0 16,0 0-16,0 0 0,0 22 0,0-22 15,0 0-15,-21 0 0,21 0 0,0 0 16,0 1-16,-22-22 15,44 0 1,-1 0 0,0-22-16,0 22 15,0-21-15,-21 0 0,21 21 0,1-21 16,-1 0-16,0 0 0,0-1 0,0 1 16,0 0-16,1 0 0,-1 0 15,0 21-15,0-21 0,0 21 16,-21 21 15,0 0-31,0 0 16,0 0-16,-21 0 0,21 1 0,0-1 15,0 0-15,0 0 0,0 0 0,0 0 16,0 1-16,0-1 16,21-21-16,0 0 0,1 21 0,-1-21 15,0 0-15,21 0 0,-21 0 0,1 0 16,-1 0-16,21 0 0,-21-21 15,0 21-15,22-21 0,-22-1 0,0 1 16,21 0-16,-20 0 0,-1 0 0,-21 0 16,0-22-16,21 22 15,-21 0-15,0 0 0,0 0 16,-21 21-16,0 0 16,-1 0-16,1 21 15,21 0-15,0 0 0,-21 0 16,21 0-16,0 1 0,0-1 15,0 0-15,21 0 16,0-21-16,1 0 16,-1 0-16,0 0 0</inkml:trace>
  <inkml:trace contextRef="#ctx0" brushRef="#br1" timeOffset="-197184.58">26564 11451 0,'0'0'0,"0"-42"0,0 21 16,0 0-16,0-1 0,-21 22 15,0 0 1,21 22-16,0-1 0,-21 0 16,-1 21-16,22-21 0,0 22 0,0-1 15,0 0-15,0 1 0,0-1 16,0-21-16,0 22 0,0-1 0,0-21 15,0 21-15,0-20 0,0-1 16,0 0-16,0 0 0,0 0 16,0 0-16,0 1 15,22-44 1,-22 1 0</inkml:trace>
  <inkml:trace contextRef="#ctx0" brushRef="#br1" timeOffset="-196856.76">26479 11684 0,'0'0'0,"-21"-21"0,-21-64 0,42 43 16,-21 0-16,21-1 0,-21 22 16,21-21-16,0-1 0,0 22 0,0 0 15,0 0-15,21 0 0,0 0 16,0 21-16,0 0 0,22 0 0,-22 0 16,0 0-16,21 0 0,1 0 15,-1 0-15,-21 21 0,43 0 0,-22 0 16,0 0-16,-21 0 0,22 22 15,-22-22-15,0 21 0,0 1 0,-21-1 16,0-21-16,0 21 0,0 1 0,-21-1 16,0-21-16,0 22 0,-22-22 15,22 21-15,-21-21 0,21 0 0,-22 1 16,22-1-16,-21 0 0,21 0 0,-22-21 16,22 21-16,0-21 0,0 0 0,0 0 15,21 21-15,0-42 31,21 0-15,0 21-16,0-21 16</inkml:trace>
  <inkml:trace contextRef="#ctx0" brushRef="#br1" timeOffset="-196484.98">26860 11726 0,'0'-21'0,"22"0"15,-22 0-15,21 0 0,0 21 16,0-21 0,0 21-16,0 0 0,1 0 15,-1 0-15,0 0 0,-21 21 16,21 0-16,0 0 16,-21 0-16,0 0 0,0 22 15,0-22-15,0 0 0,0 0 0,0 0 16,0 1-16,0-1 0,0 0 15,0 0-15,0 0 0,-21 0 16,0-21 0,0 0-1,0-21-15,21 0 0,0 0 16,0 0-16,0 0 16,0-1-16,21 1 0,0 0 15,0 0-15,0 0 0,0 21 0,1-21 16,20-1-16,-21 1 0,0 0 0,0 21 15,22-21-15,-22 21 0,0 0 16,0 0-16,0-21 0,1 21 0</inkml:trace>
  <inkml:trace contextRef="#ctx0" brushRef="#br1" timeOffset="-196284.09">27517 11621 0,'0'21'46,"0"0"-46,0 0 16,0 0-16,0 0 0,0 1 16,0-1-16,0 0 0,0 0 0,0 0 15,0 0-15,0 1 0,-22-22 0,22 21 16,0 0-16,0 0 16</inkml:trace>
  <inkml:trace contextRef="#ctx0" brushRef="#br1" timeOffset="-196096.2">27580 11472 0,'0'0'0,"0"-21"0,-42-21 16,42 21-1,-21 21-15,42 21 47,0-21-31,0 0-16,-21 21 0</inkml:trace>
  <inkml:trace contextRef="#ctx0" brushRef="#br1" timeOffset="-195720.42">27792 11536 0,'0'-21'32,"0"42"-17,0 0-15,0 0 0,0 0 16,0 1-16,0-1 0,0 0 16,0 21-16,0-21 0,0 1 15,0-1-15,0 0 0,0 0 0,0 0 16,0 0-16,0 1 0,0-1 15,0 0-15,21-21 32,0 0-17,-21-21-15,0 0 0,21-1 16,-21 1-16,21 0 0,-21 0 0,0 0 16,22 0-16,-1-1 0,0 1 15,-21 0-15,21 0 0,0 0 0,-21 0 16,21 21-16,1-22 0,-1 22 0,0-21 15,0 21 1,0 0-16,0 0 0,1 0 16</inkml:trace>
  <inkml:trace contextRef="#ctx0" brushRef="#br1" timeOffset="-195404.6">28152 11642 0,'0'21'16,"0"-63"-16,0 63 0,21 0 15,0 0-15,0-21 0,0 0 16,0 0-16,1 0 0,-1 0 16,0 0-16,0-21 0,0 21 15,0 0-15,-21-21 16,22 0-16,-1-1 0,-21 1 16,-21 21 15,-1 21-31,1 1 0,0-1 15,0 0-15,0 0 0,0 0 16,21 0-16,0 1 0,0-1 0,0 0 16,0 0-16,0 0 0,0 0 0,0 1 15,21-22 1,0 21-16,0-21 0,0 0 0,0 0 16,1 0-16,20 0 0,-21 0 0,0-21 15,0 21-15,1-22 16</inkml:trace>
  <inkml:trace contextRef="#ctx0" brushRef="#br1" timeOffset="-195081.04">28617 11790 0,'21'-64'16,"-21"22"0,22 42-16,-65 106 0,86-233 0,-43 106 0,21 21 0,0 0 15,-21-21-15,21 21 16,0 0-16,0 0 0,1 0 16,-1 0-16,0 0 0,0 0 15,-21 21-15,21-21 16,-21 21-16,0 0 0,0 0 15,0 0-15,0 1 0,0-1 16,0 0-16,-21-21 0,21 21 16,0 0-16,0 0 0,-21-21 15,21 22-15,0-44 32,0 1-17,0 0-15,0 0 0,0 0 16,0 0-16,21 21 15,0-22-15,-21 1 0,21 0 0,1 0 16,-1 0-16,0 21 0,0-21 0,0 21 16,0 0-16,-21-22 15,22 22-15,-1-21 0,0 21 0</inkml:trace>
  <inkml:trace contextRef="#ctx0" brushRef="#br1" timeOffset="-194836.18">29379 11515 0,'0'0'0,"0"-21"31,0 42-15,-21-21-16,0 21 0,21 0 0,0 0 16,-21 0-16,0 1 0,-1-1 15,22 0-15,0 0 0,0 0 16,-21 0-16,21 1 0,0-1 0,0 0 15,0 0-15,0 0 0,0 0 16,21-21-16,1 22 16,-1-22-16,0 0 0,21 0 0,-21 0 15,22 0-15</inkml:trace>
  <inkml:trace contextRef="#ctx0" brushRef="#br1" timeOffset="-194560.33">29718 11515 0,'0'0'0,"0"-21"0,21-1 0,0 22 31,0 0-31,1 0 0,-1 22 16,0-22-16,-21 21 0,21 0 16,-21 0-16,21 0 0,-21 0 15,0 1-15,0-1 0,0 0 0,0 0 16,0 0-16,0 0 0,0 1 15,-21-1-15,21 0 16,-21-21-16,0 21 0,0-21 16,-1 0-16,1 21 0,0-21 15,0 0 1,0 0-16,21-21 0,0 0 16</inkml:trace>
  <inkml:trace contextRef="#ctx0" brushRef="#br1" timeOffset="-194332.46">30311 11578 0,'-22'0'78,"1"0"-78,21 21 16,-21-21-1,21 22-15</inkml:trace>
  <inkml:trace contextRef="#ctx0" brushRef="#br1" timeOffset="-194117">30247 11875 0,'0'0'0,"0"105"31,0-83-31,0-1 0,0 0 16,-21-21-16,0 21 0,0 0 0,-1 0 15,1 1-15,0-1 0,-21-21 16,21 21-16,-1-21 0,-20 21 0,21 0 15,0-21-15,0 0 0,-1 0 0,1 21 16</inkml:trace>
  <inkml:trace contextRef="#ctx0" brushRef="#br1" timeOffset="-192889.1">931 13970 0,'0'0'0,"0"-21"0,0 0 0,0 0 15,0-1-15,0 1 0,0 0 0,0 0 16,0 0-16,0 42 31,0 0-31,0 21 0,0 1 16,0-22-16,0 21 0,0 1 15,-21-1-15,21 0 0,-21 1 16,21-1-16,-21 0 0,0 1 0,21-22 16,-22 21-16,22-21 0,0 0 15,0-42 17,22 0-32,-1 21 0,-21-21 15,21 0-15,0 21 0,0-21 16,22-1-16,-22 22 0,0-21 15,0 21-15,21-21 0,-20 21 0,-1-21 16,0 21-16,21-21 0,-21 21 16,1 0-16,-1-21 0,0-1 15,0 22-15,0-21 0,0 21 16,-21-21-16,22 0 0,-22 0 16,-22 21-1,1 0-15,0 0 16,0 0-16,21 21 0,-21 0 15,21 0-15,-21 0 0,21 22 0,-22-22 16,22 0-16,0 21 0,0-20 16,-21 20-16,21-21 0,0 0 0,-21 0 15,21 1-15,0-1 0,0 0 16,0 0-16,21-42 47,0 21-47,1-21 0,-1 21 0,0-21 15</inkml:trace>
  <inkml:trace contextRef="#ctx0" brushRef="#br1" timeOffset="-192637.25">1672 14288 0,'0'0'15,"0"-22"-15,0 1 16,21 21-1,-21-21 1,0 0-16,0 0 16,0 42 46</inkml:trace>
  <inkml:trace contextRef="#ctx0" brushRef="#br1" timeOffset="-188384.3">3069 14076 0,'0'-21'79,"21"21"-79,-21-21 15,0-1 1,0 1-1,0 0 1,0 0-16,-21 0 16,0 21-16,0-21 0,0 21 15,-1 0-15,1-22 0,0 22 0,0 0 16,0 0-16,0 0 0,-1 0 16,1 0-16,0 22 0,0-1 0,0 0 15,0 0-15,-1 0 0,22 22 16,0-22-16,-21 21 0,21-21 15,-21 22-15,21-1 0,0-21 0,0 0 16,0 22-16,0-22 0,0 0 16,21 0-16,0-21 0,-21 21 0,22-21 15,-1 0-15,0 0 0,0 0 16,0 0-16,22-21 0,-22 21 0,0-21 16,0 0-16,0 0 0,22-1 15,-22-20-15,0 21 0,0-21 0,21-1 16,-20 1-16,-1 0 0,0-1 15,-21 1-15,21-22 0,-21 22 0,0-21 16,0 20-16,0-20 0,0 20 16,0 1-16,0 0 0,0-1 15,0 1-15,-21 21 0,21 0 0,-21 0 16,21-1-16,-21 22 16,-1 0-1,22 22-15,0-1 0,0 0 16,0 21-16,0 1 0,0-1 0,0 0 15,0 22-15,0-1 0,0-20 16,0 20-16,0-21 0,0 22 0,0-22 16,0 1-16,0 20 0,0-21 0,0-20 15,22 20-15,-1 0 0,-21-21 16,21 1-16,0-1 0,0 0 16,0-21-16,1 0 0,-1 0 15,0 0-15,0 0 0,21 0 0,-20-21 16,20 21-16,-21-21 0,21-1 15,-20-20-15,20 21 0,-21 0 0,21 0 16,-20-22-16,-1 22 0,0-21 0,0 21 16,-21-1-16,0 1 0,0 0 15,0 0-15,0 0 0,-21 21 0,0 0 16,0 0-16,-1 0 0,1 0 16,0 0-16,0 21 0,-21-21 0,20 21 15,1 0-15,0 0 0,21 1 16,0-1-16,0 0 15,0 0-15,21-21 16,22 0-16,-22 0 16,0 0-16,0 0 0,21 0 0,-20 0 15,-1 0-15,21 0 0,-21 0 16,0 0-16,1 0 0,-1 21 16,-21 0-16,21 1 15,-21-1-15,0 0 0,0 0 16,0 0-16,0 0 0,0 1 0,0-1 15,0 0-15,0 0 16,21-21-16,0 0 0,0 0 16,1 0-16,-1 0 15,0 0-15,0 0 0,0-21 16,0 21-16,1-21 0,-1 0 0,0-1 16,-21 1-16,21 0 0,0 0 0,0 0 15,-21 0-15,0-1 0,0 1 16,0 0-16,0 0 0,0 42 31,0 0-15,-21 0-16,21 1 0,-21-22 15,21 21-15,0 0 0,0 0 16,0 0-16,0-42 62</inkml:trace>
  <inkml:trace contextRef="#ctx0" brushRef="#br1" timeOffset="-188200.4">4106 13928 0,'0'0'0,"-21"-21"31,0 21-31,21 21 47,21-21-32,0 0-15,0 0 0,-21 21 16</inkml:trace>
  <inkml:trace contextRef="#ctx0" brushRef="#br1" timeOffset="-187829.04">4360 14034 0,'0'21'15,"0"0"1,0 0-16,0 0 16,0 0-16,0 1 15,0-1-15,0 0 0,21 0 16,-21 0-16,0 0 0,0 1 15,0-1-15,0 0 0,0 0 16,22-21 15,-1-21-31,-21 0 0,21 21 16,-21-21-16,0-1 0,21 1 16,0 0-16,-21 0 0,0 0 15,0 0-15,21-22 0,1 22 0,-22 0 16,0 0-16,21 0 0,0 21 15,0 0 1,0 0 15</inkml:trace>
  <inkml:trace contextRef="#ctx0" brushRef="#br1" timeOffset="-187496.23">4699 14224 0,'21'21'0,"21"-21"16,-20 0-1,-1-21-15,0 0 16,0 21-16,-21-21 0,0 0 0,21 21 16,0-22-16,-21 1 0,0 0 0,0 0 15,0 0-15,0 0 0,0-1 16,0 1-16,-21 21 31,0 21-31,0 1 0,0-1 16,0 0-16,-1 0 0,1 0 15,21 22-15,0-22 0,-21 0 16,21 0-16,0 0 0,0 0 0,0 1 16,0-1-16,21-21 0,0 21 0,1-21 15,-1 0-15,0 0 0,0 0 16,0 0-16,0 0 0,1 0 0,-1 0 15,0 0-15,0-21 0,0 0 0,0 21 16</inkml:trace>
  <inkml:trace contextRef="#ctx0" brushRef="#br1" timeOffset="-187140.68">5122 14055 0,'0'0'0,"-21"0"0,21-21 16,0-1-16,0 1 15,21 0 1,0 21-16,-21-21 0,22 21 16,-1 0-16,0 0 0,0 0 15,0 0-15,0 21 0,1 0 16,-1 0-16,0 1 0,0-1 0,-21 0 16,0 0-16,0 0 0,0 0 0,0 1 15,0-1-15,0 0 0,0 0 16,-21-21-16,0 21 0,0-21 0,-1 21 15,1-21 1,0 0-16,21-21 16,0 0-16,0 0 15,0 0-15,0 0 0,0-1 16,0 1-16,0 0 0,21 0 16,0 0-16,-21 0 0,22-1 0,-1 1 15,-21 0-15,21 0 0,0 21 16,0-21-16,0 0 0,1 21 0</inkml:trace>
  <inkml:trace contextRef="#ctx0" brushRef="#br1" timeOffset="-186856.84">5905 13716 0,'0'0'0,"-63"0"32,42 0-32,0 21 0,-1 0 0,1 1 15,0-1-15,0 21 0,21-21 0,-21 22 16,0-22-16,21 21 0,-22-21 16,22 0-16,0 22 0,0-22 15,0 0-15,0 0 0,0 0 0,0 1 16,22-22-16,-1 21 0,0-21 0,0 0 15,0 0-15,0 0 0,22 0 16,-22 0-16,0 0 0,0 0 0,0-21 16</inkml:trace>
  <inkml:trace contextRef="#ctx0" brushRef="#br1" timeOffset="-186561.01">6159 13674 0,'0'0'0,"0"-21"15,0-1-15,0 1 16,22 21 0,-1 0-16,0 0 15,0 0-15,0 0 0,0 21 16,-21 1-16,22-1 0,-1 0 0,0 21 16,0-21-16,0 22 0,0-1 0,-21-21 15,0 22-15,0-1 0,0-21 16,0 21-16,0-20 0,-21 20 0,0-21 15,0 0-15,0 0 0,0 1 0,-1-1 16,1 0-16,0 0 0,0-21 16,42 0 15,0-21-31</inkml:trace>
  <inkml:trace contextRef="#ctx0" brushRef="#br1" timeOffset="-186277.18">6604 14034 0,'21'42'16,"0"-42"0,0 0-16,1 0 15,-1 0-15,0 0 16,0 0-16,0 0 0,-21-21 15,0 0-15,0-1 16,-21 22 0,0 0-16,0 0 15,0 0-15,21 22 16,0-1 0,-22-21-16,1 0 15</inkml:trace>
  <inkml:trace contextRef="#ctx0" brushRef="#br1" timeOffset="-182592.63">5757 13758 0,'0'22'15,"0"-1"-15,0 0 16,-21 0-16,0-21 0,0 21 16,21 0-16,-21-21 0,21 22 15,21-22 16,0 0-31,0 0 16,0 0-16,0-22 0,22 1 0,-22 21 16,0-21-16,0 0 0,0 21 0,1-21 15,-22 0-15,-22 21 32,1 0-32,0 21 0,-21 0 15,21-21-15,-22 21 0,22 0 0,-21 0 16,21-21-16,-1 22 0,1-1 0,0 0 15,21 0-15,21-21 16,0 0 0,22 0-16,-1 0 0,0 0 15,1-21-15,-1 21 0,0-21 16,1 0-16,-1 21 0,0-22 0,1 1 16,-22 21-16,0 0 0,0 0 15,-42 0 1,-21 21-16,21-21 0,-22 22 0,1-1 15,0 0-15,-22 0 0,22 0 16,21 0-16,-22-21 0,22 22 0,0-1 16,21 0-1,21-21-15,0 0 0,0 0 16,22 0-16,-1 0 0,0-21 0,1 21 16,20-21-16,-20-1 0,-1 22 15,21-21-15,-20 0 0,20 21 16,-20-21-16,-1 0 0,0 21 0,1 0 15,-22 0-15,-42 0 16,-1 0 0,-20 21-16,21-21 0,-21 21 0,-1-21 15,22 21-15,-21 0 0,21-21 16,-22 0-16,22 22 0,0-22 0,42 0 47,21-22-47,-20 1 15,20 0-15,-21 0 0,21 0 16,1 0-16,-22-1 0,21 1 0,-21 0 16,22-21-16,-22 21 0,-21-1 0,0 1 15,0 0-15,0 0 0,-42 21 16,20 0-16,1-21 0,-21 21 0,0 0 16,-1 0-16,22 0 0,-21 0 0,21 21 15,-22 0-15,22-21 0,0 21 16,21 0-16,0 1 0,0-1 0,0 0 15,0 0-15,21 0 16,0 0-16,0-21 0,1 22 0,20-22 16,0 0-16,22 0 0,-22 0 0</inkml:trace>
  <inkml:trace contextRef="#ctx0" brushRef="#br1" timeOffset="-181904.27">7472 13970 0,'-43'-42'31,"22"42"-15,0 0-16,0 0 0,21 21 15,-21 0-15,21 0 16,-21 0-16,21 1 0,0-1 0,0 0 16,-22 0-16,22 0 0,0 0 0,-21 1 15,21-1-15,0 0 0,0 0 16,0-42 15,0 0-15,0 0-16,0-1 0,0 1 15,0 0-15,0 0 0,0-21 16,21 20-16,1 1 0,-22 0 16,21 0-16,0 0 0,0 0 0,0-1 15,0 22-15,22 0 0,-22 0 0,0 0 16,21 0-16,-20 22 0,-1-22 16,21 21-16,-21 0 0,0 0 0,-21 0 15,22 0-15,-22 1 0,21 20 0,-21-21 16,0 0-16,0 0 0,0 1 15,0-1-15,0 0 16,-21-21-16,21-21 31,0 0-31,0-1 16,0 1-16,0 0 0,21 0 0,0-21 16,0 20-16,0-20 0,0 21 15,1-21-15,20 20 0,-21 1 0,0 0 16,0 0-16,22 21 0,-22 0 0,0 0 15,0 0-15,0 0 0,1 21 16,-1 0-16,-21 0 0,21 22 0,-21-22 16,0 0-16,0 21 0,0-20 0,0-1 15,-21 21-15,21-21 0,-21 0 16,-1 1-16,22-1 0,0 0 0,0 0 16,22-21-1,-1 0-15,0 0 16</inkml:trace>
  <inkml:trace contextRef="#ctx0" brushRef="#br1" timeOffset="-180373.26">8636 13822 0,'0'0'15,"0"-21"-15,-21 0 0,0 21 16,-1 0-16,1 0 0,0 0 15,0 0-15,0 0 0,-22 0 16,22 0-16,0 0 0,0 21 0,-21 0 16,20 0-16,1 0 0,0 22 15,-21-22-15,21 21 0,-1-21 0,22 22 16,-21-22-16,21 0 0,0 21 0,0-21 16,0 1-16,0-1 0,21 0 15,1-21-15,-1 0 0,0 0 16,0 0-16,0 0 0,22-21 0,-22 21 15,21-21-15,-21-1 0,22 1 16,-22 0-16,0 0 0,0 0 0,0-22 16,0 22-16,-21 0 0,0-21 0,0 21 15,0-1-15,0 1 16,0 0-16,-21 21 16,0 21-1,0 0-15,21 1 0,-21-1 16,21 0-16,0 0 0,0 0 0,0 0 15,0 1-15,0-1 0,0 0 0,21 0 16,0 0-16,0 0 0,0-21 16,1 0-16,-1 0 0,21 0 0,0 0 15,1 0-15,-22 0 0,21 0 0,1 0 16,-1-21-16,0 0 0,-21 0 16,1 21-16,-1-21 0,0 0 0,0-1 15,-21-20-15,0 21 0,0 0 16,0 0-16,0-1 0,0 1 15,-21 21 1,0 0-16,21 21 0,0 1 16,0-1-16,-21 0 0,21 0 0,0 0 15,0 0-15,0 1 16,0-1-16,-22 0 0,22 0 0,0 0 16,0 0-16,22-21 46,-22-21-46,21 0 0,-21 0 0,21 0 16,0 0-16,-21-1 0,21 1 16,0 0-16,1 0 0,-22 0 0,21 0 15,0 21-15,-21-22 0,21 22 16,0 0-16,0 22 16,1-22-16,-22 21 0,21 0 15,-21 0-15,21 0 0,0 0 16,0 1-16,0-1 15,1 0-15,-1 0 0,0-21 16,0 21-16,0-21 16,0 0-16,1 0 0,-1 0 0,0 0 15,21 0-15,-21 0 0,1 0 16,-1-21-16,21 0 0,-21 0 0,0 0 16,1-1-16,-1 1 0,0 0 0,0 0 15,0 0-15,-21-22 0,0 22 16,0 0-16,0 0 0,0 0 0,0 0 15,-21-1-15,0 1 0,0 21 0,0 0 16,-22 0-16,22 0 0,0 0 16,-21 0-16,20 0 0,1 0 0,0 21 15,0 1-15,0 20 0,21-21 0,0 0 16,-21 22-16,21-22 16,0 0-16,0 0 0,0 0 0,0 0 15,21 1-15,-21-1 0,21-21 0,0 0 16,0 0-16,0 0 0,1 0 0,-1 0 15,0 0-15,0 0 0,0 0 16,0-21-16,1 21 0,-1-22 0,-21 1 16,21 0-16,-21 0 0,21 0 0,-21 0 15,0-1-15,0 1 0,0 0 16,0 0-16,0 42 31,-21 0-31,21 22 16,0-22-16,0 0 15,0 0-15,0 0 0,0 0 0,0 1 16,0-1-16,0 0 0,21 0 16,0 0-16,0 0 0,1-21 15,-1 0-15,21 22 0,-21-22 0,22 0 16,-22 0-16,21 0 0,-21 0 0,22 0 16,-22-22-16,21 1 0,0 0 15,-20 0-15,-1 0 0,21 0 0,-42-1 16,21 1-16,0 0 0,-21-21 0,22 21 15,-22-1-15,0-20 0,0 21 16,0 0-16,0 0 0,-22 21 0,1-22 16,0 22-16,0 0 0,0 0 15,0 0-15,-1 0 0,1 22 16,-21-22-16,21 21 0,21 0 0,-21 0 16,-1 0-16,22 0 0,0 1 15,0-1-15,0 0 0,0 0 16,22-21-1,-1 0-15,0 0 16,0 0-16</inkml:trace>
  <inkml:trace contextRef="#ctx0" brushRef="#br1" timeOffset="-179304.24">3831 14203 0,'0'0'0,"-21"-21"0,-21 21 16,-1 0-16,1 0 0,0 0 16,-1-21-16,22 21 0,-21 0 0,-1 0 15,22 0-15,-21 0 0,21 0 0,0 0 16,-22-22-16,22 22 0,0 0 16,0 0-16,0 0 0,-1 0 15,1 0-15,0 0 31,42 0-15,0 0-16,1 0 16,-1 0-16,21 22 0,0-22 0,1 0 15,20 0-15,1 0 0,20 0 16,1 0-16,0 0 0,-1 0 0,1 0 16,21 0-16,0 0 0,0 0 0,-1 0 15,22 0-15,-21-22 0,0 22 16,21 0-16,-21 0 0,21-21 0,0 21 15,21 0-15,-21-21 0,21 21 0,0 0 16,22-21-16,-22 21 0,0-21 16,21 21-16,22-21 0,-43 21 15,21 0-15,1-22 0,-1 1 0,-21 21 16,22 0-16,-22 0 0,0-21 16,0 21-16,0 0 0,-21-21 0,21 21 15,-21 0-15,22 0 0,-22 0 0,0 0 16,0-21-16,-22 21 0,22 0 15,-21 0-15,0 0 0,-21 0 0,21 0 16,-43-21-16,22 21 0,-22 0 0,1 0 16,-22 0-16,0 0 0,1 0 15,-22 0-15,0 0 0,0 0 0,-42 21 47,0-21-47,0 0 0,-22 0 0,1 0 16,0 21-16,-22-21 0,1 21 0,-1-21 15,1 0-15,-22 21 0,-21-21 16,22 21-16,-43-21 0,21 22 0,-21-22 16,-21 21-16,-1-21 0,22 21 0,-21-21 15,-21 21-15,21-21 0,-22 21 16,22-21-16,-21 21 0,0 1 0,-1-22 16,1 21-16</inkml:trace>
  <inkml:trace contextRef="#ctx0" brushRef="#br1" timeOffset="-178824.49">6413 14203 0,'-486'42'16,"-107"1"-1,1672-128 1,-2285 170-16,1079-85 0,0 0 0,0 0 16,21 0-16,0 0 0,0 0 0,1 0 15,20 0-15,0 0 0,22 0 0,-1 0 16,1 0-16,-1 0 0,22 0 16,0 0-16,-1 0 0,22 0 0,0 0 15,0 0-15,42-22 31,0 22-31,21 0 0,1 0 0,-1 0 16,0 0-16,22 0 0,-22 0 16,22 0-16,-1 0 0,22 0 0,0 0 15,-1 0-15,22 0 0,-21 0 16,21 0-16,-1 0 0,1 0 16,21 0-16,0 0 0,0 0 0,21 0 15,-21 0-15,22-21 0,20 21 0,-21 0 16,21-21-16,1 21 0,20-21 15,-20 21-15,20-21 0,-21 21 0,22-21 16,-1-1-16,-20 22 0,20-21 0,-20 0 16,20 21-16,-21-21 0,22 0 15,-22 21-15,1-21 0,-22 21 0,0-22 16,0 22-16,-21-21 0,0 21 0,0 0 16,0-21-16,-42 21 0,21 0 15,-22 0-15,-20 0 0,-1 0 16,-20 0-16,-1 0 0,0 0 0,-21 0 15,1 0-15,-1 0 0,-21 21 32,-21-21-32,-1 0 0,1 21 15,-21-21-15,0 22 0,-1-22 16</inkml:trace>
  <inkml:trace contextRef="#ctx0" brushRef="#br1" timeOffset="-177844.7">3514 15219 0,'0'0'0,"0"-21"0,0-22 15,0 22-15,-22 0 0,22 0 16,0 0-16,0 0 0,0-1 0,0 44 31,0-1-31,0 21 0,0-21 16,0 22-16,-21-1 0,21 0 16,0 1-16,0-1 0,0 0 0,0-21 15,-21 22-15,21-1 0,0-21 0,-21 0 16,21 1-16,0-1 15,0-42 17,0-1-32,0 1 15,0 0-15,0-21 0,0 21 16,0-22-16,0 1 0,0 0 0,0-1 16,0 1-16,0 0 0,0 20 0,0-20 15,21 21-15,0-21 0,0 42 16,1-22-16,-1 22 0,21 0 0,-21 0 15,22 0-15,-1 22 0,-21-22 16,21 42-16,-20-21 0,20 21 0,-21-20 16,0 20-16,0 0 0,-21 1 15,0-22-15,0 21 0,0-21 16,0 22-16,0-22 0,0 0 0,0 0 16,0 0-16,-21-21 15,21-21 1,0 0-16,0 0 15,0 0-15,0-22 0,0 22 0,0-21 16,21-1-16,1 1 0,-1 0 16,0-1-16,0 1 0,0 21 0,0-21 15,1 20-15,-1 1 0,0 21 0,0 0 16,0 0-16,-21 21 0,0 1 16,0-1-16,0 21 0,0-21 0,0 22 15,0-1-15,0 0 0,0 1 16,0-1-16,0 0 0,0 1 15,-21-22-15,21 21 0,0-21 0,0 0 16,0 1-16</inkml:trace>
  <inkml:trace contextRef="#ctx0" brushRef="#br1" timeOffset="-177500.89">4572 15282 0,'21'0'15,"0"0"-15,0-21 16,1 0-16,-1 0 16,-21 0-16,21 0 0,-21-1 15,0 1-15,0 0 16,-42 21-16,20 0 15,1 0-15,-21 0 0,21 21 0,-22 0 16,22 1-16,-21 20 16,21-21-16,-22 0 0,22 22 0,0-22 15,0 21-15,0 0 0,21-20 16,0-1-16,0 21 0,0-21 0,0 0 16,21-21-16,0 22 0,0-22 0,22 0 15,-22 0-15,21 0 0,0 0 16,1 0-16,-1-22 0,0 1 0,1 0 15,-1 0-15,0 0 0</inkml:trace>
  <inkml:trace contextRef="#ctx0" brushRef="#br1" timeOffset="-177269.03">5059 15007 0,'0'0'0,"0"-21"16,21-21-1,-42 42 1,21 21-16,-21 0 15,21 0-15,0 22 0,-22-22 0,22 21 16,0 0-16,0 1 0,0-1 16,0 0-16,0 1 0,0-22 0,0 21 15,-21 1-15,21-22 0,0 21 0,0-21 16,0 0-16,-21 1 0,21-1 16,0-42 15,0-1-31</inkml:trace>
  <inkml:trace contextRef="#ctx0" brushRef="#br1" timeOffset="-176705.35">4805 15325 0,'0'0'0,"21"0"31,21 0-31,-21 0 0,1-21 16,-1 21-16,21 0 0,-21-22 15,22 1-15,-1 0 0,-21 21 0,21-21 16,1 0-16,-22 0 0,21-1 0,-21 1 16,22 0-16,-22 0 15,0 0-15,0 0 0,0-22 0,-21 22 16,0 0-16,0 0 0,0 0 16,-21-1-1,0 22-15,21 22 16,-21-1-16,21 0 0,0 0 15,0 0-15,0 22 0,0-22 16,0 21-16,0 0 0,0 1 0,0-1 16,0 0-16,-21-20 0,21 20 15,0 0-15,0-21 0,0 1 0,0 20 16,0-21-16,0 0 0,0-42 47,0 0-47,0 0 15,0 0-15,0-1 0,0 1 16,21-21-16,0 21 0,0 0 0,-21-1 16,21 1-16,1 0 0,20 0 0,-21 21 15,0 0-15,0 0 0,1 0 16,-1 0-16,0 0 0,0 0 0,-21 21 16,0 0-16,0 0 0,0 1 15,0-1-15,0 0 0,0 0 16,0 0-16,0 0 0,0 1 0,0-1 15,0 0-15,0 0 16</inkml:trace>
  <inkml:trace contextRef="#ctx0" brushRef="#br1" timeOffset="-176335.68">6011 15092 0,'0'0'0,"-21"42"31,0-42-31,0 21 0,0 1 0,21-1 16,0 0-16,-22 0 0,1 0 0,21 22 15,0-22-15,0 0 0,0 0 16,0 0-16,0 0 0,0 1 0,0-1 15,21-21 1,1 0-16,-1 0 0,0-21 16,0 21-16,0-22 0,0 1 15,-21 0-15,22 21 0,-22-42 16,0 21-16,0-1 0,0 1 0,0 0 16,0 0-16,0 0 0,0 0 0,-22-1 15,1 1-15,0 21 0,0 0 16,0 0-16,0 0 0,-1 0 15,1 0-15,0 0 16,21 21-16,0 1 16,21-22-16,0 0 15,1 21-15</inkml:trace>
  <inkml:trace contextRef="#ctx0" brushRef="#br1" timeOffset="-175868.36">6604 15134 0,'0'0'0,"0"-21"0,-21 21 15,0 0-15,-1 0 0,-20 0 16,21 0-16,-21 0 0,20 21 0,1-21 16,-21 21-16,21 1 0,0-1 15,-22 21-15,22-21 0,0 0 0,0 22 16,0-22-16,21 0 0,0 0 0,0 0 15,0 1-15,0-1 0,21-21 16,0 0 0,0 0-16,21 0 0,-20 0 15,20-21-15,0-1 0,-21 1 16,22 0-16,-1 0 0,-21 0 0,22-22 16,-22 22-16,0-21 0,0 0 0,0 20 15,0-20-15,-21 0 0,0-1 16,0 1-16,0 0 0,0 21 0,0-22 15,0 22-15,0 0 0,-21 0 0,0 21 16,0 0-16,0 0 16,0 0-16,-1 0 0,1 21 0,21 0 15,-21 0-15,21 22 0,-21-1 0,21 0 16,0 1-16,0-1 0,0 0 16,0 1-16,0-1 0,0 0 15,0 1-15,0-1 0,21-21 0,0 0 16,0 0-16,1 1 0,20-1 15,0-21-15,1 0 0,-1 0 0,0 0 16,1 0-16</inkml:trace>
  <inkml:trace contextRef="#ctx0" brushRef="#br1" timeOffset="-175372.99">7493 15134 0,'0'0'0,"21"-21"0,0 0 16,-21 0-16,21 0 0,1-1 0,-1 1 16,-21 0-16,0 0 15,0 0-15,-21 0 16,-1 21-16,1 0 0,0 0 15,0 0-15,-21 0 0,20 21 0,1 0 16,-21 0-16,21 0 0,0 0 0,-22 22 16,43-1-16,-21 0 0,21-20 15,0 20-15,-21 0 0,21 1 0,0-1 16,0-21-16,21 0 0,0 0 16,0 1-16,1-1 0,-1 0 15,21-21-15,0 0 0,1 0 0,-1 0 16,0 0-16,22-21 0,-22 0 0,1-1 15,-1 1-15,0 0 0,1-21 16</inkml:trace>
  <inkml:trace contextRef="#ctx0" brushRef="#br1" timeOffset="-174948.24">8064 14711 0,'0'0'0,"0"-21"0,-21 21 0,0 0 15,0 0-15,0 0 16,0 21-16,-1 0 15,22 0-15,-21 22 0,21-22 0,-21 21 16,21 0-16,-21 1 0,21 20 16,0-20-16,0-1 0,-21 0 0,21 22 15,0-22-15,0-21 0,0 22 0,0-1 16,0-21-16,0 0 0,0 0 16,0 1-16,21-22 15,0-22 1,0 22-16,-21-21 0,21 0 0,1-21 15,-22 21-15,21-1 0,0-20 0,0 21 16,0-21-16,-21 20 0,21-20 16,1 21-16,-1 0 0,0 0 15,0 21-15,0 0 0,0 21 16,-21 0 0,22 0-16,-22 0 0,0 0 0,0 22 15,0-22-15,0 21 0,0-21 0,0 1 16,0 20-16,0-21 0,-22 0 15,22 0-15,0 1 0,0-1 0,22-42 47,-1-1-47,0 1 16</inkml:trace>
  <inkml:trace contextRef="#ctx0" brushRef="#br1" timeOffset="-173636.38">8826 15177 0,'0'0'0,"22"0"0,-22-22 15,0 1 1,0 0-16,0 0 16,-22 0-16,1 0 0,0 21 15,0-22-15,0 22 0,0 0 16,-1 0-16,1 0 0,0 0 15,0 0-15,0 22 16,0-1-16,-1 0 0,1 21 16,21-21-16,-21 1 0,0 20 0,21-21 15,-21 21-15,21-20 0,0-1 0,0 21 16,0-21-16,0 0 16,0 1-16,21-22 0,0 0 15,0 0-15,0 0 0,22 0 16,-22-22-16,0 22 0,0-21 0,22 0 15,-22 0-15,0 0 0,0 0 0,0-1 16,0 1-16,1 0 0,-1 0 16,-21-21-16,0 20 0,0 1 0,0 0 15,0 0-15,0 0 16,0 42 15,-21 0-31,21 0 0,-22 0 0,22 1 16,0-1-16,0 0 0,0 0 15,0 0-15,0 0 0,0 1 0,0-1 16,22 0-16,-1 0 0,0-21 0,0 0 16,0 0-16,22 0 15,-22 0-15,0 0 0,0 0 0,0-21 16,0 21-16,22-21 0,-22 0 0,-21-1 16,21 1-16,0 0 0,0-21 15,1 21-15,-22-1 0,0 1 16,0 0-16,0-21 0,0 21 15,0-1-15,0 1 0,0 42 32,-22 1-32,22-1 15,0 0-15,0 0 0,0 0 0,0 0 16,0 1-16,0 20 0,0-21 16,0 0-16,0 0 0,0 1 15,22-1-15,-1-21 0,0 0 16,0 0-16,0 0 15,22 0-15,-22 0 0,0 0 0,0 0 0,21-21 16,-20-1-16,-1 1 0,0 0 16,0 0-16,0 0 0,-21 0 15,0-1-15,0 1 0,21 0 0,-21 0 16,0 0-16,0 0 0,-21 21 31,21 21-31,0 0 16,0 0-16,-21-21 0,21 21 0,0 0 15,0 1-15,0-1 0,0 0 16,-21 0-16,21 0 0,0 0 0,0 1 16,0-44 31,0 1-47,21 0 0,0 0 15,-21 0-15,21 0 0,-21-1 16,22 1-16,-22 0 0,21 0 0,0 0 15,-21 0-15,21 21 16,0 0-16,-21 21 16,0 0-16,0 0 15,0 0-15,0 0 0,0 1 16,0-1-16,21 0 0,-21 0 0,0 0 16,22 0-16,-22 1 15,21-22-15,0 21 0,0-21 16,0 0-16,0 0 0,1 0 0,-1 0 15,0 0-15,0 0 0,0 0 16,0-21-16,22-1 0,-22 1 0,0 21 16,0-21-16,-21 0 0,21 0 0,-21 0 15,22-1-15,-22 1 0,0 0 0,0 0 16,0 0-16,0 42 31,0 0-15,0 0-16,0 0 0,0 1 15,0-1-15,0 0 0,0 0 16,0 0-16,0 0 0,0 1 0,0-1 16,0 0-16,21-21 15,0 21-15,0-21 0,0 0 0,0 0 16,1 0-16,-1 0 0,0-21 0,0 0 16,0 21-16,0-21 0,1-1 0,-1 1 15,0 0-15,0 0 0,-21 0 16,0 0-16,21 21 0,-21-22 0,21 1 15</inkml:trace>
  <inkml:trace contextRef="#ctx0" brushRef="#br1" timeOffset="-172956.91">10477 15134 0,'0'21'32,"0"43"-17,0-43-15,0 0 16,0 0-16,0 1 16,0-1-16,22-42 46,-22-1-46,21 22 0,0-21 0,-21 0 16,21 0-16,-21 0 0,21 21 0,-21-21 16,0-1-16,21 1 0,1 21 15,-22 21 17,0 1-32,0-1 0,0 0 15,0 0 1,0 0-16,0 0 0,0 1 15,0-1-15,21-21 0,0 21 0,0-21 16,0 0-16,0 0 0,22 0 16,-22 0-16,0 0 0,21 0 0,-20 0 15,20 0-15,0-21 0,-21 0 0,1-1 16,20 1-16,-21 0 0,0 0 0,0 0 16,1-22-16,-1 22 0,-21 0 15,0-21-15,0 21 0,0-1 16,0 1-16,0 0 0,-21 21 15,-1 0-15,1 0 0,-21 0 16,21 0-16,0 0 0,-22 21 0,22 0 16,0-21-16,-21 22 0,20-1 0,22 21 15,-21-21-15,21 0 0,0 1 16,0-1-16,0 0 0,0 0 0,0 0 16,0 0-16,21 1 0,1-1 0,-22 0 15,21 0-15,0 0 0,0 0 0,-21 22 16,21-22-16,0 0 0,-21 0 15,0 22-15,0-22 0,0 0 0,0 21 16,0-21-16,0 22 0,0-22 16,-21 21-16,0-21 0,0 22 15,0-1-15,0 0 0,-22 1 0,1-22 16,21 21-16,-22-21 0,1 1 0,21-1 16,-21 0-16,20 0 0,-20-21 0,21 0 15,0 0-15,0 0 16,-1 0-16,22-21 15,0 0-15,0 0 16,0-1-16,0 1 16,0-21-16,-21 21 0,21 0 0,0-22 15,0 22-15,0-21 0</inkml:trace>
  <inkml:trace contextRef="#ctx0" brushRef="#br1" timeOffset="-172761.02">10435 14796 0,'0'0'16,"-21"0"-16,21-22 0,-21 22 15,0 0-15,21-21 16,-22 21 15,1 0-31,0 0 16,0 0-16,0 0 15,0 0-15</inkml:trace>
  <inkml:trace contextRef="#ctx0" brushRef="#br1" timeOffset="-172573.13">9292 14753 0,'0'0'0,"-21"0"0,21 21 16,-21 1-16</inkml:trace>
  <inkml:trace contextRef="#ctx0" brushRef="#br1" timeOffset="-171268.38">12594 14097 0,'0'-63'31,"0"41"-16,0 1-15,0 0 0,-21 0 0,0 0 16,21 0-16,-21-1 0,-1-20 0,1 21 16,0 0-16,-21 0 0,21-1 15,-1 1-15,-20 0 0,0 0 16,-1 21-16,1 0 0,0 0 0,-1 0 16,1 21-16,0-21 0,-22 42 15,22-20-15,0 20 0,-1-21 0,1 21 16,21 22-16,-22-22 0,22 1 0,0-1 15,0 0-15,21-21 0,0 22 16,0-22-16,0 21 0,21-21 0,21 1 16,-20-22-16,-1 0 0,21 0 0,0 0 15,1 0-15,20 0 0,-20-22 16,20 1-16,1-21 0,-1 21 0,1-22 16,-1 1-16,-21 0 0,22-1 0,-22-20 15,1 21-15,-1-22 16,-21 1-16,0-1 0,0 1 0,-21-1 15,0 22-15,0-22 0,0 22 0,0 21 16,0-22-16,-21 22 0,0 0 16,0 21-16,0 0 0,0 0 15,-1 0-15,1 21 0,21 0 16,0 22-16,-21-22 0,21 21 16,0 1-16,0 20 0,0-21 0,0 22 15,0-22-15,0 22 0,0-22 0,0 0 16,21 22-16,-21-22 15,21 1-15,-21-22 0,22 21 0,-1-21 16,0 22-16,-21-22 0,21 0 0,0 0 16,0-21-16,1 0 0,-1 0 15,0 0-15,0 0 0,21 0 0,-20 0 16,-1 0-16,21-21 0,-21 0 0,0 0 16,22-1-16,-22-20 0,0 21 15,0-21-15,0 20 0,1-20 0,-22 21 16,0-21-16,0 20 0,0 1 0,0 0 15,0 0-15,-22 21 16,1 0-16,0 0 0,0 0 0,0 0 16,21 21-16,-21 0 15,21 0-15,0 1 0,0-1 16,0 0-16,0 0 0,21 0 0,0 0 16,0 1-16,0-1 0,0-21 15,1 21-15,-1 0 0,0-21 16,0 21-16,-21 0 0,21 1 15,0-22 1,1 0 0,-1 0-16,0 0 0,0 0 15,0 0-15,0-22 0,1 1 16,-1 21-16,0-21 0,-21 0 16,21 0-16,0 0 0,0-1 15,-21 1-15,22 0 0,-22 0 16,21 0-16,-21 0 0,0 42 31,0 0-15,0 0-16,0 0 0,0 0 15,0 1-15,0-1 0,0 0 0,0 0 16,-21 0-16,21 0 0,0 1 0,0-1 16,21-21 15,-21-21-31</inkml:trace>
  <inkml:trace contextRef="#ctx0" brushRef="#br1" timeOffset="-171084.93">13441 13695 0,'-21'-21'31,"21"42"0,0 0-15,0 0-16,0 0 15,0 1-15</inkml:trace>
  <inkml:trace contextRef="#ctx0" brushRef="#br1" timeOffset="-170728.58">13737 13843 0,'0'0'0,"0"21"0,21 0 0,-21 1 15,0-1-15,0 0 0,0 0 16,0 0 0,0 0-16,0 1 0,0-1 0,0 0 15,0 0-15,0 0 0,-21 0 0,21 1 16,0-1-16,0 0 15,0-42 17,21 0-32,0 21 15,-21-22-15,22 1 0,-1 0 0,0-21 16,-21 21-16,21-1 0,0-20 0,-21 21 16,21 0-16,1 0 0,-1-22 15,-21 22-15,21 0 0,0 21 16,0 0-1,-21 21 1,0 0 0</inkml:trace>
  <inkml:trace contextRef="#ctx0" brushRef="#br1" timeOffset="-170404.76">14097 14012 0,'-64'-42'0,"128"84"0,-43-20 15,0-22-15,0 0 0,1 0 16,-1 0-16,0 0 0,0 0 15,21-22-15,-20 22 0,-1-21 0,0 21 16,0-21-16,0 0 0,0 0 16,1 0-16,-22-1 0,0 1 0,0 0 15,0 0-15,0 0 16,-22 21 0,1 0-16,0 0 0,0 0 0,0 0 15,0 21-15,-1 0 0,1 21 0,-21-20 16,42-1-16,-21 0 0,21 21 15,-21-21-15,21 1 0,0-1 0,0 0 16,0 0-16,0 0 0,21 0 0,0 1 16,0-22-16,0 21 15,0-21-15,22 0 0,-22 0 0,0 0 16,0 0-16,0 0 0,1 0 0,-1-21 16,21 21-16,-21-22 0,0 1 15,1 21-15,-1-21 0,-21 0 16</inkml:trace>
  <inkml:trace contextRef="#ctx0" brushRef="#br1" timeOffset="-170060.96">14668 13864 0,'0'-21'0,"0"85"0,0-107 0,0 1 0,0 21 15,0 0-15,22 21 0,-1-22 16,0 22-16,0 0 16,0 0-16,0 0 0,1 0 15,-1 22-15,0-1 0,0 0 0,0 0 16,0 0-16,1 0 15,-22 1-15,0 20 0,0-21 0,0 0 16,0 0-16,0 22 0,0-22 0,-22 0 16,22 0-16,-21 0 0,0-21 15,0 22-15,21-1 0,-21-21 16,0 0-16,21-21 31,0-1-31,0 1 0,21-21 16,0 21-16,0 0 0,0-22 0,0 22 15,1-21-15,-22 21 0,21-1 16,0-20-16,0 21 0,0 0 0,0 21 16,1-21-16,-1 21 0,0 0 15,0 0-15,0 0 16</inkml:trace>
  <inkml:trace contextRef="#ctx0" brushRef="#br1" timeOffset="-169849.08">15346 13991 0,'0'-21'32,"0"0"-32,-21 21 46</inkml:trace>
  <inkml:trace contextRef="#ctx0" brushRef="#br1" timeOffset="-169008.56">15854 13822 0,'0'0'0,"-21"0"31,21 21-15,0 0-16,-22 0 15,22 22-15,0-22 0,0 0 0,-21 21 16,21-20-16,-21-1 0,21 0 0,0 21 16,0-21-16,0 1 15,0-1-15,0 0 16,0-42 15,0 0-31,0-1 0,0-20 16,0 21-16,21 0 0,0-22 0,-21 22 15,22 0-15,-1-21 0,0 21 16,0-22-16,0 22 0,0 0 0,1 0 16,-1 21-16,0 0 0,0 0 0,21 0 15,-20 0-15,20 0 0,-21 21 16,21 0-16,-20 0 0,20 0 0,-21 1 16,0-1-16,0 21 0,-21-21 0,0 22 15,0-22-15,22 0 0,-22 0 16,0 0-16,0 0 0,0 1 0,0-1 15,-22-21 1,1 0-16,0 0 16,0 0-16,21-21 0,0-1 15,0 1-15,0 0 0,0 0 0,0 0 16,0 0-16,21-22 0,0 22 0,0-21 16,22 21-16,-22-1 0,21 1 15,-21 0-15,22 0 0,-1 0 0,-21 21 16,22 0-16,-22 0 0,21 0 0,-21 0 15,22 21-15,-22 0 0,-21 0 16,21 0-16,-21 1 0,0-1 0,0 0 16,0 0-16,0 0 0,0 0 0,0 1 15,0-1-15,-21-21 16,21 21-16,0 0 0,-21-21 16,21 21-16,0-42 31,21 0-31,0 21 15,0-21-15</inkml:trace>
  <inkml:trace contextRef="#ctx0" brushRef="#br1" timeOffset="-168564.17">17272 13822 0,'0'0'15,"0"-21"-15,0 0 0,0-1 16,-21 1-16,0 21 15,-1 0-15,-20 0 0,21 0 0,0 0 16,-22 0-16,22 21 0,-21 1 16,0-1-16,20 0 0,-20 21 0,21-21 15,-21 22-15,20-22 0,1 21 16,21-21-16,0 1 0,0 20 0,0-21 16,0 0-16,21 0 0,1 1 15,-1-22-15,21 0 0,-21 0 0,22 0 16,-22 0-16,21 0 15,-21-22-15,22 1 0,-22 0 0,0 21 16,0-21-16,0 0 0,0 0 0,1-1 16,-22-20-16,21 21 0,-21 0 15,0 0-15,0-1 0,0 1 0,-21 21 32,21 21-17,-22 1-15,22-1 0,-21 0 16,21 0-16,0 0 0,0 0 0,0 1 15,0-1-15,0 0 0,21-21 16,1 21-16,-1 0 0,0-21 0,0 0 16,0 0-16,22 0 0,-22 0 15,0 0-15,21 0 0,-21 0 0,22 0 16,-22 0-16,0-21 0</inkml:trace>
  <inkml:trace contextRef="#ctx0" brushRef="#br1" timeOffset="-168160.4">17716 13864 0,'0'64'0,"0"-128"0,0 85 32,0 1-32,-21-1 15,21 0-15,-21 0 0,21 0 0,0 0 16,0 1-16,0-1 0,-21 0 0,21 0 16,-21 0-1,21 0-15,0-42 31,0 0-15,0 0-16,0 0 0,0 0 16,21-1-16,0 1 0,-21 0 0,21 0 15,0-21-15,1 20 0,-1 1 0,0-21 16,0 21-16,21 0 0,-20-1 16,20 22-16,-21 0 0,21 0 15,-20 0-15,20 0 0,-21 22 0,0-22 16,22 21-16,-22 0 0,0 0 0,-21 21 15,0-20-15,0-1 0,0 0 16,0 0-16,0 0 0,0 0 0,-21 1 16,21-1-16,-21 0 15,21 0-15,-22-21 0,22 21 16,22-21 0,-1 0-1,0 0-15</inkml:trace>
  <inkml:trace contextRef="#ctx0" brushRef="#br1" timeOffset="-167300.18">18711 13822 0,'0'0'0,"-21"-21"15,-21 21-15,21 0 0,-1 0 16,1 0-16,0 0 0,-21 0 0,21 0 15,-1 21-15,1 0 0,0 0 0,0 0 16,0 1-16,0-1 0,21 0 16,0 0-16,0 0 0,0 0 0,0 1 15,0-1-15,0 0 0,0 0 16,21 0-16,0-21 0,0 0 16,0 0-16,0 0 0,1 0 0,-1 0 15,21 0-15,-21 0 0,0 0 16,1-21-16,-1 0 0,0 21 15,0-21-15,0 0 0,-21-1 0,0 1 16,21 0-16,-21 0 0,22 0 0,-22 0 16,0-1-16,0 1 15,-22 21 1,1 0-16,0 0 0,21 21 0,-21 1 16,0-1-16,21 0 15,0 0-15,0 0 0,0 0 16,0 1-16,0-1 0,21 0 15,0 0-15,0-21 0,0 21 0,22 0 16,-22-21-16,21 0 0,-21 22 16,22-22-16,-1 0 0,-21 0 0,22 0 15,-1 0-15,-21 0 0,0 0 0,22-22 16,-22 1-16,0 21 0,0-21 16,-21 0-16,21 0 0,-21-22 0,21 22 15,-21 0-15,0-21 0,0 21 0,0-22 16,0 22-16,0 0 0,-21 0 0,0 0 15,0-1-15,0 22 0,0 0 16,-1 0-16,1 0 0,-21 0 0,21 0 16,0 22-16,-1-1 0,1 0 15,0 0-15,21 0 0,0 22 16,0-22-16,0 0 0,0 0 0,0 0 16,0 0-16,0 1 0,21-1 15,0-21-15,1 21 0,-1-21 16,0 21-16,0 0 15,-21 0-15,21-21 0,-21 22 16,0-1-16,0 0 0,0 0 16,0 21-16,0-20 0,0 20 0,0-21 15,0 21-15,0-20 0,-21 20 0,0 0 16,21-21-16,-21 22 0,0-1 16,-1-21-16,22 0 0,-21 22 15,0-22-15,0 0 0,0 0 0,-22 0 16,22-21-16,0 22 0,0-22 0,-21 0 15,20 0-15,1 0 0,0 0 16,0 0-16,0 0 0,0 0 0,-1 0 16,22-22-16,0 1 0,0 0 15,0 0-15,0 0 0,0 0 0,22-1 16,-1-20-16,0 0 0,21 21 16,-21-22-16,22 1 0</inkml:trace>
  <inkml:trace contextRef="#ctx0" brushRef="#br1" timeOffset="-166969.39">19346 14012 0,'-21'0'16,"42"0"15,0 0-31,1-21 0,-1 21 16,21 0-16,-21-21 0,0 0 0,22 21 15,-22-21-15,0 0 0,0-1 16,0 22-16,1-21 0,-22 0 0,0 0 16,-22 21-1,1 0-15,0 0 16,0 0-16,-21 0 0,20 0 0,1 21 16,0 0-16,0 0 0,0 1 0,0-1 15,-1 0-15,22 0 0,0 0 0,0 0 16,0 1-16,0-1 0,0 0 15,22-21-15,-1 21 0,0-21 0,0 0 16,0 0-16,22 0 0,-22 0 0,21 0 16,-21 0-16,22 0 0</inkml:trace>
  <inkml:trace contextRef="#ctx0" brushRef="#br1" timeOffset="-166732.52">20087 13758 0,'0'0'0,"0"-21"0,-21 21 32,0 21-32,21 22 15,-21-22-15,21 0 0,-22 0 0,1 22 16,21-22-16,0 21 0,0-21 0,-21 0 16,21 22-16,0-22 0,0 0 15,0 0-15,0 0 0,0 1 16,21-22-16,0 0 0,1 0 15,-1 0-15,0 0 0,0 0 16,0 0-16,0-22 0,1 22 16</inkml:trace>
  <inkml:trace contextRef="#ctx0" brushRef="#br1" timeOffset="-166460.67">20489 13653 0,'0'-22'0,"0"44"0,0-65 16,21 22-16,-21 0 15,22 21-15,-1 0 16,0 0-16,0 0 0,0 21 0,0-21 16,1 21-16,-1 0 0,21 1 0,-21 20 15,0-21-15,1 21 16,-22-20-16,0 20 0,0 0 0,0-21 16,0 22-16,0-22 0,0 21 0,-22-21 15,22 1-15,-21-1 0,0 0 16,-21 0-16,21 0 0,-1 0 0,1-21 15,0 22-15,0-22 0,0 0 0,42-22 47,0 22-47</inkml:trace>
  <inkml:trace contextRef="#ctx0" brushRef="#br1" timeOffset="-166224.56">20955 13970 0,'0'21'16,"0"0"0,21-21-1,0 0 1,0 0-16,-21-21 16,22 0-16,-22 0 31,-22 21-16,1 0-15,0 0 16,21 21-16,-21-21 0,0 0 16,0 0-16,-1 0 0</inkml:trace>
  <inkml:trace contextRef="#ctx0" brushRef="#br1" timeOffset="-165340.72">21505 13758 0,'0'0'0,"-21"0"0,0 0 16,0 0-16,0 22 15,-1-1-15,22 0 16,0 0-16,-21 0 0,21 0 0,-21 1 16,21 20-16,-21-21 0,21 0 0,0 0 15,0 1-15,0-1 0,0 0 16,-21 0-16,21 0 16,21-21-1,0-21 1,0 0-16,0 0 0,1 0 15,-1-1-15,0 1 0,0 0 0,0 0 16,-21 0-16,21 0 0,1-1 16,-1 1-16,0 21 0,0 0 0,0 0 15,0 21 1,-21 1-16,22-1 0,-22 0 16,0 0-16,0 0 0,0 0 0,21 1 15,-21-1-15,21 0 0,-21 0 16,21 0-16,0 0 0,0-21 15,1 0-15,-1 0 0,0 0 0,21 0 16,-21 0-16,1 0 0,20-21 16,-21 0-16,21 21 0,-20-21 0,-1 0 15,0 0-15,0-22 0,-21 22 0,0 0 16,0-21-16,0 20 0,0 1 16,-21-21-16,0 21 0,-22 0 15,22-1-15,0 22 0,0 0 16,0 0-16,0 0 0,-1 0 0,22 22 15,0-1 1,0 0-16,0 0 16,22-21-16,-1 21 0,0-21 0,21 0 15</inkml:trace>
  <inkml:trace contextRef="#ctx0" brushRef="#br1" timeOffset="-165132.84">22415 13843 0,'0'-21'15,"0"42"1,-21-21-16,21 21 16,0 0-16,-21 1 0,21-1 15,-21 0-15,21 0 0,-21 0 0,21 0 16,0 1-16,-21-1 0,21 0 16,0-42 15,21 21-31,-21-21 15,0-1-15</inkml:trace>
  <inkml:trace contextRef="#ctx0" brushRef="#br1" timeOffset="-164980.92">22415 13589 0,'-21'-21'16,"42"42"-16,-63-42 0,42 42 46,21-21-46,0 21 16,1-21-16,-1 0 0,0 21 16</inkml:trace>
  <inkml:trace contextRef="#ctx0" brushRef="#br1" timeOffset="-164576.16">22754 13737 0,'0'43'0,"0"-22"15,0 0-15,-21 0 0,0 0 0,0 0 16,21 1-16,0-1 0,-22 0 0,1 0 16,0 0-16,21 0 0,0 1 15,-21-22-15,21 21 16,-21-21-16,21-21 31,0-1-31,0 1 0,0 0 16,0 0-16,0 0 0,21 0 15,0-1-15,0-20 0,0 21 16,1 0-16,20-22 0,0 22 0,-21 0 16,22 0-16,-1 21 0,0 0 0,1 0 15,-1 0-15,0 0 0,-20 0 16,-1 21-16,0 0 0,0 22 0,-21-22 16,0 0-16,0 21 0,0-21 15,0 1-15,0-1 0,-21 0 0,0 0 16,0 0-16,-1 0 0,1 1 0,0-1 15,0 0 1,21-42 15,21 0-31,0 21 0,0-22 16</inkml:trace>
  <inkml:trace contextRef="#ctx0" brushRef="#br1" timeOffset="-164108.42">23685 13674 0,'0'0'16,"0"-21"-16,-42 21 0,21-22 15,0 22-15,0 0 0,-22 0 0,22 0 16,-21 22-16,-1-22 0,22 21 0,-21 0 16,21 21-16,0-21 15,-22 22-15,22-22 0,0 21 0,0-21 16,21 22-16,0-22 0,-21 0 0,21 0 15,0 0-15,0 1 0,0-1 16,21 0-16,0-21 0,0 0 0,0 0 16,22 0-16,-22 0 0,21 0 0,0 0 15,1-21-15,-1 0 0,-21-1 16,22 1-16,-1-21 0,-21 21 0,21-22 16,-20-20-16,-1 21 0,0-22 15,0 22-15,-21-22 0,0 1 16,0 20-16,0 1 0,0 0 0,0 21 15,0-1-15,-21 1 0,0 0 16,0 21-16,-1 0 0,1 0 0,0 0 16,21 21-16,-21 0 0,0 1 0,0 20 15,21-21-15,0 21 0,0 1 16,0-1-16,-22 0 0,22 1 0,0 20 16,0-42-16,0 22 0,0-1 0,0 0 15,0-20-15,22-1 0,-22 21 16,21-21-16,0-21 0,0 21 0,0-21 15,0 0-15,1 0 0,-1 0 0,21 0 16,-21 0-16,22 0 0</inkml:trace>
  <inkml:trace contextRef="#ctx0" brushRef="#br1" timeOffset="-163744.77">24109 13737 0,'0'-21'0,"-43"127"0,86-191 0,-43 43 0,0 21 15,-21 21 1,-1 0-16,1 21 15,0 0-15,0 0 0,0 0 0,0 1 16,-1-1-16,1 0 0,0 0 0,21 21 16,0-20-16,0-1 0,0 0 15,0 0-15,0 0 0,0 0 0,0 1 16,42-22-16,-20 0 0,-1 0 0,0 0 16,0 0-16,21 0 15,-20 0-15,20 0 0,-21-22 0,0 22 16,0-21-16,1 0 0,-1 0 0,0 0 15,-21-22-15,21 22 0,-21 0 16,0-21-16,0 21 0,0-1 0,-21 1 16,0 0-16,-22 0 0,22 0 0,-21 21 15,21 0-15,-22 0 0,22 0 16,-21 0-16,21 21 0,-22 0 0,22-21 16,0 21-16,0 0 0,21 1 15,0-1-15,0 0 0,0 0 16,21 0-16,0-21 0,0 0 15,22 21-15,-22-21 0,21 0 0,-21 0 16</inkml:trace>
  <inkml:trace contextRef="#ctx0" brushRef="#br1" timeOffset="-163205.08">24469 13674 0,'0'0'0,"21"0"0,-21-21 0,0-1 0,21 22 15,-42 22 16,0-1-31,21 0 0,-22 0 0,22 0 16,0 0-16,0 22 0,-21-22 16,21 0-16,0 0 0,0 0 15,-21 1-15,21-1 0,0 0 16,0 0-16,21-21 16,0 0-16,1 0 15,-1-21-15,0 21 0,0-21 16,0 0-16,0-1 0,1 1 0,-1 0 15,0 0-15,0 0 0,0 0 16,-21-1-16,21 1 0,-21 42 31,0 1-31,0-1 16,-21 0-16,21 0 0,0 0 16,0 0-16,0 1 0,0-1 15,0 0 1,21-21-16,1 0 0,-1 0 15,21 0-15,-21 0 0,0 0 0,1 0 16,-1 0-16,0 0 0,0-21 16,0 21-16,-21-21 0,0-1 0,21 1 15,-21-21-15,0 21 0,0 0 0,0-22 16,0 22-16,-21-21 0,21 21 16,-21-1-16,0 1 0,0 0 0,0 0 15,-1 21-15,44 0 31,-1 0-31,0 0 16,0 0-16,0 0 0,0 0 16,22 0-16,-22 0 0,0 0 0,21 0 15,-20 0-15,-1 0 0,21 0 0</inkml:trace>
  <inkml:trace contextRef="#ctx0" brushRef="#br1" timeOffset="-162956.22">25569 13420 0,'0'0'0,"-21"0"16,0 0-1,0 0-15,0 21 0,21 0 16,-43 0-16,22 0 0,0 1 0,21 20 16,-21-21-16,0 21 0,21 1 15,-22-22-15,22 21 0,-21 1 0,21-22 16,0 21-16,0-21 0,0 0 0,0 1 15,21-1-15,1 0 0,-1 0 16,0 0-16,21-21 0,-21 0 0,1 0 16,20 0-16,-21 0 0,21 0 0,-20-21 15,20 21-15,-21-21 0</inkml:trace>
  <inkml:trace contextRef="#ctx0" brushRef="#br1" timeOffset="-162692.89">25908 13526 0,'0'0'0,"0"-22"15,21 1-15,-21 0 0,21 21 0,0-21 16,1 21-16,-1 0 16,0 0-16,0 0 0,0 0 15,0 21-15,1 0 0,-1 0 0,0 1 16,0-1-16,0 21 0,0 0 0,-21-20 16,0 20-16,0 0 0,0 1 15,0-22-15,0 21 0,-21-21 0,0 22 16,0-22-16,0 0 0,-22 0 15,22 0-15,-21 0 0,21-21 16,-22 0-16,22 22 0,0-22 0,0 0 16,42 0-1,0-22 1,0 22-16,1-21 0</inkml:trace>
  <inkml:trace contextRef="#ctx0" brushRef="#br1" timeOffset="-162437.03">26479 13843 0,'0'0'0,"0"21"16,-21-21-1,21 21-15,21-21 16,1 0 0,-22-21-16,21 0 15,-21 0-15,0 0 16,0 0-16,0-1 0,-21 22 15,-1 0-15,1 0 0,0 0 16,0 0-16,0 0 16,21 22-16,0-1 0,-21-21 15,21 21-15,-22-21 0</inkml:trace>
  <inkml:trace contextRef="#ctx0" brushRef="#br1" timeOffset="-161540.98">26797 13547 0,'0'-21'0,"0"42"0,0-64 0,0 22 16,0 42 15,0 22-31,0-22 16,0 0-16,0 21 0,0-20 0,0 20 15,0-21-15,0 0 0,0 22 16,0-22-16,0 0 0,0 0 16,0-42 15,0 0-15,0-22-16,0 22 15,0 0-15,0 0 0,21-21 16,0 20-16,0-20 0,1 21 0,-1-21 15,0 20-15,21 1 0,-21 0 0,22 0 16,-1 21-16,0 0 0,1 0 16,-22 0-16,21 0 0,-21 0 0,22 21 15,-22 21-15,0-20 0,-21-1 16,0 21-16,0-21 0,0 22 0,0-22 16,0 0-16,0 0 0,0 0 0,0 0 15,-21 1-15,21-1 16,-21-21-16,21 21 0,-21-21 15,21-21 1,0 0-16,0-1 16,0 1-16,0 0 0,0 0 0,21 0 15,0-22-15,0 1 0,0 21 0,22-21 16,-22 20-16,0-20 0,21 21 16,1 0-16,-1 0 0,0 21 0,-21 0 15,22 0-15,-1 0 0,0 0 0,-20 21 16,-1 0-16,-21 0 0,0 21 15,0-20-15,0 20 0,0-21 0,0 21 16,-21-20-16,-1 20 0,1-21 0,0 0 16,0 0-16,21 1 15,0-1-15,-21 0 0,21-42 47,21 0-47</inkml:trace>
  <inkml:trace contextRef="#ctx0" brushRef="#br1" timeOffset="-161108.23">28300 13441 0,'0'0'0,"0"-64"32,0 43-17,-21 0-15,-1 21 0,1-21 0,0 21 16,0 0-16,0-21 0,0 21 0,-1 0 15,1 0-15,0 0 0,-21 21 16,21 0-16,-1 0 0,1 0 0,0 22 16,-21-22-16,42 21 0,-21 1 0,21-1 15,-22-21-15,22 21 0,0-20 16,0-1-16,22 0 0,-1 0 0,0 0 16,0 0-16,21-21 0,-20 0 15,20 0-15,-21 0 0,21 0 0,1 0 16,-22-21-16,0 0 0,21 0 15,-20 0-15,-1 0 0,-21-1 0,0 1 16,21-21-16,-21 21 0,0 0 16,0-1-16,0 1 0,0 42 31,0 1-31,0-1 16,0 0-16,0 0 0,0 21 0,0-20 15,0-1-15,21 0 0,0 0 16,-21 0-16,21 0 0,1 1 0,-1-1 15,0-21-15,0 0 0,0 21 0,0-21 16,1 0-16,20 0 0</inkml:trace>
  <inkml:trace contextRef="#ctx0" brushRef="#br1" timeOffset="-160712.46">28765 13504 0,'0'0'0,"0"-21"15,0 0-15,22 0 0,-22 0 0,21 21 16,0 0-1,-21 21-15,0 0 0,0 21 16,0-20-16,21-1 0,-21 0 16,21 21-16,-21-21 0,21 1 0,-21-1 15,0 0-15,0 0 0,22 0 0,-1 0 16,0-21 15,-21-21-31,21 21 0,0-21 16,-21 0-16,0 0 0,21 0 15,1-1-15,-1 1 0,-21-21 0,21 21 16,-21 0-16,21-1 0,-21-20 16,0 21-16,0 0 0,-42 21 15,21 0 1,-1 21-16,-20-21 0,21 21 16,-21 0-16,20 22 0,-20-22 0,0 0 15,21 0-15,-22 21 0,22-20 0,-21-1 16,21 0-16,21 0 15,0 0-15,0 0 0,0 1 16,21-22-16,0 0 16,0 0-16,0 0 0,0 0 15,22 0-15</inkml:trace>
  <inkml:trace contextRef="#ctx0" brushRef="#br1" timeOffset="-160486.95">29316 13526 0,'0'0'16,"0"21"0,0 0-16,0 0 0,-21 0 15,21 0-15,-22 1 0,22-1 16,-21 0-16,21 0 0,-21 0 0,21 0 16,0 1-16,0-1 15,0 0-15,0-42 31,21 0-15,-21-1-16,0 1 0</inkml:trace>
  <inkml:trace contextRef="#ctx0" brushRef="#br1" timeOffset="-160341.03">29400 13335 0,'0'0'0,"0"-21"15,0 0-15,-21 21 16,21 21 31,0 0-47,21-21 0,1 21 15</inkml:trace>
  <inkml:trace contextRef="#ctx0" brushRef="#br1" timeOffset="-159525.04">29760 13568 0,'-21'0'0,"21"21"15,-21 0-15,0 0 16,21 1-16,-21-22 0,21 21 0,0 0 16,0 0-16,0 0 0,-22 0 0,22 1 15,0-1-15,-21 0 16,21 0-16,-21-21 31,0 0 0,21 21 63,0 0-78,0-42 31,0 0-32,0 0-15,0 0 0,0 0 16,0-1-16,0 1 0,21 0 0,0-21 15,0 21-15,1-1 0,-1-20 16,0 21-16,0 0 0,0 0 0,0-1 16,1 1-16,20 21 0,-21 0 15,0 0-15,0 0 0,1 0 0,-22 21 16,0 1-16,0-1 0,0 21 0,0-21 16,0 0-16,0 1 0,0-1 15,0 21-15,0-21 0,-22 0 0,22 1 16,-21-1-16,0-21 15,21-21 32,0-1-47,0 1 0,21-21 16,0 21-16,1 0 0,-1-1 0,21-20 16,-21 21-16,22-21 0,-22 20 15,21 1-15,-21 0 0,22 21 0,-22 0 16,0 0-16,-21 21 15,0 0-15,0 1 0,0-1 16,0 21-16,0-21 0,0 0 16,0 1-16,0 20 0,-21-21 0,21 0 15,-21 0-15,21 1 0,0-1 16,0 0-16,21-21 16,0 0-1,0 0-15,0 0 0,-21-21 0,21 21 16</inkml:trace>
  <inkml:trace contextRef="#ctx0" brushRef="#br1" timeOffset="-159345.14">30628 13547 0,'0'0'0,"21"0"15,-21 21 1,0 0-16,-21 0 16,0 0-16,21 1 0,0-1 15,-21 0-15,21 0 0,-21-21 16,21 21-16,-22 0 0,22 1 15,0-1-15,-21-21 16,21-21 0</inkml:trace>
  <inkml:trace contextRef="#ctx0" brushRef="#br1" timeOffset="-159177.24">30670 13441 0,'0'0'0,"0"-21"0,0 0 0,0-1 15,-21 22 1,21-21-16,21 21 47,1 0-47,-1 21 16,0-21-16</inkml:trace>
  <inkml:trace contextRef="#ctx0" brushRef="#br1" timeOffset="-158728.5">30903 13547 0,'0'0'16,"-21"0"-16,21 42 15,0-21 1,0 0 0,21-21-16,-21 22 0,21-22 15,-21 21-15,22-21 0,-22 21 16,0 0-16,0 0 0,0 0 15,0 22-15,0-22 0,0 0 16,0 0-16,-22 0 0,-20 1 0,21-1 16,0 0-16,0 0 0,-22 0 15,22 0-15,0-21 0,0 22 0,21-1 32,21-21-17,0 0-15,0 0 16,0 0-16,1 21 0,20-21 0,-21 21 15,0 0-15,0-21 16,-21 21-16,0 1 0,0-1 16,0 0-16,0 0 15,-21 0-15,0 0 0,0 1 0,0-22 16,0 21-16,-22-21 0,22 21 0,-21-21 16,21 0-16,-22 0 0,1 0 15,21 0-15,-22 0 0,22 0 0,0 0 16,0 0-16,21-21 15,0 0-15,21-1 16,0 1-16,0 0 0,22-21 16,-22 21-16</inkml:trace>
  <inkml:trace contextRef="#ctx0" brushRef="#br1" timeOffset="-158411.87">31115 13758 0,'0'0'16,"0"-21"-16,21 0 31,0 21-31,0 0 0,1 0 0,-1-21 16,0 21-16,0-21 0,0 21 15,0-21-15,22-1 0,-22 1 16,0 0-16,0 0 0,0 0 16,-21 0-16,0-1 0,0 1 15,0 0-15,-21 21 0,-21 0 16,21 0-16,0 0 0,-22 0 15,22 21-15,-21 0 0,21 1 0,-1 20 16,1-21-16,0 0 0,21 0 16,0 1-16,0-1 0,0 21 0,0-21 15,0 0-15,0 1 16,21-1-16,0-21 0,1 21 16,-1-21-16,21 0 0,-21 0 15,0 0-15,22 0 0</inkml:trace>
  <inkml:trace contextRef="#ctx0" brushRef="#br1" timeOffset="-158157.02">31898 13441 0,'0'0'0,"-21"-21"31,0 21-31,21 21 0,-21 0 16,-1 0-16,1 0 0,21 1 0,-21 20 15,21-21-15,-21 21 0,21-20 16,-21 20-16,21-21 0,0 0 0,0 22 16,0-22-16,0 0 0,0 0 15,21 0-15,0 0 0,0-21 0,0 22 16,1-22-16,-1 0 0,0 0 16,0 0-16,0 0 0,0 0 0,1 0 15,-1 0-15,0-22 0</inkml:trace>
  <inkml:trace contextRef="#ctx0" brushRef="#br1" timeOffset="-157884.18">32279 13420 0,'0'0'0,"0"-43"16,21 22-16,0 21 16,1 0-16,-1 0 0,0 0 15,21 21-15,-21-21 0,22 22 0,-22-1 16,0 0-16,21 0 0,-42 0 15,0 22-15,22-22 0,-22 21 16,0 0-16,0-20 0,-22 20 0,1 0 16,0-21-16,0 22 0,0-22 15,-22 0-15,22 0 0,0 0 0,0 1 16,0-1-16,0-21 0,-1 21 0,1-21 16,42-21 30,1 21-46</inkml:trace>
  <inkml:trace contextRef="#ctx0" brushRef="#br1" timeOffset="-157648.3">33210 13568 0,'0'0'0,"-21"0"15,-21-21 1,42 0 15,21 21-15,-21 21 0,21-21-1,-21 21-15,0 0 16,0 0-16</inkml:trace>
  <inkml:trace contextRef="#ctx0" brushRef="#br1" timeOffset="-157432.43">33189 13928 0,'0'0'15,"0"21"-15,-21 0 0,21 0 0,-21-21 16,21 21-16,0 1 0,0-1 0,0 0 15,0 0-15,-21 0 0,0 0 0,21 1 16,-22-1-16,1 0 0,0-21 16,-21 21-16,21-21 0,-22 21 0,22-21 15,-21 0-15,-1 0 0,-20 0 16,21 21-16,-1-21 0,-20 0 0,-1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AAD7-516E-4C07-A3F5-3438D39C4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299FF-90F6-420F-9A9F-0CB159DBC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6C230-4673-4666-B782-6C936B60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6ADE-40E3-47F0-8FFD-BB34E6C2175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FEB8-5129-4C3F-A785-820FC94C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55133-4E4C-42A4-8105-02FE66C8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FAEE-C22A-49BE-981D-06D576071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01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175A-415C-4A63-B9B0-A6A23593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81448-E6CB-4EBB-85B1-CDD8A05CA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D841-1D3E-4C7C-9C31-A80FD97B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6ADE-40E3-47F0-8FFD-BB34E6C2175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F76DD-7B3F-45FC-9A3E-9363769C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5CE39-525A-4DFA-9F99-87D08F1E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FAEE-C22A-49BE-981D-06D576071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68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44A1B-B722-4DB1-9571-61E0DFCB8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B0F01-1483-4D03-9466-10DE91E66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561AB-EB14-40BB-9FA7-D9EB389A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6ADE-40E3-47F0-8FFD-BB34E6C2175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E15C2-30B2-44B0-AB45-5FC375EE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BA285-2DB2-4A77-8804-91BD670D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FAEE-C22A-49BE-981D-06D576071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5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4F57-08A8-489E-A743-23264CCE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BC511-CDF4-45DB-8D71-A5C328FF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EF345-1358-4250-9534-D2D68C1D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6ADE-40E3-47F0-8FFD-BB34E6C2175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FA1B0-FC54-4996-8D9B-C4586A04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B3D6D-1771-4D54-8AE8-28B3C9A5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FAEE-C22A-49BE-981D-06D576071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94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5A0F-69D5-4FFE-ACEC-3759814A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3AE-4E12-4CCC-ACF3-CEAFD1E6B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CF12C-55C3-43D2-9B25-30413BED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6ADE-40E3-47F0-8FFD-BB34E6C2175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EA858-05D5-4F4F-91F8-F7E32247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89B4-8A90-4624-B65C-43AC808E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FAEE-C22A-49BE-981D-06D576071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1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5965-D0D7-440E-B621-5A6304CF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F01D-A076-44A1-BBB2-4DF5D8979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3055-A86E-48B8-ACAE-AF34B0625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67B98-8959-4B43-A507-C6B3C9BC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6ADE-40E3-47F0-8FFD-BB34E6C2175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CB027-1417-45E5-90CC-FFF663F3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B22CD-B7C2-4F8A-870C-4BD5F5C9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FAEE-C22A-49BE-981D-06D576071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63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874D-2324-4C07-8F4B-039FC998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5D7EC-0687-4722-81E6-9F6ED9C76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E893A-BF16-4AA0-A03D-65A5773C1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6700A-57E7-4313-A203-0F7405BA7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92EA9-1F30-479D-AFE0-DC5F015B3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2BFE5-3B1D-40AB-AAD5-3987525F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6ADE-40E3-47F0-8FFD-BB34E6C2175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B4598-7716-49FB-B0FE-C9907596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FD978-B49C-4A6B-A577-C31E11D8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FAEE-C22A-49BE-981D-06D576071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77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50D2-B1B8-46B6-BD46-0BEB5C93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79080-55F7-4749-BC0B-E620BE1F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6ADE-40E3-47F0-8FFD-BB34E6C2175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4A827-DC92-44BC-9AFE-C8CD2681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92EAF-872E-40AE-9BC3-CA128092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FAEE-C22A-49BE-981D-06D576071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86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7CDDD-7178-4A03-BC83-2E082A69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6ADE-40E3-47F0-8FFD-BB34E6C2175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F811B-181E-42C2-944E-DEEAB7D5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B0C51-E7FA-43EB-BF3D-8C50E28F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FAEE-C22A-49BE-981D-06D576071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31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46A2-00AA-435B-A448-FB6B98B3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27F0-1FCE-4942-B5F1-255148AE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38087-508D-4B64-8908-4E83CA19A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F2264-8775-4B8F-905A-4370EBBB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6ADE-40E3-47F0-8FFD-BB34E6C2175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B1FB3-393E-434D-94AB-F2409502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5C10F-63A1-4599-9265-43BCF545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FAEE-C22A-49BE-981D-06D576071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00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FB37-123A-45B5-95EA-543AE200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B4538-AD55-4AB8-8279-203DD72F2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08920-379A-476E-9F1D-1584F6126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AA272-B1AB-4455-ABC1-0BB6A8F6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6ADE-40E3-47F0-8FFD-BB34E6C2175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A53C6-2D58-443A-8656-4A15D0C8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925FE-5300-4FFF-BA90-F58AEBD9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FAEE-C22A-49BE-981D-06D576071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25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5FCE3-543A-4A58-B778-861942DE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A2233-DC7B-44F8-BB1D-EBF35582C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6F2ED-E93D-4998-8B1E-6477F211C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6ADE-40E3-47F0-8FFD-BB34E6C2175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1EB32-2722-4D0E-930F-1F70990AB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41C4-9E17-4171-9BE3-A86520DDE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0FAEE-C22A-49BE-981D-06D576071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97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F4ED-1D90-4D1C-A845-2119DA45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34C1-3AA6-4559-A14F-40665F0E9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4BE0BE-4287-450A-B668-016A2DE9E7CD}"/>
                  </a:ext>
                </a:extLst>
              </p14:cNvPr>
              <p14:cNvContentPartPr/>
              <p14:nvPr/>
            </p14:nvContentPartPr>
            <p14:xfrm>
              <a:off x="617040" y="0"/>
              <a:ext cx="6843240" cy="682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4BE0BE-4287-450A-B668-016A2DE9E7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-9360"/>
                <a:ext cx="6861960" cy="68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20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F4ED-1D90-4D1C-A845-2119DA45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34C1-3AA6-4559-A14F-40665F0E9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38DF99-C302-4851-B4B4-046BE73490ED}"/>
                  </a:ext>
                </a:extLst>
              </p14:cNvPr>
              <p14:cNvContentPartPr/>
              <p14:nvPr/>
            </p14:nvContentPartPr>
            <p14:xfrm>
              <a:off x="243720" y="83880"/>
              <a:ext cx="7178400" cy="160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38DF99-C302-4851-B4B4-046BE73490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74520"/>
                <a:ext cx="7197120" cy="16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FF7D888-A91C-4AB8-8569-0BBFC38629DD}"/>
                  </a:ext>
                </a:extLst>
              </p14:cNvPr>
              <p14:cNvContentPartPr/>
              <p14:nvPr/>
            </p14:nvContentPartPr>
            <p14:xfrm>
              <a:off x="243720" y="1920240"/>
              <a:ext cx="11788560" cy="299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FF7D888-A91C-4AB8-8569-0BBFC38629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360" y="1910880"/>
                <a:ext cx="11807280" cy="30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80DF34-AEC4-4041-A413-B2CCBF5F7914}"/>
                  </a:ext>
                </a:extLst>
              </p14:cNvPr>
              <p14:cNvContentPartPr/>
              <p14:nvPr/>
            </p14:nvContentPartPr>
            <p14:xfrm>
              <a:off x="495360" y="4587120"/>
              <a:ext cx="11506320" cy="1128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80DF34-AEC4-4041-A413-B2CCBF5F79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6000" y="4577760"/>
                <a:ext cx="11525040" cy="11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203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F4ED-1D90-4D1C-A845-2119DA45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34C1-3AA6-4559-A14F-40665F0E9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B7FF43-68DB-441F-9D68-DB1F3835A131}"/>
                  </a:ext>
                </a:extLst>
              </p14:cNvPr>
              <p14:cNvContentPartPr/>
              <p14:nvPr/>
            </p14:nvContentPartPr>
            <p14:xfrm>
              <a:off x="937080" y="327600"/>
              <a:ext cx="8443440" cy="461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B7FF43-68DB-441F-9D68-DB1F3835A1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20" y="318240"/>
                <a:ext cx="8462160" cy="46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67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F4ED-1D90-4D1C-A845-2119DA45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34C1-3AA6-4559-A14F-40665F0E9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229B79-8814-4FA2-804E-EFA436AC0D8F}"/>
                  </a:ext>
                </a:extLst>
              </p14:cNvPr>
              <p14:cNvContentPartPr/>
              <p14:nvPr/>
            </p14:nvContentPartPr>
            <p14:xfrm>
              <a:off x="205560" y="38160"/>
              <a:ext cx="11712600" cy="547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229B79-8814-4FA2-804E-EFA436AC0D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28800"/>
                <a:ext cx="11731320" cy="54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12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F4ED-1D90-4D1C-A845-2119DA45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34C1-3AA6-4559-A14F-40665F0E9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5BAF41-3966-48C6-9338-875782516C73}"/>
                  </a:ext>
                </a:extLst>
              </p14:cNvPr>
              <p14:cNvContentPartPr/>
              <p14:nvPr/>
            </p14:nvContentPartPr>
            <p14:xfrm>
              <a:off x="122040" y="129600"/>
              <a:ext cx="9174600" cy="522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5BAF41-3966-48C6-9338-875782516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20240"/>
                <a:ext cx="919332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105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F4ED-1D90-4D1C-A845-2119DA45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34C1-3AA6-4559-A14F-40665F0E9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424EF-24FD-49F2-B17F-DFF94667F24C}"/>
              </a:ext>
            </a:extLst>
          </p:cNvPr>
          <p:cNvSpPr txBox="1"/>
          <p:nvPr/>
        </p:nvSpPr>
        <p:spPr>
          <a:xfrm>
            <a:off x="1000125" y="3105835"/>
            <a:ext cx="10258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&lt;input type="password" name="</a:t>
            </a:r>
            <a:r>
              <a:rPr lang="en-IN" dirty="0" err="1"/>
              <a:t>pwd</a:t>
            </a:r>
            <a:r>
              <a:rPr lang="en-IN" dirty="0"/>
              <a:t>" value="" class="</a:t>
            </a:r>
            <a:r>
              <a:rPr lang="en-IN" dirty="0" err="1"/>
              <a:t>textField</a:t>
            </a:r>
            <a:r>
              <a:rPr lang="en-IN" dirty="0"/>
              <a:t> </a:t>
            </a:r>
            <a:r>
              <a:rPr lang="en-IN" dirty="0" err="1"/>
              <a:t>pwdfield</a:t>
            </a:r>
            <a:r>
              <a:rPr lang="en-IN" dirty="0"/>
              <a:t>" placeholder="Password"&gt;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100C5F-5D68-4EBE-A000-2DAAF6E56F5E}"/>
                  </a:ext>
                </a:extLst>
              </p14:cNvPr>
              <p14:cNvContentPartPr/>
              <p14:nvPr/>
            </p14:nvContentPartPr>
            <p14:xfrm>
              <a:off x="685800" y="175320"/>
              <a:ext cx="10203480" cy="5342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100C5F-5D68-4EBE-A000-2DAAF6E56F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165960"/>
                <a:ext cx="10222200" cy="53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471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F4ED-1D90-4D1C-A845-2119DA45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34C1-3AA6-4559-A14F-40665F0E9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7C601-AF8E-43A3-A306-61D394A31A64}"/>
              </a:ext>
            </a:extLst>
          </p:cNvPr>
          <p:cNvSpPr txBox="1"/>
          <p:nvPr/>
        </p:nvSpPr>
        <p:spPr>
          <a:xfrm>
            <a:off x="752475" y="1285876"/>
            <a:ext cx="10610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&lt;input type="text" id="</a:t>
            </a:r>
            <a:r>
              <a:rPr lang="en-IN" dirty="0" err="1"/>
              <a:t>twotabsearchtextbox</a:t>
            </a:r>
            <a:r>
              <a:rPr lang="en-IN" dirty="0"/>
              <a:t>" value="" name="field-keywords" autocomplete="off" placeholder="" class="nav-input nav-progressive-attribute" </a:t>
            </a:r>
            <a:r>
              <a:rPr lang="en-IN" dirty="0" err="1"/>
              <a:t>dir</a:t>
            </a:r>
            <a:r>
              <a:rPr lang="en-IN" dirty="0"/>
              <a:t>="auto" </a:t>
            </a:r>
            <a:r>
              <a:rPr lang="en-IN" dirty="0" err="1"/>
              <a:t>tabindex</a:t>
            </a:r>
            <a:r>
              <a:rPr lang="en-IN" dirty="0"/>
              <a:t>="0" aria-label="Search"&gt;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F5706D-E6E1-4CDF-B9D8-4E3629289B33}"/>
                  </a:ext>
                </a:extLst>
              </p14:cNvPr>
              <p14:cNvContentPartPr/>
              <p14:nvPr/>
            </p14:nvContentPartPr>
            <p14:xfrm>
              <a:off x="609480" y="624960"/>
              <a:ext cx="11575080" cy="1730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F5706D-E6E1-4CDF-B9D8-4E3629289B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615600"/>
                <a:ext cx="11593800" cy="174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33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F4ED-1D90-4D1C-A845-2119DA45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34C1-3AA6-4559-A14F-40665F0E9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F06954-6839-4812-BB90-9E0778284430}"/>
                  </a:ext>
                </a:extLst>
              </p14:cNvPr>
              <p14:cNvContentPartPr/>
              <p14:nvPr/>
            </p14:nvContentPartPr>
            <p14:xfrm>
              <a:off x="533520" y="784800"/>
              <a:ext cx="11476080" cy="227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F06954-6839-4812-BB90-9E0778284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775440"/>
                <a:ext cx="11494800" cy="229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94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87AA5A-2567-4E60-A9F4-A66FE70DD10A}"/>
                  </a:ext>
                </a:extLst>
              </p14:cNvPr>
              <p14:cNvContentPartPr/>
              <p14:nvPr/>
            </p14:nvContentPartPr>
            <p14:xfrm>
              <a:off x="502920" y="15120"/>
              <a:ext cx="7445160" cy="4046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87AA5A-2567-4E60-A9F4-A66FE70DD1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5760"/>
                <a:ext cx="7463880" cy="40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3626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1FA1AB-425E-42C8-9C3B-C23C0F45DD16}"/>
                  </a:ext>
                </a:extLst>
              </p14:cNvPr>
              <p14:cNvContentPartPr/>
              <p14:nvPr/>
            </p14:nvContentPartPr>
            <p14:xfrm>
              <a:off x="0" y="0"/>
              <a:ext cx="9815040" cy="660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1FA1AB-425E-42C8-9C3B-C23C0F45DD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833760" cy="66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4705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95371B-D90C-4330-9773-7D7B243CB0EE}"/>
                  </a:ext>
                </a:extLst>
              </p14:cNvPr>
              <p14:cNvContentPartPr/>
              <p14:nvPr/>
            </p14:nvContentPartPr>
            <p14:xfrm>
              <a:off x="472320" y="259200"/>
              <a:ext cx="11133360" cy="334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95371B-D90C-4330-9773-7D7B243CB0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249840"/>
                <a:ext cx="11152080" cy="33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260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F4ED-1D90-4D1C-A845-2119DA45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34C1-3AA6-4559-A14F-40665F0E9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0D4546-4933-44FF-9417-027EBA9AEAE9}"/>
                  </a:ext>
                </a:extLst>
              </p14:cNvPr>
              <p14:cNvContentPartPr/>
              <p14:nvPr/>
            </p14:nvContentPartPr>
            <p14:xfrm>
              <a:off x="426600" y="0"/>
              <a:ext cx="11757960" cy="335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0D4546-4933-44FF-9417-027EBA9AEA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-9360"/>
                <a:ext cx="11776680" cy="33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461CE8-9808-466D-A64B-EECD08F355F6}"/>
                  </a:ext>
                </a:extLst>
              </p14:cNvPr>
              <p14:cNvContentPartPr/>
              <p14:nvPr/>
            </p14:nvContentPartPr>
            <p14:xfrm>
              <a:off x="617040" y="2392560"/>
              <a:ext cx="10203840" cy="3505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461CE8-9808-466D-A64B-EECD08F355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680" y="2383200"/>
                <a:ext cx="10222560" cy="35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D373A2-D912-48AF-A59D-43520192A7D7}"/>
                  </a:ext>
                </a:extLst>
              </p14:cNvPr>
              <p14:cNvContentPartPr/>
              <p14:nvPr/>
            </p14:nvContentPartPr>
            <p14:xfrm>
              <a:off x="0" y="685800"/>
              <a:ext cx="11239920" cy="5684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D373A2-D912-48AF-A59D-43520192A7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360" y="676440"/>
                <a:ext cx="11258640" cy="57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573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F4ED-1D90-4D1C-A845-2119DA45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34C1-3AA6-4559-A14F-40665F0E9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1F2624-06FE-4649-9DFC-5BCC3CF876D5}"/>
                  </a:ext>
                </a:extLst>
              </p14:cNvPr>
              <p14:cNvContentPartPr/>
              <p14:nvPr/>
            </p14:nvContentPartPr>
            <p14:xfrm>
              <a:off x="106560" y="0"/>
              <a:ext cx="1127052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1F2624-06FE-4649-9DFC-5BCC3CF876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-9360"/>
                <a:ext cx="1128924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0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F4ED-1D90-4D1C-A845-2119DA45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34C1-3AA6-4559-A14F-40665F0E9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28A848-CACA-4C22-A9D7-031105505AB4}"/>
                  </a:ext>
                </a:extLst>
              </p14:cNvPr>
              <p14:cNvContentPartPr/>
              <p14:nvPr/>
            </p14:nvContentPartPr>
            <p14:xfrm>
              <a:off x="442080" y="53280"/>
              <a:ext cx="11293200" cy="580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28A848-CACA-4C22-A9D7-031105505A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43920"/>
                <a:ext cx="1131192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29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F4ED-1D90-4D1C-A845-2119DA45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34C1-3AA6-4559-A14F-40665F0E9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D7DCC7-2593-4E1D-A0B0-B0CC696934DF}"/>
                  </a:ext>
                </a:extLst>
              </p14:cNvPr>
              <p14:cNvContentPartPr/>
              <p14:nvPr/>
            </p14:nvContentPartPr>
            <p14:xfrm>
              <a:off x="4191120" y="2301120"/>
              <a:ext cx="1684080" cy="89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D7DCC7-2593-4E1D-A0B0-B0CC696934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1760" y="2291760"/>
                <a:ext cx="1702800" cy="91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145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F4ED-1D90-4D1C-A845-2119DA45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34C1-3AA6-4559-A14F-40665F0E9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DC0912-44D9-4A18-9B99-BC4B17722546}"/>
                  </a:ext>
                </a:extLst>
              </p14:cNvPr>
              <p14:cNvContentPartPr/>
              <p14:nvPr/>
            </p14:nvContentPartPr>
            <p14:xfrm>
              <a:off x="0" y="53280"/>
              <a:ext cx="12017160" cy="651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DC0912-44D9-4A18-9B99-BC4B177225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920"/>
                <a:ext cx="12035880" cy="65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07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F4ED-1D90-4D1C-A845-2119DA45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34C1-3AA6-4559-A14F-40665F0E9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D982EE-B8D9-4C73-9C32-C631B76E195A}"/>
                  </a:ext>
                </a:extLst>
              </p14:cNvPr>
              <p14:cNvContentPartPr/>
              <p14:nvPr/>
            </p14:nvContentPartPr>
            <p14:xfrm>
              <a:off x="228600" y="198000"/>
              <a:ext cx="11727360" cy="663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D982EE-B8D9-4C73-9C32-C631B76E19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88640"/>
                <a:ext cx="11746080" cy="66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855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F4ED-1D90-4D1C-A845-2119DA45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34C1-3AA6-4559-A14F-40665F0E9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145162-3F34-44EB-ABF5-B19AC83BD115}"/>
                  </a:ext>
                </a:extLst>
              </p14:cNvPr>
              <p14:cNvContentPartPr/>
              <p14:nvPr/>
            </p14:nvContentPartPr>
            <p14:xfrm>
              <a:off x="1082160" y="1059120"/>
              <a:ext cx="10873800" cy="182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145162-3F34-44EB-ABF5-B19AC83BD1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2800" y="1049760"/>
                <a:ext cx="10892520" cy="18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721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F4ED-1D90-4D1C-A845-2119DA45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34C1-3AA6-4559-A14F-40665F0E9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98E5E2-8E42-478E-AFE7-4BEDEE45DAD3}"/>
                  </a:ext>
                </a:extLst>
              </p14:cNvPr>
              <p14:cNvContentPartPr/>
              <p14:nvPr/>
            </p14:nvContentPartPr>
            <p14:xfrm>
              <a:off x="2400120" y="0"/>
              <a:ext cx="7026120" cy="549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98E5E2-8E42-478E-AFE7-4BEDEE45DA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0760" y="-9360"/>
                <a:ext cx="7044840" cy="55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8A9105-86A2-4D6A-ADC3-544410E829B9}"/>
                  </a:ext>
                </a:extLst>
              </p14:cNvPr>
              <p14:cNvContentPartPr/>
              <p14:nvPr/>
            </p14:nvContentPartPr>
            <p14:xfrm>
              <a:off x="38160" y="2141280"/>
              <a:ext cx="11788560" cy="2903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8A9105-86A2-4D6A-ADC3-544410E829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00" y="2131920"/>
                <a:ext cx="11807280" cy="29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68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2021-07-31T08:26:39Z</dcterms:created>
  <dcterms:modified xsi:type="dcterms:W3CDTF">2021-07-31T08:27:41Z</dcterms:modified>
</cp:coreProperties>
</file>