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1T02:12:11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 2519 0,'0'0'0,"43"-275"47,-22 254-47,0-1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1T03:01:59.44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952 15748 0,'22'0'109,"-1"0"-93,-21-21-1,0 0-15,21 0 16,-21-1-16,0 1 16,0 0-16,-21 21 31,0 0-31,21 21 15,-22 0 1,22 1-16,-21-1 0,21 0 0,0 0 16,0 0-16,0 0 0,0 1 15,0-1-15,0 0 0,0 0 16,21-21 0,1 0-16,-1 0 15,0 0-15,0-21 16,-21 0-1,0 0-15,0-1 0,0 1 16,0 0-16,0 0 16,-21 21-16,0 0 15,0 0 1,-1 0 0,1 21-16,21 0 0,-21 0 15,21 1-15,0-1 0,0 0 16,0 0-16,0 21 0,0-20 0,0-1 15,0 21-15,0-21 0,0 0 16,0 1-16,21-1 0,0 0 0,1-21 16</inkml:trace>
  <inkml:trace contextRef="#ctx0" brushRef="#br0" timeOffset="439.73">1566 15833 0,'0'0'0,"-21"0"0,0 0 0,0 0 15,21 21 1,0 0-1,21-21 17,0 0-32,0-21 15,0 21-15,-21-21 16,0 0-16,0-1 16,0 1-16,0 0 15,-21 0 1,0 21-1,0 0-15,0 21 0,21 0 16,-21 0-16,-1 1 0,22-1 16,0 21-16,-21-21 0,21 22 15,-21-22-15,21 0 0,0 21 16,0-21-16,0 1 0,0-1 0,0 0 16,21 42-16,0-41 0,1-22 15,-1 0-15</inkml:trace>
  <inkml:trace contextRef="#ctx0" brushRef="#br0" timeOffset="1983.27">2646 15748 0,'0'0'0,"0"-21"0,0 0 16,0 0-16,0-1 16,-21 22-1,-1 0 1,1 0-16,21 22 16,-21-1-16,21 0 15,-21 21-15,21 1 0,0-1 0,0 0 16,-21 22-16,0-22 0,-1 22 15,1-22-15,0 21 0,0-20 0,0 20 16,0-20-16,-22-1 0,22 0 16,0-21-16,-21 22 0,20-22 0,1 21 15,0-21-15,0-21 0,0 22 16,21-1-16,-21-21 0,-1 0 16,1-21-1,21-1-15,-21 1 0,21 0 16,0 0-16,-21 0 0,21-22 15,-21 22-15,21-21 0,0 0 0,0-1 16,0 22-16,0-21 0,0 21 16,0-1-16,0 1 0,0 0 15,21 21-15,0 0 16,-21 21-16,21-21 0,0 43 16,1-22-16,-22 0 0,21 0 0,0 21 15,0-20-15,0 20 0,-21-21 16,21 0-16,1 0 0,-1 22 0,0-22 15,0 0-15,0-21 16,0 21-16,1 0 0,-1-21 0,21 0 16,-21 22-16,22-22 0,-22 0 15,21 0-15,-21 0 0,22 0 0,-1 0 16,-21-22-16,21 22 0,1-21 16,-1 0-16,-21 0 0,22 0 0,-22 0 15,21-1-15,-21-20 0,0 21 16,1 0-16,-1 0 0,-21-22 0,0 22 15,0 0-15,0 0 0,0 0 0,0-1 16,0 1-16,-21 21 16,-1 0-16,1 0 15,0 21 1,0 1-16,21-1 0,0 0 16,-21 21-16,21-21 0,0 1 15,-21 20-15,21-21 0,0 0 0,0 0 16,0 1-16,0 20 0,0-21 15,21-21-15,0 21 0,0 0 0,0 1 16,0-22-16,1 0 0,-1 0 16,21 0-16,0 0 0,-20 0 0,20 0 15,21-22-15,-20 1 0,-1 21 16,0-21-16,1 0 0,-22 0 0,21-22 16,-21 22-16,22 0 0,-22 0 15,-21 0-15,0 0 0,21-1 16,-21 1-16,0 0 0,0 0 0,0 0 15,0 0-15,-21 21 32,21 21-17,-21 0-15,21 0 0,0 0 0,-21 0 16,21 1-16,0-1 0,0 0 16,0 0-16,0 0 0,0 0 0,0 1 15,0-1-15,0 21 16,0-63 31,0 0-32,0 0-15,0-1 16,0-20-16,0 21 0,21 0 0,0-22 16,0 22-16,0-21 0,0 21 15,1 0-15,20-1 0,-21 1 0,0 21 16,22 0-16,-22 0 0,0 0 0,21 0 15,-21 0-15,1 21 0,-1 1 16,0-1-16,0 0 0,-21 0 0,0 0 16,0 0-16,0 22 15,0-22-15,0 0 0,0 0 0,0 0 16,0 1-16,0-1 0,0 0 16,0 0-16,-21 0 0,21 0 15,-21-21-15,21-21 31,21 0-15</inkml:trace>
  <inkml:trace contextRef="#ctx0" brushRef="#br0" timeOffset="2121.33">4593 16193 0,'-21'-22'0</inkml:trace>
  <inkml:trace contextRef="#ctx0" brushRef="#br0" timeOffset="2771.98">4424 16066 0,'-21'0'0,"-1"-22"16,1 22-16,0 0 16,0 0-16,0 22 0,0-1 0,-1-21 15,1 42-15,0-21 0,0 0 16,21 1-16,-21 20 0,21-21 0,-21 0 15,21 22-15,0-22 16,0 0-16,0 0 0,0 0 0,0 0 16,0 1-16,21-22 0,21 0 15,-21 0-15,0 0 0,1 0 16,20 0-16,-21-22 0,0 22 0,22-21 16,-22 0-16,0 0 0,0 0 15,0 0-15,0-1 0,-21 1 0,22 0 16,-22 0-16,0 0 15,0 0-15,0-1 16,0 44 0,0-1-1,0 0-15,0 0 16,0 0-16,0 22 0,0-22 16,0 21-16,-22-21 0,22 22 0,0-1 15,0 0-15,0 1 0,0-1 0,0 21 16,0 1-16,0-1 0,0 1 15,0-1-15,22 1 0,-1-1 0,-21 1 16,21-1-16,0 1 0,-21-1 16,21 1-16,-21-1 0,21-20 0,-21 20 15,0 1-15,0-22 0,0 0 16,0 1-16,0-22 0,0 21 0,0-21 16,-21 1-16,0-1 0,0-21 15,0 0-15,0 0 0,-22 0 16,22 0-16,-21 0 0,-1-21 0,1-22 15,0 22-15,-22-42 0,22 20 16,0 1-16,20-22 0,22 22 0,-21 0 16,21-1-16,-21-20 0,21-1 15,0 22-15,0-21 0,0-1 0,0 1 16,0-1-16,0 22 0,0-22 16,21 1-16,0 20 0,1-20 0,-1 21 15,21-1-15,-21 1 0,22 0 0,-22 20 16,21-20-16,-21 21 0,22 0 15,-22 0-15,0-1 0,0 1 16,0 21-16,0-21 0,-21 0 16,0 0-16,0 0 15</inkml:trace>
  <inkml:trace contextRef="#ctx0" brushRef="#br0" timeOffset="3131.42">4805 15854 0,'0'0'0,"0"-21"0,0-22 31,0 22-31,0 0 0,0 42 31,0 0-15,0 22-16,0-1 0,0-21 0,0 43 15,0-22-15,0 0 0,0 1 16,0 20-16,0-20 0,0-1 0,0 0 16,0-21-16,0 22 0,0-22 15,0 0-15,0 0 0,0 0 16,0 1-16,0-44 47,0 1-47,0 0 0</inkml:trace>
  <inkml:trace contextRef="#ctx0" brushRef="#br0" timeOffset="3747.22">4572 16129 0,'0'0'0,"21"0"47,21 0-32,-20 0-15,20-21 0,-21 21 0,21 0 16,1-21-16,-1 0 0,0 21 0,1-22 16,-1 1-16,0 0 0,1 0 15,-22 0-15,0 0 0,0-1 0,0 1 16,-21 0-16,0 0 15,0 0-15,0 0 0,0-1 16,-21 22-16,21-21 0,-21 21 16,0 0-16,0 0 0,0 0 15,-1 21 1,22 1-16,0-1 0,0 0 16,0 21-16,0-21 0,0 22 0,0-1 15,0-21-15,22 22 0,-22-1 0,21 0 16,-21 1-16,0-1 0,0-21 15,0 21-15,0-20 0,0-1 0,0 0 16,0 0-16,0 0 0,0 0 16,0 1-16,0-44 31,0 1-15,0 0-16,0 0 0,0 0 15,0 0-15,0-22 0,0 22 16,21 0-16,0-21 0,0 20 0,0-20 15,1 21-15,20 0 0,-21 0 16,21 21-16,1 0 0,-1 0 0,0 0 16,-20 0-16,20 0 0,0 21 0,-21 0 15,1 0-15,-1 21 0,0-20 16,-21 20-16,0-21 0,0 21 0,-21-20 16,21-1-16,-21 21 0,-1-21 15,1 0-15,0 1 0,0-1 0,0-21 16,0 21-16,21 0 15,0-42 1,0 0-16</inkml:trace>
  <inkml:trace contextRef="#ctx0" brushRef="#br0" timeOffset="8007.49">6604 16150 0,'0'-21'31,"21"21"94,0 0-109</inkml:trace>
  <inkml:trace contextRef="#ctx0" brushRef="#br0" timeOffset="9052.04">6646 16214 0,'0'0'0,"-21"21"0,21 0 15,21-21 48,0-21-63,1 0 16,-1 0-16,0-22 15,-21 22-15,21 0 0,0-21 0,-21-1 16,0 22-16,21-21 0,1-1 0,-22 1 15,0 0-15,0 21 0,21-22 16,-21 1-16,0 21 0,0 0 0,0-1 16,0 1-16,0 0 0,0 0 15,-21 21 17,21 21-32,0 0 0,-22 0 15,22 1-15,-21 20 0,21-21 0,0 21 16,0 1-16,0-1 0,0 22 15,0-22-15,0 0 0,0 1 0,0-1 16,0 0-16,0-21 0,0 22 0,21-22 16,1 0-16,-22 0 0,21 0 15,0 1-15,0-22 0,0 0 0,0 0 16,22 0-16,-22 0 16,0 0-16,21-22 0,-20 22 0,-1-21 15,21-21-15,-21 21 0,0 0 0,1-22 16,-1 1-16,0 0 0,0-1 15,0 1-15,-21 0 0,0-1 0,0 1 16,0 0-16,0-1 0,0 22 16,0 0-16,0-21 0,0 20 0,0 1 15,0 42 17,0 1-32,-21-1 15,21 21-15,0-21 0,0 22 16,0-22-16,0 21 0,0 0 15,0 1-15,0-1 0,0 0 0,0-20 16,0 20-16,0-21 0,0 21 16,0-20-16,0-1 0,0 0 0,0 0 15,0 0 1,0-42 15,0 0-31,0 0 0,0 0 0,0-1 16,0 1-16,0-21 0,21 21 0,0-22 15,-21 22-15,22 0 0,-1-21 16,0 21-16,21-1 0,-21 1 0,1 0 16,-1 21-16,21 0 15,-21 0-15,0 0 0,22 0 0,-22 0 16,0 0-16,-21 21 0,21 0 0,-21 22 16,21-22-16,-21 0 0,0 0 15,0 0-15,0 22 0,0-22 0,0 0 16,0 0-16,0 0 0,0 1 15,-21-1-15,21 0 16,-21-21-16,21 21 16,0-42 31,21 0-47</inkml:trace>
  <inkml:trace contextRef="#ctx0" brushRef="#br0" timeOffset="9451.86">7874 16044 0,'21'0'32,"0"0"-17,0-21-15,1 21 0,-1-21 16,0 0-16,0 0 15,0 21-15,0-21 0,1-1 16,-1 1-16,-21 0 0,21 0 0,-21 0 16,21 0-16,-21-1 15,-21 22 1,0 0-16,0 0 0,-1 0 16,1 0-16,-21 0 0,21 22 15,0 20-15,-1-21 0,1 21 0,0 1 16,0-22-16,21 21 0,-21 1 15,21-1-15,0-21 0,0 21 0,0-20 16,0-1-16,21 0 0,0 0 0,0 0 16,0 0-16,22-21 15,-22 0-15,0 0 0,0 0 0,22 0 16,-22 0-16,0 0 0,21-21 16,-21 21-16,22-21 0,-22 0 0,0 0 15,0 0-15,0-1 0,1 1 0,-1 0 16</inkml:trace>
  <inkml:trace contextRef="#ctx0" brushRef="#br0" timeOffset="9800.25">6498 15960 0,'254'-64'31,"-212"64"-16,22-21-15,-22 21 0,1-21 16,-1 21-16,-21 0 0,0 0 0,0 0 16,1 0-16,-1 0 47</inkml:trace>
  <inkml:trace contextRef="#ctx0" brushRef="#br0" timeOffset="10339.39">9504 15663 0,'0'0'16,"0"-63"0,0 42-16,0 0 0,0-1 0,0 1 15,0 0-15,0 0 16,0 42 15,0 0-31,0 0 0,0 1 0,0 20 16,0-21-16,0 21 15,-21 1-15,21-1 0,-22 0 0,22 1 16,0-1-16,0 0 0,-21 1 0,21-1 16,-21 0-16,21-20 0,0 20 15,0-21-15,0 0 0,0 0 0,0 1 16,0-1-16,21-21 16,0 0-16,1 0 15,-22-21-15,21-1 16,0 1-16,-21 0 0</inkml:trace>
  <inkml:trace contextRef="#ctx0" brushRef="#br0" timeOffset="10568.07">9186 15917 0,'0'0'0,"21"0"31,1 0-31,-1 0 0,0 0 16,21 0-16,-21-21 0,1 21 15,20-21-15,-21 21 0,21 0 0,-20-21 16,20 0-16,-21 21 0,21 0 16,-20 0-16,-1-21 0,0 21 15,0 0-15</inkml:trace>
  <inkml:trace contextRef="#ctx0" brushRef="#br0" timeOffset="10952.42">9758 15875 0,'21'21'16,"-21"0"-16,21-21 0,0 0 15,0 0-15,1 0 0,-1 0 16,0-21-16,21 21 15,-21-21-15,1 21 0,-1-21 16,0 0-16,0 21 0,0-21 0,0 21 16,1-22-16,-22 1 15,0 0-15,0 0 0,-22 21 16,1-21-16,0 21 16,0 0-16,0 0 0,0 0 15,-1 0-15,1 21 0,-21 0 0,21 0 16,0 0-16,21 1 0,-22 20 15,22-21-15,-21 0 0,21 22 16,0-22-16,0 0 0,0 21 16,0-21-16,0 1 0,21-1 0,1 0 15,-1-21-15,0 21 0,0 0 16,0-21-16,0 0 0,22 0 0,-22 0 16,21 0-16,-21 0 0,1 0 15,20-21-15,-21 21 0,0-21 0,0 0 16</inkml:trace>
  <inkml:trace contextRef="#ctx0" brushRef="#br0" timeOffset="11220.06">10350 15748 0,'0'0'0,"0"-42"32,22 42-1,-1 0-31,0 21 0,-21 0 0,21 0 15,0 0-15,0 1 0,1-1 0,-1 0 16,0 0-16,21 0 0,-21 22 16,1-22-16,-1 0 0,0 0 0,0-21 15,-21 21-15,0 0 0,21 1 16,-21-1-16,0-42 47,0-1-47,0 1 0,21 0 0,-21 0 15</inkml:trace>
  <inkml:trace contextRef="#ctx0" brushRef="#br0" timeOffset="11439.54">10774 15685 0,'-43'0'31,"22"21"-31,0 0 0,0 0 16,0 0-16,0 0 0,-1 22 0,1-22 15,0 21-15,0-21 0,0 22 0,0-22 16,-1 0-16,1 21 0,0-20 16,21-1-16,0 0 0,0 0 15,0 0 1,21-42 0,0 0-1,1 0-15</inkml:trace>
  <inkml:trace contextRef="#ctx0" brushRef="#br0" timeOffset="11747.69">11218 15494 0,'0'0'0,"0"-21"31,0 42-31,0 0 15,-21 0-15,21 1 0,-21-1 16,0 0-16,21 21 0,0 1 0,0-22 16,-21 21-16,-1 0 0,1-20 0,21 20 15,0 0-15,0 1 0,-21-22 16,21 21-16,0-21 0,0 22 0,0-22 16,0 0-16,0 0 0,0 0 15,0 0-15,21-21 16,0 0-16,1 0 15,-1 0-15,0-21 0,0 0 16,0 0-16,0 0 0,1 0 16</inkml:trace>
  <inkml:trace contextRef="#ctx0" brushRef="#br0" timeOffset="11955.27">10964 15812 0,'0'0'0,"21"0"32,1 0-17,-1 0-15,0 0 0,0 0 16,0-22-16,0 22 0,22 0 0,-22 0 16,21 0-16,-21-21 0,1 21 0,-1 0 15,0 0-15,0 0 0,0 0 16,0-21-16</inkml:trace>
  <inkml:trace contextRef="#ctx0" brushRef="#br0" timeOffset="12384.07">12382 15727 0,'0'0'16,"0"-21"-16,0 0 0,0-1 0,0 1 15,0 0-15,0 0 16,22 21-16,-22-21 0,21 42 31,-21 0-31,0 0 16,0 0-16,0 1 0,0-1 0,0 21 16,0-21-16,0 0 0,0 22 15,0-22-15,-21 0 0,21 0 0,-22 0 16,22 1-16,0-1 0,0 0 0,0 0 15,22-21 17,-1 0-32,0-21 0</inkml:trace>
  <inkml:trace contextRef="#ctx0" brushRef="#br0" timeOffset="12827.5">12975 15621 0,'0'0'16,"-21"0"0,0 0-16,0 0 15,-22 0-15,22 0 0,0 0 0,-21 21 16,20-21-16,1 21 0,0-21 16,0 0-16,0 22 0,21-1 15,-21-21-15,63 0 31,-21 0-31,0 0 16,0 0-16,22 0 0,-22 0 0,21 0 16,-21 21-16,22-21 0,-22 0 15,21 21-15,-21 0 0,1-21 0,20 21 16,-21-21-16,0 22 0,0-1 16,-21 0-16,22 0 0,-22 0 0,0 0 15,0 1-15,-22-22 0,1 21 0,-21 0 16,21 0-16,-22 0 0,1-21 15,21 21-15,-21-21 0,-1 0 16,1 0-16,0 0 0,-1 0 0,22 0 16,-21 0-16,21 0 0,-1 0 15,1-21-15,0 21 0,21-21 0,-21 0 16,21 0-16,0 0 16,0-1-16,0 1 0,0 0 15,0 0-15,0 0 0,21 0 16</inkml:trace>
  <inkml:trace contextRef="#ctx0" brushRef="#br0" timeOffset="13168.08">12552 15346 0,'-21'21'31,"21"0"-15,21-21 0,0 0-16,0 0 15,0 0-15,0 0 0,-21-21 16,22 0-16,-22 0 16,0 0-16,0-1 0,-22 22 15,22-21-15,0 0 16,-42 21-16,21 0 15,0 0-15,0 0 0,-1 0 0,1 0 16,0 21-16,21 0 16,0 1-16,0-1 0,0 0 0,0 0 15,0 0-15,0 0 0,21 1 0,0-1 16,1-21-16,-1 21 0</inkml:trace>
  <inkml:trace contextRef="#ctx0" brushRef="#br0" timeOffset="13576.09">14076 15452 0,'0'0'16,"0"-21"-16,0-64 15,0 64-15,0 0 16,0-1-16,0 1 0,0 0 0,0 0 16,0 42-1,0 0 1,0 22-16,0-22 0,0 21 0,0-21 15,0 22-15,0-1 0,0 0 16,0 1-16,-21-1 0,21 0 0,-22-21 16,22 22-16,-21-22 0,21 21 0,0-21 15,-21 1-15,21-1 0,0 0 16,0 0-16,0 0 0,21-21 31,0 0-31,1 0 16</inkml:trace>
  <inkml:trace contextRef="#ctx0" brushRef="#br0" timeOffset="14303.02">14457 15579 0,'0'0'0,"0"-21"16,-21 42-1,21 0 1,-22 0-16,1 0 15,0 0-15,21 1 0,-21-1 0,21 0 0,0 0 16,0 0-16,0 0 0,0 1 16,0-1-16,0 0 15,21-21 1,0 0-16,0 0 0,1 0 16,-1 0-16,0 0 0,0 0 0,0 0 15,0-21-15,-21 0 0,22-1 0,-1 1 16,-21 0-16,0 0 15,0 0-15,0 0 0,0-1 16,-21 1-16,-1 21 0,1 0 16,0-21-16,0 21 0,0 0 0,0 0 15,-1 0-15,22-21 16,22 21 15,-1 0-31,21-21 0,0 21 0,-20 0 16,20-21-16,-21 21 0,21 0 0,-20-22 15,20 22-15,-21 0 0,21 0 16,-20-21-16,20 21 0,-21 0 0,0 0 16,22 0-16,-22 0 15,-21 21-15,0 1 16,0-1-16,0 0 0,-21 0 0,-1 0 16,1 0-1,0 1-15,0-1 0,0 0 0,21 0 16,-21 0-16,21 0 0,0 1 15,0-1-15,21-21 16,0 0 0,0 0-16,0 0 0,22 0 0,-1 0 15,-21 0-15,21 0 0,-20-21 16,-1 21-16,21-22 0,-21 1 0,0 0 16,-21 0-16,0 0 0,0 0 15,0-1-15,0 1 0,0 0 16,-21 21-16,0-21 0,0 0 0,0 21 15,0 0-15,-1 0 0,1 0 16,0 0-16,0-21 0,0 21 16,0 0-16,-1 0 15,1 0-15,0 0 16</inkml:trace>
  <inkml:trace contextRef="#ctx0" brushRef="#br0" timeOffset="14575.98">13949 15431 0,'0'0'15,"190"0"1,-147 0-16,20-22 0,1 22 16,-1 0-16,1 0 0,-22-21 15,21 21-15,-20 0 0,-1 0 0,-21 0 16,22-21-16,-22 21 0,0 0 0,-21-21 31,21 21-15</inkml:trace>
  <inkml:trace contextRef="#ctx0" brushRef="#br0" timeOffset="15375.78">16214 15219 0,'0'0'0,"0"-21"0,0 0 16,0 42-1,0 0-15,-22 0 16,22 21-16,0-20 0,0 20 16,0 0-16,-21 1 0,21-22 0,0 21 15,0 0-15,0 1 0,0-22 0,0 21 16,0 1-16,-21-22 0,21 0 15,-21 0-15,21 21 0,-21-20 0,21-1 16,0 0-16,-21-21 0,-1 0 16,1 0-1,0-21 1,21 0 0,0-1-16,0 1 15,0 0-15,0 0 0,0 0 0,21 0 16,0-1-16,1 1 0,20 0 15,-21 0-15,21 21 0,22-21 0,-22 21 16,1 0-16,-1 0 0,21 0 0,-20 0 16,-1 0-16,0 0 0,-20 0 15,20 21-15,-21 0 0,0-21 0,0 21 16,-21 0-16,0 1 0,0-1 0,0 0 16,-21 0-16,0-21 0,0 21 15,-21 0-15,-1-21 0,1 0 0,0 22 16,-1-1-16,1-21 0,0 0 0,20 0 15,-20 0-15,0 0 16,21 0-16,-22 0 0,22 0 0,0 0 16,825-339 109</inkml:trace>
  <inkml:trace contextRef="#ctx0" brushRef="#br0" timeOffset="15531.88">16933 15494 0,'0'21'15,"-21"-21"1,21 21-16,-21 1 16,21-1-16,0 0 0,0 0 0,0 0 15,-21 0-15,21 1 0,0-1 0,0 0 16,-21 0-16,21 0 15,0 0-15,21-21 47,0-21-47,0 0 16</inkml:trace>
  <inkml:trace contextRef="#ctx0" brushRef="#br0" timeOffset="15876.01">16997 15261 0,'0'0'0,"-21"-21"0,-43 21 16,43 21-16,0-21 15,21 21-15,-21 1 0,-1-1 16,22 0-16,0 0 0,0 0 16,0 0-16,0 1 0,22-1 15,-1-21-15,0 0 0,0 0 16,21 0-16,-20 0 0,-1 0 0,0 0 15,0 0-15,0 0 0,0 0 16,1-21-16,-22-1 0,0 1 16,0 0-16,0 0 0,0 0 15,0 0-15,0-1 0,-22 1 16,1 0-16,0 0 0,0 0 0,0 21 16,0 0-16,-1 0 15,1 0-15,0 21 0,0 0 16,21 0-16,-21 0 0,21 1 0,0-1 15,0 0-15,0 0 0,0 0 16,0 0-16,0 1 0,21-1 0,0 0 16</inkml:trace>
  <inkml:trace contextRef="#ctx0" brushRef="#br0" timeOffset="16607.66">17801 15558 0,'0'0'16,"-63"-64"-1,41 43-15,1 21 0,0 0 16,-21-21-16,21 21 0,-1 0 0,-20 0 16,0 0-16,21 0 0,-22 0 15,22 21-15,-21 0 0,21 0 16,-1 0-16,1 1 0,0-1 0,0 0 15,21 0-15,0 0 0,0 0 0,0 1 16,0-1-16,0 0 0,21 0 16,21-21-16,-20 21 0,20-21 0,0 0 15,-21 0-15,22 0 0,-1 0 0,0 0 16,-20 0-16,-1 0 0,21-21 16,-21 21-16,0-21 0,1 0 0,-1 0 15,-21-1-15,21 1 0,-21 0 16,0 0-16,0 0 15,0 0-15,0 42 47,0 0-47,0 0 16,-21 0-16,21 0 0,0 1 16,-21 20-16,21-21 0,-22 21 0,22 1 15,-21-1-15,21 0 0,0 1 0,0-1 16,0 22-16,0-1 0,0-21 15,0 22-15,0-1 0,0 1 0,0-22 16,0 22-16,0-22 0,0 22 0,0-22 16,0 21-16,0-20 0,0 20 15,0-20-15,0-1 0,0 0 16,0-21-16,-21 22 0,0-22 0,21 0 16,-21 0-16,0 0 0,-1-21 15,-20 22-15,21-22 0,0 0 0,-22 0 16,1 0-16,21 0 0,-21-22 0,-1 1 15,1 0-15,0 0 0,-1 0 16,1-22-16,0 1 0,-1-21 0,1 20 16,21 1-16,21-22 0,0 22 15,0-21-15,0-1 0,0 22 0,21-22 16,0 22-16,21-22 0,1 22 0,-1 0 16,0-22-16,1 22 15,-1 0-15,22-1 0,-22 1 0,0 0 16,22 20-16,-22-20 0,0 0 0,1-1 15,-1 22-15,0-21 0,22 0 16</inkml:trace>
  <inkml:trace contextRef="#ctx0" brushRef="#br0" timeOffset="17076.04">18457 15071 0,'-21'21'16,"21"0"-1,-21-21 1,21 21-16,-21-21 0,21-21 47,0 0-31,0 0-1,0 0-15,0-1 0,0 1 16,21 21-16,0 0 15,0 0-15,0 0 16,1 0-16,-1 0 16,0 0-16,-21 43 0,0-22 15,21 0-15,-21 0 0,0 0 16,0 0-16,-21 22 0,0-22 0,0 0 16,-1 21-16,1-20 0,-21-22 15,0 21-15,20 0 0,1-21 16</inkml:trace>
  <inkml:trace contextRef="#ctx0" brushRef="#br0" timeOffset="17468.06">18690 15028 0,'0'-21'93,"0"0"-61,21 21-32,0 0 15,1 0 1,-1 21 0,-21 0-16,0 22 15,0-22-15,0 21 0,0-21 0,0 1 16,-21 20-16,-1 0 0,-20-21 15</inkml:trace>
  <inkml:trace contextRef="#ctx0" brushRef="#br0" timeOffset="37223.42">18394 15050 0,'0'21'15,"21"0"32,0-21-31,0 0 15,-21-21-31,21 21 0,-21-21 16,0-1-16,22 22 15,-22-21-15,-22 21 47,22 21-31,0 1-16,-21-1 16,21 0-1,21-21 16</inkml:trace>
  <inkml:trace contextRef="#ctx0" brushRef="#br0" timeOffset="39384.33">18902 15028 0,'-21'0'32,"-1"0"-17,1 0 1,0 0 15,0 0 32,21-21 30,-21 21-77,0 0 0,-1 0-1,1 0 1,21 21-16,-21-21 15,21 22-15,0-1 16,0 0 0,21-21 31,0 0-16,-21-21-31,0 0 15,0-1 1,0 1 0,-21 21 31,21 21-32,-21-21-15,21 22 0,0-1 16,0 0-1,21-21 17,0 0-32,1-21 15,-1 21 1,-21-21-16,21-1 16,-21 1-16,0 0 15,-21 21 16,0 0-31,-1 0 16,22 21 0,0 0-1,0 1-15,0-1 32,22-21-17,-1 0 1,-21-21-1,0-1 1,0 1 15,21 21 63,0 0-63,-21-21 63,0 0-78,0 42 62,0 0-47,0 0-15,-21-21-1,21 22-15,-21-22 0,0 0 16,-1 0-16,1 0 16,21-22 30,0 1-46,21 21 0,1-21 16,-1 21-16,0 0 16,-21-21-1,21 21-15,-21 21 47,0 0-31,-21-21 31,21-21-16,0 0 0,21 21 16,0 0-16,0 0-31,1 0 16,-22 21 0,21-21-1,-21 21 1,0 0-1,0 1 1,0-1 0,0 0-16,0 0 15,0 0-15,0 0 16,0 1-16,0-1 16,-21 0-16,21 0 15,-22 0-15,1 0 16,21 1-16,-21-22 15,0 21-15,0 0 0,0 0 16,-1-21-16,-20 21 0,21-21 16,0 0-16,0 21 0</inkml:trace>
  <inkml:trace contextRef="#ctx0" brushRef="#br0" timeOffset="40563.32">18881 15050 0,'-22'0'31,"22"21"-15,-21-21-16,21 21 0,0 0 15,-21-21-15,21 21 16,-21-21-16,21 21 0,-21 1 15,0-22 1,21 21-16,-22-21 16,22 21-1,-21-21 1,21-21 31,21 21-32,-21-21 1,22 21-16,-22-22 0,0 1 16,0 0-16,21 21 0,-21-21 0,0 0 15,0 42 63,0 0-78,0 0 16,0 0 0,0 1-16,0-1 15,0 0-15,0 0 16,0 0 0,0 0-1,0 1 1,0-1-16,-21 0 15,-1-21-15,22 21 0,-21-21 0,21 21 16,-21-21-16,0 21 0,0-21 16,0 22-16,21-1 0,-22-21 15,1 0 1,0 0 0</inkml:trace>
  <inkml:trace contextRef="#ctx0" brushRef="#br0" timeOffset="41103.44">18394 15409 0,'63'-21'15,"-63"0"-15,21 21 0,1 0 16,-22-21-1</inkml:trace>
  <inkml:trace contextRef="#ctx0" brushRef="#br0" timeOffset="41751.68">18881 15219 0,'0'21'47,"0"0"-47,0 0 15,0 1 1,-22-22 15,22-22 16,0 1-31,22 0-1,-22 0-15,0 0 0,21 21 16,-21 21 31,-21 0-32,-1 0-15,1 0 16,0-21-16,0 0 16,21 22-16</inkml:trace>
  <inkml:trace contextRef="#ctx0" brushRef="#br0" timeOffset="48195.34">24469 11113 0,'0'0'0,"-22"0"0,1 0 16,0 0-1,0 0-15,0 0 0,21 21 0,-21-21 16,-1 0-16,1 0 0,0 0 16,21 21-16,-21-21 0,0 0 0,0 0 31,42 0 0,0 0-31,0 0 16,0 0-16,22 0 0,-22-21 0,21 21 15,0 0-15,22 0 0,-22-21 16,22 21-16,-1 0 0,-20 0 0,20 0 16,-21 0-16,22-22 0,-22 22 15,1 0-15,-1 0 0,-21 0 16,0 0-16,0 0 0,1 0 0,-44 0 47,1 0-47,0 0 15,0 0-15,0 0 16,0 0-16,-1 0 0,-20 0 0,21 0 16,0 0-16,0 0 0,-22 0 15,22 0-15,0 0 0</inkml:trace>
  <inkml:trace contextRef="#ctx0" brushRef="#br0" timeOffset="48556.24">24236 11261 0,'0'0'0,"-21"0"0,42 0 47,0 0-47,0 0 16,0 0-16,22-21 0,-1 21 0,0-22 16,1 22-16,-1 0 0,21 0 15,1-21-15,-22 21 0,22 0 0,-1 0 16,1-21-16,-22 21 0,0 0 15,1 0-15,-1 0 0,0-21 0,-20 21 16,-1 0-16,0 0 0,0 0 16,0 0-16,-42 0 31,0 0-15,0 0-16,0 0 0</inkml:trace>
  <inkml:trace contextRef="#ctx0" brushRef="#br0" timeOffset="-62828.1">28892 5482 0</inkml:trace>
  <inkml:trace contextRef="#ctx0" brushRef="#br0" timeOffset="149614.96">4953 3239 0,'0'21'16,"0"0"0,0 0-1,-21 0 1,0-21-16,-1 0 0,22 21 0,-21-21 15,0 0-15,0 0 0,0 22 16,0-22-16,-1 0 0,1 0 0,0 0 16,-21 0-16,21 0 0,-1 0 0,-20 0 15,21 0-15,-21 0 0,20 0 16,1 0-16,-21 0 0,21 0 0,0-22 16,-1 22-16,1-21 0,-21 21 15,21-21-15,0 0 0,-1 21 16,1-21-16,0 0 0,0-1 0,21 1 15,-21 0-15,0 0 0,-1 0 0,22 0 16,-21-1-16,21 1 0,-21 0 16,0 0-16,21-21 0,0 20 0,-21 1 15,0 0-15,21 0 0,0-21 16,-22 20-16,1 1 0,21-21 0,-21 21 16,21-22-16,-21 22 0,21-21 0,0 21 15,0-22-15,0 22 0,0-21 16,0 0-16,0 20 0,0-20 15,0 21-15,0-21 0,0 20 0,0-20 16,0 21-16,0-21 0,21 20 16,-21-20-16,0 21 0,21-21 0,0 20 15,-21-20-15,22 21 0,-1-21 16,0 20-16,0 1 0,0-21 0,0 21 16,1-22-16,20 22 0,-21 0 0,21 0 15,1-21-15,-1 20 0,0 1 16,1 0-16,-1 0 0,0-21 0,1 20 15,20 22-15,-20-21 0,-1 0 16,21 0-16,-20 0 0,20 0 0,-20 21 16,20-22-16,1 1 0,-22 0 15,21 21-15,1-21 0,-1 0 16,1 21-16,-1-21 0,1 21 0,21-22 16,-22 22-16,22-21 0,-22 21 15,22-21-15,-22 21 0,22-21 0,-21 21 16,20 0-16,1-21 0,-22 21 15,22 0-15,0-21 0,-1 21 0,22-22 16,-21 22-16,0 0 0,-1 0 0,1-21 16,0 21-16,-1 0 0,22 0 15,-21 0-15,-1-21 0,22 21 0,-21 0 16,21 0-16,-22 0 0,22 0 16,-21 0-16,21 0 0,-22-21 15,1 21-15,21 0 0,-21 0 0,20 0 16,1 0-16,-21 0 0,21-21 15,0 21-15,-22 0 0,22 0 0,-21 0 16,-1 0-16,22 0 0,-21-21 16,21 21-16,0 0 0,-1 0 0,1 0 15,0 0-15,0 0 0,-21 0 16,20 0-16,1 0 0,-21 0 16,21 0-16,0 0 0,-1 0 0,1 0 15,0-22-15,0 22 0,0 0 0,-22 0 16,22 0-16,-21 0 0,21 0 15,-22 0-15,22 0 0,0 0 16,-21 0-16,21 0 0,-22 0 0,1 0 16,0 0-16,20 0 0,-20 0 0,0 0 15,-1 0-15,1 0 0,0 0 16,21 0-16,-22 0 0,1 0 0,21 0 16,-22 0-16,1 0 0,0 22 15,-1-22-15,-20 0 0,21 0 0,-1 0 16,1 0-16,0 21 0,-1-21 0,1 0 15,0 0-15,-22 21 0,22-21 16,-22 0-16,1 0 0,20 21 0,-20-21 16,-1 21-16,22-21 0,-21 21 15,20-21-15,1 22 0,-22-22 16,22 21-16,0-21 0,-22 21 0,22-21 16,-22 21-16,1-21 0,-1 21 15,-20-21-15,20 21 0,-20 1 0,-1-22 16,0 21-16,1 0 0,20-21 15,-21 21-15,1 0 0,-1 0 0,0-21 16,1 22-16,-1-1 0,0 0 0,1 0 16,-1 21-16,0-20 0,1-1 15,20 21-15,-20-21 0,-1 22 0,0-22 16,1 21-16,-1 0 0,0-20 16,1 20-16,-1-21 0,0 21 0,-21-20 15,22-1-15,-1 21 0,-21-21 16,22 0-16,-22 22 0,0-22 15,0 0-15,0 0 0,0 0 0,1 1 16,-1-1-16,0 0 0,-21 21 0,21-21 16,-21 1-16,0-1 0,0 21 15,0-21-15,0 22 0,0-22 0,0 21 16,0-21-16,0 0 0,0 22 0,-21-22 16,0 0-16,0 21 0,-1-20 15,1-1-15,0 0 0,0 0 0,-21 0 16,20 0-16,-20 1 0,21-1 15,-21-21-15,-1 21 0,1 0 16,0 0-16,-1 0 0,1-21 0,0 22 16,-22-1-16,1 0 0,-1-21 0,1 21 15,-1 0-15,1-21 0,-1 21 16,1 1-16,-22-22 0,21 21 0,1 0 16,-22-21-16,22 21 0,-22-21 0,22 0 15,-22 21-15,0-21 0,1 0 16,-1 21-16,0-21 0,1 0 0,-1 0 15,0 22-15,1-1 0,20-21 0,-21 0 16,1 0-16,-1 21 0,0-21 16,1 0-16,-1 0 0,0 21 15,1-21-15,-1 0 0,0 0 0,1 0 16,-1 0-16,22 0 0,-22 0 16,0 21-16,1-21 0,-1 0 0,0 0 15,22 0-15,-22 0 0,0 0 0,1 0 16,-1 0-16,22 0 0,-22 0 15,21 0-15,-20 0 0,20 0 0,-20 0 16,20 0-16,-21 0 0,22 0 0,-22 0 16,1 0-16,20 0 0,-21 0 15,22 0-15,-22 0 0,22 0 0,-1 0 16,-20 0-16,20 0 0,1 0 0,-1 0 16,-21 0-16,22 0 0,-1 0 15,-20 0-15,20 21 0,1-21 16,-1 0-16,1 0 0,-1 0 0,1 0 15,-1 22-15,1-22 0,-22 0 0,22 0 16,-1 0-16,1 21 0,-22-21 16,21 0-16,1 0 0,-22 21 0,22-21 15,-22 0-15,22 0 0,-1 0 0,-21 0 16,22 0-16,-1 0 0,1 21 0,-1-21 16,-20 0-16,20 0 0,1 0 15,-22 0-15,22 0 0,-22 0 0,21 0 16,-20 0-16,20 0 0,1 0 15,-22 0-15,22 0 0,-1 0 16,-21 0-16,22 0 0,-22 0 0,22 0 16,-22 0-16,22 0 0,-22 0 0,0 0 15,1 0-15,20 0 0,-21 0 0,1 0 16,20 0-16,-20 0 0,20 0 16,-21 0-16,22 0 0,-1 0 0,-20 21 15,20-21-15,-20 0 0,20 0 0,1 0 16,-22 0-16,21 0 0,1 0 15,-1 0-15,-20 0 0,20 0 0,1 0 16,-1 0-16,1 0 0,-1 0 0,22 0 16,-22 0-16,1 0 15,-1 0-15,22-21 0,-21 21 0,20 0 16,1 0-16,-22 0 0,22 0 0,0-21 16,-1 21-16,1 0 0,0 0 0,-1-21 15,22 21-15,-21 0 0,0 0 16,-1 0-16,1 0 0,21-21 0,-22 21 15,22 0-15,-21 0 0,21 0 0,-22 0 16,22-22-16,-21 22 0,21 0 16,-22 0-16,22 0 0,0 0 0,0 0 15,0 0-15,-22 0 0,22 0 0,0 0 16,0 0-16,21-21 0,-21 21 16,0 0-16,-1 0 0,1 0 31,21-21-16,0 0-15,0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1T02:57:08.7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1185 487 0,'0'0'0,"0"-21"0,0 0 16,0-1-16,-21 1 16,0 0 15</inkml:trace>
  <inkml:trace contextRef="#ctx0" brushRef="#br0" timeOffset="424.37">1143 720 0,'0'84'16,"0"-20"-16,0-22 15,0 22-15,0-22 0,0 22 16,0-22-16,0 21 0,0-20 16,0-1-16,0-21 0,0 22 0,0-22 15,0 0-15,0 0 16,0 0-16,0-42 31,0 0-15,0-21-16,0 20 0,21 1 15,-21-21-15,21 0 0,-21 20 16,21-20-16,1-21 0,-1 20 0,0 1 16,0 0-16,21-1 0,-20 1 15,20 21-15,0 0 0,-21-1 0,22 1 16,-1 21-16,-21 0 0,22 21 16,-22 1-16,0-1 0,0 21 15,0 0-15,-21-20 0,0 20 16,0 0-16,0 1 0,0-1 15,0-21-15,0 21 0,0 1 0,0-22 16,0 0-16,0 0 0,0 0 16,0 1-16,0-1 0,0 0 15,0-42 32,0 0-47,0-1 16,0 1-16,0 0 15,0 0-15</inkml:trace>
  <inkml:trace contextRef="#ctx0" brushRef="#br0" timeOffset="841.03">1185 360 0,'0'0'0,"0"21"32,0 21-32,0-20 15,0 20-15,0 0 16,0 22-16,0-22 0,0 0 0,0 22 15,0-1-15,-21-20 0,21-1 16,0 0-16,-21 1 0,21-1 16,0-21-16,-21 0 0,21 1 0</inkml:trace>
  <inkml:trace contextRef="#ctx0" brushRef="#br0" timeOffset="1312.1">1968 487 0,'0'0'15,"0"-21"-15,22 21 0,-22-21 0,0-1 16,0 1 0,0 42-1,0 1 1,0-1-16,0 21 0,0 0 16,0 1-16,0-1 0,0 22 15,0-22-15,-22 21 0,22-20 16,0 20-16,-21 1 0,0-22 0,21 0 15,-21 1-15,0-1 0</inkml:trace>
  <inkml:trace contextRef="#ctx0" brushRef="#br0" timeOffset="1397.27">2011 1291 0,'42'-63'16,"-42"20"-1</inkml:trace>
  <inkml:trace contextRef="#ctx0" brushRef="#br0" timeOffset="1486.18">1672 974 0,'0'0'0,"-42"0"0</inkml:trace>
  <inkml:trace contextRef="#ctx0" brushRef="#br0" timeOffset="1580.67">1926 868 0,'21'0'0,"64"-21"15,-43 0 1,1-1-16,-1 22 0,21-21 16,-20 0-16</inkml:trace>
  <inkml:trace contextRef="#ctx0" brushRef="#br0" timeOffset="1686.18">2603 720 0,'-84'42'15</inkml:trace>
  <inkml:trace contextRef="#ctx0" brushRef="#br0" timeOffset="1788.72">2434 910 0,'-21'0'63,"0"0"-63</inkml:trace>
  <inkml:trace contextRef="#ctx0" brushRef="#br0" timeOffset="2224.98">1884 508 0,'0'0'0,"21"-42"31,-21 21-31,21 21 15,-21 21-15,0 0 0,0 0 16,0 0-16,0 0 0,0 22 0,0-1 16,0 0-16,0 22 15,0-22-15,-21 22 0,21-1 0,-21-20 16,21 20-16,0-21 0,0 22 16,0-22-16,0 1 0,0-22 0,0 21 15,0-21-15,0 0 0,0 1 16,0-1-16,21-21 0,0 0 15,0 0-15,0 0 0,1 0 16,-1 0-16,0 0 0,0-21 0,0 21 16,-21-22-16,21 1 0,1 0 15,-1 0-15</inkml:trace>
  <inkml:trace contextRef="#ctx0" brushRef="#br0" timeOffset="2449.1">1820 974 0,'0'0'0,"85"-43"32,-43 43-32,-21 0 0,1-21 0,20 0 15,-21 21-15,21-21 0,22 21 16,-22-21-16,1 21 0,-1 0 15,-21-21-15,21-1 0,-20 22 16,-22-21-16</inkml:trace>
  <inkml:trace contextRef="#ctx0" brushRef="#br0" timeOffset="3872.7">2582 720 0,'0'0'0,"0"-21"16,0-1-16,0 1 16,0 0-16,0 0 15,0 42 1,0 0-1,0 0-15,0 1 0,0-1 16,0 21-16,-21-21 0,21 22 0,-21-1 16,21 0-16,0 1 0,-21-1 15,0 0-15,21 1 0,0-22 0,-22 21 16,1-21-16,21 22 0,-21-22 16,21 0-16,-21 0 0,21 0 15,-21-21 1,0-21-1,21 0-15,0 0 0,0 0 16,0-1-16,0 1 0,0 0 16,0-21-16,21-1 0,0 22 0,0-21 15,0 0-15,0-1 0,1 1 16,20 0-16,-21 20 0,21-20 0,-20 21 16,-1 0-16,21 0 0,-21 21 15,22 0-15,-22 0 0,0 0 0,21 0 16,-21 21-16,1 0 0,-1 0 15,0 0-15,-21 0 0,0 22 0,21-22 16,-21 21-16,0 1 16,0-22-16,0 21 0,0-21 0,0 0 15,0 1-15,0-1 0,0 0 16,0 0-16,0 0 0,-21-21 16,21-21 15,0 0-31,0 0 0,0 0 15,0-1-15,21-20 0,0 0 0,0 21 16,22-22-16,-22 1 0,21 0 16,-21-1-16,22 22 0,-1 0 0,0 0 15,1 0-15,-1-1 0,0 22 16,1 0-16,-1 22 0,-21-22 0,0 42 16,1-21-16,-1 21 0,-21-20 0,0 20 15,0 0-15,0 1 0,0-1 16,0-21-16,-21 21 0,-1-20 15,1 20-15,21-21 0,-21 0 16,21 0-16,-21-21 0,21 22 0,-21-22 16,21-22 15,21 1-31</inkml:trace>
  <inkml:trace contextRef="#ctx0" brushRef="#br0" timeOffset="4277.53">3514 1334 0,'63'0'31,"-42"-22"-31,0 1 0,22 0 16,-22 21-16,0-21 0,21-21 0,1 20 15,-22-20-15,21 0 0,1-1 16,-22 1-16,21-21 0,0-1 0,1 1 15,-22-1-15,0 22 0,21-22 16,-20 1-16,-22 20 0,21-20 16,-21 21-16,0-1 0,0 22 0,0-21 0,0 21 15,-21 21 1,-1 0-16,1 0 0,0 0 0,0 21 16,0 0-16,0 21 0,-1 1 15,1-1-15,0 0 0,21 1 0,-21 20 16,21 1-16,-21-22 0,21 21 15,0-20-15,0 20 0,0-20 0,0-1 16,0 0-16,21 1 0,0-22 0,0 21 16,0-21-16,1 0 0,-1-21 15,0 22-15,0-22 0,21 0 0,-20 0 16,-1 0-16,21 0 0,-21 0 16,0 0-16,22-22 0,-22 22 0,0-21 15,0 0-15,0 21 0</inkml:trace>
  <inkml:trace contextRef="#ctx0" brushRef="#br0" timeOffset="5037.14">2921 2053 0,'0'0'0,"-21"-148"31,21 127-31,0-21 0,0 20 0,0 1 16,0 42 0,0 1-16,0-1 0,0 21 15,0 0-15,0 1 16,0-1-16,0 0 0,0 22 0,0-1 16,0 1-16,0-22 0,0 22 0,0-1 15,-21 1-15,21-22 0,-22 22 16,22-22-16,0 0 0,0 1 0,0-1 15,-21 0-15,21-21 0,0 1 16,0-1-16,0 0 0,0 0 0,21-21 16,1 21-16,-1-21 15,21 0-15,-21 0 0,0 0 16,22 0-16,-1 0 0,0 0 16,1 0-16,-1-21 0,22 21 0,-1-21 15,-21 21-15,22 0 0,-1-21 16,1 21-16,-1 0 0,1-21 0,-1 21 15,-20-22-15,20 22 0,-20-21 16,-1 21-16,-21 0 0,0-21 0,0 21 16,1 0-16,-22-21 0,0 0 0,0 0 15,-22-1 1,1 1-16,-21 21 0,21 0 16,0 0-16,-22-21 0,22 21 0,0 0 15,0 0-15,0 0 0,-1 0 16,44 0-1,-1 0 1,0 0-16,0 0 0,0 0 16,0 0-16,1 21 0,-1 0 0,0-21 15,0 22-15,0-1 0,-21 0 0,21 21 16,-21-21-16,0 1 0,0-1 16,0 0-16,-21 21 0,0-21 0,-21 1 15,21-1-15,-1 0 0,1 0 0,0 0 16</inkml:trace>
  <inkml:trace contextRef="#ctx0" brushRef="#br0" timeOffset="5705.57">4572 2582 0,'0'0'0,"0"-21"15,0-127 1,0 127-16,0 0 0,0 0 16,0 63-1,0-21 1,0 21-16,0 1 0,0-1 0,0 0 16,0 22-16,0-22 0,0 22 0,0-22 15,0 22-15,0-22 0,0 21 16,0-41-16,-21 20 0,21 0 0,0 1 15,0-22-15,0 0 0,0 0 16,0 0-16,0 0 0,0-42 31,0 0-31,0 0 16,0 0-16,21 0 0,0-1 16,-21 1-16,21-21 0,0 21 0,1 0 15,-22-22-15,42 22 0,-21-21 0,0 21 16,22-1-16,-22 1 0,21 0 15,0 0-15,1 21 0,-22 0 0,21 0 16,1 0-16,-1 21 0,-21 0 0,0 0 16,0 1-16,1 20 0,-22-21 15,0 21-15,0-20 0,0 20 16,-22-21-16,1 21 0,0-20 0,-21 20 16,-1-21-16,1 0 0,0 43 15,-1-43-15,1 0 0,21 0 0,-21-21 16,20 0-16,-20 0 0,21 0 0,21-21 31,0 0-31,-21 21 0</inkml:trace>
  <inkml:trace contextRef="#ctx0" brushRef="#br0" timeOffset="6100.5">5524 2815 0,'0'21'32,"-21"1"-32,0-1 0,0 0 0,0 0 15,0 0-15,-1 22 0,1-22 0,0 0 16,21 21-16,-21-21 0,0 1 16,21-1-16,0 21 0,0-21 0,0 0 15,0 1-15,0-1 16,21-21-16,0 0 0,0 0 15,0 0-15,22 0 0,-22-21 0,21-1 16,-21 1-16,22 0 16,-22 0-16,0 0 0,21 0 0,-20-22 15,-1 22-15,0 0 0,-21-21 0,0 20 16,0-20-16,0 21 0,0 0 16,-21 0-16,0-1 0,-1 1 0,1 21 15,-21 0-15,21 0 0,-43 0 0,43 0 16,0 0-16,-21 21 0,20 1 15,22-1-15,0 0 0,-21 0 0,21 0 16,0 0-16,0 1 0,0-1 0,21-21 16,1 21-16,-1 0 0,0-21 15,0 0-15</inkml:trace>
  <inkml:trace contextRef="#ctx0" brushRef="#br0" timeOffset="6616.88">6456 2836 0,'-106'-63'31,"85"63"-31,-22 0 16,1 0-16,21 0 0,-21 0 16,20 21-16,-20 0 0,0 0 15,-1 1-15,22 20 0,-21-21 0,0 0 16,20 22-16,1-22 0,-21 21 0,21-21 15,21 0-15,0 22 0,0-22 16,0 0-16,0 0 0,0 0 0,21 1 16,0-22-16,0 0 0,0 0 0,22 0 15,-22 0-15,21 0 0,1 0 16,-1 0-16,0-22 0,1 1 0,-1 0 16,0 0-16,22 0 0,-22-22 0,0 1 15,1 21-15,-1-21 0,-21-22 16,22 22-16,-22-22 0,21 22 0,-21-22 15,-21 1-15,21-1 0,-21 22 16,0-21-16,0 20 0,0 1 16,0 21-16,0-22 0,-21 22 15,0 0-15,0 21 0,0 21 16,0 0-16,-1 1 0,22-1 16,0 21-16,-21 22 0,21-22 0,-21 0 15,21 22-15,0-22 0,0 22 16,0-22-16,0 0 0,0 1 0,0-1 15,0 0-15,0 1 0,0-22 0,21 0 16,0 21-16,-21-21 0,22-21 16,-1 22-16,0-22 0,21 0 0,-21 0 15,1 0-15,20 0 0,-21 0 16,0 0-16,22-22 0</inkml:trace>
  <inkml:trace contextRef="#ctx0" brushRef="#br0" timeOffset="6948.13">7133 2773 0,'0'0'0,"21"0"0,-42 21 32,21 0-32,-21 0 15,21 1-15,0-1 0,0 0 16,0 0-16,-21 0 0,21 0 0,0 1 16,0-1-16,0 0 0,21-21 15,0 21-15,0-21 16,0 0-16,1 0 0,-1 0 0,21 0 15,-21 0-15,0-21 0,22 0 0,-22 21 16,21-21-16,-21-1 0,22 1 0,-22 0 16,0 0-16,0-21 0,0 20 15,1 1-15,-1 0 0,-21 0 0,21 0 16,-21 0-16,0 42 31,0 0-31,-21 21 16,21-21-16,0 22 0,-21-1 0,21 0 15,-22 1-15,22 20 16,0-20-16,-42 20 0</inkml:trace>
  <inkml:trace contextRef="#ctx0" brushRef="#br0" timeOffset="6969.14">7514 3704 0,'0'0'0</inkml:trace>
  <inkml:trace contextRef="#ctx0" brushRef="#br0" timeOffset="7164.87">7599 4191 0,'0'106'15,"-21"-106"1,-1 0-16,1 0 15,0-21-15,0 0 0,21-1 0,-21-20 16,21 21-16,-21-21 0,21-22 16,0 22-16,0-22 0,0 1 0,0-1 0,0 1 15,21-22-15,0 22 16,0-22-16,0 21 0,22 1 0,-22-1 16,21 1-16,0-1 0,1 22 0,-1 0 15,-21 21-15,22-22 0,-22 43 16,0-21-16,21 21 0</inkml:trace>
  <inkml:trace contextRef="#ctx0" brushRef="#br0" timeOffset="7653.95">7408 3154 0,'0'0'0,"0"-21"0</inkml:trace>
  <inkml:trace contextRef="#ctx0" brushRef="#br0" timeOffset="7749.15">7493 3450 0,'0'212'31,"21"-149"-31,-21-20 0,21 41 0</inkml:trace>
  <inkml:trace contextRef="#ctx0" brushRef="#br0" timeOffset="7782.07">7556 4276 0,'0'63'16</inkml:trace>
  <inkml:trace contextRef="#ctx0" brushRef="#br0" timeOffset="8468.75">5080 4001 0,'0'0'0,"42"-43"32,-42 22-17,0 42 1,0 22-1,0-1-15,0 0 0,0 22 0,0-1 16,-21 22-16,21-22 0,0 22 16,-21 0-16,21 21 0,-21-22 0,21 22 15,0-21-15,0-1 0,0 1 0,0-21 16,0-1-16,0 1 0,0-22 0,0 0 16,0 1-16,0-22 0,0 21 15,0-21-15,21 0 0,-21 1 16,21-22-1,-21-22 1,0 1 0,42 0-16,-42 0 0</inkml:trace>
  <inkml:trace contextRef="#ctx0" brushRef="#br0" timeOffset="8628.82">5567 5398 0,'296'0'31,"-232"0"-31,-1 0 0,1 0 0,-1 0 15,1 0-15,-22-22 0,21 22 0,-20 0 16,-1 0-16,0 0 0,-20 0 16,-1 0-16,-21-21 15,-21 21 1,-1 0-16,1-21 0,0 21 0,0-21 16</inkml:trace>
  <inkml:trace contextRef="#ctx0" brushRef="#br0" timeOffset="8656.79">6202 5207 0,'0'0'0,"0"-21"0</inkml:trace>
  <inkml:trace contextRef="#ctx0" brushRef="#br0" timeOffset="8701.4">6096 5122 0,'0'0'0,"-21"-21"0</inkml:trace>
  <inkml:trace contextRef="#ctx0" brushRef="#br0" timeOffset="8892.94">6054 5122 0,'21'22'31,"0"-22"-31,0 0 0,0 21 16,0-21-16,1 0 0,20 21 15,-21-21-15,0 21 0,22-21 0,-22 21 16,0 0-16,21-21 0,-21 22 15,1-1-15,-1 0 0,-21 21 0,0-21 16,0 1-16,0 20 0,0-21 0,0 0 16,0 22-16,-21-22 0,-1 21 15,-20-21-15,0 22 0,-1-22 0,1 21 16,0-21-16,21 0 0,-22 1 0,-20-1 16,20 0-16,1 0 0</inkml:trace>
  <inkml:trace contextRef="#ctx0" brushRef="#br0" timeOffset="8934">5863 5842 0,'21'0'0</inkml:trace>
  <inkml:trace contextRef="#ctx0" brushRef="#br0" timeOffset="9248.86">5715 5376 0,'148'0'15,"-84"0"-15,-22 0 0,0 0 16,-21 0-16,22 0 0,-22 0 0</inkml:trace>
  <inkml:trace contextRef="#ctx0" brushRef="#br0" timeOffset="10277.14">5186 5334 0,'-21'0'15,"-1"21"-15,1-21 16,0 0 0,21 21-1,21-21 1,0 0-16,22 0 15,-1 0-15,0 0 0,1 0 0,20 0 16,1 0-16,-1 0 0,22 0 16,-22 0-16,22 0 0,-21 0 0,20 0 15,-20 0-15,-1 0 0,1 0 16,-22 0-16,0 0 0,-20 0 0,-1 0 16,-21 22-16,-21-1 15</inkml:trace>
  <inkml:trace contextRef="#ctx0" brushRef="#br0" timeOffset="11860.92">7832 5440 0,'0'21'0,"0"0"15,21-21 16,0 0-31,0 0 16,0-21-16,0 21 0,1-21 16,-1 21-16,0-21 0,-21 0 15,21 21-15,-21-22 0,21 1 0,-21 0 16,0 0-16,0 0 0,0 0 0,0-1 16,-21 1-16,0 0 0,0 0 15,-22 21-15,22 0 0,-21 0 0,0 0 16,-1 0-16,1 0 0,0 0 0,-1 21 15,1-21-15,0 21 16,-1 0-16,22 22 0,-21-22 0,21 0 16,-1 21-16,1-20 0,21-1 0,0 21 15,0-21-15,0 22 0,0-22 16,0 21-16,0-21 0,0 0 0,21 1 16,-21-1-16,22 0 0,-1-21 0,0 21 15,0-21-15,0 0 0,22 0 16,-22 0-16,0 0 0,21 0 0,-21 0 15,22 0-15,-1-21 0,-21 0 0,22 0 16,-1-22-16,0 22 0,-21 0 16,22-21-16,-1-1 0,-21 1 0,22 0 15,-22-22-15,21 22 0,-21-22 16,0 1-16,1-1 0,-22 1 16,0-22-16,21 22 0,-21 20 0,0-20 15,0 20-15,0 1 0,0 0 0,0-1 16,-21 22-16,21 0 0,-22 0 15,1 21-15,0 0 0,0 0 0,0 0 16,0 21-16,-1 0 0,1 22 0,0-1 16,0 0-16,0 22 0,0-1 15,21 1-15,0-1 0,0 1 0,-22-1 16,22 1-16,0-1 0,0-20 16,0-1-16,0 0 0,0 1 15,22-1-15,-1 0 0,0-21 0,0 1 16,0-1-16,22 0 0,-22 0 0,21 0 15,-21-21-15,22 0 0,-22 0 16,21 0-16,-21 0 0,0 0 0,22 0 16,-22 0-16,0-21 0,-21 0 0,21 0 15,0 21-15,1-21 0,-1-22 16</inkml:trace>
  <inkml:trace contextRef="#ctx0" brushRef="#br0" timeOffset="12056.09">8594 5249 0,'0'0'0,"0"-21"0,0 0 16,0 0-16,0 42 31,0 0-15,0 0-16,0 1 0,0-1 0,0 0 15,0 0-15,-22 0 0,22 0 0,0 1 16,-21-1-16,21 0 0,0 0 16,0 0-16,0 0 0,0 1 15</inkml:trace>
  <inkml:trace contextRef="#ctx0" brushRef="#br0" timeOffset="12173.25">8763 4890 0,'0'0'0,"-21"-22"0,-64 1 16</inkml:trace>
  <inkml:trace contextRef="#ctx0" brushRef="#br0" timeOffset="12393.14">8615 4953 0,'21'21'16,"0"-21"-16,0 0 0,0 0 15,1 0-15,-1 0 0,0 0 0,0 0 16,21-21-16,-20 21 0,-1-21 16,0 0-16,0 0 0,-21-1 15,0 1-15,0 0 0,0 0 0,0 0 16,-21 0-16,0-1 0,0 1 15,-1 0-15,-20 21 0,21 0 0,0 0 16,-22 0-16,22 0 0,0 21 0,-21-21 16,380 424 46</inkml:trace>
  <inkml:trace contextRef="#ctx0" brushRef="#br0" timeOffset="12640.7">9207 5038 0,'0'21'31,"0"0"-31,0 0 0,0 0 0,0 1 16,0 20-16,0-21 0,0 0 15,0 22-15,0-22 0,0 0 0,0 0 16,0 21-16,0-20 0,0-1 0,0 0 16,0 0-16,0 0 15,0 0 1,22-21 0,-22-21-16,21 21 0,0-21 15</inkml:trace>
  <inkml:trace contextRef="#ctx0" brushRef="#br0" timeOffset="12824.84">9588 4974 0,'0'0'15,"0"-21"-15,0 0 16,-21 42-16,0 0 16,0 0-16,0 1 0,21 20 15,-43-21-15,22 21 0,-21 1 0,0-22 16,20 21-16,1-21 0,0 22 0,0-22 15,0 21-15,0-21 0,21 1 16,0-1-16,-43 0 0</inkml:trace>
  <inkml:trace contextRef="#ctx0" brushRef="#br0" timeOffset="12861.94">9271 8678 0,'0'-63'0,"0"126"0,0-147 0,0 41 16</inkml:trace>
  <inkml:trace contextRef="#ctx0" brushRef="#br0" timeOffset="14149">8255 6265 0,'0'0'0,"0"-105"31,0 83-31,0 1 0,0 0 0,0 0 0,0 0 16,0 0-16,0-1 0,0 1 16,0 0-16,0 42 31,0 0-31,0 1 0,0-1 16,0 21-16,0 0 0,0 1 0,0-1 15,0 22-15,0-1 0,0 1 0,0-22 16,0 21-16,-21 1 0,0-1 15,-1-20-15,22 20 0,-21-20 0,0-1 16,0-21-16,0 21 0,21-20 0,0-1 16,0 0-16,0 0 0,0 0 15,0 0-15,21-21 16,0 0-16,0 0 0,22 0 0,-22 0 16,21 0-16,0 0 0,22 0 15,-1 0-15,1 0 0,-1 0 16,1 0-16,21 0 0,-1 0 0,-20 0 15,20 0-15,1 0 0,0-21 0,-22 21 16,22 0-16,-22-21 0,1 21 16,-1-21-16,-20 21 0,-1-21 0,0 21 15,1 0-15,-22-21 0,-21-1 16,-21 22 0,0-21-16,-1 21 0,1-21 0,-21 21 15,21 0-15,-22-21 0,22 21 0,-21 0 16,21 0-16,-22-21 0,22 21 15,0 0-15,0 0 16,21-21-16,21 21 16,0 0-1,0 0-15,1 0 0,-1 0 0,21 0 16,-21 0-16,0 0 0,22 0 0,-22 21 16,0 0-16,21-21 0,-42 21 0,22 0 15,-22 0-15,0 1 0,0-1 16,0 0-16,-22 21 0,1-21 0,0 22 15,0-22-15,0 21 0,0 1 0,-22-22 16,22 21-16,-21-21 16,21 0-16,-1 1 0,1 20 0,0-42 15,0 21-15,42-42 32,0 0-32,0 0 15,1-1-15,20 1 0</inkml:trace>
  <inkml:trace contextRef="#ctx0" brushRef="#br0" timeOffset="14369.16">10266 6625 0,'0'0'0,"0"21"31,0 1-31,0 20 0,-21-21 16,-1 0-16,22 22 0,-21-22 0,0 0 15,21 21-15,0-21 0,-21 1 0,0-1 16,21 0-16,0 0 0,0 0 16,0 0-16,21-21 31,0-21-31</inkml:trace>
  <inkml:trace contextRef="#ctx0" brushRef="#br0" timeOffset="14696.9">10308 6265 0,'0'0'0,"-21"-21"0,-85 21 31,106 21-15,21-21-1,0 0-15,1 0 0,-1 0 16,21 0-16,-21 0 0,0 0 0,22 0 15,-22 0-15,0 0 0,0-21 0,0 0 16,1 0-16,-22 0 16,0 0-16,-22-1 15,1 22-15,0 0 0,0 0 0,-21 0 16,20 0-16,-20 0 0,21 0 16,-21 22-16,20-22 0,1 21 0,0 0 15,0 21-15,21-21 0,0 1 0,0 20 16,0 0-16,0-21 0,0 22 15,21-22-15,0 21 0,0-21 0,1 1 16,-1-1-16,21 0 0</inkml:trace>
  <inkml:trace contextRef="#ctx0" brushRef="#br0" timeOffset="15145.19">10795 6604 0,'-21'-21'15,"0"42"-15,-1 0 16,22 0-16,0 1 16,0-1-16,0 0 0,0 0 0,0 0 15,-21 0-15,21 1 0,0-1 0,0 0 16,-21 0-16,21 0 0,0 0 16,-21-21-1,21 22-15,-21-22 0,21-22 16,0 1-1,0 0-15,0 0 16,21 0-16,0 0 0,0-22 0,0 1 16,1 0-16,20 20 0,0-20 0,1 0 15,-1-1-15,-21 22 0,21 0 16,1 0-16,-1 0 0,0 21 0,1 0 16,-1 0-16,-21 0 0,22 21 0,-22 0 15,0 21-15,0-20 0,0 20 16,-21-21-16,0 21 0,0 1 0,0-22 15,0 0-15,0 21 0,0-20 0,0-1 16,0 0-16,-21 0 0,21 0 16,-21-21-16,21 21 0,21-42 47,0 0-47,0 21 15,1-21-15</inkml:trace>
  <inkml:trace contextRef="#ctx0" brushRef="#br0" timeOffset="15488.97">11874 6414 0,'0'0'15,"0"-22"-15,0 1 0,0 0 16,-21 21-16,0 21 31,21 0-31,-21 1 0,21-1 16,0 21-16,0-21 0,0 22 0,0 20 15,-21-21-15,21 1 0,-21 20 0,-1-20 16,22 20-16,0 1 0,-21-1 16,0 1-16,21-1 0,-21 1 0,21 20 15,0-20-15,0 20 0,0-20 0,-21 21 16,21-22-16,0 1 0,-21 20 0,21-20 16,0-1-16,0 1 0,0-1 15,0 1-15,0-22 0,0 0 0,0 1 16,0-22-16,0 21 0,0-21 0,0-42 47,0 0-47,0-21 0,0 21 0,0-22 15,0 1-15,0-22 0,0 22 0,0-21 16,0-1-16</inkml:trace>
  <inkml:trace contextRef="#ctx0" brushRef="#br0" timeOffset="15789.14">11663 6625 0,'0'0'0,"0"-42"0,0 0 0,0-1 16,0 22-16,0-21 0,21 21 0,-21-1 15,21 1-15,0 0 0,0 0 16,1 21-16,-1-21 0,0 21 0,0 0 16,0 0-16,22 0 0,-22 0 15,21 0-15,-21 0 0,0 21 0,1 0 16,20 0-16,-42 0 0,21 22 0,-21-1 15,0-21-15,0 22 0,0-1 16,0-21-16,-21 21 0,0-20 0,0-1 16,-22 21-16,22-21 0,-21 0 0,-1-21 15,1 22-15,21-1 0,-21-21 16,20 0-16,1 0 0,0 0 0,42 0 31,0-21-15,1-1-16,20 22 0</inkml:trace>
  <inkml:trace contextRef="#ctx0" brushRef="#br0" timeOffset="16477.62">12425 6350 0,'0'0'0,"21"-21"0,-21 42 31,-21 0-15,0 0-16,21 1 0,0 20 15,-22-21-15,1 0 0,21 22 16,-21-22-16,21 21 0,0-21 0,0 0 16,0 1-16,0-1 0,0 0 0,0 0 15,0 0-15,21-21 16,0 0-16,1 0 0,-1 0 0,0 0 16,0 0-16,0 0 0,0 0 0,1-21 15,-1 0-15,21 0 0,-21 0 16,0-22-16,1 22 0,-1-21 0,-21 21 15,21-22-15,-21 22 0,21 0 0,-21 0 16,0 0-16,0 42 31,0 0-31,-21 0 16,21 0-16,-21 0 0,21 1 16,-21-1-16,21 0 0,0 21 0,0-21 15,0 1-15,0-1 0,0 0 0,0 0 16,21 0-16,0-21 15,0 0-15,0 21 0,22-21 0,-22 0 16,21 0-16,0 0 0,1 0 0,-1-21 16,-21 0-16,22 0 0,-1 0 15,-21-22-15,21 22 0,-20-21 0,20 0 16,-21-22-16,0 22 0,22-1 0,-22 1 16,-21-21-16,21 20 15,-21 1-15,0 0 0,0-1 0,0 1 16,0 0-16,0-1 0,0 22 0,0 0 15,0 0-15,-21 0 0,0 21 16,-1 0-16,1 0 0,0 21 16,0 0-16,0 0 0,0 21 15,-1-20-15,22 20 0,0 0 0,0 1 16,-21-1-16,21 0 0,0 22 0,0-22 16,0 0-16,0 22 0,0-22 15,21 1-15,1-1 0,-1-21 0,0 21 16,0-20-16,0 20 0,0-21 0,1-21 15,-1 21-15,0-21 0,21 0 16,-21 0-16,1 0 0,-1 0 16,21-21-16,-21 0 0,0 0 0,1 0 15,-1-1-15,0 1 0</inkml:trace>
  <inkml:trace contextRef="#ctx0" brushRef="#br0" timeOffset="16681.12">13102 6244 0,'0'0'0,"-21"0"0,0 0 16,42 0-1,21 0-15,1 21 16,-22-21-16,42 0 0,-20 0 16,-1 0-16,21 0 0,-20 0 0,20 0 15,-20 0-15,-1 0 0,0 0 0,1 0 16,-22 0-16,21 0 0,-21-21 15,0 21-15,1 0 0</inkml:trace>
  <inkml:trace contextRef="#ctx0" brushRef="#br0" timeOffset="17576.98">16700 5525 0,'0'0'0,"0"-22"31,0 44-15,0-1-16,-21 21 0,0 0 16,21 1-16,0-1 0,-21 0 0,0 1 15,21-1-15,-21 0 0,-1 22 0,1-22 16,0 1-16,0-22 0,0 21 16,0 0-16,-1-20 0,1 20 0,0-21 15,0 0-15,21 0 0,0 1 16,21-22 15,0-22-31,0 1 0,1 21 0</inkml:trace>
  <inkml:trace contextRef="#ctx0" brushRef="#br0" timeOffset="17889.16">16658 5567 0,'0'0'0,"0"-21"0,21-43 16,0 64-16,1-21 16,-1 0-16,0 21 0,0 0 15,0 0-15,22 0 0,-22 0 0,21 0 16,-21 0-16,22 21 0,-1 0 16,0 0-16,-21 22 0,22-1 15,-1 0-15,-21 22 0,0-22 0,1 1 16,-22 20-16,0-21 0,0 1 15,0-1-15,0 0 0,-22 1 0,1-1 16,0-21-16,0 0 0,0 1 0,0-1 16,-1 0-16,1 0 0,0-21 15,0 0 1,0 0 0,21-21-16,-21 21 0</inkml:trace>
  <inkml:trace contextRef="#ctx0" brushRef="#br0" timeOffset="18076.55">16552 6033 0,'0'0'0,"-21"0"16,21-22-16,21 22 0,0 0 16,1 0-16,-1 0 0,21 0 15,0-21-15,1 21 0,-1 0 0,0 0 16,1-21-16,20 21 0,-20 0 15,20 0-15,-21-21 0,1 21 0,-1-21 16,-21 21-16,0 0 0,-21-21 0</inkml:trace>
  <inkml:trace contextRef="#ctx0" brushRef="#br0" timeOffset="18429.15">16065 5271 0,'0'0'0,"0"-22"0,-21 22 31,0 22-15,21-1-16,0 21 0,0-21 0,0 43 15,0-22-15,0 22 0,0-1 0,0 1 16,0-1-16,0 1 0,0 20 16,-21-20-16,21-1 0,0 1 0,-21-22 15,21 22-15,-21-22 0,21 21 0,0-20 16,0-1-16,0 0 0,0-20 16,0 20-16,0-21 0,0 0 0,0 0 15,0-42 1,0 0-1,0-21-15</inkml:trace>
  <inkml:trace contextRef="#ctx0" brushRef="#br0" timeOffset="19059.98">16108 5249 0,'0'0'0,"-21"-21"0,21 0 0,0 0 15,0 0 1,21 21-16,0 0 0,0 0 16,21 0-16,22 0 0,-22 0 15,22 0-15,20 0 0,-20 0 0,21 0 16,-1-21-16,1 21 0,21 0 16,0-22-16,21 22 0,-22 0 0,22-21 15,-21 21-15,0 0 0,0 0 16,0 0-16,0 0 0,-22 0 0,1 0 15,0 0-15,-22 0 0,1 0 0,-1 0 16,-21 21-16,-20-21 0,-1 0 16,0 22-16,0-22 0,-21 21 0,21 0 15,-21 0-15,0 0 16,0 0-16,0 1 16,0 20-16,0-21 0,0 0 0,0 22 0,-21-1 15,21 0-15,0 1 16,0-1-16,-21 21 0,21-20 0,-21 20 15,21-20-15,-21 20 0,21-21 0,0 22 16,0-22-16,0 1 0,0-1 16,0 0-16,0 1 0,0-1 0,0 0 15,0 1-15,0-22 0,0 21 16,-22-21-16,22 22 0,-21-22 0,0 0 16,0 0-16,0 0 0,0-21 0,-22 21 15,1-21-15,-22 0 0,22 0 16,-21 0-16,-1 0 0,-21 0 0,-20-21 15,-1 0-15,0 21 0,-21-21 16,21 0-16,-21 21 0,21-21 16,22 21-16,-22-22 0,21 22 0,22 0 15,-22 0-15,43-21 0,-22 21 0,22 0 16,-1 0-16,22 0 0,-21 0 16,21 0-16</inkml:trace>
  <inkml:trace contextRef="#ctx0" brushRef="#br0" timeOffset="22061.16">8149 7493 0,'0'0'0,"0"-21"16,0 0-16,0 0 15,-21-1 1,0 44 0,21-1-1,-21 21-15,21 0 0,-22 1 16,22-1-16,0 22 0,0-1 0,-21 22 15,21-1-15,-21 22 0,21-21 16,-21 21-16,21 0 0,0-22 16,-21 22-16,21-21 0,-21-1 0,21 22 15,0-21-15,0 0 0,0-22 0,0 22 16,0-22-16,0-20 0,21 20 16,0-21-16,-21 1 0,21-1 0,0-21 15,-21 22-15,21-22 0,-21 0 0,22 0 16,-22 0-16,21-21 31,0 0-15,0 0-16,21 0 15,-20 0-15,-1 0 0,21-21 16,0 21-16,22-21 0,-1 21 0,1 0 16,21-21-16,-22 21 0,22-21 0,-1 21 15,1 0-15,0-22 0,-22 22 16,1-21-16,-1 21 0,1 0 0,-1 0 15,-20 0-15,-1-21 0,-21 21 0,21 0 16,-20 0-16,-1 0 0,0 0 16,-21-21-1,-21 0 1,0 21-16,-1-21 16,1-1-16,0 22 0,0-21 15,0 21-15,0-21 0,-1 0 0,1 21 16,-21-21-16,21 21 0,-22 0 15,1-21-15,21 21 0,-21 0 0,-1 0 16,22 0-16,0 0 0,0 0 0,42 0 31,0 0-31,0 0 0,22 0 16,-22 0-16,21 0 0,0 21 0,1-21 16,-1 0-16,0 0 0,1 21 15,-1-21-15,0 0 0,1 21 0,-22-21 16,21 21-16,-21-21 0,1 21 0,-1 1 15,-21-1-15,0 0 16,0 0-16,-21 0 0,-1 0 16,1 1-16,0-1 0,0 0 0,-21 21 15,20-21-15,1 1 0,-21 20 16,21-21-16,0 21 0,-22-20 0,22-1 16,0 21-16,0-21 0,0 0 0,-1 1 15,1-1-15,21 0 0,21-21 31,1-21-31,-1 21 0</inkml:trace>
  <inkml:trace contextRef="#ctx0" brushRef="#br0" timeOffset="22317.06">10308 9102 0,'0'0'0,"0"21"0,0 0 16,0 0-16,0 0 0,-21 1 0,0 20 16,21-21-16,-21 0 0,21 22 15,-22-22-15,1 0 0,21 0 0,-21 21 16,0-20-16,21-1 0,-21 0 0,21 0 16,-21-21-16,21 21 15,-22 0-15,22-42 31,0 0-31,0 0 16,22 0-16</inkml:trace>
  <inkml:trace contextRef="#ctx0" brushRef="#br0" timeOffset="22489.03">10202 8890 0,'0'0'15,"0"-42"-15,0 21 0,0-1 0,-21 1 0,21 0 16,-21 21-16,0 0 15,21 21 1,21 0 0,0 1-16,0-22 0,0 21 15,1 0-15,-1 0 0,0-21 16,21 21-16</inkml:trace>
  <inkml:trace contextRef="#ctx0" brushRef="#br0" timeOffset="22912.6">10731 9186 0,'0'0'0,"-21"64"15,0-43-15,21 0 16,-21 0-16,21 1 0,0-1 0,-21 0 16,21 0-16,0 0 0,-21-21 15,21 21-15,0 1 16,-22-22 15,22-22-31,0 1 0,0 0 0,0 0 16,0 0-16,0 0 0,0-1 0,22-20 15,-1 21-15,0-21 0,0-1 16,0 1-16,22 21 0,-1-22 16,-21 1-16,21 21 0,1-21 0,20 20 15,-20 1-15,-1 21 0,0 0 0,1 0 16,-1 0-16,0 0 0,1 0 15,-22 21-15,0 1 0,21 20 0,-21-21 16,-21 0-16,0 22 0,0-22 16,0 21-16,0-21 0,0 0 0,0 22 15,0-22-15,0 0 0,-21 0 0,0 0 16,0 1-16,0-1 16,0-21-16,21 21 0</inkml:trace>
  <inkml:trace contextRef="#ctx0" brushRef="#br0" timeOffset="23277.13">11896 8784 0,'0'0'0,"0"-21"16,0 42 15,0 0-31,0 1 0,0 20 16,0-21-16,0 21 0,0 22 15,0-22-15,0 1 0,-22-1 0,22 21 16,0-20-16,-21 20 0,21 1 0,0-1 16,-21 1-16,21-1 0,-21 1 15,0 20-15,21-20 0,0 21 0,0-1 16,0-20-16,0 20 0,-21-20 0,21-1 15,-22 22-15,22-21 0,-21-1 16,21 1-16,0-22 0,0 0 0,0 1 16,-21-22-16,21 0 0,0 0 0,0 0 15,0-42 1,0 0-16,0-21 16,0-1-16,21 1 0,-21 0 0,21-1 15,1-20-15,-1-1 0</inkml:trace>
  <inkml:trace contextRef="#ctx0" brushRef="#br0" timeOffset="23565.13">11853 9123 0,'0'0'0,"-21"-64"0,21 22 16,0 0-16,0-1 0,0 22 16,0-21-16,0 21 0,0 0 0,0-22 15,21 22-15,0 0 0,22 21 0,-22-21 16,21 0-16,1 21 0,-1 0 15,0 0-15,1 0 0,-1 0 16,0 0-16,-21 21 0,22 0 0,-22 21 16,-21 1-16,0-1 0,0 0 15,0 1-15,-21-1 0,0 0 0,-1 1 16,-20-1-16,0 0 0,21 1 0,-22-22 16,1 0-16,0 0 0,20 0 15,-20 0-15,21 1 0,0-22 0,0 0 16,21-22-1,21 1-15,0 21 16</inkml:trace>
  <inkml:trace contextRef="#ctx0" brushRef="#br0" timeOffset="24236.12">12573 8784 0,'0'21'15,"0"1"1,0-1-16,0 0 0,0 0 0,-21 0 16,21 22-16,-21-1 0,21-21 0,0 0 15,0 22-15,0-22 0,0 21 16,0-21-16,0 0 0,21 1 0,0-22 16,-21 21-16,21 0 0,0-21 0,0 0 15,1 0-15,-1 0 16,0 0-16,21 0 0,-21 0 0,1-21 15,-1 0-15,0 21 0,0-22 0,0 1 16,0 0-16,1 0 0,-1-21 16,0 20-16,-21 1 0,21-21 0,-21 21 15,21 0-15,-21-1 0,0 44 32,0-1-32,0 0 15,0 0-15,0 0 0,0 0 0,-21 22 16,21-22-16,0 0 15,-21 0-15,21 22 0,0-22 0,0 0 0,0 0 16,21 0-16,0-21 16,0 0-16,1 0 0,-1 0 15,21 0-15,-21 0 0,22 0 0,-22 0 16,21-21-16,-21 0 0,22 0 0,-22 0 16,21-1-16,-21-20 0,0 21 0,1-21 15,-1-1-15,0-20 0,0 20 16,0-20-16,-21-1 0,0 22 0,0-21 15,21-1-15,-21 22 0,22-1 0,-22 1 16,0 0-16,0 21 16,0-1-16,0 1 0,0 0 0,-22 42 15,1 0 1,21 22-16,-21-1 0,21 0 16,-21 1-16,21-1 0,0 22 0,0-1 15,0-21-15,0 22 0,0-1 0,0-20 16,0-1-16,0 0 0,21 1 15,0-1-15,0 0 0,1-20 0,-1-1 16,0 0-16,0 0 0,0 0 0,0-21 16,1 0-16,-1 0 0,0 0 15,0 0-15,0-21 0,0 0 0,-21 0 16</inkml:trace>
  <inkml:trace contextRef="#ctx0" brushRef="#br0" timeOffset="24416.29">13377 8700 0,'0'0'16,"-21"0"-16,-42 0 15,84 0 1,0 0-16,0 0 16,21 0-16,1 0 0,-22 0 0,21 0 15,22 0-15,-22 0 0,0 0 16,1-22-16,20 22 0</inkml:trace>
  <inkml:trace contextRef="#ctx0" brushRef="#br0" timeOffset="24897.15">16722 8086 0,'0'0'0,"21"42"16,-21 0-1,0 1-15,-21 20 0,-1 1 16,1-1-16,0 22 0,0-22 0,0 22 15,21 0-15,-21-22 0,-1 22 0,1-22 16,0 1-16,0-1 0,0-20 16,21-1-16,0 0 0,-21-20 0,21-1 15,0 0-15,0 0 0,0-42 32,0 0-32,0 0 15,0-1-15</inkml:trace>
  <inkml:trace contextRef="#ctx0" brushRef="#br0" timeOffset="25477.34">16573 8382 0,'0'0'0,"0"-42"0,22 21 16,-1-1-16,0 1 0,0 0 0,0 21 16,0 0-16,1 0 0,20 0 15,0 0-15,22 0 0,-22 0 0,43 0 16,-22 0-16,43 0 0,-21 0 0,21 0 15,-1 0-15,1 0 0,0 0 16,21-21-16,-21 21 0,0-21 0,0 21 16,-1 0-16,1-21 0,-21 21 15,0 0-15,-1 0 0,-41-22 16,20 22-16,-21 0 0,-20 0 0,-1 0 16,0 0-16,-21 22 15,0-1 1,0 0-16,-21 0 0,0 21 0,-1-20 15,22 20-15,-21-21 0,0 21 16,0 1-16,0-1 0,21 0 0,-21 22 16,-1-22-16,1 22 0,0-1 0,21 1 15,-21-1-15,21 1 0,-21-1 16,0 1-16,21-22 0,0 22 0,0-22 16,-22 21-16,22-20 0,-21-1 0,0 0 15,21 1-15,-21-1 16,0-21-16,0 22 0,-1-1 0,1-21 15,-21 0-15,0 0 0,-1 1 0,-20-1 16,20-21-16,-20 0 0,-1 0 16,-20 0-16,-1 0 0,0 0 0,-20 0 15,-1-21-15,-21-1 0,0 1 0,0 0 16,0 0-16,0 0 0,0-22 16,21 22-16,0 0 0,0-21 0,22 21 15,20-1-15,1 1 0,-1 0 0,22 0 16,-1 0-16,22 0 0,21-1 15,0 1-15,0 0 16,21 0-16,22 0 0,-22 21 0,42-21 16,-20-1-16,20 1 0,-20 0 0,20 0 15,1-21-15</inkml:trace>
  <inkml:trace contextRef="#ctx0" brushRef="#br0" timeOffset="25724.41">17314 8573 0,'-21'63'16,"0"-42"-1,0 22-15,21-1 0,-21 0 0,21 1 16,-22-1-16,1 0 0,21 1 16,0 20-16,-21-21 0,0 1 0,0-22 15,21 21-15,-21 1 0,21-22 0,0 0 16,0 0-16,0 0 0,21-21 31,0-21-15,0 0-16,-21-21 0,0 20 15,21-20-15</inkml:trace>
  <inkml:trace contextRef="#ctx0" brushRef="#br0" timeOffset="26145.15">17314 8678 0,'0'0'0,"21"-42"0,1-21 16,-22 41-16,21 1 15,0 21-15,0 0 0,0 0 16,0 0-16,1 0 0,-1 0 0,21 0 16,-21 0-16,22 21 0,-22-21 15,0 22-15,0-1 0,0 0 0,-21 21 16,0-21-16,0 1 0,0 20 0,0-21 16,-21 21-16,0-20 0,-21-1 15,20 0-15,-20 0 0,0 0 0,-1 0 16,1 1-16,0-22 0,21 0 0,-22 21 15,22-21-15,0 0 16,0 0-16,21-21 16,21 21-16,0-22 0,21 22 0,1-21 15,-22 21-15,42 0 0,-20 0 16,-1-21-16,0 21 0,1 0 0,-1 0 16,22 0-16,-22 21 0,-21-21 0,21 21 15,1 1-15,-22 20 0,0-21 16,0 0-16,-21 22 0,0-22 0,0 21 15,0-21-15,-21 0 0,0 22 0,0-22 16,-22 0-16,-20 21 0,21-20 16,-22-1-16,1 0 0,-22-21 0,0 21 15,22 0-15,-22-21 0,0 0 16,22 21-16,-22-21 0,22 0 16,-1 0-16,1 0 0,-1 0 0,22 0 15,-22 0-15</inkml:trace>
  <inkml:trace contextRef="#ctx0" brushRef="#br0" timeOffset="27129.14">5016 5440 0,'0'0'0,"0"-21"0,0-64 31,-21 106-15,21 0 0,-21 22-16,0-1 0,21 22 15,-21-1-15,0 1 0,-1 20 0,1 1 16,0 0-16,0 20 0,0 1 0,0 0 15,21 21-15,0 0 16,-22 0-16,22 0 0,-21 21 0,0 0 16,21 1-16,-21 20 0,0-21 0,0 21 15,21 1-15,-22 20 0,1-20 16,0-1-16,0 0 0,0 22 0,0-22 16,21 0-16,-22 22 0,1-22 0,21 1 15,-21-1-15,21-21 0,-21 21 16,21 1-16,0-22 0,0 0 0,0-21 15,0 0-15,0 0 0,0-21 0,21 0 16,0-22-16,0 1 0,1-21 16,20-1-16,0 1 0,-21-22 15,22-21-15,-1 0 0,0 0 0,1 1 16,-1-22-16,0 0 0,1 0 0,-1-22 16</inkml:trace>
  <inkml:trace contextRef="#ctx0" brushRef="#br0" timeOffset="27684.11">4762 11472 0,'0'0'16,"-42"22"-16,0-22 0,-1 21 0,22 0 15,-21-21-15,21 21 0,0-21 16,-1 21-16,22 0 0,0 1 15,22-1-15,-1-21 0,21 21 0,0 0 16,22-21-16,-1 21 0,1-21 16,21 0-16,20 0 0,-20 0 0,21 0 15,21 0-15,0 0 0,0 0 0,0-21 16,0 21-16,0-21 0,0 21 0,21-21 16,-21 21-16,0 0 0,-21-21 15,0 21-15,0 0 0,-22-22 0,-20 22 16,-1 0-16,1 0 0,-43 0 0,21-21 15,-21 21-15,-21-21 16,-21 21 0,0 0-16,-21 0 0,21-21 0,-22 21 15,1-21-15,0 0 0,-1 21 0,1-22 16,-22 1-16,22 0 0,-21 21 0,20-21 16,-20 0-16,20 21 0,1-21 15,21 21-15,-21 0 0,20 0 0,44 0 31,20 0-31,-21 21 0,21 0 16,1 0-16,-1 0 0,0 0 0,1 1 16,-1 20-16,0-21 0,1 21 0,-22 1 15,0-22-15,0 21 0,-21 1 16,0-1-16,0-21 0,-21 21 16,-21 1-16,-1-1 0,1 0 0,0 1 15,-1-1-15,-20-21 0,21 22 0,20-22 16,-20 0-16,21 0 0,0-21 0</inkml:trace>
  <inkml:trace contextRef="#ctx0" brushRef="#br0" timeOffset="28369.17">8128 11811 0,'0'0'0,"0"-21"31,0 0-15,0 0-16,21-1 0,0 1 15,0 0-15,-21 0 0,0 0 16,22 0-16,-22-1 0,0 1 16,0-21-16,0 21 0,0 0 0,-22-1 15,1 1-15,0 0 0,0 21 0,-21 0 16,-1 0-16,1 0 0,0 21 16,-1 0-16,1 1 0,0 20 0,20 0 15,-20 1-15,21-1 0,-21 0 0,20 1 16,1 20-16,0-21 0,21 1 15,0-1-15,0 0 0,0 1 0,0-1 16,0-21-16,0 0 0,21 1 0,0-1 16,22-21-16,-22 0 15,21 0-15,-21 0 0,22-21 0,-1-1 16,0 22-16,-20-42 0,20 21 0,0 0 16,1-22-16,-22 1 0,0 21 0,21-21 15,-21-1-15,1 1 0,-22 0 16,21-1-16,-21-20 0,0 20 0,0-20 15,0-1-15,0 22 0,0-21 0,0-1 16,0 22-16,0-1 0,0 1 16,-21 0-16,21 21 0,-22 21 15,1 0-15,21 42 0,0 0 16,0 1-16,0 20 0,0 1 16,0-22-16,0 21 0,0 1 0,0-1 15,0 1-15,0-22 0,21 22 16,-21-22-16,22 0 0,-22 1 0,21-22 15,0 21-15,0-21 0,-21 1 16,21-22-16,0 21 0,1-21 0,-1 0 16,0 0-16,0 0 0,0-21 0,0-1 15,22 22-15,-22-21 0,0 0 16,0-21-16,0 21 0</inkml:trace>
  <inkml:trace contextRef="#ctx0" brushRef="#br0" timeOffset="28545.06">8678 11621 0,'0'0'0,"0"84"31,0-63-31,0 1 0,0-1 16,0 21-16,0-21 0,-21 0 15,21 22-15,-21-22 0,21 0 0,-21 0 16,21 0-16,0 1 0,0-1 16,21-42 15,-21-1-31,21 1 0</inkml:trace>
  <inkml:trace contextRef="#ctx0" brushRef="#br0" timeOffset="28860.94">8848 11113 0,'0'0'0,"-64"42"31,43-21-31,21 0 0,-21 0 0,21 22 15,0-22-15,0 0 0,0 0 0,0 0 16,21-21 0,0 0-16,0 0 0,0 0 0,1-21 15,-1 21-15,0-21 0,-21 0 16,0 0-16,0 0 0,0-1 0,0 1 16,0 0-16,0 0 0,0 0 15,0 0-15,-21-1 0,0 1 16,-1 21-16,1 0 0,0 0 0,0 0 15,0 21-15,0 1 16,21 20-16,-22-21 0,22 21 0,0 1 16,0-22-16,0 21 0,0 1 0,22-22 15,-1 21-15,0-21 0,0 22 16</inkml:trace>
  <inkml:trace contextRef="#ctx0" brushRef="#br0" timeOffset="29101.15">9229 11367 0,'0'0'0,"0"-22"0,-22-20 31,22 63-31,0 0 16,0 1-16,0-1 0,0 21 0,0 0 15,0 1-15,0-22 0,22 21 0,-22 1 16,0-1-16,0 0 0,21-21 0,-21 22 15,0-22-15,0 21 0,0-21 16,0 1-16,0-1 0,21 0 0,0-21 16,0 0-1,0 0-15</inkml:trace>
  <inkml:trace contextRef="#ctx0" brushRef="#br0" timeOffset="29281.55">9758 11303 0,'0'0'0,"0"-63"32,-21 63-32,-1 21 0,1 0 0,0 21 15,-21-21-15,-1 22 0,1-1 16,21 0-16,-43 1 0,22-1 0,0 0 16,-1 1-16,22-1 0,-21-21 15,0 22-15,20-1 0,1-21 0,0 0 16</inkml:trace>
  <inkml:trace contextRef="#ctx0" brushRef="#br0" timeOffset="30164.35">7959 12510 0,'0'0'0,"0"-22"0,0 44 16,0-1 0,0 0-16,0 21 0,0 1 0,0 20 15,0-21-15,0 43 0,0-21 16,0-1-16,0 22 0,0-22 0,0 22 15,0-22-15,0 1 0,-22 21 0,22-22 16,0 22-16,0-1 0,0-20 16,-21-1-16,21 1 0,0-1 0,0 1 15,0-22-15,21 22 0,-21-22 0,43 0 16,-22-20-16,21 20 0,1-21 16,-1 0-16,21 0 0,1-21 15,-1 0-15,22 0 0,0 0 0,21 0 16,-1 0-16,1 0 0,0 0 15,0 0-15,21 0 0,-21 0 0,21 0 16,0-21-16,0 21 0,0-21 0,0 21 16,0-21-16,0 21 0,-21-21 0,-1 21 15,1 0-15,0-21 0,0 21 16,-21-22-16,-22 22 0,1-21 0,-22 0 16,43-42-1,-85 41-15,-43 1 16,22 21-16,-21-21 0,-1 21 0,1 0 15,0 0-15,-1-21 0,-20 21 16,21 0-16,-1 0 0,1 0 16,0 0-16,-1 0 0,22 0 0,0 0 15,0 0-15,42 0 16,0 0 0,21-21-16,1 21 0,-1 0 0,0 0 15,1 0-15,20 0 0,-20 0 0,20 0 16,-21 0-16,1 21 0,-1-21 15,0 21-15,-20 0 0,-1 22 0,-21-22 16,0 0-16,0 21 0,0-21 0,-21 22 16,-22-22-16,22 21 15,-21-21-15,-1 22 0,1-1 0,0-21 16,-1 22-16,1-22 0,0 21 0,21-21 16,-22 22-16,22-22 0,-21 0 0,42 0 15,-21-21-15,21-21 16</inkml:trace>
  <inkml:trace contextRef="#ctx0" brushRef="#br0" timeOffset="30457.15">11599 13568 0,'43'42'15,"-43"-21"-15,0 1 0,0 20 16,21-21-16,-21 21 0,21 1 0,-21-1 16,0-21-16,0 22 0,0-1 15,0-21-15,0 0 0,0 0 0,0 1 16,0-1-16,0 0 0,0-42 31,0 0-15,0-1-16</inkml:trace>
  <inkml:trace contextRef="#ctx0" brushRef="#br0" timeOffset="30641.21">11599 13187 0,'0'0'15,"0"-21"-15,-21-43 16,0 64-16,0 0 16,21 21-1,0 1-15,0-1 0,0 0 16,21 0-16,0 0 0,0 0 16,0 1-16,1-1 0,20 0 0,-21 0 15</inkml:trace>
  <inkml:trace contextRef="#ctx0" brushRef="#br0" timeOffset="31100.12">12277 13504 0,'0'22'31,"0"-1"-31,0 0 0,0 0 0,0 0 16,0 0-16,0 1 0,0-1 0,0 0 15,-22 0-15,22 0 0,0 22 16,0-22-16,0 0 0,0 0 0,-21 0 16,21 0-16,-21 1 0,21-1 15,0-42 17,0-1-32,0 1 0,0 0 15,0 0-15,0 0 0,0-22 16,0 22-16,21-21 0,22 0 15,-22-1-15,0 1 0,21 21 0,-21-22 16,22 22-16,-1-21 0,0 42 16,1-21-16,-22 21 0,21 0 0,1 0 15,-22 0-15,21 21 0,0 0 0,1 0 16,-22 22-16,21-22 0,-21 21 16,-21-21-16,0 0 0,0 22 0,0-22 15,0 0-15,0 21 0,0-20 0,0-1 16,-21 0-16,21 0 15,-21-21-15,21 21 16,0-42 0,21 21-16,0-21 15,1 0-15</inkml:trace>
  <inkml:trace contextRef="#ctx0" brushRef="#br0" timeOffset="31461.12">13356 13314 0,'0'0'0,"0"-21"0,0 0 32,0 42-17,0 0-15,0 0 0,-21 0 0,21 0 16,-21 1-16,21 20 0,0 0 16,0 1-16,0-1 0,0 0 15,-21 22-15,21-1 0,0 1 0,0-1 16,0 1-16,0-1 0,0 1 15,0-1-15,0 22 0,-22 0 0,22-22 16,-21 22-16,21-1 0,0 1 0,0 0 16,-21-1-16,21-20 0,-21 21 15,21-1-15,-21-20 0,21-1 0,0 1 16,0-22-16,0 0 0,-21 1 0,21-22 16,0 0-16,0 0 0,0-42 31,0 0-31,0 0 0,0-22 0,0 22 15,0-21-15,21-22 0,-21 22 16,0-21-16,21-1 0,0 1 0,0-1 16,-21-21-16</inkml:trace>
  <inkml:trace contextRef="#ctx0" brushRef="#br0" timeOffset="31765.14">13314 13547 0,'0'0'0,"-21"-64"0,-149-147 31,149 189-31,0 1 0,21 0 0,0 0 16,0 0-16,21 21 16,0 0-16,22 0 0,-1 0 0,0 0 15,22 21-15,-22 0 16,0-21-16,22 42 0,-22-20 0,1-1 16,-1 21-16,-21-21 0,0 22 0,0-1 15,-21-21-15,0 21 0,0 1 16,0-1-16,-21-21 0,0 22 0,-21-22 15,-1 0-15,1 0 0,0 0 0,21 0 16,-22-21-16,22 0 0,0 0 16,0 0-16,0 0 0,21-21 15,21 21 1,0-21-16,0 0 0,21 0 0,-20-22 16,20 22-16,-21-21 0,21 21 15</inkml:trace>
  <inkml:trace contextRef="#ctx0" brushRef="#br0" timeOffset="32384.41">13970 13166 0,'0'0'16,"0"42"-1,0-21-15,-21 22 0,0-22 0,21 21 0,-22-21 16,22 22-16,-21-22 0,21 21 16,-21-21-16,21 0 0,0 22 0,0-22 15,0 0-15,0 0 0,21-21 16,0 21-16,1-21 0,-1 0 15,0 0-15,21 0 0,-21-21 16,22 0-16,-22 0 0,21 0 0,1 0 16,-1-1-16,-21 1 0,21-21 15,-20 21-15,-1 0 0,0-1 0,0-20 16,-21 21-16,21 0 0,-21 42 31,0 0-15,-21 0-16,21 0 0,0 22 0,0-22 15,0 0-15,0 21 0,0-20 16,0-1-16,0 0 0,21 0 0,0 0 16,1 0-16,-1 1 0,21-22 0,-21 0 15,22 0-15,-22 0 16,21 0-16,0 0 0,1 0 0,-22 0 16,21-22-16,-21 1 0,22 0 0,-22-21 15,0 21-15,0-22 0,0 1 16,-21 0-16,22-1 0,-22-20 0,21 20 15,-21-41-15,21 20 0,-21 1 0,0-22 16,21 22-16,0-1 0,-21 1 16,0-1-16,21 22 0,-21-1 0,22 1 15,-22 21-15,0 0 0,-22 42 16,1 0-16,0 21 16,0 1-16,0-1 0,0 0 0,-1 22 15,1-1-15,21 1 0,0-22 16,-21 22-16,21-1 0,0 1 15,0-22-15,0 0 0,0 22 0,21-22 16,0 1-16,1-22 0,-1 21 16,0 0-16,0-20 0,0-1 0,-21 0 15,21 0-15,1-21 0,-1 0 0,0 0 16,0 0-16,0 0 0,0-21 16,-21 0-16,22 21 0</inkml:trace>
  <inkml:trace contextRef="#ctx0" brushRef="#br0" timeOffset="32573.13">14711 13018 0,'0'0'16,"-21"0"-16,-1 0 0,22-22 0,43 22 16,-22-21-16,0 21 15,21 0-15,22 0 0,-22 0 16,22 0-16,-22-21 0,22 21 0,-1 0 15,1 0-15,-1-21 0,1 21 0,-1-21 16,1 21-16</inkml:trace>
  <inkml:trace contextRef="#ctx0" brushRef="#br0" timeOffset="32981.08">18521 12552 0,'0'0'0,"-21"-21"0,-106-22 32,84 43-32,1 0 0,0 0 0,-1 0 15,1 22-15,0 20 0,-1-21 0,1 21 16,21 1-16,-22-1 0,22 0 16,21 1-16,0-1 0,0 0 0,0 1 15,0-22-15,0 21 0,21 1 0,22-22 16,-22 0-16,21 0 0,1 0 15,-1 0-15,21 1 0,-20-22 16,20 0-16,1 0 0,-22 0 0,22 0 16,-22 0-16,0 0 0,1-22 15,-1 1-15,0 0 0,-21 0 0</inkml:trace>
  <inkml:trace contextRef="#ctx0" brushRef="#br0" timeOffset="33252.17">17738 11980 0,'0'0'0,"-43"0"0,-168 170 32,189-107-32,1 1 0,0-1 15,0 22-15,21-22 0,-21 22 0,21 0 16,0-1-16,0 1 0,0 0 0,0-1 15,0 1-15,0-21 0,0-1 16,0 1-16,0-1 0,0 1 0,0-22 16,0 0-16,0 1 0,0-1 0,0 0 15,0-21-15,0 1 0,21-22 16,0 0-16,0 0 0,0 0 16</inkml:trace>
  <inkml:trace contextRef="#ctx0" brushRef="#br0" timeOffset="33776.28">17674 12023 0,'0'0'16,"-21"-21"-16,21-1 0,0 1 0,0 0 15,0 0-15,21 0 0,0 21 16,0 0-16,22 0 0,-1-21 0,22 21 15,-1 0-15,22 0 16,-1 0-16,1 0 0,21 0 0,0 0 16,0 0-16,-1 0 0,1 0 0,0 0 15,0 0-15,0 0 0,0 0 16,-1 21-16,1 0 0,-21-21 0,-22 21 16,1 0-16,-1 0 0,-20 1 0,-1-1 15,-21-21-15,0 21 0,-21 0 16,22 0-16,-22 0 0,0 1 15,0-1-15,0 0 0,0 0 16,0 21-16,0-20 0,-22 20 0,22 0 16,-21 1-16,0-1 0,21 0 0,-21 1 15,21 20-15,0-21 16,-21 22-16,21-22 0,-21 1 0,21 20 16,0-21-16,0 1 0,0 20 0,0-20 15,21-1-15,0 0 0,-21-21 16,21 22-16,0-1 0,-21-21 0,21 0 15,-21 1-15,0-1 0,0 0 0,-21 0 16,-21 0-16,0 0 0,-1-21 16,-20 0-16,-22 22 0,0-22 0,1 0 15,-22 0-15,0 0 0,0 0 0,-21 0 16,0 0-16,0 21 0,-21-21 16,21 0-16,21 0 0,-21 0 15,0 0-15,21 0 0,1 21 0</inkml:trace>
  <inkml:trace contextRef="#ctx0" brushRef="#br0" timeOffset="34873.51">7853 14245 0,'0'0'0,"-21"-21"16,21 42-1,0 22-15,0-22 16,21 21-16,0 0 0,-21 22 16,0-1-16,0 1 0,0-1 0,0 22 15,0-21-15,0 20 0,0 1 0,0 21 16,0-22-16,0 1 0,0 0 16,0-1-16,0-20 0,0 21 0,0-22 15,0 22-15,0-22 0,0 1 0,0-1 16,0 1-16,0-22 0,0 22 15,0-22-15,0 0 0,21-21 16,-21 22-16,21-22 0,0 0 0,22-21 16,-22 0-16,21 0 0,1 0 15,-1 0-15,21 0 0,-20 0 0,41 0 16,-20 0-16,21 0 0,20 0 0,1 0 16,-21 0-16,21 0 0,0 0 0,-1 0 15,1 0-15,0 21 0,-21-21 16,-1 0-16,22 21 0,-21-21 0,0 0 15,-1 0-15,-20 0 0,20 0 0,1 0 16,-21 0-16,20 0 0,-20 0 16,-1 0-16,1 0 0,-1-21 15,1 21-15,-1-21 0,-20 21 0,-1-21 16,0 21-16,1-21 0,-22 21 16,0-21-16,-21-1 15,-21 22-15,0-21 0,-22 21 16,22-21-16,-21 21 0,-1-21 15,1 0-15,0 21 0,-1-21 0,22 21 16,-21-22-16,21 1 0,-22 21 0,43-21 16,-21 21-16,0 0 0,21-21 15,21 21 1,0 0 0,22 0-16,-22 0 0,0 0 0,0 0 15,0 0-15,22 21 0,-22 0 16,0 0-16,0 1 0,-21-1 0,0 0 15,0 21-15,0-21 0,0 1 0,0 20 16,-21-21-16,0 21 0,0-20 16,0 20-16,-1-21 0,1 21 0,0-20 15,0-1-15,0 0 0,0 0 0,-1-21 16</inkml:trace>
  <inkml:trace contextRef="#ctx0" brushRef="#br0" timeOffset="35236.33">12065 15663 0,'0'0'0,"-21"-21"0,0 21 0,21 21 32,0 1-32,0-1 15,0 0-15,21 21 0,-21-21 0,21 22 16,-21-1-16,0 0 0,0 1 15,0-1-15,0-21 0,0 22 0,0-22 16,0 0-16,0 0 0,0 0 0,0 0 16,-21-21-16,21-21 15,0 0 1</inkml:trace>
  <inkml:trace contextRef="#ctx0" brushRef="#br0" timeOffset="35401.12">12192 15261 0,'0'0'16,"0"-42"-16,0-22 15,0 86 1,21-1 0,0 0-16,-21 0 0,21 0 0,1 22 15,-22-22-15,21 0 0</inkml:trace>
  <inkml:trace contextRef="#ctx0" brushRef="#br0" timeOffset="35813.15">12806 15558 0,'0'42'15,"0"-21"-15,0 0 0,0 0 16,0 1-16,0-1 0,0 0 15,0 21-15,0-21 0,0 1 0,0-1 16,0 0-16,-21 0 0,21 0 0,-22 0 16,1 1-16,0-22 15,0 0 1,21-22-16,0 1 16,0 0-16,0 0 0,0-21 15,0 20-15,21 1 0,0-21 0,-21 21 16,21-22-16,22 1 0,-22 21 0,0-21 15,21 20-15,1-20 0,-22 42 16,21-21-16,1 21 0,-1 0 0,0 0 16,1 0-16,-22 21 0,21 0 15,0 0-15,-20 22 0,-1-22 0,0 0 16,0 21-16,-21-20 0,0 20 0,0-21 16,0 21-16,0-20 0,0 20 15,0-21-15,0 0 0,-21 0 16,21 1-16,0-1 0,0 0 0,21-21 15,0 0 1</inkml:trace>
  <inkml:trace contextRef="#ctx0" brushRef="#br0" timeOffset="36140.65">13695 15452 0,'0'0'0,"0"-21"16,0-1-1,0 44 1,0-1-16,0 21 0,0-21 16,0 22-16,-21-1 0,21 0 0,0 1 15,0-1-15,0 21 0,0 1 16,0-1-16,0 22 0,0 0 0,-22-22 16,22 22-16,0 0 0,0 20 0,0-20 15,0 0-15,-21-1 0,0 1 16,21 0-16,-21-1 0,21 1 0,0-21 15,-21-1-15,21-21 0,0 1 0,-21-1 16,21-21-16,0 0 0,0 1 16,0-44-1,0 1-15,21 0 16,-21-21-16,21 21 0,-21-22 16,0-20-16,21-1 0,-21 1 0,21-1 15</inkml:trace>
  <inkml:trace contextRef="#ctx0" brushRef="#br0" timeOffset="36418.16">13589 15896 0,'0'0'0,"0"-84"0,0-1 0,0 21 0,0-20 16,0 20-16,0 22 0,0-22 15,21 22-15,0 0 0,0-1 0,22 1 16,-22 21-16,21 0 0,1 0 0,20-1 16,-21 22-16,1 0 15,20 22-15,-20-1 0,20 0 0,-21 21 16,-20 1-16,20-1 0,-21 0 0,-21 1 15,0 20-15,0-21 0,-21 1 16,0-22-16,-22 21 0,1 1 0,0-22 16,-1 0-16,1 0 0,-21 0 0,20 0 15,22-21-15,-21 0 0,21 0 16,-1 0-16,1 0 0,42-21 16,1 0-1,20 21-15,-21-21 0,21 0 16,1 0-16,-1-22 0</inkml:trace>
  <inkml:trace contextRef="#ctx0" brushRef="#br0" timeOffset="37040.9">14563 15261 0,'0'0'16,"21"0"-16,-21 21 16,0 1-16,0-1 0,0 0 15,0 0-15,0 21 0,0-20 0,0 20 16,-21-21-16,21 21 0,0-20 15,0-1-15,0 21 0,0-21 0,0 0 16,0 1-16,0-1 0,21-21 16,0 0-1,0 0-15,0 0 0,22 0 0,-22 0 16,0 0-16,21-21 0,-21-1 0,22 1 16,-22 0-16,21 0 0,-21-21 15,1 20-15,-1 1 0,0-21 0,-21 21 16,21 0-16,-21-1 0,21 1 0,-21 0 15,0 42 1,0 0-16,0 1 0,0-1 16,0 0-16,0 21 0,0-21 0,-21 1 15,21-1-15,0 21 0,0-21 16,0 0-16,0 1 0,0-1 0,21 0 16,0-21-16,1 21 0,-1-21 15,21 0-15,0 0 0,1 0 16,-1 0-16,0 0 0,-20 0 0,20 0 15,0 0-15,1-21 0,-22 0 0,21 0 16,-21-1-16,0 1 0,1-21 16,-22 0-16,0-1 0,21-20 0,-21-1 15,21 1-15,-21-1 0,0 1 0,0-1 16,0 22-16,0-22 0,0 22 16,0 21-16,0 0 0,0 0 0,0-1 15,-21 22-15,0 0 16,-1 22-16,22-1 0,-21 21 0,0-21 15,0 22-15,21-1 0,0 21 16,0-20-16,0 20 0,-21-20 0,21 20 16,0-21-16,0 1 0,0-1 15,0 0-15,0-20 0,21-1 0,0 21 16,-21-21-16,21-21 0,0 21 0,1-21 16,-1 22-16,0-22 0,21 0 15,-21 0-15,1-22 0,-1 1 0,0 21 16,0-21-16,-21 0 0</inkml:trace>
  <inkml:trace contextRef="#ctx0" brushRef="#br0" timeOffset="37216.12">15367 15282 0,'63'22'16,"-41"-22"-1,20 0-15,0 0 0,1 0 16,-1 0-16,21 0 0,-20-22 0,20 1 16,22 21-16,-22-21 0,22 0 0</inkml:trace>
  <inkml:trace contextRef="#ctx0" brushRef="#br0" timeOffset="37540.37">17928 14817 0,'0'0'0,"-21"-21"0,0-1 16,0 22-1,-1 22-15,1-1 16,21 21-16,0-21 0,-21 22 16,21-1-16,-21 0 0,21 1 0,-21-1 15,21 0-15,0 1 0,0-1 16,0-21-16,-21 21 0,21-20 0,0 20 16,0-21-16,0 0 0,0 0 0,21-21 15,0 0 1,0 0-16</inkml:trace>
  <inkml:trace contextRef="#ctx0" brushRef="#br0" timeOffset="37817.18">17801 14944 0,'0'0'0,"0"-43"16,0 22-16,0 0 0,21 0 0,0 0 15,1 0-15,-1 21 0,0 0 0,0-22 16,21 22-16,-20 0 0,20 0 15,0 22-15,1-22 0,-1 21 0,-21 0 16,21 21-16,1-21 0,-22 22 16,0-22-16,0 21 0,-21 1 0,0-22 15,0 21-15,-21 0 0,0 1 0,-21-22 16,-1 0-16,-20 21 0,20-20 16,-20-1-16,-1 0 0,1-21 15,21 21-15,-22-21 0,1 0 0,20 0 16,1 0-16,0 0 0,-1 0 0,1 0 15,21 0-15,0-21 0,-1 0 16</inkml:trace>
  <inkml:trace contextRef="#ctx0" brushRef="#br0" timeOffset="38081.26">17505 14584 0,'0'0'0,"-21"0"0,-22 21 16,22 0 0,0 0-16,21 22 0,0-1 0,-21 22 15,21-22-15,-21 21 0,21 1 0,0-1 16,0 1-16,-22 21 0,22-22 16,-21 1-16,21-22 0,0 21 0,0-20 15,-21-1-15,21 0 0,0 1 0,0-22 16,0 0-16,0 0 0,0 0 15,21-21 1,0 0-16,-21-21 0,0 0 16</inkml:trace>
  <inkml:trace contextRef="#ctx0" brushRef="#br0" timeOffset="38524.94">17378 14774 0,'0'0'0,"0"-42"0,42-64 15,-21 85-15,22 0 16,-22 0-16,21 0 0,0 21 16,1-22-16,20 22 0,-20 0 0,41-21 15,-20 21-15,20-21 0,22 21 0,-21-21 16,21 21-16,0 0 0,-22-21 16,22 0-16,-21 21 0,-22 0 15,22 0-15,-22 0 0,-20 0 0,-1 0 16,0 21-16,-20 0 0,-1 0 15,-21 0-15,0 0 0,0 22 0,0-22 16,0 21-16,0-21 0,0 22 16,0-1-16,0-21 0,-21 22 0,21-22 15,0 21-15,0 0 0,0-20 0,0 20 16,0 0-16,0 1 0,0 20 16,21-21-16,-21 1 0,21-1 0,-21 22 15,0-22-15,0 0 0,0 1 0,0-1 16,0-21-16,-21 21 0,0-20 15,-22-1-15,22 0 0,-21 0 16,-1 0-16,-20 0 0,-1-21 0,1 22 16,-1-22-16,-20 0 0,-1 0 15,0 21-15,1-21 0,-1 0 0,-21 0 16,22 0-16,-22 0 0,0 0 0,21 0 16,-42 0-16,21 0 0,-21-21 15,22-1-15,-22 22 0</inkml:trace>
  <inkml:trace contextRef="#ctx0" brushRef="#br1" timeOffset="51657.11">16722 8170 0,'0'0'16,"0"-21"-16,-22 21 31,1 0-15,0 21-1,0 22-15,21-22 0,-21 21 16,0 1-16,21-1 0,-22 21 0,1-20 16,0 20-16,0 1 0,21 20 15,-21-20-15,0 21 0,-1-22 0,1 22 16,0-22-16,0 1 0,0-1 0,0 1 15,-1-1-15,1 1 0,0-22 16,21 0-16,0 1 0,-21-1 0,21 0 16,0-20-16,0-1 0,0 0 0,0 0 15,21-21 1,0 0-16,-21-21 16,21 0-16,1 0 0,-1-1 0,0 1 15,-21-21-15,21 21 0,0-22 16</inkml:trace>
  <inkml:trace contextRef="#ctx0" brushRef="#br1" timeOffset="53072.21">16425 7916 0,'0'0'0,"-21"-21"0,0 0 16,0 21-16,0-21 0,-1 21 15,44 0 17,-1 0-32,0 0 0,21 0 0,1 21 15,20 0-15,-21-21 0,43 0 16,-21 21-16,20-21 0,1 0 0,21 0 15,0 0-15,21 0 16,0 0-16,0 0 0,0 0 0,21 0 16,-21 0-16,21 0 0,-21 0 0,0 22 15,-21-22-15,0 0 0,-22 21 16,1-21-16,-22 0 0,1 21 0,-1-21 16,-20 21-16,-1 0 0,-21-21 15,22 0-15,-22 21 0,21-21 0,-21 22 16,0-22-16,-21 21 0,22 0 0,-1 0 15,-21 0-15,0 0 16,0 1-16,0-1 0,0 0 16,-21 0-16,-1 21 0,1-20 15,0 20-15,0-21 0,0 21 16,0 1-16,-1-1 0,1 0 0,0 22 16,0-22-16,0 22 0,21-22 0,0 22 15,0-22-15,0 21 0,0-20 16,0 20-16,0-20 0,0-1 0,0 0 15,0 1-15,0-1 0,0 0 0,0-21 16,0 22-16,-21-22 0,21 0 16,-22 21-16,22-20 0,-21-1 0,0 0 15,0 0-15,0 0 0,0 0 0,-1 1 16,-20-1-16,0 0 16,-1 0-16,1 0 0,0 0 0,-22 1 0,1-22 15,-1 21-15,1 0 0,-1-21 16,1 21-16,-22 0 0,22-21 15,-22 21-15,0-21 0,-21 0 0,22 22 16,-22-22-16,0 0 0,0 0 0,22 0 16,-22 0-16,42 0 0,-20 0 15,20 0-15,-21 0 0,22 0 0,-1-22 16,1 1-16,21 0 0,-22 21 0,22-21 16,-22 0-16,22-22 0,0 22 15,-1 0-15,1 0 0,21-21 0,-22 20 16,22 1-16,0 0 0,0-21 0,21 21 15,0-1-15,0-20 0,0 21 16,0-21-16,21 20 0,0-20 16,0 0-16,1-1 0,-1 1 0,0-21 15,21 20-15,-21-20 0,1-1 16,-22 22-16,21-22 0,0 22 0,0-148 31,-21 147-31,0 1 0,0 0 0,21-1 16,-21 1-16,21 21 0,-21-22 0,0 1 15,0 0-15,22-1 0,-1 22 16,-21-21-16,21 21 0,0 0 0,0-1 16,0 1-16,1 0 0,-1 21 0,0-21 15,0 21-15,21 0 16,-20-21-16,20 0 0,0 21 0,1 0 16,-1 0-16,0 0 0,22-22 15,-1 22-15,1 0 0,20 0 0,1 0 16,0 0-16,-1 0 0,1 0 0,0 0 15,-1 0-15,-20 0 0,-1 0 16,22 0-16,-21 22 0,-22-22 0,21 21 16,1-21-16,-22 21 0,22-21 15,-22 21-15,0-21 0,1 0 0,-1 21 16,0-21-16,1 0 0,-22 21 16,21-21-16,-21 0 0,1 0 15,-1 22-15,0-22 0,0 0 0,-21 21 16,0 0-1,0 0-15,0 0 0,0 0 16,0 22-16,0-22 0,0 21 0,0-21 16,0 22-16,0-1 0,0 0 15,0 22-15,0-22 0,0 1 0,0 20 16,0-21-16,0 22 0,0-22 16,0 22-16,0-22 0,0 22 0,0-22 15,0 0-15,0 1 0,21-1 16,-21-21-16,0 21 0,0-20 0,0 20 15,0-21-15,0 0 0,0 0 16,-21 1-16,0-1 0,-21 0 0,-1 0 16,-20 0-16,-1-21 0,-20 21 0,-1 1 15,0-1-15,1-21 0,-22 21 16,21 0-16,0 0 0,-20-21 0,20 21 16,0-21-16,22 22 0,-22-22 0,22 0 15,-1 0-15,1 0 0,20 0 16,1 21-16,0-21 0,-1 0 0,22 0 15,0 0-15</inkml:trace>
  <inkml:trace contextRef="#ctx0" brushRef="#br1" timeOffset="54393.16">17780 720 0,'0'-21'0,"0"-1"0,0 1 16,0 0-16,-21 0 15,21 0-15,-21 21 32,21 21-32,0 0 0,-22 0 15,22 0-15,0 1 0,0 20 16,0 0-16,0 22 0,0-22 16,0 22-16,0-22 0,0 21 15,0-20-15,0 20 0,0-20 0,0-1 0,0 0 16,0 1-16,0-1 0,0-21 15,0 0-15,0 22 0,0-22 16,0 0-16,0 0 0,0 0 16,-21-21-1,21-21 1,0 0 0,0 0-16,0 0 0,0-1 15</inkml:trace>
  <inkml:trace contextRef="#ctx0" brushRef="#br1" timeOffset="55121.14">17653 762 0,'0'0'0,"0"-21"0,-21 21 15,21-21-15,0 0 16,-21 21-16,21-22 0,0 1 15,0 0-15,0 0 16,21 0-16,0 21 16,0-21-1,0 21-15,0 0 0,1-22 0,20 22 16,-21 0-16,0 0 0,22 0 16,-22 0-16,21 0 0,0 0 0,-20 22 15,20-1-15,0 0 0,-21 0 16,1 0-16,-1 22 0,-21-22 0,0 21 15,0-21-15,0 22 0,-21-1 0,-1 0 16,-20-21-16,21 22 0,-21-22 16,-1 21-16,1-21 0,0 1 0,-1-1 15,1 0-15,21 0 0,-22-21 16,22 21-16,0-21 0,-21 0 0,21 0 16,42-21 30,0 0-46,0 21 0,0 0 0,0-21 16,1 21-16,20 0 0,-21 0 0,21 0 16,-20 0-16,20 0 0,0 0 15,1 0-15,-22 0 0,21 0 0,0 0 16,1 21-16,-1 0 0,0 0 16,1 0-16,-22 1 0,21-1 0,-21 0 15,1 0-15,-1 0 0,-21 0 16,0 1-16,0-1 0,0 0 15,0 0-15,0 21 0,-21-20 0,-1-1 16,-20 0-16,21 0 0,-21 0 16,-1 0-16,1-21 0,-22 22 0,22-1 15,0 0-15,-1-21 0,1 0 16,0 21-16,-1-21 0,1 0 0,0 0 16,21 0-16,-22 0 0,1 0 15,21 0-15,-22 0 0,22 0 0,-21 0 16,21-21-16,0 21 0,-1 0 0,1 0 15,0 0-15,21-21 16,21 21 15,0 0-31,1-21 0,-1 21 16,21 0-16,0-22 0,-20 1 0</inkml:trace>
  <inkml:trace contextRef="#ctx0" brushRef="#br1" timeOffset="55569">18754 1207 0,'0'0'0,"-22"0"0,-41 0 32,84 0-1,21 0-31,-20 0 0,20 0 16,0 0-16,1 0 0,20 0 15,-21 0-15,22 0 0,-1 21 0,1-21 16,-22 0-16,43 0 0,-22 0 15,1 0-15,-1 0 0,-20 0 16,20 0-16,-20 0 0,-1 0 0,0 0 16,1 0-16,-22 0 0,0 0 15,0 0-15,0 0 16,-21-21 31,-21 21-47,21-22 15,-21 1-15,21 0 16</inkml:trace>
  <inkml:trace contextRef="#ctx0" brushRef="#br1" timeOffset="56044.93">19727 804 0,'0'0'0,"-21"0"0,21-21 0,-21 21 0,0 0 16,21 21 31,0 1-47,21-22 0,-21 21 16,21 0-16,21 0 0,-20 0 0,-1 0 15,21 1-15,0-1 16,-20 0-16,20 0 0,0-21 0,-21 21 15,22 0-15,-1-21 0,22 0 16,-22 22-16,0-22 0,1 0 0,-1 0 16,0 0-16,1 0 0,-22 0 15,0 0-15,0 0 0,0 0 0,-63 21 32,21-21-32,0 0 15,-22 21-15,1-21 0,0 21 0,20 0 16,-20 0-16,0 1 0,-1-1 15,1 0-15,0 21 0,21-21 16,-22 22-16,1-22 0,0 0 16,20 21-16,-20-20 0,21-1 0,0 0 15,0 0-15,-1 0 0,1-21 0,0 21 16,21 1-16,-21-22 0,21 21 16,-21-21-16,0 0 15,-1 0 1,1 0-16,0 0 0</inkml:trace>
  <inkml:trace contextRef="#ctx0" brushRef="#br1" timeOffset="58793.19">487 1164 0,'21'0'47,"0"0"-31,0 0-1,0 0 1,-21-21-16,22 21 16,-22-21-16,21 21 0,-21-21 15,21 0-15,-21-1 16,0 1 0,0 0-16,-21 21 15,0 0-15,-1 0 0,1 0 16,0 0-16,0 0 15,21 21-15,0 0 0,-21-21 16,21 22-16,0-1 0,0 0 16,0 0-16,0 0 0,0 0 0,0 1 15,0-1-15,0 0 16,21-21-16,0 0 16,0 0-1,0 0-15,1 0 0,-1 0 16,-21-21-16,21 21 0,0-21 15,-21-1-15,21 22 0,-21-21 16,0 0-16,0 0 0,0 0 16,-21 0-1,0 21-15,0 0 16,0 0-16,-1 0 16,22 21-1,-21-21-15,21 21 0,0 0 0,0 0 16,0 0-16,21 1 31,1-22-31,-1 0 16,0 0-16,0 0 15,0-22 1,-21 1 0,0 0-16,0 0 15,-21 0-15,0 21 16,0 0-16,0-21 15,-1 21-15,1 0 16,0 0-16,0 0 16,21 21-16,-21-21 0,21 21 15,0 0-15,0 0 16,0 0 0,0 1-16,21-22 15,0 0-15,0 0 16,0 0-1,1 0-15,-44 0 47,1 0-31,0 0-16,0 0 0,0 0 16,0 21-1,-1 0-15,1 0 16,0 0-16,21 0 0,-21 1 15,21-1-15,-21 0 16,21 0-16,-21-21 0,21 21 0,0 0 16,0 1-16,0-1 0,-22 21 15,22-21-15,0 0 0,-21 22 16,21-22-16,0 21 0,0-21 0,0 22 16,0-22-16,0 21 0,0 1 15,0-22-15,0 21 0,0-21 0,0 22 16,0-22-16,0 21 15,0-21-15,0 0 0,0 22 0,0-22 16,21 0-16,1 0 0,-22 0 16,21 1-16,0-1 0,-21 0 15,21 0-15,-21 0 0,21 0 0,0 1 16,-21-1-16,22 0 0,-1 0 16,-21 0-16,21-21 0,0 21 0,0 1 15,0-1-15,1 0 16,-1 0-16,0-21 0,0 21 15,0 0-15,0-21 0,1 22 0,-1-1 16,0-21-16,0 0 16,0 21-16,22-21 0,-22 0 0,0 0 15,0 21-15,21-21 16,-20 0-16,20 0 0,-21 0 0,21 0 16,1 0-16,-1 21 0,0-21 15,1 0-15,-1 0 0,0 0 0,1 0 16,20 0-16,-20 0 0,-1 0 15,0 0-15,22 0 0,-22 0 0,0 0 16,1 0-16,-1 0 0,0 0 16,22 0-16,-43 0 0,21-21 0,1 21 15,-1 0-15,-21 0 0,22 0 16,-22-21-16,0 21 0,21 0 0,-21-21 16,1 21-16,-1 0 0,0-21 15,0 21-15,0-22 0,-21 1 16,21 21-16,-21-21 15,0 0-15,0 0 16,0 0-16,-21 21 16,0 0-16,0 0 15,0 0-15,0 0 16,-1 0-16,1 0 16,0 0-16,21 21 0,0 0 15,-21-21-15,21 21 0,-21 0 16,21 0-16,0 1 15,0-1 1,21-21 0,0 21-16,0-21 0,0 0 15,1 0-15,-1 0 16,0 0-16,-21-21 0,21 21 0,0-21 16,-21-1-16,0 1 15,0 0-15,0 0 16,-21 21-1,0 0 1,0 0-16,0 0 16,21 21-16,-22 0 15,1 0-15,21 1 16,0-1-16,0 0 16,0 0-1,21-21-15,1 0 0,-1 0 16,0 0-16,0 0 15,-21-21 17,0 0-32,0 0 15,0-1-15,-21 22 32,21-21-32,-21 21 0,0 0 15,-1 0 1</inkml:trace>
  <inkml:trace contextRef="#ctx0" brushRef="#br1" timeOffset="60254.14">2413 2858 0,'21'0'31,"-21"-22"-31,0 1 31,-21 21-15,0 0-16,0 0 16,-1 0-16,1 0 0,0 0 15,0 0-15,0 0 16,0 0-16,-1 21 0,-20-21 0,21 22 15,0-1-15,0 0 16,-1-21-16,1 21 0,21 0 0,-21 0 16,0-21-16,21 22 0,-21-1 15,21 0-15,0 0 0,-21 0 0,-1 0 16,22 1-16,-21-1 0,21 21 16,0-21-16,0 22 0,0-22 0,0 21 15,0-21-15,0 22 0,0-22 16,0 21-16,0-21 0,0 22 0,0-1 15,0-21-15,21 21 16,-21-20-16,0 20 0,0-21 0,0 21 16,0-20-16,22 20 0,-22-21 15,0 21-15,0-20 0,0 20 0,0 0 16,0-21-16,21 22 0,-21-1 16,21-21-16,-21 22 0,21-1 0,0-21 15,-21 21-15,21-20 0,-21-1 16,22 21-16,-1-21 0,-21 0 0,21 22 15,0-22-15,0 0 0,-21 21 16,21-20-16,1 20 0,-1-21 0,0 21 16,0-20-16,21 20 0,-20-21 15,-1 0-15,21 22 0,-21-22 16,22 0-16,-22 0 0,21 0 0,0 0 16,-20 1-16,20-1 0,0-21 15,1 0-15,-22 21 0,21-21 0,0 0 16,-20 0-16,20 0 0,0 0 15,-21 0-15,22 0 0,-1 0 0,-21 0 16,22 0-16,-1 0 0,0 0 0,1 0 16,-1 0-16,0-21 0,22 21 15,-22 0-15,0-21 0,1 21 0,-1 0 16,0-22-16,1 22 0,-1 0 0,0-21 16,-20 21-16,20-21 0,-21 21 15,0 0-15,0-21 0,1 21 16,-1-21-16,0 21 0,0 0 0,-21-21 15,21 21-15,0 0 16,1-22-16,-22 1 0,21 21 16,-21-21-16,21 21 0,-21-21 15,0 0 1,0 0 0,-21 21-16,21-22 15,-21 22-15,-1-21 0,1 0 16,0 21-1,0 0 1,0 0-16,21 21 16,-21-21-16,21 21 0,-22 1 15,22-1-15,0 0 0,0 0 16,0 0-16,0 0 16,0 1-16,22-22 15,-1 0-15,0 0 0,0 0 16,0 0-16,0 0 15,-21-22-15,22 1 0,-1 21 16,-21-21-16,0 0 0,0 0 16,0 0-1,0-1-15,-21 22 32,-1 0-17,1 22-15,21-1 0,-21-21 16,21 21-16,0 0 0,0 0 15,0 0-15,0 1 16,0-44 31,21 1-47,-21 0 16</inkml:trace>
  <inkml:trace contextRef="#ctx0" brushRef="#br1" timeOffset="63204.14">3746 5080 0,'22'-21'0,"-22"0"15,21 21-15,-21-21 16,0-1 15,-21 22-15,-1 0-16,1 0 15,0 0-15,0 0 16,0 0-16,0 0 0,-22 0 0,22 22 16,0-1-16,-21-21 0,20 21 15,-20-21-15,0 21 0,21 0 16,-22-21-16,22 21 0,0 1 0,-21-1 16,20-21-16,1 21 0,0 0 15,0 0-15,0 0 0,21 1 0,-21-1 16,-1 0-16,1 0 0,0 0 15,0 0-15,21 22 0,-21-22 0,0 0 16,-1 21-16,22-20 0,-21-1 16,0 21-16,21-21 0,0 0 0,-21 22 15,21-22-15,-21 0 0,21 0 16,0 0-16,-21 1 0,21-1 16,0 0-16,0 0 15,0 0-15,0 0 16,0 1-16,-22-22 0,22 21 15,-21-21-15,21 21 16,0 0-16,-21-21 16,21 21-16,-21-21 0,21 21 15,0 1-15,-21-1 16,21 0-16,-21 0 16,21 0-1,0 0-15,0 1 16,-22-1-16,1 0 15,21 0-15,-21-21 0,21 21 16,0 0-16,0 1 0,-21-22 16,21 21-16,0 0 15,-21-21-15,21 21 0,0 0 0,0 0 16,0 1 0,0-1-16,-21-21 0,21 21 0,0 0 15,0 0-15,0 0 0,0 1 16,0-1-16,0 0 0,0 0 0,0 21 15,0-20-15,0 20 0,0-21 0,0 21 16,0-20-16,0 20 0,0 0 16,0-21-16,0 22 0,0-1 0,0 0 15,0-20-15,0 20 16,0 0-16,0 1 0,0 20 0,0-21 16,0 1-16,21-1 0,-21 0 0,0 22 15,0-22-15,21 1 0,-21-1 16,21 0-16,0 22 0,-21-22 0,21-21 15,-21 22-15,22-1 0,-22 0 0,21 1 16,0-1-16,0 0 0,-21-21 16,21 22-16,0-1 0,-21-21 0,22 22 15,-1-1-15,0-21 0,-21 21 0,21-20 16,0-1-16,0 21 0,-21-21 16,22 0-16,-1 1 0,0-1 15,0 0-15,0 0 0,0 0 0,1-21 16,-1 21-16,21 1 0,-21-22 15,22 21-15,-22-21 0,21 21 0,0-21 16,-20 21-16,20-21 0,0 21 0,-21-21 16,22 21-16,-22-21 0,21 22 0,-21-22 15,22 0-15,-22 21 0,21 0 16,-21-21-16,22 0 0,-22 21 0,21-21 16,1 0-16,-22 21 0,21-21 0,0 0 15,-20 21-15,20-21 0,0 0 0,1 0 16,-22 22-16,21-22 0,0 0 15,-20 0-15,-1 21 0,21-21 16,-21 0-16,22 0 0,-22 0 0,0 0 16,0 21-16,0-21 0,0 0 0,1 0 15,-1 0-15,0 0 0,0 0 16,0 0-16,0 0 0,1 0 0,-1 0 16,0 0-16,0 0 0,0 0 0,0 0 15,1 0-15,-1 0 0,0 0 0,0 0 16,0 0-16,0 0 0,1 0 0,-1 0 15,0 0-15,0 0 0,0 0 16,0 0-16,1 0 0,-1 0 0,0 0 16,0 0-16,0 0 0,0 0 0,1 0 15,-1 0 1,0 0 15,0 0 0,-42 0 63,0 0-78,0 0-16,-1 0 15,1 0-15,21 21 0,-21-21 16,21 21-16,-21 0 16,0 1-16,21-1 0,0 0 15,0 0-15,0 0 16,0 0-16,0 1 0,0-1 16,0 0-16,21 0 31,0-21-31,0 0 0,0 0 15,1 0 1,-1-21-16,0 21 0,-21-21 16,21 0-16,-21-1 0,21 22 15,-21-21-15,0 0 0,0 0 16,0 0-16,0 0 0,0-1 16,-21 22-1,0 0 1,0 0-16,21 22 15,-21-22-15,21 21 0,-22-21 16,22 21-16,0 0 16,0 0-16,0 0 0,0 1 15,22-22 17,-1 0-17,-21-22 1,21 22-16,-21-21 0,0 0 15,21 21-15,-21-21 0,0 0 0,0 0 16,0-1-16,0 1 0,0 0 16,-21 21-1,0 0-15,0 0 16,-1 21 0,22 0-16,0 1 15,0-1-15,0 0 16,0 0-16,0 0 15,22-21 1,-1 0-16,0 0 16,0 0-16,0-21 15,0 0-15,-21 0 16,22 0-16,-22-1 0,0 1 16,0 0-16,0 0 0,0 0 15,0 0-15,0-1 0,-22 22 0,1 0 16,21-21-16,-21 21 15,0 0-15,0 0 16,21 21-16,0 1 0,0-1 16,0 0-16,-21 0 0,21 0 15,0 0-15,0 1 0,0-1 16,0 0-16,21 0 16,0-21-1,0 0-15,0 0 0,0 0 16,1-21-16,-22 0 0,21 21 15,-21-21-15,0-1 0,0 1 16,0 0-16,0 0 0,0 0 16,0 0-16,0-1 0,-21 1 15,-1 21 1,1 0 0,21 21-16,-21-21 15,21 22-15,-21-22 0,21 21 0,0 0 16,-21 0-16,21 0 0,-21-21 15,21 21-15,0 1 16,-22-22-16,1 21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1T02:58:39.1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5101 508 0,'-21'0'0,"0"0"16,21-21 31,21 21-32,0 0-15,0 0 0,0 0 16,22-21-16,-22 21 0,21 0 16,-21 0-16,22 0 0,-22 0 0,0 0 15,21 0-15,-20 0 16,-44 0-1,1 0 1,0 0-16,0 0 0,0 0 0,-22 0 16,22 0-16,0 0 0,-21 0 15,21 0-15,-1 0 0,1 0 16,0 0-16,0 0 16,0 0-16,0 0 0,-1 0 15,1 0 1,21 21-16,0 0 15,0 0-15,0 0 16,-21-21-16,21 43 0,-21-22 0,21 0 16,-21 21-16,21-20 0,-21 20 15,-1 0-15,22 22 0,-21-22 0,0 0 16,21 1-16,0 20 0,-21-20 16,21-1-16,-21 0 0,21 1 15,0-22-15,0 21 0,0-21 0,0 0 16,0 1-16,21-1 0,0-21 15,0 21-15,0-21 0,1 0 0,-1 0 16,0 0-16,0 0 0,0 0 16,0 0-16,1 0 0,20-21 0,-21 0 15,0-1-15,0 1 0,1 0 16</inkml:trace>
  <inkml:trace contextRef="#ctx0" brushRef="#br0" timeOffset="240.9">5503 762 0,'0'21'31,"-21"0"-31,21 1 0,0 20 16,-21-21-16,0 21 0,21 1 0,-21-1 15,21-21-15,0 22 0,-22-22 16,1 21-16,21-21 0,-21 0 0,21 1 15,0-1-15,0 0 0,0 0 16,21-21 0,0-21-1,22 0-15</inkml:trace>
  <inkml:trace contextRef="#ctx0" brushRef="#br0" timeOffset="731.49">5927 445 0,'-22'0'16,"44"0"0,-1 0-1,0 0-15,0 0 0,0 0 16,0 0-16,22 0 0,-22 0 0,0 0 15,21 0-15,-20-22 0,-1 22 16,21 0-16,-21 0 0,0 0 0,1 0 16,-1 22-16,0-1 0,0 0 15,-21 0-15,0 0 0,21 0 16,-21 1-16,0 20 0,0-21 16,0 21-16,0-20 0,0 20 0,0 0 15,0 1-15,0-22 0,0 21 16,-21 0-16,21 1 0,0-22 0,0 21 15,-21-21-15,21 22 16,0-22-16,0 0 0,0 21 0,-21-20 16,0-1-16,21 0 0,-22 0 15,1 0-15,0 0 0,0 1 0,0-1 16,-22 0-16,22 0 0,-21 0 0,0-21 16,-1 21-16,-20-21 0,20 0 15,1 22-15,-21-22 0,20 0 0,1 0 16,0 0-16,20 0 0,-20 0 15,21 0-15,0 0 0,0 0 0,21-22 32,21 1-32,0 0 15</inkml:trace>
  <inkml:trace contextRef="#ctx0" brushRef="#br0" timeOffset="1920.21">8297 2180 0,'-21'-21'31,"42"21"1,0 0-32,1 0 0,-1-21 15,0 21-15,0 0 0,21 0 16,1 0-16,-1 0 0,-21 0 0,22-21 16,-1 21-16,-21 0 0,0 0 15,0 0-15,1 0 0,-44 0 31,1 0-31,-21 0 16,21 0-16,-22 0 0,22 0 0,-21 0 16,21 0-16,0 0 0,-1 0 15,1 0-15,0 0 0,0 0 0,0 0 16,0 0-16,-1 0 16,1 0-1,0 0 1,21 21-1,0 0-15,-21 0 0,21 0 16,-21 1-16,21-1 0,0 0 16,0 0-16,-21 21 0,-1-20 0,1 20 15,21 0-15,-21 1 0,0-1 0,21 0 16,-21 1-16,0-1 16,21 0-16,-22 1 0,22-22 0,0 21 15,0 0-15,-21-20 0,21 20 0,0-21 16,0 0-16,0 0 0,0 1 15,0-1-15,0 0 0,21 0 0,1-21 16,-22 21-16,21-21 0,0 0 16,-21 21-16,21-21 0,0 0 0,0 0 15,1 0-15,-1 0 0,0 0 16,0 0-16,0-21 0,0 21 16,1-21-16,-1 21 0,0-21 15,0 0-15,0 21 0,0-21 0,1-1 16</inkml:trace>
  <inkml:trace contextRef="#ctx0" brushRef="#br0" timeOffset="2227.98">8805 2434 0,'0'21'47,"0"1"-47,0-1 0,-21 0 0,21 21 15,-21-21-15,21 1 0,-21 20 16,21-21-16,0 21 0,-21-20 0,-1 20 16,22-21-16,-21 0 0,21 0 0,0 1 15,0-1-15,0 0 0,-21-21 16,21 21-16,21-21 31,0-21-15,1 21-16,-1-21 0</inkml:trace>
  <inkml:trace contextRef="#ctx0" brushRef="#br0" timeOffset="2719.97">9207 2074 0,'-21'0'31,"42"0"-15,1 0-16,-1 0 15,0 0-15,0 0 0,0 0 16,22 0-16,-22 0 0,0 0 0,21 0 15,-21 0-15,22 0 0,-22 0 0,21 0 16,-21 0-16,1 0 0,20 22 16,-21-1-16,-21 0 0,21-21 15,-21 21-15,0 0 0,0 0 16,0 1-16,0-1 0,0 0 0,0 0 16,0 0-16,0 22 0,0-22 0,-21 21 15,21-21-15,0 22 0,-21-22 16,21 21-16,0-21 0,0 22 0,0-22 15,0 21-15,0-21 0,0 22 16,0-22-16,0 21 0,-21-21 16,21 22-16,-21-22 0,21 0 0,-22 21 15,1-21-15,0 1 0,0-1 16,-21 0-16,20 0 0,-20 0 0,21 0 16,-21 1-16,-1-22 0,22 21 0,-21 0 15,21-21-15,-22 0 0,22 21 16,0-21-16,0 0 0,0 0 0,-1 0 15,22-21 1,-21 0-16,21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1T02:59:10.4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21145 762 0,'0'0'0,"0"-21"16,0 0-16,0 0 15,0-1-15,0 1 16,0 0-1,0 0 1,0 0-16,0 0 31,-21 21 1,21 21-32,0 0 0,0 0 15,0 0-15,0 22 0,0-22 16,0 21-16,0 0 0,0 1 0,0-1 15,0 22-15,0-22 0,-21 0 16,21 1-16,0-1 0,-21 0 0,21 1 16,0-22-16,0 21 0,0-21 15,0 22-15,0-22 0,0 0 16,0 0-16,0 0 0,0-42 62,0 0-62,0 0 0,0 0 0,0-1 16,0 1-16,0 0 0,0-21 16,21 21-16,-21-1 0,21-20 0,-21 21 15,0-21-15,21 20 0,-21-20 16,22 21-16,-22 0 0,0 0 0,21 21 16,0-22-16,0 22 15,0 22 1,0-1-16,-21 0 0,22 0 0,-22 0 15,0 22-15,0-22 0,21 0 16,-21 21-16,0-21 0,0 22 0,21-22 16,-21 0-16,0 0 0,0 0 15,0 1-15,0-1 0,21 0 0,0 0 16,0 0 0,1-21-16,-1 0 15,0 0-15,0 0 0,0-21 16,0 21-16,1-21 0,-22 0 15,21 0-15,0-1 0,-21 1 16,21-21-16,-21 21 0,21-22 16,-21 1-16,0 0 0,21-1 0,-21-20 15,22 21-15,-22-22 0,0 22 16,0-1-16,0 1 0,0 21 0,0-21 16,0 20-16,0 1 0,0 0 15,0 0-15,0 42 31,0 0-15,0 22-16,0-22 0,0 21 0,0 0 16,0 1-16,0-1 15,0 0-15,-22 1 0,22 20 0,0-20 16,0-1-16,-21-21 0,21 21 16,0 1-16,0-22 0,0 0 0,0 0 15,0 0-15,0 1 0,0-1 16,0 0-16,21-21 15,1 0-15,-1 0 0,0 0 16,0 0-16,-21-21 16,21 0-16,-21-1 0,21 1 15,-21 0-15</inkml:trace>
  <inkml:trace contextRef="#ctx0" brushRef="#br0" timeOffset="248.77">21463 995 0,'42'0'32,"-21"0"-32,1 0 0,-1 0 15,0 0-15,0 0 0,0 0 16,22 0-16,-22 0 0,21 0 0,-21-21 15,0 21-15,1 0 16,-1 0-16,0-21 0,0 21 16,-21-22-1,21 22-15</inkml:trace>
  <inkml:trace contextRef="#ctx0" brushRef="#br0" timeOffset="1039.79">22056 931 0,'0'22'16,"-22"-1"-16,22 0 16,0 0-16,0 0 15,0 0-15,0 1 0,0-1 0,0 0 16,-21 0-16,21 21 0,0-20 0,0-1 15,0 0-15,0 0 0,0 0 16,0 0-16,0 1 0,0-1 0,0 0 16,0 0-16,0 0 15,0-42 32,0 0-47,0 0 16,-21 0-16,21-1 0,0 1 15,0-21-15,0 21 0,0-22 0,0 22 16,0 0-16,0-21 0,21 21 16,-21-22-16,21 22 0,1 0 0,-22 0 15,21-22-15,0 43 0,0-21 16,-21 0-16,21 21 0,0 0 0,1 0 16,-1 0-16,0 0 0,0 0 15,0 21-15,0 0 0,-21 1 0,22-1 16,-22 0-16,21 0 0,-21 21 15,0-20-15,0-1 0,0 21 16,0-21-16,0 0 0,0 1 16,0-1-16,0 0 0,0 0 0,0 0 15,0 0-15,0-42 47,0 0-31,0 0-16,0 0 0,0 0 0,0-1 15,21-20-15,0 21 0,-21-21 16,21 20-16,0-20 0,1 21 0,-1-21 16,0 20-16,0-20 15,0 21-15,22 0 0,-22 0 0,0-1 16,21 22-16,-21 0 0,1 0 16,20 0-16,-21 0 0,0 22 0,0-1 15,1 0-15,-22 0 0,0 0 16,0 22-16,0-1 0,0-21 0,0 21 15,0 1-15,0-22 0,0 21 0,0-21 16,0 1-16,-22-1 0,22 0 16,-21 0-16,0 0 0,21 0 15,0 1 1,0-44 15</inkml:trace>
  <inkml:trace contextRef="#ctx0" brushRef="#br0" timeOffset="1576.65">23029 1291 0,'21'0'16,"1"0"-16,-22-21 0,21 21 16,-21-21-16,21 0 0,0 0 15,0-1-15,-21 1 0,21-21 0,1 21 16,-1-22-16,0 1 0,0 0 16,0-1-16,0 1 0,1-21 0,-1 41 15,-21-20-15,0 0 0,21-1 16,-21 22-16,0 0 0,0 0 0,0 0 15,0 0-15,0-1 0,-21 1 16,0 21 0,-1 0-16,1 0 15,21 21-15,-21-21 0,0 22 0,21-1 16,0 21-16,-21-21 16,0 22-16,-1-1 0,22 0 0,-21 1 15,21-1-15,-21 0 0,0 22 16,21-22-16,0 0 0,0-20 0,0 20 15,0 0-15,0-21 0,0 1 16,0-1-16,0 0 0,0 0 0,0 0 16,21 0-16,0-21 0,0 22 15,1-22-15,-1 0 16,0 0-16,0 0 0,0 0 16,0-22-16,1 22 15,-1-21-15,-21 0 0,21 0 0,0 0 16,0 0-16,0-1 0,1 1 15,-1 0-15,21 0 0,-21 0 0</inkml:trace>
  <inkml:trace contextRef="#ctx0" brushRef="#br0" timeOffset="2099.79">24172 233 0,'0'21'15,"0"0"-15,0 0 0,0 1 0,0 20 16,0-21-16,-21 21 0,0 1 15,0-1-15,21 0 0,-21 1 0,-1 20 16,1-20-16,0 20 0,0 1 16,-21-1-16,20 1 0,1-22 0,0 21 15,0 1-15,-21-22 0,20 1 16,1-1-16,0 0 0,0 1 0,0-22 16,21 21-16,0-21 0,-21 0 15,21 1-15,0-1 0,-22 0 16,22 0-16,0 0 0,0-42 47</inkml:trace>
  <inkml:trace contextRef="#ctx0" brushRef="#br0" timeOffset="3036.1">24617 656 0,'0'0'0,"0"-21"31,0 42 1,0 0-32,0 22 0,0-22 15,-21 21-15,21 1 0,0-1 16,0 0-16,-22 1 0,22 20 0,-21-21 16,21 1-16,0-1 0,0 0 15,0-20-15,-21 20 0,21-21 0,0 0 16,0 0-16,0 1 0,0-1 0,0 0 15,0-42 48,0 0-63,0-1 0,0 1 16,0 0-16,0 0 0,21 0 15,-21 0-15,0-1 0,21-20 0,1 21 16,-1 0-16,0 0 0,-21-1 15,21 1-15,0 0 0,0 0 0,1 0 16,20 21-16,-21-21 0,0 21 16,0 0-16,22 0 0,-22 0 15,21 0-15,-21 0 0,22 0 16,-22 21-16,21 0 0,-21 0 0,1 0 16,-1 0-16,-21 1 0,0 20 15,0-21-15,0 21 0,0-20 0,-21-1 16,-1 0-16,1 0 0,-21 0 0,21 0 15,0 1-15,-1-22 0,-20 21 16,21-21-16,0 0 0,0 21 0,-1-21 16,1 0-16,0 0 15,21-21 17,0 0-32,21-1 15</inkml:trace>
  <inkml:trace contextRef="#ctx0" brushRef="#br0" timeOffset="3484.92">25421 910 0,'0'0'0,"0"21"0,-85 85 32,85-63-32,-21-22 0,21 0 15,0 21-15,-21-21 0,21 1 16,-21-1-16,21 0 0,0 0 0,0 0 16,0 0-16,0 1 0,0-1 0,21 0 15,0-21 1,0 0-16,1 0 0,-1 0 0,0 0 15,0 0-15,0 0 0,0-21 16,1 21-16,-1-21 0,0-1 0,0 1 16,0 0-16,-21 0 0,21 0 15,-21-22-15,22 22 0,-22-21 16,0 21-16,0-22 0,0 22 16,0-21-16,0 21 0,-22 0 0,1-1 15,0 1-15,21 0 0,-21 21 16,0 0-16,0 0 0,-1 0 15,1 0-15,21 21 16,0 0-16,0 1 0,0-1 16,0 0-16,0 0 0</inkml:trace>
  <inkml:trace contextRef="#ctx0" brushRef="#br0" timeOffset="4080.88">26289 995 0,'0'0'16,"0"-64"0,-21 43-16,0 21 0,-1-21 0,1 21 15,0-21-15,0 21 0,0 0 0,0 0 16,-1 0-16,-20 21 0,21 0 15,0 0-15,-22 22 0,22-22 16,0 0-16,0 21 0,0-20 16,21 20-16,0 0 0,0-21 0,0 1 15,0 20-15,0-21 0,0 0 16,0 0-16,0 1 0,21-1 0,0-21 16,0 21-16,0-21 0,1 0 15,20 0-15,-21 0 0,0 0 0,0 0 16,1 0-16,-1 0 0,0-21 0,21 21 15,-21-21-15,1-1 0,-1-20 16,0 21-16,-21-21 0,21-1 16,0 1-16,0 0 0,-21-1 0,0 1 15,0-22-15,22 22 0,-22-21 0,0 20 16,0 1-16,0 0 16,0 20-16,0-20 0,0 21 0,0 0 15,0 0-15,0-1 0,0 44 31,0-1-31,0 0 0,-22 21 16,22 1-16,0-1 0,0 0 0,0 22 16,0-22-16,0 22 0,0-22 15,0 0-15,0 1 0,0-1 0,0 0 16,0-21-16,0 22 0,0-22 16,0 0-16,0 0 0,0 0 15,22-21 1,-1 0-16,0 0 15,0 0-15,0-21 16</inkml:trace>
  <inkml:trace contextRef="#ctx0" brushRef="#br0" timeOffset="4912.82">26670 1037 0,'0'0'0,"0"21"0,-64 64 32,64-64-32,0 0 0,0 1 15,0-1-15,0 0 0,0 0 0,0 0 16,22 0 0,-1-21-16,0 0 0,21 0 15,-21 0-15,1 0 0,-1 0 16,21-21-16,-21 21 0,0-21 15,22 0-15,-22 0 0,0 21 0,0-21 16,0-1-16,1-20 0,-1 21 16,0 0-16,0 0 0,-21-22 0,0 22 15,21 0-15,-21 0 16,21 0-16,-21 42 31,0 0-15,-21 0-16,21 0 0,-21 0 15,0 1-15,21 20 0,0-21 0,0 0 16,-21 22-16,21-22 0,-21 21 0,21-21 16,0 22-16,0-22 0,0 21 15,0-21-15,0 22 0,0-22 0,0 21 16,0 0-16,0 1 0,0-1 16,0 0-16,0 1 0,0-1 15,0 0-15,0 1 0,0-1 16,0-21-16,0 22 0,0-1 0,0 0 15,0-21-15,0 22 0,0-1 0,0-21 16,0 0-16,0 22 0,0-22 16,0 0-16,0 0 0,-22 0 0,22 1 15,0-1-15,-21-21 16,0 0-16,0 0 0,0 0 16,0 0-16,21-21 0,-22-1 0,1 22 15,0-21-15,0 0 0,0-21 16,21 21-16,0-1 0,-21-20 15,21 0-15,0 21 0,0-22 0,0 1 16,0-22-16,21 22 0,0 0 16,0-22-16,0 22 0,0-22 0,1 22 15,-1 0-15,21-1 0,-21 22 16,0-21-16,22 0 0,-22 20 0,0 1 16,0 0-16,-21 0 0,21 0 15,1 21-15,-22-21 0,21-1 0,-21 1 16,21 21-1,-21-21-15,0 0 32,21 21-1,-21-21-15,21 0-16,-21-1 15</inkml:trace>
  <inkml:trace contextRef="#ctx0" brushRef="#br0" timeOffset="5411.7">27961 233 0,'0'21'31,"0"0"-31,0 0 15,0 1-15,0 20 0,-21-21 16,0 21-16,0 1 0,-1-1 0,1 0 16,0 1-16,0-1 0,0 22 15,-22-22-15,22 21 0,0 1 0,0-22 16,0 22-16,0-22 0,-1 0 16,22 1-16,0-22 0,-21 21 0,21-21 15,-21 1-15,21-1 0,0 0 16,0 0-16,-21 0 0,21 0 15,-21-21-15,21 22 16,0-1 0,-21-21 46</inkml:trace>
  <inkml:trace contextRef="#ctx0" brushRef="#br1" timeOffset="12004.67">10901 4128 0,'0'0'16,"-21"0"-16,-43-22 16,43 22-16,42 0 31,0 0-31,0 0 16,22 0-16,-1 0 0,22 0 0,-22 0 15,21 0-15,-20 0 0,20 0 16,-20 0-16,-1 0 0,-21 0 0,21 0 15,-20 0-15,-1 0 16,-42 0 0,-1 0-16,-20 0 15,21 0-15,0 0 0,-22 0 16,1 0-16,21 0 0,-21 0 0,20-21 16,-20 21-16,21 0 0,0 0 15,0 0-15,-1 0 0,1 0 0,0 0 16,0 0-1,21 21-15,0 1 16,-21-1-16,21 21 0,-21 0 0,21-20 16,0 20-16,-22 0 15,22 22-15,0-22 0,0 0 0,0 22 16,0-22-16,-21 22 0,21-22 16,0 22-16,0-22 0,-21 21 0,21-20 15,0-1-15,0 0 0,0 1 0,0-1 16,21-21-16,0 0 0,1 1 15,-1-1-15,0 0 0,0-21 0,0 0 16,22 0-16,-1 0 0,-21 0 0,21-21 16,1 0-16,-1-1 0,0 1 15,1 0-15,-1-21 0,-21-1 0,22 22 16</inkml:trace>
  <inkml:trace contextRef="#ctx0" brushRef="#br1" timeOffset="12239.85">11705 4403 0,'0'0'0,"0"-21"0,0-1 16,0 44-1,0-1-15,0 0 16,0 0-16,0 0 0,0 22 0,0-22 16,0 21-16,0 0 0,0-20 15,-21 20-15,0 0 0,21-21 0,0 22 16,0-1-16,-21-21 0,21 0 15,0 1-15,0-1 0,0 0 16,21-21-16,0 0 16,0-21-16,21 0 15,-20-1-15</inkml:trace>
  <inkml:trace contextRef="#ctx0" brushRef="#br1" timeOffset="12656.75">12107 3979 0,'0'0'0,"0"-21"16,0 0-1,0 0-15,21 21 0,1 0 0,-1-21 16,0 21-16,21-21 0,-21 21 16,22 0-16,-1-22 0,0 22 0,1 0 15,-1 0-15,0 0 0,1 0 0,-1 0 16,0 0-16,1 22 0,-22-1 15,21 0-15,-21 0 0,1 21 0,-22-20 16,0 20-16,0 21 0,0-20 16,0-1-16,-22 22 0,1-22 0,0 0 15,21 1-15,-21 20 0,21-21 16,0 1-16,0-1 0,0 0 0,0 1 16,0-1-16,0 0 0,0 1 15,0-1-15,0 0 0,0-20 16,0 20-16,0 0 0,0-21 0,0 22 15,0-22-15,0 0 0,-21 0 0,0 0 16,-22 1-16,22-1 0,0 0 16,-21 0-16,-1 0 0,1-21 0,-22 21 15,22 1-15,-21-22 0,20 21 16,-20-21-16,-1 21 0,22-21 0,0 0 16,-1 21-16,1-21 0,21 21 0</inkml:trace>
  <inkml:trace contextRef="#ctx0" brushRef="#br1" timeOffset="13552.81">10753 11261 0,'0'0'0,"-22"-21"0,1 21 16,21-22-16,21 1 15,1 21-15,-1 0 16,21-21-16,0 0 0,1 21 0,-1-21 16,0 21-16,1-21 0,20 21 0,-20 0 15,-1 0-15,-21-22 0,21 22 16,-20 0-16,-22 22 31,-22-22-31,1 21 0,0-21 16,-21 21-16</inkml:trace>
  <inkml:trace contextRef="#ctx0" brushRef="#br1" timeOffset="13808.44">10795 11261 0,'0'0'0,"0"21"0,0 0 0,0 0 16,-21 22-16,21-22 0,0 21 15,0 0-15,-21 1 0,21-1 0,0 0 16,0 1-16,0-1 0,0 0 0,0 1 15,0-1-15,0 0 16,0 1-16,0-1 0,0 0 0,0 1 16,0-1-16,0 0 0,0-20 15,0 20-15,0-21 0,0 0 0,21 22 16,0-43-16,-21 21 0,21 0 0,0-21 16,22 0-16,-22 0 0,21 0 15,0-21-15,-20 0 0,20-1 0,0 1 16,1 0-16,-1-21 0</inkml:trace>
  <inkml:trace contextRef="#ctx0" brushRef="#br1" timeOffset="14320.62">11832 11451 0,'0'0'0,"0"-21"0,-42-21 15,42 21-15,0-1 16,0 1-16,0 0 0,0 0 16,21 0-16,21 21 15,-21 0-15,1 0 0,20 21 0,-21 0 16,21 21-16,1-20 0,-22 20 16,21 0-16,-21 1 0,1-1 15,-22 0-15,0 1 0,0-1 0,0 0 16,-22 1-16,1-1 0,-21 0 15,21 1-15,-22-1 0,1 0 0,0-21 16,-1 22-16,1-22 0,0-21 16,-1 21-16,1-21 0,21 0 0,-21 0 15,20 0-15,1 0 0,21-21 0,-21 0 16,21 0-16,0-1 0,-21-20 16,21 21-16,0-21 0,0 20 0,0-20 15,0 0-15,21 21 0,-21-1 0,21 1 16,0 0-16,1 0 0,-1 0 15,21 21-15,-21 0 0,22 0 16,-22 0-16,21 21 0,-21 0 0,22 0 16,-22 0-16,0 1 0,0-1 15,0 0-15,0 0 0,1 0 0,-1 0 16,0 1-16,0-1 0,0 0 0,0 0 16,1-21-16,-1 21 0,0-21 15,0 0-15,0 0 0,22 0 0,-22 0 16,0-21-16,0 0 0,21 0 0,-20 0 15</inkml:trace>
  <inkml:trace contextRef="#ctx0" brushRef="#br1" timeOffset="14739.65">12636 11176 0,'0'0'0,"0"-21"31,22 0-15,-1 21-16,0 0 16,0 0-16,21-21 0,-20 21 15,20 0-15,-21 0 0,21-22 0,-20 22 16,20 0-16,-21 0 0,0 0 0,0 0 16,1 0-16,20 22 15,-21-1-15,0 21 0,0-21 16,1 0-16,-22 22 0,0-1 0,0 0 15,0 1-15,0-1 0,0 0 16,0 1-16,0-1 0,0 0 0,0-20 16,0 20-16,0 0 0,0 1 15,0-1-15,0-21 0,-22 21 0,1 1 16,0-22-16,0 21 0,21-21 0,-42 22 16,20-22-16,1 0 0,0 0 15,0 0-15,-21 1 0,20-22 0,-20 21 16,21 0-16,-21-21 0,20 0 0,1 0 15,-21 0-15,21 0 16,0 0-16,-1 0 0,1 0 0,0-21 16,0 0-16,0-1 0,21 1 0,0-21 15,-21 0-15</inkml:trace>
  <inkml:trace contextRef="#ctx0" brushRef="#br1" timeOffset="15768.67">14436 5927 0,'0'0'16,"21"0"-16,42-21 15,-42-1-15,1 22 0,20 0 16,-21-21-16,0 21 0,22 0 0,-22-21 15,0 21-15,0 0 0,0 0 16,-42 0 15,0 0-31,0 0 0,0 0 0,-1 0 16,-20 0-16,21 0 0,0 0 16</inkml:trace>
  <inkml:trace contextRef="#ctx0" brushRef="#br1" timeOffset="15961.11">14499 5927 0,'0'0'0,"0"21"0,0 0 0,0 170 32,0-149-32,0 21 0,0-20 15,-21-1-15,21 0 0,0 22 16,-21-22-16,21 1 0,0-22 16,0 21-16,0-21 0,0 22 0,21-22 15,0 0-15,0-21 16,0 0-16,22 0 0,-22 0 15,0-21-15,0 0 0,0-1 0,1 1 16</inkml:trace>
  <inkml:trace contextRef="#ctx0" brushRef="#br1" timeOffset="16168.88">15049 6054 0,'0'21'31,"0"0"-31,0 0 16,0 22-16,0-22 0,0 0 0,-21 0 16,21 21-16,0-20 0,0 20 15,0-21-15,0 21 0,-21-20 0,21 20 16,0-21-16,0 0 0,0 0 0,0 1 16,21-22-1,0 0-15</inkml:trace>
  <inkml:trace contextRef="#ctx0" brushRef="#br1" timeOffset="16491.95">15367 5842 0,'0'0'0,"-21"-21"0,21 0 0,0 0 15,0-1-15,0 1 16,21 21-16,0 0 15,0-21-15,22 21 0,-22 0 0,0 0 16,21 0-16,1 0 0,-22 0 16,21 21-16,-21 0 0,0 1 15,22 20-15,-22-21 0,-21 21 0,21-20 16,-21 20-16,21 0 0,-21-21 16,0 22-16,0-1 0,0 0 0,0-20 15,0 20-15,0 0 0,-21 1 0,21-1 16,-21 0-16,0 1 0,21-1 15,-21 0-15,-1 22 0,-20-22 0,21 0 16,0 22-16,-22-22 0,1 1 16,0-1-16,-1 21 0,-20-20 0,-1-1 15,22 22-15</inkml:trace>
  <inkml:trace contextRef="#ctx0" brushRef="#br1" timeOffset="17124.59">14563 8297 0,'0'0'0,"21"0"0,0 0 0,0 0 16,0 0-16,0 0 0,1 0 16,-1 0-16,0 0 0,0 0 15,0 0-15,0 0 0,-42 0 32,0 0-17,-21 0-15,21 0 0,-1 22 16,-20-22-16,21 0 0,-21 21 15,20-21-15,1 21 0,-21-21 0,21 21 16,0 0-16,-1 0 0,1 1 16,0-1-16,21 0 0,0 21 0,0-21 15,-21 22-15,21-1 0,0 0 0,0 1 16,0-1-16,0 0 0,0 1 16,0-1-16,-21 22 0,21-22 15,0 0-15,0 1 0,0-1 0,0-21 16,0 21-16,0-20 0,0 20 15,0-21-15,0 0 0,0 0 0,21-21 16,0 0-16,0 0 0,0 0 16,1 0-16,-1 0 0,21-21 15,-21 0-15,0 0 0,22 0 0</inkml:trace>
  <inkml:trace contextRef="#ctx0" brushRef="#br1" timeOffset="17584.59">14944 8530 0,'0'0'0,"-22"-21"0,1 21 15,21-21 1,21 21 0,1 0-16,-1 0 15,0 21-15,21-21 0,-21 21 0,1 22 16,-1-22-16,0 0 0,0 21 0,-21 1 15,0-22-15,0 21 0,0 0 16,-21 1-16,0-1 0,0 0 16,-1-20-16,-20 20 0,0-21 0,21 21 0,-22-20 15,22-1-15,-21 0 16,21-21-16,-1 21 0,1-21 0,0 0 16,21-21-1,-21 21-15,21-21 0,0 0 16,0-1-16,0 1 0,0-21 0,0 21 15,0 0-15,21-1 0,0 1 0,-21 0 16,21 21-16,1 0 0,-1 0 16,0 0-16,0 0 0,-21 21 15,21-21-15,0 21 0,1 1 0,-22-1 16,21 0-16,0 0 0,-21 0 16,21 0-16,0 1 0,0-1 15,1 0-15,-1-21 0,0 0 16,21 0-16,-21 0 0,1 0 15,20 0-15,-21-21 0,21 0 0,-20-1 16,-1 1-16</inkml:trace>
  <inkml:trace contextRef="#ctx0" brushRef="#br1" timeOffset="17900.66">15430 8361 0,'0'0'0,"-21"-21"0,0 21 0,0 0 0,21-21 15,21 21 17,0 0-32,0 0 0,1 0 0,-1 0 15,21 0-15,0 0 0,-20 0 16,20 0-16,-21 21 0,0 0 0,0 0 16,1 0-16,-1 0 0,-21 22 0,21-22 15,-21 21-15,0-21 0,0 22 16,0-1-16,0 22 0,-21-22 0,21 0 15,-21 22-15,21-22 0,0 22 16,-22-22-16,1 0 0,21 22 0,-21-22 16,21 0-16,0 1 0,-21-1 15,0 0-15,0-20 0,-1 20 0,1-21 16,0 0-16,0 0 0,-21 22 16,20-22-16,-20 0 0</inkml:trace>
  <inkml:trace contextRef="#ctx0" brushRef="#br1" timeOffset="18819.77">15854 12806 0,'0'0'0,"-21"-21"15,-1 21-15,1-21 0,21-1 0,0 1 16,0 0-16,0 0 16,21 21-1,1 0-15,-1 0 0,0-21 0,21 21 16,-21 0-16,22 0 0,-1 0 0,-21-21 15,22 21-15,-22 0 0,0 0 16,0 0-16,-42 0 31,0 0-31,0 0 0,-22 21 0,1-21 16,21 21-16,-22-21 0,1 21 0,21 0 16,0-21-16,-22 21 0,22 1 15,0-1-15,21 21 0,-21-21 0,21 22 16,0-22-16,-21 21 0,21 0 15,0 1-15,0-1 0,0 0 0,0 1 16,0-22-16,0 21 0,0 1 16,0-1-16,0-21 0,0 21 15,21-20-15,-21-1 0,21 0 0,-21 21 16,0-21-16,21 1 16,0-1-16,1-21 0,-1 0 15,0 0-15,0 0 0,0 0 0,0 0 16,22-21-16,-22-1 0,21 1 15,-21 0-15</inkml:trace>
  <inkml:trace contextRef="#ctx0" brushRef="#br1" timeOffset="19020.68">16341 12954 0,'-43'0'15,"43"21"1,-21 0-16,0 22 0,21-22 0,0 21 15,0-21-15,-21 22 0,21-22 16,0 21-16,-21-21 0,21 22 0,0-22 16,0 0-16,0 0 0,0 0 0,0 1 15,21-22-15,0 0 16,0 0-16,0 0 0,0 0 0,1 0 16</inkml:trace>
  <inkml:trace contextRef="#ctx0" brushRef="#br1" timeOffset="19332.61">16700 12637 0,'-21'-22'31,"42"1"-31,1 0 0,-1 21 0,0 0 16,0 0-16,21-21 0,-20 21 0,-1 0 15,21 0-15,-21 0 16,0 21-16,1 0 0,-1 0 0,0 22 16,-21-1-16,0 0 0,0 1 0,0-1 15,0 22-15,-21-22 0,0 21 16,-1-20-16,1-1 0,0 22 0,0-22 16,21 0-16,0 1 0,0-22 15,0 21-15,0 0 0,0-20 0,0 20 16,0-21-16,0 0 0,0 22 0,0-22 15,-21 0-15,0 0 0,-22 0 16</inkml:trace>
  <inkml:trace contextRef="#ctx0" brushRef="#br1" timeOffset="19944.68">16341 14923 0,'0'0'0,"21"0"16,63-22-1,-62 22-15,-1 0 0,0-21 0,21 21 16,-21-21-16,1 21 0,-1 0 0,0-21 16,-42 21 15,0 0-31,-1 0 0,-20 21 16,0 0-16,21-21 0,-22 21 15,1 1-15,0-1 0,20 0 0,-20 0 16,21 21-16,-21-20 0,20 20 15,1 0-15,21 1 0,0-22 0,0 21 16,0 0-16,0 1 0,0-1 0,0-21 16,0 22-16,0-22 15,21 0-15,-21 0 0,22 0 0,-1 0 16,-21 1-16,0-1 0,21-21 16,0 21-16,0-21 0,0 0 15,1 0-15,-1 0 16,0 0-16,0-21 15,-21 0-15</inkml:trace>
  <inkml:trace contextRef="#ctx0" brushRef="#br1" timeOffset="20281.05">16700 15155 0,'0'0'0,"0"-21"16,0 0 15,22 21-31,-1 0 0,0 0 16,0 0-16,0 0 15,-21 21-15,0 0 0,21-21 0,-21 22 16,0-1-16,0 0 0,0 0 16,0 21-16,0-20 0,-21-1 0,0 0 15,0 0-15,0 0 0,21 0 0,-21 1 16,-1-22-16,1 21 0,42-21 47,1 0-32,-1-21-15,0 21 0,0-22 0,0 22 16,0-21-16,1 0 0,-1 21 16,-21-21-16,42 0 0,-21 0 0</inkml:trace>
  <inkml:trace contextRef="#ctx0" brushRef="#br1" timeOffset="20648.58">16912 14838 0,'0'0'0,"-21"-21"16,21 0 15,21 21-15,0-22-16,0 22 15,1 0-15,-1 0 0,0 0 16,0 0-16,0 0 0,0 0 0,1 0 16,-1 22-16,0-22 0,-21 21 15,21 0-15,0 0 0,0 0 0,-21 22 16,0-22-16,0 21 0,0-21 0,22 22 16,-22-1-16,0 0 15,0 1-15,0-1 0,0 0 0,0 1 16,-22-22-16,1 21 0,21 0 0,-21 1 15,0-1-15,0-21 0,-22 22 16,22-22-16,0 21 0,-21-21 0,21 0 16,-1 1-16,-20-1 0,21 0 15,0 0-15,-22-21 0,22 21 0,0-21 16,-21 0-16,21 0 0,-22 0 0,22 0 16,0 0-16</inkml:trace>
  <inkml:trace contextRef="#ctx0" brushRef="#br1" timeOffset="24168.44">487 1185 0,'-21'0'47,"-1"0"-47,1 22 15,0-22-15,21 21 16,0 0-16,0 0 16,0 0-1,21-21 1,0 0 0,1 0-16,-1 0 15,-21-21-15,21 0 0,0 21 16,-21-21-16,0 0 0,0-1 0,0 1 15,0 0-15,0 0 16,0 0-16,-21 0 0,0-1 16,0 1-16,-1 21 0,1 0 0,0 0 15,0 0-15,0 0 16,0 0-16,-1 21 0,1-21 0,0 22 16,0-1-16,0 0 0,21 21 15,0-21-15,0 1 0,0-1 16,0 0-16,0 0 0,21 0 0,0-21 15,0 21-15,0-21 0,1 0 16,-1 0-16,0 0 0,21 0 16,-21 0-16,1 0 0,-1 0 0,0 0 15,0-21-15,0 21 0,0-21 16,-21 0-16,0 0 0,0 0 16,0-1-1,0 1-15,-21 21 0,0-21 16,0 21-16,0 0 0,0 0 0,-1 0 15,1 0-15,0 0 16,0 0-16,0 0 0,0 21 0,21 0 16,0 1-16,0-1 15,0 0 1,21-21-16,-21 21 0,21-21 0,0 0 16,0 0-16,0 0 0,1 0 15,-1 0-15,0 0 0,0 0 16,0 0-16,0 0 0,-21-21 15,22 21 1,-22-21-16,0 0 0,0-1 16,0 1-16,0 0 15,-22 21-15,22-21 0,-21 21 16,0 0-16,0-21 0,0 21 0,0 0 16,-1 0-16,1 0 0,-21 0 15,21 0-15,0 0 0,-1 0 16,1 21-16,0 0 0,-21 0 0,21 22 15,-1-22-15,1 21 0,21-21 16,-21 22-16,0-1 0,0-21 16,0 21-16,21 1 0,-22 20 0,22-20 15,-21-1-15,21 21 16,0-20-16,0 20 0,0-20 0,0 20 16,0-21-16,0 22 0,0-22 15,0 1-15,0-1 0,21 0 16,1 1-16,-1-1 0,0 0 0,0 1 15,0-22-15,0 21 0,22 0 16,-22-20-16,21-1 0,-21 21 16,22-21-16,-1 0 0,0 1 0,1-1 15,-22 0-15,21 0 0,22-21 16,-22 21-16,0-21 0,1 0 0,-1 0 16,0 0-16,1 0 15,20 0-15,-20 0 0,20 0 16,1 0-16,-22-21 0,21 0 0,1 0 15,-1 0-15,-20-1 0,20 22 16,-20-21-16,-1 0 0,0 0 0,1 0 16,-1 0-16,-21 21 0,0-22 15,0 1-15,1 21 0,-1-21 0,-21 0 16,21 21-16,-21-21 16,21 21-16,-21-21 0,0-1 15,21 1 1,0 21 31,1 0-16,-22-21 0,21 21-31,0 0 16,-21-21-1,-21 21 17,0 0-17,-1 0 1,1 21 0,21 0-16,-21-21 0,21 21 15,0 1-15,0-1 0,0 0 16,0 0-16,0 0 0,0 0 15,21-21-15,0 0 16,1 0-16,-1 0 0,0 0 16,0 0-16,0 0 0,0 0 15,1 0-15,-22-21 0,21 21 0,0-21 16,0 0-16,-21 0 16,0 0-16,0-1 15,0 1 1,-21 21-16,0 0 0,0 0 15,-1 0-15,1 0 16,21 21-16,-21-21 0,21 22 0,-21-1 16,21 0-16,0 0 15,0 0 1,0 0-16</inkml:trace>
  <inkml:trace contextRef="#ctx0" brushRef="#br1" timeOffset="28915.84">614 2985 0,'0'21'16,"0"0"-16,0 0 0,0 21 16,-21 1-16,-1-1 15,1 0-15,-21 22 0,21-1 0,0 1 16,-22-1-16,1 1 0,21-1 16,-22-20-16,22-1 0,0 0 15,0 1-15,0-1 0,0-21 0,-1 22 16,22-22-16,0 0 0,0 0 15,22-21 1,-1 0 0,-21-21-16,21 0 0,0 0 15,0-1-15,22-20 0,-22 21 16,0-21-16,21-1 0,1-20 0,-22-1 16,21 1-16,-21-1 15,22 1-15,-22-1 0,21 1 0,-21-1 16,0 22-16,1 0 0,-1-1 15,-21 22-15,0 0 0,0 0 0,0 42 32,-21 0-17,-1 21-15,1 1 0,0-1 0,-21 22 16,21-22-16,-22 21 0,1 1 16,0-1-16,-22 1 0,22-22 15,-1 22-15,1-22 0,21 0 0,-21 1 16,20-1-16,1-21 0,0 0 15,0 1-15,21-1 0,-21 0 16,42-42 15,0 21-31,0-21 0,0-1 0,1-20 16,-1 21-16,21-21 0,-21-1 16,22 1-16,-22-22 0,21 22 0,0-21 15,-20-22-15,20 21 0,0 22 16,-21-21-16,22 20 0,-22 1 15,0 0-15,0 20 0,0 1 0,1 0 16,-22 0-16,21 21 0,-21 21 31,0 0-31,-21 0 0,-1 22 16,1-1-16,-21 22 0,21-22 16,0 21-16,-22 1 0,1-1 0,0 1 15,20-1-15,-20-20 0,0 20 16,21-20-16,-22-1 0,22-21 15,0 21-15,21-20 0,0-1 0,-21 0 16,21 0-16,21-42 31,0 0-31,0 0 16,0-1-16,1-20 0,20 0 16,-21-1-16,21 1 0,-20-21 15,20-1-15,-21 1 0,21-22 0,-20 21 16,20 1-16,-21-1 0,21 1 15,-20 21-15,-1-1 0,0 22 16,-21 0-16,0 0 0,0 0 16,0 42-1,-21 0-15,0 21 0,-22-21 16,22 43-16,0-22 0,-21 22 0,-1-22 16,22 22-16,-21-1 0,21-21 15,-22 22-15,1-22 0,21 22 16,-22-22-16,22 0 0,0-20 0,0 20 15,0-21-15,21 0 16,-21-21-16,21 21 0,21-42 31,0 21-31,-21-21 16,21 0-16,0-21 0,0 20 0,22-20 16,-22 0-16,0-22 0,0 22 15,22-22-15,-22 1 0,0 21 16,0-22-16,21 1 0,-20 20 0,-1 1 15,0 21-15,-21-22 0,21 22 16,-21 0-16,21 0 0,-21 42 31,-21 0-31,0 0 16,0 22-16,0-1 0,-1 0 0,1 22 16,0-1-16,0-20 0,0 20 15,-22 1-15,22-1 0,0-20 0,0-1 16,0 0-16,0 1 0,-1-1 15,1-21-15,0 21 0,21-20 16,-21-1-16,21 0 0,0 0 16,0-42 31,21 0-47,-21 0 15,21-22-15,0 22 0,1-21 0,20-1 16,-21 1-16,0-21 0,22 20 15,-22-41-15,21 20 0,-21 1 16,22-1-16,-22 1 0,0-1 0,21 1 16,-21 20-16,1 22 0,-22-21 15,21 21-15,-21-1 0,21 1 0,-21 42 32,0 1-17,0-1-15,0 0 0,-21 21 0,0-21 16,-1 22-16,1-1 0,0 0 15,0 1-15,0-1 0,-22 0 16,22 1-16,0-1 0,0 0 16,0 1-16,-22-22 0,22 21 15,0-21-15,0 22 0,0-22 0,0 0 16,21 0-16,21-21 31,0-21-15,0 0-16,0 0 0,0 0 15,1-22-15,20 1 0,-21 0 0,21-1 16,-20 1-16,20-22 16,-21 22-16,0 0 0,22-22 15,-22 22-15,0 0 0,0-1 0,-21 1 16,21 21-16,0-22 0,-21 22 16,0 0-16,0 0 0,22 21 0,-22 21 31,0 0-16,-22 22-15,22-22 0,-21 21 0,0-21 16,-21 22-16,21-1 0,-1 0 16,1-21-16,21 22 0,-21-22 0,21 0 15,-21 0-15,21 0 16,21-42 15,0 0-15,0 0-16,-21 0 0,22 0 0,-1-1 15,-21-20-15,21 21 0,-21-21 16,21 20-16,-21-20 0,0 21 16,21 0-16,-21-22 0,21 22 0,-21 0 15,0 0-15,-21 42 32,0 0-32,0 0 15,0 1-15,0 20 0,-1-21 16,-20 21-16,21 1 0,0-22 0,0 21 15,-1 1-15,-20-1 16,42 0-16,-21-21 0,0 22 0,21-22 16,-21 0-16,21 0 0,0 0 15,0 1-15,21-44 47,0 1-47,0 0 16,0-21-16,0 21 0,1-22 0,-1 1 15,0 0-15,0-1 0,0 1 16,0 0-16,1 20 0,-22-20 0,0 21 16,21 0-16,-21 42 15,-21 0 1,-1 0-16,1 22 0,0 20 16,-21-21-16,-1 22 0,1-1 15,0 1-15,-1-1 0</inkml:trace>
  <inkml:trace contextRef="#ctx0" brushRef="#br1" timeOffset="33175.81">24278 381 0,'0'-21'0,"0"0"31,0 0-31,0-1 16,0 1 0,0 0-16,0 0 15,0 0 16,-21 42 16,0 0-31,21 0-16,-21 0 16,21 1-16,0-1 0,0 0 15,0 21-15,-22-21 0,22 1 0,0-1 16,-21 21-16,21-21 0,0 22 15,0-22-15,0 0 0,-21 21 0,21 1 16,-21-1-16,21-21 16,-21 21-16,21 1 0,0-1 0,0 0 15,-21 1-15,-1-22 0,22 21 16,-21 1-16,21-22 0,0 21 0,-21-21 16,0 0-16,21 22 0,-21-22 15,21 0-15,-21 0 0,-1 0 0,22 1 16,-21-1-16,21 0 0,-21 0 0,0 0 15,21 0-15,-21-21 0,21 22 16,0-1-16,-21 0 0,21 0 31,-22-21-31,22 21 32,0-42 14,0 0-46,22 21 0,-22-21 16,21 0-16,0-1 0,-21 1 16,21 0-16,0-21 0,0-1 0,1 1 15,-1 0-15,21-1 0,-21-20 16,0-1-16,1 1 0,20-1 0,-21 1 16,0 21-16,-21-22 0,21 22 15,-21-1-15,22 1 0,-22 0 16,0 21-16,0-22 0,0 22 15,0 0-15,0 0 0,0 0 0,0-1 16,0 1-16,0 0 16,0 0-1,0 42 17,0 0-32,0 0 0,0 1 15,0-1-15,0 0 0,0 0 0,-22 21 16,1-20-16,0 20 0,21 0 15,-21 1-15,0-1 0,21 0 16,-21 1-16,-1-1 0,1 21 16,0-20-16,0-1 0,0 0 0,21 22 15,-21-22-15,-1 1 0,1-22 16,0 21-16,0 0 0,0-20 0,0 20 16,-1-21-16,22 0 0,-21 22 15,0-22-15,0 0 0,0 0 0,21 21 16,-21-20-16,-1-1 0,1 0 15,0 0-15,21 0 16,-21-21 15,21-21 47,21 21-78,0-21 0,-21 0 0,21 0 16,1-1-16,-1 1 0,0 0 16,0-21-16,21-1 0,-20 1 0,20 0 15,-21-22-15,21 1 0,1-1 16,-1 1-16,0-22 0,1 43 0,-1-22 16,0 1-16,-20 20 0,-1 1 15,0 21-15,0 0 0,-21 0 16,21-1-16,-21-41 15,0 42-15,0 0 16,0-1 0,-21 22 15,21 22-15,-21-22-16,21 21 0,0 0 15</inkml:trace>
  <inkml:trace contextRef="#ctx0" brushRef="#br1" timeOffset="34783.65">27940 254 0,'21'0'0,"-21"-21"0,21 0 31,-21 42 16,0 0-31,-21 0-16,0 0 0,0 1 16,21-1-16,-21 0 0,-1 21 15,1-21-15,21 22 0,-21-22 0,0 21 16,0 1-16,0-22 0,-1 21 15,1 0-15,0-20 0,21 20 0,-21 0 16,0 1-16,0-1 0,-1 0 16,1-21-16,21 22 0,-42-1 0,21 0 15,0 1-15,-1-22 16,1 21-16,0-21 0,21 1 0,-21-1 16,0 0-16,0 0 0,21 0 15,0 0-15,-22 1 0,22-1 31,0-42 1,0-1-17,22 1-15,-22 0 0,21 21 16,0-42-16,-21 21 0,21-1 0,0-20 16,0 21-16,1-21 15,20-1-15,-21-20 0,21 20 0,-20-20 16,20 21-16,-21-1 0,0 1 15,22-22-15,-22 22 0,0 21 0,0-21 16,-21-1-16,0 22 0,21-21 16,-21 21-16,21-1 0,-21 1 0,0 0 15,0 0-15,0 0 16,0 42 15,0 0-31,-21 0 16,0 0-16,21 1 0,-21-1 0,0 21 15,0-21-15,21 22 0,-22-1 16,1-21-16,0 21 0,0 1 16,0-22-16,0 21 0,21-21 15,0 1-15,-22 20 0,22-21 0,-21 0 16,21 0-16</inkml:trace>
  <inkml:trace contextRef="#ctx0" brushRef="#br1" timeOffset="35780.9">28575 1143 0,'0'0'0,"21"0"0,0 0 0,-21-21 15,0 0-15,21 21 0,-21-21 16,22-1-16,-22 1 0,0 0 0,0 0 16,0 0-16,0 0 0,0-1 15,0 1-15,-22 0 0,1 0 16,0 21-16,0 0 0,0 0 15,0 0-15,-1 21 0,-20 0 16,21 0-16,-21 1 0,20 20 16,-20 0-16,21-21 0,-21 22 0,20-1 15,1 0-15,0 1 0,0-22 16,0 21-16,21-21 0,0 1 0,0-1 16,0 0-16,0 0 0,0 0 15,21-21-15,0 0 0,0 21 0,0-21 16,1 0-16,-1 0 0,21 0 15,-21 0-15,0-21 0,1 0 0,20 0 16,-21 21-16,0-42 0,0 20 16,22 1-16,-22-21 0,0 0 15,21-1-15,-20-20 0,-1 20 16,21-20-16,-21-1 0,0 22 0,1-21 16,-22-1-16,21 22 0,-21-1 15,0 1-15,0 0 0,0 21 16,0-1-16,0 1 0,0 0 0,-21 21 31,-1 21-31,22 0 0,-21 22 0,21-22 16,-21 21-16,21 1 0,0 20 15,-21-21-15,21 22 0,-21-22 0,21 22 16,-21-22-16,21 0 0,0 1 16,0-1-16,0 0 0,0-20 15,0-1-15,21 21 0,0-21 16,0-21-16,0 21 0,0 1 0,1-22 15,-1 0-15,0 0 0,21 0 16,-21 0-16,1 0 0,20 0 0,-21 0 16,0-22-16,0 1 0,1 0 15,-1 0-15,0 0 0,0 0 0,-21-1 16,0 1-16,21 0 0,-21 0 16,0 42 15,0 0-31,0 0 0,0 1 15,-21-1-15,21 0 16,-21 0-16,21 0 0,0 0 0,0 1 16,0-1-1,21-21 17,0-21-32</inkml:trace>
  <inkml:trace contextRef="#ctx0" brushRef="#br1" timeOffset="36092.26">29316 804 0,'0'0'0,"-21"0"0,-1 0 16,1 22-16,0-22 0,21 21 16,-21-21-16,21 21 0,0 0 15,0 0-15,0 0 16,21-21-16,0 0 15,0 0-15,1 0 16,-1 0-16,0 0 0,-21-21 0,0 0 16,21 21-16,-21-21 0,0 0 15,0 0-15,0-1 0,-21 1 16,0 21 0,0 0-16,-1 0 0,1 0 0,0 0 15,21 21-15,-21 1 16,21-1-16,0 0 0,0 0 15,0 0-15,0 0 0,0 1 16,0-1-16,0 0 0,21 0 0</inkml:trace>
  <inkml:trace contextRef="#ctx0" brushRef="#br1" timeOffset="36368.87">29591 910 0,'0'21'31,"0"1"-31,0-1 0,0 21 16,0-21-16,0 22 0,21-22 16,-21 0-16,0 21 0,0-21 0,0 22 15,0-22-15,0 0 0,0 0 16,0 0-16,0 1 0,0-1 0,0 0 15,21-42 32,-21 0-47</inkml:trace>
  <inkml:trace contextRef="#ctx0" brushRef="#br1" timeOffset="36608.9">29993 868 0,'0'0'0,"0"-21"0,-21 21 16,0 21 0,0 0-16,-1 0 0,1 0 15,-21 22-15,21-22 0,0 21 16,-1 1-16,-20-22 0,21 21 0,0 0 16,0-20-16,-1 20 15,1-21-15,21 0 0,0 0 0,-21 1 16,21-1-16,0 0 0,0 0 15,21-21 1,0 0 0,1-21-16,20 0 0</inkml:trace>
  <inkml:trace contextRef="#ctx0" brushRef="#br1" timeOffset="37163.87">30438 572 0,'0'0'0,"0"-22"16,0 1-16,21 21 16,0 0-16,0 0 0,0 0 15,0 0-15,1 0 0,-1 0 16,0 0-16,21 0 0,-21 0 0,22 0 15,-22 0-15,0-21 0,0 21 16,0 0-16,1 0 0,-22-21 16,-22 21-1,1 0-15,0-21 16,-21 21-16,21 0 0,-22 0 0,22 0 16,-21 0-16,21-21 0,-1 21 15,-20 0-15,21 0 0,0 0 0,0 0 16,-1 21-1,22 0-15,0 0 0,0 0 16,0 0-16,0 1 0,0-1 16,0 21-16,-21-21 0,21 22 0,-21-1 15,21 0-15,-21 1 0,21-1 16,-21 21-16,0-20 0,-1-1 16,1 0-16,0 1 0,0-1 15,0 0-15,21 1 0,0-1 16,-21-21-16,21 0 0,0 22 0,0-22 15,0 0-15,0 0 0,21-21 16,-21 21-16,21 1 0,21-22 0,-21 0 16,1 0-16,20 0 0,-21 0 0,21 0 15,-20 0-15,20 0 0,-21-22 16,0 22-16,22-21 0,-22 0 0,0 0 16,0 21-16,0-21 0,-21-22 15,21 22-15</inkml:trace>
  <inkml:trace contextRef="#ctx0" brushRef="#br1" timeOffset="37432.56">30946 762 0,'-64'64'15,"43"-43"1,21 21-16,-21-21 0,21 22 15,-21-1-15,-1-21 0,22 21 0,0 1 16,-21-22-16,21 21 0,-21-21 16,21 1-16,0-1 0,0 0 0,0 0 15,-21-21-15,21 21 16,0-42 15,21 0-15,0 0-16,0 0 0</inkml:trace>
  <inkml:trace contextRef="#ctx0" brushRef="#br1" timeOffset="37948.67">31221 423 0,'0'0'0,"-21"0"0,21-21 31,42 21-15,-21-21-16,21 21 15,-20-21-15,20 21 0,0 0 16,1 0-16,-1-21 0,0 21 16,-21 0-16,22 0 0,-22 0 0,0 0 15,0 0-15,0 0 0,-21 21 16,0 0-1,0 0 1,0 0-16,0 1 0,0-1 0,0 0 16,0 0-16,0 21 0,0-20 15,-21-1-15,21 21 0,0-21 16,0 22-16,0-1 0,0 0 0,0 1 16,0-1-16,-21 0 0,21 1 15,0-1-15,0 0 0,0-21 0,-21 22 16,21-1-16,-21-21 0,21 22 15,0-22-15,-21 0 0,-1 0 16,1 0-16,0 0 0,0 1 0,-21-22 16,20 21-16,-20-21 15,21 21-15,-21-21 0,-1 0 0,22 0 16,-21 0-16,-1 0 0,22 0 16,-21 0-16,21 0 0,0 0 0,-1 0 15,22-21 1,0 0-16,22 21 0,-1-22 15,0 1-15,21-21 0</inkml:trace>
  <inkml:trace contextRef="#ctx0" brushRef="#br1" timeOffset="38312.82">32300 106 0,'0'0'0,"0"-21"0,0 0 31,-21 42-31,21 21 16,-21-21-16,0 22 0,0 20 16,-1 1-16,1-22 0,0 21 0,0 22 15,0-21-15,0 20 0,-22-20 16,22 20-16,0 1 0,-21-21 15,20-1-15,1 1 0,0-1 16,0 1-16,0-22 0,0 21 0,-1-41 16,1 20-16,21-21 0,0 21 15,0-20-15,-21-1 0,21 0 16,0 0-16,21-42 31,0 0-31,1 21 16,-1-21-16,21-1 0</inkml:trace>
  <inkml:trace contextRef="#ctx0" brushRef="#br1" timeOffset="38571.94">32533 889 0,'-21'64'15,"21"-43"-15,-21 0 0,21 21 16,-21-21-16,21 1 0,-22 20 0,22-21 16,0 0-16,0 0 0,-21 22 15,21-22-15,-21-21 0,21 21 16,0 0-16,0 0 16,0-42 15,0 0-31,0 0 15,0 0-15,21 0 0</inkml:trace>
  <inkml:trace contextRef="#ctx0" brushRef="#br1" timeOffset="38732.69">32533 762 0,'0'0'0,"0"-21"0,0 0 16,-21 0-16,21-1 15,-21 22-15,21 22 47,21-1-31,0-21-16,-21 21 0</inkml:trace>
  <inkml:trace contextRef="#ctx0" brushRef="#br1" timeOffset="39196.65">32766 953 0,'0'0'0,"-21"21"16,-22 42-1,43-42-15,-21 1 16,21-1-16,0 0 0,0 0 16,0 0-16,0 0 0,0 1 15,0-1-15,-21-21 47,21-21-47,0-1 16,0 1-16,0 0 15,21 0-15,0 0 0,1-22 16,-22 22-16,21 0 0,0 0 0,21 0 16,-21 0-16,1-1 15,-1 1-15,0 21 0,0 0 0,0 0 16,0 0-16,1 0 15,-22 21-15,0 1 16,0-1-16,0 0 0,0 0 0,-22-21 16,22 21-16,0 0 0,-21 1 15,0-1-15,21 0 0,-21 0 16,21 0 0,0-42 30,21 21-46</inkml:trace>
  <inkml:trace contextRef="#ctx0" brushRef="#br1" timeOffset="39516.82">33232 953 0,'0'0'0,"-22"0"15,1 0 1,21 21-16,-21 0 0,0 0 15,21 0-15,-21 22 0,21-22 16,0 21-16,0 0 0,0-20 0,0 20 16,0 0-16,0 1 15,0-1-15,0 0 0,0 1 16,-21-1-16,21 0 0,-22 1 0,1-1 16,21 0-16,-21 1 0,0-1 15,21 0-15,0-21 0,-21 22 0,21-22 16,-21 0-16,21 0 0,0 0 15,0 1-15,0-44 32,0 1-17,0 0-15,0 0 0,0-21 0,0-1 16,21 1-16,-21 0 0</inkml:trace>
  <inkml:trace contextRef="#ctx0" brushRef="#br1" timeOffset="39783.67">33083 1207 0,'0'0'0,"0"-22"0,22-20 0,-22 0 0,0 21 16,21-1-16,0-20 0,-21 21 16,21 21-16,0-21 0,0 21 15,1 0-15,-1 0 0,0 0 0,0 0 16,0 0-16,0 0 0,1 21 16,-22 0-16,21 0 15,-21 0-15,0 1 0,0-1 0,0 0 16,-21 0-16,-1 0 15,1-21-15,21 21 16,-21-21-16,0 0 0,0 0 0,21 22 16,21-22 31,0-22-47,0 1 0,0 21 15</inkml:trace>
  <inkml:trace contextRef="#ctx0" brushRef="#br1" timeOffset="40356.62">33507 995 0,'0'21'47,"0"0"-47,0 0 16,0 1-1,0-1 1,21-21-16,0 0 15,0 0-15,0 0 16,1-21 0,-1 21-16,-21-22 0,0 1 0,21 21 15,-21-21-15,0 0 16,0 42 15,0 0-15,0 0-16,-21-21 0,21 22 15,0-1-15,0 0 0,0 0 16,0 0 0,21-21-16,0 0 15,0 0-15,0 0 16,-21-21-16,22 0 0,-1 0 16,-21 0-16,21-1 0,-21-20 15,21 21-15,0-21 0,0-1 16,-21 1-16,0 0 0,0 20 0,0-20 15,0 0-15,0 21 16,0-1-16,0 1 0,-21 42 47,0 1-47,21-1 0,-21 21 0,0-21 16,21 22-16,-21-1 0,21-21 15,0 21-15,0-20 0,0 20 16,0-21-16,0 0 0,0 22 0,0-22 15,0 0-15,0 0 16,21-21-16,0 0 16,0 0-16</inkml:trace>
  <inkml:trace contextRef="#ctx0" brushRef="#br1" timeOffset="40596.56">33591 762 0,'0'0'0,"22"0"15,-1 0 1,0 0-16,21 0 0,1 0 16,-1 0-16,0 0 0,-21 0 15,-21 21 16</inkml:trace>
  <inkml:trace contextRef="#ctx0" brushRef="#br1" timeOffset="41356.06">32152 2244 0,'0'0'0,"-21"-21"31,21-1-15,21 22-1,0 0-15,0-21 0,1 21 0,20-21 16,-21 21-16,21 0 0,1 0 15,-1 0-15,-21 0 0,22 0 0,-22 0 16,0 0-16,0-21 0,-42 21 31,0 0-31,-22 0 16,22 0-16,-21 0 0,21 0 16,-22 0-16,22 0 0,-21 0 0,21 21 15,0 0-15,-1-21 0,1 21 16,0-21-16,21 22 0,-21-1 15,21 0-15,-21 0 16,21 0-16,0 0 0,-21 22 16,21-22-16,0 21 0,0 1 0,0-1 15,0-21-15,-22 21 0,22-20 16,0 20-16,0-21 0,0 0 16,0 22-16,0-22 0,0 0 15,0 0-15,22-21 0,-1 0 16,0 21-16,0-21 0,0 0 0,0 0 15,1 0-15,20 0 0,-21 0 16,0 0-16,22-21 0,-22 0 0,0 21 16,21-21-16</inkml:trace>
  <inkml:trace contextRef="#ctx0" brushRef="#br1" timeOffset="41844.32">32745 2307 0,'0'0'0,"0"-21"0,0 0 16,0 0-16,21 0 16,0-1-1,0 22-15,0 0 0,1 0 0,-1 0 16,21 0-16,-21 0 0,22 0 16,-22 0-16,0 22 0,0-1 15,0 0-15,-21 21 0,0-21 16,0 22-16,0-1 0,0 0 15,-21 1-15,0-1 0,0-21 0,0 22 16,-22-1-16,22-21 0,-21 0 16,21 0-16,-22 1 0,22-22 15,-21 21-15,21-21 0,-1 0 0,1 0 16,0 0-16,0 0 0,21-21 16,0-1-16,0 1 15,0 0-15,0 0 0,0 0 16,21-22-16,0 22 0,0-21 15,-21 21-15,22 0 0,-1-1 16,-21 1-16,21 21 0,0 0 16,-21 21-1,21 1-15,-21-1 0,0 0 0,0 0 16,0 0-16,0 22 0,0-22 16,21 0-16,-21 0 0,22 0 0,-1 0 15,0 1-15,21-22 16,-21 0-16,22 0 0,-22 0 15,21 0-15,1 0 0,-1 0 0,0 0 16,-21-22-16,22 1 0</inkml:trace>
  <inkml:trace contextRef="#ctx0" brushRef="#br1" timeOffset="42319.99">33528 2117 0,'0'0'0,"0"-21"0,-42-22 15,20 43-15,22-21 16,22 21 0,20 0-16,-21 0 15,21 0-15,-20 0 0,20 0 16,0 0-16,1 0 0,-1 0 16,0 0-16,-21 0 0,-21 21 31,0 0-31,0 1 15,0-1-15,0 0 16,0 0-16,0 0 0,0 0 0,0 1 16,0-1-16,0 0 0,0 0 15,0 0-15,0 0 0,0 1 0,0-1 16,0 21-16,0-21 0,0 22 16,0-22-16,0 21 0,0-21 15,0 22-15,0-1 0,0-21 0,0 21 16,0-20-16,0 20 0,0-21 15,0 0-15,0 0 0,0 22 16,0-22-16,0 0 0,0 0 16,0 0-16,-21-21 0,-21 22 15,21-22-15,-22 0 0,1 21 16,0-21-16,-22 0 0,22 0 16,-22 0-16,22 0 0,-21 21 0,-1-21 15,22 0-15,-1 0 0,1 0 16,0 0-16,-1 0 0,1 0 0,0 0 15</inkml:trace>
  <inkml:trace contextRef="#ctx0" brushRef="#br1" timeOffset="48844.63">17928 3471 0,'0'-21'0,"0"0"15,0 0-15,0 0 0,0 0 16,0-1 0,-21 22-16,0 0 15,21 22 1,-21-1-16,21 0 0,-22 21 15,22-21-15,0 22 16,0-22-16,0 21 0,0 1 0,0-1 16,0 0-16,0 1 0,0-1 0,0 0 15,0 1-15,0-1 0,0 0 16,0 1-16,-21-1 0,21 0 0,0-21 16,-21 1-16,21 20 0,0-21 15,0 0-15,0 0 16,0-42-1,0 0 1,0 0-16,0 0 0,0-22 0</inkml:trace>
  <inkml:trace contextRef="#ctx0" brushRef="#br1" timeOffset="49388.65">17441 3514 0,'0'0'0,"-42"-43"31,42 22-31,0 0 0,0 0 16,21 21-1,0-21-15,0 21 0,1 0 0,-1-21 16,21 21-16,-21 0 0,22-22 15,-22 22-15,21 0 0,0 0 0,1 0 16,-1 0-16,0 0 0,1 0 16,-1 0-16,22 0 0,-22 0 0,21 22 15,-20-1-15,20-21 0,1 21 16,-22 0-16,22 21 0,-22-20 0,0-1 16,1 21-16,-1-21 0,-21 22 15,21-22-15,-20 21 0,-1-21 0,-21 22 16,0-22-16,0 0 0,0 21 0,0-21 15,-21 22-15,-22-22 0,22 21 16,-21 1-16,-1-22 0,1 21 16,-21-21-16,20 0 0,-20 22 15,-1-22-15,22 0 0,-22 0 0,1 0 16,21-21-16,-22 22 0,22-22 0,-22 21 16,22-21-16,0 0 0,-22 0 15,22 0-15,-1 0 0,22 0 0,-21 0 16,21 0-16,-22 0 0,22 0 15,0 0-15,0 0 16,42-21 15,0 21-31,0-22 16,1 1-16,-1 21 0</inkml:trace>
  <inkml:trace contextRef="#ctx0" brushRef="#br1" timeOffset="50184.24">18965 4043 0,'0'0'0,"-21"0"0,0 0 0,0 0 16,0 0 0,42 0 15,0 0-31,0 21 15,21-21-15,1 0 0,-1 0 16,0 0-16,1 0 0,20 0 16,1 0-16,-1 0 0,-20 0 0,20 0 15,1 0-15,-1 0 0,-21 0 16,22 0-16,-1-21 0,-20 21 0,-1 0 16,0-21-16,-20 21 0,20 0 0,-21-21 15,-21-1-15,0 1 16,-21 21-1,0-21 1,0 21-16,-1 0 0,-20 0 0,21-21 16,-21 21-16,20 0 0,-20 0 15,21-21-15,-21 21 0,20 0 16,1-21-16,0-1 0,0 22 0,0 0 16,0 0-16,21-21 0,-22 21 15,44 0 16,-1 0-15,21 0-16,-21 0 0,0 0 16,1 0-16,20 0 0,0 0 15,-21 0-15,22 0 0,-1 0 0,-21 0 16,0 0-16,22 0 0,-22 21 16,0-21-16,0 0 0,-21 22 15,0-1-15,0 0 0,0 0 16,-21 0-16,0 0 15,0 22-15,0-22 0,-1 0 0,1 21 16,0-20-16,-21 20 0,21-21 0,-1 21 16,-20-20-16,21 20 0,0-21 15,0 0-15,-1 0 0,1 1 0,21-1 16,-21 0-16,0-21 0,0 21 16,0-21-16,-1 0 15</inkml:trace>
  <inkml:trace contextRef="#ctx0" brushRef="#br1" timeOffset="51143.98">20553 3450 0,'0'0'0,"0"-21"0,-21 0 31,21 0-31,0 42 16,0 0 0,0 0-16,0 0 0,0 22 15,0-1-15,0 0 0,0 1 0,0-1 16,0 0-16,0 1 0,0-1 15,0 0-15,0 22 0,0-22 0,0 1 16,0-1-16,-22 0 0,22 1 0,-21-22 16,21 21-16,0-21 15,-21 0-15,21 1 0,-21-1 0,0-21 16,21 21-16,-21-21 16,-1 0-1,22-21-15,0 0 0,0-1 0,0 1 16,0 0-16,0 0 0,0-21 15,0 20-15,0-20 0,22 0 0,-1-1 16,21 1-16,-21 21 0,0-21 16,22 20-16,-22-20 0,21 21 0,1 0 15,-22 0-15,21-1 0,-21 22 16,0 0-16,1 0 0,-1 0 0,-21 22 16,21-22-16,-21 42 15,0-21-15,0 0 0,0 22 16,0-22-16,0 21 0,0-21 0,-21 22 15,21-1-15,0-21 0,-21 0 0,21 22 16,-22-22-16,22 0 0,0 0 16,0 0-16,22-21 31,-1-21-31,-21 0 0,21 21 16</inkml:trace>
  <inkml:trace contextRef="#ctx0" brushRef="#br1" timeOffset="51415.93">21103 3514 0,'0'0'15,"0"-21"-15,0-1 0,0 1 0,0 0 0,0 42 32,0 0-17,0 1-15,0-1 0,0 21 16,0 0-16,0-20 0,0 20 0,0 0 15,0 1-15,0-1 0,0 0 16,0-21-16,0 22 0,0-1 0,0-21 16,0 22-16,0-22 0,0 0 15,0 0-15,0 0 0,21-21 16,0 0 0,1 0-16,-1 0 15,-21-21-15,0 0 0</inkml:trace>
  <inkml:trace contextRef="#ctx0" brushRef="#br1" timeOffset="51592.7">20997 3810 0,'0'0'0,"0"-21"32,21 21-17,1 0-15,-1-21 16,0 21-16,0 0 0,0 0 0,22-21 15,-22 21-15,21-22 0,-21 22 16,22-21-16,-1 21 0,-21-21 0</inkml:trace>
  <inkml:trace contextRef="#ctx0" brushRef="#br1" timeOffset="52251.88">21632 3620 0,'0'21'16,"0"0"-16,-21 0 0,0 0 15,21 0-15,-21 22 16,21-22-16,0 0 0,0 0 0,0 0 16,0 1-16,0-1 0,0 0 15,0 0-15,0 0 0,0 0 0,-21 1 16,21-1-16,0 0 16,0-42 15,0 0-31,0-1 15,0 1-15,0 0 0,0 0 16,0 0-16,0 0 0,0-1 16,0 1-16,21 0 0,0 0 15,-21-21-15,0 20 0,21 1 0,0 0 16,-21 0-16,21 21 0,-21-21 16,22 21-16,-1 0 0,0 0 15,0 21-15,0 0 16,-21 0-16,0 0 0,21 1 0,-21-1 15,22 21-15,-22-21 0,0 0 0,0 1 16,0-1-16,0 0 0,0 0 16,0 0-16,0 0 0,0 1 15,21-22 17,-21-22-32,0 1 15,21 0-15,-21 0 16,21 0-16,0 0 0,0-1 0,-21 1 15,22 0-15,-1-21 0,-21 21 16,21-1-16,0-20 0,0 21 0,0 0 16,1 0-16,-22-1 0,21 22 15,0 0-15,0-21 0,0 42 16,-21 1-16,0-1 16,0 21-16,0-21 0,0 0 15,0 22-15,0-22 0,0 0 0,0 21 16,0-20-16,0-1 15,0 0-15,0 0 0,0 0 0,0 0 16,0 1-16,21-22 47</inkml:trace>
  <inkml:trace contextRef="#ctx0" brushRef="#br1" timeOffset="52692.64">22225 3958 0,'0'-21'32,"21"0"-32,0 21 0,0 0 15,-21-21-15,22 21 0,-1-21 0,-21-1 16,21 22-16,0-21 0,0 0 15,0 0-15,1 0 0,-1 0 0,0-22 16,-21 22-16,21 0 0,0-21 16,-21 20-16,0-20 0,0 21 0,0-21 15,0 20-15,0 1 0,0-21 0,0 21 16,0 0-16,-21 21 16,0 0-16,0 0 15,0 0-15,-1 21 16,1 0-16,21 21 0,0-21 0,-21 22 15,21-1-15,-21 0 0,21-20 16,0 20-16,0 0 0,0-21 0,0 22 16,0-22-16,0 0 0,0 0 0,0 0 15,0 1-15,0-1 0,21-21 16,0 0-16,-21 21 0,21-21 0,1 0 16,-1 0-16,0 0 15,21 0-15,-21-21 0,1 0 0,-1 21 16,21-22-16,-21 1 0,22 0 0,-22 0 15</inkml:trace>
  <inkml:trace contextRef="#ctx0" brushRef="#br1" timeOffset="53027.74">23389 3048 0,'0'0'0,"-21"0"0,0 0 0,0 0 16,21 21-16,-22 0 16,1 1-16,0 20 0,21-21 0,-21 21 15,0 22-15,0-22 0,-1 22 16,1-1-16,0 1 0,0-1 16,0 1-16,-22-1 0,22 1 0,-21-1 15,21-20-15,-22 20 0,22 1 16,0-1-16,0-21 0,0 1 0,0-1 15,-1 0-15,1 1 0,21-1 0,0-21 16,0 22-16,-21-22 0,21 0 16,0 0-16,0 0 15,21-21 1,0-21-16,-21 0 0,22 0 16,-1 0-16,0-22 0</inkml:trace>
  <inkml:trace contextRef="#ctx0" brushRef="#br1" timeOffset="53564.7">23622 3323 0,'0'64'31,"0"-43"-31,-21 21 0,21 1 15,-21-1-15,21 0 0,0 1 0,-22-1 16,1 0-16,0 1 0,21-1 16,-21 0-16,21-21 0,0 22 0,0-22 15,0 21-15,0-21 0,0 1 16,0-1-16,0 0 0,-21-42 47,21 0-47,0-1 0,0 1 0,0 0 15,0 0-15,0 0 0,0 0 16,0-1-16,0 1 0,0 0 0,0 0 16,21 0-16,-21 0 0,21-1 0,0 1 15,22 21-15,-22-21 16,0 0-16,21 21 0,-21 0 0,1 0 16,20 0-16,-21 0 0,0 0 15,0 0-15,1 21 0,-1 0 0,0 0 16,-21 1-16,0-1 0,0 0 0,0 0 15,0 21-15,0-20 0,-21-1 16,-22 0-16,22 0 0,0 0 0,-21 0 16,21 1-16,-22-1 0,1-21 15,21 21-15,-22-21 0,22 0 0,0 21 16,0-21-16,0 0 0,0 0 0,-1 0 16,22-21-1,0 0 1,22 0-16,-1-1 0,0 1 15</inkml:trace>
  <inkml:trace contextRef="#ctx0" brushRef="#br1" timeOffset="53979.65">24278 3598 0,'-21'0'15,"42"0"-15,-63 0 0,21 0 16,-1 0-16,1 22 0,0-1 16,0 0-16,0 21 0,0-21 15,-1 1-15,1-1 0,0 21 0,0-21 16,21 0-16,0 1 0,-21 20 16,21-21-16,0 0 0,0 0 15,0 1-15,21-22 0,0 0 0,0 21 16,0-21-16,1 0 0,-1 0 15,0 0-15,0 0 0,21-21 0,-20 21 16,-1-22-16,0 1 0,0 0 16,-21 0-16,21 0 0,0 0 15,-21-1-15,22 1 0,-22 0 0,0-21 16,0 21-16,0-1 0,0 1 16,0 0-16,0 0 0,0 0 0,-22 21 15,1 0-15,0 0 16,0 0-1,0 21-15,21 0 0,0 0 16,0 0 0,0 1-16</inkml:trace>
  <inkml:trace contextRef="#ctx0" brushRef="#br1" timeOffset="55128.6">25019 3683 0,'0'0'0,"-21"0"0,-85-21 16,85 21-16,-22 0 16,22 0-16,0 0 0,0 21 15,0 0-15,0 0 0,-1 1 0,1-1 16,0 0-16,21 0 0,0 0 0,0 0 15,0 22-15,0-22 16,0 0-16,0 0 0,0 0 0,0 1 16,21-1-16,0-21 0,1 21 0,-1-21 15,0 0-15,0 0 0,0 0 16,22 0-16,-22 0 0,0 0 0,21-21 16,-21 0-16,22-1 0,-22 22 15,0-42-15,0 21 0,0 0 0,1 0 16,-1-22-16,0 1 0,0 0 0,0-1 15,0 1-15,1 0 0,-22-22 16,21 22-16,-21-1 0,21 1 0,-21 0 16,0-1-16,0 22 15,0 0-15,0 0 0,-21 42 16,0 0 0,-1 22-16,22-22 0,0 21 0,-21 0 15,0 22-15,21-22 0,-21 1 0,21-1 16,0 0-16,0 1 0,0-1 15,0 0-15,0-21 0,0 22 0,0-22 16,0 21-16,21-21 0,0 1 16,0-22-16,1 21 0,-1-21 15,0 0-15,0 0 0,0 0 0,0 0 16,1 0-16,20-21 16,-21-1-16,0 1 0,0 0 15,1 0-15,-1 0 0,0-22 0,0 22 16,0 0-16,-21 0 0,21 0 15,-21 42 17,-21 0-32,21 0 15,-21 0-15,21 1 0,0-1 16,0 0-16,0 0 0,0 0 16,0 0-16,0 1 0,21-22 15,0 0-15,1 21 0,-1-21 16,0 0-16,21 0 0,-21 0 0,1 0 15,-1 0-15,21-21 0,-21 21 16,0-22-16,1 1 0,-1 0 0,-21 0 16,21 0-16,0 0 0,-21-1 15,0 1-15,21 0 0,-21 0 0,21 0 16,1 0-16,-22-1 16,0 44 15,-22-1-31,1-21 15,21 21-15,-21 0 0,0 0 0,0 0 16,21 22-16,-21-1 0,21 0 0,0 1 16,0-1-16,0 22 0,0-22 15,0 21-15,21 1 0,-21-1 16,21 1-16,0-1 0,-21 1 0,0-1 16,0 1-16,0-1 0,0 22 15,0-21-15,0-1 0,0 1 0,0-1 16,-21-21-16,0 22 0,0-22 0,-1 1 15,1-1-15,0 0 0,0-21 16,0 22-16,0-22 0,-1 0 0,1-21 16,0 21-16,0-21 0,0 0 0,0 0 15,-1 0-15,1-21 16,21 0-16,0 0 0,-21 0 0,21-1 16,0-20-16,0 0 0,0-1 15,0 1-15,0 0 0,21-22 16,-21 1-16,21-1 0,1 1 0,20-1 15,-21 1-15,0-1 0,22 1 0,-1-1 16,-21 22-16,21-22 0,1 22 16,-1 0-16,-21-1 0,22 1 0,-22 0 15,21-1-15,-21 1 0,22 0 16</inkml:trace>
  <inkml:trace contextRef="#ctx0" brushRef="#br1" timeOffset="55419.79">26839 3112 0,'0'0'0,"-21"63"15,0-21-15,0 1 16,-22 20-16,22 1 0,-21-1 0,21 1 15,-22-1-15,1 22 0,0-22 16,21 1-16,-22-1 0,22 1 0,-21-22 16,21 22-16,-1-22 0,22 0 0,0 1 15,-21-22-15,21 21 16,0-21-16,-21 1 0,21-1 0,0-42 31</inkml:trace>
  <inkml:trace contextRef="#ctx0" brushRef="#br1" timeOffset="56416.43">27517 3958 0,'21'0'15,"-21"-21"1,21 21-16,-21-21 0,0 0 0,0 0 15,0-1-15,0 1 16,-21 0-16,21 0 0,-21 0 16,-22 21-16,22-21 0,0 21 15,0 0-15,-22 0 0,22 0 16,-21 0-16,0 0 0,20 21 0,-20 0 16,0 0-16,21 0 0,-1 0 15,-20 1-15,21 20 0,0-21 0,0 21 16,21-20-16,0-1 0,0 21 0,0-21 15,0 0-15,0 1 0,21-1 16,0 0-16,21-21 0,-21 0 16,1 0-16,20 0 0,-21 0 15,21 0-15,-20 0 0,20-21 0,-21 0 16,0-1-16,22 1 0,-22 0 16,21-21-16,-21 21 0,0-22 15,1 1-15,-1 0 0,0-1 0,0 1 16,0-22-16,0 22 0,-21-21 15,0 20-15,0 1 0,22-22 0,-22 22 16,0 0-16,0 21 0,0-22 16,0 22-16,-22 21 15,1 21-15,21 22 16,-21-22-16,0 21 0,21 0 0,0 22 16,-21-22-16,0 1 0,21-1 0,-22 0 15,22 1-15,0-1 0,0 0 16,0 1-16,0-1 0,0-21 0,22 0 15,-1 22-15,0-22 16,0 0-16,0-21 0,22 21 0,-22-21 16,0 0-16,21 0 0,1 0 0,-22 0 15,21 0-15,-21 0 0,22-21 16,-22 0-16,0 0 0,21-1 0,-21 1 16,-21 0-16,22 0 0,-22 0 15,21 0-15,-21-1 0,-21 22 31,-1 22-31,1-1 16,21 0-16,-21 0 0,21 0 0,0 0 16,-21 1-16,21-1 15,0 0-15,0 0 16,0-42 15</inkml:trace>
  <inkml:trace contextRef="#ctx0" brushRef="#br1" timeOffset="56592.09">28088 3514 0,'0'0'0,"0"-21"0,0-1 0,-21 22 16,21-21-16,-21 21 15,21 21 1,0 1-1,0-1-15,21-21 0,0 0 16,0 21-16,0-21 0</inkml:trace>
  <inkml:trace contextRef="#ctx0" brushRef="#br1" timeOffset="56828.69">28469 3598 0,'0'64'15,"0"-43"1,0 0-16,0 0 0,0 1 0,0-1 16,0 21-16,0-21 0,0 0 15,0 1-15,0 20 0,0-21 0,0 0 16,0 0-16,0 1 0,0-1 0,0 0 16,21-21 15,0-21-16,1 0-15,-1-1 0</inkml:trace>
  <inkml:trace contextRef="#ctx0" brushRef="#br1" timeOffset="57020.83">28744 3641 0,'0'0'0,"0"-21"0,-21 42 15,0 0 1,0 0-16,0 0 0,-1 0 0,1 22 15,0-22-15,0 0 0,0 21 0,0-20 16,-1-1-16,22 21 0,-21-21 16,21 0-16,-21 1 0,21-1 15,21-21 1,0 0 0</inkml:trace>
  <inkml:trace contextRef="#ctx0" brushRef="#br1" timeOffset="57491.89">29146 3366 0,'0'-22'16,"22"22"-1,-1 0-15,0 0 0,21 0 16,1 0-16,-1 0 15,0 0-15,1 0 0,-1 0 0,21 0 16,-41 0-16,20 0 0,0 0 0,-21 0 16,1 0-16,-1 0 0,-42 0 31,-22-21-31,22 21 0,-21 0 16,-1 0-16,1 0 0,0 0 0,21 0 15,-22 0-15,22 0 0,-21 0 16,21 0-16,-1 0 0,1 0 0,0 0 15,21 21-15,-21 1 0,0-22 16,0 42-16,21-21 0,-22 0 16,22 22-16,0-22 0,-21 21 15,21 0-15,-21 1 0,21-1 0,0 0 16,-21 1-16,0-1 0,21 0 0,-21 1 16,-1-1-16,22 0 0,-21 1 15,21-1-15,-21-21 0,21 22 0,0-22 16,0 21-16,0-21 0,0 0 15,0 1-15,0-1 0,21-21 16,0 0-16,1 0 16,20 0-16,-21 0 0,21-21 0,-20 21 15,20-22-15</inkml:trace>
  <inkml:trace contextRef="#ctx0" brushRef="#br1" timeOffset="57940.65">29866 3662 0,'0'0'15,"0"-21"-15,0 0 0,0-1 0,0 1 16,21 0-16,0 21 0,1 0 16,-1 0-16,0 0 0,0 0 0,0 0 15,0 0-15,-21 21 0,0 0 16,22 1-16,-22 20 0,0-21 0,0 21 15,0 1-15,0-22 0,0 21 0,-22 1 16,1-1-16,0-21 16,-21 21-16,21-20 0,-1-1 0,-20 0 15,21 0-15,0 0 0,-22 0 16,22-21-16,0 0 0,0 0 0,0 0 16,0 0-16,-1 0 0,22-21 15,0 0 1,0 0-16,0 0 0,0 0 15,0-1-15,22 22 0,-1-21 0,0 0 16,0 21-16,0 0 16,-21 21-1,0 0 1,21-21-16,-21 22 0,22-1 16,-22 0-16,21 0 0,0-21 15,0 0-15,0 0 0,0 0 16,1 0-16,-1 0 0,21 0 15</inkml:trace>
  <inkml:trace contextRef="#ctx0" brushRef="#br1" timeOffset="58344.65">30522 3302 0,'0'0'0,"21"0"0,85 0 31,-85 0-31,1 0 0,-1 21 16,-21 0-16,0 1 16,0-1-16,0 0 0,0 0 0,0 0 15,0 22-15,0-22 0,0 0 16,0 21-16,-21-21 0,21 1 15,0 20-15,-22-21 0,22 21 0,0-20 16,0-1-16,-21 21 0,21-21 16,-21 22-16,21-22 0,0 21 0,-21-21 15,21 22-15,-21-22 0,0 21 16,21-21-16,-22 0 0,1 1 0,0-1 16,0 0-16,0 0 0,0 0 15,-22-21-15,22 21 0,-21-21 0,21 0 16,-22 0-16,22 0 0,0 0 15,0 0-15,0 0 0,21-21 16,0 0-16,0 0 0</inkml:trace>
  <inkml:trace contextRef="#ctx0" brushRef="#br1" timeOffset="58616.68">31263 3387 0,'-63'84'31,"41"-62"-31,1 20 0,0 0 16,0 1-16,-21-1 0,20 0 16,-20 22-16,0-22 0,21 22 0,-22-22 0,22 21 15,0 1-15,0-22 0,21 1 16,0 20-16,-21-42 0,21 22 15,0-22-15,-22 21 0,22-21 16,0 0-16,0 1 0</inkml:trace>
  <inkml:trace contextRef="#ctx0" brushRef="#br1" timeOffset="58888.22">31538 3852 0,'0'0'0,"-21"0"16,21 22-16,-21-22 0,0 21 15,21 0-15,0 0 0,-21 0 0,-1 0 16,22 1-16,-21-1 15,21 0-15,0 0 0,0 0 0,-21-21 16,21 21-16,-21 1 16,21-44 15</inkml:trace>
  <inkml:trace contextRef="#ctx0" brushRef="#br1" timeOffset="59067.95">31517 3683 0,'0'0'0,"0"-21"15,-21 21 1,21 21 15,0 0-15,21-21-1</inkml:trace>
  <inkml:trace contextRef="#ctx0" brushRef="#br1" timeOffset="59503.94">31962 3831 0,'0'0'0,"-22"0"0,1 21 16,0-21-1,21 22-15,-21-1 0,0 0 16,21 0 0,0 0-16,-21 0 0,21 1 15,0-1-15,-22 0 16,22 0-16,-21-21 0,21 21 0,-21-21 16,0 0-1,21-21 16,0 0-31,0 0 16,21 0-16,0-1 16,0 1-16,1 0 0,-1 0 15,0 21-15,0-21 0,0 0 16,0 21-16,1 0 0,-1 0 0,0 0 16,0 0-16,-21 21 31,0 0-31,0 0 0,0 0 0,0 0 15,0 1-15,-21-1 16,0 0-16,0-21 16,21 21-16,21-21 15,0 0 1</inkml:trace>
  <inkml:trace contextRef="#ctx0" brushRef="#br1" timeOffset="59816.09">32343 3831 0,'0'0'0,"0"-21"0,0 42 31,0 0-15,-22 1-16,1-1 0,0 21 16,21 0-16,-21 1 0,0-1 0,21 0 15,-21 22-15,-1-1 0,1 1 16,0-22-16,21 22 0,-21-1 0,0 1 15,21-1-15,-21 1 16,21-1-16,0 1 0,0-1 0,0 1 16,0-1-16,0 1 0,0-22 15,0 0-15,0 1 0,0-22 0,0 21 16,0-21-16,0-42 31,0 0-31,0 0 16,0-21-16,0-1 0,21 1 0,0-22 15</inkml:trace>
  <inkml:trace contextRef="#ctx0" brushRef="#br1" timeOffset="60140.69">32448 3916 0,'0'0'0,"22"-21"15,20-22 1,-21 22-16,0 21 15,0 0-15,1 0 0,-1 0 16,0 0-16,-21 21 16,0 1-1,0-1-15,0 0 16,-21 0-16,0 0 0,-1 0 0,1 1 16,0-22-16,0 21 15,0 0-15,0 0 0,-1 0 16,1-21-16,0 0 15,42 0 17,0 0-32,1 0 15,-1-21-15,0 0 0,0 0 0,0 0 16,0-1-16,1 1 0</inkml:trace>
  <inkml:trace contextRef="#ctx0" brushRef="#br1" timeOffset="60712.5">32724 3852 0,'0'43'31,"-22"-22"-31,22 0 16,0 0-16,-21 0 0,21 1 15,0-1-15,0 0 16,0 0 0,21-21-1,1 0 1,-1 0-16,0-21 0,-21 0 15,21 21-15,0-21 0,-21-1 16,21 22-16,-21-21 0,22 21 16,-22-21-16,0 42 31,0 0-15,0 1-16,-22-22 15,22 21-15,0 0 0,0 0 16,0 0-16,22-21 31,-1 0-31,0 0 16,0-21-16,-21 0 15,0 0-15,21 0 0,-21-1 16,21 1-16,-21 0 0,0 0 16,22-21-16,-1 20 0,0 1 15,-21-21-15,0 21 0,0 0 16,21-1-16,-21 1 0,0 0 0,0 0 15,0 42 1,0 0 0,-21 0-16,0 1 0,21-1 15,-21 0-15,21 0 0,-22 0 16,1 0-16,21 22 0,0-22 0,0 0 16,-21 0-16,21 0 0,0 1 15,0-1-15,0 0 0,0 0 16,0 0-1,21-21-15,0 0 16,1 0-16</inkml:trace>
  <inkml:trace contextRef="#ctx0" brushRef="#br1" timeOffset="60880.43">32914 3810 0,'0'0'0,"21"0"47,0 0-32,1 0-15,-1 0 0,0 0 0,0 0 16,0 0-16</inkml:trace>
  <inkml:trace contextRef="#ctx0" brushRef="#br1" timeOffset="61228.39">33380 3704 0,'21'0'15,"0"0"1,0 0-16,0 0 0,1 0 16,-1 0-1,-42 0 16,-1 0-31,1 0 16,0 0-16,0 0 0,-21 21 0,20-21 16,1 22-16,0-1 0,0 0 15,0 0-15,0 0 0,21 0 0,0 1 16,-22-1-16,22 0 0,-21 0 16,21 0-16,0 0 0,0 1 15,0-1-15,0 0 0,0 0 0,0 0 16,0 0-16,21-21 15,1 0 1,-1 0-16,0 0 16,0 0-16</inkml:trace>
  <inkml:trace contextRef="#ctx0" brushRef="#br1" timeOffset="61656">33613 3810 0,'42'0'31,"-21"0"-31,-21 21 32,0 0-17,0 1-15,-21-1 0,21 0 16,-21 21-16,0-21 0,-1 1 15,1-1-15,0 0 0,0 0 0,0 0 16,0 0-16,-1-21 16,1 0-16,0 0 15,0 0 1,21-21 0,0 0-1,21 21 1,-21-21-16,21 21 15,0 0 1,1 0 0,-22 21-16,21-21 0,0 0 15,0 0-15,0 0 16,0 0-16,1 0 16,-1 0-16,0 0 0</inkml:trace>
  <inkml:trace contextRef="#ctx0" brushRef="#br1" timeOffset="62132.95">33782 3598 0,'0'0'0,"-21"0"15,42 0 1,0 0-1,0 0-15,0 0 0,-21 22 63,0-1-47,0 0-1,0 0-15,0 0 0,0 0 16,0 22-16,0-22 15,0 0-15,0 0 0,0 22 0,0-22 16,0 21-16,0-21 0,0 22 16,0-22-16,0 21 0,0 0 0,0-20 15,0 20-15,0-21 0,0 21 16,0-20-16,0 20 0,0-21 0,0 0 16,0 22-16,-21-22 15,21 0-15,-21 0 0,0 0 0,0 0 16,-22 1-16,22-1 0,0 0 15,0-21-15,0 21 0,-22-21 0,22 0 16,0 21-16,-21-21 0,21 0 16,-1 0-16,-20 0 0,0 0 15,21 0-15,-22 0 0,22 0 0,-21 0 16,-1 0-16</inkml:trace>
  <inkml:trace contextRef="#ctx0" brushRef="#br1" timeOffset="64516.9">20235 4720 0,'0'0'0,"-21"0"16,0 0 15,0 0-16,21 21 1,0 1 0,21-22-1,0 0-15,0 0 16,0 0-16,1 0 0,20 0 16,-21 0-16,0 0 0,22 0 0,-22 0 15,0 0-15,0 0 0,21 0 16,-20 0-16,-1 21 0,21-21 0,-21 0 15,22 0-15,-22 0 0,21 0 16,-21 0-16,22 0 0,-1 0 0,-21 0 16,21 0-16,1 0 0,-1 0 15,0 0-15,1 0 0,-1 21 16,0-21-16,1 0 0,-1 0 0,0 0 16,1 21-16,20-21 0,-20 0 15,20 0-15,1 0 0,-22 0 0,21 0 16,1 0-16,21 0 0,-22 0 15,1 0-15,-1 21 0,22-21 0,-22 0 16,22 0-16,0 0 0,20 21 16,-20-21-16,21 0 0,0 0 0,-22 22 15,22-22-15,-21 0 0,21 21 0,-22-21 16,1 0-16,21 0 0,0 21 16,0-21-16,-1 21 0,-20-21 0,21 0 15,0 0-15,0 21 16,-22-21-16,22 0 0,0 0 0,-21 21 15,20-21-15,1 0 0,0 0 0,-21 0 16,21 0-16,-22 22 0,1-22 16,0 0-16,20 0 0,-20 0 0,0 0 15,-1 0-15,1 0 0,0 0 16,-1 0-16,1 0 0,0 0 0,-1 0 16,1 0-16,-21 0 0,20 0 15,-20 0-15,20 21 0,-20-21 0,21 0 16,-22 0-16,22 0 0,-1 0 15,-20 21-15,21-21 0,-1 0 16,-20 0-16,-1 0 0,22 0 0,-22 0 16,1 0-16,-1 0 0,1 0 15,-1 0-15,1 0 0,-1 21 0,1-21 16,21 0-16,-22 0 0,22 0 0,-22 0 16,1 0-16,20 0 0,-20 0 15,-1 0-15,1 0 0,-1 21 0,1-21 16,-1 0-16,1 0 0,-1 0 15,22 0-15,-21 0 0,-1 0 0,22 21 16,-22-21-16,1 0 0,20 0 16,-20 0-16,21 22 0,-22-22 0,1 0 15,20 21-15,-20-21 0,-1 0 16,22 21-16,-22-21 0,22 0 16,-21 0-16,20 21 0,-20-21 0,20 0 15,-20 0-15,-1 0 0,-20 0 16,20 0-16,1 0 0,-22 0 0,22 0 15,-22 21-15,0-21 0,22 0 16,-22 0-16,22 0 0,-22 0 0,21 0 16,1 0-16,-22 0 0,22 21 15,-1-21-15,-20 0 0,20 0 0,-21 0 16,1 0-16,20 0 0,-20 0 16,-1 0-16,0 0 0,1 0 15,-1 0-15,-21 0 0,21 22 16,1-22-16,-1 0 0,0 0 0,22 0 15,-22 21-15,1-21 0,20 0 16,1 21-16,-1-21 0,-21 0 0,22 0 16,-22 21-16,22-21 0,-22 0 15,0 0-15,1 0 0,-22 0 0,21 0 16,-21 0-16,1 0 0,-1 0 16,21 0-16,-21 0 0,0 0 15,1 0-15,-1 0 0,0 0 0,0 21 16,0-21-16,0 0 0,1 0 15,20 0-15,-21 0 0,0 0 16,0 0-16,22 0 0,-22 0 16,0 0-16,0 0 0,0 0 0,22 21 15,-22-21-15,0 0 0,0 0 16,22 0-16,-22 0 0,0 0 0,0 0 16,21 0-16,-20 0 0,-1 0 15,0 0-15,0 0 0,21 0 0,-20 22 16,-1-22-16,0 0 0,0 0 15,21 0-15,-20 0 0,-1 0 16,0 0-16,0 0 0,21 0 0,-63-22 172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1T03:09:24.53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2879 1990 0,'-22'0'31</inkml:trace>
  <inkml:trace contextRef="#ctx0" brushRef="#br0" timeOffset="1847.54">2667 402 0,'-21'0'0,"21"-21"16,0 0-1,-21 0-15,21 0 0,0-1 16,-22 1 0,22 0-16,-21 0 0,21 0 15,-21 0-15,0 21 16,21-22-16,0 1 16,0 42 15,0 1-31,0-1 0,0 21 0,21 0 15,0 1-15,0-1 16,22 22-16,-22-22 0,0 21 16,21 1-16,-20-1 0,20 1 0,-21 21 15,21-22-15,-20 1 0,20-1 16,-21 1-16,21-1 0,-20-21 0,-1 22 16,21-22-16,-21 1 0,0-1 15,1 0-15,-1 1 0,0-22 0,0 21 16,0-21-16,0 0 0,-21 22 15,22-22-15,-22 0 0,21 0 16,-21-42 31,0 0-47,0 0 0,0 0 16,0-1-16,0-20 0,-21 21 15</inkml:trace>
  <inkml:trace contextRef="#ctx0" brushRef="#br0" timeOffset="2347.36">3535 106 0,'0'0'0,"0"-21"32,0 0-32,-21 21 0,21-22 15,-22 22-15,1 0 16,0 0-16,0 0 15,0 22-15,0-1 16,-1 21-16,1 0 0,-21 1 0,21-1 16,-22 22-16,1-1 0,0 22 15,-1-22-15,1 22 0,-21 0 0,20 20 16,-20-20-16,20 0 0,-20-1 16,21-20-16,-22 21 0,22-22 15,-1-21-15,1 22 0,21-22 0,-21-21 16,20 22-16,-20-1 0,21-21 15,21 0-15,0 1 0,-21-1 0,21 0 16,-21-21-16,42-21 47,0 21-47,0-21 0,0-1 16,0 1-16,1 0 0,20 0 15</inkml:trace>
  <inkml:trace contextRef="#ctx0" brushRef="#br0" timeOffset="2826.99">3641 1016 0,'0'-42'31,"0"63"1,0 0-32,0 0 15,0 0-15,0 22 0,0-1 16,0 0-16,0 1 0,0-1 0,0 22 15,0-22-15,0 21 0,0 22 16,0-21-16,-22 20 0,1-20 16,21 20-16,-21 1 0,21-21 15,0 20-15,-21 1 0,0-22 0,0 22 16,21 0-16,-22-1 0,1-20 16,21-1-16,0 1 0,-21-1 0,21-20 15,-21 20-15,21-20 0,0-22 16,0 0-16,0 0 0,0 0 0,0 0 15,0-42 17,0 0-32,21-21 0,-21 21 0,0-22 0,21 1 15,0 0-15,-21-1 16,22-20-16,-22-1 0,0 22 0</inkml:trace>
  <inkml:trace contextRef="#ctx0" brushRef="#br0" timeOffset="3219.48">3556 1376 0,'0'0'15,"-42"-106"1,42 85-16,0 0 16,0 0-16,0-1 0,0 1 15,0 0-15,0 0 0,21 0 0,0 0 16,0-1-16,0 1 0,22 0 15,-22 0-15,21 0 0,0 0 16,1 21-16,-1 0 0,0 0 0,1 0 16,-1 0-16,0 0 0,-20 0 15,20 21-15,-21-21 0,21 21 0,-20 0 16,-22 0-16,0 22 0,0-22 16,0 0-16,0 0 0,0 21 0,-22-20 15,1-1-15,0 21 0,-21-21 16,-1 0-16,22 1 0,-21-1 15,0 0-15,20-21 0,-20 21 16,21-21-16,0 21 0,-22-21 0,43 21 16,-21-21-16,0 0 15,42 0 17,0 0-32,1-21 0</inkml:trace>
  <inkml:trace contextRef="#ctx0" brushRef="#br0" timeOffset="3807.31">4826 1037 0,'0'0'0,"0"-21"0,0 0 0,0 0 0,0-22 16,-21 22-16,21 0 0,-21 0 16,-1 0-16,1 21 0,21-21 0,-21 21 15,0 0-15,-21 0 0,20 0 16,1 21-16,-21-21 0,21 21 16,-22 21-16,22-21 0,-21 22 15,0-22-15,20 21 0,-20 1 0,21-1 16,0 0-16,0 1 0,-1-1 15,1-21-15,21 21 0,0-20 0,0 20 16,0-21-16,0 0 0,0 0 16,21 1-16,1-22 0,-1 21 0,0-21 15,0 0-15,21 0 0,-20 0 16,20 0-16,0 0 0,1-21 0,-22-1 16,21 1-16,0 0 0,1 0 15,-22 0-15,21-22 0,-21 1 0,1 21 16,-1-21-16,0-1 0,0 1 15,-21 21-15,0-22 0,0 22 16,0 0-16,0 0 0,0 0 16,0 0-16,0 42 15,0 0 1,0 0-16,0 0 0,-21 0 0,21 22 16,0-1-16,-21-21 0,21 22 15,0-22-15,0 21 0,0-21 0,0 22 16,0-22-16,0 0 0,0 0 15,0 0-15,0 0 0,21 1 16,0-22-16,0 0 16,0 0-16,1-22 15,-1 22-15,0-21 0</inkml:trace>
  <inkml:trace contextRef="#ctx0" brushRef="#br0" timeOffset="4114.96">5313 339 0,'0'0'0,"-43"127"16,43-85-1,0 0-15,-21 1 0,21 20 16,-21 1-16,21-1 0,0 1 15,0-1-15,-21 1 0,21-1 0,-21 1 16,21-22-16,0 22 0,0-22 16,0 0-16,0-21 0,0 1 0,0 20 15,0-21-15,0 0 16,21-21 0,0 0-1,-21-21-15,21 0 0,0 0 16,1 0-16</inkml:trace>
  <inkml:trace contextRef="#ctx0" brushRef="#br0" timeOffset="4675.5">5778 254 0,'0'64'31,"0"-43"-31,0 21 0,0 0 0,0 1 16,0-1-16,-21 0 0,21 22 15,0-22-15,-21 22 0,0-1 16,0 1-16,0-1 0,21 1 0,0-1 16,-22-20-16,1-1 0,21 21 15,0-20-15,0-22 0,-21 21 0,21-21 16,0 22-16,-21-22 0,21 0 15,0 0-15,0-42 32,0 0-17,21 0-15,0-22 16,-21 22-16,21-21 0,1 21 0,-1-22 16,0 1-16,0-21 15,0 20-15,22 1 0,-22 0 0,21-1 16,-21 1-16,22 21 0,-22-22 15,21 22-15,-21 0 0,0 21 0,22 0 16,-22 0-16,0 0 0,0 21 0,-21 0 16,21 1-16,1 20 0,-22 0 15,0 1-15,0-1 0,0 0 0,0 1 16,0-1-16,0 0 0,0 1 16,0-1-16,-22 0 0,22-21 0,0 1 15,-21 20-15,21-21 0,-21-21 16,21 21-16,0-42 47,0 0-47,0 0 0,0 0 15</inkml:trace>
  <inkml:trace contextRef="#ctx0" brushRef="#br0" timeOffset="4959.43">5313 762 0,'0'0'0,"21"0"31,0 0-15,0 0-16,0 0 0,22 0 15,-1-21-15,0 21 0,-20 0 0,20 0 16,0 0-16,1-21 0,-1 21 16,0 0-16,-21 0 0,22 0 0,-22 0 15,0 0-15</inkml:trace>
  <inkml:trace contextRef="#ctx0" brushRef="#br0" timeOffset="5891.37">8636 233 0,'0'0'0,"0"-21"0,-21 21 16,0 21 0,21 0-16,-22 0 0,22 22 15,-21-1-15,0 0 0,21 1 16,-21-1-16,0 21 0,0 1 0,21-1 16,-22 1-16,1-1 15,0 22-15,21-21 0,0-1 0,-21 1 16,0-1-16,21 1 0,0-22 15,-21 0-15,21 1 0,-22-22 0,22 21 16,0-21-16,-21 0 0,21 1 16,0-44 15,0 1-15,0 0-16,0 0 0,0-21 15,0 20-15,0-20 0,21 21 16,-21-21-16,22-1 0,-1 22 0,0-21 15,0-1-15,0 1 16,22 21-16,-22-21 0,21 20 0,0 1 16,1 0-16,-1 0 0,0 0 15,1 21-15,-1 0 0,0 0 0,1 0 16,-1 21-16,0 0 0,1 0 16,-22 22-16,0-22 0,0 21 0,0 0 15,-21-20-15,0 20 0,0 0 16,0-21-16,-21 22 0,-21-22 0,21 21 15,-22-21-15,1 1 0,0-1 0,-1 0 16,1-21-16,0 21 0,-1 0 16,1-21-16,0 0 0,21 0 15,-22 0-15,22 0 0,0 0 16,0 0-16,0 0 0,-1 0 0,1 0 16,21-21-1,0 0-15,21 0 16,1 0-16,-1 21 0,0-22 15,0 1-15,21 0 0</inkml:trace>
  <inkml:trace contextRef="#ctx0" brushRef="#br0" timeOffset="6630.65">9292 847 0,'0'21'0,"0"0"0,0 21 16,0-20-16,0-1 0,0 21 16,-21-21-16,21 22 0,0-22 0,0 21 15,-21-21-15,21 22 0,0-22 16,0 0-16,0 0 0,0 0 0,0 0 16,0 1-16,21-22 15,0 0-15,0 0 0,0 0 16,1 0-16,-1 0 0,21 0 15,-21-22-15,0 1 0,22 21 16,-22-21-16,21 0 0,-21-21 0,22 20 16,-22 1-16,0-21 0,0 21 15,0-22-15,1 22 0,-1 0 0,0 0 16,-21-21-16,0 20 0,0 1 16,0 0-16,0 0 15,0 42 1,0 0-1,0 0-15,0 1 0,0-1 16,0 21-16,0 0 0,-21-20 0,21 20 16,0 0-16,0 1 0,-21-1 15,21 0-15,0 22 0,0-22 16,0 22-16,0-22 0,0 21 0,0 1 16,0-1-16,0 1 0,0-1 15,0 22-15,0-21 0,0-1 0,0 1 16,0-1-16,0 22 0,0-22 0,0 1 15,0 20-15,0-20 0,0-1 16,0 22-16,0-43 0,0 22 0,0-1 16,0-20-16,0-1 0,0-21 15,-22 22-15,22-22 0,-21 0 0,0 0 16,0 0-16,0-21 0,0 0 16,-22 0-16,22 0 0,0 0 0,-21-21 15,20 0-15,-20 0 0,0 0 16,-1-22-16,1 1 0,0 0 0,-1-22 15,1 1-15,0-1 0,21-21 16,-22 22-16,22-22 0,21 1 0,0-1 16,0 0-16,0 1 0,21-1 0,0 0 15,22 1-15,-22 20 0,21 1 16,-21-1-16,22 1 0,-1 20 0,0 1 16,1 0-16,-1-1 0,0 22 15,1 0-15,-1-21 0,0 20 0,-20 1 16,20 0-16,-21 0 0,0 0 15</inkml:trace>
  <inkml:trace contextRef="#ctx0" brushRef="#br0" timeOffset="7143.54">12234 423 0,'0'0'16,"0"-21"-16,0-21 15,0 21-15,0 42 31,0 21-31,-21 1 16,0-1-16,0 21 0,-22 1 16,22-1-16,-21 22 0,0 0 0,20-1 15,-20-20-15,0 21 0,-1-1 16,22-20-16,-21-1 0,21-20 0,0 20 16,-1-42-16,1 22 0,21-1 0,0-21 15,0 0-15,0 0 16,0-42-1,21 0 1</inkml:trace>
  <inkml:trace contextRef="#ctx0" brushRef="#br0" timeOffset="7451.51">12277 423 0,'0'0'15,"0"-21"-15,0 0 0,21 0 0,0 0 16,0 21-16,0 0 0,0 0 16,1 0-1,-22 21-15,21 0 0,0 21 0,-21-20 16,0 41-16,21-21 0,-21 22 16,0-1-16,0 1 0,0-1 0,0 22 15,0-21-15,0-1 0,0 1 0,0-1 16,0 1-16,-21-22 0,0 0 15,21 1-15,-21-1 0,21-21 0,0 0 16,0 0-16,-22 1 0,22-1 16,-21-21-16,0 0 15,0 0-15,0 0 16,21-21-16</inkml:trace>
  <inkml:trace contextRef="#ctx0" brushRef="#br0" timeOffset="7638.84">11642 1080 0,'0'0'0,"-22"0"0,44 0 31,-1 0-31,21 0 0,-21 0 0,22 0 16,-1 0-16,21-22 0,-20 22 15,20-21-15,1 21 0,-1-21 0,1 0 16,-1 0-16,1 0 15,-1-1-15,-20 1 0,20 0 0</inkml:trace>
  <inkml:trace contextRef="#ctx0" brushRef="#br0" timeOffset="7923.35">13060 318 0,'0'0'0,"0"-43"0,0-20 15,0 42-15,-21 21 16,-1 0-1,1 21-15,0 21 16,0 0-16,21 1 0,-21-1 0,21 22 16,-21-1-16,21 1 0,0-1 15,-22 22-15,1-22 0,21 22 16,-21-22-16,21 1 0,0-1 0,-21 1 16,21-22-16,-21 1 0,21-1 15,0 0-15,0-21 0,0 22 0,0-22 16,0 0-16,0 0 15,21-21-15,0 0 16,0-21-16,0 0 16,1 0-16,-1 0 0,0-22 0</inkml:trace>
  <inkml:trace contextRef="#ctx0" brushRef="#br0" timeOffset="8719.08">13462 106 0,'0'0'0,"0"-21"0,0 0 16,0 42 0,0 0-16,-21 21 15,0 1-15,-1-1 0,22 21 16,-21 1-16,0-1 0,0 1 0,21 21 16,-21-1-16,0-20 0,-1 20 15,1 1-15,21-21 0,-21-1 16,21 1-16,-21-22 0,21 21 15,0-20-15,0-1 0,0-21 0,0 22 16,0-22-16,21 0 0,0 0 0,0 0 16,1-21-16,-1 0 0,0 0 15,0 0-15,0 0 0,22 0 0,-22 0 16,0 0-16,21-21 0,-21 0 16,1 0-16,20 0 0,-21-22 0,0 22 15,0-21-15,1-1 0,-1 1 16,-21 0-16,0-1 0,21 1 0,-21 21 15,0 0-15,0-22 0,0 22 16,-21 21-16,0 0 16,-1 0-16,1 21 0,0 1 15,21-1 1,0 0-16,0 0 0,0 0 0,0 0 16,0 1-16,0-1 15,0 0-15,0 0 0,21-21 0,0 21 16,-21 0-16,0 1 0,22-1 15,-1 0-15,-21 0 0,0 0 16,0 0-16,0 1 0,0-1 16,21-21-16,-21 21 15,21-21-15,0 0 16,0 0-16,1 0 16,-1-21-16,21 21 0,-21-21 15,0-1-15,1 22 0,20-42 16,-21 21-16,21 0 0,-20-22 15,20 22-15,-21-21 0,0 0 0,22 20 16,-22 1-16,0-21 0,0 21 16,0 21-16,-21-21 0,21 21 0,-21 21 15,0 0 1,0 0-16,0 0 0,-21 0 0,0 22 16,0-22-16,21 21 0,-21-21 15,0 22-15,21-22 0,-22 0 0,22 21 16,0-20-16,0-1 0,0 0 0,0 0 15,0 0 1,22-21-16,-1 0 0,0 0 0,0 0 16,0 0-16,0 0 0,1 0 15,-1-21-15,0 21 16,0-21-16,-21 0 0,21-22 0,-21 22 16,21-21-16,-21 21 0</inkml:trace>
  <inkml:trace contextRef="#ctx0" brushRef="#br0" timeOffset="8899.49">14478 572 0,'0'0'0,"-21"-22"0,0 22 15,-1 0 1,1 0 15,21 22-15,-21-22-1,0 0 1,0 0-16</inkml:trace>
  <inkml:trace contextRef="#ctx0" brushRef="#br0" timeOffset="9115.34">12890 720 0,'0'0'0,"-42"21"0,-64 0 16,127-21 0,1 0-1,-1 0-15,21 0 0,-21 0 0,22 0 16,-1 0-16,21 0 0,-20 0 16,-1 0-16,22 0 0,-22-21 0,0 21 15,22 0-15,-22 0 0,0-21 16</inkml:trace>
  <inkml:trace contextRef="#ctx0" brushRef="#br0" timeOffset="9755.39">14965 233 0,'0'0'0,"0"-21"0,0 0 15,-21 21-15,-1 0 16,1 21 0,21 0-16,-21 21 0,0 1 0,21-1 15,0 0-15,-21 1 0,21 20 16,-21-21-16,21 22 0,-22-1 0,22 1 15,0-1-15,0 1 0,-21-22 16,21 22-16,-21-1 0,21-20 0,-21-1 16,21 0-16,0 1 0,0-22 0,0 0 15,-21 0-15,21 0 0,0 0 16,-21 1-16,21-44 31,0 1-15,0 0-16,0 0 0,0-21 15,0 20-15,21-20 0,0 21 16,-21-21-16,21 20 0,21-20 0,-20 0 16,20 21-16,-21-22 0,43 22 15,-22 0-15,0 0 0,1 21 0,20 0 16,-21 0-16,22 0 0,-22 0 16,1 0-16,-1 21 0,0 0 0,-21 21 15,1-20-15,-1 20 0,-21-21 16,0 21-16,0 1 0,-21-22 0,-22 21 15,22-21-15,-21 22 16,-1-22-16,-20 0 0,-1 0 0,22 0 16,-21 1-16,-1-1 0,22-21 0,-22 21 15,22-21-15,0 0 0,20 0 16,-20 0-16,21 0 0,0 0 0,21-21 31,0 0-31,0-1 0,21 1 16,0 0-16,0 0 15</inkml:trace>
  <inkml:trace contextRef="#ctx0" brushRef="#br0" timeOffset="10230.54">15706 804 0,'0'0'0,"0"22"15,0-1 1,0 0-16,-22 21 0,22-21 0,-21 22 16,0-22-16,21 21 0,-21 1 15,21-22-15,-21 21 0,21 0 0,-21-20 16,21-1-16,0 21 0,0-21 16,0 0-16,21 1 15,0-1-15,0-21 0,0 0 0,0 0 16,22 0-16,-22 0 0,0 0 15,21-21-15,-20-1 0,-1 1 0,21 0 16,-21 0-16,22-21 0,-22 20 16,0-20-16,21 0 0,-21-1 0,1 1 15,-1 0-15,0-1 0,-21 22 16,0 0-16,0 0 0,0 0 0,0 42 31,-21-21-31,21 42 0,-21-21 0,-1 1 16,1 20-16,21 0 0,0-21 15,-21 22-15,21-22 0,0 21 16,0-21-16,0 22 0,0-22 0,0 0 16,21 0-16,0 0 0,1-21 15,-1 22-15,0-1 0,21-21 0,1 0 16,-22 0-16,21 0 0,0 0 0,-20 0 16,20 0-16,-21-21 0,21-1 15,-20 1-15,-1-21 0</inkml:trace>
  <inkml:trace contextRef="#ctx0" brushRef="#br0" timeOffset="10538.52">16806 42 0,'0'0'0,"0"-21"0,0 0 0,-21 42 31,21 0-31,0 1 0,0-1 0,-21 21 15,21 0-15,-21 22 0,21-1 16,0 1-16,-21-1 0,-1 1 0,22-1 16,0 1-16,-21-1 0,0 1 15,21-1-15,-21 1 0,21-1 0,0-20 16,-21 20-16,21-20 0,0-1 16,0-21-16,0 21 0,0-20 15,0-1-15,0 0 0,0 0 0,0 0 16,0-42 15,21 0-15,0 0-16</inkml:trace>
  <inkml:trace contextRef="#ctx0" brushRef="#br0" timeOffset="10922.83">16933 953 0,'64'42'31,"-43"-42"-31,0 0 0,0 0 0,0 0 16,22 0-16,-22-21 0,21 0 0,-21-1 16,1 22-16,20-21 0,-21 0 15,-21 0-15,0-21 0,21 20 0,-21 1 16,0 0-16,0 0 15,-21 21-15,0 0 0,0 0 16,0 0-16,-1 0 16,1 0-16,0 21 0,0 0 0,-21 0 15,20 22-15,1-22 0,0 21 16,0 1-16,0-1 0,21 0 0,-21 1 16,-1-1-16,22-21 0,0 21 15,0-20-15,0-1 0,0 21 0,0-21 16,0 0-16,0 1 15,22-1-15,-1-21 0,0 0 0,21 0 16,1 0-16,-1 0 0,0 0 0,1 0 16,-1-21-16,21-1 0</inkml:trace>
  <inkml:trace contextRef="#ctx0" brushRef="#br0" timeOffset="11350.67">18076 910 0,'0'0'0,"0"-21"0,0 0 0,0 0 16,-21 21-16,0 0 16,0 0-16,-22 0 0,22 21 0,0 0 15,-21 0-15,21 0 0,-22 1 16,22-1-16,0 0 0,0 0 0,0 0 16,21 0-16,-22 1 0,22-1 15,0 0-15,0 0 0,22 0 16,-1-21-16,0 21 0,21-21 15,-21 0-15,1 22 0,-1-1 16,0-21-16,21 0 0,-21 0 0,1 0 16,-1 21-16,0 0 0,0-21 15,0 21-15,-21 0 0,0 1 16,0-1-16,0 0 16,-21-21-16,0 21 0,0 0 15,0-21-15,-22 21 0,22-21 16,-21 0-16,-1 0 0,22 0 0,-21 22 15,0-22-15,-1 0 0,22 0 0,-21 0 16,21 0-16,-22 0 0,22 0 16,0 0-16,0 0 0,0 0 15,-1 0-15,22-22 32,0 1-32,0 0 0,0 0 15</inkml:trace>
  <inkml:trace contextRef="#ctx0" brushRef="#br0" timeOffset="11675.76">16616 381 0,'0'0'0,"-43"0"31,65 0-31,-1 0 16,0 0-16,21 0 0,1 0 0,-1 0 15,21 0-15,1 0 0,-1 0 16,1 0-16,21 0 0,-22 0 0,1 0 16,-1 0-16,1 0 0,-1 0 0,-21 0 15,1 0-15,-1 0 0,-21 0 16,0 0-16,1 0 0,-22 21 31,-22-21-31,1 0 16,-21 0-16,21 21 0,-22-21 15</inkml:trace>
  <inkml:trace contextRef="#ctx0" brushRef="#br0" timeOffset="13103.05">1037 1884 0,'0'0'0,"42"21"0,1-21 0,-1 0 16,0 21-16,1-21 0,20 0 15,1 0-15,-22 21 0,22-21 16,-1 0-16,22 0 0,-22 0 0,1 22 15,-1-22-15,1 0 0,20 0 16,1 0-16,0 0 0,-1 0 0,1 0 16,21 0-16,0 0 0,0 0 15,-1 0-15,1 0 0,21 0 0,-21 0 16,21 0-16,0 0 0,0 0 0,0 0 16,21 0-16,-21 0 0,21 0 15,-21 0-15,43 0 0,-22 0 0,0 0 16,0 0-16,0 0 0,22 0 15,-22 0-15,21 0 0,-21 0 16,22 0-16,-1 0 0,-21 0 0,22 0 16,20 0-16,-21 0 0,22 0 15,-22 0-15,22 0 0,-22 0 0,22 0 16,-1 0-16,1 21 0,-22-21 0,21 0 16,1 0-16,-1 0 0,-20 21 15,20-21-15,1 0 0,-1 0 0,1 21 16,-1-21-16,1 0 0,-1 21 15,1-21-15,-1 0 0,1 21 0,-1-21 16,1 22-16,-1-22 0,1 0 0,-1 21 16,1-21-16,-1 0 0,-20 21 15,20-21-15,1 0 0,-1 21 16,1-21-16,-1 0 0,1 21 0,-1-21 16,1 0-16,-1 0 0,1 0 15,-1 21-15,1-21 0,-1 0 0,1 0 16,-1 0-16,1 0 0,-1 0 0,1 0 15,-22 0-15,21 0 0,1 0 16,-1 0-16,-20 0 0,-1 0 0,0 22 16,1-22-16,-1 0 0,0 0 15,1 0-15,-1 0 0,0 0 0,1 0 16,-1 0-16,-21 0 0,22 0 0,-22 0 16,0 0-16,0 0 15,0 0-15,-21 0 0,21 0 0,-21 21 16,0-21-16,-21 0 0,21 0 0,-42 0 15,21 0-15,-22 0 0,-20 21 16,21-21-16,-22 0 0,1 0 0,-1 0 16,-21 0-16,1 0 0,-1 21 15,0-21-15,1 0 0,-22 0 0,0 0 16,21 0-16,-20 0 0,-1 0 0,-21-21 31</inkml:trace>
  <inkml:trace contextRef="#ctx0" brushRef="#br1" timeOffset="32599.28">995 3620 0,'0'21'0,"0"0"31,21-21-15,0-21-1,0 21-15,0-21 0,1-1 0,-1 1 0,0 0 16,0 0-16,-21 0 16,21 0-16,0-1 0,-21 1 15,0-21-15,0 21 0,0 0 0,0-1 16,0 1-16,0 0 16,-21 21-16,0 0 0,0 0 0,-21 0 15,20 0-15,-20 21 0,21-21 16,-21 21-16,-1 1 0,22 20 15,-21-21-15,-1 0 0,22 22 0,-21-22 16,21 0-16,0 21 0,-1-21 16,1 1-16,21-1 0,0 21 15,0-21-15,0 0 0,0 1 16,21-22-16,1 21 0,-1 0 0,0 0 16,0-21-16,0 21 0,22 0 15,-22 1-15,21-22 0,-21 21 0,0 0 16,22 0-16,-22 0 0,21 0 15,-21 1-15,1-1 0,-1 0 16,-21 0-16,0 21 0,0-20 0,0-1 16,0 21-16,-21-21 0,-22 0 15,22 1-15,-21-1 0,21 0 0,-22 0 16,1 0-16,0-21 0,-1 0 16,1 0-16,0 0 0,-1 0 15,1 0-15,0 0 0,-1-21 16,1 0-16,0 21 0,20-21 15,1 0-15,0-1 0,0-20 0,0 21 16,21 0-16,0 0 0,0-1 16,0 1-16,0 0 0,0 0 0,0 0 15,21 21-15,0-21 0,0 21 16,0 0-16,1 0 0,-1-22 16,0 22-16,0 0 0,0 0 0,0 0 15</inkml:trace>
  <inkml:trace contextRef="#ctx0" brushRef="#br1" timeOffset="33323.3">1312 3852 0,'0'22'15,"-21"-1"1,21 0-16,0 0 0,-21 0 16,21 22-16,-21-22 0,21 0 15,0 21-15,0-21 0,0 22 16,0-22-16,0 0 0,0 0 16,0 0-16,0 1 0,21-1 15,0-21-15,0 21 0,0-21 0,1 0 16,20 0-16,-21 0 0,0 0 15,22-21-15,-22 0 0,21 21 0,-21-22 16,0 1-16,1-21 0,20 21 16,-21 0-16,-21-1 0,21-20 0,0 21 15,-21 0-15,0-22 0,0 22 16,22 0-16,-22 0 0,0 0 16,0 0-16,-22 42 46,22 0-46,0 0 0,0 0 16,0 0-16,-21 22 0,21-1 16,0-21-16,0 22 0,0-1 0,0 21 15,-21-20-15,21-1 0,0 0 16,0 22-16,0-22 0,0 1 0,0 20 16,0-21-16,0 22 0,0-22 15,0 22-15,0-22 0,0 0 0,0 22 16,0-22-16,0 1 15,0-1-15,0 0 0,0-21 0,0 22 16,0-22-16,-21 0 0,21 0 16,-21 0-16,-22 1 0,22-1 0,0-21 15,-21 0-15,-1 21 0,1-21 16,0 0-16,-22 0 0,22-21 16,-22 0-16,1 21 0,21-22 0,-1-20 15,1 21-15,0 0 0,-1 0 16,22-22-16,0 22 0,0-21 0,21 21 15,0-22-15,0 22 0,0-21 16,0 21-16,21-1 0,-21-20 0,42 21 16,-21-21-16,1 20 15,20 1-15,0-21 0,-21 21 0,22-22 16,-1 22-16</inkml:trace>
  <inkml:trace contextRef="#ctx0" brushRef="#br1" timeOffset="33866.97">1884 3810 0,'0'0'0,"0"-21"0,21 21 16,-21 21 15,0 0-31,0 0 15,0 1-15,0-1 0,0 21 16,0 0-16,0-20 0,0 20 0,0 0 16,0 1-16,0-22 0,0 21 15,0-21-15,0 22 0,0-22 0,0 0 16,0 0-16,0 0 16,0-42 15,0 0-31,0 0 0,0-22 15,0 22-15,0 0 16,0-21-16,0-1 0,0 1 0,0 0 16,0 21-16,21-22 0,0 1 15,0 21-15,1-22 0,-1 22 0,0 0 16,21 0-16,-21 0 0,22 21 16,-22 0-16,21 0 0,-21 0 0,22 0 15,-22 21-15,0 0 0,0 0 16,0 0-16,1 1 0,-22 20 0,0 0 15,0-21-15,0 22 0,0-22 16,0 21-16,0 1 0,0-22 0,-22 0 16,1 21-16,21-21 15,0 1-15,0-1 0,-21 0 16,42-21 15,-21-21-31,0 0 0,21-1 0,1 1 16</inkml:trace>
  <inkml:trace contextRef="#ctx0" brushRef="#br1" timeOffset="34146.8">2752 3514 0,'0'0'0,"0"-21"0,0 42 16,0 0-16,0 0 15,0 0-15,0 22 0,0-1 16,0-21-16,0 21 0,0 1 0,0-1 16,0 0-16,-22 1 0,1-1 15,21 0-15,-21 1 0,21-1 0,0 0 16,0-20-16,-21 20 0,21-21 16,0 0-16,0 0 0,0 1 15,21-22 1,0 0-16,0-22 15,-21 1-15,0 0 0,22 0 0,-1-21 16</inkml:trace>
  <inkml:trace contextRef="#ctx0" brushRef="#br1" timeOffset="34339.69">2561 3852 0,'0'0'0,"-42"0"31,21 0-31,21 22 16,21-22 0,0 0-16,0 0 0,0 0 0,0 0 15,22 0-15,-22 0 0,0 0 16,21 0-16,-20 0 0,-1-22 0,0 22 16,21 0-16</inkml:trace>
  <inkml:trace contextRef="#ctx0" brushRef="#br1" timeOffset="34915.44">3344 3916 0,'0'0'0,"21"-21"0,-21 0 15,22 21-15,-22-22 0,0 1 16,0 0-16,0 0 0,0 0 0,0 0 16,-22-1-16,1 1 15,0 21-15,0 0 0,0 0 0,0 0 16,-1 0-16,1 0 0,0 21 16,-21-21-16,21 22 0,-1-1 0,1 21 15,0-21-15,0 22 0,0-22 16,0 21-16,21 0 0,0 1 0,-22-22 15,22 21-15,0-21 0,0 22 16,0-22-16,0 0 0,0 0 16,0 0-16,22-21 0,-1 0 15,0 0-15,0 0 0,0 0 16,0 0-16,1-21 0,-1 0 0,0 0 16,0 0-16,0 0 0,0-1 15,1-20-15,-1 21 0,0-21 0,0 20 16,-21-20-16,0 21 0,0-21 15,21 20-15,-21 1 0,0 0 0,0 0 16,-21 42 15,21 0-31,0 0 0,0 1 16,-21 20-16,21-21 0,0 0 16,0 22-16,0-22 0,0 0 0,0 21 15,0-21-15,0 1 0,0-1 16,0 0-16,21-21 0,-21 21 0,21-21 15,0 0-15,1 0 0,-1 0 16,0 0-16,0 0 0,0-21 0,0 0 16</inkml:trace>
  <inkml:trace contextRef="#ctx0" brushRef="#br1" timeOffset="35415.37">3598 3810 0,'0'0'0,"0"-21"0,0 0 15,0 0-15,21 21 16,1 0-16,-1 0 0,0 0 16,0 0-16,0 0 0,0 0 15,1 0-15,-1 21 0,0 0 0,-21 0 16,21 0-16,0 0 0,-21 1 16,0-1-16,0 0 0,0 21 0,0-21 15,0 1-15,0 20 0,-21-21 0,0 0 16,0 0-16,0 1 0,-1-1 15,22 0-15,-21 0 0,0-21 16,21-21 15,0 0-31,21 0 0,0-1 16,-21 1-16,22-21 0,-1 21 0,0-22 16,0 22-16,0-21 0,0 21 0,1 0 15,-1-22-15,0 22 0,-21 0 16,21 0-16,0 0 0,0-1 0,-21 44 31,-21-1-15,0 0-16,0 0 0,21 21 15,-21-20-15,0-1 16,21 21-16,0-21 0,0 22 0,-22-22 16,22 0-16,0 21 0,0-21 15,0 1-15,0 20 0,0-21 0,0 0 16,0 0-16,22-21 15,-22 22-15,21-22 0,0 0 16,0 0-16,0 0 0,0-22 0,1 22 16,-1-21-16</inkml:trace>
  <inkml:trace contextRef="#ctx0" brushRef="#br1" timeOffset="35870.75">4741 3937 0,'0'0'0,"-21"0"0,-21 0 31,63 0-15,0 0-16,21 0 0,-20 0 16,20 0-16,0 0 0,22 0 0,-22 0 15,0 0-15,22 0 0,-22 0 16,22 0-16,-1 0 0,-20 0 0,20-21 15,-21 21-15,22 0 0,-22 0 16,-21 0-16,22 0 0,-1 0 0,-21 0 16,0 0-16,1 0 15,-22-21 1,-22 0 15,1 21-15,0-22-16</inkml:trace>
  <inkml:trace contextRef="#ctx0" brushRef="#br1" timeOffset="36290.69">5546 3620 0,'-43'0'15,"22"0"-15,0 0 16,21 21-1,0 0-15,0 0 16,0 0-16,0 0 0,21-21 16,0 22-16,0-1 0,1-21 0,-1 21 15,0 0-15,21-21 0,-21 0 0,22 0 16,-22 21-16,21-21 0,1 0 16,-22 0-16,0 0 0,21 0 0,-21 0 15,1 0-15,-1 0 0,0 0 16,-42 0 15,0 0-15,-1 21-16,1-21 0,0 22 0,0-22 15,-21 21-15,20 0 0,1 0 0,-21 0 16,21 0-16,0 1 0,-1-1 16,-20 0-16,21 0 0,0 0 0,0 0 15,21 1-15,-22-1 0,22 0 0,-21-21 16,21 21-16,-21 0 0</inkml:trace>
  <inkml:trace contextRef="#ctx0" brushRef="#br1" timeOffset="37331.08">8149 3090 0,'0'0'0,"0"-21"31,21 21-31,-21-21 16,0 0 0,21 21-1,-21 21 32,-21 0-31,0 0-16,0 1 0,21 20 15,-21-21-15,0 21 0,-1 22 0,1-22 16,0 1-16,0 20 0,0-21 0,0 22 16,-22-22-16,22 1 0,0-1 15,-21 21-15,20-20 0,1-1 0,-21-21 16,21 22-16,0-1 0,-22 0 16,22 1-16,0-22 0,0 21 0,0-21 15,-1 22-15,1-22 0,0 0 0,0 0 16,21 0-16,0 0 15,-21-21-15,21-21 47,0 0-47,0 0 0,21 0 16,0 0-16,-21-1 0,21 1 16</inkml:trace>
  <inkml:trace contextRef="#ctx0" brushRef="#br1" timeOffset="37991.4">8403 3090 0,'0'0'0,"21"-21"15,0 21 1,-21 21 46,0 1-46,-21-1-16,0 0 0,0 0 16,21 21-16,-21 1 0,0-1 0,-1 0 15,22 1-15,-21-1 0,0 22 0,0-22 16,0 0-16,-22 1 0,22-1 15,0 21-15,0-20 0,0-1 0,0 0 16,-1 1-16,1-22 0,0 21 0,0 1 16,0-1-16,0-21 15,-1 21-15,22-20 0,-21-1 0,21 0 16,0 0-16,0 0 16,-21 0-16,21 1 15,-21-22 95,21-22-95,0 1 1</inkml:trace>
  <inkml:trace contextRef="#ctx0" brushRef="#br1" timeOffset="47635">8953 3450 0,'0'0'0,"22"0"0,-22-21 0,21 0 0,-21 0 15,0 0-15,0-1 16,0 1-16,0 42 47,0 1-47,0 20 16,0-21-16,-21 21 0,21 22 15,-22-22-15,1 1 0,0 20 0,0-21 16,0 22-16,0-1 0,-1-20 15,22-1-15,0 22 0,-21-22 0,21 0 16,0-21-16,0 22 0,0-22 16,0 0-16,0 0 0,0 0 0,21 1 15,1-1-15,-1-21 16,0 0-16,0 0 0,0 0 16,0 0-16,1-21 0,-1-1 15,0 1-15,-21 0 16,0 0-16,0 0 0,21 0 0,-21-1 15,0 1-15</inkml:trace>
  <inkml:trace contextRef="#ctx0" brushRef="#br1" timeOffset="47894.65">8742 3810 0,'-21'0'15,"42"0"17,0 0-32,0 0 0,0-21 0,0 21 15,1-21-15,-1 21 0,21 0 16,-21 0-16,22-21 0,-22 21 16,0 0-16,0 0 0,0 0 0,0-22 15,1 22-15</inkml:trace>
  <inkml:trace contextRef="#ctx0" brushRef="#br1" timeOffset="48539.68">9715 4022 0,'0'0'0,"0"-21"0,22-1 16,-22 1 0,0 0-16,21 0 0,-21 0 0,0 0 15,0-1-15,0 1 0,0 0 16,0 0-16,0 0 15,0 0-15,-21-1 0,-1 1 0,1 0 16,0 21-16,0 0 0,0 0 16,0 0-16,-1 0 0,1 0 15,0 21-15,0-21 0,-21 21 0,20 1 16,1 20-16,0-21 0,0 21 16,0-20-16,0 20 0,-1 0 0,1 1 15,0-1-15,21 0 0,0-21 0,0 22 16,0-22-16,0 0 0,0 21 15,0-20-15,0-1 0,21-21 16,0 0-16,1 0 16,-1 0-16,0 0 0,0 0 15,0-21-15,0-1 0,22 1 0,-22 0 16,0 0-16,0 0 0,22 0 16,-22-22-16,0 22 0,0-21 0,0 21 15,0-22-15,1 22 0,-22-21 0,21 21 16,-21-1-16,21 1 0,-21 0 15,21 0-15,-21 0 0,0 42 32,0 0-17,0 0-15,0 0 0,0 1 0,0-1 16,0 0-16,0 21 0,0-21 16,0 1-16,0 20 0,0-21 15,0 0-15,0 0 0,0 1 0,21-1 16,0 0-16,1-21 15,20 0-15,-21 0 0,0 0 16,0 0-16,22 0 0,-22 0 16,21-21-16</inkml:trace>
  <inkml:trace contextRef="#ctx0" brushRef="#br1" timeOffset="49235.31">10668 3789 0,'0'0'0,"0"-21"0,0-43 16,0 43-16,0 0 16,-21 0-16,0 21 0,-1 0 15,1 0-15,0 0 0,0 0 0,0 0 16,0 0-16,-1 21 0,1 0 16,0 0-16,-21 0 0,21 1 0,-1-1 15,1 21-15,0-21 0,0 0 16,21 1-16,0 20 0,0-21 0,0 0 15,0 0-15,0 1 0,0-1 0,0 0 16,21 0-16,0-21 16,0 0-16,1 0 0,-1 0 15,21 0-15,-21 0 0,0 0 0,1-21 16,20 21-16,-21-21 0,0 0 16,0-1-16,1 1 0,-22 0 0,21 0 15,0 0-15,-21 0 0,0-1 16,0 1-16,21 21 0,-21-21 0,0 0 15,21 21-15,-21-21 0,0 42 47,0 0-47,0 0 0,0 22 16,0-22-16,-21 0 0,21 21 16,0 1-16,-21-1 0,21 0 15,0 1-15,0 20 0,0-21 16,0 22-16,0-22 0,0 1 0,0 20 15,0-21-15,0 22 0,0-22 0,0 1 16,0 20-16,0-21 0,0 22 16,0-22-16,0 1 0,0-1 0,-21 0 15,0 1-15,-1-1 0,22 0 0,-21-21 16,0 1-16,0 20 0,0-42 16,-22 21-16,22 0 0,0-21 0,-21 0 15,-1 0-15,1 0 0,0 0 0,-22 0 16,22 0-16,-22-21 0,22 0 15,-21 0-15,20 0 0,1-22 16,0 22-16,-1 0 0,22-21 0,-21 20 16,21-20-16,21 21 0,0 0 15,0-22-15,0 22 0,0 0 0,0 0 16,0-21-16,21 20 0,0 1 0,21 0 16,1 0-16,-22 0 0,21-22 15,22 22-15,-22 0 0,21-21 0</inkml:trace>
  <inkml:trace contextRef="#ctx0" brushRef="#br1" timeOffset="49779.66">11197 3747 0,'-21'0'31,"0"21"-15,21 0-16,-21 0 0,21 21 15,0-20-15,-22-1 0,22 21 16,0-21-16,0 0 0,0 22 0,0-22 16,0 0-16,0 0 0,0 0 15,0 1-15,0-1 0,0 0 16,-21-21 15,21-21-15,0 0-16,0-1 0,0 1 0,0 0 15,0-21-15,0 21 0,21-1 16,1-20-16,-22 21 0,21-21 0,0 20 16,0 1-16,0 0 0,22-21 15,-22 21-15,0-1 0,21 1 16,-21 21-16,22-21 0,-1 21 0,-21 0 15,0 0-15,22 0 0,-22 0 16,21 0-16,-21 21 0,1 0 0,-1 22 16,-21-22-16,0 0 0,0 21 0,0-20 15,0 20-15,0-21 0,0 21 16,0-20-16,-21 20 0,21-21 0,-22 0 16,1 0-16,0 1 0,21-1 0,0 0 15,-21-21-15,21 21 0,-21-21 16,21 21-16,0-42 31</inkml:trace>
  <inkml:trace contextRef="#ctx0" brushRef="#br1" timeOffset="50319.18">12298 3831 0,'0'0'0,"0"-21"0,0-42 15,0 41-15,0 1 16,0 0 0,-21 0-16,-1 21 0,1-21 15,0 21-15,0 0 0,0 0 0,0 0 16,-1 21-16,1 0 0,0 0 15,0 0-15,-21 1 0,20-1 0,1 21 16,0-21-16,0 0 0,21 22 16,0-22-16,-21 0 0,21 21 0,0-20 15,0-1-15,0 0 0,0 0 0,21-21 16,0 21-16,0-21 0,0 21 16,1-21-16,-1 0 0,0 0 0,21 0 15,-21 0-15,1-21 0,-1 0 0,21 0 16,-21 0-16,0 0 0,1-1 15,-22 1-15,21 0 0,0-21 0,-21 21 16,21-1-16,-21 1 0,0-21 16,21 21-16,-21 0 15,0 42 17,-21-21-32,21 21 0,0 21 0,0-21 15,-21 1-15,21-1 0,0 21 0,0-21 16,0 0-16,0 1 0,0-1 15,0 21-15,0-21 0,21 0 16,-21 1-16,21-22 0,0 0 0,1 0 16,-1 0-16,0 0 0,0 0 15,21 0-15,-20-22 0,-1 1 16,0 21-16</inkml:trace>
  <inkml:trace contextRef="#ctx0" brushRef="#br1" timeOffset="51046.89">12763 3683 0,'0'0'0,"-42"85"16,42-64 0,0 0-16,0 21 15,0-20-15,0-1 0,0 0 0,0 0 16,0 0-16,0 0 0,0 1 15,0-1-15,0 0 16,-21-21 15,21-21-15,0 0-16,0-1 0,0 1 16,0 0-16,0-21 15,0 21-15,0-1 0,0 1 0,0 0 16,21-21-16,0 21 0,0-1 15,1 1-15,-1 0 0,0 0 16,21 0-16,-21 0 0,22-1 0,-1 22 16,0 0-16,-20-21 0,20 21 15,-21 0-15,0 0 0,22 0 0,-43 21 16,21 1-16,0-1 0,-21 0 0,0 21 16,0-21-16,0 22 0,0-22 15,0 0-15,0 21 0,0-20 0,-21 20 16,0-21-16,21 0 0,0 0 0,-22 1 15,1-1-15,21 0 0,0 0 16,-21-21-16,0 0 16,21-21-1,0 0 1,0 0-16,0-1 0,0 1 16,21 0-16,0-21 0,0 21 15,1-1-15,20-20 0,-21 21 0,21-21 16,1 20-16,-22-20 0,21 21 0,1 0 15,-1 0-15,0 21 0,-21-22 16,22 22-16,-22 0 0,21 0 0,-21 0 16,1 22-16,-1-1 0,0 0 0,0 0 15,-21 0-15,0 22 0,0-22 16,0 0-16,0 0 0,0 21 0,0-20 16,0-1-16,0 0 0,0 0 15,-21 0-15,0 0 0,0 1 16,-1-22-16,22 21 15,0-42 17,0-1-32,22 1 0</inkml:trace>
  <inkml:trace contextRef="#ctx0" brushRef="#br1" timeOffset="51439.18">14076 3831 0,'21'0'31,"0"0"-15,0 0-16,0 0 0,1 0 0,20-21 16,-21 21-16,21-21 0,-20 0 15,20 21-15,-21-21 0,0-1 0,22 1 16,-22 0-16,-21 0 0,21 0 0,-21 0 15,0-1-15,0 1 0,0 0 16,0 0-16,-21 21 16,0 0-16,-1 0 0,-20 0 15,0 21-15,21 0 0,-22 0 16,22 1-16,-21 20 0,21-21 0,-1 21 16,1-20-16,0 20 0,21-21 15,0 21-15,0-20 0,0-1 0,0 0 16,0 21-16,21-21 0,0 1 0,1-1 15,20-21-15,-21 21 0,21-21 16,-20 0-16,20 0 0,-21 0 0,21 0 16,-20 0-16,-1-21 0,0 0 0,0-1 15,0 1-15,0 0 0</inkml:trace>
  <inkml:trace contextRef="#ctx0" brushRef="#br1" timeOffset="51971.65">15748 2963 0,'21'0'15,"0"0"1,0 0-16,1 0 0,20 0 0,0 0 15,1 0-15,-1 0 0,21 0 16,-20 0-16,-1 0 0,22 0 0,-43 0 16,21 0-16,-21 0 0,0 0 0,-42 0 31,-21 0-31,21 0 16,-43 0-16,22 0 0,0 0 15</inkml:trace>
  <inkml:trace contextRef="#ctx0" brushRef="#br1" timeOffset="52315.34">15748 2942 0,'-21'0'16,"0"21"0,21 1-16,0-1 15,0 0-15,-22 21 0,1-21 0,21 22 16,-21 20-16,0-20 15,0 20-15,0 1 0,21-1 0,-22 1 16,1-1-16,0 1 0,0-1 0,-21 1 16,20-1-16,1 1 0,0-1 15,0 22-15,0-22 0,0 1 0,-1-1 16,22-20-16,0 20 0,0-21 0,0 1 16,0-1-16,0-21 0,22 22 15,-1-22-15,0 0 0,21-21 0,-21 21 16,22-21-16,-1 0 0,0 0 15,1 0-15,-1 0 0,0 0 0,1-21 16,-1 21-16,0-21 0,1 0 0,-1-1 16,0 1-16,1 0 15,-1-21-15,0 21 0,1-22 0,-1 22 16</inkml:trace>
  <inkml:trace contextRef="#ctx0" brushRef="#br1" timeOffset="53202.6">16976 3704 0,'0'0'0,"0"-63"31,-22 42-31,22-1 16,-21 1-16,0 21 0,0-21 15,0 21-15,0 0 16,-1 0-16,1 21 0,0 0 16,0 1-16,0-1 0,0 0 15,-1 0-15,1 21 0,0-20 0,21-1 16,0 0-16,-21 0 0,21 0 16,0 0-16,0 1 0,0-1 0,0 0 15,21-21 1,0 0-16,0 0 15,1 0-15,-1 0 0,0 0 16,0 0-16,0-21 0,0 0 0,1-1 16,-1 1-16,-21 0 0,21 0 15,0 0-15,0 0 0,-21-1 0,0 1 16,21-21-16,1 21 16,-22 0-16,0 42 31,0 0-31,0 0 15,0 0-15,-22 0 0,22 1 16,0-1-16,0 0 0,0 0 16,0 0-16,0 0 15,22-21-15,-22 22 0,21-22 16,0 0-16,0 0 0,0 0 16,0 0-16,1 0 0,-1 0 0,0 0 15,0-22-15,0 1 0,22 21 16,-22-21-16,0 0 0,0 0 0,0 0 15,-21-22-15,21 22 0,1-21 0,-1 21 16,-21-22-16,0 1 0,21 0 16,-21-1-16,0 22 0,0-21 0,0-1 15,-21 22-15,0 0 0,-1-21 16,-20 21-16,21-1 0,-21 22 0,-1-21 16,-20 21-16,20 0 0,1 0 15,0 0-15,-1 0 0,1 0 16,0 21-16,-1 1 0,1-1 0,0 0 15,-22 21-15,22 1 0,0-1 16,-1 0-16,22 1 0,-21-1 0,-1 0 16,22 1-16,0-1 0,0 0 15,0 1-15,21-1 0,0 0 0,0-21 16,0 22-16,0-1 0,0-21 0,21 0 16,0 22-16,0-22 0,22 0 15,-22 0-15,21-21 0,0 21 0,1 1 16,-1-22-16,0 0 0,1 0 15,-1 0-15,0 0 0,1 0 16,-1 0-16,0-22 0,1 1 0,-1 21 16,0-21-16,1 21 0,-1-21 15,-21 21-15,0-21 0,1 0 0,-1-1 16,-21 1-16,21 0 0</inkml:trace>
  <inkml:trace contextRef="#ctx0" brushRef="#br1" timeOffset="54079.4">18394 3493 0,'0'0'0,"0"-22"0,0 1 31,-21 42 0,-1-21-31,22 22 0,-21 20 16,0-21-16,0 21 0,0-20 0,0 20 15,-1 0-15,1 1 0,0-1 0,0 0 16,0 1-16,0-22 0,-1 21 16,1 0-16,0-20 0,21 20 0,-21-21 15,0 0-15,21 0 0,0 1 16,0-1-16,-21-21 15,21-21 1,0-1 0,0 1-16,0 0 0,0 0 15,0 0-15,0-22 0,21 22 16,-21-21-16,21 21 0,0-22 0,0 1 16,0 0-16,1 21 0,-1-22 15,0 1-15,21 0 0,-21-1 0,22 22 16,-22-21-16,21 21 0,-21-22 15,22 22-15,-22 0 0,0 21 0,0 0 16,0-21-16,1 21 0,-1 0 16,0 0-16,-21 21 0,21 0 0,0 0 15,-21 22-15,0-1 0,0-21 0,21 21 16,-21 1-16,0-1 0,0-21 16,0 22-16,0-22 0,0 21 15,0-21-15,0 0 0,0 22 16,0-22-16,0 0 0,-21 0 0,21 0 15,0 1-15,0-1 0,-21 0 16,0-21 0,21-21-1,-21 21 1,0-21-16,-1-1 0,1 22 0</inkml:trace>
  <inkml:trace contextRef="#ctx0" brushRef="#br1" timeOffset="54291.24">18055 3789 0,'0'0'0,"21"0"47,0 0-47,1 0 0,-1 0 16,0-21-16,0 21 0,21 0 0,-20 0 15,20 0-15,0 0 0,-21 0 16,22-21-16,-22 21 0,0 0 0,0 0 15,0 0-15,1 0 0,-1 0 16,0 0-16,0-22 0,0 22 16,0 0-16</inkml:trace>
  <inkml:trace contextRef="#ctx0" brushRef="#br1" timeOffset="54563.14">19156 3471 0,'-21'22'16,"-1"-1"-1,22 0-15,-21 0 0,0 0 0,21 0 16,-21 1-16,0 20 0,21-21 0,-21 21 16,-1-20-16,22 20 15,-21-21-15,0 21 0,21-20 0,-21 20 16,21-21-16,0 0 0,-21 0 15,21 1-15,-21-1 0,21 0 0,0 0 16,0 0-16,0-42 31,21 0-31,0 0 0</inkml:trace>
  <inkml:trace contextRef="#ctx0" brushRef="#br1" timeOffset="54822.94">19113 3450 0,'0'0'0,"0"-63"32,22 63-32,-1 21 15,0 0-15,0 0 16,0 22-16,0-1 0,1-21 0,-1 21 16,0 1-16,0-22 0,0 21 15,0 1-15,1-22 0,-22 21 0,21-21 16,0 0-16,0 22 0,-21-22 15,21 0-15,-21 0 0,21-21 0,-21 21 16,0 1-16,22-22 0,-1 0 16,-21-22 15,0 1-31</inkml:trace>
  <inkml:trace contextRef="#ctx0" brushRef="#br1" timeOffset="55094.37">19875 3239 0,'-42'105'16,"21"-83"0,0 41-16,0-21 15,-1 1-15,1-1 0,0 0 0,0 1 16,0-1-16,-22-21 0,22 22 0,0-1 15,0-21-15,0 0 0,0 0 16,-1 1-16,22-1 0,0 0 0,-21 0 16,21 0-1,21-21 1,1 0-16,-1-21 0,0 0 16,0 21-16,0-21 0</inkml:trace>
  <inkml:trace contextRef="#ctx0" brushRef="#br1" timeOffset="55423.18">20256 3641 0,'-21'21'32,"42"-21"-17,1 0-15,-1 0 0,0-21 16,0 21-16,0 0 0,22 0 16,-22 0-16,21 0 0,-21-21 0,0 21 15,22 0-15,-22 0 0,0 0 0,0 0 16,0 0-16,1 0 0,-44 0 47,1 0-47</inkml:trace>
  <inkml:trace contextRef="#ctx0" brushRef="#br1" timeOffset="55647.05">20087 3852 0,'0'0'0,"0"22"16,21-22 15,0 0-31,1 0 0,20 0 16,-21 0-16,21 0 0,-20 0 0,20 0 15,-21 0-15,21 0 0,-20 0 0,20 0 16,-21-22-16,0 22 0,-21-21 15</inkml:trace>
  <inkml:trace contextRef="#ctx0" brushRef="#br1" timeOffset="56258.7">21759 3217 0,'-42'22'31,"21"-1"-31,21 0 0,-21 0 15,-1 0-15,22 0 0,-21 1 16,21-1-16,0 0 16,21-21-1,1 0-15,-1 0 16,0 0-16,0 0 0,0 0 0,0-21 16,-21 0-16,22 21 0,-1-22 15,0 1-15,-21 0 0,21 0 0,-21 0 16,0 0-16,0-1 0,0 1 15,0 0-15,0 0 0,-21 21 16,0 0-16,0 0 16,-1 21-16,1 0 0,0 0 15,0 22-15,0-22 0,-22 21 0,22 1 16,0-22-16,0 21 0,21 0 16,-21-20-16,21 20 0,0-21 0,0 0 15,0 0-15,0 1 0,21-1 16,0-21-16,0 0 0,0 21 0,1-21 15,20 0-15</inkml:trace>
  <inkml:trace contextRef="#ctx0" brushRef="#br1" timeOffset="56542.54">22437 3323 0,'0'0'16,"-22"0"0,1 0-16,0 21 0,0-21 0,21 22 15,-21-1-15,0 21 0,-1-21 16,1 22-16,0-22 0,0 21 16,0 0-16,0 1 0,-1-22 0,1 21 15,0 1-15,21-22 0,-21 21 16,0-21-16,21 0 0,-21 1 0,21-1 15,0 0-15,0 0 0,0 0 16</inkml:trace>
  <inkml:trace contextRef="#ctx0" brushRef="#br1" timeOffset="56859.79">22288 3429 0,'0'0'0,"0"-21"16,0-43 0,22 43-16,-22 0 0,21 0 0,0 0 15,0 21-15,0 0 0,0 0 16,1 0-16,-1 0 0,0 0 16,21 21-16,-21 21 0,1-21 0,-1 22 15,0-1-15,0 0 0,0 1 16,-21-1-16,0 0 0,0 1 0,0-1 15,0-21-15,0 22 0,0-1 16,-21-21-16,0 0 0,21 22 0,-21-22 16,0-21-16,21 21 0,0 0 0,-22 0 15,1-21 1,0 0-16,0 0 31,21-21-31,-21 0 0</inkml:trace>
  <inkml:trace contextRef="#ctx0" brushRef="#br1" timeOffset="57067.53">22077 3683 0,'21'0'31,"0"0"-16,21 0-15,-20 0 0,20 0 0,-21 0 16,21 0-16,-20 0 0,20 0 0,-21 0 16,21 0-16,-20 0 0,-1 0 15,0 0-15,0 0 0,0-21 16</inkml:trace>
  <inkml:trace contextRef="#ctx0" brushRef="#br1" timeOffset="57367.43">23093 3323 0,'0'-21'32,"21"21"-32,-21 21 15,21 0-15,-21 1 0,21-1 16,-21 0-16,0 21 0,21-21 15,1 22-15,-22-1 0,21 0 0,0 1 16,-21-22-16,21 21 0,0 1 16,-21-1-16,0-21 0,0 21 15,0-20-15,0-1 0,0 21 0,0-21 16,0 0-16,0 1 16,21-22-1,-21-22 1,22 1-16</inkml:trace>
  <inkml:trace contextRef="#ctx0" brushRef="#br1" timeOffset="57635.44">23622 3387 0,'0'0'0,"0"-21"0,0-43 31,-21 64-15,0 21-16,-1 0 0,1 1 15,0 20-15,21-21 0,-21 21 0,0 1 16,0-1-16,-1 0 0,1-20 16,21 20-16,-21 0 0,0 1 0,0-1 15,0-21-15,-1 21 0,22-20 16,0-1-16,-21 0 0,21 0 0,-21 0 16,21 0-16,0 1 15,21-44 1,0 1-1,1 21-15</inkml:trace>
  <inkml:trace contextRef="#ctx0" brushRef="#br1" timeOffset="58194.39">24066 3260 0,'0'-21'31,"0"-1"-15,22 22-16,-22-21 0,21 21 15,-21-21-15,21 21 0,0-21 16,0 21-1,0 0-15,1 0 16,-22 21-16,0 0 16,0 0-16,0 1 0,0-1 0,0 0 15,0 0-15,0 0 16,-22 0-16,1 1 0,0-1 0,0 0 0,0 0 16,0 0-16,-1-21 15,22-21 16,0 0-15,0 0-16,0 0 0,0-1 0,0 1 16,0 0-16,0 0 0,22-21 15,-1 20-15,0 1 0,0 21 16,0 21 0,-21 1-1,0-1-15,0 21 0,0-21 0,0 22 16,0-1-16,0-21 0,0 21 15,-21-20-15,0 20 0,0-21 16,0 21-16,-1-20 0,1-1 16,0 0-16,0 0 0,0 0 0,0-21 15,-1 0-15,1 21 0,0-21 0</inkml:trace>
  <inkml:trace contextRef="#ctx0" brushRef="#br1" timeOffset="58919.49">24363 2773 0,'21'0'16,"0"0"-1,21 0-15,-20 0 0,20 0 0,-21-21 16,21 21-16,1 0 0,-1 0 16,0 0-16,1 0 0,20 0 15,-20-21-15,-1 21 0,0 0 16,1 0-16,-1 0 0,0 0 0,1 0 15,-22 0-15,0 0 0,0 0 16,0 0-16,0 0 0,-21 21 16,0 0-16,0 0 15,0 0-15,0 0 0,0 1 0,0-1 16,0 0-16,0 0 0,0 0 0,-21 0 16,0 22-16,21-22 0,0 21 15,-21 1-15,0-1 0,0 0 0,21 1 16,0 20-16,-22 1 0,22-22 15,-21 21-15,21 1 0,0-22 16,0 22-16,0-22 0,-21 0 16,21 1-16,0 20 0,-21-20 0,21-1 15,0 0-15,-21 22 0,21-22 0,0 0 16,0 1-16,0-1 0,-21-21 16,-1 22-16,1-22 0,0 21 0,21-21 15,-21 0-15,-21 1 0,20-1 0,1 0 16,-21-21-16,21 21 0,0-21 15,-22 0-15,1 21 0,21-21 0,-22 0 16,1 0-16,21 0 0,-21 0 16,-1 0-16,1 0 0,0-21 15,-1 21-15,1-21 0,0 21 0,-1-21 16,22 0-16,-21 21 0,21 0 16,-1 0-16,1-22 0,0 22 0,0 0 78,0 0-78</inkml:trace>
  <inkml:trace contextRef="#ctx0" brushRef="#br0" timeOffset="74627.35">1333 6541 0,'0'0'15,"0"-22"-15,0 1 0,0 0 0,0 0 0,0 0 16,0 0-16,0-1 0,0 1 16,0 42 31,0 1-47,0 20 0,-21-21 0,21 43 15,-21-22-15,21 0 0,0 22 16,0-1-16,0-20 0,-21 20 0,21 1 15,-21-22-15,21 21 0,0 1 16,0-22-16,0 1 0,0-1 16,0 0-16,0-21 0,0 22 0,21-22 15,0-21-15,0 0 0,0 0 16,1 0-16,-1 0 0,21-21 0,-21 0 16,22-1-16,-22-20 15,21 0-15,-21-1 0,22 1 0,-22 0 16,21-1-16,-21 1 0,22-21 15,-22 20-15,0-20 0,0 20 0,-21 1 16,0-21-16,21 20 0,-21 22 16,0-21-16,0 21 0,0-1 0,0 1 15,-21 21 1,21 21 0,0 1-1,0-1-15,0 0 16,21-21-16</inkml:trace>
  <inkml:trace contextRef="#ctx0" brushRef="#br0" timeOffset="75151.02">2709 6498 0,'0'0'0,"0"-21"0,0 0 16,0 0 0,-21 21-16,-21 0 15,21 0-15,-1 0 0,-20 21 16,0 0-16,-1 0 0,1 0 0,0 1 16,-1-1-16,1 0 0,21 21 15,-21-21-15,-1 1 0,22-1 16,0 0-16,21 0 0,0 0 0,0 0 15,0 1-15,0-1 16,21-21-16,0 0 0,0 0 0,22 21 16,-22-21-16,21 0 0,-21 21 15,22-21-15,-1 21 0,-21-21 0,22 21 16,-1-21-16,-21 22 0,0-1 16,0 0-16,1 0 0,-1-21 15,-21 21-15,0 0 0,0 1 0,0-1 16,0 0-16,-21 0 0,-22 0 15,22 0-15,-21 1 0,-1-1 0,-20-21 16,21 21-16,-1-21 0,1 0 16,-22 0-16,22 0 0,21 0 0,-21 0 15,20-21-15,-20 21 0,21-21 16,0-1-16,0 1 0,21 0 16,-22 0-16,22 0 15,0 0-15,0-1 16,22 1-16,-1 21 15,0 0-15,21-21 0,-21 21 0,22-21 16,-22 0-16</inkml:trace>
  <inkml:trace contextRef="#ctx0" brushRef="#br0" timeOffset="75390.71">3154 6689 0,'0'0'0,"0"-21"31,0-1-31,0 44 47,0-1-31,0 0-16,0 0 15,0 0-15,0 0 0,0 1 0</inkml:trace>
  <inkml:trace contextRef="#ctx0" brushRef="#br0" timeOffset="75582.92">3111 7091 0,'-21'0'31,"21"-21"16,0 0-31,21-1-16</inkml:trace>
  <inkml:trace contextRef="#ctx0" brushRef="#br0" timeOffset="75911.45">3725 6583 0,'0'0'0,"-21"42"0,21 1 0,0-1 0,-21 0 16,0 1-16,21-1 16,-21 0-16,21 1 0,0-1 0,-22 0 15,1-21-15,21 22 0,-21-1 0,21 0 16,0-20-16,0 20 0,-21-21 16,21 0-16,0 0 0,0 1 0,0-1 15,0 0-15,0-42 31,21 0-31,-21-1 16,0 1-16,21-21 0,0 21 0,-21-22 16</inkml:trace>
  <inkml:trace contextRef="#ctx0" brushRef="#br0" timeOffset="76759.41">3746 6498 0,'0'-21'16,"22"21"-1,-1 0-15,0 0 16,0 0-16,0 0 16,0 0-16,22 0 0,-22 0 0,0 0 15,21 0-15,-20 0 0,20 0 16,21 0-16,-20 0 0,20 0 15,1 0-15,20 0 0,1 0 16,0 0-16,-1 0 0,22 0 0,-21 0 16,0 0-16,-1 0 0,1 0 0,0 0 15,20 0-15,-20 0 0,0 0 16,21-21-16,-22 21 0,1 0 0,-22 0 16,22 0-16,-21 0 0,-22 0 15,21 0-15,-20 0 0,-1 0 0,0 0 16,-20 0-16,-1 0 0,0 0 0,0 0 15,0 0-15,-21 21 16,0 0 0,0 22-1,-21-22-15,21 0 16,-21-21-16,21 21 0,0 0 0,0 0 16,0 1-16,-21-1 0,21 0 15,0 0-15,0 0 0,0 0 0,-21 1 16,21-1-16,0 0 0,0 0 0,0 21 15,0-20-15,0-1 0,0 0 16,0 0-16,0 21 0,0-20 0,0-1 16,-22 0-16,22 0 0,0 21 0,0-20 15,0-1-15,-21 0 0,21 0 16,0 0-16,0 0 0,-21-21 0,21 22 16,-21-1-16,21 0 15,-21-21-15,0 0 0,-1 0 16,1 0-16,0 21 0,0-21 0,0 0 15,0 0-15,-1 0 0,-20 0 0,0 0 16,-1 0-16,1 0 0,0 0 16,-22-21-16,1 21 0,-1 0 0,1 0 15,-1-21-15,1 21 0,-1 0 0,-20 0 16,20 0-16,-21 0 0,1-21 16,-1 21-16,0 0 0,1 0 0,-1 0 15,0 0-15,1 0 0,-1 0 0,0 0 16,22 0-16,-22 0 0,22 0 15,-22 0-15,22 0 0,-1 0 16,22 0-16,-22 0 0,22 0 16,0 0-16,-1 21 0,22-21 0,0 0 15,0 0-15,0 0 0,42 0 32,0 0-32,0 0 15,0 0-15,22 0 16,-22-21-16,0 21 0,0-22 15,0 22-15</inkml:trace>
  <inkml:trace contextRef="#ctx0" brushRef="#br0" timeOffset="78654.52">8594 6223 0,'0'0'0,"21"0"0,0-21 0,0 21 0,0 0 15,0 0-15,-21 21 32,-21 0-32,0 22 0,0-22 15,-21 21-15,-1 0 0,1 1 16,0-1-16,-22 0 0,22 1 0,-22-1 15,22 0-15,-22 1 0,22-1 0,-21-21 16,20 22-16,1-22 0,0 0 16,-1-21-16,1 21 0,21-21 0,0 21 15,-1-21-15,1 0 16,21-21 0,0 0-16,21 21 0,1-21 0,-1 0 15,21 21-15,-21-22 0,22 22 16,-22 0-16,21-21 0,0 21 0,1 0 15,-1 0-15,0 0 0,1 0 0,-22 21 16,21-21-16,1 22 0,-1-1 16,-21 0-16,21 0 0,-20 0 0,20 0 15,-21 1-15,0-22 0,0 21 16,1 0-16,-1 0 0,0-21 0,-21 21 16,0 0-16,21-42 62</inkml:trace>
  <inkml:trace contextRef="#ctx0" brushRef="#br0" timeOffset="79159.48">9631 6498 0,'0'0'0,"21"-21"0,0 0 0,0 0 16,-21 0-16,21-1 15,-21 1-15,0 0 0,0 0 16,-21 21-16,-21 0 0,21 0 0,-22 0 16,22 0-16,-21 0 0,0 0 15,-22 21-15,22 0 0,-1 0 0,1 1 16,0-1-16,21 0 0,-22 0 15,22 0-15,0 0 0,0 1 0,21-1 16,0 0-16,0 0 0,0 0 16,21-21-16,0 21 0,21-21 15,-20 22-15,20-22 0,0 21 0,1-21 16,-1 21-16,0-21 0,1 21 0,-1 0 16,0-21-16,-21 21 15,22 1-15,-22-22 0,0 21 0,0 0 16,-21 0-16,0 0 0,-21 0 15,0-21-15,-21 22 0,-1-1 16,1-21-16,0 21 0,-1-21 0,1 0 16,0 21-16,-1-21 0,1 0 0,0 0 15,-1 0-15,1 0 0,21 0 16,0 0-16,-1-21 0,1 21 0,0-21 16,0 21-16,21-21 0,0-1 15,0 1-15,21 21 16,0-21-16,0 21 15,1-21-15,-1 21 0,0 0 0,0 0 16,21-21-16,-20 21 0,-1 0 16</inkml:trace>
  <inkml:trace contextRef="#ctx0" brushRef="#br0" timeOffset="79535.25">10118 6604 0,'0'21'31,"-22"0"-31,22 1 16,-21-1-16,0 21 0,21-21 0,0 22 15,0-1-15,-21 0 0,21 1 0,-21-1 16,21 21-16,-21-20 0,21 20 15,0 1-15,-22-1 0,1 1 0,0-1 16,21 1-16,-21-1 0,0 1 0,21-1 16,-21 1-16,-1-1 0,1 1 15,0-1-15,0 1 0,0-22 0,0 0 16,21 1-16,0-1 0,-22 0 0,22-20 16,-21-1-16,21 0 15,0-42 1,0 0-1,0-1-15,21-20 0,1 21 16,-22-21-16,21-1 0,0-20 0,0 20 16</inkml:trace>
  <inkml:trace contextRef="#ctx0" brushRef="#br0" timeOffset="79874.62">9991 6879 0,'0'0'16,"0"-42"-16,0-127 15,0 126 1,0 22-16,0 0 0,0-21 0,0 20 16,21 1-16,0 21 0,0-21 0,0 0 15,22 21-15,-22 0 0,21 0 16,0 0-16,-20 0 0,20 0 0,-21 21 16,0 0-16,22 0 0,-22 1 0,0 20 15,0-21-15,-21 21 0,0-20 16,0 20-16,0-21 0,0 21 0,-21-20 15,0 20-15,0-21 0,-22 0 16,22 0-16,-21 1 0,-1-1 0,1-21 16,0 21-16,-1-21 0,-84 21 31,106-21-31,0 0 16,42 0-1,0-21-15,22 21 0,-22-21 16,0 21-16,21-21 0</inkml:trace>
  <inkml:trace contextRef="#ctx0" brushRef="#br0" timeOffset="80375.39">11070 6498 0,'0'0'0,"0"-21"0,-127-21 31,106 21-31,-21 21 0,20 0 16,-20 0-16,21 21 0,-21 0 0,20 0 15,-20 0-15,21 0 0,-21 22 0,20-22 16,1 21-16,0 1 0,0-22 16,0 21-16,21-21 0,0 0 0,0 22 15,0-22-15,0 0 0,0 0 16,21 0-16,0 1 15,0-22-15,22 0 0,-22 0 0,21 0 16,-21 0-16,22 0 0,-1 0 0,0-22 16,1 22-16,-1-21 0,0 0 15,1 0-15,-22 0 0,21-22 0,0 22 16,-20-21-16,-1 21 0,-21 0 16,0-22-16,21 22 0,-21 0 0,0 0 15,0 0-15,0-1 0,-21 22 16,21 22-1,-21-1-15,-1 0 0,22 0 16,0 0-16,0 0 0,0 22 0,-21-22 16,21 0-16,0 0 15,0 0-15,0 1 0,0-1 0,21 0 16,-21 0-16,22-21 0,-1 21 0,0-21 16,0 0-16,0 0 0,0 21 15,22-21-15,-22 0 0,0 0 0,21 0 16,-20-21-16,-1 21 0,21-21 0</inkml:trace>
  <inkml:trace contextRef="#ctx0" brushRef="#br0" timeOffset="80842.37">11620 6519 0,'0'0'0,"-21"0"16,0 0-1,21 22 1,0-1-16,0 0 0,0 0 15,0 0-15,0 0 0,0 22 16,0-22-16,0 0 0,0 0 0,0 0 16,0 1-16,0-1 0,0 0 15,0 0-15,0 0 16,0-42 31,0 0-47,0 0 15,0 0-15,0-1 0,0-20 0,0 21 16,0-21-16,0-1 0,21 1 16,0 21-16,22-22 0,-22 1 0,0 21 15,21-21-15,1 20 0,-1 1 0,0 21 16,1-21-16,-1 21 0,0 0 16,22 0-16,-22 0 0,1 21 0,-1 0 15,0 1-15,1-1 0,-22 21 0,0-21 16,0 22-16,-21-22 0,0 21 15,0-21-15,0 22 0,0-22 0,-21 21 16,0-21-16,0 0 0,-1 1 0,1-1 16,0 0-16,0 0 15,0 0-15,0-21 16,-1 0-16</inkml:trace>
  <inkml:trace contextRef="#ctx0" brushRef="#br0" timeOffset="81383.35">14563 5969 0,'0'0'15,"21"-21"-15,-21 0 0,21 21 0,-21-21 16,0-1-16,0 44 31,0-1-31,0 0 0,0 21 16,-21-21-16,21 22 0,-21-1 0,-1 0 15,1 1-15,0-1 0,0 0 0,0 1 16,0-1-16,-1 0 0,1 1 16,21-1-16,-21-21 0,21 22 15,0-22-15,0 21 0,0-21 0,0 0 16,21 1-16,0-22 16,1 0-16,-1 0 0,0 0 0,0 0 15,0 0-15,0 0 16,-21-22-16,0 1 0,0 0 0,0 0 15,0 0-15</inkml:trace>
  <inkml:trace contextRef="#ctx0" brushRef="#br0" timeOffset="82099.39">14160 6329 0,'0'0'0,"-21"0"0,0 0 0,42 0 31,0 0-31,1 0 0,20 0 15,0 0-15,22 0 0,-22-21 16,22 21-16,-1-21 0,1 21 0,-1-22 16,1 1-16,-1 21 0,-21-21 15,22 21-15,-22-21 0,1 21 0,-1 0 16,-21 0-16,0-21 0,0 21 0,-42 0 31,0 21-31,0-21 16,0 21-16,0 0 0,-1 0 0,1 1 15,21-1-15,-21 0 16,0 0-16,21 0 0,0 0 0,0 22 16,0-22-16,0 0 0,0 0 0,0 0 15,21 1-15,0-1 16,0-21-16,1 0 0,20 0 0,-21 0 16,21 0-16,1 0 0,-22 0 15,21-21-15,1-1 0,-1 1 0,0 0 16,-21 0-16,22 0 0,-22 0 0,0-1 15,0 1-15,0 0 0,1 0 16,-22 0-16,0 0 0,0-1 0,0 1 16,0 0-16,-22 21 31,22 21-15,-21 0-16,21 1 15,0-1-15,-21 0 0,21 0 16,0 21-16,-21 1 0,21-1 0,0 0 15,0-20-15,0 41 0,0-21 0,0 1 16,0-1-16,0 0 0,0 1 16,0 20-16,0-20 0,0-1 0,0 0 15,0 1-15,0-1 0,0 21 0,0-20 16,-21-1-16,0 0 0,21-20 16,-22 20-16,1-21 0,0 0 15,0 0-15,-21 1 0,-1-1 0,1-21 16,0 0-16,-1 0 0,1 0 15,-22 0-15,22-21 0,0-1 0,-22 1 16,22 0-16,21-21 0,-22 21 0,1-1 16,21-20-16,0 21 0,21-21 15,0 20-15,0 1 0,0 0 0,0 0 16,21 0-16,-21 0 0,42-1 0,-21 1 16,1 0-16,-1 0 0,21 0 15</inkml:trace>
  <inkml:trace contextRef="#ctx0" brushRef="#br0" timeOffset="82450.64">15811 6287 0,'22'42'15,"-22"-21"1,0 0-16,0 22 0,0-1 16,0 0-16,0 22 0,0-22 15,0 22-15,0-22 0,0 21 0,-22-20 16,1-1-16,21 22 0,-21-22 16,21 21-16,-21-20 0,0 20 0,21-20 15,-21 20-15,-1-21 0,22 22 0,-21-22 16,0 1-16,21-1 0,0 0 15,-21-21-15,0 1 0,21-1 0,0 0 16,0 0-16,0-42 31,0 0-31,0 0 0,0-1 16,21 1-16,-21-21 0</inkml:trace>
  <inkml:trace contextRef="#ctx0" brushRef="#br0" timeOffset="82770.56">15769 6541 0,'0'0'0,"0"-191"15,0 170 1,0 0-16,21 0 0,0-1 0,22 1 16,-22 21-16,21 0 0,1-21 15,-1 21-15,21 0 0,-20 0 0,-1 0 16,0 21-16,1-21 0,-22 21 15,21 22-15,-21-22 0,1 0 16,-22 21-16,0 1 0,0-1 0,-43-21 16,22 22-16,0-1 0,-21-21 15,-1 0-15,-20 0 0,20 1 0,1-1 16,-21 0-16,20-21 0,1 0 0,21 21 16,-22-21-16,22 0 0,0 0 15,21-21 1,21 21-16,0-21 15,1 0-15,20-1 0,-21 1 16</inkml:trace>
  <inkml:trace contextRef="#ctx0" brushRef="#br0" timeOffset="83167.37">16446 6519 0,'22'0'16,"-1"0"0,0-21-16,0 0 0,0 21 0,0-21 15,1 21-15,-1-21 0,21 0 16,-21-1-16,0 22 0,1-21 0,-1 0 16,0 0-16,0 0 0,-21 0 15,21-1-15,-21 1 16,0 0-16,-21 21 0,0 0 15,0 0-15,0 0 0,-22 0 16,22 0-16,0 21 0,-21-21 0,20 21 16,1 1-16,-21 20 0,21-21 0,0 21 15,-1-20-15,1 20 0,0-21 16,21 21-16,-21-20 0,21 20 0,0-21 16,0 0-16,0 0 0,21 1 0,0-1 15,0 0-15,1-21 0,20 21 16,-21-21-16,21 0 0,-20 0 0,20 0 15,-21 0-15,21 0 0,1 0 16,-22 0-16,21-21 0,-21 0 16,1 0-16,20-1 0</inkml:trace>
  <inkml:trace contextRef="#ctx0" brushRef="#br0" timeOffset="83451.13">17674 6308 0,'0'0'0,"21"0"47,0 0-32,1 0-15,-1 0 0,0 0 16,0 0-16,0 0 0,0 0 16</inkml:trace>
  <inkml:trace contextRef="#ctx0" brushRef="#br0" timeOffset="83615.38">17547 6435 0,'0'0'0,"0"21"0,0 0 16,0 0-1,21-21-15,0 0 16,1 0-16,-1 0 0,0 0 0,0 0 16,0 0-16,0 0 0,1 0 15,-1 0-15,-21-21 0,21 21 16</inkml:trace>
  <inkml:trace contextRef="#ctx0" brushRef="#br0" timeOffset="84159.52">18902 6054 0,'0'0'0,"0"21"47,21-21 0,0 0-47,0 0 16,0 0-16,-21-21 0,22 21 15,-1-21-15,-21-1 0,21 1 16,-21 0-16,0 0 0,0 0 16,-21 21-1,0 0-15,-1 21 16,1 0-16,-21 0 0,21 0 16,0 1-16,-1-1 0,-20 21 0,21-21 15,21 0-15,-21 1 0,21 20 0,0-21 16,0 0-16,0 0 15,21 1-15,0-1 0,0 0 0,0-21 16,22 21-16,-1-21 0,22 0 0,-22 0 16</inkml:trace>
  <inkml:trace contextRef="#ctx0" brushRef="#br0" timeOffset="84450.8">20002 5969 0,'-63'21'31,"42"-21"-31,0 43 16,-1-22-16,-20 0 0,21 21 0,-21 1 16,-1-22-16,22 21 0,-21 0 15,-1 1-15,1 20 0,21-20 0,0-1 16,0 0-16,-1-21 0,22 22 15,0-1-15,0-21 0,0 0 0,22 22 16,-1-22-16,0-21 0,0 21 0,0-21 16,22 0-16,-22 0 0,21 0 15,0 0-15,-20 0 0,20 0 0,-21-21 16,0 21-16,22-21 0</inkml:trace>
  <inkml:trace contextRef="#ctx0" brushRef="#br0" timeOffset="84623.4">19452 6392 0,'0'0'0,"-21"0"0,0 0 15,42 0 1,21 0 0,-21 0-16,22-21 0,-22 21 0,21 0 15,1 0-15,-1 0 0,21-21 16,-20 21-16,-1 0 0</inkml:trace>
  <inkml:trace contextRef="#ctx0" brushRef="#br0" timeOffset="85018.48">20108 6350 0,'-21'42'16,"42"-42"-1,0 0 1,1 0-16,-1 0 0,21 0 0,-21 0 16,22-21-16,-1 21 0,0-21 15,1 21-15,-1-21 0,0 0 16,22 21-16,-22-21 0,-21-1 0,0 1 16,1 21-16,-22-21 0,0 0 15,-22 0-15,1 21 0,-21 0 16,0 0-16,-1 0 0,1 0 0,0 0 15,-1 0-15,1 0 0,0 21 16,-1 0-16,1 0 0,0 0 0,20 22 16,-20-22-16,21 21 0,21-21 0,0 22 15,0-1-15,0-21 0,0 22 16,0-22-16,21 0 0,0 21 0,0-21 16,22 1-16,-1-22 0,0 21 15,22 0-15,-22-21 0,22 0 16,-1 0-16,-20 0 0,20 0 0,-21 0 15,22-21-15,-22 0 0,-21-1 16</inkml:trace>
  <inkml:trace contextRef="#ctx0" brushRef="#br0" timeOffset="85222.87">20934 6202 0,'21'63'31,"-21"-41"-31,0 20 0,0-21 0,21 21 16,0-20-16,0 20 0,-21-21 16,22 21-16,-1-20 0,0 20 0,0-21 15,0 0-15,0 0 0,1 1 0,-1-22 16,0 0-16,0 21 0,0-21 16,0-21-1</inkml:trace>
  <inkml:trace contextRef="#ctx0" brushRef="#br0" timeOffset="85451.42">21442 6181 0,'0'0'16,"-21"0"-16,-106 84 15,84-62-15,1-1 0,0 21 16,-22 0-16,22-20 0,-1 20 0,1 0 15,-21-21-15,20 22 0,22-1 0,-21-21 16,21 0-16,-1 1 0,22-1 16,0 0-16,0 0 0,22-21 15,-1 0-15,0 0 0,21 0 16,-21 0-16</inkml:trace>
  <inkml:trace contextRef="#ctx0" brushRef="#br0" timeOffset="85743.4">21886 5863 0,'0'0'0,"0"21"0,-84 106 31,62-84-31,1-1 0,0 0 15,-21 1-15,21-1 0,-1 0 0,1 1 16,0 20-16,0-20 0,0-1 0,21 0 16,-21 1-16,21-22 0,0 21 15,0-21-15,0 0 0,0 1 0,21-1 16,0-21-16,0 0 0,0 21 0,0-21 16,22 0-16,-22 0 0,21 0 15,-21-21-15,22 0 0,-22 21 0,21-22 16,-21 1-16</inkml:trace>
  <inkml:trace contextRef="#ctx0" brushRef="#br0" timeOffset="85926.5">21569 6181 0,'0'0'0,"-21"0"0,42 0 31,0 0-31,21 0 0,1 0 16,-22 0-16,21 0 0,0 0 0,1 0 16,20 0-16,-42 0 0,22 0 0,-1 0 15</inkml:trace>
  <inkml:trace contextRef="#ctx0" brushRef="#br0" timeOffset="86447.53">24151 6223 0,'0'0'0,"21"0"0,-21 21 16,0 0 0,-21 1-16,0-1 0,21 21 0,-21-21 15,0 22-15,-1-22 0,1 21 16,21-21-16,-21 0 0,0 22 0,21-22 15,-21 0-15,21 0 0,-21 0 16,21 1-16,21-44 31,-21 1-15,21 0-16</inkml:trace>
  <inkml:trace contextRef="#ctx0" brushRef="#br0" timeOffset="86606.79">24215 6033 0,'0'0'16,"0"-22"-16,0-41 16,0 42-16,0 42 31,0 0-15,0 0-16,21 0 0,0 1 15,0-1-15,0 0 0</inkml:trace>
  <inkml:trace contextRef="#ctx0" brushRef="#br0" timeOffset="87171.41">25104 6392 0,'0'0'16,"0"-21"-16,0 0 0,0 0 0,0 0 0,0 0 15,0-1-15,-22 1 0,1 0 0,21 0 16,-21 21-16,-21-21 0,21 21 16,-1 0-16,-20 0 0,21 0 15,-21 0-15,20 0 0,-20 21 0,21 0 16,-21 0-16,20 0 0,-20 1 16,21 20-16,-21-21 0,20 21 0,-20-20 15,21 20-15,0-21 0,21 0 16,0 0-16,0 22 0,0-22 0,21 0 15,21 0-15,-21-21 0,22 0 16,-22 0-16,21 0 0,1 0 16,-1 0-16,0 0 0,1 0 0,-1 0 15,0-21-15,1 0 0,-22-21 16,21 20-16,0-20 0,-20 0 0,20-1 16,-21-20-16,0 21 0,22-22 0,-22 1 15,0-1-15,0 1 16,0-1-16,0-21 0,-21 22 0,22 21 15,-22-22-15,0 22 0,0-1 0,0 22 16,0 0-16,-22 21 0,1 0 16,0 0-16,0 0 0,0 42 0,0-20 15,-1 41-15,1-21 0,0 22 16,0-22-16,0 22 0,21-1 0,0 1 16,0-22-16,0 22 0,0-1 0,0-21 15,0 22-15,0-22 0,21 1 16,0-1-16,0-21 0,0 21 0,1-20 15,-1-1-15,0 0 16,0-21-16,0 0 0,0 0 0,1 0 16,20 0-16,-21 0 0,0 0 0</inkml:trace>
  <inkml:trace contextRef="#ctx0" brushRef="#br0" timeOffset="87394.33">26014 6160 0,'0'0'0,"-21"0"0,42 0 31,0 0-15,0 0-16,0 0 0,0 0 0,22 0 15,-22 0-15,0 21 0,0-21 16,0 0-16,1 0 0,-1 0 0,-21 21 15</inkml:trace>
  <inkml:trace contextRef="#ctx0" brushRef="#br0" timeOffset="87539.43">25887 6308 0,'0'0'0,"-21"21"0,-1-21 16,22 21-1,22-21 1,-1 0-16,0 0 15,0 0-15,21 0 0,-20 0 0,20 0 16,-21 0-16,21 0 0,1 0 16,-1 0-16</inkml:trace>
  <inkml:trace contextRef="#ctx0" brushRef="#br0" timeOffset="87743.38">26945 5546 0,'0'0'0,"-21"-21"0,-43 21 31,43 0-31,0 21 0,0 0 16,0 0-16,21 0 0,-21 0 0,-1 22 16,22-22-16,-21 21 0,21-21 15,0 22-15,-21-22 0,21 0 0,0 21 16,0-20-16</inkml:trace>
  <inkml:trace contextRef="#ctx0" brushRef="#br0" timeOffset="88275.08">27432 6244 0,'0'0'0,"0"-169"31,0 148-31,-21 0 0,0 21 16,-1 0-16,1 0 0,0 0 16,0 0-16,0 0 0,-22 21 0,22 0 15,-21 21-15,21-21 0,-22 22 16,22-22-16,-21 21 0,21 1 0,-22-1 15,22 0-15,0 1 0,21-1 0,0-21 16,0 21-16,0-20 0,0 20 16,0-21-16,21 0 0,0-21 0,1 21 15,-1-21-15,0 0 0,21 0 16,-21 0-16,22 0 0,-22-21 0,0 21 16,21-21-16,-20 0 0,-1-21 0,0 20 15,21-20-15,-21 0 0,1 21 16,-1-43-16,0 22 0,0 21 15,0-22-15,0 1 0,-21 21 0,22 0 16,-22-1-16,-22 44 16,1-1-1,21 0-15,-21 21 0,0-21 16,0 22-16,21-22 0,0 21 0,-21 1 16,21-22-16,0 21 0,0-21 15,0 22-15,0-22 0,0 0 0,21 0 16,0 0-16,0 0 0,21-21 0,-20 0 15,20 0-15,-21 0 0,21 0 16,-20 0-16</inkml:trace>
  <inkml:trace contextRef="#ctx0" brushRef="#br0" timeOffset="88826.59">28109 5694 0,'0'0'16,"-21"0"-16,0 0 0,0 0 0,0 0 16,-1 21-16,1 0 0,21 22 0,0-22 15,-21 21-15,21-21 0,-21 22 16,21-1-16,-21 0 0,21 1 0,-21-1 16,21 0-16,0 1 0,0-1 15,0 0-15,-22 1 0,22-1 16,0 0-16,0 1 0,0-22 0,0 21 15,0-21-15,0 0 0,0 1 0,-21-1 16,21 0-16,0 0 16,0-42 15,0 0-31,0 0 0,0-1 16,0 1-16,21-21 0,1 21 0,-1 0 15,0-22-15,21 22 0,-21-21 16,22 21-16,-1-1 0,0 22 15,-20-21-15,20 0 0,0 21 16,-21 0-16,22 0 0,-22 0 0,21 0 16,-21 0-16,22 0 0,-22 21 0,0 0 15,0 1-15,0-22 0,-21 42 16,0-21-16,0 0 0,0 0 0,0 1 16,0-1-16,-21 0 0,0 0 15,0 0-15,-21 0 0,-1 1 0,22-22 16,-21 21-16,-22-21 0,22 0 0,0 0 15,-1 0-15,1 21 0,0-21 16,20 0-16,-20 0 0,21 0 0,0 0 16,42 0 15,0 0-31,0-21 0</inkml:trace>
  <inkml:trace contextRef="#ctx0" brushRef="#br0" timeOffset="89142.59">28998 6138 0,'0'0'0,"-21"0"0,-64 0 15,64 0-15,-21 0 16,21 22-16,0-22 0,-22 21 0,22 0 15,0 0-15,0 21 0,0-20 16,-1-1-16,22 21 0,-21-21 0,21 0 16,0 22-16,0-22 0,0 0 15,0 21-15,21-20 0,1-1 0,-22 0 16,42 0-16,-21-21 0,0 21 0,22-21 16,-22 0-16,21 0 0,-21 0 15,22 0-15,-22 0 0,21 0 0,0-21 16,-20 0-16,20 0 0,-21 0 15,21-1-15,-20-20 0,-1 21 16</inkml:trace>
  <inkml:trace contextRef="#ctx0" brushRef="#br0" timeOffset="89526.69">29549 5630 0,'0'0'16,"0"22"-16,0-1 15,0-42 16,0-1-15,0 1-16,21 0 16,0 0-16,0 0 0,0 21 15,0 0-15,1 0 16,-22 21 0,0 0-16,0 0 0,0 22 15,0-22-15,-22 0 0,1 21 16,-21-21-16,21 1 0,0-1 0,-1 0 15,1 0-15,0 0 0,0 0 16,21 1-16</inkml:trace>
  <inkml:trace contextRef="#ctx0" brushRef="#br0" timeOffset="90410.4">30247 5779 0,'0'0'15,"21"0"1,0 0 0,-21 21-16,22 0 15,-1 0-15,0 0 16,-21 0-16,42 1 0,-21 20 0,1-21 16,20 21-16,0-20 0,1 20 15,20-21-15,-21 0 0,1 22 0,-1-22 16,22 0-16,-22 0 0,0 0 0,1-21 15,-1 21-15,0-21 0,-21 0 16,1 0-16,-1 0 0,0 0 0,0 0 16,-21-21-1,0 0-15,-21 21 32,0 0-32,0 0 0,-1 0 15,1 0-15,0 0 16,0 0-16,0 0 0,0 0 0,-1 0 15,1 0-15,0 0 16,21 21-16,-21-21 0,0 0 31,0 0 219,-1 21-234,1 1-16,0-22 0,0 21 16,-21-21-16,-1 21 0,1 0 15,0 0-15,-22 22 0,1-22 0,-1 0 16,1 21-16,20-21 0,-20 22 15,20-22-15,1 0 0,0 0 0,21 0 16,-1 1-16,1-1 0</inkml:trace>
  <inkml:trace contextRef="#ctx0" brushRef="#br0" timeOffset="91942.84">2138 8678 0,'0'0'0,"-21"0"15,-22 0 1,22 0-16,21 22 0,0-1 16,0 0-16,0 0 15,0 0-15,21-21 16,0 0-16,22 0 15,-22 0-15,21 0 0,1-21 0,-1 21 16,0-21-16,-21 0 0,22 0 16,-1-1-16,0 22 0,-20-21 0,-1 0 15,0 0-15,-21 0 0,0 0 16,0-1-16,0 1 0,0 0 0,-21 0 16,-22 21-16,22-21 0,-21 21 15,-22 0-15,22 0 0,0 0 0,-22 21 16,22-21-16,0 21 0,-1 0 0,1 0 15,0 22-15,-1-22 16,1 21-16,21 1 0,-22-1 0,22 0 16,0 22-16,21-22 0,0 0 15,0 1-15,0-22 0,0 21 0,0-21 16,21 22-16,0-22 0,22 0 16,-22 0-16,21-21 0,-21 21 0,22-21 15,-1 0-15,0 0 0,1 0 16,-1 0-16,0 0 0,1 0 0,-22 0 15,21 0-15,-21-21 16,-21 0-16,-21 21 16,0 0-16,0 0 15,-21 0-15,20 0 0,-20 0 0,0 0 16,-1 0-16,1 21 0,0-21 16,-1 21-16,1 1 0,0-1 0,-1 0 15,22 0-15,-21 21 0,21-20 16,0-1-16,-1 0 0,22 0 0,0 0 15,0 0-15,0 1 0,0-1 16,22-21-16,-1 0 0,21 21 0,-21-21 16,22 0-16,-1 0 0,-21 0 15,21 0-15,22-21 0,-22 0 0,22 21 16</inkml:trace>
  <inkml:trace contextRef="#ctx0" brushRef="#br0" timeOffset="92666.74">3090 8996 0,'0'0'0,"0"-21"0,0 0 16,-21 21-16,0-22 0,0 22 0,0 0 16,-22 0-16,22 0 0,0 0 15,-21 0-15,20 22 0,-20-1 0,21 0 16,-21 0-16,20 21 0,1-20 0,-21 20 15,21-21-15,0 21 16,21-20-16,0-1 0,0 0 0,0 0 16,0 0-16,0 0 0,0 1 15,21-22-15,0 0 0,0 0 0,0 0 16,22 0-16,-1 0 0,-21 0 0,21 0 16,1-22-16,-22 1 0,21 0 15,1 0-15,-22 21 0,21-21 0,-21-22 16,0 22-16,1 0 0,-1 0 15,0 0-15,-21 0 0,0-1 0,0 1 16,0 0-16,0 0 31,0 42-15,0 0-16,0 0 16,0 1-16,0-1 0,0 0 0,0 21 15,0-21-15,0 22 0,0-1 16,0 0-16,0 1 0,0-1 0,0 0 15,0 22-15,0-1 0,0-20 0,0 20 16,0 1-16,0-1 0,0 22 16,0-22-16,0 1 0,0-1 0,0 1 15,0-1-15,0 22 0,0-21 16,0-1-16,0 1 0,0-1 0,0 1 16,0-1-16,0-21 0,-21 22 15,0-22-15,-1 1 0,1-22 16,0 21-16,-21-21 0,21-21 0,-1 21 15,-20-21-15,21 0 0,-21 0 0,-1 0 16,1-21-16,-22 21 0,22-21 16,-21 0-16,-1-21 0,1-1 0,20 1 15,-20 0-15,20-22 0,-20 22 0,42-43 16,-22 22-16,22-1 0,0 1 16,21-22-16,0 21 0,0 1 0,0-1 15,21 1-15,0-1 0,22 1 16,-1-1-16,0 1 0,1 21 15,20-22-15,1 22 0,-1-22 16,1 22-16,-1 0 0,1-1 0,-22 1 16,22 0-16,-22 20 0</inkml:trace>
  <inkml:trace contextRef="#ctx0" brushRef="#br0" timeOffset="93095.03">3916 8869 0,'0'21'31,"21"-42"32,-21 0-63,21 21 0,-21-21 16,0-1-1,0 1-15,-21 21 16,0 0-1,21 21 1,-21-21-16,21 22 0,0-1 16,0 0-16,0 0 15,0 0-15,0 0 16,21-21-16,-21 22 16</inkml:trace>
  <inkml:trace contextRef="#ctx0" brushRef="#br0" timeOffset="93375.08">3895 9313 0,'0'0'0,"-22"22"0,22 20 16,22-42-1,-1 0 1,0 0-16,0-21 0,-21 0 15,21-1-15,-21 1 16,0 0 0,0 0-16,-21 21 15,0 0 1,0 0-16,0 0 16,21 21-1</inkml:trace>
  <inkml:trace contextRef="#ctx0" brushRef="#br0" timeOffset="100575.55">7345 8319 0,'0'0'0,"21"0"0,0-22 16,-21 1-16,0 0 15,0 42 16,0 0-31,-21 1 16,0-1-16,0 21 0,-1-21 0,-20 22 16,21 20-16,-21-21 0,-1 22 0,1-1 15,0 1-15,-1 21 0,1-22 16,0 1-16,-1-1 0,1 1 16,21-1-16,-22-21 0,22 1 0,-21-1 15,21 0-15,0 1 0,-1-1 16,1-21-16,0 0 0,0 22 0,0-22 15,21 0-15,21-42 47,0 0-47,0 0 16,0-1-16,1 1 0</inkml:trace>
  <inkml:trace contextRef="#ctx0" brushRef="#br0" timeOffset="101154.74">7726 8530 0,'84'-63'16,"-62"42"0,-1-1-16,0 1 15,0 0-15,-21 0 0,0 0 0,21 0 16,-42 21 15,21 21-31,-21 0 16,-21 0-16,20 21 0,1 1 0,-21-1 15,0 0-15,20 1 0,-20-1 0,0 22 16,-1-1-16,1 1 0,0-1 16,-1 1-16,1-1 0,0 1 0,21-22 15,-22 21-15,22-20 0,-21-1 16,21 0-16,-1 1 0,1-1 15,21-21-15,0 0 0,-21 22 0,21-22 16,-21 0-16,21 0 0,-21 0 16,21 1-16,0-1 31,0-42 47,0-1-78</inkml:trace>
  <inkml:trace contextRef="#ctx0" brushRef="#br0" timeOffset="101874.76">7239 8319 0,'0'0'0,"0"-22"16,21 1-16,-21 0 15,0 0-15,0 0 31,0 0-31,0 42 47,0 21-47,-21-21 0,0 22 16,0-1-16,-1 0 0,1 22 0,0-1 16,-21 1-16,-1 20 0,1-20 15,0 21-15,-1-1 0,1-20 0,0 20 16,-1-20-16,22-1 0,-21 1 0,0-22 15,20 1-15,1-1 0,0 0 16,0 1-16,21-22 0,0 0 0,0 0 16,0 0-16,0 0 15,0-42 17,0 0-17,21 0-15,0 0 16,-21 0-16,21-1 0,1 1 0</inkml:trace>
  <inkml:trace contextRef="#ctx0" brushRef="#br0" timeOffset="102479.39">7874 8361 0,'0'0'0,"21"-64"16,-21 43 0,-21 21 15,0 0-31,21 43 15,-21-22-15,-1 21 0,1 0 16,-21 1-16,21-1 0,0 22 0,-22-1 16,1 1-16,21-1 0,-22 22 15,1-22-15,0 1 0,-1-1 16,22 1-16,-21-1 0,21-20 0,-22 20 16,22-21-16,0 1 0,21-22 0,-21 21 15,21-21-15,-21 1 0,21 20 16,0-21-16,-21-21 0,21 21 0,0 0 15,0-42 32,0 0-31,0 0-16,0 0 16,0 0-16,0-1 0,0 1 15,21 0-15</inkml:trace>
  <inkml:trace contextRef="#ctx0" brushRef="#br0" timeOffset="102955.87">7281 8297 0,'0'0'0,"21"-21"15,-21 0 1,22 0-16,-22 0 16,0 0-16,0-1 15,21 22-15,-21-21 16,0 42 15,0 1-15,-21-1-16,-1 0 0,22 0 15,0 0-15,0 0 0,0 1 0,-21-1 16,21 0-16,0 0 16</inkml:trace>
  <inkml:trace contextRef="#ctx0" brushRef="#br0" timeOffset="107279.5">8509 8932 0,'0'0'0,"21"-21"0,0 0 15,-21 0-15,21 21 0,-21-21 16,22 0-16,-1-1 0,-21 1 0,0 0 15,21 0-15,-21 0 0,21 0 16,-21-1-16,0 1 0,0 0 16,-21 21-16,0 0 15,0 0-15,-1 0 0,1 0 16,0 0-16,-21 0 0,21 21 0,-22 0 16,22 1-16,0-1 15,0 0-15,0 0 0,-1 0 0,1 0 16,0 22-16,21-22 0,-21 0 0,21 0 15,0 0-15,0 1 16,21-1 0,0 0-16,0-21 0,1 0 0,20 21 15,-21-21-15,21 21 0,-20 0 16,20-21-16,-21 22 0,21-1 0,-20 0 16,-1-21-16,0 21 0,0 0 15,-21 0-15,0 1 0,0-1 0,0 0 16,-21 0-16,-21 0 0,20 0 15,-20-21-15,0 22 0,-22-1 16,22-21-16,0 0 0,-1 0 0,1 0 16,0 0-16,20 0 0,-20 0 0,21 0 15,0 0-15,0-21 0,-1-1 16,1 22-16,21-21 0,0 0 0,0 0 16,-21 21-16,21-21 0,0 0 0,0-1 15,0 1-15,21 21 16,0 0-16,1-21 0,-1 21 15,0 0-15,0 0 0,0 0 0,0 0 16,22 0-16</inkml:trace>
  <inkml:trace contextRef="#ctx0" brushRef="#br0" timeOffset="107663.42">9017 8975 0,'0'0'16,"0"-43"-1,0 22-15,-21 21 16,21 21 0,0 1-16,0-1 15,0 0-15,0 21 0,0 1 0,0-1 16,0 21-16,0-20 0,0 20 0,-21 1 15,21 20-15,0 1 0,-22-21 16,1 20-16,21 1 0,-21 0 0,0-1 16,0 1-16,21 0 0,-21-1 0,-1 1 15,1-22-15,0 22 0,21-21 16,0-1-16,-21 1 0,21-22 0,-21 0 16,21 1-16,0-22 0,0 0 0,21-21 46,-21-42-46,21 20 0,-21 1 0,0-21 16,0 0-16,21-22 0,0 22 0,-21-22 16,22 1-16</inkml:trace>
  <inkml:trace contextRef="#ctx0" brushRef="#br0" timeOffset="108027.05">9059 9059 0,'0'0'0,"0"-21"0,0 0 16,0 0-16,0 0 0,0 0 0,0-1 15,21 1-15,1 0 0,-1 0 16,21 0-16,0 21 0,-20-21 0,20 21 16,0 0-16,22 0 0,-22 0 15,0 0-15,1 0 0,-1 0 0,-21 21 16,0 21-16,1-21 0,-22 22 0,0-22 15,0 21-15,-22-21 0,-20 22 16,21-22-16,0 21 0,-22-21 0,1 0 16,0 1-16,-1-1 0,1 0 0,21 0 15,-21-21-15,-1 21 0,22-21 16,0 21-16,-21-21 0,20 0 0,1 0 16,42 0 15,1 0-31,-1 0 15,0 0-15,0-21 0,0 21 16,22-21-16</inkml:trace>
  <inkml:trace contextRef="#ctx0" brushRef="#br0" timeOffset="108542.76">10202 8848 0,'0'0'0,"0"-21"0,-21-43 16,0 43-1,0 21-15,-22 0 0,22 0 16,-21 0-16,21 0 0,-22 21 0,1-21 16,0 21-16,-1 22 0,1-22 15,21 21-15,-21-21 0,-1 22 0,22-1 16,-21 0-16,21-21 0,-1 22 0,1-1 15,21-21-15,0 0 0,0 1 16,0-1-16,0 0 0,0 0 0,0 0 16,21-21-16,1 0 15,20 0-15,-21 0 0,0 0 16,22 0-16,-1 0 0,0 0 0,1-21 16,-1 0-16,0 0 0,-21 0 0,22-1 15,-1-20-15,-21 21 0,22 0 16,-22-22-16,0 22 0,-21-21 0,21 21 15,-21 0-15,21-1 0,-21 1 16,0 0-16,0 42 16,-21 0-1,21 1-15,-21 20 0,21-21 16,0 0-16,0 22 0,0-22 16,-21 0-16,21 0 0,0 0 0,0 0 0,0 1 15,0-1-15,21-21 16,-21 21-16,21-21 0,0 0 0,0 0 15,1 0-15,20 0 0,-21 0 16,0 0-16,0 0 0,1-21 16,-1 0-16,0-1 0</inkml:trace>
  <inkml:trace contextRef="#ctx0" brushRef="#br0" timeOffset="109006.85">10541 8848 0,'0'21'15,"0"0"1,0 0-16,0 0 0,0 1 16,0 20-16,0-21 0,0 0 15,0 22-15,0-22 0,0 0 0,-21 21 16,21-21-16,0 1 0,0-1 0,0 0 16,0 0-16,0 0 15,-21-21 16,21-21-15,0 0-16,0 0 16,0 0-16,0-22 0,0 22 0,0 0 15,21-21-15,0-1 16,0 22-16,0-21 0,22-1 0,-22 1 16,21 21-16,0-21 0,1 20 0,20 1 15,-20 21-15,20 0 0,-21 0 16,1 0-16,-1 0 0,0 21 0,1 1 15,-1 20-15,-21-21 0,22 21 0,-22 1 16,0-22-16,-21 21 0,0 1 16,0-22-16,0 21 0,0-21 0,0 22 15,0-22-15,0 0 0,-21 0 0,0 0 16,-1 0-16,1 1 16,0-22-16,0 0 15,0 0 1,21-22-1</inkml:trace>
  <inkml:trace contextRef="#ctx0" brushRef="#br0" timeOffset="109535.57">12128 8149 0,'0'0'0,"0"-21"15,-21 21-15,21-21 16,21 21 0,1 0-16,20 0 0,0 0 15,-21 0-15,22-21 0,-1 21 0,0 0 16,22 0-16,-22 0 0,1 0 0,-1 0 16,-21 0-16,21 0 15,-20 0-15,-1 0 0,-64 0 31,22 0-31,0 0 0,-21 0 16,-1 0-16,22 0 0,-21 21 0,0-21 16</inkml:trace>
  <inkml:trace contextRef="#ctx0" brushRef="#br0" timeOffset="109895.37">12044 8086 0,'0'0'0,"0"21"15,0 0 1,0 0-16,0 0 0,0 22 16,-21-22-16,21 21 0,-22-21 15,22 22-15,-21-1 0,21 0 0,-21 1 16,0-1-16,0 22 0,0-22 0,-1 21 16,1 1-16,0-22 0,0 22 15,0-1-15,0 22 0,-1-22 0,1 1 16,0-1-16,0-20 0,21 20 0,0 1 15,0-1-15,0 1 0,0-1 16,0-20-16,0-1 0,21 0 0,0 1 16,22-22-16,-22 21 0,21-21 0,0 0 15,1-21-15,-1 22 16,0-22-16,1 0 0,-1 0 0,-21 0 16,22 0-16,-1 0 0,0-22 0,-21 1 15,22 0-15,-22 21 0,0-21 0,0 0 16,0 0-16,1-1 0,-1 1 15,0-21-15,0 21 0,-21 0 0,21-1 16</inkml:trace>
  <inkml:trace contextRef="#ctx0" brushRef="#br0" timeOffset="110803.35">13166 8700 0,'0'0'0,"0"-22"0,0 1 16,-22 0-16,1 0 0,0 21 15,21-21-15,-21 21 0,0 0 0,0 0 16,-22 0-16,22 0 15,0 0-15,-21 0 0,20 0 0,1 21 16,-21 0-16,21 0 0,0 0 0,-22 22 16,22-22-16,21 21 0,-21-21 15,21 22-15,-21-22 0,21 21 0,0-21 16,0 1-16,0-1 0,0 0 0,0 0 16,21-21-16,0 0 0,0 21 15,0-21-15,1 0 0,20 0 0,-21 0 16,0 0-16,0-21 0,22 21 15,-22-21-15,0 0 0,21 0 0,-20-1 16,-1 1-16,0 0 0,21 0 0,-21-21 16,-21 20-16,22 1 15,-1-21-15,-21 21 0,21 0 0,-21-1 16,0 1-16,0 42 31,0 1-15,-21-1-16,21 21 0,0-21 0,0 0 15,0 22-15,0-22 0,0 21 16,0-21-16,0 1 0,0-1 0,0 21 16,0-21-16,21 0 0,0 1 15,0-22-15,0 0 0,1 0 16,-1 0-16,0 0 0,0 0 0,0 0 16,0 0-16,22-22 0,-22 22 15,0-21-15,0 0 0,0 0 16,1 0-16,-1-22 0,0 22 0,-21-21 15,0 0-15,21 20 0,-21-20 0,0 0 16,0-1-16,0 22 0,0-21 16,0 0-16,0-1 0,-21 22 0,0-21 15,0 21-15,-1-22 0,-20 22 0,21-21 16,-21 21-16,-1-1 0,1 1 16,0 0-16,-1 0 0,1 21 0,0 0 15,-1 0-15,1 0 0,-22 0 16,22 21-16,0 0 0,-1 0 0,1 1 15,0 20-15,-1 0 0,1 1 16,21-1-16,-21 0 0,20 22 16,1-22-16,0 22 0,0-1 0,0 1 15,21-1-15,0-21 0,0 22 0,0-22 16,0 1-16,0-1 0,0 0 16,21 1-16,0-1 0,21-21 0,-20 0 15,20 0-15,0 1 0,1-22 0,20 21 16,1-21-16,-22 0 0,21 0 15,1 0-15,-22 0 0,22 0 0,-1-21 16,-20 21-16,-1-22 0,0 1 0,1 0 16,-1 0-16,-21 0 15,21-22-15</inkml:trace>
  <inkml:trace contextRef="#ctx0" brushRef="#br0" timeOffset="111635.44">14330 8297 0,'0'0'0,"0"-21"0,0 42 31,0 1-31,0-1 16,0 0-16,-21 21 0,21 1 15,-22-1-15,1 0 0,0 1 0,0 20 16,0-21-16,0 22 0,-1-22 15,1 1-15,0-1 0,0 0 0,0 1 16,21-1-16,0-21 0,0 0 0,0 0 16,0 1-16,0-1 15,21-21-15,0 0 0,0 0 16,0 0-16,1-21 16,-1 21-16,0-22 0,0 1 0,0 21 15,-21-21-15,21 0 0,-21 0 0,22 0 16,-22-1-16,0 1 15,0 0-15,0 0 0</inkml:trace>
  <inkml:trace contextRef="#ctx0" brushRef="#br0" timeOffset="112359.41">13906 8700 0,'0'0'0,"22"0"15,-1 0-15,0 0 16,0 0-16,0 0 0,22 0 0,-22 0 15,21 0-15,0-22 0,1 22 16,-1 0-16,22-21 0,-22 21 0,0 0 16,22-21-16,-22 0 0,0 21 15,1 0-15,-22-21 0,21 21 16,-21 0-16,1 0 0,-1 0 0,0 0 16,-21 21 15,0 0-31,-21 0 0,0 0 0,21 1 15,-22-1-15,22 0 0,0 21 0,0-21 16,0 1-16,0-1 0,0 0 16,0 0-16,0 0 0,0 0 0,22 1 15,-1-22-15,0 0 0,0 0 16,0 0-16,0 0 0,22 0 16,-22 0-16,21 0 0,-21 0 15,22-22-15,-1 1 0,-21 21 0,22-21 16,-22 0-16,21 0 0,-21 0 15,0-22-15,1 22 0,-22 0 0,0 0 16,21 0-16,-21-1 0,0 1 0,0 0 16,0 0-16,0 0 15,-21 21 1,-1 21 0,22 0-16,-21 0 15,21 0-15,-21 22 0,21-22 0,-21 21 16,21-21-16,0 22 0,0-1 15,-21-21-15,21 22 0,0-1 16,-21 0-16,21-21 0,0 22 0,0-1 16,0 0-16,0-20 0,0 20 0,0 0 15,0-21-15,0 22 0,0-1 16,0-21-16,0 22 0,0-22 0,-22 21 16,1 0-16,0-20 0,0-1 0,0 0 15,0 0-15,-1 0 0,-20 0 16,21-21-16,0 0 0,-22 0 0,22 0 15,-21 0-15,21 0 0,-22 0 0,1-21 16,21 0-16,-21 0 0,20 0 16,1 0-16,0-1 0,0 1 0,0 0 15,21 0-15,0 0 0,0 0 16,0-1-16,0 1 0,0 0 16,21 21-16,0-21 0,0 0 0,22 0 15,-22-1-15,21 22 0,-21-21 0</inkml:trace>
  <inkml:trace contextRef="#ctx0" brushRef="#br0" timeOffset="112711.15">15579 8594 0,'0'0'0,"-22"0"31,22 42-15,-21-21-16,21 0 0,0 22 0,0 20 15,0-20-15,-21-1 0,21 21 0,0 1 16,-21-22-16,21 1 0,0 20 16,-21-21-16,21 1 0,-21-1 0,-1 22 15,22-22-15,0 0 0,0-21 0,-21 22 16,21-1-16,-21-21 15,21 22-15,0-22 0,0 0 0,0 0 16,0 0-16,0 0 16,0-42-1,0 0-15,0 0 16,0 0-16,0 0 0,0-1 0,0-20 16,0 0-16</inkml:trace>
  <inkml:trace contextRef="#ctx0" brushRef="#br0" timeOffset="113014.79">15494 8700 0,'0'0'0,"21"-22"15,21-20 1,-20 21-16,-1 0 0,0 21 0,21-21 16,-21 21-16,1 0 0,20-22 0,-21 22 15,21 0-15,-20 0 0,20 0 16,-21 0-16,0 22 0,0-1 0,-21 0 15,0 0-15,0 21 0,0 1 0,0-22 16,-21 21-16,0 1 0,-21-22 16,21 21-16,-22-21 0,1 0 0,21 22 15,-22-22-15,1 0 0,21-21 0,-21 21 16,20-21-16,1 0 0,0 21 16,0-21-16,21-21 31,21 21-31,0-21 15,0 0-15,1 0 0,-1 0 0</inkml:trace>
  <inkml:trace contextRef="#ctx0" brushRef="#br0" timeOffset="113407.34">16129 8742 0,'63'0'31,"-41"0"-31,-1-21 0,0 0 16,0 21-16,0-22 0,0 22 0,22-21 15,-22 21-15,21-21 0,-21 0 0,22 0 16,-22 21-16,0-21 0,0-1 16,0 1-16,-21 0 0,0 0 15,-21 0-15,0 21 16,-21 0-16,21 0 0,-22 0 15,22 0-15,-21 21 0,21 0 0,-22-21 16,1 21-16,21 22 0,0-22 0,-1 0 16,1 21-16,0-21 0,0 22 15,21-22-15,0 21 0,0-21 16,0 22-16,0-22 0,0 0 0,21 21 16,0-20-16,0-1 0,1-21 15,-1 21-15,0 0 0,21-21 0,-21 0 16,22 0-16,-22 0 0,21 0 0,1 0 15,-1 0-15,0-21 0,1 0 16,-1 0-16,0-1 0,1 1 0</inkml:trace>
  <inkml:trace contextRef="#ctx0" brushRef="#br0" timeOffset="113666.77">17335 8530 0,'0'0'0,"-21"0"0,-21 21 31,63-21 1,0 0-32,22 0 0,-22 0 15,0 0-15,0 0 0,21 0 16,-20 0-16,-1 0 0,0 0 0,0 0 15,0 0-15,0 0 0,1 0 16,-44 0 0</inkml:trace>
  <inkml:trace contextRef="#ctx0" brushRef="#br0" timeOffset="113839.51">17187 8763 0,'0'0'15,"0"21"-15,0 0 0,21-21 16,-21 22-16,22-22 16,-1 0-16,0 0 0,0 0 0,21 0 15,-20 0-15,-1 0 0,21 0 16,-21-22-16,0 22 0,1-21 0,-1 0 16,0 21-16</inkml:trace>
  <inkml:trace contextRef="#ctx0" brushRef="#br0" timeOffset="114339.38">18584 8361 0,'0'0'0,"21"0"16,1 0-16,-22-21 15,21 21-15,0-21 0,-21-1 16,21 22-16,-21-21 0,21 0 16,-21 0-16,-21 21 15,0 0 1,0 0-16,0 0 0,-22 0 0,22 0 15,0 21-15,0 0 0,0 0 16,-1 1-16,1-1 0,0 21 0,21-21 16,-21 0-16,21 1 0,0-1 15,0 0-15,0 0 0,0 0 16,21 0-16,0-21 0,0 22 0,1-22 16,20 0-16,0 0 0</inkml:trace>
  <inkml:trace contextRef="#ctx0" brushRef="#br0" timeOffset="114682.4">19431 8149 0,'0'0'0,"-21"0"31,0 21-31,-1-21 16,22 22-16,-21 20 0,0-21 0,0 21 16,0-20-16,21 20 0,-21 21 0,-1-20 15,1-1-15,0 0 0,0 22 16,0-22-16,0 22 0,21-22 0,-22 22 16,22-22-16,0-21 0,0 21 15,0 1-15,0-22 0,0 0 0,0 0 16,22 0-16,-1 1 0,0-22 0,0 0 15,0 0-15,0 0 16,1 0-16,-1 0 0,0 0 0,0-22 16,0 22-16,-21-21 0,21 0 0,1 0 15,-22 0-15,21 0 0</inkml:trace>
  <inkml:trace contextRef="#ctx0" brushRef="#br0" timeOffset="114895.63">18965 8594 0,'21'0'16,"1"0"0,-1 0-16,0 0 0,21 0 0,-21 0 15,22 0-15,-1 0 0,0 0 16,1 0-16,-1 0 0,0 0 0,-20-21 15,20 21-15,-21 0 0,0-22 0,22 22 16</inkml:trace>
  <inkml:trace contextRef="#ctx0" brushRef="#br0" timeOffset="115327.7">19812 8594 0,'0'21'16,"21"-21"-1,0 0 1,0 0-16,1 0 0,-1 0 16,21 0-16,-21 0 0,0 0 0,22 0 15,-22 0-15,0-21 0,0 21 16,0-21-16,-21-1 0,22 1 15,-22 0-15,0 0 16,-22 21 0,1 0-16,21-21 0,-21 21 0,0 0 15,0 0-15,0 0 0,-1 0 16,1 21-16,0-21 0,0 21 0,0 0 16,0 22-16,-1-22 0,22 0 0,-21 21 15,21-21-15,-21 22 0,21-22 16,0 21-16,0-21 0,0 1 0,0 20 15,0-21-15,0 0 0,21 0 0,0 1 16,1-1-16,-1 0 0,0-21 16,0 21-16,0-21 0,0 0 15,22 0-15,-22 0 0,0 0 0,21 0 16,-20 0-16,20-21 0</inkml:trace>
  <inkml:trace contextRef="#ctx0" brushRef="#br0" timeOffset="115598.86">20637 8509 0,'0'0'15,"0"21"17,0 0-32,0 1 0,22 20 15,-1-21-15,-21 0 16,21 22-16,0-22 0,0 21 0,0-21 15,-21 22-15,22-22 0,-1 21 16,0-21-16,0 0 0,-21 22 0,0-22 16,21 0-16,-21 0 0,21-21 15,-21 21-15,0-42 32,0 0-32,22 0 0,-22 0 15</inkml:trace>
  <inkml:trace contextRef="#ctx0" brushRef="#br0" timeOffset="115874.41">21103 8361 0,'-85'21'31,"85"0"-31,-42 0 0,21 1 0,0-1 16,0 21-16,-22-21 0,22 22 0,-21-22 15,21 21-15,-22 0 0,1 1 16,0-1-16,20 0 0,-20 1 0,21-22 16,-21 21-16,20 1 0,1-22 15,0 0-15,0 21 0,21-21 16,0 1-16,0-1 0,21-21 31,0 0-31,0 0 0,1 0 16,-1-21-16,0-1 0,21 1 0</inkml:trace>
  <inkml:trace contextRef="#ctx0" brushRef="#br0" timeOffset="116211.45">21505 8107 0,'0'21'16,"0"0"-16,0 22 0,-21-22 15,0 21-15,0 0 0,21 1 0,-21-1 0,-1 0 16,1 22-16,0-22 0,0 1 16,21 20-16,-21-21 0,21 1 0,-21-1 15,21 0-15,0 1 0,0-1 0,0 0 16,0-20-16,0-1 0,0 0 15,0 0-15,21 0 0,0 0 16,0 1-16,0-22 0,0 0 0,1 0 16,-1 0-16,0 0 0,0 0 15,21 0-15,-20-22 0,-1 22 0,21-21 16,-21 0-16,0 0 0,1 0 0,-1 0 16,0-22-16</inkml:trace>
  <inkml:trace contextRef="#ctx0" brushRef="#br0" timeOffset="116419.76">21251 8509 0,'0'0'0,"0"21"15,21-21 1,1 0-16,20 0 0,-21 0 15,21 0-15,-20 0 0,20 0 0,0 0 16,1-21-16,-1 21 0,0-21 16,1 21-16,-1-21 0</inkml:trace>
  <inkml:trace contextRef="#ctx0" brushRef="#br0" timeOffset="117054.43">22394 8022 0,'0'0'0,"-21"0"15,0 0 1,21 21 0,0-42 31,21 21-32,0-21-15,0 21 0,1 0 16,-1 0-1,0 0-15,-21 21 16,21-21 0,-21 21-16,0 1 0,0-1 15,0 0-15,0 0 0,0 0 0,-21 0 16,21 1-16,-21-1 0,0-21 16,-1 21-16,1 0 0,0-21 0,0 0 15,0 0-15,0 0 16,-1 0-16,22-21 15,0 0-15,0 0 16,0-1-16,22 22 16,-1-21-16,0 0 0,-21 0 0,21 0 15,0 0-15,0-1 0,1 22 0,-22-21 16,21 21-16,0 0 0,0 0 16,0 0-1,-21 21-15,0 1 16,0-1-16,0 21 0,0-21 0,-21 22 15,21-22-15,-21 21 0,-21 0 0,20-20 16,1 20-16,0-21 0,0 0 16,0 0-16,0 1 0,-1-1 0,1-21 15</inkml:trace>
  <inkml:trace contextRef="#ctx0" brushRef="#br0" timeOffset="117746.52">22839 7789 0,'127'-21'15,"-106"21"1,21 0-16,-21 0 0,22 0 16,-22 0-16,21-21 0,-21 21 0,1 0 15,20 0-15,-21 0 0,0 0 16,0 0-16,1 0 0,-1 0 0,0 0 15,0 0 1,-21 21 0,0 0-16,0 1 15,0-1-15,0 0 16,-21 0-16,21 21 16,-21-20-16,21 20 0,0 0 15,0 1-15,-21-1 0,21 0 16,-22 1-16,22 20 0,0-21 0,0 22 15,-21-22-15,21 22 0,-21-22 0,21 22 16,0-22-16,0 21 0,0-20 16,0 20-16,0 1 0,0-1 0,0-20 15,0 20-15,0-21 0,0 22 0,0-22 16,0 1-16,0-1 0,0 0 16,0-21-16,0 22 0,0-22 0,-21 21 15,0-21-15,-22 1 0,22-1 0,-21-21 16,0 21-16,-1 0 0,1-21 15,-22 21-15,22-21 0,-21 0 16,-1 0-16,1 0 0,20 21 0,-20-21 16,20 0-16,1 0 0,0 0 15,-1 0-15,1 0 0,21 0 0,0 0 16,-22 0-16,22 0 0,0 0 16,0 0-16,21-21 15,0 0-15,0 0 16</inkml:trace>
  <inkml:trace contextRef="#ctx0" brushRef="#br2" timeOffset="148543.01">1143 11113 0,'0'0'0,"21"0"0,-21-22 16,0 44 15,0 20-15,0-21-16,0 21 0,-21 22 0,21-22 15,0 22-15,0-1 0,0-20 16,0 20-16,0 1 0,-21-22 16,21 21-16,-21-20 0,21-1 15,-22 0-15,22 1 0,0-1 0,0-21 16,0 0-16,-21 1 0,21-44 47,0 1-47,0 0 0</inkml:trace>
  <inkml:trace contextRef="#ctx0" brushRef="#br2" timeOffset="148959.62">741 11303 0,'0'0'0,"-21"-127"31,21 106-31,0 0 0,0 0 16,21-1-16,0 1 0,0 0 0,0 0 16,22 0-16,-1 0 0,0-1 15,22 22-15,-1 0 0,1 0 0,20 0 16,1 0-16,0 0 0,-1 22 15,-20-1-15,21 21 0,-22-21 0,1 22 16,-1 20-16,-21-21 0,1 22 16,-22-1-16,0 1 0,-21-1 15,0 1-15,-21-1 0,-21 1 0,-1-1 16,1 1-16,-22-22 0,1 22 16,-1-22-16,-20 0 0,-1 1 0,22-1 15,-22-21-15,21 0 0,1 1 16,-1-1-16,22-21 0,0 0 15,-1 0-15,1 0 0,21 0 0,0 0 16,0 0-16,21-21 0,0-1 16,0 1-16,0 0 0,0 0 15,21 0-15,0 21 0,21-21 16,-21-1-16,22 1 0,-22 0 16,42 0-16</inkml:trace>
  <inkml:trace contextRef="#ctx0" brushRef="#br2" timeOffset="149371.42">1905 11705 0,'0'0'0,"21"-84"31,0 62-31,0 1 0,1 21 16,-22-21-16,21 0 0,0 21 15,0 0-15,0 0 0,0 0 16,1 21-16,-1 0 0,0 0 16,0 1-16,0-1 0,0 21 0,-21-21 15,0 22-15,0-1 0,0 0 16,0-21-16,0 22 0,0-1 0,0-21 16,-21 0-16,0 22 0,0-43 15,21 21-15,0 0 0,-21-21 16,21-42-1,0 21-15,0-1 0,0 1 16,0 0-16,21-21 0,-21 21 16,21-22-16,0 22 0,-21-21 15,21 21-15,1-1 0,-1-20 0,0 21 16,0 0-16,0 0 0,0-1 16,1 1-16,20 21 0,-21 0 0,0 0 15,0 0-15,1 0 0,-1 0 16,0 0-16</inkml:trace>
  <inkml:trace contextRef="#ctx0" brushRef="#br2" timeOffset="149895.63">3006 11917 0,'0'0'0,"21"0"0,63-106 31,-84 85-31,0 0 0,0 0 16,22-1-16,-22-20 0,0 21 16,0 0-16,0 0 0,-22-1 0,1 1 15,0 21-15,0 0 0,0 0 0,-22 0 16,1 0-16,21 0 0,-21 21 16,-1 1-16,1-1 0,0 21 0,-1-21 15,22 22-15,-21-1 0,21 0 16,-1-21-16,1 22 0,0-1 15,21 0-15,0-20 0,0 20 0,0-21 16,0 0-16,0 0 0,21 1 16,0-1-16,22-21 0,-22 0 0,0 0 15,21 0-15,-20 0 0,20-21 16,0-1-16,-21 1 0,22 0 0,-22-21 16,0 21-16,0-22 0,0 22 0,1-21 15,-1-1-15,-21 22 0,21-21 16,-21 21-16,0 0 0,0-22 0,0 22 15,0 42 17,0 0-17,0 1-15,0 20 0,0-21 16,0 0-16,0 0 0,0 22 0,0-22 16,0 0-16,0 21 0,0-20 0,0-1 15,0 0-15,0 0 0,21 0 16,0-21-16,0 0 0,1 0 15,-1 0-15,0-21 16</inkml:trace>
  <inkml:trace contextRef="#ctx0" brushRef="#br2" timeOffset="150447.51">3598 11621 0,'0'0'0,"0"21"31,0 0-31,-21 0 0,0 0 0,21 0 16,-21 1-16,0-1 0,21 21 16,-22-21-16,22 0 0,0 1 0,0-1 15,0 21-15,0-21 0,0 0 16,0 1-16,22-22 16,-1 0-16,0 0 15,0 0-15,0-22 0,0 1 0,1 0 16,-1 0-16,0 0 0,0 0 15,0-1-15,0 1 0,1 0 16,-1 0-16,-21 0 0,21 0 0,-21-1 16,21 22-16,-21 22 15,0-1 1,0 0-16,0 0 0,0 0 16,0 22-16,0-22 0,0 0 15,0 0-15,0 0 0,0 0 0,0 1 16,21-1-16,0-21 0,1 21 15,-1-21-15,0 21 0,0-21 0,21 0 16,-20 0-16,-1 0 0,21-21 0,-21 0 16,22 0-16,-22-1 15,21 1-15,-21 0 0,0-21 0,1 21 16,-1-22-16,-21 22 0,21-21 0,-21-1 16,0 22-16,0-21 0,-21 21 15,0-22-15,-1 22 0,1 0 0,0 0 16,-21 21-16,21 0 0,-1 0 0,1 0 15,-21 0-15,21 0 0,0 0 16,-1 0-16,22 21 0,0 0 16,22-21-1,-1 0-15,0 0 16,0 0-16</inkml:trace>
  <inkml:trace contextRef="#ctx0" brushRef="#br2" timeOffset="150950.79">4699 11070 0,'0'0'0,"0"-21"16,-21 0-16,0 21 15,-1 0-15,1 0 16,21 21-16,-21 21 0,21-20 16,0 20-16,0 0 0,0 1 0,0-1 15,0 0-15,0 22 0,0-22 16,0 22-16,0-22 0,0 0 15,-21 1-15,21-1 0,0 0 0,0 1 16,-21-1-16,21-21 0,0 21 16,0-20-16,0-1 0,0 0 0,-21 0 15,21 0-15,-22-21 16,22-21 0,0 0-16,0 0 15,0 0-15,0-1 0,0 1 0,22 0 16,-1-21-16,0 21 0,0-1 15,21-20-15,-20 21 0,20 0 0,0 0 16,1-1-16,-1 1 0,0 21 0,1 0 16,-1 0-16,-21 0 0,21 0 15,1 21-15,-22-21 0,0 22 16,0-1-16,-21 21 0,0-21 0,0 0 16,0 1-16,-42 20 0,21-21 0,-22 0 15,1 0-15,0 1 0,-1 20 16,-20-21-16,21-21 0,-22 21 0,22 0 15,-1-21-15,1 0 0,0 0 0,21 0 16,-1 0-16,1 0 0,21-21 16,21 0-1,1 21-15,-1-21 0,0 0 0,21 0 16,-21-1-16</inkml:trace>
  <inkml:trace contextRef="#ctx0" brushRef="#br2" timeOffset="151442.6">5673 11536 0,'0'0'0,"0"-21"0,0 0 0,0-1 16,-22 22-16,1-21 0,0 0 0,0 21 16,0-21-16,0 21 0,-1 0 15,1 0-15,0 0 0,0 0 0,0 0 16,0 0-16,-1 21 0,1 0 15,0 0-15,0 22 0,0-22 16,0 21-16,-1 1 0,1-22 0,0 21 16,21 0-16,0-20 0,-21 20 0,21-21 15,0 0-15,0 22 0,0-22 16,0 0-16,21-21 0,0 21 0,0-21 16,1 0-16,-1 0 0,21 0 0,-21 0 15,22 0-15,-22-21 0,21 21 16,-21-21-16,22 0 0,-22-1 0,21-20 15,-21 21-15,0 0 0,1-22 0,-22 22 16,21-21-16,-21 21 0,21-22 16,-21 22-16,0 0 0,0 0 15,0 42 1,-21-21-16,0 21 16,21 0-16,0 1 0,-22 20 15,22-21-15,-21 0 0,21 22 0,0-22 16,0 0-16,0 0 0,0 0 0,0 22 15,0-22-15,21 0 16,1 0-16,-1-21 0,0 0 0,21 0 16,-21 0-16,22 0 0,-22 0 0,21 0 15,1-21-15,-22 0 0,21 0 16</inkml:trace>
  <inkml:trace contextRef="#ctx0" brushRef="#br2" timeOffset="151699.51">6308 11430 0,'0'0'0,"0"-21"0,0-43 16,-22 64-16,1 0 16,0 0-16,0 0 15,0 0-15,21 22 0,-21-1 0,-1 0 16,1 0-16,0 21 0,21-20 0,-21 20 16,0-21-16,21 21 0,0 1 15,0-22-15,0 21 0,0-21 0,0 1 16,0 20-16,0-21 0,21 0 15,0 0-15,0 1 0,0-22 0,1 21 16,20-21-16,-21 0 0,21 0 16,1 0-16,-22 0 0,21 0 0,1-21 15,-1-1-15,-21 1 0,21 0 0,-20 0 16,20 0-16,-21-22 0</inkml:trace>
  <inkml:trace contextRef="#ctx0" brushRef="#br2" timeOffset="152623.4">6752 11028 0,'0'0'0,"0"-42"0,0 20 0,0-20 16,0 21-16,0 0 16,0 42-1,0 0-15,-21 0 0,21 0 16,0 22-16,0-22 0,0 21 16,-21 22-16,21-22 0,0 0 0,-21 22 15,21-22-15,-22 22 0,22-22 16,0 22-16,0-22 0,0 0 0,0 1 15,0-22-15,0 21 0,0-21 0,0 0 16,0 1-16,0-1 0,0-42 31,0-1-15,0 1-16,0 0 0,0 0 16,22-21-16,-22 20 0,21-20 15,0 21-15,0-21 0,0 20 0,0-20 16,22 21-16,-22 0 0,21 0 0,-21-1 15,22 1-15,-22 0 0,21 21 0,-21 0 16,1 0-16,20 0 0,-21 0 16,0 21-16,-21 0 0,0 1 15,0-1-15,0 0 0,-21-21 16,0 21-16,0-21 0,0 21 16,-22-21-16,1 21 0,21-21 0,-22 0 15,1 0-15,21 0 0,-21 0 0,20 0 16,1 0-16,0 0 0,0 0 15,0 0-15,42 22 32,0-22-32,0 21 15,0 0-15,1 0 0,-22 0 16,21 0-16,0 1 0,0-1 0,0 0 16,0-21-16,1 21 0,-1 0 0,0 0 15,0 1-15,0-22 0,-21 21 16,21 0-16,1-21 0,-1 0 0,0 0 15,21 0-15,-21 0 0,1 0 0,-1 0 16,0 0-16,21 0 0,-21 0 0,22 0 16,-22 0-16,21-21 15,-21 0-15,22-1 0,-22 1 0,0 0 16,21 0-16,-20 0 0,20-22 0,-21 22 16,21 0-16,-20-21 0,-1 21 15,0-1-15,-21 1 0,0 0 0,0 0 16,0 0-16,0 0 0,-21 21 15,0 0-15,-1 0 0,1 0 16,-21 0-16,21 0 0,0 0 0,-1 21 16,1 0-16,0 0 0,21 0 0,-21 0 15,21 1-15,0-1 0,0 0 0,0 0 16,0 0-16,0 0 16,21 1-16,0-22 0,0 21 0,1 0 15,-1 0-15,0-21 0,0 21 16,0-21-16,0 21 0,-21 1 0,22-22 15,-22 21-15,0 0 16,-22-21 0,1 0-16,0 0 0,0 0 15,-21 0-15,20 0 0,1 0 0,0 0 16,0 0-16,0 0 0,0 0 16,-1 21-16,1-21 0,0 0 0,0 0 15,0 0-15,0 0 0,-1 0 16,1 0-16,0 0 0</inkml:trace>
  <inkml:trace contextRef="#ctx0" brushRef="#br2" timeOffset="153402.66">190 12383 0,'0'0'0,"22"21"16,-1-21-1,0 0-15,0 0 0,0 0 16,0 0-16,22 0 0,-22 21 16,21-21-16,1 0 0,20 0 0,1 0 15,-1 0-15,1 0 0,20 0 16,1 0-16,0 0 0,20 0 0,1 21 15,21-21-15,-21 0 16,21 0-16,21 0 0,-21 0 0,21 0 16,1 0-16,20 0 0,0 0 15,1 0-15,-1-21 0,21 21 0,1-21 16,-1 21-16,1 0 0,-1-21 0,22 21 16,-21-22-16,20 22 0,1 0 15,-22-21-15,22 21 0,0-21 0,-22 21 16,1-21-16,20 21 0,-20-21 0,-22 21 15,22 0-15,-22-21 0,0 21 0,1 0 16,-22 0-16,-21-22 0,0 22 16,0 0-16,-21 0 0,0 0 15,-1 0-15,-20-21 0,0 21 0,-1 0 16,-20 0-16,-1 0 0,-20 0 16,-1 0-16,-21 0 0,0 0 0,1 0 15,-1 0-15,-42 0 16,-1 0-1,1 0-15,0 0 0,-21 0 16,-1 21-16,-20-21 0</inkml:trace>
  <inkml:trace contextRef="#ctx0" brushRef="#br2" timeOffset="153850.44">2794 12996 0,'0'0'16,"0"-21"-16,0-21 16,0 84-1,0-21-15,0 1 16,21 20-16,-21 0 0,0 1 0,0-1 15,0 0-15,0 1 0,0-1 16,0 0-16,-21 1 0,0-1 0,21-21 16,-21 21-16,21-20 0,0-1 15,0 0-15,0 0 16,21-21 0,0-21-16,0 21 0,-21-21 15,21 0-15</inkml:trace>
  <inkml:trace contextRef="#ctx0" brushRef="#br2" timeOffset="154147.54">3344 13293 0,'0'0'0,"0"21"0,0 42 31,0-41-31,21-22 16,1 0-1,-1 0-15,0 0 0,0-22 16,0 1-16,-21 0 0,21 0 16,-21 0-16,0 0 15,0-1-15,-21 1 16,0 21-16,0 0 0,0 0 16,0 21-16,-1 1 0,1-22 15,21 21-15,0 0 0,-21-21 0,21 21 16,0 0-1,21-21-15,0 0 0,22 0 16,-22 0-16</inkml:trace>
  <inkml:trace contextRef="#ctx0" brushRef="#br2" timeOffset="154671.43">4868 13208 0,'0'0'0,"-21"0"0,21-21 16,0 0-1,0 0-15,0-1 0,0 1 16,21 0-16,0-21 0,-21 21 0,22-22 15,-1 1-15,-21 21 0,0-22 0,0 1 16,21 21-16,-21 0 0,0 0 16,0 42-1,0 21 1,0-21-16,-21 22 0,21-1 0,0 0 16,0 1-16,0-1 0,0 0 15,0 1-15,0-1 0,0-21 16,0 21-16,0 1 0,0-22 0,0 21 15,0-21-15,0 22 0,21-22 0,-21 0 16,0 21-16,0-20 0,0-1 16,-21 0-16,0 0 0,-1-21 15,1 0-15,-21 0 0,0 0 0,20 0 16,-20 0-16,0-21 0,-1 0 16,1 0-16,21-1 0,-21 22 0,20-21 15,1 0-15,0 21 0,21-21 16,0 0-16,0 0 0,21 21 15,0-22-15,1 22 16,-1-21-16,21 21 0,-21-21 16,22 0-16,-1 21 0,0-21 0</inkml:trace>
  <inkml:trace contextRef="#ctx0" brushRef="#br2" timeOffset="154927.23">5334 12891 0,'0'0'0,"21"0"31,-21 21-31,0 0 16,-21 21-1,21-21-15,0 22 0,0-22 0,0 21 16,-21 1-16,21-1 0,-21-21 0,21 21 16,-22 1-16,22-22 0,0 21 15,0-21-15,-21 1 0,21 20 0,0-21 16,0 0-16,0 0 0,0 1 15,21-22 1,1 0-16,-1 0 16,-21-22-16,0 1 0,0 0 0,0 0 15</inkml:trace>
  <inkml:trace contextRef="#ctx0" brushRef="#br2" timeOffset="155095.01">5080 13272 0,'0'0'0,"21"-22"31,0 22-31,0 0 16,22 0-16,-22 0 0,21-21 15,1 21-15,-1-21 0,0 21 0,1-21 16,-1 21-16,0-21 0,1 21 16,-22-21-16,21 21 0,0-22 0</inkml:trace>
  <inkml:trace contextRef="#ctx0" brushRef="#br2" timeOffset="155751.4">7070 13356 0,'0'-21'16,"21"0"-1,-21 0-15,0 0 0,21-1 16,-21 1-16,0-21 0,0 21 16,0 0-16,0-22 0,0 22 0,-21-21 15,0 21-15,-1-1 0,1 1 16,0 21-16,0-21 0,0 21 0,-22 0 15,22 0-15,-21 21 0,0-21 0,20 21 16,-20 1-16,21 20 0,-21-21 16,20 21-16,1-20 0,0 20 0,0-21 15,0 21-15,21-20 0,0-1 0,0 21 16,0-21-16,0 0 16,0 1-16,21-1 0,0-21 0,0 21 15,0-21-15,22 0 0,-22 0 0,21 0 16,-21 0-16,22 0 0,-1-21 15,0 0-15,-20-1 0,20 1 0,-21 0 16,21 0-16,-20-21 0,-1 20 0,21-20 16,-21 0-16,-21-22 0,21 22 15,1 0-15,-22-22 0,0 22 0,0-22 16,0 22-16,0 0 0,0 20 0,0-20 16,0 21-16,0 0 0,0 0 15,0 42 1,0 0-16,0 0 0,0 0 15,0 22-15,0-1 0,0 0 16,0 22-16,0-22 0,0 22 16,0-22-16,0 0 0,0 22 0,0-22 15,0 0-15,0-20 0,0 20 0,0-21 16,0 0-16,21 0 0,0 1 16,0-1-16,0-21 0,0 0 15,1 0-15,-1 0 0,21 0 0,-21-21 16,0 21-16,22-22 0</inkml:trace>
  <inkml:trace contextRef="#ctx0" brushRef="#br2" timeOffset="156126.91">7789 12933 0,'0'0'0,"0"-21"0,0 0 16,-21 21-1,0 21-15,21 0 0,-21-21 16,0 42-16,21-21 0,-22 22 0,1-22 15,21 21-15,-21-21 0,21 22 0,-21-22 16,0 21-16,21-21 0,0 22 16,0-22-16,0 0 0,0 0 0,0 0 15,21 1-15,0-22 0,21 0 16,-20 0-16,-1 0 16,0 0-16,21 0 0,-21 0 0,22-22 15,-22 1-15,21 0 0,-21 0 0,1 0 16,-1 0-16,0-1 0,-21-20 15,0 0-15,0 21 0,0-22 0,0 22 16,0-21-16,0-1 0,-21 22 0,0 0 16,-1 0-16,1 21 0,0 0 15,0 0-15,-21 0 0,20 0 0,1 0 16,0 0-16,0 0 0,0 21 0,0 0 16,21 0-16,-22 1 0,22-1 15,0 0-15,0 0 0,22-21 16,20 21-16,-21-21 0,0 0 15</inkml:trace>
  <inkml:trace contextRef="#ctx0" brushRef="#br2" timeOffset="156755.37">8255 13208 0,'21'0'31,"0"0"-31,0 0 0,1-21 0,-1 0 15,-21 0-15,21 21 0,0-22 16,0 1-16,-21 0 0,21 0 0,1 0 16,-22 0-16,21-1 0,-21 1 15,0 0-15,0 0 0,0 0 16,-21 21 0,-1 0-16,1 0 0,0 0 0,21 21 15,-21 0-15,0 0 0,0 0 16,-1 1-16,1-1 0,21 21 0,0-21 15,-21 22-15,21-22 0,0 0 0,-21 21 16,21-21-16,0 1 0,0-1 16,0 0-16,0 0 0,21 0 0,0-21 15,0 21-15,1-21 0,-1 0 16,21 0-16,-21 0 0,0 0 16,22 0-16,-1 0 0,0-21 15,1 0-15,-1 0 0,0 0 0,1 0 16,-1-1-16,22 1 0,-43-21 0,21 21 15,-21-22-15,22 22 0,-43-21 16,21 21-16,-21 0 0,0-1 0,0 1 16,-21 21-1,-1 0-15,1 21 0,-21 1 16,21-22-16,21 21 0,-21 0 0,21 0 16,0 21-16,0-20 0,0-1 0,0 0 15,0 0-15,21 0 0,-21 0 16,21-21-16,0 22 0,0-1 0,0 0 15,1-21-15,20 21 0,-42 0 16,21-21-16,0 21 0,-42-21 31,0 0-31,-21 0 0,20 0 0,-20 0 16,0 0-16,-1 0 0,22 0 0,-21 0 16,0 0-16,20 0 0,1 0 15,0 0-15,0 0 0,21-21 16,0 0-16,21 0 15</inkml:trace>
  <inkml:trace contextRef="#ctx0" brushRef="#br2" timeOffset="157451.39">9991 13018 0,'0'0'0,"0"-22"0,0 1 0,21 0 0,-21 0 16,21 0-16,-21 0 16,0-1-16,21 22 0,-21-21 15,21 21 1,-21 21 0,0 1-16,0-1 0,0 0 15,0 0-15,0 21 0,0-20 0,0-1 16,0 21-16,0-21 0,0 22 15,0-22-15,0 0 0,0 0 16,-21 0-16,21 0 0,0 1 0,0-1 16,-21 0-16,0-21 31,21-21-31,0 0 16,0-1-16,0 1 0,0 0 15,0-21-15,0 21 0,21-1 16,0-20-16,0 0 0,-21 21 0,21-22 15,22 1-15,-22 21 0,0-22 0,21 22 16,-20 0-16,20 0 0,-21 0 16,21 21-16,1 0 0,-22 0 15,21 0-15,-21 0 0,22 21 0,-22 0 16,0 0-16,0 22 0,0-22 16,-21 21-16,0 0 0,0-20 0,0 20 15,0-21-15,0 21 0,-21-20 0,0-1 16,0 0-16,21 0 0,-21 0 15,0 0-15,-1-21 0,22 22 16,0-44 15,22 1-31,-22 0 0,21 21 16,0-21-16,0 0 0</inkml:trace>
  <inkml:trace contextRef="#ctx0" brushRef="#br2" timeOffset="157846.5">11007 12785 0,'0'0'0,"0"-21"0,0-1 31,-22 22-31,1 22 16,0-1-16,0 0 0,21 0 0,-42 21 16,42-20-16,-22 20 0,1-21 15,0 21-15,0 1 0,0-22 0,21 21 16,0-21-16,0 1 0,0 20 15,0-21-15,0 0 0,21 0 16,-21 1-16,42-22 0,-21 0 16,1 0-16,-1 0 0,21 0 0,-21 0 15,22 0-15,-1-22 0,-21 22 16,21-21-16,-20 0 0,-1 0 0,21 0 16,-21-22-16,-21 22 0,0-21 0,0 21 15,0-22-15,0 1 0,0 0 16,0-1-16,-21 1 0,0 21 0,0-21 15,0 20-15,-1 1 0,1 21 0,-21 0 16,21 0-16,-22 0 0,22 0 16,0 0-16,-21 21 0,21-21 15,-1 22-15,1-1 0,21 0 0,-21 0 16,21 0-16,0 0 0,21 1 16,22-22-16,-22 0 0,0 21 15</inkml:trace>
  <inkml:trace contextRef="#ctx0" brushRef="#br2" timeOffset="158175.43">11832 12404 0,'0'0'0,"-21"-21"31,0 21-31,0 0 0,-1 21 15,1 0-15,21 21 0,-21-21 0,0 22 16,0-1-16,0 0 0,21 1 16,-22-1-16,1 22 0,21-22 0,-21 0 15,21 1-15,0-1 0,0 0 0,0 1 16,0-1-16,0-21 0,0 21 16,0-20-16,0-1 0,21 0 0,0-21 15,1 21-15,-1-21 0,0 0 0,0 0 16,0 0-16,0 0 0,1 0 15,-1 0-15,21-21 0,-21 21 16,0-21-16,1 0 0,-1-1 0,0 1 16,0 0-16,0 0 0,-21 0 0,0 0 15</inkml:trace>
  <inkml:trace contextRef="#ctx0" brushRef="#br2" timeOffset="158398.63">11493 12742 0,'0'0'0,"0"-21"16,22 21 0,-1 0-16,0 0 15,21 0-15,1 0 0,-22 0 16,21 0-16,0 0 0,22-21 0,-22 21 16,1 0-16,-1 0 0,0 0 0,1 0 15,-1-21-15,-21 21 0,0 0 0,-21-21 31,-21 21-15</inkml:trace>
  <inkml:trace contextRef="#ctx0" brushRef="#br2" timeOffset="160407.89">14118 12679 0,'21'-21'63,"0"21"-47,1 0-16,-1-21 0,0-1 15,0 22-15,0-21 16,-21 0-16,21 0 0,1 0 15,-22 0-15,0-1 0,0 1 16,0 0-16,0 0 16,0 0-16,0 0 0,-22-1 0,1 1 15,21 0 1,-21 21-16,0 0 234,0 0-218,21-21-16,-21 21 16,-1 0-16,1 0 0,0 0 15,0 0-15,0 0 0,0 0 16,-1 21-16,1-21 0,-21 21 15,21-21-15,-22 21 0,22 1 0,-21-1 16,21 0-16,-22 0 0,22 0 0,-21 0 16,21 1-16,0-1 0,-1 0 15,22 0-15,0 0 0,-21-21 16,21 21-16,0 1 16,21-22-16,1 21 15,-1-21-15,0 21 0,0-21 0,0 21 16,22 0-16,-22-21 0,0 21 15,21 1-15,-21-1 0,22 0 0,-22-21 16,21 21-16,-21 0 0,1 0 0,-1 1 16,0-1-16,-21 0 0,0 0 15,0 0-15,0 0 0,0 1 16,0-1-16,0 0 0,-21-21 16,0 21-16,-22 0 0,22-21 15,0 21-15,-21 1 0,-1-22 0,22 0 16,-21 0-16,-1 0 0,22 0 0,-21 0 15,0 0-15,20 0 0,-20 0 16,21 0-16,0-22 0,0 22 0,-22-21 16,22 0-16,21 0 0,-21 0 0,21-22 15,-21 22-15,21 0 0,0-21 16,-21 21-16,21-1 0,0 1 0,0 0 16,0 0-16,0 42 31,21 0-31,-21 22 15,21-22-15,0 0 0,-21 21 16,21-21-16,-21 1 0,21 20 0,1-21 16,-1 0-16,-21 0 0,21 1 0,0-1 15,0 0-15,0-21 0,1 0 16,-1 21-16,21-21 0,-21 0 0,22 0 16,-1 0-16,0 0 0,1-21 0,-1 0 15,0 0-15,22 21 0,-22-22 16,0 1-16,1-21 0,-1 21 0,0 0 15,-20-22-15,20 22 0,-21-21 0,0 21 16,0-1-16,-21-20 0,0 21 16,22 0-16,-22 0 0,0-1 15,-22 44 17,22-1-32,-21 0 0,21 21 15,0-21-15,0 1 0,-21 20 16,21-21-16,-21 21 0,21-20 0,0-1 15,0 21-15,0-21 0,0 0 0,21 1 16,0-1-16,0-21 16,1 0-16,-1 0 0,0 0 0,21 0 15,-21 0-15,22 0 0,-22 0 0,0 0 16,21-21-16,-20-1 0,20 1 16,-21 0-16,0 0 0,22 0 15,-22 0-15,0-1 0,-21 1 0,21-21 16,-21 21-16,21 0 0,-21-1 15,0 1-15,0 42 32,-21-21-17,21 22-15,-21-1 0,21 0 0,0 0 16,0 0-16,0 0 0,0 1 0,-21-1 16,21 0-16,0 0 15,0 0-15,21 0 0,0-21 16,0 0-16,0 0 0,1 0 15,-1 0-15,0 0 0,21 0 16,-21 0-16,22 0 0,-1-21 0,-21 0 16,22 0-16,-22 0 0,21 0 0,-21-1 15,0 1-15,1 0 0,-22 0 16,0 0-16,21-22 0,-21 22 0,0 0 16,0 0-16,0 0 0,0 0 0,0-1 15,-21 44 1,21-1-1,0 0-15,-22 0 0,1 21 0,0 1 16,21-22-16,-21 21 0,0 1 16,21-1-16,-21 21 0,-1-20 15,22-1-15,-21 0 0,0 1 0,21-1 0,-21 22 16,21-22-16,0 0 16,0-21-16,0 22 0,0-1 0,0-21 15,0 0-15,0 1 0,0-1 0,21-21 31,-21-21-31,21-1 16,0-20-16,1 21 0</inkml:trace>
  <inkml:trace contextRef="#ctx0" brushRef="#br2" timeOffset="160691.16">15367 12912 0,'0'0'0,"0"-21"0,21-85 16,0 85-1,0-1-15,-21 1 0,22 0 0,20 21 16,-21-21-16,0 21 0,22 0 0,-22 0 16,21 0-16,-21 0 0,22 0 15,-22 21-15,21 0 0,-21 0 0,-21 1 16,0 20-16,0-21 0,0 0 16,0 22-16,-21-22 0,-21 0 0,21 21 15,-22-21-15,-20 1 0,20-22 16,-20 21-16,21 0 0,-1-21 0,1 21 15,0-21-15,-1 0 0,22 0 0,42 0 32,0 0-32,1 0 0,20 0 15,-21-21-15,21 0 0,1 21 16</inkml:trace>
  <inkml:trace contextRef="#ctx0" brushRef="#br2" timeOffset="160971.14">16002 12721 0,'0'0'0,"0"-21"0,0 0 0,-21 42 31,21 0-15,-21 0-16,21 22 0,0-22 0,0 42 16,0-20-16,0-1 0,0 22 15,-22-22-15,22 21 0,0-20 0,-21-1 16,21 22-16,-21-22 0,21 0 0,0 22 15,0-22-15,0 0 0,0-20 16,0 20-16,0 0 0,0-21 0,0 1 16,0-1-16,0 0 0,21-42 47,-21 0-47,0-22 0,0 22 15</inkml:trace>
  <inkml:trace contextRef="#ctx0" brushRef="#br2" timeOffset="161239.37">15917 13081 0,'0'0'0,"43"-190"31,-22 147-31,0 22 0,0 0 0,0 0 0,0 0 16,22-1-16,-22 1 0,21 21 16,1 0-16,-1 0 0,-21 0 0,21 0 15,1 0-15,-22 21 0,0 1 0,0-1 16,-21 21-16,0-21 0,0 22 15,0-22-15,-21 21 0,-21-21 16,21 0-16,-22 22 0,1-22 0,0 0 16,-1 0-16,1-21 0,0 21 15,-1-21-15,22 0 0,0 0 0,0 0 16,42 0 0,21-21-1,-21 0-15,22 0 0,-22 0 0,21 21 16</inkml:trace>
  <inkml:trace contextRef="#ctx0" brushRef="#br2" timeOffset="161603.35">16785 12679 0,'0'0'0,"-21"-21"31,0 42-31,0-21 0,-1 21 0,1 0 16,0 0-16,-21 1 0,21 20 15,-1-21-15,22 21 0,-21-20 0,21-1 16,0 0-16,0 21 0,0-21 0,0 1 16,0-1-16,21-21 0,-21 21 15,22-21-15,-1 0 0,21 0 0,-21 0 16,0 0-16,22 0 0,-22 0 0,0-21 16,21 21-16,-20-21 0,-1-1 15,0-20-15,0 21 0,0-21 16,-21 20-16,0-20 0,0 21 0,0-21 15,0 20-15,0 1 0,-21 0 16,0 0-16,0 0 0,-22 21 0,22 0 16,0 0-16,-21 0 0,21 0 0,-1 0 15,1 21-15,0 0 0,0-21 16,21 21-16,0 0 0,0 1 16,0-1-16,21-21 0,0 21 0,0-21 15,1 0-15</inkml:trace>
  <inkml:trace contextRef="#ctx0" brushRef="#br2" timeOffset="161947.54">17081 12742 0,'0'0'0,"0"-21"0,22-21 16,-22 21-16,21 0 0,0 21 0,0-22 16,0 22-16,0 0 0,1-21 15,-1 21-15,21 0 0,-21 0 0,22 0 16,-22 21-16,21 1 0,-21-1 0,0 0 15,22 0-15,-43 21 0,21-20 16,-21 20-16,0 0 0,0-21 0,0 22 16,-21-22-16,0 0 0,-1 0 15,1 0-15,0 1 0,0-1 0,0 0 16,0-21-16,-1 0 0,1 0 16,21-21-1,0 0-15,0-1 0,0 1 16,0 0-16,0 0 0,21 0 15,1 0-15,-22-22 0,21 22 0,0-21 16,0 21-16,0-1 0,0 1 0,1 0 16,-1 0-16,0 0 0,0 21 15,0-21-15,-21-1 0,21 22 0,1 0 16,-1-21-16</inkml:trace>
  <inkml:trace contextRef="#ctx0" brushRef="#br2" timeOffset="162239.45">18140 12213 0,'0'0'0,"0"-21"0,0 0 0,-21 21 15,-1 21 1,22 0-16,0 0 0,-21 1 16,0-1-16,0 21 0,21 0 0,0-20 15,-21 20-15,0 0 0,21 1 0,-22-1 16,1 0-16,21 1 15,-21-1-15,0 0 0,21 1 0,-21-22 16,21 21-16,-21 0 0,21-20 0,0 20 16,0-21-16,0 0 0,0 0 15,0 1-15,0-1 0,21-21 0,0 0 16,0 0-16,0 0 0,0 0 0,1 0 16,-1 0-16,0 0 0,21-21 15,-21-1-15,1 1 0,-1 0 0,0 0 16</inkml:trace>
  <inkml:trace contextRef="#ctx0" brushRef="#br2" timeOffset="162407.93">17907 12615 0,'0'0'0,"-21"0"16,0 0-16,-1 0 0,44 0 31,-1 0-31,0 0 16,0 0-16,0 0 0,0 0 0,1 0 15,20 0-15,-21-21 0,21 21 16,-20 0-16,20-21 0,-21 21 0</inkml:trace>
  <inkml:trace contextRef="#ctx0" brushRef="#br2" timeOffset="162907.4">20616 12277 0,'0'0'0,"21"-43"0,22-62 16,-43 83-16,0 1 15,0 0-15,0 42 16,-21-21-16,-1 43 15,1-22-15,-21 21 0,21 0 16,0 1-16,-1-1 0,-20 0 0,21 22 16,0-22-16,-22 1 0,22 20 15,0-21-15,21 1 0,0-1 16,-21 0-16,21 1 0,0-22 0,0 21 16,0-21-16,0 1 0,21-1 0,0 0 15,0 0-15,1-21 0,20 0 16,-21 0-16,21 0 0,1 0 0,-22 0 15,21 0-15,-21-21 0,1 0 0,-1 0 16,0-1-16,-21 1 0</inkml:trace>
  <inkml:trace contextRef="#ctx0" brushRef="#br2" timeOffset="163087.47">20235 12615 0,'0'0'0,"-21"0"16,0 0-16,42 0 31,0 0-31,22 0 16,-22 0-16,21 0 0,-21 0 0,22 0 15,20 0-15,-21-21 0,1 21 16,-1-21-16,0 21 0,1 0 0,-1-21 16,0 21-16</inkml:trace>
  <inkml:trace contextRef="#ctx0" brushRef="#br2" timeOffset="163442.69">20870 12594 0,'0'21'31,"21"-21"-31,1 0 16,-1 0-16,0 0 0,0 0 15,0-21-15,22 21 0,-22-21 0,21 21 16,-21-21-16,22 21 0,-22-21 0,0 21 15,0-21-15,0-1 0,-21 1 16,0 0-16,-21 0 16,0 21-16,0 0 15,-22 0-15,22 0 0,-21 21 16,21 0-16,0-21 0,-22 21 0,22 22 16,0-22-16,0 0 0,0 0 0,21 22 15,0-22-15,0 21 0,0-21 16,0 22-16,0-22 0,0 0 0,0 0 15,21 0-15,21 0 0,-21 1 0,22-22 16,-22 0-16,21 0 0,0 0 16,1 0-16,20 0 0,-20 0 0,-1 0 15,0 0-15,1-22 0,-1 1 0,-21 0 16</inkml:trace>
  <inkml:trace contextRef="#ctx0" brushRef="#br2" timeOffset="163658.37">21569 12573 0,'0'-21'0,"0"42"0,0-63 0,0 21 15,0-1-15,21 22 16,0 0 0,-21 22-16,21-1 0,0 0 15,1 0-15,-1 0 0,0 0 0,0 22 16,0-22-16,0 21 0,22-21 0,-22 1 16,0 20-16,0-21 0,0 0 15,-21 0-15,22-21 0,-22 22 0,21-1 16,0-42 15,-21-1-31,0 1 0</inkml:trace>
  <inkml:trace contextRef="#ctx0" brushRef="#br2" timeOffset="163866.42">22077 12446 0,'0'0'15,"0"-21"-15,0 0 0,-21 21 16,-22 21-1,22 0-15,0 0 0,-21 0 0,-1 22 16,22-22-16,-21 21 0,-1-21 16,1 22-16,21-22 0,-21 21 15,20-21-15,-20 1 0,21 20 0,21-21 16,0 0-16,0 0 16,0 1-16,21-22 0,0 0 15,0 0-15,1 0 0,20 0 0,-21-22 16,21 22-16</inkml:trace>
  <inkml:trace contextRef="#ctx0" brushRef="#br2" timeOffset="164151.4">22564 12107 0,'0'0'0,"0"-42"0,0 21 31,0 42-31,0 21 0,-22-20 15,1 20-15,0 0 0,0 1 0,0-1 16,0 21-16,-1-20 0,1 20 16,0-20-16,0-1 0,21 21 0,0-20 15,-21-1-15,21 0 0,0 1 0,0-1 16,0-21-16,0 22 0,21-22 16,-21 0-16,21 0 0,0 0 0,0-21 15,1 0-15,-1 0 0,0 0 0,0 0 16,21 0-16,-20 0 15,-1 0-15,0-21 0,0 0 0,0 0 16,0 0-16,-21-1 0</inkml:trace>
  <inkml:trace contextRef="#ctx0" brushRef="#br2" timeOffset="164395.63">22246 12425 0,'0'0'0,"-21"0"0,0 0 0,42 0 31,0 0-31,0 0 0,22 0 0,-1 0 16,0 0-16,22 0 0,-22 0 15,22 0-15,-1 0 0,1 0 0,-1 0 16,1 0-16,-22-21 0,21 21 16,-20 0-16,-1 0 0,-21 0 15,0 0-15,1 0 0,-44 0 31,-20 0-31,0 21 0,-1-21 16</inkml:trace>
  <inkml:trace contextRef="#ctx0" brushRef="#br2" timeOffset="169818.49">2815 14542 0,'-21'0'16,"0"0"-1,0 0-15,21-22 32,-22 1-32,22 0 0,-21 21 15,21-21-15,0 0 0,0 0 16,0-1-16,0 1 0,21 0 15,1 0-15,-1 0 0,0 21 16,0-21-16,21-1 0,-20 22 0,-1-21 16,0 21-16,0 0 0,0 0 15,0 0-15,1 0 0,20 0 0,-21 0 16,-21 21-16,21 1 0,0-1 0,1 21 16,-22 0-16,21 1 15,-21-1-15,0 0 0,0 1 0,0 20 16,0-20-16,0-1 0,-21 0 15,-1 1-15,1-1 0,-21 0 0,21 1 16,-22-22-16,22 21 0,-21-21 16,21 22-16,-22-22 0,22 0 0,-21 0 15,0-21-15,-1 0 0,22 0 16,-21 0-16,-1 0 0,22 0 0,-21 0 16,21-21-16,0 0 0,-22 0 15,43-1-15,-21 1 0,21 0 0,0-21 16,0-1-16,0 22 0,0-21 15,0 0-15,0-1 0,21 1 16,0 0-16,1 20 0,-1-20 0,21 21 16,-21-21-16,0 20 0,22 22 15,-22-21-15,21 21 0,-21 0 0,1 21 16,-1-21-16,21 22 0,-21 20 16,0-21-16,1 0 0,-1 22 0,-21-1 15,21-21-15,0 21 0,-21 1 16,0-22-16,0 0 0,21 21 0,-21-20 15,21-1-15,1 0 0,-22 0 16,0 0-16,0 0 0,21 1 0,0-22 16,-21 21-16,21-21 0,0 0 31</inkml:trace>
  <inkml:trace contextRef="#ctx0" brushRef="#br2" timeOffset="170187.41">3556 14859 0,'0'21'15,"0"0"-15,21-21 31,0 0-31,0 0 16,1 0-16,-1-21 16,0 21-16,-21-21 0,0 0 15,0 0-15,-21 21 16,21-21-16,-21 21 16,-22 0-16,22 0 0,0 0 0,0 0 15,0 0-15,21 21 0,-22-21 16,22 21-16,-21-21 0,21 21 15,0 0 1,21-21 0,1 0-16,-1 0 15,0 0-15</inkml:trace>
  <inkml:trace contextRef="#ctx0" brushRef="#br2" timeOffset="176139.97">5334 14605 0,'21'0'32,"0"0"-17,-21-21-15,21 21 16,-21-21-16,22 21 0,-22-21 16,0-1-16,21 22 0,-21-21 0,0 0 15,0 0-15,0 0 0,0 0 16,-21-1-16,-1 1 15,1 21-15,0 0 0,0 0 0,0 0 16,0 0-16,-22 0 16,22 0-16,-21 21 0,21 1 0,-22-1 0,22 0 15,-21 21-15,21-21 0,-22 22 16,22-22-16,0 21 0,0 1 16,0-1-16,-1 0 0,22-21 0,0 22 15,0-1-15,0-21 0,0 22 16,0-22-16,0 0 0,0 0 0,0 0 15,22 0-15,-1-21 0,0 22 0,0-22 16,0 0-16,0 0 0,22 0 16,-22 0-16,0 0 0,0-22 0,22 1 15,-22 0-15,21 0 0,-21 0 16,0 0-16,1-1 0,20 1 0,-21-21 16,-21 21-16,21-22 0,-21 1 0,21 0 15,-21 21-15,0-22 16,0 1-16,0 21 0,0-22 0,0 22 15,0 0-15,0 0 0,0 42 32,0 0-32,0 0 0,0 22 0,0-22 15,0 21-15,0-21 0,0 22 16,0-22-16,0 21 0,22-21 0,-1 22 16,-21-22-16,21 0 0,0 0 0,-21 0 15,21 1-15,0-22 0,1 0 16,-1 21-16,0-21 0,0 0 0,0 0 15,0 0-15,1-21 0</inkml:trace>
  <inkml:trace contextRef="#ctx0" brushRef="#br2" timeOffset="176398.81">6054 14245 0,'0'0'0,"0"-21"0,0-21 31,0 63-15,-22 0-16,1 21 0,21-20 16,-21 20-16,21 0 15,0 22-15,0-22 0,-21 0 0,21 1 16,-21-1-16,21 0 0,0 1 0,0-22 16,0 21-16,0-21 0,0 22 15,0-22-15,0 0 0,0 0 16,21-21-16,0 0 15,0 0-15,0-21 16,1 21-16</inkml:trace>
  <inkml:trace contextRef="#ctx0" brushRef="#br2" timeOffset="177138.91">6392 14118 0,'0'0'0,"0"-21"0,0 0 15,0 42 1,0 0-16,-21 0 0,21 1 0,-21 20 16,21 0-16,0 1 0,0-1 0,-21 0 15,21 22-15,-21-22 0,21 0 16,-22 1-16,22-1 0,0 0 0,-21 1 16,21-1-16,0-21 0,0 22 15,0-22-15,0 0 0,0 0 0,0 0 16,21 0-16,1-21 15,-1 0-15,0 0 16,21 0-16,-21 0 0,1-21 0,20 21 16,0-21-16,-21 0 0,22 0 0,-1 0 15,0-1-15,-20-20 0,-1 21 16,21 0-16,-21-22 0,0 22 0,-21-21 16,0 21-16,0 0 0,0-1 0,0 1 15,-21 21 1,0 0-16,0 0 0,0 0 0,0 0 15,-22 0-15,22 21 0,21 1 0,-21-1 16,0 0-16,21 0 16,0 0-16,0 0 0,21 1 15,0-1-15,0 0 0,0 0 16,1 0-16,-1-21 16,0 21-16,0 1 0,0-1 0,0-21 15,-21 21-15,22 0 0,-1 0 16,-21 0-1,21-21 1,0 0-16,0 0 0,0 0 16,1-21-16,-1 21 15,0-21-15,0 0 0,0 21 0,0-21 16,-21 0-16,22-1 0,-1 1 16,0 0-16,0 0 0,0 0 15,-21-22-15,0 22 0,21 0 0,-21 0 16,22 0-16,-22 42 31,0 0-31,0 21 16,0-20-16,0-1 0,-22 21 0,22-21 15,0 0-15,0 1 0,0-1 16,0 0-16,0 0 0,0 0 0,0 0 16,0 1-16,22-22 15,-1 0 1,0 0-16,0-22 0,0 1 15,0 0-15,1 0 0,-22 0 0</inkml:trace>
  <inkml:trace contextRef="#ctx0" brushRef="#br2" timeOffset="177334.76">7302 14224 0,'-42'0'15,"21"0"-15</inkml:trace>
  <inkml:trace contextRef="#ctx0" brushRef="#br2" timeOffset="177543.68">6011 14415 0,'0'0'0,"-21"0"16,-64 21 0,64-21-16,21 21 0,21-21 31,22 0-31,-1 0 0,0 0 15,1 0-15,-1-21 0,22 21 0,-1-21 16,22 21-16,-22-22 0,22 22 0,-22 0 16,22-21-16</inkml:trace>
  <inkml:trace contextRef="#ctx0" brushRef="#br2" timeOffset="178099.38">7705 14182 0,'0'0'0,"-22"0"47,22 21-47,0 0 0,0 0 16,0 0-16,0 1 0,0 20 15,0 0-15,0-21 0,0 22 0,0-1 16,0 0-16,-21 1 0,21-1 0,0 0 15,0 1-15,0-1 0,0-21 16,-21 22-16,21-22 0,0 0 0,0 0 16,0 0-16,0 0 0,0 1 15,0-44 17,0 1-17,0 0-15,0 0 0,0 0 0,0 0 16,0-1-16,0-20 0,21 21 15,0 0-15,1 0 0,-1-22 0,0 22 16,0 0-16,21 0 0,-20 21 16,20-21-16,-21 21 0,21 0 0,-20 0 15,20 0-15,-21 0 0,0 0 0,0 21 16,1 0-16,-1 0 0,-21 0 16,0 0-16,0 1 0,0-1 15,0 0-15,0 0 0,-21 21 0,-1-20 16,-20-1-16,21-21 0,-21 21 0,-1 0 15,22 0-15,-21-21 0,-1 21 16,22-21-16,-21 0 0,21 0 0,-22 0 16,22 0-16,0 0 0,0 0 0,21-21 31,21 21-15,0-21-16,0 0 0,1 0 0,-1 21 15</inkml:trace>
  <inkml:trace contextRef="#ctx0" brushRef="#br2" timeOffset="178775.67">8382 14351 0,'0'0'0,"0"21"31,0 0-31,-21 1 0,21-1 16,-21 21-16,21 0 0,0-20 0,0 20 15,-22 0-15,22-21 0,0 22 16,-21-1-16,21-21 0,0 0 0,0 22 16,0-22-16,0 0 15,21 0-15,1-21 0,-1 0 0,0 0 16,0 0-16,0 0 0,0 0 16,1 0-16,20 0 0,-21-21 0,0 0 15,22 0-15,-22 0 0,0-1 0,0 1 16,0-21-16,0 21 0,-21-22 15,22 1-15,-22 21 0,21-21 0,-21 20 16,0-20-16,0 21 0,0 0 16,0 42-1,-21 0 1,-1 21-16,22-20 0,-21-1 16,21 21-16,0-21 0,0 0 15,-21 22-15,21-22 0,0 0 0,0 0 16,0 0-16,0 1 0,0-1 0,21-21 15,0 21-15,1-21 0,-1 0 16,0 0-16,21 0 0,-21 0 0,22 0 16,-22 0-16,21-21 0,1 0 0,-22-1 15,21 1-15,-21 0 0,0-21 16,22 21-16,-43-22 0,21 1 0,0 0 16,-21-1-16,21-20 0,-21 20 0,0-20 15,0 21-15,0-1 0,0 22 16,0-21-16,0 21 0,0-1 15,0 1-15,0 0 0,0 42 16,0 0 0,0 22-16,-21-22 0,21 21 0,0 1 15,-21-1-15,21 21 0,-21-20 0,21-1 16,0 0-16,0 1 0,0 20 16,0-42-16,0 22 0,0-22 0,0 21 15,0-21-15,21 1 0,0-22 0,0 21 16,0-21-16,1 0 0,-1 0 15,0 0-15,0 0 0,0 0 0,0-21 16,1 21-16</inkml:trace>
  <inkml:trace contextRef="#ctx0" brushRef="#br2" timeOffset="179407.01">9588 14584 0,'0'0'0,"-21"0"0,21 42 15,0-21 1,21-21 0,1 0-16,-1 0 0,0 0 15,0 0-15,0-21 0,0 21 0,1-21 16,-1 0-16,0 21 0,-21-21 0,21 0 16,-21-1-16,21 1 15,-21 0-15,0 0 0,0 0 0,0 0 16,-21-1-16,0 22 0,0 0 15,0 0-15,-1 0 0,1 22 16,-21-22-16,21 21 0,0 21 0,-1-21 16,22 0-16,0 1 0,-21 20 0,21-21 15,0 21-15,0-20 0,0-1 16,0 0-16,0 0 0,0 0 0,0 0 16,21 1-16,1-1 0,-1-21 0,0 21 15,0-21-15,21 0 0,-20 0 16,20 0-16,0 0 0,1 0 15,-1-21-15,-21 0 0,21 21 0,1-22 16,-22 1-16,21 0 0,-21 0 0,22 0 16,-22-22-16,0 22 0,-21-21 15,0 21-15,0 0 0,0-22 0,0 22 16,0 0-16,-21 21 16,0 0-16,0 0 0,-1 0 15,1 0-15,0 21 0,21 0 0,-21 0 16,21 1-16,0 20 0,0-21 0,0 0 15,0 0-15,0 1 0,0-1 16,0 0-16,21 0 0,0 0 0,0 0 16,1-21-16,-1 22 0,0-1 15,0-21-15,-21 21 16,0 0-16,-21-21 16,0 0-1,0 0-15,-22 0 0,22 0 0,0 0 16,0 0-16,0-21 0,-1 21 15,-20-21-15,21 21 0,21-21 0,-21-1 16,21 1-16,-21 0 0,21 0 0</inkml:trace>
  <inkml:trace contextRef="#ctx0" brushRef="#br2" timeOffset="179646.75">9144 14224 0,'0'0'0,"-21"0"0,0 0 16,21-21-16,0 0 16,21 21-16,0 0 0,21-21 0,1 21 15,-1 0-15,0-22 0,1 22 16,-1 0-16,21-21 0,-20 21 0,20 0 16,-20 0-16,-1-21 0,21 21 0,-20 0 15,-22 0-15,21 0 0,1 0 16,-22 0-16,0 0 0</inkml:trace>
  <inkml:trace contextRef="#ctx0" brushRef="#br2" timeOffset="180315.26">11790 14711 0,'0'0'0,"0"-21"16,0 0-16,0-1 16,21 1-16,-21 0 0,21 0 15,0 0-15,0 0 0,-21-1 0,0-20 16,22 21-16,-22-21 0,0 20 0,0-20 16,0 21-16,0 0 15,-22-22-15,1 22 0,0 0 0,0 21 16,-21-21-16,20 21 0,-20 0 0,21 0 15,-21 0-15,20 21 0,-20 0 16,21 0-16,-21 22 0,20-22 0,-20 21 16,21 1-16,0-1 0,0 0 0,-1 1 15,22-1-15,0 0 0,0 1 16,0-22-16,0 0 0,22 0 0,-1 0 16,0 0-16,0-21 0,0 0 0,22 0 15,-22 0-15,21 0 0,0 0 16,-20-21-16,20 0 0,0 21 0,1-21 15,-22 0-15,21-22 0,-21 22 16,0 0-16,1 0 0,-1-21 16,-21 20-16,0-20 0,21 21 0,-21 0 15,0 0-15,0 42 32,0 0-32,0 0 0,0 0 15,0 0-15,0 22 0,0-22 16,0 0-16,0 0 0,0 0 0,21 1 15,-21-1-15,21-21 0,0 21 0,1 0 16,-1-21-16,0 0 0,21 0 16,-21 0-16,22 0 0,-22 0 0,0 0 15,21 0-15,-20-21 0,-1 21 16</inkml:trace>
  <inkml:trace contextRef="#ctx0" brushRef="#br2" timeOffset="180666.68">12361 14563 0,'0'0'0,"0"-43"0,0-62 31,0 83-31,0 1 0,21 0 16,-21 0-16,22 0 0,-1 21 0,0 0 16,0 0-16,0 0 15,0 0-15,22 21 0,-22-21 0,0 21 16,0 0-16,0 22 0,-21-22 0,0 0 16,22 21-16,-22-21 15,0 22-15,0-22 0,0 21 0,0-21 16,0 1-16,-22-1 0,1 0 0,21 0 15,-21 0-15,0-21 16,21-21 0,0 0-1,0 0-15,21 0 0,0-22 16,-21 22-16,21-21 0,1 21 0,-1-22 16,0 1-16,-21 21 0,21-22 0,0 22 15,0 0-15,1 0 0,-1 0 16,0 0-16,0 21 0,0 0 0,0 0 15,1 0-15,-1 0 16,0 21 0,-21 0-16</inkml:trace>
  <inkml:trace contextRef="#ctx0" brushRef="#br2" timeOffset="180982.56">12996 14584 0,'0'0'0,"21"21"0,1-21 15,-1 21-15,0 0 0,0-21 0,0 0 16,0 0-16,1 0 0,20 0 15,-21 0-15,0 0 0,0-21 0,22 0 16,-22 21-16,0-21 0,0 0 16,0 0-16,-21-1 0,22-20 15,-22 21-15,0 0 0,0 0 0,0-1 16,0 1-16,0 0 0,0 0 0,-22 21 16,-20 0-16,21 0 15,0 0-15,0 0 0,-1 21 0,-20 21 16,21-20-16,0-1 0,0 21 15,-1-21-15,22 22 0,-21-22 0,21 21 16,0-21-16,0 22 0,0-22 0,0 0 16,21 0-16,1 0 0,-1-21 15,0 0-15,0 21 0,0-21 0,22 0 16,-22 0-16,21 0 0,0 0 16,-20-21-16,20 0 0,-21 0 15,21 0-15,-20 0 0,20-1 0</inkml:trace>
  <inkml:trace contextRef="#ctx0" brushRef="#br2" timeOffset="181822.81">15176 14288 0,'0'0'15,"-21"0"-15,21-22 0,0 1 0,-21 21 16,0-21-16,0 21 0,21 21 47,0 0-47,0 1 0,0 20 15,0-21-15,0 21 0,0 1 0,-21-22 0,21 21 16,-22 1-16,1-22 16,21 21-16,-21-21 0,0 22 0,21-22 15,-21 0-15,21 0 0,0 0 0,-21 0 16,21-42 15,0 0-31,0 0 0,0 0 0,0 0 16,0-1-16,21-20 0,0 21 15,-21-21-15,21-1 0,0 1 0,22 0 16,-22-1-16,0 22 0,0-21 16,21 21-16,-20-1 0,20 1 15,-21 21-15,0 0 0,22 0 0,-22 0 16,0 0-16,0 0 0,0 21 0,0 22 15,1-22-15,-1 0 0,-21 21 16,0-20-16,0 20 0,0 0 0,0-21 16,0 22-16,0-22 0,0 0 0,0 21 15,0-20-15,0-1 0,0 0 16,0 0-16,0-42 31,0 0-15,0 0-16,0-1 0,0 1 15,21 0-15,0-21 0,0 21 0,0-22 16,1 1-16,-1 21 0,0-22 16,21 1-16,-21 21 0,1 0 0,20 0 15,-21 21-15,21 0 0,-20 0 0,-1 0 16,21 0-16,-21 0 0,0 21 16,1 0-16,-1 0 0,0 21 0,-21-20 15,0-1-15,0 21 0,0-21 16,0 0-16,0 22 0,-21-22 0,0 0 15,-1 0-15,22 0 0,-21 1 16,21-1-16,21-21 31,1 0-15,20-21-16,-21-1 0</inkml:trace>
  <inkml:trace contextRef="#ctx0" brushRef="#br2" timeOffset="183823.36">16785 14351 0,'0'0'0,"0"-21"0,-63-85 15,41 85 1,1 21-16,0 0 16,-21 0-16,21 0 0,-1 0 0,-20 0 15,21 0-15,-21 21 0,20 21 0,-20-20 16,21-1-16,-21 21 0,20 0 15,1 1-15,0-22 0,21 21 0,0 1 16,0-22-16,0 21 0,0-21 16,0 22-16,0-22 0,21 0 0,0-21 15,22 21-15,-22-21 0,0 0 0,21 0 16,-20 0-16,20 0 0,-21 0 16,21 0-16,-20-21 0,20 0 0,-21 21 15,0-21-15,0-22 0,1 22 0,-1 0 16,0-21-16,-21 20 0,0-20 15,21 21-15,-21-21 0,0 20 16,0-20-16,0 21 0,0 0 16,0 42-1,0 0-15,-21 0 16,21 22-16,-21-22 0,21 0 0,0 21 16,0-21-16,0 22 0,0-22 15,0 0-15,0 0 0,0 0 0,21 1 16,0-1-16,0 0 0,0-21 0,1 0 15,-1 0-15,21 0 0,-21 0 16,22 0-16,-1 0 0,-21 0 0,21 0 16,-20-21-16,20 0 0,-21-1 15,21 1-15,-20 0 0,-1 0 16,0-21-16,0 20 0,0-20 0,0 21 16,-21 0-16,0-22 0,0 22 0,0 0 15,0 0-15,0 42 16,-21-21-1,21 21-15,-21 0 0,21 22 0,-21-22 16,21 0-16,0 21 0,-21-20 16,0-1-16,21 0 0,-22 21 0,22-21 15,0 1-15,0-1 0,0 0 0,0 0 16,0-42 31,22 0-47,-1 0 15,0-1-15,-21 1 0,21 0 0,0-21 16,0 21-16,1-1 0,-22 1 0,21-21 16,0 21-16,0 0 0,0 21 15,-21-22-15,0 1 0,21 21 16,-21 21 0,0 1-16,0-1 15,0 0-15,0 0 0,0 0 0,0 0 16,0 1-16,0-1 15,0 0 1,22-21 31,-22-21-47,0 0 31,21 21-31,0 0 47,-21 21-31,0 0-16,0 0 15,21 0-15,-21 0 16,21-21-16,-21 22 0,0-1 16,21-21-16,1 21 0,-1 0 15,0-21-15,0 0 16,0 21-16,0-21 0,1 0 15,-1 0-15,0 0 0,0 0 0,0-21 16,0 21-16,1-21 0,-1 0 16,0 0-16,0-1 0,-21 1 15,21 0-15,-21 0 0,0 0 0,0 0 16,21-1-16,-21 1 0,0 0 16,0 0-16,0 0 15,0 0-15,0-1 16,-21 22-1,0 0-15,21 22 16,-21-22-16,0 21 0,21 0 16,-21-21-16,-1 21 0,22 0 15,0 0-15,-21 1 0,0-1 0,21 0 16,0 0-16,0 0 0,-21 0 16,21 1-16,0-1 0,0 0 15,0 0 1,21-21-16,0 0 15,0 0 1,1-21 0,-1 0-16,0 21 0,-21-21 0,0-1 15,21 22-15,0-21 0,-21 0 16,0 0-16,21 0 0,1 21 0,-22-21 16,0-1-16,0 1 15,0 42 16,0 1-31,0-1 16,0 0-16,-22 0 0,22 0 16,0 0-16,0 1 15,0-1-15,0 0 0,0 0 16,0 0-16,22 0 16,-1-21-16,0 0 0,0 0 0,0 0 15,0 0-15,1 0 0,-1 0 0,0 0 16,0 0-16,0 0 0,0-21 0,1 21 15,-1-21-15,0 0 0,0 0 16,0 0-16,-21-22 0,21 1 0,1 21 16,-1-22-16,-21 1 0,0-21 0,21 20 15,0 1-15,-21 0 0,0-1 16,0 1-16,21 0 0,-21 20 0,0 1 16,0 0-16,0 0 0,-21 21 31,0 0-31,21 21 15,-21 0-15,0 0 0,21 22 16,0-22-16,0 21 0,0 1 0,-22-22 16,22 21-16,0 0 0,0 1 0,0-1 15,0 0-15,0-20 0,0 20 16,0 0-16,22-21 0,-22 1 0,21 20 16,-21-21-16,21-21 0,0 21 0,0 0 15,0-21-15,1 0 0,-1 0 16,0 0-16,0 0 0,0 0 15,0 0-15,1-21 0,-1 21 0,0-21 16,0 0-16,-21 0 0,21 0 0,0-1 16,1 1-16,-22-21 0,21 21 15,-21 0-15,21 21 0,-21-22 0,0 44 32,0-1-32,0 0 15,0 0-15,0 0 0,0 0 16,0 1-16,0-1 0,0 0 0,0 0 15,21 0-15,0 0 16,0-21-16,1 0 0,-1 22 0,0-22 16,0 0-16,0 0 0,0 0 15,1 0-15,-1 0 0,-21-22 16,21 1-16,0 21 0</inkml:trace>
  <inkml:trace contextRef="#ctx0" brushRef="#br2" timeOffset="186203.79">17928 14520 0,'0'-21'0,"0"0"15,0 0-15,0 0 16,-21 21 0,0 0-16,0 0 0,-1 0 15,1 0-15,0 21 16,-21-21-16,21 21 0,-1 0 15,1 0-15,0 22 0,21-22 0,-21 0 16,21 0-16,-21 22 0,21-22 16,0 0-16,0 0 0,0 0 0,0 0 15,0 1-15,21-1 0,0-21 16,0 0-16,-21 21 0,21-21 16,22 0-16,-22 0 0,0 0 0,0 0 15,0 0-15,1-21 0,-1 21 0,0-21 16,0 21-16,0-22 0,0 1 15,1 0-15,-22 0 0,21 0 0,-21-22 16,0 22-16,0-21 0,21 21 0,-21-22 16,0 1-16,21 0 15,-21-1-15,0 1 0,0 0 0,0 21 16,0-22-16,0 22 0,0-21 0,0 21 16,0-1-16,0 1 0,0 0 15,0 42 16,0 0-31,0 1 16,-21-1-16,21 0 0,0 0 0,-21 21 16,21-20-16,0 20 0,0 0 0,0 1 15,-21-22-15,21 21 0,0 0 16,0 1-16,-22-22 0,22 21 0,0-21 16,0 1-16,0-1 0,0 0 15,0 0-15,22 0 0,-22 0 16,21-21-16,0 22 0,0-22 15,0 0-15,0 0 0,1 0 0,-1 0 16,0 0-16,0 0 16,0 0-16,0-22 0,1 22 0,-22-21 15,0 0-15,0 0 0,21 21 16,-21-21-16,-21 21 47,21 21-32,0 0-15,0 0 16,0 0 0,0 1-16,21-22 31,0 0-31,-21-22 0</inkml:trace>
  <inkml:trace contextRef="#ctx0" brushRef="#br2" timeOffset="186515.35">18351 14330 0,'0'0'0,"-21"0"0,0 0 16,0 21 0,21 0-16,0 0 0,0 1 15,0-1-15,21-21 16,0 0-16,0 0 15,1 0-15,-22-21 16,0-1 0,0 1-16,0 0 15,-22 21-15,1-21 16,0 21 0,0 0-16,0 0 0,21 21 31,21-21-16</inkml:trace>
  <inkml:trace contextRef="#ctx0" brushRef="#br2" timeOffset="186826.45">18563 14097 0,'0'0'0,"0"-63"15,0 41 1,0 44 0,0-1-16,0 0 15,-21 0-15,21 0 0,0 0 0,-21 22 16,21-1-16,0 0 0,-21 1 0,-1-1 16,22 0-16,-21 1 0,21-1 15,0 0-15,-21-20 0,21 20 0,0-21 16,0 21-16,0-20 0,0-1 15,0 0-15,0 0 0,21-21 16,0 0-16,1 0 16,-1 0-16,0 0 0,0-21 15,0 21-15,0-21 0,1 0 16,-22-1-16,21 1 0,0 21 0</inkml:trace>
  <inkml:trace contextRef="#ctx0" brushRef="#br2" timeOffset="187011.5">18436 14372 0,'21'0'32,"0"0"-32,1 0 15,-1-21-15,0 21 0,21 0 0,-21 0 16,22-21-16,-22 21 0,21 0 0,-21 0 15,22-21-15</inkml:trace>
  <inkml:trace contextRef="#ctx0" brushRef="#br2" timeOffset="187387.63">18986 14309 0,'-63'63'16,"42"-42"-1,21 1-15,-21-1 0,-1 0 0,22 21 0,-21-21 16,21 22-16,0-22 0,-21 0 16,21 0-16,0 22 0,0-22 15,0 0-15,0 0 0,0 0 16,21-21-16,0 0 0,1 21 0,-1-21 16,0 0-16,0 0 15,0 0-15,0-21 0,1 21 0,20-21 16,-42 0-16,21 0 0,0 0 0,0-1 15,-21 1-15,22 0 0,-22-21 16,0 21-16,0-22 0,0 22 0,0 0 16,0 0-16,-22 0 0,1-1 15,0 22-15,0 0 0,0 0 16,0 0-16,-1 0 0,1 22 16,0-1-16,21 0 0,-21-21 15,21 21-15,0 0 0,0 0 16,0 1-16,21-22 0,0 0 15,0 21-15,1-21 0</inkml:trace>
  <inkml:trace contextRef="#ctx0" brushRef="#br2" timeOffset="187771.68">19325 14478 0,'0'0'0,"-21"-127"16,21 106-1,21 21 1,-21-21-16,21 21 0,22 0 0,-22 0 16,0 0-16,21 0 0,-21 0 0,22 21 15,-22 0-15,0 0 0,0 0 16,0 1-16,1-1 0,-22 0 0,0 21 16,0-21-16,0 1 0,0-1 0,0 0 15,0 0-15,0 0 0,0 0 16,0 1-16,-22-22 0,1 21 15,0-21-15,21-21 32,0-1-17,0 1-15,0 0 0,21 0 0,-21 0 16,21 0-16,1-1 0,-1-20 16,0 21-16,0 0 0,0 0 0,0-22 15,1 43-15,-1-21 0,0 0 0,0 21 16,0-21-16,0 21 15,1 0-15,-1 0 0,0 0 16</inkml:trace>
  <inkml:trace contextRef="#ctx0" brushRef="#br2" timeOffset="188403.42">20087 14372 0,'21'0'15,"-42"21"32,21 1-47,-21-1 0,21 0 0,0 0 16,0 0-16,0 0 0,0 22 0,0-22 15,0 0-15,0 0 0,0 0 16,0 22-16,0-22 0,0 0 0,21 0 16,0-21-16,0 21 0,22-21 15,-22 0-15,21 0 16,-21 0-16,1 0 0,-1 0 0,21 0 15,-21 0-15,0-21 0,1 0 0,-1 0 16,0 0-16,0 0 0,0-1 16,0-20-16,1 21 0,-1-21 0,-21 20 15,21-20-15,0 21 0,0 0 0,-21 0 16,21-1-16,-21 44 31,0-1-31,-21 0 16,0 0-16,21 0 0,-21 22 15,0-22-15,0 0 0,21 21 0,-22 1 16,1-22-16,21 21 0,-21 0 0,21 1 16,0-1-16,0 0 0,0 1 15,0 20-15,0-20 0,21 20 0,0 1 16,1-22-16,-22 21 0,21 1 0,0-1 16,0-20-16,0 20 0,-21-20 15,21 20-15,1-21 0,-22 1 0,0 20 16,0-20-16,0-1 0,0 0 0,-22 1 15,1-1-15,0-21 0,-21 21 16,-1-42-16,1 22 0,0-22 0,-1 0 16,-20 0-16,21 0 0,20-22 15,-20 1-15,21 0 0,0 0 16,21-21-16,0 20 0,0-20 0,0 0 16,21-1-16,0-20 0,21 21 0,1-22 15,-1 1-15,22-1 0,-1 1 16,1-1-16,-1 1 0,1-1 0,-1 1 15,1-1-15,-1 22 0,-21-1 0,1 1 16,-1 21-16,0-21 0</inkml:trace>
  <inkml:trace contextRef="#ctx0" brushRef="#br2" timeOffset="188611.46">22373 14986 0,'-21'21'47,"0"-21"-47,0 0 15,-1 0-15,1 0 0</inkml:trace>
  <inkml:trace contextRef="#ctx0" brushRef="#br2" timeOffset="191607.72">18224 14499 0,'0'-21'16,"0"0"-1,0 42 17,0 0-17,0 0-15,0 1 16,0-1-16,0 0 0,-21 0 0,21 0 16,0 0-16,-21 1 0,21-1 15</inkml:trace>
  <inkml:trace contextRef="#ctx0" brushRef="#br2" timeOffset="-184398.14">2984 15875 0,'0'0'0,"-21"-21"15,0 0 1,0 0-1,21-1-15,0 1 16,21 0-16,0 0 16,0 21-16,1 0 0,-1 0 15,21-21-15,-21 21 0,0 0 0,22 0 16,-22 21-16,21 0 0,-21 0 16,1 0-16,-1 1 0,-21-1 0,0 21 15,0-21-15,0 22 0,-21-1 16,-1-21-16,1 21 0,0-20 0,-21 20 15,21-21-15,-1 0 0,-20 0 16,21 1-16,0-22 0,0 0 0,-1 0 16,22-22-1,0 1 1,0 0-16,0 0 16,22 0-16,-1 0 0,0-1 15,0 22-15,0 0 0,0 0 16,22 0-16,-22 0 0,21 0 0,-21 22 15,22-1-15,-22 0 0,21 0 16,-21 0-16,-21 0 0,0 22 0,0-22 16,0 0-16,0 21 0,-21-20 15,0 20-15,0-21 0,-21 0 0,-1 22 16,1-22-16,0-21 0,-1 21 16,1 0-16,0-21 0,-1 0 15,1 0-15,-22 0 0,22 0 16,0 0-16,-1 0 0,1-21 0,0 21 15,-1-21-15,1 0 0,21-1 16,0 22-16,0-21 0,-1 0 0,1 21 16,21-21-16,21 21 31,1 0-15,-1 0-16,0 0 0,0 0 0,0 0 15</inkml:trace>
  <inkml:trace contextRef="#ctx0" brushRef="#br2" timeOffset="-184157.4">3895 16150 0,'0'-21'16,"0"0"-16,21 21 94</inkml:trace>
  <inkml:trace contextRef="#ctx0" brushRef="#br2" timeOffset="-183346.35">5651 15917 0,'0'-21'31,"22"21"-15,-1-21-16,0 0 0,0 21 16,0-21-16,0 0 0,1-1 15,-1 22-15,0-21 0,0 0 0,0 0 16,-21 0-16,0 0 0,0-1 15,-21 22 1,0 0-16,-21 0 0,20 0 16,-20 0-16,0 0 15,-1 0-15,1 0 0,0 22 0,-1-22 16,22 21-16,-21-21 0,21 21 0,0 0 16,-1-21-16,1 21 0,21 0 15,0 1 1,21-22-16,1 21 0,-1-21 15,0 21-15,0 0 0,0-21 0,22 21 16,-22 0-16,21 1 0,0-22 16,-20 21-16,20 21 0,-21-21 0,21 0 15,-20 1-15,-1 20 0,0-21 16,-21 0-16,0 22 0,0-22 0,0 21 16,-21-21-16,0 0 0,-22 22 0,22-22 15,-21 0-15,-22 0 16,22 0-16,-22-21 0,22 22 0,-21-22 15,20 0-15,1 0 0,-22 0 16,22 0-16,0-22 0,21 22 0,-22-21 16,22 0-16,-21 0 0,21-21 15,-1 20-15,1 1 0,0-21 0,0 21 16,0-22-16,0 22 0,21 0 0,0-21 16,0 21-16,0-1 0,21 1 15,0 21-15,0 0 16,0 0-16,22 0 0,-22 0 15,0 0-15,0 0 0,21 0 16,-20 0-16,20 0 0</inkml:trace>
  <inkml:trace contextRef="#ctx0" brushRef="#br2" timeOffset="-182766.28">6477 16150 0,'0'0'0,"0"-21"31,0 0-15,21 0-16,-21 0 16,0-1-16,0 1 0,0 0 0,0 0 15,0 0-15,0 0 0,0-1 16,0 1-16,-21 0 0,21 0 0,-21 21 15,0 0-15,-1 0 0,-20 0 16,21 0-16,0 0 0,0 21 0,-1 0 16,-20 22-16,21-22 0,0 21 0,21 0 15,-21-20-15,-1 20 0,1 0 16,0 1-16,21-1 0,0-21 0,-21 0 16,21 22-16,0-22 15,0 0-15,0 0 0,21-21 16,0 0-1,0 0-15,1 0 0,-1-21 0,0 21 16,0-21-16,21 0 0,-20-22 0,20 22 16,0 0-16,-21-21 0,22 20 15,-22 1-15,0-21 0,0 21 0,0 0 16,-21-1-16,0 1 0,22 0 16,-44 42 15,22 0-16,0 1-15,0 20 0,0-21 0,0 0 16,0 0-16,0 22 0,0-22 16,0 0-16,0 0 0,0 0 0,0 1 15,22-1-15,-1-21 16,21 21-16,-21-21 0,0 0 0,1 0 16,-1 0-16,21-21 0,-21 0 0,0-1 15,1 1-15</inkml:trace>
  <inkml:trace contextRef="#ctx0" brushRef="#br2" timeOffset="-182132.68">7070 15917 0,'0'0'0,"-22"0"31,22 22-15,-21-22-16,21 21 0,-21 0 15,21 0-15,0 21 0,0-20 0,0-1 16,0 0-16,0 0 0,-21 21 15,21-20-15,0-1 0,0 0 0,0 0 16,-21-21-16,21 21 0,0 0 0,-21-21 47,21-21-47,0 0 16,0 0-16,0 0 15,0 0-15,0-22 0,0 22 0,0-21 16,0 21-16,21-1 0,0-20 15,0 21-15,0-21 0,0 20 0,1 1 16,-1 21-16,0-21 0,0 21 16,0 0-16,0 0 0,1 0 0,-1 21 15,0 0-15,0 1 0,0-1 16,0 0-16,-21 21 0,0-21 0,22 22 16,-22-22-16,0 0 0,0 21 0,0-20 15,0-1-15,0 0 0,0 0 16,0 0-16,0-42 31,0 0-15,0 0-16,0 0 0,0-1 15,0-20-15,21 21 0,-21-21 16,21-1-16,0 22 0,0-21 0,22 21 16,-22-22-16,0 22 0,21 21 15,1-21-15,-22 21 0,21 0 0,-21 0 16,0 21-16,22-21 0,-22 21 15,0 22-15,-21-22 0,0 21 0,0-21 16,0 22-16,0-1 0,0-21 0,0 21 16,-21 1-16,0-22 0,0 0 15,-1 0-15,22 0 0,0 1 16,0-1-16,-21-21 0,42 0 31,1 0-31,-22-21 0,21-1 0,0 1 16</inkml:trace>
  <inkml:trace contextRef="#ctx0" brushRef="#br2" timeOffset="-181761.87">8086 16002 0,'0'0'0,"0"21"15,0 22 1,0-22-16,21-21 0,0 0 15,0 0-15,0 0 16,0 0-16,1-21 0,20 21 0,-21-22 16,21 1-16,-20 0 0,20 0 0,0 0 15,-21 0-15,22-1 0,-22 1 16,0 0-16,-21 0 0,0 0 0,0 0 16,-21 21-1,-21 0-15,20 0 0,-20 0 0,21 21 16,-21 0-16,-1 0 0,22 0 0,-21 0 15,21 22-15,-1-22 0,-20 21 16,42-21-16,-21 22 0,21-22 16,0 21-16,0-21 0,0 1 0,0-1 15,21 0-15,0-21 0,0 0 16,1 0-16,20 0 0,-21 0 0,21 0 16,1 0-16,-1-21 0,0 21 15,1-21-15,-1-1 0,0 1 0</inkml:trace>
  <inkml:trace contextRef="#ctx0" brushRef="#br2" timeOffset="-180137.31">10520 16044 0,'0'0'0,"0"-42"15,0 21-15,0 0 16,0 0-16,0-1 0,21 1 0,0 0 16,-21 0-16,0 0 0,0 0 0,0-1 15,0 1-15,0 0 0,0 0 16,0 0-16,-21 0 0,0-1 0,0 22 16,-1 0-16,-20 0 0,21 0 15,-21 0-15,-1 0 0,22 22 0,-21-1 16,-1 0-16,1 0 0,21 0 0,-21 22 15,20-1-15,1 0 16,0 1-16,0-1 0,0 0 0,21 1 16,0-1-16,0 0 0,0-21 15,0 22-15,21-22 0,0 0 0,0 0 16,0-21-16,1 0 0,20 0 0,-21 0 16,21 0-16,-20-21 0,20 21 15,0-21-15,-21 0 0,22 0 0,-1-22 16,-21 22-16,22-21 0,-22-1 15,0 22-15,21-21 0,-21 0 0,-21-1 16,22 1-16,-22 21 0,0-22 0,0 1 16,0 21-16,0 0 15,0 0-15,-22 42 16,22 0 0,0 21-16,0-21 0,-21 22 15,21-22-15,0 21 0,0 1 0,0-22 16,0 21-16,0-21 0,0 22 15,21-22-15,-21 0 0,22 0 0,-1 0 16,21-21-16,-21 0 0,22 0 16,-22 0-16,21 0 0,0 0 0,1-21 15,-1 21-15,0-21 0,-20-21 0,20 20 16,0 1-16,-21-21 0,22 0 16,-22 20-16,0-20 0,-21 0 15,21-1-15,-21 22 0,21-21 0,-21 0 16,0-1-16,0 1 0,0 0 15,0 20-15,0-20 0,0 21 0,0 0 16,0 0-16,0-1 0,-21 44 16,0 20-1,21-21-15,0 0 16,0 22-16,-21-1 0,21 0 0,0 1 16,-21-1-16,21 0 0,0 1 0,0-22 15,0 21-15,0 0 0,0 1 16,0-22-16,0 21 0,0-21 0,0 1 15,21-1-15,0 0 0,0-21 16,0 0-16,1 0 16,-1 0-16,0 0 0,0 0 0,0-21 15,0 0-15,1-1 0,-1-20 16,0 21-16,0 0 0,0-22 0,0 1 16,1 21-16,-1-21 0,-21-1 0,0 1 15,21 0-15,-21-1 0,21 22 16,-21-21-16,0-1 0,0 22 0,0 0 15,0 0-15,0 0 0,0 42 32,0 0-32,0 0 15,0 0-15,0 22 16,0-22-16,0 21 0,0 1 0,-21-22 16,21 21-16,0 0 0,0 1 15,0-22-15,0 21 0,0 1 0,0-22 16,0 21-16,0-21 0,0 0 0,0 1 15,21-1-15,-21 0 0,21-21 16,0 0-16,1 0 0,-1 0 0,21 0 16,-21 0-16,0 0 0,22 0 15,-22-21-15,21 0 0,-21 21 0,22-22 16,-22 1-16,0 0 0,0 0 0,0 0 16,-21 0-16,0-1 15,0 1-15,0 0 0,0 0 0,-21 0 16,0 21-16,0 0 15,0 0-15,0 0 16,-1 21-16,22 0 16,0 0-16,0 0 0,0 1 15,0-1-15,0 0 0,0 0 0,22 0 16,-22 0-16,21 1 0,-21-1 0,21 0 16,0-21-16,-21 21 0,21 0 15,0-21-15,1 0 0,-1 0 0,0 0 16,0 0-16,0 0 0,0 0 15,1-21-15,-1 21 0,0-21 16,0 0-16,0 0 0,0-1 0,1 1 16,-1-21-16,0 21 0,0 0 15,0-22-15,0 22 0,-21 0 0,0 0 16,0-22-16,22 43 0,-22-21 0,0 42 31,0 22-15,0-22-16,0 0 0,-22 0 15,22 22-15,0-22 0,0 0 16,0 0-16,0 0 0,0 0 0,0 1 16,0-1-16,22 0 0,-1-21 15,0 0-15,0 0 0,0 0 16,0 0-16,1 0 0,-1 0 16,0-21-16,0 0 15,-21-1-15,21 1 0,-21 0 0</inkml:trace>
  <inkml:trace contextRef="#ctx0" brushRef="#br2" timeOffset="-179934.04">12552 15473 0,'0'0'16,"-21"0"-16,-1 0 0,1 21 15,0 0 1,21 0-1</inkml:trace>
  <inkml:trace contextRef="#ctx0" brushRef="#br2" timeOffset="-179713.22">11070 15706 0,'0'0'0,"-21"0"15,-21 21 1,42 0-16,21-21 16,0 0-16,0 0 0,0 0 0,22 0 15,-22 0-15,21 0 0,22 0 16,-22 0-16,0 0 0,22 0 0,-22-21 15,22 21-15,-1 0 0,1-21 16,-1 21-16,1-21 0,-1 21 0</inkml:trace>
  <inkml:trace contextRef="#ctx0" brushRef="#br2" timeOffset="-179125.31">12975 15515 0,'0'0'0,"0"-21"16,-21 42 15,21 0-31,0 1 16,0-1-16,0 21 0,0-21 15,0 22-15,-21-22 0,21 21 0,-21 0 16,21 1-16,-22-1 0,22-21 16,-21 22-16,21-1 0,0 0 0,0-21 15,-21 22-15,21-22 0,0 0 0,-21-21 16,21 21-16,0-42 31,0 0-15,0 0-16,0 0 0,0-1 15,0 1-15,0-21 0,0 21 0,21 0 16,0-1-16,-21-20 0,21 21 16,1 0-16,20 0 0,-21-1 0,21 1 15,-20 21-15,20-21 0,0 21 0,1 0 16,-22 0-16,21 0 0,-21 0 16,22 0-16,-22 21 0,0 0 0,0 1 15,0-1-15,-21 0 0,0 0 16,0 21-16,0-20 0,0 20 0,-21-21 15,0 0-15,0 22 0,-22-22 0,1 0 16,0 0-16,-1 0 0,22-21 16,-21 21-16,0-21 0,-1 0 15,22 0-15,-21 0 0,21 0 0,-1 0 16,1 0-16,0 0 0,0 0 16,21-21-16,0 0 15,0 0-15,21 0 16,0 21-16,0-21 0</inkml:trace>
  <inkml:trace contextRef="#ctx0" brushRef="#br2" timeOffset="-178385.29">13631 15663 0,'0'0'0,"0"22"15,0-1 1,0 0-16,0 21 16,-21-21-16,21 1 0,-21-1 0,21 0 15,0 21-15,0-21 0,0 1 0,0-1 16,0 0-16,0 0 0,0 0 16,0 0-16,0 1 0,21-22 15,0 0 1,0 0-16,1 0 0,-1 0 0,0 0 0,21-22 15,-21 1-15,1 0 0,20 0 16,-21 0-16,0 0 0,0-22 16,-21 22-16,22 0 0,-22-21 0,21 20 15,-21 1-15,0 0 0,0 0 0,0 0 16,0 0-16,0-1 16,0 1-16,0 42 31,-21 1-31,21-1 0,0 0 0,0 0 15,0 0-15,0 0 0,0 22 0,0-22 16,0 21-16,0-21 0,0 22 16,0-22-16,21 0 0,0 0 0,-21 0 15,21 1-15,0-1 0,0-21 16,1 0-16,20 0 0,-21 0 16,21 0-16,-20 0 0,20-21 0,-21-1 15,21 1-15,-20 0 0,-1 0 0,21-21 16,-21 20-16,0-20 0,1 0 15,-1-1-15,0 1 0,0 0 0,0-1 16,-21 1-16,21 0 0,-21-1 16,0 1-16,0 0 0,0-1 0,0 22 15,0-21-15,0 21 0,0 0 16,0 42 0,0 0-16,0 0 15,0 21-15,0-20 0,0 20 0,-21 0 16,21 1-16,-21-22 0,21 21 15,0 0-15,0 1 0,0-22 0,0 21 16,0 1-16,0-22 0,0 21 16,0-21-16,0 0 0,0 22 0,0-22 15,0 0-15,21 0 0,0-21 16,1 0-16,-1 0 16,0 0-16,0 0 0,0-21 15,0 0-15,-21 0 0,22 21 16</inkml:trace>
  <inkml:trace contextRef="#ctx0" brushRef="#br2" timeOffset="-178033.3">14753 15812 0,'0'0'0,"0"21"16,21-21-1,0 0-15,1 0 16,-1 0-16,0 0 0,0-21 15,0 21-15,0-22 0,1 1 16,-22 0-16,21 0 0,-21 0 16,0 0-16,0-1 0,0 1 15,0 0 1,-21 21-16,-1 0 0,1 0 0,0 0 16,0 0-16,0 0 0,0 0 15,21 21-15,-22 0 0,1 1 16,21 20-16,-21-21 0,21 0 0,0 22 15,-21-22-15,21 21 0,0-21 0,0 22 16,0-22-16,0 0 0,0 21 16,0-21-16,0 1 0,21-1 0,0-21 15,0 21-15,1-21 0,-1 0 16,0 0-16,0 0 0,0 0 0,22 0 16,-22-21-16</inkml:trace>
  <inkml:trace contextRef="#ctx0" brushRef="#br2" timeOffset="-177642.2">15557 15727 0,'0'0'0,"0"-21"0,0 0 31,-21 21-31,0 0 16,0 0-16,0 0 0,0 0 0,-1 0 15,22 21-15,-21 0 0,-21-21 0,21 21 16,21 0-16,-21-21 15,-1 21-15,22 1 0,0-1 0,0 0 16,0 0-16,0 0 16,22-21-16,-1 0 0,0 0 15,0 21-15,0-21 0,22 22 0,-22-22 16,0 0-16,0 21 0,0-21 16,0 0-16,1 0 0,-22 21 0,21-21 15,-21 21-15,-21-21 16,-1 0-1,1 0-15,0 0 0,-21 21 0,21-21 16,-1 0-16,1 0 0,-21 0 0,21 0 16,0 0-16,-1 0 15,1 0-15,0 0 0,0 0 0,0 0 16,0 0 0,21-21-1,0 0-15</inkml:trace>
  <inkml:trace contextRef="#ctx0" brushRef="#br2" timeOffset="-177345.28">14372 15473 0,'106'0'31,"-85"0"-31,21-21 0,1 21 16,-1-21-16,0 21 0,1 0 0,20 0 15,-20-22-15,20 22 0,-21 0 0,22 0 16,-22-21-16,1 21 0,-1 0 16,-21 0-16,0 0 0,0 0 0,-21-21 15,22 21-15,-44 0 31,1 0-31</inkml:trace>
  <inkml:trace contextRef="#ctx0" brushRef="#br2" timeOffset="-177129.06">16256 15854 0,'-42'0'32,"42"-21"-1,21 0-31</inkml:trace>
  <inkml:trace contextRef="#ctx0" brushRef="#br2" timeOffset="3465.06">26247 10647 0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1T03:12:39.11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3323 3196 0,'0'0'0,"0"-21"0,-21-21 16,21 21-1,-21 21 1,21 21-1,0 0-15,0 21 16,0-21-16,0 22 0,0-1 16,0 22-16,0-22 0,0 0 15,0 22-15,21-1 0,-21-20 0,0 20 16,21 1-16,-21-22 0,0 21 16,0-20-16,21-1 0,0 22 0,1-22 15,-1-21-15,0 21 0,0-20 16,0-1-16,0 0 0,22 0 0,-22-21 15,21 0-15,1 0 0,-22-21 16,21 0-16,-21 0 0,22-1 0,-22 1 16,21-21-16,-21 21 0,0-22 0,1 1 15,20 0-15,-42-1 0,21 1 16,0 0-16,0-1 0,-21 1 0,0-21 16,0 20-16,0 1 0,0 0 15,0-22-15,0 22 0,0-1 16,0 22-16,0-21 0,0 21 0,0 0 15,0-1-15,0 44 32,0-1-32,0 0 15,0 0-15,0 0 0,22-21 0,-22 21 16,21 1-16,0-22 0,-21 21 0</inkml:trace>
  <inkml:trace contextRef="#ctx0" brushRef="#br0" timeOffset="543.9">4974 3366 0,'0'0'0,"0"-22"0,21 1 16,-21 0-16,0 0 15,-21 21 1,0 0-1,0 0-15,-22 0 0,22 0 0,-21 21 16,21-21-16,-22 42 0,22-20 0,-21-1 16,0 21-16,20-21 15,1 22-15,-21-22 0,21 0 0,21 21 16,0-21-16,0 1 0,0-1 16,0 0-16,21-21 0,-21 21 0,21-21 15,21 0-15,-20 21 0,-1-21 0,0 0 16,21 0-16,1 0 0,-22 0 15,21 21-15,-21-21 0,22 0 0,-22 22 16,21-1-16,-21-21 0,22 21 16,-22 0-16,0-21 0,0 21 0,0 0 15,-21 1-15,0-1 0,0 0 0,0 0 16,0 0-16,0 0 0,-21 1 16,-21-1-16,21 0 0,-22 0 15,1 0-15,0 0 0,-1-21 0,-20 0 16,20 22-16,1-22 0,0 0 15,-1 0-15,1 0 0,0-22 0,-1 1 16,22 0-16,0 21 0,-21-21 16,21 0-16,-1 0 0,22-1 0,0 1 15,-21 0-15,21 0 16,0 0-16,21 21 16,1 0-16,-1 0 0,0-21 0,0 21 15,0-22-15,0 22 0,22 0 16,-22-21-16,21 21 0</inkml:trace>
  <inkml:trace contextRef="#ctx0" brushRef="#br0" timeOffset="808.19">5778 3535 0,'0'-21'16,"0"0"0,0 42 62,22-21-78,-22 21 15</inkml:trace>
  <inkml:trace contextRef="#ctx0" brushRef="#br0" timeOffset="1095.02">5863 4001 0,'0'-22'15,"0"1"-15,21 0 16,-21 0-16,0 0 16,0 0-1,-21 21 16,0 0-31,21 21 0,-21-21 16,0 0-16,21 21 0,-22-21 16</inkml:trace>
  <inkml:trace contextRef="#ctx0" brushRef="#br0" timeOffset="1599.97">7260 3239 0,'0'0'0,"0"-43"0,0 22 0,0 0 15,-21 0-15,21 0 0,0-1 16,0 1-16,0 0 0,-21 21 0,21 21 31,0 22-31,0-22 0,-21 42 16,21-20-16,0 232 15,0-212-15,0 22 16,0-22-16,-22 1 0,22-1 0,0 1 16,0-22-16,0 22 0,-21-22 0,21 0 15,0 1-15,0-22 0,0 0 16,0 0-16,0 0 0,21-42 31,1 0-15,-22 0-16,21-21 0,-21 20 0,21-20 15,-21 0-15</inkml:trace>
  <inkml:trace contextRef="#ctx0" brushRef="#br0" timeOffset="2299.98">7345 3154 0,'0'0'0,"0"-42"16,21 42 15,0 0-31,21 0 0,1 0 16,-1 0-16,22 0 0,-1 0 16,22-22-16,-1 22 0,22 0 0,0 0 15,0 0-15,0 0 0,21-21 0,21 21 16,0 0-16,-21 0 0,21-21 15,0 21-15,1 0 0,-1 0 0,21-21 16,-21 21-16,0-21 0,1 21 16,-22 0-16,0 0 0,0-21 0,-22 21 15,1 0-15,0 0 0,-21 0 0,21 0 16,-43-22-16,22 22 0,-43 0 16,22 0-16,-22 0 0,0 0 0,-21 0 15,1 0-15,-1 0 0,0 22 16,-21-1-16,0 0 15,0 0-15,0 0 0,0 0 16,0 1-16,-21-1 0,0 21 16,-1-21-16,22 22 0,0-22 0,-21 21 15,21 0-15,-21 1 0,21-1 0,0 0 16,0 1-16,0-1 0,0 0 16,0 22-16,-21-22 0,21 1 0,0-1 15,0 0-15,0 1 0,0-1 0,0 0 16,0 1-16,0-1 0,0 0 15,0-21-15,0 1 0,-21 20 16,0-21-16,-1 0 0,1 0 0,0 1 16,0-22-16,0 21 0,-22-21 15,1 0-15,0 21 0,-1-21 0,-20 0 16,-1 0-16,-20 0 0,-1 0 0,0 0 16,-42 0-16,0 0 0,0 0 15,-21 0-15,-21 0 0,21 0 0,-43-21 16,22 21-16,-22 0 0,22 0 15,-21 0-15,20 0 0,22-21 0,0 21 16,0 0-16,21 0 0,21 0 0,0 0 16,21 0-16,1 0 0,20 0 15,22 0-15,0 0 0,-1 0 16,22 0-16,0 0 0,0 0 0,0 0 16,21 21-1,-22 0 1,1-21-16,0 21 15</inkml:trace>
  <inkml:trace contextRef="#ctx0" brushRef="#br0" timeOffset="2760.08">2900 5779 0,'0'0'0,"0"-22"16,21-62-1,-21 41-15,0 22 0,0 42 32,0 1-32,21 20 0,-21 21 15,21-20-15,0 20 0,-21 1 0,0-1 16,0-20-16,0 20 0,0 1 15,0-22-15,0 21 0,0-20 0,0-1 16,0 0-16,0 1 0,0-1 16,0-21-16,0 0 0,0 1 15,0-1-15,0 0 0,22-42 32,-22 0-32</inkml:trace>
  <inkml:trace contextRef="#ctx0" brushRef="#br0" timeOffset="3096.05">2984 5863 0,'0'0'15,"-21"-148"1,21 106-16,0-1 0,0 1 0,21 21 16,1-21-16,-1 20 15,0 1-15,21 0 0,-21 0 0,22 0 16,20 21-16,-20 0 0,-1 0 15,21 21-15,1 0 0,-22 21 0,1-20 16,-1 20-16,0 0 0,-21 1 16,1-1-16,-22 0 0,0 1 0,-22-1 15,1 0-15,-21 1 0,0-1 0,-1 0 16,1-21-16,0 1 0,-22 20 16,22-21-16,-1 0 0,1-21 0,0 21 15,-1 1-15,22-22 0,0 0 16,0 0-16,21-22 31,21 22-31,0-21 16,0 21-16,1-21 0,20 0 0,-21 21 15</inkml:trace>
  <inkml:trace contextRef="#ctx0" brushRef="#br0" timeOffset="3651.35">4022 5863 0,'0'191'31,"-22"-170"-31,22 21 0,-21 1 0,0-22 16,0 21-16,0-21 0,21 22 16,-21-22-16,-1 0 0,1 21 0,0-21 15,21 1-15,-21-1 16,0-21-16,21-21 15,0-1 1,0 1-16,21 0 0,0 0 16,0 0-16,0-22 0,1 22 0,-1 0 15,0-21-15,0 21 0,0-22 16,0 22-16,1 0 0,-1 0 16,0 21-16,21 0 0,-21 0 0,1 0 15,-1 0-15,0 21 0,0 0 16,0 0-16,-21 0 0,21 22 15,-21-22-15,0 0 0,0 0 0,22 0 16,-1 1-16,-21-1 0,21 0 16,0 0-16,0-21 0,0 21 15,1-21-15,20 0 0,-21 0 0,0 0 16,0-21-16,22 21 0,-22-21 16,0 0-16,0 0 0,0-1 0,1 1 15,-22 0-15,0 0 0,0-21 16,0 20-16,0-20 0,0 0 0,0-1 15,-22 22-15,22-21 0,-21 0 16,0 20-16,21-20 0,-21 21 16,21 0-16,0 0 15,0 42 1,0 0 0,0 0-16,21-21 15,0 0-15,0 21 0</inkml:trace>
  <inkml:trace contextRef="#ctx0" brushRef="#br0" timeOffset="3883.74">5143 5652 0,'0'21'0,"0"0"15,0 21-15,0-21 0,0 22 16,0-1-16,-21 0 0,0 1 0,0-1 15,21 0-15,-21 1 0,21-22 0,0 21 16,-21 1-16,21-22 0,0 0 16,0 0-16,0 0 0,0 0 0,0 1 15,21-22-15,0 0 16,0 0 0</inkml:trace>
  <inkml:trace contextRef="#ctx0" brushRef="#br0" timeOffset="4215.93">5080 5757 0,'0'0'0,"0"-42"0,0 21 0,0-21 15,0-1-15,0 22 0,0 0 16,0 0-16,21 0 0,0-1 0,0 22 16,1 0-16,-1 0 0,21 0 15,0 0-15,1 0 0,-1 22 0,22-1 16,-1 0-16,-21 0 0,22 21 15,-1-20-15,1 20 0,-22 0 16,1 1-16,-22-1 0,0 0 0,-21 1 16,0-1-16,0 0 0,0 1 0,-42-22 15,-1 21-15,1 0 0,0-20 16,-22-1-16,22 0 0,-22 21 0,22-42 16,-22 21-16,22 1 0,0-1 0,-1-21 15,1 0-15,21 0 0,0 0 16,0 0-16,-1 0 0,22-21 15,22-1 1,-1 1-16,0 0 16,21 0-16,-21 0 0</inkml:trace>
  <inkml:trace contextRef="#ctx0" brushRef="#br0" timeOffset="4431.62">6604 5652 0,'0'0'0,"-21"0"47,21 21-16,0 0-15,0 0-16,21 0 15,-21 0-15</inkml:trace>
  <inkml:trace contextRef="#ctx0" brushRef="#br0" timeOffset="4632.04">6604 6181 0,'0'0'0,"0"21"16,-21-21-1,0 0 1,21-21 31,0 0-47,21 21 16,-21-22-16</inkml:trace>
  <inkml:trace contextRef="#ctx0" brushRef="#br0" timeOffset="5088.08">7345 5355 0,'0'0'0,"0"-21"0,0 0 0,0 0 16,0 0-16,0-1 0,0 44 31,0-1-31,0 21 16,0 0-16,21 1 0,-21 20 0,0 1 15,0-22-15,0 22 0,0-1 0,0 1 16,0-22-16,0 21 0,0-20 16,0-1-16,-21 0 0,0-20 0,21 20 15,-22-21-15,22 0 0,0 0 0,0 1 16,22-44 15,-22 1-15,0 0-16,21 0 0</inkml:trace>
  <inkml:trace contextRef="#ctx0" brushRef="#br0" timeOffset="5864.06">7429 5419 0,'0'0'15,"22"0"32,-1 0-47,21 0 0,-21 0 0,43 0 16,-22 0-16,22 0 0,-1 0 16,22 0-16,-1 0 0,1 0 0,21 0 15,0 0-15,21 0 0,0-21 0,21 21 16,0-22-16,0 22 0,22 0 15,-22-21-15,42 21 0,-20 0 0,20 0 16,-21 0-16,1-21 0,-1 21 0,-21 0 16,0 0-16,1 0 0,-1 0 15,-21 0-15,0 0 0,-21 0 0,-22 0 16,22 0-16,-42 0 0,20 0 0,-20 0 16,-22 21-16,0-21 15,1 21-15,-1-21 0,-21 0 0,0 0 16,1 0-16,-1 22 0,0-22 15,-21 21 1,0 0 0,0 0-16,0 0 0,0 22 15,0-22-15,-21 21 0,21 0 16,-21-20-16,21 20 0,-22 0 0,22 1 16,-21-1-16,21 0 0,0 1 0,0-1 15,0 0-15,0-21 0,0 1 0,0 20 16,0-21-16,0 0 15,0 0-15,0 1 0,0-1 16,21-21-16,-21 21 0,-21-21 31,0 0-31,0 0 16,0 0-16,-22 0 0,1 0 0,0 0 16,-22 0-16,-20 0 0,20 0 0,-42 0 15,0 0-15,-21-21 0,-21 21 16,0 0-16,-21-21 0,-22 21 0,1 0 15,-22-22-15,0 22 0,-20-21 0,20 21 16,-21 0-16,21 0 0,1 0 16,20 0-16,1 0 0,20 0 15,22 0-15,21-21 0,0 21 0,21 0 16,22 0-16,-1 0 0,22 0 16,-1 0-16,22 0 0,-1 0 0,22 0 15,0-21-15,0 21 0,21-21 16,21 21-1,0-21 1,0 21-16,1 0 0,-1-22 16,0 22-16,0 0 0,0 0 0,0 0 15,1 0-15,-1 0 16</inkml:trace>
  <inkml:trace contextRef="#ctx0" brushRef="#br0" timeOffset="7251.38">6075 7662 0,'0'0'0,"-21"22"0,-64-1 31,64-21-31,0 0 15,-1 0-15,1 0 16,21-21 0,0-1-1,21 1-15,22 0 0,-22 0 0,21 0 16,22-22-16,-22 1 0,22 0 0,-1-1 16,22 1-16,-1-21 0,22-1 15,-21 1-15,21-1 0,0 1 0,21-1 16,-22 1-16,1-1 0,0 22 0,0-22 15,0 22-15,0 0 0,-22-1 0,1 1 16,-22 21-16,1 0 0,-1-1 16,-20 1-16,-1 21 0,-21 0 15,0-21-15,-21 0 32,-21 21-17,0 0-15,0-21 16,0 21-1,21-21-15,-21 21 0,-1 0 16,1-22-16,0 22 0,0 0 16,0 0-16,0 0 0,-1-21 15,1 21-15,0 0 0,0 0 0,0 0 16,0 0-16,-1 0 0,1 0 0,0 0 16,0 0-16,0 0 0,0 0 15,-1 0-15,1 0 0,0 21 16,0-21-16,0 0 0,0 22 15,-1-22-15,22 21 16,-21-21-16,21 21 16,21-21-1,1 0-15,-1 0 16,21 0-16,-21 0 0,22 0 0,-22 0 16,21 0-16,0 0 0,-20 0 0,20 0 15,0 0-15,1 0 0,-1-21 16,-21 21-16,21 0 0,-20 0 15,-1-21-15,0 21 16,-21 21 15,-21 0-31,21 0 16,0 0-16,-21 0 0,21 22 0,-22-22 16,1 21-16,0 1 0,21-1 15,-21 0-15,0-21 0,0 22 0,-1-1 16,1 0-16,0 1 0,0-22 0,0 21 15,0-21-15,-1 22 0,1-22 0,0 0 16,21 0-16,0 0 0,0 1 16,0-1-1,21-21 1,-21-21-16,21-1 0,1 1 16</inkml:trace>
  <inkml:trace contextRef="#ctx0" brushRef="#br0" timeOffset="9472.06">15515 2773 0,'0'21'0,"0"0"15,0 0-15,-21 1 0,0 20 16,0-21-16,-1 21 0,-20 1 0,-21-22 16,20 21-16,-20 1 0,-1-1 15,1 0-15,-1 1 0,-20-1 16,41-21-16,-20 21 0,-1-20 0,1-1 16,20 0-16,1 0 0,0 0 15,21-21-15,-22 0 0,22 0 0,0 0 16,21-21-16,0 0 15,0 0-15,21 0 16,0-1-16,0 22 0,1-21 0,-1 0 16,0 21-16,0 0 0,21 0 15,-20 0-15,-1 0 0,21 21 0,-21-21 16,22 21-16,-22 1 0,0-1 16,21 21-16,-21-21 0,22 0 15,-22 1-15,21-1 0,-21 0 0,1 0 16,20 0-16,-21 0 0,0-21 15,0 22-15,1-22 0,-1 21 16,0-21-16,0 0 16</inkml:trace>
  <inkml:trace contextRef="#ctx0" brushRef="#br0" timeOffset="9776.08">15938 2752 0,'-21'21'0,"42"-42"0,-21 0 15,0-1-15,0 44 32,0 20-32,0 0 0,0 1 15,0-1-15,-21 0 0,0 22 16,0-1-16,21-20 0,-21 20 0,0 1 15,-1-1-15,1 1 0,0-22 0,21 0 16,-21 22-16,21-43 0,-21 21 16,21-21-16,0 1 0,0-1 15,0 0-15,0 0 0,21-21 16,0 0-16,0 0 0,0 0 16,1-21-16,-1 0 15,-21 0-15</inkml:trace>
  <inkml:trace contextRef="#ctx0" brushRef="#br0" timeOffset="10476.34">15642 3344 0,'0'0'0,"-21"-21"32,42 21-17,0-21-15,0 21 0,1-21 0,20 21 16,-21-21-16,21 21 0,1-21 15,-1 21-15,0-22 0,22 1 0,-22 21 16,22 0-16,-22-21 0,0 21 16,-20 0-16,20 0 0,-21 0 0,0 0 15,-21 21 1,0 0-16,0 1 0,-21 20 16,0-21-16,0 0 0,0 0 15,-1 22-15,22-22 0,-21 0 16,0 21-16,21-20 0,-21-1 0,21 0 0,0 0 15,0 0 1,21-21-16,0 21 0,0-21 16,1 0-16,20 0 0,-21 0 15,21 0-15,1 0 0,-22-21 0,21 0 16,1 21-16,-1-21 0,-21 0 0,21 0 16,-20-1-16,-1 1 0,21 0 15,-21 0-15,-21 0 0,21-22 0,-21 22 16,22 0-16,-22 0 0,0 0 15,0 0-15,-22 21 32,1 21-32,21 0 15,-21 0-15,21 0 0,0 22 16,0-22-16,-21 21 0,21-21 16,0 22-16,0-1 0,0-21 0,0 21 15,0 1-15,0-1 0,0-21 0,0 22 16,0-1-16,0-21 0,0 21 15,0-20-15,0 20 0,21-21 0,-21 21 16,0-20-16,0-1 0,0 0 16,0 0-16,0 0 0,-21 0 0,0 1 15,-22-22-15,22 0 0,-21 0 0,0 0 16,-1 0-16,1 0 0,-22 0 16,22 0-16,-21-22 0,20 22 15,1-21-15,0 0 0,-1 0 16,1 0-16,21 0 0,0-1 0,21 1 15,0 0-15,0 0 0,0 0 16,21 0-16,0 21 0,21-22 16,-21 1-16,22 0 0,-1 0 0,0 0 15,1 0-15</inkml:trace>
  <inkml:trace contextRef="#ctx0" brushRef="#br0" timeOffset="10932.02">16954 3196 0,'0'0'0,"0"-21"31,-21 0 141,21 42-79,-21-21-93</inkml:trace>
  <inkml:trace contextRef="#ctx0" brushRef="#br0" timeOffset="12307.42">15684 3260 0,'0'0'0,"-21"0"0,-21 0 0,21-21 0,0 21 16,-1 0-16,44 0 16,20 0-16,-21 0 15,21 0-15,22 0 0,-1 0 16,1 0-16,-1 0 0,22 0 0,0 0 16,-1 0-16,1 0 0,0 0 15,-22 0-15,-20 0 0,-1 21 0,-21 0 16,-21 0-16,-21 0 15,0 0-15,-43 1 0,1-22 16,-1 21-16,-20 0 0,-1 0 0,0 0 16,22 0-16,-1-21 0,1 22 15,-1-1-15,43-21 0,-21 0 0,21 21 16,-1-21-16,44 0 16,20 0-16,-21 0 15,21 0-15,22 0 0,-1 0 0,-20 0 16,41 0-16,-20 0 0,-1 0 15,1 21-15,-22-21 0,22 21 0,-22-21 16,-21 21-16,0 1 16,-21-1-16,0 0 0,-21 0 0,-21 0 15,0 0-15,-1 1 0,-20 20 0,-1-21 16,1 0-16,-1 22 0,22-22 16,0 21-16,-1-21 0,22 0 0,0 1 15,0-1-15,21 0 0,0 0 16,21-21-16,21 0 0,-21 0 15,22 0-15,-1 0 0</inkml:trace>
  <inkml:trace contextRef="#ctx0" brushRef="#br0" timeOffset="12575.47">17208 3217 0,'0'0'0,"0"-21"0,0-21 16,-21 42 0,0 21-1,21 0-15,-21 0 0,21 22 0,0-22 16,-21 21-16,21-21 0,-21 22 0,21-1 16,-22-21-16,22 22 0,0-22 15,0 0-15,0 0 0,0 0 0,0 0 16,0 1-16,22-22 31,-1-22-31</inkml:trace>
  <inkml:trace contextRef="#ctx0" brushRef="#br0" timeOffset="12915.65">17335 2900 0,'0'0'15,"0"-21"-15,0 0 0,-21 21 0,0 0 0,0 0 16,0 0-16,0 0 0,-1 0 16,22 21-16,0 0 0,0 0 15,0 0-15,0 0 16,22-21-16,-1 0 0,0 0 16,0 0-16,0 0 0,22 0 0,-22 0 15,21 0-15,-21 0 0,0-21 16,1 21-16,-1-21 0,0 0 0,-21 0 15,0 0-15,0-1 16,0 1-16,0 0 0,-21 0 0,0 0 16,-1 21-16,1 0 0,0 0 15,-21 0-15,21 0 0,-1 21 0,1 0 16,0 0-16,0 0 0,21 1 0,0-1 16,0 21-16,0-21 0,0 0 15,0 1-15,21-1 0,0 21 16,0-21-16,22 0 0</inkml:trace>
  <inkml:trace contextRef="#ctx0" brushRef="#br0" timeOffset="13323.97">17822 3175 0,'-21'85'31,"0"-64"-31,21 0 0,-21 0 0,21 22 16,-21-22-16,21 21 15,0-21-15,-22 0 0,22 22 0,-21-22 16,21 0-16,0 0 0,0 0 16,-21-21-16,21-21 47,0 0-47,0 0 0,0-21 0,0 20 15,21-20-15,0 0 0,1 21 16,-1-22-16,0 1 0,0 0 0,0 20 15,0 1-15,22-21 0,-22 42 16,0 0-16,21 0 0,-20 0 0,-1 0 16,21 21-16,-21 0 0,0 0 15,1 1-15,-1 20 0,0-21 16,-21 21-16,0 1 0,0-22 0,0 0 16,0 21-16,-21-20 0,0-1 15,21 0-15,-22 0 0,1-21 0,21 21 16,0-42 15</inkml:trace>
  <inkml:trace contextRef="#ctx0" brushRef="#br0" timeOffset="13596.1">18627 3069 0,'0'0'0,"0"-21"0,-22 21 15,22 21 1,-21 0-16,21 22 0,-21-22 0,21 21 16,0 22-16,-21-22 0,21 22 15,-21-1-15,21 1 0,0-1 0,0 1 16,0-1-16,0 1 0,0-1 16,0 1-16,0 20 0,0 1 0,-21-22 15,21 22-15,0-21 0,0-1 16,0 1-16,0-1 0,0 1 15,0-22-15,0 0 0,0 1 0,0-22 0,0 0 16,0 0-16,0-42 31</inkml:trace>
  <inkml:trace contextRef="#ctx0" brushRef="#br0" timeOffset="13891.64">18500 3683 0,'0'0'0,"0"-63"0,0-1 0,0 1 16,0 20-16,0-20 0,0 20 0,0 1 16,21 0-16,21 21 0,-21-22 15,0 22-15,22 21 0,-1-21 16,0 21-16,-20 0 0,20 0 0,0 0 16,-21 21-16,22 0 0,-22 0 15,0 1-15,-21-1 0,0 21 0,0-21 16,0 22-16,-21-22 0,0 21 15,-22-21-15,22 0 0,-21 1 0,0-1 16,-1 0-16,1 0 0,21-21 16,-22 0-16,22 21 0,0-21 0,42 0 31,0 0-31,1-21 16,20 0-16,-21 0 0,21 0 0</inkml:trace>
  <inkml:trace contextRef="#ctx0" brushRef="#br0" timeOffset="14519.95">19050 3133 0,'0'0'0,"0"-21"0,0 42 31,0 0-31,0 21 16,0-21-16,0 22 0,-21-22 16,21 0-16,0 21 0,0-20 0,0-1 15,0 0-15,0 0 0,0 0 16,0 0-16,21-21 15,0 0-15,0 0 16,0 0-16,1 0 0,-1-21 16,0 0-16,0 21 0,0-21 0,0 0 15,1-22-15,-1 22 0,0 0 16,0-21-16,0 21 0,-21-1 0,0 1 16,21 0-16,-21 0 0,0 42 15,0 0 1,-21 22-16,21-22 0,-21 0 15,21 21-15,0 1 0,-21-22 0,21 21 16,0-21-16,0 0 0,0 1 16,0-1-16,21 0 0,0 0 15,0-21-15,1 0 0,-1 0 0,21 0 16,-21 0-16,22 0 0,-22 0 16,21-21-16,-21 0 0,22 0 0,-22-1 15,0-20-15,0 21 0,0-21 16,0-1-16,1-20 0,-1 20 0,0-20 15,-21-1-15,21 1 0,0-1 16,0-20-16,1 20 0,-1 1 0,0-1 16,0 22-16,-21 0 0,0-1 15,0 22-15,0 0 0,-21 42 16,0 0-16,-22 0 16,22 22-16,0-1 0,21 0 15,-21 1-15,0-1 0,21 0 0,-21 1 16,21 20-16,0-20 0,0-1 15,0 0-15,0 1 0,0 20 0,0-21 16,0 1-16,21-22 0,-21 21 16,21-21-16,0 22 0,-21-22 0,21 0 15,-21 0-15,21-21 0,1 0 16,-22 21-16,21-21 0,0 0 0,0 0 16,0-21-16,0 0 0,-21 0 15</inkml:trace>
  <inkml:trace contextRef="#ctx0" brushRef="#br0" timeOffset="14684">19706 2985 0,'0'0'0,"0"-22"0,-21 22 0,42 0 32,0 0-17,22 0-15,-22 0 0,21 0 16,0 0-16,-20-21 0,20 0 0,0 21 15,1-21-15,-1 0 0</inkml:trace>
  <inkml:trace contextRef="#ctx0" brushRef="#br0" timeOffset="15199.39">22140 2519 0,'0'0'0,"0"-21"16,0 0-16,0 42 15,-21 0 1,0 21-16,0 1 0,21-1 16,-21 0-16,-1 22 0,22-22 15,-21 22-15,0-22 0,21 21 0,-21-20 16,21-1-16,0 22 0,-21-22 0,21 0 16,-21 1-16,21-22 0,0 21 15,0-21-15,0 0 0,0 1 0,0-1 16,0 0-16,-22-21 31</inkml:trace>
  <inkml:trace contextRef="#ctx0" brushRef="#br0" timeOffset="15804.02">21569 3196 0,'0'0'0,"-64"-42"15,64 21-15,43 21 16,-22-21-16,21 21 0,0-22 15,1 22-15,-1-21 0,22 21 16,-1-21-16,1 21 0,-1-21 0,1 0 16,20 21-16,-20-21 0,-1 21 15,22 0-15,-43-22 0,22 22 0,-22 0 16,-21 0-16,22 0 0,-43 22 31,-22-1-31,1 0 0,0 0 16,0 0-16,0-21 0,0 21 15,-1 1-15,1-1 0,21 0 0,0 0 16,0 0-16,0 0 16,21-21-16,1 0 15,20 0-15,-21 0 0,21 0 0,1 0 16,-1-21-16,0 0 0,1 21 16,20-21-16,-20 0 0,-1 0 0,0 21 15,1-22-15,-22 1 0,21 0 16,-21 0-16,0 0 0,1 0 15,-22-1-15,0 1 0,0 0 0,-22 21 32,1 0-32,0 21 15,21 0-15,-21 1 0,0 20 16,21-21-16,0 21 0,-21 1 0,21-1 16,-22 22-16,22-22 0,-21 21 15,21-20-15,0 20 0,0 1 0,0-22 16,0 22-16,0-22 0,0 0 0,0 22 15,-21-22-15,0 0 0,0-20 16,21 20-16,-21-21 0,-1 21 0,1-20 16,-21-1-16,21-21 0,-22 21 15,1-21-15,0 0 0,-1 0 16,1 0-16,0-21 0,-1 0 0,1 21 16,0-22-16,21 1 0,-1 0 15,1 0-15,0 0 0,21 0 0,0-1 16,0-20-16,0 21 0,0-21 0,42 20 15</inkml:trace>
  <inkml:trace contextRef="#ctx0" brushRef="#br0" timeOffset="16067.99">23389 2752 0,'0'0'0,"0"21"31,0 0-31,0 0 0,-21 22 0,21-22 16,0 21-16,0 22 0,-21-22 16,21 21-16,0 1 0,0-1 0,-21 1 15,21-1-15,0 1 0,0-1 16,0-20-16,0 20 0,-22-20 0,22-1 16,0 0-16,-21 1 0,21-22 15,0 0-15,-21 0 0,21 0 0,0 0 16</inkml:trace>
  <inkml:trace contextRef="#ctx0" brushRef="#br0" timeOffset="16339.88">23262 3239 0,'0'0'0,"42"-233"31,-20 212-31,-1-22 0,0 22 0,0 0 15,21 0-15,-20 0 0,20 21 16,-21 0-16,21 0 0,-20 0 0,20 0 16,-21 0-16,0 21 15,0 0-15,-21 0 0,0 0 0,0 0 16,0 1-16,-21 20 0,0-21 16,0 0-16,-21 0 0,20 1 0,-20-1 15,0 0-15,21 0 0,-22 0 0,22-21 16,0 0-16,0 21 0,42-21 31,0 0-31,0-21 0,0 21 16,1-21-16,20 0 0</inkml:trace>
  <inkml:trace contextRef="#ctx0" brushRef="#br0" timeOffset="16683.16">23834 2985 0,'21'0'32,"0"0"-32,0 0 0,0 0 15,22 0-15,-22-22 0,21 22 0,-21-21 16,22 21-16,-22-21 0,21 21 16,-21-21-16,0 21 0,1-21 0,-1 0 15,-21-1-15,0 1 16,0 0-16,-21 21 15,-1 0-15,1 0 0,-21 0 16,0 0-16,20 0 0,-20 21 0,0 0 16,21 1-16,-22-1 0,22 21 0,0-21 15,21 0-15,0 22 0,0-22 16,0 0-16,0 21 0,0-20 0,21-1 16,0 0-16,22 0 0,-22 0 15,21 0-15,0-21 0,1 0 0,-1 0 16,0 0-16,1 0 0,20 0 15,1 0-15,-22 0 0</inkml:trace>
  <inkml:trace contextRef="#ctx0" brushRef="#br0" timeOffset="16899.22">24934 2942 0,'21'0'31,"1"0"-31,20 0 16,-21 0-16,0 0 0,22 0 0,-22 0 15,21 0-15,-21 0 0,0-21 16,1 21-16,-1 0 0,-42 0 31,-1 0-31</inkml:trace>
  <inkml:trace contextRef="#ctx0" brushRef="#br0" timeOffset="17028.09">24892 3027 0,'0'0'0,"-42"21"16,42 0-16,21-21 15,0 0 1,0 0-16,0 0 0,0 0 0,22 0 16,-22 0-16,21 0 0,1 0 15,-22 0-15,21-21 0</inkml:trace>
  <inkml:trace contextRef="#ctx0" brushRef="#br0" timeOffset="17239.87">26056 2455 0,'0'0'0,"0"-21"0,0 0 15,-21 21 1,0 21-16,0 0 15,-1 1-15,22-1 0,-21 0 0,0 0 16,21 21-16,0-20 0,-21-1 0,21 0 16,-21 0-16,21 0 15,0 0-15,0 1 0,0-1 0,0 0 16,21-21-16</inkml:trace>
  <inkml:trace contextRef="#ctx0" brushRef="#br0" timeOffset="17512.04">26543 2625 0,'0'-21'16,"-21"21"-16,0 0 16,-1 21-16,1 0 0,0 0 15,-21 21-15,21-20 0,-1 20 0,1 0 16,0 1-16,0-1 0,-21 0 15,20 1-15,1-1 0,21 0 0,0 1 16,-21-1-16,21 0 0,0-21 16,0 22-16,0-22 0,21 0 0,0 21 15,1-20-15,20-22 0,-21 21 16,0-21-16,0 0 0,1 0 16,20-21-16,-21-1 0</inkml:trace>
  <inkml:trace contextRef="#ctx0" brushRef="#br0" timeOffset="17682.98">26204 3027 0,'0'0'0,"-21"0"0,-21 0 16,63-21 0,0 21-1,0 0-15,0 0 0,22 0 0,-22 0 16,21 0-16,1 0 0,-22-21 15,21 21-15,0 0 0</inkml:trace>
  <inkml:trace contextRef="#ctx0" brushRef="#br0" timeOffset="18039.62">26797 2963 0,'0'0'0,"-21"0"0,-22 22 15,22-22-15,21 21 16,21 0-1,1-21 1,20 0-16,-21 0 0,0 0 16,22 0-16,-1 0 0,0-21 0,-21 21 15,22-21-15,-1 21 0,-21-22 0,0 22 16,1-21-16,-1 0 0,-21 0 16,0 0-16,0 0 15,-21 21 1,-1 0-16,1 0 0,-21 0 15,21 0-15,-22 21 0,22 0 0,-21 0 16,21 0-16,0 0 0,-1 22 16,1-22-16,21 0 0,0 21 0,0-20 15,0-1-15,0 0 0,0 21 16,0-21-16,0 1 0,21-1 0,1-21 16,20 21-16,0 0 0,1-21 15,-1 0-15,0 0 0,1 0 0,-1 0 16,0 0-16</inkml:trace>
  <inkml:trace contextRef="#ctx0" brushRef="#br0" timeOffset="18255.91">27517 2963 0,'0'0'16,"0"-21"-16,0-21 16,0 63-1,0 0-15,21 0 16,-21 22-16,0-22 0,21 0 15,-21 0-15,0 0 0,0 22 0,21-22 16,0 0-16,0 0 0,1 0 16,-1 1-16,21-1 0,-21 0 15,22 0-15,-22-21 0,21 0 0,-21 0 16,0 0-16,1 0 0,-1-21 16</inkml:trace>
  <inkml:trace contextRef="#ctx0" brushRef="#br0" timeOffset="18456.47">28067 2942 0,'0'0'16,"-64"21"-1,43 1-15,-21-1 0,0 0 16,-1 21-16,1-21 0,-22 22 16,22-22-16,-21 21 0,20 1 0,1-22 15,0 21-15,-1-21 0,1 0 16,21 1-16,21-1 0,0 0 0,0 0 15,21-21 1,0 0-16,0 0 0,22 0 16</inkml:trace>
  <inkml:trace contextRef="#ctx0" brushRef="#br0" timeOffset="18720">28533 2540 0,'-22'21'15,"1"0"-15,0 1 0,0-1 0,0 21 16,0-21-16,-1 22 0,1-1 16,0-21-16,0 21 0,21-20 0,0 20 15,0-21-15,0 21 0,0-20 16,0-1-16,0 21 0,0-21 0,0 0 15,21-21-15,0 22 0,0-22 16,1 0-16,-1 0 0,0 0 16,0 0-16,0 0 0,0 0 15</inkml:trace>
  <inkml:trace contextRef="#ctx0" brushRef="#br0" timeOffset="18895.99">28236 2836 0,'0'0'0,"-21"0"0,42 0 31,22 0-31,-22 0 16,21 0-16,-21 0 0,22 0 16,-22 0-16,21 0 0,-21 0 15,22-21-15</inkml:trace>
  <inkml:trace contextRef="#ctx0" brushRef="#br0" timeOffset="19104.57">29337 2434 0,'0'0'0,"0"21"15,0 1 1,0-1-16,-21 0 15,0 0-15,21 0 16,0 0-16,0 1 0,-22-1 16,1 0-1,21 0-15</inkml:trace>
  <inkml:trace contextRef="#ctx0" brushRef="#br0" timeOffset="19507.41">29718 2667 0,'-21'0'15,"21"21"1,0 0-16,21 1 15,0-1-15,0-21 0,0 21 0,22 0 16,-22 0-16,21 0 0,1 1 16,20-1-16,-21 0 0,22 0 0,-1 0 15,1 0-15,-22 1 0,1-1 16,-1-21-16,0 0 0,1 21 0,-22-21 16,0 0-16,0 0 0,-42 0 31,-21 0-31,20 0 15,-41 0-15,21 21 0,-1-21 0,-20 21 16,20 0-16,-20 1 0,-1-1 16,1 0-16,21 21 0,-22-21 0,1 1 15,20-1-15,1 21 0,-22-21 0,22 0 16,0 1-16,-1-1 0,1 0 16,-21-21-16</inkml:trace>
  <inkml:trace contextRef="#ctx0" brushRef="#br0" timeOffset="20436.03">15388 5080 0,'0'0'0,"191"-148"16,-170 127-16,0 0 15,0-1-15,-21 44 16,0-1-16,0 0 0,-21 21 15,-21 1-15,-1-1 0,1 0 16,0 1-16,-22-1 0,1 0 0,-22 1 16,21-22-16,1 21 0,-22 0 0,22-20 15,-1-1-15,22 0 16,-22 0-16,22 0 0,21-21 0,-21 0 16,20 0-16,44 0 31,-1 0-31,21-21 0,0 21 15,1 0-15,-1 0 0,0 0 16,22 0-16,-1 21 0,-20 0 0,20 1 16,1-1-16,-22 0 0,0 0 0,1-21 15,-1 21-15,0 0 0,-20 1 16,20-1-16,-21-21 0,0 21 0,0-21 16,1 0-16,-1 0 0,0 0 15,0 0-15,0 0 16,0 0-16,1 0 0,-1 0 15,0 0-15,0-21 0</inkml:trace>
  <inkml:trace contextRef="#ctx0" brushRef="#br0" timeOffset="20627.41">16446 5313 0,'0'0'0,"22"-21"0,-22 42 31,0 0-31,0 0 0,-22 0 15,22 1-15,-21-1 0,21 21 16,-21-21-16,21 0 0,0 1 16,0-1-16,0 0 0,0 0 15,21-21 1,0 0-16,-21-21 16</inkml:trace>
  <inkml:trace contextRef="#ctx0" brushRef="#br0" timeOffset="20796">16595 5059 0,'0'0'0,"0"-21"0,0 0 0,-22 21 0,1 0 15,21-22-15,-21 22 16,0 0-16,21 22 0,0-1 16,0 0-16,0 0 15,0 0-15,21-21 0,0 21 0,0 1 16,22-22-16,-22 21 0</inkml:trace>
  <inkml:trace contextRef="#ctx0" brushRef="#br0" timeOffset="21183.71">17208 5249 0,'0'0'0,"-21"43"0,-42 63 15,42-64 1,21-21-16,-22 21 0,22-20 15,-21 20-15,21-21 0,0 0 0,0 0 16,0 1-16,-21-1 0,0 0 16,0-21-1,21-21 1,0 0-16,0-1 0,0 1 16,0 0-16,0 0 0,0-21 0,0 20 15,21 1-15,21-21 0,-21 0 0,22 20 16,-22-20-16,21 21 15,1-21-15,-1 20 0,0 1 0,1 21 16,-1 0-16,0 0 0,-21 0 16,22 0-16,-22 0 0,0 21 0,0 1 15,0-1-15,1 21 0,-22-21 0,0 0 16,0 22-16,0-22 0,0 0 16,0 0-16,-22 22 0,1-22 0,21 0 15,0 0-15,-21-21 0,21 21 16,21-21-1</inkml:trace>
  <inkml:trace contextRef="#ctx0" brushRef="#br0" timeOffset="21471.99">18119 5122 0,'0'0'0,"0"22"31,0-1-31,-22 0 0,1 21 0,21-21 16,-21 22-16,21-1 0,-21 0 16,0 22-16,21-1 0,-21 1 0,21-1 15,0 22-15,0-21 0,0-1 0,0 22 16,0-22-16,0 1 0,0-1 16,0 1-16,-22 20 0,1-20 15,21-1-15,-21 1 0,21-1 0,-21 1 16,21-22-16,-21 22 0,21-22 15,0-21-15,0 22 0,-21-22 0,21 0 16,0-42 0,21 21-16,-21-43 15</inkml:trace>
  <inkml:trace contextRef="#ctx0" brushRef="#br0" timeOffset="21747.6">17970 5673 0,'0'0'0,"22"-64"0,-22-84 16,21 106-16,0-1 0,0 1 0,-21 0 16,21-1-16,22 22 0,-22 0 0,0 21 15,0 0-15,21 0 0,-20 0 16,-1 0-16,21 21 0,-21 0 0,22 1 16,-22-1-16,-21 0 0,0 21 15,0-21-15,0 1 0,0 20 0,-21-21 16,-1 0-16,1 0 0,-21 1 0,0-1 15,20 0-15,-20 0 0,21-21 16,-21 0-16,20 0 0,1 0 0,21-21 31,21 0-31,1 21 16,-1-21-16,21-1 0,-21 1 0</inkml:trace>
  <inkml:trace contextRef="#ctx0" brushRef="#br0" timeOffset="22355.93">18690 5144 0,'0'0'0,"21"0"0,0 0 32,-21 21-32,0 0 0,0 0 15,0 0-15,0 0 0,0 22 0,-21-22 16,21 21-16,-21-21 0,21 1 16,0 20-16,0-21 0,0 0 0,0 0 15,0 1-15,21-22 16,0 0-16,1 0 15,-1 0-15,0 0 0,0 0 0,21 0 16,-20-22-16,-1 1 0,0 0 16,0 0-16,0 0 0,0 0 0,1-1 15,-1-20-15,0 21 0,0 0 0,0 0 16,0-1-16,-21 1 0,0 42 31,0 1-31,0-1 16,0 0-16,0 0 0,0 0 15,0 0-15,0 22 0,0-22 0,0 0 16,0 0-16,0 0 0,22 1 16,20-1-16,-21-21 0,21 21 0,-20-21 15,20 21-15,0-21 0,-21 0 16,22 0-16,-1 0 0,-21 0 0,22-21 16,-22 0-16,21 0 0,-21-1 0,0 1 15,1 0-15,-1 0 0,-21-21 16,21-1-16,0 22 0,-21-42 0,21 20 15,0 1-15,-21-22 0,22 1 16,-1-1-16,0 1 0,0-1 16,0 22-16,0 0 0,1 21 0,-22-22 15,0 64 1,-22 1-16,1 41 16,0-21-16,-21 1 0,21 20 15,-1 1-15,1-1 0,0-20 0,0 20 16,21-21-16,0 1 0,0-1 0,0 0 15,0 1-15,0-22 0,0 21 16,21-21-16,0 1 0,0-1 0,1 0 16,-1-21-16,0 0 0,0 0 15,0 0-15,0 0 0</inkml:trace>
  <inkml:trace contextRef="#ctx0" brushRef="#br0" timeOffset="22527.99">19621 5165 0,'-42'-21'16,"42"-1"-16,21 22 15,0-21-15,1 21 16,20 0-16,0-21 0,-21 21 0,43-21 16,-22 21-16,1-21 0,20 0 15,-21-1-15,22 22 0</inkml:trace>
  <inkml:trace contextRef="#ctx0" brushRef="#br0" timeOffset="22942.92">22140 4657 0,'0'0'0,"21"-43"0,-21 22 0,0 42 31,0 22-31,-21-1 16,0 0-16,21 22 0,-21-1 0,0 1 15,0-1-15,-1 1 0,1-1 16,21 1-16,-21-22 0,0 22 0,21-22 16,-21 0-16,21-20 0,0 20 15,0-21-15,0 21 0,0-20 16,0-1-16,0 0 0</inkml:trace>
  <inkml:trace contextRef="#ctx0" brushRef="#br0" timeOffset="23559.98">21696 5271 0,'0'0'0,"42"-22"16,-21 22-16,22-21 15,-1 21-15,0-21 0,1 21 16,-1-21-16,21 21 0,1-21 0,-1 21 16,1 0-16,21-21 0,-22 21 15,1 0-15,-22 0 0,21 0 0,-41 0 16,-1 0-16,0 0 0,-21 21 16,0 0-16,-21 0 0,0-21 15,-1 21-15,1 0 0,0 1 0,0-1 16,0 0-16,21 0 0,-21 0 15,21 0-15,0 1 16,21-22 0,0 0-16,0 0 0,21 0 15,-20 0-15,20 0 0,0 0 0,1 0 16,-1 0-16,0 0 0,1 0 16,-1-22-16,21 1 0,-20 21 0,-1-21 15,-21 0-15,22 0 0,-22-22 0,0 22 16,0 0-16,0 0 0,-21 0 15,0 0-15,0-1 0,0 1 0,-21 21 32,21 21-32,-21 1 0,0-1 0,0 0 15,21 21-15,0-21 0,-22 22 0,22-1 16,-21 0-16,21-20 0,0 41 16,0-21-16,0 1 0,0 20 15,0 1-15,0-22 0,0 22 0,0-1 16,21 1-16,-21-22 0,0 21 15,0-20-15,0 20 0,0-20 0,0-1 16,-21 0-16,0-21 0,-21 22 0,21-22 16,-22 21-16,1-21 0,-22-21 15,22 22-15,-21-22 0,-1 0 0,1 0 16,-1-22-16,1 1 0,20 21 16,-20-21-16,20-21 0,22 21 0,0-1 15,21-20-15,0 0 0,0 21 0,21-22 16,22-20-16,-22 20 15,42-20-15,-20 21 0,20-22 0</inkml:trace>
  <inkml:trace contextRef="#ctx0" brushRef="#br0" timeOffset="23799.37">23558 5017 0,'0'0'0,"43"-22"0,-43 1 15,0 42 1,-21 1-16,-1 20 0,-20 0 0,21 22 15,0-1-15,0-20 0,-22 20 16,22 22-16,0-22 0,0 22 0,0-22 16,-1 22-16,22-21 15,-21-1-15,21-21 0,0 22 0,0-22 16,0 1-16,0-1 0,0 0 0,0-21 16,0 22-16,0-22 0,0 0 15,0 0-15,21-21 16,-21-21-1</inkml:trace>
  <inkml:trace contextRef="#ctx0" brushRef="#br0" timeOffset="24083.39">23326 5482 0,'0'0'0,"0"-63"16,0-128-1,0 149-15,21 0 0,0-1 16,0 22-16,21-21 0,-20 21 0,20-1 15,21 1-15,-20 0 0,20 21 16,-20 0-16,20 0 0,-21 0 0,1 42 16,-1-20-16,0-1 0,-20 21 0,-22 0 15,0-20-15,0 20 0,-43 0 16,22-21-16,-21 22 0,-1-22 0,-20 21 16,-1-21-16,1 1 0,-1-1 15,1-21-15,21 21 0,-1-21 16,1 0-16,21 0 0,0 0 0,42 0 31,0 0-31,21-21 0,1 21 16,-22-21-16</inkml:trace>
  <inkml:trace contextRef="#ctx0" brushRef="#br0" timeOffset="24380.03">23939 5207 0,'0'0'0,"85"-21"31,-64 21-31,0-21 0,1 21 16,-1-21-16,0 21 0,21-22 0,-21 22 16,22-21-16,-1 0 0,-21 0 15,22 0-15,-1 0 0,-21-1 16,0 22-16,0-21 0,-21 0 0,0 0 16,-21 21-1,0 0-15,-21 0 0,21 0 0,-22 21 16,22 0-16,-21 22 0,21-22 15,-22 0-15,22 0 0,0 21 0,0-20 16,0-1-16,21 0 0,0 0 0,0 0 16,0 0-16,0 1 0,21-1 15,0 0-15,0 0 0,0-21 0,22 0 16,-22 0-16,21 0 0,-21 0 0,22 0 16</inkml:trace>
  <inkml:trace contextRef="#ctx0" brushRef="#br0" timeOffset="24767.65">25125 4953 0,'0'0'16,"21"0"-1,0 0-15,0 0 0,0 0 16,1 0-16,-1 0 16,0 0-16,0 0 0,21 0 0,-20 0 15,-1 0-15,0 0 0,0 0 16,0 0-16,-42 0 31</inkml:trace>
  <inkml:trace contextRef="#ctx0" brushRef="#br0" timeOffset="24899.33">25167 5059 0,'0'0'16,"0"21"-16,0 0 15,21-21-15,0 0 0,1 21 16,-1-21-16,0 0 16,21 0-16,1 0 0,-1 0 0,21 0 15,-20-21-15,20 21 0</inkml:trace>
  <inkml:trace contextRef="#ctx0" brushRef="#br0" timeOffset="25115.72">26606 4572 0,'0'0'0,"22"-21"0,-22 0 0,-22 21 31,-20 0-31,21 0 0,-21 0 15,20 21-15,1 0 0,-21-21 16,21 21-16,0 0 0,-1-21 0,22 22 16,0-1-16,0 0 15,0 0-15,0 0 0,22 0 16</inkml:trace>
  <inkml:trace contextRef="#ctx0" brushRef="#br0" timeOffset="25384.14">27284 4593 0,'-64'43'32,"22"-22"-32,21 0 0,0 21 0,-22 1 15,1-1-15,21 21 0,-22-20 16,1 20-16,0 1 0,-1-1 0,1-20 15,0 20-15,-1 1 0,22-22 0,-21 0 16,21 1-16,0-1 0,-1 0 16,22 1-16,0-22 0,0 21 0,0-21 15,22 0-15,-1-21 16,0 0-16,0 0 0,21 0 16,-20 0-16,-1 0 0</inkml:trace>
  <inkml:trace contextRef="#ctx0" brushRef="#br0" timeOffset="25571.88">26606 5186 0,'0'0'16,"-21"0"-16,0 0 0,0 0 16,42 0-1,0 0-15,0 0 0,22 0 16,-1 0-16,0 0 0,1 0 0,20 0 15,-20 0-15,20 0 16,-21 0-16,1 0 0</inkml:trace>
  <inkml:trace contextRef="#ctx0" brushRef="#br0" timeOffset="25928.04">27220 5186 0,'0'0'0,"-42"42"31,42-21-31,21-21 16,0 0-16,0 0 16,1 0-16,20 0 0,-21 0 15,21 0-15,1 0 0,-22-21 16,21 21-16,1-21 0,-1 21 0,0-21 16,-21 0-16,1 0 0,-1 21 0,-21-22 15,0 1-15,0 0 0,0 0 16,-21 21-16,-1 0 0,1 0 0,0 0 15,-21 0-15,21 0 0,-22 21 16,1 0-16,0 0 0,20 1 0,-20 20 16,0-21-16,21 21 0,-22-20 0,22 20 15,21-21-15,0 21 0,0-20 16,0-1-16,0 0 0,0 0 0,21 0 16,0 0-16,22 1 0,-1-1 15,0 0-15,1-21 0,-1 0 16,22 0-16,-22 0 0,21 0 0,1 0 15,-22 0-15</inkml:trace>
  <inkml:trace contextRef="#ctx0" brushRef="#br0" timeOffset="26138.99">28088 5080 0,'0'0'0,"0"-21"15,21 21 1,-21 21-16,0 0 0,0 0 15,0 22-15,0-22 0,0 21 0,0-21 0,0 22 16,0-1-16,21-21 0,-21 22 16,0-22-16,22 0 0,-1 0 15,-21 21-15,21-42 0,0 22 0,0-1 16,0-21-16,1 0 16,-1 0-16</inkml:trace>
  <inkml:trace contextRef="#ctx0" brushRef="#br0" timeOffset="26347.43">28533 5101 0,'0'0'0,"0"-21"15,-22 0 1,1 42-16,0 0 0,-21 22 16,21-22-16,-22 0 0,1 21 0,0 1 15,-22-22-15,22 21 0,-1 0 0,-20-20 16,21 20-16,-1-21 0,1 21 15,0-20-15,20-1 0,1 0 0,21 0 16,0 0-16,0 0 0,21-21 16,1 0-16,-1 0 15</inkml:trace>
  <inkml:trace contextRef="#ctx0" brushRef="#br0" timeOffset="26620.36">28892 4741 0,'0'0'0,"-42"85"31,21-43-31,0 1 0,-22-1 16,22 22-16,0-22 0,0 21 0,0 1 15,0-22-15,-1 1 0,22 20 16,0-21-16,0 1 0,0-1 15,0 0-15,0 1 0,0-22 0,0 0 16,0 21-16,22-20 0,-1-22 16,0 21-16,0-21 0,0 0 15,0 0-15,1 0 0,-1-21 0,0-1 16,0 1-16</inkml:trace>
  <inkml:trace contextRef="#ctx0" brushRef="#br0" timeOffset="26795.39">28554 5165 0,'0'0'0,"-21"0"0,-1 0 15,44 0 17,-1 0-32,21 21 0,-21-21 0,22 0 15,-1 0-15,-21 0 0,21 0 16,1 0-16,-1 0 0,0 0 0</inkml:trace>
  <inkml:trace contextRef="#ctx0" brushRef="#br0" timeOffset="26995.93">29591 4826 0,'0'0'0,"-21"0"16,0 0-1,21 21-15,0 0 0,-22-21 16,22 22-16,-21-1 0,0 0 16,21 21-16,0-21 0,0 1 0,-21-1 15,21 0-15,-21 0 0,21 0 0,0 0 16,0 1-16</inkml:trace>
  <inkml:trace contextRef="#ctx0" brushRef="#br0" timeOffset="27395.42">30395 4932 0,'-42'21'31,"42"0"-31,0 0 0,0 1 15,0-1-15,21 0 0,0 0 16,22 0-16,-22 0 0,21 1 16,0-1-16,1 0 0,-1 0 15,0 0-15,1 0 0,20 1 0,-20-1 0,-1-21 16,0 0-16,-21 0 16,1 21-16,-1-21 0,-42 0 15,-1 0 1,-20 0-16,0 0 0,-1 0 15,1 0-15,-21 21 0,-22 0 0,21 0 16,-20 22-16,-1-1 0,0 0 16,1 1-16,-1-1 0,0 0 0,1 1 15,20-1-15,1 0 0,-1 1 16,22-22-16,0 21 0,-1-21 0,1 1 16,0-1-16,-1 0 0,1-21 0,0 0 15</inkml:trace>
  <inkml:trace contextRef="#ctx0" brushRef="#br0" timeOffset="28108.06">21251 6265 0,'0'0'0,"-21"0"16,-42 0 0,41 0-1,44 0 32,-1 0-47,0 0 0,21 0 16,-21 0-16,1 0 0,20 0 0,21 0 15,1 0-15,-1 0 0,22 0 16,21 0-16,0 0 0,21 0 0,0 0 16,21 0-16,0 0 0,21 0 15,1 0-15,-1 0 0,22 22 16,20-22-16,1 0 0,0 0 0,-1 0 15,22 0-15,0 0 0,21 21 0,-21-21 16,21 0-16,0 0 0,0 21 16,-21-21-16,-1 0 0,1 0 0,0 0 15,-21 21-15,-1-21 0,-20 0 16,-22 0-16,1 21 0,-22-21 0,0 0 16,-21 0-16,-21 0 0,0 21 0,-22-21 15,-20 0-15,-22 0 0,0 0 16,1 0-16,-22 0 0,0 0 15,0 0-15,-21-21 16,0 0-16,0 0 16,-21 0-16,0 21 0,0-43 0,0 22 15,-22 0-15,22-21 0</inkml:trace>
  <inkml:trace contextRef="#ctx0" brushRef="#br0" timeOffset="28907.98">21463 3810 0,'0'0'0,"-21"0"0,0 0 16,42 0-1,0 0 1,21 0-16,1 0 0,20 0 16,1 0-16,-1 0 0,22-21 0,-1 21 15,22 0-15,0 0 0,21 0 16,0 0-16,21 0 0,22 0 0,-1 0 15,0 0-15,22 0 0,-1 0 0,22 0 16,0 0-16,20 0 0,1 0 16,0 0-16,0 0 0,21 21 15,0-21-15,0 21 0,0-21 16,-21 21-16,21-21 0,-21 22 0,-1-1 16,-20-21-16,0 21 0,-22-21 15,1 21-15,-22-21 0,0 0 0,-20 21 16,-22-21-16,-22 0 0,-20 0 15,0 0-15,-22 0 0,-20 0 0,-1 0 16,0 0-16,-21 0 0,1 0 16,-1-21-16,0 21 0,0 0 0,0 0 31,-21-21 0,-21 21-31,0 0 16</inkml:trace>
  <inkml:trace contextRef="#ctx0" brushRef="#br0" timeOffset="31063.97">15007 8636 0,'0'0'16,"21"-21"-16,0 0 0,-21 0 15,0-1 1,22 22-16,-22-21 0,21 21 16,-21-21-16,0 0 15,0 42 1,0 0-16,0 0 0,0 22 15,-21-22-15,-1 42 0,1-20 16,-21 20-16,21 1 0,0-1 0,-22 1 16,22-1-16,-21 1 0,21-1 0,-22 1 15,22-22-15,0 22 0,-21-1 16,20-21-16,1 22 0,0-1 0,0-20 16,0-1-16,-22 0 0,43 1 0,-21-22 15,21 0-15,0 0 0,0 0 16,0-42-1,0 0-15,21 0 0,1 0 16</inkml:trace>
  <inkml:trace contextRef="#ctx0" brushRef="#br0" timeOffset="31363.3">15388 8488 0,'0'0'0,"-42"63"32,21-41-32,-1 20 15,1 0-15,0 22 0,0-22 16,-21 22-16,20-1 0,-20 1 0,21-1 16,-21 1-16,20-1 0,-20 1 0,21-1 15,-21 1-15,-1-1 0,22-21 16,0 22-16,-21-22 0,20 22 0,1-22 15,0 0-15,21 1 0,0-1 0,-21 0 16,21-20-16,0-1 0,0 0 16,0-42-1,21 0-15,0-1 16</inkml:trace>
  <inkml:trace contextRef="#ctx0" brushRef="#br0" timeOffset="31627.76">15663 9229 0,'0'0'0,"0"21"0,-127 169 31,106-168-31,0 20 16,0-21-16,0 21 0,-1-20 15,1 20-15,0-21 0,21 0 0,-21 0 16,21 1-16,0-44 31,0 1-31,21 0 16,-21-21-16,21 21 0,0-1 16</inkml:trace>
  <inkml:trace contextRef="#ctx0" brushRef="#br0" timeOffset="31799.89">15557 9017 0,'0'0'16,"0"-21"-16,-63 21 15,42 0 1,21 21 0,0 0-16,0 0 15,0 1-15,21-22 16,0 0-16,0 0 0,-21 21 0,21-21 15</inkml:trace>
  <inkml:trace contextRef="#ctx0" brushRef="#br0" timeOffset="32227.66">15960 9208 0,'0'0'0,"-43"84"31,43-63-31,-21 1 15,21-1-15,-21 0 16,21 0-16,0 0 0,-21-21 0,21 21 16,0 1-16,0-1 0,-21-21 15,-1 0 1,1 0 0,21-21-1,0-1-15,0 1 0,0 0 16,0 0-16,0 0 0,21 0 0,1-1 15,-1 1-15,0-21 0,21 21 0,-21-22 16,22 22-16,-1 0 16,0 0-16,1 21 0,-1 0 0,0 0 15,-20 0-15,20 0 0,-21 21 0,21 0 16,-20 0-16,-1 1 0,-21-1 16,0 0-16,0 21 0,0-21 0,0 1 15,0 20-15,0-21 0,0 0 16,-21 22-16,21-22 0,-22 0 0,1 0 15,0 0-15,21 0 0,0 1 16,0-44 0,21 1-1,0 21-15</inkml:trace>
  <inkml:trace contextRef="#ctx0" brushRef="#br0" timeOffset="32527.99">16700 9102 0,'0'0'0,"0"-21"0,0 42 32,0 0-32,0 0 15,0 0-15,0 22 0,0-22 0,0 21 16,0 0-16,0 1 0,0-1 0,0 22 16,-21-22-16,21 43 15,0-22-15,0 1 0,-21 20 0,21 1 16,0 0-16,-21-1 0,21 1 0,-21 0 15,0-1-15,-1 1 0,1 0 0,0-1 16,0 1-16,0-22 0,21 1 16,-21-22-16,-1 22 0,22-43 0,-21 21 15,21-21-15,0 1 0,0-1 0,0-42 32,0-1-32,0-20 0,0 21 15,0-21-15,0-1 0</inkml:trace>
  <inkml:trace contextRef="#ctx0" brushRef="#br0" timeOffset="33439.5">16700 9737 0,'0'0'0,"22"-85"0,-1-148 31,-21 170-31,0 20 0,0 22 0,0-21 16,21 21-16,0-22 0,-21 22 0,21 0 15,0 0-15,22 0 0,-22 21 16,21 0-16,-21 0 0,22 0 0,-1 0 15,0 21-15,-20 0 0,20 21 16,-21-20-16,0 20 0,-21 0 0,0 1 16,0-1-16,0-21 0,-21 21 15,0 1-15,0-1 0,0-21 0,-22 22 16,22-22-16,-21 0 0,21 0 16,-1-21-16,1 21 0,0-21 0,21-21 31,0 0-31,0 0 15,0 0-15,21-1 0,0 1 0,1-21 16,-22 21-16,21 0 0,0-1 16,0-20-16,21 21 0,-20 0 0,-1 0 15,0-1-15,0 1 0,0 21 0,0-21 16,1 21-16,-1 0 16,0 0-16,-21 21 15,21 0-15,-21 1 0,0-1 0,0 21 16,0-21-16,0 0 15,0 1-15,0-1 0,0 0 16,0 0-16,0 0 0,21 0 16,0-21-16,1 0 15,-1 0-15,21 0 0,-21 0 0,22 0 16,-22-21-16,21 0 0,0 21 0,-20-21 16,-1 0-16,21 0 0,-21-1 15,0 1-15,1-21 0,-1 21 0,0 0 16,-21-22-16,0 22 0,0 0 15,21 0-15,-21 0 0,0 42 32,-21-21-32,21 21 0,-21 0 15,21 0-15,-21 64 16,21-64-16,0 0 16,0 0-16,0 1 0,0-1 0,21 0 15,0-21 1,0 0-16,0 0 0,0 0 0,1 0 15,20 0-15,-21 0 0,21 0 0,-20-21 16,20 0-16,-21-1 16,21 1-16,-20 0 0,-1-21 0,0 21 15,0-22-15,0 1 0,0 0 0,1-22 16,-1 1-16,0-1 0,0 1 16,-21-1-16,21 1 0,0 20 0,1-20 15,-1 20-15,-21 1 0,0 21 0,0 0 16,0 0-16,-21 21 15,21 42-15,-22-21 16,1 21-16,-21 1 0,21 20 16,0 1-16,-1-1 0,1 1 0,0-22 15,21 22-15,-21-1 0,21-21 0,-21 22 16,21-22-16,0 1 0,0-22 16,0 21-16,0-21 0,21 22 15,0-22-15,-21 0 0,21-21 0,0 21 16,1-21-16,-1 0 0,0 0 15,0 0-15,0-21 0,0 21 0,-21-21 16</inkml:trace>
  <inkml:trace contextRef="#ctx0" brushRef="#br0" timeOffset="33607.25">18097 9038 0,'0'0'0,"-21"-21"0,42 21 31,1 0-15,-1-21-16,21 21 0,0 0 16,1 0-16,-1 0 0,22-21 0,-1 0 15,1 21-15,-1-22 0,22 1 0</inkml:trace>
  <inkml:trace contextRef="#ctx0" brushRef="#br0" timeOffset="34120.01">19621 8340 0,'0'0'0,"-21"-21"31,42 21-31,1-22 0,-1 22 16,21-21-16,0 21 0,-20 0 0,20 0 15,0-21-15,1 21 0,20 0 0,-21 0 16,1-21-16,-1 21 0,0 0 15,-20 0-15,20-21 0,-21 21 16,-21-21 0,-21 21-16,0 0 0,0 0 0,-22 0 15,1 0-15,0 0 0,-22 0 0,22 0 16,-1 21-16,-20 0 0,21-21 16,-1 21-16,1 0 0,0 0 15,20 1-15,-20-22 0,21 21 16,0 0-16,0 0 0,-1 21 0,1-20 15,0-1-15,0 21 0,21 0 0,-21 1 16,0-1-16,21 22 0,-22-1 16,1 1-16,0 20 0,21-20 0,-21 20 15,0-20-15,0 21 0,-1-22 0,1 1 16,21-1-16,0 22 0,-21-43 16,21 22-16,0-1 0,0-21 0,0 1 15,21-1-15,0-21 0,1 0 0,-1 22 16,21-22-16,-21-21 0,22 21 15,-1-21-15,0 0 0,-21 0 16,22 0-16,-1-21 0,0 0 0,22 21 16,-22-43-16,1 22 0,-1 0 15,21-21-15,-20-1 0,-1-20 0,0 21 16,1-22-16,-1 1 0</inkml:trace>
  <inkml:trace contextRef="#ctx0" brushRef="#br0" timeOffset="34343.04">20468 8657 0,'0'0'0,"0"-42"16,-21 63 0,21 0-16,-21 0 0,0 22 0,-1-1 15,1 0-15,0 1 0,0 20 16,21-20-16,-21 20 0,0 1 0,-1-22 16,1 21-16,21-20 0,0-1 0,0 0 15,0 1-15,0-1 0,0-21 16,0 22-16,21-22 0,1 0 0,-1-21 15,0 21-15,21-21 0,-21 0 0,1 0 16,-1 0-16,0 0 0,0-21 16,-21 0-16,21 0 0</inkml:trace>
  <inkml:trace contextRef="#ctx0" brushRef="#br0" timeOffset="34968.08">20108 9208 0,'0'0'0,"-21"0"16,-21 0-16,63 0 31,0 0-31,0 0 0,22 0 16,-1-22-16,0 22 0,1-21 15,20 21-15,1-21 0,-22 21 0,21-21 16,-20 0-16,20 0 0,-20 21 0,-1-22 16,0 1-16,1 21 0,-22 0 15,0 0-15,-21 21 31,-21 1-31,21-1 0,-21 0 16,-1 0-16,22 0 0,-21 0 0,21 1 16,0-1-16,0 0 0,0 0 15,0 0-15,0 0 0,21-21 16,1 22-16,-1-22 0,21 0 0,-21 21 16,0-21-16,22 0 0,-22 0 0,21 0 15,-21 0-15,1 0 0,-1-21 16,0 21-16,0-22 0,0 1 0,0 0 15,1 0-15,-22 0 0,21-22 0,-21 22 16,21 0-16,-21 0 0,21 0 16,-21 0-16,0-1 0,0 44 31,0-1-15,0 0-16,0 21 0,-21-21 0,0 22 15,0-22-15,21 21 0,0 1 0,0-1 16,0 0-16,0 1 0,0 20 15,0 1-15,0-22 0,0 21 0,0 1 16,0-1-16,0-20 0,0 20 0,0-20 16,0-1-16,0 0 0,0 1 15,0-1-15,-22-21 0,1 0 0,0 22 16,-21-43-16,-1 21 0,1 0 16,0-21-16,-1 0 0,1 0 0,0 0 15,-22 0-15,22-21 0,0 0 16,-1 21-16,22-22 0,0 1 0,0 0 15,21 0-15,0 0 0,0 0 0,21-1 16,0 1-16,0 0 0,22 0 16,-1 0-16,-21-22 0,43 22 0</inkml:trace>
  <inkml:trace contextRef="#ctx0" brushRef="#br0" timeOffset="35259.47">21780 9186 0,'0'-21'16,"0"42"-1,0 1 1,0 20-16,0-21 0,0 21 16,0 1-16,0-1 0,0 22 0,0-1 15,0 1-15,0-1 0,0 1 0,0-1 16,-21 1-16,21-22 0,0 21 0,0-20 15,-21-1-15,21 0 0,-21 1 16,21-1-16,-21-21 0,21 22 0,0-22 16,0 0-16,0 0 0,0 0 0,0 0 15,0-42 17</inkml:trace>
  <inkml:trace contextRef="#ctx0" brushRef="#br0" timeOffset="35535.58">21759 9567 0,'0'0'16,"21"-63"-16,22-128 15,-22 149-15,0 0 0,0-22 0,22 22 16,-22 21-16,0-22 0,21 22 16,-21 0-16,1 0 0,20 21 0,-21 0 15,0 0-15,0 0 0,1 21 16,-22 0-16,0 22 0,0-22 15,0 21-15,0 0 0,0-20 0,-22 20 16,1 0-16,0-21 0,0 22 0,-21-22 16,-1 0-16,22 0 0,-21 0 0,-1 1 15,22-1-15,0 0 0,0-21 16,0 0-16,42 0 16,0 0-1,0 0-15,0-21 0,22 21 0,-1-21 16</inkml:trace>
  <inkml:trace contextRef="#ctx0" brushRef="#br0" timeOffset="35847.19">22310 9208 0,'0'0'0,"0"-22"16,21 22 0,0 0-16,0 0 0,-21-21 0,21 21 15,22 0-15,-22-21 0,0 21 0,21-21 16,1 21-16,-1-21 0,0 0 15,-21-1-15,22 1 0,-1 21 0,0-21 16,-20 0-16,-1 0 0,0 0 0,-21-1 16,0 1-16,0 0 0,-21 21 15,0 0-15,-1 0 0,-20 0 16,0 0-16,-1 21 0,1 0 0,0 1 16,-1-1-16,1 21 0,21-21 15,-21 22-15,20-1 0,22-21 0,0 21 16,0-20-16,0 20 0,0-21 0,22 21 15,-1-20-15,0-1 0,0 0 16,21 0-16,-20 0 0,20-21 0,0 0 16,1 0-16,-1 0 0,-21 0 0,21 0 15</inkml:trace>
  <inkml:trace contextRef="#ctx0" brushRef="#br0" timeOffset="36376">23558 8911 0,'0'0'0,"-21"0"0,0 0 16,42 0 15,0 0-31,1 0 0,20 0 0,-21 0 15,21 0-15,-20 0 0,20 0 16,0 0-16,1 0 0,-1 0 0,-21 0 16,21 0-16,-20 0 0,-1 0 15,0 0-15,0 0 0,-42 0 16,0 21-16</inkml:trace>
  <inkml:trace contextRef="#ctx0" brushRef="#br0" timeOffset="36524.08">23558 9038 0,'0'0'0,"-21"21"0,0 22 16,42-43 15,0 0-31,1 0 0,20 0 0,0 0 16,1 0-16,-1 0 0,0 0 16,22 0-16,-1-21 0,1 21 0,-22-22 15,22 1-15</inkml:trace>
  <inkml:trace contextRef="#ctx0" brushRef="#br0" timeOffset="36759.86">25104 8319 0,'0'0'0,"-64"0"15,43 0 1,0 0-16,0 21 0,-1 0 15,1 0-15,0 0 0,21 0 0,-21 1 16,0 20-16,21-21 0,0 0 0,-21 0 16,21 1-16,0-1 15,0 0-15,0 0 0,0 21 0,21-42 16,0 22-16,0-1 0,21 0 0,1-21 16,-1 0-16</inkml:trace>
  <inkml:trace contextRef="#ctx0" brushRef="#br0" timeOffset="37031.01">25887 8488 0,'0'0'0,"0"-21"0,0-22 15,-21 22 1,-1 21-16,1 0 0,0 0 16,0 21-16,0-21 0,-22 22 15,22-1-15,0 21 0,0-21 0,-21 22 16,20-1-16,1 0 0,-21 22 15,21-22-15,-22 22 0,22-1 0,-21-21 16,21 22-16,0-22 0,-1 1 16,22-1-16,0 0 0,0 1 0,0-22 15,0 0-15,0 0 0,0 0 0,22 0 16,-1 1-16,0-22 0,21 0 16,-21 0-16,22 0 0,-22 0 0,21 0 15,1 0-15,-1-22 0,-21 1 0</inkml:trace>
  <inkml:trace contextRef="#ctx0" brushRef="#br0" timeOffset="37216.12">25400 9038 0,'0'0'0,"-21"0"0,-22 0 0,22 0 16,0 0-16,21-21 0,21 21 31,0 0-31,1 0 0,20 0 15,-21-21-15,43 21 0,-22 0 0,0 0 16,22-21-16,-22 0 0,22 21 0,-22-22 16,21 22-16</inkml:trace>
  <inkml:trace contextRef="#ctx0" brushRef="#br0" timeOffset="37571.94">26056 8932 0,'0'0'15,"-21"0"-15,0 0 0,21 22 0,21-22 32,0 0-32,21 0 15,-20 0-15,-1 0 0,21 0 0,0 0 16,-20-22-16,20 22 0,0-21 16,-21 21-16,22-21 0,-22 21 15,21-21-15,-42 0 0,0 0 0,0-1 16,0 1-16,-21 21 15,0 0-15,-21 0 16,20 0-16,1 0 0,-21 21 16,0 1-16,20-1 0,1 0 0,-21 21 15,21-21-15,0 1 0,-1 20 0,1-21 16,21 21-16,-21-20 0,21-1 16,0 0-16,0 0 0,21 0 0,0 0 15,1 1-15,-1-1 0,21-21 0,-21 0 16,22 21-16,-1-21 0,0 0 15,22 0-15,-22 0 0,22 0 16,-22 0-16,0 0 0</inkml:trace>
  <inkml:trace contextRef="#ctx0" brushRef="#br0" timeOffset="37790.94">26860 8784 0,'0'0'0,"0"-84"15,0 62 1,0 44-1,22-1-15,-1 0 16,-21 21-16,21-21 0,0 1 0,-21 20 16,21 0-16,0-21 0,1 22 15,-1-1-15,0-21 0,0 22 16,0-22-16,22 0 0,-22 0 0,0 0 16,0 0-16,0 1 0,0-22 0</inkml:trace>
  <inkml:trace contextRef="#ctx0" brushRef="#br0" timeOffset="38023.62">27390 8678 0,'0'0'0,"0"-21"0,0-21 16,-22 42-1,1 0-15,0 21 16,0 0-16,-21 0 0,20 22 15,-20-1-15,0-21 0,-1 22 0,1-1 16,-21 0-16,20 22 0,-20-22 16,20-21-16,1 22 0,0-1 0,21-21 15,-1 21-15,1-20 0,21-1 0,0 0 16,0 0-16,0 0 0,21-21 16,22 0-16,-22 0 15,21 0-15</inkml:trace>
  <inkml:trace contextRef="#ctx0" brushRef="#br0" timeOffset="38320.94">27749 8382 0,'0'0'0,"0"-21"0,0 42 31,0 0-31,-21 22 15,0-1-15,0-21 0,21 43 0,-21-22 16,0 21-16,-1 1 0,1-1 16,0 1-16,0-1 0,21 1 15,0-22-15,0 22 0,0-22 0,0 0 16,0 1-16,0-1 0,21-21 16,0 22-16,0-22 0,1 0 0,-1-21 15,0 21-15,0-21 0,0 0 0,0 0 16,1 0-16,-1 0 0,0 0 15,21-21-15,-42 0 0,21 0 0,1-1 16,-1 1-16</inkml:trace>
  <inkml:trace contextRef="#ctx0" brushRef="#br0" timeOffset="38503.1">27538 8848 0,'0'0'0,"-21"0"0,-43 0 16,64 21-1,21-21 1,0 0 0,1 0-16,-1 0 0,21 0 0,0 0 15,1 0-15,-1 0 0,0 0 0,22 0 16,-22-21-16,1 21 0,-1-21 16</inkml:trace>
  <inkml:trace contextRef="#ctx0" brushRef="#br0" timeOffset="38814.99">28384 8361 0,'0'0'0,"-21"0"16,42 0 15,1 0-31,-1 0 15,0 0-15,0 0 0,0 0 16,-21-21-16,0 0 16,-21 21 15,0 21-15,0 0-16,21 0 0,-21 0 0,21 0 15,-22 1-15,22 20 0,0-21 0,-21 0 16,21 0-16,-21 1 0,21-1 15,0 0-15,0 0 16</inkml:trace>
  <inkml:trace contextRef="#ctx0" brushRef="#br0" timeOffset="39336.35">28871 8001 0,'0'0'16,"-21"0"-16,63 0 16,-20 0-16,-1 0 15,21 0-15,0 0 0,1 0 0,-1 0 16,0 0-16,1 0 15,-22 0-15,21 0 0,-21 0 0,22 0 16,-22 0-16,0 0 0,0 0 16,-21 21-1,21 0 1,-21 22-16,0-22 0,0 21 0,0-21 16,0 22-16,0-1 0,0 0 15,0 1-15,0-1 0,0 0 0,-21 22 16,21-22-16,-21 1 0,21 20 0,-21 1 15,21-1-15,-21 1 0,0-1 16,-1 1-16,1-1 0,0 1 0,-21-22 16,21 21-16,-1 1 0,1-1 15,0-20-15,-21 20 0,21-20 16,-1 20-16,-20-21 0,21 1 0,-21-1 16,-1 0-16,1-20 0,0 20 0,-1-21 15,1 0-15,-22-21 0,1 21 16,21-21-16,-22 0 0,1 0 0,-1 0 15,22 0-15,-22 0 0,22 0 0,-22 0 16,22-21-16,0 0 0,21 0 16,-22 0-16</inkml:trace>
  <inkml:trace contextRef="#ctx0" brushRef="#br0" timeOffset="41258.96">25971 11197 0,'0'0'0,"-21"21"32,21 1-32,21-22 15,1 21-15,20-21 0,0 0 16,1 0-16,-1 0 0,21 0 0,1 21 16,21-21-16,-1 0 0,1 0 15,0 0-15,20 0 0,1 0 16,-21 0-16,21 0 0,-22 0 0,1 0 15,0 0-15,-22 0 0,22-21 0,-22 21 16,-20 0-16,20-21 0,-20 21 0,-22-22 16,0 22-16,0-21 0,-21 0 15,0 0-15,0 0 16,-21 0-16,0-1 0,0 22 16,-22-21-16,1 0 0,0 21 15,-1 0-15,22 0 0,-21 0 0,-1 0 16,1 0-16,21 0 0,0 0 0,0 0 15,42 0 17,0 0-32,21 0 0,-21 0 15,22 0-15,-22 0 0,21 0 0,1 0 16,-1 0-16,-21 21 0,21-21 16,-20 0-16,20 0 0,-21 21 0,0 1 15,0-22-15,-21 21 0,0 0 0,0 0 16,0 21-16,-21-20 0,0 20 15,0-21-15,-21 21 0,20 1 0,-20-22 16,21 21-16,-21-21 0,-1 22 0,1-1 16,0-21-16,20 0 0,-20 22 15,21-22-15,0 0 0,0 0 16,-1-21-16,22 21 0,0 1 0</inkml:trace>
  <inkml:trace contextRef="#ctx0" brushRef="#br0" timeOffset="42008.21">28914 10943 0,'0'0'0,"21"-21"31,-21 42-15,0 0-16,0 1 16,0 20-16,0 0 0,0-21 0,0 22 15,-21 20-15,-1-20 0,22-1 16,-21 0-16,0 1 0,21-1 0,-21 0 15,21-21-15,-21 22 0,21-22 0,0 0 16,-21 0-16,21 0 0,-22 1 16,22-1-16,22-42 31,-1-1-15</inkml:trace>
  <inkml:trace contextRef="#ctx0" brushRef="#br0" timeOffset="42832.05">29633 11091 0,'0'0'0,"43"-21"0,41-21 32,-63 42-32,-21-21 0,22 21 0,-44 21 31,1 0-31,0-21 15,21 21-15,-21 0 0,0 1 16,0 20-16,21-21 0,0 0 16,0 0-16,-22 1 0,22 20 0,0-21 15,0 0-15,0 0 16,0 1-16,0-1 0,22 0 16,-1-21-16,0 0 0,0 0 15,0 0-15,0 0 16,-21-21-1,0 0-15,0-1 16,0 1-16,0 0 0,-21-21 0,21 21 16,-21-1-16,21 1 0,-21 0 15,21-21-15,-21 21 0,21-1 16,0 1-16,0 0 0,21 0 16,0 0-16,0 21 15,-21-21-15,21 21 0,22-22 0,-22 22 16,0-21-16,21 0 0,-20 21 0,-1-21 15,0 21-15,0-21 0,0 21 16,0 0-16,1 0 0,-22 21 31,0 0-31,-22 0 0,22 0 16,-21 1-16,21 20 0,-21-21 0,21 21 16,-21 1-16,21-1 0,-21 0 15,21 1-15,0-1 0,-21 0 0,21 22 16,-22-22-16,22 22 0,-21-22 15,21 22-15,-21-1 0,21 1 16,0-1-16,0 1 0,-21-1 0,21 22 16,-21-22-16,21 1 0,0-1 0,-21-20 15,21 20-15,0-21 0,0 1 16,0-1-16,0 0 0,0-20 0,0 20 16,0-21-16,0 0 0,0 0 15,-22-21 16,1-21-31,0 21 0,21-21 0,-21 0 16,0-21-16,0 20 0,21-20 0,-22 21 16,1-43-16,0 22 15,21 0-15,0-22 0,0 22 0,0-22 16,0 1-16,0 21 0,0-22 0,21 22 16,0-1-16,1 1 0,-1 0 15,0-1-15,0 22 0,0-21 0,22 21 16,-22 0-16,0-1 0,21 1 0,-21 0 15,22 0-15,-22 0 0,21 0 16,-21-1-16,22 1 0,-22 0 0,21 0 16</inkml:trace>
  <inkml:trace contextRef="#ctx0" brushRef="#br0" timeOffset="43935.29">31009 11113 0,'0'0'0,"-21"-22"0,0-41 31,21 42-31,0 0 0,0-1 16,21 1-1,0 21-15,0-21 0,0 21 0,1-21 16,-1 21-16,21 0 15,-21 0-15,22 0 0,-22 0 0,0 0 16,21 0-16,-21 0 0,1 21 0,-1 0 16,0 0-16,-21 22 0,0-22 15,0 21-15,0-21 0,-21 22 0,0-1 16,-22 0-16,22 1 0,-21-1 16,-22 0-16,22 1 0,-22-1 0,1-21 15,21 0-15,-22 22 0,1-22 0,20 0 16,1 0-16,0 0 0,-1-21 15,22 22-15,0-1 0,0-21 0,0 0 16,21 21 0,21-21 15,0 0-31,0 0 16,0 0-16,0 0 0,1 0 0,20 0 15,0 0-15,1 0 0,-1 0 0,21 0 16,1 0-16,-1 0 0,1 0 15,-1 0-15,1 0 0,-1 0 0,1 0 16,-1 0-16,1 0 0,-22 0 16,-21 0-16,22 0 0,-22 0 0,0 0 15,0 0-15,-21-21 16,0 0 250,-21 21-1,0-22-249,0 1-16,0 0 15,-1 21-15,1-21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1T03:16:46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3111 572 0,'22'0'63,"-1"0"-63,0 0 15,0 0 1,0 21-16</inkml:trace>
  <inkml:trace contextRef="#ctx0" brushRef="#br0" timeOffset="928.73">3154 445 0,'0'0'0,"-21"-22"16,-1 1-16,22 0 16,0 0-16,-21 0 0,21 0 15,-21 21-15,21 21 31,0 0-15,21 0-16,0 0 0,-21 0 16,22 22-16,20-1 0,-21 0 0,0 22 15,0-22-15,22 22 0,-22-1 16,0 1-16,21-1 0,-20-20 0,-1 20 16,0-21-16,-21 22 15,21-22-15,0 1 0,0-22 0,-21 21 16,0-21-16,22 0 0,-22 1 15,21-1-15,0 0 0,-21-42 47,0 0-31,0-1-16,0-20 0,0 21 0</inkml:trace>
  <inkml:trace contextRef="#ctx0" brushRef="#br0" timeOffset="1291.97">3746 254 0,'0'0'0,"-21"21"31,0 0-31,0 1 15,0 20-15,-22-21 0,22 21 0,0 1 16,0-1-16,-21 22 16,20-22-16,-20 21 0,0 1 0,-1-1 15,1 1-15,-21 21 0,20-22 16,-20 1-16,20-1 0,1 1 0,0-22 16,-1 21-16,1-41 0,21 20 15,-21 0-15,42-21 0,-22 1 0,22-1 16,-21-21-16,21 21 0,21-21 31,1 0-15,-1-21-16,0 0 15,0-1-15,0 1 0,-21 0 0,21 0 16</inkml:trace>
  <inkml:trace contextRef="#ctx0" brushRef="#br0" timeOffset="1703.88">4000 889 0,'0'0'15,"0"21"16,-21 0-15,21 1-16,0 20 16,0-21-16,0 21 0,0 1 0,0-1 15,0 0-15,0 1 0,0-1 16,0 0-16,0 22 0,0-1 0,0-20 16,0 20-16,0 1 0,0-1 15,0 22-15,0-22 0,0 1 0,0-1 16,0-20-16,0 20 0,0-20 15,0 20-15,0-21 0,0 1 0,0-22 16,0 21-16,0-21 0,0 1 0,0-1 16,0 0-16,0 0 15,0-42 17,0 0-32,0 0 0,0-22 0,0 22 15,21-21-15,-21-1 0</inkml:trace>
  <inkml:trace contextRef="#ctx0" brushRef="#br0" timeOffset="2101.67">3979 1080 0,'0'0'0,"-21"-22"0,21-41 16,0 42-16,0 0 0,0-1 15,0 1-15,21 0 0,0 0 16,1 0-16,-1 0 0,0 21 16,0-22-16,0 1 0,22 21 0,-1 0 15,-21-21-15,21 21 0,1 0 16,-1 0-16,-21 21 0,22-21 0,-22 21 16,0 22-16,-21-22 0,0 0 15,0 21-15,0 1 0,0-22 0,-21 21 16,0-21-16,-1 22 0,-20-22 15,21 0-15,-21 0 0,-1 22 16,22-22-16,-21-21 0,21 21 0,-22 0 16,22-21-16,0 0 0,0 21 15,0-21-15,-1 0 16,22-21 15,22 0-31,-1 21 16,-21-21-16,21 0 0,0 21 0</inkml:trace>
  <inkml:trace contextRef="#ctx0" brushRef="#br0" timeOffset="2732.19">4911 1016 0,'42'0'16,"-42"-21"-16,21 0 16,-21 0-16,21-1 0,0 1 15,-21 0-15,0-21 0,0 21 16,0-1-16,0 1 0,0 0 16,0 0-16,0 0 0,-21 21 15,0-21-15,0 21 0,0 0 16,0 0-16,-1 0 0,1 0 15,0 0-15,0 21 0,-21-21 0,20 21 16,1 21-16,-21-21 0,21 1 16,0 20-16,-1 0 0,1 1 0,0-1 15,0-21-15,0 21 0,21 1 16,-21-22-16,21 21 0,0-21 0,0 1 16,0-1-16,0 0 0,21 0 15,0-21-15,0 0 0,0 21 0,0-21 16,1 0-16,-1 0 15,0 0-15,0 0 0,21-21 0,-20 0 0,-1 0 16,0 0-16,21-1 0,-21 1 16,1-21-16,-1 21 0,-21-22 15,21 1-15,0 21 0,-21-21 0,0 20 16,0-20-16,0 21 0,21 0 16,-21 0-16,0-1 0,0 1 15,0 42 1,-21 1-1,21 20-15,0-21 16,0 0-16,0 0 0,0 22 0,0-22 16,0 0-16,0 21 15,0-20-15,0-1 0,0 0 0,0 0 16,0 0-16,0 0 0,0 1 16,0-1-16,21-21 15,43-21 1,-43-1-16,0 1 15,0 0-15</inkml:trace>
  <inkml:trace contextRef="#ctx0" brushRef="#br0" timeOffset="3064.52">5482 402 0,'0'0'0,"0"-21"0,-21 21 32,21 21-17,0 0-15,0 1 0,0 20 0,0-21 16,0 21-16,-21-20 0,21 20 16,0 0-16,0 1 0,0-1 0,0 0 15,-21 1-15,21-1 0,0 0 16,-22-21-16,22 22 0,0-1 15,0-21-15,0 22 0,0-22 0,0 0 16,0 0-16,0 0 0,0 0 16,0-42 15,22 0-15,-1 0-16</inkml:trace>
  <inkml:trace contextRef="#ctx0" brushRef="#br0" timeOffset="3648.82">5842 402 0,'0'0'16,"0"-21"-16,0 42 31,0 0-31,0 1 15,0-1-15,0 0 0,0 0 0,0 0 16,0 22-16,0-22 0,0 21 16,0 0-16,0 1 0,0-1 0,0 0 15,0-20-15,0 20 16,0 0-16,0 1 0,0-1 0,-21-21 0,21 21 16,0-20-16,-21-1 0,21 21 15,0-21-15,0 0 16,0 1-16,-22-22 0,22-22 31,0 1-15,0 0-16,0 0 15,0 0-15,0 0 0,0-22 0,0 22 16,0 0-16,0-21 0,0 20 16,22 1-16,-1-21 0,0 21 0,-21 0 15,21-1-15,0 1 0,0 0 16,1 0-16,20 21 0,-21-21 15,0 21-15,0 0 0,1 0 16,-1 0-16,0 0 0,0 0 0,0 21 16,0 0-16,1 0 0,-22 0 15,0 22-15,21-22 0,-21 21 0,0 1 16,0-22-16,0 21 0,0 0 0,0-20 16,0-1-16,0 21 0,0-21 15,-21 0-15,21 1 0,0-1 16,-22-21-16,22-21 31,0-1-15,0 1-16,0 0 15</inkml:trace>
  <inkml:trace contextRef="#ctx0" brushRef="#br0" timeOffset="3900.61">5397 720 0,'64'-21'32,"-43"21"-32,0 0 0,22 0 15,-22-22-15,21 22 0,0 0 16,-20 0-16,20 0 0,0 0 15,-21-21-15,1 21 0,-1 0 0,0 0 16,0 0-16,0 0 0</inkml:trace>
  <inkml:trace contextRef="#ctx0" brushRef="#br0" timeOffset="4756.96">7620 402 0,'0'0'0,"0"-21"15,0-21 1,0 21-16,0-1 0,0 44 31,0-1-31,21 21 16,-21-21-16,21 22 0,-21-22 15,0 21-15,0 22 0,0-22 0,21 0 16,-21 22-16,0-22 0,0 22 16,0-22-16,0 21 0,0-20 0,0 20 15,0-20-15,0-1 0,0-21 16,-21 21-16,21-20 0,0-1 0,0 0 16,-21 0-16,0 0 15,0-21 1,21-21-16,-21 0 15,21 0-15,0 0 16,0-1-16,0 1 0,0 0 0,0-21 16,0-1-16,0 22 0,21-21 15,0 0-15,0 20 0,0-20 0,22 21 16,-22 0-16,21-22 0,0 22 16,1 0-16,20 21 0,-20-21 0,-1 21 15,0 0-15,1 0 0,-1 0 16,0 21-16,1 0 0,-1 22 0,-21-22 15,0 0-15,0 21 0,-21 1 16,0-22-16,0 21 0,-21 0 16,0-20-16,0 20 0,-21-21 0,20 21 15,-20-20-15,0-1 0,21 0 16,-22 0-16,1-21 0,21 21 0,-22-21 16,22 0-16,0 0 0,0 0 15,0 0-15,0 0 0,21-21 31,0 0-31,21 21 0,-21-21 16,21 0-16,0-1 0,21 1 0</inkml:trace>
  <inkml:trace contextRef="#ctx0" brushRef="#br0" timeOffset="5567.65">8445 804 0,'0'0'0,"22"0"31,-22 22-15,0-1-16,0 0 0,0 0 0,0 0 15,0 0-15,0 22 0,0-22 16,0 21-16,0-21 0,0 1 0,0-1 16,0 0-16,0 0 0,0 0 15,0 0-15,21 1 0,0-22 16,0 21-16,0-21 0,22 0 15,-22 0-15,0 0 0,21-21 16,-21 21-16,22-22 0,-22 1 0,0 0 16,21 0-16,-20-21 0,-1 20 15,-21-20-15,21 21 0,-21-21 0,21 20 16,-21-20-16,0 21 0,0 0 16,21 0-16,-21-1 0,0 1 0,0 0 15,0 0-15,0 42 47,-21 0-47,21 0 0,0 1 0,0 20 16,-21-21-16,21 21 0,0 1 15,0-1-15,0 22 0,0-22 16,0 0-16,0 1 0,0 20 0,0-21 16,0 1-16,0 20 0,0-20 15,0 20-15,0 1 0,0-1 0,0 1 16,0-1-16,0 22 0,0-22 0,21 1 15,0-1-15,-21 1 0,0 20 16,21-20-16,-21-1 0,22 1 0,-22-1 16,0 22-16,0-21 0,0-1 0,0-21 15,0 22-15,0-1 0,0-20 16,0-1-16,0 0 0,0 1 16,0-1-16,-22-21 0,1 22 0,0-22 15,21 0-15,-21-21 0,0 0 16,0 0-16,-1 0 0,1 0 15,21-21-15,-42-22 0,21 22 0,0-21 16,-1 0-16,1-22 0,0 1 16,0-22-16,0 21 0,0-20 0,-1-1 15,22-21-15,0 22 0,0-1 0,0 0 16,0 1-16,0-1 0,22 0 16,-1 22-16,0-22 0,0 22 0,0-1 15,0 22-15,1-22 0,20 22 16,-21 0-16,0-1 0,22 1 15,-22 21-15,0 0 0,21-1 0,-21 1 16,1 0-16,-1 0 0,0 21 16,0 0-16</inkml:trace>
  <inkml:trace contextRef="#ctx0" brushRef="#br0" timeOffset="6232.22">10985 212 0,'0'0'0,"-21"0"0,-42 21 15,84-21 17,21 21-32,-21-21 0,22 0 15,20 0-15,-20 0 0,20 21 16,1-21-16,-1 0 0,1 0 0,-1 0 15,1 0-15,-1 0 0,22 0 16,-22 0-16,1 0 0,-1 0 0,1 0 16,-22 0-16,0 0 0,-20 0 15,-1 0-15,0 0 0,-42 0 32,-22 0-32,22 0 15,0 0-15,-21 0 0,21 0 0,-22 0 16,1 0-16,21 21 0,-22-21 15,1 0-15</inkml:trace>
  <inkml:trace contextRef="#ctx0" brushRef="#br0" timeOffset="6515.73">11493 339 0,'-21'0'15,"21"21"1,0 0-16,0 0 15,0 0-15,0 1 0,0 20 16,0 0-16,0 1 0,0-1 0,0 0 16,0 1-16,0 20 0,0 1 15,0-22-15,0 21 0,-21-20 0,21 20 16,-21-20-16,21-1 0,-21 0 16,21 1-16,0-22 0,-21 21 0,21-21 15,0 0-15,-22 1 0,44-22 47,-1-22-47,0 1 16,0 0-16,-21-21 0</inkml:trace>
  <inkml:trace contextRef="#ctx0" brushRef="#br0" timeOffset="6931.91">11790 974 0,'0'21'16,"21"-21"0,0 0-16,0 0 15,0 0 1,1 0-16,-1 0 0,0 0 0,21 0 16,-21 0-16,22-21 0,-22 0 0,0-1 15,21 22-15,-20-21 0,-1 0 16,-21 0-16,0 0 0,21 0 0,-21-1 15,0 1-15,0 0 16,-21 21-16,0 0 0,-22 0 16,22 0-16,0 0 0,-21 0 15,20 0-15,1 21 0,-21 0 0,21 1 16,0-1-16,-22 0 0,43 21 16,-21 1-16,0-22 0,21 21 15,-21-21-15,21 22 0,0-22 0,0 21 16,0-21-16,0 0 0,0 1 15,21-1-15,0 0 0,0-21 0,-21 21 16,43-21-16,-22 0 0,0 0 16,0 0-16,21 0 0,1 0 0,-22 0 15,21 0-15,1 0 0,-22 0 0,21-21 16,-21 21-16,22-21 0,-22 0 16</inkml:trace>
  <inkml:trace contextRef="#ctx0" brushRef="#br0" timeOffset="7196.11">12552 783 0,'0'0'0,"0"-21"15,21 21 1,-21 21-16,0 0 16,0 1-16,21 20 0,-21-21 15,21 21-15,-21-20 0,21 20 16,-21-21-16,0 0 0,0 22 0,22-22 15,-22 0-15,21 0 0,-21 0 16,0 0-16,0 1 0,21-1 16,-21 0-16,21-21 15,0 0 1,-21-21-16,21 21 16,-21-21-16,22-1 0,-22 1 15</inkml:trace>
  <inkml:trace contextRef="#ctx0" brushRef="#br0" timeOffset="7468.82">12996 699 0,'0'0'0,"0"-22"15,-21 22 1,0 0 0,0 0-16,0 22 15,-1-1-15,1 0 0,0 21 0,0-21 16,-21 22-16,20-1 0,1 0 15,0-20-15,0 20 0,-21 0 0,20 1 16,1-22-16,0 21 0,0-21 0,0 0 16,0 1-16,-1-1 0,22 0 15,0 0-15,0 0 16,22-42 0,-1 21-1,0-21-15,0 0 0,0 0 0,0-1 16</inkml:trace>
  <inkml:trace contextRef="#ctx0" brushRef="#br0" timeOffset="7864.99">13504 339 0,'0'0'0,"0"-21"0,0-1 15,0 1 1,0 42 15,0 1-31,0-1 0,-21 0 16,21 21-16,0-21 0,-21 22 16,21-1-16,0 0 0,-21-20 0,21 20 15,0 21-15,0-20 0,-21-1 16,21 0-16,-22 22 0,22-22 0,-21 1 15,21-1-15,0 0 0,0 1 16,0-1-16,0-21 0,0 21 0,0-20 16,0-1-16,0 0 0,0 0 0,0 0 15,0 0-15,0 1 16,21-22-16,1 0 16,-1 0-16,0 0 0,0 0 15,-21-22-15,21 1 0,0 0 16,1 0-16,-1 0 0,-21 0 0,21-1 15,-21-20-15,0 21 0</inkml:trace>
  <inkml:trace contextRef="#ctx0" brushRef="#br0" timeOffset="8096.97">13314 804 0,'-21'0'0,"42"0"47,0 0-47,0 0 0,0 0 0,0-21 15,1 21-15,-1 0 0,21 0 0,-21 0 16,0 0-16,1 0 0,-1 0 16,-21-21-16,21 21 0,0 0 15,0 0-15,-21-21 16,21 21-16,-21-21 0</inkml:trace>
  <inkml:trace contextRef="#ctx0" brushRef="#br0" timeOffset="8480.95">14499 487 0,'0'0'0,"0"-21"0,-21 21 16,0 0-1,0 0 1,-1 0 0,22 21-16,0 0 0,0 0 0,-21 0 15,0 1-15,0 20 0,21-21 0,-21 21 16,0 1-16,21-1 0,-22-21 15,1 22-15,21-1 0,0 0 0,0 1 16,-21-1-16,21 0 0,0-21 16,0 22-16,0-22 0,0 0 0,0 0 15,0 0-15,0 1 0,0-1 0,0 0 16,0 0-16,21-21 16,-21 21-16,21-21 0,1 0 15,-1 0-15,0 0 16,0-21-1,0 0-15</inkml:trace>
  <inkml:trace contextRef="#ctx0" brushRef="#br0" timeOffset="8915.92">14965 360 0,'0'0'0,"0"-21"0,21 21 32,0 0-32,0 0 15,0 0-15,1 0 16,-1 21-16,0-21 0,0 21 0,-21 0 15,21 22-15,0-22 0,1 0 16,-1 21-16,-21 1 0,21-22 0,-21 21 16,21 0-16,-21 1 0,0-22 15,0 21-15,0 1 0,0-1 0,0 0 16,0 1-16,0-1 0,-21 0 0,0 1 16,0-22-16,-1 21 0,1-21 15,0 22-15,0-22 0,-21 0 16,20 0-16,1 0 0,0-21 15,0 21-15,0 1 0,0-22 0,-1 0 16,1 0 15</inkml:trace>
  <inkml:trace contextRef="#ctx0" brushRef="#br0" timeOffset="10424.57">2857 1820 0,'-21'0'0,"42"0"0,-84 0 15,42 0-15,0 0 0,-22 0 16,22 0-16,0 0 0,0 0 0,0 0 15,-1 0 1,44 0 15,-1 0-15,0 0-16,0 0 16,0 0-16,0 0 0,1 0 0,-1 0 15,21 0-15,0 0 0,-20 0 16,20 0-16,0 0 0,22 0 0,-22 0 15,0 0-15,22 0 0,-1 0 16,1 0-16,21 0 0,-1 0 0,1 0 16,0 0-16,-1 0 0,1 0 15,21 0-15,-22 0 0,22 0 0,0 0 16,21 0-16,-21 0 0,21 0 16,0 0-16,-21 0 0,21 0 0,0 0 15,0-21-15,0 21 0,21 0 16,-21 0-16,0 0 0,0 0 15,0 0-15,21 0 0,-21-21 0,21 21 16,0 0-16,-21 0 0,22 0 16,-1 0-16,0 0 0,0-21 0,0 21 15,0 0-15,1 0 0,20 0 16,-21 0-16,0 0 0,0 0 0,1 0 16,20-21-16,-21 21 0,0 0 0,22 0 15,-22 0-15,0 0 0,21 0 16,-21 0-16,1 0 0,20 0 0,-21 0 15,0 0-15,0-21 0,22 21 16,-22 0-16,0 0 0,0 0 0,-21 0 16,21 0-16,1-22 0,-22 22 15,21 0-15,0 0 0,-21 0 16,21 0-16,-21-21 0,0 21 0,0 0 16,21 0-16,-21 0 0,0 0 15,0-21-15,0 21 0,-21 0 0,21 0 16,-21 0-16,21-21 0,-21 21 0,0 0 15,-1 0-15,1 0 0,0-21 16,0 21-16,-21 0 0,-1 0 0,1 0 16,-22 0-16,22 0 0,0 0 15,-22-21-15,1 21 0,-1 0 0,1 0 16,-1 0-16,1 0 0,-22 0 16,0 0-16,1 0 0,-1 0 15,-21 0-15,0 0 0,22 0 0,-22 0 16,0 0-1</inkml:trace>
  <inkml:trace contextRef="#ctx0" brushRef="#br0" timeOffset="10560.02">15557 1672 0,'0'0'0,"0"21"0,0 1 31,-21-22-15,0 0-16,-21 0 0,21 21 16,-22-21-16</inkml:trace>
  <inkml:trace contextRef="#ctx0" brushRef="#br0" timeOffset="14711.64">1333 3027 0,'0'21'15,"22"-21"-15,-1 0 16,0 21 0,0-21-16,0 0 62,0-21-46,1 21-1,-22-21-15,21 21 0,0-21 0,-21 0 16,21 21-16,0-22 0,0 22 16,-21-21-16,22 0 0,-1 21 15,-21-21-15,0 0 0,0 0 16,0-1 0,-21 22-16,-1-21 15,1 21-15,0 0 0,-21 0 16,21 0-16,-22 21 0,22 1 0,-21-1 15,-1 0-15,-20 0 0,21 0 16,-1 0-16,22 22 0,-21-22 16,21 0-16,-22 21 0,43-20 0,-21-1 15,21 0-15,0 0 0,0 0 16,0 0-16,0 1 0,0-1 16,21-21-16,0 21 0,1-21 0,20 21 15,-21 0-15,21-21 0,1 21 16,-1 1-16,0-1 0,1 0 15,-1 0-15,0 0 0,-20 0 16,20 22-16,-21-22 0,0 0 0,-21 21 16,0-20-16,0 20 0,0-21 15,-42 21-15,21-20 0,-22-1 16,22 0-16,-42 0 0,20 0 0,1-21 16,0 0-16,-22 0 0,22 0 15,0 0-15,-1 0 0,22 0 0,-21-21 16,21 21-16,-22-21 0,22 0 15,0-22-15,0 22 0,0 0 16,21-21-16,0 21 0,-22-22 0,22 22 16,0 0-16,0 0 0,0 0 15,0-1-15,22 1 0,-1 0 16,0 0-16,0 21 0,0 0 16,0 0-16,22-21 0,-22 21 0,21 0 15,-21 0-15,22 0 0,-22 0 16</inkml:trace>
  <inkml:trace contextRef="#ctx0" brushRef="#br0" timeOffset="15444.57">1799 3387 0,'0'0'0,"21"-21"0,-21 42 46,0 0-46,0 0 0,0 21 16,0-20-16,0-1 0,0 21 16,0-21-16,0 22 0,0-22 0,0 0 15,0 0-15,0 21 0,0-20 16,0-1-16,0 0 0,21 0 16,1-21-16,-1 0 15,0 0-15,0 0 0,0 0 0,0 0 16,1-21-1,20 0-15,-21 21 0,0-21 0,0-1 16,1 1-16,-1-21 0,0 21 16,0 0-16,-21-1 0,21 1 0,-21-21 15,21 21-15,-21 0 16,0-1-16,0 1 0,0 42 31,0 1-15,0-1-16,0 0 0,0 0 15,0 21-15,0-20 0,0 20 16,0-21-16,0 21 0,0 1 0,0-1 16,0 22-16,0-22 0,0 21 15,0 1-15,0-1 0,0 1 16,0 21-16,0-22 0,0 1 0,0-1 16,0 1-16,0-1 0,0 1 15,0-1-15,0 1 0,-21-1 0,21 1 16,-21-1-16,21 1 0,0-1 15,-21-21-15,0 1 0,0-1 0,-1 0 16,1 1-16,21-22 0,-21 0 16,0 0-16,-21 0 0,20-21 0,1 0 15,-21 0-15,21 0 0,-22 0 16,1 0-16,0-21 0,-1-21 0,-20 21 16,21-22-16,-22-20 15,22 21-15,-1-22 0,-20 1 0,42-1 16,-22 1-16,22-1 0,-21 1 15,42-1-15,0 22 0,-21-22 16,21 22-16,0 0 0,0-1 0,21 1 16,0 0-16,0-1 0,22 22 15,-1-21-15,-21-1 0,21 22 0,22-21 16,-22 0-16,1 20 0,-1 1 16,0-21-16,1 21 0,-1 0 0</inkml:trace>
  <inkml:trace contextRef="#ctx0" brushRef="#br0" timeOffset="15972.73">2561 3598 0,'0'-21'31,"0"42"-16,0 1-15,0-1 16,0 0 0,0 0-16,0 0 0,0 0 0,0 1 15,0-1-15,0 0 0,-21 0 16,0 0-16,21 0 0,-21-21 0,21 22 16,0-1-1,-22-21-15,22-21 31,0-1-31,0 1 0,0 0 16,0 0-16,22 0 0,-1-22 16,0 22-16,0-21 0,0 21 0,22 0 15,-22-22-15,21 22 0,0 0 16,-20-21-16,20 20 0,0 1 16,-21 21-16,22-21 0,-22 21 0,21 0 15,-21 0-15,1 0 0,-1 21 16,0 0-16,0 1 0,-21 20 0,0-21 15,0 21-15,0-20 0,0 20 16,0-21-16,0 21 0,0-20 0,-21 20 16,21-21-16,-21 0 0,21 0 15,0 1-15,0-1 0,-21 0 16,21-42 15,21 21-31,-21-21 0,0-1 0,21 1 16,0 0-16</inkml:trace>
  <inkml:trace contextRef="#ctx0" brushRef="#br0" timeOffset="16247.65">3471 3112 0,'0'0'16,"21"0"-16,-21-43 15,0 64 1,0 1-16,0-1 15,0 21-15,0 0 0,0 1 16,-21-1-16,0 0 0,21 22 0,-21-22 16,21 1-16,-21 20 15,21-21-15,-21 1 0,21-22 0,0 21 16,0 1-16,0-22 0,0 0 16,0 0-16,0 0 0,0 0 15,21-21-15,0 0 16,0 0-16,0 0 0,0-21 15,1 0-15,-22 0 0,21 0 16</inkml:trace>
  <inkml:trace contextRef="#ctx0" brushRef="#br0" timeOffset="16432.18">3323 3493 0,'0'0'0,"-21"0"16,0 0-16,0 0 15,42 0 17,21 0-32,-21 0 0,0 0 0,22 0 15,-22 0-15,0 0 0,21 0 16,-20 0-16,-1-22 0,0 22 0,0-21 16</inkml:trace>
  <inkml:trace contextRef="#ctx0" brushRef="#br0" timeOffset="17512.74">4106 3620 0,'0'0'0,"21"0"15,1 0 1,-22-22-16,0 1 0,21 0 15,-21 0-15,0 0 16,0 0-16,0-22 0,0 22 0,0 0 16,0 0-16,0 0 15,-21-1-15,21 1 0,-22 0 0,22 0 16,-21 21-16,0 0 0,0 0 0,0 0 16,0 21-16,-1 0 15,1 0-15,0 22 0,0-1 0,21-21 16,-21 22-16,0-1 0,-1 0 15,22 1-15,0-1 0,0 0 0,0-21 16,0 22-16,0-22 0,0 0 16,0 0-16,0 0 0,0 1 0,22-22 15,-1 0-15,0 0 0,0 0 16,21 0-16,-20 0 16,-1 0-16,0-22 0,0 1 0,0 0 15,0 0-15,1 0 0,-1 0 16,0-22-16,-21 22 0,21-21 0,0 21 15,-21-22-15,21 1 0,-21 0 16,0 20-16,0-20 0,0 21 0,0 0 16,0 0-16,0 42 31,0 0-31,0 0 0,0 0 0,0 22 16,0-22-16,0 21 0,0-21 15,0 22-15,0-22 0,0 0 0,0 21 16,0-21-16,0 1 15,0-1-15,0 0 0,0 0 0,22 0 16,-22 0 0,21-21-16,0 0 15,0-21 1,-21 0-16,21 0 0,0 0 16,-21 0-16,22-1 0,-1 1 0,-21-21 15,21 21-15,0-22 0,0 22 16,22-21-16,-22 21 0,0 0 0,21-1 15,-21 1-15,1 21 0,20 0 16,-21-21-16,0 21 0,22 0 0,-22 21 16,0 0-16,-21 1 0,21-1 0,-21 0 15,21 0-15,-21 21 16,0-20-16,0 20 0,0-21 0,0 21 16,0 1-16,-21-22 0,0 0 0,0 21 15,0-20-15,21-1 0,-22 0 16,1 0-16,0 0 0,0-21 0,21 21 15,0-42 1,0 0 0,0 0-16,0 0 0,21 0 15,0-1-15,0-20 0,1 21 16,-1-21-16,0-1 0,0 22 16,21-21-16,-20-1 0,-1 22 15,21-21-15,-21 21 0,0 0 0,1-22 16,-1 43-16,-21-21 0,0 0 0,0 42 31,0 0-31,0 0 0,-21 1 16,-1-1-16,22 0 0,-21 21 15,0-21-15,0 22 0,0-22 0,0 21 16,-1-21-16,22 22 0,0-22 0,-21 0 16,21 0-16,0 0 0,0 1 15,0-1-15,0 0 0,0 0 0,21-21 16,1 21-16,-1-21 0,0 0 15,0 0-15,0 0 0,22 0 16,-22 0-16,21 0 0,-21 0 0,22 0 16,-1-21-16</inkml:trace>
  <inkml:trace contextRef="#ctx0" brushRef="#br0" timeOffset="17972.58">6159 3747 0,'0'0'0,"-21"0"16,0 0-16,42 0 47,0 0-47,22 0 0,-22 0 0,21 0 16,22 0-16,-22 21 0,22-21 0,20 0 15,-20 0-15,-1 0 0,22 21 16,-22-21-16,1 0 0,-1 0 0,-20 0 15,-1 0-15,22 0 0,-43 0 16,21 0-16,-21 0 0,0 0 0,1 0 16,-1 0-16,-42 0 31,-1 0-31,1 0 16,0 0-16,0 0 0,-21 0 15,20 0-15,1-21 0,-21 21 16,0 0-16,-1 0 0</inkml:trace>
  <inkml:trace contextRef="#ctx0" brushRef="#br0" timeOffset="18240.71">6202 3789 0,'0'0'0,"-106"0"32,85 0-32,0 0 0,63 0 31,-21 0-16,21 0-15,1 21 0,-1-21 0,22 0 16,-22 0-16,21 0 16,1 0-16,21 0 0,-22 0 0,1 0 15,-22 0-15,21 0 0,1 0 0,-22 0 16,1 0-16,-1 0 0,0 0 16,-21 0-16,1 0 0,-1 0 0,0 0 15,0 0-15,-21-21 16,0 0-1,0 0-15</inkml:trace>
  <inkml:trace contextRef="#ctx0" brushRef="#br0" timeOffset="18676.71">7133 3429 0,'0'0'0,"-21"0"31,0 0-31,21 21 16,0 0 0,0 1-16,0-1 15,0 0-15,21 0 0,0 0 0,0 0 16,0-21-16,1 22 0,-1-1 0,0 0 16,0-21-16,0 21 0,0-21 15,1 0-15,-1 21 0,0-21 0,21 0 16,-21 0-16,1 0 0,-1 0 15,0 0-15,0 0 16,0 0-16,-42 0 31,0 0-31,-21 0 16,20 0-16,1 0 0,0 21 0,-21 1 16,-1-1-16,22 0 0,-21 0 15,0 0-15,-1 22 0,1-22 0,0 21 16,-1 0-16,1-20 0,21 20 0,-22-21 15,1 0-15,21 22 0,0-22 16,0 0-16,21 0 0,0 0 16,21-42 15,0 21-31</inkml:trace>
  <inkml:trace contextRef="#ctx0" brushRef="#br0" timeOffset="19404.34">10477 2773 0,'0'0'0,"0"-21"0,0 0 0,0-1 16,0 1-1,0 42 1,-21 1-1,0 20-15,21-21 0,-21 21 16,0 1-16,0-1 0,-22 22 16,22-1-16,0 1 0,-21-1 0,-1 1 15,1 20-15,0-20 0,-1-1 0,1 22 16,0-22-16,-1 1 0,1-1 16,-22-20-16,22 20 0,21-20 0,-21-1 15,20 0-15,-20 1 0,21-22 16,21 0-16,0 0 0,-21 0 15,21 0-15,0-42 32,21 0-32,-21 0 0,21 0 0,0 0 15,0-22-15</inkml:trace>
  <inkml:trace contextRef="#ctx0" brushRef="#br0" timeOffset="19796.4">10985 2815 0,'0'0'0,"-21"21"31,0-21-31,0 22 16,21 20-16,-21-21 0,0 21 0,-1-20 16,1 41-16,0-21 0,-21 1 0,21 20 15,-22 1-15,22-1 16,-21 1-16,-1-1 0,22-20 0,-21 20 16,0 1-16,-1-22 0,22 0 0,-21 22 15,-1-22-15,22-21 0,0 22 16,0-1-16,-21-21 0,42 21 0,-22-20 15,1-1-15,21 0 0,-21 0 16,42-21 15,0-21-31,1 0 0,-22 0 16,21-1-16</inkml:trace>
  <inkml:trace contextRef="#ctx0" brushRef="#br0" timeOffset="20455.7">11726 2942 0,'0'0'0,"0"-21"15,-21 21 1,0 0 0,21 21-16,-21 0 15,21 1-15,0-1 0,-21 21 0,-1 0 16,1 1-16,21 20 0,-21-20 0,0 20 16,0 1-16,21-1 15,-21-21-15,-1 22 0,1-22 0,0 22 16,0-22-16,21-21 0,0 22 0,0-22 15,0 0-15,0 0 0,0 0 16,0 0-16,0 1 0,21-22 0,0 0 16,0 0-16,1 0 15,-1 0-15,0 0 16,0 0-16,-21-22 0,21 1 0,0 21 16,-21-21-16,0 0 0,22 0 0,-1 0 15,-21-1-15</inkml:trace>
  <inkml:trace contextRef="#ctx0" brushRef="#br0" timeOffset="20695.79">11239 3366 0,'0'0'0,"-21"0"0,42 0 31,1 0-31,-1 0 16,21 0-16,-21-22 0,0 22 16,22 0-16,-22-21 0,0 21 15,21-21-15,-20 21 0,-1 0 0,0 0 16,0-21-16,0 21 16,0 0-16</inkml:trace>
  <inkml:trace contextRef="#ctx0" brushRef="#br0" timeOffset="21331.68">12361 3556 0,'21'-63'16,"-21"41"-16,0 1 15,0 0-15,0 0 0,0 0 0,0-22 16,-21 22-16,21 0 0,-21 0 0,0-21 16,-21 20-16,20 1 0,1 21 15,-21-21-15,21 21 0,-22 0 0,1 0 16,21 0-16,-21 21 0,-1 0 15,22 1-15,-21-1 0,21 21 16,-1-21-16,1 22 0,0-1 0,0 0 16,21 1-16,0-1 0,-21 0 15,21 1-15,0-1 0,0-21 0,0 21 16,0-20-16,21-1 0,-21 0 0,21 0 16,0 0-16,0-21 0,22 0 15,-22 0-15,21 0 0,-21 0 0,22 0 16,-22 0-16,21 0 0,1-21 0,-1 0 15,-21 0-15,21 21 0,-20-43 16,20 22-16,-21 0 0,0-21 0,0 21 16,1-22-16,-1 22 15,-21-21-15,0 21 0,21-22 0,-21 22 16,0 0-16,21 0 0,-21 0 0,0-1 16,0 44-1,0-1 1,0 0-16,-21 0 0,21 21 0,-21-20 15,21-1-15,0 21 0,-21-21 16,21 22-16,0-22 0,0 0 0,0 21 16,0-21-16,0 1 0,0-1 15,21-21-15,0 21 0,0-21 0,-21 21 16,21-21-16,0 0 0,22 0 16,-22 0-16,0 0 0,0 0 15,0 0-15,1 0 0,20-21 0</inkml:trace>
  <inkml:trace contextRef="#ctx0" brushRef="#br0" timeOffset="22032.69">13293 3344 0,'0'0'16,"21"-21"-16,-21-21 15,-21 21-15,-1 21 0,1 0 16,-21 0-16,21 0 0,-22 0 15,22 0-15,-21 0 0,21 0 0,-22 21 16,22-21-16,-21 21 0,21 21 16,-22-20-16,22-1 0,-21 21 0,21-21 15,0 22-15,-1-1 0,1-21 16,21 21-16,0-20 0,0-1 0,0 0 16,0 21-16,0-21 0,21 1 15,1-1-15,-1-21 0,0 0 16,0 0-16,0 0 0,22 0 0,-1 0 15,-21 0-15,21 0 0,1 0 0,-1-21 16,-21-1-16,22 1 16,-1 0-16,-21 0 0,21-21 0,-20 20 15,-1 1-15,0-21 0,0 21 16,0 0-16,-21-1 0,0-20 0,0 21 16,0 0-16,0 0 0,0-1 15,0 44 16,0-1-15,0 21-16,0-21 0,0 0 16,0 22-16,0-1 0,0 0 0,-21-20 15,21 20-15,0 0 0,0 1 16,0-1-16,0 0 0,0 1 0,0 20 16,0-21-16,0 1 0,0 20 15,0-20-15,0 20 0,0-21 0,0 1 16,0 20-16,0-20 0,0-1 15,-21 0-15,21 1 0,-21-22 0,21 21 16,-21 0-16,-1-20 0,22 20 0,-21-21 16,0 0-16,-21 22 0,21-43 15,-1 21-15,-20 0 0,21-21 0,-21 0 16,-1 0-16,1 0 0,-22 0 0,22-21 16,-21 0-16,20-1 0,-20 1 15,20 0-15,1-21 0,0 21 0,21-1 16,-1-20-16,1 21 0,0-21 15,21 20-15,0 1 0,0-21 16,0 21-16,0 0 0,0-22 0,21 22 16,0-21-16,1 21 0,-1-22 0,0 1 15,0 0-15</inkml:trace>
  <inkml:trace contextRef="#ctx0" brushRef="#br0" timeOffset="22544.71">13674 3323 0,'-22'43'16,"22"-22"-1,-21 0-15,21 21 0,-21-21 0,21 1 16,0 20-16,0-21 0,0 21 15,-21-20-15,21-1 0,0 21 0,0-21 16,0 0-16,-21-21 0,21 22 16,0-1-16,0-42 47,0-1-47,0 1 0,0 0 15,0 0-15,0 0 0,0-22 0,0 22 16,21-21-16,0 21 0,-21-22 15,21 22-15,0-21 0,1 21 0,-1-22 16,0 22-16,21 0 0,-21 0 16,22 0-16,-1 0 0,0-1 0,1 22 15,-1 0-15,0 0 0,-20 0 0,20 22 16,0-1-16,-21 0 0,1 21 16,-1-21-16,-21 22 0,0-1 0,0 0 15,0-20-15,0 20 0,-21-21 16,-1 21-16,1-20 0,0 20 15,-21-21-15,21 0 0,-1 0 0,1-21 16,0 22-16,42-22 31,0-22-15,1 22-16</inkml:trace>
  <inkml:trace contextRef="#ctx0" brushRef="#br0" timeOffset="23047.85">14817 3366 0,'0'0'0,"-43"-64"16,22 64-16,0 0 0,0-21 15,0 21-15,-22 0 0,22 0 16,0 0-16,0 21 0,-22 0 0,22 0 15,0 1-15,0-1 0,-21 21 0,20 0 16,1-20-16,0 20 0,21 0 16,0-21-16,-21 22 0,21-22 0,0 0 15,0 0-15,0 0 0,21 1 0,0-1 16,0-21-16,1 0 16,-1 0-16,0 0 0,21 0 0,-21 0 15,22 0-15,-22 0 0,0 0 0,0-21 16,22-1-16,-22 1 0,0 0 15,0 0-15,-21 0 0,21 0 0,0-1 16,-21-20-16,0 21 0,22-21 16,-22 20-16,21-20 0,-21 21 0,0 0 15,0 0-15,-21 21 32,21 21-32,-22 0 0,22 0 0,0 0 15,0 0-15,-21 22 0,21-22 0,0 0 16,0 21-16,0-20 15,0-1-15,0 0 0,0 0 0,0 0 16,0 0-16,0 1 0,21-22 0,-21 21 16,22-21-16,-1 0 0,0 0 15,0 0-15,0 0 0,0 0 0,1 0 16,20 0-16,-21-21 0</inkml:trace>
  <inkml:trace contextRef="#ctx0" brushRef="#br0" timeOffset="23588.7">15219 3344 0,'0'0'0,"0"-21"0,0 0 0,0 42 31,0 0-15,-21 1-16,21-1 0,0 21 16,0-21-16,0 0 0,0 22 0,0-22 15,0 0-15,0 21 0,0-20 0,0-1 16,-22 0-16,22 0 15,0 0-15,-21-21 0,21 21 16,-21-21-16,21-21 31,-21 0-31,21 0 16,0 0-16,0-22 0,0 22 0,0 0 16,0 0-16,21-21 15,0 20-15,0-20 0,1 21 0,20-21 16,-21 20-16,0 1 0,22 0 15,-1 0-15,0 0 0,1 0 0,-22 21 16,21 0-16,0 0 0,1 0 0,-1 0 16,-21 21-16,0 0 0,22 0 15,-22 21-15,0-20 0,-21 20 0,0-21 16,0 21-16,0-20 0,0 20 16,0-21-16,0 0 0,-21 0 0,0 1 15,0-1-15,-1 0 0,22 0 0,-21-21 16,0 21-1,21-42 1,0 0 0,0 0-16,0 0 15,0-1-15,0 1 0,21-21 0,0 21 16,1-22-16,-1 22 0,0-21 0,21 0 16,-21 20-16,22-20 0,-22 21 15,21 0-15,1 0 0,-1-1 0,-21 22 16</inkml:trace>
  <inkml:trace contextRef="#ctx0" brushRef="#br0" timeOffset="23739.94">16277 3429 0,'0'0'0,"0"42"0,-42 85 31,21-105-31,-22-1 0,22 0 16,0-21-16,0 21 0,0-21 15,42-21 16,0 0-31,0 0 0</inkml:trace>
  <inkml:trace contextRef="#ctx0" brushRef="#br0" timeOffset="23953.74">16510 3408 0,'-21'0'0,"42"0"47,0 0-47,0 0 16,-21-21 0,0 0-1</inkml:trace>
  <inkml:trace contextRef="#ctx0" brushRef="#br0" timeOffset="24344.08">15960 3196 0,'0'0'0,"21"-21"16,0 21-16,0-21 0,21 21 0,-20 0 16,20 0-16,-21-21 0,21 21 15,1 0-15,-22 0 0,21 0 0,-21 0 16,1 0-16,-1 21 0,0 0 15,0 0-15,-21 0 0,21 1 0,-21 20 16,0-21-16,0 21 0,0-20 0,0 20 16,-21-21-16,0 21 0,-21-20 15,20-1-15,1 0 0,-21 0 0,21 0 16,-22 0-16,22-21 0,0 22 0,0-22 16</inkml:trace>
  <inkml:trace contextRef="#ctx0" brushRef="#br0" timeOffset="24756.67">16616 3344 0,'21'0'16,"0"0"-1,0 0-15,0-21 0,1 21 16,-1-21-16,0 21 0,0-21 0,0 0 16,0 21-16,1-21 0,-22-1 15,21 1-15,0 0 0,-21 0 16,0 0-16,0 0 0,-21 21 15,0 0-15,-1 0 16,1 0-16,0 0 0,-21 0 0,21 21 16,-1 0-16,-20 0 0,21 0 0,0 22 15,-22-1-15,22-21 16,0 21-16,0 1 0,0-22 0,21 21 16,-21 1-16,21-22 0,0 0 15,0 0-15,21 0 0,0 0 0,0 1 16,0-22-16,22 0 0,-22 21 0,21-21 15,0 0-15,1 0 0,-22-21 16,21 21-16,1-22 0,-22 1 0</inkml:trace>
  <inkml:trace contextRef="#ctx0" brushRef="#br0" timeOffset="25316.34">17822 2244 0,'0'0'16,"0"-43"-1,21 22 1,1 21-16,-1-21 0,0 21 0,21 0 15,1-21-15,-1 21 0,0 0 16,1-21-16,-1 21 0,0 0 0,1 0 16,-22 0-16,0 0 0,0 0 15,-42 0 1,0 0-16,-22 0 0,1 0 16,-21 0-16,20 0 0</inkml:trace>
  <inkml:trace contextRef="#ctx0" brushRef="#br0" timeOffset="25655.91">17632 2117 0,'-64'21'31,"64"0"-31,0 0 16,0 0-16,0 1 0,0-1 0,0 21 16,0 0-16,0 22 0,0-1 15,0 1-15,0-1 0,0 1 0,-21 21 16,0-22-16,21 1 0,-21 20 15,0-20-15,-1 20 0,22-20 16,-21 21-16,0-22 0,0 22 0,0-22 16,0 1-16,21-1 0,-22 1 15,1-1-15,0 1 0,21-22 0,0 22 16,-21-22-16,21 21 0,0-20 0,0-1 16,0-21-16,0 22 0,21-22 15,-21 0-15,21 0 0,0-21 0,22 0 16,-22 0-16,0 0 0,21 0 15,1-21-15,-1 0 0,0 0 0,1-1 16,-1-20-16,22 0 0,-22-1 0,0 22 16,1-21-16,-1-22 15,0 22-15,-21 0 0</inkml:trace>
  <inkml:trace contextRef="#ctx0" brushRef="#br0" timeOffset="25943.9">18288 2815 0,'0'0'0,"-21"-21"0,-43 0 16,43 21-1,0 21-15,0 0 0,0 0 16,-1 22-16,22-1 0,-21-21 16,0 22-16,21-1 0,-21 0 15,21 22-15,0-22 0,-21 0 0,21 1 16,0 20-16,-21-20 0,21-22 15,0 21-15,0 0 0,0-20 0,0-1 16,0 0-16,21 0 0,0 0 0,0-21 16,0 0-16,0 0 15,1 0-15,-1 0 0,0 0 0,0 0 16,21-21-16,-20 21 0,-1-21 16,0 0-16,-21-22 0,21 22 0</inkml:trace>
  <inkml:trace contextRef="#ctx0" brushRef="#br0" timeOffset="26132.72">17886 3196 0,'0'0'16,"-21"0"-16,21 21 16,21-21-1,21 0 1,-21 0-16,0 0 0,22 0 15,-1 0-15,0-21 0,1 21 0,20-21 16,-20 21-16,-1-21 0,0 21 0</inkml:trace>
  <inkml:trace contextRef="#ctx0" brushRef="#br0" timeOffset="26512.7">18584 3239 0,'0'0'15,"-21"21"-15,21 0 0,0 0 16,21-21 15,22 0-31,-22-21 0,0 21 16,21-21-16,-21 0 0,22-1 16,-22 22-16,21-21 0,-21 0 0,1 0 15,-1 0-15,-21 0 0,0-1 16,0 1-16,0 0 0,0 0 0,0 0 15,-21 21-15,-1-21 16,1 21-16,0 0 0,0 0 0,0 21 16,0 0-16,-1 0 0,-20 0 0,21 22 15,0-1-15,21 0 0,-21-21 16,-1 22-16,1-1 0,21 0 0,0 1 16,0-1-16,0-21 0,0 0 15,0 22-15,0-22 0,21-21 0,1 21 16,-1 0-16,0-21 0,0 0 15,21 0-15,-20 0 0,20 0 16,-21 0-16,21 0 0,-20-21 0,-1 0 16,21 0-16</inkml:trace>
  <inkml:trace contextRef="#ctx0" brushRef="#br0" timeOffset="26747.95">19156 3112 0,'0'0'0,"21"0"31,0 0-15,0 21-16,-21 0 15,21 0-15,1 21 0,-1-20 0,0-1 16,21 21-16,-21-21 0,1 0 0,20 22 16,-21-22-16,0 0 0,0 0 15,1 0-15,-1 1 0,0-1 0,0 0 16,0-21-16,-21 21 15,21-21-15,-21-21 16</inkml:trace>
  <inkml:trace contextRef="#ctx0" brushRef="#br0" timeOffset="27000.69">19748 3027 0,'0'0'0,"-21"0"15,0 0-15,0 0 0,0 21 16,0-21-16,-22 42 0,22-20 0,-21-1 16,21 21-16,-22-21 0,22 22 15,-21-1-15,-1 0 0,22-21 0,-21 22 16,0-1-16,20-21 0,1 22 16,0-22-16,21 0 0,0 0 0,0 0 15,0 0 1,21-21-1,0 0-15,22 0 0,-22-21 0,0 0 16,21 0-16</inkml:trace>
  <inkml:trace contextRef="#ctx0" brushRef="#br0" timeOffset="27315.82">20172 2688 0,'0'0'16,"-21"21"0,-1 1-16,1 20 15,21-21-15,-21 21 0,0 1 0,21-1 16,-21 22-16,0-22 0,-1 21 16,22-20-16,-21 20 0,0-20 0,21 20 15,0-21-15,0 1 0,-21-1 0,21 0 16,0 1-16,0-22 0,0 21 15,0-21-15,0 1 0,0-1 0,0 0 16,21-21-16,-21 21 0,21-21 0,0 0 16,1 0-16,-1 0 0,0 0 15,0 0-15,0-21 0,22 0 0,-22 21 16,0-21-16,-21-1 16,21-20-16,0 21 0,-21 0 0</inkml:trace>
  <inkml:trace contextRef="#ctx0" brushRef="#br0" timeOffset="27496.79">19918 3175 0,'0'0'15,"-21"0"1,21-21 0,21 21-16,0 0 15,0 0-15,21 0 0,-20 0 16,20-21-16,-21 21 0,21-21 15,1 21-15,20 0 0,-20-22 0,-1 22 16</inkml:trace>
  <inkml:trace contextRef="#ctx0" brushRef="#br0" timeOffset="27796.75">21103 2985 0,'0'0'0,"-21"-22"16,0 22-16,0 0 16,-1 0-16,1 22 15,0-22-15,21 21 16,0 0-16,-21 0 0,0 0 0,21 0 16,-21 1-16,21 20 0,0 0 15,0-21-15,-22 22 0,22-1 0,0-21 16,0 22-16,0-22 0,0 21 0,0-21 15,0 0-15,0 22 0,22-22 16,-1 0-16,0 0 0,21-21 16,-21 0-16,1 0 0,20 0 15,0 0-15,-21 0 0,22 0 0,-22-21 16,21 0-16</inkml:trace>
  <inkml:trace contextRef="#ctx0" brushRef="#br0" timeOffset="28076.03">21653 2879 0,'0'0'0,"22"0"0,-1-21 15,21 21 1,-21 0-16,0 0 16,1 0-16,-1 21 0,0 0 0,0 0 15,0 21-15,0-20 0,1 20 16,20 0-16,-21 1 0,0-1 15,0 0-15,-21 1 0,0-1 0,0 0 16,0 1-16,0-1 0,0-21 16,0 21-16,-21-20 0,0-1 0,0 0 15,-21 0-15,20 0 0,-20-21 16,21 0-16,0 21 0,-22-21 0,22 0 16,-21 0-16,21 0 0,-22 0 0,1-21 15</inkml:trace>
  <inkml:trace contextRef="#ctx0" brushRef="#br0" timeOffset="28716.31">17738 2117 0,'0'0'0,"-22"0"0,1 0 32,21 21-32,21-21 31,1 0-31,20 0 0,-21 0 16,0 0-16,22 0 0,-22 0 15,21 0-15,-21-21 0,22 21 0,-1 0 16,0 0-16</inkml:trace>
  <inkml:trace contextRef="#ctx0" brushRef="#br0" timeOffset="29431.7">22945 3069 0,'-22'21'15,"44"-21"17,-1 0-17,0 0-15,0 0 0,0 0 16,0 0-16,22 0 0,-22 0 0,21 0 15,-21 0-15,1 0 0,-1 0 0,0 0 16,0 0-16,0 0 0,0 0 16</inkml:trace>
  <inkml:trace contextRef="#ctx0" brushRef="#br0" timeOffset="29659.74">22902 3260 0,'0'0'0,"0"21"0,0 21 32,0-21-32,21-21 15,1 0-15,-1 0 0,0 0 16,0 0-16,0 0 0,0 0 0,1 0 15,-1 0-15,0 0 0,0 0 0,0 0 16,0 0-16,1 0 0,-1 0 16,0-21-16,0 21 0,-21-21 15,21 0-15,0 21 0</inkml:trace>
  <inkml:trace contextRef="#ctx0" brushRef="#br0" timeOffset="30098.09">24320 2477 0,'-84'0'16,"63"0"-1,-1 0 1,22 21-16,0 0 16,22-21-1,-1 0-15,0 0 16,0 0-16,0 0 0,0 0 0,1 0 16,-1-21-16,0 0 15,-21-1-15,21 22 0,-21-21 0,0 0 16,0 0-1,-21 21-15,0 0 0,0 0 16,-1 0-16,1 0 16,0 0-16,0 21 0,0 21 0,0-20 15,-1-1-15,1 21 0,0 0 16,0 1-16,21-1 0,0-21 0,-21 22 16,21-1-16,0-21 0,0 0 0,0 22 15,0-22-15,21 0 16,-21 0-16,21 0 0</inkml:trace>
  <inkml:trace contextRef="#ctx0" brushRef="#br0" timeOffset="30397.92">24617 2900 0,'0'0'0,"0"-21"0,-21 0 16,21 42 15,0 0-31,0 0 0,21 0 16,0 0-16,0 22 16,-21-22-16,21 21 0,0-21 0,-21 22 15,22-1-15,-22-21 0,21 22 16,-21-1-16,0-21 0,0 0 0,0 22 15,0-22-15,21-21 0,-21 21 16,0 0-16,21-21 0,-21-21 16</inkml:trace>
  <inkml:trace contextRef="#ctx0" brushRef="#br0" timeOffset="30659.69">25146 2773 0,'0'0'0,"0"-21"0,-21 21 16,0 0-1,21 21-15,-22 0 0,1 0 16,0 22-16,21-22 0,-21 21 0,0 0 16,0 1-16,-1-22 0,1 21 15,0 1-15,0-1 0,0 0 0,21-21 16,-21 22-16,-1-22 0,22 21 15,-21-21-15,21 1 0,0-1 16,0 0-16,21-21 16,1 0-16,-1 0 15,0-21-15,0 0 0</inkml:trace>
  <inkml:trace contextRef="#ctx0" brushRef="#br0" timeOffset="30892.77">25336 3006 0,'0'0'0,"0"21"31,0 0-31,0 0 0,0 0 16,-21 1-16,0-1 0,21 0 0,0 21 16,0-21-16,-21 22 15,21-22-15,-21 0 0,21 0 0,0 0 16,0 1-16,0-1 15,0-42 1,0-1 0</inkml:trace>
  <inkml:trace contextRef="#ctx0" brushRef="#br0" timeOffset="31060.72">25358 2879 0,'0'0'0,"0"-21"31,-22 21-31,44 0 63,-1 21-63</inkml:trace>
  <inkml:trace contextRef="#ctx0" brushRef="#br0" timeOffset="31492.86">25887 2985 0,'-21'-22'31,"-1"22"-31,1 0 0,0 0 0,0 0 16,0 0-16,0 0 0,-1 0 15,1 0-15,0 0 0,0 22 0,0-22 16,21 21-16,0 0 16,0 0-16,0 0 15,21-21-15,0 21 16,0-21-16,22 0 0,-22 22 16,0-22-16,21 21 0,-21 0 15,22-21-15,-22 21 0,21 0 16,-21 0-16,1 1 0,-1-1 0,0 0 15,-21 0-15,0 0 0,0 0 16,0 1-16,-21-1 0,0-21 16,-1 21-16,-20-21 0,0 0 0,-1 21 15,1-21-15,-21 0 0,20 0 16,1 0-16,21 0 0,-22 0 0,1 0 16,21 0-16,0 0 0,0 0 15,-1 0-15,22-21 16,0 0-1,22 21-15,-1-21 0,0 21 16</inkml:trace>
  <inkml:trace contextRef="#ctx0" brushRef="#br0" timeOffset="31760.72">26204 3069 0,'0'0'0,"0"21"32,0 1-32,0-1 15,0 0-15,0 21 16,0-21-16,0 1 0,0 20 0,0-21 16,0 0-16,0 0 0,0 1 0,0-1 15,0 0-15,0 21 16,0-21-16,0-42 31,0 0-31,0 0 16</inkml:trace>
  <inkml:trace contextRef="#ctx0" brushRef="#br0" timeOffset="31932.79">26225 2900 0,'-21'0'15,"42"0"48,1 0-63,-1 0 16</inkml:trace>
  <inkml:trace contextRef="#ctx0" brushRef="#br0" timeOffset="32448.02">26606 2688 0,'0'-21'15,"-21"42"17,21 0-32,-21 1 15,21-1-15,0 21 0,0-21 16,0 22-16,0-22 0,0 21 0,0 0 15,0-20-15,0 20 0,0 0 16,-21 1-16,21-1 0,0-21 0,0 21 16,-21 1-16,21-22 15,0 21-15,0-21 0,0 1 0,0-1 16,0 0-16,0 0 16,0-42-1,0 0 1,0 0-16,0-1 0,0 1 15,0 0-15,0 0 0,21-21 0,0 20 16,0 1-16,-21 0 0,43 0 0,-22-21 16,0 42-16,21-22 0,1 1 15,-22 0-15,21 21 0,0 0 0,1 0 16,-1 0-16,0 0 16,1 0-16,-22 21 0,0 0 0,0 1 15,0-1-15,-21 21 0,0-21 0,0 22 16,0-22-16,0 21 0,-21-21 15,0 0-15,-21 22 0,21-22 0,-22 0 16,1-21-16,21 21 0,-22 0 16,1-21-16,21 0 0,-21 22 0,20-22 15,1 0-15,0 0 0,21-22 32,0 1-32,21 0 0,0 0 15</inkml:trace>
  <inkml:trace contextRef="#ctx0" brushRef="#br0" timeOffset="32724.72">27432 2646 0,'21'-21'16,"-42"42"-16,42-21 15,-21 21 1,0 0-16,0 22 0,0-22 15,0 21-15,0 0 0,0 1 0,0 20 16,0-20-16,0-1 0,-21 0 16,0 1-16,21 20 0,-21-21 15,21-20-15,0 20 0,-22 0 16,22-21-16,0 1 0,0-1 0,0 0 16,0 0-16,22-42 31,-1 0-31,-21 0 0</inkml:trace>
  <inkml:trace contextRef="#ctx0" brushRef="#br0" timeOffset="33080.73">27686 3196 0,'21'0'15,"0"0"1,0 0-16,1 0 0,-1 0 15,0 0-15,21-21 0,-21 21 16,1-21-16,20 21 0,-21-21 0,21 0 16,-20-1-16,-1 22 0,0-21 15,0 0-15,-21 0 0,0 0 0,0 0 16,-21 21 0,-21 0-16,20 0 15,1 0-15,-21 0 0,21 21 0,-22 0 16,1 0-16,21 0 15,0 0-15,0 22 0,-1-22 0,1 21 16,21-21-16,0 22 0,0-22 0,0 0 16,0 21-16,0-20 0,21-1 15,1 0-15,20-21 0,-21 21 0,21-21 16,1 0-16,-1 0 0,0 0 16,1 0-16,-22 0 0,21 0 0,-21-21 15,22 0-15,-22 21 0</inkml:trace>
  <inkml:trace contextRef="#ctx0" brushRef="#br0" timeOffset="33604.33">28490 2561 0,'0'0'0,"0"-21"31,21 0-31,1 21 0,-1 0 0,21-21 16,0 0-16,22 21 0,-1-22 15,1 22-15,-1-21 0,22 21 0,-21 0 16,-1-21-16,1 21 0,-22 0 16,0 0-16,1 0 0,-22 0 0,0 0 15,-63 0 1,20 0-16,-20 0 0,0 0 15</inkml:trace>
  <inkml:trace contextRef="#ctx0" brushRef="#br0" timeOffset="33860.18">28914 2413 0,'-22'21'31,"1"0"-31,21 22 0,0-22 0,-21 21 0,21-21 15,-21 22-15,0 20 0,0-20 16,21-1-16,-22 0 0,1 22 0,0-22 16,0 0-16,0 1 0,0-1 0,21 0 15,0 1-15,-22-1 0,22-21 16,0 22-16,0-22 0,0 0 16,0 0-16,0 0 0,22-21 15,-1 0 1,0 0-16,0 0 15,0-21-15,0 0 0</inkml:trace>
  <inkml:trace contextRef="#ctx0" brushRef="#br0" timeOffset="34228.36">29019 3027 0,'22'0'46,"20"0"-46,-21 0 16,0 0-16,22 0 0,-22 0 16,21 0-16,0 0 0,-20-21 0,20 21 15,-21-21-15,0 21 0,0-22 16,1 22-16,-22-21 0,0 0 16,-22 21-16,1 0 15,0 0-15,0 0 0,-21 0 16,-1 0-16,1 0 0,0 21 0,-1 0 15,1 1-15,21-1 0,-22 0 16,22 0-16,0 21 0,0-20 0,21-1 16,0 21-16,0-21 15,0 0-15,0 1 0,21-1 0,0 0 16,0 0-16,22 0 0,-22-21 0,21 0 16,1 21-16,-1-21 0,-21 0 15,21 0-15,1 0 0,-1 0 0,0-21 16,-20 0-16,20 0 0,-21 0 15</inkml:trace>
  <inkml:trace contextRef="#ctx0" brushRef="#br0" timeOffset="34443.99">29760 2900 0,'21'0'31,"1"21"-15,-22 0-16,0 0 0,21 1 0,0-1 15,0 21-15,0-21 0,0 0 16,1 22-16,-1-22 0,0 0 0,0 21 16,0-20-16,-21-1 0,21 0 0,-21 0 15,22-21-15,-22 21 0,21-21 16,0 0 0</inkml:trace>
  <inkml:trace contextRef="#ctx0" brushRef="#br0" timeOffset="34688.04">30268 2879 0,'0'0'0,"0"-21"0,-21 21 32,0 0-32,0 0 0,-22 21 0,22 0 15,-21 0-15,21 0 0,-22 0 0,1 22 16,21-22-16,-21 21 0,-1-21 15,1 22-15,21-1 0,-22-21 0,22 22 16,0-1-16,-21-21 0,21 0 16,21 0-16,0 1 0,0-1 15,0 0-15,21-21 16,0 0-16,21 0 16,-21 0-16,22-21 0</inkml:trace>
  <inkml:trace contextRef="#ctx0" brushRef="#br0" timeOffset="35020.28">30713 2561 0,'0'0'0,"0"-21"0,0-21 15,0 63 1,0 0-1,-21 21-15,21 1 0,0-1 16,-22 0-16,1 1 0,21-1 0,-21 22 16,0-22-16,21 0 0,-21 22 15,21-22-15,-21 0 0,-1 22 0,22-22 16,0 1-16,0-1 0,0 0 16,0-21-16,0 22 0,0-22 0,0 0 15,0 0-15,22 0 0,-1-21 16,0 0-16,0 0 15,0 0-15,0-21 0,1 21 16,20-21-16,-21 0 0,0 0 16,0-22-16,1 22 0,-1-21 0</inkml:trace>
  <inkml:trace contextRef="#ctx0" brushRef="#br0" timeOffset="35204.33">30395 2963 0,'0'0'16,"21"0"0,1 0-1,-1 0-15,0 0 16,21 0-16,-21 0 0,1 0 0,20 0 16,0 0-16,-21 0 0,22-21 15,-1 21-15,0 0 0</inkml:trace>
  <inkml:trace contextRef="#ctx0" brushRef="#br0" timeOffset="35768.64">31496 2519 0,'0'0'0,"0"-21"16,-21 21 31,0 21-32,-1-21 1,22-21 31,0 0-32,22 21 1,-1 0-16,0 0 16,0 21-1,-21 0-15,0 0 16,0 0 0,-21-21-16,0 0 15,0 21-15,-1-21 0,1 0 16,0 0-16,0 0 15,21-21 17,21 0-17,-21 0-15,21 21 16,0-21-16,1 21 0,-1 0 0,0-21 16,0 21-16,0 0 0,-21 21 15,0 0-15,0 0 16,0 21-16,0 1 0,0-22 15,-21 21-15,0-21 0,0 22 0,0-22 16,-1 21-16,1-21 0,-21 1 16,21-22-16,0 21 0</inkml:trace>
  <inkml:trace contextRef="#ctx0" brushRef="#br0" timeOffset="36444.68">31835 1905 0,'0'0'0,"0"-21"16,21 21-16,0 0 0,0 0 16,0-21-16,22 21 0,-1 0 15,0 0-15,22 0 0,-1 0 16,-20 0-16,20 0 0,1 0 0,-22 0 16,0 0-16,1 0 0,-1 0 15,0 0-15,-21 21 0,1 0 0,-22 0 16,0 0-1,0 1-15,0-1 0,0 0 16,0 0-16,0 0 0,-22 0 0,22 22 16,-21-22-16,21 21 15,-21-21-15,0 22 0,21-1 0,-21 0 16,0 1-16,-1 20 0,22-20 16,0 20-16,-21-21 0,0 22 15,21-1-15,0-20 0,0 20 0,0-20 16,-21 20-16,21-21 0,0 22 15,0-22-15,0 22 0,0-1 0,0-20 16,0 20-16,-21-21 0,0 22 16,21-22-16,-22 1 0,1-22 0,0 21 15,0 0-15,0-20 0,-22-1 16,22 0-16,0 0 0,-21 0 16,21 0-16,-22 1 0,1-22 15,0 0-15,20 21 0,-20-21 0,0 0 16,-1 0-16,1 0 0,0 0 15,-1 0-15,1 0 0,0 0 0,-1-21 16,22 21-16,-21-22 0,21 22 16,0-21-16,21 0 0,-22 21 15,22-21-15,0 0 16,22 21-16,-22-21 16,21-1-16</inkml:trace>
  <inkml:trace contextRef="#ctx0" brushRef="#br0" timeOffset="36579.75">31559 3683 0,'0'21'32,"-21"-21"-17</inkml:trace>
  <inkml:trace contextRef="#ctx0" brushRef="#br0" timeOffset="49732.71">2984 5736 0,'0'0'0,"-21"-21"15,21 0 1,0 0 0,-21 21-16,21-21 15,-21 21-15,21-22 0,0 1 31,-21 21-31,0 0 32,21 21-17,-22 1-15,22-1 0,0 21 16,-21 0-16,21 1 0,0 20 0,0 1 16,0-1-16,0 1 0,0-1 15,0 22-15,0-22 0,0 22 0,0-21 16,0 20-16,0-20 0,0-1 15,0 1-15,0-22 0,0 0 0,0 1 16,0-1-16,0-21 0,0 22 16,0-22-16,0 0 15,0 0-15,-21 0 16,0-21 15,21-21-31,0 0 0,0 0 16,0 0-16,0-1 15,0-20-15</inkml:trace>
  <inkml:trace contextRef="#ctx0" brushRef="#br0" timeOffset="50608.37">2921 5673 0,'-21'-21'16,"42"21"-1,21 0 1,-21 0-16,22 0 0,-1 0 15,0 0-15,1 0 0,41 0 16,-20 0-16,21 0 0,20 0 16,1 0-16,0 0 0,21 0 0,0-22 15,0 22-15,21 0 0,0 0 16,1-21-16,-1 21 0,21 0 0,-21 0 16,0 0-16,1-21 0,20 21 15,-21 0-15,0 0 0,-21 0 0,0 0 16,21 0-16,-21 0 0,-21-21 15,21 21-15,-21 0 0,0 0 0,-21 0 16,-1-21-16,-20 21 0,-1 0 16,1 0-16,-22 0 0,-21 0 15,22 0-15,-22 0 0,0 0 16,-21 21 0,0 0-1,0 0-15,0 0 0,-21 1 0,21 20 16,0-21-16,0 21 0,0-20 15,0 20-15,0 0 0,0 1 0,0-1 16,0 0-16,21 1 0,-21-22 16,21 21-16,-21 0 0,0 1 0,0-1 15,0 0-15,21 1 0,-21-1 0,0 0 16,0 1-16,0-1 0,0 0 16,0-20-16,0 20 0,0-21 15,0 21-15,-21-20 0,0-1 0,21 0 16,-21 0-16,0 0 0,-1 0 15,1 1-15,0-1 0,-21 0 0,21-21 16,-22 21-16,1 0 0,-22-21 0,22 21 16,-21-21-16,-22 22 0,21-22 15,-20 21-15,-1-21 0,-21 0 0,0 21 16,1-21-16,-44 0 0,22 21 0,-21-21 16,0 0-16,21 21 0,-21-21 15,0 0-15,-22 0 0,22 0 0,0 0 16,21 0-16,-21 0 0,21 0 0,21 0 15,-21 0-15,21 0 16,22 0-16,-22-21 0,21 21 0,0-21 16,1 21-16,20-21 0,1 21 0,-1-21 15,22 21-15,0 0 0,20 0 16,1-22-16,0 22 0,21-21 16,21 21-1,0 0-15,1-21 0,20 21 16,-21-21-16,0 21 0,0-21 15,1 0-15</inkml:trace>
  <inkml:trace contextRef="#ctx0" brushRef="#br0" timeOffset="51120.4">4043 6075 0,'0'0'0,"0"-42"16,-21 42 0,-1 21-1,22 0-15,-21 0 16,21 21-16,0-20 0,0 20 16,0 0-16,0 1 0,-21 20 15,0-21-15,21 22 0,-21-22 0,0 22 16,-1-22-16,22 0 0,-21 1 0,0-22 15,0 21-15,0-21 0,21 1 16,0-1-16,-21-21 0,-1 0 0,1 0 31,21-21-31,-21 21 0,21-43 16,0 22-16,0 0 0,0-21 16,0 20-16,0-20 0,0 21 0,0-21 15,0-1-15,0 22 0,0 0 0,0 0 16,0 0-16,0-1 15,21 22-15,0 0 0,-21 22 16,22-22-16,-1 21 16,0 21-16,-21-21 0,21 0 0,0 1 15,-21 20-15,21-21 0,-21 0 16,22 0-16,-22 1 0,21-1 0,0 0 16,-21 0-16,21-21 0,0 21 0,0-21 15,1 0-15,-1 0 16,0 0-16,0 0 0,0 0 0,0-21 15,1 0-15,-1 21 0,0-21 16</inkml:trace>
  <inkml:trace contextRef="#ctx0" brushRef="#br0" timeOffset="51504.19">4445 6329 0,'0'0'0,"0"-21"0,-21 21 15,0 0 1,-1 0-16,1 21 0,0 0 0,21 0 15,-21 0-15,0 1 0,0 20 16,21-21-16,0 21 0,0-20 0,0 20 16,0-21-16,0 21 0,0-20 15,0-1-15,0 0 0,0 0 0,21-21 16,0 21-16,21-21 0,-21 0 16,1 0-16,20 0 0,-21 0 0,21 0 15,1 0-15,-22-21 0,21 0 16,1 0-16,-22 0 0,0-1 15,0 1-15,0-21 0,-21 21 0,0-22 16,0 1-16,0 0 0,0 21 16,0-22-16,-21 22 0,0 0 0,-21 0 15,20 0-15,1 21 0,-21 0 0,0 0 16,-1 0-16,22 0 0,-21 0 16,21 0-16,-22 0 0,22 21 0,0 0 15,0 0-15,21 0 16,0 0-16,0 1 0,0-1 0,0 0 15,21-21-15,0 21 0,0-21 16,22 0-16,-22 0 0</inkml:trace>
  <inkml:trace contextRef="#ctx0" brushRef="#br0" timeOffset="52117.3">5249 6265 0,'-106'0'32,"85"0"-17,-21 22-15,21-22 0,0 21 0,-1 0 16,1 0-16,0 0 0,21 0 16,0 1-16,0-1 0,0 0 15,21-21 1,0 0-16,1 0 0,-1 0 0,0 0 15,0 0-15,0 0 0,0 0 0,22-21 16,-22 21-16,0-21 0,0-1 16,22 22-16,-43-21 0,21 0 0,0 21 15,0-21-15,-42 21 32,21 21-17,-21 0-15,21 22 16,0-22-16,-21 21 0,21 0 0,0 1 15,0-1-15,0 0 0,0 22 0,0-22 16,0 1-16,0 20 0,21-21 16,-21 22-16,21-22 0,-21 22 0,0-1 15,21 1-15,-21-22 0,0 22 16,0-1-16,0-21 0,0 22 0,-21-22 16,21 1-16,-21-1 0,0 0 0,-1 1 15,-20-1-15,21-21 0,-21 21 16,-1-20-16,1-1 0,0-21 15,-1 0-15,1 0 0,-22 0 0,1 0 16,-1 0-16,1-21 0,-1-22 0,22 1 16,-21 0-16,20-1 0,1-20 15,0-1-15,20 1 0,1-1 0,0 1 16,21-1-16,0 1 0,0 20 16,0-20-16,0 21 0,21-1 0,0 22 15,22-21-15,-1 21 0,0-22 0,1 22 16,20-21-16,-20 21 0,20-22 15,1 22-15,-22-21 0,21 21 16</inkml:trace>
  <inkml:trace contextRef="#ctx0" brushRef="#br0" timeOffset="52327.8">5588 6265 0,'0'0'0,"0"22"16,0-1-1,0 0-15,0 0 0,0 0 16,-21 0-16,21 1 0,0-1 16,-21 0-16,21 0 0,0 0 15,0 0-15,0 1 0,0-44 47,0 1-47</inkml:trace>
  <inkml:trace contextRef="#ctx0" brushRef="#br0" timeOffset="52476.12">5546 6181 0,'0'0'15,"-22"0"-15,1 0 16,0 0-16,42 0 47,0 0-47,1 0 0</inkml:trace>
  <inkml:trace contextRef="#ctx0" brushRef="#br0" timeOffset="52896.74">5927 6202 0,'0'42'16,"0"-21"-16,0 1 0,0-1 15,-22 0-15,22 0 0,0 0 0,0 0 16,0 1-16,0-1 0,0 0 16,0 0-16,0 0 15,0 0 1,-21-21 0,21-21-1,-21 21-15,21-21 0,0 0 16,0 0-16,0 0 0,0-1 0,0-20 15,0 21-15,0 0 0,21-22 0,0 22 16,1 0-16,20 0 0,-21 0 16,21 0-16,-20-1 0,20 22 0,0 0 15,1 0-15,-22 0 0,21 0 16,0 0-16,1 22 0,-22-22 16,0 21-16,0 0 0,0 0 0,-21 0 15,0 22-15,0-22 0,0 0 16,0 21-16,-21-21 0,0 1 0,21 20 15,-21-21-15,0 0 0,0 0 0,-1 1 16</inkml:trace>
  <inkml:trace contextRef="#ctx0" brushRef="#br0" timeOffset="53616.87">10139 5694 0,'0'0'0,"0"-21"16,0 42 0,0 0-16,-21 0 15,-1 0-15,1 22 0,-21-1 16,0 0-16,-1 1 0,1-1 0,-22 0 15,1 22-15,-1-22 0,1 1 16,-1-1-16,22 0 0,-21 1 0,-1-1 16,22-21-16,-1 21 0,1-20 0,0-1 15,-1-21-15,22 0 0,0 0 16,21-21 0,0-1-16,0 1 15,42 0-15,-20 0 0,-1 21 16,0-21-16,21 21 0,1 0 15,-1 0-15,0 0 0,22 0 0,-22 0 16,22 0-16,-1 0 0,1 21 16,-1 0-16,1 0 0,-1 0 0,1 1 15,-22 20-15,0-21 0,1 21 0,-1-20 16,0-1-16,-21 21 0,1-21 16,-1 0-16,0 1 0,0-1 0,-21 0 15,21 0 1,-21-42-1</inkml:trace>
  <inkml:trace contextRef="#ctx0" brushRef="#br0" timeOffset="54220.91">11324 6202 0,'0'0'0,"-127"-85"31,85 64-31,21 21 0,-22-21 16,1 0-16,0 21 0,20 0 15,-20 0-15,0 0 0,-1 0 0,22 0 16,-21 21-16,21 0 0,-22 0 15,22 22-15,0-22 0,0 0 0,0 21 16,0 1-16,-1-1 0,22 0 0,0 1 16,0-1-16,0-21 0,0 21 15,0-20-15,0 20 0,0-21 0,22 0 16,-1 0-16,0-21 0,0 22 0,21-22 16,-20 0-16,20 0 0,0 0 15,1 0-15,-1-22 0,0 1 0,1 0 16,-1 0-16,-21 0 0,21-22 15,1 22-15,-22-21 0,21 0 16,-21-1-16,1-20 0,-1 20 0,0 1 16,0-21-16,0-1 0,-21 22 0,0-22 15,0 1-15,0-1 0,0 1 16,0 20-16,0 1 0,0 0 0,0 21 16,0-1-16,0 1 0,-21 21 15,0 0-15,21 21 0,-21 22 16,21-22-16,-21 21 0,21 22 0,0-22 15,0 22-15,0-22 0,0 21 16,0-20-16,0 20 0,0-20 0,0 20 16,0-21-16,0 1 0,21-1 15,0 0-15,0 1 0,-21-22 16,21 21-16,0-21 0,-21 1 0,22-22 16,-1 21-16,0-21 0,0 0 0,0 0 15,0 0-15,1 0 0,20-21 16,-21-1-16,0 1 0</inkml:trace>
  <inkml:trace contextRef="#ctx0" brushRef="#br0" timeOffset="54404.64">11853 6138 0,'0'0'0,"0"22"16,0-1 0,0 0-16,0 0 0,-21 0 15,21 0-15,0 22 0,0-22 16,0 0-16,0 0 0,0 0 0,0 1 15,0-1-15,0 0 0,0 0 0,0 0 16,0-42 15</inkml:trace>
  <inkml:trace contextRef="#ctx0" brushRef="#br0" timeOffset="54567.72">11896 5927 0,'0'0'0,"-22"-21"0,1 21 0,0-22 16,0 22-16,0 0 16,21 22-1,0-1-15,0 0 16,0 0-16,21-21 0,-21 21 16,21-21-16,0 21 0,0-21 0</inkml:trace>
  <inkml:trace contextRef="#ctx0" brushRef="#br0" timeOffset="54787.75">12298 6054 0,'0'42'16,"0"-21"-16,0 0 15,21 1-15,0-1 0,-21 0 16,0 0-16,21 0 0,-21 0 15,21 1-15,-21-1 0,22 0 0,-22 0 16,0 0-16,0 0 0,21-21 0,-21 22 16,0-1-16,21-21 15,0 0-15</inkml:trace>
  <inkml:trace contextRef="#ctx0" brushRef="#br0" timeOffset="54992.26">12700 6054 0,'0'0'0,"0"-21"16,0-1-16,-21 22 16,21 22-16,-21-1 15,-1 0-15,1 0 0,0 0 16,0 0-16,0 1 0,0 20 0,-1-21 16,22 0-16,-21 22 0,0-22 0,21 21 15,0-21-15,0 0 0,0 1 16,0-1-16,0 0 0,0 0 15,21-21 1</inkml:trace>
  <inkml:trace contextRef="#ctx0" brushRef="#br0" timeOffset="55376.75">13229 5779 0,'-21'42'16,"0"-21"0,21 0-16,0 0 0,0 22 0,0-22 15,0 0-15,0 0 0,21 0 16,0 1-16,0-1 0,22 0 0,-1 0 16,-21 0-16,21-21 0,1 21 0,-1-21 15,0 0-15,1 0 0,-1 0 16,0 0-16,-20 0 0,20 0 0,-21 0 15,0 0-15,0 0 0,-42 0 32,0 0-32,-21 22 0,-1-22 15,1 21-15,0 0 0,-1 0 0,1 0 16,-21 22-16,20-22 16,-20 21-16,20-21 0,-20 22 0,21-1 15,-1-21-15,1 21 0,21-20 0,-22-1 16,22 0-16,21 0 0,0 0 15,21-21 1,1 0-16</inkml:trace>
  <inkml:trace contextRef="#ctx0" brushRef="#br0" timeOffset="56068.91">15028 5546 0,'0'0'0,"21"-21"0,22-64 16,-43 127 15,0-21-31,0 22 0,-21-1 16,21 22-16,-22-22 0,1 21 15,21 1-15,-42-22 0,21 22 0,0-1 16,-22-20-16,22-1 0,-21 0 0,-1 1 16,22-1-16,-21 0 15,0 1-15,-1-22 0,22 0 0,-21 0 16,21 0-16,-22 0 0,22-21 0,0 0 15,0 0-15,0 0 0,-1-21 16,1 0-16,0 0 0,0 0 0,21 0 16,0-22-16,-21 1 0,21 21 15,0-22-15,0 1 0,0-21 0,0 20 16,0 1-16,0 0 0,21 20 0,0-20 16,0 21-16,0 21 0,1 0 15,-1 0-15,0 0 0,0 21 0,0 21 16,0 1-16,1-22 0,-1 21 15,0 1-15,0-1 0,0 0 16,0-21-16,1 22 0,-1-1 0,-21-21 16,21 22-16,0-22 0,21 0 15,-20 21-15,-1-21 0,21-21 0,0 22 16,-20-22-16,20 0 0,0 0 0,1 0 16,-1 0-16,0-22 0</inkml:trace>
  <inkml:trace contextRef="#ctx0" brushRef="#br0" timeOffset="56471.94">15642 6054 0,'0'0'0,"0"-21"0,0-1 0,0 1 31,-21 42-15,0 1-16,0-1 15,-1 21-15,1-21 0,0 0 16,21 1-16,-21 20 0,0-21 0,21 0 15,0 0-15,0 1 0,0 20 0,0-21 16,0 0-16,0 0 0,0 1 16,21-1-16,0-21 0,0 0 15,0 0-15,22 0 0,-22 0 16,0-21-16,21-1 0,1 22 0,-22-21 16,0 0-16,21-21 0,-20 21 15,-1-1-15,0 1 0,0 0 16,-21-21-16,0 21 0,0-22 0,0 22 15,0 0-15,0-21 0,-21 20 0,0 1 16,0 21-16,-1-21 0,1 21 16,-21 0-16,21 0 0,0 0 0,-22 0 15,22 0-15,0 0 0,0 21 16,0-21-16,-1 21 0,22 1 0,0-1 16,0 0-16,0 0 0,22-21 15,-1 21-15,0 0 0,0-21 16,0 0-16,22 0 0</inkml:trace>
  <inkml:trace contextRef="#ctx0" brushRef="#br0" timeOffset="57080.76">16510 6117 0,'0'0'0,"42"-21"0,-21 21 16,22-21-16,-22 21 0,0-21 16,-21 0-16,0-1 0,-21 1 15,0 21-15,-22 0 16,22 0-16,-21 0 0,0 0 15,-1 21-15,1 1 0,0-22 0,-1 21 16,1 0-16,0 0 0,-1 0 0,22 0 16,0 1-16,0-1 15,21 0-15,-21-21 0,21 21 0,0 0 16,21 0-16,0-21 0,0 0 16,21 22-16,-20-22 0,20 0 15,0 0-15,1 0 0,-1 0 0,-21 0 16,21 0-16,1-22 0,-22 22 0,0-21 15,21 0-15,-20 0 16,-1 0-16,-21 0 0,0-1 16,0 1-1,0 42 1,0 1-16,0-1 16,0 0-16,0 0 15,0 0-15,0 22 0,0-1 0,0 0 16,0 22-16,0-22 0,0 22 0,0-1 15,0-21-15,0 22 0,0-1 16,0 1-16,0-22 0,0 22 0,0-1 16,0-20-16,0 20 0,0 1 0,0-1 15,0 1-15,0-1 0,-21-21 0,-1 1 16,1-1-16,0 0 0,0 1 16,0-22-16,-22 0 0,1 0 0,0 0 15,-22 1-15,22-22 0,-22 0 0,22 0 16,-21 0-16,-1-22 15,1 1-15,20-21 0,1 0 0,0-1 16,-1 1-16,22 0 0,0-22 0,0 1 16,21-1-16,0 1 0,0-1 15,0 22-15,21-22 0,0 22 0,21-22 16,-20 22-16,20 0 0,0-1 0,22 1 16,-22 0-16,22-1 0,-1 1 15,1 0-15,-1-1 0</inkml:trace>
  <inkml:trace contextRef="#ctx0" brushRef="#br0" timeOffset="57300.92">17251 6054 0,'-43'21'32,"22"-21"-32,21 21 0,0 0 15,-21 0-15,21 1 0,-21-1 16,0 0-16,21 0 15,0 0-15,0 0 0,0 1 0,-21-22 16,21 21-16,0 0 0,0 0 16,0-42 15,0 0-31</inkml:trace>
  <inkml:trace contextRef="#ctx0" brushRef="#br0" timeOffset="57452.33">17124 5969 0,'0'0'0,"0"-21"0,0-64 32,0 106-1,0 1-31,21-22 16,0 0-16,0 21 0,0-21 15,1 0-15</inkml:trace>
  <inkml:trace contextRef="#ctx0" brushRef="#br0" timeOffset="57867.69">17653 5969 0,'0'0'0,"0"21"0,0 0 16,0 1-16,0-1 0,0 0 16,0 0-16,-21 0 15,21 0-15,-21 1 0,21-1 0,0 0 16,0 0-16,0 0 0,0 0 0,-22 1 15,22-1-15,0 0 0,0 0 16,0 0 0,0-42 15,0 0-31,0 0 0,0 0 16,0-1-16,0 1 0,22 0 0,-1-21 15,0 21-15,0-22 0,0 22 16,22-21-16,-22 21 0,21-1 0,0-20 15,1 21-15,-1 21 0,22-21 16,-22 21-16,0 0 0,22 0 0,-22 21 16,0-21-16,1 21 0,-1 21 0,-21-20 15,22 20-15,-22-21 0,0 21 16,-21-20-16,0 20 0,0-21 0,0 21 16,0-20-16,0-1 0,-21 0 15,0 0-15,-1 0 0,1 0 16,0-21-16,0 22 0,0-22 15,0 0-15</inkml:trace>
  <inkml:trace contextRef="#ctx0" brushRef="#br0" timeOffset="58527.95">20087 5588 0,'0'0'0,"21"-21"0,43-64 15,-85 106 16,-1 1-15,1 20-16,0-21 0,0 21 16,0 1-16,-22 20 0,22-20 0,-42-1 15,20 0-15,-20 1 0,-1-1 0,-20 0 16,20 1-16,1-22 16,-22 21-16,22-21 0,20 0 0,-20 1 15,20-22-15,1 21 0,21-21 0,0 0 16,21-21-1,21 21-15,21-22 0,-21 22 16,22-21-16,-1 21 0,22 0 0,-22 0 16,21 0-16,1 0 0,-1 0 15,1 0-15,-1 21 0,1-21 0,-1 22 16,1-1-16,-1 0 0,1 0 16,-1 0-16,-20 0 0,20 1 0,-20-1 15,-1 0-15,-21 0 0,0 0 0,0 0 16,1 1-16,-1-22 15,0 21-15,0-21 16,0 0-16,-21-21 16,0-1-16,21 1 15,1 0-15</inkml:trace>
  <inkml:trace contextRef="#ctx0" brushRef="#br0" timeOffset="58852.45">21336 5419 0,'0'0'0,"0"-21"0,-21-1 31,0 44-31,-1-1 0,1 0 16,0 0-16,0 21 0,0 22 0,-22-1 15,22 1-15,-21-1 0,0 1 0,-1 21 16,1-22-16,0 1 0,-22-1 16,22 1-16,-1-1 0,1-21 0,0 22 15,-1-22-15,22 1 0,-21-1 16,21 0-16,21-21 0,0 22 0,0-22 16,0 0-16,21-21 15,0 0 1,0 0-16,0-21 0,1 0 0,-1 0 15</inkml:trace>
  <inkml:trace contextRef="#ctx0" brushRef="#br0" timeOffset="59459.72">22098 5990 0,'0'-42'15,"0"21"-15,-21 0 0,0 21 16,-1 0-16,-20 0 0,0 0 0,21 0 16,-22 0-16,1 0 0,-22 21 0,22 0 15,0 0-15,-22 0 0,22 0 16,0 22-16,-1-22 0,1 21 0,21-21 15,0 1-15,-1 20 0,22-21 0,0 0 16,0 0-16,0 1 0,0-1 16,22 0-16,-1 0 0,21 0 15,-21-21-15,22 0 0,-1 21 0,0-21 16,22 0-16,-22 0 0,0 0 16,1-21-16,-1 0 0,-21 0 0,22 0 15,-1 0-15,-21-1 0,0 1 16,0-21-16,1 21 0,-1-22 0,0 1 15,0-21-15,0 20 0,0-20 0,1-1 16,-22 1-16,21-1 0,0 1 16,-21-1-16,0 22 0,0 0 0,21-1 15,-21 1-15,0 21 0,0 0 16,-21 21 0,21 42-16,-21-21 0,0 21 15,21 1-15,0 20 0,-22 1 16,1-1-16,21 1 0,-21-1 0,21 1 15,0-22-15,0 22 0,0-22 0,0 0 16,0 1-16,0-1 0,0-21 16,0 21-16,21-20 0,0-1 0,22 0 15,-22 0-15,0-21 0,0 0 16,22 0-16,-22 0 0,21 0 0,-21 0 16,22-21-16,-22 21 0,21-21 0,-21-22 15,0 22-15,22 0 0</inkml:trace>
  <inkml:trace contextRef="#ctx0" brushRef="#br0" timeOffset="59624.88">22754 5990 0,'0'0'0,"0"43"31,0-22-31,0 0 16,0 0-16,0 0 0,0 0 0,0 1 16,0-1-16,0 0 0,0 0 0,0 0 15,0 0-15,0 1 16,0-1-16,0-42 31</inkml:trace>
  <inkml:trace contextRef="#ctx0" brushRef="#br0" timeOffset="59796.94">22818 5779 0,'0'0'0,"0"-22"0,0 1 0,0 0 16,-22 21-16,1 0 15,0 0-15,21 21 16,0 0 0,0 1-16,21-1 15,-21 0-15,21-21 0,1 21 16,-1-21-16</inkml:trace>
  <inkml:trace contextRef="#ctx0" brushRef="#br0" timeOffset="60040.44">23177 5906 0,'0'21'31,"0"0"-31,0 0 16,22 21-16,-1-20 0,-21-1 15,21 0-15,0 0 0,0 0 0,-21 22 16,21-22-16,-21 0 0,22-21 15,-22 21-15,0 0 0,0 0 16,21-21-16,0 22 0,0-22 16,0 0-1,0 0-15,1-22 16</inkml:trace>
  <inkml:trace contextRef="#ctx0" brushRef="#br0" timeOffset="60240.68">23685 5842 0,'0'0'0,"0"-21"16,-21 21-16,0 0 0,0 0 16,0 21-16,0 0 0,21 0 15,-43 1-15,22 20 0,0-21 16,0 21-16,0-20 0,21-1 0,-22 21 16,1-21-16,0 0 0,0 22 0,21-22 15,0 0-15,0 0 16,0 0-16,21-21 15,0 0-15,0 0 0,1 0 0</inkml:trace>
  <inkml:trace contextRef="#ctx0" brushRef="#br0" timeOffset="60628.71">24215 5503 0,'0'0'0,"0"-21"0,0 0 16,0 42 0,0 0-1,0 1-15,0-1 0,21 0 0,0 0 16,-21 21-16,21-20 0,21 20 16,-20-21-16,-1 21 0,21-20 0,0-1 15,1 0-15,-1 0 0,0 0 0,22 0 16,-22-21-16,1 22 15,-1-22-15,0 0 0,1 0 0,-22 0 16,0 0-16,0 0 0,-42 0 31,-21 0-31,-1 21 0,1 0 0,0 0 16,-1 0-16,-20 0 0,-1 22 16,22-22-16,-22 21 0,1 1 0,-1-22 15,22 21-15,-21 0 0,20-20 0,1 20 16,0-21-16,-1 0 0,22 22 15,0-43-15,0 21 0,0 0 0,-1-21 16</inkml:trace>
  <inkml:trace contextRef="#ctx0" brushRef="#br0" timeOffset="63128.68">3175 8128 0,'0'0'0,"-21"0"0,0 0 16,-1 0-16,1 0 0,0 21 0,0 0 15,0-21-15,21 22 0,-21-1 0,21 0 16,-22 0-16,22 0 16,0 22-16,0-22 0,0 0 15,0 0-15,0 0 0,22-21 16,-1 0-16,0 0 0,21 0 16,-21 0-16,22 0 0,-1 0 0,0-21 15,1 0-15,-1 0 0,22 0 16,-22-1-16,0-20 0,1 21 0,-1 0 15,-21 0-15,0-1 0,-21-20 16,0 21-16,0 0 0,0 0 0,-21-1 16,-21 1-16,21 0 0,-22 21 0,1-21 15,0 21-15,-22-21 0,22 21 16,-1 0-16,1 21 0,0 0 0,-1 0 16,22 0-16,-21 1 15,0 20-15,20 0 0,1 1 0,0-1 16,21 0-16,0 1 0,0-22 15,0 21-15,0 0 0,21-20 0,0-1 16,1 21-16,20-21 0,-21 0 0,0 1 16,22-22-16,-1 21 0,0-21 15,-21 0-15,22 0 0,-1 0 0,0 0 16,-20 0-16,20 0 0,-21 0 16,0 0-16,0 0 0,-21-21 0,22 21 15,-22-22-15,-22 1 16,-20 21-16,21 0 15,-21 0-15,-1 0 0,1 0 0,-22 0 16,22 21-16,0 1 0,-1-1 16,-20 0-16,21 0 0,20 21 0,-20-20 15,21 20-15,-21 0 0,20 1 0,22-1 16,0 0-16,-21 1 0,21-1 16,0 0-16,0 1 0,0-22 0,21 21 15,1-21-15,-1 0 0,0 1 16,21-1-16,1 0 0,-1-21 0,0 0 15,1 0-15,20 0 0,-21 0 0,22-21 16,-22 21-16</inkml:trace>
  <inkml:trace contextRef="#ctx0" brushRef="#br0" timeOffset="63780.04">4254 8721 0,'0'0'0,"0"-21"0,0-1 0,0 1 0,0 0 15,0 0-15,-21 0 0,21 0 16,-21 21-16,0 0 0,0 0 0,0 0 16,-1 0-16,1 0 0,0 0 0,0 21 15,0 0-15,0 0 0,-1 0 16,1 22-16,0-22 0,0 21 0,0 0 16,21 1-16,0-1 0,0-21 15,0 22-15,0-22 0,0 21 16,0-21-16,0 0 0,21 1 0,0-1 15,21-21-15,-20 0 16,-1 0-16,21 0 0,-21-21 0,22 21 16,-22-22-16,21 1 0,0 0 0,-20 0 15,20-21-15,-21 20 0,0 1 16,0-21-16,1 21 0,-22 0 0,21-1 16,-21 1-16,0 0 0,0 0 0,0 0 15,0 0 1,-21 42-1,21 0-15,0 21 16,0-21-16,0 1 16,0 20-16,0 0 0,0 1 0,0-1 15,0 0-15,0 22 0,0-22 0,0 22 16,0-22-16,0 21 0,0 1 16,21-1-16,-21 1 0,0-1 0,0 1 15,0-1-15,0 1 0,0-1 0,0 1 16,0-1-16,0 1 0,-21-22 15,-1 1-15,1 20 0,0-21 0,0 1 16,0-22-16,0 21 0,-22-21 16,22 1-16,-21-1 0,21 0 0,-22-21 15,22 0-15,-21 0 0,-1-21 16,1 0-16,0-1 0,-1-20 0,1 0 16,0-1-16,-1 1 0,1-21 0,21 20 15,0-20-15,0-1 0,-1 1 16,22-1-16,0 1 0,0-1 0,0 1 15,22 20-15,-1 1 0,0 0 16,21-1-16,1 1 0,-22 0 0,21 21 16,0-22-16,1 22 0,-1 0 0,0-21 15,22 20-15</inkml:trace>
  <inkml:trace contextRef="#ctx0" brushRef="#br0" timeOffset="64124.03">5249 8700 0,'-21'0'32,"0"0"-17,21-22 48,-21 22-48,21-21-15,0 0 16,-21 21-16,-1 0 16,22 21-1,0 0-15,0 1 16,0-1-1,0 0-15</inkml:trace>
  <inkml:trace contextRef="#ctx0" brushRef="#br0" timeOffset="64396.68">5228 9123 0,'0'0'0,"-21"42"15,21-21 1,0-42 15,21 0-15,-21 0-16,0 0 0,0 0 31,-21 21-31,0 0 0,0 0 16,-1 21-1,22 0-15,0 0 16,0 0 0</inkml:trace>
  <inkml:trace contextRef="#ctx0" brushRef="#br0" timeOffset="67512.12">8297 8255 0,'21'0'0,"-21"-21"15,22 21-15,-22-21 0,0 0 16,21-1 0,0 1-16,-21 0 0,0 0 15,21 21-15,-21-21 0,21 0 16,-21-1-16,0 1 0,21 21 0,-21-21 16,22 21-16,-22-21 15,0 42 1,-22 21-1,1-20-15,0 20 0,0 0 16,0 1-16,-22 20 0,22 1 0,-21-1 16,21 1-16,-22-1 0,1 1 0,0-1 15,-1 1-15,1-1 0,0 1 16,21-1-16,-22 1 0,1-22 0,21 21 16,0-20-16,-1-22 0,1 21 0,0-21 15,21 1-15,0-1 0,0 0 16,0-42 15,0 0-31,21-1 16,0 1-16</inkml:trace>
  <inkml:trace contextRef="#ctx0" brushRef="#br0" timeOffset="67916.03">8763 8065 0,'0'0'0,"0"-22"15,-21 22 16,21 22-31,-21-22 0,-1 21 0,1 0 16,0 21-16,21 1 0,-21-1 16,0 0-16,0 22 0,-1-22 0,1 22 15,0-1-15,0-21 0,0 22 0,0-1 16,-1 1-16,-20-1 0,21 1 16,0-1-16,0-20 0,-1 20 15,1-20-15,0-1 0,0 0 0,0 1 16,21-22-16,0 0 0,0 0 15,-21 0-15,21 0 0,-22 1 16,22-44 15,0 1-31,0 0 16</inkml:trace>
  <inkml:trace contextRef="#ctx0" brushRef="#br0" timeOffset="71951.96">9483 8827 0,'21'0'15,"0"0"1,0 0-16,0-22 16,-21 1-16,21 0 0,-21 0 15,22 21-15,-22-21 0,0 0 16,0-1-16,0 1 16,0 0-16,-22 0 0,1 0 15,0 21-15,0 0 0,0-21 16,0 21-16,-22 0 0,22 0 0,-21 0 15,21 21-15,-22-21 0,22 21 0,-21 0 16,-1 21-16,22-20 0,-21 20 16,21-21-16,0 21 0,-1 1 0,1 20 15,21-20-15,0-1 0,0-21 16,0 21-16,0 1 0,0-22 0,0 0 16,21 0-16,1 0 0,-1 1 0,0-22 15,0 0-15,21 0 0,-20 0 16,-1 0-16,21 0 0,-21 0 15,22-22-15,-22 1 0,21 0 0,-21 0 16,0 0-16,1-22 0,20 22 16,-21-21-16,0 0 0,0-1 0,-21-20 15,22 20-15,-1 1 0,0-21 0,0 20 16,0-20-16,0 20 0,1-20 16,-22 21-16,21-1 0,0 1 0,-21 0 15,0-1-15,0 1 0,0 0 0,0 20 16,0 1-16,0 0 0,-21 21 15,21 21 1,-21 22-16,-1-22 0,1 21 16,21 0-16,-21 1 0,0-1 15,21 22-15,-21-22 0,21 21 0,0 1 16,-21-1-16,21-20 0,-22 20 16,22-20-16,0 20 0,0-21 0,0 1 15,0-22-15,22 21 0,-1-21 0,21 1 16,-21-1-16,0-21 0,22 0 15,-22 0-15,21 0 0,1 0 0,-1 0 16,-21 0-16,21-21 0,1-1 0,-22 1 16,21 0-16,-21 0 0,22 0 15,-22-22-15,0 22 0,0-21 0,0 0 16,-21 20-16,0-20 0,22 21 0,-22 0 16,0 0-16,0-1 15,0 44 16,0 20-31,0-21 0,0 0 16,0 22-16,0-22 0,0 0 0,0 21 16,0-21-16,0 1 0,0-1 0,0 0 15,0 0-15,0 0 0,0 0 16,0 1-16,0-44 31</inkml:trace>
  <inkml:trace contextRef="#ctx0" brushRef="#br0" timeOffset="72264.64">10372 8467 0,'-22'0'16,"22"21"-16,-21-21 0,21 21 15,0 0-15,0 0 16,21-21-1,1 0 1,-1 0-16,0 0 16,-21-21-16,21 21 0,-21-21 15,0 0-15,-21 0 16,0 21-16,21-21 16,-21 21-16,-1 0 0,1 0 15,0 0-15,0 0 0,0 21 16,21 0-16,0 0 15,0 0-15,0 0 16,21 1-16,0-1 0,0-21 16,0 21-16</inkml:trace>
  <inkml:trace contextRef="#ctx0" brushRef="#br0" timeOffset="72523.75">10774 8573 0,'0'0'0,"0"-22"16,0 44-1,21-1 1,0 0-16,-21 0 0,0 0 0,21 0 16,0 1-16,-21-1 0,22 21 15,-22-21-15,0 22 0,0-22 0,0 0 16,0 0-16,0 0 0,0 0 15,21 1-15,-21-1 0,0 0 16,21-21 0,0-21-1</inkml:trace>
  <inkml:trace contextRef="#ctx0" brushRef="#br0" timeOffset="72752.03">11303 8488 0,'-64'0'32,"43"21"-32,0 0 0,0 0 0,0 1 15,-22-1-15,22 21 0,0-21 16,0 22-16,-21-1 0,20-21 0,1 21 16,0-20-16,0 20 0,21-21 0,0 21 15,0-20-15,0-1 0,0 0 16,0 0-16,0 0 0,21-21 15,0 0-15,0-21 16,1 0-16</inkml:trace>
  <inkml:trace contextRef="#ctx0" brushRef="#br0" timeOffset="73387.74">12213 7916 0,'0'0'0,"-21"-21"31,42 21-15,0 0-16,0-21 0,22 21 0,-22 0 15,21 0-15,-21 0 0,22 0 0,-1 0 16,-21 0-16,22-21 16,-22 21-16,0 0 0,0 0 0,-42 0 31,0 0-15,-22 0-16,22 0 0,0 0 0,-21 0 15,21 0-15,-22 0 0,22 21 0,-21-21 16,21 0-16,-1 0 0,1 0 15,0 0-15,0 0 0,0 0 0,0 0 16,-1 0 0,1 21-16,21 0 0,-21-21 15,21 22-15,-21-22 0,0 21 0,21 0 16,-21 0-16,21 0 0,0 22 0,-22-22 16,1 21-16,21-21 0,0 22 15,0-1-15,-21 0 0,0 1 0,21-1 16,-21 0-16,0 1 0,21-1 0,-22 21 15,1-20-15,0-1 0,0 22 16,21-1-16,-21 1 0,0-22 0,-1 21 16,22 1-16,0-22 0,-21 22 0,21-22 15,-21 0-15,21 1 0,0-1 16,0 0-16,0-20 0,0 20 16,0-21-16,0 0 0,21 0 0,0-21 15,1 22-15,-1-1 0,0-21 16,0 0-16,0 0 0,22 0 0,-22 0 15,21 0-15,-21 0 0,22-21 0,-1 21 16,-21-22-16,21 1 0,1 0 0,-22 0 16,21 0-16</inkml:trace>
  <inkml:trace contextRef="#ctx0" brushRef="#br0" timeOffset="74908.5">13081 8319 0,'0'0'0,"0"-22"0,0 1 0,0 0 15,0 0 1,0 0-16,-21 42 31,0 0-31,21 0 0,-22 0 16,1 22-16,0-1 0,0 0 0,0 1 15,0-1-15,-22 22 0,22-22 16,0 21-16,0 1 0,0-22 16,-1 22-16,1-22 0,0 0 0,21 1 15,0-22-15,0 0 0,0 21 16,0-20-16,21-22 0,0 21 0,1-21 15,-1 0-15,0 0 0,0 0 0,21 0 16,-20-21-16,20 21 0,-21-22 16,21 1-16,-20 0 0,20 0 0,-21-21 15,0 20-15,0 1 0</inkml:trace>
  <inkml:trace contextRef="#ctx0" brushRef="#br0" timeOffset="75107.91">12552 8657 0,'0'0'0,"0"21"0,21-21 31,0 0-31,0 0 16,0 0-16,22 0 0,-1 0 0,0 0 15,1 0-15,-1 0 0,0 0 16,22 0-16,-22-21 0,1 21 0,-1 0 15,0-21-15</inkml:trace>
  <inkml:trace contextRef="#ctx0" brushRef="#br0" timeOffset="75475.62">13483 8721 0,'0'21'15,"0"0"1,21-21-16,0 0 0,1 0 15,-1 0-15,0 0 0,0 0 16,0-21-16,0 0 16,22 21-16,-22-21 0,0-1 0,0 1 15,22 0-15,-22 21 0,-21-21 0,21 0 16,-21 0-16,0-1 0,0 1 16,0 0-16,-21 0 15,0 21-15,-1 0 0,1 0 0,0 0 16,-21 0-16,21 0 0,-1 0 15,-20 21-15,21 0 0,0 0 0,-22 1 16,22 20-16,0-21 0,0 21 0,0-20 16,21 20-16,0 0 0,0-21 15,0 22-15,0-22 0,0 21 0,0-21 16,21 1-16,21-1 0,-21 0 0,22-21 16,-22 21-16,21-21 0,1 0 15,20 0-15,-21 0 0,1 0 0,-1 0 16,0 0-16,22-21 0,-22 0 0</inkml:trace>
  <inkml:trace contextRef="#ctx0" brushRef="#br0" timeOffset="75784.89">14245 8594 0,'0'0'0,"21"-21"16,-21-1-16,21 1 0,1 0 15,-1 21-15,0 0 0,0 0 0,0 0 16,0 0-16,22 0 15,-22 0-15,0 21 0,0 0 0,0 1 16,1-1-16,-1 0 0,-21 21 16,21-21-16,-21 22 0,0-1 15,0 0-15,0-20 0,0 20 0,-21 0 16,0-21-16,-1 22 0,1-22 0,0 21 16,-21-21-16,21-21 0,-1 22 15,1-1-15,0-21 0,21-21 31,0-1-31,42 1 16,-20 0-16,-1-21 0,0 21 0,0-22 16,21 1-16,-20 0 0,-1-1 0,21 1 15,-21 0-15,22 20 0</inkml:trace>
  <inkml:trace contextRef="#ctx0" brushRef="#br0" timeOffset="75955.91">14753 8594 0,'21'-21'16,"-84"84"-16,105-105 0,-21-1 31,-21 65-31,-21-1 0,0 21 15,0-21-15,0 22 0,-1-22 0,22 21 16,-21 0-16,0 1 0,21-1 0,0-21 16,0 22-16,0-1 0,0-21 15,0 0-15,0 0 0,0 1 0,0-1 16,21 0-16,0-21 0,1 0 0,20 0 16,-21 0-16,21 0 0,-20 0 15,20-21-15,0 21 0</inkml:trace>
  <inkml:trace contextRef="#ctx0" brushRef="#br0" timeOffset="76224.74">15473 8340 0,'0'0'0,"0"-21"0,0-22 0,0 22 16,0 0-16,0 0 0,-21 21 0,-1 0 15,1 0-15,0 0 16,21 21-16,-21 21 0,21-21 15,-21 22-15,21-1 0,-21 0 0,-1 22 16,22-22-16,0 1 0,-21 20 16,0-21-16,0 22 0,21-22 15,0 1-15,0-1 0,0 0 0,0 1 16,0-22-16,0 21 0,0-21 0,0 0 16,0 1-16,21-22 0,0 21 15,0-21-15,1 0 0,-1 0 16,0-21-16,-21-1 0,21 1 0</inkml:trace>
  <inkml:trace contextRef="#ctx0" brushRef="#br0" timeOffset="76396.69">15113 8636 0,'-21'0'15,"42"0"-15,-63 0 0,63 0 16,0 0-1,0 0-15,21 0 0,1 0 16,-1 0-16,22 0 0,-22-21 0,0 21 16,22-21-16,-22 21 0,0 0 0</inkml:trace>
  <inkml:trace contextRef="#ctx0" brushRef="#br0" timeOffset="76684.63">16425 8361 0,'0'0'0,"-21"0"0,0 0 0,0 0 16,0 0-16,-1 0 0,1 21 16,-21 0-16,21 0 0,0 1 0,-1-1 15,1 21-15,0-21 0,0 22 16,-21-1-16,42 0 0,-22 1 0,1-1 15,0 0-15,21-21 0,0 22 0,0-1 16,0-21-16,0 0 0,0 1 16,21 20-16,0-42 0,1 21 15,20 0-15,-21-21 0,21 0 0,1 0 16,-1 0-16,0 0 0,1-21 16,-1 0-16</inkml:trace>
  <inkml:trace contextRef="#ctx0" brushRef="#br0" timeOffset="76960.49">16827 8297 0,'0'0'0,"22"0"0,20-42 16,-21 42 0,0 0-16,0 0 0,1 0 15,20 0-15,-21 0 0,21 21 0,-20 0 16,20 1-16,-21 20 0,0-21 15,0 21-15,1 1 0,-22-1 0,0 0 16,0 1-16,0-1 0,0 0 0,0 1 16,0-1-16,-22 0 0,1 1 15,-21-1-15,21-21 0,-22 22 0,1-22 16,0 0-16,21 0 0,-22 0 0,22 0 16,-21-21-16,21 0 0,-1 0 15,1 0-15</inkml:trace>
  <inkml:trace contextRef="#ctx0" brushRef="#br0" timeOffset="77604.19">17843 8403 0,'0'0'0,"-21"0"31,42 0 0,1 0-31,-1 0 0,0 0 16,0 0-16,0 0 0,22-21 0,-22 21 15,21 0-15,0-21 0,-20 21 0,20 0 16,0 0-16,1 0 0,-22 0 16,0 0-16,0 0 0,0-21 0,0 21 15,-42 0 1,0 0-1</inkml:trace>
  <inkml:trace contextRef="#ctx0" brushRef="#br0" timeOffset="77820.7">17843 8615 0,'0'0'0,"0"21"0,0 21 31,22-42-15,-1 0-16,0 0 0,0 0 16,0 0-16,0 0 0,22 0 15,-22 0-15,0 0 0,21 0 0,-20 0 16,20-21-16,-21 21 0,21-21 0,-20 21 16,20-21-16,0 0 15</inkml:trace>
  <inkml:trace contextRef="#ctx0" brushRef="#br0" timeOffset="78268.23">19537 7938 0,'0'0'0,"-21"0"32,-1 0-32,1 21 0,21 0 0,-21-21 15,0 21-15,21 0 0,0 0 16,0 1-16,0-1 16,21-21-1,0 0-15,0 0 0,1 0 16,-1 0-16,21 0 0,-21-21 15,0-1-15,1 22 0,-22-21 16,21 0-16,-21 0 0,0 0 0,0 0 16,0-1-16,0 1 15,-21 21-15,-1-21 0,1 21 16,0 0-16,0 0 0,0 0 0,0 0 16,-1 21-16,1 0 0,0 1 0,0-1 15,0 21-15,0 0 0,-1 1 16,1-1-16,0 0 0,21 1 0,-21-1 15,21 0-15,0 1 0,0-22 16,0 0-16,21 0 0,21 0 0,-20 1 16,20-22-16,-21 0 0</inkml:trace>
  <inkml:trace contextRef="#ctx0" brushRef="#br0" timeOffset="80656.56">20913 7959 0,'0'0'0,"21"-21"16,0-1-16,-21 1 0,0 0 16,0 0-16,21 0 15,-21 0-15,0-1 16,0 44 15,-21-1-31,0 21 16,21 22-16,-21-22 0,-1 21 0,1 1 15,0-1-15,0 1 0,-21-1 16,20 1-16,1-1 0,-21-20 0,21-1 16,-22 22-16,22-22 0,-21-21 0,21 21 15,-22-20-15,22 20 0,0-21 16,0 0-16,0-21 0,0 21 0,-1-21 16,1 0-16,0 0 0,0 0 15,21-21-15,-21 0 0,21 0 16,-21 0-16,21 0 0,0-1 15,0-20-15,0 21 0,0-21 16,0 20-16,21-20 0,0 21 0,0-21 16,-21 20-16,21-20 0,0 42 0,1-21 15,-1 0-15,0 21 0,0 0 16,0 21-16,0 0 0,1-21 0,-1 42 16,0-20-16,0-1 0,0 21 0,0-21 15,22 0-15,-22 22 0,0-22 16,0 0-16,0 0 0,-21 0 0,22 1 15,-1-1-15,0 0 0,21-21 16,-21 0-16,1 0 0,-1 0 0,21 0 16,-21 0-16,22 0 0,-22 0 15,21-21-15,-21 0 0</inkml:trace>
  <inkml:trace contextRef="#ctx0" brushRef="#br0" timeOffset="81051.72">21569 8276 0,'0'0'15,"0"-21"-15,21 0 0,-42 21 32,21 21-32,-21 0 0,-1 0 0,1 1 15,0 20-15,0 0 0,0-21 16,0 22-16,-1-1 0,1-21 16,0 22-16,21-22 0,-21 21 0,21-21 15,0 22-15,0-22 0,0 0 16,42 0-16,-21-21 0,1 21 0,20-21 15,-21 0-15,21 0 0,1 0 0,-1 0 16,22-21-16,-22 0 0,0 0 16,1 0-16,-22-1 0,21 1 0,0-21 15,-20 21-15,-1-22 0,0 22 0,-21-21 16,0 0-16,0-1 0,0 22 16,0-21-16,-21 21 0,-22-22 0,22 22 15,-21 0-15,0 21 0,-1 0 16,-20 0-16,20 0 0,1 0 15,0 0-15,-1 0 0,1 21 0,21 0 16,0 0-16,21 1 0,0-1 16,0 0-16,0 0 0,42 0 0,-21 0 15,22 1-15,-22-1 0,21-21 0,22 21 16,-22 0-16,0-21 0</inkml:trace>
  <inkml:trace contextRef="#ctx0" brushRef="#br0" timeOffset="81632.73">22775 8361 0,'0'0'0,"0"-42"0,-21 42 15,0-22-15,0 22 0,-22 0 0,1-21 16,21 21-16,-21 0 0,-1 0 0,1 0 16,0 21-16,-1 1 0,22-1 15,-21 0-15,-1 0 0,22 0 0,0 0 16,0 22-16,0-22 0,21 0 15,0 0-15,0 0 0,0 1 0,0-1 16,21 0-16,21 0 0,-21-21 16,22 0-16,-1 0 0,-21 0 15,22 0-15,-1 0 0,21 0 0,-41 0 16,20-21-16,0 0 0,1 21 0,-22-21 16,0-1-16,0 1 15,0 0-15,0 0 0,-21 0 0,0 0 16,0-1-16,0 1 0,0 42 47,0 1-47,0-1 0,0 21 0,0-21 15,0 22-15,0-22 0,0 21 16,-21 0-16,21 1 0,0-1 0,0 22 16,0-22-16,0 0 0,0 22 15,0-22-15,0 22 0,0-22 16,0 21-16,0-20 0,-21 20 0,21-20 15,-21-1-15,0 21 0,0-20 0,-1 20 16,1-20-16,-21-1 0,0 0 16,-1-21-16,1 22 0,0-22 0,-1 0 15,1-21-15,0 0 0,-22 0 0,22 0 16,-1-21-16,1 0 0,0-22 16,21 1-16,-22 21 0,22-21 0,0-1 15,0 1-15,21-22 0,0 22 0,0 0 16,0-1-16,0 1 0,21 0 15,0-1-15,21 1 0,-20 0 0,20 21 16,0-22-16,1 1 0,20 0 0</inkml:trace>
  <inkml:trace contextRef="#ctx0" brushRef="#br0" timeOffset="81852.16">23220 8382 0,'-43'-21'31,"43"42"-15,0 0-16,0 0 15,-21 1-15,21-1 0,0 0 16,0 0-16,0 0 0,0 0 0,0 1 0,0-1 16,0 0-16</inkml:trace>
  <inkml:trace contextRef="#ctx0" brushRef="#br0" timeOffset="82020.75">23241 8234 0,'0'0'0,"0"-21"0,0 0 0,0-1 0,-21 1 15,0 21 1,21 21 15,0 1-31,21-22 16,0 21-16,0-21 0</inkml:trace>
  <inkml:trace contextRef="#ctx0" brushRef="#br0" timeOffset="82476.78">23770 8276 0,'0'0'0,"-21"0"32,21 21-17,0 1-15,0-1 0,0 0 16,0 0-16,0 0 0,0 0 16,0 22-16,0-22 0,0 0 0,0 0 15,0 0-15,0 1 0,0-1 0,0 0 16,0 0-16,-21-21 15,0 0 1,-1 0-16,22-21 16,0 0-16,0 0 15,0-1-15,0-20 16,22 21-16,-1 0 0,0-22 16,21 1-16,1 0 0,-1 21 0,0-22 15,1 1-15,20 21 0,-21-22 0,1 22 16,-1 21-16,0 0 0,1 0 15,-22 0-15,21 0 0,-21 21 0,1 1 16,-1-1-16,0 21 0,-21-21 0,0 22 16,0-1-16,0-21 0,0 21 15,0-20-15,0 20 0,-21-21 0,0 0 16,-1 0-16,1 1 0,0-1 0,0 0 16,0-21-16,21-21 31,0 0-16</inkml:trace>
  <inkml:trace contextRef="#ctx0" brushRef="#br0" timeOffset="82828.62">24998 7895 0,'0'0'0,"0"21"0,-21-21 0,-1 0 16,22 22-16,-21-22 15,0 0 1,21-22 0,0 1-16,0 0 15,21 21-15,0-21 0,1 21 16,-1-21-16,0 0 0,0 21 0,0 0 15,0 0-15,1 0 16,-22 21 0,0 0-16,0 0 0,0 21 15,0-20-15,-22 20 0,1-21 0,0 21 16,0 1-16,-21-22 0,20 21 16,-20-21-16,21 1 0,-21-1 15,20-21-15,1 21 0</inkml:trace>
  <inkml:trace contextRef="#ctx0" brushRef="#br0" timeOffset="83476.09">25569 7324 0,'0'0'0,"21"0"32,1 0-32,-1 0 0,21 0 15,0 0-15,1 0 0,-1 0 0,22 0 16,-22 0-16,21 0 0,-20 0 15,20 0-15,-20 0 0,-1-21 0,-21 21 16,21 0-16,-20 0 0,-1 0 16,0-22-16,0 22 0,0 0 15,-21 22 1,0-1-16,0 0 16,0 0-16,0 0 0,-21 22 15,0-22-15,21 21 0,-21-21 0,21 22 16,0-1-16,-21 0 0,-1-21 0,22 22 15,-21-1-15,0 0 0,21 22 16,-21-22-16,0 1 0,21 20 0,0 1 16,-21-22-16,21 21 0,-22 1 0,1-1 15,21-20-15,0 20 0,0-20 16,-21 20-16,21-21 0,-21 1 16,21-1-16,0 0 0,0 22 0,0-22 15,0 1-15,0-1 0,0 0 16,-21-21-16,0 22 0,-1-22 0,1 0 15,0 0-15,0 0 0,0 1 0,-22-22 16,22 0-16,-21 21 0,0-21 16,-1 0-16,1 0 0,0 0 0,-1 0 15,1 0-15,0 0 0,-1 0 16,22 0-16,-21 0 0,21-21 0,-1 21 16,-20 0-16,21 0 0,21-22 0,-21 22 15,0-21 1</inkml:trace>
  <inkml:trace contextRef="#ctx0" brushRef="#br0" timeOffset="83676.06">25463 9144 0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1T03:19:51.41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2857 11007 0,'0'-64'31,"0"43"-31,0 0 16,0 0-16,22 0 16,-22-1-16,0 1 15,0 0 1,0 42 15,0 0-31,0 1 0,0-1 16,0 0-16,0 21 0,0 1 15,0-22-15,0 21 0,-22 0 0,22 22 16,0-22-16,0 1 0,0-1 16,0 0-16,0 1 0,0-1 15,0 0-15,0-21 0,0 1 16,0-1-16,0 0 0,0 0 0,0-42 47,0 0-47,0 0 0,0-1 15,0 1-15</inkml:trace>
  <inkml:trace contextRef="#ctx0" brushRef="#br0" timeOffset="459.37">2413 10922 0,'0'0'0,"-21"0"0,0-42 31,-1 21-31,22-1 0,0 1 16,0 0-16,22 0 15,-1 21-15,0-21 0,0 0 0,0-1 16,22 22-16,-1-21 0,0 0 16,22 21-16,-22-21 0,22 21 0,-1 0 15,-21 0-15,22 0 0,-1 0 16,1 0-16,-22 21 0,22 0 15,-1 0-15,-20 1 0,-1 20 0,0-21 16,1 21-16,-22 1 0,-21-1 16,0 22-16,0-22 0,0 0 0,-21 22 15,-1-1-15,-20-20 0,0 20 0,-1 1 16,1-22-16,-21 21 0,20-20 16,-20-1-16,20 0 0,1-20 0,0 20 15,-22-21-15,43 0 0,-21 0 16,-1-21-16,22 0 0,0 22 0,-21-22 15,21 0-15,-1 0 0,1 0 16,21-22-16,-21 22 0,21-21 16,0 0-16,0 0 15,0 0-15,21 0 16,0-1-16,1 22 0,-1-21 0,0 0 16,0 0-16,0 0 0</inkml:trace>
  <inkml:trace contextRef="#ctx0" brushRef="#br0" timeOffset="955.18">3492 11367 0,'-21'-85'31,"21"64"-31,0 0 0,0-1 16,0 1-16,21 0 15,1 21-15,20 0 0,-21 0 16,0 0-16,0 0 0,22 0 0,-22 0 16,0 21-16,21 0 0,-20 1 15,-1-1-15,0 21 0,-21-21 0,0 22 16,21-1-16,-21-21 0,0 21 15,0-20-15,0 20 0,0-21 16,-21 21-16,21-20 0,0-1 0,-21 0 16,0 0-16,-1-21 0,22 21 15,0-42 1,0 0-16,0 0 16,0 0-16,0-22 15,22 22-15,-22-21 0,21 21 0,0-22 16,-21 22-16,21-21 0,0-1 0,-21 22 15,21-21-15,1 21 0,-1 0 16,-21-1-16,21 1 0,0 0 16,0 0-16,0 21 15,1 0 1,-1 0-16,-21 21 16</inkml:trace>
  <inkml:trace contextRef="#ctx0" brushRef="#br0" timeOffset="1379.54">4572 11557 0,'21'0'15,"0"-21"1,0 0-16,-21 0 0,0-1 0,22 22 15,-22-21-15,21 0 0,-21-21 16,0 21-16,0-1 0,0 1 0,0-21 16,0 21-16,0 0 0,0-1 0,-21 1 15,-1 0-15,1 0 0,0 21 16,-21 0-16,21 0 0,-1 0 0,-20 0 16,0 21-16,21-21 0,-22 21 15,1 22-15,21-22 0,-22 0 0,22 21 16,0-21-16,0 22 0,21-1 15,0-21-15,-21 22 0,21-1 16,0-21-16,-21 0 0,21 22 0,0-22 16,0 0-16,0 0 0,21 0 15,0 0-15,0-21 0,21 0 16,-20 0-16,-1 0 0,0 0 16,21 0-16,-21 0 0,22-21 0,-22 21 15,0-21-15,21 0 0,-20 0 16,-1 0-16,21-1 0,-21-20 0,0 21 15,1-21-15,-22-1 0</inkml:trace>
  <inkml:trace contextRef="#ctx0" brushRef="#br0" timeOffset="1451.5">4720 11303 0,'0'0'0,"0"-21"0,0-21 15</inkml:trace>
  <inkml:trace contextRef="#ctx0" brushRef="#br0" timeOffset="1583.68">4614 11367 0,'0'0'0,"0"21"0,0 0 0,0 0 16,0 0-16,0 0 0,0 1 15,0-1-15,0 21 0,0-21 0,0 0 16,0 1-16,0-1 0,21 0 16,1 0-16,-1-21 15,0 0-15,0 0 0,0 0 0,0 0 16,1 0-16,20-21 16,-21 21-16,0-21 0</inkml:trace>
  <inkml:trace contextRef="#ctx0" brushRef="#br0" timeOffset="2179.03">5122 11240 0,'0'0'0,"0"-22"15,-21 22 17,0 22-32,21-1 15,0 0-15,0 21 0,-21-21 0,21 1 16,0 20-16,0-21 15,0 0-15,0 22 0,0-22 0,0 0 16,0 21-16,0-21 0,0 1 0,0-1 16,0 0-16,21-21 15,0 0 1,0 0-16,0 0 0,-21-21 16,22 21-16,-1-21 0,-21-1 15,21 1-15,0 0 0,0 0 0,-21 0 16,21-22-16,1 22 0,-22 0 0,21 0 15,0 0-15,-21 0 0,21-1 16,0 22 0,-21 22-1,0-1-15,0 0 16,0 0-16,0 0 0,0 0 0,0 1 16,0 20-16,0-21 0,0 0 0,0 0 15,0 1-15,0-1 0,0 0 16,21 0-16,1-21 0,-1 21 15,0-21-15,0 0 0,0 0 16,0 0-16,1 0 0,-1-21 16,0 0-16,0 0 0,21 0 0,-20-1 15,-1 1-15,-21 0 0,21-21 0,-21-1 16,0 1-16,0 21 16,0-21-16,0-1 0,0 1 0,0 21 15,0-22-15,-21 22 0,21 0 0,-21 21 16,-1-21-16,1 21 0,0 0 15,0 0-15,0 0 16,21 21-16,0 0 16,21-21-1,0 0-15,0 0 0</inkml:trace>
  <inkml:trace contextRef="#ctx0" brushRef="#br0" timeOffset="2742.68">6223 10795 0,'0'0'16,"-21"0"-16,0 0 16,-1 0-16,1 21 15,21 0-15,0 1 0,0-1 0,0 0 16,0 0-16,0 21 0,0-20 15,0 20-15,0 0 0,0 1 0,0-1 16,0 0-16,0 1 0,-21-1 0,21 0 16,0 1-16,-21-1 15,21 0-15,0 1 0,0-22 0,-21 21 16,21-21-16,0 0 0,-21 1 0,21-1 16,0 0-16,-22-42 31,22 0-16,0-1-15,0 1 0,0 0 16,0 0-16,22-21 0,-1 20 16,0 1-16,0-21 0,0 21 0,0-22 15,22 22-15,-22 0 0,21 0 0,-21 0 16,22 21-16,-1 0 0,0 0 16,-20 0-16,20 0 0,0 0 15,-21 21-15,22-21 0,-22 21 0,0 0 16,-21 0-16,0 22 0,0-22 15,0 0-15,-21 0 0,21 22 0,-42-22 16,20 0-16,-20 21 0,0-21 0,21 1 16,-43-1-16,43 0 0,-21 0 0,-1-21 15,22 21-15,0 0 0,-21-21 16,20 0-16,1 0 0,0 0 0,0 0 16,21-21 15,0 0-31</inkml:trace>
  <inkml:trace contextRef="#ctx0" brushRef="#br0" timeOffset="3479.61">7281 11409 0,'0'0'0,"21"0"0,-21-42 31,22 20-31,-22 1 0,0 0 0,0 0 16,0 0-16,0 0 0,0-1 0,0 1 15,0 0-15,-22 0 0,22 0 16,-21 21-16,0-21 0,0 21 0,0-22 15,0 22-15,-1 0 0,1 0 0,0 0 16,-21 22-16,21-1 0,-1 0 16,-20 0-16,21 0 0,-21 0 0,20 22 15,1-22-15,0 21 0,0 1 0,0-22 16,21 21-16,0-21 0,0 22 16,0-22-16,0 0 0,0 0 0,0 0 15,0 0-15,0 1 0,21-22 0,0 0 16,0 21-16,0-21 0,1 0 15,-1 0-15,21 0 0,-21 0 16,0-21-16,22-1 0,-22 22 0,0-21 16,21 0-16,-20 0 0,-1-21 15,0 20-15,0 1 0,0-21 0,-21 21 16,0-22-16,21 22 0,-21-21 0,22 21 16,-22 0-16,0-1 0,0 1 15,0 0-15,0 42 16,0 0-1,0 1-15,0-1 0,0 0 0,-22 0 16,22 0-16,0 22 0,0-22 16,0 0-16,0 21 0,0-21 15,0 1-15,0-1 0,0 0 0,22 0 16,-1 0-16,-21 0 16,21-21-16,0 0 0,0 0 0,0 0 15,1 0-15,-1 0 0,0 0 0,0 0 16</inkml:trace>
  <inkml:trace contextRef="#ctx0" brushRef="#br0" timeOffset="3775.42">8001 11070 0,'0'0'0,"0"-21"0,-21 21 15,0 0-15,-1 0 16,1 0-16,0 0 0,0 0 15,21 21-15,-21 0 0,0 1 0,-1-1 16,1 21-16,0-21 0,0 22 0,21-1 16,0-21-16,0 21 0,0-20 15,0 20-15,0-21 0,0 21 0,0-20 16,0-1-16,0 0 0,0 0 0,21 0 16,0 0-16,0-21 0,1 22 15,20-22-15,-21 0 0,0 0 16,22 0-16,-22 0 0,21 0 0,-21 0 15,22-22-15,-22 1 0,21 0 16,-21 0-16,22 0 0,-22-22 0,0 1 16</inkml:trace>
  <inkml:trace contextRef="#ctx0" brushRef="#br0" timeOffset="4395.68">8530 10689 0,'0'0'0,"-21"0"0,21-21 0,-21 21 15,0 0 1,-1 21-16,22 0 0,0 1 16,0-1-16,-21 21 0,21-21 0,0 22 0,0-1 15,-21 0-15,21 1 16,0-1-16,0 0 0,0 1 0,0 20 16,0-21-16,0 1 0,0-1 0,0-21 15,-21 22-15,21-22 0,0 21 16,0-21-16,0 0 0,-21 1 0,21-1 15,0-42 32,0-1-47,0-20 0,0 21 0,0 0 16,0-22-16,0 22 0,21-21 16,0 21-16,0-22 0,0 22 15,1-21-15,-1 21 0,21 0 0,-21-1 16,22 1-16,-22 0 0,0 21 0,21 0 15,-21 0-15,1 0 0,-1 0 16,0 0-16,-21 21 0,0 0 16,0 1-16,-21-1 0,0 0 15,-1 0-15,-20 0 0,21-21 16,-21 21-16,-1 1 0,1-22 0,21 0 16,-22 21-16,22-21 0,-21 0 0,21 0 15,0 0-15,-1 0 16,22-21-16,22 21 31,-1 0-31,0 0 16,0 21-16,0-21 0,0 21 0,1 0 15,-1 21-15,0-20 0,0-1 0,0 0 16,0 0-16,-21 0 0,22 0 16,-1 22-16,0-22 0,0 0 15,-21 0-15,21 0 0,-21 1 16,21-22-16,1 0 0</inkml:trace>
  <inkml:trace contextRef="#ctx0" brushRef="#br0" timeOffset="5227.66">2773 12129 0,'0'0'0,"-21"-22"0,-1 22 16,1-21-16,0 21 0,0-21 15,0 21-15,21-21 31,21 21-15,21 0 0,-21 0-16,22 0 0,-22 0 15,21 0-15,1 0 0,20 0 16,-21 0-16,22 0 0,21 0 0,-1 0 16,1-21-16,21 21 0,0 0 15,21 0-15,0-21 0,0 21 0,21 0 16,0 0-16,21-22 0,1 22 0,-1-21 15,0 21-15,22 0 0,-1-21 16,1 21-16,-1 0 0,1-21 0,20 21 16,-20 0-16,21-21 0,-22 21 0,1 0 15,20-21-15,-20 21 0,-1-22 16,1 22-16,-1 0 0,-20-21 0,-1 21 16,0 0-16,1 0 0,-1-21 15,-21 21-15,-21 0 0,0 0 0,-21-21 16,0 21-16,-22 0 0,-20 0 15,-1-21-15,1 21 0,-22 0 0,1 0 16,-22 0-16,0 0 0,0 0 0,0 0 16,-21-21-1,-21 21 1,0 0-16,0 0 0,0 0 16,-1 0-16,-20 0 0,21 0 0,-43 42 15,22-21-15,-21-21 0</inkml:trace>
  <inkml:trace contextRef="#ctx0" brushRef="#br0" timeOffset="5859.95">3387 12658 0,'0'0'0,"0"-21"0,0-1 31,0 44 1,0-1-32,0 0 0,0 0 15,-22 21-15,22 1 0,0-22 16,0 21-16,-21 1 0,21-1 15,-21 0-15,21 1 0,-21-22 0,21 21 0,0-21 16,0 0-16,0 22 16,0-22-16,0 0 0,0 0 15,0 0 1,21-21 15,-21-21-31,21 0 0,-21 0 16,21 21-16</inkml:trace>
  <inkml:trace contextRef="#ctx0" brushRef="#br0" timeOffset="6203.4">3916 13018 0,'0'0'15,"0"21"-15,0 0 0,0 0 0,0 0 16,21-21 15,0 0-15,0-21-16,0 21 16,-21-21-16,0 0 0,0 0 15,0-1-15,0 1 16,0 0-16,-21 21 15,0 0-15,0 0 0,0 0 16,0 0-16,21 21 16,-22 0-16,22 1 15,22-22 1,-1 0 0,0 0-16</inkml:trace>
  <inkml:trace contextRef="#ctx0" brushRef="#br0" timeOffset="6718.99">5948 12404 0,'0'0'16,"0"-21"-16,0 42 31,0 0-31,0 0 0,-21 0 16,21 0-16,-22 22 16,1-1-16,0 0 0,21 22 0,-21-1 15,0-20-15,0 20 0,-1 1 16,1-22-16,0 22 0,0-22 0,21 0 15,-21-21-15,21 22 0,0-22 0,0 0 16,0 0-16,21 0 0,0 1 16,0-22-16,0 0 0,1 0 0,-1 0 15,21 0-15,-21 0 0,0 0 0,22-22 16,-22 1-16,0 21 0,0-21 16,0 0-16,1 0 0,-1-22 0,0 22 15,-21 0-15</inkml:trace>
  <inkml:trace contextRef="#ctx0" brushRef="#br0" timeOffset="6813.11">5715 12869 0,'0'0'0,"-21"0"0,-22-21 16</inkml:trace>
  <inkml:trace contextRef="#ctx0" brushRef="#br0" timeOffset="6910.97">5609 12891 0,'64'0'15,"-43"0"1,0 0-16,21 0 0,-21 0 0,22 0 15,-1 0-15,-21-22 0,22 22 0,-1-21 16,0 21-16,-21-21 16,22 21-16,-22-21 0,0 21 0</inkml:trace>
  <inkml:trace contextRef="#ctx0" brushRef="#br0" timeOffset="7291.68">6202 12933 0,'0'0'15,"21"42"1,0-42 0,0 21-16,0-21 0,1 0 15,20 0-15,-21-21 0,0 21 16,22-21-16,-1 0 0,-21 21 0,21-21 16,-20 0-16,20-1 0,-21 1 15,0 21-15,-21-21 0,0 0 16,0 0-16,-21 0 15,0 21-15,0 0 0,0 0 16,-1 0-16,-20 0 0,21 21 0,-21-21 16,84 21-16,-42 0 0,-42 0 0,20 0 15,-20 1-15,21-1 0,0 21 16,0-21-16,21 0 0,0 1 0,0 20 16,0-21-16,0 0 0,0 0 0,0 1 15,21-22-15,0 21 16,0 0-16,0-21 0,22 0 0,-22 0 15,21 0-15,-21 0 0,22 0 0,-1 0 16,0 0-16,1-21 0,-1 0 16,-21-1-16,21 1 0,1 0 0,-22 0 15</inkml:trace>
  <inkml:trace contextRef="#ctx0" brushRef="#br0" timeOffset="7463.55">7006 12742 0,'0'0'0,"0"-21"16,0 0-16,0 0 0,21 21 0,-42 0 15,21 21 1,0 0-16,21-21 16,0 21-16,1 1 0,-1-1 0,0 0 15,-21 21-15,21-21 0,0 1 0,-21-1 16,21 0-16,-21 21 0,0-21 16,0 1-16,0 20 0</inkml:trace>
  <inkml:trace contextRef="#ctx0" brushRef="#br0" timeOffset="7519.65">7260 13145 0,'0'0'0,"0"-22"15,21 1-15,0 21 0,-21-21 16,22 21-16,-1-21 0</inkml:trace>
  <inkml:trace contextRef="#ctx0" brushRef="#br0" timeOffset="7742.99">7451 12721 0,'0'0'0,"-85"-21"16,64 21-16,21 21 15,-21 0-15,-1-21 0,1 22 0,0-1 16,-21 0-16,-1 0 0,22 21 0,0-20 16,0-1-16,0 0 0,0 0 0,-1 0 15,1 0-15,0 1 0,0-1 16,21 0-16,0 0 0,0 0 0,0 0 16,21-21-1,0 0-15,0 0 16,1-21-16,-1 0 0,0 21 0,21-21 15</inkml:trace>
  <inkml:trace contextRef="#ctx0" brushRef="#br0" timeOffset="8071.61">7705 12446 0,'0'0'16,"0"-21"-16,21 0 15,-21 42 1,0 0 0,0 0-16,0 22 15,0-22-15,0 0 0,0 21 0,-21-21 16,21 22-16,0-1 0,0 0 16,-22 1-16,22-22 0,0 21 0,0 1 15,0-22-15,0 21 0,0-21 0,0 0 16,0 1-16,0-1 0,0 0 15,22 0-15,-1-21 0,0 21 16,0-21-16,0 0 0,0 0 16,1 0-16,-1 0 0,0-21 15,0 21-15,-21-21 0,21 0 0,0 0 16,-21-1-16,0 1 0,0 0 0</inkml:trace>
  <inkml:trace contextRef="#ctx0" brushRef="#br0" timeOffset="8286.96">7535 12679 0,'0'0'0,"-21"0"0,42 0 31,0 0-31,1 0 16,-1 0-16,21 0 0,-21 0 15,22 0-15,-1 0 0,-21 0 0,21 0 16,1 0-16,-22 0 0,21 0 15,-21 0-15,1 0 0,20 0 16,-21 0-16,-21-21 16,21 21-16</inkml:trace>
  <inkml:trace contextRef="#ctx0" brushRef="#br0" timeOffset="8775.45">9991 12425 0,'0'0'16,"21"-21"-16,0 21 0,-21-21 0,0-1 0,0 1 15,0 0 1,0 42 62,0 0-62</inkml:trace>
  <inkml:trace contextRef="#ctx0" brushRef="#br0" timeOffset="9926.93">10118 12446 0,'0'0'0,"0"-21"15,0 0 1,0 0 0,0-1-1,0 1 1,0 0 0,0 0-16,0 0 15,-22 21-15,1 0 16,0 0-16,0 0 15,0 0-15,0 0 0,-1 21 0,1 0 16,-21 0-16,21 0 0,-22 1 0,1 20 16,0-21-16,-1 21 0,1 1 15,0-1-15,21-21 0,-22 22 0,22-1 16,0 0-16,0 1 0,21-1 16,0 0-16,0-21 0,0 22 0,0-22 15,21 0-15,0 0 0,0 0 0,22 1 16,-22-1-16,21 0 0,0-21 15,1 0-15,-1 0 0,22 0 0,-22 0 16,0 0-16,1 0 0,20-21 16,-21 21-16,1-21 0,-1-1 0,-21 1 15,22 0-15,-1 0 0</inkml:trace>
  <inkml:trace contextRef="#ctx0" brushRef="#br0" timeOffset="10671.16">10520 12573 0,'0'0'0,"0"-21"0,-21 21 31,-1 0-31,1 0 0,0 21 16,0 0-16,0 0 0,0 1 15,-1-1-15,1 0 0,21 0 0,-21 21 16,0-20-16,21-1 0,-21 21 16,21-21-16,0 0 0,0 1 15,0-1-15,0 0 0,0 0 0,21 0 16,0-21-16,0 0 15,0 0-15,22 0 0,-22 0 16,0 0-16,0 0 0,0-21 0,1 0 16,-1 21-16,0-21 0,0 0 0,-21-1 15,0 1-15,0 0 0,0 0 0,0 0 16,0 0-16,-21-1 16,0 1-16,0 0 0,-1 0 15,1 21-15,21-21 16,0 0-16,0-1 15,21 1-15,1 21 16,-1 0-16,21-21 0,-21 0 0,22 21 16,-22 0-16,21 0 0,0 0 0,1 0 15,-22 0-15,21 0 0,1 0 16,-22 0-16,0 21 0,21 0 0,-21 0 16,-21 1-16,0-1 0,22 0 0,-22 21 15,0-21-15,0 1 0,0 20 16,0-21-16,0 0 0,0 0 0,-22 1 15,22-1-15,-21 0 0,21 0 0,0 0 16,-21 0 0,21-42 15,0 0-31,0 0 0,0 0 16,0-22-16,0 22 0,21 0 15,0-21-15,-21 21 0,22-22 0,-1 22 16,21-21-16,-21 21 0,0-1 0,22 1 15,-1 0-15,0 0 0,-20 0 16,20 21-16,0 0 0,-21 0 0,22 0 16,-22 0-16,0 21 0,0 0 0,-21 0 15,0 0-15,0 22 0,0-22 0,0 0 16,0 21-16,-21-20 0,0 20 16,0-21-16,21 0 0,-21 0 15,-1 22-15,1-22 0,0 0 16,21 0-16,0 0 15,0-42 17,21 0-32,0 0 0,1 0 15,-22-22-15</inkml:trace>
  <inkml:trace contextRef="#ctx0" brushRef="#br0" timeOffset="10951.3">11938 12298 0,'0'0'0,"0"-21"0,0 0 32,0 42-17,0 0-15,0 0 0,-21 21 16,21-20-16,0 20 0,-21-21 16,21 21-16,0 1 0,-22-1 0,1 0 15,21 1-15,-21-1 0,0 0 0,21 1 16,0-1-16,-21-21 0,21 22 15,0-22-15,-21 21 0,21-21 0,0 0 16,0 1-16,21-22 16,0 0-16,0 0 0,0 0 0,0 0 15,1 0-15,-1-22 16,0 1-16,0 0 0,0 0 0,0 0 16,1 0-16</inkml:trace>
  <inkml:trace contextRef="#ctx0" brushRef="#br0" timeOffset="11139.82">11663 12658 0,'0'0'0,"-21"0"31,42 0-15,0 0-16,0 0 15,0-21-15,0 21 0,1 0 0,20 0 16,-21-22-16,0 22 0,22 0 0,-22 0 15,0 0-15,21-21 0,-21 21 16,1 0-16</inkml:trace>
  <inkml:trace contextRef="#ctx0" brushRef="#br0" timeOffset="12631.99">12636 12869 0,'43'0'16,"-86"0"-16,107-21 0,-64 0 15,0 0-15,21 0 0,-21 0 16,0-1-16,0 1 0,0 0 0,0 0 16,0 0-16,0 0 0,-21-1 15,0 1-15,21 0 0,-21 21 0,-1-21 16,1 0-16,0 21 0,0 0 0,0 0 15,0 0-15,-1 0 0,1 0 16,0 21-16,0 0 0,0 0 16,21 0-16,-21 1 0,-1-1 0,22 0 15,-21 21-15,21-21 0,0 22 0,0-22 16,0 21-16,0-21 0,0 1 16,0-1-16,0 0 0,0 0 0,21 0 15,1-21-15,-1 0 0,0 21 0,0-21 16,0 0-16,0 0 0,1 0 15,-1 0-15,-21-21 0,21 0 0,0 0 16,0 21-16,0-21 0,1 0 0,-1-1 16,0-20-16,-21 21 0,0 0 0,21-22 15,-21 22-15,21 0 0,-21 0 16,0 0-16,0 0 0,0-1 0,0 1 16,0 0-1,0 42 1,0 0-1,0 1-15,0-1 0,0 0 0,0 0 16,0 21-16,0-20 0,0-1 0,0 21 16,0-21-16,0 0 0,0 1 15,0-1-15,0 0 0,0 0 0,21 0 16,1-21-16,-1 0 0,0 21 0,21-21 16,-21 0-16,22 0 0,-1 0 15,0 0-15,-20-21 0,20 0 16,0 0-16,1 21 0,-22-21 0,21 0 15,-21-1-15,0-20 0,1 21 16,-1 0-16,-21 0 0,0-1 0,0-20 16,0 21-16,0 0 0,0 0 0,0-1 15,-21 22 17,21 22-32,-22-1 0,22 0 0,0 0 15,0 0-15,0 0 0,0 1 0,0-1 16,0 0-16,0 0 0,0 0 15,0 0-15,22 1 0,-1-1 0,0-21 16,0 21-16,21-21 0,-20 0 16,-1 0-16,0 0 0,21 0 15,-21 0-15,22-21 0,-22 0 16,0 21-16,21-22 0,-20 1 0,-1 0 16,-21 0-16,0 0 0,21 0 0,-21-1 15,0 1-15,0 0 0,0 0 16,-21 21 15,21 21-31,0 0 16,-21 0-16,21 1 0,0-1 15,-22 0-15,22 0 0,-21 0 0,21 0 16,0 1-16,0-1 16,0 0-16,-21-21 15,21-21 16,0 0-15,21 21-16,-21-22 0,21 1 0,1-21 16,-22 21-16,21 0 0,0-22 0,21 22 15,-21 0-15,1 0 0,20 0 0,-21-1 16,0 1-16,0 21 0,1 0 16,-1 0-16,0 0 0,0 0 15,-21 21-15,0 1 16,0-1-16,0 0 0,0 0 15,0 0-15,0 22 0,0-22 0,0 0 16,0 0-16,0 21 0,0-20 0,0-1 16,-21 0-16,21 0 0,0 0 15,0 0-15,21-21 16,0 0-16,0 0 0,1 0 16,-1 0-16,21 0 0,-21-21 0,0 0 15,22 0-15,-22 21 0,21-21 16,1-22-16,-22 22 0,21 0 0,-21-21 15,22 21-15,-22-22 0,21 22 0,-21-21 16,0 21-16,-21-22 0,0 22 0,0 0 16,0 0-16,-21 21 31,0 0-31,0 21 0,0-21 16,0 21-16,-1 0 0,22 0 15,0 1-15,0-1 0,0 21 0,0-21 16,0 0-16,0 1 0,0-1 0,0 0 15,0 0-15,22 0 0,-1 0 0,-21 1 16,21-1-16,-21 0 16,21 0-16,-21 0 0,0 0 15,-21-21 1,0 0 0,0 0-16,-1 0 0,1 0 15,0 0-15,0-21 0,0 21 16,21-21-16,0 0 0,-21 21 0,-1-21 15,1 0-15,21-1 0,-21 1 0</inkml:trace>
  <inkml:trace contextRef="#ctx0" brushRef="#br0" timeOffset="12839">13547 12361 0,'-43'-21'31,"43"0"32</inkml:trace>
  <inkml:trace contextRef="#ctx0" brushRef="#br0" timeOffset="13575.67">16870 12404 0,'21'-64'16,"0"22"-16,-21 21 0,0-22 15,21 22-15,-21-21 0,0 21 16,0 0-16,0-1 0,0 1 16,0 42-1,0 1-15,-21-1 16,21 21-16,-21 0 0,21 1 15,-21-1-15,21 22 0,-21-22 0,-1 0 16,22 22-16,-21-22 0,0 0 16,0 1-16,-21-1 0,20 22 0,1-43 15,-21 21-15,21 0 0,-22-20 0,22-1 16,0 0-16,0 0 0,0 0 16,0-21-16,-1 0 0,1 0 15,21-21 1,0 0-16,0 0 0,0 0 15,0-1-15,0-20 0,0 21 0,0-21 16,21-1-16,-21 22 0,22-21 0,-1 21 16,-21-1-16,0 1 0,21 0 15,-21 0-15,21 0 0,-21 42 32,0 0-32,21 0 15,-21 0-15,21 1 0,-21-1 16,0 0-16,22 21 0,-22-21 0,21 1 15,0-1-15,-21 0 0,21 0 0,0 0 16,-21 0-16,21 1 0,1-22 0,-1 21 16,0-21-16,0 0 15,0 0-15,0 0 0,1 0 0,-1 0 16,21 0-16,-21 0 0,22-21 0,-22-1 16</inkml:trace>
  <inkml:trace contextRef="#ctx0" brushRef="#br0" timeOffset="13971.64">17357 12531 0,'0'0'0,"0"-21"0,0-1 16,-22 22-1,1 0-15,0 0 0,0 22 16,0-1-16,0-21 0,-1 21 16,1 0-16,0 21 0,0-20 0,21-1 15,0 21-15,-21-21 0,21 0 0,0 22 16,0-22-16,0 0 15,0 0-15,0 0 0,0 1 0,21-22 16,0 21-16,0-21 0,0 0 0,1 0 16,20 0-16,0 0 0,-21 0 15,22 0-15,-22-21 0,21-1 0,-21 22 16,22-21-16,-22 0 0,0 0 0,0-21 16,0 20-16,-21 1 0,0 0 15,0-21-15,0 21 0,0-22 0,0 22 16,-21 0-16,0 0 0,-21 0 0,21-1 15,-1 22-15,-20-21 0,21 21 0,-21 0 16,20 0-16,-20 0 0,21 0 16,0 0-16,0 0 0,-1 0 15,22 21-15,22 1 32,20-22-32,-21 0 0,0 0 0,22 0 15,-1 0-15,-21 0 0</inkml:trace>
  <inkml:trace contextRef="#ctx0" brushRef="#br0" timeOffset="14269.9">18119 12129 0,'0'0'0,"21"-22"0,-21-62 32,-21 84-17,-1 21 1,22 0-16,-21 21 0,0-20 15,21 20-15,-21 0 0,0 1 0,0 20 16,21-21-16,-22 1 0,1 20 0,0-20 16,0-1-16,0 21 0,21-20 15,0-1-15,0 0 0,0-20 0,0 20 16,0-21-16,0 0 0,0 0 0,21 1 16,-21-1-16,21-21 0,0 0 15,0 0-15,1 0 0,-1 0 0,0 0 16,21 0-16,-21-21 0,1-1 15,-1 1-15,0 21 0,0-21 16,0-21-16,0 21 0</inkml:trace>
  <inkml:trace contextRef="#ctx0" brushRef="#br0" timeOffset="14443.91">17907 12467 0,'0'0'0,"-21"0"0,0 0 31,42 0-15,0 0-16,0 0 16,21 0-16,-20 0 0,20 0 0,-21 0 15,21 0-15,1 0 0,-22 0 0,21-21 16,1 0-16,-1 21 0</inkml:trace>
  <inkml:trace contextRef="#ctx0" brushRef="#br0" timeOffset="15379.48">20129 12383 0,'0'0'15,"0"-22"-15,-21-41 16,0 42-16,0 21 16,0 0-16,0 0 15,-1 0-15,1 0 0,0 21 0,0 0 16,0 0-16,0 0 0,-1 22 15,1-22-15,0 0 0,0 21 16,0-20-16,0 20 0,21-21 0,0 21 16,0-20-16,0 20 0,0-21 0,0 0 15,0 0-15,21 1 0,21-22 16,-21 21-16,0-21 0,1 0 0,20 0 16,-21 0-16,21 0 0,-20 0 0,20 0 15,0 0-15,-21-21 0,1-1 16,20 1-16,-21 0 0,-21 0 0,0 0 15,0 0-15,0-22 0,0 22 0,0 0 16,-21-21-16,21 20 0,-42 1 16,20 0-16,1 0 0,0 0 15,0-22-15,0 43 0,21-21 0,0 0 16,-43 21-16,43-21 0,22 21 16,-1-21-16,0 21 15,21 0-15,1-21 0,-1-1 0,0 22 16,1-21-16,-1 21 0,21-21 0,-20 0 15,-1 21-15,0-21 0,1 0 16,-1 21-16,-21 0 0,0-22 0,1 22 16,-22-21-16,0 42 31,-22 1-31,1-1 16,0 0-16,21 0 0,0 21 15,-21-20-15,0 20 0,21 0 0,-21-21 16,21 22-16,0-1 0,0 22 15,0-22-15,-22 21 0,22-20 0,0 20 16,-21 1-16,21-1 0,0 1 0,0-1 16,-21 1-16,21-1 0,0 1 15,0-1-15,0 1 0,0-1 0,0-20 16,0 20-16,0 1 0,-21-22 0,21 21 16,0-20-16,0-1 0,-21 0 15,21-20-15,-21-1 0,21 0 0,0 0 16,0 0-16,-22-21 15,22-21-15,-21 0 0,21 0 16,0 0-16,0-22 0,-21 22 16,21-21-16,0-1 0,0 1 0,0 0 15,0-22-15,0 22 0,0-22 0,0 22 16,21-21-16,-21 20 0,21-20 16,1 20-16,-1 1 0,0 0 0,0 21 15,0-22-15,0 22 0,1 0 0,-1-21 16,0 20-16,0 1 0,-21 0 0,21 0 15,0 0-15</inkml:trace>
  <inkml:trace contextRef="#ctx0" brushRef="#br0" timeOffset="16119.65">23304 11980 0,'0'0'0,"0"-42"15,0 21 1,0 0-16,0 0 15,-21 21-15,0 0 16,0 0-16,0 0 0,0 0 0,-1 0 16,-20 0-16,21 0 0,-43 0 15,22 21-15,0 0 0,-1 0 0,-20 0 16,21 0-16,-1 1 0,1 20 0,0-21 16,20 0-16,1 0 0,0 1 15,21-1-15,0 0 0,21 0 16,0-21-16,22 21 0,-22-21 15,42 21-15,-20-21 0,-1 22 16,22-1-16,-22 0 0,21 0 0,-20-21 16,-1 21-16,0 22 0,1-22 15,-1 0-15,0 0 0,-20 0 0,-1 0 16,-21 1-16,0-1 0,0 0 16,-21 0-16,-1 0 0,1 0 0,-21-21 15,0 22-15,-1-22 0,1 0 0,0 0 16,-1 21-16,-20-21 0,20 0 15,1 0-15,0 0 0,21 0 0,-22-21 16,22-1-16,-21 22 0,21-21 0,-1 0 16,22 0-16,0 0 0,0 0 15,0-1-15,22 22 16,-1-21-16,0 0 0,0 21 16,0 0-16,22-21 0,-1 21 0,0 0 15,-21-21-15,22 21 0,-1 0 16,22-21-16,-22-1 0,0 22 0,1-21 15</inkml:trace>
  <inkml:trace contextRef="#ctx0" brushRef="#br0" timeOffset="16434.83">23601 12234 0,'0'0'0,"0"-21"0,21 21 0,-21 21 47,0 1-47,0-1 0,0 0 16,0 0-16,0 21 0,0-20 15,0 20-15,0 0 0,0 1 16,-21-1-16,21 21 0,-21-20 0,21 20 16,-22 1-16,22-1 0,0 22 0,0-22 15,0 1-15,0-1 0,0 22 16,0-21-16,0-1 0,0 22 0,-21-22 16,0 1-16,21-1 0,0 1 0,-21-22 15,21 22-15,-21-22 0,0 0 0,21 1 16,0-22-16,0 0 0,0 0 15,-22 0-15,22-42 32,0 0-32,0 0 15,0-22-15,0 22 0,0-21 0,22 0 16,-22-1-16</inkml:trace>
  <inkml:trace contextRef="#ctx0" brushRef="#br0" timeOffset="16783.73">23685 12615 0,'0'0'0,"0"-21"0,-21-85 31,0 85-31,21 0 0,0 0 0,0 0 16,0-22-16,0 22 0,0 0 0,0 0 16,21 0-16,0 0 0,1-1 15,-1 22-15,21-21 0,-21 0 16,22 0-16,-1 21 0,-21 0 0,21 0 15,-20 0-15,20 0 0,-21 0 0,0 21 16,0 0-16,1 0 0,-22 1 16,21 20-16,-21-21 0,0 0 0,0 22 15,-21-22-15,-1 0 0,1 0 0,-21 21 16,21-42-16,-22 22 0,22-1 16,-21 0-16,0-21 0,20 0 0,-20 0 15,21 0-15,0 0 0,0 0 0,-1 0 16,1 0-16,21-21 31,21 21-31,1-21 16,20-1-16,-21 22 0</inkml:trace>
  <inkml:trace contextRef="#ctx0" brushRef="#br0" timeOffset="17287.66">24701 12340 0,'0'0'0,"0"-21"0,0-42 16,0 20-16,0 22 15,0 0-15,0 0 0,0 0 16,-21-1-16,21 1 0,-21 0 0,0 21 16,0 0-16,-22 0 0,22 0 0,0 0 15,-21 0-15,-1 0 0,22 21 16,-21 0-16,21 1 0,-22-1 0,22 21 15,-21-21-15,21 22 0,0-22 0,-1 21 16,22-21-16,0 22 0,0-22 0,0 0 16,0 0-16,0 0 0,0 0 15,22-21-15,-1 22 0,0-1 0,0-21 16,0 0-16,0 0 0,22 0 0,-22 0 16,21 0-16,-21 0 15,1 0-15,20-21 0,-21-1 0,0 1 16,0 0-16,1 0 0,-1 0 0,0 0 15,0-1-15,-21 1 0,0-21 0,0 21 16,0 0-16,0-1 0,0 1 16,0 42-1,0 1 1,-21-1-16,21 0 0,-21 0 16,21 0-16,0 0 0,0 1 0,0-1 15,0 0-15,0 0 0,0 0 0,0 0 16,0 1-16,0-1 0,21-21 15,0 21-15,0-21 0,0 0 16,1 0-16,-1 0 0,0 0 0,0 0 16,21 0-16,-20 0 0,20 0 0</inkml:trace>
  <inkml:trace contextRef="#ctx0" brushRef="#br0" timeOffset="17554.86">25315 12213 0,'0'0'0,"0"-84"15,0 62 1,-21 22-16,0 0 0,0 0 16,0 0-16,-1 0 0,1 0 15,0 22-15,0-22 0,0 42 16,0-21-16,21 0 0,-22 0 0,1 22 16,21-22-16,-21 0 0,21 21 0,0-20 15,0-1-15,0 0 0,0 21 16,0-21-16,0 1 0,0-1 15,21 0-15,0-21 0,-21 21 0,22-21 16,-1 0-16,0 0 0,0 0 16,0 0-16,0 0 0,1 0 0,-1 0 15,0 0-15,0 0 0,0-21 0</inkml:trace>
  <inkml:trace contextRef="#ctx0" brushRef="#br0" timeOffset="18319.68">25781 12277 0,'-42'42'16,"42"-21"0,21-21-1,0 0-15,0 0 16,0 0-16,0-21 15,1 21-15,-1-21 0,0 21 0,0-21 16,0 0-16,-21-1 16,21 1-16,-21 0 0,0 0 0,0 0 15,0 0-15,-21 21 16,0 0-16,0 0 16,0 0-16,-22 0 0,22 0 0,0 21 15,0 0-15,0 0 0,0 0 0,-1 22 16,1-22-16,0 21 0,0-21 15,0 0-15,21 22 0,0-22 0,0 0 16,0 0-16,0 0 0,0 1 0,0-1 16,0 0-16,21 0 0,0-21 15,0 0-15,0 0 16,1 0-16,-1 0 0,21 0 0,-21 0 16,22 0-16,-1 0 0,0 0 0,1 0 15,-1-21-15,0 0 0,1 0 16,-1 21-16,-21-22 0,21 1 0,1-21 15,-1 21-15,-21 0 0,0-22 0,1 22 16,-1-21-16,0 21 0,-21-1 0,21-20 16,-21 21-16,0 0 0,0 0 15,0-1-15,-21 22 16,0 0-16,0 0 0,-1 0 16,1 22-16,21-1 15,0 0-15,0 0 0,0 0 0,0 0 16,0 22-16,0-22 0,0 0 0,0 0 15,0 22-15,0-22 0,21 0 0,1 0 16,-1 0-16,-21 0 0,21 1 16,0-1-16,0 0 0,0 0 0,1 0 15,-22 0-15,0 1 0,0-1 16,-22-21 0,1 0-16,0 0 15,0 0-15,0 0 0,-22 0 0,22 0 16,0 0-16,0 0 0,21-21 15,-21 21-15,21-22 32,-21 22-1</inkml:trace>
  <inkml:trace contextRef="#ctx0" brushRef="#br0" timeOffset="28459.27">3027 14436 0,'0'21'15,"0"-42"-15,-21 42 0,21 0 0,-22-21 0,1 0 16,21 21-16,-21-21 16,0 0-16,21-21 31,0 0-31,0 0 15,0 0-15,0-1 16,0 1-16,0 0 0,21 0 0,0 0 16,0 0-16,-21-1 0,22 1 15,-1 0-15,0 0 0,0 21 0,0-21 16,0 21-16,1 0 0,-22-21 16,21 21-16,0 0 0,0 0 15,0 0-15,-21 21 0,21 0 16,-21 21-16,0-21 0,0 22 15,0-1-15,-21 22 0,0-22 0,0 21 16,0-20-16,0 20 0,-22-20 16,22-1-16,0 0 0,-21 1 0,20-1 15,1 0-15,-21-21 0,21 1 16,0-1-16,-1 0 0,-20 0 0,21 0 16,0-21-16,0 0 0,-1 0 15,1 0-15,0-21 0,21 0 16,0 0-16,-21-22 15,21 22-15,0 0 0,0 0 0,0-21 16,0 20-16,0-20 0,0 21 16,0 0-16,21 0 0,-21-1 15,21 1-15,0 0 0,1 0 0,20 21 16,-21 0-16,0 0 0,0 0 16,1 0-16,-1 21 0,0 0 0,0 0 15,0 1-15,0-1 0,1 0 16,-22 0-16,21 0 0,-21 22 0,21-22 15,0 0-15,-21 0 0,0 0 16,21-21-16,-21 21 0,21 1 0,1-22 16,-22 21-16,21-21 15,-21 21-15,21-21 0,-21 21 16,21-21-16,0 0 16,0 0-16</inkml:trace>
  <inkml:trace contextRef="#ctx0" brushRef="#br0" timeOffset="28763.79">3704 14669 0,'21'0'15,"0"0"-15,1 0 16,-1-22-1,0 22-15,0-21 0,-21 0 16,21 0-16,-21 0 16,0 0-16,0-1 0,0 1 15,-21 21-15,0 0 16,0 0-16,0 0 16,-1 0-16,1 0 0,21 21 15,0 1-15,0-1 16,0 0-16,0 0 15,21-21 1</inkml:trace>
  <inkml:trace contextRef="#ctx0" brushRef="#br0" timeOffset="30803.04">6181 13970 0,'0'0'0,"0"-21"0,0-21 16,0 63 15,-22 0-31,22 21 0,0-21 16,-21 22-16,0-1 0,0 22 16,0-22-16,0 21 0,-1-20 0,1 20 15,0 1-15,0-22 0,-21 22 0,20-22 16,-20 21-16,0-20 15,21-1-15,-22 0 0,1 1 0,0-1 16,20-21-16,-20 0 0,21 1 0,0-1 16,0 0-16,-1-21 15,1 0-15,0 0 0,21-21 16,0 0-16,0-1 0,0 1 16,0-21-16,0 21 0,0-22 15,0 1-15,0 0 0,0-1 0,0 1 16,0 0-16,0-1 0,0 1 15,0 0-15,0 21 0,0-1 0,0 1 16,21 0-16,-21 0 0,21 21 0,1 0 16,-1 0-1,0 21-15,-21 0 0,21 0 0,0 1 16,-21-1-16,21 21 0,1-21 0,-1 22 16,0-22-16,0 21 0,0-21 15,0 22-15,1-22 0,-1 21 0,0-21 16,0 0-16,21 1 0,-20-1 15,20 0-15,-21 0 0,21-21 0,-20 21 16,20-21-16,0 0 0,-21 0 0,22 0 16,-1 0-16,-21 0 0,22 0 15,-22-21-15,21 21 0,0-21 0,-20 0 16,20 0-16,0-1 0,-21 1 16,1-21-16,-1 21 0,0-22 15,0 22-15,-21-21 0,0 0 0,0 20 16,0-20-16,0 21 0,0 0 0,0 0 15,0-1-15,-21 22 0,0 0 16,0 0-16,-1 0 0,1 22 16,0-22-16,21 21 0,-21 0 15,0 21-15,0-21 0,21 22 0,0-22 16,-22 21-16,22 1 0,0-22 0,0 21 16,0-21-16,0 22 0,0-22 15,22 0-15,-1 0 0,0 0 16,0-21-16,0 21 0,22-21 0,-22 0 15,21 0-15,0 0 0,1 0 16,-1 0-16,0 0 0,1-21 0,20 0 16,-20 0-16,-1 0 0,0 0 0,1-1 15,-1-20-15,0 21 0,1-21 16,-22 20-16,0-20 0,0 21 0,0 0 16,-21 0-16,21-22 0,-21 22 15,0 0-15,-21 21 31,0 21-31,0 0 0,21 0 0,-21 1 16,21 20-16,0-21 16,-21 0-16,21 22 0,-22-22 0,22 21 15,0-21-15,0 0 0,0 1 0,-21 20 16,21-21-16,0 0 0,0 0 16,0 1-1,21-22 1,-21-22-16,0 1 15,22 0-15,-1 21 0,-21-21 16,0-21-16,21 20 0,0-20 0,0 21 16,-21-21-16,21 20 0,1-20 0,-1 21 15,0-21-15,0 20 16,0 1-16,0 0 0,1 21 0,-1 0 0,0 0 16,0 0-1,-21 21-15,21 0 0,-21 1 16,0-1-16,0 21 0,0-21 0,0 0 15,0 1-15,21 20 0,-21-21 0,0 0 16,0 0-16,22 1 0,-1-1 16,0-21-16,0 21 0,0-21 0,22 0 15,-22 0-15,21 0 0,-21 0 0,22 0 16,-1 0-16,-21 0 0,21 0 16,1 0-16,-22-21 0,21 0 0,1-1 15,-1 1-15,-21 0 0,21-21 16,-20 21-16,-1-22 0,0 22 15,0-21-15,-21 21 0,0-22 0,0 22 16,0 0-16,0 0 0,0 0 16,-21 21-16,0 0 0,0 0 15,-1 0-15,1 0 0,-21 21 0,21 0 16,0-21-16,-22 21 0,22 0 0,0 0 16,0 1-16,21-1 0,-21 0 15,21 0-15,0 0 0,0 0 0,0 1 16,0-1-16,21-21 15,0 0-15,0 0 16,0 0-16,0 0 0,1 0 16,-1-21-16,21 21 0,-21-22 0,0 1 15,1 21-15,-1-21 0,0 21 16,0-21-16,-21 0 0,21 21 16,-21-21-16,0 42 31,0 0-31,0 0 15,-21 0-15,21 22 0,0-22 16,0 0-16,0 21 0,0-21 16,0 22-16,-21-1 0,21-21 0,0 22 15,0-1-15,0 21 0,0-20 0,0-1 16,0 0-16,0 22 16,0-22-16,0 1 0,0 20 0,0-21 15,0 1-15,-21-1 0,21 0 0,0 22 16,0-22-16,-21-21 0,-1 22 15,1-1-15,0 0 0,0-20 0,0 20 16,0-21-16,-1 21 0,1-20 0,-21-1 16,21-21-16,-22 21 0,1 0 15,21-21-15,-21 0 0,-22 0 0,22 0 16,-1-21-16,1 0 0,0 0 0,21-22 16,-22 22-16,22-21 0,-21-1 15,21 1-15,21-21 0,0 20 16,0 1-16,0-22 0,0 22 0,0-21 15,0 20-15,21 1 0,0 0 16,0-1-16,0 1 0,22 0 0,-22-1 16,21 22-16,-21-21 0,22-1 0,-1 1 15,0 0-15,1 21 0</inkml:trace>
  <inkml:trace contextRef="#ctx0" brushRef="#br0" timeOffset="31111.65">8784 13949 0,'-63'-42'32,"41"63"-17,1 0-15,21 0 0,0 0 0,0 0 16,-21 22-16,21-1 0,0-21 0,-21 22 15,21-1-15,0 0 0,0 22 16,0-22-16,0 0 0,-21 1 0,21-1 16,-21-21-16,21 22 0,0-1 15,0-21-15,0 0 0,0 0 0,0 1 16,0-1-16,21-21 31,0 0-31,0-21 0,-21-1 0,21 1 16,0 0-16,22 0 0</inkml:trace>
  <inkml:trace contextRef="#ctx0" brushRef="#br0" timeOffset="31596.1">9038 13949 0,'0'0'0,"0"-21"0,0 0 16,0 42-1,-21 0-15,21 0 16,0 0-16,0 22 0,0-22 15,0 21-15,0-21 0,0 22 16,0-22-16,0 21 0,0 0 16,0 1-16,0-1 0,0-21 0,0 22 15,0-1-15,0-21 0,0 0 0,-21 22 16,21-22-16,-21 0 16,21 0-16,0-42 31,0 0-16,0 0-15,0-1 0,0-20 0,0 21 16,0-21-16,0 20 0,21-20 0,0 21 16,0-21-16,0 20 15,0-20-15,1 21 0,-1 0 0,21 0 16,-21-1-16,0 22 0,22 0 0,-22 0 16,0 0-16,0 0 0,0 0 15,1 0-15,-1 22 0,0-1 0,0 21 16,0-21-16,-21 22 0,0-22 0,0 21 15,0 0-15,0-20 0,0 20 16,0-21-16,0 0 0,-21 22 0,21-22 16,-21 0-16,0 0 0,21-42 47,0 0-32,0 0-15,0-1 0</inkml:trace>
  <inkml:trace contextRef="#ctx0" brushRef="#br0" timeOffset="31814.71">8530 14203 0,'0'0'16,"-21"0"-16,0 0 15,42 0 1,0 0-16,21 0 15,-20 0-15,20-21 0,-21 21 0,21 0 16,1-21-16,-1 21 0,0-22 0,1 22 16,-1 0-16,-21 0 0,22-21 15,-22 21-15,0 0 0,0 0 16</inkml:trace>
  <inkml:trace contextRef="#ctx0" brushRef="#br0" timeOffset="32986.81">10562 14626 0,'0'0'0,"-21"0"16,21-21 15,0 0-31,0 0 0,0 0 0,0-1 16,0 1-16,21 0 0,0-21 15,-21 21-15,21-22 0,1 1 0,-22 21 16,21-22-16,0 1 0,-21 0 0,21 21 16,0-1-16,-21-20 0,21 21 15,-21 0-15,0 42 32,0 0-17,0 0-15,0 22 0,0-22 0,0 21 16,0-21-16,-21 22 0,21-22 0,0 21 15,-21-21-15,21 22 16,0-22-16,0 0 0,0 0 0,0 0 16,0 0-16,21 1 0,0-22 0,1 0 15,-1 0-15,0 0 0,0 0 16,0 0-16,0 0 0,22 0 0,-22-22 16,21 22-16,-21-21 0,1 0 0,20 0 15,-21 0-15,0 0 0,-21-1 16,21-20-16,-21 21 0,0 0 0,0-22 15,0 22-15,0 0 0,0 0 16,-21 0-16,0 0 0,0 21 0,-21-22 16,20 22-16,-20 0 0,21 0 15,-21 0-15,20 0 0,-20 0 0,21 0 16,0 22-16,21-1 16,21-21-1,0 0-15,21 0 0,1 0 16,-1 0-16,0 0 0,1 0 15,-1 0-15,22-21 0,-22 21 0,0-22 16,1 1-16,-1 21 0,0-21 0,1 0 16,-22 21-16,21-21 0,-21 21 15,0-21-15,1-1 0,-1 22 16,-21-21-16,0 42 47,0 1-47,0-1 15,0 0-15,0 0 0,0 21 16,0-20-16,0 20 0,0 0 0,-21-21 16,21 22-16,0 20 0,0-20 0,0-1 15,0 21-15,0-20 0,0 20 16,0-20-16,0 20 0,0-21 0,0 22 16,0-22-16,0 22 0,0-1 0,0 1 15,-22-1-15,22 1 16,-21 20-16,21-20 0,0-1 0,-21 1 15,0-1-15,21 1 0,-21-1 0,0 1 16,-1-1-16,22-20 0,-21 20 16,0-20-16,21-1 0,0 0 0,-21-21 15,0 1-15,21-1 0,0 0 0,0 0 16,-21-21-16,-1 0 0,1-21 16,0 0-16,0 0 0,0-1 15,0-20-15,-1 0 0,-20-1 0,21 1 16,-21-21-16,20-1 0,1 1 0,0-1 15,0 1-15,21-1 0,0-21 16,0 22-16,0-22 0,0 22 0,0-1 16,21 1-16,0 20 0,0-20 15,1 21-15,20-1 0,-21 1 16,21 0-16,1-1 0,-1 1 0,-21 21 16,22-22-16,-1 22 0,0-21 0,1 21 15,-1 0-15,0-22 0,1 22 16,20-21-16,-21 21 0</inkml:trace>
  <inkml:trace contextRef="#ctx0" brushRef="#br0" timeOffset="33443.69">13462 14097 0,'0'0'16,"0"-21"-16,0 0 0,0 0 0,21-1 15,-21 1-15,21 0 0,-21 0 0,0 0 16,0 0-16,0-1 0,0 1 16,0 0-16,0 42 31,0 0-31,0 1 0,0 20 16,0-21-16,0 21 0,0 1 0,0-1 15,0 0-15,-21 1 0,0 20 0,21-20 16,-21-1-16,21 0 0,0 22 15,-21-22-15,21-21 0,0 22 0,-22-1 16,22-21-16,0 0 0,0 0 0,0 1 16,0-1-1,0-42 1</inkml:trace>
  <inkml:trace contextRef="#ctx0" brushRef="#br0" timeOffset="34259.42">12996 14393 0,'0'0'0,"-21"0"0,0 0 0,0 0 16,0 0-16,42 0 15,0 0-15,21 0 16,1 0-16,-1 0 0,0-21 16,1 21-16,20-21 0,-21 21 15,22-21-15,-1 0 0,1 0 0,-1-1 16,-20 22-16,20-21 0,1 0 15,-22 0-15,22-21 0,-22 20 0,0 1 16,-21 0-16,22 0 0,-22 0 0,0 0 16,-21-22-16,0 22 0,0 0 15,0 0-15,0 0 0,0-1 0,0 1 16,-21 21-16,0-21 16,0 21-16,-1 21 15,22 0-15,-21 1 0,21-1 0,0 21 16,-21-21-16,21 22 15,-21-1-15,0 0 0,21 1 0,-21 20 16,-1-21-16,22 1 0,-21-1 0,21 0 16,0 1-16,-21-22 0,21 21 15,-21-21-15,21 1 0,0-1 0,0 0 16,-21-21-16,21 21 0,0-42 31,21 0-31,0 0 16,0-1-16,-21-20 0,21 21 0,1 0 15,20-22-15,-21 22 0,0-21 16,22 21-16,-22 0 0,0-1 0,21 1 16,-21 21-16,1 0 0,-1 0 15,0 0-15,0 0 0,0 21 16,-21 1-16,0-1 16,0 21-16,0-21 0,0 0 0,0 1 15,0 20-15,0-21 0,0 0 16,0 0-16,0 1 0,0-1 0,0 0 15,0 0-15,0 0 0,21-21 0,1 0 16,-1 21-16,0-21 0,0 0 16,21 0-16,-20 0 0,20 0 0,-21 0 15,21-21-15,1 0 0,-22 0 0,21 21 16,-21-21-16,1-22 0,-1 22 16,21 0-16,-42-21 0,21 21 15,0-22-15,-21 22 0,0 0 0,22-21 16,-22 20-16,0 1 0,0 0 15,-22 21-15,1 0 16,0 0-16,0 21 0,0 0 16,0 1-16,21 20 0,0-21 15,-22 21-15,22-20 0,0 20 0,0-21 16,0 21-16,0-20 0,0-1 0,0 0 16,0 0-16,0 0 0,0 0 15,22-21-15,-1 0 0,0 0 0,0 0 16,0 0-16,0 0 0,22 0 0,-22 0 15,21-21-15,1 0 0,-1 0 16</inkml:trace>
  <inkml:trace contextRef="#ctx0" brushRef="#br0" timeOffset="34708.61">16192 13907 0,'0'0'0,"-21"0"0,-42 0 15,42 0 1,42 0 0,0 0-16,0 0 15,21 0-15,1 0 0,-1 0 0,22 0 16,-22 0-16,21-22 0,1 22 0,-1 0 15,-20 0-15,20-21 0,-20 21 16,-1 0-16,0 0 0,1 0 0,-22 0 16,0 0-16,-42 0 31,0 0-31,-1 0 0,1 0 0,0 0 16,-21 0-16,21 0 0</inkml:trace>
  <inkml:trace contextRef="#ctx0" brushRef="#br0" timeOffset="34935.47">16510 13864 0,'0'0'0,"-21"0"15,21 21 32,0 1-47,0-1 16,0 21-16,0-21 0,0 22 0,0-22 16,0 21-16,0 0 0,-21 1 0,-1 20 15,1-20-15,21-1 0,-21 0 16,21 1-16,-21-22 0,21 21 0,0-21 15,0 22-15,0-22 0,0 0 0,0 0 16,0 0-16,21-21 31,0 0-31,0-21 16,1 0-16</inkml:trace>
  <inkml:trace contextRef="#ctx0" brushRef="#br0" timeOffset="35291.07">16743 14351 0,'0'0'0,"21"0"15,0 21-15,0-21 16,0 0-16,1 0 0,-1 0 16,21-21-16,-21 0 15,0 21-15,1-21 0,-1 0 16,0 21-16,0-22 0,0 1 0,-21 0 15,0 0 1,-21 21-16,0 0 16,0 0-16,0 0 0,-1 0 0,-20 0 15,21 21-15,0 0 0,0 0 0,-22 1 16,22-1-16,21 21 0,-21-21 16,21 0-16,-21 22 0,21-22 0,0 21 15,0-21-15,0 1 0,0-1 0,21-21 16,0 21-16,0 0 15,0-21-15,1 0 0,20 0 0,-21 0 0,21 0 16,1 0-16,20-21 0,-20 0 16,-1 0-16,0 21 0,1-22 15</inkml:trace>
  <inkml:trace contextRef="#ctx0" brushRef="#br0" timeOffset="35503.05">17484 14161 0,'0'0'16,"0"-22"-16,0 1 0,21 21 15,0 21 1,-21 1-16,21-1 16,0 21-16,-21-21 0,21 0 15,-21 22-15,22-22 0,-1 21 16,-21-21-16,0 1 0,21 20 0,0-21 16,-21 0-16,0 0 0,0 1 15,21-22-15,0 0 16,1-22-1</inkml:trace>
  <inkml:trace contextRef="#ctx0" brushRef="#br0" timeOffset="35718.69">17822 14097 0,'0'0'0,"-21"21"31,0 0-31,0 1 15,0-1-15,-1 0 0,1 21 16,0-21-16,-21 22 0,21-22 0,-1 21 16,-20-21-16,21 22 0,0-22 0,0 21 15,-1-21-15,1 1 0,21-1 16,0 0-16,21-21 16,1 0-16,-1 0 15,0 0-15</inkml:trace>
  <inkml:trace contextRef="#ctx0" brushRef="#br0" timeOffset="35999.11">18457 13843 0,'0'0'16,"0"-21"-16,-21 42 15,0-21 1,0 42-16,0-20 0,21 20 0,-22-21 15,1 21-15,0 1 0,0-1 16,0 0-16,0 22 0,-1-22 16,1 1-16,0-1 0,0 0 0,21 1 15,0-1-15,-21 0 0,21-21 0,0 22 16,0-22-16,0 0 0,0 0 16,21 0-16,0-21 0,0 0 15,0 0-15,22 0 0,-22 0 0,0 0 16,21-21-16,-20 21 0,-1-42 15,21 21-15</inkml:trace>
  <inkml:trace contextRef="#ctx0" brushRef="#br0" timeOffset="36175.66">18161 14266 0,'0'0'0,"-21"0"15,0 0 1,42 0-1,0 0 1,21 0-16,-21 0 0,22 0 16,-1 0-16,0 0 0,1-21 0,-1 21 15,0-21-15,22 21 0</inkml:trace>
  <inkml:trace contextRef="#ctx0" brushRef="#br0" timeOffset="36563.4">20087 14309 0,'0'0'0,"0"-21"16,42-64-1,-20 64-15,-22 0 0,0 42 32,0 0-17,-22 0-15,22 0 0,0 22 0,-21-22 16,0 21-16,21-21 0,-21 22 15,21-22-15,0 0 0,0 21 0,-21-21 16,21 1-16,0-1 0,0 0 16,21-21-1,0 0-15,0 0 0,0 0 16,22-21-16</inkml:trace>
  <inkml:trace contextRef="#ctx0" brushRef="#br0" timeOffset="36919.29">20701 14203 0,'0'0'16,"21"0"-16,0-42 16,-42 42-16,0 0 15,-21 0-15,20 0 0,-20 0 16,21 0-16,-21 21 0,20 0 0,-20-21 16,21 0-16,0 21 0,21 0 15,21-21 1,0 21-1,0-21-15,22 22 0,-22-22 0,21 21 16,0 0-16,-20-21 0,-1 21 16,21 21-16,-21-20 0,0-1 0,1 0 15,-1 0-15,0 21 0,-21-20 0,0-1 16,0 0-16,0 0 16,0 0-16,-21 0 0,0-21 0,-1 0 15,-20 0-15,21 0 0,-21 0 16,20 0-16,-20 0 0,0 0 0,21 0 15,-1 0-15,-20 0 0,21-21 0,0 21 16,0-21-16,21 0 0,0 0 16,-22 0-16,22-1 0,0-20 0,0 21 15</inkml:trace>
  <inkml:trace contextRef="#ctx0" brushRef="#br0" timeOffset="37095.29">20172 13907 0,'0'0'16,"-21"0"-16,-22 0 16,22 0-16,0 0 15,42 0 32</inkml:trace>
  <inkml:trace contextRef="#ctx0" brushRef="#br0" timeOffset="37811.81">23029 13780 0,'0'0'0,"0"-43"0,21 22 0,-21 0 0,22 0 16,-22 0-16,0-1 0,0 1 16,0 42-1,0 1 1,0 20-16,0 0 0,0 1 16,0-1-16,0 0 0,0 22 0,0-22 15,0 22-15,0-22 0,0 21 16,0-20-16,0-1 0,-22 22 0,22-22 15,-21-21-15,21 21 0,0 1 0,0-22 16,-21 0-16,21 0 0,-21-21 16,21 21-16,-21-21 0,0 0 15,21-21 1,0 0 0,0 0-16,0 0 0,0-22 0,0 22 15,21 0-15,-21-21 0,21 21 0,0-22 16,21 22-16,-20 0 0,-1 0 15,21 0-15,-21-1 0,22 1 0,-1 21 16,0 0-16,1 0 0,-22 0 0,21 21 16,0 1-16,1-1 0,-22 0 15,0 0-15,0 21 0,-21-20 0,0 20 16,0-21-16,0 0 0,-21 22 0,-21-22 16,21 0-16,-22 0 0,1 0 15,0 0-15,-1-21 0,1 22 0,21-22 16,-22 21-16,1-21 0,21 0 15,0 0-15,0 0 0,-1 0 16,1 0-16,21-21 16,0-1-16,21 22 0,1-21 15,-1 0-15,0 0 0,0 0 16,21 0-16</inkml:trace>
  <inkml:trace contextRef="#ctx0" brushRef="#br0" timeOffset="38022.89">23855 14055 0,'0'0'0,"21"0"0,0 0 0,0-21 0,-42 42 32,0-21-32,0 21 15,0 0-15,21 0 0,-22 0 16,1 22-16,0-22 0,21 0 0,0 21 16,-21-20-16,21-1 0,-21 21 15,21-21-15,0 0 0,0 1 0,0-1 16,21-21 15,0-21-31</inkml:trace>
  <inkml:trace contextRef="#ctx0" brushRef="#br0" timeOffset="38343.4">23982 13822 0,'0'0'0,"-43"-21"15,22 21 1,0 0-16,0 0 0,0 0 16,21 21-1,21-21 1,0 0-16,0 0 0,0 0 0,1 0 16,-1 0-16,0 0 15,0-21-15,-21 0 16,-21 21-1,0 0-15,-22 0 16,22 0-16,0 0 0,-21 0 0,21 0 16,-1 0-16,1 21 0,0 0 15,0-21-15,21 21 0,-21 0 0,21 0 16,0 1-16,0-1 0,0 0 0,21 0 16,0-21-16,0 21 0,22 0 15,-22-21-15</inkml:trace>
  <inkml:trace contextRef="#ctx0" brushRef="#br0" timeOffset="39091.5">24786 14076 0,'0'0'0,"-21"-42"15,0 42 1,0 0-16,-22 0 0,22 0 0,0 0 15,-21 0-15,20 0 0,-20 0 0,21 21 16,0 0-16,-22 0 0,22 0 16,0-21-16,0 21 0,0 1 0,0-1 15,21 0-15,-22 0 0,22 0 16,0 0-16,0 1 0,22-1 16,-1-21-16,0 0 0,0 0 15,21 0-15,-20 0 0,20 0 16,0 0-16,-21 0 0,22-21 0,-22-1 15,0 22-15,0-21 0,0 21 0,1-21 16,-22 0-16,21 21 0,-21-21 16,0 0-16,0-1 0,0 1 15,-21 42 17,-1 1-32,1-1 0,21 0 15,-21 21-15,0-21 0,0 22 0,21-1 16,-21 0-16,-1 22 0,1-22 15,21 1-15,0 20 0,-21-21 16,21 22-16,-21-22 0,21 22 0,0-22 16,0 22-16,0-1 0,0 1 0,-21-1 15,21-21-15,-21 22 0,21-1 16,-22 1-16,22-1 0,-21 1 0,21-22 16,-21 22-16,0-1 0,21-20 0,0 20 15,-21 1-15,0-22 0,21 21 16,0-20-16,-22-1 0,22 0 0,-21 1 15,21-22-15,-21 0 0,21 0 0,0 0 16,-21-21-16,0 0 16,21-21-16,-21 21 0,21-42 15,-22 21-15,22-22 0,0 1 0,0-21 16,-21 20-16,21-20 0,-21-22 0,21 22 16,-21-22-16,21 0 0,0 1 15,0-1-15,0 0 0,21 1 0,0 20 16,0-21-16,1 22 0,20-1 0,-21 1 15,21-1-15,1 22 0,-1-21 16,0 20-16,22 1 0,-22 21 0,1-22 16,20 22-16,-21 0 0,22-21 0,-22 21 15,1 21-15,-1-22 0,0 1 16,1 0-16,-22 21 0,21-21 0,-21 21 16,0 0-16,1-21 0,-1 21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1T03:20:34.6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2117 2286 0,'0'0'0,"21"-21"0,21-21 15,-42 63 1,-21 0-16,0 0 15,0 21-15,-1 22 0,-20-1 16,21 1-16,-21-1 0,-22 22 0,22-21 16,-22-1-16,-20 22 0,-1-22 15,0 1-15,-21-1 0,22 1 16,-1-1-16,22-20 0,-1-1 16,1-21-16,20 0 0,1 0 15,21 1-15,0-22 0,-1 0 16,22-22-16,0 1 0,0 0 15,22-21-15,-1 21 0,21-1 0,-21 1 16,22-21-16,-1 42 0,21-21 16,-20 21-16,20 0 0,1 0 15,-1 0-15,-20 21 0,20 0 0,1 0 16,-1 22-16,-21-1 0,22-21 16,-22 21-16,1-20 0,-1 20 15,-21-21-15,21 0 0,-20 0 16,20 1-16,-21-1 0,0-21 0,0 0 15,1 21-15,-1-21 0,0 0 16,0 0-16,0-21 0,0 21 0</inkml:trace>
  <inkml:trace contextRef="#ctx0" brushRef="#br0" timeOffset="607.6">2942 3048 0,'0'0'16,"0"-21"-16,42 0 16,-20 21-16,-1-21 0,0-1 0,-21 1 15,0 0-15,0 0 16,-21 0-16,0 21 0,-1-21 16,-20-1-16,0 22 0,-1 0 0,1 0 15,0 0-15,-1 0 0,1 22 16,-21-1-16,20 0 0,1 0 0,0 21 15,20 1-15,-20-1 0,0 0 16,21 22-16,-1-22 0,1 22 0,0-22 16,21 0-16,0 1 0,0-1 15,0-21-15,0 0 0,21 1 0,22-1 16,-22-21-16,21 0 0,0 0 16,1 0-16,-1 0 0,0-21 15,1-1-15,20 1 0,-20-21 16,-1 21-16,0-22 0,-21 1 0,22-21 15,-22 20-15,21 1 0,-21-22 16,1 1-16,-1 21 0,-21-22 0,21-21 16,-21 22-16,21-22 0,-21 22 15,0-22-15,0 22 0,0-1 0,0 1 16,0 20-16,0 1 0,0 0 16,0 20-16,-21 44 15,0-1-15,0 21 16,21 22-16,0-1 0,0 1 15,-22 20-15,22 1 0,0-22 16,0 22-16,0-21 0,0-1 0,0 22 16,0-43-16,22 22 0,-22-1 0,0-21 15,21 1-15,0-22 0,0 21 16,0-21-16,0 1 0,1-1 0,20-21 16,-21 0-16,0 0 0,22 0 15,-22 0-15,0-21 0,21-1 0,-21 1 16,1 0-16,-1 0 0,0-21 15,21-1-15,-21 22 0</inkml:trace>
  <inkml:trace contextRef="#ctx0" brushRef="#br0" timeOffset="752.12">3535 3006 0,'0'0'0,"0"42"31,0-21-31,-21 0 0,-1 1 0,22-1 16,-21 21-16,0-21 0,21 22 15,0-22-15,-21 0 0,21 0 0,0 0 16,0 0-16,0 1 0,21-44 31,0 1-31,-21 0 0</inkml:trace>
  <inkml:trace contextRef="#ctx0" brushRef="#br0" timeOffset="916.22">3577 2773 0,'0'0'0,"0"-21"0,0-22 31,-21 43-31,21 22 16,0-1-16,0 0 16,21 0-16,0-21 15,0 0-15,1 0 0,-1 0 0,0 0 16</inkml:trace>
  <inkml:trace contextRef="#ctx0" brushRef="#br0" timeOffset="1122.25">4022 2773 0,'0'85'32,"0"-64"-32,0 21 0,0-21 0,0 0 15,0 22-15,21-22 0,-21 21 16,0-21-16,0 22 0,21-22 0,-21 0 16,0 21-16,0-20 0,0-1 0,0 0 15,0 0-15,21-21 16,0 0-16,0-21 15,1 0-15,-1 0 16,0-1-16</inkml:trace>
  <inkml:trace contextRef="#ctx0" brushRef="#br0" timeOffset="1291.6">4381 2921 0,'0'0'0,"0"-21"0,0-21 16,-21 42-1,0 0-15,21 21 0,-21 0 16,0 21-16,-22-21 0,22 1 0,0 20 15,0 0-15,0-21 0,0 22 16,21-22-16,0 21 0,-22-42 0,44 43 16,-22-22-16,-22-42 15,44-1 1,-1 22-16</inkml:trace>
  <inkml:trace contextRef="#ctx0" brushRef="#br0" timeOffset="1672.56">4953 2244 0,'-21'0'16,"0"21"-16,-1 0 16,22 0-16,-21 22 0,21-22 0,-21 21 15,21 0-15,0 1 0,0-22 16,0 21-16,21 1 0,0-22 15,1 0-15,20 21 0,0-21 16,1-21-16,-1 22 0,21-1 0,-20-21 16,20 0-16,1 0 0,-1 0 15,1 0-15,-1 0 0,1 0 0,-22-21 16,22 21-16,-22 0 0,-21 0 0,21 0 16,-42 21-1,-21 0-15,0 21 0,-21-21 16,-1 22-16,-20-22 0,-1 21 15,1 1-15,-1-1 0,1 21 0,-22-20 16,22-1-16,-1 0 0,1 1 0,-1-1 16,1 0-16,20 1 0,1-22 15,21 0-15,0 0 0,21 0 16,0 1-16</inkml:trace>
  <inkml:trace contextRef="#ctx0" brushRef="#br0" timeOffset="2228.31">7027 3556 0,'-21'0'31,"0"0"-31,21 21 31,21-21-31,0 21 16,22-21-16,-1 0 0,21 22 0,22-22 16,0 0-16,42 21 0,0-21 0,0 0 15,21 0-15,21 0 16,22 0-16,-1 0 0,22 0 0,21 0 0,0 0 15,42 0-15,0 0 0,21 0 16,1 0-16,20-21 0,1 21 16,20 0-16,1 0 0,21-22 0,21 22 15,0 0-15,21 0 0,0-21 0,21 21 16,1 0-16,-1 0 0,0 0 16,22 0-16,-22 0 0,1 0 0,-22 0 15,0 0-15,0 0 0,-21 0 16,0 0-16,-21 0 0,0 0 0,-22 0 15,-20 0-15,-22 0 0,1 0 16,-43 0-16,0 0 0,-22 0 0,-20 0 16,-43 0-16,1 0 0,-43 0 15,-21 0-15,-43 0 0,1 0 16,-22 0-16,-21 21 0,-42-21 16,0 0-16,-22 0 0,-20 22 15,-22-22-15,-21 0 0,1 0 0,-22 0 16,-22 0-16,-20 21 0,-21-21 0,-22 0 15</inkml:trace>
  <inkml:trace contextRef="#ctx0" brushRef="#br0" timeOffset="2824.05">6752 5419 0,'0'0'0,"-85"21"0,1 0 0,-1-21 0,22 21 16,-1-21-16,22 21 0,-1-21 16,22 22-16,0-22 0,0 0 0,21 21 15,0 0-15,21 0 0,21-21 16,1 21-16,20-21 0,22 0 16,21 21-16,21-21 0,0 0 0,21 0 15,21 0-15,22 0 0,20 0 0,1 0 16,42-21-16,0 0 0,21 21 15,22-21-15,20 21 0,1-21 0,20 0 16,22 21-16,0-22 0,0 22 16,21-21-16,-21 0 0,42 21 0,-21-21 15,21 0-15,0 21 0,0-21 16,22 21-16,-22-22 0,21 1 0,-21 21 16,0-21-16,22 0 0,-43 21 15,21-21-15,-21 21 0,-21-21 0,0-1 16,-1 22-16,-20 0 0,0-21 15,-43 21-15,0 0 0,-20 0 0,-1 0 16,-64 0-16,1 0 0,-43 0 0,1-21 16,-43 21-16,-43 0 0,1 0 15,-21 0-15,-43 0 0,-42 0 16,-43 0-16,1 0 0,-43 0 16,-21 0-16,-43 0 15,1 0-15,-43 0 0</inkml:trace>
  <inkml:trace contextRef="#ctx0" brushRef="#br0" timeOffset="3391.8">5397 6858 0,'233'64'16,"-466"-128"-16,551 128 0,-212-64 15,0 0-15,21 21 0,21 0 16,21-21-16,0 21 0,22-21 0,-1 0 16,22 21-16,0-21 0,21 0 0,21 21 15,0-21-15,0 0 0,21 0 16,21 0-16,0 0 0,22 0 16,21 0-16,-1 0 0,22 0 0,0 0 15,21-21-15,0 21 0,0-21 0,0 21 16,21-21-16,-21 21 0,21-21 15,0 21-15,-21 0 0,22-21 0,-1 21 16,0-22-16,-21 1 0,21 21 0,-21-21 16,0 21-16,-21-21 0,21 0 15,-21 21-15,-22-21 0,1 21 0,0 0 16,-43 0-16,0-22 0,-20 22 0,-44 0 16,1 0-16,-42 0 15,-22 0-15,-21 0 0,-21 0 0,-21 0 16,-42 0-16,-1 0 0,-42 0 0,-42 0 15,-21 0-15,-22 0 16,-20 22-16,-43-22 0,-43 0 0,1 0 16,-43 0-16,-21 0 0,1 0 0</inkml:trace>
  <inkml:trace contextRef="#ctx0" brushRef="#br0" timeOffset="3896.4">4339 8615 0,'0'0'15,"-42"21"-15,21 21 16,84-42-16,1 0 16,20 0-16,22 0 0,42 0 0,0 0 15,22 0-15,20 0 0,22 0 0,21 0 16,21 0-16,0 0 0,21 0 0,21 0 16,22 0-16,-22 0 0,43 0 15,-22-21-15,22 21 0,21-21 0,-22 21 16,43 0-16,-21 0 0,21 0 0,0 0 15,21 0-15,-21 0 0,22 0 0,20 0 16,-21 0-16,21 0 0,1 0 16,-1 0-16,22 21 0,-22 0 0,21-21 15,-20 22-15,20-1 0,-20-21 0,-1 21 16,0 0-16,-21-21 16,22 21-16,-43 0 0,21 1 0,-42-22 15,21 21-15,-43 0 0,-20 0 0,-22 21 16,-21-20-16,1-1 0,-65 0 0,1 0 15,-22 0-15,-41 0 0,-22 1 16,-43-1-16,1 0 0,-43-21 0,-21 0 16,-63 0-16,-21 0 0,-22 0 15</inkml:trace>
  <inkml:trace contextRef="#ctx0" brushRef="#br0" timeOffset="4424.12">5694 11324 0,'0'0'16,"169"0"-16,762-42 15,-698 42-15,0-21 0,0 21 16,21-21-16,21 21 0,0 0 15,0 0-15,1 0 0,41 0 0,-21 0 16,22 0-16,-1 0 0,22 0 0,0 0 16,-1 0-16,22 0 0,0 0 0,0 0 15,21 0-15,-21 0 0,21 21 16,0-21-16,0 0 0,21 21 16,0-21-16,0 0 0,-21 21 0,21-21 15,1 0-15,-1 21 0,-21-21 0,0 0 16,0 21-16,-21-21 0,21 22 15,-43-1-15,22-21 0,-42 21 0,-1 0 16,-21 0-16,-20-21 0,-1 21 0,-42 1 16,-22-1-16,-20-21 0,-22 21 15,-21 0-15,0-21 0,-42 0 0,-21 0 16,0 0-16,-1 0 0,-20 21 0</inkml:trace>
  <inkml:trace contextRef="#ctx0" brushRef="#br0" timeOffset="5052.04">27347 12065 0,'0'0'16,"0"21"0,0 0-1,-21 1-15,-21-1 0,-1 21 0,1 0 16,-43-20-16,22 20 0,-43-21 15,21 21-15,-20-20 0,20-1 0,-21 0 16,0 21-16,22-21 0,-22 1 0,21-22 16,22 21-16,-22 0 0,43-21 15,-22 0-15,43 21 0,0-21 0,21 21 16,21-21-16,0 21 0,21-21 16,1 22-16,20-22 0,-20 21 15,20 0-15,1-21 0,20 21 0,-20-21 16,-1 21-16,22-21 0,-22 0 15,22 21-15,-21-21 0,-1 0 16,1 0-16,-1 0 0,1 22 0,-22-22 16,0 0-16,1 0 0,-1 0 15,-21 0-15,21 0 0,-20 0 0,-1-22 16,0 1-16,0 21 0,0-21 0,-21 0 16</inkml:trace>
  <inkml:trace contextRef="#ctx0" brushRef="#br0" timeOffset="5299.25">28427 11769 0,'0'-21'15,"0"42"-15,0-64 0,0 22 0,-21 21 16,-22 21 0,22 22-16,-21-1 0,-22 0 0,22 22 15,-22-1-15,-20 1 0,20-1 16,-20 22-16,20-21 0,-21 20 0,22-20 15,-1-1-15,1 1 0,21-1 0,-22 1 16,22-22-16,-1 22 0,22-22 16,0 0-16,21 1 0,0-22 0,0 21 15,21-21-15,0-21 0,1 0 0,20 0 16,21 0-16,-20 0 16</inkml:trace>
  <inkml:trace contextRef="#ctx0" brushRef="#br0" timeOffset="5951.48">28956 12658 0,'0'0'15,"21"-43"-15,0-41 16,-21 41-16,-21 22 0,0 0 16,0 0-16,-22 0 0,1 0 0,0 21 15,-22 0-15,22 0 0,-22 0 16,22 21-16,0 0 0,-22 21 15,22-21-15,0 22 0,-1-1 0,1 0 16,0 1-16,-1-1 0,22 0 16,0-20-16,21 20 0,0 0 0,0-21 15,0 22-15,21-22 0,21 0 16,-20-21-16,20 21 0,0-21 0,1 0 16,-1 0-16,0 0 0,22-21 0,-1 21 15,1-21-15,-1-21 0,1 20 16,-22-20-16,22 0 0,-1-1 0,-21 1 15,22-21-15,-22-1 0,1 1 16,-1-1-16,0-21 0,-21 22 0,22-22 16,-22 1-16,0 20 0,-21 1 15,0 20-15,0 1 0,0 21 16,0 0-16,-21 21 0,0 21 16,-22 0-16,22 21 0,0 1 15,-21 20-15,21-21 0,-1 22 0,-20-1 16,21 1-16,0-1 0,0-20 0,21 20 15,0-20-15,0-1 0,0 0 16,0 1-16,21-1 0,21-21 0,-21 21 16,0-20-16,22-1 0,-1 0 15,-21 0-15,22-21 0,-1 0 0,0 0 16,1 0-16,-22 0 0,21-21 0,0 21 16,-20-21-16,20-22 15,-21 22-15,21 0 0,-20-21 0,-1 21 16,0-1-16,0 1 0,-21 0 15,-21 42 1,21 0 0,-21-21-16,0 22 0,-1-1 15,1 0-15,21 0 0,-21 0 16,21 0-16,21-21 31</inkml:trace>
  <inkml:trace contextRef="#ctx0" brushRef="#br0" timeOffset="6112.21">29845 12298 0,'0'0'0,"0"-21"0,0-85 16,21 106-16,-21-21 16,0 42 15,0 0-31,21 0 0,0-21 15,1 21-15</inkml:trace>
  <inkml:trace contextRef="#ctx0" brushRef="#br0" timeOffset="6387.25">30438 12256 0,'0'0'0,"0"21"15,21-21-15,-21 21 0,0 0 16,0 0-16,0 0 0,0 1 0,0 20 15,0-21-15,0 0 0,0 22 16,0-22-16,-21 0 0,21 21 0,0-21 16,0 1-16,0-1 0,0 0 0,0 0 15,0 0-15,21-21 0,-21 21 16,21-21-16,0 0 16,0 0-16,0 0 0,-21-21 15,22 0-15,-1 21 0,0-21 0,0-21 16,0 20-16,-21 1 0,21-21 0,1 21 15,-22-22-15,21 22 0,-21-21 16,21 21-16,-21-22 0,0 22 0,21 0 16</inkml:trace>
  <inkml:trace contextRef="#ctx0" brushRef="#br0" timeOffset="6423.23">30776 12256 0,'0'0'16</inkml:trace>
  <inkml:trace contextRef="#ctx0" brushRef="#br0" timeOffset="6775.33">31517 11980 0,'-42'0'16,"21"22"-16,21-1 16,0 0-16,0 0 0,0 0 0,0 22 15,0-22-15,0 0 0,21 21 16,0-21-16,21 1 0,1-1 0,-1 0 15,21 0-15,22 0 0,-21 0 16,20 1-16,22-1 0,-21-21 16,-1 21-16,1-21 0,-21 0 15,-1 0-15,-21 21 0,-20-21 0,-22 21 16,-22-21-16,-20 21 16,-21 1-16,-1-1 0,-42 0 0,0 0 15,1 21-15,-22 1 0,0-1 16,-22 0-16,22 1 0,0-1 0,22-21 15,-22 22-15,42-1 0,0-21 0,22 0 16,-1 0-16,1 1 0,20-22 16,-20 0-16,21 0 0,-1 0 0,1 0 15,0 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1T03:22:26.6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0 3133 0,'0'-21'78,"0"-1"-78,0 1 16</inkml:trace>
  <inkml:trace contextRef="#ctx0" brushRef="#br0" timeOffset="2600.23">1884 296 0,'0'0'0,"0"-21"0,0 0 16,0 0-16,0 0 15,0 0 1,0-1 0,0 1 15,0 42 0,21 1-31,-21-1 16,21 0-16,0 0 0,-21 21 15,21-20-15,1 20 0,-22 0 0,21 1 16,0-1-16,0 0 0,-21 1 16,21-1-16,0 21 0,1-20 0,-22-1 15,21 0-15,-21 1 0,21-1 16,0 0-16,-21-20 0,0 20 0,21-21 15,-21 0-15,21 0 16,-21 1-16,0-1 0,22-21 16,-22-21 15,0-1-31,0 1 16,0 0-16,0 0 0,0 0 0</inkml:trace>
  <inkml:trace contextRef="#ctx0" brushRef="#br0" timeOffset="2952.09">2519 148 0,'0'0'0,"0"-21"31,-21 42-15,-1 0-16,1 1 16,0 20-16,0-21 0,0 21 0,-22 1 15,22 20-15,0-20 0,-21 20 16,-1-21-16,22 22 0,-21-1 16,0-20-16,-1 20 0,22 1 15,-21-22-15,-1 22 0,22-22 0,0 0 16,-21 1-16,21-1 0,21-21 15,0 0-15,-22 0 0,22 1 0,0-1 16,22-21 15,-22-21-31,21 21 16,0-22-16</inkml:trace>
  <inkml:trace contextRef="#ctx0" brushRef="#br0" timeOffset="3255.34">2921 593 0,'0'0'0,"-21"0"15,21-21-15,-21 21 16,21 21 0,0 0-16,-22 0 15,22 0-15,0 0 0,0 22 0,0-1 16,0 0-16,0 1 0,0-1 16,0 22-16,0-1 0,0 1 0,0-1 15,0 1-15,0-1 0,0 1 16,0-1-16,-42-21 0</inkml:trace>
  <inkml:trace contextRef="#ctx0" brushRef="#br0" timeOffset="3403.81">2752 2434 0,'0'-21'31,"0"0"-15,0 0-16,0 0 0,0-22 0,0 22 15,0-21-15,0-1 0,0 1 16,0-21-16</inkml:trace>
  <inkml:trace contextRef="#ctx0" brushRef="#br0" timeOffset="3823.4">2815 804 0,'21'-84'32,"-21"63"-32,21 21 15,1-22-15,-1 1 0,21 0 16,-21 21-16,0 0 0,1-21 16,20 21-16,-21 0 0,0 0 15,22 0-15,-22 0 0,0 0 0,21 0 16,-21 0-16,1 0 15,-22 21-15,21 0 0,-21 0 0,0 1 16,0-1-16,0 0 16,-21 0-16,-1 21 0,22-20 15,-21-1-15,0 0 0,0 0 16,0 0-16,0 0 0,-1-21 0,22 22 16,-21-1-16,0 0 0,0-21 0,21 21 15,-21 0 1,0-21-16,-1 0 15,1 0 17,0 0-17</inkml:trace>
  <inkml:trace contextRef="#ctx0" brushRef="#br0" timeOffset="4172.35">2942 826 0,'0'0'0,"0"-22"16,0 44 15,-21-1-31,21 0 16,0 0-16,0 0 0,0 22 0,0-22 16,0 21-16,0 0 0,0-20 15,0 20-15,0 0 0,-21 22 0,21-22 16,0 0-16,0 1 0,-21-1 15,21 22-15,-22-22 0,22 21 0,-21-20 16,21 20-16,0-20 0,-21-1 16,0 0-16</inkml:trace>
  <inkml:trace contextRef="#ctx0" brushRef="#br0" timeOffset="4288.28">2752 2244 0,'-22'0'31,"1"-21"-15,21-1-16,0 1 0</inkml:trace>
  <inkml:trace contextRef="#ctx0" brushRef="#br0" timeOffset="5644.43">3831 720 0,'21'0'15,"0"0"-15,1 0 16,-22-21-1,21 21-15,-21-22 0,21 1 16,-21 0-16,0 0 16,0 0-16,0 0 15,0-1-15,-21 1 16,0 21 0,-1 0-16,1 0 0,0 0 15,0 0-15,0 0 0,0 21 0,-1-21 16,1 22-16,-21-1 0,21 0 15,0 0-15,-22 0 0,22 0 0,-21 1 16,21 20-16,-1-21 0,1 21 16,0 1-16,0-1 0,21-21 0,0 22 15,0-1-15,0-21 0,0 0 16,0 0-16,0 1 0,0-1 0,21 0 16,0 0-16,0-21 0,1 0 15,-1 0-15,0 0 0,0 0 16,21 0-16,-20 0 0,20-21 15,0 0-15,-21 0 0,22-1 0,-22-20 16,0 21-16,21-21 0,-20-1 16,-1 22-16,0-21 0,0-1 0,0 1 15,-21 21-15,21-21 0,-21-1 16,22 22-16,-22 0 0,0 0 0,0 0 16,0-1-16,0 44 46,-22-1-46,22 0 16,0 0-16,0 0 0,0 22 16,-21-22-16,21 0 0,0 21 0,0-21 15,0 1-15,0-1 0,0 21 16,0-21-16,0 0 0,0 1 0,0-1 16,0 0-16,21-21 15,1 0 1,-1 0-16,0 0 0,0-21 15,-21 0-15,21-1 0</inkml:trace>
  <inkml:trace contextRef="#ctx0" brushRef="#br0" timeOffset="5976.26">4381 169 0,'-21'106'31,"21"-85"-31,0 22 16,0-1-16,0 0 16,0 1-16,0-1 0,0 0 0,-21 1 15,21-1-15,-21 0 0,21-20 16,0 20-16,0 0 0,0 1 0,-21-22 15,21 21-15,0-21 0,-21 22 16,21-22-16,0 0 0,0 0 0,0 0 16,0 0-16,0 1 15,0-44 1,21 1 0,0 0-16,0-21 0,0 21 0</inkml:trace>
  <inkml:trace contextRef="#ctx0" brushRef="#br0" timeOffset="6539.48">4762 191 0,'0'21'0,"0"0"16,0 0-16,0 21 15,0-20-15,0-1 0,0 21 0,0 0 16,0 1-16,0-22 0,-21 21 16,21 1-16,0-1 0,-21 0 15,21-21-15,0 22 0,0-1 16,0-21-16,-21 22 0,21-22 0,0 21 16,-21-21-16,21 0 0,0 1 15,0-1-15,0 0 0,0-42 47,0 0-31,0-1-16,0 1 0,0 0 0,0-21 15,0 21-15,0-22 0,21 22 16,-21-21-16,42 21 0,-21-1 16,1 1-16,-1-21 0,0 21 0,21 0 15,-21 21-15,1-22 0,-1 1 16,21 21-16,-21 0 0,0 0 0,1 0 15,-1 0-15,0 21 0,0 1 16,0-22-16,0 21 0,-21 0 0,22 21 16,-22-21-16,21 1 0,-21-1 15,0 0-15,0 21 0,0-21 0,0 1 16,0-1-16,0 0 0,0 0 16,0 0-16,0 0 0,-21-21 0,21 22 15,-22-1-15,22-42 47,-21-1-47,21 1 0,0 0 16</inkml:trace>
  <inkml:trace contextRef="#ctx0" brushRef="#br0" timeOffset="6827.88">4191 550 0,'42'0'31,"-21"0"-31,1 0 0,-1 0 16,21 0-16,0-21 0,-20 21 15,20 0-15,0 0 0,1-21 0,-1 21 16,-21 0-16,0 0 0,0 0 16,1 0-16,-1 0 0</inkml:trace>
  <inkml:trace contextRef="#ctx0" brushRef="#br0" timeOffset="7728.54">6837 148 0,'0'0'0,"0"-21"15,0 42 16,0 0-31,0 1 0,0-1 0,0 21 16,0 0-16,0 1 0,0-1 16,0 0-16,0 1 0,0-1 0,0 0 15,0 1-15,0-1 0,0 0 16,0 22-16,0-22 0,-21 1 0,21-1 16,0 0-16,0-21 0,-22 22 15,22-22-15,0 0 0,0 0 16,-21 0-16,21 1 0,0-1 15,0-42 17,0-1-32,0 1 15,0 0-15,0 0 0,0 0 0,0 0 16,0-1-16,0-20 0,0 21 16,0 0-16,21-22 0,-21 22 0,22 0 15,20 0-15,-21 0 0,0 0 16,22-1-16,-1 1 0,-21 21 0,21-21 15,1 21-15,-22 0 16,21 0-16,-21 0 0,22 0 0,-22 0 16,0 21-16,0-21 0,-21 21 15,0 1-15,0-1 0,0 0 0,0 21 16,0-21-16,0 1 0,0-1 16,-21 0-16,0 21 0,0-21 0,0 1 15,-22-1-15,22 0 0,0-21 16,0 21-16,-22 0 0,22-21 0,0 0 15,0 21-15,0-21 0,0 0 16,-1 0-16,1 0 16,21-21 15,0 0-31,0 0 16,21 21-16,1-21 15</inkml:trace>
  <inkml:trace contextRef="#ctx0" brushRef="#br0" timeOffset="8635.53">7578 614 0,'0'21'31,"0"0"-16,0 0-15,-22 1 0,22-1 16,-21 0-16,0 0 0,21 0 16,0 0-16,0 22 0,-21-22 0,21 0 15,0 0-15,0 0 0,0 1 16,0-1-16,0 0 0,21 0 16,0-21-16,0 0 0,22 0 15,-22 0-15,21 0 0,1 0 16,-1 0-16,-21-21 0,21 0 0,1 21 15,-22-21-15,21-1 0,-21-20 0,1 21 16,-1 0-16,0 0 16,0-1-16,0-20 0,-21 21 0,21 21 15,-21-21-15,0 0 0,0-1 16,0 1-16,0 42 47,0 1-32,0-1-15,0 0 0,-21 0 16,21 0-16,0 22 0,0-22 0,0 21 16,-21 0-16,21-20 15,0 20-15,-21 0 0,21 1 0,0-1 16,0 21-16,0-20 0,0-1 16,0 0-16,0 1 0,0 20 0,0-20 15,0 20-15,0 1 0,0-1 0,0 1 16,0-1-16,0 1 0,0-1 15,21 1-15,-21-1 0,21 1 0,0-22 16,-21 21-16,0-20 0,0-1 0,22 0 16,-22 1-16,0-1 0,0 0 15,0-20-15,0 20 0,0-21 0,0 0 16,-22 0-16,1 1 0,21-1 16,-21-21-16,0 0 0,0 21 15,0-21-15,-1 0 0,1 0 0,0 0 16,0-21-16,0 0 0,0-1 15,-1 1-15,1 0 0,-21 0 0,21-21 16,0 20-16,-22-20 0,22 0 0,-21-1 16,21 1-16,-1 0 0,1-1 15,0-20-15,0 21 0,21-1 0,-21-20 16,21 20-16,0-20 0,0 21 16,0-22-16,0 22 0,0-22 0,21 22 15,0-22-15,0 22 0,0 0 16,1-1-16,20 1 0,-21 0 0,21 21 15,1-22-15,-22 1 0,21 21 16,1 0-16,-22-22 0,21 22 16,-21 0-16,0 0 0,1 0 0,-1 21 15,0-22-15,0 22 16,-21-21-16,0 0 47</inkml:trace>
  <inkml:trace contextRef="#ctx0" brushRef="#br0" timeOffset="9283.94">10329 360 0,'0'-21'0,"0"42"0,0-63 15,0 20-15,0 1 16,0 0-16,0 0 15,-21 0-15,0 21 16,0 0-16,0 0 0,-1 0 16,1 0-16,0 0 0,-21 0 15,21 0-15,-22 21 0,22 0 0,-21 0 16,-1 0-16,22 22 0,-21-1 16,0 0-16,-1 1 0,22-1 0,-21 0 15,21 1-15,-22 20 0,22-20 16,0 20-16,0-21 0,0 22 0,21-22 15,0 1-15,0-1 0,0 0 16,0 1-16,0-1 0,0-21 16,21 21-16,0-20 0,0-1 0,0 0 15,22-21-15,-1 21 0,0-21 16,1 21-16,-1-21 0,0 0 0,1 0 16,20 0-16,-21-21 0,1 0 15,20 21-15,-20-21 0,-1 0 0,0-1 16,-21 1-16,22 0 0,-1-21 15,-21 21-15,22-1 0,-22-20 0,21 21 16,-21-21-16,0 20 0</inkml:trace>
  <inkml:trace contextRef="#ctx0" brushRef="#br0" timeOffset="10128.12">10647 868 0,'0'0'0,"63"-127"31,-63 106-31,0 0 0,0-1 0,0 1 16,-21 21-1,0 0 1,0 0-16,21 21 0,-21 1 15,-1-1-15,1 0 0,0 21 16,21-21-16,-21 22 0,21-1 0,-21 0 16,21-20-16,0 20 0,0-21 15,0 21-15,0-20 0,0-1 0,0 0 16,0 0-16,0 0 0,0 0 0,21-21 16,0 0-16,0 0 15,22 0-15,-22 0 0,21 0 16,0 0-16,-20-21 0,20 0 15,0 0-15,1 0 0,-22 0 0,0-1 16,0 1-16,0-21 0,-21 21 16,0-22-16,0 22 0,0-21 0,0 21 15,-21 0-15,0-1 0,0 1 0,0 0 16,-22 0-16,22 21 0,0 0 16,-21 0-16,20 0 0,1 0 0,0 0 15,0 0-15,0 0 16,42 0-1,0 0-15,0 0 16,22 0-16,-1 0 0,0 0 0,1-21 16,-1 21-16,0 0 0,1 0 15,-1-21-15,0 21 0,-21 0 16,22 0-16,-1 0 0,-21 0 0,0 0 16,1 0-16,-1 0 0,0 21 15,0 0-15,-21 0 0,0 0 16,0 0-16,0 1 0,0 20 15,0-21-15,0 0 0,0 0 0,0 22 16,0-22-16,-21 0 0,21 0 16,-21 0-16,21 1 0,0-1 0,0 0 15,0 0-15,-21 0 0,21 0 0,-22-21 16,22 22-16,0-1 16,-21-21 15,21-21-16,0-1-15,0 1 0,0 0 0,0 0 16,21-21-16,1 20 0,-22-20 16,21 0-16,0-1 0,0 1 0,0 21 15,0-21-15,1-1 0,20 22 16,-21 0-16,0 0 0,0 0 0,22 21 16,-22 0-16,0 0 0,0 0 15,0 0-15,1 0 0,-1 0 0,0 42 16,-21-21-16,21 0 0,-21 0 15,0 22-15,0-22 0,0 21 16,0-21-16,0 22 0,0-22 0,0 21 16,0-21-16,0 1 0,-21-1 15,21 0-15,0 0 0,-21-21 16,21 21-16,0-42 31,21 0-15,-21 0-16</inkml:trace>
  <inkml:trace contextRef="#ctx0" brushRef="#br0" timeOffset="10444.61">12171 318 0,'0'0'0,"-21"21"31,21 0-31,0 0 0,0 21 0,-22-20 16,1 20-16,0 0 0,0 1 0,21-1 15,-21 21-15,0-20 0,-1 20 16,1-20-16,0-1 0,0 21 16,21-20-16,-21-1 0,21 0 15,-21-20-15,21 20 0,0-21 0,0 21 16,0-20-16,0-1 15,0 0-15,21-21 0,0 0 0,0 0 16,0 0-16,0 0 0,1 0 0,-1 0 16,21-21-16,-21 0 0,0-1 15,1 1-15,-1 0 0,0 0 0</inkml:trace>
  <inkml:trace contextRef="#ctx0" brushRef="#br0" timeOffset="10648.34">11832 762 0,'0'0'0,"-21"0"16,0 0-1,42 0 1,0 0 0,21 0-16,-20 0 0,-1 0 15,21-21-15,-21 21 0,22 0 0,-22 0 16,0-21-16,21 21 0,-21-21 15,1 21-15,-1 0 0,0 0 0</inkml:trace>
  <inkml:trace contextRef="#ctx0" brushRef="#br0" timeOffset="11563.68">12721 1080 0,'42'0'31,"-42"-22"-31,22 1 16,-1 0-16,0 0 15,-21 0-15,0 0 0,21-22 16,-21 22-16,0 0 0,0-21 0,0 20 16,0-20-16,0 21 0,0 0 0,-21 0 15,0-1-15,0 22 0,-1 0 16,1-21-16,0 21 0,-21 0 0,21 0 16,-22 21-16,22-21 0,-21 22 15,21-1-15,-22 21 0,22-21 0,0 22 16,-21-1-16,20-21 15,1 21-15,0 1 0,0-1 0,21-21 16,-21 22-16,21-22 0,0 21 0,0-21 16,0 0-16,21 1 0,0-22 15,0 21-15,0-21 0,1 0 0,20 0 16,-21 0-16,21 0 0,-20 0 16,-1 0-16,21 0 0,-21-21 0,22-1 15,-22 22-15,0-21 0,21 0 16,-21-21-16,1 21 0,-1-22 0,0 22 15,0-21-15,0 21 0,-21-22 16,0 1-16,21 21 0,-21 0 0,0-1 16,22 1-16,-22 0 0,0 0 15,-22 21 17,22 21-32,-21 0 0,21 0 15,-21 1-15,21 20 0,0-21 0,0 21 16,0-20-16,0 20 0,0-21 15,0 21-15,0-20 0,0-1 0,0 0 16,0 0-16,21 0 0,0-21 0,1 21 16,-1-21-16,0 22 0,21-22 15,-21 0-15,1 0 0,20 0 0,-21 0 16,0-22-16,22 1 16,-22 21-16,0-21 0,21 0 0,-21 0 15,1-22-15,-1 22 0,0 0 0,0-21 16,-21-1-16,0 22 0,21-21 15,-21 21-15,0 0 0,0-1 0,0 1 16,0 42 0,-21 1-1,21-1-15,0 0 0,-21 21 16,21-21-16,-21 22 0,21-22 0,0 0 16,0 21-16,0-20 0,0-1 15,0 0-15,0 0 0,0 0 0,0 0 16,21-21-16,0 0 15,0 0-15,0 0 16,1 0-16,-1 0 0,0 0 16,-21-21-16,21 0 0,0-21 15,-21 21-15</inkml:trace>
  <inkml:trace contextRef="#ctx0" brushRef="#br0" timeOffset="11947.95">13547 381 0,'0'0'0,"-22"0"16,-62 42-1,63-20-15,21-1 16,-22 0-16,22 0 0,-21 0 16,21 0-16,0 1 0,0-1 0,0 0 15,0 0-15,21-21 0,1 21 16,-1-21-16,0 0 0,0 0 15,0 0-15,0 0 0,1 0 0,-1 0 16,0 0-16,-21-21 0,21 0 16,-21 0-16,21 21 0,-21-21 0,0-22 15,0 22-15,0 0 0,0 0 16,0 0-16,0-1 0,0 1 16,-21 0-16,0 0 0,0 0 15,0 21-15,-1 0 0,1 0 0,0 0 16,0 0-16,0 21 0,0 0 0,-1-21 15,22 21-15,-21 22 0,21-22 16,0 0-16,0 0 0,0 0 0,0 0 16,0 1-16,0 20 0,21-42 15,-21 21-15,22 0 0,-1 0 0,0-21 16</inkml:trace>
  <inkml:trace contextRef="#ctx0" brushRef="#br0" timeOffset="12484.27">13885 699 0,'0'0'0,"-21"0"0,0 0 16,0 21-16,0-21 16,21 21-16,-22 0 0,22 0 15,0 0-15,-21 1 0,21 20 0,0-21 16,0 0-16,0 0 0,0 22 15,0-22-15,0 0 0,0 0 0,0 0 16,0 1-16,0-1 0,0 0 16,0 0-16,0 0 0,-21-21 47,21-21-32,0 0-15,0 0 0,0 0 16,0-1-16,0 1 0,0-21 0,0 21 15,21-22-15,0 1 0,1 0 16,-1 21-16,21-22 0,-21 1 0,22 21 16,-1 0-16,0-1 0,1 1 15,-1 0-15,0 0 0,-21 21 0,22 0 16,-22 0-16,21 0 0,-21 0 16,-21 21-16,22 0 0,-22 0 15,0 1-15,0 20 0,0-21 0,0 21 16,0-20-16,0 20 0,0 0 15,-22-21-15,1 1 0,0 20 0,21-21 16,-21 0-16,0 0 0,0 1 16,-1-22-16,22 21 0,0 0 0,-21-21 15,0 21-15,21-42 32,21 0-17</inkml:trace>
  <inkml:trace contextRef="#ctx0" brushRef="#br0" timeOffset="12999.98">14880 699 0,'0'0'0,"21"-43"31,-21 22-31,-21 21 0,0 0 0,0 0 16,0 0-16,-1 0 0,1 0 16,0 0-16,0 21 0,0-21 0,0 21 15,-1 1-15,1-22 0,0 21 16,0 0-16,0 0 0,0 0 16,21 0-16,0 1 0,0-1 15,21 0 1,0-21-16,0 0 0,21 0 15,-20 21-15,-1-21 0,0 0 16,0 0-16,0 21 0,22-21 0,-22 0 16,0 21-16,0-21 0,0 0 15,0 22-15,1-1 0,-1-21 0,0 21 16,-21 0-16,0 0 16,0 0-16,0 1 15,0-1-15,0 0 0,-21-21 0,0 21 16,-22 0-16,22-21 15,0 0-15,0 21 0,-22-21 0,22 0 16,-21 0-16,21 0 0,0 0 16,-22 0-16,22 0 0,0 0 0,0 0 15,0 0-15,-1 0 0,1 0 0,0 0 16,0 0 0,21-21-1,0 0-15,0 0 16</inkml:trace>
  <inkml:trace contextRef="#ctx0" brushRef="#br0" timeOffset="13560.33">15917 423 0,'0'-21'16,"-21"21"-1,0 0 1,0 21-16,0-21 0,-1 22 16,1-1-16,0 21 0,0-21 0,0 22 15,0-22-15,-22 21 0,22 0 16,0 1-16,0-1 0,0 0 0,-1 1 16,22-1-16,0 0 0,0-20 15,0 20-15,0-21 0,0 21 0,0-20 16,0-1-16,0 0 15,22 0-15,-1 0 0,0-21 0,0 21 16,21-21-16,-20 0 0,-1 0 0,21 0 16,-21 0-16,0 0 0,22 0 15,-22-21-15</inkml:trace>
  <inkml:trace contextRef="#ctx0" brushRef="#br0" timeOffset="13916.31">16573 423 0,'0'0'0,"22"0"0,-1 0 16,0 0-16,0 0 0,0 0 0,0 0 15,-21 22-15,22-1 0,-1 0 16,-21 0-16,21 0 0,-21 0 0,0 22 16,0-1-16,0 0 0,0 1 0,-21 20 15,0-20-15,-1-1 0,22 21 16,-21-20-16,0-1 0,0 0 0,0-20 16,21 20-16,0-21 15,-21 0-15,-1 0 0,22 1 0,0-1 16,-21 0-16,0-21 0,0 0 15,0 21-15,0-21 0,-1 0 16,1 0-16,0 0 0,0-21 16</inkml:trace>
  <inkml:trace contextRef="#ctx0" brushRef="#br0" timeOffset="15576.61">1418 1545 0,'0'0'0,"-21"0"0,0 0 16,42 0 46,0 0-46,0 0-16,0 0 15,1 0-15,-1 0 0,21 0 16,-21 0-16,0 0 16,22 0-16,-22 0 0,21 0 0,1 0 15,-1 0-15,0 0 0,1 0 16,-1 0-16,21 0 0,-20 0 0,20 0 15,1 0-15,20 0 0,-20 0 16,21 0-16,-1 0 0,1 0 0,0 0 16,-1 0-16,1 0 0,21 0 15,-22 0-15,1 0 0,21 0 0,-21 0 16,20 0-16,1 0 0,0 0 16,0 0-16,0 0 0,0 0 0,21 0 15,-22 0-15,1 0 0,21 0 16,-21 0-16,21 0 0,0 0 15,-21 0-15,21 0 0,0 0 0,-21 0 16,21 0-16,0 0 0,0 0 16,0 0-16,0 0 0,0 21 0,0-21 15,0 0-15,0 0 0,0 0 16,21 0-16,-21 0 0,21 0 0,-21 0 16,0 0-16,21 0 0,0 22 15,-21-22-15,22 0 0,-1 0 0,-21 0 16,21 0-16,-21 0 0,21 0 15,0 0-15,0 0 0,-21 21 0,22-21 16,-1 0-16,0 0 0,0 0 0,0 21 16,22-21-16,-22 0 15,0 0-15,0 21 0,21-21 0,-20 0 16,20 0-16,-21 0 0,0 21 16,22-21-16,-22 0 0,0 0 0,0 21 15,21-21-15,-20 0 0,20 0 0,-21 22 16,0-22-16,0 0 0,1 0 15,-1 21-15,21-21 0,-21 0 0,0 21 16,-21-21-16,22 0 0,-1 21 16,0-21-16,0 21 0,0-21 0,0 0 15,-21 0-15,22 0 0,-22 0 0,21 21 16,0-21-16,-21 0 16,0 0-16,21 0 0,-42 0 0,21 0 15,-21 22-15,21-22 0,-21 0 0,-1 0 16,1 0-16,0 0 0,-21 0 15,21 0-15,-22 0 0,1 0 0,-22 0 16,22 0-16,-21 0 0,20 0 16,-20 0-16,-1 0 0,1 0 0,-1 0 15,1 0-15,-1 0 0,-20 0 0,-1 0 16,0 0-16,-21 0 0,22 0 16,-22 0-16,0 0 0,0 0 15,-42 0 63,0 0-78,0 0 16,0 0-16</inkml:trace>
  <inkml:trace contextRef="#ctx0" brushRef="#br0" timeOffset="15716.3">17441 1905 0,'0'0'0,"-21"0"16,0 0-1,0 0-15,0 0 16,-1 0-16,1 0 0,-21 0 16,0 0-16</inkml:trace>
  <inkml:trace contextRef="#ctx0" brushRef="#br0" timeOffset="17172.39">2836 1715 0,'0'0'0,"0"21"0,0 85 16,0-64-16,0 0 0,0 1 15,0-1-15,0 0 0,0 1 0,0-1 16,0 0-16,0 1 0,0-22 15,0 21-15,-21-21 0,21 22 0,0-22 16,0 0-16,-21 0 0,0-21 16,21 21-16</inkml:trace>
  <inkml:trace contextRef="#ctx0" brushRef="#br0" timeOffset="25639.39">1122 2942 0,'21'0'110,"0"-21"-110,0 21 0,0-21 0,1 0 15,-1 0-15,0 21 0,0-22 16,0 1-16,0 0 0,1 0 16,-22 0-16,0 0 0,21-1 15,-21 1-15,0 0 0,0 0 0,0 0 16,0 0-16,0-1 0,-21 22 16,-1 0-16,1 0 0,0 0 0,-21 0 15,21 0-15,-22 0 0,1 22 16,0-1-16,20-21 0,-20 21 0,0 0 15,21 0-15,-22 0 0,22 22 16,-21-22-16,21 0 0,-1 0 0,1 22 16,0-22-16,0 21 0,21-21 15,0 0-15,0 1 0,0-1 0,0 0 16,0 0-16,21 0 16,0-21-16,22 21 0,-22-21 0,0 0 15,21 0-15,1 22 0,-22-22 16,21 0-16,0 0 0,1 21 0,-1-21 15,0 21-15,1-21 0,-22 21 16,21-21-16,-21 21 0,1-21 0,-1 21 16,-21 1-16,0-1 0,0 0 15,0 0-15,0 0 0,-21 0 0,-1 1 16,-20-1-16,0 0 0,-1 21 16,1-21-16,0 1 0,-1-1 0,-20-21 15,21 21-15,-1 0 0,1-21 16,0 0-16,-1 0 0,1 0 15,0 0-15,-1 0 0,22-21 16,-21 0-16,21 0 0,-1-1 0,-20 1 16,21 0-16,0-21 0,21 21 15,-21-1-15,21 1 0,-22 0 0,22 0 16,0 0-16,0 0 16,22-1-1,-1 22-15,0 0 0,0 0 0,21 0 16,-20 0-16,-1 0 0,21 0 15,-21 0-15</inkml:trace>
  <inkml:trace contextRef="#ctx0" brushRef="#br0" timeOffset="25932.91">1630 3069 0,'0'0'0</inkml:trace>
  <inkml:trace contextRef="#ctx0" brushRef="#br0" timeOffset="26507.43">1587 3175 0,'0'21'16,"0"43"-1,0-43-15,0 0 0,0 0 0,0 0 16,0 1-16,0-1 15,0 0-15,22-21 16,-1 0-16,0 0 0,0 0 16,0 0-16,0-21 0,1 21 15,-1-21-15,0-1 0,0 1 0,0 0 16,0 0-16,1 0 0,-1 0 16,0-1-16,0 1 0,-21 0 0,0 0 15,21 21-15,-21-21 0,21 0 16,-21-1-16,0 1 15,0 42 32,0 1-47,0-1 0,0 0 16,0 0-16,0 21 0,0-20 0,-21 20 16,21-21-16,0 21 0,0 1 15,0-1-15,-21 22 0,21-22 0,0 0 16,0 22-16,0-22 0,0 22 15,0-22-15,0 21 0,0 1 0,0-1 16,0-20-16,0-1 0,0 43 16,0-22-16,21-20 0,43 20 0,-43-21 15,-21 1-15,0 20 0,-21-20 0,0-1 16,-1-21-16,1 21 16,0 1-16,0-22 0,0 0 0,0 0 15,-1 0-15,-20 1 0,0-1 0,-1-21 16,1 0-16,-21 0 0,-1 0 15,22 0-15,-22-21 0,1-1 0,-1 1 16,1 0-16,-1-21 0,22 21 16,0-22-16,-1 1 0,22 0 0,-21-1 15,21-20-15,21 20 0,0 1 16,0-21-16,0 20 0,0 1 0,0-22 16,42 22-16,-21 0 0,0 21 15,22-22-15,-22 22 0,21-21 16,-21 21-16,22-22 0</inkml:trace>
  <inkml:trace contextRef="#ctx0" brushRef="#br0" timeOffset="26544.46">1524 3577 0,'0'0'0,"21"0"0,0-21 16</inkml:trace>
  <inkml:trace contextRef="#ctx0" brushRef="#br0" timeOffset="27203.78">2180 3027 0,'0'0'16,"21"0"-1,0 0 1,-21 21-16,0 0 16,0 0-16,0 1 0,0-1 15,0 0-15,0 21 0,0-21 0,0 22 16,0-22-16,0 0 0,0 0 15,0 22-15,-21-43 0,21 21 0,-21 0 16,21 0-16,-21-21 31,21-21-15,0 0-16,0 0 0,0-1 16,0 1-16,0 0 0,0 0 15,0-21-15,21 20 0,0 1 0,0-21 16,1 21-16,-1 0 15,21-22-15,-21 22 0,22 0 0,-22 0 16,21 0-16,0 21 0,1 0 16,-22-22-16,21 22 0,-21 0 0,22 0 15,-22 22-15,0-1 0,0-21 0,-21 21 16,0 21-16,21-21 0,-21 1 16,0 20-16,0-21 0,0 0 0,0 22 15,0-22-15,-21 21 0,21-21 16,-21 0-16,21 1 0,0-1 0,-21 0 15,0 0-15,21-42 63,21 0-63,0 0 0</inkml:trace>
  <inkml:trace contextRef="#ctx0" brushRef="#br0" timeOffset="27352.91">3133 2625 0,'0'-21'0</inkml:trace>
  <inkml:trace contextRef="#ctx0" brushRef="#br0" timeOffset="27599.27">2942 3069 0</inkml:trace>
  <inkml:trace contextRef="#ctx0" brushRef="#br0" timeOffset="27732.35">2900 3069 0,'0'0'0,"21"0"31,0 0-15,0 0-16,0 0 16,1 0-16,-1 0 0,0 0 0,0 0 15,0 0-15,0 0 0,1 0 16</inkml:trace>
  <inkml:trace contextRef="#ctx0" brushRef="#br0" timeOffset="28524.32">3048 2625 0,'0'21'47,"0"0"-47,0 0 0,0 22 15,0-22-15,0 21 0,0 0 0,0 1 16,-21-1-16,0 0 0,-1 1 16,22-1-16,0 22 0,-21-22 0,21 0 15,-21 1-15,21-1 0,-21 0 0,21 1 16,0-1-16,0-21 0,0 0 16,0 0-16,0 1 0,0-1 15,21-21 1,0 0-16,0 0 15,-21-21-15,22-1 0,-1 1 16</inkml:trace>
  <inkml:trace contextRef="#ctx0" brushRef="#br0" timeOffset="28811.59">2879 3048 0,'42'0'16,"-21"0"0,0 0-16,0 0 0,1 0 0,-1 0 15,0 0-15,21 0 0,-21-21 16,1 21-16,-1 0 0,0 0 0,0-21 15,0 21-15,0 0 0,1 0 16,-22-21 15</inkml:trace>
  <inkml:trace contextRef="#ctx0" brushRef="#br0" timeOffset="29408.29">3831 2921 0,'0'0'0,"0"-21"0,-21 0 16,0 0-16,0 21 15,-1 0-15,1 0 16,0 0-16,0 0 0,0 0 16,-22 0-16,22 21 0,0 0 15,-21 0-15,21 0 0,-1 0 0,1 1 16,-21 20-16,21-21 0,0 21 0,-1-20 16,22 20-16,-21 0 0,21-21 15,0 22-15,0-22 0,0 0 0,0 0 16,0 0-16,0 1 0,21-22 15,1 21-15,-1-21 0,0 0 16,0 0-16,0 0 0,0-21 16,22 21-16,-22-22 0,0 1 15,21 0-15,-20 0 0,-1 0 0,21 0 16,-21-22-16,0 22 0,22 0 16,-22-21-16,0 20 0,0-20 0,-21 21 15,21 0-15,-21-22 0,22 22 0,-22 0 16,0 42 15,0 0-31,0 1 16,-22-1-16,22 0 0,-21 21 15,21-21-15,0 1 0,0 20 0,0-21 16,0 0-16,0 22 0,0-22 16,0 0-16,0 0 0,21 0 15,-21 0-15,22-21 0,-1 0 16,0 0-16,0 0 15,0 0-15,0 0 0,1 0 0,-1-21 16,-21 0-16,21 21 0</inkml:trace>
  <inkml:trace contextRef="#ctx0" brushRef="#br0" timeOffset="29948.51">4149 2963 0,'0'0'0,"0"-21"16,0-21-1,21 21-15,0 21 0,0-21 16,0 21-16,0 0 0,1 0 0,-1-22 16,21 22-16,-21 0 0,22 0 0,-1 0 15,-21 0-15,21 22 0,-20-22 16,20 21-16,-21 0 0,0 0 0,0 21 16,-21-20-16,0-1 0,0 21 0,0-21 15,0 22-15,-21-22 0,0 21 16,-21-21-16,21 22 0,-1-22 0,-20 0 15,21 0-15,0 21 0,0-42 16,-1 22-16,1-1 0,0-21 16,21-21 15,21-1-31,0 1 0,1 0 16,-1 0-16,0-21 0,0 20 0,21-20 15,-20 21-15,-1-21 0,21-1 16,-21 22-16,0-21 0,22-1 0,-22 22 15,0-21-15,21 21 0,-20 0 0,-1-1 16,0 1-16,-21 42 31,0 1-31,-21-1 0,0 0 16,-1 0-16,1 21 16,0-20-16,21 20 0,-21-21 0,0 21 15,21 1-15,-21-22 0,21 21 0,0-21 16,0 22-16,0-22 0,0 0 15,0 0-15,0 0 0,0 1 0,0-1 16,21-21 0,0 0-16,0 0 0,21 0 0,-20 0 15,-1 0-15,21-21 0,0-1 0,-20 1 16</inkml:trace>
  <inkml:trace contextRef="#ctx0" brushRef="#br0" timeOffset="30356.41">5673 2836 0,'21'0'62,"0"0"-46,-21-21 0,-21 21 15,0 0-31,-1 0 15,1 0-15,0 21 16,21 1 15,21-1-15,0-21 15,-21 21-31</inkml:trace>
  <inkml:trace contextRef="#ctx0" brushRef="#br0" timeOffset="30684.28">5609 3217 0,'0'0'0,"0"22"0,0-1 0,0 0 0,0 0 15,0 0 1,21-21-1,0 0-15,1 0 16,-1-21-16,0 21 16,-21-21-16,0 0 0,0 0 15,0-1-15,-21 22 32,0 0-32,-1 0 0,1 0 15,0 0-15,0 0 0,21 22 0,-21-1 16,0 0-1,21 0-15,21-21 47,0 0-47</inkml:trace>
  <inkml:trace contextRef="#ctx0" brushRef="#br0" timeOffset="31351.74">7514 2646 0,'0'0'16,"0"-21"-16,21-22 15,-21 22-15,0 0 16,-21 21 0,0 21-1,0 0-15,21 22 0,-21-22 16,-1 21-16,1 1 0,-21-1 0,21 0 16,0 1-16,-1 20 0,-20 1 0,0-22 15,21 21-15,-22 1 0,1-1 16,0-20-16,20 20 0,-20-20 0,0 20 15,-1-21-15,22 1 0,-21-22 16,21 21-16,0-21 0,-1 1 0,22-1 16,0 0-16,22-42 31,-1 0-15,0-1-16,0-20 0,0 21 15</inkml:trace>
  <inkml:trace contextRef="#ctx0" brushRef="#br0" timeOffset="31747.47">7853 2604 0,'21'0'32,"-42"0"-32,21 21 0,-21 0 15,-1 21-15,1-21 16,0 22-16,0-22 0,0 21 0,0 22 16,-22-22-16,22 0 0,-21 22 0,-1-22 15,22 22-15,-21-1 0,0 1 16,-1-22-16,1 0 0,21 1 0,-22 20 15,1-20-15,21-1 0,-21 0 0,20 1 16,1-1-16,0-21 16,0 21-16,0-20 0,0-1 0,21 0 15,0 0-15,0 0 0,0-42 47,0 0-47,21 0 0,0 0 16,0-1-16</inkml:trace>
  <inkml:trace contextRef="#ctx0" brushRef="#br0" timeOffset="32115.9">8297 2709 0,'0'0'0,"0"22"16,0-1-16,0 0 0,-21 21 16,0-21-16,0 22 0,21-1 0,-21 0 15,-1 1-15,1-1 0,0 0 0,0 1 16,0 20-16,0-20 15,-1-1-15,1 0 0,0 1 0,0-22 16,21 21-16,0 0 0,-21-20 0,21-1 16,0 0-16,0 0 0,0 0 15,0 0-15,21-21 16,0 0-16,0 0 0,0 0 16,1 0-16,-1 0 0,0 0 15,0-21-15,0 0 0</inkml:trace>
  <inkml:trace contextRef="#ctx0" brushRef="#br0" timeOffset="32327.81">8001 3260 0,'21'-21'31,"0"-1"-31,0 22 16,1 0-16,20-21 0,-21 21 16,0 0-16,0-21 0,1 21 0,-1 0 15,0-21-15,0 21 0,0-21 16</inkml:trace>
  <inkml:trace contextRef="#ctx0" brushRef="#br0" timeOffset="32824.24">8911 3239 0,'0'0'0,"21"-22"0,-21-41 16,0 42 0,0 0-16,0-1 0,0 1 0,0 0 15,0 0-15,0 0 0,0 0 0,-21-1 16,0 22 0,0 0-16,0 0 0,-1 0 0,1 0 15,0 0-15,0 22 0,0-1 16,0-21-16,-1 21 0,1 21 0,-21-21 15,21 1-15,0 20 0,-1-21 0,22 21 16,-21-20-16,21 20 0,-21-21 16,21 21-16,0-20 0,0-1 15,0 0-15,0 0 0,0 0 16,21 0-16,0-21 0,1 0 16,-1 0-16,0 0 0,0 0 0,0 0 15,0 0-15,22 0 0,-22-21 0,0 0 16,0 0-16,0 0 0,1 0 15,-1-1-15,0 1 0,0 0 0,0-21 16,0 21-16,1-22 0,-1 22 0,0-21 16,-21 21-16,0-1 0,21 1 15,0 0-15,-21 0 0</inkml:trace>
  <inkml:trace contextRef="#ctx0" brushRef="#br0" timeOffset="32964.26">9017 3090 0,'0'0'0,"-21"64"15,0-43-15,21 0 16,0 0-16,0 1 0,-22-1 15,22 0-15,0 0 0,0 0 0,0 0 16,0 1-16,0-1 0,22 0 16,-1-21-1,0 0-15,0 0 0,21 0 16,-20 0-16,-1-21 0,21 21 0,-21-21 16</inkml:trace>
  <inkml:trace contextRef="#ctx0" brushRef="#br0" timeOffset="33471.37">9546 3048 0,'0'0'0,"0"-21"0,-21 0 15,21 0-15,0-1 0,0 1 16,-21 21 0,0 0-16,-1 0 0,1 0 15,0 21-15,0 1 16,0-1-16,0 0 0,-1 0 0,1 21 15,0-20-15,21 20 0,-21-21 0,21 0 16,-21 0-16,21 22 0,0-22 16,0 0-16,0 0 15,21-21-15,0 0 0,0 0 16,0 0-16,1 0 16,-1 0-16,0 0 0,0-21 0,0 0 15,0 0-15,1 21 0,-1-21 0,0-1 16,0 1-16,-21 0 0,0 0 15,0 0-15,21 21 0,-21-21 0,0-1 16,0 1-16,-21 42 47,0 1-47,21-1 0,0 0 16,-21 0-16,21 0 0,-21 22 0,-1-22 15,22 21-15,0 0 0,-21 1 16,21-1-16,-21 0 0,21 1 0,0-1 15,0 0-15,-21 1 0,21-1 0,0 0 16,0 1-16,0 20 0,0-20 16,0 20-16,0-21 0,0 22 0,0-1 15,21 1-15,-21-22 0,0 22 0,21-1 16,-21-20-16</inkml:trace>
  <inkml:trace contextRef="#ctx0" brushRef="#br0" timeOffset="33664.26">9313 4847 0,'-127'0'31,"85"0"-31,0 0 0,-22-21 0,22 0 16,-22 0-16,1 0 0,-1-22 0,1 22 15,-1-21-15,1-1 0,20 1 16,1 0-16,0-1 0,21 1 0,-1 0 16,1-1-16,0 1 0,21 0 0,0-1 15,0 1-15,0 21 0,0-21 16,21-1-16,0 22 0,22-21 0,-22 21 15,21-22-15,1 1 0,-1 21 0,0-22 16,22 1-16,-22 21 0</inkml:trace>
  <inkml:trace contextRef="#ctx0" brushRef="#br0" timeOffset="34616.26">9461 3810 0,'0'0'0,"0"21"0,0 0 0,0 1 16,0-1-16,0 0 15,0 0-15,-21 0 0,21 0 16,0 1-16,-21 20 0,21-21 0,0 0 15,0 22-15,0-22 0,-21 21 0,21-21 16,0 0-16,0 22 0,-21-22 16,21 21-16,0-21 0,0 1 0,0 20 15,0-21-15,0 0 0,0 22 0,-21-22 16,21 0-16,0 0 0,-22 0 0,22 0 16,0 1-16,0-1 0,-21 0 15,21 0-15,-21 0 0,0-21 0,21 21 16,-21-21-16,0 0 0,-1 22 15,1-22-15,0 21 0,0-21 16,0 21-16,0-21 0,-1 0 16,-20 0-16,21 0 0,0 0 0,0 0 15,-22 0-15,22 0 0,0 0 0,0-21 16,0 21-16,-22-21 0,22-1 16,0 22-16,0-21 0,0 0 15,21 0-15,0 0 0</inkml:trace>
  <inkml:trace contextRef="#ctx0" brushRef="#br0" timeOffset="34829.35">10456 3196 0,'0'0'0,"-21"0"16</inkml:trace>
  <inkml:trace contextRef="#ctx0" brushRef="#br0" timeOffset="35812.3">9842 3048 0,'0'0'0,"0"-21"16,0 42 46,0 0-46,0 0-16,0 1 0,0 20 0,0-21 15,0 21-15,0-20 0,0 20 0,0-21 16,0 21-16,-21-20 0,21-1 16,0 0-16,0 0 0,-21 0 0,21 0 15,0 1-15,0-1 16,0-42 15,0-1-15,0 1-16,0 0 0,0 0 15,0-21-15,0 20 0,21 1 16,-21 0-16,21-21 0,-21 21 0,22-22 16,-22 22-16,21-21 0,0 21 15,0-1-15,0-20 0,0 21 0,1 21 16,-1-21-16,21 0 0,-21-1 0,0 22 15,22 0-15,-22 0 0,0 0 16,21 0-16,-20 0 0,-1 22 0,0-1 16,0 0-16,-21 21 0,0-21 15,21 1-15,-21 20 0,0-21 16,0 21-16,0-20 0,0 20 0,0-21 16,0 21-16,0-20 0,0-1 0,0 0 15,0 0-15,0 0 16,-21-21-16,21 21 15,0-42 17,0 0-32,21 0 15,0 0-15</inkml:trace>
  <inkml:trace contextRef="#ctx0" brushRef="#br0" timeOffset="36360.03">11070 3006 0,'0'0'0,"0"-43"16,0 22-1,-21 0-15,0 21 0,0-21 0,-1 0 16,1 21-16,0 0 0,-21 0 15,21 0-15,-22 0 0,22 0 16,-21 21-16,21 0 0,-22 0 0,22 0 16,-21 22-16,21-22 0,-1 0 15,1 21-15,0-20 0,0 20 0,21 0 16,0-21-16,-21 1 0,21 20 0,0-21 16,0 0-16,0 0 0,0 1 15,21-22-15,0 21 0,0-21 0,0 0 16,1 0-16,-1 0 0,21 0 0,0 0 15,-20 0-15,20-21 0,0-1 16,1 1-16,-22 0 0,21 0 0,-21 0 16,22-22-16,-22 22 0,0 0 15,0 0-15,0 0 0,0-22 16,-21 22-16,22 0 0,-22 0 0,0 0 16,0 0-16,0 42 31,0 0-31,0 0 0,0 0 15,0 0-15,-22 1 0,22-1 0,-21 21 16,21-21-16,0 22 0,-21-22 16,21 0-16,0 0 0,0 0 0,0 0 15,0 1-15,0-1 0,21-21 16,0 0-16,1 0 16,-1 0-16,0 0 0,0-21 15,0-1-15,22 22 0</inkml:trace>
  <inkml:trace contextRef="#ctx0" brushRef="#br0" timeOffset="36456.92">11493 2963 0</inkml:trace>
  <inkml:trace contextRef="#ctx0" brushRef="#br0" timeOffset="37056.19">11282 3133 0,'21'0'15,"-42"0"-15,63 0 0,-42 21 0,21-21 16,-21 21-16,0 0 0,0 0 15,0 1-15,0-1 0,0 0 0,0 0 16,0 0-16,0 0 16,21-21 15,-21-21-15,0 0-16,0 0 0,0 0 15,22 0-15,-22-1 0,21-20 0,-21 21 16,21 0-16,0 0 0,-21-22 15,21 22-15,0 0 0,1 0 0,-1 0 16,0-1-16,0 22 0,21-21 0,-20 21 16,-1 0-16,21 0 0,-21 0 15,0 21-15,22 1 0,-22-22 16,21 21-16,-21 0 0,1 0 0,20 21 16,-42-20-16,0-1 0,0 0 15,0 21-15,0-21 0,0 1 0,0-1 16,0 21-16,-21-21 0,0-21 0,-1 21 15,22 1-15,-21-22 0,0 21 16,0-21 0,21-21-1,0-1 1,0 1-16,0 0 0,21-21 16,-21 21-16,21-1 0,0-20 15,1 21-15,-1 0 0,21-22 0,-21 22 16,22 0-16,-22 0 0,21 0 15,0 0-15,-20-1 0,20 22 0,0 0 16,1 0-16,-1 0 0,-21 0 0,21 22 16,-20-22-16,-1 21 0,0 0 15,-21 0-15,0 21 0,0-20 0,0-1 16,0 0-16,0 21 0,0-21 0,-21 1 16,0-1-16,21 0 0,-22 0 15,1 0-15,0-21 0,21 21 0,-21 1 16,21-44 31,21 1-32</inkml:trace>
  <inkml:trace contextRef="#ctx0" brushRef="#br0" timeOffset="37475.33">12869 3027 0,'85'-42'31,"-64"20"-31,-21 1 15,21 0-15,-21 0 0,0 0 16,0 0-16,0-1 0,-21 1 16,0 21-16,0 0 15,0 0-15,-1 0 0,-20 0 16,21 21-16,0 1 16,0-1-16,-1 0 0,1 0 0,0 21 15,0-20-15,0 20 0,21 0 0,0-21 16,-21 22-16,21-22 0,0 21 15,0 1-15,0-22 0,0 0 0,0 0 16,0 0-16,21 0 0,0 1 0,0-1 16,0-21-16,0 0 0,22 0 15,-1 0-15,-21 0 0,22 0 0,-1 0 16,0-21-16,-21 21 0,22-22 0,-22 1 16,0 0-16,21-21 0</inkml:trace>
  <inkml:trace contextRef="#ctx0" brushRef="#br0" timeOffset="38136.35">13970 2201 0,'21'0'31,"0"0"-16,0-21-15,22 21 0,-22 0 16,21 0-16,1-21 0,-1 21 0,21 0 16,-41 0-16,20 0 0,0 0 0,-21-21 15,22 21-15,-22 0 0,42 0 16,-84 0 0,-21 0-16,21 0 0,-22 0 15,1 0-15,0 0 0,-1 0 16,-20 0-16,21 0 0,-1 0 0,1 0 15</inkml:trace>
  <inkml:trace contextRef="#ctx0" brushRef="#br0" timeOffset="38523.69">14012 2138 0,'-42'0'16,"127"0"-16,-128 0 0,-20 0 0,42 0 0,-1 0 0,1 0 16,0 0-16,0 0 0,0 0 15,21 21 17,0 0-32,0 0 15,0 1-15,0-1 16,0 0-16,0 0 0,0 21 15,0-20-15,-21 20 0,21-21 0,0 21 16,-22 1-16,22-1 0,0 0 16,0 22-16,-21-22 0,21 1 0,-21 20 15,21-21-15,-21 22 0,0-22 16,0 22-16,21-1 0,-22-20 16,1 41-16,0-20 0,0-1 0,0 1 15,0-1-15,-1 1 0,1-1 0,0-20 16,0 20-16,21 1 0,0-22 15,-21 0-15,21 22 0,0-22 0,0 0 16,0-20-16,0 20 0,0 0 0,21-21 16,-21 22-16,21-22 0,0 0 15,22 0-15,-22-21 0,21 21 0,-21-21 16,22 0-16,-1 0 0,0 0 0,1 0 16,20 0-16,-21 0 0,22 0 15,-22 0-15,-21-21 0,43 0 16,-22 0-16,43 0 0,-43 21 0,-21 0 15,1 0-15</inkml:trace>
  <inkml:trace contextRef="#ctx0" brushRef="#br0" timeOffset="38556.69">14309 4064 0,'0'0'0</inkml:trace>
  <inkml:trace contextRef="#ctx0" brushRef="#br0" timeOffset="52708.3">14541 2709 0,'0'0'0,"0"-21"32,0 0-17,0 0 1,22 21 0,-22-21-16,0 0 15,0-1-15,0 1 16,-22 0-1,1 21-15,0 0 16,0 0-16,0 0 0,-22 0 16,22 21-16,-21 0 0,0 1 0,-1-1 15,1 0-15,0 21 0,-1-21 0,1 22 16,21-1-16,-22 0 0,22 1 16,-21-1-16,21 0 0,0 1 0,21-22 15,0 21-15,0 1 0,0-22 16,0 21-16,0-21 0,0 22 0,21-22 15,0 0-15,0 0 0,0 0 0,0 0 16,1-21-16,20 22 16,-21-22-16,0 0 0,22 0 0,-1 0 15,-21 0-15,21 0 0,1-22 0,-1 1 16,0 21-16,-20-21 0</inkml:trace>
  <inkml:trace contextRef="#ctx0" brushRef="#br0" timeOffset="53112.28">14795 2900 0,'-42'0'31,"21"21"-31,0 0 0,0-21 16,-1 43-16,1-22 0,0 0 15,-21 0-15,21 21 0,21-20 0,-22 20 16,1-21-16,21 0 0,-21 22 0,21-22 15,0 0-15,0 0 0,0 0 16,21 0-16,0-21 0,1 0 16,-1 0-16,0 0 0,0 0 0,21 0 15,-20 0-15,-1 0 0,21-21 16,-21 21-16,0-21 0,22 0 0,-22 0 16,0 0-16,0-22 0,0 22 0,-21 0 15,0 0-15,0-22 0,0 22 16,0 0-16,0 0 0,-21 0 15,0 0-15,0-1 0,0 22 0,0 0 16,-1-21-16,1 21 0,0 0 16,0 0-16,0 0 0,0 0 0,-1 21 15,1 1-15,21-1 0,0 0 16,0 0 0,21-21-16,1 0 0,-1 0 15,0 0-15,0 0 0</inkml:trace>
  <inkml:trace contextRef="#ctx0" brushRef="#br0" timeOffset="53592.08">15219 2942 0,'21'-21'32,"-21"42"-17,0 0-15,-21 1 16,21-1-16,-21 0 0,21 0 15,0 21-15,0-20 0,-22-1 16,22 0-16,-21 21 0,21-21 0,0 1 16,0-1-16,0 0 0,0 0 0,-21 0 15,21 0-15,0-42 47,0 0-31,0 0-16,0 0 0,0 0 0,0-1 15,0-20-15,21 21 0,-21-21 0,21 20 16,1-20-16,-1 21 0,21 0 16,-21-22-16,22 22 0,-1 0 0,-21 0 15,21 0-15,1 21 0,-1 0 16,-21 0-16,22 0 0,-1 0 0,0 0 16,-21 21-16,22-21 0,-22 21 0,0 0 15,0 22-15,-21-22 0,0 0 16,0 0-16,0 21 0,0-20 0,0-1 15,-21 21-15,21-21 0,-21 0 16,0 1-16,21-1 0,0 0 16,-21 0-16,21 0 0,-22-21 0,22 21 15,0-42 17,0 0-32</inkml:trace>
  <inkml:trace contextRef="#ctx0" brushRef="#br0" timeOffset="53876.35">16277 5165 0,'0'0'15,"0"-360"-15,0-21 0,-21 42 0,21 64 16,-21 85-16,0 20 0,-1 64 0,1 43 15,0-1-15,0 43 0,0 0 16,0 21-16,-1 21 0,22 0 16,-21 1-16,21-1 0,0 0 15,0 0-15,0 0 16,21-21 0,1 0-16,-1 0 0,0 0 0,0 0 15,0-21-15,0 0 16,1 0-16,-1 0 0</inkml:trace>
  <inkml:trace contextRef="#ctx0" brushRef="#br0" timeOffset="54048.55">15960 3006 0,'0'0'0,"-43"0"0,22 0 31,0 0-31,42 0 16,0 0-1,22 0-15,-22-21 0,21 21 0,-21 0 16,22 0-16,-1-22 0,0 22 0,1 0 16,-1-21-16,0 21 0</inkml:trace>
  <inkml:trace contextRef="#ctx0" brushRef="#br0" timeOffset="54727.48">16298 2540 0,'0'0'0,"21"0"16,1-63-1,-22 84 17,0 0-32,0 0 15,0 0-15,0 22 0,0-22 0,-22 21 16,1 0-16,0 1 0,0-1 16,21 0-16,-21 1 0,0-1 0,-1 0 15,1 1-15,21-22 0,0 21 0,-21 1 16,21-22-16,0 21 0,-21-21 15,21 0-15,0 1 0,0-1 0,0 0 16,0 0-16,21-21 0,0 21 0,0-21 16,1 0-16,-1 0 15,0 0-15,0 0 0,0 0 16,22 0-16,-22-21 0,0 0 0,0 0 16,0 0-16,0-1 0,1 1 15</inkml:trace>
  <inkml:trace contextRef="#ctx0" brushRef="#br0" timeOffset="54996.36">16087 2858 0,'0'0'0,"-22"21"0,1 0 16,0-21-16,21 21 15,21-21 1,0 0-16,1 0 16,-1 0-16,0 0 0,21 0 0,1 0 15,-22 0-15,21 0 0,-21 0 16,0 0-16,22 0 0,-22 0 0,0 0 16,0 0-1,0 0 1</inkml:trace>
  <inkml:trace contextRef="#ctx0" brushRef="#br0" timeOffset="55679.69">16954 3112 0,'43'0'31,"-43"-22"-31,21 22 16,-21-21-16,21 0 15,-21 0-15,21 0 16,-21 0-16,0-1 0,0 1 16,0 0-16,0 0 0,0 0 0,-21 0 15,0 21-15,21-22 0,-21 1 0,0 21 16,-1 0-16,1 0 0,0 0 15,0 0-15,0 0 0,0 21 0,-22 1 16,22-1-16,0 0 0,0 0 0,-22 0 16,22 22-16,0-22 0,0 21 15,0-21-15,0 22 0,21-22 0,0 0 16,0 21-16,0-21 0,0 1 16,0-1-16,0 0 0,21 0 15,0-21-15,0 0 0,0 0 16,0 0-16,1 0 0,-1 0 15,21 0-15,-21-21 0,0 21 0,1-21 16,20 0-16,-21-1 0,0 1 0,0 0 16,1 0-16,-1 0 0,0-22 15,0 22-15,-21 0 0,21 0 0,-21 0 16,21 0-16,-21-1 0,0 1 16,-21 42 15,0 1-31,21-1 15,0 0-15,0 0 0,-21 21 16,21-20-16,0-1 0,-21 0 0,21 21 16,0-21-16,0 1 0,0-1 15,0 0-15,21 0 0,0-21 16,0 0-16,0 0 0,1 0 0,-1 0 16,0 0-16,21 0 0,-21 0 15,1-21-15,-1 0 0,21 0 0,-21-1 16,0 1-16,1 0 0,-1 0 0,0 0 15,0-22-15,0 22 0,0 0 16,-21 0-16,22 0 0,-22 0 0,21 21 16,-21-22-16</inkml:trace>
  <inkml:trace contextRef="#ctx0" brushRef="#br0" timeOffset="55808.2">17441 3069 0,'0'64'15,"0"-43"-15,0 0 16,0 0-16,0 0 0,0 1 15,0-44 17,0 1-17</inkml:trace>
  <inkml:trace contextRef="#ctx0" brushRef="#br0" timeOffset="55884.76">17505 2836 0,'0'0'0,"0"-21"0</inkml:trace>
  <inkml:trace contextRef="#ctx0" brushRef="#br0" timeOffset="55964.98">17441 2773 0,'0'21'31,"0"0"-15,21-21-16,1 21 0,-1-21 16</inkml:trace>
  <inkml:trace contextRef="#ctx0" brushRef="#br0" timeOffset="56444.28">17780 2921 0,'0'64'32,"-21"-43"-17,21 0-15,0 0 0,0 0 0,-21 0 16,21 22-16,0-22 0,0 0 0,0 0 15,0 0-15,0 1 0,0-1 16,0 0-16,-22-21 0,22 21 0,0-42 47,0 0-31,0 0-16,0-22 15,0 22-15,22 0 0,-22 0 0,21-22 16,0 22-16,0-21 0,0 21 0,0-22 15,1 22-15,20 0 0,-21-21 16,21 21-16,1 21 0,-22-22 0,21 22 16,1 0-16,-1 0 0,-21 0 15,0 22-15,0-1 0,1 0 0,-1 21 16,-21-21-16,21 22 0,-21-22 16,0 21-16,0-21 0,0 22 15,-21-22-15,0 21 0,-1-21 0,1 1 16,0-1-16,0 0 0,0 0 0,0 0 15,-1 0-15,1-21 0,21-21 47,21 0-47,1 21 0</inkml:trace>
  <inkml:trace contextRef="#ctx0" brushRef="#br0" timeOffset="56907.72">18859 2963 0,'0'0'0,"0"-21"16,43-21-1,-22 21-15,-21 0 0,0-1 16,0 1-16,-21 0 16,0 21-16,-1 0 15,1 0-15,0 0 0,-21 21 0,-1 0 16,22-21-16,-21 22 0,21-1 15,-22 0-15,22 0 0,0 0 0,-21 0 16,42 1-16,-21-1 0,21 0 16,0 0-16,0 0 15,21-21-15,0 21 0,0-21 16,0 0-16,22 0 0,-22 22 16,21-22-16,0 0 0,-20 0 0,-1 21 15,21-21-15,-21 0 0,0 0 0,1 21 16,-1-21-16,0 21 0,0 0 15,-21 0-15,0 1 16,0-1-16,0 0 16,-21-21-16,0 21 0,-22-21 15,22 21-15,0-21 0,-21 0 0,21 0 16,-22 21-16,22-21 16,0 0-16,0 0 0,0 0 0,-1 0 15,1 0-15,0 0 0,0 0 0,0 0 16,21-21 15,0 0-31</inkml:trace>
  <inkml:trace contextRef="#ctx0" brushRef="#br0" timeOffset="57775.3">20489 1863 0,'0'0'0,"21"0"0,43-43 16,-43 43-16,0 0 15,0-21-15,1 21 0,-1-21 16,-21 0 0,0 0 15,-21 21-31,-1 0 0,1 0 15,0 0-15,0 0 16,0 0-16,0 21 0,-22-21 0,22 21 16,0-21-16,-21 21 0,20 0 15,-20 1-15,0-1 0,-1 0 0,1 0 16,0 0-16,-1 22 0,1-1 16,0-21-16,-1 21 0,1 1 0,0-1 15,21 0-15,-22 22 0,1-1 16,21 1-16,-22 21 0,22-22 0,-21 22 15,21-22-15,-22 22 0,22-22 0,0 22 16,21-21-16,0-1 16,-21 22-16,21-22 0,0 1 0,0-1 15,0 1-15,21-1 0,0-20 0,22 20 16,-22-21-16,42 1 0,-20-22 16,-1 21-16,21-21 0,1 1 0,-1-1 15,1 0-15,-1-21 0,22 0 16,-21 0-16,20 0 0,-20 0 0,-1-21 15,-20 21-15,20-43 0,-21 22 0,1 0 16</inkml:trace>
  <inkml:trace contextRef="#ctx0" brushRef="#br0" timeOffset="58980.32">20553 2371 0,'0'0'15,"21"0"-15,-21-21 0,0-1 16,0 1 15,21 21 1,-21-21 218,-21 42-204,0 0-46,21 1 16,-21 20-16,-1 0 0,1 1 0,0-1 16,0 0-16,21 22 0,-21-22 15,0 0-15,-1 22 0,1-22 0,21 1 16,0-1-16,-21 0 0,21-21 16,0 22-16,0-22 0,0 21 15,0-21-15,0 1 0,0-1 16,0 0-16,0 0 15,21-21-15,0 0 16,1 0 15,-22-21-31,21 21 16,-21-21-16,0 0 0,21-1 16,0 1-16,0 21 15</inkml:trace>
  <inkml:trace contextRef="#ctx0" brushRef="#br0" timeOffset="59387.44">20235 2731 0,'-21'0'15,"42"0"17,0 0-32,1 0 0,20 0 15,-21 0-15,21 0 0,-20 0 16,20 0-16,0 0 0,-21 0 16,1 0-16,-1 0 0,0 0 0,0 0 15,0 0-15,-21-22 16,21 22-16,1 0 15</inkml:trace>
  <inkml:trace contextRef="#ctx0" brushRef="#br0" timeOffset="59764.23">20891 2879 0,'0'0'0,"22"0"47,-22-21-47,21 21 15,0-22-15,0 1 0,0 21 0,0-21 16,1 0-16,-1 21 0,0-21 16,0 0-16,0-1 0,-21 1 15,-21 21 1,-21 0-1,21 0-15,-1 21 0,-20 1 0,21-1 16,-21 0-16,20 0 0,-20 21 16,21-20-16,0-1 0,0 21 15,-1-21-15,22 0 0,0 1 0,0-1 16,0 0-16,0 0 0,22 0 16,-1-21-16,0 0 0,0 0 15,21 0-15,-20 0 0,20 0 0,0 0 16,1 0-16,-22 0 0,21 0 15,0-21-15</inkml:trace>
  <inkml:trace contextRef="#ctx0" brushRef="#br0" timeOffset="60011.76">21421 2731 0,'0'0'0,"0"-22"0,0 1 15,21 21 1,0 0-1,0 0-15,0 21 16,22 1-16,-22-1 0,0 0 0,0 0 16,0 0-16,0 0 0,1 1 0,-1-1 15,0 0-15,-21 0 0,0 0 16,0 0-16,0 1 0,0-1 0,0 0 16</inkml:trace>
  <inkml:trace contextRef="#ctx0" brushRef="#br0" timeOffset="60092.49">21865 2667 0,'0'0'0,"0"-21"0,-21 0 16</inkml:trace>
  <inkml:trace contextRef="#ctx0" brushRef="#br0" timeOffset="60232.48">21780 2625 0,'-21'42'16,"0"-21"-16,-21 0 0,21 1 15,-1-1-15,1 21 0,-21-21 0,21 22 16,-22-22-16,1 0 16,21 0-16,-21 0 0,20 22 0,1-43 15,0 21-15,21 0 0,0 0 0,21-21 32,0 0-32,22 0 0,-22 0 15,21-21-15</inkml:trace>
  <inkml:trace contextRef="#ctx0" brushRef="#br0" timeOffset="60511.75">22267 2371 0,'0'0'0,"21"-43"0,1 22 0,-1 0 16,-21 42 15,-21 22-31,-1-22 0,1 21 15,21 22-15,-21-22 0,0 0 16,0 22-16,0-22 0,-1 0 0,1 1 16,21-1-16,-21 0 0,0 1 15,0-1-15,21-21 0,0 0 0,0 22 16,-21-22-16,21 0 0,0 0 16,21-21-1,0 0 1,0 0-16,0-21 0,0 21 15,-21-21-15</inkml:trace>
  <inkml:trace contextRef="#ctx0" brushRef="#br0" timeOffset="60688.27">21950 2731 0,'0'0'0,"-21"0"0,-1 0 15,44 0 1,-1 0-1,0 0-15,0 0 0,21 0 0,-20 0 16,20 0-16,0 0 0,1 0 0,-1 0 16,0-22-16,1 22 15,-1-21-15,0 21 0</inkml:trace>
  <inkml:trace contextRef="#ctx0" brushRef="#br0" timeOffset="60987.8">23050 2350 0,'0'0'0,"0"-22"32,-21 22-32,0 0 0,0 0 0,0 22 15,0-1-15,-1 0 0,1 0 0,0 21 16,-21 1-16,21-1 0,-1-21 15,-20 22-15,21-1 0,0 0 0,0 1 16,-1-1-16,22-21 0,0 21 16,0-20-16,0 20 0,0-21 0,0 0 15,0 0-15,22 1 0,-1-1 0,0-21 16,0 21-16,21-21 0,1 0 16,-22 0-16,21 0 0,1 0 0,-22 0 15,21 0-15,0-21 0</inkml:trace>
  <inkml:trace contextRef="#ctx0" brushRef="#br0" timeOffset="61308.34">23516 2265 0,'0'0'15,"0"-21"1,21 21-16,0 0 0,1 0 15,-1 0-15,21 0 0,-21 0 0,22 21 16,-1 0-16,0 0 0,-21 0 16,1 1-16,20 20 0,-21 0 15,-21 1-15,0-1 0,21 0 0,-21 1 16,0-1-16,0 21 0,-21-20 16,0-1-16,0 0 0,-22-20 0,22 20 15,-21 0-15,0-21 0,-1 1 0,1-1 16,0 0-16,-1 0 0,22 0 15,-21-21-15,21 0 0,-1 21 0,1-21 16,21-21 0,43 0-1</inkml:trace>
  <inkml:trace contextRef="#ctx0" brushRef="#br0" timeOffset="61667.85">24384 3027 0,'0'0'0,"-21"21"16,0-21-16,-1 0 0,1 0 16,21-21 15,0 0-31,0 0 15,21-1-15,1 22 16,-22-21-16,21 21 0,0-21 16,0 21-16,0 0 0,0 0 15,1 0 1,-22 21-16,0 0 16,0 1-16,0-1 0,0 0 15,0 0-15,-22 0 0,1 0 16,0 1-16,0 20 0,-21-21 0,20 0 15,1 0-15,-21 1 0,21-1 16,-22 0-16,1 0 0,0-21 0,-1 21 16</inkml:trace>
  <inkml:trace contextRef="#ctx0" brushRef="#br0" timeOffset="62021.41">25252 2096 0,'0'-22'0</inkml:trace>
  <inkml:trace contextRef="#ctx0" brushRef="#br0" timeOffset="62272.49">25231 2074 0,'-22'22'15,"22"-1"1,0 0-16,22-21 31,-1 0-15,0 0-16,0 0 15,-21-21-15,21 21 16,-21-21-16,21 21 0,-21-22 0,0 1 31,-21 42-15,0-21-16,21 22 16,-21 20-16,0-21 0,21 0 15,-21 22-15,21-22 0,-22 21 0,22 0 16,-21-20-16,21 20 0,0 0 0,0-21 15,0 22-15,0-22 0</inkml:trace>
  <inkml:trace contextRef="#ctx0" brushRef="#br0" timeOffset="62636.57">26183 2392 0,'0'0'15,"0"-64"1,0 43-16,-21 21 16,0 21-16,0 1 15,-1-1-15,22 0 0,-21 21 16,0 1-16,0-22 0,0 21 15,0 0-15,-1 1 0,1-1 0,0 0 16,0 1-16,0-1 0,0-21 16,21 22-16,0-22 0,-22 21 0,22-21 15,0 0-15,0 1 0,0-1 16,0 0-16,22-21 16,-1 0-16,0 0 0,0 0 15,0 0-15,0 0 0,1-21 0,-1 21 16,0-21-16,0-1 0,-21 1 15</inkml:trace>
  <inkml:trace contextRef="#ctx0" brushRef="#br0" timeOffset="62824.62">25590 2709 0,'0'0'0,"-21"0"0,0 0 0,42 0 31,0 0-16,1 0-15,20 0 0,-21 0 16,21 0-16,1 0 0,20 0 0,-20 0 16,20 0-16,-21 0 0,1 0 0,-1 0 15,0 0-15,1 0 0,-1 0 16</inkml:trace>
  <inkml:trace contextRef="#ctx0" brushRef="#br0" timeOffset="63064.42">26437 2498 0,'0'0'0,"21"21"15,-21 0-15,0 0 16,0 22-16,0-22 0,0 0 16,0 0-16,0 21 0,21-20 0,-21-1 15,0 21-15,0-21 0,0 0 16,0 1-16,0-1 0,0 0 15,0 0-15,0 0 0,0 0 16,22-21-16,-1 0 31,0 0-31,0 0 0</inkml:trace>
  <inkml:trace contextRef="#ctx0" brushRef="#br0" timeOffset="63299.94">26903 2519 0,'0'0'0,"0"-21"16,21 0 0,-42 21-1,21 21 1,-21 0-16,-1 21 0,1-21 0,-21 1 16,21 20-16,0-21 0,-1 0 0,-20 22 15,21-22-15,0 0 0,0 0 16,-22 21-16,43-20 0,-21-22 0,0 21 15,21 0-15,0 0 16,21-21 0,0 0-16</inkml:trace>
  <inkml:trace contextRef="#ctx0" brushRef="#br0" timeOffset="63724.12">27411 2159 0,'0'21'15,"0"0"1,-21-21-1,21-21 48,21 0-63,0 0 16,0 21-1,-21 21 1,0 0-1,0 0-15,0 1 16,0-1-16,0 0 0,0 0 0,-21 0 16,0 0-16,0 1 0,21-1 15,-22-21-15,1 21 0,21 0 16,-21-21-16,0 0 16</inkml:trace>
  <inkml:trace contextRef="#ctx0" brushRef="#br0" timeOffset="64000.32">27347 2265 0,'0'-21'15,"0"0"1,0-1-1,21 22-15,1 0 0,-22 22 47,0-1-47,0 0 16,0 21-16,0-21 0,0 1 0,0 20 16,-22-21-16,1 21 0,0-20 0,21 20 15,-21-21-15,0 0 0,0 0 16,-1 1-16</inkml:trace>
  <inkml:trace contextRef="#ctx0" brushRef="#br0" timeOffset="65436.84">28003 1524 0,'0'21'47,"22"-21"-47,-1 21 0,-21 1 15,42 20-15,-21-21 0,0 21 16,1 1-16,20-1 0,-21 22 0,0-22 15,22 21-15,-22-20 0,0 20 16,0 1-16,-21-22 0,0 22 0,0 20 16,0-20-16,0-1 0,-21 1 15,0-1-15,0 1 0,-1-1 0,-20-20 16,0-1-16,-1 0 0,1 1 0,-21-1 16,20-21-16,-20 0 15,20 22-15,-20-22 0,21-21 0,-1 21 16,1 0-16,21-21 0,0 0 0,-1 0 15,1 0-15,21-21 16,0 0 0,21 0-16,-21-1 0,22 1 15</inkml:trace>
  <inkml:trace contextRef="#ctx0" brushRef="#br0" timeOffset="66136.25">28363 1312 0,'0'-21'0,"21"21"32,22 0-32,-22 0 0,21-21 15,-21 21-15,43 0 0,-22 0 16,1 0-16,20 0 0,1 0 0,-1 0 15,-21 0-15,22 0 0,-1 21 16,1-21-16,-22 0 0,1 0 0,20 21 16,-42-21-16,22 22 0,-22-22 15,0 21-15,0-21 0,0 21 0,-21 0 16,0 0-16,0 22 16,0-22-16,0 21 0,-21 22 0,21-22 15,-21 21-15,0 1 0,0-22 16,-1 43-16,1-43 0,0 22 0,0-1 15,0 1-15,0-1 0,-1 1 16,1 20-16,0-20 0,0-1 0,0 22 16,0-21-16,21-1 0,0 1 0,0-1 15,-22 1-15,22-1 0,0-21 16,-21 22-16,21-1 0,0 1 0,-21-1 16,21-20-16,0 20 0,-21-20 15,0-1-15,0 0 0,-1 1 0,1-1 16,0-21-16,0 21 0,-21-20 15,20-1-15,-20-21 0,0 21 16,-22 0-16,22-21 0,-22 0 0,1 0 16,-1 0-16,1 0 0,-22 0 0,22 0 15,-22 0-15,0 0 0,22 0 16,-1 0-16,1 0 0,-1 0 0,22 0 16,0 0-16,-1 0 0,1 0 0,21 0 15,0 0-15,0 0 0,21-21 16</inkml:trace>
  <inkml:trace contextRef="#ctx0" brushRef="#br0" timeOffset="66267.77">27686 3789 0,'0'0'0,"-42"-21"31</inkml:trace>
  <inkml:trace contextRef="#ctx0" brushRef="#br0" timeOffset="66299.75">27474 3768 0,'-21'21'16,"42"-42"-16,-63 42 0,21-21 0</inkml:trace>
  <inkml:trace contextRef="#ctx0" brushRef="#br0" timeOffset="67345.49">6011 5059 0,'0'0'0,"0"-21"16,0 0-16</inkml:trace>
  <inkml:trace contextRef="#ctx0" brushRef="#br0" timeOffset="67533.58">6032 4953 0,'-21'21'31,"21"0"-31,0 1 0,0-1 0,-21 21 16,21 0-16,-21 1 0,0-1 16,0 22-16,-1-22 0,1 21 0,-21-20 15,21 20-15,-22 1 0,1-1 0,0 1 16,-1-22-16,1 22 0,0-22 16,-1 21-16,22-20 0,-21-1 0,21 0 15,0 1-15,-1-22 0,1 21 16,0-21-16,21 1 0,-21-22 15,42 0 1</inkml:trace>
  <inkml:trace contextRef="#ctx0" brushRef="#br0" timeOffset="67832.05">6138 5525 0,'-63'148'16,"20"-106"-16,22 0 0,-21 22 0,0-22 15,20 22-15,-20-22 0,0 0 16,21 1-16,-22-1 0,22 0 0,0-20 16,0 20-16,21-21 0,0 0 15,21-21 1</inkml:trace>
  <inkml:trace contextRef="#ctx0" brushRef="#br0" timeOffset="68832.38">6477 5122 0,'0'0'0,"0"-21"15,42 0 1,-42 0-16,-21 21 31,0 21-31,21 0 16,-21 0-16,0 22 0,-22-1 0,22 22 15,0-22-15,-21 21 0,20 1 0,-20 21 16,0-22-16,-1 1 0,1 20 16,0-20-16,-1-22 0,22 22 0,-21-22 15,21 0-15,0 1 0,21-22 16,0 0-16,0 0 0</inkml:trace>
  <inkml:trace contextRef="#ctx0" brushRef="#br0" timeOffset="69240.42">7260 5080 0,'0'0'15,"0"21"1,0 0 0,0 1-16,-21-1 0,21 21 0,-21 0 15,0 1-15,-1-1 0,1 0 16,0 22-16,0-22 0,0 22 0,0-1 15,-1-20-15,-20 20 0,21-21 0,21 1 16,0-1-16,-21-21 0,21 22 16,0-22-16,0 0 0,0 0 15,0 0-15,21-21 0,0 0 0,0 0 16,0 0-16,1 0 16,-1 0-16,0-21 0,0 0 0,0 0 15,0 0-15,1-1 0,-1 1 0</inkml:trace>
  <inkml:trace contextRef="#ctx0" brushRef="#br0" timeOffset="69448.47">6879 5630 0,'0'0'0,"-42"22"0,63-22 31,0 0-31,0 0 15,22 0-15,-22 0 0,21 0 16,0 0-16,-20-22 0,20 22 0,0 0 16,1-21-16,-1 21 0,0-21 0,1 0 15,-1 21-15,-21-21 0,21 21 16</inkml:trace>
  <inkml:trace contextRef="#ctx0" brushRef="#br0" timeOffset="70047.3">8043 5821 0,'0'0'0,"21"0"16,-21-21-16,22 0 15,-22-1-15,21 1 0,-21 0 16,21 0-16,-21 0 0,21 0 0,-21-1 15,0 1-15,0 0 0,0 0 0,0 0 16,0-22-16,0 22 0,0 0 16,-21 0-16,21 0 0,-21 0 15,0 21-15,-1 0 0,-20 0 0,21 0 16,0 0-16,-22 0 0,22 0 16,-21 21-16,21 0 0,-22 0 0,22 0 15,-21 22-15,21-22 0,0 21 0,-1 0 16,1-20-16,0 20 0,0 0 15,21-21-15,0 22 0,0-22 0,0 0 16,0 0-16,0 0 0,0 1 16,21-22-16,0 0 0,0 0 0,22 0 15,-22 0-15,21 0 0,1 0 0,-22-22 16,21 1-16,0 0 0,1 0 16,-1 0-16,-21 0 0,22-1 15,-22 1-15,21 0 0,-21-21 0,0 21 16,1-22-16,-22 22 0,0 0 0,21-21 15,-21 20-15,0 1 16,0 0-16,-21 21 16,21 21-16,-22 0 0,22 1 15,-21 20-15,0-21 0,0 0 16,21 22-16,0-1 0,-21-21 0,21 21 16,0-20-16,0-1 0,0 21 0,0-21 15,0 0-15,0 1 0,21-1 16,0-21-16,0 21 0,22-21 15,-22 0-15,21 0 0,-21 0 0,22 0 16,-1 0-16,0 0 0,1 0 16,-1-21-16,21 0 0</inkml:trace>
  <inkml:trace contextRef="#ctx0" brushRef="#br0" timeOffset="70115.78">9059 5503 0,'0'0'0,"0"-21"0</inkml:trace>
  <inkml:trace contextRef="#ctx0" brushRef="#br0" timeOffset="70696.31">8911 5398 0,'0'0'0,"-21"0"0,0 0 0,0 0 0,-22 0 16,22 21-16,-21-21 0,21 21 16,-22 0-16,22 0 0,-21 0 0,21 1 15,-1-1-15,1 0 0,0 21 16,0-21-16,21 22 0,-21-22 0,21 0 16,0 21-16,0-20 0,0-1 15,21 0-15,0-21 0,21 21 0,-20-21 16,20 0-16,0 0 0,1 0 0,-1 0 15,0-21-15,1 21 0,-1-21 16,0 0-16,-21-1 0,22 1 0,-22 0 16,0 0-16,0 21 0,0-21 0,-21 0 15,0-1-15,22 1 0,-22 0 16,0 0-16,-22 21 47,22 21-47,-21 0 0,21 0 0,0 1 15,0-1-15,-21 21 0,21 0 0,-21-20 16,21 20-16,-21 0 0,21 1 16,0 20-16,0-21 0,-21 1 0,21 20 15,-22-20-15,22 20 0,-21 1 0,21-1 16,0 22-16,0-22 0,-21 22 0,0 0 16,21-22-16,-21 22 0,21-1 15,0-20-15,-21 21 0,-1-1 0,22-20 16,-21 20-16,0-20 0,21-1 15,-21 1-15,0-22 0,21 1 0,-21-1 16,-1 0-16,1-21 0,-21 1 16,21-1-16,0-21 0,-22 0 0,22 0 15,-21 0-15,21 0 0,-22 0 0,1-43 16,0 22-16,-1 0 0,22-21 16,-21-1-16,-1-20 0,1 21 0,21-22 15,-21 1-15,20-1 0,22 1 0,0-1 16,0 1-16,0-1 0,0 1 0,0-1 15,0 1-15,22-1 0,-1 1 16,0 20-16,0-20 0,21-1 0,-20 22 16,20-22-16,0 22 0,-21-21 15,22 20-15,-1 1 0,22-22 0,-22 22 16</inkml:trace>
  <inkml:trace contextRef="#ctx0" brushRef="#br0" timeOffset="71431.52">9631 5355 0,'0'0'0,"0"-21"15,0 0-15,-21 21 32,21 21-17,-22 0-15,22 0 0,-21 1 0,21-1 16,-21 0-16,21 21 0,0-21 0,-21 22 16,21-22-16,-21 21 0,21-21 15,-21 22-15,21-22 0,0 0 0,0 0 16,0 0-16,0 1 0,-22-22 47,22-22-47,0 1 0,0 0 15,0 0-15,0 0 0,0 0 0,0-1 16,0-20-16,0 21 0,0-21 16,0 20-16,22-20 0,-1 21 0,0-21 15,0 20-15,21-20 0,-20 21 16,20 0-16,0 0 0,1-1 0,-1 22 15,0 0-15,1 0 0,-1 0 0,0 0 16,1 0-16,-1 22 0,0-1 16,-21 21-16,22-21 0,-22 0 0,0 1 15,-21 20-15,0-21 0,0 0 0,0 0 16,0 22-16,0-22 16,-21 0-16,0 0 0,0 0 0,-1 1 15,1-1-15,0-21 0,0 0 31,21-21-15,0-1 0,21 1-16,0 21 15</inkml:trace>
  <inkml:trace contextRef="#ctx0" brushRef="#br0" timeOffset="72020.24">10837 5398 0,'0'0'0,"21"0"0,1-43 16,-22 22-16,0 0 16,0 0-16,0 0 0,0-1 15,-22 1-15,1 0 0,0 0 16,0 21-16,0-21 0,0 21 15,-1 0-15,-20 0 0,21 0 0,-21 0 16,20 0-16,-20 0 0,21 21 0,-21 21 16,-1-21-16,22 1 0,-21 20 15,21-21-15,-1 21 0,1-20 16,0 20-16,0-21 0,21 21 0,0-20 16,0-1-16,0 21 0,0-21 0,0 0 15,21 1-15,0-1 16,0-21-16,22 0 0,-22 0 0,21 0 15,-21 0-15,22 0 0,-1 0 0,0-21 16,1 21-16,-1-22 0,-21 1 16,22 0-16,-1 0 0,-21 0 0,21 0 15,-20-22-15,-1 22 0,0 0 0,0-21 16,0 20-16,0-20 0,1 21 16,-22 0-16,21 0 0,-21-1 15,0 1-15,0 0 0,0 42 31,-21 0-31,21 1 0,-22-1 16,1 0-16,21 21 0,0-21 0,0 1 16,-21 20-16,21-21 0,0 0 15,-21 0-15,21 22 0,0-22 0,0 0 16,0 0-16,21 0 0,0 1 16,0-22-16,1 0 15,-1 0-15,21 0 0,-21 0 0,0 0 16,22-22-16,-22 1 0,0 21 15,21-21-15,-20 0 0</inkml:trace>
  <inkml:trace contextRef="#ctx0" brushRef="#br0" timeOffset="72563.27">11409 5228 0,'0'0'16,"0"21"-1,0 1 1,-21-22-16,21 21 0,0 0 0,-22 21 15,22-21-15,0 1 0,0-1 0,0 0 16,0 0-16,0 0 0,0 0 16,0 1-16,0-1 0,0 0 15,0 0-15,-21-21 0,21 21 0,0 0 16,-21-21 0,21-21-1,0 0-15,0 0 16,0 0-16,0 0 0,0-22 15,0 22-15,0 0 0,21 0 0,-21-22 16,21 22-16,1 0 0,-1 0 0,-21 0 16,21 0-16,0-1 0,0 1 15,0 0-15,1 21 0,-1 0 0,0 0 16,0 0-16,0 0 0,22 0 16,-22 21-16,0-21 0,0 21 0,21 22 15,-20-22-15,-1 0 0,0 0 16,0 0-16,-21 22 0,0-22 0,0 0 15,0 0-15,0 0 0,0 1 0,0-1 16,0 0-16,0 0 0,-21 0 16,0-21-16,0 0 15,-1 0 1,1-21-16,21 0 16,0 0-16,0 0 0,0-22 15,21 22-15,1 0 16,-1 0-16,0-22 0,0 22 15,21 0-15,1-21 0,-1 21 0,0-1 16,1 1-16,-1 21 0,0 0 0,1 0 16,-1 0-16,0 0 0,-20 0 15,-1 21-15</inkml:trace>
  <inkml:trace contextRef="#ctx0" brushRef="#br0" timeOffset="72688.5">12192 5673 0,'21'0'47,"-21"-21"-47,21-1 0,0 22 15,-21-21-15,22 0 0</inkml:trace>
  <inkml:trace contextRef="#ctx0" brushRef="#br0" timeOffset="73116.31">12721 5271 0,'-21'21'15,"42"-21"17,0 0-17,0 0-15,1 0 0,-1 0 0,0 0 16,0-21-16,0 21 0,0-22 15,22 22-15,-22-21 0,0 21 0,0-21 16,-21 0-16,0 0 0,0 0 16,0-1-16,0 1 0,0 0 15,-21 0-15,0 21 0,0 0 16,0-21-16,-1 21 0,1 0 0,0 0 16,0 0-16,0 21 0,-22 0 15,22 0-15,0 0 0,0 22 0,21-22 16,-21 0-16,0 21 0,-1-20 15,22 20-15,0-21 0,-21 21 16,21-20-16,0-1 0,0 0 0,0 0 16,0 0-16,0 0 0,0 1 0,21-22 15,1 21-15,-1-21 0,0 0 16,0 0-16,0 0 0,0 0 0,22 0 16,-22 0-16,21 0 0,-21 0 0,1-21 15,-1-1-15,0 22 0,0-21 0</inkml:trace>
  <inkml:trace contextRef="#ctx0" brushRef="#br0" timeOffset="73459.75">12404 5186 0,'42'0'31,"-21"0"-31,0 21 0,0 0 0,1 0 15,-22 1-15,21-1 0,0 0 0,-21 0 16,21 0-16,-21 0 0,0 1 16,0 20-16,0-21 0,0 0 0,-21 0 15,0 1-15,-22-1 0,22 0 0,-21 0 16,0 0-16,20 0 0</inkml:trace>
  <inkml:trace contextRef="#ctx0" brushRef="#br0" timeOffset="74427.94">14160 4636 0,'0'0'15,"-21"0"-15,21-22 0,-21 22 0,0 0 16,0 0-16,0 0 16,63 0 15,-21 0-31,0 0 0,0 0 15,22 0-15,-22-21 0,21 21 16,1 0-16,-22 0 0,21 0 0,-21 0 16,22 0-16,-22 0 0,0 0 0,0 0 15,0 0-15,-42 0 32,0 0-32,0 0 0,0 0 0,-1 0 15,-20 0-15,21 0 0,0 0 16,-22 0-16,22 0 0,-21 0 0,21 0 15,0 0-15,-1-21 0,1 21 0,0 0 16,0 0-16,0 0 16,0 0-1,-1 0-15,1 21 0,0 0 16,21 1-16,-21-1 16,0 0-16,0 21 0,21 1 0,-22-1 15,1 0-15,0 1 0,21 20 16,-21-21-16,0 22 0,21-1 0,-21 1 15,-1-1-15,22 1 0,-21-1 0,0 1 16,21-1-16,-21 1 0,21-1 16,-21-20-16,0 20 0,21 1 0,-22-1 15,22-20-15,0 20 0,0-21 16,0 1-16,0-1 0,0 0 0,0-20 0,0 20 16,0-21-16,22 0 0,-1 0 15,21 1-15,-21-1 0,0 0 16,22-21-16,-1 0 0,0 0 0,1 0 15,-1 0-15,22 0 0,-22-21 16,0 0-16,22-1 0,-22 1 0,0 0 16,1 0-16,-1 0 0,-21 0 0</inkml:trace>
  <inkml:trace contextRef="#ctx0" brushRef="#br0" timeOffset="74868">14838 5101 0,'0'0'0,"0"-21"16,0-42-1,-21 41-15,-1 1 16,1 21-16,0 0 0,0 0 16,0 21-16,0 1 0,-1 20 15,-20-21-15,21 21 0,0 1 16,0-1-16,-22 0 0,22 1 0,0-1 15,0 0-15,0 1 0,-1-1 0,1 0 16,21 1-16,0-22 0,0 21 16,0-21-16,0 22 0,0-22 0,21 0 15,1 0-15,20 0 0,-21-21 16,0 0-16,0 0 0,22 0 16,-22 0-16,21 0 0,-21 0 15,22 0-15,-1-21 0,-21 0 0,22 0 16</inkml:trace>
  <inkml:trace contextRef="#ctx0" brushRef="#br0" timeOffset="74949.03">15282 5228 0,'0'0'0,"0"-21"0</inkml:trace>
  <inkml:trace contextRef="#ctx0" brushRef="#br0" timeOffset="75268.27">15155 5207 0,'-21'0'0,"-64"64"31,64-43-31,0 21 0,0-21 0,0 22 15,0-22-15,21 21 0,0-21 0,-22 22 16,22-22-16,0 21 0,0-21 16,0 0-16,0 1 0,0-1 0,22 0 15,-1 0-15,0-21 0,0 0 0,21 21 16,-20-21-16,-1 0 0,21 0 16,-21 0-16,0 0 0,1-21 0,20 21 15,-21-21-15,0 0 0,0 0 0,-21-1 16,0 1-16,22 0 0,-22 0 15,0 0-15,0-22 0,0 22 0,0 0 16,0 0-16,-22 0 0,1 0 0,0 21 16,0 0-16,0-22 0,-22 22 15,22 0-15,0 0 0,-21 0 16,21 0-16,-1 22 0,1-22 0,0 21 16,0-21-16,21 21 15,0 0-15,21-21 16,0 0-16,22 0 0,-22 0 15,0 0-15</inkml:trace>
  <inkml:trace contextRef="#ctx0" brushRef="#br0" timeOffset="75652.07">15706 5313 0,'0'0'0,"0"21"31,0 0-15,0 0-16,-22 1 0,22 20 15,-21-21-15,21 0 0,0 22 16,0-22-16,-21 0 0,21 0 0,0 21 16,-21-20-16,21-1 0,0 0 0,0 0 15,0 0-15,0 0 16,-21-21 15,21-21-31,0 0 16,0 0-16,0 0 0,0 0 15,0-1-15,0 1 0,0-21 0,0 21 16,21 0-16,-21-22 0,21 1 16,0 21-16,0-22 0,1 22 0,20 0 15,-21-21-15,21 21 0,-20-1 0,20 22 16,-21 0-16,21 0 0,-20 0 15,-1 0-15,0 22 0,0-1 0</inkml:trace>
  <inkml:trace contextRef="#ctx0" brushRef="#br0" timeOffset="75772.03">16023 5736 0,'0'21'16,"-21"-21"-1,21-21 16</inkml:trace>
  <inkml:trace contextRef="#ctx0" brushRef="#br0" timeOffset="76112.33">16595 5038 0,'0'21'16,"0"0"-16,-22 21 0,22 1 0,-21-1 16,0 0-16,0 1 0,0-1 0,0 22 15,-1-22-15,1 0 0,0 1 16,0-1-16,0 0 0,21-21 0,0 22 15,0-22-15,0 0 0,0 0 16,0 0-16,0 1 0,21-22 16,-21 21-16,21-21 0,0 0 15,0 0-15,1 0 0,-1-21 16,0-1-16,0 22 0,0-21 16,-21 0-16,21 0 0,1 0 0,-22 0 15,0-1-15,0 1 0</inkml:trace>
  <inkml:trace contextRef="#ctx0" brushRef="#br0" timeOffset="76423.83">16150 5186 0,'0'0'0,"-21"0"0,0 0 16,42 0 15,21 0-31,-21 0 16,22 0-16,-1 0 0,0 0 15,22 0-15,-22 0 0,1 0 16,-1 0-16,0 0 0,1 0 0,-1 0 16,-21-21-16,0 21 0,22 0 15,-22 0-15,0 0 16,-21-21-1,-21 21 1,0 0-16,-1 0 16</inkml:trace>
  <inkml:trace contextRef="#ctx0" brushRef="#br0" timeOffset="76955.92">15960 5398 0,'0'-22'16,"21"22"-1,0 0-15,0 0 0,0 0 16,0 0-16,1 0 0,-1 0 16,0 0-16,0 22 0,0-1 15,0 0-15,1 21 0,-22-21 16,0 1-16,0-1 0,-22 0 15,1 21-15,0-21 0,0 1 0,-21-1 16,20 0-16,-20 0 0,21 0 0,0 0 16,0-21-16,21 22 0,42-22 31</inkml:trace>
  <inkml:trace contextRef="#ctx0" brushRef="#br0" timeOffset="77463.57">16446 5271 0,'22'0'16,"-1"0"-1,0 0-15,0 0 16,21-22-16,-20 22 0,-1 0 0,21 0 15,-21-21-15,0 21 0,22 0 0,-22 0 16,0 0-16,0 0 0,0 0 16</inkml:trace>
  <inkml:trace contextRef="#ctx0" brushRef="#br0" timeOffset="78295.67">17251 5376 0,'-21'-63'32,"-1"42"-17,1 21-15,0 0 0,0 0 0,0 0 16,0 0-16,-22 0 0,22 0 15,0 21-15,-21 0 0,20 0 0,-20 0 16,21 1-16,0 20 0,0-21 0,-1 21 16,1-20-16,21 20 0,0-21 15,0 21-15,0-20 0,0-1 0,0 0 16,0 0-16,0 0 0,0 0 16,21-21-16,1 0 0,-1 22 15,0-22-15,0 0 0,21 0 0,-20 0 16,-1 0-16,21-22 0,-21 1 0,0 0 15,1 21-15,20-21 0,-21 0 16,0 0-16,0-22 0,1 22 0,-22 0 16,21-21-16,0 20 0,-21-20 0,0 21 15,0 0-15,0 0 0,21-1 16,-21 1-16,0 42 31,-21 1-31,21-1 16,0 0-16,0 0 0,0 0 15,-21 0-15,21 1 0,0 20 0,0-21 16,0 0-16,0 0 0,0 1 16,21-1-16,0 0 0,0 0 15,0-21-15,1 0 0,-1 0 0,0 0 16,0 0-16,21 0 0,-20 0 16,-1-21-16,21 21 0,-21-21 0,0 0 15,1-1-15,-1 1 0,0 0 0,-21 0 16,21 0-16,-21-22 0,21 22 15,-21 0-15,21 0 0,-21 0 0,0 0 16,0-1-16,0 44 31,-21-1-31,21 0 16,-21 0-16,21 0 0,-21 0 0,21 1 16,-21-1-16,21 0 0,0 0 15,0 0-15,0 0 0,0 1 0,0-1 16,21-21 15,0-21-31,-21-1 16,21 22-16</inkml:trace>
  <inkml:trace contextRef="#ctx0" brushRef="#br0" timeOffset="78367.75">17738 5271 0,'0'0'0,"0"-43"0</inkml:trace>
  <inkml:trace contextRef="#ctx0" brushRef="#br0" timeOffset="78460.66">17674 5165 0,'0'21'32,"0"0"-17,21-21 1,0 21-16,1-21 0,-1 0 0</inkml:trace>
  <inkml:trace contextRef="#ctx0" brushRef="#br0" timeOffset="78963.53">18097 5313 0,'-21'21'16,"21"0"-16,-21 0 15,21 1-15,0-1 0,-21 0 16,21 0-16,0 0 0,0 0 0,0 1 15,0-1-15,0 0 0,-21 0 0,21 0 16,0 0-16,-21 1 16,21-1-1,0-42 17,0-1-32,0 1 15,0 0-15,0 0 0,21 0 0,-21-22 16,21 22-16,0-21 0,21 21 15,-20 0-15,-1-22 0,21 22 0,-21-21 16,22 21-16,-1-1 0,0 1 0,1 0 16,-1 0-16,21 21 0,-20 0 15,-1 0-15,-21 0 0,22 21 0,-22-21 16,0 21-16,0 0 0,-21 22 16,0-22-16,0 0 0,0 0 15,0 22-15,0-22 0,-21 0 0,0 0 16,0 0-16,-1 0 0,1 1 0,0-1 15,0-21-15,0 21 0,0-21 16,-1 0-16,22 21 0,-21-21 0,42 0 47,1-21-47,-1 0 0,0 21 0,0-21 16</inkml:trace>
  <inkml:trace contextRef="#ctx0" brushRef="#br0" timeOffset="79069.32">19283 5207 0,'0'0'0,"-21"-21"0</inkml:trace>
  <inkml:trace contextRef="#ctx0" brushRef="#br0" timeOffset="79396.37">19219 5101 0,'-21'0'16,"-85"43"-1,85-43-15,0 21 16,0 0-16,0 0 0,-1-21 0,1 21 15,0 0-15,0 1 0,21-1 16,21 0 0,0-21-16,0 0 0,1 0 15,-1 0-15,0 0 0,21 0 16,-21 0-16,22 21 0,-22-21 0,21 0 16,-21 0-16,1 0 0,-1 0 15,0 21-15,0-21 0,-21 21 0,0 1 16,0-1-16,0 0 15,0 0 1,0 0-16,0 0 0,-21 1 16,0-22-16,0 21 15,-1-21-15,-20 0 0,21 0 16,0 21-16,-22-21 0,22 0 16,0 0-16,-21 0 0,21 0 0,-1 0 0,1 0 15,0 0-15,0 0 16,0 0-16,0 0 0,-1 0 15,22-21-15</inkml:trace>
  <inkml:trace contextRef="#ctx0" brushRef="#br0" timeOffset="80263.84">20955 4509 0,'0'0'16,"0"-22"-16,0 1 15,0 0 1,-21 21 0,0 0-16,-1 0 15,1 0-15,0 0 0,0 0 16,-21 21-16,20 0 0,-20 1 0,0-1 16,-22 21-16,22-21 0,0 43 15,-22-22-15,1 0 0,20 22 0,1-1 16,-22 1-16,22 21 0,-21-22 0,20 1 15,1 20-15,0-20 0,-1-1 16,22 1-16,-21-1 0,42 1 0,-21-1 16,21 1-16,0-1 0,0-20 0,0 20 15,21-21-15,0 1 16,21-1-16,1-21 0,-1 0 0,21 1 16,1-1-16,-1 0 0,22-21 0,-21 0 15,20 0-15,1 0 0,-22 0 16,1 0-16,-1-21 0,1 0 0,-1-1 15,1 1-15</inkml:trace>
  <inkml:trace contextRef="#ctx0" brushRef="#br0" timeOffset="81248.27">21315 5080 0,'21'-21'0,"-21"0"16,21 0-16,-21-1 16,0 1-16,0 0 0,0 0 15,0 0-15,0 0 16,-21-1-16,0 1 0,0 21 0,-1 0 16,1-21-16,0 21 0,0 0 0,-21 0 15,20 21-15,1-21 0,0 21 16,-21 22-16,21-22 0,-1 21 0,1-21 15,0 22-15,0-1 0,21-21 16,0 22-16,0-22 0,0 0 0,0 0 16,0 0-16,0 0 0,0 1 15,0-1-15,21-21 0,0 0 0,0 21 16,1-21-16,-1 0 0,0 0 16,0 0-16,21 0 0,-20-21 0,-1 0 15,21 21-15,-21-22 0,0 1 16,1 0-16,20 0 0,-42 0 0,21 0 15,0-1-15,-21 1 0,21-21 0,-21 21 16,0 0-16,0-1 0,0 1 16,0 0-16,0 0 0,0 0 0,0 42 31,-21 0-15,21 0-16,0 0 0,0 1 0,-21 20 15,21-21-15,0 0 0,0 0 0,0 1 16,0-1-16,0 21 0,0-21 15,0 0-15,21 1 0,0-22 16,1 21-16,-1-21 0,0 0 0,0 0 16,0 0-16,0 0 0,22 0 15,-22 0-15,21 0 0,-21 0 0,22-21 16,-22-1-16,21 1 0,-21 0 0,1 0 16,-1 0-16,-21 0 0,0-22 15,21 22-15,-21-21 0,0-1 0,0 1 16,0 0-16,0-1 0,0 1 15,-21 0-15,0-1 0,-1 1 16,-20 21-16,21-21 0,-21 20 0,-1 1 16,1 0-16,-22 21 0,22 0 15,-21 0-15,20 0 0,-20 0 0,-1 0 16,1 21-16,20 0 0,-20 22 0,21-1 16,-1 0-16,-20 1 0,20-1 15,1 22-15,0-22 0,-1 21 0,22 1 16,0-22-16,-21 1 0,42 20 0,0-21 15,0 1-15,0-1 0,0 0 16,0-20-16,21 20 0,0-21 0,21 21 16,-20-20-16,20-1 0,-21 0 15,21 0-15,1-21 0,-1 0 16,0 21-16,1-21 0,-22 0 0,42 0 16,-20 0-16,-1 0 0,0-21 0,1 0 15,-1 21-15,0-21 0,22 0 16,-22-1-16</inkml:trace>
  <inkml:trace contextRef="#ctx0" brushRef="#br0" timeOffset="81523.57">22310 4890 0,'0'-22'16,"-22"22"-1,1 0-15,0 22 16,0-1-16,21 0 0,-21 0 0,0 21 16,-1-20-16,22 20 0,-21 0 15,0 1-15,21-22 0,0 21 0,-21-21 16,0 22-16,21-22 0,-21 0 0,21 0 16,0 0-16,0 0 0,0 1 15,0-1 1,21-21-1,0 0-15,0 0 16</inkml:trace>
  <inkml:trace contextRef="#ctx0" brushRef="#br0" timeOffset="81811.47">22204 5017 0,'0'0'0,"21"-22"0,0-20 0,0 21 15,0 0-15,-21 0 0,22-1 16,-1 1-16,21 0 0,-21 21 0,0-21 15,22 21-15,-22 0 0,21 0 16,1 0-16,-22 0 0,21 0 16,-21 21-16,22 0 0,-22 22 0,0-22 15,0 21-15,0 0 0,0 1 16,-21-1-16,0 0 0,0 1 0,0-22 16,0 21-16,0 1 0,-21-22 0,0 21 15,0-21-15,0 0 0,0 1 16,-1-1-16,1 0 0,0-21 15,0 0 1,0 0 0,0-21-16,-1 21 15,1-21-15</inkml:trace>
  <inkml:trace contextRef="#ctx0" brushRef="#br0" timeOffset="81991.92">22077 5228 0,'0'0'0,"-21"0"0,21-21 16,21 21 0,0 0-1,21 0-15,-21 0 0,22 0 0,-1 0 16,0-21-16,1 21 0,20 0 16,-20 0-16,-1 0 0,0-21 0,22 21 15,-22 0-15,0-21 0,-20-1 0</inkml:trace>
  <inkml:trace contextRef="#ctx0" brushRef="#br0" timeOffset="82251.96">23389 4868 0,'-42'43'16,"21"-43"-1,-1 42-15,1-21 0,21 0 0,-21 22 16,0-1-16,0-21 0,0 22 0,21-22 16,-22 21-16,22-21 15,-21 22-15,21-22 0,-21 0 0,21 0 16,0 0-16,0 0 0,0 1 16,21-22 15</inkml:trace>
  <inkml:trace contextRef="#ctx0" brushRef="#br0" timeOffset="82512.49">23241 4995 0,'0'0'0,"0"-42"0,21 21 0,-21 0 16,0 0-16,0-1 0,21 22 31,0 0-31,-21 22 0,22-1 0,-1 0 15,-21 0-15,21 0 0,0 22 16,0-22-16,0 21 0,1 0 0,-1-20 16,0 20-16,-21-21 0,21 21 0,0-20 15,0-1-15,1 0 0,-1 0 16,0 0-16,-21 0 0,21-21 16,0 0-1,-21-21 1,0 0-16,0 0 15,21 0-15</inkml:trace>
  <inkml:trace contextRef="#ctx0" brushRef="#br0" timeOffset="82755.33">23982 4720 0,'0'0'0,"0"-21"0,0 0 31,-21 21-31,-1 0 0,1 21 16,0 0-16,21 0 0,-21 22 0,0-22 15,0 21-15,21 1 0,-22-1 16,1 0-16,0 22 0,0-22 0,0 0 16,21-20-16,-21 20 0,-22 0 15,22-21-15,0 22 0,21-22 16,-21 0-16,0 0 0,21 0 0,0 1 16,0-1-1,21-21 1,0 0-16,0-21 0</inkml:trace>
  <inkml:trace contextRef="#ctx0" brushRef="#br0" timeOffset="83288">24405 5249 0,'-42'64'31,"21"-64"-31,-1 0 16,1 0-16,21-21 31,0 0-15,21-1-16,1 22 16,-1-21-16,0 21 15,0 0-15,0 0 16,-21 21-1,0 1 1,0-1-16,0 0 0,-21-21 16,21 21-16,-21 0 0,0-21 0,0 21 15,-1 1-15,1-22 0,0 0 16,0 0 0,0 0-16,21-22 15,0 1 1,0 0-1,0 0-15,21 0 0,0 21 0,0-21 16,0-1-16,1 1 0,-1 0 16,0 21-16,0 0 0,0 0 15,0 0-15,1 0 0,-22 21 16,21 0-16,-21 1 0,21-1 0,-21 0 16,0 0-16,0 0 0,0 22 15,0-22-15,0 21 0,-21-21 0,0 22 16,-22-22-16,22 21 0,-21-21 0,-1 22 15,1-22-15,0 0 0,-1 0 16,1 0-16,0 0 0,21 1 0</inkml:trace>
  <inkml:trace contextRef="#ctx0" brushRef="#br0" timeOffset="83936.34">25633 4995 0,'0'22'0,"0"-1"16,0 0-16,0 0 0,-21 21 0,21-20 16,0-1-16,0 21 0,0-21 0,0 0 15,21 1-15</inkml:trace>
  <inkml:trace contextRef="#ctx0" brushRef="#br0" timeOffset="84288.44">26606 5186 0,'0'0'0,"0"-42"31,0 20-31,0 1 16,0 0 93,-21 21-78,0 0-31,21-21 16,-21 21-16,0 0 0,0 0 0</inkml:trace>
  <inkml:trace contextRef="#ctx0" brushRef="#br0" timeOffset="85020.42">25802 4720 0,'0'0'0,"0"43"32,-21-43-32,21-22 0,-21 22 15,0 0-15,-1 0 16,22 22 0,22-22 15,-1 0-31,0 0 15,0 0-15,0-22 0,0 22 0,1-21 16,-1 0 0,-21 0-16,0 0 15,0 0-15,-21 21 16,-1 0-16,1 0 16,0 0-16,0 0 0,0 0 0,0 0 15,-1 0-15,1 21 0,0-21 0,0 21 16,0 0-16,0 0 0,21 0 15,-22 1-15,22-1 0,0 0 0,0 0 16,0 0-16,0 0 0,22-21 16,-1 0-1,0 0-15,0 0 0,0 0 16,0 0-16,1 0 16,-1-21-16,0 0 0,-21 0 0,21 21 15,0-21-15,-21 0 0,21-1 0,-21 1 16,0 0-16,0 0 0,0 0 15,0 0-15,-21 21 16,0 0 0,0 21-16,0 0 15,0 0-15,-1 0 0,1 22 0,0-1 16,0-21-16,0 21 0,0 1 16,21-1-16,0-21 0,-22 22 0,22-1 15,0-21-15,0 0 0,0 22 0,22-22 16,-1 0-16,0 0 0,21-21 15,-21 21-15,22-21 0</inkml:trace>
  <inkml:trace contextRef="#ctx0" brushRef="#br0" timeOffset="85619.93">26606 4868 0,'0'0'0,"0"-21"32,-21 21-17,0 0 1,21 21-16,-21 1 0,21-1 16,0 0-16,-21 0 0,21 21 0,-21 1 15,-1-22-15,22 21 0,-21 1 16,0-22-16,0 21 0,21 0 0,-21-20 15,0 20-15,21-21 0,0 0 0,-22 0 16,22 1-16,-21-1 0,21 0 16,0 0-16,21-21 47,-21-21-47,0 0 0,0 0 15,22 21-15,-22-22 0,0-20 0,21 21 16,-21 0-16,0-22 0,21 1 15,-21 0-15,21-1 0,0 1 0,0 0 16,1-1-16,-22 1 0,21 21 0,0-21 16,21 20-16,-21 1 0,1 0 15,-1 0-15,0 0 0,0 21 0,0 0 16,-21 21-16,21-21 0,22 0 0,-22 21 16,21 0-16,-21 0 0,1 1 15,-1-1-15,0 21 0,0 0 0,-21 1 16,0-1-16,0 0 0,0 1 15,0-22-15,0 21 0,-21 1 16,0-22-16,0 21 0,21-21 0,0 0 16,-22 1-16,22-1 0,-21 0 0,0 0 15,21-42 32,0 0-47,0 0 16</inkml:trace>
  <inkml:trace contextRef="#ctx0" brushRef="#br0" timeOffset="85816.33">26522 5101 0,'0'0'0,"-21"-21"0,-22 21 16,43-21-1,21 21 1,1 0-16,20 0 0,-21 0 0,21 0 15,1 0-15,-1 0 0,0 0 16,-20 0-16,20 0 0,0 0 0,1 0 16,-22 0-16,0 0 0,0-21 0,0 21 15,0 0-15</inkml:trace>
  <inkml:trace contextRef="#ctx0" brushRef="#br0" timeOffset="86103.9">27305 4974 0,'0'43'16,"0"-22"-16,0 0 0,0 21 0,0-21 15,21 22-15,0-22 16,-21 0-16,21 21 0,1-20 0,-1 20 16,0-21-16,-21 0 0,0 0 0,21 1 15,-21-1-15,21-21 0,-21 21 16</inkml:trace>
  <inkml:trace contextRef="#ctx0" brushRef="#br0" timeOffset="86359.55">27792 4868 0,'0'0'0,"0"-21"0,21 0 16,-21 42-1,-21 0-15,0 1 16,-1-1-16,1 21 0,0 0 15,0 1-15,-21-22 0,20 21 0,1 1 16,-21-1-16,21 0 0,0-21 0,-1 1 16,1 20-16,21-21 0,0 0 15,-21 0-15,21 1 0,-21-22 0,21 21 16,21-21 15,0 0-31</inkml:trace>
  <inkml:trace contextRef="#ctx0" brushRef="#br0" timeOffset="86888.41">28257 4847 0,'-42'43'31,"21"-43"-31,0 0 16,21-22 31,0 1-47,21 0 0,0 21 16,-21-21-16,21 21 0,-21-21 15,21 21-15,-21-21 0,22 21 16,-1 21-1,-21 0-15,0 0 16,0 0-16,0 0 16,0 1-16,0-1 0,-21 0 15,-1-21 1,1 0-16,0 0 16,0 0-16,21-21 31,0 0-31,21-1 15,0 1-15,0 0 16,1 21-16,-1 0 0,0 0 16,0 0-16,0 0 0,-21 21 15,0 0 1,0 1-16,0 20 0,0-21 16,-21 21-16,0 1 0,0-22 0,0 21 15,-1 1-15,-20-22 0,0 0 16,21 0-16,-1 0 0,-20 0 0,21-21 15,0 0-15</inkml:trace>
  <inkml:trace contextRef="#ctx0" brushRef="#br0" timeOffset="87279.75">28596 4487 0,'42'0'16,"-20"0"-16,-1 0 0,0 0 16,21 0-16,-21 0 0,22 22 15,-22-1-15,21 0 0,-21 0 0,1 0 16,20 22-16,-21-1 0,-21-21 15,0 43-15,0-22 0,0 21 0,0-20 16,0 20-16,-21 1 0,0-22 0,0 22 16,-1-22-16,-20 21 15,21-20-15,-21-1 0,20 0 0,-20 1 16,0-22-16,21 21 0,-22-21 0,22 1 16,-21-1-16,21 0 0,-1 0 15,-20 0-15,21-21 0,0 0 0,0 0 16,21-21-1,0 0-15,0 0 16,21 0-16</inkml:trace>
  <inkml:trace contextRef="#ctx0" brushRef="#br0" timeOffset="87884.29">29273 4382 0,'0'0'0,"22"-43"15,-1 22-15,0 21 16,0 0-16,0 0 0,0 0 0,1 0 16,-1 0-16,21 0 0,0 0 15,-20 0-15,20 0 0,21 0 0,-20 0 16,20 0-16,-20 0 15,-1 0-15,21 0 0,-20 0 0,-1 0 16,-21 0-16,22 0 0,-22 0 16,0 0-16,-21 21 15,0 0-15,0 1 16,0-1-16,0 0 0,0 0 16,-21 0-16,21 0 0,-21 1 0,-1-1 15,22 21-15,0-21 0,0 0 16,-21 22-16,0-1 0,21-21 0,-21 22 15,21-1-15,-21 0 0,0 1 16,21-1-16,-22 0 0,1 1 0,21-1 16,0 21-16,-21-20 0,0-1 15,0 0-15,21 1 0,-21-1 16,21 0-16,-22 1 0,22 20 0,-21-20 16,21-1-16,0 0 0,0 1 0,-21-1 15,21 0-15,-21 1 0,0-1 16,21-21-16,-21 21 0,-1-20 0,1-1 15,0 0-15,0 0 0,0 0 16,-22-21-16,22 21 0,-21-21 0,21 0 16,-22 0-16,1 0 0,0 22 0,-1-22 15,-20 0-15,21 0 0,-1 0 16,1 0-16,-22 0 0,22 0 16,0 0-16,-1 0 0,1 0 0,21 0 15,-21 0-15,20 0 0,1 0 16,0 0-16,-21 0 0,21-22 0</inkml:trace>
  <inkml:trace contextRef="#ctx0" brushRef="#br0" timeOffset="87928.27">28490 6033 0,'0'0'0,"-21"0"0,0 0 0,-21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1T02:12:31.3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2053 0,'0'0'0,"0"-21"0,-21 21 16,0 21-1,-1-21-15,1 0 16,64 21-16,-43 1 0,-22-1 16,1 0-16,0 21 0,0-21 0,0 22 15,0-1-15,-1 0 0,22-20 16,-21 20-16,0 0 0,0 1 0,21-1 15,0-21-15,0 0 0,0 22 16,0-22-16,0 0 0,0 0 16,21-21-16,21 0 15,-20 0-15,-1 0 0,21-21 16,-21 0-16,22 0 0,-22-1 16,0 1-16,21 0 0,-21 0 0,1 0 15,-22 0-15</inkml:trace>
  <inkml:trace contextRef="#ctx0" brushRef="#br0" timeOffset="422.83">2540 1545 0,'0'0'0,"-21"0"16,-22 0 0,22 21-16,0 1 0,0-1 15,21 0-15,0 21 0,-21-21 16,21 1-16,0-1 0,0 0 16,0 0-16,21 0 0,0-21 15,0 0-15,0 0 0,22 0 16,-22 0-16,0-21 0,0 21 0,22-21 15,-22 0-15,0 0 16,0-22-16,0 22 0,-21 0 0,0 0 0,0 0 16,0-1-16,0 1 15,-42 0-15,21 0 0,0 21 0,-22 0 16,1 0-16,21 0 0,-22 0 16,22 21-16,0 0 0,0 0 0,0 1 15,0-1-15,-1 0 0,22 0 16,0 0-16,0 22 0,0-22 15,0 0-15,0 0 0,0 0 16,22 0-16</inkml:trace>
  <inkml:trace contextRef="#ctx0" brushRef="#br0" timeOffset="1069.02">3260 1926 0,'-64'-63'15,"128"126"-15,-149-126 0,64 63 0,0 0 16,-1 0-16,1 0 0,0 0 15,-21 0-15,21 21 0,-1-21 16,-20 42-16,21-21 0,-21 1 0,20 20 16,-20-21-16,21 21 0,0 1 15,0-1-15,-1-21 0,1 22 0,21-1 16,-21-21-16,21 21 0,0-20 16,0-1-16,0 21 0,21-21 0,0 0 15,22 1-15,-22-22 16,0 0-16,0 0 0,22 0 0,-22 0 15,21 0-15,0 0 0,-20-22 16,20 1-16,-21 0 0,21-21 0,-20 21 16,20-22-16,-21 22 0,21-21 15,1-22-15,-22 22 0,21-22 16,-21 22-16,22-21 0,-22-1 0,0 1 16,0-1-16,0 1 0,-21 20 15,0-20-15,0 20 0,0 1 0,0 0 16,0-1-16,0 22 0,0 0 15,0 0-15,0 0 0,0 0 0,-21 21 16,0 0-16,0 0 16,0 0-16,0 21 0,21 21 15,-22 0-15,22 1 0,-21 20 16,0-20-16,0 41 0,21-20 16,-21-1-16,0 1 0,21-1 0,0 1 15,0-1-15,0 1 0,0-22 16,0 0-16,21 1 0,21-1 0,-21 0 15,0-42-15,22 22 0,-1-1 16,0-21-16,22 0 0,-22 0 0,1 21 16,-1-21-16,0 0 0</inkml:trace>
  <inkml:trace contextRef="#ctx0" brushRef="#br0" timeOffset="1936.84">1630 3641 0,'-21'42'32,"-1"-42"-32,22 21 0,-21 0 0,42 1 15,-21 20-15,0-21 0,0 21 16,0 1-16,0-1 0,-42-21 0,42 22 15,0-1-15,0-21 0,0 21 16,0 1-16,0-22 0,0 0 0,0 0 16,-21-21-16,21 21 0,0-42 31,0 0-31,0 0 16,0 0-16,0 0 0,0-22 0,0 1 15,0 0-15,0 20 0,21-20 16,0 0-16,0-1 0,1 22 0,-1-21 15,21 21-15,-21 0 16,22-1-16,-22 1 0,21 21 0,-21 0 16,22 0-16,-22 0 0,21 0 15,-21 21-15,22 22 0,-43-22 0,0 0 16,0 0-16,0 0 0,21 1 0,-21 20 16,0-21-16,0 21 0,0-20 15,0 20-15,0-21 0,0 0 0,-21 0 16,21 1-16,-22-1 0,22 0 15,0-42 17</inkml:trace>
  <inkml:trace contextRef="#ctx0" brushRef="#br0" timeOffset="2484.66">2646 3831 0,'0'0'0,"0"-21"0,0-21 31,-21 21-31,-1 21 16,1 0-16,-21 0 0,21 0 0,0 0 15,-22 0-15,22 0 0,-21 21 16,21 0-16,-1 0 0,-20 0 0,21 0 16,0 1-16,0 20 0,-1-21 15,1 21-15,21-20 0,0 20 0,-21 0 16,21-21-16,0 1 0,0 20 16,0-21-16,0 0 0,0 0 15,0 1-15,21-22 0,0 0 0,1 0 16,-1 0-16,0 0 0,21 0 15,-21-22-15,1 1 0,20 0 0,-21 0 16,0 0-16,22-22 0,-22 22 16,0-21-16,0 21 0,0-22 15,-21 22-15,0-21 0,21 21 0,-21 0 16,0-1-16,0 1 16,0 42-1,0 1-15,-21-1 16,21 21-16,0-21 0,0 0 15,0 22-15,-21-22 0,21 0 16,0 21-16,0-20 0,0-1 0,0 0 16,0 0-16,21 0 15,0-21-15,1 0 0,-1 0 16,0 0-16,0 0 0,0-21 16,0 0-16</inkml:trace>
  <inkml:trace contextRef="#ctx0" brushRef="#br0" timeOffset="3164.87">3069 3789 0,'-21'0'16,"0"0"0,21 21-16,0 0 0,-21-21 0,21 21 15,-22 1-15,22-1 16,0 0-16,0 21 0,0-21 0,0 1 15,0-1-15,0 0 0,0 21 0,0-21 16,0 1-16,0-1 0,0 0 16,0 0-1,0-42 17,0 0-32,0 0 0,0-1 15,0 1-15,0 0 0,0-21 0,0 21 16,0-22-16,0 22 0,22-21 15,-22 21-15,21-1 0,-21 1 0,21 0 16,0 0-16,0 0 0,0 21 16,22-21-16,-22 21 15,0 0-15,0 0 0,0 0 0,1 21 16,-1 0-16,0 0 0,-21 0 16,0 0-16,21 1 0,-21 20 0,0-21 15,0 0-15,0 22 0,0-22 16,0 21-16,0-21 0,0 0 0,0 1 15,0-1-15,0 0 0,0 0 16,0-42 15,0 0-15,0 0-16,0-22 0,0 22 16,0-21-16,21 21 0,0-22 15,1 22-15,-1-21 0,0 21 0,0-1 16,0 1-16,22 0 0,-22 21 15,0-21-15,21 21 0,-21 0 0,1 0 16,-1 0-16,0 0 0,0 21 16,0-21-16,0 21 0,-21 0 0,0 1 15,0-1-15,0 21 0,0-21 0,0 0 16,0 1-16,0 20 0,-21-21 16,0 0-16,21 0 0,0 1 0,-21-1 15,0 0-15,21-42 47</inkml:trace>
  <inkml:trace contextRef="#ctx0" brushRef="#br0" timeOffset="3564.68">4064 3979 0,'0'22'16,"0"-44"-16,21 44 15,0-22-15,0 0 16,1 0-16,-1-22 0,0 1 16,0 21-16,0-21 0,0 0 0,1 0 15,-1 21-15,0-21 0,0-1 16,0 1-16,-21 0 0,0 0 0,0 0 15,0 0-15,0-1 0,-21 22 16,0-21-16,0 21 0,0 0 16,-1 0-16,1 0 0,0 21 15,0 1-15,-21-1 0,20 0 16,1 0-16,0 0 0,0 22 0,0-1 16,0-21-16,21 21 0,0 1 15,0-22-15,0 21 0,0-21 0,0 1 16,0-1-16,21 0 0,0 0 15,0-21-15,0 0 0,22 0 0,-22 0 16,21 0-16,0-21 0,1 0 0,-1 0 16,22-1-16</inkml:trace>
  <inkml:trace contextRef="#ctx0" brushRef="#br0" timeOffset="4768.09">1587 5652 0,'0'0'0,"0"-22"0,-21 1 16,0 21 15,21 21-31,-21 22 16,0-1-16,21 0 0,-21 22 0,21-1 15,-22 1-15,1-1 0,0 22 16,-21-21-16,21 20 0,-22-20 0,22 20 16,-21-20-16,21-1 15,-22 1-15,22-22 0,0 1 0,0-1 16,0-21-16,21 0 0,-22-21 16,22-21-1,0 0-15,0-21 16,0 20-16,0-20 0,0-21 15,22 20-15,-22 1 0,21-22 0,-21 22 16,0 0-16,0 21 0,21-1 16,-21 1-16,0 0 0,21 21 15,0 0 1,0 21-16,1 0 0,-1 1 0,-21 20 16,21-21-16,0 21 0,0 1 15,0-22-15,1 21 0,-1 1 16,21-22-16,-21 21 0,0-21 0,1 0 15,20 1-15,-21-1 0,0-21 16,0 0-16,22 0 0,-22 0 0,21 0 16,-21 0-16,22-21 0,-22 21 15,0-22-15,21 1 0,-20 0 0,-1-21 16,0 21-16,-21-22 0,21 22 16,-21-21-16,21-1 0,-21 22 0,0 0 15,0 0-15,0 0 0,0 0 16,0 42-1,0 0 1,0 0-16,0 0 0,0 0 0,0 22 16,0-22-16,0 0 0,-21 0 15,21 0-15,0 1 0,-21-1 0,21 0 16,0 0-16,0-42 47,0 0-47,0 0 0</inkml:trace>
  <inkml:trace contextRef="#ctx0" brushRef="#br0" timeOffset="4940.2">2011 6075 0,'0'0'0,"0"21"62,0 0-46,21-21 0,0 21-16,0-21 0</inkml:trace>
  <inkml:trace contextRef="#ctx0" brushRef="#br0" timeOffset="5380.35">2371 6223 0,'0'64'16,"0"-43"0,-22 0-16,22 0 0,-21 0 15,21 0-15,-21 1 0,21 20 0,0-21 16,0 0-16,0 0 16,0 1-16,0-1 15,0-42 16,0-1-31,0 1 16,0 0-16,0-21 0,0 21 16,0-1-16,0-20 0,21 21 15,0-21-15,1 20 0,-1-20 0,21 21 16,-21 0-16,22 0 0,-1-1 16,0 1-16,1 21 0,-1 0 0,0 0 15,-21 0-15,22 0 0,-22 21 16,0 1-16,0-1 0,0 21 0,-21-21 15,0 22-15,0-22 16,0 21-16,0 0 0,-21 1 0,21-22 0,-21 21 16,0-21-16,21 1 0,0-1 15,0 0-15,-21 0 0,21-42 32,0 0-17,21 0-15,0-1 0,0 1 0</inkml:trace>
  <inkml:trace contextRef="#ctx0" brushRef="#br0" timeOffset="5960.32">3111 5736 0,'-21'21'15,"21"1"-15,0 20 16,0-21-16,0 21 0,0 1 15,0-22-15,0 21 0,0 1 0,0-1 16,0 0-16,0 1 0,0-22 0,0 21 16,0 0-16,0-20 0,0-1 15,0 21-15,0-21 0,0 0 0,0 1 16,0-1 0,0-42 15,0-1-31,0 1 0,0 0 0,0 0 15,0-21-15,0 20 0,21 1 0,1-21 16,-1 21-16,-21 0 0,21-1 16,0 1-16,0 0 0,0 0 0,1 21 15,-1 0-15,0 0 16,0 0-16,0 0 0,0 0 16,-21 21-16,0 0 15,0 0-15,-21 1 16,0-22-16,0 21 0,-21-21 15,20 21-15,1-21 0,-21 0 0,21 21 16,0-21-16,-1 0 16,1 0-16,0 0 0,21 21 15,0 0 1,0 1 0,0-1-16,21 0 0,0 0 15,-21 0-15,22-21 0,-22 21 16,0 1-16,21-1 0,0 0 0,-21 0 15,21-21-15,-21 21 0,21-21 16,-21 21-16,21-21 0,1 0 16,-1-21-1,0 21-15,0-21 0,-21 0 16</inkml:trace>
  <inkml:trace contextRef="#ctx0" brushRef="#br0" timeOffset="6236.89">3704 5779 0,'0'0'0,"-21"0"0,21-22 16,21 22-1,0 0-15,22 0 16,-22 0-16,21 0 0,0-21 15,1 21-15,-1 0 0,0 0 16,1 0-16,-1 0 0,-21-21 0,22 21 16,-22 0-16,0 0 0,0 0 15,0 0-15,-42 0 16,0 0 0,0 0-16,0 0 0</inkml:trace>
  <inkml:trace contextRef="#ctx0" brushRef="#br0" timeOffset="6460.97">3937 5779 0,'0'0'0,"-21"21"15,21 42 1,0-20-16,0-22 0,-21 21 16,21 0-16,0-20 0,-22 20 0,22 0 15,0 1-15,0-22 0,0 21 16,-21-21-16,21 0 0,0 22 0,0-22 15,0 0-15,0 0 0,0 0 16,0 1-16,21-22 16,-21-22-1,22 22-15,-1-21 0</inkml:trace>
  <inkml:trace contextRef="#ctx0" brushRef="#br0" timeOffset="6828.12">4106 6181 0,'0'21'15,"21"-21"1,1 0-16,-1 0 16,0-21-16,0 21 0,0-21 15,22 21-15,-22-22 0,0 1 0,0 21 16,0-21-16,0 0 15,-21 0-15,-21 21 16,0 0 0,0 0-16,-21 0 0,20 0 15,-20 21-15,21 0 0,0 0 0,-22 0 16,22 1-16,0-1 0,0 0 16,0 21-16,21-21 0,0 1 0,0-1 15,0 21-15,0-21 0,0 0 16,0 1-16,0-1 0,0 0 15,21-21-15,0 0 0,0 0 0,0 0 16,22 0-16,-22 0 16,21 0-16,1 0 0,-1-21 0,0 0 15,1-1-15,-1 1 0</inkml:trace>
  <inkml:trace contextRef="#ctx0" brushRef="#br0" timeOffset="7063.95">4678 6054 0,'0'21'16,"0"0"-1,0 0-15,0 0 0,0 1 0,21-1 16,-21 0-16,21 0 0,-21 0 16,0 0-16,0 1 0,21-1 15,-21 0-15,21 0 0,-21 0 0,0 0 16,22-21-1,-1 0-15,0-21 16,0 0 0</inkml:trace>
  <inkml:trace contextRef="#ctx0" brushRef="#br0" timeOffset="7281.12">4995 6033 0,'0'0'16,"-21"0"-1,0 0-15,0 21 0,0 0 16,-1 0-16,-20 0 0,21 0 0,0 1 16,-22-1-16,22 0 0,-21 21 15,0-21-15,20 22 0,-20-22 0,21 21 16,0-21-16,0 22 0,-1-22 0,22 0 16,-21 0-16,21 0 0,0 1 15,21-22-15,1 0 16,-1 0-16,0 0 0,0-22 15,0 22-15</inkml:trace>
  <inkml:trace contextRef="#ctx0" brushRef="#br0" timeOffset="7609.03">5461 5567 0,'0'0'0,"-21"21"32,21 0-32,-21 0 0,21 22 0,-22-22 15,22 21-15,0 1 0,0-1 16,-21 21-16,21-20 0,-21-1 16,0 22-16,21-22 0,0 0 0,-21 1 15,21-1-15,-21 0 0,21 1 16,0-22-16,0 21 0,0 0 0,0-20 15,0-1-15,0 0 0,0 0 16,0 0-16,21 0 0,0-21 0,0 0 16,0 0-16,0 0 0,1 0 0,-1 0 15,0-21-15,21 0 0,-21 0 16,22 0-16,-22 0 0,21-1 0,-21-20 16,1 21-16</inkml:trace>
  <inkml:trace contextRef="#ctx0" brushRef="#br0" timeOffset="7799.99">5270 6054 0,'0'0'0,"-63"0"16,42 21-16,42-21 16,21 0-1,-21 0-15,22 0 0,20 0 0,-20 0 16,-1 0-16,21-21 0,1 0 0,-22 21 15,22-22-15,-22 22 0,0-21 16,1 21-16,-1 0 0</inkml:trace>
  <inkml:trace contextRef="#ctx0" brushRef="#br0" timeOffset="8379.92">1418 8022 0,'0'0'0,"0"-21"15,0-21-15,0 21 0,0-1 0,0 1 16,-21 21 0,0 43-1,0-22-15,21 42 0,0-20 16,-22 20-16,1 1 0,21 20 0,-21-20 15,21 20-15,0-20 0,-21-1 16,0 1-16,21-1 0,0 1 16,0-22-16,0 1 0,0-1 15,0 0-15,0-21 0,0 1 0,0-1 16,21-21 0,0 0-16,-21-21 0,21-1 0,0 1 15,-21 0-15,22 0 0</inkml:trace>
  <inkml:trace contextRef="#ctx0" brushRef="#br0" timeOffset="8708.46">1185 8043 0,'0'0'0,"0"-42"0,0 0 16,-21 21-16,21-22 0,0 22 15,0-21-15,0 21 0,21-22 0,0 22 16,22 0-16,-1-21 0,0 20 15,22 1-15,-1 0 0,1 21 0,-22 0 16,22 0-16,-1 0 0,-20 21 16,-1 0-16,0 1 0,1 20 0,-43 0 15,0 22-15,0-22 0,0 22 16,-22-1-16,1-21 0,-21 22 0,-22-1 16,22-20-16,-21-1 0,-1 0 15,1 1-15,20-1 0,-20-21 16,20 0-16,1 1 0,21-1 15,0-21-15,0 0 0,21-21 32,21-1-32,0 22 0,0-21 15,21 21-15,-20 0 0</inkml:trace>
  <inkml:trace contextRef="#ctx0" brushRef="#br0" timeOffset="9636.43">2117 8573 0,'0'0'0,"21"-22"0,0-83 16,-21 83-16,0-20 15,0 21-15,0-21 0,0 20 16,0 1-16,-21 0 0,0 0 0,-1 0 16,1 21-16,0 0 0,0 0 15,0 21-15,0 0 0,-1 0 0,1 0 16,-21 22-16,21-1 16,0-21-16,-22 22 0,22-1 0,0 0 15,0 1-15,0-1 0,-1-21 16,22 21-16,0-20 0,0 20 0,0-21 15,0 0-15,0 0 0,0 1 16,22-22-16,-1 0 0,0 0 0,21 0 16,-21 0-16,1 0 0,20-22 15,-21 1-15,21 0 0,-20 0 0,20 0 16,-21 0-16,0-1 0,0 1 16,22-21-16,-43 21 0,21 0 0,0-22 15,0 22-15,-21 0 0,21-21 0,-21 20 16,0 1-16,0 0 15,0 0-15,0 42 47,0 0-31,0 0-16,0 1 0,0-1 0,0 0 16,0 0-16,0 0 0,0 0 15,0 22-15,0-22 0,0 0 0,0 0 16,0 0-16,0 1 0,0-1 15,22 0-15,-1-21 16,-21 21-16,21-21 16,0 0-1,0 0-15,0 0 63,1 0 62,-22-21-31,21 21-63,-21-21-31</inkml:trace>
  <inkml:trace contextRef="#ctx0" brushRef="#br0" timeOffset="10612.7">2455 8721 0,'-21'42'31,"0"-42"-15,21 21 15,21-21-15,-21-21-16,21 0 0,0 21 16,1-21-16,-1 0 0,0-1 15,0 1-15,0 0 0,0 0 0,1 0 16,-1-22-16,0 1 0,-21 21 15,21-21-15,0 20 0,-21-20 0,0 21 16,0 0-16,0 0 0,0-1 16,-21 22-16,0 0 15,0 0-15,0 0 0,-22 22 0,22-1 16,0 0 0,21 0-16,0 0 0,0 0 15,0 1-15,0-1 0,0 0 16,0 0-16,21-21 0,0 21 0,0 0 15,-21 1-15,22-1 0,-1 0 0,0 0 16,-21 0-16,0 0 0,21-21 16,-21 22-16,0-1 0,21 0 0,-21 0 15,21-21 1,-21 21-16,22-21 0,-1 0 16,0 0-16,0-21 15,0 0-15,0 21 16,1-21-16,-1 0 0,-21-1 0,21 22 15,0-42-15,0 21 0,0 0 16,1 0-16,-22-22 0,21 1 0,0 0 16,-21-1-16,0 1 0,21-22 0,-21 22 15,21-21-15,-21 20 0,0-20 16,0 20-16,21 1 0,-21 0 0,0 21 16,0-1-16,0 1 0,0 0 15,0 0-15,-21 42 31,21 0-31,0 0 0,0 22 16,0-1-16,0-21 0,0 22 16,0 20-16,0-21 0,0 1 15,0-1-15,0 22 0,0-22 0,0 0 16,0 1-16,0-1 0,0 0 0,0-21 16,0 22-16,0-22 0,0 0 15,0 21-15,21-42 0,-21 22 0,22-1 16,-1-21-16,0 0 0,21 0 15,-21 0-15,1 0 0,20-21 0,-21-1 16,21 1-16,-20 0 0,20 0 0,-21 0 16,0 0-16,0-1 0,1 1 15,-1 0-15,0-21 0,-21 21 16,0-1-16,0 1 0,0 0 16,-21 42 15,21 0-31,-21-21 0,21 22 0,-22-1 15,22 0-15,0 0 0,0 0 16,0 0-16,0 1 0,0-1 0,0 0 16,0 0-16,0 0 15,22-21 1,-1-21 0,0 21-16</inkml:trace>
  <inkml:trace contextRef="#ctx0" brushRef="#br0" timeOffset="10805.04">3725 8043 0,'0'0'0,"0"-21"0,0 0 0,-21 21 16,21-21-16,-21 21 16,0 0-1,21 21 32</inkml:trace>
  <inkml:trace contextRef="#ctx0" brushRef="#br0" timeOffset="10985.07">3027 8255 0,'0'0'0,"-21"0"31,42 0-31,0 0 16,0 0-16,21 0 0,-20-21 15,20 21-15,0-21 0,22 21 0,-22 0 16,0-21-16,1 21 0,-1 0 16,0 0-16</inkml:trace>
  <inkml:trace contextRef="#ctx0" brushRef="#br0" timeOffset="11515.97">4127 8446 0,'0'0'16,"43"-22"-1,-43 1-15,21 21 0,-21-21 16,21 0-16,-21 0 0,0 0 0,0-1 15,0 1-15,0 0 0,0 0 0,0 0 16,0 0-16,0-1 0,-21 1 16,0 21-16,0 0 0,-1 0 0,-20 0 15,21 0-15,0 0 0,-22 21 16,22 1-16,-21-1 0,21 0 0,-22 0 16,22 21-16,-21 1 0,21-22 0,0 21 15,21 1-15,0-22 0,-22 21 16,22-21-16,0 0 0,0 22 0,0-22 15,22-21-15,-22 21 0,21 0 0,21-21 16,-21 0-16,0 0 16,22 0-16,-22 0 0,21 0 0,-21-21 15,1 0-15,20 0 0,-21 0 0,0 21 16,0-43-16,1 22 0,-1 0 16,0 0-16,-21-22 0,0 22 0,21-21 15,-21 0-15,21 20 0,-21 1 0,0-21 16,0 21-16,0 0 15,0 42 1,-21 0-16,0 0 0,21 0 16,-21 0-16,21 1 0,0 20 0,0-21 15,-21 0-15,21 22 0,0-22 0,0 0 16,0 0-16,0 0 16,0 0-16,0 1 0,21-1 0,0-21 15,0 0-15,0 0 0,0 0 0,22 0 16,-22 0-16,21-21 0</inkml:trace>
  <inkml:trace contextRef="#ctx0" brushRef="#br0" timeOffset="11773.01">4889 7747 0,'0'0'15,"-21"0"-15,0 0 0,0 0 0,0 0 16,0 0-16,-1 21 0,1 0 15,0 1-15,0 20 0,0-21 0,0 43 16,21-22-16,-22 0 0,22 22 16,-21-1-16,21-20 0,0 20 0,0-21 15,0 1-15,0-1 0,0 0 0,0 1 16,0-22-16,21 0 0,1 0 16,-22 0-16,21 1 0,0-1 0,0-21 15,0 0-15,0 0 0,1 0 0,-1-21 16,0-1-16,21 22 0,-21-21 0</inkml:trace>
  <inkml:trace contextRef="#ctx0" brushRef="#br0" timeOffset="12656.82">5821 7916 0,'0'0'0,"0"-21"0,0 0 0,0 0 0,0 0 16,0 0-16,0-22 0,-21 22 16,21 0-16,-22 0 0,1 21 15,0 0-15,0 0 16,0 21-16,0 0 15,-1 21-15,1-20 0,21 41 16,-42-21-16,21 22 0,0-1 0,-1-20 16,1 20-16,0 1 0,-21-1 0,21-20 15,-1-1-15,1 0 0,-21 1 16,42-22-16,-21 0 0,0 0 0,21 0 16,-22-21-16,22-21 31,0 0-31,0 0 0,0-22 15,0 22-15,0-21 0,0 21 16,0-22-16,0 1 0,0 0 16,0-1-16,22 1 0,-22 0 0,0 21 15,21-22-15,0 22 16,-21 42-16,0 0 16,21 1-16,-21-1 0,0 21 0,21 0 15,-21 1-15,0-1 0,0-21 16,21 22-16,-21-1 0,22-21 0,-1 0 15,0 22-15,-21-22 0,21 0 0,0 0 16,0-21-16,1 21 0,-1-21 16,0 0-16,21 0 0,-21 0 0,1 0 15,20 0-15,-21 0 0,0 0 0,22-21 16,-22 0-16,0 0 0,21 0 16,-21-1-16,1 1 0,-1 0 15,0-21-15,0 21 0,0-1 0,0-20 16,1 21-16,-22 0 0,21 21 15,-21-21-15,21 21 0,-21 21 16,0 0-16,0 0 16,0 0-16,0 0 0,-21 1 0,0-1 15,21 0-15,0 0 0,-22 0 16,22 0-16,-21 1 0,21-1 16,-21-21-16,21 21 0,21-21 31,0-21-31,1 0 15,-1-1-15</inkml:trace>
  <inkml:trace contextRef="#ctx0" brushRef="#br0" timeOffset="12821.65">6244 7980 0,'0'0'16,"-21"-21"-16,0 21 15,0 0-15,-1 0 16,1 0-16,21 21 15,0 0 1,21 0-16,1-21 0,-1 0 16,0 0-16,0 0 0,0 21 15</inkml:trace>
  <inkml:trace contextRef="#ctx0" brushRef="#br0" timeOffset="13252.38">6562 8107 0,'0'0'0,"-22"21"0,-20 85 32,42-85-32,-21 0 0,21 0 0,0 1 15,0-1-15,-21 0 0,21 0 16,0 0-16,0 0 0,0 1 0,0-1 16,0-42 30,0-1-30,0 1-16,0 0 0,0 0 0,0-21 16,0 20-16,21-20 0,0 0 0,0 21 15,22-22-15,-1 1 0,-21 21 16,21-22-16,22 22 0,-22 0 0,1 21 16,-1 0-16,21 0 0,-41 0 0,20 21 15,0 0-15,-21 1 0,1 20 16,-1-21-16,-21 21 0,0 1 15,0-1-15,0 0 0,0-20 0,0 20 16,0-21-16,-21 21 0,-1-20 0,22-1 16,-21 0-16,42-21 47,1-21-47,-22 0 0,21-1 15,0-20-15,0 21 0</inkml:trace>
  <inkml:trace contextRef="#ctx0" brushRef="#br0" timeOffset="13740.22">7599 7641 0,'0'0'0,"-21"0"16,21 21-16,-22 1 0,22-1 0,-21 0 15,21 21-15,0 1 0,-21-22 0,21 21 16,0 22-16,0-22 0,-21 0 15,0 22-15,21-22 0,-21 0 0,-1 1 16,1-1-16,21 0 0,-21 1 0,21-22 16,-21 21-16,21-21 0,0 1 15,0-1-15,0-42 32,21-1-17,0 1-15,0-21 0,1 21 16,-1-22-16,21 1 0,-21 0 0,22-1 15,-22 1-15,21 21 0,-21-21 0,0 20 16,1 1-16,20 0 0,-42 0 16,21 21-16,-21 21 15,0 0-15,-21-21 0,0 21 16,0 1-16,-1-22 0,-20 21 16,21 0-16,-21 0 0,20 0 0,-20-21 15,21 21-15,0 1 0,0-22 0,-1 21 16,22 0-16,0 0 15,0 0-15,0 0 0,0 1 16,0-1-16,0 0 0,22 0 16,-1 0-16,0 0 15,0-21-15,0 0 0,22 0 0,-22 0 16,0 0-16,21 0 0,-21 0 0,22 0 16,-1 0-16,0-21 0</inkml:trace>
  <inkml:trace contextRef="#ctx0" brushRef="#br0" timeOffset="13948.03">8149 7789 0,'0'0'0,"0"-21"0,-21 0 31,42 21-31,21 0 0,-20-21 0,20 21 16,0 0-16,1 0 0,-1 0 15,0 0-15,1 0 0,-1 0 0,21-21 16,-20 21-16,-22 0 0,21 0 0,-21 0 16,1 0-16</inkml:trace>
  <inkml:trace contextRef="#ctx0" brushRef="#br0" timeOffset="14156.77">8297 7747 0,'0'0'0,"-21"21"0,21 0 16,0 1-16,-21-1 0,21 21 16,0 0-16,0-20 0,0 20 0,-21 0 15,21 1-15,0-1 0,0 21 0,-21-20 16,21-22-16,0 21 0,0 1 16,0-22-16,0 0 0,0 0 0,0 0 15,0 0-15,0 1 0,21-22 16,0 0-1,0 0-15,0 0 0</inkml:trace>
  <inkml:trace contextRef="#ctx0" brushRef="#br0" timeOffset="14500.82">8445 8297 0,'22'0'15,"-1"0"1,0 0-16,0 0 0,0 0 15,22 0-15,-22 0 0,0-21 0,21 21 16,1-21-16,-22 0 0,21 21 16,-21-21-16,22 0 0,-22-1 15,0 1-15,0 0 0,-21 0 0,0 0 16,0 0-16,-21-1 0,0 22 16,-22-21-16,22 21 0,-21 0 15,21 0-15,-22 21 0,1 1 0,21-1 16,-21 0-16,20 21 0,1-21 0,0 22 15,0-22-15,0 21 0,21-21 16,-21 22-16,21-22 0,0 21 0,0-21 16,0 1-16,0-1 0,0 0 0,21 0 15,0 0-15,0-21 16,21 0-16,-20 0 0,20 21 0,0-21 16,-21 0-16,22 0 0,-1-21 0,0 0 15,1 21-15,-1-21 0</inkml:trace>
  <inkml:trace contextRef="#ctx0" brushRef="#br0" timeOffset="14724.98">9229 8022 0,'0'0'15,"0"-21"-15,0 42 16,0 0 0,0 1-16,21 20 0,-21-21 15,21 21-15,-21-20 0,0-1 16,21 21-16,-21-21 0,21 22 15,0-22-15,-21 0 0,22 0 0,-1 0 16,-21 0-16,21 1 0,0-1 16,0 0-16,0-21 15,1-21 1,-22 0-16,21-1 0</inkml:trace>
  <inkml:trace contextRef="#ctx0" brushRef="#br0" timeOffset="14929.22">9588 8107 0,'-127'42'31,"106"-21"-31,0 1 0,-21 20 16,21-21-16,-22 0 0,22 22 0,-21-22 16,21 21-16,-22-21 0,22 22 0,-21-22 15,21 0-15,-1 0 0,22 0 16,0 0-16,0 1 0,0-1 0,22-21 15,-1 0 1,0 0-16,21 0 0,-21-21 0</inkml:trace>
  <inkml:trace contextRef="#ctx0" brushRef="#br0" timeOffset="15229.03">10096 7684 0,'0'-22'0,"0"44"0,0-22 31,-21 21-15,21 0-16,-21 0 0,21 21 0,0 1 16,-21-1-16,21 0 0,-21 1 0,0 20 15,21-20-15,-22-1 0,1 21 16,21-20-16,0-1 0,-21 0 15,21 1-15,-21-1 0,21-21 0,0 0 16,0 22-16,0-22 0,21 0 16,0 0-16,0-21 0,1 0 15,-1 0-15,0 0 0,0 0 0,21 0 16,-20-21-16,-1 0 0,0 21 0,21-21 16</inkml:trace>
  <inkml:trace contextRef="#ctx0" brushRef="#br0" timeOffset="15421.03">9652 8001 0,'0'0'0,"21"0"16,0 0-16,22 0 15,20 0-15,-21 0 0,22 0 0,-1-21 16,1 21-16,-1 0 0,1-21 15,-22 21-15,22-21 0,-22 21 0,22 0 16,-22-22-16</inkml:trace>
  <inkml:trace contextRef="#ctx0" brushRef="#br0" timeOffset="16511.99">1757 10075 0,'21'-21'15,"0"21"-15,-21-21 0,21 21 16,-21-21-16,0 0 0,21 21 16,-21-21-16,22-1 0,-22 1 15,0 0-15,0 0 16,-22 21-16,1 0 0,0 0 16,-21 0-16,21 21 0,-22 0 15,1 0-15,0 1 0,20-1 0,-20 21 16,0 0-16,-1 1 0,22-1 15,-21 22-15,21-22 0,0 0 0,-1 22 16,22-22-16,0 22 0,0-22 16,0 0-16,0-21 0,22 22 0,20-22 15,-21 0-15,21 0 0,1 0 16,20 1-16,-20-22 0,20 0 0,1 0 16,-22 0-16,21 0 15,1-22-15,-22 1 0,22 0 0,-1 0 16,-20 0-16</inkml:trace>
  <inkml:trace contextRef="#ctx0" brushRef="#br0" timeOffset="16916.59">2942 10054 0,'0'0'0,"-21"0"0,0 0 15,0 0-15,-1 0 16,-20 0-16,0 0 0,-1 0 0,1 21 15,0-21-15,-1 22 0,1-1 0,0-21 16,-1 21-16,22-21 0,-21 21 16,21-21-16,21 21 0,0 0 15,0 1-15,0-1 16,21-21-16,0 21 0,21 0 0,-20 0 16,20-21-16,-21 21 0,21 1 15,-20-1-15,20 0 0,-21 0 0,21 0 16,-20 0-16,-1 22 0,-21-22 0,0 0 15,0 0-15,0 0 0,0 1 16,0-1-16,-21 0 0,-1-21 16,-20 21-16,21 0 0,-21-21 15,-1 0-15,22 0 0,-21 0 0,21 0 16,-22 0-16,22 0 0,0 0 0,0 0 16,0-21-16,-1 0 0,22 0 15,-21 0-15,21-1 0,0 1 0,0 0 16,0 0-16,0 0 15,21 0-15,1-1 0,-1 22 0,0-21 16</inkml:trace>
  <inkml:trace contextRef="#ctx0" brushRef="#br0" timeOffset="17404.06">3768 10160 0,'0'0'0,"21"0"0,0-42 15,-42 42 1,0 0-16,-22 0 16,22 21-16,-21 0 0,-1-21 15,22 21-15,-21 0 0,0 1 0,-22 20 16,22-21-16,21 0 0,-22 22 15,1-22-15,21 0 0,0 0 0,-1 0 16,22 0-16,0 1 0,22-1 16,-1-21-16,0 0 15,0 0-15,21 0 0,-20 0 0,20 0 16,-21 0-16,21 0 0,1 21 16,-22-21-16,0 0 0,21 0 0,-20 21 15,-1-21-15,0 21 0,0-21 16,0 21-16,-21 1 0,0-1 15,-21 0-15,0-21 16,-21 21-16,-1-21 16,22 0-16,-21 0 0,-1 21 0,1-21 15,0 0-15,-1 0 0,1 0 0,0 0 16,21-21-16,-22 0 0,22 21 16,0-21-16,0 21 0,0-21 0,-1 21 15,22-22-15,-21 22 16,21-21-16,-21 21 0</inkml:trace>
  <inkml:trace contextRef="#ctx0" brushRef="#br0" timeOffset="18144.71">5059 10075 0,'21'0'16,"0"-21"-1,0 0-15,0 0 0,1 0 0,20 0 16,-21-1-16,21-20 0,-20 21 0,20-21 15,0-1-15,-21 1 0,22 21 16,-22-22-16,-21 1 0,0 0 16,0 21-16,0-1 0,-21-20 0,0 21 15,-22 21-15,1 0 0,0 0 16,-22 0-16,1 0 0,20 0 0,-20 21 16,-22 0-16,22 22 0,-1-22 15,22 21-15,-22-21 0,22 22 0,0-22 16,20 21-16,1-21 0,21 0 0,0 22 15,0-22-15,21 0 0,22 0 16,-1 22-16,0-22 0,1 0 0,-1 0 16,0 0-16,22 22 0,-22-22 0,1 0 15,-1 0-15,0 21 16,1-20-16,-1 20 0,0-21 0,-21 21 16,1-20-16,-1 20 0,-21 0 0,0-21 15,-21 1-15,-1 20 0,1-21 16,-21 0-16,-22 0 0,22 1 0,-21-22 15,-1 0-15,1 0 0,-1 0 0,1 0 16,20 0-16,-20 0 0,-1-22 16,22 1-16,0-21 0,-1 21 0,1-22 15,21 22-15,-22-21 0,43 0 16,0-1-16,0 22 0,0-21 0,0 21 16,0-1-16,22 1 0,20 0 0,-21 0 15,21 0-15,1 0 0,-1-1 16,22 22-16,-22-21 0</inkml:trace>
  <inkml:trace contextRef="#ctx0" brushRef="#br0" timeOffset="18492.9">5588 10351 0,'0'0'0,"21"0"0,0 0 0,0 0 0,1-22 15,20 1-15,-21 21 0,0-21 0,22 0 16,-22 0-16,21 0 0,-21-22 16,22 22-16,-22 0 0,0-21 15,0 20-15,-21 1 0,0 0 0,0 0 16,0 0-16,-21 21 16,0 0-16,-22 0 0,1 0 0,0 21 15,-1 0-15,-20 0 0,21 0 0,-22 1 16,22 20-16,-1-21 0,1 21 15,21 1-15,0-1 0,0-21 0,-1 22 16,22-1-16,0-21 0,0 0 0,0 22 16,22-22-16,-1-21 0,0 21 15,0 0-15,21-21 0,-20 0 0,20 0 16,148-63 0,-147 41-16,20 1 15</inkml:trace>
  <inkml:trace contextRef="#ctx0" brushRef="#br0" timeOffset="18752.93">6498 9356 0,'-85'21'31,"85"0"-31,-21 21 0,0 22 0,0-1 16,21 1-16,-21-1 0,21 1 15,-21-1-15,-1 1 0,22-1 16,0 1-16,-21-1 0,0 1 0,21-22 16,0 22-16,-21-22 0,21-21 0,0 22 15,0-22-15,0 21 0,21-21 16,0-21-16,0 0 0,1 0 16,-1 0-16,0-21 0,0 0 15,0 0-15</inkml:trace>
  <inkml:trace contextRef="#ctx0" brushRef="#br0" timeOffset="19100.98">6583 10160 0,'0'0'0,"-21"21"0,21 0 16,21-21-1,0 0 1,0 0-16,0 0 0,0 0 0,1 0 15,20-21-15,0 0 0,-21 21 0,22-21 16,-22 21-16,0-21 0,0 0 16,0-1-16,1 1 0,-22 0 0,0 0 15,0 0-15,-22 21 16,1 0-16,0 0 0,0 0 0,-21 0 16,-1 0-16,22 0 0,-21 21 15,-1 0-15,22 21 0,-21-20 0,21-1 16,0 21-16,-1-21 0,22 0 0,0 22 15,0-22-15,0 0 0,0 0 16,0 0-16,22 1 0,-1-22 0,0 21 16,0-21-16,0 0 0,22 0 0,-22 0 15,21 0-15,0 0 0,-20-21 16,20-1-16,0 22 0,1-21 0</inkml:trace>
  <inkml:trace contextRef="#ctx0" brushRef="#br0" timeOffset="19339.97">7408 9948 0,'0'0'0,"21"-21"0,-42 21 31,0 0-31,0 0 0,-21 0 0,20 21 16,1 1-16,-21-1 0,21 21 0,0-21 16,-1 22-16,1-22 0,0 0 15,0 21-15,21-21 0,-21 22 0,21-22 16,0 21-16,0-21 0,0 1 0,21-1 15,0 0-15,0-21 0,0 21 16,1-21-16,-1 0 0,21 0 16,0 0-16,1 0 0,-1-21 0,22 21 15,-22-21-15,0 0 0,22-22 16,-22 22-16</inkml:trace>
  <inkml:trace contextRef="#ctx0" brushRef="#br0" timeOffset="19593.09">8107 9292 0,'0'0'15,"-21"0"-15,-43 43 16,43-22-16,0 0 0,0 21 16,21 1-16,-22 20 0,1-21 0,21 22 15,-21-1-15,0 1 0,0-1 0,21 1 16,-21-22-16,21 22 0,-22-22 15,1 22-15,21-22 0,0 0 0,-21-21 16,21 22-16,0-22 0,0 0 0,0 0 16,0 0-16,21-21 15,0 0-15,1 0 0,-1 0 16,0-21-16</inkml:trace>
  <inkml:trace contextRef="#ctx0" brushRef="#br0" timeOffset="19964.83">8318 9864 0,'0'21'0,"-21"0"15,0 0-15,0 0 0,0 1 0,0-1 16,-1 21-16,1-21 0,0 22 0,0-22 16,0 0-16,21 21 0,0-21 0,0 1 15,0-1-15,0 21 0,0-21 16,0 0-16,21 1 0,0-22 15,0 0-15,0 0 0,1 0 0,-1 0 16,21 0-16,-21-22 16,22 22-16,-22-21 0,21 0 0,-21 0 15,22 0-15,-22-22 0,0 22 0,-21 0 16,0-21-16,0 21 0,0-22 16,0 22-16,0-21 0,-21 21 0,0-1 15,-1 1-15,1 0 0,0 21 0,-21-21 16,21 21-16,-1 0 0,1 0 15,-21 21-15,21 0 0,0-21 0,21 21 16,0 1-16,0-1 0,0 0 0,0 0 16,0 0-16,21-21 15,21 0-15,-21 21 0,0-21 0,22 0 16</inkml:trace>
  <inkml:trace contextRef="#ctx0" brushRef="#br0" timeOffset="20320.99">8911 9948 0,'0'0'0,"0"-21"0,0 0 0,0 0 15,21 0-15,0 0 16,1 21-16,-1 0 0,0 0 16,0 0-16,0 21 0,22 0 15,-22 0-15,0 0 0,0 0 0,0 22 16,-21-22-16,21 21 15,-21-21-15,0 22 0,0-22 0,0 21 16,0-21-16,0 1 0,-21-1 0,0 0 16,0 0-16,0 0 0,0-21 0,-1 0 15,1 0-15,0 0 0,0 0 16,0-21-16,21 0 16,0 0-16,0 0 0,0-22 15,21 22-15,0 0 0,0-21 16,0-1-16,22 22 0,-22-21 0,21-1 15,-21 1-15,22 21 0,-22-21 0,21 20 16,-21 1-16,1 0 16,-1 0-16,21 0 0,-42 0 0,21 21 15</inkml:trace>
  <inkml:trace contextRef="#ctx0" brushRef="#br0" timeOffset="20604.33">7853 9652 0,'0'0'0,"-43"-42"16,65 21 0,20 21-16,0-22 0,1 1 15,20 21-15,1-21 0,-1 21 16,22-21-16,-1 0 0,-20 21 0,21-21 15,20 21-15,-20-22 0,0 22 0,-22 0 16,22-21-16,-22 21 0,-20-21 16,-1 21-16,0 0 0,1 0 0,-22 0 15,-42 0 1,0 21-16,-22 0 16</inkml:trace>
  <inkml:trace contextRef="#ctx0" brushRef="#br0" timeOffset="21153.8">2688 11451 0,'0'0'0,"0"-42"0,0-64 16,0 85-1,0 0-15,-21 21 16,0 0-16,0 21 15,-1 0-15,1 0 0,0 22 16,0-1-16,0 0 0,0 22 0,-1-22 16,1 0-16,21 22 0,-21-22 15,0 22-15,21-22 0,0 0 0,0 1 16,0-22-16,0 21 0,0-21 16,0 1-16,21-22 0,0 21 0,0-21 15,22 0-15,-22 0 0,0 0 0,0-21 16,0-1-16,1 22 15,-1-21-15</inkml:trace>
  <inkml:trace contextRef="#ctx0" brushRef="#br0" timeOffset="21333.76">2201 11748 0,'0'0'15,"0"-22"-15,0 1 0,21 21 16,1-21-16,-1 21 15,21 0-15,-21-21 0,22 0 0,-1 21 16,21-21-16,-20 21 16,-1-22-16,0 22 0,22-21 0,-22 0 15,1 21-15,-1-21 0,0 21 0</inkml:trace>
  <inkml:trace contextRef="#ctx0" brushRef="#br0" timeOffset="22247.99">3323 11875 0,'0'0'0,"0"-22"32,0 1-32,21 0 0,0 21 15,-21-21-15,0 0 0,22-22 0,-22 22 16,0 0-16,0 0 0,0 0 15,0-22-15,0 22 0,0 0 0,-22 0 16,1 21-16,0 0 0,-21 0 0,21 0 16,-22 0-16,22 21 0,-21 0 15,-1 0-15,1 1 0,21 20 0,-21 0 16,20-21-16,1 22 0,0-1 16,0 0-16,0-20 0,21 20 0,0 0 15,0-21-15,0 1 0,0-1 16,21 0-16,0 0 0,0-21 15,0 0-15,22 0 0,-1 0 0,-21 0 16,22 0-16,-1-21 0,0 0 16,1 21-16,20-21 0,-21-1 0,-20 1 15,20 0-15,0-21 0,-21 21 0,22-1 16,-22-20-16,0 21 0,0 0 16,-21 0-16,0-22 0,0 22 15,0 0-15,-21 21 16,0 0-16,0 21 15,0 0-15,-1 0 0,22 1 0,-21-1 16,0 0-16,21 0 16,-21 0-16,21 22 0,0-22 0,0 21 15,0-21-15,0 0 0,21 22 0,21-22 16,-20 0-16,20 0 0,-21 0 16,21-21-16,1 0 0,-1 0 0,0 0 15,1 0-15,-1 0 0,0-21 16,1 0-16,-1 0 0,0 0 0,1 0 15,-22-22-15,0 22 0,21-21 0,-20 21 16,-22-22-16,0 1 0,0 21 16,0-22-16,0 1 0,0 21 0,0-21 15,0 20-15,-22 1 0,1 0 16,-21 21-16,21 0 0,0 0 16,-22 0-16,22 0 0,-21 21 0,21 0 15,-22 1-15,22-1 0,0 0 0,0 0 16,0 0-16,21 22 0,0-22 15,0 21-15,0-21 0,0 22 0,21-22 16,0 21-16,0-21 0,21 22 16,-20-22-16,-1 21 0,0-21 0,0 22 15,0-1-15,0 0 0,1-21 0,-1 22 16,-21-1-16,21 0 0,0 1 16,0-22-16,0 21 0,-21 1 0,0-1 15,0 0-15,0 1 0,0-1 0,-21 0 16,0 22-16,0-22 15,-21 0-15,-1 1 0,1-1 0,0 0 16,-1-20-16,1-1 0,0 0 0,-1 0 16,1 0-16,0-21 0,-1 0 15,22 0-15,0-21 0,0 0 0,0 0 16,21 0-16,0-22 0,0 1 16,0 21-16,21-43 0,0 22 0,21 0 15,-21-22-15</inkml:trace>
  <inkml:trace contextRef="#ctx0" brushRef="#br0" timeOffset="23056.96">4572 11599 0,'0'0'0,"21"-21"16,-63 42 0,21 1-16,-1-1 15,22 0-15,-21 0 0,0 21 0,21-20 16,0-1-16,-21 21 0,21-21 15,-21 0-15,21 22 0,0-22 0,0 0 16,0 0-16,0 0 0,0 1 0,0-1 16,21-42 15,0-1-31,0 1 16,0 0-16,1-21 0,-1 21 15,0-1-15,0-20 0,0 21 0,0 0 16,1 0-16,-1-1 0,0 1 15,0 0-15,0 21 16,0 0-16,-21 21 16,0 0-16,0 1 15,0-1-15,22 0 0,-22 21 0,21-21 16,-21 1-16,0-1 0,21 21 0,0-21 16,0 0-16,0 1 0,1-22 15,-1 21-15,0-21 0,0 0 0,0 0 16,22 0-16,-22 0 0,21 0 15,0 0-15,1 0 0,-1-21 16,0-1-16,1 1 0,20 0 0,-20-21 16,-22 21-16,21-1 0,-21-20 0,0 0 15,1 21-15,-22-22 0,0 1 16,0 21-16,0-22 0,-22 22 0,-20 0 16,21 0-16,0 21 0,-22 0 0,22 0 15,-21 0-15,0 0 0,20 0 16,-20 21-16,21 0 0,0 0 0,-22 1 15,43 20-15,-21-21 0,21 0 0,-21 22 16,21-22-16,0 0 16,0 0-16,0 21 0,0-20 0,21-1 15,0 0-15,1 0 0,-1-21 16,21 0-16,-21 0 0,22 0 16,-22 0-16,21 0 0,-21-21 0,22 21 15,-22-21-15,0 0 0,21-1 0,-21 1 16,1 0-16,-1 0 0,-21 0 15,0 0-15,0-1 0,21-20 0,-21 21 16,0 0-16,-21 21 16,0 0-1,21 21-15,-22 0 0,22 0 16,-21 0-16,21 1 0,0-1 16,0 0-16,0 0 0,0 0 0,21 0 15,1 1-15,-1-22 0,0 21 16,0-21-16,0 0 0,22 0 0,-22 0 15,21 0-15,0 0 0,1 0 0,-1-21 16,0 21-16,1-22 0,-22 1 16</inkml:trace>
  <inkml:trace contextRef="#ctx0" brushRef="#br0" timeOffset="23853.9">6138 11515 0,'0'0'15,"0"21"1,-21 0-16,0 0 15,21 0-15,-21 1 0,21-1 0,0 0 16,0 21-16,0-21 0,-21 1 0,21-1 16,0 0-16,-22 0 0,22 21 15,0-20-15,0-1 0,0 0 16,0 0-16,0-42 31,0 0-31,22 21 0,-1-21 16,-21-1-16,21-20 0,0 21 0,-21 0 15,21 0-15,-21-22 0,21 22 0,-21-21 16,22 21-16,-22-1 16,0 1-16,21 0 0,0 21 15,-21 21 1,0 0-16,0 1 16,0-1-16,0 0 0,0 0 0,0 0 15,0 0-15,0 1 0,0-1 0,21 0 16,-21 0-16,0 0 15,21-21-15,0 0 0,-21 21 0,22-21 16,-1 0-16,0 0 0,0 0 16,0 0-16,-21-21 0,21 21 0,1-21 15,-1 0-15,0 0 16,0 0-16,0-1 0,0 1 0,1 0 0,-1 0 16,21 0-16,-21 0 0,0-1 15,1 1-15,-1 21 0,0-21 16,0 21-16,-21 21 15,0 0 1,0 1-16,0-1 16,0 0-16,0 0 0,0 0 15,0 0-15,0 1 0,0-1 0,0 0 16,21 0-16,0 0 0,1 0 16,-1 1-16,21-22 0,-21 0 0,22 21 15,-1-21-15,0 0 0,1 0 16,-1 0-16,21 0 0,-20 0 0,-1-21 15,0-1-15,22 22 0,-22-21 16,22 0-16,-22 0 0,0-21 0,1 20 16,-22-20-16,21 21 0,-21-21 0,1-1 15,-22 22-15,0-21 0,0 21 16,0-1-16,0 1 0,0 0 0,-22 21 16,-20 0-16,21 0 0,0 21 0,-22 0 15,22 1-15,0 20 0,0-21 16,0 0-16,21 22 0,0-22 0,0 21 15,0-21-15,0 0 0,0 1 0,0-1 16,21 0-16,0 0 0,21 0 16,-20-21-16,-1 0 0,21 21 15,-21-21-15,22 0 0,-1 0 0,-21 0 16,21 0-16,1-21 0,-1 0 0,0 21 16</inkml:trace>
  <inkml:trace contextRef="#ctx0" brushRef="#br0" timeOffset="24353.03">2667 13060 0,'0'0'0,"-64"-85"16,43 85-16,0 0 0,0 0 15,-21 0-15,20 21 0,-20 22 16,0-22-16,-1 21 0,1 22 0,0-22 16,21 22-16,-22-22 0,22 21 15,21 1-15,0-1 0,0-20 0,0 20 16,0-20-16,0-22 0,21 21 15,0-21-15,22 0 0,-1 1 0,0-1 16,1-21-16,20 0 16,-20 0-16,20 0 0,1-21 0,-1-1 15,1 1-15,-1 0 0,-21 0 16,22-21-16,-22-1 0,22 1 0,-22 21 16</inkml:trace>
  <inkml:trace contextRef="#ctx0" brushRef="#br0" timeOffset="24560.98">3365 13018 0,'0'0'0,"0"-43"16,-21 43 0,0 21-16,0 22 0,21-22 15,0 21-15,-21 1 0,21-1 0,0 0 16,-21 22-16,-1-22 0,22 0 16,-21 22-16,21-22 0,0 1 15,-21-1-15,21 0 0,0 1 0,0-1 16,0-21-16,21 0 0,0 0 15,22-21-15,-1 0 0,-21 0 0,43 0 16,-22 0-16,0 0 0,1-21 16,20 0-16</inkml:trace>
  <inkml:trace contextRef="#ctx0" brushRef="#br0" timeOffset="25628.99">4212 13377 0,'0'0'0,"0"-21"0,0 0 15,0 0-15,0 0 0,-21 21 16,0 0-16,0 0 0,-1 0 0,1 0 16,0 0-16,0 0 0,-21 0 15,20 21-15,1 0 0,0 0 0,-21 0 16,21 1-16,-1-1 0,22 21 16,0-21-16,-21 22 0,21-22 0,0 21 15,0-21-15,0 0 0,0 1 0,21-1 16,1-21-16,-1 21 0,0-21 15,0 0-15,21 0 0,-20 0 0,-1-21 16,0 21-16,21-21 0,-21-1 16,1 1-16,-1 0 0,21 0 15,-21-21-15,-21 20 0,21 1 0,1-21 16,-22 21-16,21-22 0,-21 22 16,0 0-16,0 0 0,0 0 15,-21 42 1,21 0-1,-22-21-15,22 21 0,0 22 0,0-22 16,-21 0-16,21 21 0,0-21 16,0 22-16,0-1 0,0-21 0,0 0 15,0 1-15,0-1 0,21 0 0,1 0 16,-1-21-16,0 0 16,0 0-16,21 0 0,1 0 0,-22 0 15,21-21-15,1 0 0,20 0 0,-21-1 16,1 1-16,-1-21 0,0 0 15,1 20-15,-1-20 0,0 0 0,-20 21 16,-1-22-16,0 22 0,0-21 0,-21 21 16,0-1-16,0 1 0,0 0 15,-21 21 1,0 0-16,21 21 0,-21 0 16,-1 1-16,22-1 0,0 0 0,0 0 15,0 0-15,0 0 0,0 1 0,0-1 16,0 0-16,0 0 15,0 21-15,0-20 0,22-1 0,-22 0 16,21 0-16,0-21 0,0 21 0,0-21 16,-21 21-16,21-21 15,-21-21 1,0 0 0,0 0-16,-21 0 0,0 0 15,0 21-15,21-22 16,-21 22-16,0 0 15,21 22-15,-22-1 16,22 0-16,0 0 0,0 0 16,0 0-16,0 1 15,22-1-15,-1-21 16,0 0-16,0 0 0,0 0 0,0 0 16,22 0-16,-22 0 0,21 0 15,-21 0-15,22-21 0,-1-1 0,0 1 16,1 0-16,-1 0 0,0 0 0,1-22 15,-1 22-15,-21-21 0,22 21 16,-22-22-16,0 22 0,0-21 0,-21 0 16,0 20-16,0 1 0,0-21 0,0 21 15,-21 21-15,0 0 16,0 0-16,-22 0 0,22 0 0,0 21 16,0 0-16,0 0 0,21 0 15,-22 1-15,22 20 0,0-21 16,0 0-16,0 0 0,22 1 0,-1 20 15,0-21-15,0 0 0,0 0 0,0 1 16,1-1-16,-22 0 16,21 0-16,-21 0 0,-21-21 15,-1 21-15,1-21 16,-21 0-16,21 0 0,-22 0 16,22 0-16,0 0 0,0 0 0,0-21 15,21 0-15</inkml:trace>
  <inkml:trace contextRef="#ctx0" brushRef="#br0" timeOffset="26084.99">6583 13018 0,'0'0'16,"0"-22"-16,-43-41 16,22 63-16,21-21 0,-21 0 15,0 21-15,0 21 0,0 0 16,-1 0-16,22 21 0,-21 1 16,0-1-16,0 0 0,0 22 15,21-22-15,-21 1 0,-1 20 0,1-21 16,0 22-16,21-22 0,0 1 0,-21-1 15,21 0-15,0-21 0,0 22 16,0-22-16,0 0 0,0-42 31,21 21-31,-21-21 0</inkml:trace>
  <inkml:trace contextRef="#ctx0" brushRef="#br0" timeOffset="26513">6265 13123 0,'0'0'0,"21"-42"0,1-64 32,-1 85-32,0 0 0,0 21 0,0-21 15,0 0-15,1 21 0,-1 0 0,21 0 16,-21 0-16,22 0 0,20 0 16,-21 21-16,22 0 0,-1 0 0,1 21 15,-22-20-15,22 20 0,-22 0 16,22 1-16,-43-1 0,21 0 15,-21 22-15,0-22 0,-21 0 0,0 1 0,0-1 16,0 0-16,0 1 0,0-1 16,0-21-16,-21 22 0,21-22 15,-21 0-15,0-21 16,21-21-16,0 0 16,0-1-16,0 1 0,0-21 15,21 0-15,0-1 0,0 1 0,1-22 16,-1 22-16,0-21 0,0-1 15,21 1-15,-20-1 0,-1 1 0,21-1 16,0 1-16,-20 20 0,20 1 0,-21 21 16,0 0-16,0-1 0,1 22 15,-1 22-15,-21-1 0,0 0 16,0 0-16,0 21 0,0 1 16,0-22-16,0 21 0,0 1 15,0-1-15,0 0 0,0-21 0,0 22 16,0-1-16</inkml:trace>
  <inkml:trace contextRef="#ctx0" brushRef="#br0" timeOffset="27861.01">7853 13568 0,'0'0'0,"21"0"0,106-85 31,-106 64-31,0 0 16,-21 0-16,0-22 0,0 22 0,0 0 15,0-21-15,0 21 0,0-1 0,-21 1 16,21 0-16,-21 0 0,0 0 16,-22 0-16,22 21 0,-21 0 0,21 0 15,-22 0-15,22 21 0,-21 0 0,0 0 16,20 0-16,-20 0 0,0 22 16,21-22-16,-22 21 0,22-21 0,0 22 15,0-1-15,0-21 0,21 22 0,0-22 16,0 21-16,0-21 0,0 0 15,0 1-15,21-22 0,21 21 0,-21-21 16,22 0-16,-22 0 0,21 0 16,0-21-16,22-1 0,-22 1 15,1 0-15,-1 0 0,-21 0 0,21-22 16,1 22-16,-22 0 0,0-21 0,0-1 16,0 22-16,-21-21 0,0 21 15,0 0-15,0-1 0,0 1 0,-21 42 31,21 1-15,0-1-16,0 0 0,0 0 0,0 0 16,0 0-16,0 1 0,0 20 0,0-21 15,0 0-15,0 0 0,21-21 16,1 22-16,-1-1 0,0-21 16,0 0-16,0 0 0,0 0 0,1 0 15,20 0-15,-21-21 0,0 21 16,0-22-16,22 1 0,-22 0 0,0 0 15,0 0-15,0-22 0,1 22 0,-22-21 16,21 21-16,-21-22 0,21 22 16,-21-21-16,21 21 0,-21 0 0,0-1 15,0 1-15,0 42 32,0 1-32,0-1 0,-21 0 0,21 0 15,0 0-15,0 22 0,-21-22 16,21 0-16,-21 21 0,21-21 15,-22 1-15,22-1 0,0 21 0,0-21 16,0 0-16,-21 1 0,21-1 0,0 0 16,0 0-1,0-42 1,21 0-16,1 0 0,-22-1 16,21-20-16,0 21 0,0 0 15,0-22-15,0 1 0,22 21 0,-22-21 16,0-1-16,0 22 0,0 0 0,1 0 15,-1 0-15,-21-1 16,0 1-16,21 21 0,-21 21 31,0 1-31,0-1 0,0 0 16,0 0-16,0 0 0,0 0 0,0 1 16,0-1-16,0 0 0,21 0 15,-21 0-15,0 0 16,21-21-16,0 0 15,1 0-15,-1 0 0,0 0 16,0 0-16,0-21 0,0 0 16,1 21-16,-1-21 0,0 0 0,0-22 15,0 22-15,0 0 0,1 0 0,-1-21 16,0 20-16,0 1 16,0 0-16,-21 0 0,21 21 0,1-21 15,-22 42 1,0 0-16,0 0 15,0 0-15,0 1 0,0 20 16,-22-21-16,22 0 0,0 0 0,0 22 16,0-22-16,0 0 0,0 21 15,0-20-15,22-1 0,-1 0 0,0 0 16,0 0-16,21 0 0,-20-21 0,20 22 16,-21-22-16,21 0 0,1 0 15,-1 0-15,0 0 0,1 0 0,20-22 16,-20 1-16,-1 21 0,0-21 15,1 0-15,-1-21 0,-21 20 0,21 1 16,-20-21-16,-1 21 0,-21-22 16,0 1-16,0 0 0,0 21 0,0-22 15,0 22-15,0 0 0,-21 21 16,-1 0-16,1 0 0,0 21 16,0 0-16,0 0 0,0 1 0,-1-1 15,1 21-15,0 0 0,21-20 0,0 20 16,0-21-16,0 0 0,0 22 15,0-22-15,21 0 0,0-21 0,1 21 16,-1 0-16,0-21 0,21 0 16,1 0-16,-1 0 0,0 0 15,22 0-15,-22 0 0,0-21 0,22 0 16,-22 0-16,22 0 0,-22-1 0,0 1 16,1 0-16,-22 21 0</inkml:trace>
  <inkml:trace contextRef="#ctx0" brushRef="#br0" timeOffset="28404.98">3577 14647 0,'0'0'0,"0"-21"16,0 0-16,0 0 0,0 0 15,21 21 1,0 0-16,1 0 0,-1 21 15,0 0-15,21 0 0,-21 22 0,22-22 16,-1 21-16,-21 0 0,22 1 16,-1-1-16,-21 0 0,0 22 15,22-22-15,-22 1 0,0-22 0,-21 21 16,21 0-16,-21-20 0,21-1 0,-21 0 16,0 0-16,0 0 0,21-21 15,-21-21 1,0 0-16,22 0 0,-22 0 15,21-1-15</inkml:trace>
  <inkml:trace contextRef="#ctx0" brushRef="#br0" timeOffset="28653.09">4424 14478 0,'0'0'0,"0"-42"0,0 21 0,0-1 0,0 1 16,-21 21-1,-1 0-15,-20 21 0,0 1 0,-1-1 16,1 21-16,-21 0 0,20 1 15,-20 20-15,-1-20 0,22 20 0,-22 1 16,-20-1-16,20 1 0,1 20 0,-1-20 16,22-1-16,-22 1 0,22-1 15,0 1-15,-1-1 0,1-20 0,21-1 16,21-21-16,0 0 0,0 0 16,21-21-16,0 0 0,22 0 0,-1 0 15,0-21-15,22 0 0,-22 0 16,22-21-16,-1-1 0,1 22 15,-1-21-15</inkml:trace>
  <inkml:trace contextRef="#ctx0" brushRef="#br0" timeOffset="28913.04">4699 14838 0,'0'0'0,"0"21"31,0 21-31,0-20 0,0 20 0,-21 0 0,21 1 15,-21 20-15,-1-21 0,22 22 16,-21 21-16,0-22 0,0 1 16,0 20-16,0-20 0,21 20 0,-22 1 15,1-21-15,0 20 0,0-20 0,0-1 16,21 1-16,-21-1 0,21-20 16,0 20-16,0-42 0,0 22 0,0-22 15,21-21-15,0 0 0,21 0 16,-21-21-16,1-1 0,-1-20 15,21 21-15,-21-21 0,0-1 0</inkml:trace>
  <inkml:trace contextRef="#ctx0" brushRef="#br0" timeOffset="29223.95">4784 15198 0,'0'0'0,"0"-191"31,0 149-31,0 21 0,0 0 0,0-22 15,0 22-15,21 0 0,0 0 16,0 0-16,-21-1 0,21 1 0,22 0 16,-22 21-16,0 0 0,21 0 0,-21 0 15,22 0-15,-22 0 0,0 21 16,21 0-16,-20 22 0,-22-22 0,0 21 16,0-21-16,0 22 0,0-1 15,0 0-15,0-20 0,-22 20 0,1 0 16,0-21-16,0 1 0,-21-1 15,20 0-15,1 0 0,-21 0 16,21-21-16,0 0 0,-1 0 16,22-21-1,0 0-15,22 0 16,-1 21-16,0-21 0,0-1 0</inkml:trace>
  <inkml:trace contextRef="#ctx0" brushRef="#br0" timeOffset="29704.45">5927 14880 0,'0'0'0,"0"-21"16,-85-21-1,64 42-15,0 0 0,-1 0 16,1 0-16,0 0 0,0 0 0,-21 0 15,20 21-15,1 0 0,-21 21 0,21-20 16,-22-1-16,22 21 0,-21 0 16,21-20-16,0 20 0,21 0 0,-22-21 15,22 1-15,0 20 0,0-21 0,0 0 16,22 0 0,20-21-16,-21 0 0,0 0 15,22 0-15,-22-21 0,21 21 0,0-21 16,1 0-16,-22-21 0,21 20 15,1 1-15,-22-21 0,0 21 0,0-22 16,0 1-16,0 0 0,-21-1 0,22 22 16,-22 0-16,0 0 0,0 0 15,0 0-15,0 42 16,0 0-16,0 0 16,0 0-16,0 0 0,0 22 15,0-22-15,0 21 0,0-21 0,0 22 16,0-22-16,0 0 0,21 0 15,-21 22-15,0-22 0,21-21 0,0 21 16,-21 0-16,21-21 0,0 0 16,1 0-16,-1 0 0,0 0 0,0-21 15,0 0-15,0 21 0</inkml:trace>
  <inkml:trace contextRef="#ctx0" brushRef="#br0" timeOffset="29952.74">6583 14520 0,'0'0'0,"0"-127"32,0 149-32,0 20 15,-21-21-15,21 21 16,-22 1-16,1-1 0,21 0 0,0 1 16,0-1-16,0 0 0,-21 22 0,21-22 15,0 1-15,0-1 0,0 0 16,0-21-16,0 22 0,0-22 0,0 21 15,0-21-15,0 1 0,0-1 0,0 0 16,21-21-16,0 0 16,1 0-16,-1-21 15,0 0-15</inkml:trace>
  <inkml:trace contextRef="#ctx0" brushRef="#br0" timeOffset="30424">6964 14393 0,'0'0'16,"0"22"-16,0-1 15,0 21-15,0-21 0,0 22 16,0-22-16,0 21 0,0 0 0,0 1 16,0-1-16,0 22 15,0-22-15,0 0 0,0 1 0,0-1 16,0-21-16,0 21 0,0 1 0,0-1 15,0-21-15,0 0 0,0 1 0,0-1 16,0 0-16,0-42 31,0 0-31,0-1 16,0 1-16,21 0 0,0-21 16,-21 21-16,21-22 0,0 1 0,1 0 15,-1-1-15,21 22 0,-21-21 0,0-1 16,22 22-16,-22-21 0,21 21 15,1 0-15,-1 21 0,-21 0 0,21 0 16,1 0-16,-1 0 0,0 21 16,1 0-16,-22 21 0,21-21 15,-21 22-15,1-1 0,-1-21 0,-21 22 16,0-1-16,0 0 0,0 1 0,0-1 16,0-21-16,0 21 0,0-20 0,0 20 15,0-21-15,0 0 0,-21 0 16,-1 1-16,1-22 31,21-22-31,-21 1 0</inkml:trace>
  <inkml:trace contextRef="#ctx0" brushRef="#br0" timeOffset="30685.63">6519 14774 0,'0'0'0,"-21"0"0,0 0 16,21-21-1,42 21-15,-21-21 0,22 21 0,-1 0 16,0-21-16,1 21 0,20 0 16,-20 0-16,20-21 0,1 21 0,-1 0 15,-21 0-15,22 0 0,-22-21 0,22 21 16,-22 0-16,-21 0 0,22 0 15,-22 0-15,0 0 0,0 0 16</inkml:trace>
  <inkml:trace contextRef="#ctx0" brushRef="#br0" timeOffset="41020.58">1122 2032 0,'0'0'0,"-21"-21"31,21 0-16,-22 21-15,22-21 16,-21 21 0,21 21-1,0 0 1,0 0-16,0 0 0,0 0 16,0 1-16,0 20 0,0-21 15,0 0-15,21 22 0,-21-22 16,22 0-16,-1 21 0,-21-21 0,0 1 15,21-1-15,-21 0 16,21 0-16,0 0 0,-21 0 0,21-21 16,1 0-16,-1 0 15,0 0-15,0 0 0,21-21 16,1 21-16,-1-21 0,22-21 0,-1 21 16,1-1-16,-1-20 0,22 21 15,-1-21-15,1 20 0,21-20 16,-21 0-16,20-1 0,-20 1 0,21 21 15,-43-21-15,22 20 0,-21 1 16,-22 0-16,21 0 0,-41 0 0,20 0 16,-21 21-16,0 0 15,-21-22 1,-21 44 31,0-1-47,0 0 0,-22 0 0</inkml:trace>
  <inkml:trace contextRef="#ctx0" brushRef="#br0" timeOffset="41768.87">720 3641 0,'21'0'62,"-21"21"-46,21-21-16,-21 21 0,21 0 0,-21 0 16,0 1-16,0-1 15,21 0-15,-21 0 0,0 21 0,0-20 16,0-1-16,0 0 16,0 0-16,0 0 0,21 0 0,-21 1 15,22-1-15,-1-21 16,0 0-16,0 0 15,0 0-15,0 0 0,1 0 0,20-21 16,-21 21-16,21-22 0,1 1 16,-1 0-16,22 0 0,-1-21 0,1 20 15,20-20-15,1 21 0,-22-21 16,22-1-16,0 22 0,-22-21 16,22 21-16,-22-22 0,1 22 0,-1 0 15,1 0-15,-22 0 0,22-1 16,-43 1-16,21 21 0,-21 0 15,1-21-15,-1 21 32,-42 0-1,21 21-15,-22 0-1,22 1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1T03:27:25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 8678 0,'0'0'0,"0"-21"0,0 0 0,-21 0 0,21 0 16,0 0-16,0-1 15,-21 22-15,21-21 0,-21 42 32,21 1-32,-21-1 15,21 21-15,0 0 0,0 1 16,0 20-16,-21 1 0,21-22 0,0 22 15,0-1-15,0-21 0,-22 22 16,22-22-16,0 1 0,0-1 16,0-21-16,0 21 0,0-20 15,0-1-15,0 0 0,0 0 0,22-21 32,-1 0-32,-21-21 15,0 0-15,21 0 0,0 21 16</inkml:trace>
  <inkml:trace contextRef="#ctx0" brushRef="#br0" timeOffset="312.56">2794 9017 0,'0'0'0,"0"21"0,0 0 16,0 1-16,0-1 0,0 0 15,21-21 17,0 0-32,-21-21 0,21 0 15,1 21-15,-22-22 0,0 1 16,0 0-16,0 0 0,0 0 16,0 0-16,-22 21 15,1 0-15,0 0 0,0 0 0,0 0 16,0 0-16,-1 21 15,22 0-15,0 0 16,0 0 0,22-21-16,-1 0 0,0 0 15</inkml:trace>
  <inkml:trace contextRef="#ctx0" brushRef="#br0" timeOffset="856.83">4064 8446 0,'0'0'16,"0"-22"-1,-21 22-15,0 0 0,-1 22 16,22-1-16,-21 0 0,21 21 15,-21-21-15,21 22 0,0-1 0,0 0 16,0 22-16,0-22 0,0 1 16,0 20-16,0-21 0,0 1 0,0-1 15,0 0-15,0 1 0,0-1 0,0-21 16,0 0-16,0 1 16,0-1-16,0 0 0,-21-21 15,0 0 1,21-21-1,0 0-15,0-1 0,0 1 0,0-21 16,0 21-16,0-22 0,21 22 16,0-21-16,21 0 0,-20-1 0,-1 1 15,21 0-15,0 20 0,1-20 0,-1 21 16,0 0-16,1 21 0,-1 0 16,0 0-16,1 0 0,-1 21 0,-21 0 15,22 21-15,-22-20 0,-21 20 16,0 0-16,0-21 0,0 22 15,0-1-15,-21 0 0,-1-20 0,1 20 16,0-21-16,0 21 0,-21-20 0,20-1 16,1 0-16,0-21 0,21 21 15,-21-21-15,42 0 16,-21-21 0,42 21-16,-20-21 0</inkml:trace>
  <inkml:trace contextRef="#ctx0" brushRef="#br0" timeOffset="1396.41">5334 8975 0,'0'0'0,"0"-21"0,0-22 31,0 22-31,0 0 0,0 0 15,0 0-15,0-1 0,-21 1 0,0-21 16,-1 21-16,22 0 0,-21 21 16,0-22-16,0 22 0,0 0 0,0 0 15,-1 0-15,1 0 0,-21 0 0,21 22 16,0-1-16,-22 0 0,22 21 16,-21-21-16,21 22 0,-1-1 0,1 0 15,-21 1-15,21-22 0,21 21 16,-21 1-16,21-22 0,0 21 15,0-21-15,0 0 0,0 1 0,21-22 16,0 21-16,0-21 0,0 0 0,22 0 16,-22 0-16,21 0 0,0 0 15,-20-21-15,20-1 0,0 1 0,-21 0 16,22 0-16,-22 0 0,21-22 0,-21 22 16,1-21-16,-1 21 0,-21-22 15,0 22-15,21-21 0,-21 21 16,0 0-16,0-1 0,0 1 0,0 0 0,-21 21 31,21 21-31,0 0 0,-21 1 16,21-1-16,-22 21 0,22-21 0,-21 22 15,21-22-15,0 0 0,0 21 16,0-21-16,0 1 0,0-1 0,0 0 16,21 0-16,1 0 0,-1-21 0,0 0 15,21 0-15,-21 0 0,22 0 16,-1 0-16,-21 0 0,22 0 0,-1-21 15,0 21-15</inkml:trace>
  <inkml:trace contextRef="#ctx0" brushRef="#br0" timeOffset="1844.65">5863 8784 0,'0'0'0,"-42"0"15,21 0-15,-1 21 0,22 1 16,-21-1-16,21 0 0,0 21 15,0-21-15,-21 1 0,21 20 0,0-21 16,0 0-16,0 22 0,0-22 0,0 0 16,0 0-16,0 0 0,0 0 15,0 1-15,-21-22 32,21-22-17,0 1 1,0 0-16,0-21 0,0 21 0,21-22 15,0 22-15,0-21 0,1-1 0,-1 1 16,0 0-16,21-1 0,-21 22 16,22-21-16,-1 21 0,22 0 0,-22 21 15,0 0-15,1 0 0,-1 0 0,0 21 16,1 0-16,-1 0 0,-21 0 16,0 0-16,0 22 0,-21-22 0,0 21 15,0-21-15,0 22 0,0-22 16,-21 21-16,0-21 0,0 1 15,-21-1-15,20 0 0,1 0 0,0-21 16,0 21-16,0-21 0,0 0 0,42 0 31,0-21-15,21 0-16,-21 0 0,22 21 0,-22-21 16</inkml:trace>
  <inkml:trace contextRef="#ctx0" brushRef="#br0" timeOffset="2349.05">7133 8700 0,'0'0'0,"0"-22"0,-21 1 0,0 21 0,0-21 16,-1 21-16,-20 0 0,21 0 0,-21 0 15,20 0-15,-20 0 0,0 0 16,21 21-16,-22 0 0,1 1 0,21 20 15,-22 0-15,22-21 0,0 22 0,-21-1 16,21 0-16,21-20 0,-22 20 16,22-21-16,0 21 0,0-20 0,0-1 15,0 0-15,22 0 0,-1 0 0,21-21 16,-21 0-16,22 0 0,-22 0 16,21 0-16,0 0 0,1 0 15,-1-21-15,0 0 0,1 0 0,-22 0 16,21-22-16,-21 22 0,22-21 0,-22-1 15,0-20-15,0 21 0,0-22 16,1 22-16,-1-22 0,-21 22 0,0-22 16,21 22-16,-21-21 0,0 20 0,0 1 15,0 21-15,0 0 0,0-1 16,-21 44 0,0-1-16,-1 0 0,1 21 0,21-21 15,-21 43-15,0-22 16,0 1-16,21-1 0,0 0 0,-21 22 15,21-22-15,0 0 0,0 1 0,0-1 16,0-21-16,0 22 0,0-22 16,21 0-16,0 0 0,0 0 0,0 0 15,0-21-15,22 0 0,-22 0 0,0 0 16,21 0-16,-20-21 0,-1 0 0,21 0 16</inkml:trace>
  <inkml:trace contextRef="#ctx0" brushRef="#br0" timeOffset="2572.6">7683 8297 0,'0'0'0,"-42"22"31,21-1-31,0 0 0,21 21 0,-21-21 16,-1 22-16,22-1 0,-21 0 0,21 22 15,-21-22-15,21 1 0,-21-1 0,21 21 16,0-20-16,-21-1 0,21 0 15,0-20-15,0 20 0,0-21 0,0 0 16,0 0-16,0 1 0,21-1 0,0-21 16,0 0-16,22 0 15,-22-21-15,0-1 0</inkml:trace>
  <inkml:trace contextRef="#ctx0" brushRef="#br0" timeOffset="2912.06">7789 8805 0,'0'0'0,"0"22"0,0-1 15,21-21 1,1 0-16,20 0 0,-21 0 16,21 0-16,-20-21 0,20-1 0,-21 1 15,0 21-15,22-21 0,-22 0 16,0 0-16,0 0 0,-21-1 15,0 1-15,0 0 0,0 0 16,-21 21 0,0 0-16,0 0 0,-22 21 0,1-21 15,21 21-15,-22 0 0,1 22 0,21-22 16,-21 21-16,20-21 0,1 22 16,21-22-16,0 21 0,0-21 0,0 1 15,0-1-15,0 0 0,21 0 0,1-21 16,-1 21-16,0-21 0,21 0 0,-21 0 15,22 0-15,-1 0 0,-21-21 16,22 21-16</inkml:trace>
  <inkml:trace contextRef="#ctx0" brushRef="#br0" timeOffset="3480.68">9483 8488 0,'0'0'0,"0"42"0,0 1 0,0 20 15,0-21-15,0 43 0,0-21 0,0 20 16,-22 1-16,22 0 0,-21 20 0,0-20 16,21 0-16,-21 21 0,0-1 0,0-20 15,-1 21-15,1-21 0,0 20 16,0-20-16,0 21 0,0-21 0,-1-1 15,1 1-15,0 0 0,0-22 0,21 1 16,-21-22-16,21 0 0,0-21 16,0 1-16,0-1 0,0-42 15,0-1 1,0-20-16,21 0 0,-21-1 0,21-20 16,-21 21-16,0-22 0,0-21 0</inkml:trace>
  <inkml:trace contextRef="#ctx0" brushRef="#br0" timeOffset="3792.44">9144 8996 0,'0'0'0,"-21"-42"0,0-149 31,21 149-31,0-1 0,0 1 16,21 0-16,21-1 0,-21 1 0,22 0 15,-1-1-15,21 22 0,-20 0 0,20-21 16,22 42-16,-22-21 0,1 21 15,21 0-15,-22 21 0,-21 0 0,22 0 16,-22 0-16,-21 22 0,1-1 0,-22 0 16,0 1-16,-22-1 0,-20 0 15,21 1-15,-21-22 0,-22 21 0,22-21 16,-1 22-16,1-22 0,0 0 0,-1 0 16,1-21-16,21 21 0,0-21 15,0 0-15,-1 0 0,22-21 16,22 0-1,20 21-15,-21-21 16,21 0-16,1-1 0,-1 22 0</inkml:trace>
  <inkml:trace contextRef="#ctx0" brushRef="#br0" timeOffset="4883.75">10541 8403 0,'0'0'0,"0"-21"16,-42-42 0,20 63-16,1 0 15,0 21-15,-21 0 0,21 21 16,-1-21-16,-20 22 0,21-1 0,-21 0 16,20 1-16,1-1 0,-21 0 0,21 1 15,0-1-15,21 0 0,0-20 16,0 20-16,0-21 0,0 0 0,0 0 15,0 1-15,21-22 0,0 0 0,0 0 16,0 0-16,22 0 0,-22 0 16,21-22-16,-21 1 0,22 0 0,-22 0 15,21 0-15,-21-22 0,22 22 0,-22-21 16,0 0-16,0 20 0,0-20 16,0 0-16,-21 21 0,0-22 15,22 22-15,-22 0 0,21 0 0,-21 0 16,0 42-1,0 0 1,-21 0-16,21 0 0,-22 0 0,22 1 16,0 20-16,0-21 0,0 0 0,0 22 15,0-22-15,0 21 0,0-21 16,0 0-16,22 1 0,-22-1 0,21 0 16,21-21-16,-21 0 0,0 0 0,1 0 15,20 0-15,0 0 0,-21 0 16,22-21-16,-1 0 0,0 21 15,1-43-15,-1 22 0,0 0 0,-20-21 16,20 20-16,0 1 0,-21-21 0,1 21 16,-1 0-16,0-1 0,0 1 15,-21 0-15,0 42 32,0 0-32,0 1 0,0-1 15,0 0-15,0 0 0,-21 0 0,21 0 16,0 22-16,0-22 0,0 0 0,0 0 15,0 0-15,0 1 0,0-1 0,21 0 16,0-21-16,0 0 16,1 0-16,-1 0 0,0 0 15,0 0-15,0-21 0,22 0 0,-22-1 16,21 1-16,-21 0 0,22 0 16,-22-21-16,0 20 0,21-20 0,-21 0 15,1-1-15,-1 1 0,0-21 0,0 20 16,0-20-16,0 20 0,1-20 0,-1 21 15,-21-22-15,21 22 0,-21 21 16,0-22-16,0 22 0,0 0 0,-21 0 16,0 21-16,-1 0 0,1 0 0,21 21 15,-21 0-15,0 0 0,0 22 16,0-1-16,21 0 0,0 1 16,0-1-16,-22 21 0,22-20 0,-21-1 15,21 22-15,0-22 0,0 0 16,0 1-16,0-1 0,0 0 0,0-21 15,0 22-15,0-22 0,21 21 0,1-21 16,-1-21-16,0 22 0,0-22 16,0 0-16,22 0 0,-22 0 0,21 0 15,0-22-15,1 1 0,-1 21 0,-21-21 16,22-21-16,-22 21 0,21-1 0,-21 1 16,0-21-16,1 21 0,-1 0 15,0-22-15,-21 22 0,0 42 31,0 0-15,0 1-16,0-1 0,0 0 0,-21 0 16,21 0-16,0 0 0,0 1 0,0-1 15,0 0-15,0 0 0,0 0 16,21-21-16,0 0 16,0 0-16,0 0 0,1 0 0,-1 0 15,21-21-15,-21 21 0,0-21 0,1 0 16,-1 0-16,0-1 0</inkml:trace>
  <inkml:trace contextRef="#ctx0" brushRef="#br0" timeOffset="5056.32">12615 8149 0,'0'0'0,"-21"0"0,0 0 16,0 0-16,0 0 15,-1 0 1,22 21-1</inkml:trace>
  <inkml:trace contextRef="#ctx0" brushRef="#br0" timeOffset="5228.68">11557 8382 0,'0'0'0,"-21"0"0,0 21 0,-1-21 16,22 21 0,22-21-16,-1 0 0,0 0 15,21 0-15,1 0 0,-1 0 16,0 0-16,22-21 0,-22 21 0,22 0 16,-1-21-16,1 21 0</inkml:trace>
  <inkml:trace contextRef="#ctx0" brushRef="#br0" timeOffset="5764.76">13144 8594 0,'22'-21'15,"-1"-1"1,-21 1-16,21 0 15,-21 0-15,0 0 0,0 0 0,0-1 16,0 1-16,0-21 0,0 21 16,0 0-16,-21-1 0,0 1 15,-1 21-15,1-21 0,0 21 0,0 0 16,0 0-16,0 21 0,-22-21 0,22 43 16,-21-22-16,21 0 0,-22 21 15,22 1-15,-21-22 0,21 21 0,-1 0 16,1-20-16,0 20 0,21-21 0,0 21 15,0-20-15,0-1 0,0 0 16,21 0-16,0-21 0,1 21 0,-1-21 16,0 0-16,21 0 0,1 0 0,-22-21 15,21 21-15,-21-21 0,22 0 16,-1 0-16,-21-1 0,0 1 16,0 0-16,1 0 0,-1-21 0,0 20 15,-21-20-15,0 0 0,0 21 16,0-22-16,0 22 0,0-21 0,0 21 15,-21 42 1,0 0-16,21 0 0,-22 0 16,1 22-16,0-22 0,21 21 15,0-21-15,-21 22 0,21-22 0,0 0 16,0 21-16,0-21 0,0 1 0,21-1 16,0-21-16,0 21 0,1 0 15,20-21-15,0 0 0,1 0 0,-22 0 16,21-21-16,0 21 0,1-21 15</inkml:trace>
  <inkml:trace contextRef="#ctx0" brushRef="#br0" timeOffset="6008.71">13801 7916 0,'0'-169'15,"0"338"-15,-22-338 16,1 169-16,21 42 0,-21-20 15,0 20-15,0 21 0,0-20 0,-1 20 16,1 1-16,0-1 0,0 1 0,0-1 16,21 1-16,-21-22 15,-1 22-15,22-22 0,0 0 0,0-21 16,0 22-16,0-22 0,0 21 0,0-21 16,22-21-16,-1 22 0,0-22 15,0 0-15,0 0 0,22 0 16,-22-22-16,0 22 0</inkml:trace>
  <inkml:trace contextRef="#ctx0" brushRef="#br0" timeOffset="6252.36">14245 7705 0,'0'0'0,"0"-43"0,-21 43 15,0 22-15,0 20 16,-1 0-16,1 1 0,0-1 0,0 21 15,-21 1-15,20-1 0,1 1 16,0-1-16,0 1 0,0-1 0,21 1 16,0-22-16,0 1 0,0-1 0,0 0 15,0-21-15,0 22 0,0-22 0,21 0 16,0 0-16,0-21 0,22 0 16,-22 0-16,0 0 0,0 0 0,21 0 15,-20-21-15,20 21 0,-21-21 0,21 0 16</inkml:trace>
  <inkml:trace contextRef="#ctx0" brushRef="#br0" timeOffset="6748.65">14457 8403 0,'0'-21'0,"0"42"31,-21 0-31,-1-21 0,22 22 16,-21-1-16,0 0 0,21 0 0,-21 0 16,21 0-16,0 1 0,0-1 0,0 0 15,0 0-15,21-21 16,0 21-16,0-21 0,1 0 15,20 0-15,-21 0 0,0 0 0,22-21 16,-22 21-16,21-21 0,-21 0 0,0 0 16,1-1-16,-1 1 15,0 0-15,0 0 0,-21 0 0,21-22 16,-21 22-16,21 0 0,-21 0 0,0 0 16,0 42-1,-21 0 1,0 0-16,0 0 0,21 1 15,-21 20-15,0-21 0,-1 21 0,22 1 16,-21-22-16,0 42 0,0-20 16,0-1-16,21 22 0,-21-1 0,21 1 15,-22-22-15,22 21 0,0 1 0,0-1 16,0 22-16,0-21 0,0-1 16,0 1-16,0-1 0,0 1 15,0-1-15,0 1 0,0-1 0,0 1 16,0-22-16,0 21 0,0-20 0,-21-22 15,0 21-15,-21-21 0,21 1 0,-22-22 16,1 0-16,0 0 0,-1 0 16,-20 0-16,20 0 0,-20-22 0,21 1 15,-22 0-15,22-21 0,-1 21 0,1-22 16,21 22-16,0-21 0,0-1 0,-1 1 16,22 0-16,0-1 0,0 1 15,0 0-15,0-1 0,22 1 0</inkml:trace>
  <inkml:trace contextRef="#ctx0" brushRef="#br0" timeOffset="7271.7">16256 8213 0,'0'0'0,"0"-43"0,0 22 0,0-21 0,0 21 16,0-22-16,-21 22 0,0-21 15,-1 21-15,1 0 0,0-1 0,0 22 16,-21 0-16,20 0 0,-20 0 15,0 0-15,21 22 0,-22 20 0,22 0 16,-21 1-16,21-1 0,-1 21 0,1 1 16,0-22-16,0 22 0,21-1 15,0-20-15,0-1 0,0 0 0,0 1 16,0-22-16,21 21 0,0-21 0,22 0 16,-22 1-16,21-1 0,0-21 15,22 0-15,-22 0 0,22 0 16,-1-21-16,1-1 0,20 22 0,-20-42 15,-1 21-15,1 0 0</inkml:trace>
  <inkml:trace contextRef="#ctx0" brushRef="#br0" timeOffset="7696.57">16891 7768 0,'0'0'16,"0"-42"-16,0 0 0,-21 20 0,0 1 0,-1 21 15,1 0-15,0 43 16,0-22-16,21 21 0,-21 0 15,0 22-15,-1-1 0,22-20 0,-21 20 16,0 1-16,21-1 0,-21 1 16,0-22-16,21 22 0,-21-22 0,21 0 15,0 1-15,-22-1 0,22 0 16,-21-21-16,21 1 0,0-1 0,0 0 16,0-42 15,0 0-31,0-22 15,21 22-15,22 0 0,-22-21 16,0-1-16,21 1 0,-20 21 0,20-22 16,0 22-16,1-21 0,-22 21 0,21 21 15,0 0-15,-20 0 0,-1 0 16,21 0-16,-21 21 0,-21 0 16,0 0-16,21 22 0,-21-22 0,0 21 15,0-21-15,0 22 0,-21-22 0,0 0 16,21 21-16,-21-21 0,0 1 15,0-1-15,21 0 0,-22-21 16,22 21-16,22-21 31,-1-21-31,0 21 0</inkml:trace>
  <inkml:trace contextRef="#ctx0" brushRef="#br0" timeOffset="8224.69">17865 8340 0,'0'0'0,"0"-21"0,0-85 15,-22 85 1,1-1-16,21-20 0,-21 21 16,0 0-16,0 21 0,21-21 0,-21 21 15,-1 0-15,-20 0 0,21 21 0,0 0 16,-22 0-16,1 21 0,0 1 15,-1-1-15,1 0 0,21 1 0,-21-1 16,-1 0-16,22-20 0,0 20 0,0-21 16,21 21-16,0-20 0,0-1 15,0 0-15,21 0 0,0-21 16,0 0-16,22 0 0,-22 0 0,21 0 16,0 0-16,1 0 0,-1 0 15,0-21-15,1 21 0,-1-21 0,-21 0 16,0-1-16,22 1 0,-22 0 0,0-21 15,0 21-15,-21-22 0,0 22 0,21-21 16,-21 21-16,0-1 0,0 1 16,0 0-16,0 0 0,0 0 0,-21 21 15,0 0-15,21 21 16,-21 0-16,0 21 16,21-20-16,0-1 0,-21 21 0,21-21 15,-22 22-15,22-22 0,0 21 0,0-21 16,0 0-16,0 1 0,0-1 15,22 0-15,-1 0 0,0-21 0,0 21 16,21-21-16,1 21 0,-22-21 0,21 0 16,1 0-16,-1 0 0,0-21 0,1 0 15,-1 21-15,-21-21 0,21 0 16,1 0-16,-1-22 0,-21 22 0,0-21 16,1 21-16</inkml:trace>
  <inkml:trace contextRef="#ctx0" brushRef="#br0" timeOffset="9020.61">18394 8403 0,'21'-21'15,"-21"-21"-15,-21 105 0,63-147 0,-42 62 0,0 1 16,-21 21-1,0 21-15,0-21 0,21 22 16,-22 20-16,1-21 0,0 0 16,0 0-16,21 22 0,-21-22 0,0 0 15,21 0-15,-22 0 0,22 1 0,0-1 16,0 0-16,0 0 0,0 0 0,22-21 31,-1-21-15,0 21-16,-21-21 0,21 0 15,0 0-15,0-1 0,1 1 16,20 0-16,-21-21 0,0 21 0,22-1 16,-22 1-16,21-21 0,-21 42 15,22-21-15,-22 0 0,0 21 16,0 0-16,-21 21 16,0 0-16,0 0 0,0 0 0,0 0 15,0 22-15,-21-22 0,21 0 0,-21 0 16,21 0-16,0 1 0,0-1 15,0 0-15,0 0 0,0 0 0,42-21 16,-21 21-16,0-21 0,1 0 0,20 22 16,0-22-16,-21 0 0,22 0 15,-1 0-15,0 0 0,22-22 0,-22 22 16,1-21-16,-1 0 0,0 21 0,1-21 16,-22-21-16,0 20 0,21-20 15,-21 21-15,-21-21 0,0-1 16,22 1-16,-22 21 0,0-22 0,0 1 15,-22 21-15,1 0 0,-21 21 0,21 0 16,-22 0-16,1 0 0,0 21 16,-1 0-16,1 0 0,0 22 0,-1-22 15,1 21-15,0-21 0,21 22 0,-1-22 16,22 0-16,0 0 0,0 0 16,0 0-16,0 1 0,22-1 0,-1 0 15,0-21-15,0 21 0,0-21 16,22 0-16,-1 0 0,-21 21 0,21-21 15,1 0-15,-1 0 0,-21 21 16,22-21-16,-22 22 0,0-1 0,0 0 16,-21 0-16,0 21 0,0 1 0,0-22 15,0 21-15,0 22 0,0-22 16,0 22-16,-21-22 0,0 21 0,21-20 16,-21 20-16,21 1 0,-22-1 0,1 1 15,21-1-15,-21 1 0,0-1 0,0 1 16,0-1-16,-1-20 0,1 20 15,0-21-15,-21 1 0,21-22 0,-22 21 16,1-21-16,0 1 0,-22-1 0,22-21 16,-1 0-16,-20 0 0,21 0 15,-22 0-15,22-21 0,-1-1 0,-20 1 16,42 0-16,-22 0 0,22 0 16,0-22-16,21 1 0,0 0 0,0-1 15,21 1-15,0-21 0,22-1 0,-1 1 16,22-1-16,-22 1 0,21-22 0,22 21 15</inkml:trace>
  <inkml:trace contextRef="#ctx0" brushRef="#br0" timeOffset="10252.69">19600 8424 0,'0'0'0,"-21"0"0,0 0 16,42 0 15,0 0-31,0 0 0,22-21 16,-22 21-16,21-21 0,1 21 0,-22-21 15,21 0-15,-21 0 0,0 21 0,1-22 16,-1 1-16,-21 0 0,0 0 16,0 0-16,0 0 0,-21 21 15,-1 0-15,-20 0 0,21 0 16,0 21-16,-22 0 15,22 0-15,-21 0 0,21 0 0,0 22 16,-1-22-16,1 21 0,21-21 0,0 1 16,0 20-16,0-21 0,0 0 15,0 0-15,21 1 0,1-22 0,20 21 16,-21 0-16,21-21 0,1 0 0,-1 0 16,0 0-16,-20 0 0,20 0 15,0 0-15,1 0 0,-1 0 0,0-21 16,1 0-16,-22-1 0,0 1 0,21 0 15,-21-21-15,1 21 0,-1-1 0,-21-20 16,0 21-16,21 0 0,-21 0 16,0-1-16,0 1 0,-21 21 31,0 0-31,21 21 0,-22 1 16,1-1-16,0 0 0,21 0 0,0 21 15,-21-20-15,21-1 0,0 0 0,0 0 16,0 0-16,21 0 15,0-21-15,0 0 0,1 22 0,20-22 16,-21 0-16,21 0 0,1 0 0,-1 0 16,22 0-16,-22-22 0,0 1 15,1 21-15,-1-21 0,-21 0 0,21 0 16,-20 0-16,-1-1 0,0 1 0,0 0 16,-21 0-16,21 0 15,-42 21 1,0 21-16,0 0 15,0 0-15,-1 0 0,1 1 16,0-1-16,0 0 0,0 0 0,0 0 16,-1 0-16,1 1 0,21-1 15,21-21 17,1 0-32,-1 0 0,0-21 0,21-1 15,-21 22-15,1-21 0,-1 0 16,0 0-16,21 0 0,-21 0 15,1-1-15,20 1 0,-21 0 0,0 0 16,0 0-16,1 0 0,-22 42 31,0 0-31,-22 0 0,22 0 16,0 0-16,-21 1 0,0 20 0,21-21 16,0 0-16,0 0 0,0 1 15,0-1-15,0 0 0,21 0 16,0-21-16,1 0 0,20 21 0,0-21 15,1 0-15,-1 0 0,0 0 0,22 0 16,-22 0-16,22-21 0,-22 0 16,21 21-16,-20-21 0,-1 0 15,0-22-15,1 22 0,-22-21 0,21-1 16,-21 1-16,-21 21 0,0-21 16,0-1-16,0 1 0,0 0 0,0 20 15,-21 1-15,0 0 0,-21 0 0,-1 21 16,1 0-16,0 21 0,-1 0 15,-20 0-15,21 1 0,-1 20 0,1-21 16,21 21-16,0 1 0,-1-1 0,22-21 16,0 22-16,0-1 0,0-21 15,0 21-15,0 1 0,0-1 16,22 0-16,-1 1 0,-21-1 0,21 22 0,-21-22 16,21 21-16,-21 1 0,0-1 15,0 1-15,0-1 0,0 1 16,-21-1-16,0 22 0,0-21 0,-1 20 15,-20-20-15,21 20 0,-21-20 0,-1-22 16,22 22-16,-21-22 0,21 0 16,-22 1-16,22-1 0,0-21 0,0 0 15,0 1-15,-1-22 0,1 0 0,0 0 16,21-22 0,0 1-16,0-21 0,0 21 15,21-22-15,0 1 0,1-21 0,-22 20 16</inkml:trace>
  <inkml:trace contextRef="#ctx0" brushRef="#br0" timeOffset="10424.73">20786 7938 0,'0'0'0,"-22"-22"0,-62-41 15,63 63 1,21-21-16,21 21 47</inkml:trace>
  <inkml:trace contextRef="#ctx0" brushRef="#br0" timeOffset="11092.71">23093 8022 0,'0'0'0,"21"0"32,0 0-32,0 0 0,22 0 0,-22-21 15,21 0-15,0 21 0,1-21 0,-1 0 16,0-1-16,1 1 0,-22-21 16,0 21-16,0 0 0,-21-1 0,0 1 15,0-21-15,0 21 0,-21 0 16,0-1-16,-21 22 0,-1-21 15,1 21-15,0 0 0,-1 0 0,1 0 16,0 21-16,-1 1 0,1-1 16,0 0-16,20 0 0,-20 21 0,21-20 15,0 20-15,21-21 0,0 21 0,0-20 16,0 20-16,21-21 0,0 0 16,0 0-16,0 1 0,22-1 0,-22 0 15,21 0-15,1-21 0,-1 21 0,0-21 16,1 0-16,-1 0 0,0 0 15,1 0-15,-22 0 0,0 0 0,0 0 16,-21-21-16,-42 0 16,21 21-16,-22 0 15,1 0-15,0 0 0,-22 21 0,22-21 16,-22 21-16,1 0 0,20 22 0,-20-22 16,-1 21-16,22-21 0,0 22 15,-1-1-15,1 0 0,21-20 0,0 20 16,21-21-16,0 0 0,0 22 0,42-22 15,-21 0-15,22 0 0,-1-21 16,0 21-16,22-21 0,-1 0 0,1 0 16,-1 0-16,1 0 0,20 0 0,-20-21 15,21 0-15,-22 0 0,22 0 16,-22-1-16,1 1 0,-1-21 16</inkml:trace>
  <inkml:trace contextRef="#ctx0" brushRef="#br0" timeOffset="11336.72">24278 7641 0,'0'0'0,"0"-63"0,0-107 32,0 149-32,-21 21 0,0 21 15,-22 22-15,22-1 0,0 22 16,0-22-16,0 21 0,0 1 16,-22 21-16,22-22 0,0 1 0,0 20 15,0-20-15,-1-1 0,1 1 0,0-1 16,21-20-16,-21-1 15,21 0-15,-21 1 0,21-1 0,0-21 16,0 0-16,0 0 0,0 1 0,21-22 16,0 0-1,0 0-15,0 0 0,1 0 0,-1-22 16,0 1-16,0 0 0</inkml:trace>
  <inkml:trace contextRef="#ctx0" brushRef="#br0" timeOffset="11664.61">24215 8255 0,'0'21'16,"0"0"0,0 1-16,21-22 15,21 21 1,-21-21-16,0 0 0,22 0 16,-22 0-16,21 0 0,1-21 0,-1-1 15,0 22-15,1-21 0,-1 0 0,-21 0 16,0 0-16,0 0 0,-21-1 15,0 1-15,0 0 0,0 0 0,-21 0 16,0 21-16,-21 0 0,21 0 0,-22 0 16,1 0-16,0 0 0,-1 21 15,22 0-15,-21 0 0,21 22 16,-22-22-16,22 21 0,0-21 0,0 22 16,21-22-16,0 0 0,0 21 15,0-21-15,0 1 0,21-1 0,0 0 16,0 0-16,22-21 0,-1 21 0,0-21 15,1 0-15,20 0 0,1 0 0,-1 0 16,1 0-16</inkml:trace>
  <inkml:trace contextRef="#ctx0" brushRef="#br0" timeOffset="12297.12">25209 8213 0,'0'0'15,"0"-21"-15,0-1 0,0 1 0,-21 42 16,0 1-1,0-1-15,0 0 0,21 0 16,-21 21-16,-1-20 0,22 20 0,0-21 16,-21 21-16,21-20 0,-21-1 0,21 21 15,-21-21-15,21 0 0,-21-21 16,21 22-16,0-1 0,-21-21 16,21-21 15,0-1-31,0 1 0,21 0 15,0-21-15,0 21 0,0-22 0,0 22 16,22-21-16,-1-1 0,-21 1 16,22 21-16,-1-21 0,-21 20 15,21 1-15,1 0 0,-22 21 0,21 0 16,1 0-16,-22 21 0,21 0 0,-21 22 16,0-22-16,1 0 0,-22 21 15,0-20-15,0 20 0,0 0 0,0-21 16,0 1-16,-22 20 0,1-21 0,21 0 15,-21 0-15,0 1 0,0-1 16,21 0-16,-21-21 0,-1 0 0,1 0 16,0 0-16,21-21 31,0 0-31,0-1 16,21 1-16,0 0 0,1 0 0,-1 0 15,21-22-15,-21 22 0,22-21 0,20 21 16,-21-22-16,22 1 0,-1 21 15,1 0-15,-22 0 0,22-1 0,-22 22 16,-21 0-16,22 0 0,-22 22 0,-21-1 16,0 0-16,0 0 0,0 21 15,0-20-15,0 20 0,0-21 0,0 21 16,-21-20-16,-1-1 0,1 0 0,0 0 16,0 0-16,0-21 0,0 21 15,21 1-15,-22-22 0,22-22 47,22 22-47,-1-21 0,-21 0 16</inkml:trace>
  <inkml:trace contextRef="#ctx0" brushRef="#br0" timeOffset="12628.71">26289 8340 0,'0'42'31,"21"-42"-31,0 0 0,0 0 16,1 0-16,-1 0 0,0 0 0,0 0 15,0-21-15,0 21 0,1-21 16,20 21-16,-42-21 0,21-1 0,0 22 16,-21-21-16,0 0 0,0 0 0,0 0 15,0 0-15,0-1 0,-21 1 16,0 21-16,0 0 15,0 0-15,-22 21 0,22 1 0,0-1 16,0 0-16,0 0 0,-1 0 0,1 0 16,0 22-16,21-22 0,0 0 15,0 0-15,0 0 0,0 1 0,0-1 16,0 0-16,0 0 0,21 0 16,0-21-16,1 21 0,-1 1 15,21-22-15,0 0 0,1 0 0,-1 0 16,0 0-16</inkml:trace>
  <inkml:trace contextRef="#ctx0" brushRef="#br0" timeOffset="13068.67">27072 8149 0,'0'0'0,"-42"21"31,21 1-31,-1-1 0,1 0 0,0 0 0,0 21 16,0-20-16,21 20 0,-21-21 15,-1 21-15,22-20 0,-21 20 16,21-21-16,0 0 0,0 22 0,0-22 16,-21 0-16,21 0 0,0 0 15,0-42 17,0 0-32,0 0 15,0 0-15,21-22 16,0 22-16,1-21 0,-1 21 0,21-22 15,-21 1-15,22 0 0,-1 20 0,21-20 16,-20 0-16,-1 21 0,0-1 16,1 22-16,-1 0 0,0 0 15,-20 0-15,-1 0 0,0 22 0,-21-1 16,0 21-16,0-21 0,0 0 16,0 22-16,0-22 0,0 21 0,-21-21 15,0 1-15,-1 20 0,22-21 0,-21 0 16,0 0-16,0 1 0,21-1 15,0 0-15,21-21 32,0-21-17,0 21-15</inkml:trace>
  <inkml:trace contextRef="#ctx0" brushRef="#br0" timeOffset="13375.78">27919 7662 0,'0'0'0,"0"-21"0,-21 21 15,-1 21 1,1-21-16,21 22 0,-21-1 0,0 21 16,0-21-16,0 22 0,-1-1 15,1 0-15,0 1 0,0 20 0,0 1 16,0-1-16,-1-21 0,1 22 15,21-1-15,0-20 0,0-1 16,0 0-16,0 1 0,0-1 0,0-21 16,0 22-16,21-22 0,1 0 0,-22 0 15,21 0-15,0-21 0,0 0 16,0 0-16,0 0 0,1 0 16,-1 0-16,0-21 0,0 21 0,0-21 15,0 0-15,1 0 0,-1-22 16</inkml:trace>
  <inkml:trace contextRef="#ctx0" brushRef="#br0" timeOffset="13648.81">27347 7938 0,'0'0'0,"-21"0"0,42 0 16,0 0-1,22 0-15,-1 0 0,0 0 0,1 0 16,20 0-16,-20 0 0,20 0 0,1 0 16,-1 0-16,1 0 0,-1 21 15,1-21-15,-1 0 0,-21 21 0,1-21 16,20 0-16,-42 0 0,22 21 16,-22-21-16,0 0 0,0 0 15,0 21-15,-42-21 16,0 21-1,0-21-15,-21 0 0</inkml:trace>
  <inkml:trace contextRef="#ctx0" brushRef="#br0" timeOffset="14932.66">1947 10795 0,'0'-21'16,"0"0"-1,0 0-15,0-1 0,0 1 16,21 0-16,1 0 0,-1 21 16,-21-21-16,21 0 0,0 21 0,0 0 15,0-22-15,1 22 0,20 0 16,-21 0-16,0 22 0,0-1 0,22 0 16,-22 21-16,0-21 0,0 22 15,-21-1-15,0 22 0,0-22 16,0 21-16,0-20 0,-21 20 0,0-20 15,-21 20-15,-1 1 0,1-22 16,0 0-16,-1 22 0,1-43 0,0 21 16,-1-21-16,22 22 0,-21-43 0,21 21 15,-22-21-15,22 0 0,0 0 16,0 0-16,0-21 0,-1 0 0,22-1 16,-21 1-16,21-21 0,0 21 15,0-22-15,0 1 0,0 0 0,21-1 16,1 1-16,-1 0 15,0-1-15,0 1 0,0 21 0,0 0 16,22 0-16,-22-1 0,0 22 0,21 0 16,-20 0-16,-1 22 0,0-1 15,0 0-15,-21 21 0,0 1 0,21-1 16,-21 0-16,0 1 0,0-1 16,0 0-16,0 1 0,0-1 0,0-21 15,0 21-15,0-20 0,0-1 16,0 0-16,21 0 0,1-21 15,-1 0-15,0 0 0,0 0 16,0 0-16,0-21 0,1 0 16,-1 0-16,0-1 0</inkml:trace>
  <inkml:trace contextRef="#ctx0" brushRef="#br0" timeOffset="15223.93">2730 11155 0,'-21'21'0,"21"0"16,-21 0-16,0 1 0,21-1 16,0 0-16,0 0 15,21-21 1,0-21-16,0 21 16,1-21-16,-1 0 0,0-1 15,0 1-15,0 0 0,-21 0 0,0 0 16,0 0-16,0-1 0,-21 1 15,0 21-15,0 0 0,0 0 16,-1 0-16,1 0 0,0 0 0,0 0 16,0 21-16,21 1 0,0-1 15,0 0-15,0 0 0,0 0 16,0 0-16,21 1 16</inkml:trace>
  <inkml:trace contextRef="#ctx0" brushRef="#br0" timeOffset="19716.25">4339 10710 0,'21'-21'0,"-21"-21"16,0 21-16,0 0 0,0-22 0,21 22 16,-21-21-16,0 21 0,0-22 15,0 22-15,0 0 0,0 0 0,0 42 31,-21 21-31,21 1 0,-21-1 16,0 21-16,21 1 0,-21-22 16,0 22-16,21-1 0,-22 1 15,1-1-15,21 1 0,0-1 0,-21-20 16,21 20-16,-21-21 0,21 1 0,0-1 16,-21-21-16,21 0 0,0 1 15,21-22 1,0-22-16,-21-20 0,21 21 15,0-21-15,1 20 0,-1-20 16,0 0-16,21-1 0,-21 1 0,22 0 16,-22 21-16,21-22 0,22 1 15,-22 21-15,0 0 0,1-1 0,-1 22 16,0 0-16,1 0 0,-1 22 16,-21-1-16,0 0 0,1 21 0,-1-21 15,-21 22-15,0-1 0,0 0 16,0 1-16,0-1 0,0 0 0,-21 1 15,21-22-15,-22 21 0,22-21 0,-21 1 16,21-1-16,-21 0 0,21 0 16,21-21-1,0 0-15,22-21 0,-22 0 16,0 0-16,0-1 0</inkml:trace>
  <inkml:trace contextRef="#ctx0" brushRef="#br0" timeOffset="21024.58">5715 10964 0,'0'0'0,"0"-21"0,0-42 15,0 42 1,-21 21-16,0-22 0,-1 1 16,1 0-16,0 21 0,-21 0 0,21 0 15,-22 0-15,1 0 0,21 0 0,-22 21 16,1 0-16,21 1 0,-21-1 15,20 21-15,-20 0 0,21 1 0,0-1 16,0 0-16,-1 1 0,1-1 16,0 0-16,21 1 0,0-1 15,0-21-15,0 22 0,0-22 0,21 0 16,0-21-16,1 0 0,20 0 16,-21-21-16,21 21 0,1-21 15,-1-1-15,0 1 0,1-21 0,-1 21 16,0-22-16,1 1 0,-1 21 0,0-21 15,-20-1-15,-1 22 0,0-21 16,0 21-16,-21-22 0,21 22 0,-21 0 16,-21 21-1,0 21-15,0-21 16,21 21-16,-21 22 0,-1-22 0,1 0 16,0 21-16,21-21 0,-21 22 0,21-22 15,0 21-15,0-21 0,0 22 16,0-22-16,0 0 0,21 0 15,0-21-15,0 21 0,22-21 0,-22 0 16,21 0-16,1 0 0,-1-21 0,0 0 16,22 0-16,-22 0 0,0 0 15,1-1-15,-1-20 0,-21 21 0,22-21 16,-22 20-16,0-20 0,0 21 0,0-21 16,-21 20-16,0 1 0,0 0 15,0 0-15,0 42 31,-21 0-31,0 0 0,21 1 0,-21-1 16,21 0-16,0 21 0,0 1 16,-21-22-16,21 21 0,-22-21 0,22 22 15,-21-22-15,21 0 0,0 0 0,0 0 16,0 0-16,0-42 31,21 0-31,1 0 16,-1 0-16,0-22 0,0 22 0,0-21 15,0 0-15,1 20 0,-1 1 16,0-21-16,0 21 0,0 0 16,0 21-16,1 0 0,-1 0 0,0 0 15,0 0-15,0 21 16,-21 0-16,0 0 0,0 0 16,0 22-16,0-22 0,0 0 0,21 0 15,-21 0-15,22 22 0,-1-22 0,0-21 16,0 21-16,21 0 0,-20-21 15,20 0-15,0 0 0,22 0 0,-22 0 16,22 0-16,-22 0 0,21 0 0,-20-21 16,20 0-16,-20 0 0,-1-1 15,0 1-15,1 0 0,-22 0 0,0 0 16,0-22-16,-21 22 0,0-21 0,0 21 16,0-22-16,0 22 0,0 0 15,-21 0-15,0 0 0,-22 21 16,22 0-16,-21 0 0,21 0 0,-22 0 15,1 0-15,21 21 0,-21 0 0,20 0 16,-20 0-16,21 22 0,0-22 16,-22 21-16,43 1 0,-21-22 0,21 21 15,0-21-15,0 22 0,0-22 0,0 0 16,21 0-16,1 0 0,-1-21 0,0 0 16,21 0-16,-21 0 0,22 0 15,-1 0-15,-21 0 0,22-21 16,-1 0-16,-21 0 0,21 0 0,-20-1 15,20-20-15,-21 0 0,0 21 16,0-22-16,1 1 0,-1 0 0,0-22 16,-21 22-16,0-22 0,21 1 0,-21 20 15,0-20-15,0-1 0,0 22 0,0 0 16,0-1-16,0 22 0,0 0 16,0 0-16,-21 21 0,0 0 0,0 21 15,-1 0-15,1 0 0,0 22 16,21-1-16,-21 0 0,0 1 0,21 20 15,-21-20-15,21-1 0,0 21 0,0-20 16,0-1-16,0 0 0,0 1 0,0-1 16,21-21-16,0 22 15,0-22-15,21 21 0,-20-21 0,20-21 16,0 21-16,-21-21 0,22 0 0,20 0 16,-20 0-16,-1-21 0,0 0 15,1 0-15,-22 0 0,21 0 0,0-22 16,-20 22-16,-1-21 0,0-1 0,0 1 15,0-21-15,0 20 0</inkml:trace>
  <inkml:trace contextRef="#ctx0" brushRef="#br0" timeOffset="21212.25">8107 10456 0,'0'0'0,"0"-42"0,0 0 0,0 21 15,0-1-15,0 44 16,0-1-16,0 21 16,-21 0-16,-1 1 0,22 20 15,-21-20-15,21 20 0,0-21 0,-21 22 16,21-22-16,-21 1 0,21-1 15,0 0-15,0 1 0,0-1 0,0 0 16,0-21-16,0 22 0,0-22 0,0 0 16,21 0-16,0-21 0,0 0 0,1 0 15,-1 0-15,0 0 0,0 0 16,0-21-16,0 21 0</inkml:trace>
  <inkml:trace contextRef="#ctx0" brushRef="#br0" timeOffset="21548.91">8340 10964 0,'0'0'0,"0"22"31,21-22-15,0 0-16,0 0 0,0 0 16,22-22-16,-22 1 0,21 21 15,-21-21-15,22 0 0,-1 21 0,-21-21 16,21 0-16,-20-1 0,-1 1 0,0 0 15,-21 0-15,0 0 0,0 0 16,-21-1-16,-22 22 16,22 0-16,-21 0 0,21 22 0,-22-1 15,1 0-15,0 0 0,21 21 16,-22-20-16,22 20 0,0-21 16,0 21-16,21-20 0,0 20 0,0-21 15,0 0-15,0 0 0,0 1 0,0-1 16,21 0-16,0-21 0,21 0 0,-20 0 15,20 0-15,-21 0 0,21 0 16,1 0-16,-1-21 0,0 0 0,22-1 16</inkml:trace>
  <inkml:trace contextRef="#ctx0" brushRef="#br0" timeOffset="22272.55">10393 10626 0,'0'-21'15,"21"-1"1,0 22-16,0-21 0,0 0 0,1 0 16,-1 0-16,21 0 0,0-1 15,1-20-15,-22 21 0,21-21 16,1 20-16,-22-20 0,0 21 0,-21-21 16,0 20-16,-21 1 0,0 0 15,-22 0-15,1 0 0,-22 21 0,1 0 16,-22 0-16,1 0 0,-1 21 0,0-21 15,22 21-15,-22 0 0,22 0 16,-1 22-16,1-22 0,41 0 0,-20 21 16,42-20-16,0-1 0,0 21 0,21-21 15,22 0-15,-1 22 0,21-22 16,1 21-16,-1-21 0,1 22 16,-1-22-16,22 21 0,-21-21 0,-1 22 15,1-1-15,-22-21 0,0 22 16,-21-22-16,1 21 0,-22-21 0,0 22 15,-22-22-15,1 0 0,-21 0 0,0 0 16,-22 0-16,1-21 0,-1 22 0,1-22 16,-1 0-16,1 0 0,20 0 15,-20 0-15,20-22 0,1 22 0,0-21 16,21 0-16,-1 0 0,1 0 0,21 0 16,0-1-16,0 1 0,21 0 15,1 0-15,-1 0 0,21 0 0,0 21 16,1-22-16,-1 1 0,0 21 0,22 0 15,-22-21-15</inkml:trace>
  <inkml:trace contextRef="#ctx0" brushRef="#br0" timeOffset="22620.72">11091 10626 0,'0'0'0,"21"-21"0,-21-22 31,0 64-15,0 22-16,0-22 15,0 21-15,0 1 0,0-1 0,0 0 16,-21 22-16,21-1 0,-21-20 0,21 41 16,-21-20-16,0-1 0,21 22 15,-21 0-15,-1-22 0,1 22 0,21-1 16,-21 1-16,0 0 0,0-1 0,21 1 15,-21 0-15,-1-1 0,1-20 0,0 21 16,21-43-16,0 21 0,0-20 16,0-1-16,0-21 0,0 22 0,0-22 15,21-21 1,-21-21-16,21-1 0,1 1 16,-1-21-16,0 0 0,0-1 0,0 1 15,0-22-15,1 1 0</inkml:trace>
  <inkml:trace contextRef="#ctx0" brushRef="#br0" timeOffset="22896.68">11070 11345 0,'0'0'0,"0"-63"0,-21-276 31,21 297-31,0 0 0,0-1 0,21 1 16,0 0-16,0 20 0,22-20 0,-22 21 16,21 0-16,1 0 0,-1-1 15,0 22-15,1 0 0,-22 0 0,21 22 16,0-1-16,-20 0 0,-1 0 15,0 0-15,-21 22 0,0-22 16,0 21-16,0-21 0,-21 22 0,-22-22 16,22 0-16,-21 0 0,21 0 0,-22 0 15,1 1-15,0-22 0,21 21 0,-22-21 16,22 0-16,0 0 0,0 0 16,42 0-1,0 0-15,0-21 0,22 21 16,-22-22-16,21 1 0,0 21 0,-20-21 15</inkml:trace>
  <inkml:trace contextRef="#ctx0" brushRef="#br0" timeOffset="23316.66">12128 10626 0,'0'0'16,"22"-21"-16,-22-1 0,0 1 0,0 0 0,0 0 15,-22 0-15,1 0 0,0 21 16,0 0-16,-21 0 0,-1 0 0,22 0 15,-21 0-15,-1 21 0,22 0 0,-21 0 16,0 21-16,20-20 0,-20 20 16,21 0-16,0 1 0,0-1 0,-1 0 15,22-21-15,0 22 0,0-22 0,0 0 16,0 0-16,22 0 0,20 1 16,-21-22-16,21 0 0,-20 0 15,20 0-15,0 0 0,1-22 0,-1 22 16,-21-21-16,21 0 0,1 0 0,-22 0 15,0 0-15,21-1 0,-20-20 16,-22 21-16,21-21 0,-21 20 0,0-20 16,0 21-16,0-21 0,0 20 0,0 1 15,-21 21 1,-1 0-16,1 21 0,21 1 16,0-1-16,-21 0 0,21 21 0,-21-21 15,21 1-15,0 20 0,0-21 0,0 0 16,0 0-16,0 1 15,21-1-15,0 0 0,0 0 0,1 0 16,-1-21-16,0 0 0,21 0 0,-21 0 16,22 0-16,-22 0 0,21 0 0,1-21 15,-1 21-15</inkml:trace>
  <inkml:trace contextRef="#ctx0" brushRef="#br0" timeOffset="23552.79">13017 10499 0,'0'-64'15,"0"128"-15,0-149 0,0 64 0,-21 21 0,0 0 16,0 0-16,0 0 0,0 0 0,-22 21 16,22 0-16,0 0 15,-21 22-15,20-22 0,1 21 0,0 1 16,21-22-16,-21 21 0,21 0 0,0-20 16,0 20-16,0-21 0,0 21 0,0-20 15,0-1-15,21 0 0,0-21 16,0 21-16,1 0 0,20-21 0,0 0 15,-21 0-15,43 0 0,-22 0 0,1 0 16,-1-21-16,21 0 0,-20 0 0,20 21 16</inkml:trace>
  <inkml:trace contextRef="#ctx0" brushRef="#br0" timeOffset="24190.19">13420 10605 0,'0'0'0,"0"21"0,-22-21 15,22 21-15,-21-21 0,21 21 0,0 0 16,21-21 0,1 0-16,-1 0 0,0 0 15,0 0-15,21 0 0,-20 0 16,-1 0-16,21-21 0,-21 0 0,22 21 16,-22-21-16,0 0 0,21-1 0,-21 1 15,1 0-15,-1-21 0,0 21 16,-21-1-16,0 1 0,0 0 15,0 0-15,0 0 0,-21 21 16,0 0-16,-1 0 0,1 0 16,-21 21-16,21 0 0,0 21 15,-1-20-15,-20 20 0,21-21 0,0 21 16,21 1-16,-21-22 0,21 21 0,0 1 16,0-22-16,0 21 0,0-21 15,0 0-15,21 1 0,0-1 0,0 0 16,0-21-16,0 21 0,22-21 0,-1 0 15,-21 0-15,22 0 0,-1 0 0,0 0 16,1-21-16,-1 21 0,0-21 16,1 0-16,-1-1 0,0-20 15,1 21-15,-1-21 0,0-1 0,1 1 16,-22 0-16,21-1 0,-21 1 0,0 0 16,1-1-16,-1 1 0,-21 21 15,0 0-15,0-1 0,-21 22 16,-1 0-16,1 22 15,0-1-15,0 0 0,21 21 16,0-21-16,0 22 0,0-22 0,0 21 16,0-21-16,0 22 0,21-22 0,0 0 15,0 21-15,-21-20 0,22-1 0,-1 0 16,-21 0-16,0 0 16,0 0-16,0 1 0,0-1 15,-21-21-15,-1 0 16,1 0-16,0 0 0,-21 0 0,21 0 15,-22 0-15,22 0 0,-21 0 16,21 0-16,-22 0 0,22 0 0,0 0 16,-21 0-16,-1 0 0,1 0 0,0 21 15</inkml:trace>
  <inkml:trace contextRef="#ctx0" brushRef="#br0" timeOffset="25172.09">2222 12806 0,'0'0'0,"-21"0"0,0 0 0,0-21 16,0 21-16,0 0 0,21-21 0,-22 21 15,22-22-15,0 1 16,43 0-16,-22 0 16,0 21-16,21 0 0,-20 0 15,20 0-15,0 0 0,1 21 0,-22 0 16,0 0-16,0 1 0,-21 20 16,0 0-16,0-21 0,0 22 0,-21-1 15,0 0-15,0-20 0,-1 20 16,-20-21-16,21 0 0,-21 0 0,20 1 15,1-1-15,0-21 0,0 0 16,0 0-16,21-21 31,0-1-31,42 1 0,-21 0 16,0 21-16,22-21 0,-1 21 16,0 0-16,22 0 0,-22 0 0,22 0 15,-22 21-15,22 0 0,-22 0 16,0 1-16,-21-1 0,1 21 0,-22-21 15,0 22-15,0-1 0,-22-21 0,1 21 16,-21 1-16,0-22 0,-1 21 16,-20-21-16,20 1 0,-20-1 0,21 0 15,-22 0-15,22-21 0,-1 0 16,1 0-16,0 0 0,-1 0 16,22 0-16,-21-21 0,21 0 15,0 0-15,21-1 0,0 1 0,0 0 16,0 0-16,0 0 15,0 0-15,0-1 0,21 22 16,0-21-16,21 21 0,-21 0 16</inkml:trace>
  <inkml:trace contextRef="#ctx0" brushRef="#br0" timeOffset="25352.26">3260 13208 0,'0'0'0,"21"0"0,0 0 0,-21-21 63,21 21-47,0 0-16,0-21 0</inkml:trace>
  <inkml:trace contextRef="#ctx0" brushRef="#br0" timeOffset="26988.64">5122 12552 0,'0'0'0,"0"-42"15,0-22 1,0 43-16,-21 21 15,21 21-15,-21 0 16,0 22-16,21-22 0,-21 42 16,21-20-16,-22 20 0,1-21 0,21 22 15,-21-1-15,0 1 0,0-1 16,0 1-16,-1-22 0,1 22 0,-21-22 16,21 0-16,0 1 0,-22-1 0,22-21 15,-21 0-15,21 1 16,-1-1-16,1-21 0,0 0 0,0 0 15,0 0-15,0 0 0,-1-21 16,1-1-16,21 1 0,-21 0 16,21-21-16,0 21 0,0-22 0,0 1 15,0 0-15,0-1 0,0 1 16,0 0-16,0-1 0,0 1 0,0 21 16,0 0-16,21-1 0,0 22 15,1 22-15,-22-1 16,21 0-16,0 21 0,-21 1 0,21-1 15,0 0-15,0 1 0,1-22 16,-1 21-16,0 0 0,0 1 16,0-22-16,0 21 0,22-21 0,-22 1 15,21-1-15,-21 0 0,22 0 16,-1-21-16,0 0 0,22 0 0,-22 0 16,1 0-16,20 0 0,-21-21 0,22 0 15,-1 0-15,-20-1 0,20 1 16,-20-21-16,20 21 0,-42-22 0,22 22 15,-22-21-15,0 21 0,-21-22 0,0 1 16,0 21-16,0-21 0,-21 20 16,0-20-16,-1 21 0,1 21 0,-21 0 15,21 0-15,0 0 0,-22 0 0,22 0 16,0 42-16,-21-21 0,20 1 16,22 20-16,-21 0 0,21-21 15,0 22-15,0-1 0,0-21 16,0 22-16,0-22 0,21 21 0,1-21 15,-1 0-15,0 1 0,21-1 0,1-21 16,-1 0-16,0 0 0,22 0 16,-22 0-16,22 0 0,-22 0 0,0-21 15,22-1-15,-22 22 0,0-21 0,1 0 16,-1-21-16,-21 21 0,0-1 16,1-20-16,-1 21 0,-21 0 0,0-22 15,0 22-15,0 0 0,0 0 0,0 0 16,-21 21-1,21 21 1,-22 0-16,22 0 0,-21 0 16,21 22-16,-21-22 0,21 0 15,0 0-15,0 0 0,-21 1 0,21-1 16,0 0-16,-21 0 0,21 0 0,0 0 16,21-21-1,0 0 1,-21-21-16,21 0 0,0 0 0,1 0 15,-1 0-15,0-1 0,0 1 16,0-21-16,0 21 0,1 0 0,-1-22 16,0 22-16,0 0 0,0 0 15,0 21-15,1 0 0,-1 0 16,-21 21 0,0 0-16,0 21 0,0-20 0,21-1 15,-21 0-15,0 21 0,0-21 16,0 1-16,0-1 0,21 0 0,0 0 15,-21 0-15,21 0 0,22 1 0,-22-1 16,21-21-16,1 0 0,20 0 0,-21 0 16,22 0-16,-1 0 0,1 0 15,-1-21-15,1 21 0,-22-22 0,22 1 16,-1 0-16,-20 0 0,20 0 16,-21-22-16,-20 22 0,-1-21 15,0 21-15,-21-22 0,0 22 0,0-21 16,-21 0-16,0 20 0,-1 1 0,1 21 15,-21 0-15,0 0 0,-1 0 16,1 0-16,0 0 0,-1 21 0,-20 1 16,20 20-16,1-21 0,0 0 0,-1 0 15,22 22-15,0-22 0,0 0 16,21 0-16,0 0 0,0 1 0,0-1 16,0 0-16,21-21 0,0 21 0,22 0 15,-22 0-15,21 1 0,-21-1 16,22 0-16,-22 0 0,21 21 15,0-20-15,-20 20 0,20 0 0,-21 1 16,0-1-16,0 0 0,1 1 0,-1 20 16,-21-21-16,0 1 0,0 20 15,0-20-15,0-1 0,-21 21 0,-1-20 16,-20 20-16,0-20 0,21 20 0,-43-21 16,22 1-16,-22-1 0,1 0 15,-1 1-15,1-22 0,-1 0 0,1-21 16,-1 0-16,22 0 0,-22 0 0,1 0 15,21-21-15,-22 0 0,22-22 16,-1 22-16,22-21 0,-21 0 0,21-22 16,0 22-16,21-1 0,0-20 15,0-1-15,0 22 0,0-21 0,21-1 16,0 22-16,21-22 0,1 1 16,-1 20-16,21-20 0,1-1 0,-1 1 15,22-1-15</inkml:trace>
  <inkml:trace contextRef="#ctx0" brushRef="#br0" timeOffset="27236.01">7853 12552 0,'0'0'0,"0"-21"16,-21 42 0,-1 0-1,1 0-15,21 22 0,-21-22 0,0 21 16,21 22-16,-21-22 0,21 21 15,-21-20-15,21 20 0,-22-20 0,22-1 16,-21 0-16,21 1 0,-21-22 0,21 63 31,0-62-31,21-22 0,0 0 0,1 0 16,20 0-16,-21-22 0,0 22 0,0-21 16,1 0-16,20 0 0,-21-21 15</inkml:trace>
  <inkml:trace contextRef="#ctx0" brushRef="#br0" timeOffset="27650.3">8107 12594 0,'0'0'0,"0"-21"16,0-21-1,0 63 1,0 0-16,0 0 0,0 22 0,0-1 16,0 0-16,0 1 0,0-1 0,0 21 15,0-20-15,0-1 0,0 22 16,0-43-16,0 21 0,-21 0 0,21-20 15,-22 20-15,22-21 0,0 0 0,0 0 16,-21-21-16,21-21 31,0 0-31,0 0 0,0 0 16,0 0-16,0-1 0,21-20 0,1 0 16,-1-1-16,0 1 0,0 0 15,21-1-15,-20 1 0,20 0 0,-21 21 16,21-22-16,-20 43 0,-1-21 0,21 21 15,-21 0-15,0 21 0,1 0 16,-1 1-16,0 20 0,0-21 0,-21 21 16,0 1-16,0-22 0,0 21 0,0 1 15,0-22-15,-21 21 0,0-21 16,0 22-16,21-22 0,0 0 16,-22-21-16,22 21 0,-21 0 0,0-21 31,0-21-16,21 0-15,-21 0 0</inkml:trace>
  <inkml:trace contextRef="#ctx0" brushRef="#br0" timeOffset="27824.48">7493 12785 0,'0'0'0,"-21"0"0,0 0 31,42 0-31,21 0 16,0 0-16,1 0 0,20-21 0,1 21 16,-1-22-16,1 22 0,20-21 0,-20 21 15,-1-21-15,1 0 0,-22 21 0</inkml:trace>
  <inkml:trace contextRef="#ctx0" brushRef="#br0" timeOffset="28576.39">10118 12806 0,'0'0'0,"0"-21"0,-22 0 16,1 21-16,21-22 0,-21 22 15,0-21-15,-21 21 0,20 0 0,1 0 16,-21 0-16,0 0 0,20 21 16,-20 1-16,21-1 0,-21 0 0,20 0 15,-20 0-15,21 22 0,0-22 0,21 0 16,0 0-16,0 21 16,0-20-16,0-1 0,21 0 15,0 0-15,0-21 0,0 0 0,22 0 16,-22 0-16,21 0 0,1 0 15,-22 0-15,21 0 0,-21-21 0,0 0 16,1 21-16,-22-21 0,0-22 0,0 22 16,0 0-16,0-21 0,0 20 15,0-20-15,0 0 0,0-1 0,0 1 16,0 0-16,0-1 0,0 1 0,0 21 16,21-21-16,21 20 0,-21 1 15,22 0-15,-1 0 0,0 21 0,1 0 16,-22 0-16,21 0 0,0 21 15,1 0-15,-22 0 0,0 1 16,21 20-16,-20 0 0,-1 1 0,-21 20 16,0 1-16,0-22 0,0 21 0,0 1 15,0-1-15,0 1 0,0-1 16,0 22-16,0-21 0,0-1 0,0 1 16,0 20-16,0-20 0,0 20 0,-21-20 15,21 21-15,0-22 0,-22 22 0,22-22 16,-21 22-16,0-22 0,21 22 15,-21-21-15,0-1 0,0 22 0,-1-43 16,1 22-16,0-22 0,0 0 0,0-21 16,0 22-16,-1-43 15,1 0-15,0 0 0,0 0 0,0 0 16,0-21-16,21-1 0,-22-20 0,1 0 16,21-1-16,-21-20 0,0-1 0,21 1 15,0-1-15,-21-20 0,21-1 16,0 0-16,0 1 0,0-1 0,0-21 15,21 22-15,21-1 0,-21 21 0,22-20 16,-1 41-16,0-20 0,1-1 16,-1 22-16,22 0 0,-22-22 0,0 22 15,22 0-15,-22-1 0,22 22 0</inkml:trace>
  <inkml:trace contextRef="#ctx0" brushRef="#br0" timeOffset="28924.67">12107 12319 0,'0'0'0,"-148"0"32,169 0-17,22 0-15,-1-21 0,0 21 16,22 0-16,-22 0 0,22 0 16,-1 0-16,1 0 0,-1-21 0,1 21 15,-1 0-15,-21 0 0,22 0 16,-22 0-16,1 0 0,-22 0 0,21 0 15,-63 0 1,0 0-16,0 0 0,-1 21 16</inkml:trace>
  <inkml:trace contextRef="#ctx0" brushRef="#br0" timeOffset="29148.68">12298 12404 0,'0'0'0,"0"21"0,0 85 16,0-64-16,0 0 16,0 1-16,0-1 0,-21 22 0,-1-22 15,1 0-15,21 1 0,-21-1 16,0 0-16,0 1 0,0-22 16,21 0-16,-22 0 0,22 0 0,-21 0 15,21 1-15,-21-22 0,42 0 31,0-22-31,1 1 0</inkml:trace>
  <inkml:trace contextRef="#ctx0" brushRef="#br0" timeOffset="29500.66">12658 12764 0,'21'0'47,"0"-22"-47,0 22 16,0 0-16,22-21 0,-22 0 15,0 21-15,0-21 0,21 21 0,-20-21 16,-1 0-16,-21-1 16,-21 22-1,-1 0-15,1 0 0,-21 0 0,21 22 16,-22-1-16,22 0 0,-21 0 0,21 21 15,0-20-15,-1-1 0,1 21 16,0-21-16,21 22 0,0-22 0,0 0 16,0 0-16,0 0 0,0 0 15,0 1-15,21-22 0,0 0 16,22 21-16,-1-21 0,-21 0 0,22 0 16,-1 0-16,21 0 0,-20-21 0,-1-1 15,22 22-15,-22-21 0,0 0 16</inkml:trace>
  <inkml:trace contextRef="#ctx0" brushRef="#br0" timeOffset="29712.9">13398 12658 0,'0'0'0,"0"-21"0,0-22 31,0 64-15,0 1-16,0-1 0,0 0 15,0 21-15,22-21 0,-1 22 0,-21-22 16,0 21-16,21-21 0,0 22 0,0-1 15,-21-21-15,21 0 0,1 22 16,-1-22-16,0 0 0,0 0 16,0-21-16,0 0 15,1 0 1,-22-21-16</inkml:trace>
  <inkml:trace contextRef="#ctx0" brushRef="#br0" timeOffset="29916.6">13779 12742 0,'0'0'0,"0"-42"0,0 21 0,-42-43 32,0 64-32,21 0 0,-22 22 15,22-1-15,-21 0 0,-1 21 0,1-21 16,0 22-16,-1-22 0,1 21 16,0 1-16,21-22 0,-22 21 0,22-21 15,0 0-15,21 1 0,0-1 0,0 0 16,0 0-16,21-21 15,0 0-15,22 0 0,-22 0 0,21 0 16,0 0-16,1 0 0</inkml:trace>
  <inkml:trace contextRef="#ctx0" brushRef="#br0" timeOffset="30192.69">14203 12404 0,'0'0'0,"21"-43"0,0 22 0,-21 0 15,0 0-15,0 0 0,0 42 16,0 0 0,-21 21-16,21-20 0,-21 20 0,0 0 15,-1 1-15,1-1 0,21 21 0,-21-20 16,21 20-16,-21-20 0,21-1 16,0 0-16,0 22 0,0-43 15,0 21-15,0 1 0,0-22 0,0 0 16,0 0-16,21 0 0,0 0 15,0-21-15,1 0 0,20 0 0,-21 0 16,0 0-16,0 0 0,22-21 0,-22 0 16,0 0-16,0 0 0,0 0 0,1-1 15</inkml:trace>
  <inkml:trace contextRef="#ctx0" brushRef="#br0" timeOffset="30412.96">14118 12594 0,'0'0'0,"21"0"15,0 0 1,1 0-16,-1 0 0,21 0 0,-21-21 16,22 21-16,-22 0 0,21 0 15,-21 0-15,22-21 0,-22 21 0,21 0 16,-21 0-16,22 0 0,-22 0 0,0 0 15,0-21-15,21 21 0,-20 0 16,-1 0-16</inkml:trace>
  <inkml:trace contextRef="#ctx0" brushRef="#br0" timeOffset="30636.03">15303 13187 0,'0'0'0,"-42"0"16,21 0-16,0 0 47,21-21-47</inkml:trace>
  <inkml:trace contextRef="#ctx0" brushRef="#br0" timeOffset="34875.93">698 6731 0,'0'0'0,"0"-21"0,22 0 0,-22 42 31,0 0-31,0 0 16,0 0-16,-22 22 0,1-1 0,21 0 16,-21 22-16,0-22 0,0 22 15,0-22-15,-1 22 0,1-22 16,0 21-16,0-20 0,0-1 0,0 0 16,-1 1-16,1-22 15,21 0-15,0 0 0,0-42 31,0 0-31,0 0 0,0 0 16,21-22-16,1 1 0,-1 0 16,0-22-16,0 22 0,21-22 0,-20 1 15,20-1-15,0 1 0,1-1 16,-1 1-16,0-1 0,-21 1 0,22-1 16,-1 22-16,-21 21 0,0 0 15,1-1-15,-1 22 0,-21 22 0,21-1 16,-21 0-16,0 21 15,0 1-15,0 20 0,0-21 0,0 22 16,0-22-16,0 1 0,0 20 16,0-21-16,21 22 0,-21-22 15,0 1-15,0-1 0,0 0 0,21 1 16,-21-1-16,21 0 0,-21-21 16,0 1-16,0-1 0,0 0 0</inkml:trace>
  <inkml:trace contextRef="#ctx0" brushRef="#br0" timeOffset="35048.94">529 7281 0,'0'0'0,"0"-21"0,0 0 16,21 0-16,0 21 15,1 0-15,20-21 0,-21 21 16,21 0-16,1-21 0,-1 21 0,0 0 15,1-22-15,-1 22 0,0 0 16,1-21-16,-1 0 0,0 21 0,1 0 16</inkml:trace>
  <inkml:trace contextRef="#ctx0" brushRef="#br0" timeOffset="35600.83">1736 7133 0,'0'0'0,"21"0"0,-21-21 16,21 21-16,-21-21 16,21 0-16,-21 0 15,0-1-15,0 1 0,0 0 16,0 0-16,-21 0 0,0 21 16,0-21-16,-1 21 0,-20 0 0,21 0 15,-21 0-15,20 0 0,-20 0 16,0 21-16,-1 0 0,22-21 15,-21 42-15,21-21 0,0 1 16,-22 20-16,22 0 0,21 1 0,0-22 16,-21 21-16,21 0 0,0-20 15,0 20-15,0-21 0,21 0 0,0 0 16,0-21-16,22 0 0,-22 0 16,21 0-16,1 0 0,-22-21 0,21 21 15,0-42-15,1 21 0,-1 0 16,-21-22-16,22 1 0,-1 0 0,-21-1 15,0 1-15,0 0 0,1-1 16,-1-20-16,0 20 0,-21-20 16,0-1-16,0 1 0,0-1 15,0 1-15,0-1 0,0 22 0,-21-21 16,0 20-16,21 1 0,-22 21 16,1 0-16,0 21 0,0 0 15,0 42-15,0 0 0,-1 1 16,1-1-16,21 21 0,0 1 0,0-1 15,0 22-15,0-21 0,0-1 16,0-21-16,0 22 0,0-1 0,0-20 16,0 20-16,21-20 0,1-22 15,-1 21-15,0-21 0,0 0 0,21 1 16,-20-22-16,20 0 16,-21 0-16,21 0 0</inkml:trace>
  <inkml:trace contextRef="#ctx0" brushRef="#br0" timeOffset="35939.69">2328 6943 0,'0'-21'15,"-42"42"1,42 0-16,-21 0 16,21 0-16,0 0 0,0 22 15,0-22-15,0 0 0,0 21 0,0-20 16,0-1-16,0 21 0,0-21 15,0 0-15,0 1 0,0-1 16,21-21-16,-21 21 0,21-21 16,-21-21-1,21 21-15,0-21 0,-21-1 0,22 1 16,-1-21-16,-21 21 0,42-43 16,-21 22-16,0 0 0,1 20 15,-1-20-15,0 21 0,0 0 0,0 0 16,0-1-16,1 22 0,-1 0 15,0 0 1,-21 22-16,0-1 16,0 0-16,0 0 15,0 0-15</inkml:trace>
  <inkml:trace contextRef="#ctx0" brushRef="#br0" timeOffset="36448.71">3111 7070 0,'0'-21'0,"0"42"0,0-64 0,0 22 0,0 0 15,-21 0-15,0 0 0,0 0 16,0 21-16,0 0 0,-1-22 15,1 22-15,0 0 0,-21 0 0,21 22 16,-22-1-16,22 0 0,-21 0 16,21 0-16,-1 0 0,1 22 0,0-22 15,0 21-15,21 1 0,0-22 16,0 21-16,0 0 0,0-20 0,0-1 16,21 0-16,0 0 0,0 0 0,1-21 15,20 0-15,-21 0 0,21 0 16,-20 0-16,20-21 0,-21 0 15,21 0-15,-20 0 0,-1-1 0,0 1 16,0-21-16,0 21 0,-21 0 16,0-22-16,0 22 0,0 0 0,0 0 15,0 0-15,0-1 0,0 1 16,0 0-16,-21 21 16,21 21-16,-21 0 0,0 1 15,21-1-15,0 21 16,0-21-16,0 0 0,0 1 0,0-1 15,0 0-15,0 0 0,0 0 16,0 0-16,21-21 16,0 0-16,0 0 0,0 0 0,1 0 15,20 0-15,-21-21 0</inkml:trace>
  <inkml:trace contextRef="#ctx0" brushRef="#br0" timeOffset="36852.69">3514 6879 0,'-22'21'16,"22"1"-16,0-1 0,0 0 0,-21 0 15,21 0-15,-21 0 0,21 22 16,-21-22-16,21 0 0,0 0 16,0 22-16,0-22 0,0 0 0,0 0 15,0 0-15,0-42 31,0 0-31,0 0 16,0 0-16,21-1 0,-21 1 0,21 0 16,0-21-16,1 21 0,-1-22 0,0 22 15,0-21-15,0 21 0,0-1 16,1-20-16,-1 21 0,0 0 0,21 0 16,-21 21-16,1 0 0,-1 0 0,0 0 15,0 21-15,0-21 0,-21 21 16,21 0-16,-21 21 0,0-20 15,0-1-15,0 0 0,0 21 0,0-21 16,0 1-16,0 20 0,0-21 16,-21 0-16,21 0 0,-21 1 0,21-1 15,0 0-15,21-21 32,0-21-32</inkml:trace>
  <inkml:trace contextRef="#ctx0" brushRef="#br0" timeOffset="37099.69">4297 6541 0,'0'0'0,"-21"42"32,-1-21-32,1 0 0,21 22 0,-21-22 15,0 21-15,21 0 0,0 1 0,-21-1 16,21-21-16,-21 22 0,21-1 15,-22 0-15,22-21 0,0 22 0,0-1 16,0-21-16,0 22 0,0-22 0,0 0 16,0 0-16,0 0 0,22-21 15,-1 0-15,0 0 0,0 0 0,0 0 16,0 0-16,-21-21 16,0 0-16,22 0 0</inkml:trace>
  <inkml:trace contextRef="#ctx0" brushRef="#br0" timeOffset="37276.68">4064 6858 0,'0'0'0,"21"0"47,0 0-47,0 0 0,1 0 0,-1 0 16,21 0-16,-21 0 0,22 0 15,-1 0-15,0 0 0</inkml:trace>
  <inkml:trace contextRef="#ctx0" brushRef="#br0" timeOffset="37811.73">4995 7070 0,'0'0'16,"0"21"-1,0-42 1,0 0 0,21-1-16,-21 1 15,22 0-15,-22 0 0,0 0 0,21 0 16,-21-1-16,0 1 0,0 0 0,0 0 16,-21 21-1,-1 0-15,1 0 0,0 0 0,-21 0 16,21 0-16,-22 21 0,22 0 0,-21 0 15,-1 1-15,22-1 0,-21 0 16,21 0-16,0 0 0,-1 22 0,1-22 16,21 0-16,0 0 0,0 0 0,0 0 15,0 1-15,21-1 16,1-21-16,20 0 0,-21 0 16,21 0-16,-20 0 0,20 0 0,0-21 15,-21 21-15,22-22 0,-22 1 16,21 0-16,-21 0 0,1 0 0,-1 0 15,0-1-15,0 1 0,0 0 0,0-21 16,-21 21-16,0-1 0,0 1 16,0 0-16,-21 42 31,21 0-31,-21 1 16,21 20-16,-21-21 0,21 0 0,0 0 15,0 22-15,0-22 0,0 21 16,0-21-16,0 1 0,0 20 15,21-21-15,0 0 0,0 0 0,1-21 16,20 0-16,-21 22 0,21-22 0,-20 0 16,20 0-16,0-22 0,1 1 15</inkml:trace>
  <inkml:trace contextRef="#ctx0" brushRef="#br0" timeOffset="38332.01">5800 6858 0,'0'0'0,"0"-21"0,0 0 0,0 0 0,0-1 15,-22 22-15,1 0 0,0 0 16,0 0-16,-21 22 0,20-22 0,-20 21 16,21 0-16,0 0 0,-22 21 15,22-20-15,0-1 0,0 0 0,0 0 16,21 0-16,0 0 0,0 1 16,0-1-16,0 0 0,21-21 15,0 0-15,21 0 0,-20 0 0,-1 0 16,21 0-16,-21 0 0,0 0 15,22 0-15,-22 0 0,0-21 0,0 21 16,0-21-16,1-1 0,-1 22 0,-21-21 16,0 0-1,0 42 1,-21-21 0,21 21-16,-22 1 0,1-1 0,21 0 15,0 0-15,-21 21 0,0-20 16,21 20-16,-21-21 0,21 21 0,0 1 15,-21-1-15,21 0 0,-22 1 0,22-1 16,0 22-16,0-22 0,0 0 16,0 1-16,0-1 0,0 0 0,0 22 15,-21-22-15,21 0 0,-21-20 0,21 20 16,-21 0-16,21-21 0,-21 1 0,0-1 16,21 0-16,-22-21 0,1 0 15,0 0-15,0 0 0,0 0 0,0 0 16,-22 0-16,22-21 0,0-22 15,0 22-15,0 0 0,21-21 0,0 21 16,-22-1-16,22-20 0,0 21 16,0 0-16,0-22 0,0 22 0,0 0 15,22 0-15,-22-21 0,21 20 0,21 1 16,-21 0-16</inkml:trace>
  <inkml:trace contextRef="#ctx0" brushRef="#br0" timeOffset="38948.65">6223 7091 0,'-21'0'16,"0"-21"-16,21 0 16,0-1-1,21 22-15,0-21 0,0 0 16,0 21-16,0-21 0,1 0 0,20 0 15,-21 21-15,0-22 0,-21 1 16,0 0-16,0 0 0,-21 21 31,0 0-31,0 0 0,0 0 16,-1 21-16,1 0 0,0 0 16,0 1-16,0-1 0,0 0 0,21 21 15,-22-21-15,22 1 0,-21 20 16,21-21-16,0 0 0,0 0 0,0 1 15,0-1-15,0 0 0,21 0 0,1 0 16,-1-21-16,21 0 0,-21 0 16,22 0-16,-1 0 0,0 0 0,1-21 15,-1 0-15,0 0 0,1 0 0,-1-1 16,21 1-16,-20 0 0,-1 0 0,-21-21 16,22 20-16,-22 1 0,0-21 15,0 21-15,-21 0 0,0-1 0,0 1 16,0 0-16,-21 21 15,0 0-15,0 0 0,-1 0 16,1 0-16,0 21 0,0 0 0,0 1 16,21-1-16,0 0 0,0 0 0,0 0 15,0 0-15,0 1 0,0-1 16,21 0-16,0 0 0,0 0 0,-21 0 16,21 1-16,-21-1 0,22 0 0,-22 0 15,0 0-15,0 0 0,0 1 16,-22-1-16,1-21 0,0 0 15,0 0-15,0 0 0,0 21 0,-1-21 16,1 0-16,0 0 0,-21 0 0,21 0 16,-1 0-16,-20 0 15,21 0-15,-21-21 0,20 21 0</inkml:trace>
  <inkml:trace contextRef="#ctx0" brushRef="#br0" timeOffset="39724.69">762 7895 0,'-85'0'31,"64"0"-31,0 0 0,-21 0 0,20 0 16,1 0-16,-21 0 0,21 0 16,0 0-16,-1 0 0,1 0 0,0 0 15,0 0-15,0 0 0,42 0 47,0 0-47,21 0 0,1 0 0,-1 0 16,0 0-16,1 0 15,20 0-15,1 0 0,-1 0 0,22-21 16,0 21-16,-1 0 0,22 0 16,0-21-16,0 21 0,0-21 0,21 21 15,0-21-15,-22 21 0,44-22 0,-22 22 16,21-21-16,0 21 0,0-21 15,21 21-15,-20-21 0,20 0 0,-21 21 16,21-21-16,1 21 0,-22-22 0,21 1 16,1 21-16,-1-21 0,0 21 15,-21-21-15,22 21 0,-22 0 0,0-21 16,0 21-16,-21 0 0,21-21 16,-21-1-16,0 22 0,-21 0 0,0 0 15,0-21-15,-21 21 0,-1 0 16,-20 0-16,20 0 0,-20 0 0,-22 0 15,22 0-15,-22 0 0,0 0 0,-20 0 16,20 0-16,-21 0 0,0 0 16,-42 0-1,0 21 1,-21-21-16,-1 0 0,1 22 0,0-22 16,-22 0-16</inkml:trace>
  <inkml:trace contextRef="#ctx0" brushRef="#br0" timeOffset="40424.61">275 8065 0,'0'0'0,"-21"0"0,-64 0 32,64 0-32,0 0 0,21 21 31,21-21-15,0 0-1,0 0-15,22 0 0,-22 0 16,21 0-16,1 0 0,20 0 0,-21 0 15,22 0-15,-1 0 0,1 0 16,-1 0-16,22 0 0,-21 0 0,20 0 16,1 0-16,0 0 0,-1 0 15,22 0-15,0 0 0,-21 0 0,20 0 16,22 0-16,-21 0 0,0-21 16,21-1-16,0 22 0,0-21 0,21 21 15,-21-21-15,21 21 0,1-21 0,-1 0 16,0 21-16,0-21 15,0 21-15,0-22 0,-21 22 0,22-21 16,-1 21-16,0-21 0,0 21 0,0-21 16,-21 21-16,21-21 0,-21 21 0,22 0 15,-22-21-15,0 21 0,0 0 16,0-22-16,0 1 0,-22 21 0,1 0 16,0 0-16,-21-21 0,-1 21 0,1 0 15,0 0-15,-22 0 0,1 0 0,-1 0 16,-20-21-16,-1 21 0,0 0 15,1 0-15,-1 0 0,-21 0 0,21 0 16,-20 0-16,-1 0 0</inkml:trace>
  <inkml:trace contextRef="#ctx0" brushRef="#br0" timeOffset="40572.75">7133 7789 0,'0'22'47,"-21"-22"-47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1T03:25:06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3471 1376 0,'0'-21'16,"0"42"46,0 0-46,0 0-16,0 0 16,-21 1-16,21 20 0,0-21 0,-21 21 15,21 22-15,-21-22 0,21 22 16,0-1-16,-21 1 0,21-1 0,-22 1 16,1-1-16,21 1 0,0-1 15,0 1-15,-21-1 0,21 1 0,0-1 16,-21 1-16,21-1 0,0 1 15,0-22-15,0 22 0,0-22 0,0 0 16,0 1-16,0-22 0,0 21 0,0-21 16,0 0-16,0 1 0,0-1 15,21-21 1,0 0 0,-21-21-16,21-1 15,-21 1-15,0 0 0,22-21 16</inkml:trace>
  <inkml:trace contextRef="#ctx0" brushRef="#br0" timeOffset="1344.35">3514 1503 0,'-22'-21'31,"44"21"0,-1 0-31,21 0 16,-21 0-16,22 0 0,-1 0 0,0 0 15,1 0-15,20 0 0,1 0 16,-1 0-16,1 0 0,20 0 0,22 0 16,0 0-16,0 0 0,0 0 15,-1 0-15,22 0 0,-21 0 0,21 0 16,0 0-16,21 0 0,-21 0 15,22 0-15,-1-21 0,0 21 0,-21 0 16,21 0-16,21 0 0,-20 0 16,20 0-16,-21 0 0,21-22 0,1 22 15,-1 0-15,0 0 0,-20 0 16,20 0-16,0 0 0,-21 0 16,1 0-16,20 0 0,-21 0 15,0 0-15,-21 22 0,0-22 0,0 0 16,0 0-16,-21 0 0,0 21 0,0-21 15,0 0-15,-1 0 0,-20 0 16,21 0-16,-21 21 0,-1-21 0,-20 0 16,-1 0-16,1 0 0,-22 0 15,0 0-15,1 0 0,-1 0 0,-21 0 16,0 0-16,1 0 0,-1 0 16,-21 21 30,0 0-46,0 0 16,0 1-16,0-1 16,0 0-16,0 0 0,0 21 0,0-20 15,0 20-15,0-21 0,0 21 0,-21 1 16,21-22-16,0 21 0,-22 1 16,22-1-16,0 0 0,0 1 0,0-1 15,0-21-15,0 21 0,0 1 16,0-1-16,0 0 0,0 1 0,0-1 15,0 0-15,0 1 0,0-1 0,0 0 16,0 1-16,0-1 16,0-21-16,0 22 0,0-22 0,0 0 15,-21 0-15,21 0 0,0 0 0,-21 1 16,0-1-16,0-21 0,0 21 16,-1-21-16,-20 0 0,21 0 15,0 21-15,0-21 0,-22 0 16,1 0-16,0 0 0,-1 0 0,-20 0 15,-1 0-15,1 0 0,-22 0 0,0 0 16,1 0-16,-1 0 0,-21 0 16,0 0-16,-21 0 0,22 0 0,-22 0 15,0 0-15,21 0 0,0 0 0,0 0 16,0 0-16,-21 0 16,21 0-16,-21 0 0,0 0 0,0 0 15,0 0-15,-21 0 0,0 0 0,0 0 16,0 0-16,0 0 0,-1 0 15,1 0-15,21 21 0,0-21 0,0 0 16,21 0-16,-21 0 0,22 0 16,-1 0-16,0 0 0,0 0 0,0 0 15,22 0-15,-22 0 0,0 0 0,0 0 16,0 0-16,0 0 0,-21 0 16,22 0-16,-1 0 0,0 0 0,21 0 15,1 0-15,20 0 0,1 0 16,-1 0-16,22 0 0,-1 0 0,1 0 15,21 0-15,-21 0 0,20 0 16,1-21-16,-21 21 0,21 0 16,0 0-16,-1 0 0,-20 0 0,21 0 15,0-21-15,0 21 0,-22 0 16,22 0-16,0 0 0,0 0 0,0 0 16,-1 0-16,1 0 15,0 0-15,0 0 16,0 0-16,0 0 15,-1 0-15,1 0 16,42-21 15,1 0-15,20-1-16,-21-20 0,21 21 16</inkml:trace>
  <inkml:trace contextRef="#ctx0" brushRef="#br0" timeOffset="1932.43">4064 1905 0,'0'0'0,"-21"0"16,42 0 15,0 0-15,0 0-16,0-21 0,1 21 15,-1 0-15,21-21 0,-21 21 0,0-21 16,1 21-16,-1-22 0,0 1 16,0 21-16,-21-21 0,21 21 0,-21-21 15,-21 21 32,21 21-47,-21 0 16,21 0-16,0 1 0,0 20 15,0-21-15,0 21 0,0 1 0,0-1 16,0 0-16,0 1 0,0-1 16,0-21-16,0 22 0,0-1 0,0 0 15,0-21-15,0 22 0,0-22 16,0 21-16,0-21 0,0 1 0,0-1 15,-21 0-15,0 0 0,-1 0 16,1 0-16,0-21 0,0 0 16,-21 22-16,20-22 0,-20 0 0,21 0 15,-21 0-15,-1 0 0,1 0 16,21 0-16,-22-22 0,22 22 0,-21-21 16,21 0-16,0 21 0,-1-21 15,1 21-15,21-21 0,0 0 16,0-1-1,21 1-15,22 21 0,-22-21 0,0 21 16,0-21-16,22 21 0,-22-21 16,21 21-16,-21-21 0</inkml:trace>
  <inkml:trace contextRef="#ctx0" brushRef="#br0" timeOffset="2440.61">4720 2159 0,'0'21'15,"0"0"1,0 1-16,-21-22 0,21 21 16,-21 0-16,21 0 0,0 0 0,0 0 15,0 1-15,0-1 0,0 0 16,0 0-16,0 0 0,0 0 15,0 1-15,0-1 0,0 0 0,0 0 16,0 0 0,-21-21 15,-1-21-31,22 0 0,0 0 16,0 0-16,0-1 0,0 1 15,0 0-15,0-21 0,0 21 0,0-1 16,22-20-16,-1 21 0,21-21 15,-21 20-15,22 1 0,-1 0 0,0 0 16,1 0-16,-1 21 0,0-21 0,1 21 16,-1 0-16,0 0 15,-21 0-15,22 0 0,-22 21 0,0 0 16,0 0-16,-21 0 0,0 0 16,0 22-16,0-22 0,0 21 0,-21-21 15,0 22-15,0-22 0,0 21 16,-1-21-16,1 1 0,21-1 0,0 0 15,0 0-15,21-21 32,-21-21-32,22 0 0,-1 0 15</inkml:trace>
  <inkml:trace contextRef="#ctx0" brushRef="#br0" timeOffset="3028.41">5609 1820 0,'0'0'0,"0"-21"0,0 0 0,0 0 15,0 42 1,0 0 0,0 0-16,0 1 0,0-1 15,0 21-15,0 0 0,0-20 0,0 20 16,0 0-16,0 1 0,0-1 0,0-21 15,0 21-15,0 1 16,-21-22-16,21 21 0,0-21 0,0 22 16,-21-22-16,21 0 0,0 0 15,0 0-15,0 1 0,0-1 16,0-42 15,0-1-31,0 1 16,0 0-16,0 0 0,0 0 15,0 0-15,0-1 0,0 1 0,21 0 16,0 0-16,0 0 16,0 0-16,1-1 0,-1 1 0,21 0 15,-21 21-15,0-21 0,22 21 0,-22 0 16,0 0-16,0 0 0,22 0 16,-22 0-16,0 0 0,0 0 0,0 21 15,0 0-15,-21 0 0,0 1 16,0-1-16,0 0 0,0 0 0,0 0 15,0 0-15,-21 22 0,0-22 0,0 0 16,-21 0-16,20 0 0,-20 1 16,0-1-16,21-21 0,-22 21 0,1 0 15,21-21-15,-22 0 0,22 21 16,0-21-16,0 0 0,0 0 0,0 0 16,-1 0-16,1 0 15,21-21 1,21 0-16,1 21 15,-1-21-15,0 0 0</inkml:trace>
  <inkml:trace contextRef="#ctx0" brushRef="#br0" timeOffset="3796.41">6392 2117 0,'-42'0'16,"21"21"-16,0-21 0,-1 21 15,1-21-15,0 21 0,21 0 16,-21 1-16,0-1 0,0 0 0,21 21 16,0-21-16,-22 1 0,22-1 15,-21 0-15,21 0 0,0 0 0,0 0 16,0 1-16,0-1 0,21-21 15,1 0-15,-1 0 0,0 0 16,0 0-16,0 0 16,0 0-16,-21-21 15,22 21-15,-22-22 0,0 1 0,0 0 16,0 0-16,0 0 0,0 0 0,0-1 16,0 1-16,0 0 0,0 0 15,0 0-15,0 0 0,0-1 0,21 1 16,0 0-16,0 0 0,0 0 15,0 21-15,22-21 0,-22 21 0,21 0 16,-21 0-16,22 0 0,-22 0 16,21 0-16,-21 0 0,22 0 0,-1 0 15,-21 21-15,0 0 0,1 0 0,-1 0 16,-21 0-16,0 1 16,0-1-16,0 21 0,0-21 0,-21 0 15,-1 1-15,1-1 0,0 0 0,-21 0 16,21 0-16,-1 0 0,1-21 15,0 22-15,42-22 32,-21-22-32,21 1 15,22 0-15,-22 0 0,0 0 16,0 0-16,22-1 0,-22-20 0,0 21 16,21 0-16,-21-22 0,1 22 0,-1 0 15,0 0-15,0 0 0,0 0 16,0-1-16,-21 1 0,22 21 15,-22-21-15,-22 42 32,1 0-32,0 1 0,0-1 0,21 0 15,-21 21-15,0-21 0,21 22 16,-22-22-16,22 21 0,0-21 0,0 22 16,0-22-16,0 0 0,0 21 15,0-20-15,0-1 0,0 0 0,22 0 16,-1-21-16,0 21 0,0-21 0,0 0 15,0 0-15,1 0 0,20 0 16,-21-21-16,0 0 0,22 21 0</inkml:trace>
  <inkml:trace contextRef="#ctx0" brushRef="#br0" timeOffset="4380.62">7937 1799 0,'-21'0'15,"21"21"1,0 1-16,-21-1 0,0 0 0,21 21 16,-21-21-16,0 22 0,21-1 15,-22-21-15,1 22 0,0-22 0,21 21 16,-21-21-16,21 0 0,-21 1 0,21-1 16,0 0-16,0 0 0,0 0 15,21-21 1,0 0-16,0 0 0,0 0 0,1 0 15,-1 0-15,21-21 0,-21 21 16,22-21-16,-22 21 0,0-21 0,0 0 16,21 21-16,-20-22 0,-1 1 15,0 0-15,0 0 0,-21 0 16,21 0-16,-21-1 0,-21 44 47,21-1-47,-21 0 0,21 0 15,0 0-15,-21 22 0,0-22 0,-1 0 16,22 21-16,0-21 0,-21 22 0,21-22 16,-21 21-16,21-21 0,-21 1 15,21-1-15,0 0 0,0 0 16,0 0-16,21-21 31,0-21-31,0 0 0,1 0 16,-22 0-16</inkml:trace>
  <inkml:trace contextRef="#ctx0" brushRef="#br0" timeOffset="4968.39">8572 1926 0,'0'0'0,"0"-21"0,0 0 16,0 0-16,22 0 16,-1-1-16,0 22 0,0-21 15,0 21-15,22 0 0,-22-21 16,0 21-16,21 0 0,-21 0 0,1 0 16,-1 21-16,0 0 0,0-21 0,0 43 15,-21-22-15,0 0 16,0 0-16,0 22 0,0-22 0,-21 0 15,-21 0-15,21 0 0,-22 22 0,1-22 16,21-21-16,-22 21 0,1 0 16,0 0-16,21-21 0,-22 0 0,22 21 15,0-21 1,42-21 0,0 0-16,0 21 0,22-21 15,-22 0-15,21 21 0,-21-21 16,22 21-16,-1 0 0,-21-22 0,22 22 15,-1 0-15,-21 0 0,0 0 16,22 0-16,-22 0 0,0 22 16,0-22-16,0 21 0,-21 0 0,0 0 15,0 0-15,0 0 0,0 1 16,0-1-16,-21 0 0,0 0 0,-21 0 16,-1 0-16,1 1 0,21-22 0,-43 21 15,22 0-15,0-21 0,-1 0 16,1 21-16,0-21 0,20 0 0,-20 0 15,21 0-15,0 0 0,0 0 16,-1 0-16,1 0 0,21-21 0,-21 21 16,21-21-16,0 0 0,0-1 15,21 1 1,0 21-16,1-21 0</inkml:trace>
  <inkml:trace contextRef="#ctx0" brushRef="#br0" timeOffset="5444.54">9546 1863 0,'0'0'0,"-42"0"15,21 0-15,-1 0 16,1 21-16,0 0 0,0 0 16,0 0-16,0 1 0,-1 20 15,22-21-15,-21 0 0,0 22 0,21-22 16,0 0-16,0 21 0,0-21 0,0 1 16,0-1-16,0 0 0,0 0 15,0 0-15,42 0 0,-20 1 0,-1-22 16,0 21-16,21-21 0,-21 0 15,22 0-15,-22 0 0,21 0 0,-21 0 16,22 0-16,-1-21 0,-21-1 16,0 1-16,22 0 0,-22 0 15,-21 0-15,21-22 0,0 1 0,-21 0 16,0-1-16,0-20 0,0 21 0,0-1 16,0 1-16,-21 0 0,0 20 15,0 1-15,0 0 0,-22 0 0,22 21 16,-21 0-16,-1 0 0,22 21 15,-21-21-15,0 21 0,-1 0 0,1 1 16,21 20-16,-22-21 0,22 0 0,0 0 16,0 1-16,21-1 0,0 0 15,0 0-15</inkml:trace>
  <inkml:trace contextRef="#ctx0" brushRef="#br0" timeOffset="21560.63">8191 572 0,'0'-22'16,"0"1"-1,0 0-15,0 0 16,0 0-16,0 0 15,0-1 1,0 1 0,0 42 62,0 22-78,0-22 15,22 0-15,-1 21 0,0 1 0,-21-1 16,21 0-16,0 22 0,0-22 16,-21 22-16,22-1 0,-22 1 0,21-1 15,-21 1-15,0-22 0,21 22 16,-21-22-16,21 0 0,-21 1 16,21-1-16,-21 0 0,0-21 0,21 22 15,1-22-15,-22 0 0,0 0 16,0 0-16,21 1 0,0-22 15,-21-22 1,0 1 0,0 0-16</inkml:trace>
  <inkml:trace contextRef="#ctx0" brushRef="#br0" timeOffset="21944.02">8128 1207 0,'0'0'0,"0"-22"16,21 22 15,0 22-15,0-22-16,1 21 0,-1 0 15,-21 0-15,21 0 0,0 0 0,0 1 16,0-1-16,-21 0 0,22 0 16,-1 0-16,0 0 0,-21 1 15,21-1-15,-21 0 0,21-21 0,-21 21 16,21-21-16,-21 21 15,0-42 32,0 0-47</inkml:trace>
  <inkml:trace contextRef="#ctx0" brushRef="#br0" timeOffset="22204.45">8869 889 0,'-43'85'16,"22"-43"-1,0-21-15,0 22 0,-21-1 0,20 0 16,1 1-16,0-1 0,-21 0 0,21 1 16,-1-1-16,1 0 0,0 1 15,0-22-15,0 0 0,0 21 0,21-21 16</inkml:trace>
  <inkml:trace contextRef="#ctx0" brushRef="#br0" timeOffset="36744.71">3958 2900 0,'0'-21'16,"0"42"31,0 0-31,0 0-16,0 0 0,0 1 15,0-1-15,0 0 0,0 0 16,0 0-16,0 0 0,0 1 0,0-1 15,21 0-15,-21 21 0,21-21 0,-21 1 16,22-22-16,-1 21 0,-21 0 16,21 0-16,0-21 0,-21 21 0,21-21 15,0 0-15,1 0 0,-1 0 16,0 0-16,0 0 0,0 0 16,0 0-16,22 0 0,-22 0 15,0-21-15,21 0 0,-20 21 0,20-21 16,0 0-16,-21-1 15,22 22-15,-1-21 0,0 0 0,1 0 16,-1 0-16,0 0 0,1-1 16,-1 22-16,0-21 0,1 0 0,-1 0 15,0 21-15,-20-21 0,20 21 0,0 0 16,-21-21-16,22 21 0,-1 0 16,-21 0-16,22 0 0,-1 0 0,-21 0 15,21 0-15,-20 0 0,20 0 16,-21 0-16,21 21 0,-20 0 0,-1-21 15,0 21-15,0 0 0,0 0 16,0-21-16,-21 22 0,0-1 0,22 0 16,-22 21-16,0-21 0,0 1 15,0-1-15,0 0 0,0 0 16,0 0-16,0 0 0,0 1 16,0-44 46,0 1-46,21 0-16,-21 0 0,21 0 0,-21 0 15,21-1-15,0 1 0,0-21 16,1 21-16,-1 0 0,21-1 16,-21 1-16,0 21 0,22-21 0,-22 0 15,21 21-15,-21 0 0,22-21 16,-22 21-16,21 0 0,1 0 0,-22 0 15,21 0-15,-21 0 0,22 0 16,-1 21-16,0 0 0,1-21 0,-22 21 16,21-21-16,0 21 0,-20 1 0,20-22 15,-21 21-15,21 0 0,-20-21 16,20 0-16,-21 21 0,0-21 0,0 0 16,1 0-16,-1 0 0,0 0 15,0 0-15,0 0 0,0 0 0,-21-21 16,22 0-1,-1 21-15,-21-21 0,21-1 0,-21 1 16,0 0-16,21 0 16,-21 0-1,0 0-15,-21 21 47</inkml:trace>
  <inkml:trace contextRef="#ctx0" brushRef="#br0" timeOffset="40852.47">3768 4657 0,'0'-21'0,"0"-1"16,0 1-16,0 0 16,0 0-16,0 0 15,0 0-15,-22 21 47,22 21-31,0 0-16,0 21 0,0 1 15,0-1-15,-21 21 0,21 1 16,-21 21-16,0-1 0,0 1 0,0 0 16,-1-1-16,1 1 0,0 21 15,0-22-15,0 1 0,-22 0 0,22-1 16,0-20-16,-21 21 0,21-22 0,-1-21 15,1 22-15,0-22 0,0 1 16,0-1-16,21-21 0,-21 0 0,21 0 16,0 1-16,0-44 31,0 1-31,0 0 0,0 0 0,0-21 16,0-1-16</inkml:trace>
  <inkml:trace contextRef="#ctx0" brushRef="#br0" timeOffset="41260.41">3302 4805 0,'0'0'0,"0"-42"0,21-85 31,0 105-31,0 1 0,22 0 16,-22 0-16,21 0 0,1 0 0,-1-1 15,0 22-15,22-21 0,-22 21 16,0 0-16,22 0 0,-22 0 0,1 21 16,-22 1-16,21 20 0,-21-21 15,0 21-15,-21 1 0,0 20 0,0-20 16,0 20-16,-21 1 0,0-22 15,0 21-15,0-20 0,-22-1 16,1 0-16,21-20 0,-21 20 0,20-21 16,1 0-16,-21-21 0,21 21 15,0-21-15,21-21 32,0 0-32,0 0 0,21 21 15,0-21-15,-21 0 0,21-1 0,0 1 16,22 0-16</inkml:trace>
  <inkml:trace contextRef="#ctx0" brushRef="#br0" timeOffset="42600.35">4699 4551 0,'0'0'0,"0"-21"0,0 0 0,0-1 16,-21 22-16,0 0 15,-1 0-15,1 0 0,0 0 16,-21 22-16,21-22 0,-22 21 16,22 21-16,-21-21 0,-1 22 0,22-22 0,-21 21 15,21 0-15,0 1 16,-22-1-16,22 0 0,21 1 0,-21-1 15,21 0-15,-21-20 0,21 20 16,0-21-16,0 0 0,0 0 0,0 1 16,0-1-16,21-21 15,0 0-15,0 0 16,0 0-16,1-21 0,-1-1 0,0 1 16,0 0-16,21-21 0,-20 21 15,-1-22-15,21 1 0,-21 0 0,22-1 16,-22 1-16,0 0 15,0-1-15,0 22 0,0 0 0,1-21 16,-1 20-16,-21 1 0,0 42 47,0 1-47,0-1 0,0 0 16,0 21-16,0-21 0,0 22 0,0-1 15,0 0-15,0 1 0,-21-22 16,21 21-16,0 1 0,0-22 0,0 0 15,0 21-15,0-21 0,0 1 16,0-1-16,21-21 0,0 0 16,0 0-16,21 0 15,-20 0-15,20-21 0,-21-1 16,21 1-16,-20 0 0,20-21 0,0-1 16,-21 22-16,22-21 0,-22 0 0,0-1 15,0 22-15,0-21 0,1 21 16,-22-22-16,0 22 0,0 0 15,-22 21 1,1 0-16,0 0 16,0 0-16,21 21 0,-21-21 0,21 21 15,0 0-15,0 1 16,0-1-16,0 0 0,21 0 0,0 0 16,-21 0-16,21 1 15,0-1-15,-21 0 0,0 0 0,22 0 16,-1 0-16,-21 1 0,21-1 0,-21 0 15,0 0-15,0 0 0,0 0 16,0 1-16,21-22 0,-21 21 16,21-21-16,0 0 0,1 0 15,-1 0-15,0 0 0,21-21 0,-21-1 16,22 22-16,-22-21 0,21-21 0,-21 21 16,22-22-16,-22 22 0,21-21 15,-21-22-15,1 22 0,20 0 0,-21-1 16,0 1-16,0 0 15,1-22-15,-1 22 0,0 0 0,-21-1 16,0 1-16,0 0 0,0 20 0,0 1 16,0-21-16,0 21 0,0 0 15,-21 21 1,0 21-16,21 0 16,0 0-16,-22 0 0,1 22 0,21-1 15,-21 0-15,21 1 0,0-1 16,-21 0-16,0 1 0,21-1 0,-21 0 15,21 22-15,0-22 0,0 0 0,0 1 16,0-1-16,0 0 0,0-20 16,0 20-16,0-21 0,0 0 15,0 0-15,21 1 16,0-22-16,0 0 0,0 0 0,22 0 16,-22 0-16,0 0 0,21-22 0,-21 22 15,1-21-15,20 0 0,-21 0 16,0 0-16,0-22 0,1 22 0,-1 0 15,0-21-15,0 21 0,0-22 16,-21 22-16,21 0 0,-21 0 0,0 0 16,0 42 15,0 0-31,0 0 0,0 0 0,-21 0 16,21 22-16,-21-22 0,21 0 15,0 21-15,-21-20 0,21-1 16,0 0-16,0 0 0,0 0 0,0 0 15,21-21-15,0 0 0,0 0 16,1 0-16,-1 0 16,0 0-16,0 0 0,-21-21 0,21 0 15,0 21-15,1-21 0,-1 0 16,0 0-16,0-22 0,-21 22 0,0 0 16,21-21-16</inkml:trace>
  <inkml:trace contextRef="#ctx0" brushRef="#br0" timeOffset="42804.76">6329 4530 0,'0'-21'16,"0"42"-16,-21-42 16,-1 21 46,1 0-46</inkml:trace>
  <inkml:trace contextRef="#ctx0" brushRef="#br0" timeOffset="42979.43">5567 4657 0,'0'0'15,"-21"0"-15,-1 21 0,1-21 0,42 0 32,1 0-32,20 0 15,-21 0-15,21 0 0,1 0 16,-1 0-16,0 0 0,1 0 16,20 0-16,-20 0 0,-1 0 0</inkml:trace>
  <inkml:trace contextRef="#ctx0" brushRef="#br0" timeOffset="43512.38">6921 4805 0,'0'0'0,"0"-21"0,22 0 0,-22-1 16,0 1-16,0 0 0,0 0 15,0 0-15,0 0 0,-22-1 16,1 1-16,0 21 16,-21-21-16,21 21 0,-1 0 0,-20 0 15,0 21-15,-1-21 0,22 21 0,-21 1 16,0-1-16,-1 21 0,1 0 16,21-20-16,0 20 0,-22 0 0,22 1 15,21-1-15,0 0 0,0 1 16,0-22-16,0 0 0,0 0 0,0 0 15,0 0-15,21 1 0,22-22 0,-22 0 16,0 0-16,21 0 16,1 0-16,-22-22 0,21 1 0,0 0 15,1 0-15,-22-21 0,21 20 16,-21-20-16,22 0 0,-22 21 0,0-22 16,0 1-16,0 0 0,1 20 0,-22-20 15,0 21-15,21 0 0,-21 0 16,0-1-16,-21 22 15,21 22-15,-22-1 16,1 0-16,0 0 0,21 21 16,0-20-16,-21 20 0,0-21 0,21 21 15,0 1-15,-21-22 0,21 21 16,0-21-16,0 1 0,0-1 16,0 0-16,21 0 0,0-21 0,0 0 15,0 0-15,0 0 0,22 0 16,-22 0-16,0 0 0,21-21 0</inkml:trace>
  <inkml:trace contextRef="#ctx0" brushRef="#br0" timeOffset="43800.46">7599 4064 0,'0'0'0,"0"-21"0,0-21 31,-21 63-31,-1 0 0,22 21 0,-21 1 16,0-1-16,0 21 0,0-20 16,0 20-16,-1 1 0,1-1 0,0 1 15,0-1-15,0 1 0,0-22 16,-1 22-16,1-22 0,0 21 0,21-20 16,0-1-16,-21-21 0,21 22 0,0-22 15,0 0-15,0 0 0,0 0 16,21-21-1,0 0-15,0-21 0,1 0 0,-1-21 16,0 20-16,21-20 0,-21 0 16</inkml:trace>
  <inkml:trace contextRef="#ctx0" brushRef="#br0" timeOffset="44080.08">8107 3937 0,'0'0'0,"0"-21"0,0 0 31,-21 42-31,21 0 0,-22 0 16,1 22-16,0-1 0,-21 21 0,21 1 15,-1-22-15,-20 22 0,21-1 0,-21 1 16,20-1-16,-20 1 0,21-1 16,0-20-16,-22 20 0,22-21 15,0 1-15,21-1 0,0 0 16,0-20-16,0 20 0,0-21 0,0 0 15,0 0-15,21-21 0,0 0 16,1 0-16,20 0 0,-21-21 16,21 0-16,1 0 0,-22 0 0,21-22 15,1 1-15,-1 21 0,-21-21 16</inkml:trace>
  <inkml:trace contextRef="#ctx0" brushRef="#br0" timeOffset="44600.48">8149 4593 0,'0'0'0,"0"21"16,0 1-16,-21-1 15,21 0-15,-21 0 0,0 0 0,-1 0 16,1 1-16,21-1 0,0 0 16,-21 0-16,21 0 0,0 0 0,0 1 15,0-1-15,0 0 16,21-21-16,0 0 0,1 0 0,-1 0 16,21 0-16,-21 0 0,22 0 0,-1-21 15,-21 0-15,21-1 0,-20 1 16,20 0-16,-21-21 0,0 21 0,0-1 15,1 1-15,-1 0 0,0 0 0,-21 0 16,0 0 0,-21 42 15,21 0-15,-21 21-16,-1-21 0,22 22 0,-21-1 15,21 0-15,-21 1 0,0 20 16,21-20-16,-21 20 0,0 1 0,21-22 15,-22 21-15,1 1 0,0-1 0,21 22 16,0-21-16,-21 20 0,21-20 16,-21-1-16,21 22 0,-21-22 0,21 1 15,0-1-15,-22 1 0,1-1 0,21-20 16,-21-1-16,0 0 0,0 1 16,0-1-16,-1-21 0,1 0 15,-21 1-15,21-22 0,-22 0 0,1 0 16,0 0-16,-1 0 0,1-22 0,-21 1 15,20 0-15,1 0 0,0 0 16,-1 0-16,1-1 0,21 1 0,-22 0 16,22-21-16,0 21 0,0-1 0,0-20 15,21 21-15,0 0 0,0-22 16,0 22-16,0-21 0,21 0 0,0-1 16,21 1-16</inkml:trace>
  <inkml:trace contextRef="#ctx0" brushRef="#br0" timeOffset="45071.41">9758 4318 0,'0'0'0,"21"-21"0,-21 0 15,0 0-15,0-1 0,0 1 0,0 0 16,-21 21 0,0 0-16,-1 0 0,1 0 0,-21 21 15,21 0-15,-22 22 0,1-22 0,21 21 16,-21 22-16,20-22 0,-20 0 16,21 22-16,-21-22 0,20 22 0,1-1 15,0-20-15,21 20 0,0-21 16,0 1-16,0-1 0,0 0 15,0-20-15,21 20 0,0-21 0,1 0 16,-1-21-16,21 0 0,0 0 16,1 0-16,-1 0 0,22 0 0,-22-21 15,21-21-15,1 21 0</inkml:trace>
  <inkml:trace contextRef="#ctx0" brushRef="#br0" timeOffset="45523.5">10477 4022 0,'0'0'0,"0"-43"16,0 1 0,-21 42-1,0 21-15,-21 22 0,21-22 0,-1 42 16,1-20-16,0 20 0,0 1 16,-21-1-16,20 1 0,1-1 0,0 1 15,0-22-15,0 21 0,0 1 0,-1-22 16,1 1-16,21-1 0,0 0 15,0 1-15,-21-22 0,21 0 0,0 0 16,-21 0-16,21-63 31,0 21-15,21 0-16,0-22 0,0 22 0,1-21 16,-1-1-16,21 22 0,-21-21 15,0 21-15,22 0 0,-1-1 0,-21 1 16,22 0-16,-22 21 0,21 0 0,-21 0 15,0 0-15,22 0 0,-22 21 16,-21 0-16,21 22 0,-21-22 16,0 0-16,0 21 0,0 1 15,-21-22-15,0 21 0,21-21 0,-21 22 16,-1-22-16,22 0 0,0 0 16,0 0-16,-21 1 0,21-1 15,21-21 1,1 0-16,-1 0 0,0-21 15,0 21-15</inkml:trace>
  <inkml:trace contextRef="#ctx0" brushRef="#br0" timeOffset="46932.41">11282 4572 0,'0'0'0,"0"-63"31,-21 63-31,-1 0 0,-20 0 0,21 0 16,0 0-16,-22 0 0,22 0 0,-21 21 16,0 0-16,20 0 0,-20 0 15,0 22-15,21-22 0,-22 21 0,22-21 16,-21 22-16,21-1 0,-1-21 16,22 21-16,0-20 0,0-1 0,0 21 15,0-21-15,0 0 0,22 1 16,-1-22-16,21 0 0,-21 0 15,22 0-15,-22 0 0,21-22 0,0 1 16,1 0-16,-1 0 0,0 0 0,1 0 16,-22-22-16,21 22 15,-21-21-15,1-1 0,-1 22 0,0-21 16,0 21-16,0 0 0,-21-1 0,0 1 16,0 0-16,-21 21 31,0 0-31,0 21 0,21 0 0,-21 1 15,-1-1-15,1 21 0,21-21 16,0 22-16,0-22 0,0 21 0,0-21 16,0 0-16,0 22 0,0-22 15,0 0-15,21 0 0,22 0 16,-22-21-16,0 0 0,0 0 0,22 0 16,-1 0-16,-21 0 15,21-21-15,1 0 0,-22 21 0,21-21 16,-21-21-16,1 20 0,-1 1 0,0-21 15,0 21-15,0-22 0,0 22 16,-21 0-16,0 0 0,0 0 0,0 0 16,0 42 15,0 0-31,-21-21 0,0 21 0,21 0 16,-21 0-16,21 1 0,-21-1 15,0 21-15,21-21 0,0 0 0,0 1 16,-22-1-16,22 0 0,0 0 15,22-42 17,-1 0-32,0 0 15,0-1-15,21-20 0,-20 21 16,-1 0-16,0 0 0,0-1 0,0 1 16,0 0-16,1 21 0,-1-21 0,0 21 15,0 0-15,0 0 16,-21 21-16,0 0 15,0 0-15,0 1 0,0-1 16,0 0-16,0 0 0,0 0 0,0 22 16,0-22-16,0 0 15,0 0-15,0 0 0,21 0 16,1-21-16,-1 0 0,0 22 0,21-22 16,1 0-16,-1 0 0,0 0 0,1 0 15,-1-22-15,0 1 0,1 21 16,-1-21-16,0 0 0,1-21 0,-22 20 15,21-20-15,-21 21 0,0-21 0,1 20 16,-1-20-16,-21 0 0,0 21 16,0-22-16,0 22 0,0-21 0,0 21 15,-21-1-15,-1 22 0,1 0 16,0 0-16,-21 0 0,21 0 16,-22 22-16,22-1 0,-21 0 15,21 0-15,-1 0 0,1 0 0,0 1 16,0-1-16,21 21 0,0-21 15,0 0-15,0 1 0,0-1 0,0 0 16,0 0-16,21-21 0,0 21 16,0-21-16,1 0 0,20 0 0,-21 0 15,0 0-15,0 0 0,1 0 0,-1 0 16,0 0-16,0-21 0,-21 0 16,21 21-1,-21 21 16,-21 0-31,0 22 0,21-22 16,-21 21-16,0-21 0,21 22 0,0-1 16,-22 0-16,1 1 0,0-1 15,21 21-15,0-20 0,-21 20 0,0-20 16,21 20-16,-21 1 0,21-1 0,0 1 16,0 20-16,-22-20 0,22-1 15,-21 1-15,0-1 0,0 1 0,0-1 16,0 1-16,-1-1 0,1 1 0,-21-1 15,0-20-15,20 20 0,-20-21 16,0-20-16,-1 20 0,1-21 0,0 0 16,-1-21-16,-20 0 0,21 0 15,-1-21-15,1 0 0,0 0 0,-1-22 16,-20 1-16,20 0 0,1-1 16,21-20-16,-21 21 0,20-22 0,1 1 15,21-1-15,0 22 0,0-22 0,0 1 16,0-1-16,21 1 0,1-1 15,20 1-15,-21-1 0,21 1 0,1 20 16,-1-20-16,22-1 0,-1 22 16,22-21-16,-22-1 0</inkml:trace>
  <inkml:trace contextRef="#ctx0" brushRef="#br0" timeOffset="47328.43">12890 4657 0,'0'0'16,"-21"21"-16,0-21 15,42 0 1,0 0 0,22 0-16,-22-21 0,21 21 15,1-21-15,-22-1 0,21 1 0,0 21 16,1-21-16,-22 0 0,0 0 15,0 0-15,0-1 0,-21 1 16,0 0-16,0 0 0,-21 21 16,0 0-16,-21 0 15,21 0-15,-22 21 0,1 0 0,0 0 16,20 1-16,-20-1 0,0 21 0,21-21 16,-1 0-16,1 22 0,0-22 15,21 0-15,-21 21 0,21-20 0,0-1 16,0 0-16,21 0 0,0 0 15,0 0-15,22-21 0,-1 0 0,0 0 16,22 0-16,-22 0 0,22 0 0,-1 0 16,-20-21-16,20 0 15,1 0-15,-22 0 0,0 0 0,1-1 16</inkml:trace>
  <inkml:trace contextRef="#ctx0" brushRef="#br0" timeOffset="47496.4">13779 4530 0,'0'0'0,"-21"0"15,0 21 1,0-21-16,0 21 0,0 0 0,-1 0 16,1 1-16,21-1 0,0 0 15,-21 0-15,21 0 0,0 0 0,0 1 16,0-1-16,0 0 0,21 0 16,0-21-1,22 0-15,-22 0 0,21 0 0</inkml:trace>
  <inkml:trace contextRef="#ctx0" brushRef="#br0" timeOffset="48281.42">14287 4593 0,'-84'-21'32,"63"42"-32,-1 0 0,1-21 15,0 22-15,0-1 0,-21 0 16,42 0-16,-22 0 0,1 0 15,0 1-15,0-1 0,21 0 16,0 0-16,0 0 0,-21 0 0,21 1 16,0-1-1,21-42 1,0-1-16,0 22 0,0-21 16,1 0-16,-1 0 0,21-21 0,-21 20 15,22 1-15,-22 0 0,0 0 16,21 0-16,-21 0 0,1-1 0,-1 22 15,-21 22 17,0-1-32,0 0 0,0 0 15,-21 0-15,21 0 16,-22 1-16,22-1 0,0 0 0,0 0 16,0 0-16,0 0 0,22 1 15,-1-22-15,21 0 16,0 21-16,-20-21 0,20 0 0,0 0 15,22 0-15,-22 0 0,0-21 16,1-1-16,-1 1 0,0 0 0,1 0 16,-1 0-16,0 0 0,-20-22 0,-1 22 15,0-21-15,0 21 0,-21-1 16,0-20-16,0 21 0,0 0 16,-21 21-16,0-21 0,0-1 0,-1 22 15,-20 0-15,21 0 0,-21 0 16,-1 0-16,22 22 0,-21-1 0,21 0 15,-1-21-15,1 21 0,0 0 0,21 0 16,0 1-16,0-1 0,0 0 16,0 0-16,0 0 0,0 22 0,21-22 15,-21 0-15,21 21 0,-21 1 16,22-22-16,-22 21 0,0 0 0,0 22 16,21-22-16,-21 1 0,0 20 0,0-21 15,0 22-15,0-1 0,-21 1 16,-1-1-16,1 1 0,0-22 15,-21 22-15,21-1 0,-1 1 0,-20-1 16,21-20-16,-21-1 0,-1 0 16,1 1-16,0-22 0,-1 21 0,1-21 15,0 0-15,-1-21 0,1 22 0,0-22 16,-1 0-16,1 0 0,21 0 0,-22 0 16,22-22-16,-21 1 0,21 0 15,21 0-15,0 0 0,0-22 0,0 22 16,0-21-16,0 0 0,21-22 0,0 1 15,0-1-15,22 1 0</inkml:trace>
  <inkml:trace contextRef="#ctx0" brushRef="#br0" timeOffset="48459.84">14309 4170 0,'0'0'16,"-22"0"-16,1-21 0,0 21 0,0 0 0,0 0 15,0-21-15,-1 21 16,1 0-16,21 21 16,0 0-16,21 0 31,1-21-31,-1 0 0</inkml:trace>
  <inkml:trace contextRef="#ctx0" brushRef="#br0" timeOffset="49184.13">16023 4445 0,'0'0'0,"-42"0"0,-64 0 32,127 0-17,0 0 1,22 0-16,-1 0 0,0 0 0,22 0 15,-1 0-15,1-21 0,-1 21 16,22-21-16,-22 0 0,1-1 0,-1 1 16,-20 0-16,20-21 0,-20 21 15,-22-22-15,0 1 0,0 0 16,-21-1-16,0 1 0,0 21 0,0-22 16,-21 1-16,0 21 0,-22 0 15,-20 0-15,21 21 0,-22 0 0,1 0 16,-1 0-16,-21 0 0,22 21 0,-22 0 15,22 0-15,-1 21 0,1 1 16,20 20-16,1-20 0,0-1 0,-1 0 16,22 1-16,21-1 0,0 0 15,0 1-15,0-1 0,0-21 0,21 0 16,1 0-16,20 1 0,0-1 16,1 0-16,-1-21 0,21 0 15,-20 0-15,20 0 0,-20 0 0,-1 0 16,0 0-16,-21 0 0,1 0 15,-44 0 1,1 0-16,-21 0 0,0 0 0,-22 0 16,22 0-16,-22 21 0,1 0 15,-1 0-15,22 22 0,0-22 0,-22 21 16,22 1-16,-1-1 0,22 0 0,-21 1 16,21-1-16,0 0 0,21 1 15,0-22-15,0 21 0,0-21 0,0 0 16,21 1-16,0-1 15,21-21-15,1 0 0,-1 0 0,0 0 16,22 0-16,-1 0 0,1-21 0,20-1 16,1 1-16,-21 0 0</inkml:trace>
  <inkml:trace contextRef="#ctx0" brushRef="#br0" timeOffset="49463.96">17462 3704 0,'0'0'0,"0"-42"0,0 21 0,0 0 0,0-1 16,0 1-16,-21 21 15,-21 21-15,21 1 0,-22 20 16,1-21-16,-21 43 0,20-22 0,1 43 16,-22-22-16,22 22 0,0-1 15,-22 1-15,22 0 0,0-1 0,-22 1 16,22 0-16,-1-22 0,1 1 15,21 20-15,-21-20 0,20-22 0,-20 22 16,21-22-16,21 0 0,-21-20 0,21 20 16,0-21-16,-21 0 0,42-21 31,0 0-31,0-21 0</inkml:trace>
  <inkml:trace contextRef="#ctx0" brushRef="#br0" timeOffset="49831.93">16849 4868 0,'0'0'0,"0"22"0,0-1 0,0 0 15,0 0-15,0 0 16,21-21 0,0 0-16,0 0 0,0 0 15,22 0-15,-22 0 0,21-21 0,0 0 16,1 0-16,-22 21 0,21-21 15,1-22-15,-22 22 0,21 0 16,-21 0-16,0-22 0,-21 22 0,0 0 16,0 0-16,0 0 0,-21 21 15,0 0-15,0 0 0,-21 0 16,-1 0-16,22 0 0,-21 21 0,-1 0 16,22 0-16,-21 22 0,0-22 15,20 21-15,1-21 0,0 22 0,0-22 16,21 0-16,-21 21 0,21-21 15,0 1-15,0-1 0,21 0 0,0-21 16,21 21-16,-20-21 0,20 0 0,0 0 16,22 0-16,-1 0 0,1 0 15,-1 0-15,1-21 0,-1 0 16,1 0-16</inkml:trace>
  <inkml:trace contextRef="#ctx0" brushRef="#br0" timeOffset="50467.94">17928 4699 0,'0'0'0,"0"-21"0,-21 42 16,21 0 0,-21-21-16,0 21 0,-1 1 15,1 20-15,0-21 0,0 0 0,21 22 16,-21-22-16,0 0 16,-1 0-16,22 21 0,0-20 0,-21-22 15,21 21-15,-21 0 0,21-42 47,21 0-47,0-1 0,-21 1 16,22-21-16,-1 21 0,0-22 15,0 22-15,0-21 0,0 21 0,-21 0 16,22-22-16,-1 22 0,0 0 16,0 21-16,0-21 0,0 21 0,1-21 15,20 21-15,0 0 0,-21 21 16,1 0-1,-1 0-15,0 0 0,-21 22 0,0-22 16,0 0-16,0 21 0,0-21 16,0 1-16,0 20 0,0-21 0,0 0 15,-21 0-15,21 1 0,-21-1 16,-1-21-16,1 0 16,0 0-16,21-21 31,0-1-31,0 1 0,0 0 0,0 0 15,21 0-15,0-22 0,22 22 0,-22-21 16,21 21-16,-21-22 0,22 22 16,-1 0-16,0 0 0,1 0 0,-1 0 15,0 21-15,1 0 0,-22 0 16,21 0-16,-21 21 0,1-21 16,-1 21-16,-21 21 0,0-21 0,0 1 15,0 20-15,0-21 0,0 21 16,0 1-16,0-22 0,0 0 0,-21 0 15,-1 22-15,1-43 0,21 21 0,-21 0 16,21 0-16,-21-21 0,42-21 47,0 21-47,0-21 0,1 0 16</inkml:trace>
  <inkml:trace contextRef="#ctx0" brushRef="#br0" timeOffset="50811.97">18838 4805 0,'0'21'31,"21"-21"-31,1 0 16,-1 0-16,0 0 16,0 0-16,0 0 0,0 0 0,1 0 15,-1-21-15,0 21 0,0-21 16,0 0-16,0-1 0,-21 1 15,0 0-15,0 0 0,0 0 16,-21 21 0,0 0-16,0 0 0,0 0 0,-22 21 15,22-21-15,0 21 0,0 0 16,0 0-16,0 22 0,-1-22 0,1 0 16,0 21-16,21-20 0,-21-1 0,21 0 15,0 21-15,0-21 0,0 1 16,21-1-16,0-21 0,0 0 15,1 0-15,-1 0 0,21 0 16,-21 0-16,22 0 0,-1 0 0,0 0 16,1-21-16,-1-1 0,0 1 15</inkml:trace>
  <inkml:trace contextRef="#ctx0" brushRef="#br0" timeOffset="51240.01">19579 4593 0,'0'0'0,"-21"21"0,0 1 0,21-1 16,-21 0-16,-1 0 0,1 0 16,0 22-16,0-22 0,21 0 0,-21 21 15,0-21-15,21 1 0,-22-1 16,1 0-16,21 0 0,0 0 0,-21 0 16,0 1-16,21-44 46,0 1-46,0 0 0,0 0 16,0 0-16,21 0 0,0-22 16,22 22-16,-22-21 0,0-1 0,21 22 15,1-21-15,-1 21 0,0 0 16,1-1-16,-1 1 0,0 0 0,1 0 16,-1 21-16,-21 0 0,21 0 0,-20 21 15,-1-21-15,0 21 0,-21 22 16,0-22-16,0 21 0,0-21 15,0 22-15,0-1 0,0 0 0,-21-21 16,0 22-16,-1-22 0,1 21 16,0-21-16,21 1 0,-21-1 0,0 0 15,42-42 17,0 0-17,-21-1-15</inkml:trace>
  <inkml:trace contextRef="#ctx0" brushRef="#br0" timeOffset="51560.03">20764 3852 0,'0'0'0,"-21"0"0,-42 0 16,63 22-16,-21-1 0,-1 0 15,-20 21-15,21 1 0,0-1 0,0 21 16,-1 1-16,-20-1 0,21-20 16,-21 20-16,20 1 0,-20-1 0,21 1 15,-21-22-15,20 22 0,1-1 0,-21-21 16,21 1-16,21-1 16,0 0-16,0 1 0,0-1 0,0-21 15,0 0-15,0 1 0,0-1 0,21 0 16,21-21-16,-21 0 15,1 0-15,-1 0 0,21-21 0,0 0 16,-20-1-16,20 1 0,0 0 16,-21 0-16,22-21 0,-22 20 0</inkml:trace>
  <inkml:trace contextRef="#ctx0" brushRef="#br0" timeOffset="51747.82">20193 4403 0,'0'0'0,"-21"0"0,-22 0 16,43 21 0,22-21-1,-1 21-15,21-21 0,0 0 0,1 0 16,-1 0-16,22 0 0,-22 0 0,21 0 16,-20 0-16,20 0 0,-20 0 15,-1 0-15,0 0 0,-21 0 0</inkml:trace>
  <inkml:trace contextRef="#ctx0" brushRef="#br0" timeOffset="52856.38">4233 5609 0,'0'0'0,"-21"21"0,-21 1 15,21-22-15,21 21 16,21-21 0,0 0-16,21 21 0,-21-21 15,22 0-15,-1 0 0,22 0 0,-1 0 16,1 0-16,-1 0 0,22 0 16,-1 0-16,1 0 0,21 0 15,0 0-15,21 0 0,0 0 0,0 0 16,21 0-16,0 0 0,21 0 0,1 0 15,-1 0-15,0 0 0,22 0 16,-1 0-16,1-21 0,21 21 0,-22 0 16,22 0-16,21 0 0,-22 0 0,22-21 15,-21 21-15,21 0 0,21 0 16,0 0-16,0 0 0,21-22 0,0 22 16,0 0-16,0 0 0,0 0 0,22 0 15,-22-21-15,21 21 0,-21 0 16,22 0-16,-22 0 0,21 0 15,-21 0-15,22 0 0,-22 0 16,0 0-16,21 0 0,-20 0 0,-1 0 16,0 0-16,0 0 0,0 0 0,0 0 15,1 21-15,-1-21 0,-21 0 16,0 22-16,0-22 0,-21 0 0,21 21 16,-22 0-16,-20-21 0,21 0 0,-43 21 15,22-21-15,-21 0 0,-1 21 16,-21-21-16,1 0 0,-22 0 0,0 21 15,-21-21-15,21 0 0,-21 0 16,-21 22-16,0-22 0,0 0 0,0 0 16,-22 21-16,1-21 0,-22 0 15,1 0-15,-1 21 0,1-21 16,-22 21-16,1-21 0,-1 0 0,-21 0 16,21 0-16,-20 21 0,-1-21 0</inkml:trace>
  <inkml:trace contextRef="#ctx0" brushRef="#br0" timeOffset="52980.08">21294 5863 0,'0'0'16,"-85"0"0,85-21-16,-21 21 0,0 0 15,21-21 1,-22 21-16,1-21 16,0 0-16</inkml:trace>
  <inkml:trace contextRef="#ctx0" brushRef="#br0" timeOffset="58496.48">3238 5165 0,'0'0'0,"22"0"16,-22 21-16,21 0 0,-21 0 15,0 0 1,0 1 0,-21-22-1,-1 21-15,1-21 0,0 21 16,0-21-16,0 21 0,0-21 0,-1 0 16,1 21-16,-21-21 0,0 0 15,20 0-15,-20 0 0,0 0 0,-1 0 16,-20 0-16,21 0 0,-22 0 15,1 0-15,-1-21 0,1 21 16,-22-21-16,21 0 0,-20 0 0,-1-22 16,0 22-16,1-21 0,-1-1 15,0-20-15,1-1 0,-1 1 0,0-22 16,22 22-16,-22-22 0,22 0 16,-1-20-16,22 20 0,0-21 0,-1 0 15,1 0-15,21 1 0,0-1 16,21 21-16,0-21 0,0 0 15,21 1-15,0-1 0,21 21 0,1-21 16,20 22-16,1-1 0,20 0 16,1 22-16,21-22 0,-22 22 15,1 20-15,21-20 0,0 20 16,21 22-16,-21-21 0,-1 42 0,1-21 16,0 21-16,-21 0 0,-1 0 15,-20 0-15,-1 0 0,1 0 0,-22 0 16,1 0-16,-1 21 0,-21-21 15,0 0-15,0 21 0,-21 0 16,22-21-16,-1 0 16,-21-21 46</inkml:trace>
  <inkml:trace contextRef="#ctx0" brushRef="#br0" timeOffset="58919.45">2963 2201 0,'0'0'0,"-21"0"0,0-21 16,0 21-16,0-21 0,-1 21 15,1 0-15,0 0 0,0 0 0,0 0 16,0 0-16,21 21 31,0 0-31,0 1 0,0-1 16,0 0-16,21 0 0,0 0 0,0 0 15,0 1-15,22-1 0,-22 0 16,21 0-16,-21 0 0,22 0 0,-22 1 16,21-22-16,0 21 0,-20-21 15,20 0-15,-21 21 0,21-21 0,-20 0 16,-1 0-16,0 0 0,-21 21 0,21-21 15,-21 21 1,0 0-16,0 1 0,-21-1 16,0 0-16,0 0 15,-1 0-15,1 22 0,0-1 0,0-21 16,-21 21-16,20 1 0,-20-22 16,21 21-16,-21 1 0,-1-22 0,1 21 15,0 0-15,-1-20 0,22 20 16,-21-21-16,21 0 0,-1 0 0,22 1 15,0-1-15,0 0 16</inkml:trace>
  <inkml:trace contextRef="#ctx0" brushRef="#br0" timeOffset="77152.42">3789 7980 0,'0'0'0,"0"-21"16,0 0-16,0-1 15,0 1-15,0 0 0,21 0 16,-21 0-16,0 0 16,21-1-16,0 1 0,-21 0 15,0 0-15,21 21 0,1-21 16,-22 42 0,0 0-16,0 0 15,-22 0-15,1 1 0,0 20 0,-21 0 16,-1 1-16,1 20 0,-21-21 15,20 22-15,-41-22 0,20 22 0,1-22 16,-1 22-16,1-22 0,-1-21 0,1 21 16,20-20-16,1-1 0,0 0 15,-1 0-15,22-21 0,0 0 0,0 0 16,21-21 0,0 0-1,21 21-15,0 0 0,0 0 0,22 0 16,-22 0-16,21 0 0,-21 0 15,22 0-15,-1 0 0,21 21 0,-20 0 16,-1-21-16,0 21 0,1 0 16,-1-21-16,0 22 0,-20-1 0,20-21 15,-21 21-15,0 0 0,0-21 0,1 0 16,-1 21-16,0-21 16,-21 21-16,0-42 46,21 0-46,0 21 0</inkml:trace>
  <inkml:trace contextRef="#ctx0" brushRef="#br0" timeOffset="77548.39">4212 8128 0,'0'0'0,"0"21"32,0 0-17,0 1-15,0 20 0,0-21 0,-21 21 16,21 1-16,-21-22 0,21 21 0,-21-21 16,21 22-16,0-22 15,0 0-15,-22 0 0,22 0 0,-21 1 16,21-44 15,21 1-31,1 0 0,-22-21 16</inkml:trace>
  <inkml:trace contextRef="#ctx0" brushRef="#br0" timeOffset="77861.77">4297 7832 0,'-43'0'16,"43"21"-16,-21 0 15,0-21-15,21 21 16,0 0-16,0 1 0,0-1 0,0 0 16,0 0-16,21-21 15,0 0-15,1 0 16,-1 0-16,0 0 0,0-21 0,0 0 16,0 0-16,1 21 0,-22-22 15,0 1-15,0 0 0,0 0 0,0 0 16,-22 0-16,1-1 0,0 22 0,0-21 15,0 21-15,0 0 0,-1 0 16,1 0-16,0 0 0,0 21 0,0 1 16,21-1-16,0 0 15,0 0-15,0 21 0,0-20 0,0 20 16,0-21-16,0 0 0,0 22 0,21-22 16,0 0-16,0-21 0,0 21 15</inkml:trace>
  <inkml:trace contextRef="#ctx0" brushRef="#br0" timeOffset="78280.32">4614 8149 0,'-42'85'16,"21"-64"0,21 0-16,-21 0 0,-1 22 0,1-22 15,21 0-15,0 0 0,-21 22 16,21-22-16,-21 0 0,21 0 0,-21 0 15,21 0-15,0 1 16,-21-22-16,-1 0 16,22-22-1,-21 1 1,21 0-16,0 0 0,0-21 0,0 20 16,21-20-16,1 0 0,-1-1 0,21 1 15,-21 0-15,22 21 0,-1-22 16,0 22-16,1 0 0,-1 0 15,0 21-15,-21 0 0,22 0 16,-22 21-16,21 0 0,-21 0 0,1 0 16,-1 1-16,-21 20 0,0 0 0,0-21 15,0 22-15,0-1 0,0-21 16,-21 22-16,-1-22 0,1 21 0,21-21 16,-21 0-16,0-21 0,21 22 0,0-1 15,21-42 16,0-1-31,0 1 0,1 0 0</inkml:trace>
  <inkml:trace contextRef="#ctx0" brushRef="#br0" timeOffset="78604.28">5228 8022 0,'0'0'0,"0"-21"0,0-21 16,0 63-1,0 0-15,0 0 16,0 0-16,0 22 0,0-1 0,-21 0 16,21 22-16,0-22 0,0 22 15,-21-1-15,21 1 0,-21-1 0,21 1 16,-22-1-16,22 22 0,0-22 16,-21 22-16,0-21 0,0 20 15,0 1-15,21-22 0,-21 1 0,-1 21 16,22-22-16,-21 1 0,21 20 0,-21-41 15,21 20-15,-21-21 0,21 1 16,0-1-16,0 0 0,0-20 0,0-1 16,21-42-1,0-1 1,-21-20-16,21 0 0,1-1 0,-22 1 16,21 0-16,-21-22 0</inkml:trace>
  <inkml:trace contextRef="#ctx0" brushRef="#br0" timeOffset="78903.42">5143 8424 0,'0'0'0,"-21"-42"0,0 0 0,21-22 0,0 22 15,0 0-15,0 20 0,0-20 16,0 0-16,0 21 0,0-22 0,0 22 16,21 0-16,22 0 0,-22 0 0,21 21 15,0 0-15,1 0 0,-1 0 16,22 0-16,-22 0 0,0 21 0,1 0 15,-1 0-15,-21 21 0,0 1 16,-21-22-16,0 21 0,0 1 16,0-1-16,-42 0 0,21-21 0,0 22 15,-22-1-15,1-21 0,0 0 16,20 1-16,-20-1 0,21-21 0,-21 21 16,20-21-16,1 0 0,21-21 31,21 0-31,1-1 15,-1 1-15,21-21 0,-21 21 0</inkml:trace>
  <inkml:trace contextRef="#ctx0" brushRef="#br0" timeOffset="79572.11">5757 8043 0,'0'22'15,"0"20"1,0-21-16,-21 0 0,21 0 15,-21 22-15,21-22 0,0 21 16,0-21-16,0 1 0,0 20 0,0-21 16,0 0-16,0 0 0,0 1 15,0-1-15,21-21 16,0 0-16,0 0 0,1 0 0,-1 0 16,21-21-16,-21-1 0,0 22 15,1-42-15,-1 21 0,0 0 16,0-22-16,0 22 0,0-21 0,-21 0 15,0-1-15,22 1 0,-1 0 0,-21-1 16,0 22-16,0 0 0,0 0 16,0 42-1,0 0-15,0 0 0,0 22 16,0-22-16,0 21 0,0-21 16,0 22-16,0-1 0,0-21 0,0 21 15,0-20-15,0-1 0,0 0 0,0 0 16,0 0-16,0 0 0,21-21 15,0 0-15,0 0 0,0 0 0,1 0 16,-1 0-16,21 0 0,-21 0 0,22-21 16,-22 0-16,21-21 15,0 21-15,-20-22 0,-1 1 0,21 0 16,-21-22-16,22 22 0,-22-22 0,0 1 16,21 20-16,-21-20 0,1-1 15,-1 22-15,0 0 0,0-22 0,0 22 16,-21 21-16,0-22 0,21 22 15,-21 0-15,-21 21 16,21 21-16,-21 22 0,0-1 16,0 0-16,0 1 0,-22-1 15,22 21-15,21 1 0,-21-1 0,21-20 16,-21 20-16,21 1 0,0-22 0,0 0 16,0 1-16,0-1 15,21-21-15,0 22 0,0-22 0,-21 0 16,21-21-16,1 21 0,-1-21 0,0 0 15,0 0-15,0 0 0,0 0 16,1 0-16,-1-21 0,0 21 0,-21-21 16,21 0-16,0-1 0,-21 1 0,0 0 15,0-21-15,0 21 0</inkml:trace>
  <inkml:trace contextRef="#ctx0" brushRef="#br0" timeOffset="79748.45">6498 7938 0,'0'0'0,"-21"0"16,0 21 0,42-21-16,0 0 15,0 0-15,22 0 0,-22 0 16,21 0-16,22 0 0,-22 0 0,0 0 16,1-21-16,20 21 0,-21-22 0,22 1 15,-1 21-15,-20-21 0</inkml:trace>
  <inkml:trace contextRef="#ctx0" brushRef="#br0" timeOffset="80096.42">7556 7599 0,'0'0'0,"-42"0"31,42 21-31,0 0 0,0 0 16,21-21-16,0 22 0,1-1 15,-1-21-15,0 21 0,21-21 16,-21 21-16,22-21 0,-22 0 0,21 21 16,1-21-16,-22 0 0,21 21 0,-21-21 15,22 0-15,-22 0 0,0 0 16,-21 22-16,21-1 16,-21 0-16,0 0 15,-21 0-15,0 0 0,0 1 16,-1-1-16,-20 21 0,0-21 0,-1 22 15,1-1-15,0-21 0,-1 21 0,1 1 16,21-22-16,-21 21 0,-1-21 0,22 22 16,0-22-16,0 0 0,0-21 15,21 21-15,0 0 0,21-21 32</inkml:trace>
  <inkml:trace contextRef="#ctx0" brushRef="#br0" timeOffset="80844.42">8869 7578 0,'0'0'16,"-21"21"-16,-1 21 15,22-21-15,0 1 0,0-1 16,22-21 0,-1 0-16,0 0 15,21 0-15,-21 0 0,22 0 0,-1 0 16,0-21-16,1-1 0,-1 1 0,0 0 15,1 0-15,-22 0 0,21-22 16,-21 22-16,1-21 0,-1 21 0,-21-22 16,0 22-16,0 0 0,0-21 0,0 21 15,0-1-15,-21 22 16,-1 0-16,1 22 0,0-1 16,0 0-16,0 0 0,21 21 0,0 1 15,0-1-15,-21 0 0,21 22 16,0-22-16,0 22 0,0-22 15,0 22-15,0-22 0,0 21 0,0-20 16,0 20-16,0-20 0,21-1 16,-21 0-16,0 1 0,0-1 0,0 0 15,0-21-15,0 1 0,0-1 0,0 0 16,0 0-16,-21 0 0,-1-21 16,-20 0-16,21 0 0,-21 0 0,-22 0 15,22 0-15,-22 0 0,22 0 0,-22 0 16,1-21-16,21 0 0,-1 0 15,1 0-15,0 21 0,20-22 0,1 1 16,0 0-16,21 0 0,0 0 16,21 0-1,0 21-15,1-22 0,20 22 0,0-21 16,22 21-16,-22-21 0,22 0 0,-22 21 16</inkml:trace>
  <inkml:trace contextRef="#ctx0" brushRef="#br0" timeOffset="81283.91">9525 7959 0,'-21'0'15,"21"21"1,0 0-16,0 0 0,0 0 0,0 1 16,0 20-16,0-21 0,0 0 15,-21 22-15,21-22 0,0 21 0,0-21 16,0 0-16,0 1 0,0-1 0,0 0 15,0 0-15,0 0 16,0-42 15,0 0-31,0 0 0,0 0 16,0-22-16,0 22 0,0-21 0,21 21 16,0-22-16,0 1 0,0 0 0,0-1 15,1 1-15,20 21 0,0 0 16,1-1-16,-1 1 0,0 21 15,1 0-15,-1 0 0,0 0 0,1 0 16,-22 21-16,21 1 0,-21 20 16,22-21-16,-22 21 0,-21 1 0,0-22 15,0 21-15,0 1 0,0-22 0,0 21 16,-21-21-16,-1 0 0,22 1 16,-21-1-16,21 0 0,-21-21 0,21-21 46,21 0-46,0-1 0,1 1 0,20-21 16</inkml:trace>
  <inkml:trace contextRef="#ctx0" brushRef="#br0" timeOffset="81756.69">10435 7535 0,'0'0'0,"0"-21"0,0-21 31,0 63-31,0 0 15,0 0-15,0 1 0,0 20 0,0 0 16,0 1-16,0-1 0,0 0 0,0 1 16,0-1-16,0 0 0,0 1 15,0 20-15,-21-21 0,21 1 0,0-1 16,0 0-16,0-20 0,0 20 0,0-21 16,0 0-16,0 0 15,0 1-15,0-44 31,0 1-31,0 0 0,0 0 16,0-21-16,0 20 0,0 1 16,0-21-16,21 21 0,0-22 0,0 22 15,-21-21-15,43 21 0,-22 0 0,21-1 16,-21 22-16,22-21 0,-1 21 16,0 0-16,1 0 0,-1 0 0,-21 0 15,22 21-15,-1 1 0,0-1 0,-21 21 16,1-21-16,-22 22 15,0-22-15,0 21 0,-22-21 0,1 22 16,-21-22-16,21 21 0,-43-21 0,22 0 16,0 1-16,-22-1 0,22 0 0,-22 0 15,22-21-15,21 21 0,-22-21 16,22 0-16,0 0 0,0 0 0,21-21 16,0 0-1,21 0-15,0 0 0,0-1 16,22 1-16</inkml:trace>
  <inkml:trace contextRef="#ctx0" brushRef="#br0" timeOffset="82423.98">11472 7811 0,'0'0'0,"-21"0"15,0 21-15,0-21 0,0 21 0,-1 0 16,1 0-16,0 22 0,0-22 15,-21 0-15,20 21 0,1 1 0,0-22 16,0 21-16,21-21 0,0 22 0,-21-22 16,21 0-16,0 0 0,0 0 15,0 0-15,21 1 0,0-22 0,0 0 16,22 0-16,-22 0 16,0 0-16,0 0 0,0 0 15,0-22-15,-21 1 16,0 0-16,0-21 0,0 21 0,0-22 15,0 22-15,0-21 0,0-1 0,0 22 16,0-21-16,0 21 0,0-22 16,0 22-16,0 0 0,0 0 0,22 0 15,-1 0-15,0 21 0,21-22 0,-21 22 16,22 0-16,-22 0 0,21 0 0,1 0 16,-22 0-16,21 22 0,-21-1 15,0 0-15,1 0 0,-1 0 16,0 22-16,-21-22 0,0 21 0,0-21 15,0 22-15,0-22 0,-21 0 16,0 21-16,-1-21 0,1 1 0,0-1 16,0 0-16,0 0 0,0-21 15,42-21 17,0 0-32,0 0 15,0-1-15,22 1 0,-22 0 0,0-21 16,21 21-16,-21-22 0,1 1 0,-1 21 15,21-22-15,-21 22 0,-21 0 0,0 0 16,21 0-16,-21 0 0,-21 21 31,0 21-31,0 0 16,21 0-16,-21 0 0,0 22 0,21-22 16,-22 21-16,1-21 0,21 22 15,-21-22-15,21 21 0,0-21 0,0 0 16,0 22-16,0-22 0,0 0 0,0 0 15,21 0-15,22-21 16,-22 0-16,0 0 0,21 0 16</inkml:trace>
  <inkml:trace contextRef="#ctx0" brushRef="#br0" timeOffset="82916.46">13039 7557 0,'-22'21'16,"1"0"-16,0 0 0,0 21 15,0-20-15,0 20 0,-22-21 16,22 21-16,-21 1 0,21-1 0,-22 0 16,22 1-16,0-22 0,-21 21 0,20-21 15,22 1-15,-21-1 0,21 0 16,-21 0-16,42-42 31,0 0-31,1 0 0,-1 21 16,0-22-16,0 1 0,21 0 15,-20 21-15,-1-21 0,21 0 0,-21 21 16,0 0-16,1 0 0,20-21 0,-21 21 16,0 0-16,22-22 0,-22 22 15,0 0-15,0-21 0,0 0 16,-21 0-16,0 0 15,0 0-15,-21 21 16,0 0 0,0 0-16,0 21 0,-1 0 0,1-21 15,0 42-15,0-21 0,0 1 16,0 20-16,-1-21 0,1 21 0,0-20 16,0 20-16,21-21 0,0 21 0,-21-20 15,21-1-15,0 0 16,0 0-16,21-21 15,0 0-15,0 0 0,0 0 16,22-21-16,-22 0 0</inkml:trace>
  <inkml:trace contextRef="#ctx0" brushRef="#br0" timeOffset="83391.42">13525 7662 0,'0'0'0,"0"-21"15,0 0-15,22 21 16,-1-21-16,0 21 16,0 0-16,21 0 0,-20 0 15,-1 0-15,21 0 0,-21 0 0,0 0 16,1 21-16,-1 0 0,-21 0 0,0 1 16,0-1-16,0 0 0,-21 0 15,-1 0-15,-20 0 0,21 1 0,-21-1 16,20 0-16,-20-21 0,0 21 15,21-21-15,-22 0 0,22 21 0,0-21 16,0 0-16,42 0 31,0 0-31,0-21 0,22 21 0,-22 0 16,21 0-16,0 0 0,-20 0 16,20 0-16,0 0 0,-21 0 0,22 21 15,-22 0-15,0-21 0,0 22 0,0-1 16,-21 0-16,0 0 0,0 0 15,0 0-15,0 1 0,-21-1 0,0-21 16,0 21-16,0 0 0,-22 0 0,1-21 16,21 21-16,-21-21 0,-1 0 15,22 0-15,-21 0 0,21 22 16,-1-22-16,1 0 0,0 0 0,0 0 16,42-22-1,0 1 1,0 21-16,22-21 0,-22 0 0,21 0 15</inkml:trace>
  <inkml:trace contextRef="#ctx0" brushRef="#br0" timeOffset="83712.55">14478 7662 0,'0'0'0,"-21"0"15,0 22 1,-1-1-16,1 0 0,0 0 15,-21 0-15,-1 22 0,22-1 0,-21 0 16,21-21-16,-22 22 0,22-1 0,0 0 16,0 1-16,21-22 0,0 0 15,0 21-15,0-20 0,21-22 0,0 21 16,22-21-16,-22 0 0,21 0 0,0 0 16,1 0-16,-1-21 0,-21-1 0,22 1 15,-1 0-15,0 0 0,-21 0 16,1-22-16,-1 22 0,0-21 15,0 0-15,-21 20 0,0-20 0,0 21 16,0 0-16,0 0 0,0-1 16,-21 22-16,0 0 0,-22 0 0,22 0 15,-21 0-15,0 0 0,-1 0 0,1 0 16,0 0-16,-1 22 0</inkml:trace>
  <inkml:trace contextRef="#ctx0" brushRef="#br0" timeOffset="84355.98">15875 7451 0,'0'0'0,"21"0"0,85-43 31,-106 65-15,0-1-16,-21 0 0,0 0 15,-1 0-15,-20 22 0,0-22 0,-1 21 16,1 0-16,0-20 0,-22-1 16,1 21-16,20-21 0,1 0 0,0 1 15,-1-1-15,1 0 0,21-21 0,0 0 16,0 0-16,42 0 16,0 0-1,21 0-15,-21 0 0,1 0 0,20 0 16,0 0-16,-21 0 0,22 21 15,-1 0-15,0-21 0,1 21 0,-22 1 16,21-22-16,1 21 0,-1-21 0,0 21 16,1-21-16,-1 21 15,0-21-15,-21 0 0,22 0 0,-1 0 16,-21 0-16,22 0 0,-22-21 0,21 0 16,-21 0-16,22-1 0</inkml:trace>
  <inkml:trace contextRef="#ctx0" brushRef="#br0" timeOffset="84616.35">17251 7049 0,'0'0'0,"21"-22"16,0-41 0,-42 84-1,0 0-15,0 0 0,-22 22 16,1-1-16,0 22 0,-1-1 15,1 22-15,0-1 0,-22 1 0,1 0 16,-1-1-16,1 1 0,-1 0 0,-21-1 16,22 1-16,-1 0 0,1-22 15,21 1-15,-1-1 0,22-20 0,0-22 16,21 21-16,0-21 0,0 0 0,21-21 16,0 0-16,22 0 0,-1 0 15,21-21-15</inkml:trace>
  <inkml:trace contextRef="#ctx0" brushRef="#br0" timeOffset="85164.45">17547 7557 0,'0'0'0,"-42"21"0,-22 42 16,64-42-16,0 1 15,21-22 1,1 0-16,20 0 0,-21 0 0,21-22 16,1 1-16,-1 0 0,0 0 15,22 0-15,-22 0 0,1-22 0,-22 22 16,21-21-16,0-1 0,-20 1 0,20 0 15,-21 21-15,-21-22 0,0 22 16,21 0-16,-21 0 0,-21 42 16,0 0-1,0 0-15,-22 22 0,22-1 0,0 0 16,0 1-16,0 20 0,0-21 16,-1 1-16,1-1 0,21 0 15,-21 1-15,21-1 0,0 0 0,0 1 16,0-1-16,0 0 0,0 1 0,0-1 15,0-21-15,0 22 0,-21-22 16,21 0-16,-21 0 0,21 0 0,-21-21 16,-1 21-16,1-21 0,0 0 0,-21 0 15,21 0-15,-22 0 0,1 0 16,21 0-16,-22-21 0,1 21 0,21-21 16,0 21-16,0-21 0,-1 21 0,1-21 15,21 0-15,0-1 16,21 1-16,1 21 15,-1-21-15,0 0 0,21 21 0,1-21 16,-1 0-16,0-1 0</inkml:trace>
  <inkml:trace contextRef="#ctx0" brushRef="#br0" timeOffset="85544.49">18055 7768 0,'0'0'0,"0"21"31,0 1-31,0-1 0,0 0 16,0 0-16,0 0 0,0 22 0,0-22 16,-21 0-16,21 0 0,0 0 15,-21 0-15,21 1 0,0-1 16,0-42 15,0-1-15,0 1-16,21 0 0,0-21 0,0 21 15,0-1-15,1-20 0,20 21 0,-21 0 16,21-22-16,-20 22 0,20 21 16,-21-21-16,0 21 0,0 0 0,1 0 15,-1 0-15,0 21 0,-21 0 16,0 1-16,0-1 0,0 21 16,0-21-16,0 0 0,0 22 15,0-22-15,0 0 0,0 0 0,0 0 16,-21 1-16,21-1 0,0 0 15,21-21 1</inkml:trace>
  <inkml:trace contextRef="#ctx0" brushRef="#br0" timeOffset="85865.24">18902 7641 0,'0'0'0,"-21"0"31,-1 21-31,22 1 0,-21-1 16,0 21-16,21 0 0,-21 1 0,0-1 15,-22 22-15,22-1 0,0 22 0,0-22 16,-21 1-16,-1 20 0,22-20 16,-21 21-16,-22-22 0,22 22 0,0-1 15,20-20-15,-20-1 0,21 22 0,-21-21 16,42-1-16,0-21 0,0 1 15,0-1-15,0 0 0,0 1 0,0-22 16,0 0-16,0 0 0,0-42 47,0 0-47,21-21 0,0 20 0,-21-20 16,21-21-16,0 20 0,0-20 0,1-1 15,-1 1-15</inkml:trace>
  <inkml:trace contextRef="#ctx0" brushRef="#br0" timeOffset="86112.66">18500 8255 0,'0'0'0,"21"-63"0,0-191 32,0 211-32,0 1 0,0 0 0,1-1 15,20 1-15,-21 21 0,21 0 0,1 21 16,-22 0-16,21 0 16,1 0-16,-22 0 0,21 0 0,-21 21 15,0 0-15,1 0 0,-22 21 0,0-20 16,0 20-16,0-21 0,-22 21 15,1-20-15,0 20 0,-21-21 0,21 0 16,-22 0-16,1 1 0,21-1 0,-22 0 16,22-21-16,0 0 0,0 21 15,0-21-15,42-21 16,0 21-16,0-21 16,22 0-16,-22-1 0,21 1 15</inkml:trace>
  <inkml:trace contextRef="#ctx0" brushRef="#br0" timeOffset="86700.4">19219 7726 0,'0'0'0,"0"21"31,0 0-31,0 0 0,0 1 16,0-1-16,0 0 0,-21 0 0,21 0 15,0 22-15,-21-22 0,21 0 16,0 0-16,0 0 0,0 0 0,0 1 15,21-22-15,0 21 0,0-21 16,1 0-16,-1 0 16,21-21-16,-21-1 0,0 1 15,1 0-15,20 0 0,-21 0 0,0-22 16,22 22-16,-22-21 0,0 21 16,0-22-16,0 22 0,-21 0 0,0 0 15,21 0-15,-21 42 31,0 0-31,0 0 0,-21 0 0,21 1 16,-21 20-16,21-21 0,-21 21 0,21-20 16,0-1-16,0 21 0,0-21 15,0 0-15,42 1 0,-21-1 0,1-21 16,20 0-16,-21 0 0,21 0 16,-20 0-16,-1 0 0,21 0 15,-21-21-15,0-1 0,1 1 0,-1 0 16,0-21-16,0 21 0,0-22 0,0 1 15,-21 0-15,22-1 0,-1-20 16,0 20-16,0-20 0,0-1 0,22 1 16,-43 21-16,21-22 0,0 22 0,-21 21 15,21-1-15,-21 1 0,0 42 16,-21 22 0,0-22-16,0 21 0,-1 1 15,1-1-15,0 0 0,0 1 0,0 20 16,0-21-16,-1 1 0,1-1 15,0 22-15,0-22 0,21 0 16,0 1-16,0-1 0,0 0 0,0-21 16,21 22-16,0-22 0,0-21 0,1 0 15,-1 0-15,21 0 0</inkml:trace>
  <inkml:trace contextRef="#ctx0" brushRef="#br0" timeOffset="86884.45">20066 7662 0,'0'0'0,"-21"0"0,-64 0 15,106 0 17,22 0-32,-22 0 0,21 0 15,0 0-15,22 22 0,-22-22 0,22 0 16,-1 0-16,1 0 0</inkml:trace>
  <inkml:trace contextRef="#ctx0" brushRef="#br0" timeOffset="87208.43">21272 7408 0,'0'0'0,"-21"0"0,0 0 15,0 22-15,0-1 0,0 0 0,21 0 16,0 0-16,0 0 0,0 1 0,0-1 15,0 0-15,0 21 0,0-21 16,42 1-16,-21-22 0,21 21 0,-20 0 16,20 0-16,0-21 0,22 0 0,-22 0 15,0 0-15,1 0 0,-1 0 16,-21 0-16,22 0 0,-1 0 0,-21 0 16,-42 0 15,0 0-31,-22 21 0,1 0 0,0 1 15,-1-1-15,-20 21 0,-1 0 16,1 1-16,-1-1 0,1 0 0,-1-20 16,1 20-16,-1 0 0,1-21 0,-1 22 15,22-22-15,-21 0 0,-1-21 0,22 21 16</inkml:trace>
  <inkml:trace contextRef="#ctx0" brushRef="#br0" timeOffset="88019.9">6921 9716 0,'0'0'0,"22"-22"0,-1 1 0,-21 0 0,0 0 16,21 21-16,-42 42 31,-22-21-31,22 22 0,-21 20 0,0-20 15,20 20-15,-41 1 0,21 20 0,-1-20 16,-20 20-16,20-20 0,-20 21 16,-1-22-16,22 1 0,0-1 0,-1 1 15,1-22-15,21 0 0,-21 1 0,20-22 16,22 0-16,0 0 16,22-21-1,-1 0-15,0-21 0,0-21 16,21 20-16,-20-20 0,20 0 15,21-1-15</inkml:trace>
  <inkml:trace contextRef="#ctx0" brushRef="#br0" timeOffset="88268.78">7260 9694 0,'0'0'0,"21"-21"0,0 21 31,-21 21-31,-21 1 16,0 20-16,-21-21 0,21 21 0,-22 22 0,22-22 15,-21 22-15,-22-22 0,22 22 16,0-1-16,-22 1 0,1-1 16,20 1-16,-20-1 0,20 1 0,-20-1 15,21-21-15,-1 22 0,1-43 0,21 21 16,0 1-16,-1-22 0,1 0 16,21 0-16,-21-21 0,42 0 15,0-21 1,1 0-16,-1 21 0,0-21 15</inkml:trace>
  <inkml:trace contextRef="#ctx0" brushRef="#br0" timeOffset="88515.43">7324 10266 0,'0'148'31,"-22"-106"-31,1-20 16,0 20-16,0-21 0,21 21 0,-21-20 15,0-1-15,-1 0 0,1 0 0,21 0 16,0-42 15,21 21-31,1-21 0,-1-21 16,-21 20-16,21 1 0,0-21 0,0 21 15</inkml:trace>
  <inkml:trace contextRef="#ctx0" brushRef="#br0" timeOffset="88659.55">7387 10075 0,'0'0'0,"0"-21"0,0 0 16,0 0-16,-21 21 31,21 21-31,0 0 16,0 0-16,0 1 15,0-1-15,21 0 16,0 0-16</inkml:trace>
  <inkml:trace contextRef="#ctx0" brushRef="#br0" timeOffset="89112.41">8001 10329 0,'0'0'16,"-21"22"-16,0-22 0,-1 21 0,1 0 16,0 0-16,0 0 0,0 22 0,0-22 15,-22 0-15,22 0 0,0 0 16,0 0-16,0 1 0,-1-1 0,1 0 16,0 0-16,0-21 0,21 21 15,0-42 1,0 0-1,0 0-15,0 0 0,0-1 16,0 1-16,21-21 0,0 21 0,0-22 16,1 1-16,-1 0 0,21 21 0,-21-22 15,22 22-15,-1-21 0,0 21 16,1 21-16,-22-22 0,21 22 16,0 0-16,1 0 0,-22 0 0,0 22 15,21-22-15,-20 21 0,-22 21 0,0-21 16,0 22-16,0-22 0,0 21 15,0-21-15,0 22 0,0-22 0,-22 21 16,1-21-16,0 0 0,21 1 0,-21-1 16,0 0-16,42-42 31,-21 0-31,21-1 16,0 1-16,0 0 0,1 0 15</inkml:trace>
  <inkml:trace contextRef="#ctx0" brushRef="#br0" timeOffset="89404.39">8678 10160 0,'0'42'16,"0"-20"-16,0-1 16,0 0-16,0 21 0,-21 1 15,21-1-15,-21 21 0,21-20 0,0 20 16,0 1-16,0-1 0,0 1 0,-21-1 15,0 1-15,-1 20 0,22 1 0,-21-21 16,0 20-16,0 1 16,0 0-16,-22-1 0,22-20 0,0 20 15,-21-20-15,21-1 0,-1 1 0,1-22 16,21 1-16,0-1 0,0-21 0,0 0 16,0 0-16,0-42 15,0 0-15,21 0 16,1-21-16,-1 20 0,-21-20 0,21 0 15,0-22-15,0 1 0,0-1 0</inkml:trace>
  <inkml:trace contextRef="#ctx0" brushRef="#br0" timeOffset="89696.43">8551 10732 0,'0'-127'0,"0"254"0,0-318 16,0 128-16,0 20 0,0-20 0,0 20 15,0 22-15,0-21 0,0 21 0,0-22 16,21 22-16,1 0 0,20 0 15,-21 21-15,21-21 0,1 0 0,-22 21 16,21 0-16,1 0 0,-1 0 0,0 0 16,1 21-16,-22 0 0,0 0 15,0 0-15,-21 22 0,0-22 0,0 21 16,0 0-16,-21 1 0,0-22 0,0 21 16,-1 1-16,-20-22 0,21 0 15,-21 0-15,-1 0 0,22 0 0,-21-21 16,21 0-16,-1 0 0,1 0 15,21-21 1,0 0-16,21 0 16,1 0-16,-1 21 0,21-43 0,-21 22 15,22 0-15,-22 0 0</inkml:trace>
  <inkml:trace contextRef="#ctx0" brushRef="#br0" timeOffset="90332.42">9377 10118 0,'0'21'16,"0"0"0,-21 0-16,-1 0 0,22 1 0,-21 20 15,0-21-15,0 21 0,21 1 0,0-22 16,0 21-16,-21 1 0,21-22 16,0 0-16,0 0 0,0 0 0,0 0 15,21 1-15,0-22 0,0 0 16,0 0-16,22 0 0,-22-22 15,0 1-15,21 21 0,-20-21 0,-1-21 16,0 21-16,21-1 0,-21-20 0,1 0 16,-1 21-16,0-22 0,-21 1 15,21 21-15,0 0 0,-21-22 0,21 43 16,-21-21-16,0 0 0,0 42 31,0 0-31,0 0 0,0 1 16,0 20-16,0-21 0,0 21 0,0-20 15,0 20-15,-21-21 0,21 21 0,0-20 16,0-1-16,0 21 0,21-21 16,1 0-16,-1-21 0,0 0 15,0 0-15,0 0 0,22 0 0,-22 0 16,21 0-16,-21-21 0,22 0 0,-22-21 16,21 21-16,-21-1 0,0-20 15,22 0-15,-22-1 0,0 1 16,0-21-16,0 20 0,1-20 0,-1 20 15,0-20-15,0 21 0,0-22 16,0-105 0,-42 169-1,0 42 1,0-21-16,0 22 0,0-22 0,-1 21 16,1 0-16,0 22 0,21-22 0,-21 1 15,21-1-15,-21 0 0,21 22 0,0-22 16,0 0-16,0 1 0,0-22 15,0 21-15,21-21 0,0 22 0,-21-22 16,21 0-16,0-21 0,1 0 0,-1 0 16,0 0-16,0 0 15,0 0-15,0-21 0,1 21 0,-1-21 16,-21 0-16</inkml:trace>
  <inkml:trace contextRef="#ctx0" brushRef="#br0" timeOffset="90508.46">10075 10097 0,'0'0'0,"-21"0"0,0 0 31,42 0-15,0 0-16,0 0 0,22 0 16,-1 0-16,0 0 0,1 0 0,-1 0 15,0 0-15,22 0 0,-22-22 16,1 1-16,20 21 0</inkml:trace>
  <inkml:trace contextRef="#ctx0" brushRef="#br0" timeOffset="91151.41">11493 9610 0,'0'0'0,"22"0"16,-1-21-16,0 21 0,0-22 15,0 22-15,0-21 0,22 21 0,-1-21 16,0 21-16,1 0 0,-1-21 0,0 21 16,22-21-16,-22 21 15,1 0-15,-22 0 0,21 0 0,-21 0 16,-42 0 0,0 0-16,0 0 15,-22 0-15,1 0 0,0 0 16,-1 0-16,1 0 0,0 0 0,-1 0 15,1 0-15,21 0 0,-21 0 0,20 0 16,1 0-16,0 21 0,0-21 16,21 21-16,0 0 0,-21-21 0,21 43 15,-21-22-15,21 0 0,-22 21 0,22 1 16,0-1-16,-21 0 16,21 1-16,-21 20 0,0-21 0,21 22 15,0-22-15,-21 22 0,0-1 0,21 1 16,-22-1-16,22 1 0,0-1 0,-21 1 15,21-1-15,0 1 0,-21-22 16,21 22-16,0-22 0,0 0 0,0 1 16,0-1-16,0-21 0,21 0 0,0 0 15,1 1-15,-1-1 0,21-21 16,-21 0-16,22 0 0,-1 0 0,0-21 16,22-1-16,-22 1 0,22 0 0,-1 0 15,-21 0-15,22-22 0,-1 1 0,-20 21 16,20-43-16,-20 22 15,-1-21-15,-21 20 0,21-20 0</inkml:trace>
  <inkml:trace contextRef="#ctx0" brushRef="#br0" timeOffset="91388.47">12488 9800 0,'0'0'0,"0"-42"0,0 21 0,0 0 0,0-1 16,-21 22-1,-21 22-15,42-1 0,-43 21 16,43 0-16,-42 1 0,42-1 0,-21 0 15,0 22-15,0-22 0,-1 1 0,1-1 16,0 21-16,21-20 16,0-1-16,0 0 0,0 1 0,0-22 15,0 21-15,0-21 0,0 1 0,0-1 16,21 0-16,0-21 0,1 0 16,20 0-16,-21 0 0,0 0 0,0 0 15,1 0-15,-1-21 0,0 0 0,0-1 16,0 1-16,0 0 0,-21 0 0</inkml:trace>
  <inkml:trace contextRef="#ctx0" brushRef="#br0" timeOffset="91555.94">12065 10181 0,'0'0'0,"-21"0"31,42 0-15,0 0-16,0 0 0,22 0 0,-1 0 15,0 0-15,1 0 0,-1 0 0,0 0 16,22 0-16,-22-21 0,0 21 16,1-21-16,-1 21 0</inkml:trace>
  <inkml:trace contextRef="#ctx0" brushRef="#br0" timeOffset="91904.47">12742 10224 0,'0'0'0,"-21"0"15,0 21 1,21 0-16,21-21 16,0 0-16,0 0 15,1 0-15,-1-21 0,0 21 0,21-21 16,-21-1-16,22 22 0,-1-21 16,-21 0-16,22 21 0,-22-21 0,-21 0 15,21 0-15,-21-1 0,-21 1 16,0 21-1,-1 0-15,1 0 0,-21 0 0,21 0 16,0 21-16,-22 1 0,22-1 16,-21 0-16,21 0 0,-1 0 0,1 22 15,21-22-15,0 21 0,-21-21 16,21 22-16,0-22 0,0 0 0,0 21 16,21-21-16,0 1 0,1-22 0,20 21 15,-21-21-15,21 0 0,22 0 16,-22 0-16,1 0 0,20 0 0,-21 0 15,22-21-15,-22-1 0,1 1 0</inkml:trace>
  <inkml:trace contextRef="#ctx0" brushRef="#br0" timeOffset="92116.99">13525 10012 0,'0'0'0,"0"-21"0,0 0 15,0 42 1,22 0-16,-22 0 15,21 0-15,0 0 0,-21 22 0,21-22 16,-21 21-16,0-21 0,21 22 0,0-22 16,-21 21-16,22-21 0,-22 1 15,0 20-15,0-21 0,0 0 16,21 0-16,0-21 16,-21-21-1,21 0-15</inkml:trace>
  <inkml:trace contextRef="#ctx0" brushRef="#br0" timeOffset="92304.56">13843 10054 0,'0'0'0,"0"-21"0,-21 21 15,0 0-15,-1 0 0,1 0 16,-21 21-16,21 0 0,-22 1 16,22-1-16,-21 21 0,0-21 0,20 0 15,-20 22-15,21-22 0,-21 21 0,20 1 16,-20-22-16,21 21 0,21-21 15,0 0-15,0 1 0,0-1 0,21-21 16,21 0-16,-20 0 16,20 0-16</inkml:trace>
  <inkml:trace contextRef="#ctx0" brushRef="#br0" timeOffset="92580.48">14309 9589 0,'0'0'0,"0"-22"0,0 1 0,0 42 16,-22 1-16,1-1 0,0 21 15,0 0-15,21 1 0,-21-1 16,0 22-16,-1-22 0,1 21 16,0-20-16,0 20 0,0-20 0,0 20 15,-1-21-15,1 1 0,0-1 16,0 0-16,21 1 0,0-1 0,0-21 15,0 0-15,0 1 0,0-1 0,0 0 16,21-21-16,0 0 0,22 0 0,-22 0 16,0 0-16,0-21 0,0 0 15,22-1-15,-22 1 0,0 0 0,0 0 16</inkml:trace>
  <inkml:trace contextRef="#ctx0" brushRef="#br0" timeOffset="92752.35">13949 10033 0,'0'0'0,"-21"0"0,42 0 31,0 0-15,0 0-16,0 0 0,22 0 0,-22 0 16,21 0-16,0 0 0,1 0 0,-1 0 15,0-21-15,22 21 0,-22 0 16</inkml:trace>
  <inkml:trace contextRef="#ctx0" brushRef="#br0" timeOffset="92992.2">14986 9716 0,'0'0'16,"-106"21"-1,85 0-15,0 0 0,0 0 16,-1 22-16,1-22 0,0 21 0,0-21 15,21 22-15,-21-1 0,0 0 0,-1-21 16,22 22-16,0-22 0,0 21 16,0-21-16,0 22 0,0-22 0,0 0 15,0 0-15,0 0 0,22 1 0,-1-1 16,0 0-16,21-21 0,-21 0 16,22 0-16,-22 0 0,21 0 15,-21-21-15,22 21 0</inkml:trace>
  <inkml:trace contextRef="#ctx0" brushRef="#br0" timeOffset="93252.34">15388 9673 0,'0'0'16,"21"-21"-16,0 0 0,1 0 0,-1 21 16,0 0-16,0 0 15,0 21-15,0 0 0,-21 0 0,22 22 16,-1-1-16,0 0 0,-21 1 15,21-1-15,-21 0 0,21 1 16,-21 20-16,0-21 0,0-20 0,0 20 16,0 0-16,-21 1 0,0-22 0,0 21 15,21-21-15,-21 22 0,-1-22 16,1 0-16,-21-21 0,21 21 0,0-21 16,42 0-1,-21-21 1</inkml:trace>
  <inkml:trace contextRef="#ctx0" brushRef="#br0" timeOffset="93484.47">16044 9991 0,'21'0'16,"1"0"-1,-1 0-15,0 0 0,0 0 16,21 0-16,-20 0 0,20 0 0,-21 0 16,21 0-16,-20 0 0,20 0 0,-21 0 15,0 0-15,0 0 0,1 0 0,-44 0 32,1 0-17</inkml:trace>
  <inkml:trace contextRef="#ctx0" brushRef="#br0" timeOffset="93628.46">15981 10097 0,'0'0'0,"0"21"0,-21 42 31,21-42-31,21-21 16,0 22-16,0-22 0,0 0 0,22 0 16,-22 0-16,0 0 0,21 0 0,-21 0 15,1-22-15,-1 22 0,0-21 16</inkml:trace>
  <inkml:trace contextRef="#ctx0" brushRef="#br0" timeOffset="94103.75">17505 9525 0,'-21'21'15,"-1"0"-15,1 1 0,21-1 16,-21 0-16,21 0 0,0 0 15,0 0 1,0 1 0,0-1-16,0 0 15,0 0-15,0 0 0,0 0 16,0 1-16,0-1 0,0 0 16,21-21-16,0 0 0</inkml:trace>
  <inkml:trace contextRef="#ctx0" brushRef="#br0" timeOffset="94652.46">18288 9440 0,'-21'0'0,"0"0"0,-1 0 15,1 22-15,0-1 0,0 0 0,21 0 16,-21 0-16,21 0 0,-21 1 15,21-1-15,0 0 0,0 0 16,21 0-16,0-21 16,0 0-16,21 0 15,-20 0-15,20 0 0,-21-21 0,21 21 16,1-21-16,-22 0 0,21 0 0,-21-1 16,1 1-16,-1-21 0,0 21 15,-21 0-15,0-1 0,0-20 0,0 21 16,0 0-16,0 0 0,-21 21 15,0 0 1,-1 21-16,1 0 0,0 0 0,0 0 16,0 0-16,0 22 0,-1-1 0,1 0 15,21 22-15,-21-22 0,0 22 16,0-22-16,0 22 0,21-22 0,0 21 16,-22-20-16,22 20 0,0-20 15,0-1-15,0 0 0,0 1 16,0-1-16,0 0 0,0 1 0,0-1 15,0-21-15,0 0 0,0 0 0,-21 1 16,0-1-16,0-21 0,-21 0 16,20 0-16,-20 0 0,0 0 0,-1 0 15,1-21-15,21-1 0,-21 1 0,-1 0 16,1 0-16,21 0 0,0 0 16,-1 21-16,1-22 0,21 1 0,0 0 15,0 0-15,0 0 0,21 0 16,1-1-16,20 1 0,-21 21 15,21-21-15,1 0 0</inkml:trace>
  <inkml:trace contextRef="#ctx0" brushRef="#br0" timeOffset="95052.41">18669 9927 0,'0'0'0,"0"21"0,0 1 15,-21-22-15,0 21 0,21 0 16,-22 0-16,1 0 0,21 0 0,-21 1 15,21 20-15,0-21 0,0 0 0,-21 0 16,21 1-16,0-1 0,0 0 0,0 0 16,0 0-16,0 0 15,-21-21 1,21-21 0,0 0-1,0 0-15,0-21 0,21 20 16,0 1-16,0-21 0,0 21 0,1-22 15,20 1-15,-21 21 0,21-21 16,-20 20-16,20 1 0,-21 21 0,21-21 16,-20 21-16,-1 0 0,21 0 0,-21 21 15,0 0-15,-21 1 0,22-1 16,-22 21-16,21-21 0,-21 0 16,0 22-16,0-22 0,0 21 0,0-21 15,-21 1-15,-1-1 0,22 0 16,-21 0-16,21 0 0,-21-21 0,21 21 15,0-42 1,0 0 0</inkml:trace>
  <inkml:trace contextRef="#ctx0" brushRef="#br0" timeOffset="95544.52">19431 9483 0,'0'0'0,"21"-43"0,-21 22 15,0 0-15,0 63 32,0-20-32,0 20 0,0 0 0,0 22 15,-21-1-15,0 1 0,0-22 16,21 22-16,-22-1 0,1 1 0,0-22 16,21 21-16,-21-20 0,21-1 0,-21 0 15,21 1-15,-21-22 0,21 21 16,0-21-16,0 1 0,0-1 0,0 0 15,0-42 1,0 0 0,21 21-16,0-22 0,0 1 15,-21 0-15,21-21 0,0 21 0,1-1 16,-1 1-16,0-21 0,21 21 0,-21 0 16,22-1-16,-22 1 0,21 0 15,-21 0-15,22 0 0,-22 21 0,0 0 16,21 0-16,-20 0 0,-1 21 15,-21 0-15,0 0 16,0 0-16,0 1 0,0 20 0,0-21 16,0 0-16,-21 0 0,-1 1 0,1-1 15,-21 0-15,21 0 0,-22-21 16,22 21-16,-21 0 0,0-21 16,-1 0-16,1 0 0,21 22 0,-22-22 15,22 0-15,-21 0 0,21 0 0,0 0 16,21-22-16,0 1 15,0 0-15,21 0 16,0 21-16,21-21 0,1 21 0</inkml:trace>
  <inkml:trace contextRef="#ctx0" brushRef="#br0" timeOffset="96163.66">20024 9970 0,'0'0'16,"21"0"-16,-21 21 15,-21-21 1,-1 21-16,1 0 0,0 0 16,0 0-16,0 1 0,21-1 0,-21 21 15,21-21-15,-22 0 0,22 1 0,0-1 16,0 0-16,0 0 0,22 0 16,-1-21-16,0 0 15,0 0-15,0 0 0,0 0 16,-21-21-16,0 0 15,0 0-15,0 0 0,0-1 16,0 1-16,0-21 0,0 21 0,22-22 16,-22 22-16,21-21 0,0 21 15,-21-22-15,42 22 0,-21 0 16,1 0-16,20 0 0,-21 0 0,21 21 16,-20 0-16,20 0 0,-21 0 0,21 0 15,-20 21-15,20 0 0,-21 0 16,0 21-16,0-20 0,-21-1 0,0 21 15,0-21-15,0 22 0,-21-22 0,0 0 16,0 21-16,-21-21 0,20 1 16,1-22-16,21 21 0,-21 0 0,0-21 15,42 0 1,0 0 0,0 0-16,1-21 0,20 0 15,-21-1-15,21 22 0,-20-21 0,20-21 16,-21 21-16,21 0 0,-20-22 0,-1 22 15,0 0-15,0-21 0,0 20 16,-21 1-16,0 0 0,-21 21 16,0 0-16,0 21 0,0-21 15,-22 21-15,22 22 0,0-22 16,0 0-16,0 0 0,-1 22 0,1-22 16,0 0-16,21 21 0,0-21 0,0 1 15,0-1-15,0 0 0,0 0 0,21 0 16,0-21-16,1 21 15,20-21-15,0 0 0,1 0 0,-1 0 16,0 0-16,22 0 0</inkml:trace>
  <inkml:trace contextRef="#ctx0" brushRef="#br0" timeOffset="96552.44">21526 9673 0,'-84'21'31,"41"1"-31,22-1 0,0 21 0,0 0 0,-21-20 16,20 20-16,1 0 15,0 1-15,0-22 0,21 21 0,0-21 16,0 22-16,0-22 0,0 0 0,0 0 16,21 0-16,0-21 0,0 0 0,1 21 15,-1-21-15,0 0 0,21 0 16,-21 0-16,22-21 0,-1 21 0,-21-21 15,22 0-15,-22 0 0,0 0 0,0-1 16,0-20-16,0 21 0,1 0 16,-22 0-16,0 42 15,-22 0-15,1 0 16,0 0-16,0 0 0,0 1 16,-22-1-16,22 21 0,0-21 15,0 0-15,0 1 0,0-1 0,-1 21 16,22-21-16,0 0 0,0 1 15,0-1-15,22-21 16,-1 0 0,0 0-16</inkml:trace>
  <inkml:trace contextRef="#ctx0" brushRef="#br0" timeOffset="97023.98">22183 9610 0,'0'0'0,"0"-21"16,21-22-1,0 43-15,0 0 16,0 0-16,0 0 0,1 0 0,20 21 16,-21-21-16,0 22 0,0-1 0,-21 21 15,0-21-15,0 0 0,0 1 16,0 20-16,0-21 0,-21 0 0,0 0 15,0 1-15,0-1 0,0-21 0,-22 21 16,22 0-16,0-21 0,0 0 16,0 0-16,-1 0 0,1 0 15,42 0 1,1 0 0,-1 0-16,0 0 0,0 0 0,0 0 15,22 0-15,-22 21 0,0-21 0,0 21 16,0 1-16,0-1 0,1-21 0,-1 21 15,0 0-15,-21 0 0,0 0 16,0 1-16,0-1 0,0 0 0,-42-21 16,20 21-16,1 0 0,0-21 0,0 21 15,-21-21-15,20 22 0,-20-22 16,21 0-16,-21 0 0,-1 0 0,22 0 16,0 0-16,-21 0 0,20 0 15,1 0-15,0 0 0,21-22 0,0 1 16,21 0-1</inkml:trace>
  <inkml:trace contextRef="#ctx0" brushRef="#br0" timeOffset="97396.44">22818 9758 0,'0'0'0,"21"-21"0,0-22 31,-42 65-31,0-1 16,-1 0-16,1 0 0,-21 0 0,21 22 16,0-1-16,-1-21 0,1 21 15,0 1-15,0-22 0,21 21 0,0-21 16,0 1-16,0 20 0,0-21 0,21 0 16,0-21-16,0 21 0,22 1 0,-1-22 15,0 0-15,1 0 0,-22 0 16,21 0-16,1 0 0,-1-22 0,-21 1 15,0 21-15,22-21 0,-22 0 0,0-21 16,-21 20-16,21-20 16,-21 0-16,21-1 0,-21 1 0,0 0 15,0 21-15,0-1 0,-21-20 0,0 21 16,0 21-16,-22-21 0,22 21 16,-21 0-16,0 0 0,-1 0 0,1 0 15,21 0-15,-22 21 0,22-21 0,21 21 16,0 0-1</inkml:trace>
  <inkml:trace contextRef="#ctx0" brushRef="#br0" timeOffset="97628.7">23622 9356 0,'0'0'0,"0"21"32,0 0-32,-21-21 0,21 21 0,-21 0 15,21 1-15,0-1 0,-22 0 16,1 0-16,21 0 0,-21 0 0,21 1 16,0-1-16,-21 0 0,21 0 31</inkml:trace>
  <inkml:trace contextRef="#ctx0" brushRef="#br0" timeOffset="98132.56">24088 8954 0,'21'-22'31,"21"22"-31,-21 0 0,0 0 16,22 0-16,-1 0 0,-21 0 0,22 0 16,-1 0-16,0 0 0,1 0 15,-1 0-15,-21 0 0,21 0 0,-20 0 16,20 0-16,-21 0 15,-21 22 1,0-1-16,-21 0 0,21 0 16,-21 21-16,0-20 0,-1-1 15,1 21-15,0 0 0,21-20 0,-21 20 16,0 0-16,0 1 0,21-1 16,0 21-16,0-20 0,0 20 15,0 1-15,0-22 0,0 22 0,0-1 16,0 1-16,0-22 0,0 21 0,0 1 15,0-22-15,0 22 0,0-1 16,-22-20-16,1-1 0,0 0 0,0 1 16,0-1-16,0 0 0,-22-21 0,1 1 15,0-1-15,-1-21 0,-20 0 0,20 21 16,1-21-16,-21 0 0,20 0 16,1 0-16,0 0 0,-1 0 0,1-21 15,21 0-15,0-1 0,-1 1 0,22 0 16,0 0-16</inkml:trace>
  <inkml:trace contextRef="#ctx0" brushRef="#br0" timeOffset="98708.28">25463 9991 0,'0'0'0,"22"0"0,-1 0 15,-21 21 17,0 0-32,0 0 0,0 0 15,-21 22-15,-1-22 0,1 0 16,21 21-16,-21-20 0,21-1 0,-21 21 16,21-21-16,-21 0 0,21 22 0,0-22 15,0 0-15,42-21 16,0 0-16,1 0 0,20 0 0,43-21 15,0 0-15,21 0 0,21-22 16,43 22-16,20-21 0,1 21 0,42-22 16,0 1-16,0-22 0,0 22 15,0-21-15,0-1 0,-42 1 0,-1-22 16,-20 43-16</inkml:trace>
  <inkml:trace contextRef="#ctx0" brushRef="#br0" timeOffset="102932.28">9525 1842 0,'0'0'0,"0"-22"0,21 1 0,-21 0 0,0 0 16,0 0-16,0 0 0,0-1 15,0 44 17,0 20-32,0 0 0,0 1 0,0 20 15,0 1-15,-21-1 0,0 1 16,0 20-16,21-20 0,-22-1 0,1 22 15,0-22-15,0 1 0,21-22 0,0 22 16,-21-22-16,21-21 0,0 22 16,-21-22-16,21 0 0,0-63 31,21 20-15,-21 1-16,21-21 0,-21 0 0,21-1 15,0 1-15,-21-22 0,21 1 16,1 21-16,-1-22 0,0 1 15,0-1-15,0 1 0,0-1 0,1 22 16,-1-22-16,-21 43 0,21-21 16,-21 21-16,21-1 0,-21 44 15,0-1-15,0 21 16,-21 0-16,0 1 0,0-1 0,-1 22 16,1-1-16,0 1 0,0-22 0,0 21 15,0 1-15,21-1 0,-22-20 16,22-1-16,-21 0 0,21 1 0,-21-22 15,21 21-15,0-21 0,0 1 16,21-44 0,0 1-1,1 0-15,-22-21 0,21 21 16,0-22-16,0 1 0,0 0 0,0-1 16,1-20-16,-1 20 0,-21-20 0,21 21 15,0-22-15,0-126 16,-21 147-16,0 22 15,-21 42 1,0 22-16,-21-1 0,20-21 16,1 43-16,-21-22 0,21 21 0,-22-20 15,22 20-15,-21 1 0,21-1 16,0-20-16,-1 20 0,1-21 16,0 1-16,21-1 0,-21-21 0,21 22 15,0-22-15,0 0 16,21-21-16,0 0 15,-21-21-15,21 0 0,1 21 0,-1-43 16,0 22-16,0-21 0,0-1 16,0 1-16,1 0 0,-1-22 0,0 22 15,21-22-15,-21 1 0,1-1 16,-1 1-16,0-1 0,0 1 0,0-1 16,-21 22-16,0-21 0,0 41 0,0 1 15,0 0-15,-21 21 0,0 0 16,0 21-16,0 22 0,-1-1 15,-20 0-15,21 1 0,-21 20 16,20 1-16,-20-1 0,21 1 0,0-1 16,0 22-16,-1-43 0,1 22 0,0-1 15,21-21-15,0 1 0,0-22 16,0 21-16,0-21 0,0 1 16,21-44-1,0 22-15,-21-21 0,22-21 16,-1 21-16,0-22 0,0-20 0,-21 21 15,21-1-15,0-20 0,1-1 16,-1 1-16,-21-1 0,0 1 0,21-1 16,-21 22-16,0-22 0,0 43 15,0-21-15,0 21 0,0 42 16,-21 0-16,0 21 0,-1 1 16,1 20-16,0-20 0,0 20 0,-21 1 15,20-1-15,-20 1 0,21-1 16,-21 1-16,20-22 0,1 21 0,0-20 15,0-1-15,21 0 0,0-20 16,0-1-16,0 0 0,0 0 0,0 0 16,21-21-16,0 0 0</inkml:trace>
  <inkml:trace contextRef="#ctx0" brushRef="#br0" timeOffset="105516.35">23008 9779 0,'0'-21'16,"0"0"-16,0 0 0,0-1 15,0 1-15,0 0 0,0 0 16,0 0-1,0 42 1,0 0-16,-21 0 16,21 22-16,-21-1 0,21-21 15,0 21-15,0 1 0,-21 20 0,-1-20 16,1-1-16,0 0 0,21 1 16,-21-1-16,0 0 0,0 1 0,21-1 15,-22 0-15,22 1 0,-21-22 0,21 21 16,0-21-16,0 0 15,0-42 1,21 0 0,-21 0-16,22-21 0,-22 20 15,0-20-15,21 21 0,0-21 0,-21-1 16,21 1-16,0 0 0,0-1 0,-21-20 16,43 20-16,-22 1 0,0-21 15,0 20-15,0 1 0,1 0 0,-1-1 16,-21 22-16,0 0 0,21 0 15,-21 0-15,0 42 16,0 0-16,0 0 0,-21 0 0,21 22 16,-21-1-16,-1 0 15,22 1-15,-21-1 0,0 0 0,21 1 16,0-1-16,-21 0 0,0 1 0,21-1 16,-21-21-16,21 21 0,0-20 15,0-1-15,0 0 0,0 0 16,0-42-1,0 0 1,0 0-16,0-1 0,21 1 16,0-21-16,-21 21 0,21-22 0,-21 1 15,0 21-15,21-21 0,0-1 16,-21 1-16,0-22 0,0 43 16,0-21-16,0 21 0,0 0 15,0-1-15,0 1 0,-21 21 16,0 21-16,0 1 0,0-1 15,-22 21-15,22 0 0,0 1 16,-21-1-16,21 0 0,-22 1 0,22 20 16,-21-20-16,21-1 0,-1 0 0,-20 1 15,21-1-15,0 0 0,21-21 16,0 22-16,-21-22 0,21 0 0,0 0 16,21-42 15,-21 0-31,21 0 0,0 0 0,0-1 15,-21 1-15,21-21 0,1 0 0,-1-1 16,21 1-16,-21 0 0,0-1 16,1-20-16,20 20 0,-21-20 0,0 21 15,0-1-15,1 1 0,-1 0 16,-21 20-16,0 1 0,0 42 16,-21 22-1,-1-22-15,-20 21 0,21 1 16,0-1-16,0 0 0,-1 1 0,1-1 15,0 0-15,0-21 0,0 22 0,0-1 16,-1-21-16,22 22 16,0-22-16,0 0 0,0 0 0,0 0 15,0 0-15,22-21 16,-1 0-16,-21-21 16,21 0-16,0 0 0,0 0 0,-21 0 15,21-1-15,1-20 0,-1 0 16,0-1-16,0 1 0,-21 0 0,21-1 15,0 1-15,1-21 0,-1 20 0,-21 1 16,0 21-16,21 0 0,-21-1 16,0 44-16,-21-1 15,21 0-15,-43 21 0,22-21 16,0 22-16,0-1 0,0 0 0,-22 1 16,22-1-16,0 0 0,-21 1 15,21-22-15,-1 21 0,1-21 0,-21 22 16,21-22-16,0 0 0,-1 0 15</inkml:trace>
  <inkml:trace contextRef="#ctx0" brushRef="#br0" timeOffset="106623.64">7366 233 0,'0'0'0,"-21"0"15,-22 0 1,65 0 0,-1 0-1,0 0-15,21 0 0,1 0 0,-1 0 16,0 0-16,1-21 0,-1 21 16,0 0-16,-21 0 0,1 0 0,-1 0 15,-42 0 1,-1 21-16,-20-21 0,0 21 15,-22 0-15,1-21 0,20 21 16,-20 1-16,-1-1 0,22 0 0,0-21 16,-1 21-16,1 0 0,42 0 15,0 1-15,21-1 16,22-21-16,-1 21 16,0-21-16,1 21 0,20 0 15,1 0-15,-1 1 0,1-1 0,-1 0 16,-21 0-16,1 0 0,-1 0 15,-21 1-15,-21-1 0,0 21 0,0-21 16,-21 0-16,-42 1 0,20-1 16,-20 0-16,-1 0 0,1 0 0,-1 0 15,1-21-15,-1 22 0,22-22 16,0 0-16,20 0 0,1 0 0,21-22 16,21 1-16,1 0 15,20 0-15,0-21 0,1 20 0</inkml:trace>
  <inkml:trace contextRef="#ctx0" brushRef="#br0" timeOffset="107156.32">8594 508 0,'0'0'0,"-22"21"0,1 0 0,0 22 15,-21-22-15,21 0 0,-1 0 0,-20 22 16,42-22-16,-21 0 0,21 0 0,0 0 15,0 0-15,21-21 16,0 0-16,0 0 0,22 0 16,-1 0-16,-21 0 15,22-21-15,-1 0 0,-21 21 0,21-21 16,-20 0-16,-1 0 0,0-1 16,-21 1-16,0 0 0,0 0 0,0-21 15,-21 20-15,0 1 0,-1 0 16,1-21-16,0 42 0,21-21 0,0-1 15,0 1-15,21 21 16,0 0-16,22 0 0,-22 0 16,21 21-16,1 1 0,-22-1 0,21 0 15,0 0-15,-20 21 0,20-20 16,-21-1-16,0 21 0,22-21 0,-22 0 16,-21 22-16,21-22 15,-21 0-15,21 0 0,-21 0 0,0 1 16,21-22-16,0 0 15,-21-22-15,22 1 16,-1 0-16,-21 0 0,0 0 16,0 0-16,0-22 0,0 22 15,0-21-15,0-1 0,0 22 0,-21-21 16,-1 0-16,22-1 0,-21 22 16,-21 0-16,21 0 0,0 0 0,-1 21 15,1 0-15,0 21 0,0-21 16,0 21-16,0 21 0,-1-21 15,1 22-15,21-22 0,0 21 0,0-21 16</inkml:trace>
  <inkml:trace contextRef="#ctx0" brushRef="#br0" timeOffset="108656.41">21463 9652 0,'0'0'0,"21"0"15,0 0-15,0-21 0,1 21 16,-1 0-16,0 0 0,21-21 16,-21 21-16,1 0 0,-1 0 0,21 0 15,-21 0-15,-42 0 47,0-21-47,0 21 0,0 0 0,-1 0 16,1 0-16,0 0 0,0 0 0,-21 0 15,20 0-15,1 0 0,-21 0 16,21 0-16,0 0 0,-22 21 16,22 0-16,0 0 0,-21 21 15,20-20-15,1 20 0,0 0 0,-21 1 16,21-1-16,-1 0 0,1 1 0,0-22 16,0 21-16,0-21 0,0 22 15,21-22-15,-22 0 0,22 0 0,0 0 16,0 0-16,22-21 31,-1 0-31,0 0 16,0-21-16,0 21 0,-21-21 0,21 21 15,1 0-15,-1-21 0,21 21 16,-21 0-16,0 0 0,22-21 16,-22 21-16,21 0 0,1 0 0,-22 0 15,21 0-15,0 21 0,1-21 16,-22 21-16,0 0 0,0 0 0,0 1 15,-21-1-15,0 0 0,0 0 16,0 0-16,0 0 0,-21 1 0,0-1 16,0 0-16,-21 0 0,-1 0 0,1 0 15,0 1-15,-1-22 0,1 21 16,21-21-16,-22 0 0,1 0 0,21 0 16,0 0-16,0 0 0,-1 0 0,22-21 15,0-1 1,0 1-1,0 0-15,22 21 0,-1-21 0,0 0 16</inkml:trace>
  <inkml:trace contextRef="#ctx0" brushRef="#br0" timeOffset="109326.63">22288 9694 0,'0'0'0,"-21"-21"0,-127 64 31,127-22-31,-21 0 16,20 0-16,1 21 0,0 1 0,-21-1 15,21-21-15,-1 22 0,1-1 16,21 0-16,-21-21 0,21 22 0,0-1 15,0-21-15,0 0 0,0 1 16,0-1-16,0 0 0,21 0 0,0 0 16,1-21-16,-1 0 0,0 0 0,0 0 15,0 0-15,0 0 0,1-21 16,-1 0-16,21 0 0,-21 0 16,0-1-16,1 1 0,-1 0 0,0-21 15,0-1-15,-21 22 0,0-21 16,21 0-16,-21-1 0,0 1 0,0-22 15,0 22-15,0 21 0,0-21 0,-21 20 16,21 1-16,-21 0 0,0 21 16,-22 0-16,22 0 0,0 21 0,-21 0 15,21 1-15,-22 20 0,22 0 16,0 1-16,-21-1 0,20 0 0,1 1 16,0-1-16,21 0 0,-21 1 0,21-1 15,0 0-15,0-21 0,21 1 16,0-1-16,22 0 0,-22 0 0,0 0 15,21-21-15,-21 0 0,1 0 16,20 0-16,-21 0 0,21-21 16,-20 0-16,20 0 0,-21 0 0,0-1 15,22 1-15,-22 0 0,0-21 0,-21 21 16,0-22-16,0 1 0,0 0 16,0-1-16,0 1 0,0 0 0,-42 20 15,20-20-15,1 21 0,-21 21 16,21 0-16,-22 0 0,22 0 0,-21 0 15,0 21-15,20 0 0,-20 0 0,21 22 16,0-22-16,0 21 16,21-21-16,0 22 0,0-22 0,0 21 15,0-21-15,21 1 0,0-1 0</inkml:trace>
  <inkml:trace contextRef="#ctx0" brushRef="#br0" timeOffset="109732.46">23093 9779 0,'0'0'0,"0"-21"0,0 0 0,-21 21 16,-1 0-16,1 0 0,0 0 0,-21 0 15,21 21-15,-22 0 0,22 0 16,-21 0-16,-1 22 0,22-1 0,-21 0 15,21-20-15,0 20 0,-1 0 0,1 1 16,21-22-16,-21 21 0,21 0 16,0-20-16,0-1 0,21 0 0,0 0 15,1 0-15,-1 0 0,21-21 16,-21 0-16,22 0 0,-22 0 0,21 0 16,-21-21-16,0 0 0,22 0 0,-22 0 15,0 0-15,0-22 16,0 1-16,-21 0 0,0-1 0,0 1 15,0 0-15,0-22 0,0 22 0,0-1 16,0 1-16,-21 21 0,0 0 16,0 0-16,-21 21 0,20 0 0,-20 0 15,0 21-15,-1 0 0,1 21 0,0 1 16,21-22-16,-22 21 0,22 0 16,0 1-16,0-1 0,21 0 0</inkml:trace>
  <inkml:trace contextRef="#ctx0" brushRef="#br0" timeOffset="112136.41">26564 9546 0,'0'0'0,"-21"-21"16,0 0-16,21 0 16,0 0-16,0-1 0,0 1 0,0 0 15,-21 21-15,21-21 0,21 42 31,0 0-31,21 22 16,1 20-16,20 1 0,22 20 16,-1 1-16,22 21 0,0 0 0,-21-1 15,21 1-15,-43 21 0,22 0 16,-22-21-16,1 0 0,-22-21 0,0 20 16,-20-20-16,20 0 0,-42-1 0,0-20 15,0-1-15,0 1 0,0-1 16,0-20-16,0-1 0</inkml:trace>
  <inkml:trace contextRef="#ctx0" brushRef="#br0" timeOffset="113831.77">2371 12467 0,'0'0'0,"0"-21"0,21 0 15,0 0-15,0 0 0,-21-1 16,21 1-16,-21 0 0,0 0 0,0 0 16,0 42 15,0 0-31,-21 0 0,0 22 0,-21-1 16,20 0-16,-20 22 0,0-1 15,-22 22-15,22-22 0,0 22 0,-1 0 16,-20-1-16,20 1 0,1 0 15,-21-22-15,20 1 0,-20-1 16,42 1-16,-22-1 0,22-20 16,0-1-16,0 0 0,21-21 0,0 1 15</inkml:trace>
  <inkml:trace contextRef="#ctx0" brushRef="#br0" timeOffset="114176.44">2836 12256 0,'0'0'0,"0"-22"0,0 44 31,0 20-31,-21 0 15,0 1-15,0-1 0,-22 21 0,22 1 16,-21-1-16,0 22 0,-22 0 16,22-1-16,-22 1 0,22 0 0,-22-1 15,22 1-15,0 0 0,-22-22 16,22 22-16,21-22 0,-22 1 0,22-1 16,0 1-16,0-22 0,0 1 15,21-22-15,0 0 0,0 0 0,0 0 16,21-42-1,0 0-15,0 0 16,22 0-16,-22-22 0,0 22 16,21-21-16</inkml:trace>
  <inkml:trace contextRef="#ctx0" brushRef="#br0" timeOffset="114412.11">3006 13060 0,'0'0'0,"0"85"16,0-64 0,0 0-16,0 21 0,-22 1 0,22-22 15,-21 21-15,0 0 0,21-20 0,-21 20 16,21-21-16,-21 21 0,0-20 16,21-1-16,-22 0 0,22 0 0,0 0 15,0-42 1,0 0-1,0 0-15,0 0 0,0-22 16,0 22-16</inkml:trace>
  <inkml:trace contextRef="#ctx0" brushRef="#br0" timeOffset="114580.62">2921 12869 0,'0'0'0,"0"-42"0,0 21 0,0 0 15,0 0-15,0-1 16,-21 22 15,21 22-31,0-1 0,0 0 16,0 0-16,0 0 15,0 0-15,21 1 0,0-1 16</inkml:trace>
  <inkml:trace contextRef="#ctx0" brushRef="#br0" timeOffset="115048.19">3471 13187 0,'0'0'0,"-21"21"0,0-21 0,0 21 0,0-21 16,21 21-16,-22 1 0,1-22 16,21 21-16,-21 0 0,21 0 0,-21 0 15,21 0-15,0 1 0,0 20 16,0-21-16,-21 0 0,21 0 0,-21 1 15,21-1-15,0 0 0,0 0 16,-22 0-16,1-21 0,0 0 16,21-21-1,0 0 1,0 0-16,0 0 0,0-1 0,0-20 16,0 21-16,0-21 0,21-1 15,0 1-15,1 0 0,-1-1 0,21 22 16,-21-21-16,22 21 0,-1-22 15,0 43-15,1-21 0,-22 21 0,21 0 16,0 0-16,-20 21 0,-1 0 16,0 1-16,0 20 0,-21-21 0,0 21 15,0 1-15,0-22 0,0 21 0,-21 1 16,0-22-16,0 21 16,21-21-16,-22 22 0,1-22 0,21 0 15,0 21-15,-21-21 16,21 1-16,21-22 15,0-22-15,1 22 16,-1-21-16,0 0 0,0 0 16</inkml:trace>
  <inkml:trace contextRef="#ctx0" brushRef="#br0" timeOffset="115403.83">4106 13123 0,'0'0'0,"0"-21"0,-21 21 31,21 21-31,-21 1 16,21-1-16,-21 0 0,21 21 0,0 1 15,0-22-15,0 21 0,0 22 0,0-22 16,0 21-16,0 1 0,0-1 16,0 1-16,0-1 0,0 1 0,-21 21 15,21-22-15,0 22 0,0-1 0,0 1 16,-22 0-16,22 21 0,0-22 15,0 1-15,0 0 0,0-1 0,0 1 16,0 0-16,0-1 0,0 1 16,0-22-16,-21 22 0,21-21 15,-21-22-15,21 0 0,0 1 0,0-1 16,-21-21-16,21 0 0,0 0 0,0-42 16,0 0-1,0 0-15,0-21 0,0-1 0,0 1 16,0-22-16,0 1 0,21-22 15,-21 22-15,21-22 0,0-21 0</inkml:trace>
  <inkml:trace contextRef="#ctx0" brushRef="#br0" timeOffset="115703.68">4064 13801 0,'0'0'0,"0"-64"0,-64-190 31,43 212-31,21 21 0,-21-22 0,21 1 16,-21 21-16,21-21 0,0 20 0,0-20 15,0 21-15,0 0 0,21-22 16,0 22-16,0 0 0,22 0 0,-1 0 16,-21 21-16,22 0 0,-1 0 15,0 0-15,1 21 0,-22 0 0,0 0 16,0 22-16,-21-22 0,0 21 16,0 0-16,0 1 0,-21-22 0,0 21 15,0 1-15,-22-22 0,22 21 16,-21-21-16,21 22 0,-22-22 15,22-21-15,0 21 0,0 0 0,21-42 32,0 0-32,0 0 15,0-1-15,21 1 0,0-21 0,0 21 16</inkml:trace>
  <inkml:trace contextRef="#ctx0" brushRef="#br0" timeOffset="116384.38">4593 13018 0,'0'21'16,"0"0"-16,-21 0 0,21 0 15,-21 0-15,0 22 0,21-22 16,0 21-16,-22-21 0,22 22 0,-21-22 16,21 21-16,0-21 0,0 22 15,0-22-15,0 0 0,0 0 0,0 0 16,21-21-16,1 0 0,-1 0 15,0 0-15,0 0 0,0 0 0,0 0 16,1-21-16,20 0 0,-21 21 0,21-21 16,-20-21-16,-1 20 0,0 1 15,0 0-15,0-21 0,0 21 0,1-22 16,-22 22-16,0 0 0,0 0 16,0 0-16,0-1 0,0 44 31,0-1-31,0 0 15,0 0-15,0 0 0,0 22 0,0-22 16,0 21-16,0-21 0,0 22 0,0-22 16,0 21-16,0-21 0,0 0 15,21 1-15,0-1 0,0 0 0,-21 0 16,21-21-16,0 0 0,1 0 0,20 0 16,-21 0-16,0-21 0,22 0 15,-22 0-15,21-1 0,-21 1 0,22 0 16,-1-21-16,-21-1 15,21 1-15,1 0 0,-22-1 0,21-20 0,-21 21 16,1-22-16,-1 1 0,0-1 16,0 1-16,0 20 0,-21-20 15,0 20-15,0 1 0,0 21 0,0 0 16,0 0-16,0-1 0,-21 22 16,0 22-16,0 20 15,0-21-15,-1 21 0,1 1 0,0 20 16,21-20-16,-21 20 0,21-21 15,-21 22-15,21-1 0,0-20 0,0 20 16,0-20-16,0-1 0,0 0 0,0 1 16,0-1-16,0 0 15,0 1-15,0-22 0,21 21 0,0-21 16,0 0-16,22-21 0,-22 0 16,0 0-16,0 0 0,21 0 15,-20-21-15,20 0 0,-21 0 0,0 0 16,22-22-16,-22 22 0</inkml:trace>
  <inkml:trace contextRef="#ctx0" brushRef="#br0" timeOffset="116571.54">5334 13039 0,'0'0'0,"-42"-21"16,20 21-16,1 0 0,0 0 15,42 0 1,0 0-16,1 0 15,20 0-15,0 0 0,22-22 16,-22 22-16,22 0 0,-1-21 0,1 21 16,20-21-16,-41 0 0,20 21 15,1-21-15,-22 0 0</inkml:trace>
  <inkml:trace contextRef="#ctx0" brushRef="#br0" timeOffset="116936.41">7048 12446 0,'0'0'0,"-42"0"0,21 0 0,0 0 0,-22-21 0,22 21 16,0 0-16,21-21 15,21 0 1,22 21-16,-1 0 0,0 0 0,1-22 16,20 22-16,1 0 0,-1 0 0,1 0 15,-1 0-15,1 0 0,-1 0 16,1 0-16,-22 0 0,0 0 0,-21 0 15,1 0-15,-44 0 16,1 0-16,-21 0 16,0 0-16,-1 0 0,1 0 0</inkml:trace>
  <inkml:trace contextRef="#ctx0" brushRef="#br0" timeOffset="117187.5">7197 12340 0,'0'0'0,"-43"0"16,-84 0-16,106 0 15,-21 0-15,21 0 0,-22 21 16,22-21-16,0 22 0,0 20 0,0-21 15,21 21-15,-22-20 0,22 41 16,-21-21-16,21 22 0,0-1 0,-21 1 16,21 21-16,-21-22 0,21 22 0,-21-1 15,21-20-15,-21 21 0,21-1 16,0-20-16,-22 20 0,22 1 0,-21-21 16,21 20-16,0-20 0,0-1 0,0 1 15,0-22-15,0 22 0,0-22 16,0 0-16,43 1 0,-22-22 15,0 0-15,21 0 0,22 0 0,-22-21 16,22 0-16,-1 0 0,-21-21 16,22-21-16,-1 21 0,1-1 0,-1-20 15</inkml:trace>
  <inkml:trace contextRef="#ctx0" brushRef="#br0" timeOffset="117464.21">8170 12912 0,'0'0'0,"0"-43"0,-148-20 31,127 63-31,-21 21 0,-1 0 16,1 0-16,0 22 0,20-1 0,-20 0 16,0 22-16,21-22 0,-1 22 0,-20-22 15,21 0-15,21 22 0,0-22 16,0 1-16,0-1 0,0 0 0,0 1 15,0-1-15,21-21 0,21 0 0,-20 0 16,20 1-16,0-22 0,1 0 16,-1 0-16,21 0 0,-20-22 0,20 1 15,-20 0-15,-1 0 0,0-21 16,1 20-16,-1-20 0</inkml:trace>
  <inkml:trace contextRef="#ctx0" brushRef="#br0" timeOffset="118099.74">8445 13208 0,'0'0'0,"0"-21"16,0 0-16,0 42 31,-21 0-31,0 0 0,0 0 16,21 1-16,0 20 0,-21-21 15,21 0-15,-21 22 0,21-22 0,0 21 16,0-21-16,0 0 0,0 1 0,0-1 16,0 0-16,21 0 0,0-21 15,0 0-15,0 21 0,0-21 0,1 0 16,-1 0-16,21 0 0,-21-21 15,0 21-15,1-21 0,-1 0 16,0 0-16,-21-1 0,0 1 0,0-21 16,0 21-16,0 0 0,0-1 0,-21 1 15,0 0-15,-1-21 0,1 21 16,0-1-16,0 1 0,21 0 0,0 0 16,0 0-16,0 0 15,0-1-15,21 22 0,21-21 0,-20 21 16,20 0-16,-21 0 0,21 0 0,1 0 15,-1 0-15,-21 21 0,22 1 16,-22-1-16,21 0 0,-21 0 0,0 21 16,1-20-16,-1 20 0,0-21 0,-21 21 15,0-20-15,0-1 16,0 21-16,0-21 0,0 0 0,-21 1 16,0-1-16,-1 0 0,22 0 15,-21-21-15,0 0 0,21-21 31,0 0-31,0 0 0,0-1 0,0 1 16,21 0-16,0-21 0,1 21 16,-1-22-16,21 1 0,-21 21 0,22-22 15,-22 1-15,21 21 0,0 0 0,1 0 16,-22-1-16,21 22 16,-21 0-16,22 0 0,-22 22 0,0-1 15,0 0-15,-21 0 0,0 21 0,0-20 16,0 20-16,0-21 0,0 21 15,0-20-15,0 20 0,-21-21 0,0 21 16,0-20-16,21-1 0,-21 0 0,21 0 16,0 0-16,0 0 0,21-21 31,0 0-31,0-21 0,21 0 0,-20 0 16,-1-21-16</inkml:trace>
  <inkml:trace contextRef="#ctx0" brushRef="#br0" timeOffset="118332.45">9906 12827 0,'0'0'0,"0"-21"0,0 0 0,0 0 0,-21 21 15,0 21 1,-1 0-16,1 0 0,0 21 16,0 1-16,0-1 0,0 0 0,-1 1 15,22-1-15,-21 22 0,0-22 0,21 0 16,-21 1-16,21-1 0,0 0 15,0 1-15,0-1 0,0-21 0,0 21 16,0-20-16,0-1 0,21 0 0,0 0 16,0-21-16,1 0 15,-1 0-15,21 0 0,-21 0 0,0-21 16,1 0-16</inkml:trace>
  <inkml:trace contextRef="#ctx0" brushRef="#br0" timeOffset="118512.45">9652 13187 0,'0'0'0,"-21"0"0,0 0 31,42 0-31,0 0 16,0 0-16,0 0 0,22-21 16,-1 21-16,0 0 0,1 0 0,20 0 15,-21 0-15,22 0 0,-22-21 16,22 21-16,-22 0 0,0 0 0</inkml:trace>
  <inkml:trace contextRef="#ctx0" brushRef="#br0" timeOffset="119928.41">10774 13420 0,'-85'84'31,"64"-84"-31,21-21 31,0 0-31,21 0 0,0 21 16,0-21-16,-21 0 0,22-22 0,-1 22 16,0 0-16,-21-21 0,0-1 15,0 1-15,0 21 0,0-22 0,0 22 16,0-21-16,-21 21 0,-22 21 15,22-21-15,0 21 0,-21 0 0,-1 0 16,1 21-16,0 0 0,-1 0 0,1 21 16,0-20-16,-1-1 0,22 21 15,-21 0-15,0-20 0,-1 20 16,22 0-16,0-21 0,0 22 0,0-22 16,21 21-16,0-21 0,0 1 0,0 20 15,21-42-15,21 21 0,-21 0 16,22-21-16,-1 0 0,0 0 0,1 0 15,-1 0-15,21-21 0,-20 0 0,-1 0 16,22 0-16,-22-1 0,0 1 16,1-21-16,-1 21 0,-21-22 0,0 22 15,0-21-15,-21 0 0,0 20 0,0-20 16,0 21-16,0 0 16,0 0-16,0-1 0,-21 22 0,0 0 15,0 0-15,0 0 0,0 22 16,21-1-16,-22 0 15,22 0-15,0 0 0,0 0 0,0 22 16,0-22-16,0 0 0,0 21 0,0-20 16,0-1-16,22 21 0,-1-21 15,0 0-15,0 1 0,0-1 0,0-21 16,22 21-16,-22-21 0,21 0 0,-21 0 16,22 0-16,-1 0 0,0-21 15,-20 0-15,20 21 0,-21-22 0,0 1 16,0-21-16,1 21 0,-1 0 0,0-22 15,0 22-15,-21-21 0,21 21 16,-21-22-16,0 22 0,0 0 16,0 0-16,0 42 31,0 0-31,0 0 16,0 0-16,0 1 0,0-1 0,0 21 15,0-21-15,0 0 0,0 1 16,21-1-16,1 0 0,-1-21 15,0 0-15,0 0 0,0 0 0,0 0 16,1 0-16,20 0 0,-21 0 0,0-21 16,0 21-16,1-21 15,-1-1-15,0 1 0,0 0 0,0 0 16,-21-21-16,0 20 0,21 1 0,1-21 16,-22 21-16,21 0 0,-21-1 0,0 44 31,-21-1-16,21 0-15,-22 21 0,1-21 0,21 1 16,0-1-16,-21 21 0,21-21 16,-21 0-16,21 1 0,0-1 0,0 0 15,-21 0-15,21 0 0,-21-21 16,21-21 15,0 0-31,0 0 16,21 0-16,0-1 0,0 1 15,21 0-15,-20-21 0,-1 21 0,21-22 16,0 22-16,1 0 0,-1-21 0,0 20 16,-20 1-16,20 21 0,0 0 15,-21 0-15,22 0 0,-22 0 0,-21 21 16,0 1-16,0-1 0,0 0 16,0 21-16,0-21 0,0 1 15,-21-1-15,21 21 0,-21-21 0,21 0 16,0 1-16,0-1 0,0 0 15,0 0-15,0 0 0,21-21 0,0 21 16,0-21-16,0 0 0,0 0 16,22 0-16,-1 0 0,-21 0 0,22-21 15,-1 0-15,0 0 0,-21 0 0,22 0 16,-1-1-16,-21-20 0,0 21 16,1-21-16,-1-1 0,0 1 0,0 0 15,-21-1-15,21 1 0,-21 0 0,0-1 16,0 22-16,0 0 0,0 0 15,-21 21-15,0 0 0,0 21 16,21 0-16,0 0 16,0 22-16,0-22 0,0 21 15,0-21-15,0 22 0,0-22 0,0 21 16,0-21-16,0 22 0,0-22 0,0 0 16,-21 21-16,21-21 0,-22 1 0,1-1 15,21 0-15,-21-21 0,0 21 16,0 0-16,0-21 0,-1 0 0,1 0 15,0 0-15,0 0 0,0 0 0,0 0 16,-1-21-16,-20 0 0,21 0 16,0 0-16</inkml:trace>
  <inkml:trace contextRef="#ctx0" brushRef="#br0" timeOffset="120104.37">11472 12742 0,'0'0'0,"-21"0"16,42 0 31</inkml:trace>
  <inkml:trace contextRef="#ctx0" brushRef="#br0" timeOffset="120576.12">14203 12361 0,'0'0'0,"0"-21"0,-43-63 16,22 84-16,0 0 15,0 0-15,0 0 0,-22 0 0,22 0 16,0 42-16,-21-21 0,21 21 16,-22 22-16,1-22 0,0 22 0,-1 20 15,1 1-15,0-21 0,-1 20 0,1 1 16,0 0-16,-1-1 16,1-20-16,0 20 0,20-20 0,1-1 15,21 1-15,0-22 0,0 22 0,21-22 16,1 0-16,20 1 0,-21-22 15,21 0-15,22 0 0,-22 0 0,22-21 16,-1 0-16,1 0 0,-1 0 0,22-21 16,0 0-16,-22 0 0,22-21 15,-1-1-15,-20 1 0,21 0 0</inkml:trace>
  <inkml:trace contextRef="#ctx0" brushRef="#br0" timeOffset="120808.41">14817 12700 0,'0'0'0,"0"-42"15,-22-43 1,1 106 0,0 0-16,0 1 0,0 20 0,0 0 15,-1 22-15,1-1 0,0-20 0,0 20 16,0 1-16,21-22 0,0 21 16,-21-20-16,21-1 0,0 0 0,0-20 15,0 20-15,0-21 0,0 0 0,21 0 16,0-21-16,0 0 0,0 0 15,0 0-15,22 0 0,-22 0 0,0 0 16,0-21-16,22 0 0,-22 0 0,-21 0 16,0 0-16</inkml:trace>
  <inkml:trace contextRef="#ctx0" brushRef="#br0" timeOffset="120960.32">14351 13018 0,'0'0'16,"-21"0"-16,0 0 0,-1 0 0,44 0 15,-1 0-15,0 0 16,21 0-16,1 0 0,-1 0 16,0 0-16,1-22 0,-1 22 0,21 0 15,-20 0-15,20-21 0,-20 21 16,20 0-16</inkml:trace>
  <inkml:trace contextRef="#ctx0" brushRef="#br0" timeOffset="121300.49">15176 13060 0,'0'0'16,"-21"21"-16,21 0 15,21-21 1,1 0-16,-1 0 16,21-21-16,-21 21 0,22-21 0,-22 0 15,21 21-15,-21-21 16,22-1-16,-22 1 0,0 0 0,0 0 15,-21 0-15,0 0 0,0-1 16,-42 22-16,21 0 16,-1 0-16,-20 0 0,0 0 0,-1 22 15,1-1-15,0 0 0,-1 0 0,22 0 16,-21 22-16,21-22 0,0 21 16,-1-21-16,22 22 0,0-22 0,0 0 15,0 0-15,22 0 0,-1 0 0,21 1 16,-21-1-16,22-21 0,-1 0 15,21 21-15,-20-21 0,-1 0 0,22 0 16,-22 0-16,0-21 0,1 21 0,-1-21 16</inkml:trace>
  <inkml:trace contextRef="#ctx0" brushRef="#br0" timeOffset="121499.73">15769 12891 0,'0'0'0,"0"-43"0,0 22 0,0 0 16,0 0-16,21 21 15,-21 21 1,21 0-16,1 21 0,-1-20 16,-21-1-16,21 0 0,0 21 0,0-21 15,0 1-15,1-1 0,-1 0 16,0 0-16,0 0 0,0 0 16,0 1-16,1-22 0</inkml:trace>
  <inkml:trace contextRef="#ctx0" brushRef="#br0" timeOffset="121715.97">16171 12742 0,'0'0'0,"0"-21"0,-21 21 16,0 0-16,-21 21 0,20 1 15,-20-1-15,21 0 0,-21 21 0,-1-21 16,1 22-16,21-1 0,-22-21 15,1 22-15,0-1 0,21-21 16,-1 21-16,1-20 0,0-1 0,21 0 16,-21 0-16,21 0 0,0 0 0,21-21 15,0 0-15,0 0 16,22 0-16,-22 0 0,21-21 0</inkml:trace>
  <inkml:trace contextRef="#ctx0" brushRef="#br0" timeOffset="121980.46">16658 12446 0,'0'0'0,"0"-21"15,0 0 1,-21 21-16,0 21 0,0 0 16,-1 0-16,1 22 0,0-22 0,-21 21 15,21 0-15,-1 22 0,1-22 16,0 22-16,0-22 0,0 22 0,21-22 15,-21 0-15,21 22 0,0-22 0,0-21 16,0 22-16,0-1 0,0-21 16,0 0-16,21 0 0,0-21 0,0 22 15,0-22-15,0 0 0,1 0 16,-1 0-16,21 0 0,-21-22 16,0 22-16,1-21 0,-22 0 0</inkml:trace>
  <inkml:trace contextRef="#ctx0" brushRef="#br0" timeOffset="122164.45">16277 12869 0,'0'0'0,"-42"0"0,21-21 0,-1 21 0,1 0 15,0 0-15,42 0 32,22 0-32,-1 0 0,0 0 15,1 0-15,-1 0 0,21 0 16,1-21-16,-1 0 0,1 21 15,-1 0-15,1-21 0,-1 21 0,22-21 16,-21 21-16</inkml:trace>
  <inkml:trace contextRef="#ctx0" brushRef="#br0" timeOffset="122388.37">17357 12615 0,'0'0'16,"0"-21"-16,0 0 0,-22 0 0,1 21 15,0 0-15,21-21 0,-21 21 0,0 0 16,0 0-16,-1 0 0,1 21 15,21 0-15,-21 0 0,0 0 0,0 22 16,0-1-16,-1 0 0,1 1 0,0-1 16,0 0-16,21 22 15,0-22-15,0 1 0,0-1 0,0 0 16,0-21-16,0 22 0,0-22 0,0 0 16,21 0-16,0 0 0,0 1 15,22-22-15,-22 0 0,21 0 0,1 0 16,-22 0-16,21 0 0,0-22 0</inkml:trace>
  <inkml:trace contextRef="#ctx0" brushRef="#br0" timeOffset="122668.65">17738 12510 0,'0'0'0,"0"-22"0,63-20 31,-42 42-31,0 0 15,1 21-15,-1 0 0,21 1 16,-21 20-16,22-21 0,-1 21 0,0 22 16,-21-22-16,22 22 0,-22-22 15,0 22-15,-21-22 0,0 21 0,0-20 16,-21-1-16,0 0 0,0-20 0,-22 20 16,1-21-16,0 0 0,20 0 15,-20 1-15,0-22 0,21 0 16,-22 21-16,22-21 0,0 0 0,0 0 15,21-21 1,0-1-16</inkml:trace>
  <inkml:trace contextRef="#ctx0" brushRef="#br0" timeOffset="123408.43">18838 13102 0,'0'0'0,"0"21"0,0 1 16,0-1-16,-21-21 15,21 21-15,-21-21 16,0 0-16,0 21 0,21-42 47,0 0-47,0 0 0,21 21 16,0-22-16,-21 1 0,21 21 0,21-21 15,-20 21-15,-1 0 0,0-21 16,0 21-16,0 0 15,0 21-15,-21 0 16,0 0-16,0 1 0,0-1 16,-21 0-16,0 0 0,0 0 15,0 0-15,21 1 0,-21-22 0,-1 21 16,1-21-16,0 0 16,21-21-1,0-1 1,0 1-16,0 0 15,21 0-15,-21 0 0,21 0 0,1-1 16,-1 1-16,0 21 0,0 0 16,0 0-16,0 0 0,1 0 0,-1 0 15,0 0-15,0 21 0,-21 1 16,0-1-16,0 21 0,0-21 16,0 22-16,-21-22 0,0 21 0,-22 0 15,1-20-15,21 20 0,-21-21 0,-1 21 16,1-20-16,0-1 0,-1 0 15,1 0-15,21-21 0,-22 0 0,22 0 16</inkml:trace>
  <inkml:trace contextRef="#ctx0" brushRef="#br0" timeOffset="123812.47">19748 12446 0,'-21'21'32,"0"0"-32,0-21 0,21 22 0,0-1 15,-21 0-15,21 0 16,21-21-1,0 0-15,0 0 16,0 0-16,1 0 0,-1 0 0,0-21 16,0 21-16,0-21 0,0 0 15,1-1-15,-22 1 0,0 0 16,0 0-16,-22 21 16,-20 0-16,21 0 15,0 21-15,0 0 0,-22 22 0,22-22 16,0 0-16,0 21 0,0-21 0,-1 22 15,22-22-15,-21 21 0,21-21 16,0 1-16,0-1 0,21 0 16,1 0-16,-1 0 0,0-21 0,21 21 15</inkml:trace>
  <inkml:trace contextRef="#ctx0" brushRef="#br0" timeOffset="124265.57">20299 12827 0,'0'0'15,"0"-21"1,0 0 0,21 0-16,0 21 0,0-22 15,22 1-15,-22 0 0,0 0 0,21-21 16,-21 20-16,22-20 0,-22 21 15,0 0-15,0-22 0,0 22 0,-21 0 16,0 0-16,-21 21 16,0 21-1,0 0-15,21 0 0,-21 1 0,0 20 16,21 0-16,0-21 0,0 43 16,0-22-16,0 1 0,0-1 0,0 21 15,0-20-15,0-1 0,0 22 0,0-22 16,0 0-16,0 1 15,0-1-15,0-21 0,0 21 0,-22-20 16,1 20-16,21-21 0,-21 0 0,0 0 16,-21 1-16,20-22 0,1 0 15,-21 21-15,21-21 0,-22 0 0,1 0 16,21 0-16,0-21 0,-22-1 0,22 1 16,21 0-16,0 0 15,0 0-15,0-22 0,0 22 0,21 0 16,1 0-16,-1 0 0,21 0 0</inkml:trace>
  <inkml:trace contextRef="#ctx0" brushRef="#br0" timeOffset="124676.59">20849 12891 0,'0'0'0,"21"0"0,-21 21 15,0 0-15,0 21 16,0-21-16,0 1 0,0-1 15,0 21-15,-21-21 0,21 0 0,0 22 16,0-22-16,0 0 0,0 0 16,0 0-16,0 1 0,-21-1 0,21 0 15,-21-21 17,21-21-17,0 0-15,0-22 0,0 22 16,21 0-16,0-21 0,0 20 15,0-20-15,1 0 0,-1-1 0,21 22 16,0-21-16,1 0 0,-22 20 0,21 1 16,22 21-16,-22 0 0,-21 0 15,22 0-15,-22 21 0,0 1 0,0-1 16,-21 21-16,0-21 0,0 22 16,0-1-16,0 0 0,0-21 0,0 22 15,-21-22-15,0 0 0,0 0 0,-1 0 16,22 1-16,-21-1 0,0-21 15,42-21 17</inkml:trace>
  <inkml:trace contextRef="#ctx0" brushRef="#br0" timeOffset="125152.19">21738 12510 0,'0'0'0,"0"-22"0,0-20 16,0 63 0,0 0-16,0 1 0,-21 20 15,0 0-15,21-21 0,-21 43 0,-1-22 16,1 22-16,21-1 0,-21-20 16,21 20-16,0 1 0,-21-22 0,0 0 15,21 1-15,-21-1 0,21 0 0,0-21 16,0 1-16,0-1 0,0 0 15,0 0-15,-22-21 16,22-21 0,0 0-16,0 0 15,0-1-15,0-20 0,22 21 0,-1-21 16,0 20-16,21-20 0,1 0 16,-22 21-16,21-22 0,0 22 15,1 0-15,-1 0 0,0 0 0,1 21 16,-1 0-16,-21 0 0,0 0 15,22 21-15,-43 0 0,0 0 0,0 21 16,0-20-16,0-1 0,0 21 0,0-21 16,-21 0-16,-1 22 0,-20-22 15,21 0-15,-21 0 0,-1 0 0,1 1 16,0-22-16,-1 21 0,22-21 16,-21 0-16,-1 21 0,22-21 0,0 0 15,0 0-15,42-21 16,0 21-1,22-21-15,-22 21 0</inkml:trace>
  <inkml:trace contextRef="#ctx0" brushRef="#br0" timeOffset="125820.2">22521 12933 0,'-42'21'31,"0"0"-31,20-21 0,1 21 0,-21 22 0,21-22 16,0 0-16,-1 0 0,1 22 16,0-22-16,21 21 0,-21-21 15,21 0-15,0 1 0,0-1 0,0 0 16,0 0-16,21 0 16,0-21-16,0 0 0,1 0 0,-1 0 15,0 0-15,-21-21 16,21 0-16,-21 0 15,0 0-15,21-1 0,-21 1 0,0 0 16,0-21-16,21 21 0,1-22 0,-1 22 16,-21-21-16,21 21 0,0-22 15,21 22-15,-20 0 0,-1 21 0,21-21 16,0 21-16,1-21 0,-22 21 16,21 0-16,1 0 0,-1 21 15,0 0-15,1 0 0,-22 0 0,21 0 16,-21 22-16,-21-22 0,0 21 15,0-21-15,0 1 0,0 20 0,-21-21 16,0 0-16,0 0 0,-22 1 0,22-1 16,0-21-16,-21 21 0,21-21 15,-1 0-15,1 21 0,42-21 32,1-21-32,-1 0 15,21 21-15,-21-21 0,22-1 0,-22 1 16,21 0-16,0-21 0,1 21 15,-22-22-15,21 1 0,-21 21 16,1-22-16,20 1 0,-42 21 0,21 0 16,-21 0-16,0-1 0,-21 22 15,21 22 1,-21-1-16,0 21 0,-1-21 0,-20 22 16,21-22-16,0 21 0,0-21 15,21 22-15,-22-22 0,22 21 0,-21-21 16,21 0-16,0 1 0,0-1 0,0 0 15,0 0-15,21 0 0,1 0 16,20-21-16,-21 0 0,21 22 0,1-22 16,-1 0-16,0 0 0,1 0 15,-1-22-15,0 1 0</inkml:trace>
  <inkml:trace contextRef="#ctx0" brushRef="#br0" timeOffset="126340.95">23791 12404 0,'0'-21'31,"-21"21"-31,0 0 0,0 0 15,21 21 1,0 0 0,0-42 31,21 21-47,-21-21 15,21 21-15,0-22 0,0 22 16,-21 22 15,0-1-31,0 0 0,-21 21 0,0-21 16,0 1-16,0 20 0,0-21 0,-22 0 0,22 0 15,0 22-15,-21-22 16,42 0-16,0 0 0</inkml:trace>
  <inkml:trace contextRef="#ctx0" brushRef="#br0" timeOffset="126763.85">24278 12129 0,'0'0'0,"21"0"32,0 21-32,1 0 15,-1 0-15,-21 0 0,21 0 16,0 1-16,0 20 0,-21-21 16,21 21-16,-21 1 0,22-1 0,-22 0 15,0 22-15,0-22 0,0 22 16,0-1-16,0 1 0,0 20 0,0-20 15,0-1-15,-22 1 0,1-22 16,0 22-16,0-22 0,-21 0 0,20 1 16,-20-1-16,0 0 0,-1-20 15,1-1-15,0 0 0,-22 0 0,22 0 16,0-21-16,-1 0 0,1 0 16,21 0-16,0 0 0,-1 0 0,44-21 15,-1 0 1,0 0-16,21 0 0</inkml:trace>
  <inkml:trace contextRef="#ctx0" brushRef="#br0" timeOffset="127371.46">24828 11875 0,'0'0'0,"22"0"31,-1 0-15,21 0-16,0 0 0,1 0 0,-1 0 0,0 0 16,1 0-16,20 0 15,-20 0-15,-1 0 0,21 0 0,-41 0 16,20 0-16,0 0 0,-21 0 15,22 0-15,-22 0 0,0 0 0,0 0 16,0 0-16,1 0 0,-22 21 16,21 0-16,-21 0 15,0 0-15,0 0 0,0 22 0,0-22 16,0 21-16,0 1 0,0-22 0,0 42 16,0-20-16,0-1 0,0 0 15,-21 1-15,21 20 0,-22-21 0,22 1 16,-21 20-16,21 1 0,-21-1 15,0 1-15,21-1 0,-21 1 16,21-1-16,-21 1 0,21-1 0,-22 1 16,22-1-16,0 1 0,-21-1 15,21 1-15,0-1 0,0 1 0,0-1 16,-21 1-16,21-1 0,0-20 0,-21 20 16,0-21-16,21 1 0,-21-1 15,-1 0-15,-20-20 0,21-1 0,-21 0 16,-1 0-16,-20-21 0,-1 0 0,1 21 15,-1-21-15,-20 0 0,20 0 16,1 0-16,-22 0 0,21 0 0,1 0 16,-1 0-16,1 0 0,21 0 15,-1 0-15,1 0 0,0 0 0,-1 0 16,22 0-16,-21 0 0,21-21 16,-1 21-16,1 0 0,21-21 0,-21 0 15,0 21-15,21-21 0,-21-1 0</inkml:trace>
  <inkml:trace contextRef="#ctx0" brushRef="#br0" timeOffset="133723.79">20045 13949 0,'0'0'0,"0"21"0,-21-21 15,-1 0 1,1 0-16,0 0 16,0 0-1,0 0-15,0 0 0,-1 0 16,1 0-16,0 0 0,0 0 15,0 0-15,0 0 16,-1 0-16,1 0 0,0 0 16,0 0-1,42 0 79,0 0-94,0 0 0,1 0 31,-1 0-31,0 0 16,0 0 0,0 0-16,0 0 15,1 0 1,-1 0-16,0 21 15,0-21-15,21 0 0,-20 0 0,20 21 16,0-21-16,22 0 0,-22 0 16,22 22-16,20-22 0,-20 21 0,-1-21 15,22 0-15,-22 0 0,22 21 0,-21-21 16,20 0-16,-20 0 16,-1 0-16,22 0 0,0 21 0,-1-21 15,1 0-15,21 0 0,-22 21 16,22-21-16,0 0 0,-21 21 0,-1-21 15,22 0-15,-21 0 0,-22 22 0,22-22 16,0 0-16,-1 0 0,-20 21 16,-1-21-16,1 0 0,-1 0 0,-20 0 15,-1 0-15,0 0 0,1 0 16,-22 0-16,21 0 0,-21 0 0,1 0 16,-1 0-1,-21-21 16,0-1 16,-21 1-31,-1 21-16,1 0 16,0 0-16</inkml:trace>
  <inkml:trace contextRef="#ctx0" brushRef="#br0" timeOffset="136896.57">6710 14139 0,'-21'0'16,"-1"0"-16,1 0 0,21 22 15,0-1 1,0 0 0,0 0-16,0 0 0,21 0 0,1 1 15,-22 20-15,21-21 0,-21 21 16,21 1-16,0-22 0,0 21 0,22 1 15,-22-1-15,21-21 0,-21 21 0,22 1 16,-1-22-16,0 21 0,22-21 16,-22 22-16,0-22 0,22 0 0,-22 21 15,22-20-15,-1-1 0,1 0 0,-1 21 16,1-21-16,20 1 0,-20-1 16,21-21-16,-1 21 0,-20 0 0,20 0 15,1-21-15,0 0 0,-1 0 16,1 0-16,0 0 0,21 0 0,-1 0 15,1 0-15,0 0 0,0 0 16,0-21-16,0 21 0,-1-21 0,22 0 16,-21 21-16,0-21 0,21-1 15,-21 22-15,21-21 0,-21 0 0,0 0 16,-1 0-16,1 0 0,0-1 0,0 1 16,0 0-16,21 0 0,-21-21 15,-1 20-15,22-20 0,-21 0 0,21 21 16,-21-22-16,21 22 0,0-21 0,0 21 15,0-22-15,0 22 0,0 0 16,0 0-16,-21 0 0,21-1 0,0 1 16,-21 0-16,21 21 0,0-21 15,0 21-15,-21 0 0,-1 0 16,22 0-16,-21 0 0,0 0 0,0 0 16,0 0-16,0 21 0,-22 0 15,1 0-15,0 1 0,-1 20 0,-20-21 16,20 21-16,-20-20 0,-1 20 0,1 0 15,-1-21-15,-20 22 0,20-1 16,1-21-16,-1 22 0,-20-22 0,-1 0 16,21 21-16,-20-21 0,-1 1 0,-21-1 15,22 0-15,-22 0 0,0 0 16,0 0-16,0-21 0,-21 22 0,0-1 16,21-21 46,-21-21-62,0-1 16,22 1-16,-1 0 15,0 0-15,-21 0 0,21 21 0,0-21 16,-21-1-16,21-20 0,1 21 0,-1 0 16,21 0-16,-21-22 0,22 22 15,-1-21-15,0-1 0,22 22 0,-1-21 16,1 21-16,20 0 0,22-1 15,-21-20-15,21 21 0,0 0 16,-1 0-16,1 21 0,21-22 0,0 1 16,0 21-16,21-21 0,-21 21 15,22 0-15,-22 0 0,21-21 0,0 21 16,0 0-16,0 0 0,0 0 0,22-21 16,-22 21-16,0 0 0,21 0 15,-20 0-15,20 0 0,0 21 0,-21 0 16,1 0-16,20 0 0,-21 1 15,0-1-15,0 0 0,1 0 0,-1 0 16,-21 22-16,0-22 0,0 0 0,0 0 16,0 0-16,-21 0 15,21 1-15,-22-1 0,1-21 0,0 21 16,0 0-16,-21-21 0,-1 0 0,1 21 16,-22-21-16,22 0 0,-21 0 15,-1 0-15,1 0 0,-22 0 0,21 0 16,-20 0-16,-1-21 0,-21 0 15,0 21-15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1T03:31:19.4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4085 1524 0,'0'-42'15,"0"21"1,0-1-16,0 1 15,0 0 1,0 42 78,0 0-79,0 1-15,0-1 0,0 0 16,0 0-16,0 0 0,0 0 16,0 1-16,0 20 0,0-21 0,0 0 15,0 0-15,0 22 0,0-22 16,0 0-16,0 21 0,0-20 0,0 20 16,0-21-16,0 21 0,0-20 15,0 20-15,0-21 0,0 21 0,0-20 16,0 20-16,0 0 0,0-21 15,-21 22-15,21-22 0,0 21 16,0 1-16,0-22 0,0 21 0,0 0 16,0 1-16,0-22 0,0 21 15,0 1-15,0-1 0,0 0 0,0 1 16,0-22-16,0 21 0,0 0 0,0 1 16,0-22-16,0 21 0,-21 1 15,21-22-15,0 21 0,0-21 0,0 22 16,0-22-16,0 21 0,0-21 0,0 22 15,0-22-15,0 21 16,0-21-16,0 0 0,0 1 0,0 20 0,0-21 16,0 0-16,0 0 0,0 1 15,0-1-15,0 0 16,0 0 0,0-42 15,0 0-31,0-22 0</inkml:trace>
  <inkml:trace contextRef="#ctx0" brushRef="#br0" timeOffset="1647.54">4212 1545 0,'21'0'47,"0"0"-31,1 0-16,-1 0 0,21 0 15,-21 0-15,0 0 0,22 0 0,-22 0 16,21 0-16,1 0 0,-1 0 16,0 21-16,1-21 0,20 0 0,1 0 15,-1 0-15,1 0 0,-1 22 16,1-22-16,20 0 0,1 0 0,0 0 15,-1 21-15,1-21 0,0 0 0,-1 0 16,1 0-16,21 0 0,-22 21 16,1-21-16,0 0 0,-1 0 0,1 0 15,0 0-15,21 0 0,-1 0 16,1 0-16,0 0 0,0 0 0,0 0 16,0 0-16,21 0 0,-22 0 15,22 0-15,0 0 0,0 21 16,0-21-16,0 0 0,-21 0 0,21 0 15,-21 0-15,21 0 0,0 0 16,-21 0-16,21 0 0,0 0 0,0 0 16,0 0-16,21 0 0,-21 0 15,21 21-15,0-21 0,1 0 0,-1 0 16,-21 0-16,21 0 0,-21 0 0,0 0 16,21 0-16,-21 0 0,0 0 15,0 0-15,0 0 0,-21 21 0,21-21 16,-21 0-16,21 0 0,-21 0 15,21 0-15,-22 0 0,1 0 16,0 22-16,0-22 0,0 0 0,0 0 16,-1 0-16,-20 0 0,21 0 15,0 21-15,0-21 0,-22 0 0,1 0 16,0 0-16,-1 0 0,-20 0 0,-1 0 16,1 0-16,-1 0 0,-20 0 15,20 0-15,-21 0 0,22 0 0,-22 0 16,1 0-16,20 0 0,-21 0 0,1 0 15,-1 0-15,-21 0 0,22 21 16,-1-21-16,-21 0 0,0 0 0,0 0 16,1 0-16,-22 21 47,0 0-47,0 0 15,0 1-15,0-1 0,0 0 0,0 0 16,0 0-16,0 0 0,-22 1 0,22 20 15,-21-21-15,21 21 0,0-20 16,-21 20-16,0 0 0,0-21 0,0 22 16,21-1-16,-22 22 0,1-22 0,21 0 15,0 22-15,-21-22 0,21 0 16,-21 22-16,21-22 0,0 1 16,0-1-16,-21 21 0,21-20 0,0-1 15,0 0-15,0 1 0,0-1 0,0-21 16,-21 22-16,21-1 0,-22 0 15,22 1-15,0-22 0,0 21 0,-21-21 16,0 0-16,21 1 0,-21 20 0,21-21 16,-21-21-16,0 21 0,-1 0 15,1-21-15,0 22 0,0-22 0,0 0 16,-22 0-16,22 0 0,0 0 0,-21 0 16,-1 0-16,1 0 0,0 0 15,-1 0-15,-20 0 0,-1 0 0,1 0 16,-22 0-16,1 0 0,-1 0 15,-21 0-15,0 0 0,0 0 0,1 0 16,-1 0-16,-21 0 0,0 0 16,0 0-16,-21 0 0,21 0 0,-22 0 15,22 0-15,-21 0 0,-21 0 0,21 0 16,0 0-16,-1 0 0,-20 0 16,21 0-16,-21 0 0,-1 21 0,1-21 15,21 0-15,-22 0 0,22 21 0,-21-21 16,0 0-16,-1 21 0,22-21 15,-21 21-15,-1-21 0,22 21 0,-21-21 16,0 22-16,-1-22 0,22 21 0,0-21 16,-21 0-16,20 21 0,1-21 15,0 0-15,0 0 0,21 21 16,-21-21-16,21 0 0,0 0 0,0 21 16,0-21-16,0 0 0,0 0 0,0 0 15,21 0-15,0 21 0,-21-21 16,21 0-16,0 0 0,22 0 0,-22 0 15,0 0-15,0 0 0,22 0 0,-22 0 16,21 0-16,0 0 0,1 0 16,20 0-16,1 0 0,-1 0 0,22 0 15,-22 0-15,22 0 0,0 0 16,-1 0-16,22 0 0,0 0 16,0 0-16,0 0 0,0 0 0,-1 0 31,22-21-16,22 21-15,-1-21 0,0 0 0,0 0 16,0 0-16</inkml:trace>
  <inkml:trace contextRef="#ctx0" brushRef="#br0" timeOffset="2240.41">5228 2244 0,'-63'0'16,"126"0"-16,-126 21 0,41 0 0,1-21 15,0 42-15,0-20 0,-21 20 0,20 0 16,-20 1-16,21-1 0,-21 0 0,20 22 16,1-22-16,-21 0 0,21 22 15,21-22-15,0-21 0,0 22 0,0-1 16,0-21-16,0 0 0,0 22 15,21-43-15,21 21 0,-21 0 0,22-21 16,-1 0-16,-21 0 0,22 0 0,20 0 16,-21 0-16,1-21 0,-1 0 15,22 0-15,-22-1 0,21 1 0,-20 0 16,-1-21-16,0 21 0,1-22 16,-22 1-16,21 0 0,-21-1 15,-21 1-15,0 0 0,0-1 0,0-20 16,0 20-16,0 22 0,-21-21 15,0 21-15,0-22 0,0 22 0,-22 21 16,22-21-16,-21 21 0,21 0 0,-22 0 16,1 0-16,0 0 0,21 21 15,-22-21-15,1 21 0,0 1 0,20-1 16,-20 0-16,21 0 0,0 0 16,0 0-16,21 1 0,0-1 15,0 0-15,0 0 16</inkml:trace>
  <inkml:trace contextRef="#ctx0" brushRef="#br0" timeOffset="2996.44">6985 2223 0,'-21'0'47,"0"0"-31,-1 21-1,22 0-15,-21 0 0,0 0 16,0 0-16,0 22 0,21-1 16,-21 0-16,-1 1 0,1-1 0,0 0 15,0 1-15,0-1 0,21 0 0,-21 1 16,21-1-16,0 0 15,0-20-15,0-1 0,0 0 0,21 0 16,0 0-16,0 0 0,0-21 0,0 0 16,22 0-16,-22 0 0,21 0 15,1 0-15,-22 0 0,21 0 0,0-21 16,1 0-16,-1 0 0,0-21 0,-20 20 16,20-20-16,-21 0 0,21-1 15,-20 1-15,-1-21 0,0 20 0,0-20 16,-21 20-16,0 1 0,0 0 15,0-1-15,0 1 0,-21 21 0,0 0 16,-22 0-16,22-1 0,-21 22 0,21 0 16,-22 0-16,1 0 15,-21 0-15,20 0 0,1 0 0,-22 22 16,22-1-16,0-21 0,-1 21 16,22 0-16,0 0 0,0 0 0,21 1 15,0-1-15,0 0 0,21-21 16,0 21-16</inkml:trace>
  <inkml:trace contextRef="#ctx0" brushRef="#br0" timeOffset="3508.64">8848 2180 0,'-22'-21'0,"1"21"16,0 0-16,0 0 0,0 0 16,-22 21-16,1 0 0,0 1 0,-1-1 15,1 0-15,21 21 0,-21-21 16,-1 22-16,1-1 0,21 0 15,0-20-15,-1 20 0,1 0 0,21 1 16,0-22-16,0 0 0,0 21 16,0-21-16,0 1 0,21-22 0,1 21 15,-1 0-15,0-21 0,0 0 0,21 0 16,1 0-16,-22 0 0,21 0 16,1 0-16,-1-21 0,0 0 0,1-1 15,-1 1-15,0 0 0,1 0 0,-1-21 16,-21 20-16,21-20 0,-20 0 15,-1-1-15,0 1 0,-21 0 0,0-1 16,0 22-16,0-21 0,0 21 16,-21 0-16,0-1 0,-22 22 15,22 0-15,-21 0 0,-1 0 0,1 0 16,0 0-16,-1 0 0,1 0 16,-21 22-16,41-1 0,-20 0 0,0 0 15,21 0-15,-1 0 0,22 1 0,0-1 16,0 0-16,43 0 15</inkml:trace>
  <inkml:trace contextRef="#ctx0" brushRef="#br0" timeOffset="3988.52">10266 2223 0,'-64'0'16,"22"0"-16,21 21 0,0 0 15,-22 0-15,22 0 0,-21 0 0,21 22 16,-1-22-16,1 21 15,0-21-15,0 1 0,21 20 0,0-21 16,0 0-16,0 0 0,0 1 0,0-1 16,21 0-16,0-21 0,0 21 15,22-21-15,-22 0 0,21 0 0,1 0 16,-1 0-16,0 0 0,1 0 0,-1-21 16,0 0-16,-21 0 0,22-1 15,-1 1-15,-21 0 0,0 0 0,22-21 16,-43 20-16,0 1 0,0-21 0,0 21 15,0 0-15,0-1 0,0 1 16,0 0-16,-21 0 0,-1 21 0,-20 0 16,21-21-16,0 21 0,-22 0 15,22 0-15,-21 0 0,21 0 16,-22 0-16,22 0 0,0 21 0,0-21 16,0 21-16,21 0 15,21-21 1</inkml:trace>
  <inkml:trace contextRef="#ctx0" brushRef="#br0" timeOffset="4436.22">12044 2201 0,'0'0'0,"-21"0"15,-1 0-15,1 0 0,0 0 16,-21 22-16,21-1 0,-22 0 16,1 0-16,0 21 0,20-20 0,-20-1 15,21 21-15,0-21 0,0 22 0,-1-22 16,22 21-16,0-21 15,0 0-15,0 1 0,22-1 0,-1 0 16,21-21-16,-21 0 0,22 0 0,-1 0 16,21 0-16,1 0 0,-1 0 15,1-21-15,-22 0 0,22-1 0,-1 1 16,-20 0-16,-1 0 0,0-21 16,1-1-16,-22 22 0,0-21 0,-21 21 15,0-22-15,0 22 0,0 0 0,-21 0 16,0 0-16,-1-1 0,-20 22 15,21 0-15,-43 0 0,22 0 0,0 0 16,-22 0-16,22 0 0,-22 0 0,1 0 16,21 0-16,-22 0 15,1 0-15,20 22 0,1-22 0</inkml:trace>
  <inkml:trace contextRef="#ctx0" brushRef="#br0" timeOffset="4836.51">11007 1651 0,'0'0'0,"0"-21"31,21 21-31,0 0 0,-21 21 0,0 0 16,0 22-16,0-1 0,21 0 16,-21 1-16,0 20 0,21-21 0,-21 22 15,0 21-15,0-22 0,0 22 16,0-1-16,0 22 0,-21-21 15,0 0-15,0-1 0,0 1 0,21-22 16,0 22-16,-22-21 0,22-1 0,-21 1 16,21-1-16,0-21 0,0 1 15,0-1-15,0-21 0,0 0 0,0 1 16</inkml:trace>
  <inkml:trace contextRef="#ctx0" brushRef="#br0" timeOffset="5235.83">9461 1799 0,'0'0'0,"0"-42"16,0 21-16,0 42 31,0 0-16,0 0-15,0 22 0,0-1 0,0 21 16,0 1-16,0-1 0,0 22 16,0 0-16,0-1 0,0 1 0,-21 21 15,0-21-15,21 20 0,0-20 0,-21-21 16,0 20-16,21-20 0,-21-1 16,21 1-16,0-1 0,0-20 0,0-1 15,0 0-15,0-21 0,0 1 16</inkml:trace>
  <inkml:trace contextRef="#ctx0" brushRef="#br0" timeOffset="5712.77">7705 1778 0,'0'0'0,"21"-127"32,-21 106-17,0 42 1,0 0-16,0 22 0,0-1 16,0 21-16,-21 1 0,21 21 15,0-1-15,-22 22 0,22-21 0,-21 21 16,21-1-16,-21 1 0,0-21 0,21 21 15,-21-22-15,0 1 0,-1-21 16,1 20-16,21-20 0,0-1 0,-21-20 16,21-1-16,-21 0 0,21 1 15,-21-22-15,21 0 0,0 0 0,0 0 16,-21-21-16,-1 0 0,1 0 0,0 0 16</inkml:trace>
  <inkml:trace contextRef="#ctx0" brushRef="#br0" timeOffset="6152.2">6159 1482 0,'0'0'0,"0"42"0,-21 0 0,0 22 16,21-1-16,-21 22 0,0 0 0,0 21 16,21-1-16,-22 1 0,-20 21 0,21-21 15,0 21-15,0-21 0,-1-21 16,-20 20-16,21-20 0,0 0 16,-22-1-16,22-20 0,0-1 15,0-20-15,0 20 0,0-20 0,21-22 16,0 21-16,0-21 0,-22 0 0,22 1 15,-21-1-15,0-21 16</inkml:trace>
  <inkml:trace contextRef="#ctx0" brushRef="#br0" timeOffset="18700.71">8361 2477 0,'0'-22'16,"0"1"-1,0 0 17,0 0-32,0 0 15,0 0 17,0 42 30,0 21-62,0-21 0,0 22 16,0-22-16,0 21 0,0 0 0,0 1 15,21-1-15,-21 0 0,0 1 16,0-22-16,21 21 0,-21-21 0,0 1 16,0-1-16,0 0 0,0 0 15,21 0-15,-21 0 16,0-42 15,0 0-31,0 0 16,0 0-16,0 0 0,0-1 15,0 1-15,0 0 0,0-21 16,0-1-16,0 22 0,0-21 16,0 0-16,0-1 0,0 1 0,0 0 15,0-1-15,0 22 0,0-21 0,0 21 16,0-1-16,0 1 0,0 0 15,0 0-15,0 42 32,21 21-32,-21-20 15,22 20-15,-1-21 0,-21 21 16,0 1-16,21-1 0,-21 0 0,21 1 16,-21-1-16,0 0 0,0-20 15,21 20-15,-21-21 0,21 0 16,-21 0-16,0 1 0,0-1 15,22-21-15,-1 0 16,-21-21 0,0-1-16,0 1 15,0-21-15,0 21 0,0 0 16,0-22-16,0 1 0,0 0 0,0-1 16,0 1-16,0 0 0,-21-1 15,21 1-15,-22 21 0,22-22 16,0 22-16,0 0 0,0 0 15,0 42 1,0 0 0,0 0-16,22 1 0,-22 20 15,21 0-15,-21 1 0,0-1 0,0-21 16,21 21-16,-21 1 0,0-22 16,21 21-16,-21-21 0,0 1 0,0-1 15,0 0-15,0 0 0,0 0 16,21-21-16,-21 21 0,21-21 15,-21-21 1,0 0-16,0 0 16,0 0-16,0 0 0,0-1 15,0-20-15,0 0 0,0 21 16,0-22-16,0 1 0,0 0 0,0 20 16,0-20-16,0 21 0,0 0 0,0 0 15,0-1-15,0 44 31,0-1-31,0 0 16,0 0-16,22 0 0,-22 0 0,0 1 16,21-1-16,-21 0 0,0 0 15,21 0-15,-21 0 0,0 1 0,0-1 16,0 0-16,21-21 31,0 0-15,-21-21-1,21 0-15,-21-1 0,0 1 0,22 0 16,-22 0-16,0-21 0,0 20 0,0 1 16,0-21-16,0 21 0,0 0 15,0-1-15,0 1 0,0 0 16</inkml:trace>
  <inkml:trace contextRef="#ctx0" brushRef="#br0" timeOffset="19068.99">8996 2413 0</inkml:trace>
  <inkml:trace contextRef="#ctx0" brushRef="#br0" timeOffset="32160.57">8932 2201 0,'0'-21'0,"-21"21"16,0-21-1,0 0 1,0 21 0,-1 0-16,1-21 0,0 21 15,0 0-15,0 0 0,0 0 16,-1 0-16,1 0 0,0 0 0,-21 0 15,21 0-15,-1 0 0,-20 0 16,21 21-16,-21 0 0,20-21 0,1 21 16,-21 0-16,21-21 0,0 22 0,-1-1 15,1 0-15,0 0 0,21 21 16,0-20-16,-21 20 0,21-21 0,0 21 16,0 1-16,0-1 0,0 0 0,0 1 15,0-22-15,0 21 0,0-21 16,0 22-16,21-22 0,0 0 15,0 21-15,1-20 0,-1-22 0,0 21 16,0 0-16,21-21 0,-20 0 16,20 0-16,0 0 0,-21 0 0,22 0 15,-1 0-15,0 0 0,-20 0 0,20-21 16,-21 21-16,0-21 0,22-1 16,-22 1-16,0 0 0,0 0 0,-21 0 15,21-22-15,-21 22 0,21-21 16,-21 21-16,0-22 0,0 1 0,0 0 15,0-1-15,0 1 0,0 0 0,0 21 16,0-22-16,0 22 0,0-21 16,0 21-16,-21-1 0,0 1 15,0-21-15,0 42 0,0-21 0,-1 0 16,1-1-16,0 22 0,0 0 16,0 0-16,-22 0 0,22 0 0,0 0 15,0 0-15,0 22 0,-22-1 16,22 0-16,-21 0 0,21 21 0,0-20 15,-1 20-15,-20-21 0,21 21 0,0 1 16,0-1-16,21 0 0,-22 1 16,22-1-16,-21 0 0,21 1 0,0-1 15,0-21-15,0 22 0,0-22 0,0 0 16,0 0-16,21 0 16,1 0-16,-22 1 0,21-1 0,0-21 0,0 21 15,0-21-15,22 0 0,-22 0 16,21 0-16,-21 0 0,22 0 15,-1 0-15,-21 0 0,21 0 0,-20-21 16,20 0-16,-21 21 0,0-22 16,0 1-16,1 0 0,-1 0 0,0 0 15,0 0-15,-21-22 0,0 22 0,0-21 16,0 21-16,0-22 0,0 1 16,0 0-16,0-1 0,-21 22 0,0-21 15,0-1-15,-1 22 0,1-21 0,0 21 16,0 0-16,0-1 15,-22 1-15,22 21 0,0-21 0,0 21 16,0 0-16,-22 0 0,22 0 16,0 0-16,0 0 0,0 0 0,0 21 15,-1 0-15,22 1 0,-21-1 0,21 0 16,-21 21-16,21-21 0,0 22 16,0-1-16,0 0 0,0 1 0,0-1 15,0-21-15,0 22 0,0-1 0,0 0 16,0-21-16,21 22 0,0-22 15,-21 0-15,22 0 0,-1 0 0,0 1 16,0-22-16,0 21 0,22-21 16,-22 0-16,0 0 0,21 0 15,-21 0-15,1 0 0,20-21 0,-21 21 16,21-22-16,-20 1 0,20 0 16,-21 0-16,0-21 0,22 20 0,-22-20 15,0 21-15,-21-21 0,0-1 0,0 1 16,0 0-16,0-1 0,0 1 15,0 0-15,0-1 0,-21 22 0,-22-21 16,22 21-16,-21-1 0,21 1 0,-22 0 16,1 0-16,0 21 0,-1 0 15,1 0-15,0 0 0,-1 0 0,22 0 16,-21 0-16,21 21 16,-22 0-16,22 0 0,-21 1 0,21-1 15,0 21-15,-1-21 0,1 22 0,0 20 16,21-21-16,-21 1 0,21-1 15,0 0-15,0 22 0,0-22 0,0-21 16,0 22-16,0-1 0,0-21 0,21 22 16,0-22-16,0 0 0,1 0 15,-1 0-15,0-21 0,21 21 0,-21-21 16,22 0-16,-1 0 0,-21 0 0,22 0 16,-1 0-16,0-21 0,1 0 15,-1 0-15,0 0 0,1 0 0,-1-1 16,0-20-16,-21 21 0,22-21 15,-22-1-15,-21 22 0,0-21 16,21-1-16,-21 1 0,0 0 0,0-1 16,-21 1-16,0 0 0,0-1 15,-1 22-15,-20-21 0,21 21 0,-21-22 16,-1 22-16,22 0 0,-21 0 0,-1 0 16,22 0-16,-21 21 0,21 0 15,-22 0-15,22 0 0,0 0 0,-21 21 16,21 0-16,-1 0 0,-20 0 0,21 0 15,0 22-15,21-1 0,-21 0 16,21 1-16,-22-1 0,22 0 0,0 1 16,0 20-16,0-20 15,0-1-15,0 0 0,0-21 0,22 22 16,-1-22-16,0 21 0,0-21 0,0 1 16,22-1-16,-22 0 0,21 0 15,0-21-15,1 0 0,-22 0 0,21 0 16,1 0-16,-1 0 0,0 0 0,1 0 15,-1-21-15,0 0 0,-21 21 16,22-21-16,-1-22 0,-21 22 0,0 0 16,1-21-16,-1 20 0,-21-20 0,0 0 15,0-1-15,0 1 0,0 0 16,0-1-16,-21 1 0,-22 0 16,22-1-16,-21 22 0,21-21 0,-22 21 15,1-22-15,0 22 0,-1 0 16,1 0-16,0 21 0,-1 0 0,1 0 15,0 0-15,-1 0 0,1 0 16,21 0-16,-22 21 0,22 0 0,0 0 16,-21 22-16,42-22 0,-21 21 0,21 1 15,-22-1-15,22 21 0,0-20 16,0-1-16,0 0 0,0 22 0,22-22 16,-1-21-16,-21 22 0,21-22 15,0 21-15,21-21 0,-20 1 0,20-1 16,-21-21-16,21 0 0,-20 0 15,20 0-15,0 0 0,-21 0 16,22 0-16,-1-21 0,-21 21 0,22-22 16,-22 1-16,0-21 0,21 21 0,-42-22 15,21 22-15,-21-21 0,0 0 16,0-1-16,0 1 0,0 0 0,-21-1 16,0 1-16,0 0 0,-21 20 0,20 1 15,-20 0-15,21 0 0,-21 21 16,-1 0-16,1 0 0,21 0 0,-22 0 15,22 0-15,-21 21 0,21 0 16,0 0-16,-1 1 0,1 20 16,21 0-16,0-21 0,0 22 0,0-1 15,0 0-15,0-20 0,0-1 16,0 21-16,0-21 0,0 0 0,21 1 16,1-1-16,-1-21 0,0 21 0,0-21 15,0 0-15,22 0 0,-22 0 16,0 0-16,0 0 0,21-21 0,-20 0 15,-1-1-15,0 22 0,21-42 0,-42 21 16,21 0-16,-21 0 0,22-22 16,-22 22-16,0 0 0,0-21 0,0 20 15,0 1-15,0 0 0,-22 0 16,1 0-16,0 21 0,0 0 16,-21 0-16,20 0 0,1 0 15,0 0-15,0 0 0,0 21 16,0 0-16,21 0 0,0 0 0,-22 1 15,22-1-15,0 0 0,0 0 16,0 0-16,0 0 0,0 1 16</inkml:trace>
  <inkml:trace contextRef="#ctx0" brushRef="#br0" timeOffset="32336.32">8932 2836 0,'0'22'16</inkml:trace>
  <inkml:trace contextRef="#ctx0" brushRef="#br0" timeOffset="35296.6">8488 3725 0,'0'0'0,"0"-21"15,0 42 32,0 1-47,0 20 0,0 0 0,0 1 16,0-1-16,0 0 0,0 22 15,0-1-15,0-20 0,-21 20 0,21-21 16,0 1-16,0-1 0,0-21 0,0 22 16,0-22-16,0 0 0,0 0 15,0 0-15,0 0 0,0 1 16,0-44 15,0 1-31,0 0 0,0 0 16,0 0-16,0 0 0,0-1 0</inkml:trace>
  <inkml:trace contextRef="#ctx0" brushRef="#br0" timeOffset="35699.51">8551 3747 0,'-84'63'16,"84"-21"-16,-22-20 15,1-1-15,0 21 0,0-21 16,0 22-16,0-22 0,-1 21 0,1-21 16,0 0-16,21 22 0,-21-22 0,0 0 15,0 0-15,21-42 47,21 0-47,-21 0 0,21 0 16,0-22-16,0 22 0,0-21 0,1 21 15,20-22-15,-21 1 0,0 21 16,0-22-16,1 22 0,-1 0 0,0 0 16,0 0-16,0 21 0,-21 21 31,0 0-31,0 21 0,0-20 0,0 20 15,0 0-15,0 1 0,0-1 0,0-21 16,0 21-16,0 1 0,0-22 16,0 0-16,0 0 0,21 0 0,-21 1 15,22-1-15,-22 0 16</inkml:trace>
  <inkml:trace contextRef="#ctx0" brushRef="#br0" timeOffset="36287.57">3408 5376 0,'21'-42'32,"-21"21"-32,0 0 0,21 0 15,-21-1-15,0 1 16,0 0-16,21 0 15,-21 42 1,0 0 0,-21 0-16,0 22 0,0-1 15,-22 0-15,1 1 0,0 20 0,-1 1 16,1-22-16,-21 22 0,-1-1 0,1 1 16,-1-1-16,1 1 0,-1-22 15,1 0-15,-1 1 0,22-22 0,-22 0 16,22 0-16,21 0 15,0-21-15,-1 0 0,1 0 0,21-21 16,0 0-16,0 0 0,0-22 16</inkml:trace>
  <inkml:trace contextRef="#ctx0" brushRef="#br0" timeOffset="36456.67">2942 5969 0,'21'0'0,"0"21"0,1 0 0,-1 1 15,21-1-15,-21-21 0,0 42 0,1-21 16,20 0-16,-21 1 0,-21-1 15,21-21-15,0 21 0,1 0 0,-22 0 16,0 0-16,21-21 16,0 0-16,0 0 15,0-21 1,0 21-16,-21-21 0,22 0 16</inkml:trace>
  <inkml:trace contextRef="#ctx0" brushRef="#br0" timeOffset="36924.55">4043 5609 0,'0'0'0,"21"-21"0,64-42 32,-85 41-32,0 1 15,0 0-15,0 0 16,-22 21-16,1 0 0,0 0 15,0 0-15,-21 0 0,20 21 16,-20 0-16,0 0 0,-1 1 0,-20 20 16,21-21-16,-1 21 0,1-20 15,21 20-15,-22-21 0,22 21 0,21-20 16,0-1-16,0 0 0,0 0 0,21 0 16,1-21-16,20 0 15,-21 0-15,21 0 0,22 0 0,-22 21 16,1-21-16,-1 0 15,0 22-15,1-22 0,-1 0 0,-21 21 16,0-21-16,0 21 0,-21 0 0,0 0 16,0 0-16,-21 1 15,-21-22-15,0 21 0,-1 0 0,1 0 16,-22-21-16,22 21 0,-21-21 0,-1 0 16,22 0-16,-1 0 0,1 0 15,0 0-15,-1 0 0,22 0 0,0 0 16,0-21-16,21 0 15,0 0-15,21 0 16,0-1-16,0 22 0,1-21 0,-1 0 16,0 21-16,0-21 15</inkml:trace>
  <inkml:trace contextRef="#ctx0" brushRef="#br0" timeOffset="37288.36">3450 5334 0,'-21'21'31,"-21"0"-31,20 22 0,-20-1 16,0 0-16,-1 1 0,1 20 15,-21 1-15,20-1 0,1-20 0,0 20 16,-1 1-16,1-1 0,0-21 15,-1 1-15,22-1 0,0-21 16,0 22-16,0-22 0,21 0 16</inkml:trace>
  <inkml:trace contextRef="#ctx0" brushRef="#br0" timeOffset="37915.58">4254 5779 0,'0'-64'16,"0"43"-16,-21 21 31,21 21-15,0 0-16,-21 0 0,21 22 15,0-1-15,0 0 0,0 22 0,0-1 16,0 1-16,0-1 0,-21 1 0,21 21 16,-21-1-16,21 1 0,-21 0 15,-1-1-15,22 1 0,-21 0 0,0-1 16,21 1-16,-21 0 0,0-22 0,21 22 16,-21-22-16,21-20 0,0 20 15,0-21-15,0-20 0,0-1 0,0 0 16,0 0-16,0-42 15,0 0-15,21 0 16,0-22-16,-21 1 0,21 0 0,-21-22 16,21 1-16</inkml:trace>
  <inkml:trace contextRef="#ctx0" brushRef="#br0" timeOffset="38240.55">4127 6033 0,'0'0'15,"0"-22"-15,0-20 0,-21 0 0,21-1 0,-21 1 16,21 21-16,0-21 0,0 20 16,0 1-16,0 0 0,0-21 0,21 21 15,0-1-15,1 22 0,-1-21 0,21 0 16,-21 21-16,22 0 16,-1 0-16,0 0 0,1 0 0,-1 0 15,-21 21-15,21 0 0,-42 1 0,0-1 16,0 0-16,0 21 0,0-21 15,-21 22-15,-21-22 0,0 21 0,-1-21 16,1 1-16,0 20 0,-1-21 16,1 0-16,0-21 0,-1 21 0,1 1 15,21-22-15,0 0 0,-1 0 0,1 0 16,42 0 0,1 0-16,-1-22 15,0 1-15,21 21 0,-21-21 0,22 21 16</inkml:trace>
  <inkml:trace contextRef="#ctx0" brushRef="#br0" timeOffset="38732.58">5080 5609 0,'0'0'0,"0"-42"16,0 21-16,0 0 0,-21 21 15,0 0-15,-1 0 0,1 0 16,0 0-16,0 0 0,0 21 0,-22 0 16,22 21-16,0-21 0,-21 1 15,21 20-15,-1 0 0,1-21 0,0 22 16,0-22-16,21 21 0,0-21 16,0 1-16,0-1 0,0 0 0,0 0 15,21-21 1,21 0-16,-20 0 15,-1-21-15,0 0 0,21 21 0,-21-21 16,22-22-16,-22 22 0,0 0 0,0 0 16,0-22-16,1 22 0,-1-21 15,0 21-15,-21 0 0,0-1 0,0 1 16,0 0-16,0 42 31,0 0-15,0 1-16,0-1 0,0 0 0,0 0 15,0 21-15,-21-20 0,21-1 16,0 0-16,0 0 0,0 0 0,0 0 16,0 1-16,0-1 0,21 0 0,0-21 15,0 0-15,0 0 16,1 0-16,20 0 0,-21 0 0,0 0 16,0-21-16,1 0 0,-1-1 0,0 1 15,0 0-15</inkml:trace>
  <inkml:trace contextRef="#ctx0" brushRef="#br0" timeOffset="39139.46">5440 5567 0,'0'-21'31,"0"42"-31,0 0 16,0 0-16,0 0 0,-21 1 16,21 20-16,0-21 0,0 0 0,0 0 15,0 22-15,0-22 0,0 0 0,0 0 16,0 0-16,0 1 0,0-1 15,0 0 1,0-42 15,0 0-31,0-1 0,0 1 16,0-21-16,0 21 0,0-22 0,21 22 16,0-21-16,0 0 0,0 20 15,0-20-15,1 21 0,-1-21 0,21 20 16,0 1-16,-20 0 0,20 21 0,0 0 15,-21 0-15,22 0 0,-1 0 16,-21 0-16,0 21 0,1 0 0,-1 1 16,0-1-16,-21 21 0,0-21 0,0 22 15,0-22-15,0 21 0,0-21 16,0 0-16,-21 22 0,21-22 16,-21 0-16,-1 0 0,22 0 0,-21 1 15,21-1-15,-21-21 16</inkml:trace>
  <inkml:trace contextRef="#ctx0" brushRef="#br0" timeOffset="40044.58">7535 5186 0,'0'0'0,"0"-21"0,0 0 16,0-1-16,0 1 0,0 0 0,0 0 15,0 0-15,0 0 16,0 42-1,-21 0-15,21 0 16,-21 21-16,0-20 0,21 20 0,-21 0 16,21 1-16,-22-1 15,22 21-15,-21-20 0,21-1 0,0 0 16,0 1-16,-21-1 0,21 0 0,0 1 16,0-22-16,0 21 0,0-21 15,0 1-15,0-1 0,0 0 16,21-21-16,0 0 15,1 0-15,-1-21 0,-21 0 16,21 21-16,0-22 0,-21 1 0,0 0 16,21-21-16</inkml:trace>
  <inkml:trace contextRef="#ctx0" brushRef="#br0" timeOffset="40756.56">7218 5503 0,'0'0'0,"0"22"0,21-22 32,0 0-32,21 0 15,-20 0-15,-1 0 0,21-22 16,0 22-16,1-21 0,20 0 0,-20 21 16,-1-21-16,21 0 0,-20 21 0,-1-21 15,-21 21-15,22 0 16,-22-22-16,0 22 0,0 0 0,-21 22 31,0-1-31,0 0 16,0 0-16,-21 0 0,21 0 0,0 22 15,0-22-15,0 0 0,0 0 16,0 0-16,0 1 0,0 20 0,0-21 16,0 0-16,0 0 0,21-21 15,0 0-15,0 22 0,1-22 16,20 0-16,-21 0 0,21 0 0,-20-22 15,20 1-15,-21 0 0,21 0 16,1 0-16,-22 0 0,0-1 0,21-20 16,-20 21-16,-1 0 0,-21 0 15,0-1-15,21 1 0,-21 0 16,0 0-16,0 0 0,-21 21 31,0 21-15,21 0-16,0 0 15,0 0-15,0 22 0,-22-22 0,22 21 16,0 1-16,0-1 0,0 0 16,0 1-16,0-1 0,0 21 0,0-20 15,0-1-15,0 22 0,0-22 16,0 21-16,0-20 0,0 20 16,0 1-16,0-22 0,0 22 0,0-22 15,-21 0-15,21 1 0,-21-1 0,21 0 16,0 1-16,-21-22 0,0 21 15,0-21-15,-1-21 0,-20 21 0,21-21 16,-21 22-16,20-22 0,-20 0 0,0 0 16,-1-22-16,-20 1 0,21 0 15,-1 0-15,1-21 0,21 20 0,0 1 16,-1-21-16,1 21 0,21-22 0,0 1 16,0 21-16,0 0 0,0-22 15,21 22-15,1-21 0,-1 21 0,0 0 16,21-22-16,1 22 0,-1-21 15</inkml:trace>
  <inkml:trace contextRef="#ctx0" brushRef="#br0" timeOffset="41059.94">8594 5334 0,'-22'0'15,"1"0"-15,21 21 16,0 0-16,0 1 0,0-1 16,0 21-16,0 0 0,0 22 15,0-22-15,0 22 0,0-1 0,-21 1 16,21-1-16,0-20 0,0 20 16,-21 1-16,21-1 0,0-21 0,0 22 15,0-22-15,-21 22 0,21-22 16,0 0-16,-21 1 0,21-1 0,0-21 15,0 0-15,0 1 0,0-1 0,21-42 32,-21-1-32,0 1 0,21 0 15,0-21-15,0-1 0</inkml:trace>
  <inkml:trace contextRef="#ctx0" brushRef="#br0" timeOffset="41376.53">8572 5461 0,'0'0'0,"0"-21"0,-42-21 16,21 42-16,21-22 0,0 1 15,21 0 1,0 21-16,22 0 0,-22-21 16,21 21-16,0 0 0,1 0 0,-1 0 15,-21 0-15,22 21 0,-1 0 16,-21 0-16,0 1 0,-21 20 15,0-21-15,0 21 0,0 1 0,-21-22 16,0 21-16,-21 1 0,-1-22 16,1 0-16,0 21 0,-1-21 0,1 1 15,0-1-15,-1 0 0,22-21 0,0 0 16,0 21-16,0-21 0,21-21 31,0 0-31,21 0 0,0-1 0,0-20 16,21 21-16,-20 0 0</inkml:trace>
  <inkml:trace contextRef="#ctx0" brushRef="#br0" timeOffset="41732.54">9186 5525 0,'0'0'0,"21"0"15,1 0-15,-1 0 16,0 0-16,0-22 0,-21 1 16,21 21-16,0-21 0,1 0 0,-1 0 15,0 0-15,0 21 0,-21-22 16,0 1-16,21 0 0,-21 0 16,-21 21-1,0 0-15,0 0 16,0 0-16,-22 0 0,22 21 0,0 0 15,-21 0-15,20 1 0,1-1 0,0 21 16,0-21-16,21 0 0,0 1 16,0 20-16,0-21 0,0 0 0,0 0 15,0 1-15,0-1 0,21-21 0,0 21 16,0 0-16,1-21 0,-1 0 16,21 0-16,-21 0 0,22 0 0,-22 0 15,21 0-15,-21-21 0</inkml:trace>
  <inkml:trace contextRef="#ctx0" brushRef="#br0" timeOffset="41992">10139 5334 0,'0'0'0,"-21"21"0,-1-21 15,44 0 1,-1 0 0,0 0-16,0 0 0,0 0 15,0 0-15,1 0 0,20 0 16,-21 0-16,0 0 0,0 0 16,-42 0 15,0 0-31</inkml:trace>
  <inkml:trace contextRef="#ctx0" brushRef="#br0" timeOffset="42128.54">9991 5503 0,'0'0'0,"0"43"31,21-22-15,0-21-16,0 0 0,0 0 0,0 0 15,1 0-15,20 0 0,-21-21 16,21 21-16,1-21 0,-22-1 0,21 1 15</inkml:trace>
  <inkml:trace contextRef="#ctx0" brushRef="#br0" timeOffset="42392.54">11261 4699 0,'0'0'0,"-64"0"16,43 0-16,21 21 15,-21 0-15,0 1 0,-1 20 16,1-21-16,0 21 0,0 1 0,21-1 16,-21 0-16,0 1 0,-1-1 0,22-21 15,0 22-15,0-1 0,0-21 16,0 0-16,0 0 0,0 1 0,0-1 15,22-21-15,-1 0 0,0 0 0</inkml:trace>
  <inkml:trace contextRef="#ctx0" brushRef="#br0" timeOffset="42867.98">11282 5694 0,'0'0'0,"-21"0"0,-22 21 16,43-42 15,21 0-31,1 0 0,-1-1 16,21 1-16,-21 0 0,22-21 0,-1 21 15,-21-22-15,21 1 0,1 0 16,-22 20-16,21-20 0,-21 0 0,1 21 16,-1-22-16,-21 22 0,0 0 15,-21 21 1,-1 0-16,1 0 0,0 21 0,-21-21 16,21 42-16,-1-20 0,-20-1 15,21 0-15,0 0 0,21 0 16,0 0-16,0 1 0,0-1 0,0 0 15,0 0-15,0 0 0,21 0 16,0 1-16,0-1 0,0 0 16,1 0-16,-1-21 0,-21 21 15,21 0-15,0 1 0,-21-1 0,0 0 16,0 0-16,0 0 0,21-21 16,0 0-1,1 0-15,-1 0 16,0 0-16</inkml:trace>
  <inkml:trace contextRef="#ctx0" brushRef="#br0" timeOffset="43332">12255 5334 0,'0'0'0,"0"-21"0,0 0 31,-21 21-31,0 0 0,-21 0 15,21 0-15,-1 0 0,1 21 0,-21 0 16,21 0-16,-22 0 0,22 1 16,-21-1-16,21 21 0,-22-21 0,22 22 15,0-22-15,0 21 0,21-21 0,0 0 16,0 1-16,0 20 0,0-21 16,0 0-16,21-21 15,0 0-15,0 0 0,1 0 0,20 0 16,0 0-16,-21 0 0,22-21 15,-22 0-15,21 0 0,-21 0 0,22-1 16,-22-20-16,0 21 0,0-21 0,0 20 16,1-20-16,-22 21 0,21 0 15,-21-22-15,21 22 0,-21 0 0,0 0 16,0 42 15,0 0-31,0 0 0,-21 1 16,0-1-16,21 0 0,-22 21 0,22-21 15,0 1-15,0 20 0,0-21 16,0 0-16,0 0 0,0 1 0,0-1 16,0 0-16,0 0 0,22-21 15,-1 0-15,0 21 0,0-21 0,0 0 16,22 0-16,-22 0 0,21 0 0,0-21 16</inkml:trace>
  <inkml:trace contextRef="#ctx0" brushRef="#br0" timeOffset="44464.28">13060 5398 0,'0'-64'0,"0"128"15,0-170-15,0 85 0,0-1 0,0 1 0,0 0 16,-21 0-16,-1 21 0,1-21 16,0 21-16,0 0 0,0 0 0,0 0 15,-1 0-15,1 21 0,0 0 16,-21 0-16,21 0 0,-1 1 0,1 20 15,21-21-15,-21 21 0,0-20 0,21 20 16,-21-21-16,21 21 0,0-20 16,0 20-16,0-21 0,0 0 0,0 0 15,0 1-15,21-1 0,0 0 0,0 0 16,0-21-16,1 0 16,20 0-16,-21 0 0,0 0 0,22-21 15,-22 0-15,21 0 0,-21-1 0,0 1 16,22-21-16,-22 21 0,0-22 15,0 1-15,0-21 0,1 20 0,20 1 16,-21-22-16,-21 1 0,21-1 0,0 1 16,1-1-16,-1 22 0,-21 0 15,0-22-15,0 43 0,0-21 0,0 21 16,0-1-16,0 1 0,-21 42 31,-1 1-31,22 20 0,-21 0 16,21 1-16,-21 20 15,0-21-15,21 22 0,0-22 0,-21 22 16,0-22-16,21 22 0,-22-22 0,22 0 16,0 1-16,0-1 0,0 0 15,0-21-15,0 22 0,0-22 0,22 0 16,-1 0-16,0 0 0,0-21 16,21 0-16,-20 0 0,-1 0 0,0 0 15,21 0-15,-21-21 0,22 0 0,-22 21 16,0-21-16,0-21 0,22 20 15,-22 1-15,-21 0 0,21 0 0,0 0 16,-21 0-16,0-1 0,21 1 16,-21 0-16,0 42 47,0 0-47,0 1 15,0-1-15,0 0 0,0 0 16,0 0-16,0 0 0,0 1 0,0-1 15,0 0-15,0 0 16,21-21-16,1 0 0,-1 21 0,0-21 16,0 0-16,0 0 15,22 0-15,-22 0 0,0-21 0,0 0 16,0 21-16,22-21 0,-22 0 16,0-1-16,0 1 0,0-21 0,0 21 15,1 0-15,-22-1 0,21 1 16,0 0-16,-21 0 0,21 0 15,-21 42 1,0 0 0,0 0-16,0 0 0,-21 1 0,0-1 15,21 0-15,0 0 0,0 0 16,-21 0-16,21 1 0,0 20 0,0-21 16,0 0-16,0 0 0,0 1 15,21-22-15,0 21 16,21-21-16,-21 0 0,1 0 15,-1 0-15,21-21 0,-21 21 0,22-22 16,-22 1-16,21 0 0,-21 0 16,22 0-16,-1-22 0,-21 22 0,0-21 15,0 21-15,1-22 0,-22 22 0,0-21 16,0 0-16,0 20 0,0 1 16,0 0-16,-22 0 0,-20 21 0,21 0 15,0 0-15,-22 0 0,22 0 0,-21 0 16,21 0-16,-22 21 0,22 0 15,-21 0-15,21 1 0,0-1 0,-1 0 16,1 0-16,0 0 0,0 0 16,21 1-16,0-1 0,0 0 15,21-21 17</inkml:trace>
  <inkml:trace contextRef="#ctx0" brushRef="#br0" timeOffset="44647.93">14182 4995 0,'0'0'0,"-22"0"0,1 0 16,0 0-16,0 0 0,0 0 16,0 0 30,-1-21-30,1 21-16</inkml:trace>
  <inkml:trace contextRef="#ctx0" brushRef="#br0" timeOffset="45217.85">11091 4805 0,'-21'21'31,"21"0"-31,21-21 16,0 0-16,1 0 15,-1 0-15,0 0 16,0 0-16,0-21 0,0 21 16,1-21-16,-1 0 0,-21 0 15,0-1-15,0 1 16,0 0-16,-21 21 15,-1 0-15,1 0 0,0 0 0,0 0 16,0 0-16,-22 0 0,22 21 16,0 0-16,21 1 0,-21 20 0,0-21 15,0 0-15,21 22 0,0-22 16,0 0-16,0 21 0,0-21 0,0 1 16,21-1-16</inkml:trace>
  <inkml:trace contextRef="#ctx0" brushRef="#br0" timeOffset="46156.55">15028 4784 0,'0'0'0,"21"0"0,1 0 15,-22 21-15,-22-21 78,22-21-62,-21 21-16,21-21 0,0-1 16,0 1-16,0 0 15,21 21 1,1 0-1,-22 21 17,0 0-17,0 1-15,0-1 16,-22-21-16,22 21 0,-21 0 0,0 0 16,0 0-16,21 1 15,-21-22 1,21-22-1,21 1 1,-21 0-16,21 21 0,0-21 16,0 0-16,1 0 0,-1-1 0,0 1 15,0 21-15,-21-21 0,21 21 16,0 0-16,-21 21 31,0 0-31,0 1 0,0 20 0,-21-21 16,0 21-16,0 1 0,0-22 0,-22 21 15,22 1-15,-21-22 0,21 0 16,0 0-16,-22 0 0,43 0 0</inkml:trace>
  <inkml:trace contextRef="#ctx0" brushRef="#br0" timeOffset="46712.47">15981 4720 0,'0'0'0,"0"-21"16,-21 21-16,21-21 0,-22 21 15,22 21 1,0 0 0,0 0-16,0 1 0,0 20 15,0-21-15,0 21 0,0 1 0,0-22 16,22 21-16,-1-21 0,21 22 16,-21-22-16,22 0 0,-1 21 0,0-20 15,22-1-15,-1 0 0,1 0 16,-22-21-16,22 21 0,-22-21 0,21 0 15,-20 0-15,-22 0 0,21 0 0,-21 21 16,1-21-16,-44 0 31,1 0-31,0 0 0,-21 22 16,-1-22-16,1 21 0,0 0 16,-1 0-16,-20-21 0,21 21 0,-22 22 15,1-22-15,20 0 0,-20 0 16,-1 21-16,1-20 0,20 20 0,-20-21 15,21 21-15,-22-20 0,22-1 0,-1 0 16,22 0-16,-21 0 0,21 0 16,0 1-16,-1-22 0,22 21 15,22-42 17</inkml:trace>
  <inkml:trace contextRef="#ctx0" brushRef="#br0" timeOffset="46880.01">15960 5842 0,'0'0'0,"-22"0"31,1 0-15,0 21-16,0-21 0,0 0 15</inkml:trace>
  <inkml:trace contextRef="#ctx0" brushRef="#br0" timeOffset="48973.02">5863 7684 0,'0'0'0,"0"-22"0,21-62 16,-21 63-16,0-1 0,21 1 16,-21 0-16,-21 21 31,0 42-31,0-20 16,0 20-16,0 0 0,-22 1 15,22 20-15,-21-21 0,-1 22 0,1-1 16,0 1-16,-22-1 0,22 1 0,0-1 15,-22-20-15,22 20 0,21-20 16,-22-1-16,22-21 0,-21 21 0,42-20 16,0-1-16,-21-21 0,21 21 15,21-42 1,-21 0-16,21-1 16,0 1-16,0 0 0,0 0 0,22-21 15</inkml:trace>
  <inkml:trace contextRef="#ctx0" brushRef="#br0" timeOffset="49240.26">6138 7557 0,'0'0'0,"106"-106"32,-106 127-17,0 0-15,-21 21 0,0-20 16,0 20-16,-22 0 0,22 1 0,-21 20 15,21-21-15,-22 22 0,1-22 0,0 22 16,-22-1-16,22 1 0,-1-22 0,-20 22 16,21-22-16,-1 21 0,22-20 15,-21-1-15,21 0 0,-22-20 0,43 20 16,-21-21-16,21 0 0,0 0 16,21-21-1,0 0-15,1 0 0,-1-21 16</inkml:trace>
  <inkml:trace contextRef="#ctx0" brushRef="#br0" timeOffset="49748.53">6540 8043 0,'0'0'0,"22"-21"0,83 0 31,-83 0-31,-1 0 0,-21 0 16,0-1 0,0 1-1,-21 0 1,-1 21-16,1 0 0,0 0 0,-21 0 16,-1 0-16,22 21 0,-21 0 15,0 1-15,-1-1 0,1 0 0,21 0 16,-22 21-16,22-20 0,0-1 0,0 0 15,0 21-15,21-21 0,0 1 16,0-1-16,0 0 16,21-21-16,21 0 0,-21 0 0,22 21 15,-22-21-15,21 0 0,1 21 16,-1-21-16,0 21 0,-21 1 0,22-22 16,-22 21-16,0 0 0,-21 0 15,0 0-15,-21 0 0,0 1 16,-22-1-16,22 0 0,-21-21 15,0 21-15,-1-21 0,1 0 0,0 0 16,-1 0-16,1 0 0,0 0 0,20 0 16,-20 0-16,21 0 0,0 0 15,0-21-15,21 0 0,-22 0 16,22-1-16,0 1 0,22 0 16,-1 21-16,21-21 15,-21 0-15,0 21 0,1 0 16,20-21-16,0 21 0</inkml:trace>
  <inkml:trace contextRef="#ctx0" brushRef="#br0" timeOffset="50072.6">7027 8065 0,'0'0'16,"0"-22"-1,0 44 1,0-1-16,0 21 16,0-21-16,0 22 0,-21 20 0,21-21 15,0 22-15,-21-1 0,0 1 16,21-1-16,-21 1 0,-1 21 0,22-1 16,-21-20-16,0 20 0,21 1 0,-21 0 15,0-22-15,21 22 0,-21-22 0,-1 1 16,1-1-16,21 1 0,0-1 15,0 1-15,-21-22 0,21 1 0,0-1 16,0 0-16,0-21 0,0 1 0,0-1 16,21-21-16,-21-21 15,21-1-15,1 1 0,-22 0 16,21-42-16</inkml:trace>
  <inkml:trace contextRef="#ctx0" brushRef="#br0" timeOffset="50375.62">7091 8213 0,'0'0'0,"-21"-43"0,-1 1 0,22 21 15,0-21-15,0 20 0,0 1 0,0-21 16,0 21-16,22 0 0,-1 21 16,0-22-16,0 1 0,21 21 0,-20 0 0,20 0 15,-21 0-15,21 0 16,1 0-16,-1 0 0,-21 43 0,22-22 15,-22 21-15,-21-21 0,0 22 0,0-1 16,0 0-16,-21 1 0,-1-1 16,-20 0-16,21-21 0,-21 22 0,-1-22 15,1 0-15,0 21 0,20-20 0,-20-22 16,0 21-16,21-21 0,-1 0 0,1 0 16,42 0 15,1-21-31,20-1 0,-21 1 0</inkml:trace>
  <inkml:trace contextRef="#ctx0" brushRef="#br0" timeOffset="50828.18">8149 7895 0,'0'0'0,"0"-21"0,-42-21 15,-1 42-15,22 0 16,0 0-16,0 21 0,-21 0 0,20 0 16,-20 22-16,21-22 0,-21 21 15,20 0-15,-20 1 0,21-1 0,0 0 16,0 1-16,-1-1 0,1 0 16,21-20-16,0 20 0,0-21 15,0 0-15,0 0 0,21-21 16,1 0-16,20 0 0,-21 0 0,21 0 15,-20 0-15,20-21 0,0 0 0,1 0 16,-1 0-16,0-22 0,-21 22 16,22 0-16,-22-21 0,21-1 0,-21 1 15,1 21-15,-1-21 0,-21-1 0,0 22 16,0 0-16,0 0 0,-21 21 31,21 21-31,0 0 16,-22 0-16,22 22 0,-21-22 0,21 0 15,0 21-15,0-21 0,0 22 16,0-22-16,0 0 0,0 0 0,0 0 16,0 1-16,21-1 0,1-21 0,-1 0 15,0 21-15,0-21 0,0 0 0,0 0 16,1 0-16,20-21 0</inkml:trace>
  <inkml:trace contextRef="#ctx0" brushRef="#br0" timeOffset="51240.39">8742 7895 0,'0'0'0,"-21"0"16,-1 0-16,22 21 15,0 1-15,-21-1 16,21 0-16,0 0 0,-21 0 16,21 0-16,0 22 0,0-22 0,0 0 15,0 0-15,0 22 0,0-22 0,0 0 16,0 0-16,0 0 15,0 0-15,-21-21 16,21-21 0,0 0-1,0-21-15,0 21 0,21-1 16,0-20-16,0 0 0,1-1 16,-1 1-16,0 21 0,0-21 0,0 20 15,0 1-15,22 0 0,-22 0 16,0 21-16,0 0 0,0 0 0,1 0 15,-1 21-15,0-21 0,0 21 0,0 22 16,-21-22-16,0 21 0,0-21 16,0 22-16,0-1 0,0 0 0,0-21 15,0 22-15,0-22 0,0 21 0,-21-21 16,0 1-16,21-1 0,0 0 0,-21 0 16,21-42 15</inkml:trace>
  <inkml:trace contextRef="#ctx0" brushRef="#br0" timeOffset="51524.21">9864 7345 0,'0'0'0,"0"-21"32,21 21-32,0-21 15,21 21-15,-21-22 0,22 22 0,-1-21 16,0 0-16,1 21 0,-1 0 16,0-21-16,1 21 0,-1 0 0,-21 0 15,0 0-15,1 0 0,-1 0 0,-42 0 31,-1 0-31,1 0 0,-21 0 0,21 0 16,-22 0-16</inkml:trace>
  <inkml:trace contextRef="#ctx0" brushRef="#br0" timeOffset="51759.77">10033 7218 0,'0'0'15,"-42"0"-15,-43 0 16,85 21-16,-21 0 16,21 0-16,-21 1 0,21-1 15,0 0-15,0 0 0,0 21 16,0-20-16,0 20 0,0 0 0,0 1 15,0 20-15,0-21 0,0 1 0,-22 20 16,22 1-16,0-1 0,-21 1 16,0-1-16,0 1 0,21-1 0,-21 1 15,21-1-15,-21-20 0,21 20 0,0-21 16,0 1-16,0-22 0,0 21 0,0-21 16,0 1-16,21-1 0,0-21 15,21 0-15,-21 0 0,22 0 16,-22 0-16,21 0 0,1 0 0,-1-21 15,0-1-15,1 1 0</inkml:trace>
  <inkml:trace contextRef="#ctx0" brushRef="#br0" timeOffset="52524.54">10901 7832 0,'0'0'0,"0"-21"0,0-1 16,0 1 0,0 0-16,0 0 15,0 0 1,-21 21-16,-1 0 16,1 0-16,0 0 15,0 21-15,0 0 0,0 0 16,-1 0-16,1 22 0,0-22 0,0 0 15,0 21-15,21-20 0,-21-1 0,21 21 16,0-21-16,0 0 0,0 1 0,0-1 16,21-21-16,0 0 15,0 0-15,0 0 0,22 0 0,-22-21 16,0-1-16,21 22 0,-21-21 16,1 0-16,20 0 0,-21-21 0,0 20 15,0 1-15,1 0 0,-22 0 16,21-21-16,-21 20 0,21 1 0,-21 0 15,0 0-15,0 0 16,0 42 0,0 0-16,-21 0 15,21 0-15,-21 1 0,21-1 0,0 0 16,-22 0-16,22 0 0,0 22 0,0-22 16,0 0-16,0 0 0,22 0 15,-1-21-15,0 0 0,0 21 16,0-21-16,22 0 0,-22 0 15,0 0-15,21 0 0,-21-21 0,1 0 16,20 21-16,-21-21 0,0-21 16,0 20-16,1 1 0,-1-21 0,0 21 15,-21-22-15,21 1 0,-21 0 0,0-1 16,0 1-16,0 0 0,-21-1 0,0 1 16,0 0-16,-1-1 0,-20 22 15,0-21-15,-1 21 0,1 21 0,0-21 16,-22 21-16,1 0 0,-1 0 0,1 21 15,-22 0-15,22 21 0,-1 1 16,22-1-16,-22 21 0,22 1 16,0-22-16,-1 22 0,1-1 0,21 1 15,-22-1-15,22 1 0,21-1 0,0 1 16,0-1-16,0-20 0,0 20 16,21-21-16,1 1 0,20-1 0,0-21 15,1 0-15,20 1 0,-21-1 0,43-21 16,-21 0-16,20 0 0,1 0 0,0-21 15,-1-1-15,1 1 0,0 0 16,-22 0-16</inkml:trace>
  <inkml:trace contextRef="#ctx0" brushRef="#br0" timeOffset="53044.82">12086 7366 0,'0'0'16,"0"-21"-16,21 0 0,-21 0 0,0-1 0,0 1 15,0 42 1,0 22-16,0-22 16,0 21-16,0 1 0,0-1 15,0 21-15,-21-20 0,0-1 0,0 22 16,0-22-16,-1 0 0,1 22 0,0-22 16,0 0-16,0 1 0,0-1 15,21-21-15,0 0 0,0 22 0,0-22 16,0 0-16,21-21 15,0 0-15,21 0 0,-21 0 16,1-21-16,-1 0 0,21 0 0,-21-1 16,0 1-16,1 0 0</inkml:trace>
  <inkml:trace contextRef="#ctx0" brushRef="#br0" timeOffset="53132.71">11832 7705 0,'0'0'0</inkml:trace>
  <inkml:trace contextRef="#ctx0" brushRef="#br0" timeOffset="53696.52">11874 7726 0,'22'0'16,"-1"0"-16,21 0 0,-21 0 15,22 0-15,-22-21 0,21 21 0,0-21 16,1 21-16,20-22 0,-20 22 16,-1 0-16,-21-21 0,21 21 0,1 0 15,-22 0-15,0 0 0,-21 21 31,0 1-15,-21-1-16,0 21 0,21-21 16,-21 0-16,21 1 0,-22-1 0,1 0 15,21 0-15,0 0 0,0 0 16,0 1 0,21-22-16,1 0 0,20 0 15,-21 0-15,0-22 0,22 22 0,-22-21 16,21 0-16,0 0 0,-20 0 15,20 0-15,0-1 0,1 1 0,-22 0 16,0 0-16,0 0 0,0 0 16,0-1-16,-21 1 0,22 0 0,-22 0 15,-22 42 17,22 0-32,-21 0 0,21 1 15,-21-1-15,21 21 0,0-21 16,0 22-16,-21 20 0,21-21 0,-21 1 15,21 20-15,-21 1 0,21-1 0,0-20 16,0 20-16,0 1 0,-22-1 16,22 1-16,-21-1 0,21-21 0,-21 22 15,0-1-15,21-20 0,-21 20 0,0-20 16,-1-1-16,-20 21 0,21-41 16,0 20-16,-22 0 0,22-21 15,-21 1-15,0-1 0,20-21 0,-20 0 16,21 0-16,-21 0 0,-1-21 0,22-1 15,0 1-15,-21 0 0,20-21 0,1 21 16,21-22-16,0 1 0,0 0 16,0-1-16,0 1 0,0 0 0,21-1 15,1 1-15,-1 0 0,21-1 0,-21 1 16,22 0-16</inkml:trace>
  <inkml:trace contextRef="#ctx0" brushRef="#br0" timeOffset="53979.72">13441 7493 0,'0'0'0,"0"-21"0,-21 42 16,21 0 0,-22 0-16,22 22 0,-21-22 0,21 21 15,0 1-15,0 20 0,-21-21 16,21 22-16,-21-1 0,0 1 0,21-1 15,-21 1-15,-1 21 0,1-22 0,21 1 16,-21-22-16,0 21 0,0-20 0,0-1 16,21 22-16,-22-43 15,22 21-15,-21 0 0,21-20 0,0-1 16,0 0-16,0 0 0,0 0 0,0-42 16,21 0-1,1 21-15</inkml:trace>
  <inkml:trace contextRef="#ctx0" brushRef="#br0" timeOffset="54256.69">13293 7916 0,'0'0'0,"0"-42"0,0 0 0,0-1 16,0 1-16,0 0 0,0 21 0,21-1 16,0-20-16,0 21 0,0 0 15,0 21-15,22-21 0,-22-1 16,21 22-16,-21 0 0,22 0 0,-1 0 15,0 0-15,1 0 0,-1 22 0,-21-1 16,0 0-16,1 0 0,-22 21 16,0-20-16,0 20 0,-22 0 0,1-21 15,-21 22-15,0-22 0,-1 21 0,1-21 16,0 22-16,-1-22 0,1 0 0,-22 0 16,43-21-16,-21 21 0,21-21 15,0 0-15,-1 0 0,22-21 16,22 21-1,-1-21-15</inkml:trace>
  <inkml:trace contextRef="#ctx0" brushRef="#br0" timeOffset="54611.54">14033 7705 0,'0'0'0,"85"0"31,-64 0-31,0 0 0,1-21 0,-1 21 16,0-22-16,21 1 0,-21 21 0,22-21 16,-22 21-16,0-21 0,21 0 15,-20 21-15,-22-21 0,21-1 16,-21 1-16,0 0 0,-21 0 16,-1 21-16,1 0 15,0 0-15,-21 0 0,21 21 16,-22 0-16,1 0 0,21 1 0,-22-1 15,22 0-15,0 21 0,0-21 0,0 22 16,0-22-16,21 0 0,-22 0 0,22 22 16,0-22-16,0 0 0,0 0 15,0 0-15,43 0 0,-22-21 0,0 22 16,21-22-16,1 0 0,-1 0 16,0 0-16,1 0 0,-1 0 15,0-22-15,22 22 0,-22-21 0,22 0 16</inkml:trace>
  <inkml:trace contextRef="#ctx0" brushRef="#br0" timeOffset="54827.7">15092 7493 0,'-21'42'15,"42"-42"16,0 0-31,0 0 16,21 0-16,-20 0 0,20 0 16,-21 0-16,21 0 0,-20-21 0,20 21 15,-21 0-15,0 0 0</inkml:trace>
  <inkml:trace contextRef="#ctx0" brushRef="#br0" timeOffset="54979.59">15049 7662 0,'0'0'15,"-21"22"-15,21-1 0,-21 0 0,0 0 16,21 0-16,0 0 16,21 1-1,0-22-15,0 0 0,1 0 16,-1 0-16,0 0 0,0 0 16,21-22-16,-20 22 0,20-21 0,-21 0 15,21 0-15,-20 21 0</inkml:trace>
  <inkml:trace contextRef="#ctx0" brushRef="#br0" timeOffset="55468.53">16595 6795 0,'0'0'0,"0"-22"0,-22 1 31,1 21-31,0 21 0,0 1 16,0-1-16,0 0 0,-1 21 0,1-21 15,0 22-15,0-22 0,0 21 16,0-21-16,-1 22 0,22-22 0,-21 0 16,21 21-16,0-20 0,0-1 15,0 0-15,21 0 0,1-21 16,20 0-16,-21 21 0,0-21 16,0 0-16,22 21 0,-22-21 0</inkml:trace>
  <inkml:trace contextRef="#ctx0" brushRef="#br0" timeOffset="55884.91">16531 7705 0,'0'0'0,"-21"42"0,0-42 16,0 21-16,21 0 0,-22-21 0,22 22 15,22-22 1,-1-22-16,0 22 15,21-21-15,-21 0 0,22 0 0,-1 0 16,0 0-16,1-22 0,-1 1 0,0 21 16,1-22-16,-1 1 0,0-21 15,-20 20-15,-1 1 0,0 21 0,-21-22 16,0 22-16,0 0 0,-21 0 0,0 0 16,-1 21-16,-20 0 0,21 0 15,-21 0-15,-1 21 0,1 0 16,21 0-16,0-21 0,-22 21 0,43 1 15,0-1-15,0 0 0,0 0 16,0 0-16,0 0 0,21 1 0,1-1 16,-1-21-16,0 21 0,0 0 0,21 0 15,-20 0-15,-1 1 0,0-1 0,0 0 16,0 0-16,0 0 0,-21 0 16,0 1-16,0-1 0,0 0 15,0 0-15,22-21 31</inkml:trace>
  <inkml:trace contextRef="#ctx0" brushRef="#br0" timeOffset="56364.64">17716 7366 0,'0'0'15,"0"-21"-15,0 0 0,0 0 0,-21 21 0,0 0 16,0-22-16,-21 22 0,20 0 16,-20 0-16,0 22 0,-1-1 0,1 0 15,0 0-15,-1 0 0,1 0 0,0 22 16,-1-22-16,22 21 16,-21-21-16,21 1 0,0 20 0,21-21 15,0 0-15,0 0 0,0 1 0,0-1 16,0 0-16,21 0 0,0-21 15,0 0-15,21 0 0,-20 0 0,20 0 16,0 0-16,1 0 0,-22 0 0,21-21 16,0 0-16,1 21 0,-22-21 0,21-1 15,-21 1-15,1-21 0,20 21 16,-21 0-16,0-22 0,-21 1 0,21 21 16,-21-22-16,22 22 0,-22-21 0,0 21 15,0 0-15,-22 42 31,22 0-31,-21 0 16,0 21-16,21-20 0,-21 20 0,21-21 16,-21 21-16,0-20 0,21 20 15,0-21-15,0 21 0,0-20 0,0-1 16,0 0-16,0 0 0,21 0 16,0-21-16,0 0 0,0 0 15,22 0-15,-22 0 0,21 0 0,0 0 16</inkml:trace>
  <inkml:trace contextRef="#ctx0" brushRef="#br0" timeOffset="56913.56">18521 7408 0,'0'0'0,"0"-21"0,0-106 32,0 106-32,-21 0 0,-1 0 0,1 0 15,0 21-15,-21 0 0,21 0 0,-22 0 16,1 21-16,0 0 0,-1 0 15,22 21-15,-21-20 0,-1 20 0,22 0 16,-21 1-16,21-22 0,0 21 0,-1 0 16,22 1-16,0-22 0,0 0 0,0 21 15,0-20-15,0-1 16,22 0-16,-1 0 0,0-21 0,0 21 16,21-21-16,-20 0 0,20 0 0,0 0 15,1 0-15,-22 0 0,21-21 16,0 21-16,-20-21 0,20 0 0,0-22 15,-21 22-15,1-21 0,-1 0 0,21-1 16,-21 1-16,0-22 0,1 22 16,-22-21-16,21-1 0,0 1 0,0-1 15,0 1-15,-21-1 0,0 1 0,21 20 16,-21-20-16,0 20 0,0 22 16,0 0-16,0 0 0,0 0 0,-21 21 15,0 21-15,0 0 16,0 0-16,0 22 0,-1-22 15,22 21-15,-21 22 0,0-22 16,0 0-16,21 22 0,0-1 0,0-20 16,-21 20-16,21 1 0,0-22 0,0 0 15,0 1-15,0-1 0,0 0 16,21 1-16,0-22 0,0 0 0,0 0 16,1 0-16,-1 0 0,0 1 0,21-22 15,-21 0-15,22 0 0,-22 0 16,0 0-16,21 0 0,-20-22 0,-1 22 15,0-21-15,0 0 0,0 0 0,0 0 16,1 0-16,-1-22 0,0 22 16</inkml:trace>
  <inkml:trace contextRef="#ctx0" brushRef="#br0" timeOffset="57068.55">19092 7387 0,'0'0'0,"0"-21"0,0 0 0,0 42 32,0 0-32,-21 0 15,21 1-15,0 20 0,-21-21 0,21 0 16,-21 22-16,21-22 0,-21 0 0,21 0 15,0 0-15,0 0 0,0 1 16,0-1-16,0 0 16,21-21-16,0 0 0,0 0 0,0 0 15,0-21-15,1 21 0,-1-21 16</inkml:trace>
  <inkml:trace contextRef="#ctx0" brushRef="#br0" timeOffset="57368.29">19346 7027 0,'0'0'16,"-21"-21"-16,-85 42 15,106 1-15,-21-1 16,21 0-16,0 0 16,21 0-16,0-21 15,1 0-15,-1 0 0,0 0 16,0 0-16,0 0 0,0 0 15,1 0-15,-22-21 0,0 0 16,0 0-16,0 0 0,0-1 16,-22 22-1,1 0-15,0 0 0,0 0 0,0 0 16,0 0-16,-22 0 0,22 22 16,21-1-16,-21 0 0,21 0 15,0 0-15,0 0 0,21 1 16,0-1-16</inkml:trace>
  <inkml:trace contextRef="#ctx0" brushRef="#br0" timeOffset="57776.28">19939 7260 0,'0'0'0,"0"-21"0,-21 21 15,0 0-15,-1 0 16,1 0-16,0 0 0,0 42 16,0-20-16,0-1 0,-22 0 0,22 21 15,0 1-15,0-22 0,0 21 0,-1 0 16,1-20-16,21 20 0,0-21 16,0 21-16,0-20 0,0-1 15,21 0-15,1 0 0,-1-21 0,0 21 16,0-21-16,21 0 0,-20 0 0,20 0 15,-21 0-15,21-21 0,-20 0 16,-1 0-16,21 0 0,-21-1 0,0 1 16,1-21-16,-22 21 0,21-22 0,-21 1 15,0 0-15,0-1 0,0-20 16,0 21-16,0-1 0,0 22 0,-21-21 16,-1 21-16,1-1 0,0 1 0,0 21 15,0 0-15,-22 0 0,22 0 16,0 0-16,0 0 0,0 0 15,21 21-15,0 1 16,21-22-16</inkml:trace>
  <inkml:trace contextRef="#ctx0" brushRef="#br0" timeOffset="58144.53">20616 6858 0,'-21'0'47,"0"0"-47,0 21 0,0-21 16,21 21-16,-22 1 0,1-1 15,0-21-15,21 21 16,21-42 31,0 0-47,1 21 15,-1-22-15,0 22 0,0 0 16,0 0-16,0 0 16,-21 22-16,0-1 15,0 0-15,0 21 0,0-21 16,-21 1-16,0 20 0,0-21 15,0 0-15,0 0 0,-22 22 0,22-22 16</inkml:trace>
  <inkml:trace contextRef="#ctx0" brushRef="#br0" timeOffset="58743.77">21188 6541 0,'0'0'0,"-21"0"0,42 0 46,0 0-46,21 0 0,-21 0 0,22 0 16,-1 0-16,0 0 0,1 0 16,20 0-16,-20 0 0,-1 0 15,0 0-15,-21 0 0,22 0 0,-22 0 16,0 0-16,-21 21 31,-21-21-31,0 21 0,21 0 16,-21 0-16,21 0 0,-22 1 15,22 20-15,-21-21 0,21 21 0,-21-20 16,0 20-16,21 0 0,0 1 0,-21-1 16,0 21-16,-1-20 0,1-1 15,21 22-15,-21-22 0,0 21 0,0 1 16,0-22-16,-1 22 0,1-22 16,21 0-16,0 22 0,-21-22 0,0 1 15,21-1-15,0 0 0,0-21 16,-21 22-16,21-22 0,-21 21 0,21-21 15,-22 1-15,22-1 0,-21-21 0,0 21 16,0-21-16,0 0 0,0 0 16,-22 0-16,22 0 0,-21 0 0,21-21 15,-22 0-15,1 21 0,21-22 0,0 1 16,-22 21-16,22-21 0,0 0 16,21 0-1,0 0 1</inkml:trace>
  <inkml:trace contextRef="#ctx0" brushRef="#br0" timeOffset="60039.7">23156 7112 0,'0'0'0,"-42"0"0,-106 21 16,127-21-1,-1 0-15,22 21 0,22-21 16,20 0-16,0 0 15,22 0-15,-1 0 0,1 0 0,42 0 16,-1 0-16,1 0 16,21 0-16,0 0 0,0 0 0,0 0 15,0 0-15,21-21 0,-21 21 0,0 0 16,0 0-16,-21 0 0,0 0 16,-21 0-16,-1-21 0,-20 21 0,-22 0 15,1 0-15,-22 0 0,0 0 0,-21-21 16,0 0-1,0 0-15,-21 21 16,0-22-16,-1 22 0,1-21 0,0 21 16,-21-21-16</inkml:trace>
  <inkml:trace contextRef="#ctx0" brushRef="#br0" timeOffset="60392.54">24892 6773 0,'0'0'0,"-21"-21"0,-22 21 31,22 0-31,21 21 16,0 1-16,21-1 15,1-21-15,-1 21 0,0 0 16,21 0-16,1-21 0,-22 21 0,21 1 16,0-22-16,22 21 0,-22-21 0,22 21 15,-22-21-15,22 0 0,-1 0 16,-21 0-16,1 0 0,-22 0 15,21 0-15,-21 0 0,-21 21 16,-42-21-16,0 21 16,-1-21-16,-20 21 0,-1 1 0,1-1 15,-22 0-15,1 21 0,-1 1 0,0-1 16,1-21-16,-1 21 0,0 1 16,22-1-16,-1 0 0,22-20 0,0-1 15,-1 21-15,22-21 0,21 0 0,0 1 16,21-22-1,22 0-15,-22 0 0</inkml:trace>
  <inkml:trace contextRef="#ctx0" brushRef="#br0" timeOffset="64091.59">27686 6456 0,'0'0'0,"21"0"47,0 0-31,0 0-16,1 0 0,20 0 0,0 0 15,1 0-15,20 0 0,-21 0 0,22 21 16,-22-21-16,22 0 0,-22 0 16,0 0-16,1 0 0,-1 21 0,-21-21 15,0 0-15,-21 21 16,-42-21 0,21 0-16,-21 0 0,-1 0 0</inkml:trace>
  <inkml:trace contextRef="#ctx0" brushRef="#br0" timeOffset="64555.75">27834 6456 0,'0'0'16,"-42"21"-16,42 0 31,0 0-31,0 1 0,-21-1 16,21 0-16,-22 21 0,1-21 15,0 1-15,0-1 0,21 0 0,-21 0 16,0 21-16,-1-20 0,1-22 15,0 21-15,21 0 0,0 0 16,-21-21-16,21 21 0,-21-21 16,42 0 15,0 0-15,0 0-16,0-21 0,1 21 15,20 0-15,-21-21 0,21 0 0,1 21 16,-1 0-16,0 0 0,1 0 0,-1 0 15,22 0-15,-22 0 0,0 0 16,1 0-16,-1 21 0,0 0 16,-21 0-16,22 0 0,-22 1 0,0-1 15,0 0-15,0 0 0,-21 21 16,0-20-16,0-1 0,0 0 0,-21 21 16,0-21-16,0 1 0,-21-1 0,-1-21 15,1 21-15,-22 0 0,1-21 16,21 0-16,-22 0 0,1 0 0,20 0 15,1 0-15,0 0 0,-1 0 0,22 0 16,0-21-16,-21 0 0,42 0 16,-22-1-16,22 1 15,0 0-15</inkml:trace>
  <inkml:trace contextRef="#ctx0" brushRef="#br0" timeOffset="64852.11">27707 6414 0,'0'0'0,"-42"-22"15,21 22 17,-1 22-32,1-1 0,21 21 0,0-21 15,-21 22-15,21-1 0,-21-21 0,21 21 16,0 1-16,0-1 0,0-21 16,-21 22-16,21-22 0,0 21 0,0-21 15,0 0-15</inkml:trace>
  <inkml:trace contextRef="#ctx0" brushRef="#br0" timeOffset="74292.57">8551 2096 0,'0'-22'31,"0"1"0,-21 21-15,0 0-1,0 0 1,0 0-16,-1 0 0,1 0 16,0 21-16,0 1 15,0-1-15,0-21 16,21 21-16,-22-21 0,1 21 0,21 0 16,-21-21-16,21 21 0,-21 1 15,0-1-15,21 0 0,0 0 0,0 21 16,0-20-16,-21-1 15,21 0-15,0 0 0,-22 0 16,22 22-16,0-22 0,0 0 0,0 21 16,0-21-16,0 1 0,0 20 0,0-21 15,0 0-15,0 22 0,0-22 16,0 0-16,0 0 0,0 0 0,0 0 16,0 1-16,22-22 0,-1 21 0,0-21 15,0 21-15,0-21 16,0 0-16,1 0 0,-1 0 15,0 0-15,0 0 0,21 0 16,-20 0-16,-1 0 0,0 0 16,21 0-16,-21 0 0,22 0 0,-22-21 15,21 21-15,1-21 0,-22 21 16,21-22-16,0 1 0,-20 21 0,20-21 16,-21 0-16,0 0 0,0 21 0,1-21 15,-1-1-15,-21 1 0,0 0 16,0 0-16,21 0 0,-21 0 0,0-22 15,0 22-15,0 0 0,0-21 0,0 20 16,0-20-16,0 21 0,0 0 16,0-22-16,0 22 0,-21-21 0,21 21 15,-21 0-15,-1-1 0,1-20 0,21 21 16,-21 0-16,0 0 16,0-1-16,0 1 0,-22 21 0,22-21 15,0 0-15,0 21 0,0-21 16,-1 21-16,1 0 0,-21 0 0,21-21 15,0 21-15,-22 0 0,22 0 0,0 0 16,-21 0-16,20 0 0,-20 0 16,21 21-16,0-21 0,-22 21 0,22 0 15,0 0-15,0-21 0,-21 43 16,20-22-16,1 0 0,0 0 0,0 0 16,0 0-16,0 22 0,-1-22 0,1 21 15,21-21-15,-21 22 0,21-1 16,-21-21-16,21 22 0,-21-1 15,21 0-15,0-21 0,0 22 0,0-1 16,0-21-16,0 22 0,0-22 16,21 0-16,0 21 0,-21-21 0,21 1 15,0-1-15,-21 21 0,22-21 16,-1 0-16,0 1 0,0-22 0,0 21 16,0 0-16,1 0 0,-1 0 0,0-21 15,0 21-15,0-21 0,0 0 16,1 0-16,20 0 0,-21 0 0,21 0 15,1 0-15,-1 0 0,0 0 0,1-21 16,20 0-16,-20 21 0,-1-21 16,0 0-16,1 0 0,-1 21 15,0-22-15,-21 1 0,1 0 0,20 0 16,-21 0-16,0 0 0,-21-1 16,21-20-16,-21 21 0,22-21 0,-22-1 15,0 22-15,0-21 0,0-1 0,0 1 16,0 0-16,0-1 0,-22 1 15,1 0-15,0-1 0,0 1 0,0 21 16,0-21-16,-22 20 0,22-20 0,0 21 16,-21 0-16,-1 0 0,22-1 15,-21 1-15,21 21 0,-22-21 0,1 0 16,21 21-16,-22 0 16,22 0-16,-21 0 0,21 0 0,-22 0 15,22 0-15,-21 0 0,21 0 0,0 21 16,-22 0-16,22 0 0,0 1 15,-21-1-15,20 0 0,1 0 0,0 21 16,-21-20-16,21 20 0,-1 0 0,1 1 16,0-1-16,21 0 0,-21 1 15,21 20-15,-21-21 0,21 1 0,0-1 16,0 0-16,0 1 0,0-1 16,0 0-16,0-20 0,0 20 0,21-21 15,0 0-15,0 0 0,0 1 0,1-1 16,-1-21-16,21 21 0,-21-21 15,22 0-15,-22 0 0,21 0 16,0 0-16,1 0 0,-1 0 0,-21 0 16,22 0-16,-1 0 0,0-21 15,22 21-15,-22-21 0,0-1 0,1 1 16,-1 0-16,0 0 0,1 0 0,-1 0 16,0-1-16,-20-20 0,20 21 15,-21-21-15,0-1 0,0 1 0,1 0 16,-22-1-16,0 1 0,0 0 0,0-22 15,0 22-15,0-1 0,0 1 16,0 0-16,-22 21 0,1-22 0,0 1 16,0 21-16,0 0 15,-22-1-15,22 1 0,0 0 0,-21 0 16,21 21-16,-22 0 0,1-21 0,21 21 16,-22 0-16,1 0 0,21 0 15,-21 0-15,-1 0 0,1 21 0,21-21 16,-22 21-16,1 0 0,21 0 15,-21 1-15,20-1 0,-20 0 0,21 0 16,-21 0-16,20 22 0,1-22 0,0 21 16,0 0-16,0 1 0,0-22 15,-1 21-15,22 1 0,0-1 0,0 0 16,0 1-16,0-1 0,0 0 0,0-21 16,0 22-16,0-22 15,22 0-15,-1 21 0,0-20 0,21-1 16,-21-21-16,1 21 0,20 0 0,-21-21 15,21 0-15,-20 0 0,20 0 16,0 0-16,1 0 0,-1 0 0,21 0 16,-20 0-16,20-21 0,-20 0 15,20 0-15,-21-1 0,1 1 0,20 0 16,-42-21-16,22 21 0,-1-22 0,-21 22 16,0-21-16,1-1 0,-1 1 15,-21-21-15,0 20 0,0 1 0,0 0 16,0-22-16,0 22 0,0-1 15,-21 1-15,-1 0 0,1-1 16,0 1-16,-21 0 0,21 21 0,-22-22 16,1 22-16,0 0 0,-1 0 15,1 0-15,21-1 0,-22 22 0,1 0 16,0 0-16,-1 0 0,1 0 0,0 0 16,21 0-16,-22 22 0,1-22 15,21 21-15,-22 21 0,22-21 0,0 22 16,-21-22-16,21 21 0,-1 0 15,1 1-15,0-1 0,0 0 0,0 22 16,0-22-16,21 22 0,0-1 0,-22-20 16,22 20-16,0-21 15,0 1-15,0-1 0,0 0 0,0 1 16,22-22-16,-1 21 0,0-21 0,0 1 16,0-1-16,0-21 0,22 21 15,-22 0-15,21-21 0,-21 0 0,22 0 16,-1 0-16,0 0 0,1 0 15,20-21-15,-20 0 0,20 21 0,-21-21 16,22-1-16,-1-20 0,-20 21 0,20 0 16,-20-22-16,-22 22 0,21-21 15,-21 0-15,0-1 0,1 1 0,-22 0 16,0-1-16,0 1 0,0-22 0,0 22 16,0 0-16,-22-1 15,-20 1-15,21 21 0,-21-21 0,20 20 16,-41 1-16,21 0 0,-1 0 0,-20 21 15,20 0-15,-20 0 0,-1 0 16,22 21-16,-21 0 0,20 0 0,1 1 16,0 20-16,-1-21 0,1 21 15,0 1-15,20-1 0,1-21 0,0 22 16,21-1-16,0 0 0,0 1 0,0-22 16,0 21-16,0-21 0,0 0 15,0 1-15,0-1 0,21-21 0,0 21 16,1-21-16,-1 0 0,0 0 15,0 0-15,0 0 0,0 0 16,1-21-16,20 0 0,-21-1 0,21-20 16,-20 0-16,20 21 0</inkml:trace>
  <inkml:trace contextRef="#ctx0" brushRef="#br0" timeOffset="74704.57">9080 635 0,'0'0'0,"-21"-21"0,0-21 16,0 42-16,0-22 0,0 22 15,-1 0 1,1 0-16,0 22 0,21-1 0,-21 21 16,0-21-16,21 43 0,-21-1 15,21 1-15,-22-1 0,1 22 0,21 0 16,0-22-16,0 22 0,-21-1 16,21 1-16,-21-21 0,21 20 15,-21-20-15,21-1 0,0 1 0,0-22 16,0 22-16,0-22 0,0-21 15,0 21-15,0-20 0,0-1 0,0 0 16,0 0-16,-21-42 31,21 0-15,0 0-16,-22-1 0</inkml:trace>
  <inkml:trace contextRef="#ctx0" brushRef="#br0" timeOffset="74988.35">8382 1397 0,'0'0'0,"-21"-21"31,42 21-15,0 0-1,21 21-15,-20 0 0,-1 0 16,21 1-16,0-1 0,-20 0 0,20 21 15,0-21-15,-21 22 0,22-22 0,-22 21 16,0-21-16,0 1 16,-21 20-16,0-21 0,0 0 0,21 0 15,-21 1-15,0-1 16,0-42 15,0-1-31,0 1 16</inkml:trace>
  <inkml:trace contextRef="#ctx0" brushRef="#br0" timeOffset="75151.58">9207 1249 0,'0'0'0,"0"-21"16,-21 42 0,0 0-16,-21 0 0,21 22 15,-22-22-15,1 21 0,21 0 16,-22 1-16,1-1 0,0 22 0,21-22 15,-22 21-15,1 1 0,0-22 16,-1 22-16</inkml:trace>
  <inkml:trace contextRef="#ctx0" brushRef="#br1" timeOffset="82524.12">8848 9610 0,'0'0'0,"-22"-43"0,-20-105 31,42 127-31,0 0 0,0 0 15,0 0-15,21 21 16,0 0-16,1 0 16,-1 21-16,0 21 0,21 0 15,-21 1-15,22 20 0,-22 1 0,21-1 16,-21 22-16,1-22 0,-1 1 16,0-1-16,21 1 0,-21-1 0,1 1 15,-1-22-15,0 1 0,0 20 16,0-21-16,0-20 0,-21 20 0,22-21 15,-1 0-15,-21 0 0,21-21 0</inkml:trace>
  <inkml:trace contextRef="#ctx0" brushRef="#br1" timeOffset="82816.52">9525 9335 0,'-169'190'31,"126"-126"-31,-20-1 0,20 1 16,-20-1-16,-1 1 0,-20-1 15,20 1-15,1-1 0,20 1 0,-20-22 16,21 21-16,-1-20 0,22-1 15,-21 0-15,21-20 0,21 20 16,0-21-16,0 0 0,0 0 0,0 1 16,42-22-1,-21 0-15,0-22 0,22 1 0,-1 0 16</inkml:trace>
  <inkml:trace contextRef="#ctx0" brushRef="#br1" timeOffset="83108.5">9694 9948 0,'0'0'0,"21"0"0,-21 22 15,0-1 1,0 0-16,-21 0 0,21 21 0,-21-20 16,21 20-16,-21 0 0,21 22 0,-21-22 15,0 22-15,21-1 0,0 1 16,-22-1-16,1 22 0,0-22 0,0 1 15,21 20-15,-21-20 0,0-1 0,-1 22 16,22-21-16,0-1 0,-21 1 16,0-1-16,21 1 0,-21-22 0,21 0 15,0 1-15,0-22 0,0 0 0,0 0 16,0-42 0,21-21-1,0 20-15,0-20 0,1 0 0</inkml:trace>
  <inkml:trace contextRef="#ctx0" brushRef="#br1" timeOffset="83427.87">9694 10181 0,'0'0'0,"-21"-42"0,21-43 16,-21 64-16,21 0 15,0 0-15,0 0 0,0-22 0,21 43 16,0-21-16,0 0 0,22 0 15,-22 21-15,21 0 0,1 0 16,-1 0-16,21 0 0,-20 0 0,-1 0 16,-21 21-16,22 0 0,-22 0 0,0 22 15,0-22-15,-21 21 0,0-21 16,0 22-16,0-1 0,-21-21 0,0 21 16,-22-20-16,22 20 0,-42-21 0,20 0 15,1 0-15,0 1 0,-1-1 16,1 0-16,0-21 0,21 0 0,-1 21 15,1-21-15,21-21 16,21 0 0,1 0-16,-1-1 0,21 22 15,0-21-15</inkml:trace>
  <inkml:trace contextRef="#ctx0" brushRef="#br1" timeOffset="83900.54">10858 9948 0,'0'0'15,"0"-21"-15,0 0 0,-21 21 0,0-21 16,-21 0-16,21 21 0,-22 0 0,22 0 16,-21 0-16,-1 0 0,22 0 15,-21 21-15,21 0 0,-22 0 0,1 0 16,21 1-16,0 20 0,0 0 0,-1-21 15,1 22-15,0-22 0,21 21 16,-21-21-16,21 1 0,0 20 0,0-21 16,0 0-16,21 0 0,0 1 15,0-22-15,1 0 0,-1 0 16,21 0-16,-21 0 0,22-22 0,-1 1 16,0 0-16,1 0 0,-22 0 0,21 0 15,0-1-15,-20-20 0,20 21 16,-21 0-16,-21-22 0,0 22 15,21-21-15,-21 21 0,0 0 0,0-1 16,0 1-16,-21 21 16,0 0-16,0 21 15,21 1-15,-21-1 0,21 0 0,-22 21 16,1-21-16,21 1 0,0 20 16,0-21-16,0 0 0,0 0 0,0 1 15,0-1-15,0 0 0,0 0 0,21-21 16,1 21-16,-1-21 0,0 0 15,0 0-15,0 0 0,22 0 0,-22-21 16,21 0-16</inkml:trace>
  <inkml:trace contextRef="#ctx0" brushRef="#br1" timeOffset="84159.66">11493 9335 0,'0'0'0,"-42"-43"31,21 64-31,0 1 0,0-1 16,21 21-16,-22 0 0,1 22 15,21-22-15,-21 22 0,21-1 0,-21-20 16,0 20-16,21 1 0,0-22 16,0 0-16,0 1 0,0-1 0,0-21 15,0 21-15,0-20 0,0-1 16,0 0-16,0 0 0,21-21 15,0 0-15,0-21 16,-21 0-16,21 0 0,1-1 16</inkml:trace>
  <inkml:trace contextRef="#ctx0" brushRef="#br1" timeOffset="84599.56">11769 9271 0,'0'0'16,"21"-21"-16,-21 0 0,0 42 15,0 0 1,0 0-16,-21 0 0,21 22 16,0-22-16,0 21 0,0 22 0,0-22 15,0 22-15,-22-22 0,22 21 0,0-20 16,0-1-16,-21 22 0,21-22 16,0 0-16,0-21 0,0 22 0,-21-22 15,21 0-15,0 0 0,-21 0 0,21-42 31,0 0-15,0 0-16,21 0 16,-21-22-16,21 22 0,0-21 15,1 0-15,-1-1 0,0 1 0,0 0 16,21-1-16,-20 22 0,20-21 0,-21 21 16,21-1-16,-20 1 0,20 21 15,-21 0-15,0 0 0,0 0 0,1 21 16,-1 1-16,-21 20 0,0-21 0,21 21 15,-21 1-15,0-1 0,0-21 16,0 22-16,0-1 0,0 0 0,0-21 16,0 22-16,-21-22 0,21 0 0,-21 0 15,-1 0-15,1-21 0,21 22 16,-21-22-16,0 0 0,0 0 16,0 0-16,-1-22 15</inkml:trace>
  <inkml:trace contextRef="#ctx0" brushRef="#br1" timeOffset="84804.68">11134 9631 0,'0'0'0,"-22"0"0,1 0 31,42 0-31,22 0 0,-22-21 16,21 21-16,-21 0 0,22 0 15,-1 0-15,0-21 0,1 21 0,20 0 16,-20 0-16,-1-22 0,0 22 16,1-21-16,-22 21 0,21 0 0,0-21 15,-20 21-15</inkml:trace>
  <inkml:trace contextRef="#ctx0" brushRef="#br1" timeOffset="85515.78">13525 8975 0,'0'0'0,"0"-21"15,22 21-15,-1 0 16,-21 21-16,0 0 15,0 21-15,0-21 0,0 22 0,0-1 16,0 0-16,0 1 0,0-1 0,0 0 16,0 1-16,0 20 0,0-20 15,0-1-15,0 21 0,0-20 0,0-1 16,0 0-16,0 1 0,0-22 0,-21 21 16,21-21-16,0 1 0,-22-1 0,22 0 15,-21-21-15,21 21 16,-21-21-1,0 0-15,21-21 0,-21 0 16,21 0-16,0-1 0,0 1 16,0 0-16,0-21 0,0 21 0,0-22 15,0 22-15,42-21 0,-21-1 0,0 22 16,22-21-16,-1 21 0,0 0 16,1-1-16,20 1 0,-20 0 0,20 21 15,1 0-15,-1 0 0,-21 0 0,22 0 16,-22 0-16,1 0 0,-22 21 15,21 0-15,-42 1 0,0 20 0,0-21 16,0 21-16,0-20 0,-21 20 0,0-21 16,0 0-16,-22 22 0,1-22 15,0 0-15,20 0 0,-20 0 16,0 0-16,21 1 0,-22-22 0,22 21 16,0-21-16,0 0 0,0 0 0,21-21 31,0-1-31,21-20 15,0 21-15,21 0 0,-21-22 0</inkml:trace>
  <inkml:trace contextRef="#ctx0" brushRef="#br1" timeOffset="86176.45">14457 9377 0,'0'0'0,"42"-21"15,-42 42 1,0 0-1,0 0-15,0 0 0,0 1 16,0-1-16,-21 0 0,21 21 0,0-21 16,0 1-16,0-1 0,0 21 0,0-21 15,0 0-15,0 1 0,0-1 16,0 0-16,21-21 0,21 21 0,-20-21 16,-1 0-16,21 0 0,0 0 0,1 0 15,-1-21-15,-21 21 0,22-21 16,-1 0-16,0-1 0,1 1 15,-22-21-15,0 21 0,0 0 0,0-22 16,0 22-16,-21 0 0,0-21 0,0 20 16,0 1-16,0 0 0,0 0 15,0 42 17,-21 0-32,21 0 15,-21 22-15,21-22 0,0 21 0,-21 1 16,0-1-16,0 21 0,-1-20 0,22-1 15,0 22-15,-21-1 0,0-21 16,21 22-16,0-1 0,-21-20 0,21 20 16,0 1-16,0-1 0,-21 1 0,21-1 15,-21 22-15,21-22 0,-22 1 16,22-1-16,0-20 0,0 20 16,-21 1-16,0-22 0,21 22 0,-21-22 15,0 0-15,21 1 0,-21-1 0,-1 0 16,1 1-16,0-22 0,0 0 15,0 0-15,0 0 0,-1-21 0,1 0 16,0 0-16,-21 0 0,21-21 0,-1 0 16,-20-21-16,21-1 0,0 1 0,0 0 15,-1-1-15,-20-20 0,21-1 16,0 1-16,21-1 0,-21-20 0,21 20 16,0-21-16,0 22 0,0-22 15,0 22-15,21-1 0,0 22 0,0-22 16,21 22-16,1-21 0,-1 20 15,0 1-15,1 0 0,-1-1 0,0 1 16,1 0-16,20-1 0,-20 1 0,20 0 16,1-1-16,-22 1 0,21 21 15</inkml:trace>
  <inkml:trace contextRef="#ctx0" brushRef="#br1" timeOffset="86992.59">17505 8911 0,'0'0'0,"21"-21"0,0 0 0,-21 0 15,0 0-15,21-1 0,-21-20 16,21 21-16,-21 0 0,0 0 0,0-1 16,0 1-16,-21 21 0,0 0 15,0 0-15,0 0 0,-22 0 16,22 0-16,-21 0 0,0 21 0,-1 22 15,1-22-15,0 42 0,-1-20 0,-20 20 16,20-20-16,1 20 0,21 1 16,-21-1-16,-1 1 0,22-22 0,0 21 15,0-20-15,0 20 0,21-20 16,0-1-16,0 0 0,0-21 16,21 22-16,0-22 0,0 0 0,21 0 15,-20-21-15,20 0 0,0 0 0,22 0 16,-22 0-16,22 0 0,-22-21 15,21 0-15,-20 21 0,-1-21 0,0 0 16,1-1-16,-22-20 0,0 21 0,-21 0 16,0 0-16,0-1 0,-21 1 15,-21 0-15,20 0 0,-20 21 0,0-21 16,-22 21-16,22 0 0,0 0 0,-1 0 16,-20 0-16,42-21 0,-22 21 15,22 0-15,0 0 0,0 0 16,21-22-1,21 22-15,0 0 0,0 0 16,22-21-16,-22 21 0,21 0 0,0 0 16,1 0-16,-1 0 0,0 21 0,1-21 15,-22 22-15,0-1 0,21 21 16,-42-21-16,22 22 0,-22-1 0,0 0 16,0 1-16,0 20 0,0-21 0,0 22 15,0-22-15,0 22 0,-22-1 16,1-20-16,21 20 0,-21 1 0,0-22 15,0 21-15,21 1 0,-21-1 0,-1 1 16,1-22-16,21 22 0,-21-22 16,0 22-16,21-22 0,-21 0 15,0 1-15,21-22 0,-22 0 0,22 0 16,0 0-16,22-42 31,-1 0-31,0 0 0,0-22 0,0 22 16,0-21-16</inkml:trace>
  <inkml:trace contextRef="#ctx0" brushRef="#br1" timeOffset="87428.48">17801 9356 0,'0'0'0,"0"-21"0,0-43 16,0 43-16,0-21 15,0 20-15,0 1 0,0 0 0,21 0 16,-21 0-16,21 21 0,1-21 0,20 21 16,-21 0-16,0-22 0,22 22 15,-22 0-15,21 0 0,-21 22 0,22-22 16,-1 21-16,-21 0 0,21 21 0,-20-21 16,-1 22-16,-21-22 0,0 21 15,0 1-15,0-22 0,0 21 0,0-21 16,-21 0-16,-1 1 0,1-1 15,0 0-15,0 0 0,0 0 16,0-21-16,-1 0 0,1 0 16,0-21-16,21 0 15,0 0-15,0 0 16,0-1-16,0 1 0,21 0 0,0-21 16,-21 21-16,22-1 0,-1 1 0,0-21 15,0 21-15,0 0 0,22-1 16,-22 1-16,0 0 0,0 0 0,21 0 15,-20 21-15,-1-21 0,21 21 0,-21 0 16,0 0-16,1 0 0,-1 0 16,0 0-16,0 0 15</inkml:trace>
  <inkml:trace contextRef="#ctx0" brushRef="#br1" timeOffset="87872.56">18944 9059 0,'0'0'16,"-21"-21"-1,0 21-15,0 0 16,-1 0-16,1 0 0,0 0 16,0 21-16,-21 1 0,20-1 15,1 0-15,-21 21 0,21-21 0,0 1 16,-1 20-16,1-21 0,0 0 0,21 22 15,0-22-15,0 0 0,0 0 16,0 0-16,0 0 0,21 1 0,0-22 16,1 21-16,-1-21 0,0 21 0,21-21 15,-21 0-15,22 0 0,-22 0 16,21 0-16,-21-21 0,22 0 0,-22 21 16,0-22-16,21 1 0,-20 0 0,-1 0 15,-21 0-15,0-22 0,0 22 16,0-21-16,0 21 0,0-22 15,0 22-15,-21-21 0,-1 21 0,1 0 16,0-1-16,0 1 0,0 21 16,-22 0-16,22 0 0,-21 0 0,21 0 15,0 0-15,-1 0 0,-20 21 0,42 1 16,-21-1-16,21 0 0,0 0 16,0 21-16,0-20 0,0-1 0,0 0 15,21-21-15,0 21 0,0 0 0,1-21 16,20 0-16</inkml:trace>
  <inkml:trace contextRef="#ctx0" brushRef="#br1" timeOffset="88256.77">19262 9102 0,'0'0'0,"0"-21"0,0-1 15,0 44 1,0-1-16,0 0 15,-22 0-15,1 0 0,0 0 16,21 22-16,-21-22 0,0 0 0,21 21 16,0-20-16,-21-1 0,21 0 0,0 21 15,0-21-15,0 1 0,0-1 16,0 0-16,21 0 16,0-21-16,0 0 0,0 0 0,22 0 15,-22 0-15,21 0 0,-21-21 0,22 21 16,-1-21-16,0 0 0,1-1 15,-22 1-15,0 0 0,0 0 0,0-21 16,0 20-16,1-20 0,-22 21 0,0 0 16,0-22-16,0 22 0,0 0 15,0 0-15,0 0 0,-22 21 16,1 0-16,0 0 16,21 21-1,0 0 1,21 0-16,0-21 15</inkml:trace>
  <inkml:trace contextRef="#ctx0" brushRef="#br1" timeOffset="88624.54">20002 9081 0,'0'0'0,"-21"0"31,0 0-31,0 21 16,21 0-16,0 21 0,-21-21 0,0 22 16,21-22-16,-22 21 0,22 1 15,-21 20-15,0-21 0,0 22 16,21-1-16,-21 1 0,0-1 0,21 1 16,-22-1-16,1 22 0,0-21 15,21-1-15,-42 22 0,21-22 0,-1 22 16,1 0-16,-21-1 0,21-20 0,0 20 15,-22 1-15,22-21 0,-21 20 0,21-20 16,-22-1-16,22 1 0,0-1 16,-21-20-16,20-1 0,1 0 0,21 1 15,0-22-15,-21 0 0,21 0 0,21-42 32,0 0-32,1-22 15,-1 22-15,0-21 0,21-22 0,-21 22 16,22-21-16,-22-1 0,21 1 0</inkml:trace>
  <inkml:trace contextRef="#ctx0" brushRef="#br1" timeOffset="88908.15">19770 9462 0,'0'0'0,"0"-64"0,-43-84 16,43 106-16,-21-1 15,21 22-15,0-21 0,0 21 0,0-22 16,0 22-16,21 0 0,0 21 15,1-21-15,20 21 0,-21-21 16,21 21-16,1 0 0,-1 0 0,0 0 16,1 21-16,-1 0 0,0 0 0,-20 0 15,20 0-15,-21 1 0,0 20 16,-21-21-16,0 0 0,0 22 0,0-22 16,-21 0-16,0 0 0,-21 0 0,20 0 15,-20 1-15,0-22 0,21 21 16,-22-21-16,1 0 0,21 0 0,-22 0 15,22 0-15,0 0 0</inkml:trace>
  <inkml:trace contextRef="#ctx0" brushRef="#br1" timeOffset="90076.05">20870 9081 0,'21'0'15,"1"0"1,-1 0-16,0 0 0,0-22 16,0 1-16,0 21 0,22-21 0,-1 0 15,0 0-15,1 0 0,-1-1 16,0-20-16,1 21 0,-1 0 15,0-22-15,1 22 0,-22-21 0,0 21 16,0-22-16,0 22 0,-21-21 0,0 21 16,0 0-16,0-1 0,0 1 15,-21 21-15,0 0 0,0 0 16,0 0-16,0 0 0,-1 21 0,1 1 16,0 20-16,0 0 0,0 1 15,0-1-15,-1 0 0,22 22 0,0-1 16,0-20-16,0 20 0,0-21 0,0 22 15,0-22-15,0 1 0,0-1 16,0 0-16,0 1 0,0-1 0,0 0 16,0-21-16,0 22 0,0-22 15,0 0-15,-21 0 0,0 0 16,0 1-16,0-1 0,0-21 0,-1 0 16,1 0-16,0 0 0,-21 0 0,21 0 15,-22 0-15,22-21 0,-21-1 16,21 22-16,-22-21 0,22 0 0,0 0 15,-21 21-15,20-21 0,1 21 16,0 0-16,21-21 16,21 21-1,0 21 1,1-21-16,20 0 0,0 0 16,-21 21-16,22-21 0,-1 0 15,0 0-15,22 0 0,-22 0 0,22 0 16,-22 0-16,22 0 0,-22-21 0,0 0 15,1 21-15,-1-22 0,0 1 16,1 0-16,-1 0 0,-21 0 0,0 0 16,0-1-16,1-20 0,-1 21 0,-21 0 15,0 0-15,0-1 0,0 1 16,0 0-16,0 42 31,0 0-31,-21 1 16,21-1-16,-22 21 0,1-21 15,21 0-15,0 1 0,-21-1 0,0 21 16,21-21-16,0 0 0,0 1 16,-21-1-16,21 0 0,0 0 0,0 0 15,-21 0-15,21-42 47,0 0-47,0 0 0,0 0 16,21 0-16,0-1 0,0 1 15,0-21-15,0 21 0,1 0 0,20-22 16,-21 22-16,21 0 0,1-21 0,-1 20 16,-21 1-16,22 21 15,-1-21-15,-21 21 0,21 0 0,-20 0 16,-1 21-16,0-21 0,0 21 0,0 1 16,-21-1-16,21 0 0,-21 21 15,0-21-15,0 1 0,0-1 0,-21 21 16,0-21-16,0 0 0,0 1 0,21-1 15,-21 0-15,-1 0 0,22 0 16,-21 0-16,0-21 16,42 0 15,0 0-31,1-21 0</inkml:trace>
  <inkml:trace contextRef="#ctx0" brushRef="#br1" timeOffset="90660.1">22987 9271 0,'0'0'0,"0"-21"0,0-43 16,0 43-16,-21 0 0,0 0 15,-1 0-15,1 0 0,0-1 16,0 1-16,-21 21 0,20 0 0,-20 0 15,0 0-15,21 21 0,-22 1 16,1-1-16,0 0 0,-1 0 0,22 21 16,-21-20-16,21 20 0,-22-21 0,22 21 15,0-20-15,0 20 0,21-21 16,-21 21-16,21-20 0,0-1 0,0 0 16,0 0-16,21 0 0,0 0 0,0 1 15,21-22-15,-20 0 0,20 0 16,-21 0-16,21 0 0,1 0 0,-1 0 15,-21 0-15,22-22 0,-1 1 0,0 0 16,1-21-16,-1 21 16,-21-22-16,21 1 0,1 21 0,-22-43 15,0 22-15,21 0 0,-20-22 0,-1 1 16,0-1-16,0 1 0,0-1 16,0 1-16,-21-1 0,0 22 0,0-1 15,22 1-15,-22 0 0,0 21 0,0-1 16,-22 22-1,1 22-15,21 20 16,-21 0-16,0 1 0,21-1 16,-21 21-16,0 1 0,-1-1 0,22 1 15,0-22-15,-21 22 0,0-1 0,21-20 16,0-1-16,0 0 0,0 1 16,0-1-16,0-21 0,0 21 15,0-20-15,0-1 0,0 0 16,21-21-16,0 0 0,1 0 0,-1 0 15,0 0-15,0 0 0,0 0 16,0-21-16,22 0 0,-22-1 0,21 1 16</inkml:trace>
  <inkml:trace contextRef="#ctx0" brushRef="#br1" timeOffset="91020.15">23410 9229 0,'0'0'0,"21"0"31,1 0-15,-1 0-16,0 0 0,0 0 15,21 0-15,-20 0 0,20 0 0,-21 0 16,0-21-16,22-1 0,-22 22 0,0-21 16,0 0-16,0 21 0,-21-21 15,0 0-15,0 0 0,0-1 0,0 1 16,-21 21-16,0 0 0,0-21 0,-22 21 15,22 0-15,-21 0 0,21 21 16,-22 0-16,22 1 0,0-1 16,-21 21-16,21-21 0,-1 0 0,22 22 15,0-22-15,-21 21 0,21-21 16,0 1-16,0-1 0,0 21 0,0-21 16,21 0-16,1 1 0,-1-1 0,0 0 15,0 0-15,0-21 0,22 21 16,-1-21-16,0 0 0,1 0 0,-1 0 15,0 0-15,1 0 0,-1 0 0,0-21 16</inkml:trace>
  <inkml:trace contextRef="#ctx0" brushRef="#br1" timeOffset="91272.01">24278 9017 0,'0'0'16,"0"-21"-16,0 42 31,0 0-31,0 0 16,0 22-16,0-22 0,0 21 0,21-21 15,-21 22-15,21-22 0,-21 21 0,22-21 16,-1 22-16,0-22 0,0 21 16,0-21-16,0 1 0,1-1 0,-1 0 15,0 0-15,0 0 0,0 0 0,-21 1 16,21-22-16,1 0 15,-22-22 1</inkml:trace>
  <inkml:trace contextRef="#ctx0" brushRef="#br1" timeOffset="91507.83">24828 8996 0,'0'0'0,"-42"0"15,21 21-15,-21 0 0,20 0 16,-20 1-16,0-1 0,-1 21 0,1-21 16,0 22-16,-1-22 15,1 21-15,-21 0 0,20-20 0,1-1 16,0 21-16,-1-21 0,22 22 0,-21-22 16,21 0-16,-1 0 0,1 0 15,0 0-15,21 1 0,-21-1 0,21 0 16,-21-21-16,21 21 15,-21-21-15</inkml:trace>
  <inkml:trace contextRef="#ctx0" brushRef="#br1" timeOffset="92932.17">8445 10647 0,'0'0'16,"-21"0"-16,-85 0 15,85 0 1,0 0-16,42 0 47,22 0-47,-22 0 0,0 0 0,21 0 0,1 0 15,-1 0-15,21 0 0,-20 0 16,20 0-16,1 0 0,-1 0 0,1 0 16,20 0-16,1 0 0,0 0 15,-1 0-15,1 0 0,0 0 0,-1 0 16,22 0-16,0 0 0,21 0 0,-21 0 15,0 0-15,21 0 0,0 0 0,0 0 16,0 0-16,21 0 0,0-21 16,0 21-16,0 0 0,1-21 0,20 21 15,0 0-15,1 0 0,-1 0 0,0-22 16,1 22-16,20 0 0,1 0 16,-1 0-16,1-21 0,20 21 15,-20 0-15,20 0 0,1-21 0,0 21 16,-1 0-16,1-21 0,0 21 0,21 0 15,-1-21-15,1 0 0,0 21 16,0-22-16,0 22 0,0 0 0,21-21 16,-22 21-16,1 0 0,21-21 0,-21 21 15,0 0-15,21 0 0,-21 0 16,0 0-16,-1-21 0,22 21 0,-21 0 16,0 0-16,-21 0 0,21 0 0,-1 0 15,-20 0-15,0 0 0,-1 0 16,-20 0-16,21 0 0,-22 0 15,1 0-15,-22 0 0,0 21 0,1-21 16,-1 0-16,0 0 0,1 0 0,-22 0 16,21 0-16,-42 0 0,21 0 15,0 0-15,1 0 0,-22 0 0,0 0 16,0 0-16,-22 0 0,1 0 0,0 0 16,0 0-16,-21 21 0,-1-21 15,1 0-15,0 0 0,-22 0 0,1 0 16,-1 21-16,-21-21 0,1 0 0,-1 0 15,-21 0-15,22 0 0,-22 0 16,0 0-16,0 0 0</inkml:trace>
  <inkml:trace contextRef="#ctx0" brushRef="#br1" timeOffset="93080.07">24892 10499 0,'0'0'0,"-21"0"0,0 0 0,21 21 16,-22 0-1,1-21 1,0 0-16,0 21 16</inkml:trace>
  <inkml:trace contextRef="#ctx0" brushRef="#br1" timeOffset="96831.6">8361 11303 0,'0'0'0,"42"-63"31,-21 63-31,0 0 16,-21-22-16,-21 22 47,0 0-47,0 0 0,0 22 16,0-1-16,-22 0 0,22 0 15,-21 0-15,21 22 0,-22-22 0,1 21 16,0 0-16,-1 1 0,1-1 15,0 0-15,-1 1 0,1-1 0,0 0 16,-1 22-16,22-1 0,-21 1 0,-1-1 16,22 1-16,0-1 0,0 22 15,0-21-15,0-1 0,21 1 0,-22-1 16,22 22-16,0-22 0,0 1 16,0-1-16,0 1 0,0-1 0,22 1 15,20-1-15,-21 1 0,0-22 16,22 0-16,-1 1 0,0-1 0,1 0 15,20-20-15,-21-1 0,22 0 16,-22 0-16,22 0 0,-22-21 0,22 0 16,-22 0-16,0 0 0,22 0 0,-22 0 15,0 0-15,1 0 0,-1 0 16,0-21-16,-20 0 0,20 0 0,-21 0 16</inkml:trace>
  <inkml:trace contextRef="#ctx0" brushRef="#br1" timeOffset="97240.03">9377 11832 0,'0'0'0,"0"-21"0,-21 21 0,21-21 15,0 0-15,0 42 47,21 0-47,0 0 0,0 22 0,0-1 16,0 0-16,1 1 0,20 20 0,-21-21 15,0 22-15,22-22 0,-22 22 16,0-22-16,21 0 0,-21 1 0,1-1 16,20 0-16,-42 1 0,21-22 0,0 0 15,0 21-15,-21-20 0,22-1 16,-22 0-16,0 0 0,0-42 47</inkml:trace>
  <inkml:trace contextRef="#ctx0" brushRef="#br1" timeOffset="97572.6">10139 11811 0,'0'0'0,"0"-21"0,0 0 15,-21 21-15,-1 0 16,1 0-16,0 0 0,0 21 16,0-21-16,-22 21 0,22 21 15,-21-20-15,0 20 0,-1 0 0,1 1 16,0 20-16,-1-21 0,1 22 0,0-22 16,-1 22-16,1-22 0,21 0 15,-22 1-15,1-1 0,21 0 0,-21-20 16,20 20-16,1-21 0,0 0 0,21 0 15,0 1-15,-21-22 0,21 21 16,21-21 0,0 0-1,0 0-15,1-21 0,-1-1 16,0 22-16</inkml:trace>
  <inkml:trace contextRef="#ctx0" brushRef="#br1" timeOffset="97951.99">10414 12129 0,'-21'0'15,"21"21"1,0 21-16,0-21 0,-21 0 15,21 22-15,0-1 0,-22 0 0,22 1 16,0-1-16,0 0 0,0 1 16,0 20-16,-21 1 0,21-1 0,0 1 15,-21-1-15,21 1 0,0 20 0,0-20 16,0-1-16,-21 1 0,21 21 0,-21-22 16,21 1-16,-21-1 0,-1 1 15,1-1-15,21 1 0,-21-1 0,0-21 16,0 22-16,21-22 0,0 1 0,-21-22 15,21 0-15,-22 21 0,22-21 16,0-42 0,0 0-1,22 0-15,-1-21 0,0-1 16,0 1-16,0 0 0</inkml:trace>
  <inkml:trace contextRef="#ctx0" brushRef="#br1" timeOffset="98272.63">10393 12573 0,'0'0'0,"-21"-42"0,-1-1 15,22 1-15,-21 21 0,21-21 0,0-1 0,0 1 16,0 21-16,0-22 0,0 22 16,0-21-16,21 21 0,1 0 15,-1-1-15,0 1 0,21 0 0,1 0 16,-22 21-16,21 0 0,0 0 0,1 0 15,-1 0-15,0 21 0,1 0 16,-22 22-16,0-22 0,0 21 0,-21-21 16,0 22-16,0-1 0,-21 0 0,0-21 15,0 22-15,-22-22 0,22 0 16,-21 21-16,0-20 0,20-22 0,-20 21 16,0 0-16,21-21 0,-1 0 0,1 21 15,0-21-15,0 0 16,42-21-1,0 21-15,0-21 16,1 0-16</inkml:trace>
  <inkml:trace contextRef="#ctx0" brushRef="#br1" timeOffset="98772.51">11557 12086 0,'0'0'0,"-21"-21"0,21 0 0,-21 0 16,-1 0-16,1 21 0,0 0 15,0 0-15,0 0 0,-22 0 16,22 0-16,-21 21 0,21-21 0,-22 42 16,1-21-16,21 22 0,-21-1 0,20 0 15,-20-21-15,21 22 0,0-1 16,0 0-16,-1-20 0,22 20 0,0-21 15,0 0-15,0 0 0,0 1 0,22-1 16,-1 0-16,0-21 0,0 0 16,0 0-16,22 0 0,-22 0 0,0 0 15,21-21-15,-21 0 0,22 21 0,-22-22 16,0 1-16,21 0 16,-20-21-16,-1 21 0,0-22 0,0 1 15,0 21-15,0-22 0,-21 1 0,22 0 16,-22 21-16,21-22 0,-21 22 15,0 0-15,0 42 16,0 0 0,0 0-16,-21 22 0,21-22 0,-22 21 15,22 1-15,-21-22 0,21 21 16,0 0-16,0-20 0,0 20 0,0-21 16,0 0-16,0 0 0,0 1 0,0-1 15,0 0-15,0 0 0,21-21 16,1 0-16,-1 0 15,0 0-15,0 0 0,0 0 0,0-21 16,1 0-16</inkml:trace>
  <inkml:trace contextRef="#ctx0" brushRef="#br1" timeOffset="99047.89">12192 11642 0,'0'0'0,"-21"0"16,-22 42 0,22-21-16,21 0 0,0 22 15,0-1-15,-21 0 0,21 1 16,-21-1-16,21 22 0,-21-1 0,21-21 16,-21 22-16,-1-1 0,22-20 0,-21-1 15,0 0-15,21 1 0,0-1 16,0 0-16,0-20 0,0-1 0,0 0 15,0 0-15,0 0 0,21-21 16,0 0-16,1 0 0,20-21 16,-21 0-16,0 0 0</inkml:trace>
  <inkml:trace contextRef="#ctx0" brushRef="#br1" timeOffset="99543.91">12679 11599 0,'0'0'0,"21"-42"0,-42 63 32,21 0-17,-21 22-15,21-1 0,0-21 0,0 43 16,0-22-16,-22 22 0,22-22 0,-21 21 16,21 1-16,-21-22 0,21 22 15,0-22-15,0 22 0,-21-22 0,21 0 16,-21 1-16,21-22 0,0 21 15,0-21-15,0 0 0,-21 1 16,21-1-16,-22-21 16,22-21-1,0-1-15,0 1 0,0 0 16,0-21-16,0 21 0,0-22 16,22 22-16,-1-21 0,0-1 0,0 1 15,0 0-15,0-1 0,1 1 0,20 21 16,0-21-16,1 20 0,-1 1 15,0 0-15,1 0 0,20 21 0,-21 0 16,1 0-16,-1 21 0,-21 0 0,22 22 16,-22-22-16,0 21 15,-21 0-15,0 1 0,0-1 0,0 0 16,0 1-16,-21-22 0,0 21 0,-1-21 16,1 22-16,0-22 0,0 0 0,0 0 15,0-21-15,-1 21 0,1-21 16,0 0-16,0 0 0,21-21 47,0 0-47,0 0 0</inkml:trace>
  <inkml:trace contextRef="#ctx0" brushRef="#br1" timeOffset="99788.56">11769 11980 0,'0'0'0,"-43"0"0,-41 0 15,84-21 1,21 21 0,0 0-16,0-21 0,0 21 15,22 0-15,-1 0 16,0 0-16,1 0 0,-1 0 0,0 0 15,1 0-15,-1-21 0,21 21 0,-20 0 16,-1-21-16,22 21 0,-22-21 0,0 21 16</inkml:trace>
  <inkml:trace contextRef="#ctx0" brushRef="#br1" timeOffset="100259.83">13674 11070 0,'0'0'0,"0"-21"15,21 21 1,0 0-1,0 0-15,21 0 0,1 0 0,-1 21 16,0 0-16,1 22 0,-1-22 0,22 21 16,-22 1-16,0 20 0,1-21 15,-1 22-15,0-1 0,1 1 0,-1-1 16,-21 1-16,0-1 0,0 1 16,-21 21-16,0-22 0,0 22 15,0-22-15,0 22 0,0-22 0,-42 22 16,21-21-16,0-1 0,-22 1 0,1-1 15,0 1-15,-22-22 0,22 21 16,-22 1-16,-20-22 0,20 1 0,1 20 16,-22-21-16,22 1 0,-22-22 0,21 21 15,1 1-15,-1-22 0,1 0 16,21 0-16,-1 0 0,1 0 0,0-21 16,20 22-16,1-22 0,21-22 31,21 22-16,1-21-15,-1 21 0</inkml:trace>
  <inkml:trace contextRef="#ctx0" brushRef="#br1" timeOffset="105576.54">15325 11451 0,'0'0'16,"-22"-21"-16,44 0 31,-1 21-31,0 0 16,0 0-16,21 0 0,1 0 16,-22-21-16,21 21 0,1 0 15,-1 0-15,0 0 0,-21 0 0,22 0 16,-22 0-16,21 0 0,-21 0 15,1 0-15,-1 0 16,-42 0 0,-1 0-1,1 0-15,0 0 0,0 0 0,0 0 16,0 0-16,-1 0 0,1 0 0,0 0 16,0 0-16,0 0 0,0 0 15,-1 0-15,1-21 16,0 21-16,0 0 15,0-22 1,0 22-16,-1 0 16,1 0-1,0 22-15,21-1 16,-21-21-16,0 21 0,0 0 16,21 0-16,-22 0 0,1 22 15,0-22-15,0 21 0,0 1 0,21-1 16,-21 0-16,-1 1 0,1-1 0,21 21 15,0-20-15,0 20 0,-21 1 16,21-1-16,0-20 0,0 20 0,0 1 16,0-1-16,0 1 0,0-22 15,0 21-15,0-20 0,0-1 16,0 0-16,0 1 0,0-1 0,0 0 16,0 1-16,0-1 0,21-21 0,0 0 15,1 1-15,-1-1 0,0 0 16,0-21-16,0 0 0,0 21 0,22-21 15,-22 0-15,0 0 0,21 0 0,-20-21 16,20 21-16,-21-21 0,0 0 16,22-1-16,-22 1 0,0 0 0,0 0 15,21 0-15,-20 0 0,-1-1 0,0 1 16,0-21-16</inkml:trace>
  <inkml:trace contextRef="#ctx0" brushRef="#br1" timeOffset="105980.59">16129 12065 0,'0'0'0,"0"-21"0,0 0 0,0 0 16,0-1-16,0 1 15,-21 21 1,0 0 0,21 21-16,-22 22 0,22-22 0,0 21 15,-21 1-15,0 20 0,21-21 16,-21 22-16,21-1 0,0 1 0,-21-1 16,21 1-16,-21 21 0,21-22 0,0 22 15,0-1-15,-22 1 0,22 0 16,0-22-16,-21 22 0,21-22 0,-21 22 15,21-21-15,-21 20 0,0-20 0,21-1 16,-21 1-16,21-22 0,0 22 16,-22-22-16,22-21 0,-21 21 15,21-20-15,0-1 0,0-42 16,0-1 0,0 1-16,21-21 0,1 0 15,-22-1-15,21-20 0</inkml:trace>
  <inkml:trace contextRef="#ctx0" brushRef="#br1" timeOffset="106316.07">16002 12404 0,'0'0'0,"-21"-43"0,21 1 0,-21 0 16,21-1-16,-22 1 0,22 0 15,0-1-15,0 22 0,0-21 0,22 0 16,-1 20-16,0 1 0,21 0 0,-21 0 15,22 0-15,-1 21 0,0 0 16,1 0-16,-1 0 0,0 0 0,1 21 16,-1 0-16,0 21 0,1-20 0,-1 20 15,-21 0-15,0 1 0,-21-1 16,0 0-16,0 1 0,0-1 0,-42-21 16,21 21-16,-21-20 0,-1 20 0,1-21 15,-22 0-15,22 0 0,0 1 16,-1-22-16,1 0 0,0 21 15,21-21-15,-1 0 0,1 0 0,0 0 16,21-21 0,21-1-16,0 1 0,22 21 15,-22-21-15,21 0 0,1 0 0,-1 0 16</inkml:trace>
  <inkml:trace contextRef="#ctx0" brushRef="#br1" timeOffset="106728.53">16976 11980 0,'0'0'0,"-22"0"31,1 22-31,0-22 0,0 42 16,0-21-16,21 0 0,-21 22 0,-1-22 16,1 21-16,0 0 0,0 1 15,0-22-15,21 21 0,0 1 0,-21-22 16,21 21-16,0-21 0,0 0 0,0 1 15,0-1-15,0 0 0,0 0 0,21-21 16,0 0-16,0 0 16,0 0-16,22 0 0,-22 0 0,0-21 15,21 0-15,-21 21 0,22-21 0,-22-22 16,0 22-16,21 0 16,-20-21-16,-22 20 0,0-20 0,21 0 15,-21-1-15,0 1 0,0 0 0,0-1 16,-21 22-16,-1-21 0,1 21 15,0 0-15,0 21 0,-21 0 0,20 0 16,1 0-16,-21 0 0,21 0 16,0 0-16,-1 21 0,22 0 15,-21 0-15,21 0 0,0 0 16,0 1-16,21-22 0,1 21 16,-1-21-16,0 0 0,21 0 0,1 0 15,-22 0-15</inkml:trace>
  <inkml:trace contextRef="#ctx0" brushRef="#br1" timeOffset="107148.26">17716 12002 0,'0'0'0,"-21"0"32,0 0-32,-21 0 0,21 0 15,-22 0-15,22 0 0,-21 0 0,21 0 16,-22 0-16,22 21 0,0-21 0,0 0 15,0 21-15,21 0 16,21-21 0,0 21-16,21-21 0,-21 0 15,1 21-15,20 1 0,-21-22 16,21 21-16,1 0 0,-22-21 0,0 21 16,21 0-16,-20 0 0,-1 1 0,0 20 15,0-21-15,-21 0 0,0 0 16,0 1-16,0-1 0,0 0 0,0 0 15,-42 0-15,21-21 0,-1 21 0,-20-21 16,21 22-16,-21-22 0,-1 0 0,22 0 16,-21 0-16,-1 0 0,22 0 15,-21 0-15,21 0 0,0-22 0,-22 22 16,43-21-16,-21 21 0,0-21 16,21 0-16,-21 21 0,21-21 15,0 0-15,0-1 0,0 1 16,21 21-16,0-21 0,0 21 0,22 0 15,-22-21-15,0 0 0,21 21 16,1 0-16</inkml:trace>
  <inkml:trace contextRef="#ctx0" brushRef="#br1" timeOffset="107396.57">18076 12065 0,'0'106'32,"-21"-85"-32,21 21 0,0-20 15,-21-1-15,21 21 0,-21-21 0,0 0 16,21 1-16,0-1 0,0 0 0,-22 0 16,22 0-1,0-42 16,0 0-31,0 0 16</inkml:trace>
  <inkml:trace contextRef="#ctx0" brushRef="#br1" timeOffset="107723.66">18119 11769 0,'0'0'0,"-85"0"31,85 21-31,-21-21 0,21 21 0,-21 0 16,21 0-16,0 1 0,0-1 16,0 0-16,21 0 15,0-21-15,0 0 0,0 0 0,0 0 16,1 0-16,-1 0 0,0 0 16,0-21-16,-21 0 15,0 0-15,0-1 0,0 1 16,0 0-16,0 0 0,0 0 0,-21 0 15,0-1-15,0 22 0,-1-21 16,1 21-16,-21 0 0,21 0 16,0 21-16,-1-21 0,22 22 15,0-1-15,0 0 0,0 0 16,0 0-16,0 0 0,22 1 16,20-1-16,-21-21 0,0 0 15</inkml:trace>
  <inkml:trace contextRef="#ctx0" brushRef="#br1" timeOffset="109027.7">18881 11557 0,'0'0'0,"0"21"31,-22 0-31,1 1 15,21-1-15,-21 0 0,21 21 16,-21-21-16,0 22 0,0-1 0,-1 0 16,22 1-16,-21 20 0,0-20 15,0-1-15,21 21 0,0-20 0,-21-1 16,21 0-16,0 1 0,0-1 0,0 0 16,0-20-16,0 20 0,0-21 15,0 0-15,21 0 0,0 1 0,0-22 16,0 21-16,1-21 0,-1 0 0,0 0 15,21 0-15,-21 0 0,1 0 16,-1-21-16,21-1 0,-21 22 0,0-21 16,1 0-16,-1 0 0,0-21 0,0 20 15,-21-20-15,21 21 0,-21 0 16,21-22-16,-21 22 0,0 0 16,0 0-16,0 0 0,0 0 0,0-1 15,-21 22 16,21 22-31,0-1 0,-21 0 0,0 0 16,21 0-16,0 0 0,0 22 16,0-22-16,-21 0 0,21 0 0,0 0 15,0 1-15,0-1 0,0 0 0,0 0 16,21-21-16,0 0 16,0 21-16,0-21 0,1 0 0,20 0 15,0 0-15,-21 0 0,22 0 0,-1-21 16,-21 21-16,22-21 15,-22 0-15,21 0 0,-21 21 0,0-22 16,22 1-16,-22 0 0,0 0 0,-21 0 16,21 0-16,-21-1 0,21 22 15,-21-21-15,-21 42 32,21 1-17,-21-1-15,0-21 0,21 21 0,0 0 16,0 0-16,-21 0 0,21 1 0,0-1 15,0 0-15,0 0 0,0 0 16,0 0 0,21-21-16,0 0 0,0 0 15,0 0-15,1 0 0,-1 0 0,0 0 16,0 0-16,0 0 0,0-21 16,1 21-16,-1-21 0,-21 0 0,0 0 15,0 0-15,0-1 0,0 1 0,0-21 16,0 21-16,0 0 0,0-22 15,0 22-15,-21 0 0,-1 0 0,1 21 16,21-21-16,-21 21 0,0-22 16,21 1-16,0 0 31,21 21-31,0 0 0,0 0 16,1-21-16,-1 21 0,21 0 15,-21 0-15,0 0 0,1 0 0,-1 0 16,0 0-16,0 0 0,0 0 0,0 0 15,1 21-15,-22 0 16,21 0-16,0 1 0,-21 20 0,0-21 16,21 0-16,-21 0 0,0 22 0,0-22 15,0 0-15,0 0 0,0 0 16,0 1-16,0-1 0,0 0 0,0 0 16,0 0-16,0 0 0,-21-21 31,0 0-16,21-21 1,0 0-16,0 0 16,0 0-16,0 0 0,0-1 15,0 1-15,0-21 0,21 21 0,-21-22 16,21 1-16,21 0 0,-20-1 0,-1 1 16,21 21-16,0-21 0,-20-1 15,20 22-15,0 0 0,1 0 0,-1 21 16,0 0-16,1 0 0,-1 0 0,-21 21 15,0 0-15,0 0 0,-21 0 16,0 22-16,0-1 0,0-21 0,0 22 16,0-1-16,0 0 0,-21 1 15,0-1-15,0-21 0,0 21 16,0-20-16,-1-1 0,1 0 0,21 0 16,0 0-16,-21 0 0,0-21 0,21 22 15,0-44 16,0 1-15,0 0-16,0-21 0</inkml:trace>
  <inkml:trace contextRef="#ctx0" brushRef="#br1" timeOffset="109235.86">20066 11663 0,'-21'0'0,"0"-21"16,-1 21 0,22 21 15,0 0-15,-21-21-1,0 0 1</inkml:trace>
  <inkml:trace contextRef="#ctx0" brushRef="#br1" timeOffset="109463.54">18542 12002 0,'0'0'0,"-21"0"16,42 0-1,0 0-15,21 0 16,-20 0-16,-1 0 0,21 0 16,0 0-16,1 0 0,-1 0 15,0 0-15,1 0 0,-1 0 0,0 0 16,-20 0-16,20 0 0,0 0 16,-21 0-16,22 0 0</inkml:trace>
  <inkml:trace contextRef="#ctx0" brushRef="#br1" timeOffset="110012.67">21103 11705 0,'0'0'0,"0"-21"0,21 0 16,0 0-16,-21 0 0,22 21 0,-22-22 16,0 1-16,21 21 15,0 0-15,-21 21 16,0 22-16,0-22 15,21 21-15,-21 1 0,0-1 16,21 0-16,-21 22 0,0-22 0,0 22 16,0-1-16,0-21 0,0 22 15,0-22-15,0 1 0,21-1 16,-21 0-16,0-21 0,0 22 0,0-22 16,22 0-16,-22 0 0,21 0 15,0-42 16,-21 0-31</inkml:trace>
  <inkml:trace contextRef="#ctx0" brushRef="#br1" timeOffset="110296.56">21865 11578 0,'0'0'0,"0"-21"0,0-21 15,-21 42 1,0 21-16,0 0 0,-1 0 16,1 22-16,-21-1 0,21 0 0,-22 1 15,1 20-15,0-21 0,-1 22 16,1-1-16,-21 1 0,20-22 0,1 22 16,21-22-16,-22 0 0,22 1 15,0-1-15,0-21 0,21 0 0,-21 22 16,21-22-16,0 0 15,21-21-15,0 0 16,0 0-16,0 0 0,1 0 16,20 0-16,-21-21 0,21 0 0</inkml:trace>
  <inkml:trace contextRef="#ctx0" brushRef="#br1" timeOffset="110832.56">22225 12150 0,'0'0'0,"0"-21"0,21-43 15,-21 43 1,0 0-16,0 0 0,0-1 0,0 1 16,0 0-16,0 0 15,-21 21-15,21-21 0,-21 21 0,0 0 16,-1 0-16,-20 0 0,21 0 0,0 0 15,-22 0-15,22 21 0,-21 0 16,0 0-16,20 22 0,-20-22 0,21 21 16,-21 0-16,20-20 0,1 20 0,0 0 15,21-21-15,0 22 0,0-22 16,0 0-16,0 0 0,0 0 16,21 1-16,0-1 0,1 0 0,-1-21 15,0 0-15,21 0 0,-21 0 16,22 0-16,-22 0 0,0 0 0,21-21 15,-20 0-15,-1 21 0,0-22 0,21 1 16,-21-21-16,1 21 0,-1-22 16,0 22-16,-21-21 0,21 21 0,0-22 15,-21 22-15,0-21 0,0 21 0,0 0 16,0-1-16,0 44 31,-21 20-31,21-21 0,-21 0 16,21 0-16,-21 22 15,21-22-15,0 21 0,0-21 0,0 1 16,0-1-16,0 0 0,0 0 0,0 0 16,0 0-16,0 1 0,21-22 15,0 0-15,0 21 0,0-21 16,1 0-16,-1 0 0,0 0 0,21-21 16</inkml:trace>
  <inkml:trace contextRef="#ctx0" brushRef="#br1" timeOffset="111764.41">22839 11578 0,'0'43'0,"0"-128"0,0 127 0,0-126 0,0 62 0,0 1 16,0 0-16,-21 21 16,-1 21-1,22 22-15,-21-22 0,0 21 16,21 22-16,0-22 0,0 0 15,-21 22-15,0-1 0,21 1 0,-21-1 16,21-20-16,0 20 0,-22 1 0,22-22 16,0 0-16,0 1 0,0-1 15,0 0-15,0-21 0,0 22 0,22-22 16,-1 0-16,0-21 0,0 21 16,0-21-16,0 0 15,1 0-15,20 0 0,-21 0 0,0 0 16,0-21-16,22 0 0,-22 0 0,0 0 15,0-22-15,22 22 0,-22-21 16,0-1-16,0 22 0,-21-21 0,21 0 16,0 20-16,-21-20 0,0 21 0,0 0 15,0 0-15,0-1 0,0 44 32,0-1-32,0 21 0,0-21 15,-21 0-15,21 22 0,-21-22 16,21 21-16,0-21 0,0 22 15,0-22-15,0 0 0,0 0 0,0 0 16,0 1-16,0-1 0,0 0 16,0 0-16,21-21 15,0 0-15,1 0 0,-1 0 0,0 0 16,21 0-16,-21-21 0,1 21 16,-1-21-16,21 0 0,-21-1 0,0 1 15,1-21-15,-1 21 0,0 0 0,0-22 16,0 22-16,0 0 0,1 0 15,-22 0-15,0-1 0,0 1 16,0 42 0,-22 1-1,1-1-15,21 0 16,-21 0-16,21 0 0,0 0 0,-21 1 16,21-1-16,0 21 0,0-21 15,0 0-15,0 1 0,0-1 16,21 0-16,0-21 0,0 0 15,22 0-15,-22 0 0,21 0 16,1 0-16,-22 0 0,21 0 0,0 0 16,-20-21-16,-1 0 0,21 21 0,-21-22 15,0-20-15,1 21 0,-1 0 16,0-22-16,0 1 0,0 0 16,-21-1-16,0 22 0,21-21 0,-21 0 15,0 20-15,0 1 0,0 0 0,0 0 16,-21 21-1,0 21-15,0 0 0,0 0 16,0 1-16,-1 20 0,1 0 0,0-21 16,21 22-16,0-1 0,-21-21 15,21 22-15,0-22 0,0 0 0,0 21 16,0-21-16,21 1 0,0-1 0,0 0 16,1-21-16,20 21 0,-21-21 15,21 0-15,-20 0 0,20 0 0,-21 0 16,0 0-16,22 0 0,-22 0 15,21-21-15,-21 0 0</inkml:trace>
  <inkml:trace contextRef="#ctx0" brushRef="#br1" timeOffset="112348.57">24574 11324 0,'0'0'0,"43"0"31,-22 0-31,21 0 0,-21 0 16,22 0-16,-1-21 0,0 21 0,1 0 15,-1-21-15,22 21 0,-22 0 16,0-21-16,1 21 0,-1 0 0,0 0 15,-21 0-15,1 0 0,-1 0 0,0 0 16,-21 21 0,0 0-16,0 0 15,-21 0-15,0 1 0,-1-1 0,22 21 16,-21-21-16,0 22 16,21-22-16,-21 21 0,21-21 0,0 22 15,0-22-15,0 21 0,-21-21 0,21 22 16,0-1-16,0 21 0,-21-20 15,21 20-15,0-20 0,0 20 0,0-21 16,0 22-16,0-22 0,0 22 0,0-22 16,0 0-16,0 1 0,0-1 15,-22 0-15,22 1 0,0-22 0,-21 21 16,21 1-16,0-22 0,0 21 0,-21-21 16,0 22-16,21-22 0,-21 0 15,0 0-15,-1 0 0,-20 0 0,21 1 16,-21-22-16,-1 21 0,1-21 15,0 0-15,-1 0 0,-20 0 16,20 21-16,1-21 0,0 0 0,-1 0 16,1 0-16,0 0 0,-1 0 0,22 0 15,-21 0-15,21-21 0,0 21 16,-1-21-16,1 21 0,0 0 0,0-22 16,0 22-16,0-21 0,-1 21 15</inkml:trace>
  <inkml:trace contextRef="#ctx0" brushRef="#br1" timeOffset="118304.26">5905 14393 0,'0'0'0,"0"-21"31,-21 42-15,0-21-16,0 43 0,21-22 0,-42 21 16,20 1-16,1 20 0,-21-21 15,21 22-15,-22-1 0,1 1 0,0-1 16,-22 1-16,22-1 0,0 1 0,-22-1 16,22 1-16,-1-22 0,1 22 15,21-22-15,0-21 0,0 22 0,-1-22 16,44-42 15,-1-1-31,0-20 0,0 21 16,21-21-16,1-1 0,-1 1 15,0 0-15</inkml:trace>
  <inkml:trace contextRef="#ctx0" brushRef="#br1" timeOffset="118560.55">6117 14415 0,'0'0'0,"0"-22"0,0 1 0,21 0 0,-21 0 0,0 42 32,0 21-32,-21-20 0,21 20 15,-21 0-15,0 22 0,0-22 0,-22 22 16,22-1-16,-21-21 0,21 22 16,-22-1-16,1 1 0,21-22 0,-22 22 15,1-1-15,21-20 0,-21-1 16,20 0-16,1 1 0,0-1 0,0-21 15,21 0-15,0 0 0,21-21 32,-21-21-32,21 21 0,22-42 0,-22 21 15,0 0-15,21-22 0</inkml:trace>
  <inkml:trace contextRef="#ctx0" brushRef="#br1" timeOffset="118983.77">6519 14838 0,'0'0'16,"21"0"-16,22-21 0,-22 0 0,0 21 16,-21-22-16,0 1 0,0 0 15,-21 21 1,0 0-16,-22 0 0,22 0 0,-21 0 16,0 21-16,-1 0 0,1-21 0,0 22 15,20-1-15,-20 0 0,21 0 16,-21 0-16,20 0 0,1 1 0,21-1 15,0 0-15,0 0 16,21-21-16,1 21 0,-1-21 16,21 0-16,0 0 0,1 21 15,-1 1-15,0-22 0,1 21 0,-1-21 16,0 21-16,-20 0 0,20 0 0,-21-21 16,-21 21-16,0 1 0,0-1 15,0 0-15,-21 0 0,-21 0 0,-1 0 16,1-21-16,0 22 0,-1-1 0,-20-21 15,20 0-15,1 0 0,-21 0 16,20 0-16,1 0 0,0 0 16,-1 0-16,22-21 0,0-1 0,0 22 15,0-21-15,21 0 0,0 0 16,0 0-16,21 21 0,0 0 16,0-21-16,0 21 0,22-22 0,-22 22 15,21 0-15,0 0 0</inkml:trace>
  <inkml:trace contextRef="#ctx0" brushRef="#br1" timeOffset="119340.24">6837 14880 0,'0'0'0,"0"64"31,0-43-31,0 21 0,-21 1 0,21-1 16,-22 21-16,1 1 0,0-1 0,21 1 15,-21-1-15,0 1 0,0 21 0,-1-22 16,1 22-16,0-1 0,0 1 16,0 0-16,0-1 0,-1 1 0,1-21 15,-21 20-15,21 1 0,0-22 0,-1 1 16,1-1-16,0 1 15,0-1-15,0-20 0,21-22 0,-21 21 16,21-21-16,21-63 31,21 21-31,-21-21 0,0-1 0,1 1 16,-1-22-16,21 1 0,-21-1 0,22 1 16,-1-22-16,-21 1 0</inkml:trace>
  <inkml:trace contextRef="#ctx0" brushRef="#br1" timeOffset="119628.55">6900 15050 0,'0'0'0,"0"-43"0,21-84 31,-21 106-31,0 0 0,22 21 16,-22-21-16,21 0 0,0 21 0,0 0 16,0-22-16,22 22 0,-22 0 15,0 0-15,21 0 0,-21 0 0,1 22 16,-1-1-16,0 0 0,0 0 0,-21 0 15,0 0-15,0 1 0,-21 20 16,0-21-16,-22 0 0,22 22 0,-21-22 16,-22 0-16,22 0 0,0 0 0,-1 0 15,1 1-15,0-22 0,-1 0 16,22 0-16,0 0 0,0 0 0,42-22 31,0 22-31,22-21 16,-22 21-16,21-21 0,-21 21 0,22-21 15</inkml:trace>
  <inkml:trace contextRef="#ctx0" brushRef="#br1" timeOffset="120428.49">7662 14774 0,'0'0'0,"-21"0"16,0 0-16,0 0 0,0 0 15,-1 22-15,-20-22 0,21 21 0,0 0 16,-22 0-16,22 21 0,0-20 16,0 20-16,0-21 0,0 21 0,-1-20 15,22 20-15,0-21 0,0 0 0,-21 0 16,21 1-16,0-1 0,21-21 16,1 0-16,-1 0 15,21 0-15,-21 0 0,0-21 0,1-1 16,20 1-16,-21 0 0,21 0 15,-20-21-15,-1 20 0,0 1 0,0-21 16,0 21-16,-21 0 0,0-1 0,0 1 16,0 0-16,0 42 31,0 0-31,0 1 16,-21-1-16,21 0 0,0 0 0,-21 0 15,21 22-15,0-22 0,0 0 16,0 0-16,0 0 0,21 0 15,0-21-15,0 0 0,1 0 16,20 0-16,-21 0 0,0-21 16,22 0-16,-22 21 0,0-21 0,0 0 15,0 0-15,0-1 0,1 1 0,-1-21 16,0 21-16,-21 0 0,0-1 16,0 1-16,0 0 0,0 0 15,0 42 16,0 0-31,-21 0 0,21 1 16,-21-1-16,21 21 0,0-21 0,0 0 16,0 1-16,-22-1 0,22 21 15,0-21-15,-21 0 0,21 1 16,0-1-16,0-42 31,0-1-31,0 1 0,0 0 16,21 0-16,-21-21 0,22 20 15,-1-20-15,0 21 0,0-21 16,21-1-16,-20 22 0,-1-21 0,21 21 16,-21-1-16,22 1 0,-22 0 0,21 21 15,-21 0-15,0 0 0,22 0 16,-22 21-16,21 0 0,-21 1 0,1-1 16,20 21-16,-42-21 0,0 0 0,0 22 15,0-22-15,0 21 0,0-21 16,-21 22-16,0-22 0,-22 0 0,22 0 15,0 0-15,0 1 0,0-1 0,-1 0 16,1-21-16,42 0 31</inkml:trace>
  <inkml:trace contextRef="#ctx0" brushRef="#br1" timeOffset="120804.51">9123 14330 0,'0'0'0,"21"-21"15,0 21 1,0 0-16,0 0 0,22-21 0,-22 21 16,21-22-16,1 22 0,-22 0 15,21-21-15,0 21 0,22 0 0,-22 0 16,-21 0-16,22-21 0,-22 21 15,0 0-15,-42 0 16,-21 0 0,-1 21-16,1-21 0,0 0 0,-1 0 15</inkml:trace>
  <inkml:trace contextRef="#ctx0" brushRef="#br1" timeOffset="121040.54">9144 14266 0,'127'0'16,"-254"0"-16,85 0 0,20 0 0,-20 0 0,21 0 15,21 22-15,-21-22 0,21 21 16,0 0-16,0 0 0,0 0 0,0 0 15,0 22-15,0-1 0,0 0 16,0 1-16,0 20 0,0-20 0,0 20 16,0-21-16,0 22 0,0-1 15,0 1-15,0-1 0,-21 1 16,21-1-16,-22 1 0,1-1 0,21-20 16,0 20-16,-21-20 0,21-1 0,0-21 15,0 21-15,0-20 0,0-1 16,21-21-16,0 0 0,22 0 0,-22 0 15,21 0-15,1-21 0,-1-1 0,0 1 16,1 0-16,-1-21 0,0-1 16,1 22-16</inkml:trace>
  <inkml:trace contextRef="#ctx0" brushRef="#br1" timeOffset="121712.37">9885 14796 0,'0'0'0,"0"-22"0,0 1 0,-21 21 16,-1 0-16,1-21 0,0 21 16,0 0-16,0 0 0,0 0 0,-1 21 15,1 0-15,0 1 0,0-1 0,0 0 16,0 21-16,-1-21 0,22 1 16,-21 20-16,21-21 0,0 0 0,0 0 15,0 1-15,0-1 0,0 0 16,0 0-16,21-21 0,1 0 15,20 0-15,-21 0 0,0 0 16,0-21-16,22 0 0,-22 21 0,21-21 16,-21-1-16,1 1 0,20 0 15,-21 0-15,0 0 0,-21 0 0,0-1 16,21 1-16,-21 0 0,0 0 0,0 0 16,-21 21 15,21 21-31,0 0 0,-21 0 0,21 0 15,-21 1-15,21-1 0,0 0 16,0 0-16,0 0 0,0 0 16,0 1-16,0-1 0,21 0 0,0 0 15,0-21-15,1 0 0,-1 0 16,0 0-16,0 0 0,21 0 0,-20 0 16,20 0-16,-21-21 0,21 21 0,-20-21 15,20 0-15,-21-1 0,0 1 16,0 0-16,1 0 0,-22 0 0,21-22 15,-21 22-15,0-21 0,0 0 0,-21 20 16,-1-20-16,1 0 0,0-1 16,-21 22-16,-1-21 0,1 21 0,0 21 15,-22-21-15,1 21 0,-1 0 0,1 21 16,-1-21-16,1 42 16,-1-21-16,1 22 0,20-1 0,1 0 15,0 1-15,-1 20 0,22-21 0,0 22 16,0-1-16,0-20 0,21 20 15,0-20-15,0-1 0,0 0 0,0 1 16,21-1-16,21-21 0,-21 0 0,22 0 16,-1 1-16,0-1 0,1-21 15,20 0-15,-20 0 0,20 0 0,1 0 16,-1-21-16,1-1 0,20 1 0,-20 0 16,-22 0-16</inkml:trace>
  <inkml:trace contextRef="#ctx0" brushRef="#br1" timeOffset="122103.56">10816 14499 0,'0'0'0,"0"-21"15,0 0-15,0 0 0,0 0 16,0 42 0,-21 0-16,0 21 15,0-21-15,-1 22 0,22-1 0,-21 0 16,0 1-16,0-1 0,0 22 15,0-22-15,-1 0 0,1 1 0,21-1 16,-21-21-16,21 21 0,-21-20 0,21 20 16,0-21-16,0 0 0,0 0 15,21-21-15,0 0 0,0 0 16,1 0-16,-1 0 0,21-21 16,-21 0-16,0 0 0,1 21 0,-1-21 15,0-22-15</inkml:trace>
  <inkml:trace contextRef="#ctx0" brushRef="#br1" timeOffset="122735.91">10604 14817 0,'0'0'0,"-21"0"0,0 0 15,42 0 17,0 0-17,22 0-15,-22 0 0,21 0 16,1 0-16,-1 0 0,0-21 0,1 21 15,-1 0-15,0 0 0,1 0 16,-1 0-16,-21 0 0,21 0 0,-42 21 31,0 0-31,0 0 16,-21-21-16,0 21 0,0 0 0,0 1 16,0-1-16,-1-21 0,22 21 0,0 0 15,0 0-15,22-21 31,-1 0-31,0 0 0,21 0 0,-21 0 16,22 0-16,-22-21 0,21 21 16,1-21-16,-22 0 0,21 0 15,-21 21-15,0-22 0,1 1 0,-1 0 16,0 0-16,0 21 0,-21-21 16,0 0-16,0-1 15,0 44 1,0-1-1,-21 0-15,21 0 0,-21 0 16,21 22-16,0-22 0,0 21 0,0-21 16,0 22-16,-21-1 0,21 0 15,0 1-15,-22 20 0,22-21 0,0 1 16,0 20-16,0-20 0,-21-1 16,21 0-16,0 1 0,0-1 0,-21 0 15,0-21-15,21 22 0,-21-22 16,0 21-16,-1-21 0,1 1 0,-21-1 15,21 0-15,-22 0 0,22-21 0,-21 0 16,0 0-16,20 0 0,-20 0 16,0 0-16,-1-21 0,1 21 0,0-21 15,21 0-15,-22-1 0,22 1 0,0 0 16,21 0-16,-21 0 0,21 0 16,0-1-16,0-20 0,21 21 0,0 0 15,0-22-15,22 22 0,-22-21 16</inkml:trace>
  <inkml:trace contextRef="#ctx0" brushRef="#br1" timeOffset="123016.15">11578 14711 0,'0'21'31,"0"0"-31,0 0 0,0 1 0,0-1 15,0 21-15,0 0 0,-21 1 16,21-1-16,0 0 0,-21 22 16,21-22-16,0 22 0,0-22 0,0 22 15,-21-22-15,21 0 0,-22 22 0,1-22 16,21-21-16,0 22 0,-21-1 16,0-21-16,21 0 0,0 0 0,0 1 15,0-44 16,21 1-31,0 0 0</inkml:trace>
  <inkml:trace contextRef="#ctx0" brushRef="#br1" timeOffset="123296.08">11557 14901 0,'0'0'0,"0"-42"0,42-85 31,-42 106-31,21 0 0,1 0 0,-1-1 15,0 1-15,0 21 0,0 0 0,22-21 16,-22 21-16,0 0 0,0 0 0,21 21 16,-20 0-16,-1 1 0,-21-1 15,0 0-15,0 21 0,0-21 0,0 22 16,-21-22-16,-1 0 0,-20 0 0,21 22 16,-21-22-16,-1 0 0,1-21 15,21 21-15,-22 0 0,22-21 0,0 0 16,0 21-16,0-21 0,42 0 31,0-21-31,0 21 16,0-21-16,1 0 0,20 0 0</inkml:trace>
  <inkml:trace contextRef="#ctx0" brushRef="#br1" timeOffset="123627.84">12023 14859 0,'21'0'0,"0"0"16,0 0 0,0 0-16,0 0 15,1-21-15,-1 21 0,0-21 16,21 21-16,-21-21 0,1 21 0,-1-22 16,0 1-16,0 21 0,0-21 0,-21 0 15,0 0 1,-21 21-16,0 0 0,-21 0 15,20 0-15,-20 0 0,21 0 0,-21 0 16,20 21-16,-20 0 0,21-21 16,0 21-16,0 0 0,-1 22 0,1-22 15,21 0-15,0 0 0,0 0 0,0 1 16,0-1-16,0 0 0,0 0 16,21 0-16,1-21 0,-1 21 15,0 1-15,0-22 0,21 0 0,-20 0 16,20 0-16,-21 0 0,21 0 0,1-22 15</inkml:trace>
  <inkml:trace contextRef="#ctx0" brushRef="#br1" timeOffset="123892.56">12912 14647 0,'-43'43'32,"43"-22"-17,21-21-15,1 0 16,-1 0-16,0 0 0,21 0 16,-21 0-16,22 0 0,-22 0 0,0 0 15,21 0-15,-20 0 0,-1 0 0,-42 0 47</inkml:trace>
  <inkml:trace contextRef="#ctx0" brushRef="#br1" timeOffset="124024.76">12827 14859 0,'0'21'0,"0"-42"0,0 63 0,0-20 16,0-1-1,21-21 1,0 0-16,0 0 0,1 0 0,-1 0 15,0 0-15,0 0 0,21 0 0,-20-21 16,20 21-16</inkml:trace>
  <inkml:trace contextRef="#ctx0" brushRef="#br1" timeOffset="124427.73">14012 14288 0,'0'0'0,"21"-22"0,-21-20 16,-21 42 0,0 21-16,0 0 15,0 1-15,0-1 0,21 21 0,-22-21 16,1 0-16,21 22 0,0-22 15,-21 0-15,21 0 0,0 0 0,0 1 16,0-1-16,0 0 0,21-21 16,0 21-16,1-21 0,-1 0 15,21 21-15</inkml:trace>
  <inkml:trace contextRef="#ctx0" brushRef="#br1" timeOffset="124807.84">14224 14669 0,'0'0'0,"-21"-22"0,0 1 16,21 0-16,0 0 15,0 0-15,21 21 16,0 0-16,0 0 0,21 0 16,-20 0-16,-1 0 0,0 21 15,21 0-15,-21 0 0,1 0 0,-1 1 16,0 20-16,0-21 0,-21 0 0,21 22 15,-21-22-15,0 21 0,0-21 16,0 0-16,-21 1 0,0-1 0,0 0 16,0 0-16,-1-21 0,1 21 0,0-21 15,0 0-15,0 0 0,21-21 16,0 0 0,0 0-16,0 0 0,21-1 15,-21 1-15,21-21 0,21 21 16,-20 0-16,-1-22 0,0 22 15,21 0-15,-21-21 0,1 20 0,-1 1 16,0 21-16,21-21 0,-21 21 16,1 0-16,-1 0 0,0 0 15,0 21-15,-21 0 0</inkml:trace>
  <inkml:trace contextRef="#ctx0" brushRef="#br1" timeOffset="125304.34">15240 14923 0,'0'0'0,"0"-22"0,21 1 0,-21 0 0,0 0 16,0 0-16,0 0 0,0-1 16,0 1-16,0 0 0,-21-21 0,0 21 15,0-1-15,-1 1 0,1 21 0,0 0 16,0 0-16,0 0 0,-22 0 15,22 0-15,-21 21 0,21 1 0,0-1 16,-22 0-16,22 0 0,0 21 16,0-20-16,0 20 0,-1-21 0,22 21 15,-21-20-15,21-1 0,0 0 0,0 0 16,0 0-16,21 0 0,1 1 16,-1-22-16,0 0 0,21 0 15,1 0-15,-22 0 0,21 0 0,0 0 16,1 0-16,-22-22 0,21 1 0,-21 0 15,22 21-15,-22-21 0,0 0 16,0-22-16,0 22 0,1 0 0,-22 0 16,0 0-16,0 0 0,0-1 0,0 1 15,0 42 17,0 1-32,-22-1 15,1 0-15,21 21 0,0-21 0,0 1 16,0-1-16,0 0 0,0 0 0,0 0 15,0 0-15,0 1 0,0-1 16,43 0-16,-22-21 0,21 0 16,0 21-16,1-21 0,-1 0 0,22 0 15,-22 0-15</inkml:trace>
  <inkml:trace contextRef="#ctx0" brushRef="#br1" timeOffset="125964.23">16129 14732 0,'0'0'0,"-21"-21"0,0 0 0,-1 0 16,1-1-16,0 22 0,0 0 0,-21 0 16,20 0-16,1 0 15,-21 0-15,21 22 0,0-1 0,-22 0 16,22 21-16,0-21 0,0 1 0,0 20 16,-1-21-16,1 21 0,21-20 15,0-1-15,0 21 0,0-21 0,0 0 16,0 22-16,21-22 0,1-21 0,-1 21 15,0 0-15,0-21 0,0 0 16,22 0-16,-22 0 0,21 0 0,-21 0 16,0-21-16,22 21 0,-22-21 0,0 0 15,0 0-15,0-22 0,1 22 16,-1-21-16,0 21 0,-21-22 16,0 1-16,21-22 0,-21 22 0,21-21 15,-21 20-15,0-20 0,0-1 16,0 22-16,0 0 0,0-1 0,0 1 15,0 21-15,0 0 0,0 42 32,0 0-32,0 0 0,-21 21 0,21 1 15,-21-1-15,21 0 0,-21 1 0,21 20 16,0-20-16,0-1 0,0 0 16,0 1-16,0-1 0,0 0 0,0 1 15,0-22-15,0 0 0,0 21 0,21-21 16,0 1-16,0-22 0,22 21 15,-22-21-15,0 0 0,0 0 16,21 0-16,-20 0 0,20-21 0,-21 21 16,0-22-16,0 1 0,1 0 15,-1 0-15,0 0 0,0-22 0,0 22 16,-21 0-16,21-21 0,-21 21 0,0-1 16,0 44 15,-21-1-31,21 0 0,-21 21 15,21-21-15,0 1 0,0-1 16,0 0-16,0 0 0,0 0 16,0 0-16,0 1 15,21-22-15,0 0 16,1 0-16,-1 0 0,0-22 16,0 1-16</inkml:trace>
  <inkml:trace contextRef="#ctx0" brushRef="#br1" timeOffset="126116.72">16700 14605 0,'0'0'16,"0"-21"-16,0 0 15,-21 21-15,0 0 0,0 0 16,0 0-16,21 21 16,0 0-16,0 0 15,0 0-15,21 1 16,0-1-16</inkml:trace>
  <inkml:trace contextRef="#ctx0" brushRef="#br1" timeOffset="126499.8">17124 14732 0,'0'-21'16,"0"0"-16,-21 21 15,-1 0-15,1 0 0,0 0 0,0 0 16,0 0-16,0 21 0,-1 0 15,1 0-15,0 0 0,0 1 16,21-1-16,0 0 0,-21 0 0,21 0 16,0 22-16,0-22 0,0 0 0,0 0 15,0 0-15,0 0 0,0 1 16,21-1-16,0 0 0,-21 0 0,21-21 16,0 0-16,1 0 0,-1 0 15,0 0-15,0 0 0,21 0 0,-20-21 16,-1 21-16,0-21 0,0 0 0,0-1 15,-21 1-15,0-21 0,21 21 0,-21 0 16,0-22-16,0 22 0,0-21 16,0 21-16,0-22 0,-21 22 15,0 0-15,0 21 0,21-21 0,-42 21 16,20 0-16,1 0 0,0 0 16,0 0-16,0 0 0,0 21 15,21 0 1,21-21-16</inkml:trace>
  <inkml:trace contextRef="#ctx0" brushRef="#br1" timeOffset="126860.66">17632 14478 0,'0'0'0,"0"-42"16,0 63 15,-21 0-15,21 0-16,0 0 0,0 1 15,-22-22 17,22-22-17,0 1-15,22 0 16,-22 0-16,21 0 0,-21 0 15,21-1-15,0 22 0,-21 22 32,0-1-32,0 0 15,0 0-15,0 21 0,-21-20 16,0-1-16,0 21 0,-1-21 0,1 0 16,21 1-16,-21-1 0,0 0 0,21 0 15,0 0-15</inkml:trace>
  <inkml:trace contextRef="#ctx0" brushRef="#br1" timeOffset="127396.02">17886 14118 0,'0'0'0,"-21"0"15,21-21 1,21 21 0,0 0-1,0 0-15,0 0 0,0 0 16,1 0-16,-1 0 0,0 0 0,0 0 15,0 0-15,0-21 0,1 21 0,-1 0 16,0 0-16,0 0 0,0 0 16,0 21-16,1 0 15,-22 0-15,0 1 16,0-1-16,0 21 0,0-21 16,0 0-16,0 22 0,0-1 0,0 0 15,0 1-15,0-1 0,21 22 16,-21-22-16,21 0 0,-21 1 15,0-1-15,0 0 0,0 1 0,0-1 16,-21 0-16,0 1 0,-1-1 0,1-21 16,0 21-16,0 1 0,0-1 15,-22-21-15,22 22 0,-21-22 0,0 0 16,20 0-16,-20 0 0,0 0 0,-1 1 16,1-1-16,21-21 0,0 21 0,0 0 15,-1-21-15,1 0 0,0 0 16,0 0-16,0-21 15,21 0 1,-21 21-16</inkml:trace>
  <inkml:trace contextRef="#ctx0" brushRef="#br1" timeOffset="128327.82">5292 13272 0,'0'0'0,"42"0"0,64-85 31,-106 64-31,0 0 16,-21 21-16,-1 0 15,1-22-15,0 22 0,-21 0 0,21 0 16,-1 0-16,-20 0 0,0 0 16,-1 22-16,1-1 0,-21 0 15,-1 0-15,-21 0 0,22 22 0,-22-1 16,-21 0-16,22 22 0,-22-1 15,21 22-15,-21 0 0,22 20 0,-1-20 16,0 21-16,1 21 0,-1-21 16,22 21-16,-1 0 0,1 0 0,-1-21 15,22 21-15,21-22 0,21 1 16,0 0-16,0 0 0,21-21 0,0-1 16,21 1-16,22-22 0,-1 22 0,1-21 15,-1-22-15,22 21 0,0-20 16,-1-1-16,22 0 0,0 1 15,0-22-15,0 0 0,-1 0 0,1 0 16,0-21-16,0 0 0,0 0 16,-22 0-16,1 0 0,21 0 0,-21-21 15,-22 0-15,1 0 0,-1 0 0,1-22 16,-22 22-16,21-21 0</inkml:trace>
  <inkml:trace contextRef="#ctx0" brushRef="#br1" timeOffset="129464.57">18457 13441 0,'0'0'0,"0"-21"0,21 21 47,1 0-31,-1 21-16,0-21 0,0 21 15,21 21-15,1-20 0,-1-1 0,0 21 16,22 0-16,-1 22 0,-20-22 16,41 22-16,-20-22 0,-1 22 0,1-1 15,-1 22-15,1-22 0,-1 22 0,-20 0 16,-1 20-16,-21-20 0,-21 0 16,0 21-16,0-22 0,-21 22 0,-21-21 15,-1 21-15,-20-22 0,-1 1 16,-20 0-16,20-1 0,-20-20 15,-1 20-15,0-20 0,1-1 0,-22-20 16,21 20-16,0-20 0,1 20 0,-1-21 16,0 1-16,22-22 0,-1 21 15,1-21-15,21 1 0,-1-1 0,1 0 16,21 0-16,0-21 0,-1 21 0,1-21 16,21 21-1,21-21 79,-21-21-94,0 0 16,22 0-16,-1 0 0</inkml:trace>
  <inkml:trace contextRef="#ctx0" brushRef="#br1" timeOffset="130484.69">20214 14055 0,'0'0'0,"0"-21"15,0-1 1,21 22-1,0 0-15,1-21 16,-1 21-16,21 0 0,-21 0 0,22-21 16,-1 21-16,0 0 0,1 0 15,20 0-15,-21 0 0,1 0 0,-1 0 16,0 0-16,1 0 0,-22 0 16,0 0-16,-63 0 31,21 0-31,-22 0 0,1 0 0,0 0 15,-1 0-15,1 0 0,0 0 16,-1 0-16,1 0 0,0 0 0,20 0 16,-20 0-16,21 0 0,0-21 15,0 21-15,-1 0 16,1 0 0,21 21 15,0 0-16,-21 0-15,21 1 0,-21 20 16,21-21-16,-21 21 0,21 1 0,0 20 16,-21-20-16,-1 20 0,22 1 15,-21-1-15,21 22 0,0-22 0,-21 1 16,0-1-16,21 1 0,-21-1 16,21 1-16,0-22 0,0 22 0,0-22 15,0 21-15,0-20 0,0-1 0,0 0 16,0-20-16,21-1 0,0 21 15,0-21-15,0-21 0,1 21 0,20 1 16,-21-22-16,21 0 0,-20 0 16,20 0-16,0 0 0,1 0 15,-1 0-15,0 0 0,1 0 0,-22-22 16,21 22-16,-21-21 0,22 21 0,-22-21 16,0 21-16,0-21 0,0 0 15,0 0-15,1-1 0</inkml:trace>
  <inkml:trace contextRef="#ctx0" brushRef="#br1" timeOffset="131244.67">21442 14245 0,'-21'-21'16,"-1"21"0,1 0-16,42 0 47,1 0-47,-1-21 0,0 21 0,0 0 15,21 0-15,-20 0 0,-1 0 16,0 0-16,21 0 0,-21 0 0,1 0 15,-22 21-15,0 0 16,0 0-16,0 22 0,0-22 16,-22 0-16,1 21 0,-21-20 0,21 20 15,-22-21-15,1 0 0,0 0 16,-1 1-16,22-1 0,-21 0 0,21 0 16,0-21-16,-1 0 0,1 21 0,42-21 31,1-21-16,-1 21-15,0 0 0,21-21 0,-21 21 16,22-21-16,-22 21 0,21 0 16,1 0-16,-22 0 0,21 0 0,0 21 15,1 0-15,-1 0 0,-21 0 16,22 1-16,-22-1 0,0 0 0,0 21 16,0-21-16,-21 1 0,0 20 15,0-21-15,0 0 0,-21 0 16,-21 1-16,21-1 0,-22 0 0,1 0 15,-22-21-15,22 21 0,-21 0 0,20-21 16,-20 0-16,20 0 0,-20 22 16,21-22-16,-1 0 0,1 0 0,0 0 15,20 0-15,1 0 0,0 0 0,0-22 16,21 1-16,0 0 16,21 0-1,0 21-15,0-21 0,22 0 0,-1 21 16,0-22-16</inkml:trace>
  <inkml:trace contextRef="#ctx0" brushRef="#br1" timeOffset="131796.22">22267 13991 0,'0'0'0,"21"0"16,1-21-16,-1 21 15,21 0-15,0 0 0,1-21 16,-1 21-16,22 0 0,-22 0 16,21 0-16,-20 0 0,20 0 0,-20 0 15,-1 0-15,0 0 0,-21 0 16,1 0-16,-1 0 0,0 0 0,-21 21 15,0 0-15,0 0 0,0 1 16,0-1-16,0 21 0,0-21 16,0 22-16,0-22 0,0 21 0,0 22 15,0-22-15,0 0 0,0 22 0,0-1 16,21-20-16,-21 20 16,21-21-16,0 22 0,-21-1 0,0-20 15,0-1-15,22 22 0,-22-22 0,0 21 16,0-20-16,0 20 0,0-20 15,0-1-15,-22 0 0,-20 1 0,21-1 16,-21 0-16,-1-21 0,1 22 0,-22-22 16,22 0-16,-21 0 0,-1 0 15,1-21-15,20 22 0,-20-22 0,-1 0 16,1 0-16,20 0 0,1 0 16,0 0-16,21 0 0,-22 0 0,22 0 15,0 0-15,0 0 0,0-22 16,21 1-16,0 0 15,0 0 1,21 21-16,-21-21 16,21 21-16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1T03:35:44.2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825 1270 0,'0'-21'0,"0"0"16,0 0-1,0-1 17,0 44 46,0-1-78,0 0 15,-21 0-15,21 0 16,0 0-16,0 1 0,0-1 16,0 0-16,0 0 15,-21 0-15,21 0 0,0 1 16,0-1-16,0 0 0,0 0 16,0 0-16,0 0 15,0 1-15,0-1 0,0 0 16,0 0-16,0 0 15,21 0 1,-21 1 0,21-22-16,1 0 15,-1 0 1,0 0 0,-21-22-16,21 22 15,-21-21-15,0 0 16,21 21-16,-21-21 0,21 0 0,-21 0 15</inkml:trace>
  <inkml:trace contextRef="#ctx0" brushRef="#br0" timeOffset="607.91">910 783 0,'0'0'16,"0"64"-1,0-43-15,0 0 16,0 0-16,21-21 47,0 0-47,1-21 31,-22 0-31,21 0 0,-21 0 16,0-1-16,0 1 15,-21 21 1,-1 0 0,1 0-1,0 21 1,21 1-16,0-1 16,0 0-16,0 0 15</inkml:trace>
  <inkml:trace contextRef="#ctx0" brushRef="#br0" timeOffset="2319.94">1566 1334 0,'0'-43'31,"-21"43"-31,21-21 16,-21 21-16,21-21 0,-21 21 15,0 0-15,-1 0 0,1 0 16,0 0-16,0 0 16,0 0-1,0 0-15,-1 21 16,1-21-16,21 21 16,-21-21-16,21 21 0,-21 1 0,21-1 15,-21-21-15,0 21 0,21 0 16,0 0-16,-22 0 0,1 1 15,21-1-15,-21 0 0,21 0 16,0 0-16,0 0 16,0 1-16,0-1 15,0 0-15,0 0 0,21 0 16,0-21 0,-21 21-16,22-21 15,-1 0-15,-21 22 16,21-22-16,0 0 0,0 0 15,0 0-15,1 0 0,-1 0 16,0 0-16,0 0 16,0-22-16,0 22 0,-21-21 15,22 21-15,-1-21 0,0 0 0,0 0 16,0 0-16,-21-1 16,21 1-16,1 21 0,-22-21 15,21 0-15,-21 0 0,21 0 16,0-1-16,-21 1 15,0 0-15,21 0 0,-21 0 16,21 0-16,-21-1 0,22 1 16,-22 0-16,0-21 0,0 21 0,21-1 15,-21 1-15,21 0 0,-21 0 16,0-21-16,0 20 0,21 1 0,-21 0 16,21-21-16,-21 21 0,21-1 15,-21-20-15,0 21 0,0 0 16,22 0-16,-22-1 0,0 1 0,21 0 15,-21 0-15,0 0 16,0 0-16,0-1 16,0 1-1,0 0-15,0 0 16,-21 21 31,-1 0-32,1 0 1,0 0-16,0 21 16,21 0-1,-21-21-15,0 21 16,-1-21-16,22 22 16,0-1-16,-21 0 0,0 0 15,21 0-15,-21 0 16,21 1-16,0-1 15,0 0-15,0 0 0,0 0 0,0 0 16,0 22-16,0-22 0,0 0 16,0 0-16,0 0 0,0 1 15,0-1-15,0 0 0,0 0 0,0 0 16,0 0-16,0 1 0,0-1 16,0 0-16,0 0 0,0 0 0,0 0 15,0 1-15,0-1 0,0 0 16,0 0-16,0 0 15,0 0-15,0 1 16,0-1-16,0 0 16,0 0-16,0 0 15,0 0-15,0 1 16,21-22-16,-21 21 0,21 0 16,0-21-1,-21 21-15,0 0 0,22-21 16,-1 21-16,-21 1 15,21-22 1,-21 21 0,21-21-16,0 0 15,0 0 1,1 0 0,-1-21-16,-21-1 0,21 22 15,0-21-15,0 21 16,-21-21-16,21 0 0,1 0 15,-22 0 1,21 21-16,-21-22 0,21 22 16,-21-21-16,0 0 15,21 21 17,0 0 14,-21-21-14</inkml:trace>
  <inkml:trace contextRef="#ctx0" brushRef="#br1" timeOffset="19804.31">1249 2096 0,'0'0'0,"-21"-64"31,21 43-31,0 0 16,0 0-16,-22 21 15,22 21 16,0 0-15,0 0-16,0 0 16,0 0-16,0 1 0,0-1 15,0 21-15,0-21 0,0 22 16,0-22-16,0 21 0,0 0 0,0 1 16,0 20-16,0-20 0,0-1 15,0 21-15,22-20 0,-22-1 0,21 22 16,0-22-16,-21 0 0,21 1 15,0-1-15,-21 21 0,21-20 16,1-1-16,-22 0 0,21 22 0,0-22 16,0 1-16,0 20 0,0-21 15,1 1-15,-1 20 0,0-20 0,0-1 16,0 0-16,0 1 16,22-1-16,-22 0 0,0 1 0,0-1 15,0 0-15,1 1 0,20-22 16,-21 21-16,0 0 0,0 1 0,1-1 15,20 0-15,-21 1 0,0-1 16,0 0-16,22 1 0,-22-1 0,0 0 16,21 1-16,1-22 0,-22 21 15,21-21-15,1 1 0,-1 20 0,0-21 16,1 0-16,-22 0 0,21-21 0,0 22 16,22-1-16,-22-21 0,1 0 15,-1 0-15,0 0 0,1 0 0,-1 0 16,0 0-16,1 0 0,-1 0 15,0 0-15,1 0 0,-1 0 16,0 0-16,1 0 0,-1 0 0,0-21 16,1 21-16,20-22 0,-21 22 15,1-21-15,-1 0 0,22 21 0,-22-21 16,0 0-16,1 0 0,-1-1 0,0 1 16,1 0-16,-1 0 0,0 0 15,-21 0-15,22-1 0,-1-20 0,0 21 16,-20-21-16,20 20 0,0-20 15,-21 21-15,22-21 0,-1-1 0,-21 22 16,22-21-16,-1-1 0,0 1 0,1 21 16,20-21-16,-21-1 0,1 22 15,-1-21-15,0-1 0,22 1 16,-22 21-16,1-43 0,20 22 0,-21 0 16,1-1-16,20-20 0,-20 21 15,-1-1-15,0-20 0,1 20 0,-1-20 16,-21 21-16,21-1 0,1 1 0,-22-22 15,21 22-15,-21 0 0,1-1 16,-1-20-16,0 21 0,0-1 0,0-20 16,0 20-16,1-20 0,-1 21 15,-21-1-15,21-20 0,0 20 0,0 1 16,0 0-16,-21 21 0,22-22 0,-1 1 16,-21 21-16,21-22 0,-21 22 15,0-21-15,21 21 0,0-22 16,-21 22-16,0 0 0,21-21 15,-21 21-15,22-22 0,-22 22 0,0 0 16,21-21-16,0 20 0,-21-20 0,21 21 16,-21 0-16,0 0 0,0-1 15,0 1-15,-21 21 32,0 0-32,0 0 15,-1 0-15,1 0 16,-21 0-16,21 21 0,0 1 15,-1-22-15,1 21 0,-21 0 0,21-21 16,-22 21-16,22 0 0,-21 0 16,21 1-16,-22-22 0,22 21 0,0 0 15,0 0-15,0-21 0,0 21 16,-1-21-16,22 21 16,22-21-1,-1 0 1,0-21-16,0 21 0,0-21 15,22 0-15,-22 21 0,0-21 0,21 0 16,-21-1-16,1 1 16,20 21-16,-21-21 0,0 0 0,22 0 15,-22 0-15,0-1 0,21 1 16,-21 0-16,1 21 0,-1-21 0,0 21 16,0-21-16,0 0 15,0 21 1,1 0-1,-22 21-15,0 0 16,0 0-16,0 21 0,0-20 0,0 20 16,0 0-16,0 1 0,0-1 15,21 0-15,-21 1 0,21 20 0,-21-21 16,0 1-16,21-1 0,0 0 16,0 1-16,-21-22 0,22 21 0,-1-21 15,-21 22-15,0-22 0,21 0 16,0 0-16,-21 0 0,0 1 15,21-22-15,-21 21 16,-21-21 0,0 0-1,0 0-15,0 0 0,-22-21 0</inkml:trace>
  <inkml:trace contextRef="#ctx0" brushRef="#br1" timeOffset="20419.16">1757 2434 0,'0'0'0,"21"0"15,0 0 1,-21 21-16,0 1 16,0-1-16,0 0 0,0 21 15,0-21-15,0 22 0,0-1 0,0-21 16,0 22-16,0-1 0,0-21 16,0 21-16,0-20 0,0 20 0,0-21 15,0 0-15,0 0 0,-21-21 16,21 22-16,0-1 0,0-42 47,0-1-32,0 1-15</inkml:trace>
  <inkml:trace contextRef="#ctx0" brushRef="#br1" timeOffset="20666.97">1778 2455 0,'21'-21'16,"0"21"0,0 21-16,-21 1 15,22-1-15,-22 0 0,21 0 0,0 21 16,-21-20-16,21 20 0,0 0 16,-21-21-16,0 1 0,21 20 0,-21-21 15,22 0-15,-22 0 0,0 1 16,21-1-16,-21 0 0,21-21 0,-21 21 15,21-21 17,-21-21-17</inkml:trace>
  <inkml:trace contextRef="#ctx0" brushRef="#br1" timeOffset="20928.11">2201 2350 0,'0'0'0,"0"21"31,-21 0-31,21 0 0,-21 21 16,21-20-16,-21 20 0,21 0 0,0 1 16,-21-1-16,-1-21 0,1 21 15,21 1-15,0-1 0,-21-21 0,21 0 16,-21 1-16,21-1 15,0 0-15,0 0 0,0 0 0,21-42 47,0 0-47</inkml:trace>
  <inkml:trace contextRef="#ctx0" brushRef="#br1" timeOffset="21315.16">2349 2625 0,'0'21'0,"-21"0"16,0 0-16,0 0 16,21 22-16,-21-22 0,0 0 0,21 0 15,0 0-15,-22 1 0,22-1 16,0 0-16,0 0 0,0 0 15,0 0-15,22-21 16,-1 0-16,0 0 0,0 0 16,0 0-16,22 0 0,-22 0 0,0 0 15,0-21-15,0 21 0,0-21 0,1 0 16,-22 0-16,21 0 16,-21-1-16,0 1 0,0 0 0,0 0 15,0 0-15,-21 0 0,-1-1 16,1 1-16,0 21 0,0 0 0,0-21 15,0 21-15,-1 0 0,1 0 16,0 0-16,0 0 0,21 21 16,-21-21-16,42 0 31,0 0-31</inkml:trace>
  <inkml:trace contextRef="#ctx0" brushRef="#br1" timeOffset="21635.08">2815 2286 0,'0'0'0,"0"21"31,0 0-15,0 1-16,0-1 0,-21 21 15,21 0-15,0-20 0,-21 20 0,21 0 16,-21 1-16,21-1 0,0 0 16,0-21-16,0 22 0,-22-22 15,22 21-15,0-21 0,0 1 0,0-1 16,0 0-16,0 0 0,0 0 16,22-21-16,-1 0 15,0 0-15,0 0 16,0-21-16,-21 0 0,21 21 15,-21-21-15,22 0 0,-22-1 16</inkml:trace>
  <inkml:trace contextRef="#ctx0" brushRef="#br1" timeOffset="21840.22">2625 2582 0,'0'0'0,"21"0"31,0 0-31,0 0 16,0 0-16,0 0 0,22-21 0,-22 21 15,21 0-15,-21-21 0,22 21 0,-22 0 16,0-21-16,0 21 0,0 0 16</inkml:trace>
  <inkml:trace contextRef="#ctx0" brushRef="#br1" timeOffset="22372.11">2011 3260 0,'21'63'15,"-21"-42"-15,0 1 16,0 20-16,0 0 0,0-21 16,0 22-16,0-22 0,0 21 0,0 1 15,0-22-15,0 0 0,0 0 16,0 0-16,0 0 0,0 1 0,0-1 16,0-42 30,0-1-46</inkml:trace>
  <inkml:trace contextRef="#ctx0" brushRef="#br1" timeOffset="22675.66">1990 3281 0,'0'0'15,"0"-64"1,0 43-16,0 0 15,21 21-15,0-21 0,0 21 16,0 0-16,22-21 0,-22 21 16,21 0-16,-21 0 0,22 0 15,-22 21-15,21 0 0,-21 0 16,-21 0-16,0 1 0,0 20 0,0-21 16,0 21-16,-21-20 0,0 20 15,-21-21-15,20 0 0,-20 22 0,21-22 16,0 0-16,-22 0 0,22-21 15,21 21-15,-21-21 0,42-21 32,0 21-17,1-21-15,-1 21 0</inkml:trace>
  <inkml:trace contextRef="#ctx0" brushRef="#br1" timeOffset="23087.51">2349 3514 0,'-21'0'32,"21"-21"-17,21 21-15,1 0 16,-1 0-16,0 0 0,0 0 15,0 21-15,0-21 16,-21 21-16,22 0 0,-22 0 0,21 0 16,-21 1-16,0-1 0,0 0 15,0 0-15,0 0 0,0 0 0,0 1 16,-21-1-16,-1-21 31,22-21-15,22-1-1,-22 1-15,0 0 0,21 0 0,0 0 16,-21 0-16,21-1 16,0 1-16,-21 0 0,21 0 0,1 0 15,-1 21 1,-21-21-16,21 21 0</inkml:trace>
  <inkml:trace contextRef="#ctx0" brushRef="#br1" timeOffset="23443.09">2794 3662 0,'0'0'0,"21"21"16,0-21-1,0 0 1,1-21-16,-1 21 15,-21-21-15,21 0 0,0 21 0,0-22 16,-21 1-16,0 0 0,21 0 16,-21 0-16,0 0 0,0-1 15,-21 22 1,0 0-16,0 0 16,0 22-16,0-22 0,21 21 15,-22 0-15,1 0 0,0 0 16,21 0-16,0 1 0,-21-1 0,21 0 15,-21 0 1,21 0-16,0 0 0,0 1 16,21-22-1,0 0-15,0 0 0,0 0 16,1 0-16,-1 0 0</inkml:trace>
  <inkml:trace contextRef="#ctx0" brushRef="#br1" timeOffset="23824.05">3281 3514 0,'0'-21'16,"-21"21"-16,-1 0 16,1 0-16,-21 0 0,21 21 0,0-21 15,-1 21-15,1 0 0,21 0 16,-21 0-16,21 1 15,0-1 1,21-21-16,0 21 0,1-21 16,-1 0-16,0 0 0,0 21 15,0-21-15,0 0 0,1 21 16,-1-21-16,-21 21 16,0 1-1,-21-22-15,-1 0 0,1 0 16,0 21-16,0-21 0,0 0 15,0 0-15,-1 0 0,1 0 0,0 0 16,0 0-16,0 0 16,21-21 15,0-1-31,21 22 16</inkml:trace>
  <inkml:trace contextRef="#ctx0" brushRef="#br1" timeOffset="24172.13">3387 3620 0,'21'0'15,"0"-22"1,0 22-16,0-21 0,0 21 15,-21-21-15,22 21 0,-1 0 0,-21-21 16,0 0-16,-21 21 31,-1 0-31,1 0 0,0 0 16,0 21-16,0 0 0,0-21 16,-1 21-16,22 0 0,-21 1 0,21-1 15,0 0-15,0 0 16,0 0-16,0 0 15,21-21-15,1 0 16,-1 0-16,0 0 0,21 0 16,-21 0-16,1 0 0,-1 0 0,0-21 15</inkml:trace>
  <inkml:trace contextRef="#ctx0" brushRef="#br1" timeOffset="24608.1">3725 3493 0,'0'21'32,"0"0"-17,0 0-15,0 0 16,0 0-16,0 1 0,0-1 16,0 0-16,0 0 0,0 0 15,-21-21-15,21 21 16,-21-21-16,21-21 47,0 0-47,0 0 15,0 0-15,0 0 0,0-1 16,21 1-16,-21 0 0,21 0 16,0 0-16,1 0 0,-1-1 0,0 22 15,0-21-15,0 21 0,0 0 16,22 0-16,-22 0 0,0 0 15,0 21-15,-21 1 0,0-1 16,0 0-16,0 0 0,0 0 16,0 0-16,0 1 0,0-1 0,0 0 15,-21 0-15,0 0 0,21 0 16,0-42 15,0 0-15</inkml:trace>
  <inkml:trace contextRef="#ctx0" brushRef="#br1" timeOffset="24899.31">4127 3069 0,'22'0'15,"-22"21"1,0 1-16,0-1 16,0 21-16,0-21 0,0 22 0,0-1 15,-22-21-15,22 21 0,0 1 16,0-1-16,-21-21 0,21 22 0,0-22 16,0 0-16,0 21 0,0-21 15,0 1-15,0-1 16,21-21-1,1 0 1,-1 0-16,-21-21 0,0-1 0,21 22 16</inkml:trace>
  <inkml:trace contextRef="#ctx0" brushRef="#br1" timeOffset="25151.33">4022 3323 0,'0'0'0,"42"0"31,-21 0-31,0-21 0,0 21 16,1 0-16,20 0 0,-21-21 0,21 0 16,-20 21-16,-1 0 0,21 0 0,-21-21 15,0 21-15,-42 0 47,0 0-47,0 0 0</inkml:trace>
  <inkml:trace contextRef="#ctx0" brushRef="#br0" timeOffset="30916.03">6265 1101 0,'0'0'0,"0"-21"0,0-1 16,0 1-16,0 0 15,0 0-15,0 0 0,0 0 0,0-1 16,0 1-16,0 42 47,0 1-47,0 20 0,0-21 15,0 21-15,0-20 0,0 20 16,0 0-16,0-21 0,0 22 16,0-22-16,0 21 0,0-21 0,0 1 15,0-1-15,0 0 0,0 0 16,0 0-16,-21-21 0,21 21 15,0-42 17,0 0-32,0 0 15,0 0-15,0 0 0,0-1 16,0 1-16,0-21 0,0 21 0,0-22 16,21 22-16,-21-21 0,21 21 15,1 0-15,-1-22 0,0 22 0,21 0 16,-21 0-16,22 0 0,-22-1 15,21 22-15,1 0 0,-1 0 0,0 0 16,-21 0-16,22 22 0,-22-1 16,0 21-16,0-21 0,0 22 0,-21-22 15,0 21-15,0 0 0,0-20 16,0 20-16,0-21 0,0 0 0,0 22 16,-21-22-16,0 0 0,0-21 15,21 21-15,-21 0 0,0-21 16,21 21-16,-22-21 0,22-21 62</inkml:trace>
  <inkml:trace contextRef="#ctx0" brushRef="#br0" timeOffset="31468.03">7408 1143 0,'0'0'0,"0"-21"0,0 0 0,0 0 0,0-1 16,0 1-16,0 0 15,-21 0-15,21 0 0,-21 0 0,0-1 16,0 22-16,-1 0 0,1 0 15,0 0-15,0 0 0,-21 0 0,20 22 16,1-1-16,-21 0 0,21 21 16,0-21-16,-1 22 0,1-1 0,0-21 15,0 22-15,0-1 0,21-21 16,0 21-16,0-20 0,0-1 16,0 0-16,0 0 0,0 0 15,21 0-15,0-21 0,0 0 0,0 22 16,1-22-16,-1 0 0,0 0 0,0 0 15,0 0-15,0-22 0,22 1 16,-22 21-16,0-21 0,0 0 0,0 0 16,-21-22-16,22 22 0,-1 0 15,-21-21-15,21 21 0,-21-22 0,0 22 16,0 0-16,0 0 0,0 0 16,0-1-16,0 44 31,0-1-31,0 0 0,0 0 15,0 0-15,0 0 0,0 22 0,0-22 16,0 0-16,0 0 0,0 0 16,0 1-16,0-1 0,0 0 0,0 0 15,0 0-15,21-21 16,0 21-16,0-21 0,1 0 0,-1 0 16,0 0-16,0 0 0,0-21 15,0 0-15</inkml:trace>
  <inkml:trace contextRef="#ctx0" brushRef="#br0" timeOffset="32175.9">7874 995 0,'0'0'0,"0"-21"32,-21 21-32,21 21 0,0 0 0,0 0 15,0 0-15,0 1 0,-21-1 0,21 0 16,0 21-16,0-21 0,0 1 15,0-1-15,-22 21 0,22-21 0,0 0 16,0 1-16,0-1 0,0 0 16,-21 0-16,21 0 15,-21-21-15,21-21 32,0 0-17,0 0-15,0 0 16,0-1-16,0 1 0,0 0 0,0 0 15,0 0-15,21-22 0,0 22 16,1 0-16,-22 0 0,21 0 0,0-22 16,0 22-16,0 0 0,0 21 0,1-21 15,20 21-15,-21 0 0,0 0 16,0 0-16,1 0 0,-1 0 0,0 21 16,-21 0-16,21 0 0,0 1 15,-21 20-15,0-21 0,0 21 0,21-20 16,-21 20-16,0-21 15,0 0-15,0 0 0,0 1 0,0-1 16,0 0-16,0 0 0,-21-21 16,21 21-16,-21-21 31,21-21-31,0 0 16,0 0-16,0 0 0,0-1 15,0 1-15,21-21 0,0 21 0,-21 0 16,22-22-16,-1 22 0,0 0 15,21-21-15,-21 20 0,22 1 0,-22 0 16,21 0-16,-21 21 0,22 0 16,-1 0-16,-21 0 0,22 0 15,-22 21-15,0 0 0,0 0 16,0 1-16,-21 20 0,0-21 0,0 21 16,0-20-16,0-1 0,-21 21 0,0-21 15,0 0-15,0 1 0,-1-1 16,1 0-16,0 0 0,0 0 0,21 0 15,21-42 17,0 0-32,0 0 15,22 0-15</inkml:trace>
  <inkml:trace contextRef="#ctx0" brushRef="#br0" timeOffset="32572.04">8975 1207 0,'0'0'0,"-22"0"0,22 21 0,0 0 15,22-21 1,-1 0 0,0 0-16,0 0 0,0 0 0,22 0 15,-22-21-15,0 21 0,21-21 16,-21-1-16,22 1 0,-22 0 15,0 0-15,21 0 0,1-64 16,-43 43-16,0 21 16,0-1-16,0 1 0,0 0 0,0 0 15,-21 21-15,-1 0 0,1 0 16,0 0-16,0 21 0,-21 0 0,20 0 16,1 1-16,-21 20 0,21 0 15,0 1-15,-1-1 0,1 0 0,0-21 16,0 22-16,21-1 0,0-21 0,0 22 15,0-22-15,0 0 0,21 0 16,0 0-16,22-21 0,-22 0 0,21 21 16,0-21-16,-20 0 15,20 0-15,0 0 0,1-21 0,-1 0 16,-21 21-16,21-21 0,-20 0 0,-1 0 16</inkml:trace>
  <inkml:trace contextRef="#ctx0" brushRef="#br1" timeOffset="43688.08">7810 1736 0,'0'0'0,"0"-21"16,0-1-16,0 1 15,0 0-15,0 0 16,22 21-16,-22-21 16,0 0-16,0-1 31,0 1-31,0 42 78,0 1-62,0-1-16,0 0 0,0 0 0,0 0 15,0 22-15,0-22 0,0 0 16,0 21-16,0-21 0,0 1 0,0 20 15,0-21-15,0 21 0,0-20 0,0-1 16,0 21-16,0-21 0,0 0 16,0 22-16,0-22 0,0 0 0,0 21 15,0-20-15,0 20 0,0 0 16,0 1-16,0-1 0,0 0 16,21 1-16,-21-1 0,0 0 0,21 1 15,-21-1-15,0 0 0,0-21 16,21 22-16,0-1 0,-21 0 0,21-20 15,-21 20-15,22 0 0,-22-21 16,21 22-16,-21-1 0,0 0 0,21-20 16,0 20-16,-21 0 0,21 1 0,-21-1 15,0 0-15,0 1 0,21-1 16,1 0-16,-22-21 0,0 22 0,21-1 16,-21-21-16,21 22 0,-21-22 15,21 21-15,0-21 0,-21 0 0,21 1 16,1-1-16,-1 0 0,0 0 15,0 0-15,-21 0 0,21 1 16,0-1-16,1-21 0,-1 21 0,21 0 16,-21 0-16,0 0 0,1 1 0,20-22 15,-21 21-15,0 0 0,22 0 16,-22 0-16,0-21 0,21 21 0,-21 1 16,1-1-16,20 0 0,-21-21 0,21 21 15,-20 0-15,20-21 0,-21 21 16,21 1-16,1-22 0,-22 21 0,21-21 15,-21 0-15,22 21 0,-22-21 0,21 0 16,-21 0-16,1 21 0,-1-21 16,21 0-16,-21 0 0,0 0 15,22 0-15,-22 0 0,0 0 0,21 0 16,-20 0-16,20 0 0,0 0 16,1 0-16,-1 0 0,-21 0 0,21-21 15,1 21-15,-1-21 0,0 21 0,1-21 16,-22 21-16,21-22 0,1 1 15,-1 21-15,-21-21 0,21 21 0,1-21 16,-22 0-16,21 21 0,-21-21 0,1-1 16,20 22-16,-21-21 0,0 0 15,22 21-15,-22-21 0,0 0 0,0 0 16,21 21-16,-20-22 0,-1 1 16,21 0-16,-21 0 0,0 21 0,1-21 15,20 0-15,-21-1 0,0 22 16,0-21-16,1 0 0,-1 0 0,21 21 15,-21-21-15,0 0 0,22-1 0,-22 1 16,0 0-16,21 21 0,-20-21 16,-1 0-16,21 0 0,-21-22 0,0 22 15,1 0-15,20 0 0,-21 0 0,0-22 16,0 22-16,1 0 0,-1-21 16,21 20-16,-21 1 0,0-21 0,1 21 15,-1 0-15,0-22 0,0 22 0,0 0 16,0 0-16,22-22 15,-22 22-15,0 0 0,0 0 0,0-21 16,1 20-16,20 1 0,-21-21 0,0 21 16,0-22-16,1 22 0,-1-21 15,0 21-15,0-22 0,0 22 0,0-21 16,1 0-16,-1 20 0,0-20 16,0 0-16,0 21 0,0-22 0,1 22 15,-1-21-15,0 21 0,0-1 0,0 1 16,0-21-16,1 21 0,-22 0 15,21-1-15,0 1 0,-21-21 0,21 21 16,-21 0-16,21-1 0,0 1 16,-21 0-16,0 0 0,22 0 15,-22 0-15,21 21 0,0-22 0,-21 1 16,21 0-16,-21 0 0,21 0 16,0 21-16,-21-21 0,22-1 0,-22 1 15,21 0-15,0 0 0,-21 0 16,0 0-16,0-1 0,21 1 15,-21 0 1,0 0 0,-21 21-1,0 0-15,0 0 16,-1 0-16,1 0 16,0 0-16,0 21 0,0-21 15,0 21-15,-1-21 0,-20 21 0,21-21 16,0 22-16,-22-1 0,22-21 15,-21 21-15,21-21 0,0 21 0,-1-21 16,1 0-16,0 21 0,42-21 47,0 0-31,1 0-16,-1-21 0,0 21 0,0-21 15,21 21-15,-20-21 0,-1 0 16,0 21-16,21-22 0,-21 1 15,1 0-15,20 0 0,-21 0 0,0 21 16,0-21-16,1-1 0,-1 1 16,0 0-16,0 0 0,0 0 15,-21 0 1,0-1-16,21 22 16,-21-21-1,22 21 1,-22 21-1,0 1 1,0-1-16,0 0 16,0 0-16,0 0 0,0 22 15,0-22-15,0 21 0,0 0 0,0-20 16,0 20-16,0 0 0,0-21 0,0 22 16,0-22-16,0 21 0,0-21 15,21 1-15,-21 20 0,21-21 0,-21 0 16,21-21-16,-21 21 0,0 1 15,21-22-15,-21 21 0,-21-21 47,0 0-31,-21 0-16</inkml:trace>
  <inkml:trace contextRef="#ctx0" brushRef="#br1" timeOffset="44256.15">9250 2392 0,'0'0'0,"0"-21"0,-21 42 47,21 0-32,0 0-15,-22 22 0,22-22 0,-21 21 16,0 0-16,21 1 0,-21-1 0,0 0 16,21 1-16,-21-22 0,-1 21 15,22-21-15,0 22 0,-21-22 0,21 0 16,-21 0-16,21 0 0,0 1 16,0-1-1,0-42 16,0-1-31</inkml:trace>
  <inkml:trace contextRef="#ctx0" brushRef="#br1" timeOffset="44568">9207 2413 0,'0'0'0,"0"-21"0,22 0 15,-1 21 1,0 21 0,-21 0-16,21 0 0,0 0 15,-21 1-15,0-1 0,21 0 0,1 21 16,-22-21-16,21 22 0,-21-22 16,21 21-16,0-21 0,-21 1 0,21 20 15,-21-21-15,21 0 0,-21 0 0,22 1 16,-1-22-16,-21 21 0,0 0 15,21-21-15,0 0 32,-21-21-17,0 0-15,0-1 0,0 1 16,0-21-16</inkml:trace>
  <inkml:trace contextRef="#ctx0" brushRef="#br1" timeOffset="44856.39">9779 2244 0,'0'21'32,"-21"0"-17,21 0-15,-21 22 0,-1-22 16,22 21-16,-21 0 0,0 1 0,0-1 15,0-21-15,0 22 0,21-1 0,-22-21 16,1 21-16,0-20 0,21-1 16,0 0-16,0 0 0,-21 0 0,21 0 15,21-21 17,0 0-17,0-21 1,1 21-16</inkml:trace>
  <inkml:trace contextRef="#ctx0" brushRef="#br1" timeOffset="45204.05">10181 2307 0,'21'-42'16,"-21"63"0,0 0-1,0 0-15,0 22 0,0-22 16,0 21-16,-21-21 0,0 22 0,21-1 16,0 0-16,-21-20 0,0 20 15,21 0-15,-22 1 0,22-22 0,-21 21 16,0-21-16,21 0 0,0 1 15,-21 20-15,21-21 0,-21 0 0,21 0 16,0 1-16,21-44 47,-21 1-47,21 21 16,0-21-16</inkml:trace>
  <inkml:trace contextRef="#ctx0" brushRef="#br1" timeOffset="45564.1">10160 2413 0,'0'0'0,"-21"-21"0,21-21 16,0 20-1,0 1 1,21 0-16,0 0 15,0 21-15,0 0 0,22 0 16,-22-21-16,0 21 0,21 0 0,-20 0 16,20 0-16,-21 0 0,21 0 0,-20 0 15,-1 0-15,0 21 0,21 0 16,-42 0-16,21 0 0,-21 1 0,0-1 16,0 21-16,0-21 0,-21 0 15,0 22-15,0-22 0,0 21 0,-22-21 16,1 1-16,0-1 0,-1 0 0,1 0 15,21-21-15,-21 21 0,20-21 16,-20 0-16,42 21 0,-21-21 0,0 0 16,0 0 15,-1-21-31</inkml:trace>
  <inkml:trace contextRef="#ctx0" brushRef="#br0" timeOffset="51699.81">13504 550 0,'0'-21'15,"0"0"1,0 0-16,-21 0 16,21 0-16,0-1 15,0 1-15,0 0 0,0 0 16,0 0-16,-21 21 47,21 21-47,-21 0 0,21 0 0,0 0 15,0 22-15,-21-1 0,21 0 16,-22 1-16,22-1 0,0 0 0,-21 1 16,0 20-16,0-20 0,21 20 15,-21-21-15,0 1 0,-1-1 0,22 0 16,-21 1-16,0-1 0,21-21 16,0 0-16,-21 1 0,0-1 15,21 0-15,-21-21 0,-1 0 16,1 0-1,21-21-15,0 0 16,0-1-16,0 1 0,-21 0 0,21-21 16,0 21-16,0-22 0,0 1 15,0 21-15,0-22 0,0 1 0,0 21 16,0-21-16,0 20 0,0 1 0,0 0 16,0 0-16,21 21 0,-21-21 15,21 21 1,-21 21-16,22 0 0,-22 21 15,21-20-15,-21-1 16,21 21-16,-21-21 0,21 22 0,-21-22 16,0 21-16,0-21 0,21 22 0,0-22 15,-21 0-15,22 21 0,-22-21 16,21-21-16,0 22 0,0-1 0,0-21 16,0 0-16,1 0 15,-1 0-15,0 0 0,0 0 0,0 0 16,0-21-16,22-1 0,-22 1 0,-21 0 15,21 0-15,0 0 0,0-22 16,-21 22-16,0-21 0,22 21 16,-22 0-16,21-22 0,-21 22 0,0 0 15,0 0-15,0 0 16,0 42 0,0 0-1,0 0-15,0 0 0,0 0 0,0 1 16,0-1-16,0 0 0,0 0 0,0 0 15,-21 0-15,21 1 0,0-1 16,-22 0-16,22 0 0,0-42 47,0 0-47,0 0 16</inkml:trace>
  <inkml:trace contextRef="#ctx0" brushRef="#br0" timeOffset="51792.06">13737 677 0,'0'0'0,"-42"-21"0</inkml:trace>
  <inkml:trace contextRef="#ctx0" brushRef="#br0" timeOffset="51891.85">13652 656 0,'0'21'47,"22"-21"-47,-1 22 0,0-22 15,0 21-15,0-21 16,0 21-16</inkml:trace>
  <inkml:trace contextRef="#ctx0" brushRef="#br0" timeOffset="52412.06">13991 826 0,'0'21'47,"0"0"-47,0 0 0,0 0 16,0 0-16,0 22 16,0-22-16,0 0 0,-21 0 0,21 0 15,0 1-15,0-1 0,0 0 0,0 0 16,-21 0-16,21 0 0,0 1 15,-21-1-15,21 0 0,0-42 47,0 0-47,0-1 16,0 1-16,0 0 0,21-21 16,0 21-16,0-22 0,0 22 15,0-21-15,1-1 0,-1 22 0,21-21 16,-21 21-16,22 0 0,-1-1 15,-21 1-15,21 0 0,1 0 0,-22 21 16,21 0-16,-21 0 0,22 0 0,-22 21 16,0 0-16,-21 0 0,0 22 15,0-22-15,0 21 0,0-21 0,0 22 16,0-22-16,-21 21 0,21-21 0,-21 1 16,0 20-16,-1-21 0,22 0 15,-21 0-15,0 1 0,0-1 16,42-42 15,0-1-15,0 1-16,-21 0 0,22 0 0</inkml:trace>
  <inkml:trace contextRef="#ctx0" brushRef="#br0" timeOffset="53055.29">14838 466 0,'0'0'16,"0"-21"0,-21 21-1,21 21-15,0 0 0,0 0 16,0 0-16,0 22 0,0-22 16,0 21-16,0 0 0,0 1 0,0-1 15,-22 0-15,22 1 0,-21-1 0,21 0 16,0 1-16,-21-1 0,21-21 15,-21 22-15,0-22 0,21 21 0,0-21 16,0 0-16,-21-21 0,21 22 16,-22-22-16,22-22 47,0 1-47,0 0 0,0 0 15,22-21-15,-1 20 0,-21 1 0,21-21 16,0 21-16,0 0 0,0-1 15,1-20-15,-1 21 0,0 0 0,21 0 16,-21 21-16,1-22 0,-1 22 16,0 0-16,0 0 0,0 0 0,-21 22 15,0-1 1,0 0-16,-21 0 16,0-21-16,0 21 0,0 0 0,-1-21 15,1 22-15,0-22 0,0 0 16,0 0-16,0 0 15,-1 0-15,1 0 32,21 21-17,0 0-15,0 0 16,0 0-16,0 0 0,0 1 16,21-1-16,-21 0 0,22-21 15,-22 21-15,21 0 0,0 0 16,0-21-16,0 22 15,0-22-15,1 0 16,-1 0 0,0 0-16,-21-22 15,21 1-15,0 21 0,0-21 16</inkml:trace>
  <inkml:trace contextRef="#ctx0" brushRef="#br0" timeOffset="53355.33">15430 487 0,'0'0'0,"22"0"31,-1 0-15,0-21-16,0 21 0,0 0 0,0 0 15,22 0-15,-22 0 0,0-21 16,0 21-16,22 0 0,-22 0 0,0 0 16,0 0-16,0 0 0,0 0 15,1 0-15,-1 0 16,-42 0 0,-1 0-1,1 21-15,0-21 0,0 0 0,-21 0 16</inkml:trace>
  <inkml:trace contextRef="#ctx0" brushRef="#br0" timeOffset="53624.03">15536 487 0,'21'42'15,"-21"-21"-15,0 1 16,0 20-16,0-21 0,0 0 15,0 22-15,0-22 0,0 21 16,-21 0-16,21-20 0,0 20 0,-21 0 16,0 1-16,21-22 0,-21 21 15,21-21-15,0 22 0,-21-22 16,21 0-16,0 0 0,0 0 0,-22-21 16,22 21-16,22-21 31,-1 0-31,-21-21 0,21 0 15,0 0-15</inkml:trace>
  <inkml:trace contextRef="#ctx0" brushRef="#br0" timeOffset="54028.05">15727 931 0,'21'0'15,"0"0"1,0 0-16,0 0 0,1 0 16,-22-21-16,21 21 0,0-21 15,0 21-15,0-21 0,0 21 0,-21-21 16,22 21-16,-22-21 0,21-1 16,-21 1-16,0 0 15,-21 21-15,-1 0 16,1 0-16,0 0 15,0 0-15,0 0 0,0 0 16,-1 0-16,1 21 0,21 0 0,0 1 16,-21-1-16,0 0 0,21 0 15,0 21-15,-21-20 0,21-1 0,0 21 16,0-21-16,0 0 0,0 1 0,0-1 16,0 0-16,0 0 0,21 0 15,0-21-15,0 0 0,0 21 16,1-21-16,-1 0 0,0 0 0,0 0 15,0 0-15,22 0 0,-22 0 16,0-21-16,0 21 0,0-21 0,22 0 16</inkml:trace>
  <inkml:trace contextRef="#ctx0" brushRef="#br0" timeOffset="54296.13">16298 762 0,'0'-21'31,"21"21"-31,1 21 16,-1-21-16,-21 21 15,21 0-15,-21 1 0,21-1 16,0 0-16,-21 0 0,21 0 16,-21 22-16,22-22 0,-22 0 0,21 0 15,0 0-15,-21 0 16,0 1-16,21-1 0,0 0 15,-21-42 17,21 0-17,-21-1-15</inkml:trace>
  <inkml:trace contextRef="#ctx0" brushRef="#br0" timeOffset="54572.06">16679 699 0,'0'0'0,"-21"0"31,0 0-31,0 0 16,0 21-16,-1 0 0,1 0 0,0 0 16,0 0-16,0 22 0,-22-22 0,22 0 15,0 21-15,0-20 0,0 20 16,0-21-16,-1 0 0,1 22 0,0-22 15,21 0-15,-21 0 0,21 0 16,0 0-16,21-21 31,0 0-31,0-21 16,1 21-16,-1-21 0,21 0 16</inkml:trace>
  <inkml:trace contextRef="#ctx0" brushRef="#br0" timeOffset="54951.81">17060 296 0,'0'22'46,"0"-1"-46,-21 0 16,21 0-16,-21 21 0,21-20 0,0 20 16,-21 0-16,21-21 0,-21 22 15,21-1-15,-22 0 0,22 1 0,0-1 16,0 0-16,-21 1 0,21-1 0,-21 0 16,21 1-16,0-22 0,0 21 15,0-21-15,0 22 0,0-22 0,0 0 16,0 0-16,0 0 0,0 1 15,0-1-15,21-21 16,0 0 0,1 0-16,-1 0 0,0 0 15,0 0-15,0-21 0,0-1 0,1 1 16,-1 0-16,0 0 0,21 0 0,-42 0 16</inkml:trace>
  <inkml:trace contextRef="#ctx0" brushRef="#br0" timeOffset="55304.09">16891 572 0,'0'0'16,"21"0"15,0 0-31,0 0 0,1 0 16,20 0-16,0 0 0,-21 0 0,22 0 15,-1 0-15,0-22 0,1 22 16,-1 0-16,-21 0 0,22 0 16,-1-21-16,-21 21 0,0 0 15,0 0-15,1 0 0,-1 0 0,0 0 16,-42 0 31,0 21-32,-1-21-15,1 0 0</inkml:trace>
  <inkml:trace contextRef="#ctx0" brushRef="#br0" timeOffset="58488.07">14414 1461 0,'0'-22'0,"0"1"15,0 0 1,0 0 0,-21 21 15,21 21-16,0 0-15,-21 0 0,21 1 16,-21 20-16,0-21 0,21 21 16,0 1-16,-21-1 0,21 22 0,-22-22 15,1 0-15,21 22 0,0-22 0,0 22 16,0-1-16,0-21 16,0 22-16,0-1 0,0 1 0,0-1 15,0 1-15,0 21 0,0-22 0,0 1 16,0 20-16,0-20 0,0-1 15,0 22-15,0-22 0,0 22 0,0-21 16,-21 20-16,21 1 0,-21-22 0,0 22 16,21 0-16,-21-22 0,-1 1 15,1-1-15,21 1 0,0-1 0,-21 1 16,0-1-16,0-20 0,21 20 0,0-21 16,-21 1-16,21-1 0,-22 0 0,22 1 15,-21-1-15,21 0 16,0-20-16,0 20 0,-21-21 0,21 0 15,-21 22-15,21-22 0,0 0 0,0 0 16,0 21-16,0-20 0,0-1 0,0 0 16,0 0-16,0 0 0,0-42 47,0 0-47,0 0 15,0 0-15,0-1 0,0 1 0,0 0 16,0 0-16</inkml:trace>
  <inkml:trace contextRef="#ctx0" brushRef="#br0" timeOffset="58851.5">13610 3916 0,'0'-21'32,"21"42"-1,0 0-31,1 0 16,-1 0-16,-21 1 0,21-1 0,0 0 15,0 21-15,0-21 0,1 22 0,-1-22 16,0 21-16,0-21 0,0 22 0,0-22 15,1 0-15,-1 0 0,0 0 16,-21 1-16,21-1 0,0 0 0,0 0 16,1-21-1,-1 0 1,-21-21 0,21 21-16,-21-21 15,21 0-15,0-1 0,-21 1 16</inkml:trace>
  <inkml:trace contextRef="#ctx0" brushRef="#br0" timeOffset="59180.07">14711 3831 0,'-85'0'31,"64"21"-31,0 1 0,0-1 16,-22 0-16,22 0 0,-21 21 15,-1-20-15,1 20 0,0-21 0,-1 21 16,1 1-16,0-1 0,-1-21 0,1 22 16,0-1-16,21-21 0,-22 0 15,22 22-15,0-22 0,0 0 0,21 0 16,0 0-16,0 0 15</inkml:trace>
  <inkml:trace contextRef="#ctx0" brushRef="#br0" timeOffset="60300.21">12023 5694 0,'0'0'16,"21"-85"-1,0 64-15,-21 0 0,0 0 16,0 0-16,0-1 16,0 44 15,0-1-31,0 21 0,0 0 15,-21 1-15,21-1 0,-21 0 16,21 22-16,0-1 0,-22-20 0,1 20 16,0-20-16,0 20 0,21-21 0,-21 22 15,0-22-15,-1 1 0,1 20 0,0-21 16,0-20-16,0 20 0,0-21 16,21 0-16,-22 0 0,22 1 0,0-44 31,0 1-16,0 0-15,0 0 0,0 0 0,22-22 16,-22 22-16,21-21 0,0 21 0,-21-22 16,0 1-16,21 21 0,-21-21 0,21-1 15,0 22-15,-21-21 0,22 21 16,-22-1-16,21 1 0,-21 0 0,0 0 16,21 21-16,0 0 0,-21 21 15,21 0 1,-21 0-16,0 1 0,21-1 0,-21 21 15,0-21-15,0 0 0,0 22 0,0-22 16,22 0-16,-22 0 0,21 0 16,0 1-16,-21-1 0,0 0 15,21 0-15,0-21 0,-21 21 0,21-21 16,1 0-16,-1 0 0,0 0 0,0 0 16,0 0-16,0-21 0,1 0 0,-1 0 15,0 0-15,0-1 16,-21 1-16,0 0 0,0-21 0,21 21 15,-21-1-15,0 1 0,21 0 0,-21 0 16,0 0-16,0 0 0,0 42 47,0 0-47,0 0 0,0 0 16,0 0-16,0 1 0,0-1 15,0 0-15,0 0 0,-21 0 0,21 0 16,0 1-16,0-1 0,0 0 15,0-42 17,0 0-17,21-1-15</inkml:trace>
  <inkml:trace contextRef="#ctx0" brushRef="#br0" timeOffset="60468.07">12467 5863 0,'0'0'0,"0"-21"0,0 0 16,-21 21 15,21 21-15,0 0-16,21-21 16,-21 21-16,21-21 0,0 0 15,-21 22-15</inkml:trace>
  <inkml:trace contextRef="#ctx0" brushRef="#br0" timeOffset="60951.13">12806 5927 0,'-21'21'16,"21"0"-16,-22 0 15,1 0-15,21 1 16,0-1-16,0 0 0,0 0 15,0 0-15,-21 0 0,21 1 0,0-1 16,-21 0-16,21 0 0,0 0 16,0 0-16,0 1 0,0-1 15,0 0-15,0-42 47,0 0-31,0-1-16,0 1 0,0 0 0,0 0 15,0 0-15,21-22 0,0 22 0,0-21 16,1 21-16,-1 0 0,21-22 16,-21 22-16,0 0 0,22 0 0,-22 0 15,21 21-15,-21 0 0,22 0 0,-22 0 16,21 0-16,-21 0 0,1 0 16,-1 21-16,-21 0 0,0 0 0,21 0 15,-21 22-15,0-22 0,0 0 16,0 0-16,0 21 0,0-20 0,-21-1 15,21 0-15,0 0 0,-21 0 16,-1-21-16,22 21 0,0 1 16,0-44 15,22 1-15,-1 21-16</inkml:trace>
  <inkml:trace contextRef="#ctx0" brushRef="#br0" timeOffset="61663.35">13695 5567 0,'-21'0'16,"21"21"-16,-22 0 15,22 0-15,-21 1 0,21 20 16,0-21-16,0 21 0,0 1 0,0-22 15,-21 21-15,21 1 0,-21-1 0,21-21 16,-21 21-16,21 1 0,0-22 0,0 0 16,-21 21-16,21-20 0,-22-1 15,22 0-15,0 0 0,0 0 16,0 0-16,0-42 47,0 0-32,0 0-15,0 0 0,22 0 0,-1-1 16,-21 1-16,21 0 0,-21 0 16,21-21-16,0 20 0,0 1 0,-21 0 15,22-21-15,-1 21 0,0-1 0,0 1 16,0 0-16,0 0 0,1 0 16,-1 21-16,0 0 0,0 0 15,0 0-15,0 0 0,1 21 16,-22 0-1,0 0-15,0 0 16,-22 1-16,1-1 0,0-21 0,0 21 16,0 0-16,0-21 0,-1 0 0,1 21 15,0-21-15,0 0 0,0 0 0,0 0 16,-1 0-16,1 0 16,0-21-16,0 21 15,21-21-15,0 42 31,0 0-15,0 0-16,0 1 0,0-1 16,0 0-16,0 0 0,21 0 15,0-21-15,-21 21 0,21 1 16,-21-1-16,22 0 0,-1 0 0,0 0 16,0-21-16,0 0 0,0 21 15,1-21-15,-1 0 0,0 0 0,0 0 16,0 0-16,0 0 0,1 0 15,-1 0-15,0 0 0,0 0 16,-21-21-16,21 21 16,-21-21-16,0 0 0</inkml:trace>
  <inkml:trace contextRef="#ctx0" brushRef="#br1" timeOffset="69371.58">15388 1482 0,'0'-21'0,"0"-1"16,0 1-1,0 0-15,0 0 16,21 21-16,-21-21 0,21 21 16,-21-21-16,0-1 15,0 1 1,22 21-16,-22-21 31,0 42 0,0 0-15,0 1-16,0-1 16,0 0-16,-22 0 0,22 0 15,0 0-15,0 1 0,0-1 16,0 0-16,0 21 0,0-21 15,0 22-15,0-22 0,0 21 0,0-21 16,0 22-16,0-1 0,0-21 16,0 22-16,0-1 0,0 0 15,0 1-15,0-22 0,0 21 0,0 0 16,0 1-16,0-22 0,22 21 0,-22 1 16,0-22-16,0 21 0,21 0 15,-21-20-15,21 20 0,0 0 0,-21 1 16,21-22-16,-21 21 0,0 0 0,21-20 15,-21 20-15,22 0 0,-22-21 16,21 22-16,-21-1 0,0-21 0,0 22 16,21-22-16,-21 21 0,21-21 0,-21 22 15,0-22-15,0 0 0,21 21 16,-21-21-16,21 1 0,-21 20 16,0-21-16,22 0 0,-1 0 0,-21 22 15,0-22-15,21 0 0,0 0 16,0 22-16,-21-22 0,21 0 0,1 0 15,-22 21-15,21-20 0,0-1 0,-21 0 16,21 0-16,0 21 0,0-20 16,1-1-16,-1 0 0,0 0 0,0 0 15,21 0-15,-20 1 0,-1-1 0,0 0 16,21 0-16,-21-21 0,22 21 0,-22 0 16,21-21-16,1 22 0,-22-22 15,21 21-15,-21-21 0,22 0 0,-1 21 16,-21-21-16,21 21 0,-20-21 15,20 21-15,-21 0 0,0-21 0,22 0 16,-22 22-16,0-22 0,21 21 16,-21-21-16,1 0 0,20 21 0,-21-21 15,21 0-15,-20 0 0,-1 0 0,0 0 16,21 21-16,-21-21 0,1 0 16,20 0-16,-21 0 0,0 21 0,22-21 15,-22 0-15,0 0 0,21 0 0,-21 0 16,1 0-16,-1 0 0,0 0 15,0 0-15,0 0 0,22-21 0,-22 21 16,0 0-16,0-21 0,21 0 16,-20 21-16,-1-21 0,0 21 0,0-22 15,0 22-15,22-21 0,-22 21 16,0-21-16,0 21 0,0-21 0,0 21 16,1-21-16,-1 21 0,0-21 0,0 21 15,21-22-15,-20 1 0,-1 21 16,0-21-16,0 21 0,21-21 0,-20 0 15,20 0-15,-21 21 0,21-22 0,-20 1 16,20 0-16,-21 0 0,21 0 16,-20 21-16,20-21 0,-21-1 0,21 1 15,-20 0-15,-1 0 0,0 0 0,0-22 16,0 22-16,0 0 16,1 0-16,-1 0 0,0 0 0,0-22 15,0 22-15,0 0 0,1 0 0,-1-22 16,0 22-16,0 0 0,0 0 15,0-21-15,1 20 0,-1-20 0,0 21 16,0 0-16,-21-22 0,21 22 0,0-21 16,1 21-16,-22 0 0,21-22 15,0 22-15,0-21 0,-21 21 0,21-1 16,0-20-16,1 21 0,-22-21 16,21 20-16,0-20 0,0 21 0,0-21 15,-21 20-15,21 1 0,1-21 0,-1 21 16,0 0-16,-21-1 15,21 1-15,-21-21 0,21 21 0,0 0 16,-21-1-16,0 1 0,22 0 0,-1 0 16,-21 0-16,21 0 0,-21-1 15,21 1-15,0 0 0,-21 0 0,21 0 16,-21 0-16,22-1 0,-1 1 0,-21 0 16,21 0-16,0 0 0,-21 0 15,0-1-15,21 1 0,0 0 0,-21 0 16,22 0-16,-22 0 15,21-1-15,-21 1 0,0 0 0,21 0 16,-21 0-16,21 21 0,0-21 16,-21-1-16,0 1 0,21 0 15,-21 0-15,22 21 0,-22-21 0,0 0 16,21-1-16,0 1 16,-21 0-16,21 21 15,-21-21-15,21 21 16,-21-21-16,0 0 15,21-1-15,1 22 16,-22-21-16,0 0 16,21 21-1,-21-21-15,0 0 16,21 21 0,-21-21-1,-21 21 32,0 0-47,-1 0 16,1 21-16,0 0 0,0-21 15,-21 21-15,20-21 0,1 21 0,0-21 16,0 21-16,-21-21 0,20 22 0,-20-22 16,21 21-16,0-21 0,-22 21 15,22-21-15,0 21 0,0-21 16,0 0-16,0 0 0,21 21 15,-22-21-15,22 21 0,-21-21 0,0 0 16,42 0 47,0 0-63,1 0 0,-1 0 15,0 0-15,0-21 0,0 21 16,0 0-16,1 0 0,20-21 15,-21 21-15,0-21 0,0 21 0,1 0 16,-1-21-16,21 0 16,-21-1-16,0 22 0,1 0 15,-1-21-15,0 0 16,0 21-16,-21-21 16,21 21-16,0 0 31,-21 21 0,0 0-31,0 0 16,0 1-16,0-1 0,0 0 15,0 0-15,0 0 0,0 0 16,0 22-16,0-22 0,0 0 0,0 21 0,0-20 16,0-1-16,0 21 15,0-21-15,0 0 0,0 1 0,0 20 16,22-21-16,-22 0 0,0 0 0,21 1 15,-21-1-15,0 0 16,0 0-16,0 0 0,21-21 63,0 0-32</inkml:trace>
  <inkml:trace contextRef="#ctx0" brushRef="#br0" timeOffset="84555.83">20807 593 0,'-21'-21'0,"21"-1"16,-22 1-16,22 0 0,0 0 16,0 0-16,0 0 15,0-1-15,0 1 0,0 0 16,0 0-1,22 42 17,-1 0-32,0 0 0,-21 1 0,21-1 15,0 0-15,0 21 0,1-21 0,-1 22 16,0-1-16,0-21 0,0 22 16,0-1-16,-21 0 0,22 1 0,-1-1 15,0 0-15,0 1 0,-21-1 16,21 0-16,-21-21 0,21 1 0,-21 20 15,22-21-15,-22 0 16,21-21 0,-21-21-1,0 0-15,21 0 16</inkml:trace>
  <inkml:trace contextRef="#ctx0" brushRef="#br0" timeOffset="84876.07">21421 254 0,'0'0'0,"-43"42"31,22-20-31,0 20 0,-21 0 0,20 1 0,1-1 16,-21 21-16,21-20 0,-22 20 0,22 1 15,0-1-15,-21-20 0,21 20 16,-1 1-16,-20-1 0,21 1 0,0-22 16,0 0-16,-1 1 0,1-1 15,21-21-15,-21 21 0,21-20 0,-21-22 16,21 21-16,0-42 47,0-1-32,21 1-15</inkml:trace>
  <inkml:trace contextRef="#ctx0" brushRef="#br0" timeOffset="85275.08">21780 720 0,'0'0'0,"0"-21"16,-21 21 0,0 0-1,21 21-15,-21 0 0,21 0 16,0 21-16,0 1 0,-21-1 15,21 0-15,0 22 0,-21-22 0,21 22 16,0-1-16,0-20 0,0 20 16,0 1-16,0-1 0,0 1 0,0-1 15,0-21-15,0 22 0,0-1 0,0-20 16,0 20-16,0-20 16,0-1-16,0-21 0,0 21 0,0-20 15,0 20-15,0-21 0,0 0 0,0 0 31,-22-21-31,22-21 16,0 0-16,0 0 16</inkml:trace>
  <inkml:trace contextRef="#ctx0" brushRef="#br0" timeOffset="85619.45">21717 910 0,'0'0'0,"-21"-63"16,0 42-16,21-1 0,0 1 15,21 0-15,0 21 16,0 0-16,0-21 0,0 21 0,1 0 16,20 0-16,-21 0 0,21 0 0,1 0 15,-22 0-15,0 0 0,21 0 16,-42 21-16,22 0 0,-22 22 0,0-22 15,0 0-15,0 21 0,0-21 16,-22 22-16,1-22 0,0 21 0,0-21 16,-21 1-16,20-1 0,-20 0 15,0 0-15,-1-21 0,22 21 16,-21-21-16,21 0 0,0 21 0,-1-21 16,1 0-16,42 0 31,1 0-31,-1-21 0,0 21 15</inkml:trace>
  <inkml:trace contextRef="#ctx0" brushRef="#br0" timeOffset="86140.03">22606 677 0,'0'0'16,"-21"0"-16,-22-21 15,22 21-15,0 0 0,-21 0 0,21 0 16,-1 21-16,-20 1 0,21-1 0,0 21 16,-22 0-16,22-20 0,0 20 15,0 0-15,0 1 0,0-1 0,-1 0 16,22 1-16,0-22 15,0 21-15,0-21 0,0 0 0,0 1 16,0-1-16,22 0 16,-1-21-16,0 0 0,0 0 15,21 0-15,-20-21 0,-1 0 0,21-1 16,-21 1-16,0 0 0,22 0 16,-22-21-16,0-1 0,0 1 0,22 0 15,-22-1-15,0 1 0,0 0 16,0 20-16,-21-20 0,21 21 0,-21 0 15,0 42 17,0 0-32,-21 0 0,0 22 15,21-1-15,0-21 0,-21 21 16,21 1-16,-21-1 0,21 0 0,0-20 16,0 20-16,0-21 0,0 21 15,0-20-15,0-1 0,21 0 16,0 0-16,0-21 0,0 0 15,1 0-15,-1 0 0,0 0 16,0-21-16</inkml:trace>
  <inkml:trace contextRef="#ctx0" brushRef="#br0" timeOffset="86412.48">23156 445 0,'0'0'0,"0"21"16,0 0 0,-21 0-16,21 0 0,-21 0 15,21 22-15,-21-1 0,21 0 0,0 1 16,0-1-16,-21 22 0,21-22 0,0 0 16,-22 22-16,22-22 0,0 0 15,0 1-15,0-1 0,0-21 0,0 22 16,0-22-16,0 0 0,0 0 15,0-42 1,22 21 0,-1-21-16,0 0 0</inkml:trace>
  <inkml:trace contextRef="#ctx0" brushRef="#br0" timeOffset="86939.25">23537 381 0,'-21'106'31,"21"-85"-31,-21 21 0,21 1 16,0-1-16,-21 0 0,21 1 0,-21 20 15,21-20-15,0-1 0,-22 21 16,22-20-16,-21-1 0,21 0 0,0 1 15,0-1-15,0 0 0,0-20 0,0-1 16,0 0-16,0 0 0,0 0 16,0 0-16,0-42 31,0 0-15,0 0-16,0 0 0,0 0 15,0-22-15,0 22 0,21-21 0,1-1 16,-22 1-16,21 0 0,0 21 0,0-22 15,0 1-15,22 21 0,-22-22 16,0 22-16,0 0 0,21 0 0,-20 0 16,-1 21-16,21 0 0,-21 0 15,0 0-15,1 0 0,-1 21 0,0 0 16,0 21-16,-21-20 0,0 20 16,0 0-16,0 1 0,0-1 0,0 0 15,-21 1-15,0-1 0,0 0 0,-1-21 16,22 1-16,-21-1 15,0 0-15,0 0 0,21 0 0,-21-21 32,21-21-17,0 0-15,0 0 0,0 0 16,0-1-16</inkml:trace>
  <inkml:trace contextRef="#ctx0" brushRef="#br0" timeOffset="87167.32">23156 635 0,'0'0'0,"21"0"0,64 0 15,-64 0 1,0 0-16,1 0 0,-1 0 0,0 0 16</inkml:trace>
  <inkml:trace contextRef="#ctx0" brushRef="#br0" timeOffset="87839.45">24342 1143 0,'0'0'0,"0"-21"16,21 21-1,0-21-15,0 21 0,0-21 0,22-1 16,-22 1-16,42 21 0,-20-21 0,20 0 16,1 0-16,-1-22 0,22 22 15,-22 0-15,22-21 0,-22 21 0,1-22 16,-1 22-16,1-21 0,-1 21 15,1-1-15,-22 1 0,1 0 0,-1 0 16,0 0-16,-21 21 0,1-21 16,-1 21-16,0 0 0,-21-22 15,0 1-15,-21 21 16,0 0-16,-1 0 16,1 0-16,-21 0 0,21 0 0,-22 0 15,22 0-15,-21 21 0,21-21 16,0 22-16,-1-22 0,1 21 0,0-21 15,0 0-15,21 21 16,21-21 0,0 0-1,0 0-15,1 0 0,20-21 16,-21 0-16,0 21 0,22-22 16,-22 22-16,21-21 0,-21 0 15,0 21-15,1 0 0,-1-21 0,-21 42 47,-21 0-47,21 0 0,-22 1 16,1-1-16,21 0 0,0 0 15,-21 0-15,0 0 0,21 1 0,-21-1 16,21 0-16,0 0 16,-21 0-16,21 0 0</inkml:trace>
  <inkml:trace contextRef="#ctx0" brushRef="#br0" timeOffset="88996.07">24447 1080 0,'0'0'0,"-63"0"31,63 21-16,21-21-15,0 21 0,0 0 0,1 0 16,-1 0-16,0 1 0,0-1 16,21 0-16,-20 0 0,20 0 0,-21 0 15,21 1-15,1 20 0,-22-21 0,21 0 16,1 0-16,-22 1 0,21-22 16,-21 21-16,22 0 0,-22-21 0,21 0 15,-21 21-15,0-21 0,1 0 16,-1 0-16,0 0 0,21 0 0,-21 0 15</inkml:trace>
  <inkml:trace contextRef="#ctx0" brushRef="#br0" timeOffset="89548.09">26352 466 0,'0'0'0,"0"-21"16,-21 21 0,21 21-1,0 0-15,-21 0 0,0 0 16,0 0-16,21 22 0,-21-22 0,21 21 16,-22 1-16,1-1 0,21-21 15,0 21-15,-21 1 0,21-22 0,-21 21 16,21-21-16,-21 1 0,21-1 0,0 0 15,0-42 17,0 0-17,0-1-15,0 1 0</inkml:trace>
  <inkml:trace contextRef="#ctx0" brushRef="#br0" timeOffset="89764.08">26225 741 0,'0'0'0,"43"-85"0,-1-21 15,-42 85 1,21-21-16,-21 21 0,21 0 0,-21-1 15,22 1-15,-22 0 0,21 21 16,-21 21 0,0 0-16,0 22 0,0-22 0,0 21 15,21 1-15,-21-1 0,0 0 16,0 1-16,0-1 0,0 0 16,0 1-16,0-1 0,0-21 15,0 21-15,0-20 0,0-1 0,0 0 16,0 0-16,0 0 0,-21-21 31</inkml:trace>
  <inkml:trace contextRef="#ctx0" brushRef="#br0" timeOffset="89995.11">26945 296 0,'0'0'0,"0"-21"0</inkml:trace>
  <inkml:trace contextRef="#ctx0" brushRef="#br0" timeOffset="90407.03">26818 381 0,'-21'85'16,"0"-64"-1,21 0-15,-21 21 0,21-20 16,0 20-16,0 0 0,0-21 0,-22 22 16,22-1-16,-21 0 0,21-20 15,0 20-15,0-21 0,0 21 0,-21-20 16,21-1-16,-21 0 0,21 0 15,-21-21-15,21 21 0,-21-21 16,-1 0 0,22-21-16,0 0 15,0 0-15,0 0 0,0-1 0,0 1 16,0 0 0,0 0-16,0 0 0,0 0 0,0-1 15,22 22-15,-1-21 0,0 0 16,0 0-16,0 21 0,0-21 0,22 21 15,-22-21-15,0 21 0,21 0 0,-20 0 16,-1 0-16,0 0 0,0 0 16,21 0-16,-20 21 0,-22 0 15,0 0-15,0 0 0,0 22 16,0-22-16,0 0 0,-22 0 0,1 0 16,0 0-16,0 1 0,-21-1 15,20 0-15,-20-21 0,21 0 0,0 21 16,-22-21-16,22 0 15,0 0-15,0 0 0,0 0 16,21-21-16,0 0 0,0 0 16</inkml:trace>
  <inkml:trace contextRef="#ctx0" brushRef="#br0" timeOffset="92143.53">26268 741 0,'0'0'0,"21"0"78,21 0-62,-21 0-16,1 0 16,-1 0-16,21 0 0,-21 0 0,0 0 15,1 0-15,-1 0 0,0-21 16,0 21-16,0 0 0,-21-21 15,21 21 1</inkml:trace>
  <inkml:trace contextRef="#ctx0" brushRef="#br0" timeOffset="92719.05">27453 614 0,'42'-21'15,"-20"21"1,-1 0-16,-21-21 0,21 21 15,0-22-15,-21 1 0,21 21 16,-21-21-16,-21 21 16,0 0-1,0 0-15,-22 0 0,22 0 16,-21 0-16,0 0 0,-1 0 0,1 0 16,0 21-16,20-21 0,-20 21 15,21-21-15,0 0 0,0 22 0,21-1 16,0 0-1,21-21-15,0 0 0,0 21 16,0-21-16,0 0 0,22 21 0,-22-21 16,0 21-16,21-21 15,-20 0-15,-1 22 0,21-22 0,-21 21 16,0 0-16,1-21 0,-1 21 16,0-21-16,0 21 0,-21 0 0,0 1 15,0-1 1,-21-21-16,-21 0 0,20 21 0,1-21 15,-21 0-15,21 0 0,-22 0 16,22 0-16,-21 0 0,21 0 0,0 0 16,-1 0-16,1 0 0,0 0 15,0 0-15,21-21 16,0 0 0,0-1-16,21 22 15,0-21-15,0 21 0</inkml:trace>
  <inkml:trace contextRef="#ctx0" brushRef="#br0" timeOffset="92991.31">27771 318 0,'0'0'16,"0"-64"-1,0 43-15,0 42 31,0 0-31,0 0 0,0 22 0,-22-22 16,22 21-16,0 1 0,-21-1 16,21-21-16,0 21 0,0 1 0,-21-1 15,21-21-15,-21 22 0,21-22 16,-21 21-16,21-21 0,0 0 0,0 1 16,0-1-16,0 0 0,21-21 31,0 0-31</inkml:trace>
  <inkml:trace contextRef="#ctx0" brushRef="#br0" timeOffset="94347.44">28173 572 0,'-43'21'16,"22"-21"-1,0 21-15,0 0 0,0-21 0,0 21 16,-1 0-16,1 22 0,0-22 16,0 0-16,21 0 0,0 0 0,0 1 15,0-1-15,0 0 0,0 0 16,0 0-16,0 0 0,21-21 16,0 0-16,0 22 0,1-22 15,-1 0-15,21 0 0,-21 0 0,22 0 16,-22-22-16,21 1 0,-21 21 15,0-21-15,1 0 0,-1-21 0,0 20 16,0 1-16,-21-21 0,0 21 16,0-22-16,0 22 0,0 0 0,0-21 15,0 21-15,-21-1 0,0 1 16,0 21-16,-1 0 0,1 0 0,0 0 16,0 0-16,0 0 0,-22 0 15,22 21-15,0 1 0,0-1 0,0 21 16,21-21-16,0 0 0,0 1 15,-21-1-15,21 21 0,0-21 16,0 0-16,0 1 0,21-1 0,-21 0 16,21-21-16,0 21 0,21-21 15,-20 21-15,-1-21 0,0 0 0,21 0 16,-21 0-16,1 0 0,-1-21 16,21 21-16,-21-21 0,0 0 0,22 0 15,-22-1-15,0 1 0,0 0 16,0 0-16,1 0 0,-1 0 0,-21-1 15,21 1-15,-21 0 0,21 21 16,-21 21 15,0 0-31,0 1 16,0-1-16,-21 0 0,21 0 16,0 0-16,0 0 0,0 1 0,0-1 15,0 0-15,0 0 0,0 0 16,21-21-16,0 21 0,0-21 15,1 0-15,20 0 0,-21 0 16,0 0-16,0 0 0,1-21 0,-1 0 16,21 0-16,-21 0 0,0 0 15,1-1-15,-1-20 0,0 21 16,0 0-16,0-22 0,0 22 16,-21 0-16,22 0 0,-22 0 15,-22 42 1,1 0-1,0 0-15,21 0 0,-21 1 16,0-1-16,0 0 0,21 21 0,0-21 16,0 1-16,0 20 0,0-21 15,0 0-15,0 0 0,0 1 0,0-1 16,21-21-16,0 0 16,0 0-16,0 0 0,0 0 0,22 0 15,-22 0-15,21-21 0,-21-1 16,22 1-16,-22 0 0,21-21 15,-21 21-15,22-22 0,-22 1 16,21 0-16,-21-1 0,1 1 0,-1 0 16,0-1-16,0 1 0,-21 0 15,0-1-15,21 22 0,-21-21 0,0 21 16,0-1-16,0 1 0,-21 42 31,21 1-15,0-1-16,-21 21 0,0-21 0,0 22 15,21-1-15,0 0 0,-22 1 16,1-1-16,21-21 0,0 21 0,0 1 16,0-1-16,0-21 15,0 22-15,0-22 0,0 0 0,21 21 16,-21-21-16,22-21 0,-1 22 16,0-1-16,0-21 0,0 0 0,0 0 15,1 0-15,-1 0 0,0 0 16,0-21-16,0-1 0,22 1 0,-22 0 15,0-21-15,0 21 0,0-1 16,0-20-16,1 21 0,-1 0 0,-21 0 16,21-1-16,-21 1 0,0 0 15,-21 21 1,0 0-16,-1 0 16,1 21-16,0 0 0,0 1 0,21-1 15,-21 0-15,21 0 0,-21 0 16,21 0-16,0 1 0,0-1 0,0 0 15,0 0-15,0 0 0,21 0 16,0-21-16,0 0 0,0 0 16,22 0-16,-22 0 15,0 0-15,21 0 0,-21-21 0,22 21 16,-22-21-16,21 0 0,-21 0 16,1 0-16,-1-1 0,0 1 15,0 0-15,-21 0 0</inkml:trace>
  <inkml:trace contextRef="#ctx0" brushRef="#br0" timeOffset="94583.89">29189 445 0,'-21'0'16,"21"21"-1,21-21-15,21 0 0,-21 0 16,22 0-16,-1 0 0,0 0 16,1 0-16,-1 0 0,0 0 15,1 0-15,20 0 0,-21 0 16,1 0-16,-1 0 0,0-21 0,-20 21 16,20-22-16,-21 22 0</inkml:trace>
  <inkml:trace contextRef="#ctx0" brushRef="#br0" timeOffset="94956.06">31200 191 0,'-43'-43'16,"22"22"0,0 21-16,0 0 0,0 0 15,-1 21-15,-20-21 0,21 21 16,-21 1-16,20 20 0,-20-21 0,0 21 16,21 1-16,-22-1 0,1 0 15,21 1-15,-22 20 0,22-20 16,-21-1-16,21 0 0,21 1 15,0-1-15,-21 0 0,21 1 0,0-22 16,0 21-16,0-21 0,21 0 16,0 1-16,0-1 0,0 0 0,22-21 15,-1 0-15,0 0 0,1 0 16,-1 0-16,0-21 0,22 21 0,-1-21 16,-20-1-16</inkml:trace>
  <inkml:trace contextRef="#ctx0" brushRef="#br0" timeOffset="95183.79">31602 445 0,'0'-22'0,"-21"44"32,-1-1-32,1 0 0,0 0 15,0 0-15,0 22 0,-22-22 0,22 21 16,0-21-16,-21 22 0,21-22 15,-1 21-15,1-21 0,0 22 0,0-22 16,0 0-16,0 0 0,21 0 16,0 0-16,21-21 31,0 0-31</inkml:trace>
  <inkml:trace contextRef="#ctx0" brushRef="#br0" timeOffset="95508.13">32089 64 0,'0'-22'16,"21"22"15,21 22-31,-21-1 16,0 0-16,22 0 0,-22 0 15,0 22-15,0-22 0,0 21 16,-21 0-16,22 1 0,-22-1 0,0 0 16,0 1-16,0-1 0,-22 0 15,1 1-15,0-22 0,-21 21 16,21 1-16,-1-1 0,-20 0 0,0 1 16,21-22-16,-22 21 0,1-21 15,21 22-15,-22-22 0,1 0 0,21 0 16,-21 0-16,20-21 0,-20 21 15,21-21-15,0 0 0,-22 0 0</inkml:trace>
  <inkml:trace contextRef="#ctx0" brushRef="#br0" timeOffset="96192.2">26416 1439 0,'0'0'0,"0"22"47,0-1-47,0 0 0,-21 21 0,21 1 15,-21-1-15,-1 0 0,1 1 16,0 20-16,0-21 0,0 1 0,0-1 15,-1 0-15,22-20 0,-21 20 16,0-21-16,21 0 0,-21 0 0,21 1 16,0-1-16,0 0 0,0-42 31,0 0-31</inkml:trace>
  <inkml:trace contextRef="#ctx0" brushRef="#br0" timeOffset="96595.25">26268 1503 0,'0'0'0,"0"-21"0,21-43 15,0 43 1,0 21-16,0-21 0,1 21 0,-1 0 16,0 0-16,0 0 0,0 0 15,22 0-15,-22 0 0,0 21 0,0 0 16,0 0-16,0 1 0,-21-1 15,0 21-15,0-21 0,0 22 16,-21-22-16,0 21 0,0-21 0,0 0 16,-22 22-16,1-22 0,21 0 15,-21 0-15,-1 0 0,22-21 0,0 22 16,-21-22-16,20 0 0,1 0 16,21-22 15,21 22-16,1 0-15,-1 22 0,0-1 16,0 0 0,0 0-16,0 0 0,1 0 15,-1 1-15,0-22 16,0 21-16,0-21 0,-21 21 0,21-21 16,1 0-16,-1 0 0,0 0 0,0 0 15,21 0-15</inkml:trace>
  <inkml:trace contextRef="#ctx0" brushRef="#br0" timeOffset="96940.04">26733 1820 0,'22'0'31,"-1"0"-31,0 0 0,0 0 16,0 0-16,0-21 0,1 21 0,-1-21 15,0 21-15,0-21 0,21 0 16,-20 0-16,-22-1 0,0 1 16,0 0-16,-22 21 15,1 0-15,0 0 16,-21 0-16,21 21 0,-1 0 16,-20 1-16,21-1 0,0 21 0,-22-21 15,43 22-15,-21-1 0,21-21 16,-21 21-16,21-20 0,0-1 15,0 0-15,0 0 0,0 0 0,0 0 16,21 1-16,0-22 0,1 0 16,-1 0-16,0 0 0,21 0 0,-21 0 15,22-22-15,-22 22 0,21-21 0,1 0 16,-1-21-16</inkml:trace>
  <inkml:trace contextRef="#ctx0" brushRef="#br0" timeOffset="97152.14">27390 1461 0,'0'0'0,"0"-64"32,-22 85-17,22 0-15,-21 1 0,0 20 16,21 0-16,-21 1 0,0-1 0,21 0 16,-21 1-16,-1-1 0,22 0 15,-21 1-15,21-1 0,-21 0 0,21-21 16,0 1-16,0 20 0,-21-21 15,21 0-15,21-21 16,0 0 0</inkml:trace>
  <inkml:trace contextRef="#ctx0" brushRef="#br0" timeOffset="98740.04">27940 1905 0,'0'0'0,"0"-85"32,0 64-32,-21 0 0,0 0 0,-1 0 15,1 21-15,0 0 0,0 0 16,-21 0-16,20 0 0,-20 21 0,21 0 16,-21 0-16,20 0 0,-20 22 0,21-22 15,0 0-15,0 21 0,-1-20 16,1-1-16,0 0 0,21 0 15,0 0-15,0 0 0,0 1 16,0-1-16,21 0 16,0-21-16,1 0 0,-1 0 15,21 0-15,-21 0 0,0-21 0,22 0 16,-22 21-16,0-43 0,21 22 0,-20 0 16,-1-21-16,0 20 0,0-20 15,0 21-15,0-21 0,1 20 0,-1 1 16,-21 0-16,0 0 0,0 0 15,0 42 1,-21 0 0,-1 0-16,1 0 0,0 22 0,0-22 15,21 21-15,-21-21 0,21 1 0,-21 20 16,21-21-16,0 0 0,0 0 16,0 1-16,0-1 0,0 0 0,21-21 15,-21 21-15,21-21 0,0 0 16,21 0-16,-20 0 0,20 0 0,-21 0 15,21 0-15,1 0 0,-1-21 16,0 0-16,1 0 0,-22-1 0,21-20 16,-21 21-16,22-21 0,-22-1 15,0-20-15,0 20 0,0 1 0,1-21 16,-22 20-16,0 1 0,0 21 16,0-22-16,0 22 0,0 0 15,0 0-15,-22 21 16,1 0-16,21 21 15,-21 0-15,21 0 0,0 22 0,-21-22 16,0 21-16,21 1 0,0-1 16,-21 0-16,-1 1 0,22-1 0,-21-21 15,21 21-15,0 1 0,0-22 16,0 0-16,0 0 0,0 0 0,0 1 16,0-1-16,0 0 0,21-21 0,22 0 15,-22 0 1,0 0-16,21 0 0,-20 0 0,20 0 15,0-21-15,-21 21 0,22-21 16,-22-1-16,21 1 0,-21 0 0,1-21 16,-1 21-16,0 21 0,-21-22 15,0 1-15,21 21 0,-42 21 32,0 1-17,21-1-15,-21-21 0,21 21 0,0 0 16,-22 0-16,22 0 0,0 1 15,0-1-15,0 0 16,0 0 0,22-21-16,-1 0 15,0 0-15,0 0 0,0 0 16,0-21-16,1 21 0,-1-21 16,0 0-16,0-1 0,0 1 0,0 0 15,1 0-15,-1 0 0,0 0 16,-21-1-16,0 1 0,21 0 0,-21 0 15,0 42 17,0 0-17,0 0-15,0 1 0,0-1 16,-21 0-16,21 0 0,0 0 0,-21 0 16,21 1-16,0-1 15,0 0-15,0 0 16,21-21-16,0 0 15,0 0-15,0 0 0,22 0 0,-22 0 16,0 0-16,21 0 0,-20 0 16,20-21-16,-21 0 0,0 21 0,0-21 15,1-1-15,-1 1 0,0 0 0,0 0 16,-21 0-16,0 0 0,21-1 16,0 1-16,-21 42 46,0 1-30,-21-1-16,21 0 0,-21 0 16,21 0-16,0 0 0,0 1 15,0-1-15,0 0 16,0 0-16,21-21 16,0 0-16,1 0 0,-1 0 15,21 0-15,-21 0 0,22 0 0,-22 0 16,21 0-16,-21 0 0,22-21 15,-22 0-15,21 0 0,-21-1 0,0 1 16,1 0-16,-1-21 0,0 21 16,-21-22-16,21 22 0,-21 0 15,0 0-15,0 0 0,0-1 0,-21 22 16,0 0-16,0 0 16,-1 0-16,1 22 0,0-1 0,21 0 15,-21 0-15,0 0 0,21 22 16,-21-22-16,21 0 0,0 0 0,0 0 15,0 0-15,0 1 0,0-1 0,0 0 16,0 0-16,21-21 16,0 0-16,0 0 0,0 0 0,0 0 15,1 0-15,-1 0 0,0 0 16,21 0-16,-21-21 0,22 0 16,-22 0-16,21-1 0,1 1 0,-22 0 15,0 0-15,0 0 0,0-22 16,-21 22-16,0 0 0,0 0 0</inkml:trace>
  <inkml:trace contextRef="#ctx0" brushRef="#br0" timeOffset="98967.42">29400 1566 0,'0'0'0,"-21"-21"0,0 21 16,21-21 0,21 21 15,-21-21-15</inkml:trace>
  <inkml:trace contextRef="#ctx0" brushRef="#br0" timeOffset="99164.01">28236 1609 0,'0'0'16,"-21"0"-16,0 0 0,21 21 15,21-21 1,0 0-16,0 0 0,22 0 15,-1 0-15,-21 0 0,22 0 0,20 0 16,-21-21-16,1 21 0,20-21 16,1 21-16,-1-22 0,1 22 0</inkml:trace>
  <inkml:trace contextRef="#ctx0" brushRef="#br0" timeOffset="99543.2">31073 1439 0,'0'0'15,"0"-21"-15,0 0 16,-22 21-1,1 0-15,0 0 16,0 0-16,0 0 16,0 21-16,-22 0 0,22 1 0,-21-1 15,21 21-15,-22 0 0,22 1 16,-21-1-16,-1 0 0,22 22 0,-21-22 16,21 1-16,0-1 0,-1 0 15,1 1-15,21-1 0,0 0 0,0-21 16,0 22-16,0-22 0,21 0 15,1 0-15,-1-21 0,21 21 0,0-21 16,1 0-16,-1 0 0,22 0 16,-1 0-16,1 0 0,-1 0 15,1-21-15</inkml:trace>
  <inkml:trace contextRef="#ctx0" brushRef="#br0" timeOffset="99815.49">31644 1609 0,'-63'21'32,"41"0"-32,1 0 0,0 0 0,0 22 15,0-22-15,0 0 0,-1 21 16,1-20-16,0 20 0,0-21 0,0 0 15,-22 22-15,43-22 0,-21 0 16,0 0-16,0 0 0,0 0 16,21 1-16,21-22 31,0 0-31,0-22 0</inkml:trace>
  <inkml:trace contextRef="#ctx0" brushRef="#br0" timeOffset="100055.19">31729 1651 0,'0'0'0,"0"21"47,-21 0-47,21 1 0,-22-1 15,1 0-15,0 21 0,0-21 0,21 22 16,-21-22-16,0 0 0,-1 21 15,1-20-15,0-1 0,0 0 0,0 0 16,21 0-16,0 0 16,21-21 15</inkml:trace>
  <inkml:trace contextRef="#ctx0" brushRef="#br0" timeOffset="100432.1">32110 1334 0,'0'0'0,"0"-22"0,21 22 31,0 0-31,0 0 16,22 0-16,-1 0 0,0 22 15,1-22-15,-22 21 0,21 0 16,0 0-16,-20-21 0,-1 42 0,0-20 16,-21-1-16,0 0 0,0 21 15,0 1-15,0-1 0,-21 0 0,0 22 16,-1-22-16,1 0 0,0 1 16,-21 20-16,21-20 0,-1-1 0,-20 0 15,21-21-15,-21 22 0,20-22 16,-20 0-16,21 0 0,-21 0 15,20 1-15,-20-22 0,21 0 16,0 21-16,0-21 0,-1 0 0,1 0 16,0 0-16,0 0 0,0 0 15,0 0-15,-1 0 0,1 0 16</inkml:trace>
  <inkml:trace contextRef="#ctx0" brushRef="#br0" timeOffset="101200.11">26395 2498 0,'0'0'0,"-21"0"0,-1 0 0,1 0 0,0 0 16,0 0-1,0 0-15,42 0 32,0 0-17,0 0-15,22 0 0,-1 0 16,21 0-16,1 0 0,-1 0 0,43 0 15,0 0-15,0-21 0,21 21 0,0 0 16,0-22-16,21 22 0,21 0 16,1 0-16,-1 0 0,0 0 15,1 0-15,-1 0 0,0 0 16,1 0-16,-22 0 0,0 0 0,0 0 16,-21 0-16,0 0 0,-21 0 15,0 0-15,0 0 0,-22 0 0,-20 0 16,-1 0-16,1-21 0,-22 21 0,1 0 15,-22 0-15,21 0 0,-42-21 16,-21 0 0,-21 21-1,20 0-15,-20 0 0,0-21 0,-22 21 16,22 0-16,-22 0 16,1 0-16</inkml:trace>
  <inkml:trace contextRef="#ctx0" brushRef="#br0" timeOffset="101772">26501 2498 0,'0'0'0,"-64"0"16,85 0 30,0 0-30,22 0-16,-22 0 0,21 0 16,22 0-16,-1 0 0,1 0 15,-1 0-15,22 0 0,21 0 0,-22 21 16,22-21-16,21 21 0,0-21 16,0 21-16,21-21 0,1 21 0,-1-21 15,0 0-15,21 22 0,-21-22 16,1 0-16,20 0 0,-21 0 0,0 0 15,-21 0-15,0 0 0,0 0 16,-21 0-16,0 0 0,0 0 0,-22 0 16,1 0-16,-21 0 0,20 0 0,-20 0 15,-22 0-15,0 0 0,1 0 16,-1 0-16,0 0 0,-20 0 0,-1 0 16,0 0-16,0 21 15,0-21-15,-21 21 16,-21-21-1,-21 0 1,21 0-16,-22 0 0,1 0 0</inkml:trace>
  <inkml:trace contextRef="#ctx0" brushRef="#br0" timeOffset="114439.41">24596 1291 0,'0'0'0,"-22"0"15,22-21 1,0 42 47,0 0-48,22-21-15,-1 22 16,0-22-16,0 21 0,0-21 0,0 21 15,22-21-15,-22 21 0,21-21 16,1 21-16,-22 0 0,21-21 0,0 22 16,1-1-16,-1-21 0,0 21 15,1 0-15,-1-21 0,-21 21 0,22 0 16,-22 1-16,21-22 0,-21 21 16,0 0-16,1-21 0,-1 21 0,0 0 15,0-21-15,-21 21 0,21-21 16,-21 22-16,21-44 94,-21 1-79,0 0-15,0 0 16,0 0-16,0 0 0,0-1 15,-21 1-15,21 0 0,0 0 16,-21 0-16,21 0 0,0-1 16,0 1-16,-21 0 15,21 0-15,-21 0 0,21 0 16,0-1 0,0 44 30,21-1-46,-21 0 0,21 0 16,0 0-16,0 0 16,-21 1-16,22-1 0,-1 0 0,0 0 15,0 0-15,0 0 16,0 1-16,1-1 0,-22 0 0,21 0 16,-21 0-16,21 0 0,-21 1 15,0-1-15,0 0 0,0 0 16,0 0-16,-21-21 0,0 0 15,-1 21-15,1-21 0,0 0 16,-21 0-16,21 22 0,-1-22 0,1 0 16,0 21-16,-21 0 0,21-21 15,-22 0-15,1 21 0,0-21 0,-1 21 16,1-21-16,-22 0 0,22 21 16,0-21-16,-22 22 0,22-22 0,0 0 15,20 0-15,1 21 0,0-21 16,0 21-16,0-21 0,42 0 47,0 0-47,0 0 0,-21 21 15,21-21-15,-21 21 16</inkml:trace>
  <inkml:trace contextRef="#ctx0" brushRef="#br0" timeOffset="115604.03">19325 3408 0,'0'0'0,"0"-21"0,0 0 16,0-1-16,0 1 15,0 0-15,0 0 16,0 0-16,0 0 0,0-1 15,0 1-15,0 0 16,0 42 31,0 22-47,0-22 0,0 0 0,0 21 16,0 1-16,0-1 0,0 0 15,0 1-15,0-22 0,-21 21 0,21 0 16,0 1-16,-21-22 0,21 21 15,-21-21-15,21 22 0,0-22 0,-22 0 16,22 0-16,-21 0 0,21 1 16,-21-1-16,21 0 15,0-42 32,21 21-47,0-21 0,1-1 16</inkml:trace>
  <inkml:trace contextRef="#ctx0" brushRef="#br0" timeOffset="116015.84">19748 3704 0,'0'21'15,"22"-21"32,-1 0-31,0 0-16,-21-21 16,0 0-16,21 21 0,-21-21 15,-21 21 1,0 0-1,0 0-15,-1 0 16,22 21-16,-21-21 16,0 0-16,21 21 0,0 0 15,21-21 32,-21-21 0</inkml:trace>
  <inkml:trace contextRef="#ctx0" brushRef="#br0" timeOffset="119420.11">20532 3133 0,'0'-21'16,"-22"-1"-1,22 1 1,22 21 31,-1 21-32,21 1-15,-21-1 16,0 0-16,22 0 0,-22 21 0,21-20 16,-21 20-16,22 0 0,-22-21 15,21 22-15,-21-1 0,1 0 0,-1-20 16,0 20-16,0 0 0,-21-21 0,0 22 16,0-22-16,21 21 0,-21-21 15,0 1-15,0-1 0,0 0 0,21 0 16,-21-42 31,0 0-47,0 0 15,0-1-15</inkml:trace>
  <inkml:trace contextRef="#ctx0" brushRef="#br0" timeOffset="119743.16">21145 3006 0,'0'0'0,"0"-21"15,0-1 1,-21 22 0,0 22-16,21-1 0,-21 21 15,0-21-15,0 22 0,-1-1 0,-20 0 16,21 22-16,-21-22 0,-1 22 15,1-22-15,0 0 0,-1 22 0,1-22 16,0 0-16,-1 1 0,1-22 0,0 21 16,20-21-16,-20 1 0,21-1 15,0 0-15,0 0 0,-1-21 0,22 21 16,22-21 0,-1 0-1,0-21-15,21 0 0,-21 21 16,1-21-16,-1 0 0,21 21 15</inkml:trace>
  <inkml:trace contextRef="#ctx0" brushRef="#br0" timeOffset="120127.76">21421 3408 0,'0'21'47,"-22"0"-47,22 0 0,-21 1 0,21-1 16,0 21-16,0-21 0,0 22 16,0-1-16,0 0 0,-21 1 0,21-1 15,0 21-15,0 1 0,0-1 0,0 1 16,0-1-16,0 1 0,0-1 15,-21 1-15,21-1 0,0-20 0,0 20 16,0-20-16,-21-1 0,21 21 16,-21-20-16,-1-1 0,22-21 15,0 22-15,0-22 0,-21 21 0,21-21 16,0 0-16,-21 1 0,21-44 31,0 1-31,0 0 16,0 0-16,21 0 0,-21-22 0,21 22 15,-21-21-15</inkml:trace>
  <inkml:trace contextRef="#ctx0" brushRef="#br0" timeOffset="120489.07">21399 3598 0,'0'0'0,"0"-21"0,-42-63 31,42 62-31,0 1 0,-21 21 0,21-21 16,0 0-16,0 0 0,0 0 16,21 21-16,0-22 0,22 22 15,-22 0-15,0 0 0,0 0 0,21 0 16,-20 0-16,20 0 0,-21 0 16,21 0-16,-20 22 0,20-1 0,-21 0 15,21 0-15,-20 0 16,-1 22-16,-21-22 0,0 21 0,0-21 15,0 0-15,0 22 0,-21-22 0,-1 0 16,-20 0-16,21 0 0,-21-21 16,-1 22-16,1-1 0,0-21 0,-1 0 15,1 21-15,0-21 0,20 0 16,-20 0-16,21 0 0,42 0 31,0 0-15,22-21-16,-22 21 0</inkml:trace>
  <inkml:trace contextRef="#ctx0" brushRef="#br0" timeOffset="121044.93">22479 3577 0,'0'0'0,"0"-21"0,0 0 16,0 0-16,0 0 16,-21-1-16,0 1 0,21 0 0,-22 0 15,1 0-15,0 0 16,0 21-16,0-22 0,0 22 16,-22 0-16,22 0 0,0 0 15,21 22-15,-21-1 0,0 0 0,-1 21 16,1-21-16,0 22 0,0-22 0,0 21 15,0 1-15,21-22 0,0 21 16,-22-21-16,22 22 0,-21-22 0,21 0 16,0 0-16,0 0 0,0 0 15,0 1-15,21-22 16,1 0-16,-1 0 0,0 0 16,0-22-16,0 1 0,0 0 15,1 0-15,-1 0 0,0 0 0,21-22 16,-21 22-16,1-21 15,20-1-15,-21 22 0,0-21 0,0 21 16,1 0-16,-22-22 0,0 22 16,21 21-16,-21-21 0,0 42 15,0 0-15,-21-21 16,21 43-16,0-22 0,0 0 16,-22 0-16,22 21 0,0-20 0,-21-1 15,21 21-15,0-21 0,0 0 16,0 1-16,0-1 0,0 0 0,0 0 15,21 0-15,1-21 0,-1 0 16,0 0-16,0 0 16,0 0-16,0 0 0,1 0 15,-1-21-15</inkml:trace>
  <inkml:trace contextRef="#ctx0" brushRef="#br0" timeOffset="121328.11">22881 3112 0,'0'-22'31,"0"44"-15,0-1-16,0 0 0,0 0 16,0 0-16,0 22 0,0-1 15,0 0-15,0 1 0,0-1 16,0 0-16,0 1 0,-21-1 0,21 0 15,0-21-15,0 22 0,-21-22 16,21 21-16,-21-21 0,21 1 0,0-1 16,0 0-16,0-42 31,0 0-15,21-1-16</inkml:trace>
  <inkml:trace contextRef="#ctx0" brushRef="#br0" timeOffset="121831.07">23135 3090 0,'0'0'0,"21"-21"15,-21 42 17,0 1-32,0-1 15,0 0-15,0 21 0,0 1 0,0-1 16,0 0-16,0 1 0,0-1 15,0 0-15,0 1 0,-21-1 0,21 0 16,-21 1-16,21-22 0,-21 21 16,21-21-16,0 0 0,0 1 15,0-1-15,0-42 47,0-1-47,0 1 0,0 0 16,0 0-16,0-21 0,0 20 15,0-20-15,0 21 0,21 0 0,-21-22 16,21 22-16,0 0 0,0-21 16,1 21-16,-1 21 0,0-22 0,21 1 15,-21 21-15,1 0 0,20 0 0,-21 0 16,0 0-16,0 21 0,22-21 16,-22 22-16,0 20 0,0-21 15,0 0-15,-21 22 0,0-22 16,22 21-16,-22-21 0,0 0 0,0 22 15,0-22-15,-22 0 0,22 0 0,-21 0 16,0 1-16,21-1 16,-21-21-16,0 0 0,21 21 0,-21-21 15,21-21 1,-22 0 0</inkml:trace>
  <inkml:trace contextRef="#ctx0" brushRef="#br0" timeOffset="122040.13">22796 3387 0,'0'0'0,"-21"0"16,42 0-1,1 0 1,-1 0-16,0 0 0,0 0 0,0 0 15,0 0-15,1 0 0,20 0 16,-21-21-16,0 21 0,0 0 16,1 0-16,-1-22 0,21 22 15</inkml:trace>
  <inkml:trace contextRef="#ctx0" brushRef="#br0" timeOffset="122656.07">24490 3175 0,'0'0'0,"0"-21"0,0-21 16,-21 42-1,21 21 1,0 0-16,0 0 16,-22 21-16,22-20 0,0 20 0,-21 0 15,21 1-15,-21 20 0,21-21 0,0 1 16,-21-1-16,21 0 0,-21 1 16,21-1-16,0 0 0,-21-20 0,21-1 15,0 21-15,0-21 0,0 0 16,0 1-16,0-1 15,-22-21 1,22-21 0,0-1-16,0 1 15,0 0-15,0 0 0,0 0 0,0 0 16,0-1-16,22 1 0,-22 0 16,21 0-16,0 0 0,0 0 0,0-1 15,0 22-15,1-21 0,-1 21 16,21-21-16,-21 21 0,0 0 0,1 0 15,20 0-15,-21 0 0,0 0 0,0 21 16,1 0-16,-1 1 16,0-1-16,-21 0 0,0 0 0,0 0 15,0 22-15,0-22 0,-21 0 16,0 0-16,-1 0 0,-20 0 0,0-21 16,21 22-16,-22-1 0,1-21 0,0 21 15,20-21-15,-20 0 0,21 0 16,0 0-16,0 0 0,21 21 0,0-42 31,21 21-31,0 0 16,0-21-16</inkml:trace>
  <inkml:trace contextRef="#ctx0" brushRef="#br0" timeOffset="123376.23">25082 3641 0,'22'0'0,"-1"-21"16,-21 42 15,0 0-31,-21-21 16,21 21-16,0 0 0,-22 0 0,22 1 15,0-1-15,0 0 0,0 0 0,0 0 16,0 0-1,0 1-15,0-1 0,22-21 16,-1 0-16,0 21 0,0-21 0,0 0 16,0 0-16,1 0 0,-1 0 15,0 0-15,0 0 0,0 0 0,0-21 16,22 21-16,-43-21 0,21-1 0,0 1 16,0 0-16,-21 0 0,0 0 15,21 0-15,-21-1 0,22 1 0,-22 0 16,0 0-16,0 0 0,21 21 15,-21 21 32,0 0-47,-21 0 0,-1 0 16,22 1-16,-21-1 0,0 21 0,21-21 16,-21 22-16,21-1 0,0 0 15,0 22-15,0-22 0,0 22 0,0-1 16,0-21-16,0 22 0,0-1 0,0 1 15,0-22-15,0 22 0,0-1 16,0-20-16,21 20 0,-21 1 0,0-22 16,0 21-16,21-20 0,-21 20 15,0-20-15,0-1 0,-21 0 16,0 1-16,21-22 0,-21 21 0,0-21 16,-1 0-16,1 1 0,-21-22 0,21 0 15,0 21-15,-22-21 0,22 0 16,-21 0-16,21-21 0,-1-1 0,-20 1 15,21-21-15,0 21 0,0-22 0,21 1 16,0-21-16,0-1 0,0 1 16,0-1-16,0 1 0,21-1 0,0 1 15,0-1-15,21 1 0,-20-1 0,20 1 16,-21-1-16,21 22 0,-20-22 16,-1 22-16,21 0 0,-21 20 0,22-20 15,-22 21-15,21-21 0,-21 20 16,0 1-16,22 0 0,-22 21 15,21-21-15,-21 0 0</inkml:trace>
  <inkml:trace contextRef="#ctx0" brushRef="#br0" timeOffset="124147.44">26755 3937 0,'21'0'15,"0"0"-15,0 0 0,0-21 16,0 21-16,1-21 0,-1 21 0,0-21 15,0-1-15,0 1 0,0 0 0,1 0 16,-1 0-16,-21-22 0,0 22 16,0-21-16,0 0 0,0 20 0,0-20 15,-21 21-15,-1 0 0,1 0 16,0 21-16,-21 0 0,21 0 0,-22 0 16,22 0-16,-21 21 0,-1 0 15,1 0-15,21 21 0,-21-20 0,20 20 16,-20 0-16,21 1 0,0-1 15,0-21-15,-1 21 0,22 1 16,0-22-16,0 21 0,0-21 0,0 22 16,0-22-16,22 0 0,-1-21 0,0 21 15,0-21-15,0 0 0,22 0 16,-22 0-16,21 0 0,0 0 0,-20 0 16,20-21-16,0 0 0,-21 0 0,22 0 15,-22-22-15,0 22 0,21 0 16,-20-21-16,-1 20 0,-21-20 0,21 0 15,-21 21-15,21-1 0,-21-20 16,0 21-16,0 0 0,0 0 16,0 42-1,0 0-15,0 21 16,0-21-16,0 1 0,-21-1 16,21 0-16,0 21 0,0-21 15,0 1-15,0-1 0,0 0 0,0 0 16,21 0-16,0-21 0,-21 21 0,21-21 15,1 0-15,-1 0 0,0 0 16,0 0-16,0 0 0</inkml:trace>
  <inkml:trace contextRef="#ctx0" brushRef="#br0" timeOffset="124403.18">27453 3281 0,'0'0'15,"0"-21"-15,0 0 0,0 42 16,0 0-16,0 0 16,0 0-16,0 22 0,0-1 15,0 0-15,0 1 0,0-1 0,0 0 16,0 1-16,0-1 0,0 0 0,-21 1 16,21-22-16,0 21 0,0-21 15,-21 22-15,21-22 0,0 0 0,0 0 16,0 0-16,0 0 15,21-42 1,0 0 0,-21 0-16</inkml:trace>
  <inkml:trace contextRef="#ctx0" brushRef="#br0" timeOffset="124660.02">27771 3260 0,'0'0'0,"0"-21"31,0 42-31,0 21 0,0-21 16,0 22-16,0-1 0,0 0 15,0 1-15,-22-1 0,22 0 0,0 1 16,-21-1-16,21 0 0,-21 1 16,21-22-16,0 0 0,-21 21 0,21-21 15,0 1-15,-21-1 0,21 0 16,21-42 15,-21 0-15,0-1-16</inkml:trace>
  <inkml:trace contextRef="#ctx0" brushRef="#br0" timeOffset="124863.08">27390 3620 0,'-22'0'0,"44"0"32,-1 0-32,0 0 15,0 0-15,21 0 0,1 0 0,-22 0 16,21 0-16,1 0 0,-1 0 0,0 0 16,-21 0-16,1 0 0,20 0 15,-21 0-15,0 0 0,0 0 16,1 0-16</inkml:trace>
  <inkml:trace contextRef="#ctx0" brushRef="#br0" timeOffset="125304.07">28173 3704 0,'0'0'0,"-21"0"0,-1 0 0,1 0 15,21-21-15,0 0 16,21 0 0,1 21-16,-1 0 15,0-21-15,0 21 0,0 0 16,0 0-16,1 0 0,-1 0 0,0 21 16,0 0-16,0-21 0,0 21 0,1 0 15,-22 22-15,0-22 0,0 0 16,0 0-16,0 21 0,0-20 0,0-1 15,0 21-15,0-21 0,0 0 16,-22 1-16,22-1 0,-21-21 0,0 21 16,0-21-16,21-21 31,0 0-31,0-1 16,21 1-16,0 0 15,-21 0-15,21-21 0,1 20 0,-22 1 16,21 0-16,0 0 0,-21 0 15,42 0-15,-21-1 0,-21 1 0,0 0 16,22 21-16,-1-21 0,0 21 16,0 0-1,0 0-15,0 0 0</inkml:trace>
  <inkml:trace contextRef="#ctx0" brushRef="#br0" timeOffset="125532.09">28892 3662 0,'-21'0'16,"0"0"-16,0 21 15,21 0-15,0 0 0,-21 1 0,21-1 16,-21 0-16,21 0 0,0 0 0,0 0 16,-22 22-16,22-22 0,0 0 15,0 0-15,0 0 0,0 1 16,0-44 31</inkml:trace>
  <inkml:trace contextRef="#ctx0" brushRef="#br0" timeOffset="125708.06">28850 3493 0,'0'0'0,"-42"-22"15,21 1 1,42 21 31,0 0-31,0 0-16,0 0 0</inkml:trace>
  <inkml:trace contextRef="#ctx0" brushRef="#br0" timeOffset="126248.26">29316 3302 0,'-21'-21'32,"-1"21"-32,1 21 0,21 0 15,0 0-15,0 22 16,0-22-16,-21 21 0,21-21 15,0 22-15,0-1 0,0 0 0,0-20 16,-21 20-16,21 0 0,0 1 16,0-22-16,0 21 0,0 0 0,0-20 15,0 20-15,0-21 0,-21 0 16,21 0-16,0 1 0,-21-1 0,21 0 16,-22-21-16,22 21 0,-21-21 31,21-21-31,0 0 0,0 0 15,0-1-15,0 1 0,0 0 16,0 0-16,0 0 0,21 0 16,1-1-16,-1-20 0,0 21 15,0 0-15,0 0 0,0-1 0,1 1 16,20 0-16,-21 21 0,0 0 0,22 0 16,-22 0-16,0 0 0,0 0 15,0 0-15,0 21 0,1-21 0,-1 21 16,-21 1-16,0-1 0,21 21 15,-21-21-15,0 0 0,0 1 0,0 20 16,0-21-16,-21 0 0,0 0 16,-1 1-16,1-1 0,-21-21 0,21 21 15,-22-21-15,22 0 0,-21 21 0,21-21 16,-22 0-16,22 0 16,21-21 15,21 21-31,1 0 15,-1-21-15</inkml:trace>
  <inkml:trace contextRef="#ctx0" brushRef="#br0" timeOffset="126716.13">29845 3704 0,'0'0'0,"0"-21"0,0 0 31,-21 21-16,0 0-15,21 21 16,0 0-16,0 0 0,0 1 16,0 20-16,0-21 0,0 0 0,0 22 15,0-22-15,0 0 0,0 21 16,0-21-16,0 1 0,0-1 0,0 0 16,0 0-16,21 0 15,0-21-15,0 0 0,0 0 0,0 0 16,1 0-16,-1 0 0,0-21 15,0 0-15,0 0 0,0 0 0,1-1 16,20 1-16,-21-21 0,0 0 16,0 20-16,1-20 0,-1 0 15,0 21-15,0-22 0,0 22 0,-21 0 16,0 0-16,0 42 16,0 0-1,0 0-15,-21 0 16,0 22-16,0-22 0,21 0 0,0 21 15,-21-20-15,21-1 0,-22 21 16,22-21-16,0 0 0,0 1 0,0-1 16,0 0-16,22-21 0,-1 21 0,0-21 15,0 0-15,0 0 0,22 0 16,-22 0-16,0 0 0,0 0 16,0-21-16,0 0 0,1 0 15,-1-22-15</inkml:trace>
  <inkml:trace contextRef="#ctx0" brushRef="#br0" timeOffset="126987.4">30713 3260 0,'0'0'0,"-21"0"16,-1 21 0,1 0-16,0 0 0,21 0 15,0 22-15,-42-1 0,42-21 0,0 22 16,0-1-16,0 0 0,0 1 15,0-22-15,0 21 0,-21 0 16,21-20-16,-22 20 0,22-21 0,0 21 16,0-20-16,0-1 0,0 0 15,0 0-15,0 0 0,0 0 16,22 1-16,-1-22 16,0 0-16,0 0 0,0 0 15,-21-22-15,21 22 16,1-21-16,-22 0 0</inkml:trace>
  <inkml:trace contextRef="#ctx0" brushRef="#br0" timeOffset="127183.11">30480 3598 0,'0'0'0,"-21"0"0,42 0 46,0 0-46,0 0 0,0 0 0,22 0 16,-22 0-16,0 0 0,21 0 16,-20 0-16,-1 0 0,0 0 0,0-21 15,0 0-15,0 21 0</inkml:trace>
  <inkml:trace contextRef="#ctx0" brushRef="#br0" timeOffset="127572.05">30903 3620 0,'0'0'0,"0"21"0,-21 0 15,42-21 1,0 0-16,1 0 0,-1 0 16,0 0-16,0 0 0,21 0 15,-20-21-15,-1 21 0,21-21 0,-21 21 16,0-22-16,1 1 15,-1 0-15,-21 0 0,0 0 16,0 0-16,0-1 16,-21 22-1,-1 22 1,1-1-16,0 0 0,0 0 0,0 0 16,0 22-16,-1-22 0,22 0 15,-21 21-15,0-21 0,0 1 0,21-1 16,0 0-16,0 0 0,0 0 15,0 0-15,0 1 0,0-1 0,0 0 16,21-21 0,21 0-16,-20 0 0,-1 0 15,21 0-15,0 0 0,-20 0 0,20 0 16,0-21-16,22 21 0,-22-21 16</inkml:trace>
  <inkml:trace contextRef="#ctx0" brushRef="#br0" timeOffset="127940.1">31856 3556 0,'0'0'0,"21"-21"0,-21 0 16,0 0-16,0-1 0,0 1 16,-21 21-16,0 0 15,-1 0-15,1 21 0,0-21 16,-21 22 0,21-1-16,-1 0 0,1 0 0,0 0 15,21 0-15,0 1 0,0-1 16,21 0-16,-21 0 0,21-21 15,1 21-15,-1 0 0,0-21 16,0 22-16,0-22 0,0 0 0,1 21 16,-1-21-16,0 0 0,0 0 15,-21 21-15,21-21 0,0 0 0,-21 21 16,0 0 0,0 0-16,0 1 0,-21-22 15,0 21-15,0 0 0,-21-21 16,20 0-16,1 21 0,0-21 15,0 21-15,0-21 0,0 0 16,-1 21-16,1-21 0,0 0 16,21-21-1,-21 21 1</inkml:trace>
  <inkml:trace contextRef="#ctx0" brushRef="#br0" timeOffset="130924.16">20532 4255 0,'0'0'0,"-22"0"15,1 0-15,-21 0 0,21 0 0,0 0 16,-1 0-16,1 0 0,0 0 16,0 0-16,21-22 0,-21 22 15,0 0-15,42 0 78,0 0-78,0 0 0,0 0 16,22 0-16,-22 0 0,0 22 16,21-22-16,-21 0 0,22 0 15,-1 0-15,-21 0 0,22 0 0,20 0 16,-21 0-16,1 0 0,-1 0 16,22 0-16,-22 0 0,0 0 0,1 0 15,20 21-15,-21-21 0,22 0 0,-22 0 16,22 0-16,-1 0 0,-20 0 15,20 0-15,1 0 0,-1 0 0,1 0 16,-1 0-16,1 0 0,-22 0 0,21 0 16,-20 0-16,20 0 0,1 21 15,-1-21-15,1 0 0,20 0 0,-20 0 16,-1 0-16,22 0 16,0 0-16,-1 0 0,1 0 0,-21 0 15,20 0-15,-20 0 0,20 0 0,-20 21 16,21-21-16,-22 0 0,22 0 15,-22 0-15,22 0 0,-22 0 0,1 0 16,21 0-16,-1 0 0,-20 0 0,20 0 16,-20 0-16,-1 0 0,22 0 15,-21 0-15,20 0 0,-20 0 0,20 0 16,-20 0-16,21 0 0,-1 0 16,-20 0-16,20 0 0,1 0 0,-21 0 15,20 0-15,1 0 0,-22 0 16,22 0-16,0 0 0,-1 0 15,1 0-15,0 0 0,-22 0 0,22 0 16,0 0-16,-1 21 0,1-21 0,0 0 16,-1 0-16,-20 0 0,-1 0 15,22 0-15,0 0 0,-22 0 0,22 0 16,-1 0-16,-20 0 0,21 0 16,-1 0-16,-20 0 0,20 0 0,1 0 15,-21 21-15,-1-21 0,22 0 0,-22 0 16,1 0-16,-1 0 0,22 0 15,-22 0-15,22 0 0,-21 0 0,20 0 16,-20 0-16,-1 0 0,1 0 16,20 0-16,-20 0 0,-1 0 15,-20 0-15,20 0 0,1 0 0,-1 0 16,1 0-16,-22 0 0,22 0 16,-1 0-16,1 0 0,-1 0 0,1 0 15,-1 0-15,1 0 0,-1 0 16,1 0-16,-1 0 0,1 0 0,-22 0 15,21 0-15,1 0 0,-22 0 0,22 0 16,-22 0-16,22 0 0,-1 0 16,-21 0-16,22 0 0,-22 0 0,22 0 15,-1 0-15,-20 0 16,20 0-16,1 22 0,-1-22 0,1 0 16,-22 0-16,21 0 0,-20 0 0,20 0 15,-20 0-15,-1 0 0,-21 0 16,21 0-16,1 0 0,-1 0 0,0 0 15,1 0-15,-1 0 0,22 0 16,-22 0-16,0 0 0,1 0 0,-1 0 16,0 0-16,1 0 0,20 0 15,-42 0-15,22 0 0,-1 0 0,0 0 16,-21 0-16,1 0 0,-1 0 16,0 0-16,0 0 0,0 0 0,0 0 15,1 0-15,-44 0 78,1-22-78</inkml:trace>
  <inkml:trace contextRef="#ctx0" brushRef="#br1" timeOffset="136439.98">19325 5207 0,'21'-21'0,"0"0"0,-21 0 15,0-1-15,0 1 0,22 21 0,-22-21 16,0 0-16,0 42 47,-22 0-47,1 22 0,0-22 15,21 21-15,-21 0 0,0 1 0,0-1 16,-22 0-16,22 1 0,-21 20 0,21-20 16,-22 20-16,22-21 0,0 22 15,-21-22-15,20 1 0,1-1 0,0 0 16,0 1-16,0-1 0,0-21 15,-1 0-15,22 0 0,0 1 16,0-1-16,0-42 31,0-1-31,22 1 0,-1 0 16,0 0-16,-21 0 0</inkml:trace>
  <inkml:trace contextRef="#ctx0" brushRef="#br1" timeOffset="136832.07">19854 5059 0,'0'-21'0,"0"0"15,0 42 1,-21 0-16,0 0 16,21 0-16,-21 0 0,0 22 15,-1-1-15,1 0 0,0 1 0,0-1 16,0 0-16,0 1 0,-22 20 16,22-20-16,-21-1 0,21 21 15,-22-20-15,22-1 0,-21 0 0,21 1 16,-22-1-16,22 0 0,-21-20 0,21 20 15,-1-21-15,1 0 0,0 0 16,0 1-16,21-1 0,0 0 16,0-42 15,21 0-15,0-1-16,0 1 0</inkml:trace>
  <inkml:trace contextRef="#ctx0" brushRef="#br1" timeOffset="137211.84">20320 5228 0,'0'0'0,"0"-21"0,0 42 31,-21 0-15,0 1-16,-1-1 0,1 0 0,0 21 16,0 1-16,0-22 0,0 42 0,-1-20 15,1-1-15,0 0 0,0 1 16,-21 20-16,20-21 0,1 1 0,0-22 15,21 21-15,0 1 0,-21-22 0,21 0 16,0 0-16,0 0 0,21 0 16,0-21-16,0 0 15,22 0-15,-22 0 0,0-21 16,0 0-16,22 21 0,-22-21 16,0 0-16,0 0 0,0-1 15</inkml:trace>
  <inkml:trace contextRef="#ctx0" brushRef="#br1" timeOffset="137324.28">19897 5567 0,'0'0'0,"-22"0"0</inkml:trace>
  <inkml:trace contextRef="#ctx0" brushRef="#br1" timeOffset="137493.29">20701 5694 0,'21'21'0</inkml:trace>
  <inkml:trace contextRef="#ctx0" brushRef="#br1" timeOffset="138092.07">20807 5821 0,'21'0'16,"0"0"0,0-21-16,0 0 0,-21-1 15,22 1-15,-22 0 0,21 0 16,-21-21-16,21 20 0,-21 1 0,0 0 15,0-21-15,0 21 0,0-1 0,0 1 16,0 0-16,-21 21 0,0-21 16,-1 21-16,1 0 0,-21 0 0,21 0 15,-22 0-15,22 0 0,-21 21 0,21-21 16,-22 21-16,1 0 16,0 1-16,21 20 0,-22-21 0,22 0 15,0 0-15,0 22 0,0-22 0,-1 0 16,1 0-16,21 0 0,0 1 15,0-1-15,0 0 0,0 0 16,21-21-16,1 0 0,-1 21 16,21-21-16,-21 0 0,0 0 0,22 0 15,-22 0-15,21 0 0,-21 0 0,1 0 16,20 0-16,-21 0 0,0 0 16,22 0-16,-22-21 0,0 0 0,0 21 15,21-21-15,-20 0 0,-1 21 0,-21-22 16,21 1-16,0 0 0,-21 0 15,21 0-15,-21 0 0,0-1 16,0 1-16,0 0 0,0 0 0,0 0 16,0 0-16,0-1 15,0 1-15,0 42 32,0 1-17,-21 20-15,21-21 0,-21 0 16,21 22-16,0-22 0,0 0 0,0 21 15,-21-21-15,21 1 0,0 20 16,0-21-16,0 0 16,21 0-16,0-21 0,0 22 15,22-22-15,-22 0 0,0 0 16,21 0-16,1 0 0,-22-22 0,21 1 16,0 21-16,-20-21 0,20 0 0,-21 0 15</inkml:trace>
  <inkml:trace contextRef="#ctx0" brushRef="#br1" timeOffset="138491.66">19939 5567 0,'0'21'16,"21"-21"15,0 0-31,0 0 0,1 0 16,20-21-16,-21 0 0,0 21 0,22 0 15,-1-21-15,-21 21 0,21 0 16,-20 0-16,20-22 0,-21 22 0,0 0 16,0 0-16,1 0 0,-1 0 0</inkml:trace>
  <inkml:trace contextRef="#ctx0" brushRef="#br1" timeOffset="139435.15">21484 5694 0,'0'0'0,"21"0"0,0-21 16,1 0-16,-1-1 15,0 1 1,-21 0-16,0 0 15,0 0-15,0 0 0,-21-1 16,0 22-16,21-21 16,-22 21-16,1 0 0,0 0 15,0 0-15,-21 0 0,20 0 0,1 21 16,-21 1-16,21-1 0,-22 0 0,22 0 16,0 0-16,0 0 0,0 22 15,0-22-15,21 0 0,-22 0 0,22 0 16,0 1-16,0-1 0,0 0 15,0 0-15,22-21 0,-1 0 16,0 0-16,0 21 0,0-21 16,0 0-16,1 0 0,20 0 15,-21 0-15,0-21 0,22 21 0,-22-21 16,0 0-16,0 21 0,0-21 0,0-1 16,1 1-16,-1 21 0,0-21 15,0 0-15,-21 0 0,0 0 0,21-1 16,-21 1-1,21 21-15,-21 21 32,0 1-17,0-1-15,0 21 0,-21-21 16,21 0-16,0 22 0,0-22 16,-21 0-16,21 21 0,0 1 15,0-22-15,0 21 0,0 1 0,0-22 16,0 21-16,0 0 0,0-20 0,0 20 15,0 0-15,0 1 0,0-1 16,0 0-16,0-21 0,0 22 0,0-1 16,0-21-16,-21 22 0,0-22 0,0 21 15,-1-21-15,22 0 0,-21-21 16,-21 22-16,21-1 0,0-21 0,-22 0 16,1 0-16,21 0 0,-22 0 0,1 0 15,0 0-15,-1-21 0,1-1 0,0 1 16,-1 21-16,22-21 15,-21 0-15,21 0 0,0 0 0,-1-1 16,1 22-16,0-21 0,21 0 0,0 0 16,0 0-16,0 0 0,0-1 15,0 1-15,0 0 0</inkml:trace>
  <inkml:trace contextRef="#ctx0" brushRef="#br1" timeOffset="139464.62">21103 6160 0,'42'-22'15,"-84"44"-15,127-65 0</inkml:trace>
  <inkml:trace contextRef="#ctx0" brushRef="#br1" timeOffset="140028.19">21823 5546 0,'0'-21'15,"0"42"-15,0-64 0,0 22 31,-21 21-15,21 21-16,-22 1 0,22-1 16,0 21-16,0-21 0,0 0 15,0 1-15,0-1 0,0 0 16,0 21-16,0-21 0,0 1 0,0-1 16,0 0-16,0 0 0,0 0 15,0 0-15,0 1 16,-21-22-16,0 0 15,0 0 1,21-22 0,0 1-16,0 0 0,0 0 0,0 0 15,0 0-15,0-1 0,0 1 0,0-21 16,0 21-16,21 0 0,0-22 16,0 22-16,-21 0 0,22 0 0,-1 0 15,0 21-15,0-22 0,0 1 0,22 21 16,-22 0-16,0 0 15,0 0-15,0 0 0,22 0 0,-22 0 16,0 21-16,0 1 0,0-1 16,-21 0-16,0 21 0,0-21 15,0 1-15,0 20 0,0-21 0,0 21 16,0-20-16,0-1 0,0 0 0,0 0 16,0 0-16,-21 0 0,0-21 15,0 22-15,21-44 47,0 1-47,0 0 16,21 0-16</inkml:trace>
  <inkml:trace contextRef="#ctx0" brushRef="#br1" timeOffset="140536.13">22564 5588 0,'0'0'0,"0"-42"31,0 21-31,0-1 0,-22 1 0,22 0 16,-21 21-16,0 0 0,0-21 16,0 21-16,0 0 0,-1 0 15,1 0-15,0 0 0,0 0 0,0 21 16,0 0-16,-1 0 0,1 1 0,0 20 15,0-21-15,0 21 0,0-20 16,21 20-16,0-21 0,-22 0 0,22 22 16,0-22-16,0 0 0,0 0 0,0 0 15,0 0-15,22-21 0,-1 0 16,0 0-16,0 0 0,21 0 16,-20 0-16,-1 0 0,0-21 15,21 21-15,-21-21 0,1 0 0,-1 0 16,0 0-16,0-1 0,0-20 15,0 21-15,1 0 0,-22-22 16,21 22-16,-21 0 0,21 0 0,-21 0 16,0 0-16,0-1 0,0 44 31,0-1-31,0 0 0,0 0 16,0 0-16,0 0 0,0 1 0,-21-1 15,21 0-15,0 21 0,0-21 16,0 1-16,0-1 0,0 0 0,0 0 15,21 0 1,0-21 0,0 0-16,0 0 0,22 0 0</inkml:trace>
  <inkml:trace contextRef="#ctx0" brushRef="#br1" timeOffset="141140.07">23008 5482 0,'0'0'0,"-42"21"31,21-21-31,21 22 0,0-1 16,0 0-16,0 0 0,-22 0 0,22 0 16,0 1-16,0-1 0,0 0 15,0 21-15,0-21 0,0 1 0,0-1 16,-21 0-16,21 0 15,0 0-15,0 0 0,-21-21 47,21-21-47,0 0 16,0 0-16,0 0 16,0 0-16,0-22 0,0 22 0,0 0 15,21-21-15,0 20 0,-21 1 0,22 0 16,-1 0-16,0 0 15,0 0-15,0-1 0,0 1 0,22 21 16,-22-21-16,0 21 0,0 0 0,0 0 16,1 0-16,-1 0 0,21 0 15,-21 21-15,0 0 0,1 1 0,-1-1 16,-21 0-16,21 0 0,-21 21 0,0-20 16,0-1-16,0 21 0,0-21 15,0 0-15,0 1 0,0-1 0,0 0 16,-21-21-16,21 21 0,-21-21 0,21 21 15,-22-21 17,22-21-32,0 0 15,0 0-15,0 0 16,0-1-16,0 1 0,0 0 0,22 0 16,-22 0-16,21 0 0,0-1 0,0-20 15,0 21-15,22 21 0,-22-21 16,0 0-16,21 21 0,-21 0 0,22-22 15,-22 22-15,0 0 0,0 0 0,22 22 16</inkml:trace>
  <inkml:trace contextRef="#ctx0" brushRef="#br1" timeOffset="141264.14">23770 5609 0,'0'21'0,"-21"-84"0,42 105 0,-21 22 15,0-43-15,0 21 0,0-21 0,-21 22 0,0-22 16,0 0-16,21 0 16,-22 0-16,1 1 0,0-22 0,21 21 15,21-21 16,-21-21-15,21-1-16</inkml:trace>
  <inkml:trace contextRef="#ctx0" brushRef="#br1" timeOffset="141624.32">23961 5652 0,'0'0'0,"21"0"32,0 0-32,0 0 0,0 0 15,0-22-15,1 1 0,-1 21 0,0-21 16,0 21-16,0-21 0,-21 0 16,21 0-16,1 21 0,-1-22 0,-21 1 15,0 0-15,0 0 0,-21 21 31,-1 0-31,1 0 16,0 0-16,0 0 0,-21 21 0,20 0 16,1 0-16,0 22 0,0-22 15,0 0-15,0 21 0,-1-20 0,22 20 16,0-21-16,0 0 0,0 22 0,0-22 16,0 0-16,0 0 0,22-21 15,-1 21-15,0 0 0,21-21 0,-21 0 16,1 0-16,-1 0 0,0 0 0,21-21 15,-21 0-15</inkml:trace>
  <inkml:trace contextRef="#ctx0" brushRef="#br1" timeOffset="142163.95">24998 4911 0,'0'0'0,"-21"0"0,21-21 0,0-1 31,21 22-15,0 0-16,0 0 0,21 0 16,1 0-16,-22 0 0,21 0 0,1 0 15,-1 0-15,0 0 0,1 0 0,-22 0 16,21 0-16,-21 0 0,0 0 15,-63 0 1,21 0 0,0 0-16,-22 0 0,22 0 0</inkml:trace>
  <inkml:trace contextRef="#ctx0" brushRef="#br1" timeOffset="142488.01">25040 4868 0,'0'0'0,"-21"0"15,0 0 17,21 22-32,-21-1 0,-1 0 0,22 0 15,0 0-15,-21 22 0,0-1 0,0-21 16,21 21-16,-21 1 0,0-1 16,-1 0-16,1 1 0,0-1 0,0 0 15,0 22-15,21-22 0,-21 1 0,-1-1 16,22 21-16,-21-20 15,21-1-15,0 0 0,0 1 0,0-1 16,0 0-16,0 1 0,21-22 0,1 0 16,-1 0-16,21 0 0,-21 1 15,0-1-15,22 0 0,-1-21 0,-21 0 16,22 0-16,-1 0 0,0 0 0,1 0 16,-1 0-16,-21-21 0,21 21 15,1-21-15,-1-1 0,-21 1 0,22-21 16,-1 21-16,0 0 0</inkml:trace>
  <inkml:trace contextRef="#ctx0" brushRef="#br1" timeOffset="143291.78">25866 5461 0,'0'0'0,"21"-21"0,-21 0 15,0 0-15,0-1 16,0 1-16,0 0 15,0 0-15,0 0 0,-21 21 16,21-21-16,-22 21 0,1 0 0,0 0 16,0 0-16,0 0 15,0 21-15,-22 0 0,22 0 0,0 0 16,0 0-16,0 1 0,-1-1 16,1 0-16,21 0 0,-21 0 15,21 0-15,0 22 0,0-22 0,0 0 16,0 0-16,0 0 0,21-21 15,0 0-15,1 0 16,-1 0-16,0 0 0,0 0 0,0 0 16,0 0-16,1-21 0,-1 0 0,21 0 15,-21 21-15,0-21 0,-21 0 16,22-1-16,-1 1 0,0 0 0,-21 0 16,0 0-16,0 0 0,0-1 15,0 1-15,0 42 47,0 1-47,-21-1 16,0 0-16,21 0 0,0 0 15,0 0-15,0 1 0,0-1 16,0 0-16,0 0 16,21-21-16,0 0 0,-21 21 0,21-21 15,0 0-15,0 0 0,1 0 0,-1 0 16,0 0-16,0-21 0,0 0 15,0 0-15,1 21 0,-1-21 0,0-1 16,-21 1-16,21-21 0,-21 21 16,21 0-16,0-22 0,1 1 15,-22 21-15,0 0 0,0-22 0,0 22 16,0-21-16,-22 21 0,22-22 0,-21 22 16,-21 0-16,21 0 0,-22 21 15,1 0-15,0 0 0,-22 0 0,22 0 16,-22 0-16,22 0 0,-21 21 15,20 0-15,-20 21 0,20-20 0,1 20 16,0-21-16,-1 21 0,1 1 0,21-1 16,0-21-16,-22 22 0,43-1 15,-21-21-15,21 21 0,0 1 0,0-22 16,0 21-16,0 1 0,0-22 16,21 0-16,1 21 0,-1-21 15,0 1-15,21-1 0,1 0 0,-1-21 16,-21 21-16,21-21 0,1 0 0,-1 0 15,0 0-15,1 0 0,-22 0 16,21 0-16,-21 0 0,22-21 0,-22 21 16,0-21-16,21 0 0,-20-1 0,-1 1 15</inkml:trace>
  <inkml:trace contextRef="#ctx0" brushRef="#br1" timeOffset="143568.04">26776 5122 0,'0'0'15,"-64"-21"1,43 21-16,21 21 16,-21 1-16,0-1 0,21 0 0,-21 21 15,-1-21-15,22 22 0,-21-1 0,21-21 16,0 22-16,-21-1 0,0-21 15,21 21-15,-21-20 0,21 20 0,-21-21 16,21 0-16,0 22 0,0-22 16,0 0-16,0 0 15,21-21 1,0 0-16,0-21 0</inkml:trace>
  <inkml:trace contextRef="#ctx0" brushRef="#br1" timeOffset="143864.25">26712 5228 0,'0'0'0,"0"-21"16,0 0-16,0 0 0,21 0 0,-21-1 15,22 22-15,-1-21 16,-21 0-16,21 21 0,21 0 0,-21-21 16,1 21-16,20 0 0,0 0 0,-21 0 15,22 0-15,-22 0 0,21 21 16,-21 0-16,1 0 0,-1 1 0,0 20 15,-21-21-15,0 21 0,0 1 16,0-22-16,0 21 0,0 1 0,0-22 16,-21 21-16,0-21 0,-1 22 0,1-22 15,0 0-15,21 0 0,-21 0 16,0 0-16,21 1 0,-21-22 0,21 21 16,0-42 15,0-1-31</inkml:trace>
  <inkml:trace contextRef="#ctx0" brushRef="#br1" timeOffset="144075.56">26606 5398 0,'-21'0'16,"42"0"-1,1 0-15,-1 0 0,0 0 16,0 0-16,21 0 16,-20 0-16,20 0 0,0 0 0,-21 0 15,22 0-15,-22 0 0,0 0 0,0-22 16,0 1-16,1 0 16,-1 21-16</inkml:trace>
  <inkml:trace contextRef="#ctx0" brushRef="#br1" timeOffset="144347.26">27495 5144 0,'0'0'0,"0"21"31,0 0-31,0 0 15,-21 0-15,21 0 0,0 1 16,-21 20-16,21-21 0,-21 21 0,21-20 16,-21-1-16,21 21 0,0-21 0,-21 0 15,21 1-15,-22 20 0,22-21 16,-21-21-16,21 21 0,0 0 0</inkml:trace>
  <inkml:trace contextRef="#ctx0" brushRef="#br1" timeOffset="144608.24">27580 5122 0,'21'43'31,"-21"-22"-31,0 0 15,0 0-15,0 22 0,0-22 0,0 21 16,21-21-16,-21 22 0,22-1 16,-1-21-16,0 21 0,0 1 15,0-22-15,0 0 0,1 21 0,-1-20 16,-21-1-16,21-21 0,0 21 0,0-21 16,0 0-16,-21-21 15,0 0 1,0-1-16</inkml:trace>
  <inkml:trace contextRef="#ctx0" brushRef="#br1" timeOffset="144852.2">28067 5017 0,'0'0'0,"0"21"16,-21 0-16,0 21 15,-1-21-15,22 22 0,-21-22 0,0 21 16,21 1-16,-21-22 0,0 21 16,0 0-16,21-20 0,-22 20 0,1-21 15,0 21-15,21-20 0,0-1 0,-21 0 16,21 0-16,-21 0 0,21 0 16,21-21-1,0 0 1</inkml:trace>
  <inkml:trace contextRef="#ctx0" brushRef="#br1" timeOffset="145175.1">28469 5292 0,'-21'0'15,"42"0"17,0 0-32,0-21 0,1 21 15,-1 0-15,0 0 0,0 0 0,0 0 16,0 0-16,1 0 0,-1 0 15,0 0-15,-42 0 47,0 0-47</inkml:trace>
  <inkml:trace contextRef="#ctx0" brushRef="#br1" timeOffset="145363.98">28363 5440 0,'0'0'16,"21"21"-1,1-21-15,-1 0 16,0 0-16,0 0 0,0 0 16,0 0-16,1 0 0,-1 0 0,0 0 15,0 0-15,0 0 0,22 0 16,-43-21-16</inkml:trace>
  <inkml:trace contextRef="#ctx0" brushRef="#br1" timeOffset="146024.35">29379 4995 0,'0'0'16,"0"22"-16,0-1 0,21-21 16,1 21-16,-1-21 15,0 0-15,0 0 16,0 0-16,0 0 0,1-21 15,-1 21-15,-21-21 16,0-1-16,0 1 16,0 0-16,-21 21 15,-1 0 1,1 0-16,0 0 0,21 21 0,-21 0 16,0 1-16,0-1 0,-1 0 15,1 0-15,21 0 0,-21 0 0,0 22 16,0-22-16,21 0 0,0 0 0,0 0 15,0 1 1,0-1-16,21-21 0,21 0 16</inkml:trace>
  <inkml:trace contextRef="#ctx0" brushRef="#br1" timeOffset="146295.12">30141 5122 0,'0'0'0,"-63"0"15,42 0 1,-1 0-16,1 22 0,21-1 16,-21 0-16,0 0 0,0 0 15,21 22-15,-21-22 0,-1 0 0,1 21 16,0-21-16,21 22 0,-21-22 0,0 0 15,0 0-15,21 22 0,0-22 16,0 0-16,0 0 0,0 0 0,0 0 16</inkml:trace>
  <inkml:trace contextRef="#ctx0" brushRef="#br1" timeOffset="146588.01">30035 5228 0,'0'0'0,"22"-21"0,-1 0 0,-21 0 16,0 0-16,21-1 0,0 1 15,0 0-15,0 21 0,1 0 0,-1-21 16,0 21-16,0 0 0,0 0 0,0 0 16,1 0-16,-1 21 0,21 0 15,-21 0-15,0 1 0,1-1 0,-22 21 16,21-21-16,-21 22 0,21-1 15,-21-21-15,0 21 0,0 1 0,0-22 16,0 21-16,-21-21 0,0 22 16,-1-22-16,1 0 0,0 0 15,21 0-15,-21-21 0,21 22 0,-21-22 16,0 0-16,-1 0 16,1-22-1</inkml:trace>
  <inkml:trace contextRef="#ctx0" brushRef="#br1" timeOffset="147047.71">30797 5144 0,'0'21'31,"0"0"-31,0 0 16,0 0-16,0 22 0,0-22 0,0 0 15,0 21-15,0-21 0,0 22 16,22-22-16,-22 0 0,21 0 0,-21 0 15,0 22-15,21-22 0,-21 0 0,0 0 16,0 0 0,0-42-1</inkml:trace>
  <inkml:trace contextRef="#ctx0" brushRef="#br1" timeOffset="147379.51">29824 5313 0,'0'0'15,"-21"0"-15,-1 0 0,22 21 16,22-21 0,-1 0-16,0 0 0,21 0 0,1 0 15,-22 0-15,42 0 0,-20 0 0,-1 0 16,21 0-16,-20 0 0,20 0 16,-20 0-16,-1 0 0,-21 0 0,21 0 15,-20 0-15,-1 0 0,0 0 16</inkml:trace>
  <inkml:trace contextRef="#ctx0" brushRef="#br1" timeOffset="147824.01">31242 5165 0,'0'0'16,"-21"0"-16,0-21 0,21-1 15,-22 22-15,1 0 16,0 0-16,21 22 16,-21-1-16,0 0 15,0 0-15,21 0 0,-22 22 0,1-22 16,0 21-16,0-21 0,21 22 15,-21-22-15,0 0 0,-1 21 0,22-21 16,0 1-16,-21 20 0,21-21 0,-21 0 16,21 0-16,0 1 15,21-22 1,0 0 0</inkml:trace>
  <inkml:trace contextRef="#ctx0" brushRef="#br1" timeOffset="148223.29">31517 5228 0,'0'-21'93,"21"21"-61,-21-21-32,21 21 15,1 0-15,-1 0 16,-21-21-16,21 21 0,0 0 15,-21 21 1,0 0-16,-21 0 16,0 0-16,21 1 0,-21-1 15,-22 0-15,22 0 0,0 0 16,0 0-16,0-21 0,-22 22 16,22-1-16,0 0 0,21 0 15</inkml:trace>
  <inkml:trace contextRef="#ctx0" brushRef="#br1" timeOffset="149459.06">31835 4868 0,'0'-42'15,"21"42"48,0 21-63,-21 0 15,21 1-15,-21-1 16,21-21-16,0 21 0,-21 0 0,22-21 16,-22 21-16,21 0 15,-21 1-15,21-22 0,-21 21 16,0 0 46,0-42 126,0 0-157,-21 21-31,21-22 0,-21 22 16,-1 0-1,1-21-15,0 21 0,0 0 16,0 0 0,0 0-16,-1 0 31,44 0 31,-1 0-62,0 0 16,0 0-16,0 0 0,0 0 16,1 0-16,-1 0 15,0 0 1,-21 21 15,0 1-15,0-1-1,0 0-15,0 0 0,0 0 16,-21 0-16,21 1 16,0-1-16,0 0 0,-21 0 0,21 21 15,-22-20-15,22-1 0,0 0 16,0 0-16,-21 21 0,21 1 16,0-22-16,-21 0 0,21 21 0,0 1 15,0-22-15,0 21 0,0 1 16,0-1-16,0 0 0,0 1 0,0-22 15,0 21-15,0-21 0,0 0 16,0 22-16,0-22 0,0 0 0,0 0 16,0 0-16,-21 1 15,0-1-15,0-21 0,-1 21 0,1-21 16,0 0-16,0 0 0,0 21 16,-22-21-16,22 0 0,0 0 0,0 0 15,0 0-15,-22 0 0,22 0 16,0 0-16,0 0 0,0 0 15,0 0-15,-1 0 0,1 0 16,21-21-16,-21 21 16,21-21-16,0 0 15,0-1 1,21 1 0,-21 0-16,21 0 0</inkml:trace>
  <inkml:trace contextRef="#ctx0" brushRef="#br1" timeOffset="149883.06">31729 4911 0,'-21'0'0,"21"-21"16,0-1 0,21 22-1,0 0-15,0 0 0,0 0 16,0 0-16,22 0 0,-22 0 0,0 0 16,21 0-16,-20 22 0,-1-22 15,0 0-15,0 0 0,-21 21 16,-21-21 15</inkml:trace>
  <inkml:trace contextRef="#ctx0" brushRef="#br0" timeOffset="156920.1">18859 7430 0,'-21'-22'16,"0"1"-16,0 0 15,21 0-15,0 0 16,0 0-16,0-1 0,0 1 0,0 0 16,0 0-16,0-21 0,0 20 15,0 1-15,21 0 0,0 21 0,0-21 16,1 0-16,-1 21 0,0 0 16,0 0-16,0 0 0,22 0 0,-22 0 15,0 0-15,21 21 0,-21 0 0,1 0 16,20 22-16,-21-22 0,0 21 15,-21 0-15,0 1 0,0-1 0,0 22 16,0-22-16,-42 0 0,21 1 0,0-22 16,-22 21-16,1 0 0,0-20 15,20-1-15,-20 0 0,0 0 0,21 0 16,-22 0-16,1 1 0,21-22 16,0 0-16,-22 0 0,22 0 15,0 0-15,0 0 0,21-22 16,-21 1-16,21 0 0,0 0 0,0 0 15,0 0-15,0-1 0,0 1 16,0-21-16,21 21 0,-21 0 0,21-1 16,0 22-16,0-21 0,0 21 15,1 0-15,-1 0 0,0 0 16,0 21-16,0-21 0,-21 22 0,21-1 16,1 0-16,-22 0 0,0 0 15,21 0-15,0 1 0,-21-1 16,0 0-16,0 0 0,21 0 0,-21 0 15,21 1-15,-21-1 16,21-21-16,-21 21 0,22-21 16,-1 0-16,0 0 15,0 0-15</inkml:trace>
  <inkml:trace contextRef="#ctx0" brushRef="#br0" timeOffset="157099.39">19431 7620 0,'0'0'0,"0"-21"0,21 21 16,-21-21-1,21 21 17,0 0-17,1 0-15</inkml:trace>
  <inkml:trace contextRef="#ctx0" brushRef="#br0" timeOffset="157435.13">20532 6964 0,'0'0'0,"-22"-64"32,22 86-17,22-1 1,-1 0-16,0 0 0,0 0 16,0 22-16,0-1 0,22 0 0,-22 1 15,0-1-15,0 21 0,22-20 0,-22-1 16,0 0-16,0 1 15,0-1-15,0 0 0,-21-20 0,22 20 16,-1-21-16,-21 0 0,21 0 0,-21 1 16,0-44 15</inkml:trace>
  <inkml:trace contextRef="#ctx0" brushRef="#br0" timeOffset="157711.82">21124 6964 0,'0'0'0,"0"-21"0,0-43 31,-21 64-15,0 21-16,0 1 0,0-1 15,-1 21-15,1 0 0,0 1 0,0 20 16,-21-20-16,20 20 0,-20-21 15,0 22-15,-1-1 0,1-20 0,0-1 16,-1 0-16,1 1 0,0-1 0,21-21 16,-1 22-16,1-22 0,21 0 15,21-21 1,1 0-16,-1 0 16,0 0-16,21-21 0,-21 21 15</inkml:trace>
  <inkml:trace contextRef="#ctx0" brushRef="#br0" timeOffset="158051.56">21357 7303 0,'0'0'0,"0"-22"31,0 44-15,0-1-16,0 0 0,0 0 15,0 0-15,0 22 0,-21-1 16,21-21-16,0 21 0,0 1 0,0-1 16,-21 0-16,21 1 0,0 20 15,0-20-15,0 20 0,0-21 0,0 22 16,0-1-16,0-20 0,0 20 0,-21 1 16,21-22-16,-22 22 0,22-22 15,0 21-15,0-20 0,-21-1 0,21-21 16,-21 22-16,21-22 0,-21 0 0,21 0 15,0 0-15,21-42 32,0-21-17,0 21-15,1-1 0,-1-20 0</inkml:trace>
  <inkml:trace contextRef="#ctx0" brushRef="#br0" timeOffset="158363.12">21463 7578 0,'0'0'0,"0"-43"0,-21-41 16,21 63-16,0-1 0,0 1 15,0 0-15,0 0 0,21 0 0,0 0 16,21-1-16,-20 1 0,-1 21 16,21 0-16,0-21 0,-20 21 15,20 0-15,-21 0 0,0 0 0,0 21 16,1 0-16,-1 1 0,-21-1 15,0 0-15,0 21 0,0-21 0,-21 1 16,-1 20-16,1-21 0,-21 0 16,0 0-16,20 1 0,-20-1 0,0 0 15,-1 0-15,22 0 0,-21-21 0,21 0 16,0 0-16,42-21 31,0 21-31,21-21 16,-21 0-16</inkml:trace>
  <inkml:trace contextRef="#ctx0" brushRef="#br0" timeOffset="158839.34">22352 7239 0,'-85'-106'15,"64"106"1,0 0-16,0 0 16,0 0-16,-1 21 0,1 1 0,0-1 15,0 21-15,0-21 0,0 22 0,-1-1 16,1 0-16,0-21 0,0 106 31,21-105-31,0 20 0,0-21 16,21 0-16,0-21 0,0 0 0,1 0 15,-1 0-15,0 0 0,0 0 0,21 0 16,-20-21-16,-1 0 0,0 21 16,0-42-16,0 20 0,0 1 0,1 0 15,-1-21-15,-21 21 0,21-22 0,0 22 16,-21 0-16,0-21 16,0 20-16,21 1 0,-21 42 31,-21 1-16,0 20-15,21-21 0,0 0 0,0 0 16,-21 22-16,21-22 0,0 0 16,0 0-16,0 22 0,0-22 0,0 0 15,0 0-15,21-21 0,0 21 16,0-21-16,22 0 16,-1-21-16,-21 21 15</inkml:trace>
  <inkml:trace contextRef="#ctx0" brushRef="#br0" timeOffset="159088.78">22923 6837 0,'0'0'0,"0"-21"0,-21 21 31,0 21-31,0 0 0,21 0 0,0 0 16,0 22-16,-21-22 0,0 21 0,21-21 15,-22 22-15,22 20 0,0-20 16,-21-1-16,0 21 0,21-20 16,-21-1-16,21-21 0,0 22 0,-21-22 15,0 21-15,21-21 0,0 0 16,0 1-16,42-22 16,-21 0-1</inkml:trace>
  <inkml:trace contextRef="#ctx0" brushRef="#br0" timeOffset="159564.1">23156 6816 0,'0'0'0,"0"21"31,0 0-31,0 0 0,0 0 16,0 1-16,0-1 0,0 21 15,0 0-15,0 1 0,0-1 0,0 0 16,0 1-16,0-1 0,0 0 0,-21 1 16,21-1-16,-21 0 0,21 1 15,-21-22-15,21 0 0,0 21 0,0-20 16,0-1-16,0-42 31,0-1-15,0 1-16,0-21 0,0 21 15,0-22-15,0 22 0,21-21 16,0 0-16,-21-1 0,21 1 0,0 21 16,22-22-16,-22 22 0,0 0 15,0 0-15,22 21 0,-22 0 0,0 0 16,0 0-16,0 0 0,0 0 0,1 0 16,-1 21-16,0 21 0,0-20 15,0 20-15,0-21 0,1 21 0,-22 1 16,0-1-16,0-21 0,0 22 0,0-22 15,0 21-15,0-21 0,0 0 16,0 1-16,-22-1 0,1-21 16,0 21-16,0-21 0,0 0 15,21-21 1,0 0-16</inkml:trace>
  <inkml:trace contextRef="#ctx0" brushRef="#br0" timeOffset="159759.54">22733 7197 0,'0'0'0,"21"0"32,0 0-17,0 0-15,22 0 0,-22 0 0,21-21 16,1 21-16,-22 0 0,21 0 15,0 0-15,-20-22 0,20 1 0,-21 21 16</inkml:trace>
  <inkml:trace contextRef="#ctx0" brushRef="#br0" timeOffset="160519.53">25040 6837 0,'0'0'16,"-21"-21"-16,0 0 15,21-1-15,0 44 16,0-1 0,0 0-16,0 0 0,0 21 15,0-20-15,0 20 0,0 0 0,-21 1 16,21-1-16,0 0 0,-22 22 16,22-22-16,0 0 0,0 1 15,0-1-15,-21 0 0,21 1 0,-21-22 16,21 0-16,-21 0 0,21 0 0,0 1 15,-21-22-15,0 0 16,-1 0-16,22-22 16,0 1-16,0 0 15,0 0-15,0-21 0,0 20 0,0-20 16,22 21-16,-1-21 0,21-1 0,-21 1 16,0 21-16,22-22 0,-1 22 15,-21 0-15,22 0 0,-1 0 0,0 0 16,1 21-16,-1 0 0,0 0 15,1 0-15,-1 0 0,0 0 16,-21 21-16,1 0 0,-1 0 0,-21 21 16,0-20-16,0-1 0,-21 21 15,-1-21-15,-20 22 0,21-22 0,-21 0 16,-1 0-16,1 0 0,0 0 0,-1 1 16,22-22-16,-21 21 0,21-21 15,-1 0-15,44-21 31,-1-1-31,0 1 16,0 0-16,21 0 0</inkml:trace>
  <inkml:trace contextRef="#ctx0" brushRef="#br0" timeOffset="161100.06">25802 7027 0,'0'0'0,"21"0"0,-21 22 31,0-1-31,-21 0 0,0 0 0,0 0 16,0 0-16,-1 1 0,22-1 0,-21 0 16,21 21-16,0-21 0,0 1 15,0-1-15,0 0 0,21-21 16,1 0-16,-1 21 0,21-21 16,-21 0-16,22 0 0,-1 0 15,-21 0-15,21 0 0,1-21 0,-1 0 16,-21 21-16,22-21 0,-22-1 15,0-20-15,0 21 0,0 0 0,-21 0 16,0-1-16,21 1 0,-21 0 0,0 0 16,0 0-16,0 0 15,0 42 1,0 0 0,0 21-16,0-21 15,0 22-15,-21-1 0,21-21 0,-21 43 16,21-22-16,0 0 0,0 1 15,-21 20-15,21-20 0,0-1 16,-21 21-16,21-20 0,0 20 0,0 1 16,0-1-16,0-20 0,0 20 15,0 1-15,0-1 0,0 1 0,0-1 16,0-21-16,-21 1 0,21 20 0,-22-20 16,1-22-16,0 21 0,0-21 0,0 0 15,0 1-15,-1-22 0,-20 0 16,21 0-16,0 0 0,0 0 0,-1 0 15,1-43-15,0 22 0,21 0 16,0-21-16,0-1 0,0 1 16,0 0-16,0-22 0,21 1 0,0-1 15,1 22-15,20-22 0,0 1 0,-21 20 16,22-20-16,-1 21 0,0-1 16,-20 1-16,20 21 0,0-22 0,-21 22 15,22 0-15,-22 0 0,0 0 0</inkml:trace>
  <inkml:trace contextRef="#ctx0" brushRef="#br0" timeOffset="161756.06">27284 6562 0,'0'0'0,"-21"0"0,21-21 0,-22 21 15,1 0-15,0 0 0,21-22 0,-21 22 16,21-21-16,-21 21 0,0 0 16,21-21-16,0 0 15,42 21 1,-21 0-16,21 0 0,1 0 0,-1 0 15,0 0-15,22 0 0,-1 0 16,1 0-16,21 0 0,-1 0 0,-20 0 16,20 0-16,1 0 0,-21 0 15,-22 0-15,0 0 0,1 0 0,-22 0 16,0 0-16,-42 0 31,-22 0-31,22 0 0,0 0 0,-21 0 16,21 0-16,-22 0 0,22 0 15,0 0-15,-21 0 0,20 0 0</inkml:trace>
  <inkml:trace contextRef="#ctx0" brushRef="#br0" timeOffset="162040.1">27792 6477 0,'-21'0'47,"21"21"-47,-22-21 0,22 21 15,-21 1-15,21 20 0,-21-21 0,0 21 16,0-20-16,0 20 0,-1 0 16,22 1-16,-21-1 0,0 0 0,0 1 15,0-1-15,0 0 0,21 1 0,0-1 16,-22 0-16,22 1 0,-21-22 16,21 21-16,0-21 0,0 0 0,0 1 15,0-1-15,0 0 0,0 0 16,21-21-1,1-21 1,-1 0 0,0 0-16,21-1 0,-21 1 0,1-21 15</inkml:trace>
  <inkml:trace contextRef="#ctx0" brushRef="#br0" timeOffset="162456.38">28088 7006 0,'21'0'63,"0"-21"-47,1 21-16,-1 0 0,0 0 15,0-21-15,0 21 0,22 0 0,-22-21 16,0 21-16,0-21 0,0-1 15,0 22-15,-21-21 0,0 0 16,0 0-16,-21 0 16,0 21-1,0 0-15,0 0 0,-22 0 0,22 0 16,0 0-16,-21 21 0,21-21 16,-22 21-16,22 0 0,0-21 0,0 21 15,0 1-15,-1-1 0,22 0 0,0 0 16,0 21-16,0-20 15,0-1-15,0 0 0,0 0 0,22 0 16,-1 0-16,0 1 0,0-22 0,0 21 16,0 0-16,-21 0 0,43-21 15,-22 0-15,0 0 0,0 0 0,0 0 16,1 0-16,-1-21 0,21 21 16,-21-21-16,0 0 0</inkml:trace>
  <inkml:trace contextRef="#ctx0" brushRef="#br0" timeOffset="162711.42">28702 6795 0,'0'0'0,"0"-22"31,0 44-15,0-1-16,0 0 15,21 21-15,0-21 0,-21 1 16,21-1-16,1 0 0,-22 21 15,21-21-15,0 1 0,-21-1 0,21 0 16,-21 0-16,21 0 0,-21 0 0,0 1 16,0-1-16,21 0 15,-21-42 17,22 0-17</inkml:trace>
  <inkml:trace contextRef="#ctx0" brushRef="#br0" timeOffset="162979.87">29231 6689 0,'0'0'0,"-21"0"16,0 21-16,0-21 15,-22 21-15,22 0 0,-21 0 16,21 1-16,-22 20 0,1-21 0,0 0 15,-1 22-15,1-1 0,0-21 16,-1 21-16,1-20 0,0 20 0,20-21 16,-20 21-16,21-20 0,0-1 0,21 0 15,0 0-15,-21 0 0,21 0 16,21-21 0,0 0-16,0 0 15,0 0-15,22-21 0,-22 0 0,21 0 16</inkml:trace>
  <inkml:trace contextRef="#ctx0" brushRef="#br0" timeOffset="163356.06">29654 6541 0,'0'0'16,"22"-22"-16,-22 1 0,0 0 0,0 0 16,0 42 15,0 0-31,-22 0 0,22 22 0,-21-1 16,21 0-16,0 1 0,-21-1 15,0 0-15,21-20 0,0 20 0,-21 0 16,0 1-16,21-1 0,-22 0 15,22 1-15,0-22 0,0 21 0,-21-21 16,21 0-16,0 22 0,0-22 16,0 0-16,0 0 0,0 0 15,21-21-15,1 0 0,-1 0 16,0 0-16,0 0 16,0-21-16,22 0 0,-22 0 0,0 21 15,-21-21-15,21 0 0,0-1 16</inkml:trace>
  <inkml:trace contextRef="#ctx0" brushRef="#br0" timeOffset="163556.04">29400 6900 0,'0'0'16,"22"0"15,-1 0-31,0 0 0,21 0 0,-21 0 15,1 0-15,20 0 0,-21 0 16,21 0-16,-20 0 0,20 0 16,-21 0-16,0 0 0,0 0 0,1-21 15,-1 21-15,0-21 16</inkml:trace>
  <inkml:trace contextRef="#ctx0" brushRef="#br0" timeOffset="163859.04">30480 6689 0,'-42'0'31,"20"21"-31,1-21 0,21 21 16,-21 0-16,0 0 0,0 22 15,0-22-15,-1 0 0,1 21 0,0-20 16,0 20-16,21-21 0,-21 21 0,21-20 16,0 20-16,0-21 0,0 0 15,0 0-15,0 22 0,21-22 0,0-21 16,0 21-16,0 0 0,22-21 16,-22 0-16,0 0 0,21 0 0,-20 0 15,-1 0-15,0 0 0,21 0 16,-21-21-16</inkml:trace>
  <inkml:trace contextRef="#ctx0" brushRef="#br0" timeOffset="164172.1">31094 6604 0,'21'0'0,"-42"0"0,63 0 16,-21 0-16,0 0 0,1 0 16,-1 0-16,0 21 0,0 0 15,0 1-15,0-1 0,1 21 16,-22-21-16,0 22 0,21-1 0,-21-21 16,21 21-16,-21 1 0,0-1 15,0-21-15,0 22 0,0-1 0,0 0 16,0-21-16,-21 22 0,21-22 15,-21 0-15,-22 0 0,22 0 0,0 1 16,0-1-16,-22 0 0,22-21 16,0 0-16,-21 0 0,21 0 0,-22 0 15,22 0-15</inkml:trace>
  <inkml:trace contextRef="#ctx0" brushRef="#br0" timeOffset="165776.18">20129 7980 0,'0'0'0,"-42"0"15,21 0 1,42 0 15,0 0-31,0 0 16,1 0-16,-1 0 0,0 0 0,0 0 16,0 0-16,0 0 0,22 0 15,-22 0-15,21 0 0,22 21 0,-22-21 16,0 0-16,22 0 0,-1 0 0,-20 0 15,20 0-15,1 0 0,-1 0 16,1 0-16,-1 21 0,1-21 16,-1 0-16,1 0 0,-1 0 0,1 0 15,-1 0-15,22 0 0,-22 0 16,22 0-16,0 0 0,-22 0 0,22 0 16,-22 0-16,22 0 0,-21 0 15,20 0-15,-20 0 0,20 0 0,-20 0 16,21 0-16,-1 0 0,1 0 0,0 0 15,-1 0-15,-20 0 0,20 0 16,1 0-16,-21 0 0,20 0 0,-20 0 16,20 0-16,1 0 0,-21 0 0,20 0 15,1 0-15,0 0 0,-1 0 16,1 0-16,0 0 0,-1 0 16,1 0-16,-22 0 0,22 0 0,0 21 15,-1-21-15,1 0 0,0 0 16,-1 0-16,22 0 0,-21 0 0,-22 0 15,22 0-15,0 22 0,-1-22 0,-20 0 16,21 0-16,-22 0 0,22 0 16,-1 0-16,1 0 0,-21 0 0,20 0 15,22 0-15,-21 0 0,-1 0 0,-20 0 16,21 0-16,-1 0 0,1 0 16,-22 0-16,22 0 0,0 0 0,-1 0 15,-20 0-15,21 0 0,-1 0 0,-20 0 16,20 0-16,-20 0 15,-1 0-15,22 0 0,-21 0 0,-1 0 16,22 0-16,-22 0 0,22 0 0,0 0 16,-1 0-16,1 0 0,0 0 15,-22 0-15,22 0 0,-1 0 0,-20 0 16,21 0-16,-22 0 0,1 0 16,-1 0-16,1 0 0,20 0 0,-20 0 15,20 0-15,-20 0 0,21 0 0,-1 0 16,1 0-16,-22 0 0,22 0 15,-21 0-15,20 0 0,-20 21 0,-1-21 16,1 0-16,-1 0 0,1 0 16,-22 0-16,22 0 0,-22 0 15,21 0-15,-20 0 0,20 0 0,-20 0 16,20 0-16,-21 0 0,22 0 16,-22 0-16,22 0 0,-22 0 0,0 0 15,1 0-15,-1 0 0,0 0 16,-20 0-16,20 0 0,-21 0 0,0 0 15,0 0-15,1 0 0,-1 0 0,0 0 16,0 0 0,0 0-16,0 0 15,1 0 48,-65-21-32,22 21-31,0 0 16</inkml:trace>
  <inkml:trace contextRef="#ctx0" brushRef="#br1" timeOffset="171144.08">18732 8573 0,'0'0'16,"0"-43"-1,0 64 16,-21 1-31,21-1 16,-21 21-16,0-21 0,0 22 16,21 20-16,-21-21 0,-1 1 0,1 20 15,0-20-15,0 20 0,0-21 16,0 1-16,-1-1 0,22 22 0,-21-43 16,0 21-16,0 0 0,21-20 0,-21-1 15,21 0-15,0 0 0,0 0 16,21-42 15</inkml:trace>
  <inkml:trace contextRef="#ctx0" brushRef="#br1" timeOffset="171443.97">19008 8573 0,'0'0'0,"0"21"31,-22 0-31,1 21 16,21-21-16,-21 22 0,0-1 0,21 0 16,-21 1-16,0-1 0,-1 22 0,1-22 15,0 21-15,0-20 0,0-1 16,-22 0-16,22 1 0,0-1 15,0 0-15,0-20 0,0 20 0,-1-21 16,22 0-16,0 0 0,0 1 16,0-1-16,22-42 31,-1-1-31,0 22 0</inkml:trace>
  <inkml:trace contextRef="#ctx0" brushRef="#br1" timeOffset="171753.07">19494 8700 0,'0'0'0,"0"21"15,0 0 1,-21 0-16,21 0 0,-21 22 15,0-1-15,0 0 0,0 1 0,-1-1 16,1 0-16,-21 1 0,21-22 0,0 21 16,-1 0-16,1 1 0,-21-22 15,42 21-15,-21-21 0,21 1 0,0-1 16,0 0-16,0 0 16,21-21-16,0 0 15,0 0-15,0 0 0,1 0 0,20 0 16,-21-21-16,21 21 0,-20-21 0,20 0 15,-21-1-15</inkml:trace>
  <inkml:trace contextRef="#ctx0" brushRef="#br1" timeOffset="171936.04">19156 9123 0,'0'0'0,"-21"0"0,-1 0 16,44 0-1,-1 0 1,0 0-16,0-21 0,21 21 0,1 0 16,-1 0-16,0-21 0,1 21 15,-1-22-15,0 22 0,-20 0 0,20-21 16,0 21-16</inkml:trace>
  <inkml:trace contextRef="#ctx0" brushRef="#br1" timeOffset="172531.56">20002 9250 0,'0'0'16,"43"-21"-1,-22 0 1,-21-1-16,0 1 0,21 0 15,-21 0-15,0 0 0,21 0 0,-21-22 16,0 22-16,0 0 0,0 0 16,0 0-16,-21-1 0,21 1 0,-21 21 15,0 0-15,0 0 0,-1 0 16,1 0-16,0 0 16,-21 21-16,21 1 0,-1-1 0,1 21 15,0-21-15,0 0 0,0 22 16,0-22-16,-1 21 0,1-21 0,0 22 15,21-22-15,-21 0 0,21 0 0,0 0 16,0 1-16,21-1 16,0-21-16,0 0 0,1 0 0,-1 0 15,0 0-15,0 0 0,21 0 0,-20 0 16,-1-21-16,0-1 0,0 22 16,21-21-16,-42 0 0,22 0 0,-1 0 15,0 0-15,-21-1 0,0 1 0,0-21 16,21 21-16,-21 0 15,21-1-15,-21 1 0,0 0 16,0 42 0,0 0-1,0 1-15,-21-1 0,0 0 0,21 0 16,-21 0-16,21 0 0,0 1 0,0 20 16,-21-21-16,21 0 0,0 0 15,0 1-15,0-1 0,21 0 16,0-21-16,0 0 0,0 0 15,0 0-15,22 0 0,-22 0 16,21 0-16,-21 0 0,22 0 0,-1-21 16,-21 0-16</inkml:trace>
  <inkml:trace contextRef="#ctx0" brushRef="#br1" timeOffset="173151.74">20722 9081 0,'0'0'0,"0"-22"0,0-20 16,-21 21-1,0 21-15,0 0 0,-1 0 0,-20 0 16,21 21-16,0-21 0,-22 21 16,22 0-16,0 1 0,-21-1 0,21 0 15,-1 0-15,1 0 0,21 0 0,0 1 16,-21-1-16,21 0 16,0 0-16,0 0 0,0 0 15,21-21-15,0 0 0,1 0 0,-1 0 16,0 0-16,21 0 0,-21 0 15,22 0-15,-22 0 0,0 0 0,0-21 16,0 0-16,1 21 0,-1-21 0,0 0 16,-21 0-16,0-1 15,0 1 1,-21 42 15,21 1-31,0-1 16,-21 0-16,-1 0 0,22 0 0,-21 22 15,0-22-15,0 21 0,0-21 16,21 22-16,-21 20 0,-1-21 0,1 22 16,0-22-16,21 22 0,0-1 0,-21 1 15,0-1-15,21 1 0,-21-1 16,21 22-16,-22-22 0,1 1 0,21 21 16,-21-22-16,0 1 0,0-1 0,0 1 15,-1-22-15,1 21 0,0-20 16,0-1-16,0-21 0,0 22 0,-22-22 15,22 0-15,0 0 0,-21-21 0,20 0 16,-20 0-16,21 0 0,-21 0 16,20 0-16,-20 0 0,0-21 15,-1 0-15,-20 0 0,21-22 0,-1 22 16,-20-21-16,20-1 0,22 1 0,-21 21 16,21-21-16,0-1 0,21 1 0,0 0 15,0-1-15,0 22 0,0-21 16,21-1-16,0 22 0,21-21 0,-21 21 15,22-22-15,-1 1 0,0 0 0,1 21 16,-1-22-16,22-20 0,-22 20 16</inkml:trace>
  <inkml:trace contextRef="#ctx0" brushRef="#br1" timeOffset="173691.5">20976 9038 0,'0'0'15,"0"-21"-15,0 42 32,-21 0-32,0 1 0,21-1 15,-21 0-15,21 0 0,0 0 0,0 0 16,0 1-16,0-1 15,0 0-15,-22-21 0,22 21 0,0 0 16,0 0-16,0-42 47,0 0-47,0 0 16,0 0-16,0 0 15,0-1-15,0 1 0,0 0 0,22 0 16,-1 0-16,-21 0 0,21-1 15,0 1-15,0 0 0,0 0 0,1 21 16,-1-21-16,0 21 0,0 0 16,0-21-16,0 21 0,22 0 15,-22 0-15,0 0 0,21 0 0,-20 21 16,-1 0-16,0 0 0,0 0 0,-21 0 16,0 22-16,0-22 0,0 0 15,0 0-15,0 22 0,0-22 0,-21 0 16,0 0-16,0 0 0,21 0 0,-22-21 15,1 22-15,0-1 0,21 0 16,-21-21 0,42-21 15,0 21-31,0-21 0,1-1 0</inkml:trace>
  <inkml:trace contextRef="#ctx0" brushRef="#br1" timeOffset="174163.61">21886 9038 0,'0'0'15,"0"-63"1,-21 63-16,21-21 0,-21-1 16,0 22-16,0 0 0,-1-21 0,-20 21 15,21 0-15,0 0 16,0 21-16,-22 1 0,22-1 15,-21 0-15,21 0 0,-22 21 0,22-20 16,0 20-16,0-21 0,0 21 0,21-20 16,0-1-16,0 0 0,0 0 15,0 0-15,0 0 0,21 1 16,0-22-16,0 0 0,21 0 0,-20 0 16,20 0-16,-21 0 0,21 0 15,-20 0-15,20-22 0,-21 22 0,21-21 16,-20 0-16,-1 0 0,21 0 15,-21 0-15,-21-1 0,21 1 0,-21 0 16,22 0-16,-22 0 0,0 0 16,0-1-16,-22 22 31,1 22-31,21-1 0,0 0 16,-21 0-16,0 0 0,21 0 15,-21 1-15,21-1 0,0 0 0,0 0 16,0 0-16,0 0 0,0 1 0,0-1 15,21-21-15,0 0 16,0 0-16,0 0 0,1 0 0,-1 0 16,0 0-16,0-21 0,21 21 0</inkml:trace>
  <inkml:trace contextRef="#ctx0" brushRef="#br1" timeOffset="174843.11">22352 8996 0,'0'0'0,"-42"0"16,20 0-16,1 0 0,0 21 16,21 0-16,0 0 0,0 1 0,-21 20 15,21-21-15,-21 0 0,21 0 0,0 1 16,-21 20-16,21-21 0,0 0 16,0 0-16,0 1 0,0-1 15,0 0-15,0-42 47,0 0-31,0-1-16,0 1 0,0-21 15,0 21-15,0 0 0,0-1 16,0 1-16,21-21 0,0 21 16,0 0-16,0-1 0,0 1 0,22 0 15,-22 0-15,0 0 0,0 21 0,0 0 16,1 0-16,-1 0 0,0 0 15,0 0-15,0 21 0,0 0 0,-21 0 16,22 0-16,-22 1 0,0-1 16,0 21-16,0-21 0,0 0 15,0 1-15,0-1 0,0 0 0,0 0 16,0 0-16,0 0 0,0 1 0,0-1 16,-22-21-1,1-21 1,0-1-1,21 1-15,0 0 16,0 0-16,0 0 0,0 0 16,21-1-16,0 1 0,1 0 0,-1 0 15,21-21-15,-21 20 0,22 1 16,20 21-16,-21-21 0,1 0 16,-1 21-16,0 0 0,-20 0 0,20 0 15,-21 0-15,0 21 0,0 0 16,-21 0-16,0 1 0,22-1 0,-22 0 15,0 0-15,0 0 0,0 0 0,0 1 16,-22 20-16,1-42 0,0 21 16,21 0-16,-21 0 0,0 1 0,0-22 15,21 21-15,0 0 0,21-42 47,-21 0-47</inkml:trace>
  <inkml:trace contextRef="#ctx0" brushRef="#br1" timeOffset="175204.03">23283 9165 0,'21'0'31,"1"0"-31,-22-21 0,42 21 15,-21 0-15,0-21 0,0 21 0,1-21 16,20 21-16,-21-21 0,0-1 16,0 1-16,1 21 0,-22-21 15,0 0-15,0 0 0,0 0 0,0-1 16,0 1-16,0 0 16,-22 21-16,1 0 0,0 0 0,0 0 15,-21 21-15,20 0 0,1 1 16,0-1-16,0 21 0,0-21 0,0 22 15,-1-22-15,1 21 0,21-21 0,0 22 16,0-22-16,0 0 0,0 21 16,0-21-16,0 1 0,21-22 0,1 21 15,-1 0-15,0-21 0,0 0 0,21 0 16,-20 0-16,20 0 16,0 0-16,1-21 0</inkml:trace>
  <inkml:trace contextRef="#ctx0" brushRef="#br1" timeOffset="176175.73">24342 8446 0,'21'0'31,"0"0"-31,0 0 0,21 0 0,-20 0 16,20 0-16,0 0 0,1 0 16,-1 0-16,0 0 0,1 0 0,-22 0 15,0 0-15,-42 0 31,0 0-31,-22 0 0,1-22 0,21 22 16,-22 0-16,1 0 0,0 0 0,-1 0 16,22 0-16,0-21 0,0 21 15,0 0-15,0 0 0,-1 0 16,1 0-16,21 21 31,0 1-31,0-1 16,0 0-16,0 21 15,-21-21-15,21 22 0,-21-1 0,0 0 16,21 1-16,-21 20 0,-1 1 0,22-1 16,-21 1-16,0-1 15,0-20-15,0 20 0,0 1 0,-1-22 16,1 21-16,0-20 0,21-1 0,0 0 16,0 1-16,0-22 0,0 0 15,0 21-15,0-20 0,21-1 0,0-21 16,1 21-16,-1-21 0,21 0 0,-21 0 15,22 0-15,-1 0 0,-21 0 16,21-21-16,22 0 0,-22-1 0,1 1 16,-1 0-16,0 0 0,1 0 0,-1-22 15,0 22-15</inkml:trace>
  <inkml:trace contextRef="#ctx0" brushRef="#br1" timeOffset="176452.08">25019 8615 0,'-21'0'0,"0"0"0,-1 21 0,1 0 16,0 0-16,0 22 0,0-1 16,0 0-16,-1 1 0,1-1 0,0 0 15,0 22-15,21-22 0,-21 1 0,0-1 16,21 0-16,-22-21 15,22 22-15,0-22 0,0 0 0,0 0 16,0 0-16,22 1 0,-1-22 0,0 0 16,0 21-16,0-21 0,22 0 15,-22 0-15,0 0 0,21 0 0,-21-21 16,1 21-16,-1-22 0,21 1 0,-21 0 16,0 0-16</inkml:trace>
  <inkml:trace contextRef="#ctx0" brushRef="#br1" timeOffset="176632.13">24617 9038 0,'0'0'0,"-21"0"15,-22 0 1,43 21 0,21-21-16,1 0 0,-1 0 0,21 0 15,-21 0-15,22 0 0,-1 0 0,21 0 16,-20 0-16,-1 0 0,0-21 15,1 21-15,-1 0 0,0-21 0</inkml:trace>
  <inkml:trace contextRef="#ctx0" brushRef="#br1" timeOffset="176984.11">25294 9017 0,'0'42'15,"21"-42"1,0 0 0,1 0-16,-1 0 0,0 0 0,0-21 15,0 0-15,22 21 0,-22-21 0,0 21 16,0-21-16,0 21 0,-21-21 16,0-1-16,0 1 0,0 0 15,0 0-15,-21 21 16,0 0-16,0 0 15,-22 0-15,22 21 0,0 0 0,0 0 16,0 1-16,0-1 0,-1 0 16,1 0-16,21 21 0,-21-20 0,21-1 15,0 0-15,0 0 0,0 0 0,0 0 16,0 1-16,21-22 0,0 21 16,1 0-16,-1-21 0,21 0 0,-21 0 15,22 0-15,-22 0 0,21 0 0,-21 0 16,22-21-16</inkml:trace>
  <inkml:trace contextRef="#ctx0" brushRef="#br1" timeOffset="177204.05">25887 8890 0,'0'21'15,"0"0"-15,0 1 16,0-1-16,0 0 0,0 0 0,0 21 15,0-20-15,0-1 0,21 21 16,0-21-16,-21 0 0,21 1 0,0-1 16,-21 0-16,22 0 0,-1 0 0,-21 0 15,21-21-15,-21 22 16,21-22-16</inkml:trace>
  <inkml:trace contextRef="#ctx0" brushRef="#br1" timeOffset="177440.24">26247 8890 0,'0'0'0,"-64"0"32,22 21-32,21 0 0,-1 1 15,-20 20-15,21-21 0,0 0 0,-22 22 16,22-22-16,0 0 0,-21 21 15,21-21-15,-1 1 0,1-1 16,0 0-16,0 0 0,21 0 0,0 0 16,0 1-16,21-22 15,0 0 1,22 0-16,-22 0 0</inkml:trace>
  <inkml:trace contextRef="#ctx0" brushRef="#br1" timeOffset="177740.08">26712 8530 0,'-63'64'15,"42"-22"-15,-1-21 0,1 22 0,0-1 16,0 21-16,0-20 0,0-1 0,-1 0 15,1 1-15,21-1 0,0 0 16,-21 1-16,21-22 0,0 21 0,0-21 16,0 1-16,0-1 0,0 0 15,0 0-15,0 0 0,21-21 16,0 0-16,1 0 16,-1 0-16,0 0 15,0-21-15,0 21 0,0-21 0,1 0 16,-1 0-16,0-1 0,-21 1 0</inkml:trace>
  <inkml:trace contextRef="#ctx0" brushRef="#br1" timeOffset="177903.56">26331 8932 0,'0'0'0,"-21"0"0,0 0 16,42 0 15,0 0-31,0 0 15,1 0-15,20 0 0,0 0 0,-21 0 16,22 0-16,-1 0 0,0 0 16,1 0-16</inkml:trace>
  <inkml:trace contextRef="#ctx0" brushRef="#br1" timeOffset="178180.12">27326 8678 0,'0'0'0,"-21"0"16,-64 0-1,64 22-15,0-1 0,0 0 16,0 21-16,-1 1 0,1-22 16,0 21-16,0 0 0,0 1 0,0-22 15,-1 21-15,1 1 0,21-22 0,-21 0 16,21 21-16,0-21 0,0 1 15,0-1-15,0 0 0,42-21 0,-20 21 16,-1-21-16,0 0 0,0 0 0,21 0 16,-20 0-16,20 0 0,-21 0 15,21 0-15,1 0 0,-22-21 0</inkml:trace>
  <inkml:trace contextRef="#ctx0" brushRef="#br1" timeOffset="178465.07">27707 8700 0,'42'21'16,"-20"0"-16,-1-21 16,0 21-16,21 21 0,-21-20 0,-21 20 0,22 0 15,-22-21-15,0 22 16,0-1-16,0 0 0,0 1 0,0-1 15,0-21-15,-22 22 0,1-22 0,0 0 16,0 0-16,-21 0 0,20 0 16,1 1-16,0-1 0,-21-21 0,21 0 15,21 21-15,-22-21 0,22-21 32,22 0-32,-1-1 15</inkml:trace>
  <inkml:trace contextRef="#ctx0" brushRef="#br1" timeOffset="178732.12">28279 8996 0,'0'0'0,"21"0"31,0 0-31,0 0 16,0 0-16,0 0 0,1 0 15,-1 0-15,0-21 0,0 21 0,0 0 16,0 0-16,1 0 16</inkml:trace>
  <inkml:trace contextRef="#ctx0" brushRef="#br1" timeOffset="178892.11">28236 9123 0,'0'0'0,"0"21"0,0 0 16,0 0-16,21-21 15,1 0-15,-1 0 16,0 0-16,0 0 0,0 0 15,0 0-15,1 0 0,-1 0 0,0 0 16,0 0-16,0-21 0</inkml:trace>
  <inkml:trace contextRef="#ctx0" brushRef="#br1" timeOffset="179528.12">29189 8657 0,'0'0'0,"-21"0"16,21 21 15,0 1-15,21-22-16,0 0 15,0 0 1,0 0-16,0 0 0,1 0 15,-1 0-15,0-22 0,0 22 0,-21-21 16,21 0-16,-21 0 16,0 0-16,0 0 15,-21 21 1,0 0-16,0 21 0,0-21 16,-1 21-16,1 0 0,0 0 0,0 22 15,0-22-15,0 0 0,-1 21 16,1-21-16,21 1 0,0-1 0,0 0 15,0 0-15,0 0 0,21 0 16,1-21-16,-1 0 0,21 22 16,-21-22-16</inkml:trace>
  <inkml:trace contextRef="#ctx0" brushRef="#br1" timeOffset="179852.1">29993 8573 0,'0'0'15,"-21"0"1,0 0-16,21 21 0,-21 0 0,-1 0 16,1 0-16,-21 0 0,21 1 0,0 20 15,-1 0-15,1 1 0,0-1 16,0 0-16,0 1 0,0-1 0,-1 0 15,22 1-15,-21-22 0,21 21 16,0 0-16,0-20 0,0 20 0,0-21 16,0 0-16,0 0 0,0 1 0,21-1 15,1-21-15,-1 0 16,0 0-16,0 0 0,0 0 0,0 0 16,22 0-16,-22-21 0,0 21 15,21-22-15,-20 1 0,-1 0 16</inkml:trace>
  <inkml:trace contextRef="#ctx0" brushRef="#br1" timeOffset="180047.24">29549 9017 0,'0'0'0,"-22"0"31,44 0-31,-1 0 15,0 0-15,0 21 0,21-21 0,1 0 16,-22 0-16,21 0 0,22 0 0,-22 0 16,0 0-16,1 0 15,-1-21-15,0 21 0</inkml:trace>
  <inkml:trace contextRef="#ctx0" brushRef="#br1" timeOffset="180307.09">30374 8763 0,'0'0'0,"0"-21"0,0 42 47,0 0-47,0 0 0,0 1 16,21-1-16,-21 21 0,21 0 15,1-20-15,-22 20 0,0-21 0,21 21 16,-21-20-16,21 20 0,0-21 15,-21 0-15,0 0 0,0 1 0,21-1 16,-21 0-16,21-21 16,-21 21-16,22-42 15</inkml:trace>
  <inkml:trace contextRef="#ctx0" brushRef="#br1" timeOffset="180536.14">30819 8700 0,'0'0'15,"0"21"-15,0 0 16,-22 0-16,1 21 0,0-20 0,0 20 16,0 0-16,0-21 0,-1 22 0,1-1 15,0-21-15,0 0 0,0 22 16,0-22-16,-1 0 0,22 0 0,0 0 15,0 1-15,-21-22 16,42 0 0</inkml:trace>
  <inkml:trace contextRef="#ctx0" brushRef="#br1" timeOffset="181060.13">31157 8657 0,'0'-21'46,"0"0"-14,0 42 15,0 0-47,0 0 15,0 1-15,0-1 16,-21 0-16,0 0 15,0 0-15,0-21 16,21 21 0,0-42-1,21 0 1,0 0-16,0 21 0,0-21 16,0 0-16,1 21 0,-1-22 15,0 22-15,0-21 0,0 21 16,-21 21-1,0 1 1,0-1-16,-21 21 0,0-21 16,0 22-16,0-22 0,-22 21 0,22-21 0,-21 0 15,21 1-15,-1-1 0,1 0 16</inkml:trace>
  <inkml:trace contextRef="#ctx0" brushRef="#br1" timeOffset="182216.06">31708 8297 0,'21'0'16,"0"0"-16,0 0 0,21 0 16,-20 0-16,-1 0 0,0 0 0,0 0 15,0 0-15,22-21 0,-22 21 16,0 0-16,0 0 0,0 0 15,0 0-15,1 0 0,-1 0 16,-21 21 0,0 1-16,0-1 15,0 0-15,0 0 16,0 0-16,0 0 0,0 1 0,0 20 16,-21-21-16,21 0 0,-22 22 15,1-22-15,21 21 0,-21 0 0,0-20 16,0 20-16,21 0 0,-21 1 15,-1 20-15,22-21 0,-21 1 0,21-1 16,-21 0-16,0 1 0,21-1 16,0-21-16,0 22 0,0-1 15,0-21-15,-21 21 0,21-20 0,0-1 16,0 21-16,0-21 0,0 0 16,0 1-16,0-1 0,0 0 0,0 0 15,0 0-15,-21-21 16,-1 0-16,1 21 0,-21-21 0,21 0 15,-22 0-15,1 0 0,0 0 16,-1 0-16,1 22 0,0-22 0,-1 0 16,1 0-16,21 0 0,-21 0 15,20 0-15,-20 0 0,21 0 0,0 0 16,0 0 0,-1-22-16,22 1 15</inkml:trace>
  <inkml:trace contextRef="#ctx0" brushRef="#br0" timeOffset="189179.02">17843 10435 0,'-21'0'15,"21"-21"-15,0 0 16,0 0 0,0 0-1,0-1-15,21 22 16,-21-21-16,22 21 0,-1 0 15,0 0-15,0 0 0,0 0 16,0 0-16,1 0 0,-1 0 16,0 21-16,-21 1 0,0 20 15,0-21-15,0 0 0,0 0 16,0 1-16,-21 20 0,0-21 16,-1 0-16,1 0 0,-21 1 0,21-1 15,0 0-15,-1 0 0,-20-21 16,21 21-16,0-21 0,0 0 15,-1 0-15,1 0 16,21-21 0,21 0-1,1 0-15,-1 21 16,0-21-16,0 21 0,0 0 0,0 0 16,1 0-16,-1 0 0,0 0 0,0 0 15,0 0-15,0 0 0,22 0 16,-22 21-16,0 0 0,0 0 0,22 0 15,-43 0-15,0 1 0,0-1 0,0 0 16,0 21-16,0-21 16,-22 1-16,1 20 0,0-21 0,-21 0 0,21 22 15,-22-22-15,1 0 0,21-21 16,-22 21-16,1 0 0,21-21 16,-21 0-16,20 21 0,1-21 0,-21 0 15,21 0-15,0 0 0,-1 0 16,22-21-16,-21 21 0,0 0 0,21-21 15,-21 0-15,21 0 0,0 0 16,0-1 0,0 1-16,21 0 15,0 21-15</inkml:trace>
  <inkml:trace contextRef="#ctx0" brushRef="#br0" timeOffset="189472.09">18521 10901 0,'0'0'0,"21"0"0,0 0 0,0 0 16,0 0-16,-21-21 0,22 0 15,-22-1 1,0 1-16,-22 21 16,1 0-16,0 0 15,0 0-15,0 0 0,0 21 16,21 1 0,21-22-1</inkml:trace>
  <inkml:trace contextRef="#ctx0" brushRef="#br0" timeOffset="189987.9">20934 10435 0,'0'-63'32,"0"42"-32,0 42 15,0 0 1,0 0-16,0 0 0,0 22 15,0-1-15,0 0 0,0 1 0,21-1 16,0 21-16,-21-20 0,0-1 16,21 0-16,0 1 0,1-1 0,-22 0 15,0 1-15,21-1 0,0-21 0,0 22 16,-21-22-16,0 0 0,21 0 16,-21 0-16,21-21 0,-21 21 15,0-42 1</inkml:trace>
  <inkml:trace contextRef="#ctx0" brushRef="#br0" timeOffset="190287.22">21505 10393 0,'-63'63'16,"42"-41"-16,-1 20 0,-20 0 16,0 1-16,21-1 0,-22 0 15,1 1-15,0-1 0,-1 0 16,1 1-16,0-1 0,-22 0 0,22 1 16,-1-1-16,22 0 0,-21 1 15,0-22-15,-1 21 0,22-21 0,0 0 16,0 1-16,0-1 0,21 0 15,21-21 1,0 0-16,0 0 0,0-21 0,0 21 16,22-21-16,-22-1 0</inkml:trace>
  <inkml:trace contextRef="#ctx0" brushRef="#br0" timeOffset="190624.04">21675 10837 0,'0'0'0,"0"22"31,0-1-15,0 0-16,0 0 0,0 0 16,0 22-16,-22-22 0,22 21 0,-21 22 15,0-22-15,21 0 0,-21 22 16,0-1-16,21 1 0,-21-1 0,21 1 15,-22-22-15,1 233 16,0-211 0,21 20-16,-21-20 0,0-1 0,21 1 15,-21-22-15,21 22 0,0-22 0,-22 0 16,22 1-16,-21-22 0,21 0 0,0 0 16,0 0-16,21-42 15,1 0-15,-22 0 16,21 0-16,0 0 0,0-22 0,-21 1 15</inkml:trace>
  <inkml:trace contextRef="#ctx0" brushRef="#br0" timeOffset="190944.17">21653 11282 0,'0'0'0,"0"-42"0,-21-1 0,21 1 15,0 0-15,0-1 0,0 22 16,0-21-16,0 21 0,0-22 0,0 22 15,21 0-15,1 0 0,-1 0 0,21-1 16,0 1-16,1 21 0,-1 0 16,0 0-16,1 0 0,-1 0 0,0 21 15,1-21-15,-22 22 0,0 20 0,0-21 16,0 0-16,-21 0 0,0 22 16,0-22-16,-21 21 0,0-21 0,0 1 15,0-1-15,-22 0 0,22 0 16,-21 0-16,0-21 0,20 21 15,-20-21-15,21 0 0,0 0 0,-22 0 16,22 0-16,21-21 16,0 0-1,21 21-15,1-21 16,-1 0-16,21 21 0</inkml:trace>
  <inkml:trace contextRef="#ctx0" brushRef="#br0" timeOffset="191400.07">22606 10859 0,'0'0'0,"0"-22"0,-21-41 32,0 63-32,-1 0 0,1 0 15,-21 0-15,21 0 0,0 0 0,-22 0 16,22 21-16,-21 0 0,21 0 0,-22 1 15,22-1-15,0 21 0,0-21 16,0 22-16,-1-22 0,1 0 0,0 21 16,21-21-16,0 1 0,0 20 15,0-21-15,0 0 0,21 0 16,0-21-16,1 0 0,-1 0 16,0 0-16,21 0 0,-21-21 15,22 0-15,-22 21 0,21-21 0,1 0 16,-22 0-16,21-22 0,-21 22 0,0 0 15,22-21-15,-22 20 0,0-20 16,-21 21-16,21 0 0,-21 0 0,0-1 16,0 1-16,-21 21 31,0 21-31,0 1 0,21-1 0,-21 0 16,21 0-16,-22 0 0,22 22 15,0-22-15,0 0 0,0 0 16,0 0-16,0 0 0,22 1 0,-22-1 15,21 0-15,0-21 0,0 21 16,0-21-16,0 0 0,1 0 16</inkml:trace>
  <inkml:trace contextRef="#ctx0" brushRef="#br0" timeOffset="191667.99">23114 10456 0,'0'0'0,"0"-42"0,0 21 0,0 0 16,0 0-16,0-1 0,0 44 31,0-1-31,0 0 0,0 21 16,0 1-16,-21-1 0,0 21 16,21-20-16,-22 20 0,1-20 0,0 20 15,0-21-15,0 22 0,0-22 0,-1 1 16,1-1-16,21 0 0,0 1 15,0-22-15,0 21 0,0-21 0,0 0 16,21-21 0,1 0-16,-22-21 0,21 0 15</inkml:trace>
  <inkml:trace contextRef="#ctx0" brushRef="#br0" timeOffset="192135.33">23431 10435 0,'0'0'0,"0"-42"0,0 0 16,0 63 0,0 21-1,0-21-15,0 22 0,-21-1 16,21 0-16,0 22 0,0-22 0,-21 0 16,21 22-16,0-22 0,-21 1 15,21-1-15,0 0 0,-21 1 16,0-1-16,21 0 0,-22 1 0,22-22 15,-21 21-15,0-21 0,21 0 16,0 1-16,-21-22 16,21-22-1,0 1-15,0 0 16,0-21-16,0 21 0,21-22 0,0 22 16,-21-21-16,21 21 0,1-22 0,20 22 15,-21-21-15,0 21 0,22-1 16,-1 1-16,0 0 0,-21 21 0,22 0 15,-1 0-15,0 0 0,-20 0 16,20 0-16,-21 21 0,0 0 16,0 1-16,1-1 0,-22 0 0,0 0 15,0 21-15,0-20 0,0-1 0,0 21 16,-22-21-16,-20 22 0,21-22 16,0 0-16,0 0 0,-1 0 0,1 0 15,0 1-15,0-22 0,0 21 16,0-21-16,21-21 31</inkml:trace>
  <inkml:trace contextRef="#ctx0" brushRef="#br0" timeOffset="192319.06">22923 10795 0,'0'0'0,"-21"0"0,0 0 31,42 0-31,0 0 16,1 0-16,20 0 0,-21 0 0,21 0 15,1 0-15,-1 0 0,22 0 16,-22-21-16,0 21 0,22 0 0</inkml:trace>
  <inkml:trace contextRef="#ctx0" brushRef="#br0" timeOffset="193059.55">25104 10435 0,'0'0'0,"0"-21"0,0-21 0,0 21 16,0-1-16,0 44 31,0-1-31,0 0 0,0 0 16,0 21-16,0 22 0,0-22 15,0 1-15,0 20 0,0-21 0,0 22 16,0-22-16,0 1 0,-22 20 0,22-21 15,-21-20-15,21 20 0,-21 0 16,21-21-16,-21 22 0,21-22 0,0 0 16,-21-21-16,0 0 0,21 21 0,-22-21 15,1 0-15,0-21 16,0 0-16,21 0 0,0 0 16,0-1-16,0 1 0,0 0 15,0 0-15,21 0 0,0 0 0,0-22 16,1 22-16,20 0 0,-21 0 15,21 0-15,1 21 0,-1-22 16,0 22-16,1 0 0,-1 0 0,0 0 16,1 0-16,-1 0 0,0 0 0,1 0 15,-22 22-15,0-1 0,0 0 16,-21 0-16,0 0 0,0 0 0,-21 1 16,0-1-16,-21 0 0,20 0 0,-20-21 15,0 21-15,-1 0 0,1 1 16,0-22-16,-1 21 0,1-21 0,0 0 15,21 0-15,-1 0 0,1 0 0,0 0 16,42-21 15,0 21-31,1-22 0,20 1 0,-21 21 16</inkml:trace>
  <inkml:trace contextRef="#ctx0" brushRef="#br0" timeOffset="193668.51">25887 10774 0,'0'0'0,"0"21"16,0 0-1,-21 0-15,-1 1 0,1-1 0,21 0 16,0 0-16,-21 0 16,21 0-16,0 1 0,0-1 0,0 0 15,0 0-15,0 0 0,0 0 16,21 1-16,0-22 0,1 0 15,-1 0-15,21 0 0,0 0 0,-20 0 16,20 0-16,-21 0 0,21-22 0,1 1 16,-22 0-16,21 21 0,-21-21 15,1 0-15,-1 0 0,0-1 0,-21-20 16,0 21-16,21 0 0,-21 0 0,0-1 16,0 1-16,0 0 15,0 42 1,0 0-1,-21 1-15,21 20 16,0-21-16,0 21 0,0-20 0,-21 20 16,21 0-16,-21 22 0,-1-22 0,22 0 15,0 22-15,0-1 0,-21 1 16,21-1-16,-21 1 0,21-1 0,-21 1 16,21-1-16,0 1 0,0 21 0,-21-22 15,0 1-15,-1 20 0,22-20 16,-21-1-16,0 1 0,0-1 0,0 1 15,-22-22-15,22 22 0,0-22 0,0-21 16,-21 21-16,20-20 0,-20-1 16,21-21-16,-21 0 0,20 0 0,-20 0 15,21 0-15,0-21 0,0-1 16,-1 1-16,1-21 0,0 0 16,0-1-16,21-20 0,0-1 0,0 1 15,0-22-15,0 0 0,0 1 0,21 20 16,0-20-16,22-1 0,-22 21 15,21-20-15,-21 20 0,22 1 0,-1-1 16,0 22-16,1-22 0,-1 1 0,0 21 16,1-1-16,-1 1 0,0 0 15</inkml:trace>
  <inkml:trace contextRef="#ctx0" brushRef="#br0" timeOffset="194112.09">27813 10541 0,'0'0'16,"21"-21"-16,43-43 15,-43 43-15,-21 0 0,0 0 0,0 0 16,-21 21-16,-1 0 16,1 0-16,0 0 0,-21 0 15,-1 0-15,1 21 0,0 21 0,-1-21 16,1 22-16,0-1 0,-1 0 15,22 22-15,-21-22 0,21 1 0,-22-1 16,22 0-16,0 1 0,21-1 16,0-21-16,0 21 0,0-20 15,0 20-15,0-21 0,21 0 0,0 0 16,1 1-16,-1-22 0,21 0 0,-21 21 16,22-21-16,-1 0 0,0 0 15,1 0-15,-1-21 0,0-1 0,1 1 16,-1 0-16,0 0 0</inkml:trace>
  <inkml:trace contextRef="#ctx0" brushRef="#br0" timeOffset="194800.28">28088 10816 0,'0'0'0,"21"-21"0,-21 0 0,0 0 15,-21 42 1,0 0-16,0-21 16,0 21-16,-1 22 15,1-22-15,0 0 0,0 21 0,0-21 16,0 1-16,-1-1 0,1 21 0,21-21 15,0 0-15,0 1 0,0-1 16,0 0-16,21-21 0,1 0 16,20 0-16,-21 0 0,0 0 15,22 0-15,-22 0 0,0 0 0,21-21 16,-21 0-16,-21-1 0,22 22 0,-22-21 16,0 0-16,0 0 15,0 0-15,0 0 0,0-22 0,-22 22 0,22 0 16,-21 0-16,0 0 0,0-1 15,21 1-15,0 0 16,0 0-16,0 0 0,0 0 16,21 21-16,0-22 0,22 22 0,-22 0 15,21-21-15,-21 21 0,22 0 16,-1 0-16,-21 0 0,21 0 0,1 0 16,-22 0-16,0 21 0,0 1 15,0-1-15,1 0 0,-22 0 0,0 0 16,0 22-16,0-22 0,0 0 0,0 21 15,0-21-15,0 1 0,-22-1 16,22 21-16,-21-21 0,21 0 0,0 1 16,-21-1-1,0-21 1,21-21 0,-21 21-16,21-22 0,0 1 15,0 0-15,0 0 0,0 0 16,21 0-16,0-1 0,0-20 0,0 21 15,1 0-15,-1 0 0,0-22 16,21 22-16,-21 0 0,22 21 0,-22-21 16,21 21-16,-21 0 0,22 0 0,-22 0 15,0 0-15,0 21 0,-21 0 16,0 0-16,0 0 0,0 22 16,0-22-16,0 0 0,0 21 15,0-20-15,0-1 0,-21 21 0,0-21 16,0 0-16,0 1 0,21-1 0,0 0 15,0-42 17,21 0-32,0-1 15,0 1-15</inkml:trace>
  <inkml:trace contextRef="#ctx0" brushRef="#br0" timeOffset="195035.11">29358 10499 0,'0'0'16,"21"0"-16,0 0 0,-21 21 16,0 0-16,0 0 0,0 0 15,0 22-15,-21-1 0,0-21 16,21 22-16,-21-1 0,0-21 0,0 21 16,21 1-16,-22-22 0,22 21 15,-21-21-15,21 1 0,0 20 0,0-21 16,0 0-16,0 0 0,0 1 15,21-22 1,1 0-16,-22-22 16</inkml:trace>
  <inkml:trace contextRef="#ctx0" brushRef="#br0" timeOffset="195195.99">29019 10859 0,'0'0'0,"-21"0"0,0 0 31,42 0-31,0 0 0,1 0 16,20 0-16,0 0 0,1 0 0,-1-22 15,0 22-15,1 0 0,-1 0 0,21 0 16,-20 0-16,20 0 16</inkml:trace>
  <inkml:trace contextRef="#ctx0" brushRef="#br0" timeOffset="195879.36">29993 10964 0,'106'-42'32,"-106"21"-32,21 21 0,-21-21 0,21 0 15,-21-1-15,0 1 0,0 0 0,0 0 16,0-21-16,-21 20 15,0 22-15,0-21 0,-22 0 0,22 21 16,-21 0-16,0 0 0,20 21 0,-20 0 16,0 1-16,21-1 0,-22 0 15,1 21-15,21-21 0,0 1 0,-1 20 16,1-21-16,0 21 0,21-20 16,0-1-16,0 21 0,0-21 0,0 0 15,0 1-15,21-1 0,0 0 16,1-21-16,-1 0 0,21 0 15,-21 0-15,22 0 0,-22 0 0,21-21 16,-21 0-16,22-1 0,-22 22 0,21-21 16,-21 0-16,22-21 0,-22 21 15,0-1-15,0-20 0,0 21 16,0 0-16,1 0 0,-1-1 16,-21 1-16,-21 21 15,-1 21 1,1 1-16,0-1 0,0 0 15,0 0-15,0 0 0,21 0 0,0 22 16,-22-22-16,22 0 0,0 0 16,0 0-16,0 1 0,0-1 0,22-21 15,-1 21-15,0 0 0,0-21 0,21 0 16,-20 0-16,20 0 0,0 0 16,-21 0-16,22-21 0,-1 0 15,0 0-15,-20-1 0,-1 1 0,21 0 16,-21 0-16,0 0 0,1 0 15,-22-1-15,0 1 0,0 42 32,-22-21-17,1 22-15,0-1 0,21 0 0,0 0 16,-21 0-16,21 0 16,0 1-16,0-1 15,0-42 16,0-1-31</inkml:trace>
  <inkml:trace contextRef="#ctx0" brushRef="#br0" timeOffset="196031.27">30522 10816 0,'0'0'16,"0"-21"-16,0 0 0,0 0 0,0 42 46,0 0-30,0 0-16,0 0 16</inkml:trace>
  <inkml:trace contextRef="#ctx0" brushRef="#br0" timeOffset="196484.09">31073 10880 0,'-64'0'16,"43"21"-1,0 0-15,21 0 0,0 0 0,0 1 16,-21-1-16,21 0 16,-22 0-16,22 0 0,-21 0 0,21 1 15,0-1-15,-21 0 16,21 0-16,-21-21 0,21-21 47,0 0-47,0 0 0,0-1 0,0 1 15,0 0-15,21 0 0,21 0 16,-20 0-16,-1-1 0,21-20 0,0 21 16,-20 0-16,20 0 0,0-1 15,1 1-15,-22 21 0,21 0 0,-21 0 16,22 0-16,-22 21 15,-21 1-15,0-1 0,0 0 16,0 0-16,0 0 0,-21 0 0,21 22 16,-22-22-16,1 0 0,0 0 15,0 0-15,0 1 0,0-1 0,-1 0 16,1-21-16,21 21 0,21-21 47,1-21-47</inkml:trace>
  <inkml:trace contextRef="#ctx0" brushRef="#br0" timeOffset="196847.95">31856 10901 0,'0'0'16,"21"-21"-16,-21 0 0,0-1 15,-21 1 1,0 21-16,-1 0 0,1 0 0,-21 0 15,21 0-15,0 0 0,-22 21 16,22 1-16,0-1 0,0-21 0,21 21 16,0 0-16,0 0 0,0 0 15,0 1-15,0-1 16,21-21-16,0 21 0,-21 0 16,21-21-16,0 21 0,1 0 0,-1-21 15,0 22-15,0-1 0,-21 0 16,0 0-16,0 0 15,-21-21-15,0 21 16,0-21-16,-1 0 0,-20 0 0,0 0 16,21 0-16,-22 0 0,1 0 15,21 0-15,-22 0 0,22 0 0,0 0 16,0 0-16,21-21 16,21 21-16,0-21 15,0 21-15,1 0 0</inkml:trace>
  <inkml:trace contextRef="#ctx0" brushRef="#br0" timeOffset="197111.92">32448 10774 0,'0'0'0,"22"0"15,-44 0 1,1 0-16,0 0 15,0 21-15,0 0 0,0 0 16,-1 1-16,1 20 0,0-21 16,-21 0-16,21 22 0,-1-22 15,22 0-15,-21 21 0,21-21 0,-21 22 16,21-22-16,0 0 0,0 21 16,21-20-16,0-1 0,1 0 0,-1-21 15,21 21-15,0-21 0,1 0 16,-22 0-16,21 0 0</inkml:trace>
  <inkml:trace contextRef="#ctx0" brushRef="#br0" timeOffset="197368.08">32914 10732 0,'21'0'0,"-42"0"0,63 0 0,-20 0 16,-1 0-16,0 21 0,0-21 15,0 21-15,0 0 0,1 0 16,-1 22-16,0-22 0,-21 0 0,0 21 16,0-21-16,0 22 0,0-1 15,0-21-15,-21 22 0,21-1 0,-43 0 16,22-21-16,0 22 0,-21-22 16,-1 0-16,22 21 0,-21-20 0,0-22 15,20 21-15,-20 0 0,0-21 16,-1 0-16,1 21 0,0-21 15</inkml:trace>
  <inkml:trace contextRef="#ctx0" brushRef="#br0" timeOffset="198679.8">20997 11769 0,'0'0'0,"-127"0"31,106 0-31,0 0 0,0 0 0,0 0 16,-1 0-16,1 0 16,21 21-16,21-21 46,1 0-46,-1 0 0,0 0 16,0 0-16,0 0 0,22 0 0,-22 0 16,0 0-16,0 0 15,21 0-15,1 0 0,-1 0 0,0 0 16,1 0-16,20 0 0,1-21 0,-1 21 16,1 0-16,20 0 0,1 0 15,-21 0-15,20 0 0,1 0 0,0-21 16,-1 21-16,1 0 0,0 0 0,-1 0 15,22 0-15,-21 0 0,21 0 16,-22 0-16,22 0 0,-21 0 0,21 0 16,-22 0-16,22 0 0,-21 0 0,21 0 15,-1 0-15,1 0 16,0 0-16,0 0 0,0 0 0,0 0 16,-1 0-16,1 0 0,0 0 0,0 0 15,0 0-15,0 0 0,-1 0 16,22 0-16,-21 0 0,0 0 0,-21 0 15,21 0-15,-1 0 0,1 0 0,0 0 16,0 0-16,0 0 0,0 0 16,-22 0-16,22 0 0,-21 0 0,-1 0 15,1 0-15,0 0 0,-1 0 16,22 0-16,-21 0 0,0 0 0,20 0 16,-20 0-16,21 0 0,-21 0 0,-1 0 15,22 0-15,-21 0 16,21 0-16,-22 0 0,22 0 0,0 0 15,0 0-15,-22 0 0,22 0 0,0 0 16,-21 0-16,-1 0 0,22 21 16,-21-21-16,0 0 0,20 0 0,1 0 15,-21 21-15,21-21 0,0 0 16,-22 0-16,22 0 0,-21 0 0,-1 0 16,22 0-16,-42 0 0,20 0 0,1 0 15,-21 0-15,20 0 0,-20 0 16,20 0-16,-20 0 0,-1 0 0,22-21 15,-21 21-15,-1 0 0,1 0 16,20 0-16,-20-21 0,-1 21 16,1 0-16,-1 0 0,22 0 0,-22 0 15,1 0-15,-22 0 0,22 0 16,-1 0-16,-20 0 0,-1-22 0,0 22 16,1 0-16,-22 0 0,21 0 15,-21 0-15,22 0 0,-22 0 0,0 0 16,0 0-16,0 0 0,0-21 15,1 21-15,-44 0 47,-20-21-47,0 0 0</inkml:trace>
  <inkml:trace contextRef="#ctx0" brushRef="#br1" timeOffset="203675.93">15981 12171 0,'0'0'0,"0"-21"0,0-64 16,0 64-16,0 0 15,0-22-15,0 22 0,0 0 0,0 0 16,0 42 0,0 0-1,0 0-15,0 22 0,-21 20 0,-1-20 16,22 20-16,-21-21 0,0 22 0,0-22 16,0 22-16,0-1 0,-1-20 15,-20 20-15,21-21 0,0 22 0,-22-22 16,22 1-16,0 20 0,0-42 15,0 22-15,21-22 0,0 0 0,0 0 16,0 0-16,21-42 16,0 0-1,0 0-15,0 0 0</inkml:trace>
  <inkml:trace contextRef="#ctx0" brushRef="#br1" timeOffset="203952.09">16383 12086 0,'0'0'0,"0"-21"0,0 0 15,-21 42 1,21 21-16,-21-20 0,-1 20 16,1-21-16,0 21 0,0 22 0,-21-22 15,20 1-15,1-1 0,0 21 0,-21-20 16,21-1-16,-22 22 15,22-22-15,0 21 0,-21-20 0,20-1 16,1 0-16,0 1 0,21-22 16,0 0-16,0 21 0,0-20 15,21-22 1,0 0-16,1-22 0,-1 1 16,21 0-16</inkml:trace>
  <inkml:trace contextRef="#ctx0" brushRef="#br1" timeOffset="204220.29">16764 12234 0,'0'0'0,"21"-21"0,-21 0 0,0 63 32,-21-20-32,21-1 15,-21 21-15,0 0 0,-1 1 16,1-22-16,0 21 0,0 1 0,0-1 15,0 0-15,-1 22 0,1-22 0,21 0 16,-21 1-16,21-1 0,-21-21 16,21 22-16,0-22 0,0 0 15,0 0-15,0 0 0,0 0 0,21-21 16,0 0-16,0 0 0,1 0 16,20 0-16,-21-21 0,0 0 0,0 0 15,1 0-15,-1 0 0</inkml:trace>
  <inkml:trace contextRef="#ctx0" brushRef="#br1" timeOffset="204404.41">16552 12637 0,'0'0'0,"-21"0"0,0 0 0,0 0 0,0 0 16,42 0-1,0 0 1,21 0-16,-21-22 0,22 22 15,-22 0-15,21 0 0,-21 0 0,22-21 16,-1 21-16,-21 0 0,22 0 16,-22 0-16</inkml:trace>
  <inkml:trace contextRef="#ctx0" brushRef="#br1" timeOffset="204980.07">17357 12806 0,'0'0'0,"42"0"16,-21-21-1,0 0-15,-21-1 16,21 1-16,-21 0 0,22 0 16,-22 0-16,0 0 0,0-22 15,0 22-15,0 0 0,0 0 0,-22 0 16,1-1-16,0 1 15,0 21-15,-21 0 0,20 0 0,1 0 16,-21 0-16,0 21 0,20 1 0,-20-1 16,0 0-16,21 0 0,-22 0 15,22 22-15,-21-22 0,21 21 0,-1-21 16,22 22-16,0-22 0,0 0 16,0 21-16,0-21 0,0 1 15,0-1-15,22-21 0,20 0 16,-21 0-16,21 0 0,-20 0 15,20 0-15,0 0 0,1 0 0,-22-21 16,21-1-16,0 1 0,-20 0 0,20 0 16,-21 0-16,0-22 0,0 22 15,1 0-15,-1 0 0,-21 0 0,21 0 16,-21-1-16,0 1 0,-21 21 31,0 21-15,-1 1-16,22-1 0,0 0 15,0 0-15,-21 0 0,21 0 16,0 22-16,0-22 0,0 0 0,0 0 16,0 0-16,0 1 0,21-1 15,1-21-15,-1 21 0,0-21 0,21 0 16,-21 0-16,22 0 0,-1 0 0,0 0 16,1-21-16,-1 21 0,0-21 15,1-1-15,-1 1 0,0 0 0,-20 0 16</inkml:trace>
  <inkml:trace contextRef="#ctx0" brushRef="#br1" timeOffset="205543.31">18182 12531 0,'0'0'0,"-85"-21"15,64 21 1,0 0-16,-21 0 0,21 0 0,-1 21 16,-20 0-16,21 0 0,0 0 0,-22 0 15,22 1-15,0-1 0,21 0 16,-21 0-16,21 0 0,0 0 0,0 1 15,0-1-15,0 0 0,21 0 16,0-21-16,0 0 0,1 0 16,20 0-16,-21 0 0,21 0 0,-20 0 15,20-21-15,0 0 0,-21 0 16,22 21-16,-22-22 0,0 1 16,0 0-16,-21 0 0,21 0 15,-21 0-15,0-1 16,0 44 15,-21-22-31,21 21 0,0 21 16,0-21-16,-21 22 0,21-1 0,-21 0 15,21 1-15,0-1 0,0 0 0,-21 1 16,21 20-16,-21-21 0,21 1 16,-22 20-16,22-20 0,0-1 0,0 21 15,0 1-15,-21-22 0,21 22 0,0-1 16,0-20-16,0 20 15,0 1-15,0-22 0,-21 21 0,21-20 16,-21-1-16,0 0 0,0 1 0,-1-22 16,1 0-16,-21 0 0,21 0 15,-22 1-15,1-22 0,0 0 0,-1 0 16,-20 0-16,-1-22 0,1 1 0,-1 0 16,1-21-16,-22 21 0,22-22 0,20 22 15,-20-21-15,21-1 0,-1 22 16,22-21-16,0 21 0,0-22 0,21 22 15,0-21-15,0 21 0,21 0 16,0-22-16,21 22 0,-20 0 16,20-21-16,0 20 0,22-20 0,-22 0 15,22 21-15</inkml:trace>
  <inkml:trace contextRef="#ctx0" brushRef="#br1" timeOffset="206024.31">18415 12510 0,'-21'0'16,"0"0"-16,21 21 0,0 0 16,0 0-16,-22 0 15,1 0-15,21 22 0,-21-22 0,0 0 16,0 0-16,21 0 0,-21 1 0,21-1 15,-22 0-15,22 0 0,0 0 16,0-42 15,0 0-31,0 0 16,0 0-16,0-1 0,0 1 0,0 0 16,0 0-16,22 0 0,-1 21 15,0-21-15,0-1 0,0 1 0,0 0 16,1 0-16,20 21 0,0-21 15,-21 0-15,22 21 0,-1 0 16,0 0-16,-20 0 0,20 0 0,-21 0 16,0 21-16,0 0 0,1 0 0,-22 0 15,0 0-15,0 1 0,0-1 16,0 0-16,0 21 0,-22-21 0,1 1 16,0-1-16,0 0 0,0 0 15,21 0-15,-21-21 0,21 21 0,-22-21 16,44 0 15,-1 0-31,-21-21 0,21 21 16</inkml:trace>
  <inkml:trace contextRef="#ctx0" brushRef="#br1" timeOffset="206496.08">19240 12615 0,'0'0'0,"0"-21"0,-63-42 32,42 42-32,0 21 0,-1 0 0,1-22 15,0 22-15,0 0 0,0 0 0,0 0 16,-1 22-16,1-1 0,0 0 16,0 0-16,-64 127 31,85-127-31,-21 22 0,21-22 0,0 0 15,0 0-15,0 0 0,0 1 16,21-22-16,0 21 0,1-21 16,-1 0-16,0 0 0,21 0 15,-21 0-15,1-21 0,20-1 0,-21 1 16,0 0-16,22 0 0,-22 0 0,0 0 16,0-1-16,0 1 0,0-21 15,-21 21-15,0 0 0,0-1 0,0 1 16,0 0-16,-21 21 31,0 0-31,21 21 16,-21 0-16,21 1 0,0 20 0,-21-21 15,21 0-15,0 0 0,0 1 16,0 20-16,0-21 0,0 0 0,0 0 16,21-21-16,0 22 0,0-1 0,0-21 15,22 0-15,-22 0 0,21 0 16,1 0-16,-1 0 0,0-21 0,1 21 15</inkml:trace>
  <inkml:trace contextRef="#ctx0" brushRef="#br1" timeOffset="207136.03">19791 12531 0,'-43'42'31,"22"-42"-31,0 21 0,21 0 15,0 1-15,-21 20 0,21-21 0,-21 0 16,21 0-16,0 22 0,0-22 0,0 0 16,-21 0-16,21 0 0,0 1 15,0-1-15,0 0 0,-22-21 32,22-21-17,0 0-15,0-1 0,0 1 16,0 0-16,0 0 0,0 0 15,0 0-15,0-22 0,22 22 0,-1-21 16,0 21-16,0-1 0,0 1 0,0 0 16,1 0-16,20 0 0,-21 21 15,0-21-15,22 21 0,-22 0 0,0 0 16,0 0-16,21 0 0,-42 21 0,22-21 16,-1 21-16,-21 0 0,21 0 15,-21 22-15,0-22 0,0 0 0,0 0 16,0 21-16,0-20 0,0-1 15,-21 0-15,0 0 0,21 0 16,-22-21-16,22 21 0,-21 1 16,0-22-16,21-22 31,0 1-31,0 0 0,0 0 16,21 0-16,0 0 0,1-1 0,-1-20 15,0 21-15,0 0 0,21 0 16,1-1-16,-1 1 0,0 0 0,-20 21 15,20 0-15,0 0 0,-21 0 0,1 0 16,-1 0-16,0 0 16,0 21-16,-21 0 0,0 1 0,0-1 15,0 0-15,0 0 0,0 0 0,0 0 16,0 1-16,-21-1 0,0 0 16,0-21-16,21 21 0,-22 0 0,1 0 15,42-21 16,1 0-31,-22-21 0,21 0 0,0 21 16</inkml:trace>
  <inkml:trace contextRef="#ctx0" brushRef="#br1" timeOffset="207452.09">20659 12637 0,'0'0'0,"21"0"46,-21-22-46,21 22 0,0 0 16,0 0-16,22-21 0,-22 21 0,0-21 16,0 21-16,21-21 0,-20 21 0,-1-21 15,0 21-15,-21-21 0,0-1 16,-21 22 0,-22 0-16,22 0 15,0 22-15,-21-22 0,-1 21 16,1 0-16,21 0 0,-21 0 15,20 0-15,1 1 0,0 20 0,21-21 16,0 0-16,0 0 0,0 1 16,0-1-16,21 0 0,0 0 0,1 0 15,-1-21-15,0 0 0,21 0 16,-21 0-16,22 0 0,-22 0 0,21 0 16,-21 0-16</inkml:trace>
  <inkml:trace contextRef="#ctx0" brushRef="#br1" timeOffset="208184.12">21717 12171 0,'0'-21'16,"21"21"0,0 0-16,22-21 0,-22 21 15,21-22-15,0 22 0,1 0 16,-1 0-16,0-21 0,1 21 15,-1 0-15,0 0 0,-20 0 0,-1 0 16,0 0-16,-42 0 16,0 0-16,-22 0 15,22 0-15,-21 0 0,-1 0 0,22 0 16,-21 0-16,21-21 0,0 21 16,-22 0-16,22-21 0,0 21 15,0 0-15,0 0 16,-1 0-1,1 21-15,0 0 16,0 22-16,0-22 0,0 21 16,-1 0-16,-20 1 0,21-1 0,0 0 15,0 1-15,-1 20 0,1-20 16,0-1-16,0 21 0,21 1 0,-21-22 16,0 22-16,-1-22 0,22 22 0,0-22 15,0 0-15,0 1 0,0-22 16,0 21-16,0-21 0,22 0 0,-1 1 15,0-22-15,21 0 0,-21 0 0,22 0 16,-1 0-16,-21 0 0,22 0 16,-1-22-16,0 1 0,1 0 0,-1 0 15,0-21-15,1 20 0,-1-20 16</inkml:trace>
  <inkml:trace contextRef="#ctx0" brushRef="#br1" timeOffset="208427.04">22394 12361 0,'0'0'16,"0"-21"-16,0 0 0,-42 21 16,21 0-16,0 0 0,-1 21 15,-20 0-15,21 1 0,-21-1 0,20 0 16,1 21-16,-21 1 0,21-22 16,0 21-16,-1 0 0,1-20 0,0 20 15,0 0-15,21-21 0,0 22 0,0-22 16,0 0-16,0 0 15,21 0-15,0 1 0,0-1 0,1-21 16,-1 0-16,21 0 0,0 0 0,1 0 16,-1 0-16,0-21 0,1-1 15,-1 1-15,0 0 0,-20-21 0</inkml:trace>
  <inkml:trace contextRef="#ctx0" brushRef="#br1" timeOffset="209064.07">22669 12573 0,'0'0'0,"0"-21"16,-21 21-1,0 21-15,0 0 16,-21-21-16,20 21 0,1 1 16,0-1-16,0 0 0,21 0 15,0 0-15,-21 0 0,21 1 0,0-1 16,0 0-16,0 0 0,21 0 16,0-21-16,0 0 0,0 0 15,1 0-15,-1 0 0,0 0 0,21 0 16,-21 0-16,1-21 15,-1 0-15,-21 0 0,0 0 16,0-1-16,0 1 0,0 0 0,-21 0 16,21 0-16,-22 0 15,22-1-15,0 1 0,0 0 16,0 0-16,22 21 0,-1-21 16,0 21-16,21 0 15,-21 0-15,1 0 0,-1 0 0,21 0 16,-21 0-16,0 0 0,1 0 0,-1 21 15,-21 0-15,0 0 0,0 0 16,0 22-16,0-22 0,0 0 0,0 0 16,0 22-16,0-22 0,0 0 15,0 0-15,0 0 0,0 0 0,0 1 16,0-1-16,-21-21 16,21-21-1,0-1 1,0 1-16,0 0 0,0 0 15,0 0-15,21-22 0,0 22 16,0 0-16,0-21 0,0 21 0,1-1 16,-1 1-16,21 0 0,-21 0 0,22 0 15,-22 21-15,21 0 0,-21 0 16,0 0-16,22 0 0,-22 21 0,0 0 16,0 0-16,-21 0 0,0 1 15,0-1-15,0 21 0,0-21 0,0 0 16,0 1-16,0 20 0,0-21 0,-21 0 15,0 0-15,21 1 16,0-1-16,-21-21 16,42-21 15,-21-1-31,21 1 0</inkml:trace>
  <inkml:trace contextRef="#ctx0" brushRef="#br1" timeOffset="209303.09">23897 12340 0,'0'0'16,"0"21"-1,0 1-15,0-1 0,0 0 16,0 21-16,-21-21 0,0 22 16,0-22-16,-1 21 0,22-21 0,-21 22 15,0-1-15,0 0 0,21-20 16,0 20-16,0-21 0,0 0 0,0 22 15,0-22-15,0 0 0,21 0 16,0-21-16,0 0 0,1 0 16,-1 0-16,0 0 0,0 0 0,0 0 15,0-21-15,1 0 0,-22 0 0</inkml:trace>
  <inkml:trace contextRef="#ctx0" brushRef="#br1" timeOffset="209456.09">23643 12615 0,'0'0'0,"-21"0"0,0 0 16,21-21 0,21 21-16,0 0 0,0 0 15,22 0-15,-22 0 0,21 0 0,0 0 16,22 0-16,-22-21 0,1 21 0,-1 0 16,0 0-16</inkml:trace>
  <inkml:trace contextRef="#ctx0" brushRef="#br1" timeOffset="210188.08">24469 12869 0,'0'0'0,"21"0"31,0 0-31,-21-21 0,21 21 0,0-21 16,0 0-16,1 0 0,-1 0 15,-21-1-15,0 1 0,21-21 0,-21 21 16,0 0-16,0-1 0,0-20 0,0 21 16,-21 0-16,0 21 0,-1-21 15,1 21-15,-21 0 0,21 0 0,-22 0 16,1 0-16,0 0 0,-1 21 16,22 0-16,-21 0 0,0 0 15,20 0-15,1 22 0,0-22 0,0 21 16,21-21-16,0 22 0,0-22 0,0 0 15,0 21-15,0-20 0,21-1 16,0 0-16,0 0 0,22-21 0,-22 21 16,21-21-16,-21 0 0,22 0 15,-1 0-15,-21 0 0,22-21 0,-22 0 16,21 0-16,-21 0 0,22-1 0,-22 1 16,0-21-16,0 21 0,0-22 15,0 1-15,-21 21 0,0 0 16,22 0-16,-22-1 0,0 1 0,-22 21 31,1 21-31,21 1 16,-21-1-16,0 0 0,21 21 0,0-21 15,0 1-15,0-1 0,0 0 16,0 0-16,0 0 0,0 0 0,0 1 16,0-1-16,21-21 0,0 21 15,0-21-15,22 0 0,-22 0 0,21 0 16,1 0-16,-22 0 0,21-21 0,-21 21 15,22-21-15,-22-1 0,0 1 16,0 0-16,0 0 0,0 0 16,-21 0-16,0-1 0,22 1 0,-22 0 15,0 42 1,0 0 0,-22-21-16,22 22 0,0-1 0,-21 0 15,0 21-15,21-21 0,-21 1 16,21-1-16,0 0 0,0 0 15,-21 0-15,21-42 47,0 0-47,0 0 0,0 0 16,0-1-16</inkml:trace>
  <inkml:trace contextRef="#ctx0" brushRef="#br1" timeOffset="210327.67">25082 12531 0,'0'0'0,"0"-21"0,-21 21 32,21 21-17,0 0 1,21-21-16,1 0 16</inkml:trace>
  <inkml:trace contextRef="#ctx0" brushRef="#br1" timeOffset="211036.08">25506 12594 0,'-64'43'31,"43"-22"-31,21 0 0,0 0 16,0 0-16,-21 0 0,21 22 0,0-22 15,-21 0-15,21 0 0,0 22 16,0-22-16,0 0 0,-21 0 0,21 0 15,-22 0-15,22 1 0,0-44 47,0 1-47,0 0 0,0 0 16,0 0-16,0-22 0,22 22 16,-1 0-16,0-21 0,0-1 0,21 22 15,1 0-15,-1-21 0,0 21 16,1-1-16,-1 22 0,0-21 0,1 21 15,-22 0-15,21 0 0,-21 0 0,1 21 16,-1 1-16,-21-1 0,0 0 16,0 0-16,0 0 0,0 22 0,0-22 15,-21 0-15,-1 21 0,1-21 16,0 1-16,0-1 0,0 0 16,0 0-16,21 0 0,0 0 15,0 1 1,21-22-16,0 0 15,21 0-15,-21 0 0,22-22 0,-1 22 16,0-21-16,1 0 0,-1 0 16,0 0-16,1 0 0,-1-1 0,-21-20 15,22 21-15,-1-21 0,0 20 0,-21-20 16,1 21-16,-1 0 0,-21 0 16,0-1-16,0 1 0,-21 21 15,-1 0-15,1 0 16,-21 21-16,21-21 15,0 22-15,-1-1 0,1 0 0,21 0 16,0 21-16,0-20 0,0-1 0,0 0 16,0 0-16,21 0 0,1 0 15,-1-21-15,0 22 0,0-1 0,0 0 16,0-21-16,1 21 0,-1 0 0,0-21 16,-21 21-16,0 1 15,-21-22 1,0 0-16,-22 0 0,22 0 15,0 0-15,-21 0 0,20 0 0,-20 0 16,21-22-16,0 22 0,0-21 16,-1 21-16,22-21 0,0 0 0</inkml:trace>
  <inkml:trace contextRef="#ctx0" brushRef="#br1" timeOffset="211591.42">27220 12192 0,'0'0'0,"-42"0"31,0 0-31,20 0 0,-20 21 0,21 22 16,-21-1-16,20-21 0,-20 43 0,0-22 16,21 0-16,-22 22 0,22-1 15,-21-20-15,21 20 0,-22 1 0,22-1 16,0-21-16,-21 22 0,20-22 15,22 1-15,0-1 0,0 0 0,0 1 16,0-22-16,22 0 0,-1 0 0,21 0 16,0-21-16,1 0 15,-1 0-15,22 0 0,-22 0 0,21 0 16,-20 0-16,20 0 0,-20-21 0,-1 0 16,0-21-16,1 20 0,-1 1 15,-21-21-15</inkml:trace>
  <inkml:trace contextRef="#ctx0" brushRef="#br1" timeOffset="211816.66">27517 12531 0,'0'0'0,"-22"21"31,1 0-31,0 0 0,21 22 16,-21-22-16,0 21 0,0 0 15,-1 1-15,1-22 0,0 21 0,0 1 16,21-1-16,-21-21 0,21 21 0,0-20 15,0-1-15,0 0 0,0 0 16,0 0-16,21-21 0,0 0 0,-21 21 16,21-21-16,0 0 0,1 0 15,-1 0-15,0-21 0,-21 0 0,21 0 16,0 0-16</inkml:trace>
  <inkml:trace contextRef="#ctx0" brushRef="#br1" timeOffset="211976.09">27220 12806 0,'0'0'0,"-21"0"0,0 0 0,0 0 16,42 0-1,0 0-15,0 0 16,22 0-16,-22 0 0,21 0 0,-21 0 16,22 0-16,-1 0 0,0 0 0,1 0 15,-22-21-15,21 21 0</inkml:trace>
  <inkml:trace contextRef="#ctx0" brushRef="#br1" timeOffset="212315.84">27771 12764 0,'0'0'0,"-22"21"0,1 0 16,21 0-1,21-21 1,1 0-16,-1 0 15,21 0-15,-21 0 0,22-21 0,-1 21 16,-21-21-16,21 21 0,-20-21 16,-1-1-16,0 22 0,-21-21 0,0 0 15,0 0-15,-21 21 16,0 0-16,-1 0 16,1 0-16,-21 0 0,21 0 0,0 21 15,-22 0-15,22 0 0,0 1 0,0-1 16,0 0-16,21 21 0,0-21 15,0 1-15,0-1 0,0 0 0,0 0 16,0 0-16,42 0 0,-21-21 16,0 22-16,0-22 0,22 0 0,-22 0 15,21 0-15,-21 0 0,22 0 0,-22 0 16,21 0-16</inkml:trace>
  <inkml:trace contextRef="#ctx0" brushRef="#br1" timeOffset="212523.51">28342 12658 0,'0'0'0,"0"-21"0,21 21 31,-21 21-31,0 0 0,21 0 0,-21 0 16,0 0-16,0 22 0,0-22 16,0 0-16,0 21 0,0-20 0,22-1 15,-22 0-15,0 0 0,0 0 0,0 0 16,0 1-16,21-22 15,0 0-15,0 0 16,0-22 0</inkml:trace>
  <inkml:trace contextRef="#ctx0" brushRef="#br1" timeOffset="212727.62">28660 12658 0,'0'0'0,"-22"-21"16,1 21-16,0 0 15,0 0-15,0 21 0,0 0 0,-1 0 16,-20 0-16,21 0 0,0 1 0,-22-1 16,22 21-16,0-21 0,-21 0 15,21 22-15,-1-22 0,1 0 0,0 0 16,0 0-16,21 1 16,0-1-16,0 0 0,21-21 15,0 0-15,0 0 0,1 0 16</inkml:trace>
  <inkml:trace contextRef="#ctx0" brushRef="#br1" timeOffset="212991.32">28914 12446 0,'0'0'0,"21"-21"15,-21 42 1,0 0-16,0 0 15,-21 1-15,-1-1 0,1 21 16,0 0-16,0 1 0,0-1 0,0 0 16,-1-20-16,22 20 0,-21 0 0,21 1 15,-21-1-15,21-21 0,0 0 16,0 22-16,0-22 0,21 0 0,0 0 16,1-21-16,-1 21 0,0-21 15,0 0-15,21 0 0,-20 0 0,-1 0 16,21 0-16,-21-21 0,0 0 0</inkml:trace>
  <inkml:trace contextRef="#ctx0" brushRef="#br1" timeOffset="213160.13">28787 12806 0,'0'0'16,"-22"0"-16,-62 0 15,105 0 1,0 0-1,21 0-15,-20 0 0,20 0 0,0 0 16,1 0-16,-1 0 0,0 0 16,1 0-16,20-21 0</inkml:trace>
  <inkml:trace contextRef="#ctx0" brushRef="#br1" timeOffset="213396.08">29654 12510 0,'-63'0'16,"42"21"-16,-22 0 16,22 0-16,0 0 0,0 0 15,0 1-15,0 20 0,-1-21 0,22 21 16,-21 1-16,21-22 0,-21 21 16,21-21-16,0 22 0,0-22 0,0 21 15,0-21-15,0 1 0,21-1 16,0 0-16,22 0 0,-22-21 15,0 21-15,21-21 0,1 0 0,-22 0 16,21 0-16,-21 0 0,22 0 0</inkml:trace>
  <inkml:trace contextRef="#ctx0" brushRef="#br1" timeOffset="213651.28">30035 12552 0,'0'0'0,"0"-21"0,22 0 0,-1 21 15,0 0-15,0 0 16,0 0-16,0 21 16,1 0-16,-1 0 0,-21 0 15,0 22-15,21-22 0,-21 21 0,0 0 16,0 1-16,0-1 0,0 0 0,0 1 16,-21-1-16,0 0 0,-1-20 15,1 20-15,0-21 0,-21 0 0,21 0 16,-1 1-16,1-22 0,0 0 15,0 21-15,0-21 0,42-21 16,0 21 0</inkml:trace>
  <inkml:trace contextRef="#ctx0" brushRef="#br1" timeOffset="213951.13">30543 13123 0,'0'0'16,"-42"0"0,21 0-16,0 0 0,42 0 47,-21-21-47,21 21 0,0 0 15,0 0-15,1 0 16,-1 0-16,0 0 15,-21 21 1,0 1-16,0-1 0,0 0 16,-21-21-16,0 21 0,-1 0 15,-20 0-15,21-21 0,-21 22 0,20-22 16,-20 0-16,21 0 0,0 21 0,0-21 16</inkml:trace>
  <inkml:trace contextRef="#ctx0" brushRef="#br1" timeOffset="214348.09">31030 12510 0,'-42'42'16,"42"-21"-1,21-21 1,0 0-16,0 0 16,1 0-16,-1 0 0,0-21 0,-21 0 15,21 21-15,-21-21 0,21 21 16,-21-22-16,0 1 0,0 0 15,-21 21 1,0 0-16,0 0 0,-22 21 0,22 0 16,-21 1-16,21-1 0,-22 21 0,22-21 15,0 22-15,0-22 0,0 21 16,21 0-16,0-20 0,0-1 0,0 21 16,0-21-16,0 0 0,21-21 15,0 22-15,21-1 0</inkml:trace>
  <inkml:trace contextRef="#ctx0" brushRef="#br1" timeOffset="214608.12">31581 12552 0,'-106'85'31,"85"-64"-31,-1 0 0,-20 21 16,21-21-16,0 22 0,0-22 16,-1 21-16,22-21 0,-21 22 0,21-22 15,0 21-15,-21-21 0,21 1 16,0-1-16,0 0 0,0 0 0,0 0 16,21-21-16,0 0 0,1 21 15,-1-21-15,0 0 0,0 0 0,0-21 16</inkml:trace>
  <inkml:trace contextRef="#ctx0" brushRef="#br1" timeOffset="-214720.65">31136 12891 0,'0'0'0,"-21"0"16,0 0-1,42 0 1,0 0-16,0 0 15,0 0-15,22 0 0,-1 0 0,-21 0 16,22 0-16,-1 0 0,0 0 16</inkml:trace>
  <inkml:trace contextRef="#ctx0" brushRef="#br1" timeOffset="-214492.52">31708 12658 0,'0'0'0,"0"-21"0,21 21 15,-21 21 1,0 0-16,0 0 0,0 0 0,0 22 16,0-22-16,0 21 0,0-21 15,0 22-15,0-1 0,0-21 0,0 0 16,0 22-16,0-22 0,0 0 16,0 0-16,0 0 0,0 0 0,21-21 31,-21-21-16,21 21-15,0-21 0</inkml:trace>
  <inkml:trace contextRef="#ctx0" brushRef="#br1" timeOffset="-214297.28">32110 12615 0,'-64'64'16,"43"-22"-16,0-21 15,0 22-15,-22-22 0,22 21 0,0 1 16,0-22-16,-21 21 0,20-21 16,1 0-16,21 1 0,-21-1 0,0 0 15</inkml:trace>
  <inkml:trace contextRef="#ctx0" brushRef="#br1" timeOffset="-213976.61">32364 12573 0,'0'-21'78,"21"21"-63,0-21-15,0 21 16,0 0-16,-21 21 31,0 0-31,0 0 16,-21 0-16,0 1 0,0-1 0,0 0 15,0 0-15,-1 0 0,1 0 16,0 1-16,0-1 0</inkml:trace>
  <inkml:trace contextRef="#ctx0" brushRef="#br1" timeOffset="-213641.03">32702 12361 0,'22'85'15,"-1"-64"-15,-21 0 16,0 1-16,0 20 0,0-21 15,21 21-15,-21 1 0,0-1 0,0 0 16,0 1-16,0-1 0,0 0 16,0 1-16,-21-1 0,0-21 15,-22 22-15,22-22 0,-21 0 0,-1 21 16,22-42-16,-21 21 0,21 1 16,0-22-16,-1 0 0,1 0 0</inkml:trace>
  <inkml:trace contextRef="#ctx0" brushRef="#br1" timeOffset="-213180.23">32851 12213 0,'0'0'0,"21"0"16,21 0 0,-21 0-16,22 0 0,-1 0 15,0 0-15,1 0 0,-1 0 16,21 0-16,-20 0 0,-1 0 0,-21 0 16,22 0-16,-22 0 0,0 0 15,-21 21 1,0 1-16,0-1 0,0 0 15,0 0-15,0 0 0,-21 0 16,21 22-16,0-22 0,-21 21 0,-1-21 16,22 22-16,0-1 0,0 0 15,-21 1-15,21-1 0,-21 0 0,21 1 16,0 20-16,0-20 16,-21 20-16,21-21 0,0 1 0,0-1 15,0 0-15,-21 1 0,0-1 16,-1 0-16,1-20 0,0 20 15,0-21-15,-21 0 0,-1 0 0,22-21 16,-21 22-16,-1-22 0,-20 0 16,21 0-16,-1 0 0,-20 0 0,-1 0 15,1 0-15,-22 0 0,0 0 16,1 0-16,-1 0 0</inkml:trace>
  <inkml:trace contextRef="#ctx0" brushRef="#br1" timeOffset="-212348.59">15960 13526 0,'0'0'0,"0"-22"0,21 1 0,-42 21 31,-1 0-31,1 21 0,0 1 0,0 20 16,-21 0-16,20 1 0,-20-1 15,21 0-15,0 22 0,-22-22 16,22 22-16,0-22 0,0 0 0,0 1 16,0-1-16,-1-21 0,1 21 0,21-20 15,0-1-15,0 0 16,21-21-1,1-21-15,-1 21 0,21-21 0,-21-1 16,0-20-16,22 21 0</inkml:trace>
  <inkml:trace contextRef="#ctx0" brushRef="#br1" timeOffset="-212119.72">16214 13377 0,'0'0'0,"21"-21"0,0 0 16,-21 42-1,0 0-15,0 1 0,-21 20 16,0 0-16,-1 1 0,1 20 16,0 1-16,-21-22 0,21 21 0,-22 1 15,22-22-15,-21 22 0,-1-22 16,22 0-16,0 1 0,-21-1 0,42 0 16,-21-20-16,21-1 0,0 0 0,21-21 31,0-21-16,21 0-15,-21-1 0</inkml:trace>
  <inkml:trace contextRef="#ctx0" brushRef="#br1" timeOffset="-211884.63">16806 13462 0,'0'0'0,"0"21"0,0 43 15,0-22-15,-21-21 16,21 22-16,-21-1 0,0 0 0,0 1 0,-22-1 16,22 0-16,0 1 0,0-22 15,0 21-15,-1 0 0,1-20 16,21-1-16,-21 0 0,21 0 0,0 0 16,21-21-1,0 0-15,1 0 0,-22-21 16,0 0-16</inkml:trace>
  <inkml:trace contextRef="#ctx0" brushRef="#br1" timeOffset="-211728.65">16298 13970 0,'0'0'16,"43"0"15,-22 0-31,0 0 16,21-21-16,1 21 0,-1 0 15,0-21-15,1 21 0,-1-21 0,0 21 16,1-22-16,-1 22 0</inkml:trace>
  <inkml:trace contextRef="#ctx0" brushRef="#br1" timeOffset="-210684.59">17145 14034 0,'0'0'0,"21"0"0,43 0 16,-43 0-16,0 0 0,0 0 16,0-22-16,0 1 0,1 21 0,-1-21 15,0 0-15,0 0 0,-21 0 16,0-1-16,0 1 0,0 0 16,-21 0-16,0 0 0,0 21 0,-1 0 15,-20 0-15,21 0 0,-21 0 16,-1 0-16,1 21 0,0 0 0,-1 0 15,22 0-15,-21 22 0,21-22 16,-1 0-16,-20 21 0,21-20 0,21-1 16,0 21-16,-21-21 0,21 0 15,0 1-15,0-1 16,21-21-16,0 0 0,0 0 0,22 0 16,-22 0-16,21 0 0,0 0 0,1 0 15,-1-21-15,0-1 0,-20 22 16,20-21-16,0 0 0,-21 0 0,1 0 15,-1 0-15,0-22 0,0 22 0,-21 0 16,21 0-16,-21 0 0,0-1 16,0 1-16,0 0 0,0 42 31,0 0-31,-21 1 16,21-1-16,-21 0 0,21 0 15,0 0-15,0 22 0,0-22 0,0 0 16,0 0-16,0 0 0,0 0 15,0 1-15,0-1 0,21-21 16,21 0-16,-20 21 0,20-21 0,-21 0 16,21 0-16,22 0 0,-22 0 15,1-21-15,-1 21 0,0-21 0,1-1 16,20 22-16,-21-21 0,1 0 0,-1 0 16,-21-21-16,22 20 0,-22 1 15,0-21-15,0 0 0,0 20 16,-21-20-16,0 21 0,0-21 15,0 20-15,0 1 0,0 0 0,-21 21 16,0 0-16,-21 0 0,20 0 0,1 0 16,-21 0-16,21 21 0,-22 0 15,22 1-15,-21-1 0,21 21 0,-22-21 16,22 22-16,-21-22 0,21 21 0,0-21 16,-1 0-16,1 22 0,21-22 15,0 0-15,0 0 0,0 0 16,21-21-16,1 0 0,-1 0 0,21 0 15,-21 0-15,22 0 0,-1 0 16,-21-21-16,21 0 0,1 0 0,-1 21 16,0-21-16,-20 0 0,-1 21 15,0-22-15,0 1 0,-21 42 32,0 1-17,0-1-15,-21 0 0,21 0 16,0 0-16,0 0 0,0 1 0,0 20 15,0 0-15,0-21 0,0 22 16,0-1-16,0 0 0,0 1 0,21-1 16,-21 0-16,0 1 0,21-1 0,-21-21 15,0 22-15,0-22 0,0 21 0,0-21 16,-21 0-16,0 1 16,0-1-16,0-21 0,-22 21 0,1-21 15,0 0-15,-1 0 0,-20 0 0,20 0 16,1-21-16,-21 21 0,20-21 15,1-1-15,0 1 0,-1 0 0,1 0 16,21-21-16,21 20 0,0-20 0,0 21 16,0-21-16,21 20 0,0-20 15,21 0-15,-20 21 0,20-22 0,0 22 16,22-21-16</inkml:trace>
  <inkml:trace contextRef="#ctx0" brushRef="#br1" timeOffset="-210236.72">18775 13716 0,'0'0'15,"0"21"1,0 0 0,0 1-16,0 20 0,-21-21 0,21 0 15,-22 22-15,22-22 0,0 21 0,0-21 16,-21 0-16,0 1 0,21-1 15,0 0-15,-21 0 0,21 0 0,-21-21 16,21-21 15,0 0-15,21 0-16,-21 0 0,21-1 16,0 1-16,0 0 0,1-21 0,-1 21 15,0-1-15,0-20 0,-21 21 0,21 0 16,0 0-16,22 21 0,-22-22 15,0 22-15,0 0 0,0 0 0,1 0 16,-1 22-16,0-1 0,-21 0 0,21 0 16,-21 0-16,0 22 0,0-22 15,0 0-15,-21 0 0,0 21 0,21-20 16,-21-1-16,-1-21 0,1 21 16,21 0-16,-21-21 15,21 21-15,21-21 16,-21-21-1,21 21-15,1-21 0,-1 0 16</inkml:trace>
  <inkml:trace contextRef="#ctx0" brushRef="#br1" timeOffset="-209792.65">19621 13758 0,'0'0'0,"0"-21"16,-21 0-1,21 0-15,-21 21 0,0 0 0,-21 0 16,20 0-16,-20 0 0,21 21 16,-21 0-16,-1 0 0,1 1 0,21 20 15,-22-21-15,22 21 0,-21-20 16,21 20-16,0-21 0,21 0 0,0 22 16,0-22-16,0 0 0,0 0 15,21 0-15,0-21 0,21 0 16,-21 0-16,22 0 0,-22 0 0,21 0 15,1-21-15,-22 0 0,21 21 0,-21-21 16,22 0-16,-22-1 16,0 1-16,0 0 0,-21-21 0,0 21 15,21-1-15,-21-20 0,0 21 0,0 0 16,0 0-16,0-1 16,0 44-1,-21-1-15,21 0 0,-42 85 31,42-85-31,0 0 0,0 0 0,0 0 16,0 1-16,0-1 0,21 0 16,0-21-16,21 0 0,-20 0 15,-1 0-15,21 0 0,-21 0 0,22 0 16,-22 0-16,0-21 16,21 0-16,-21 21 0</inkml:trace>
  <inkml:trace contextRef="#ctx0" brushRef="#br1" timeOffset="-209208.69">20045 13695 0,'0'0'0,"0"21"31,0 0-31,0 0 0,-21 1 0,21 20 16,-22-21-16,22 0 0,0 0 0,0 1 16,-21 20-16,21-21 0,-21 0 15,21 0-15,0 1 16,-21-1-16,0 0 15,21-42 17,0 0-32,0-1 0,0 1 15,0-21-15,21 21 0,0 0 16,0-22-16,0 22 0,1 0 0,-1-21 16,0 20-16,0 1 0,0 0 15,0 21-15,1 0 0,20 0 0,-21 0 16,0 0-16,0 0 0,1 21 15,-22 0-15,21 22 0,-21-22 16,0 0-16,0 0 0,0 0 16,0 1-16,0-1 0,0 0 0,-21 0 15,-1-21-15,22 21 0,-21-21 16,0 0-16,21 21 0,-21-21 16,21-21-1,0 0 1,21 0-16,0 0 0,0 0 15,1-1-15,20 1 0,-21 0 0,21 0 16,-20 0-16,20 0 0,-21 21 16,21-22-16,-20 22 0,-1 0 0,0 0 15,0 0-15,-21 22 0,0-1 16,0 0-16,0 0 0,0 0 0,0 0 16,0 1-16,-21-1 0,0 0 15,0 0-15,-1 0 0,1 0 16,21 1-16,0-1 0,-21-21 0,42 0 31,0 0-15,1-21-16,-1 21 0,0-22 0</inkml:trace>
  <inkml:trace contextRef="#ctx0" brushRef="#br1" timeOffset="-208896.6">20807 13801 0,'63'0'16,"-42"0"0,1 0-16,-1-21 15,0 21-15,0-22 0,0 22 0,0-21 16,1 21-16,-22-21 0,21 0 0,-21 0 16,0 0-16,0-1 15,-21 22-15,-1 0 16,1 0-16,0 0 0,0 0 0,-21 22 15,20-1-15,1 0 0,-21 21 16,21-21-16,0 1 0,-1 20 16,22-21-16,0 0 0,0 0 0,0 1 15,0-1-15,0 0 0,0 0 16,0 0-16,22-21 0,-1 0 0,0 21 16,0-21-16,0 0 0,0 0 0,22 0 15,-22 0-15,21-21 0</inkml:trace>
  <inkml:trace contextRef="#ctx0" brushRef="#br1" timeOffset="-208420.66">21759 13356 0,'0'0'0,"-21"0"0,42 0 31,0-21-31,1 21 0,-1 0 0,21-21 16,-21 21-16,22 0 0,-1 0 0,-21 0 15,21-21-15,1 21 0,-22 0 16,21 0-16,-21 0 0,-42 0 31,-21 0-31,21-21 16,0 21-16,-1 0 0,-20 0 15,21 0-15,0 0 0,-22 0 0,22 0 16,0 21-16,0-21 0,0 21 16,21 0-16,-21 0 0,21 0 0,-22 1 15,22 20-15,0-21 0,0 21 16,-21 1-16,21-1 0,-21 0 0,0 1 16,0-1-16,21 0 0,-21 1 0,-1-1 15,1 0-15,0 1 0,0-1 16,0-21-16,0 22 0,21-22 0,0 21 15,0-21-15,0 0 0,0 1 0,21-1 16,21 0 0,0-21-16,1 0 0,-1 0 0,22 0 15,-1 0-15,-21 0 0,22 0 0,-1 0 16,1-21-16,-22 0 0,22-1 16,-22 1-16</inkml:trace>
  <inkml:trace contextRef="#ctx0" brushRef="#br1" timeOffset="-207945.61">22839 13716 0,'0'0'0,"21"-63"32,-21 41-32,-21 1 0,0 21 0,-22 0 15,22 0-15,-21 0 0,21 0 16,-22 0-16,1 0 0,0 21 0,-1 1 16,1 20-16,0-21 0,20 21 15,-20-20-15,21 20 0,0 0 0,21-21 16,0 22-16,0-22 0,0 0 0,0 0 15,21 0-15,0 1 0,0-1 16,22-21-16,-22 0 0,21 21 16,0-21-16,1 0 0,20 0 15,-20 0-15,-1-21 0,0 21 0</inkml:trace>
  <inkml:trace contextRef="#ctx0" brushRef="#br1" timeOffset="-207316.64">23135 13801 0,'0'0'15,"-21"21"1,0 0-16,0 0 0,-1 0 16,22 1-16,-21-1 0,0 0 15,21 0-15,-21 0 0,21 0 0,0 1 16,0-1-16,0 0 0,0 0 16,21 0-1,0-21-15,0 0 0,22 0 0,-22 0 16,0 0-16,0 0 0,0 0 0,1-21 15,-22 0-15,0 0 16,0 0-16,0-1 0,-22 1 16,22 0-16,-21 0 0,0 0 15,0 0-15,0-1 0,0 1 0,21 0 16,0 0-16,0 0 0,0 0 0,0-1 16,21 22-16,21 0 0,-21-21 15,22 21-15,-22 0 0,21 0 0,0 0 16,1 21-16,-1-21 15,0 22-15,1-1 0,-1 21 0,-21-21 16,0 0-16,1 1 0,-22-1 0,0 21 16,0-21-16,0 0 0,-22 1 15,1-1-15,21 0 0,-21-21 0,0 21 16,0-21-16,0 0 16,-1 0-16,22-21 15,0 0 1,0 0-16,0-1 15,22 1-15,-1 0 0,0 0 0,0 0 16,0-22-16,22 22 0,-22 0 16,21 0-16,-21 0 0,22 0 15,-1 21-15,-21 0 0,21 0 0,-20 0 16,-1 0-16,0 21 0,0-21 0,-21 21 16,21 0-16,-21 21 0,0-20 15,0-1-15,0 0 0,-21 0 0,0 0 16,21 0-16,-21 1 0,0-1 15,-1 0-15,22 0 0,22-21 32,-1 0-32,21-21 15,-21 21-15,0-21 0</inkml:trace>
  <inkml:trace contextRef="#ctx0" brushRef="#br1" timeOffset="-207089.11">24426 13462 0,'0'85'15,"-21"-43"-15,0-21 0,0 22 16,0-1-16,-1 0 0,1 1 0,0-1 16,0 0-16,21-21 0,-21 22 15,0-22-15,21 21 0,0-21 0,0 1 16,0-1-16,0 0 0,0 0 15,21-21-15,0 21 16,0-21-16,0 0 0,0 0 16,1-21-16,-1 21 0</inkml:trace>
  <inkml:trace contextRef="#ctx0" brushRef="#br1" timeOffset="-206921.65">24172 13843 0,'0'0'16,"-21"-21"-16,0 21 0,0 0 15,42 0 17,0 0-32,21 0 15,-20 0-15,20 0 0,0 0 0,1-21 16,-1 21-16,21 0 0,-20 0 16,20 0-16</inkml:trace>
  <inkml:trace contextRef="#ctx0" brushRef="#br1" timeOffset="-206225.67">25125 13928 0,'0'0'0,"0"-21"32,0-1-17,0 1-15,0 0 16,21 0-16,-21 0 0,0 0 15,0-1-15,-21 1 0,0 21 16,-1-21-16,1 21 0,0 0 0,-21 0 16,21 0-16,-22 0 0,1 0 15,0 21-15,-1 0 0,22 1 0,-21-1 16,-1 21-16,22-21 0,0 0 0,0 22 16,0-22-16,21 0 0,0 0 15,0 0-15,0 1 0,21-1 16,0 0-16,0-21 0,22 21 0,-22-21 15,21 0-15,0 0 0,1 0 16,-22 0-16,21 0 0,1 0 0,-22-21 16,0 21-16,0-21 0,0 0 0,0-1 15,1 1-15,-1 0 0,-21 0 16,0-21-16,0 20 0,21 1 0,-21 0 16,0 0-16,21 0 0,-21 0 15,0 42 1,-21 0-16,21 0 15,-21 0-15,21 0 0,-21 1 16,21-1-16,0 0 0,0 0 16,0 0-16,0 0 0,0 1 0,21-22 15,0 21-15,0-21 0,0 0 16,0 0-16,1 0 0,-1 0 0,21 0 16,-21 0-16,0 0 0,22 0 0,-22 0 15,0-21-15,0-1 0,0 1 16,1 21-16,-1-42 0,0 21 0,0 0 15,-21-1-15,0 1 0,21 0 0,-21 0 16,0 42 15,0 0-31,-21 0 16,21 1-16,0-1 0,-21 0 0,0 0 0,21 0 16,-21-21-16,21 21 0,-22 1 15,22-1-15,0 0 0,0 0 16,0-42 15</inkml:trace>
  <inkml:trace contextRef="#ctx0" brushRef="#br1" timeOffset="-206060.39">25548 13716 0,'0'0'15,"0"-21"-15,0 0 0,0 0 0,0-1 16,0 44 15,0-1-15,0 0-16,0 0 0,0 0 15,0 0-15,21 1 0,0-22 16,1 21-16</inkml:trace>
  <inkml:trace contextRef="#ctx0" brushRef="#br1" timeOffset="-205640.48">26056 13822 0,'-21'21'31,"0"0"-31,0 0 16,21 1-16,-22-1 0,1 0 0,21 0 16,0 0-16,-21 0 0,0 1 15,21-1-15,-21 0 0,21 0 16,-21 0-16,-1-21 0,22 21 15,-21-21 1,21-21 0,0 0-16,0 0 0,21 21 15,1-21-15,-1 0 0,0-22 0,21 22 16,-21 0-16,22 0 0,-22-22 16,21 22-16,-21-21 0,22 21 15,-1 0-15,-21 21 0,0 0 0,22 0 16,-22 0-16,0 0 0,-21 21 15,0 0-15,0 0 0,0 21 16,0-20-16,0-1 0,-21 0 0,0 21 16,0-21-16,-1 1 0,1-1 0,0 0 15,0 0-15,0-21 16,21 21-16,21-21 31,0 0-15,0-21-16</inkml:trace>
  <inkml:trace contextRef="#ctx0" brushRef="#br1" timeOffset="-205300.98">26903 13780 0,'0'0'0,"-85"0"31,43 0-31,21 0 0,-22 0 0,1 21 16,21 0-16,0-21 0,-1 21 0,1 0 15,21 0-15,0 1 16,21-1 0,1-21-16,-1 0 0,0 21 0,0-21 15,21 0-15,-20 0 0,-1 21 0,0 0 16,0-21-16,0 21 0,-21 1 16,0-1-16,0 0 15,0 0-15,-21-21 16,0 0-16,-21 21 0,20-21 0,-20 0 15,21 0-15,-21 0 0,-1 0 0,22 0 16,-21 0-16,21 0 0,-1 0 16,1 0-16,21-21 15,21 21 1,1-21-16,-1 21 0</inkml:trace>
  <inkml:trace contextRef="#ctx0" brushRef="#br1" timeOffset="-205037.79">27686 13399 0,'0'0'0,"-42"0"32,-1 0-32,22 21 0,-21 0 0,21 21 15,-22 1-15,1-1 0,0 0 0,-1 1 16,1 20-16,0-21 15,-1 22-15,22-22 0,0 22 0,0-22 16,21 0-16,0 1 0,0-1 0,0 0 16,0 1-16,0-22 0,0 21 15,21-21-15,21 1 0,-21-1 0,1 0 16,20 0-16,-21-21 0,21 0 0,-20 0 16,20 0-16,0 0 0</inkml:trace>
  <inkml:trace contextRef="#ctx0" brushRef="#br1" timeOffset="-204104.96">28046 14055 0,'21'-21'31,"0"-1"-31,-21 1 16,21 0-16,-21 0 16,21 0-16,-21 0 0,0-1 0,0 1 15,0 0-15,0 0 16,-21 21-16,0 0 15,0 0-15,0 0 16,0 21-16,-1 0 0,1 0 16,21 1-16,-21-22 0,21 21 0,-21 0 15,21 0-15,0 0 0,0 0 16,0 1-16,0-1 16,21-21-16,0 0 0,0 0 15,1 0-15,-1 0 0,0 0 16,0-21-16,0 21 0,0-22 0,1 1 15,-1 21-15,0-21 0,-21 0 0,0 0 16,21 21-16,-21-21 0,0-1 16,-21 44 15,0-1-15,21 0-16,0 0 0,-21 0 0,21 0 15,0 1-15,0-1 0,0 0 16,0 0-16,21-21 0,0 21 15,0-21-15,0 0 0,0 0 0,1 0 16,20 0-16,-21 0 0,21 0 16,1 0-16,-22-21 0,21 21 0,-21-21 15,1 0-15,20 21 0,-42-43 16,0 22-16,21 0 0,-21-21 16,0 21-16,0-22 0,-21 1 0,0 0 15,-22-1-15,22 1 0,-21 21 16,0-22-16,-22 22 0,22 0 0,-22 21 15,1 0-15,-1 0 0,1 0 16,-22 0-16,22 21 0,-1 22 0,22-22 16,-22 21-16,22 0 0,0 1 0,20-1 15,1 0-15,0 1 0,21-1 16,0 0-16,0-20 0,0 20 0,0 0 16,21-21-16,0 1 0,22-1 15,-1 0-15,0 0 0,22 0 0,-22-21 16,22 0-16,-1 0 0,1 0 15,-1 0-15,1 0 0,-1 0 16,1 0-16,-22-21 0</inkml:trace>
  <inkml:trace contextRef="#ctx0" brushRef="#br1" timeOffset="-203661.57">29041 13780 0,'0'0'0,"0"21"0,0 0 0,-22 0 16,22 0-16,-21 0 16,0 22-16,0-22 0,0 0 0,0 0 15,-1 0-15,1 22 0,0-22 0,0-21 16,0 21-16,0 0 0,21 0 16,0 1-16,0-44 46,0 1-46,0 0 0,21 21 0,-21-21 16,21-21-16,0 20 0,-21 1 16,21-21-16,0 0 0,1 20 0,-1-20 15,0 0-15,21 21 0,-21-22 0,1 22 16,20 0-16,-21 21 16,0 0-16,0 0 0,22 0 0,-22 0 15,0 21-15,-21 0 0,21 0 16,-21 22-16,0-22 0,0 21 0,0-21 15,0 22-15,0-1 0,0-21 0,0 0 16,-21 22-16,21-22 0,-21 0 16,0 0-16,21 0 0,-21 1 0,21-1 15,-22-21-15,22 21 16,-21-21-16,0 0 0,0 0 16,0 0-16,0-21 0</inkml:trace>
  <inkml:trace contextRef="#ctx0" brushRef="#br1" timeOffset="-203512.63">28744 13991 0,'0'0'0,"21"0"15,1 0 1,20 0-16,0 0 0,1 0 16,-1 0-16,0 0 0,22 0 0,-22 0 15,22 0-15,-22 0 0,21 0 16,-20-21-16</inkml:trace>
  <inkml:trace contextRef="#ctx0" brushRef="#br1" timeOffset="-203316.56">29654 13716 0,'0'0'0,"-21"42"32,0-20-32,0-1 0,21 0 15,-21 21-15,0-21 0,21 1 16,-22 20-16,22-21 0,0 0 0,-21 0 15,21 1-15,-21-1 0,21 0 16,0 0-16,0 0 0,0 0 16</inkml:trace>
  <inkml:trace contextRef="#ctx0" brushRef="#br1" timeOffset="-203108.79">29591 13737 0,'0'0'0,"21"0"32,-21 21-32,0 1 0,21-1 15,-21 0-15,21 21 0,-21-21 0,0 1 16,0 20-16,22-21 0,-1 0 0,0 22 16,0-22-16,0 0 0,0 0 15,22 0-15,-22 0 0,0 1 0,21-1 16,-20-21-16,-1 0 15,0 0-15,0 0 0</inkml:trace>
  <inkml:trace contextRef="#ctx0" brushRef="#br1" timeOffset="-202912.58">30247 13610 0,'0'0'0,"-21"21"16,0 1-16,0-1 15,-1 21-15,1-21 0,-21 22 16,21-22-16,0 21 0,-22 0 16,22-20-16,0 20 0,0-21 0,0 0 15,-1 22-15,22-22 0,0 0 0,0 0 16,0 0-16,22 0 16,-1-21-16,0 0 0,0 0 0</inkml:trace>
  <inkml:trace contextRef="#ctx0" brushRef="#br1" timeOffset="-202640.62">30565 14161 0,'0'0'0,"-22"0"0,1 0 15,21-22 16,21 22-15,1 0-16,-22-21 0,21 21 0,0 0 16,-21 21-1,0 1-15,0-1 0,0 0 16,0 0-16,0 0 0,-21 0 0,0 1 16,-1-1-16,1 0 0,0 0 15,0 0-15,0-21 0,-22 21 16,22-21-16</inkml:trace>
  <inkml:trace contextRef="#ctx0" brushRef="#br1" timeOffset="-202260.46">31136 13843 0,'0'0'0,"-21"85"31,42-85-15,0 0-1,0 0-15,1 0 0,-1 0 0,0 0 16,-21-21-16,21 21 15,-21-22-15,0 1 0,0 0 0,0 0 16,0 0-16,-21 0 0,0 21 16,0 0-16,-1 0 0,1 0 0,0 0 15,0 0-15,-21 21 0,20 0 16,1 0-16,0 21 0,0-20 16,21 20-16,0-21 0,0 0 0,0 22 15,0-22-15,0 0 0,0 0 16,0 0-16,21 0 0</inkml:trace>
  <inkml:trace contextRef="#ctx0" brushRef="#br1" timeOffset="-202013.68">31665 13907 0,'-63'84'31,"42"-63"-31,-1 1 16,1-1-16,0 0 0,0 21 15,0-21-15,0 1 0,21-1 0,0 21 16,-22-21-16,22 0 0,-21 1 16,21-1-16</inkml:trace>
  <inkml:trace contextRef="#ctx0" brushRef="#br1" timeOffset="-201784.7">31623 13928 0,'0'0'0,"0"-21"0,42-1 31,-42 44-15,0-1-16,0 21 0,0-21 15,0 0-15,0 22 0,0-22 0,0 21 16,0-21-16,0 22 0,0-22 16,0 0-16,0 21 0,0-20 15,0-1-15,0 0 0,0 0 0,-21 0 16,0-21-16,0 0 16,0 0-1</inkml:trace>
  <inkml:trace contextRef="#ctx0" brushRef="#br1" timeOffset="-201632.58">31305 14224 0,'0'-21'15,"22"21"-15,-1 0 16,0 0-16,0 0 0,0 0 16,22 0-16,-22 0 0,0 0 0,21 0 15,1-21-15,-22 21 0,21 0 16,-21 0-16,22-21 0</inkml:trace>
  <inkml:trace contextRef="#ctx0" brushRef="#br1" timeOffset="-201408.63">31962 13949 0,'0'21'31,"0"0"-31,0 0 0,0 1 16,0-1-16,0 0 15,0 0-15,21 0 0,0 22 0,-21-22 16,21 0-16,0 0 16,0-21-16,-21 21 0,0 0 0,22-21 15,-1 0 1,-21-21 0,0 0-16,21 0 15</inkml:trace>
  <inkml:trace contextRef="#ctx0" brushRef="#br1" timeOffset="-201225.69">32321 13949 0,'-63'85'31,"42"-64"-31,0 0 0,-1 21 16,1-21-16,0 1 0,0 20 15,0-21-15,0 0 0,21 0 0,0 1 16,-22-1-16,22 0 0,22-21 31</inkml:trace>
  <inkml:trace contextRef="#ctx0" brushRef="#br1" timeOffset="-200896.67">32533 13970 0,'0'0'15,"0"21"1,0 0-16,0-42 31,0 0-15,0 0-16,21 0 15,0 21-15,-21-21 16,0 42 0,0 0-1,0 0 1,0 0-16,-21 0 0,0 1 0,0-1 16,0 0-16,0-21 15,-1 21-15,1-21 0</inkml:trace>
  <inkml:trace contextRef="#ctx0" brushRef="#br1" timeOffset="-200593.46">32787 13758 0,'0'0'0,"21"22"0,-21-1 16,21 0-16,-21 0 0,0 21 15,0-20-15,0-1 0,0 0 16,0 21-16,0-21 0,-21 22 0,0-22 16,0 0-16,21 21 0,-21-20 15,0-1-15,-1 0 0,1 21 16,0-21-16,0 1 0,0-1 15,0 0-15,-1-21 0,1 21 16,0-21-16,0 0 0</inkml:trace>
  <inkml:trace contextRef="#ctx0" brushRef="#br1" timeOffset="-200125.54">33105 13737 0,'148'0'31,"-106"0"-31,0 0 0,-20 0 15,20 0-15,0 0 0,-21-21 0,1 21 16,-44 21 15,1-21-31,0 21 16,21 1-16,-21-1 0,21 0 0,-21 0 16,21 21-16,-21-20 0,21-1 15,0 21-15,0-21 0,-22 22 16,1-22-16,21 21 0,-21-21 0,0 22 15,0-1-15,21 0 0,-21 1 16,-1-1-16,1 0 0,0 1 0,0-1 16,0 0-16,0 1 0,-1-1 15,-20-21-15,21 21 0,0-20 0,-22-1 16,1 0-16,21 0 0,-21 0 16,-1-21-16,1 0 0,0 0 0,-1 0 15,1 0-15,0 0 16,20 0-16,-20-21 0,0 0 0,21 0 15,-22 0-15</inkml:trace>
  <inkml:trace contextRef="#ctx0" brushRef="#br0" timeOffset="-194564.64">17716 15494 0,'0'0'0,"0"-21"0,0 0 15,22 0-15,-22-22 0,0 22 0,0 0 16,0-21-16,0 20 0,0 1 16,0 0-16,0 0 0,0 0 15,-22 42 1,22 0 0,-21 0-16,0 22 0,21-22 0,-21 21 15,0 0-15,0 1 0,-1-1 16,1-21-16,0 22 0,21-1 0,-21-21 15,0 0-15,21 22 0,-21-22 0,21 0 16,0 0-16,21-21 31,21 0-31,-21 0 16,0-21-16,22 21 0,-1-21 16,-21 0-16,22 21 0,-1-22 0,-21 22 15,21 0-15,-20-21 0,-1 21 16,21-21-16,-21 21 0,-21-21 0,21 21 15,1-21-15,-22 0 0,0-1 16,0 1 0,-22 21-1,1 0-15,21 21 16,-21 1-16,21-1 0,0 0 0,-21 0 16,21 21-16,-21-20 0,21 20 15,-21-21-15,21 21 0,-22-20 0,22 20 16,0-21-16,-21 0 0,21 22 15,0-22-15,-21 0 0,21 0 16,0 0-16,21-21 31,0 0-31,1-21 16</inkml:trace>
  <inkml:trace contextRef="#ctx0" brushRef="#br0" timeOffset="-194392.39">18330 15748 0,'0'0'0,"0"-21"32,21 21 15,1-21-32,-22 0-15,21 21 16</inkml:trace>
  <inkml:trace contextRef="#ctx0" brushRef="#br0" timeOffset="-179492.54">20320 14923 0,'0'0'0,"0"-22"0,-21-83 15,21 83 1,21 22-1,0 22 1,21-1-16,-20 21 0,-1 0 16,21 1-16,-21-1 0,0 22 15,1-22-15,-1 21 0,0 1 0,-21-1 16,0-20-16,0-1 0,0 0 16,0 1-16,0-1 0,0-21 0,0 22 15,0-22-15,0 0 16,-21-21-1,21-21-15</inkml:trace>
  <inkml:trace contextRef="#ctx0" brushRef="#br0" timeOffset="-179236.41">20764 14923 0,'0'0'0,"0"-22"16,-21 22-1,0 0-15,0 22 0,-21-22 0,20 21 16,1 21-16,-21-21 0,21 22 16,-22-1-16,1 0 0,0 1 0,-22 20 15,22-21-15,0 22 0,-22-22 16,22 1-16,-1-1 0,22 0 0,-21-21 16,21 22-16,0-22 15,-1 0-15,22 0 0,0 0 0,0 1 16,22-22-1,-1 0-15,0-22 0,21 22 16</inkml:trace>
  <inkml:trace contextRef="#ctx0" brushRef="#br0" timeOffset="-178972.84">20997 15198 0,'0'0'0,"0"21"31,0 0-31,0 0 0,-21 0 16,0 1-16,21 20 0,-21 0 0,0 1 16,-1-1-16,22 0 0,-21 1 0,0-1 15,21 0-15,-21 1 0,0-1 16,0 21-16,-1-20 0,22 20 0,-21-20 16,0-1-16,0 21 0,21-20 15,0-22-15,-21 21 0,21-21 0,0 1 16,0-1-16,0-42 31,21-1-31,0 1 0,0-21 0</inkml:trace>
  <inkml:trace contextRef="#ctx0" brushRef="#br0" timeOffset="-178704.68">20870 15409 0,'0'-42'0,"0"84"0,21-126 0,1 63 16,-22-22-16,21 22 0,0 0 15,0-21-15,0 20 0,0 22 0,1-21 16,-1 0-16,0 21 0,0 0 16,0 0-16,22 0 0,-22 21 0,0 0 15,0 1-15,0-1 0,-21 0 16,0 0-16,0 21 0,0-20 16,-21 20-16,0-21 0,0 0 0,-22 22 15,22-22-15,-21 0 0,21 0 16,-22 0-16,22-21 0,-21 21 0,21-21 15,0 0-15,21 22 0,21-44 32,21 22-32,-21-21 15</inkml:trace>
  <inkml:trace contextRef="#ctx0" brushRef="#br0" timeOffset="-178269.13">21823 15219 0,'0'0'0,"0"-21"0,-21-43 31,-1 64-31,1 0 0,-21 0 16,21 21-16,0 1 0,-22-1 0,22 0 16,-21 21-16,21-21 0,-22 22 15,22-1-15,0 0 0,0-20 0,0 20 16,21-21-16,0 0 0,0 22 15,0-22-15,0 0 0,0 0 16,21-21-16,0 0 0,0 0 16,0 0-16,22 0 0,-22 0 15,0-21-15,21 0 0,-21 0 0,22-1 16,-22 1-16,0-21 0,0 21 16,0 0-16,1-22 0,-22 22 0,0 0 15,0 0-15,21 0 0,-21-1 0,0 44 31,-21-1-31,21 0 0,0 0 0,-22 0 16,1 0-16,21 22 0,-21-22 16,21 0-16,0 0 0,0 22 0,0-22 15,0 0-15,0 0 0,0 0 16,21 0-16,0-21 16,1 0-16,-1 0 0,0 0 0,0 0 15,0 0-15,0 0 16</inkml:trace>
  <inkml:trace contextRef="#ctx0" brushRef="#br0" timeOffset="-178036.65">22225 14986 0,'0'0'16,"0"-42"-16,0 21 0,0-1 0,-21 22 16,0 22-1,-1 20-15,22-21 0,-21 0 16,0 22-16,21-1 0,-21 0 0,21 22 15,0-22-15,-21 0 0,21 1 16,0-1-16,0 0 0,0 1 0,0-1 16,0 0-16,0-20 0,0-1 15,0 0-15,0 0 0,0 0 0,21-21 16,0 0-16,0 0 16,0-21-16</inkml:trace>
  <inkml:trace contextRef="#ctx0" brushRef="#br0" timeOffset="-177588.68">22542 14901 0,'0'0'0,"22"-21"0,-22 0 0,0 42 32,0 22-32,0-22 15,0 21-15,0 0 0,0 1 16,0-1-16,-22 0 0,1 22 0,21-22 15,-21 22-15,0-22 0,0 0 0,21 1 16,0-22-16,-21 21 0,-1-21 16,22 1-16,0-1 0,-21 0 0,0-21 15,21-21 17,0 0-32,0-22 15,21 22-15,0 0 0,1-21 0,-1-1 16,21 1-16,-21 21 0,22-22 0,-1 1 15,-21 21-15,21 0 0,1 0 16,-1-1-16,-21 22 0,22 0 0,-22 0 16,21 0-16,-21 22 0,0-1 15,1 21-15,-1-21 0,0 22 0,-21-1 16,0-21-16,0 21 0,0 1 16,0-22-16,0 21 0,-21-21 0,0 1 15,-1-1-15,22 0 0,-21 0 0,0-21 16,0 21-16,0-21 15,0 0 1,-1 0-16,22-21 16,-21 0-16</inkml:trace>
  <inkml:trace contextRef="#ctx0" brushRef="#br0" timeOffset="-177404.6">22034 15198 0,'0'0'0,"-21"0"0,42 0 32,22 0-17,-22 0-15,21 0 0,1 0 16,-1 0-16,21 0 0,-20 0 0,20 0 16,1-21-16,-1 21 0,-20 0 15,20 0-15</inkml:trace>
  <inkml:trace contextRef="#ctx0" brushRef="#br0" timeOffset="-176688.63">24490 14986 0,'21'-21'0,"-42"42"0,42-63 0,-21 21 0,21 21 15,-21-22-15,21 22 16,-21 22 0,0-1-16,0 0 0,0 21 15,0 1-15,0-1 0,-21 0 0,0 22 16,21-1-16,-21-20 0,0 20 15,-1-21-15,1 1 0,0-1 0,0 0 16,21 1-16,-21-22 0,0 0 16,-1 0-16,22 0 0,-21 1 15,0-22 1,21-22 0,0 1-16,0 0 15,21-21-15,0 21 0,1-1 16,-1 1-16,21-21 0,-21 21 0,22 0 15,-1-1-15,0 1 0,1 0 0,20 0 16,-21 0-16,1 21 0,20 0 16,-20 0-16,-1 0 0,0 0 0,1 0 15,-1 21-15,-21 0 0,0 0 16,0 0-16,-21 1 0,0-1 16,0 0-16,-21 0 0,0 0 15,-21 0-15,-1 1 0,1-1 0,-21-21 16,20 21-16,-20 0 0,20-21 0,-20 21 15,21-21-15,-1 0 0,1 0 16,21 0-16,0 0 0,-1 0 0,44-21 31,-1 21-31,21-21 0,-21 0 16</inkml:trace>
  <inkml:trace contextRef="#ctx0" brushRef="#br0" timeOffset="-176116.64">25336 15240 0,'0'0'0,"0"21"15,-21 0 1,21 1-16,-21-1 0,0 0 0,21 0 16,-21 21-16,21-20 0,-21-1 15,21 0-15,0 21 0,-22-21 0,22 1 16,0-1-16,0 0 0,0 0 15,22 0-15,-1-21 16,0 0-16,0 0 0,21 0 16,-20 0-16,20 0 0,-21 0 15,0-21-15,22 0 0,-22 0 0,21 0 16,-21-1-16,0 1 0,1 0 16,-22 0-16,21 0 0,-21 0 0,0-1 15,21 1-15,-21 0 0,0 0 16,0 42 15,-21-21-31,21 21 0,-21 0 16,21 1-16,-22 20 0,22-21 0,0 21 15,0-20-15,0 20 0,-21 0 16,21-21-16,0 22 0,-21-1 16,21 0-16,0 1 0,0 20 0,0-20 15,-21-1-15,21 21 0,-21-20 16,0 20-16,-1-20 0,1-1 0,21 0 15,-21 1-15,0-1 0,0-21 16,0 21-16,-22-20 0,22-1 0,0-21 16,0 0-16,0 0 0,-1 0 0,1 0 15,0 0-15,0-21 16,21-22-16,-21 22 0,21-21 0,0 21 16,0-22-16,0-20 0,0 20 15,0 1-15,21-21 0,0-1 0,0 22 16,0-22-16,1 1 0,-1-1 15,21 22-15,0-22 0</inkml:trace>
  <inkml:trace contextRef="#ctx0" brushRef="#br0" timeOffset="-175352.37">27707 14965 0,'0'0'0,"21"-21"0,-21-85 31,0 85-31,0 0 0,-21-1 0,0 1 16,0 21-16,0 0 16,-22 0-16,22 0 0,0 0 0,-21 0 15,20 21-15,-20 1 0,0 20 16,21 0-16,-22 1 0,1-1 0,0 21 15,-1-20-15,1 20 0,21 1 16,-22-1-16,22-20 0,0-1 0,0 0 16,21 1-16,0-1 0,0-21 0,21 0 15,0 0-15,22 1 0,-22-22 16,21 0-16,0 0 0,-20 0 0,20 0 16,0 0-16,1-22 0,-22 22 15,0-21-15,0 0 0,0 0 0,-21 0 16,0 0-16,0-1 15,0 1-15,0 0 0,0 0 0,-21 0 16,0 0-16,0-1 0,0 22 16,-1 0-16,1 0 0,21-21 15,21 21 17,1 0-17,-1 0-15,0 0 16,0 21-16,0 1 0,-21 20 0,0-21 15,0 21-15,0-20 0,0 20 0,0 0 16,0 1-16,0-1 16,-21 0-16,0 1 0,0-1 0,0 0 15,-1 1-15,1-1 0,0 0 16,0 1-16,0-1 0,0 0 0,-1-21 16,22 22-16,-21-22 0,21 0 0,-21 0 15,21-42 1,21 0-1,0 0-15,1 0 0,-22-1 16,21-20-16,21 0 0</inkml:trace>
  <inkml:trace contextRef="#ctx0" brushRef="#br0" timeOffset="-174964.62">27792 15346 0,'0'0'15,"0"-21"-15,0 0 0,0-1 0,0 1 0,0 0 16,0 0-16,0 0 16,0 0-16,21 21 0,0 0 0,-21-22 15,21 22-15,0 0 0,22 0 16,-22 0-16,0 22 0,0-1 0,0 0 16,1 0-16,-1 21 0,0-20 15,-21 20-15,0-21 0,0 21 0,0-20 16,0-1-16,-21 21 0,0-21 15,-1-21-15,1 21 0,0 1 16,0-22-16,0 0 0,0 0 0,-1 0 16,22-22-1,0 1-15,22 0 16,-22 0-16,42 0 0,-21-22 16,0 22-16,0 0 0,1 0 15,-1 0-15,21-22 0,-21 22 0,0 21 16,1-21-16,-1 0 0,0 21 15,0 0-15,0-21 0,0 21 0,1 0 16,-1 0-16,0 0 16,0 0-16</inkml:trace>
  <inkml:trace contextRef="#ctx0" brushRef="#br0" timeOffset="-174604.65">28511 15177 0,'-21'21'31,"0"0"-31,0 21 16,0-21-16,0 1 0,-1-1 15,1 21-15,21-21 0,0 0 0,-21 1 16,21-1-16,0 0 0,0 0 0,0 0 16,0 0-16,0 1 15,21-22-15,0 0 0,1 0 16,20 0-16,-21 0 0,0 0 15,0 0-15,1 0 0,-1-22 0,21 22 16,-21-21-16,-21 0 0,21 0 16,-21-21-16,0 20 0,0 1 0,0-21 15,0 21-15,0-22 0,-21 22 0,0-21 16,0 21-16,0 0 0,-22 21 16,22 0-16,0 0 0,0 0 0,0 0 15,0 21 1,21 0-16,0 0 15,0 0-15,21-21 16,0 0-16,0 21 0</inkml:trace>
  <inkml:trace contextRef="#ctx0" brushRef="#br0" timeOffset="-174257.1">28977 15177 0,'0'0'0,"-21"0"31,21 21-31,-21 0 16,0 0-16,-1 21 0,22-20 0,-21 20 16,21-21-16,-21 21 0,21-20 15,-21-1-15,21 0 0,0 0 16,0 0-16,0 0 0,0 1 16,21-22-16,0 21 0,0-21 0,1 0 15,20 0-15,-21 0 0,21 0 0,-20 0 16,20 0-16,-21-21 0,0-1 15,0 1-15,1 0 0,-1 0 0,-21 0 16,0-22-16,21 22 0,-21-21 16,0 21-16,0-22 0,0 22 0,0 0 15,0 0-15,0 0 0,-21 21 32,21 21-17,0 0-15,0 0 0,0 0 16,0 1-16</inkml:trace>
  <inkml:trace contextRef="#ctx0" brushRef="#br0" timeOffset="-173961.48">29570 15219 0,'0'0'0,"0"-21"0,0 0 15,0-1-15,0 1 0,0 42 31,0 22-31,-21-22 16,-1 21-16,22 1 0,-21-1 16,0 0-16,0 1 0,0-1 0,21 0 15,-21 22-15,-1-22 0,1 0 0,0 22 16,0-22-16,21 1 0,-21 20 16,0-21-16,21 22 0,0-22 0,-22 1 15,22-1-15,-21 0 0,21 1 16,0-22-16,0 21 0,0-21 0,0 0 15,0 1-15,0-44 32,0 1-32,0 0 0</inkml:trace>
  <inkml:trace contextRef="#ctx0" brushRef="#br0" timeOffset="-173680.58">29443 15346 0,'0'0'0,"21"-148"16,0 148 0,0-21-16,0-1 0,1 22 15,-1 0-15,21 0 0,-21 0 0,0 0 16,1 22-16,-1-22 16,0 21-16,0 21 0,0-21 0,-21 0 0,0 22 15,0-22-15,0 21 16,-21-21-16,0 22 0,0-22 0,0 0 15,-22 0-15,22-21 0,-21 21 0,21-21 16,-1 0-16,-20 0 0,21 0 16,0 0-16,42-21 31,0 0-31</inkml:trace>
  <inkml:trace contextRef="#ctx0" brushRef="#br0" timeOffset="-173296.69">30141 15282 0,'21'0'16,"1"0"-16,-1-21 0,0 0 16,0 0-16,0 0 0,0 0 15,1-1-15,-22 1 0,21 0 0,0 0 16,0-21-16,-21 20 0,0 1 15,0 0-15,0 0 0,0 0 0,-21 21 32,21 21-32,-21 0 15,21 0-15,-21 22 16,-1-1-16,22 0 0,0 1 0,-21 20 16,21-21-16,-21 1 0,0-1 15,0 0-15,21 1 0,-21-1 0,-1 0 16,22-20-16,-21 20 0,0-21 0,0 0 15,0 0-15,21 1 0,-21-22 16,-1 0-16,1 21 0,0-21 0,0 0 16,0 0-16,0-21 15,21-1-15,0 1 0,0 0 16,0 0 0,0 0-16</inkml:trace>
  <inkml:trace contextRef="#ctx0" brushRef="#br0" timeOffset="-172840.94">30522 15346 0,'0'21'32,"0"0"-32,0 0 15,0 1-15,-21-1 0,0 0 16,21 0-16,0 0 15,0 0-15,0 1 16,0-1 0,-21-21-1,21-21 1,0-1 0,0 1-16,0 0 0,0 0 15,21 0-15,-21 0 0,21-1 0,0 1 16,0 0-16,1 0 0,-1 0 15,0 21-15,21-21 0,-21 21 0,1 0 16,-1 0-16,0 0 16,0 0-16,0 21 0,0 0 0,-21 0 15,0 0-15,0 0 0,0 1 16,0-1-16,0 21 0,0-21 0,-21 0 16,0 1-16,21-1 0,-21-21 15,0 21-15,21 0 0,-21-21 0,21 21 16,21-42 15,0 0-31,0 21 16</inkml:trace>
  <inkml:trace contextRef="#ctx0" brushRef="#br0" timeOffset="-172365.67">31411 15346 0,'0'0'0,"0"-64"32,0 43-32,-21 21 0,0 0 0,0 0 15,0 0-15,-1 0 0,1 0 16,-21 21-16,21 22 0,0-22 16,-22 0-16,22 21 0,0-20 0,0 20 15,0-21-15,-1 0 16,22 22-16,-21-22 0,21 0 0,0 0 15,0 0-15,21 0 16,1-21-16,-1 0 0,0 0 0,0 0 16,0 0-16,0 0 0,1 0 15,20-21-15,-21 0 0,0 0 0,0 0 16,1 0-16,-1-22 0,21 1 16,-21 0-16,0-22 0,1 22 0,-1-22 15,0 22-15,0-22 0,0 22 16,0 0-16,-21 21 0,22-1 0,-22 1 15,0 0-15,0 42 16,-22-21-16,1 43 16,0-22-16,0 21 0,0 0 15,0 22-15,-1-22 0,1 1 0,0-1 16,0 0-16,21 1 0,0-1 16,0-21-16,0 21 0,0-20 0,0-1 15,21 0-15,0 0 0,0-21 16,1 0-16,-1 0 0,0 0 0,0 0 15,0 0-15,0 0 0</inkml:trace>
  <inkml:trace contextRef="#ctx0" brushRef="#br0" timeOffset="-172045.65">31665 15452 0,'21'0'31,"1"0"-16,-1 0-15,0 0 16,0 0-16,0 0 0,0 0 0,1 0 16,-1-21-16,0 21 0,-21-22 15,0 1-15,21 21 0,-21-21 0,0 0 16,-21 21 0,0 0-16,0 0 0,-1 0 0,-20 0 15,21 21-15,0 0 0,0-21 16,-1 21-16,1 22 0,21-22 15,0 0-15,-21 0 0,21 0 16,0 1-16,0-1 0,0 0 0,0 0 16,0 0-16,21 0 0,0-21 15,1 22-15,-1-22 0,0 0 0,21 0 16,-21 0-16,22 0 0,-22 0 16,0 0-16</inkml:trace>
  <inkml:trace contextRef="#ctx0" brushRef="#br0" timeOffset="-171836.66">32258 15304 0,'0'0'0,"21"-22"31,-21 44-15,0-1-16,0 0 0,21 0 0,0 21 16,-21-20-16,0-1 0,22 21 15,-1-21-15,0 0 0,-21 22 0,21-22 16,0 0-16,0 0 0,1 0 15,-22 1-15,21-1 0,0-21 0,-21 21 16,21-21 0</inkml:trace>
  <inkml:trace contextRef="#ctx0" brushRef="#br0" timeOffset="-171632.63">32851 15346 0,'0'0'15,"0"-21"-15,-22 21 16,1 0-16,-21 0 16,21 21-16,-22 0 0,1 0 15,0 0-15,-1 1 0,1-1 0,-21 21 16,20-21-16,-20 0 0,20 1 16,-20 20-16,21-21 0,-1 0 0,1 0 15,21 1-15,-22-1 0,22-21 16,-21 21-16,21 0 0</inkml:trace>
  <inkml:trace contextRef="#ctx0" brushRef="#br0" timeOffset="-170485.62">20701 15896 0,'0'0'0,"-21"0"0,-85 0 16,64 0-16,20 0 15,1 0-15,0 0 0,0 0 0,0 0 16,0 0-16,42 0 31,0 0-31,0 0 16,21 0-16,1 0 0,-1 0 15,0 0-15,1 0 0,20 0 0,1 0 16,-22 0-16,22 0 16,-22 0-16,21 0 0,1 0 0,-1 0 15,1-21-15,-1 21 0,22 0 0,0 0 16,-1 0-16,1 0 0,0 0 16,-1 0-16,22 0 0,-21 0 0,21-21 15,21 21-15,0 0 0,0 0 16,0 0-16,0 0 0,21 0 0,-21 0 15,0 0-15,0 0 0,21 0 0,-21 0 16,21 0-16,-21 0 0,0 0 16,21 0-16,-21 0 0,22 0 0,-1 0 15,0 0-15,0 0 0,21 0 0,-20-21 16,-1 21-16,0 0 16,21 0-16,1 0 0,-22-21 0,21 21 15,-21 0-15,22 0 0,-22 0 16,0 0-16,21 0 0,-21 0 0,1 0 15,-1 0-15,0 0 0,0 0 0,0 0 16,0 0-16,1 0 0,-22 0 16,21 0-16,0 0 0,0 0 0,0 0 15,0 0-15,1 0 0,-1 0 16,0 0-16,-21 0 0,21 21 0,-21-21 16,0 0-16,0 0 0,-21 21 15,21-21-15,-21 0 0,-22 0 0,1 0 16,21 0-16,-21 21 15,-1-21-15,-20 0 0,20 0 0,1 0 16,-21 0-16,-1 0 0,1 0 16,-1 0-16,-21 0 0,1 0 0,-1 0 15,-21 0-15,0 0 0,1 0 16,-1 0-16,-42 0 62,-1 0-62,-20 0 0,0-21 0,-1 21 16</inkml:trace>
  <inkml:trace contextRef="#ctx0" brushRef="#br1" timeOffset="-164584.64">23580 16722 0,'0'0'0,"63"-43"15,-21 22-15,-20 0 0,20 0 0,-21 0 16,0 0-16,22-1 16,-22 1-16,0 0 0,-21 0 0,0 0 15,0 0-15,-21 21 31,-22 0-31,22 21 0,-21 0 0,0 0 16,-1 0-16,1 22 0,0-1 16,-1 21-16,1-20 0,0 20 0,-1 1 15,1-1-15,21 1 0,-22-1 16,22 1-16,21-22 0,0 22 0,0-22 16,0 0-16,0 1 0,0-1 15,21 0-15,22 1 0,-1-22 16,0 0-16,1 21 0,20-42 15,-20 21-15,20-21 0,1 0 0,-1 0 16,1 0-16,-1-21 0,-21 21 16,22-21-16,-22 0 0,1-21 0</inkml:trace>
  <inkml:trace contextRef="#ctx0" brushRef="#br1" timeOffset="-164337.39">24342 16828 0,'0'0'0,"0"-22"0,0 1 0,0 0 0,0 0 0,0 0 16,0 42 15,0 0-31,21 0 0,0 22 16,-21-22-16,21 21 0,0 0 0,22 1 16,-22-22-16,0 21 0,0 1 15,0-22-15,0 21 0,-21-21 0,0 22 16,22-22-16,-22 0 0,0 0 15,21-21-15,-21 21 0,0-42 32</inkml:trace>
  <inkml:trace contextRef="#ctx0" brushRef="#br1" timeOffset="-164120.35">24807 16849 0,'0'0'16,"0"-43"-16,0 22 0,0 0 0,0 0 15,-21 21-15,0 0 16,0 0-16,-22 21 0,22 0 0,0 0 16,-21 1-16,21 20 0,-22 0 15,22-21-15,-21 22 0,-1-1 0,22 0 16,-21-20-16,21 20 0,0-21 16,-1 21-16,1-20 0,21-1 0,0 0 15,0 0-15,0 0 16,21-21-16,1 0 15,-1 0-15,0 0 0</inkml:trace>
  <inkml:trace contextRef="#ctx0" brushRef="#br1" timeOffset="-163828.6">25040 16933 0,'0'43'15,"0"-1"-15,-21-21 16,21 22-16,-21-1 0,21 0 16,-21 1-16,-1-1 0,22 21 15,-21 1-15,0-1 0,0 1 0,0 21 16,0-1-16,-1-20 0,1 20 16,0-20-16,-21 21 0,21-22 0,-1 22 15,1-22-15,0 1 0,21-22 16,-21 22-16,21-22 0,-21 0 0,21-21 15,0 1-15,0-1 0,0-42 32,0-1-32,21 1 0,-21-21 15</inkml:trace>
  <inkml:trace contextRef="#ctx0" brushRef="#br1" timeOffset="-163509.59">24955 17293 0,'0'0'0,"0"-21"0,0-106 16,0 106-16,0 0 15,22 0-15,-1-1 0,0 1 16,0 0-16,0 0 0,22 21 0,-1 0 16,-21 0-16,21 0 0,-20 0 15,20 0-15,0 21 0,-21 0 16,1 0-16,-22 1 0,0-1 15,0 21-15,0-21 0,0 0 0,-22 22 16,1-22-16,-21 0 0,21 0 16,-22-21-16,1 21 0,0 1 0,21-22 15,-22 0-15,1 0 0,21 21 0,0-21 16,-1 0-16,44-21 16,-1-1-1,0 22-15,21-21 0,-21 0 16,22 0-16,-22 21 0</inkml:trace>
  <inkml:trace contextRef="#ctx0" brushRef="#br1" timeOffset="-163073.1">25717 17039 0,'0'0'0,"22"-63"16,-22 42-1,0-1-15,-22 22 16,1-21-16,0 21 0,0 0 15,0 0-15,-22 0 0,22 21 16,0 1-16,0-1 0,-21 0 0,20 21 16,1-21-16,0 22 0,0-22 15,0 21-15,21-21 0,0 1 0,0 20 16,0-21-16,0 0 16,0 0-16,21-21 0,0 0 15,0 0-15,0 0 0,1 0 0,-1 0 16,0 0-16,0-21 0,21 0 15,-20 0-15,-1 0 0,0 0 0,0-1 16,-21-20-16,21 21 0,-21 0 16,21-22-16,-21 22 0,0 0 0,0 42 31,0 0-15,0 1-16,-21-1 0,21 0 15,0 0-15,0 0 0,0 22 0,0-22 16,0 0-16,0 0 15,0 0-15,0 0 0,0 1 0,21-1 16,1-21-16,-1 0 0,0 0 16,0 0-16,0 0 15,0 0-15,1-21 0</inkml:trace>
  <inkml:trace contextRef="#ctx0" brushRef="#br1" timeOffset="-162837.18">26162 16637 0,'0'0'0,"21"-21"16,-21-21-16,21 42 0,-21-22 0,0 44 16,0-1-16,0 0 15,0 0-15,-21 21 0,0 1 16,0 20-16,0-20 0,21-1 16,-22 0-16,1 22 0,21-22 0,-21 0 15,21-20-15,0 20 0,0-21 16,0 21-16,0-20 0,0-1 0,0 0 15,21-21 17,0-21-32,1 0 0</inkml:trace>
  <inkml:trace contextRef="#ctx0" brushRef="#br1" timeOffset="-162388.65">26395 16595 0,'21'-43'15,"-21"22"-15,21 21 0,-21 21 32,0 1-32,0 20 0,0-21 0,0 21 15,0 1-15,0-1 0,-21 0 16,21 1-16,0 20 0,-21-42 0,21 22 16,-21-1-16,21 0 0,-22-20 15,22-1-15,0 21 0,0-21 0,-21-21 16,21 21-16,-21 1 15,0-22 17,21-22-32,0 1 0,0 0 0,0 0 15,0 0-15,21-22 0,-21 22 16,21-21-16,22 21 0,-22-22 0,0 22 16,21 0-16,-21 0 0,22 0 15,-22 0-15,0 21 0,21 0 0,-20 0 16,-1 0-16,0 21 0,0-21 0,0 106 31,-21-64-31,0-21 0,-21 21 16,0-20-16,0-1 0,0 0 15,21 0-15,-22 0 0,1 0 0,0-21 16,21 22-16,-21-22 0,21-22 47</inkml:trace>
  <inkml:trace contextRef="#ctx0" brushRef="#br1" timeOffset="-162192.65">25993 16743 0,'0'0'0,"-43"0"0,22 0 0,0 0 0,0 0 16,42 0-1,21 0 1,-21 0-16,22 0 0,-1 0 16,22 0-16,-22 0 0,0 0 0,22-21 15,-22 21-15,22 0 0</inkml:trace>
  <inkml:trace contextRef="#ctx0" brushRef="#br1" timeOffset="-161903.62">27241 16404 0,'0'0'0,"64"0"31,-43 0-31,0 21 0,-21 1 16,21-1-16,1 0 0,-22 0 0,21 21 15,-21 1-15,0 20 0,0-20 16,0 20-16,21-21 0,-21 22 0,0-1 15,0 1-15,0-22 0,0 1 16,0-1-16,-21 0 0,0 1 16,-1-1-16,-20 0 0,0-21 15,21 1-15,-22 20 0,1-21 0,0 0 16,-1-21-16,1 21 0,21 1 16,-22-22-16,22 0 0,0 0 0,0 0 15</inkml:trace>
  <inkml:trace contextRef="#ctx0" brushRef="#br1" timeOffset="-161253.67">28025 16468 0,'0'0'0,"21"0"15,0-21 1,0 21-16,0 0 0,0 0 0,1 0 16,-1 0-16,21-22 0,-21 22 15,22 0-15,-1 0 0,0 0 0,-21 0 16,22-21-16,-22 21 0,0 0 16,0 0-16,0 0 0,-42 0 31,0 0-31,0 0 0,-21 0 0,20 0 15,-20 0-15,0 0 0,-1 0 16,22 0-16,-21 0 0,21 0 16,-22 0-16,22 0 0,0 0 0,0 0 15,0 0 1,0 21-16,21 1 0,-22-1 16,22 21-16,0-21 15,0 0-15,-21 22 0,0-1 0,0 0 16,0 22-16,0-22 0,-1 22 15,1-1-15,0-20 0,0 20 0,21 1 16,-21-22-16,21 0 0,-21 22 16,21-22-16,0 0 0,0 1 0,0-22 15,0 21-15,21 1 0,0-22 16,0 0-16,21 0 0,-20-21 0,20 0 16,0 0-16,1 0 15,-1 0-15,0 0 0,1 0 0,-1-21 16,0 0-16,1 0 0,-1-1 15</inkml:trace>
  <inkml:trace contextRef="#ctx0" brushRef="#br1" timeOffset="-160945">28617 16955 0,'0'0'0,"0"-22"0,-21 22 31,0 22-31,21-1 16,0 0-16,0 21 0,-21-21 0,21 22 16,-21-22-16,21 21 0,-22 1 15,22-1-15,-21 0 0,21 22 0,-21-22 16,0 22-16,0-22 0,21 21 16,-21-20-16,-1 20 0,1-20 15,21 20-15,-21-21 0,0 1 0,21-1 16,0 0-16,0-20 0,-21 20 15,21-21-15,0 0 0,-21 0 0,21-42 47,0 0-47</inkml:trace>
  <inkml:trace contextRef="#ctx0" brushRef="#br1" timeOffset="-160657.12">28384 17420 0,'0'0'0,"43"-254"31,-22 212-31,0 21 0,-21 0 16,21-1-16,0-20 0,-21 21 0,22 21 15,-1-21-15,21 0 0,-21 21 16,22 0-16,-22 0 0,21 0 0,0 0 16,1 0-16,-22 21 15,0-21-15,0 21 0,0 0 0,-21 21 16,0-20-16,0-1 0,-21 0 15,0 0-15,0 0 0,-21 0 0,-1 1 16,22-1-16,-21 0 0,-1-21 16,22 21-16,-21-21 0,21 0 0,0 0 15,-1 0-15,44 0 32,-1-21-32,21 0 0,-21 0 15</inkml:trace>
  <inkml:trace contextRef="#ctx0" brushRef="#br1" timeOffset="-160309.64">29104 16933 0,'0'0'15,"-21"0"17,0 22-32,0-1 0,-1 0 0,1 0 15,0 0-15,0 22 0,0-22 16,21 0-16,0 0 0,-21 0 0,21 0 15,0 1-15,0-1 16,21-21-16,0 21 16,0-21-16,21 0 15,-20 0-15,-1 0 0,0-21 0,0 21 16,21-21-16,-20-1 0,-1 1 16,-21 0-16,21 0 0,-21 0 0,21-22 15,-21 22-15,0 0 0,0 0 16,0 0-16,0 0 0,-21-1 0,0 22 15,0 0-15,-1-21 0,1 21 16,0 0-16,0 0 0,0 0 16,21 21-16,0 1 15,21-22-15,0 21 16,0-21-16</inkml:trace>
  <inkml:trace contextRef="#ctx0" brushRef="#br1" timeOffset="-159944.86">29591 16933 0,'0'0'16,"0"-21"0,-21 21-16,0 0 15,-1 0-15,1 0 0,0 0 16,0 0-16,0 0 0,0 0 0,21 21 16,0 1-1,0-1-15,0 0 16,21-21-16,0 21 15,0-21-15,0 21 0,0-21 0,1 21 16,-1-21-16,-21 22 0,0-1 16,21-21-16,-21 21 0,0 0 0,0 0 15,0 0-15,-21 1 16,0-22-16,-1 0 16,1 0-16,-21 0 0,21 0 0,0 0 15,-22 0-15,22 0 0,0 0 0,0 0 16,0 0-16,-1-22 0,22 1 15,0 0 1,22 21-16,-1 0 16,-21-21-16,21 0 0,0 21 15,0 0-15,0 0 0</inkml:trace>
  <inkml:trace contextRef="#ctx0" brushRef="#br1" timeOffset="-159728.73">29781 16933 0,'0'22'16,"0"-1"0,0 0-16,-21-21 0,21 21 15,0 0-15,0 0 0,-21 1 0,0-1 16,21 0 0,0 0-16,0-42 46,0 0-30,0 0-16</inkml:trace>
  <inkml:trace contextRef="#ctx0" brushRef="#br1" timeOffset="-159569.2">29803 16764 0,'0'0'0,"0"-21"0,0 0 0,-22 21 31,1 0-31,0 0 15,21 21 1,0 0 0,21-21-1,0 0-15,1 0 0</inkml:trace>
  <inkml:trace contextRef="#ctx0" brushRef="#br1" timeOffset="-159308.6">30120 16637 0,'0'0'0,"21"0"15,85-85 1,-106 64-16,0 0 16,21 21-16,-21 21 31,0 0-31,0 1 0,0-1 0,-21 21 16,0-21-16,0 22 0,0-1 15,-1 0-15,1 1 0,0-1 0,0 0 16,0 1-16,0-1 0,-1 0 15,1 1-15,21-22 0,0 0 0,0 21 16,0-21-16,0 1 0,0-1 16,0 0-16,21-21 0,1 0 15,-1 0-15,0 0 0,0 0 16,0 0-16</inkml:trace>
  <inkml:trace contextRef="#ctx0" brushRef="#br1" timeOffset="-158448.95">30480 16976 0,'0'0'16,"0"-21"0,0 42-1,-21 0-15,0 0 16,21 0-16,-22-21 0,1 21 0,21 1 16,0-1-16,-21 0 0,21 0 15,-21 0-15,21 0 16,0 1-16,0-1 15,21-21-15,0 0 0,0 0 16,1 0-16,-1 0 16,0-21-16,0-1 0,0 22 0,0-21 15,1 0-15,-1 21 0,0-21 16,0 0-16,-21 0 0,21 21 16,-21 21 15,-21 0-31,21 0 0,0 0 15,-21 0 1,21 1-16,0-1 16,21-21 31,-21-21-47,0-1 15,21 1-15,-21-21 16,0 21-16,0 0 0,0-1 0,0 1 15,21 0-15,-21 0 0,0 0 16,0 0-16,22-1 0,-1 22 16,0-21-16,0 21 15,0 0-15,22 0 0,-22 0 16,0 0-16,0 21 16,0-21-16,22 22 0,-22-1 0,-21 0 15,21 0-15,-21 0 0,0 0 16,0 1-16,0-1 0,0 0 0,0 0 15,0 0-15,0 0 0,0 1 16,0-1-16,-21 0 0,0 0 16,-1-21-1,1 0 1,21-21 0,0 0-16,0 0 15,0-1-15,21 1 16,1 0-16,-1 0 0,0 0 15,0 0-15,0-22 0,22 22 0,-22 0 16,21 0-16,0 21 0,-20-21 16,20-1-16,-21 22 0,0 0 0,0 0 15,1 0-15,-1 22 0,-21-1 16,0 0-16,0 0 0,0 0 0,0 0 16,0 1-16,0-1 0,-21 0 15,-1 0-15,1 0 0,0 0 0,0 1 16,0-1-16,0-21 15,21 21-15,0-42 32,0 0-17,0-1-15</inkml:trace>
  <inkml:trace contextRef="#ctx0" brushRef="#br1" timeOffset="-158236.61">31178 16637 0,'0'0'0,"-21"0"15,42 0 48,-21 21-63,22-21 0,-44 0 31</inkml:trace>
  <inkml:trace contextRef="#ctx0" brushRef="#br1" timeOffset="-158057.41">30353 16912 0,'0'0'0,"21"0"32,0 0-32,0 0 0,22 0 0,-22 0 15,0 0-15,21 0 0,-20 0 16,20 0-16,-21 0 0</inkml:trace>
  <inkml:trace contextRef="#ctx0" brushRef="#br1" timeOffset="-157209.24">31623 16531 0,'42'21'16,"-21"1"0,-21-1-16,22 21 0,-22 0 0,0 1 15,0-1-15,0 0 16,0 1-16,0 20 0,0-20 0,0-1 0,0 0 16,-22 1-16,1-22 15,21 21-15,-21-21 0,21 0 0,-21 1 16,0-1-16,21-42 31,0-1-15,21 1-16</inkml:trace>
  <inkml:trace contextRef="#ctx0" brushRef="#br1" timeOffset="-156977.62">32089 16658 0,'0'0'0,"42"-21"0,-21 0 0,0 21 15,0-21-15,1 21 0,-22 21 16,-22 21 0,-20-21-16,21 22 0,-21-22 0,20 21 15,-20 1-15,-21-22 0,20 21 16,1-21-16,0 22 0,20-22 16,-20 0-16,21 21 0,-21-42 0,20 21 15,22 1-15,-21-22 0,21 21 16,21-21 15,1 0-31,-1 0 0</inkml:trace>
  <inkml:trace contextRef="#ctx0" brushRef="#br1" timeOffset="-156512.77">32279 16912 0,'0'0'0,"21"0"16,0-21-16,-21 0 0,22 21 15,-22-21-15,-22 21 16,-20 0 0,21 0-16,0 0 0,-22 0 15,22 21-15,-21 0 0,0 0 0,20 0 16,-20 1-16,21-1 0,0 0 16,0 0-16,-1 0 0,22 0 15,0 1-15,0-1 0,0 0 16,0 0-16,22-21 15,-1 0-15,0 0 0,0 0 0,21 0 16,-20 0-16,20 0 0,-21 0 16,21-21-16,-20 0 0,-1 0 15,21-1-15,-21 1 0,0 0 0,1 0 16,-22 0-16,0 0 0,0-1 16,-22 22 15,1 22-31,0-22 0,0 21 15,0 0-15,21 0 0,0 0 16,-21 0-16,21 1 0,0-1 16,0 0-16,0 0 0,0 0 15,21-21-15,0 21 16,0-21-16,0 0 0,0 0 16,1 0-16,-1 0 0,0-21 0,0 0 15,0 21-15,0-21 0,1-21 16,20 20-16</inkml:trace>
  <inkml:trace contextRef="#ctx0" brushRef="#br1" timeOffset="-155705.24">32724 16616 0,'0'-21'15,"-64"169"-15,128-275 0,-64 85 0,0 20 0,0 1 0,0 0 16,0 42 0,0 0-1,-22 1-15,1-1 0,21 21 16,-21-21-16,0 22 0,0-1 15,21 0-15,-21 22 0,-1-22 0,22 0 16,0 1-16,0-22 0,0 21 16,0-21-16,0 1 0,0-1 15,0 0-15,0 0 0,22-21 32,-1 0-32,-21-21 0,21 0 15,0 21-15,-21-21 0,21-1 16,0 1-16,-21 0 0,22 0 15,-1 0-15,0 0 0,-21-1 16,0 44 15,0-1-31,0 0 0,0 0 16,0 0-16,0 0 16,0 1-16,0-1 15,21-21-15,0 0 16,0 0-16,1 0 15,-1 0 1,0 0-16,0-21 0,0-1 0,0 1 16,1 0-16,-1 0 15,-21 0-15,21 0 0,0-1 0,0 1 16,-21 0-16,21 21 16,-21 21-1,0 0-15,0 1 16,-21-1-16,0 0 15,21 0-15,0 0 16,0 0-16,0 1 16,21-22-1,0 0 1,1 0-16,-1 0 0,0 0 16,0 0-16,0-22 0,0 1 15,1 0-15,-1-21 0,0 21 16,0-1-16,-21-20 0,0 21 15,0 0-15,0 0 0,0-1 16,-21 22 0,0 0-16,0 0 0,-1 22 15,1-1-15,21 0 0,-21 0 16,0 21-16,0-20 0,0-1 0,21 0 16,0 0-16,0 0 0,0 0 15,0 1-15,0-1 16,0 0-16,21-21 15,0 0 1,0 0-16,0 0 0,0 0 0,1-21 16,-1 0-16,0-1 0,0 1 15</inkml:trace>
  <inkml:trace contextRef="#ctx0" brushRef="#br1" timeOffset="-155201.39">33443 16531 0,'0'0'0,"-21"-21"31,42 21-15,22 0-16,-22 0 16,21 0-16,-21 0 0,22 0 15,-1 0-15,0 0 0,-21 0 0,22 0 16,-1 0-16,0 0 0,-42 21 47,0 0-47,0 1 15,0-1-15,0 0 0,0 0 16,-21 21-16,0-20 0,21 20 16,-21 0-16,21-21 0,-21 22 0,0-1 15,21 0-15,0 1 0,0-1 16,-22 0-16,22 1 0,-21-1 15,21 0-15,0 1 0,0-1 0,-21 0 16,0 1-16,0-1 0,0 0 16,-1 1-16,1-22 0,0 21 15,-21-21-15,21 22 0,-22-22 0,1 0 16,0 0-16,-1-21 16,1 21-16,0 1 0,-1-22 15,1 0-15,0 0 0,20 0 0,-20 21 16,21-21-16,0 0 0,0 0 15,-1 0-15,1 0 0,0 0 16,0-21-16,21-1 0,-21 22 0,21-21 16,0 0-16,0 0 0,-21 0 15</inkml:trace>
  <inkml:trace contextRef="#ctx0" brushRef="#br1" timeOffset="-145149.58">16595 2667 0,'0'0'0,"0"-21"0,0 0 16,0 0-16,0-1 15,0 1-15,0 0 0,0 0 0,0 0 16,0 0-16,0-1 16,0 1-16,0 42 31,-22 1-31,1 20 15,21-21-15,-21 21 0,0 1 0,21 20 16,-21-20-16,21-1 0,-21 21 16,-1-20-16,22-1 0,-21 0 0,0-20 15,21 20-15,-21-21 0,21 21 0,0-20 16,0-1-16,0 0 16</inkml:trace>
  <inkml:trace contextRef="#ctx0" brushRef="#br1" timeOffset="-144897.67">16637 2582 0,'0'0'0,"0"-21"0,42 0 31,-21 21-31,-21 42 0,22-20 16,-22-1-16,21 21 0,-21 0 0,0-20 15,21 20-15,0 0 0,-21-21 16,0 22-16,21-22 0,-21 21 16,21-21-16,-21 22 0,0-22 0,22 0 15,-22 0-15,21 0 0,-21 1 16,0-1-16,21 0 16,0-21-16,-21-21 15</inkml:trace>
  <inkml:trace contextRef="#ctx0" brushRef="#br1" timeOffset="-144648.45">17060 2540 0,'0'0'0,"0"-21"0,0-85 32,0 127-17,0 0-15,0 22 16,0-22-16,-21 21 0,0 1 0,21 20 15,-21-21-15,0 1 0,-1-1 16,1 0-16,21 1 0,-21-1 0,0 0 16,0 1-16,0-22 0,21 0 15,0 21-15,0-20 0,0-1 0,0 0 16,21-42 15</inkml:trace>
  <inkml:trace contextRef="#ctx0" brushRef="#br1" timeOffset="-144376.79">17484 2413 0,'0'21'31,"0"0"-31,0 1 15,0 20-15,-22 0 0,22 1 0,0-1 16,-21 0-16,0 1 0,0-1 16,21 0-16,0 1 0,-21-1 15,21 0-15,-21 1 0,-1-22 0,22 21 16,0-21-16,0 0 0,0 1 0,0-1 16,0 0-16,22-21 31,-1 0-31,-21-21 15</inkml:trace>
  <inkml:trace contextRef="#ctx0" brushRef="#br1" timeOffset="-144101.64">17441 2625 0,'0'0'0,"0"-43"0,21 22 0,-21-21 15,0 21-15,0 0 0,0-22 16,22 22-16,-1 0 0,-21 0 0,21 21 15,0-21-15,0-1 0,22 22 16,-22 0-16,21-21 0,0 21 0,1 0 16,-1 0-16,0 0 0,1 0 0,-22 21 15,21 1-15,-21-1 0,1 0 16,-22 0-16,0 0 0,0 22 0,-22-22 16,1 0-16,0 21 0,-21-21 15,-1 1-15,-20-1 0,21-21 0,-22 21 16,22 0-16,-1-21 0,1 0 15,0 21-15,21-21 0,-22 0 16,22 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1T03:40:40.21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1164 1630 0,'0'0'0,"-21"0"16,0 0-16,42 0 47,0 0-47,21 0 15,1 0-15,-1 0 0,0 0 16,1 0-16,20 0 0,1 0 16,-22 0-16,22 0 0,-22 0 0,21 0 15,-20 0-15,-1 0 0,-21 0 16,0 0-16,1 0 0,-1 0 15,-21 21 1,0 0-16,-21-21 16,-1 0-16,1 0 0,0 0 15,0 0-15</inkml:trace>
  <inkml:trace contextRef="#ctx0" brushRef="#br0" timeOffset="319.37">1482 1693 0,'0'22'16,"-22"-22"-1,22 21-15,0 21 0,0-21 16,-21 22-16,21-1 0,0 0 15,0 1-15,0-1 0,0 21 0,0-20 16,0-1-16,0 0 0,0 22 16,0-22-16,-21 1 0,21-1 0,-21 0 15,21 1-15,0-22 0,0 21 16,0-21-16,0 0 0,0 1 16,21-22-1,0-22 1,0 1-16</inkml:trace>
  <inkml:trace contextRef="#ctx0" brushRef="#br0" timeOffset="900.4">2201 2138 0,'0'0'0,"0"-42"15,0 20-15,0 1 0,-21 0 16,0 0-16,0 21 0,0-21 0,-1 21 16,1 0-16,0 0 0,0 0 15,0 0-15,0 0 0,-1 0 0,-20 0 16,21 21-16,0 0 0,21 0 15,-21 22-15,-1-22 0,1 0 0,0 21 16,0-21-16,21 22 0,0-22 16,-21 0-16,21 21 0,0-20 15,0-1-15,0 0 0,0 0 16,0 0-16,0 0 0,21-21 16,0 22-16,0-22 15,0 0-15,1 0 0,-1-22 0,0 1 16,0 0-16,21 0 0,-20 0 15,-1 0-15,0-1 0,0 1 0,0 0 16,0 0-16,1-21 0,-22 20 16,0 1-16,21 0 0,-21 0 15,21 0-15,-21 0 0,0-1 16,0 44 0,0-1-1,0 0-15,0 0 0,0 0 16,0 0-16,0 1 0,0 20 0,-21-21 15,21 0-15,0 22 0,0-22 16,0 0-16,0 0 0,0 0 0,0 0 16,21 1-16,0-22 15,0 0-15,0 0 0,1 0 16,-1 0-16,21 0 0,-21-22 0</inkml:trace>
  <inkml:trace contextRef="#ctx0" brushRef="#br0" timeOffset="1572.17">2857 2117 0,'0'0'0,"0"-64"15,0 43-15,0 0 0,-21 0 16,0 0-16,0 21 16,0 0-16,0 0 0,-1 0 15,-20 0-15,21 0 0,0 21 16,0 0-16,-22 0 0,22 0 0,0 22 15,0-22-15,-22 0 0,22 0 16,0 21-16,21-20 0,-21-1 16,21 0-16,0 0 0,0 0 15,0 0-15,0 1 0,21-22 16,-21 21-16,21-21 0,22 0 16,-22 0-16,0 0 0,21-21 0,-21 21 15,22-22-15,-22 1 0,21 21 16,-21-21-16,1 0 0,-1 0 0,0 0 15,0 21-15,0-22 0,0 1 16,-21 0-16,0 0 0,22 21 16,-22 21 15,0 0-15,0 0-16,0 1 0,-22-1 15,22 21-15,0-21 0,0 22 0,0-1 16,0 0-16,0 1 0,0-1 15,0 21-15,0-20 0,0-1 0,0 22 16,0-22-16,0 0 0,0 22 16,0-22-16,0 0 0,0 1 0,0-1 15,0 0-15,0 1 0,0 20 16,0-20-16,0-1 0,0-21 0,0 21 16,0 1-16,-21-1 0,0-21 0,0 22 15,0-22-15,0 0 0,-1 0 16,-20 0-16,21-21 0,-21 0 15,20 0-15,-20 0 0,0 0 16,-1-21-16,1 0 0,0 0 0,-1 0 16,1-1-16,0-20 0,-1 21 15,22-21-15,-21-1 0,21 22 0,0-21 16,21-1-16,0 22 0,-22-21 16,22 21-16,0-22 0,0 22 0,0 0 15,22-21-15,-1-1 0,21 1 16,-21 0-16,22-1 0,-1 1 0</inkml:trace>
  <inkml:trace contextRef="#ctx0" brushRef="#br0" timeOffset="2100.28">3154 1947 0,'0'22'32,"0"-1"-32,-21 0 0,21 21 0,0-21 15,0 22-15,0-22 0,0 0 16,0 21-16,0-20 0,0 20 16,0-21-16,0 0 0,0 0 15,0 1-15,0-1 0,0 0 0,0 0 16,0-42 15,0 0-31,0 0 16,0-1-16,0 1 15,0 0-15,0-21 0,0 21 0,0-1 16,0 1-16,0-21 0,0 21 16,21 0-16,0-1 0,0 1 0,0 0 15,0 0-15,22 0 16,-22 21-16,0 0 0,21 0 0,-20 0 15,20 0-15,-21 0 0,21 0 16,-20 21-16,-1 0 0,0 0 0,0 0 16,0 1-16,-21 20 0,0-21 15,0 0-15,0 22 0,0-22 0,0 0 16,0 0-16,0 0 0,-21 0 16,0 1-16,0-1 0,0 0 0,21 0 15,-22-21-15,22 21 16,0-42-1,22 0-15,-22 0 16,21 21-16</inkml:trace>
  <inkml:trace contextRef="#ctx0" brushRef="#br0" timeOffset="2604.29">4170 2011 0,'0'0'16,"0"-42"-1,0 20-15,-21 1 0,-1 21 0,22-21 16,-21 0-16,0 21 0,0 0 0,0 0 16,0 0-16,-1 0 15,1 0-15,0 0 0,0 21 0,-21 0 16,20 0-16,1 1 0,0 20 0,0 0 15,0-21-15,21 22 0,0-22 16,0 21-16,0-21 0,0 22 0,0-22 16,0 0-16,0 0 0,21 0 15,0-21-15,0 0 0,0 0 0,1 0 16,-1 0-16,0 0 0,0 0 16,0 0-16,0-21 0,22 0 0,-22 0 15,0 0-15,0-22 16,0 22-16,-21 0 0,0 0 15,22 0-15,-22 0 0,0-22 0,21 22 16,-21 0-16,0 0 16,0 42-1,0 0-15,0 0 16,0 0-16,0 1 0,0-1 0,0 0 16,0 0-16,0 0 0,0 0 15,0 1-15,0-1 0,0 0 0,0 0 16,21 0-16,0-21 15,0 0-15,0 0 0,1 0 0,-1 0 16,21 0-16,-21 0 0,0-21 16</inkml:trace>
  <inkml:trace contextRef="#ctx0" brushRef="#br0" timeOffset="3285.07">4657 1884 0,'0'0'0,"0"21"31,-22-21-31,22 21 0,0 0 16,0 1-16,0 20 0,0-21 0,-21 0 15,21 22-15,0-22 0,0 0 16,0 21-16,0-21 0,0 1 16,0-1-16,0 0 0,0 0 0,0 0 15,0 0-15,-21-42 47,21 0-47,0 0 16,0 0-16,0 0 0,0-1 0,0 1 15,0 0-15,21-21 0,0 21 16,1-22-16,-1 22 0,0-21 0,0 21 16,0-22-16,22 22 0,-22 0 15,21 0-15,-21 0 0,22 21 0,-22 0 16,0 0-16,0 0 15,0 21-15,0 0 0,1 21 0,-22-21 16,0 22-16,0-22 0,0 21 0,0-21 16,0 22-16,0-22 0,0 21 15,0-21-15,0 1 0,0-1 0,0 0 16,0 0-16,0 0 16,0-42 15,0 0-16,0 0-15,0 0 0,0-1 0,0 1 16,0 0-16,21-21 16,0 21-16,0-22 0,0 22 0,0-21 15,22-1-15,-22 22 0,0 0 0,21 0 16,-20 0-16,-1 21 0,21 0 16,-21 0-16,22 0 0,-22 0 0,0 21 15,0 21-15,0-21 0,-21 1 16,0 20-16,0-21 0,0 21 0,0-20 15,0 20-15,0-21 0,0 0 16,0 0-16,0 1 0,-21-1 0,0 0 16,21 0-16,-21-21 0,21 21 15,0-42 1,21 0 0</inkml:trace>
  <inkml:trace contextRef="#ctx0" brushRef="#br0" timeOffset="3680.12">5842 2074 0,'0'0'0,"0"22"15,21-22-15,0 0 16,0 0-16,1 0 15,-1 0-15,21-22 0,-21 22 0,0-21 16,1 0-16,-1 21 0,0-21 16,0 0-16,0 0 0,0-1 0,-21 1 15,22 0-15,-22 0 0,0 0 16,0 0-16,0-1 0,0 1 0,0 0 16,-22 21-16,1 0 0,0 0 15,0 0-15,0 0 0,0 21 16,-1 0-16,1 1 0,0 20 0,0-21 15,0 21-15,0 1 0,21-22 16,-22 21-16,22 1 0,0-22 16,0 0-16,0 0 0,0 21 0,22-42 15,-1 22-15,0-1 0,0-21 16,0 0-16,22 0 0,-22 0 0,0 0 16,0 0-16,21 0 0,-20-21 0,-1-1 15,0 22-15,0-21 0</inkml:trace>
  <inkml:trace contextRef="#ctx0" brushRef="#br0" timeOffset="4523.37">8615 1842 0,'0'0'0,"42"-22"16,-21 1-16,0 0 0,1 21 15,-22-21-15,21 0 0,0 0 0,0-1 16,-21 1 0,0 0-16,0 0 0,0 0 0,-21 0 15,0-1-15,0 22 0,-22-21 16,22 21-16,-21 0 0,-1 0 0,1 0 16,0 0-16,-1 0 0,1 0 0,0 21 15,-1 22-15,1-22 0,0 21 16,-1 1-16,1-1 0,21 0 0,0 22 15,0-22-15,21 0 0,-22-20 16,22 20-16,0 0 0,0-21 0,22 22 16,-1-22-16,0-21 0,0 21 0,0 0 15,22-21-15,-22 0 0,21 0 16,-21 0-16,22 0 0,-1 0 16,0-21-16,1 21 0,-1-21 15,0 0-15,1 0 0,-22-22 0,21 22 16,0-21-16,-20 21 0,20-22 0,-21 1 15,0 0-15,0-1 0,-21 1 16,22 21-16,-22-22 0,0 22 0,0-21 16,0 21-16,0 42 15,0 0 1,-22 0-16,22 22 0,-21-22 16,21 21-16,0 0 0,-21 1 0,21-22 15,0 21-15,0 1 0,0-22 0,0 0 16,0 0-16,0 0 15,21 0-15,0 1 0,1-1 0,20-21 16,-21 0-16,0 0 0,22 0 0,-22 0 16,21 0-16,-21 0 0,22-21 15,-22-1-15,0 1 0,0 0 0,0 0 16,0 0-16,1-22 0</inkml:trace>
  <inkml:trace contextRef="#ctx0" brushRef="#br0" timeOffset="4948.28">9271 1630 0,'0'21'16,"0"0"0,0 0-16,0 1 0,0 20 0,0-21 15,0 21-15,0-20 0,-21 20 16,21-21-16,-21 21 0,21-20 0,0-1 16,-22 0-16,22 21 0,0-21 15,0 1-15,-21-22 16,21 21-16,-21-21 15,21-21 1,0-1-16,0 1 16,0 0-16,0 0 0,0 0 0,0-22 15,21 22-15,0-21 0,1 0 16,-1-1-16,0 22 0,0-21 16,21-1-16,-20 22 0,20-21 0,0 21 15,1 21-15,-1-21 0,21 21 16,-20 0-16,-1 21 0,22 0 0,-43 0 15,21 0-15,-21 0 0,0 22 16,1-22-16,-22 21 0,0 1 0,0-22 16,0 21-16,-22-21 0,1 0 0,0 1 15,0-1-15,0 0 0,21 0 16,-21 0-16,-1-21 0,22 21 16,22-21 15,-1-21-31,0 0 15</inkml:trace>
  <inkml:trace contextRef="#ctx0" brushRef="#br0" timeOffset="5516.28">10647 1651 0,'0'0'0,"0"-21"0,-21-43 16,-1 64 0,1-21-16,0 21 0,0 0 15,0 0-15,0 0 0,-1 0 0,-20 0 16,21 21-16,0 1 0,-22-1 16,22 0-16,0 0 0,0 21 0,-21 1 15,20-1-15,1 0 0,0-20 16,0 20-16,0 0 0,0-21 0,21 1 15,0 20-15,0-21 0,0 0 0,0 0 16,21-21-16,-21 22 0,42-22 16,-21 0-16,0 0 0,22 0 0,-22 0 15,21 0-15,1-22 0,-1 1 0,-21 0 16,21 0-16,1 0 16,-22 0-16,21-22 0,-21 1 0,1 21 15,-1-22-15,0 1 0,0-21 16,0 20-16,-21 1 0,21-22 0,-21 22 15,0 0-15,0-22 0,0 22 0,0 0 16,0-1-16,0 1 0,0 21 16,0-22-16,-21 43 0,21-21 0,-21 21 15,0 0-15,0 21 16,21 1-16,0 20 0,-21-21 0,21 21 16,-22 1-16,22-1 0,0 22 15,0-22-15,0 21 0,0-20 0,0 20 16,0-20-16,0-1 15,0 0-15,0 1 0,0-1 0,0-21 16,0 21-16,22-20 0,-1-1 0,0 0 16,0-21-16,0 0 0,0 0 15,1 0-15,-1 0 0,0 0 16,21-21-16</inkml:trace>
  <inkml:trace contextRef="#ctx0" brushRef="#br0" timeOffset="6068.33">13441 1439 0,'0'0'0,"0"-21"0,0 0 16,-21 21-16,-1 0 16,1 0-16,0 0 0,0 0 0,-21 21 15,-1 0-15,1 1 16,21 20-16,-22 0 0,1 1 0,21-1 15,-21 21-15,20-20 0,1-1 0,0 22 16,21-22-16,0 0 0,0 1 16,0-22-16,0 21 0,21-21 0,0 22 15,22-22-15,-22 0 0,21 0 16,1-21-16,-1 21 0,0 0 0,1-21 16,-1 0-16,0 0 0,1 0 0,-1 0 15,0 0-15,1-21 0,-1 0 16,0 0-16,-21 0 0</inkml:trace>
  <inkml:trace contextRef="#ctx0" brushRef="#br0" timeOffset="6316.27">14118 1185 0,'0'0'0,"0"-21"15,-63 85 1,63-43-16,-22 21 15,1 1-15,21 20 0,-21-21 16,21 22-16,-21-1 0,0-20 0,0 20 16,21 1-16,0-1 0,-22-20 0,22 20 15,-21-21-15,21 1 0,0-1 16,0-21-16,0 22 0,0-22 16,0 0-16,0 0 0,21 0 15,1-21-15,-1 0 16,0 0-16,0 0 0</inkml:trace>
  <inkml:trace contextRef="#ctx0" brushRef="#br0" timeOffset="6859.88">14774 1820 0,'0'0'0,"0"-21"0,0-85 16,0 85-16,0 0 16,0-21-16,0 21 0,-21-1 15,21 1-15,-21-21 0,0 42 0,21-21 16,-21 0-16,-1 21 0,1 0 16,0 0-16,0 42 0,-21-21 0,20 21 15,-20 1-15,0-1 0,-1 22 16,1-22-16,0 21 0,21-20 0,-22-1 15,22 0-15,0-20 0,0 20 0,21-21 16,0 0-16,0 0 16,21 1-16,21-22 15,-21 0-15,1 0 0,20 0 0,-21 0 16,21 0-16,-20-22 0,20 22 16,-21-21-16,21 0 0,-20 0 0,20 0 15,-21-22-15,0 22 0,0-21 16,1 21-16,-1-22 0,0 1 0,0 21 15,-21-21-15,0 20 0,21 1 0,-21 0 16,0 0-16,0 42 16,0 0-16,0 0 15,0 1-15,0-1 0,-21 21 16,21 0-16,0-20 0,0 20 16,0-21-16,-21 21 0,21-20 0,0-1 15,0 21-15,0-21 0,0 0 16,0 1-16,0-1 0,21 0 15,0-21 1,0 0-16,1 0 0,-1 0 16,0-21-16</inkml:trace>
  <inkml:trace contextRef="#ctx0" brushRef="#br0" timeOffset="7300.05">15600 1609 0,'0'0'0,"0"-21"0,0-1 0,0 1 0,0 0 16,-21 21 0,-1 0-16,1 0 0,-21 0 0,21 0 15,-22 0-15,1 0 0,21 0 16,-21 21-16,-1-21 0,22 21 0,0 1 16,0-22-16,0 21 0,-1 0 0,22 0 15,0 0 1,0 0-16,22 1 0,-1-1 15,0-21-15,21 21 16,-21-21-16,1 21 0,20-21 16,-21 0-16,21 21 0,-20-21 0,-1 21 15,21-21-15,-21 22 0,0-22 16,1 21-16,-1-21 0,0 21 0,-21 0 16,0 0-16,-21 0 15,0-21-15,-22 0 0,22 22 16,-21-22-16,-22 0 0,22 0 0,0 0 15,-22 0-15,22 0 0,-1 0 16,1 0-16,0 0 0,-1 0 0,22 0 16,0 0-16,0 0 0,0-22 0,21 1 15,0 0 1,0 0-16,21 0 0,0 21 16,21-21-16,-20 21 15,20-22-15,0 22 0</inkml:trace>
  <inkml:trace contextRef="#ctx0" brushRef="#br0" timeOffset="7756.28">16150 1693 0,'0'0'0,"85"-42"15,-64 21-15,0 0 16,-21 0-16,0-1 15,0 1-15,0 0 0,-21 0 16,0 21-16,0 0 0,-22 0 16,1 0-16,0 0 0,20 0 15,-20 0-15,0 0 0,-1 21 0,22 0 16,-21 0-16,21-21 0,0 22 0,-1-1 16,22 0-16,0 0 0,0 0 15,0 0-15,0 1 0,22-1 16,-1-21-16,0 21 0,0 0 15,21 0-15,1-21 0,-22 21 0,21-21 16,1 22-16,-22-1 16,21-21-16,-21 21 0,0-21 0,1 21 15,-1-21-15,0 0 0,-21 21 0,0 0 16,-42-21 0,20 0-16,-20 0 0,21 0 15,-21 22-15,-1-22 0,-20 0 16,20 0-16,1 0 0,0 0 0,-1 0 15,1 0-15,21 0 0,0 0 0,-22 0 16,22 0-16,21-22 16,21 1-1,1 0-15</inkml:trace>
  <inkml:trace contextRef="#ctx0" brushRef="#br0" timeOffset="8332.28">16870 1503 0,'0'21'31,"0"0"-31,0 0 0,-21 1 0,21-1 0,0 21 16,0-21-16,-22 22 0,22-22 0,0 21 15,0-21-15,0 22 0,0-22 16,0 0-16,-21 0 0,21 0 0,0 0 16,-21-21-16,21 22 0,-21-22 15,0 0 1,0-22-1,21 1 1,0 0-16,0 0 0,0 0 16,0 0-16,0-22 0,0 22 15,0-21-15,21-1 0,0 1 0,0 21 16,0-21-16,22 20 0,-22-20 16,21 21-16,22 0 0,-22 0 0,0-1 15,22 22-15,-1 0 0,-20 0 0,20 0 16,-21 43-16,1-22 0,-1 0 15,0 21-15,-20 1 0,-1-1 0,0 0 16,-21-20-16,0 20 0,0 0 16,0-21-16,0 22 0,-21-22 0,0 0 15,-1 0-15,1 0 0,0-21 16,0 22-16,0-22 0,0 0 16,-1 0-16,1 0 0,42-22 31,1 1-16,-1 21-15,21-21 0</inkml:trace>
  <inkml:trace contextRef="#ctx0" brushRef="#br0" timeOffset="8813.26">18161 1461 0,'0'0'0,"-21"-22"0,-106 22 31,84 0-31,22 22 0,-21-1 16,21 0-16,0 0 0,-22 0 16,22 22-16,0-22 0,0 21 0,0-21 15,-1 22-15,22-22 0,-21 21 0,21-21 16,0 0-16,0 1 0,0 20 15,21-42-15,1 21 0,-1 0 0,0-21 16,21 0-16,-21 21 16,22-21-16,-22 0 0,21 0 0,-21 0 15,22 0-15,-22-21 0,21 0 0,-21 0 16,22 0-16,-22 0 0,0-22 16,0 22-16,0-21 0,-21-1 0,0 22 15,22-21-15,-22 21 0,0-22 16,0 22-16,0 0 0,-22 42 31,22 0-31,-21 1 0,0-1 0,0 21 16,21-21-16,0 22 0,-21-22 15,21 21-15,0-21 0,0 0 0,0 1 16,0-1-16,0 0 0,0 0 16,21 0-16,0 0 15,21-21-15,-20 0 0,-1 0 0,0 0 16,21 0-16</inkml:trace>
  <inkml:trace contextRef="#ctx0" brushRef="#br0" timeOffset="9523.2">18732 1545 0,'0'0'0,"0"-42"31,0 63-16,0 0-15,0 0 0,0 1 16,0 20-16,0-21 0,0 0 0,0 22 16,0-22-16,0 0 0,0 0 15,0 21-15,0-20 0,0-1 0,0 0 16,-21 0-16,21 0 16,-21-21-16,0-21 31,21 0-16,0 0-15,0 0 0,0-22 16,0 22-16,0 0 16,21-21-16,-21-1 0,42 22 0,-20-21 15,-1 21-15,0-1 0,0 1 16,21 0-16,-20 0 0,-1 0 0,21 21 16,-21 0-16,0 0 0,22 0 15,-22 0-15,0 0 0,0 21 0,-21 0 16,21 0-16,-21 0 0,22 1 0,-22-1 15,0 0-15,0 21 0,0-21 16,0 1-16,0 20 0,0-21 0,0 0 16,0 0-16,-22 1 0,1-1 15,0 0-15,21 0 0,-21-21 16,21 21-16,0 0 0,-21-21 0,0 0 16,21-21 15,0 0-16,0 0-15,21 0 0,0-22 16,0 22-16,0 0 0,22-21 16,-22-1-16,21 22 0,0-21 0,1 21 15,20-22-15,-20 22 0,-1 21 0,-21-21 16,21 21-16,1 0 0,-22 0 16,0 0-16,0 21 0,0-21 0,-21 21 15,0 1-15,0 20 0,0-21 16,0 0-16,0 22 0,0-22 15,-21 0-15,0 0 0,21 0 0,-21 0 16,0 1-16,0-1 0,21 0 16,-22-21-16,1 21 0,21-42 31,21 0-31</inkml:trace>
  <inkml:trace contextRef="#ctx0" brushRef="#br0" timeOffset="9947.79">19918 1693 0,'0'0'0,"-21"22"16,42-1 15,0-21-31,0 0 0,21 0 16,-20 0-16,-1 0 0,0 0 0,0-21 15,21 21-15,-20-22 0,-1 22 16,21-21-16,-21 0 0,0 0 0,1 0 16,-1 0-16,0-1 0,0 1 15,-21 0-15,0 0 0,0 0 0,0 0 16,-21 21 0,-21 0-16,20 0 0,-20 21 15,0 0-15,21 0 0,-22 21 0,1-20 16,0 20-16,20 0 0,1-21 15,0 22-15,0-22 0,21 21 0,0-21 16,0 1-16,0-1 0,21 0 16,0 0-16,0 0 0,22 0 0,-22-21 15,21 22-15,1-22 0,-1 0 16,21 0-16,-20 0 0,-1 0 0,22 0 16,-22 0-16,0-22 0,1 22 0,-22-21 15,21 21-15,-21-21 0,0 0 16,1 0-16,-1 21 0,0-21 15</inkml:trace>
  <inkml:trace contextRef="#ctx0" brushRef="#br0" timeOffset="11767.94">4784 4826 0,'0'0'0,"21"0"0,0 0 16,0 0-16,0-21 15,-21 0-15,21 21 0,1-21 0,-22-1 16,21 22-16,-21-21 0,21 0 16,-21 0-16,0 0 0,0-22 15,0 22-15,21 0 0,-21-21 0,0 21 16,0-1-16,0-20 0,0 21 0,-21 0 15,21 0-15,-21-1 0,0 1 16,-1 21-16,1 0 0,0 0 0,-21 0 16,21 0-16,-22 0 0,1 0 15,21 21-15,-22 1 0,1-1 0,0 21 16,21-21-16,-22 0 0,22 22 16,0-1-16,0-21 0,0 22 0,-1-1 15,1 0-15,21 1 0,0-1 0,0 0 16,0-21-16,0 22 15,0-1-15,0-21 0,0 22 0,0-22 16,21 0-16,1-21 0,-1 21 16,21-21-16,-21 0 0,22 0 0,-1 0 15,-21 0-15,21 0 0,1-21 0,-1 0 16,-21 21-16,22-21 0,-1-1 16,-21-20-16,21 21 0,-20 0 0,-1-22 15,0 22-15,0-21 0,0 21 16,-21-22-16,0 1 0,21 21 0,1-21 15,-22 20-15,0-20 0,0 21 0,0-21 16,21 20-16,-21 1 0,0 0 16,0 42 15,0 0-31,0 22 16,0-22-16,0 21 0,0-21 0,0 22 15,0-1-15,0 0 0,0 1 16,0-1-16,0-21 0,0 22 0,21-22 15,-21 21-15,21-21 0,0 0 0,-21 1 16,21-22-16,1 0 0,-1 21 16,0-21-16,0 0 0,21 0 0,-20-21 15,20 21-15,-21-22 0,21 1 16,1 0-16</inkml:trace>
  <inkml:trace contextRef="#ctx0" brushRef="#br0" timeOffset="12400.05">6308 4614 0,'0'0'0,"-22"0"0,1 0 0,0 0 16,-21 0-16,21 0 0,-1 0 0,1 0 15,0 0-15,0 0 0,0 0 16,0 0-16,-1 0 0,1 0 16,42 0-1,1 0-15,-1 0 0,21 0 16,0 0-16,1 0 0,-1 0 0,22 0 15,-1 0-15,1 0 0,20 0 16,1 0-16,21 0 0,-22 0 0,22 0 16,-21 0-16,21 0 0,0 0 0,-22 0 15,22 0-15,0 0 0,-21 0 16,-1 0-16,1 0 0,0 0 16,-1 0-16,-20 0 0,-1 0 0,-20 0 15,-1-21-15,0 21 0,1 0 16,-22 0-16,0 0 0,-21-21 15,0 0 17,-21 21-17,21-21-15,-21 21 0,21-21 16,-22 21-16</inkml:trace>
  <inkml:trace contextRef="#ctx0" brushRef="#br0" timeOffset="12843.33">8001 4170 0,'0'0'0,"0"-21"0,-21 21 15,0 0 1,21 21-16,0 0 15,0 0-15,0 0 0,0 1 16,21-1-16,-21 21 0,42-21 16,-21-21-16,0 21 0,22 1 15,-1-1-15,-21 0 0,22 0 0,-1-21 16,0 21-16,1-21 0,-1 0 16,0 0-16,1 0 0,-22 0 0,21 0 15,-21 0-15,0 0 0,1 0 0,-44 0 31,1 0-31,0 21 16,-21 1-16,-1-22 0,1 21 16,0 0-16,-1 0 0,1 0 0,-21 22 15,-1-22-15,22 21 0,-22-21 16,1 22-16,20-22 0,-20 21 0,21-21 16,-1 22-16,1-22 0,0-21 15,20 21-15,1 0 0,42-21 31,1 0-31,20-21 0,-21 0 16,0 21-16</inkml:trace>
  <inkml:trace contextRef="#ctx0" brushRef="#br0" timeOffset="13860.29">9948 3747 0,'0'0'0,"21"-22"0,1 22 16,-22-21-16,0 42 31,0 1-31,-22-1 0,1 21 16,0-21-16,21 43 0,-21-22 0,0 22 15,21-1-15,-21 1 0,-1-1 0,1 1 16,0-1-16,0 1 0,0-1 16,0-21-16,-22 1 0,22-1 0,0 0 15,0 1-15,0-1 0,-1-21 0,1 0 16,0 1-16,21-1 0,-21 0 16,21 0-16,-21-21 0,0 0 0,-1-21 31,22 0-31,0 0 15,0-1-15,0-20 0,0 21 0,0 0 16,0-22-16,0 22 0,0-21 0,0 0 16,22-1-16,-1 1 0,0 21 15,-21-22-15,21 22 0,0 0 0,0 0 16,-21 0-16,0 0 0,22 21 16,-1 0-16,-21 21 0,0 0 15,21 0-15,-21 0 0,21 0 0,-21 22 16,0-22-16,21 21 0,-21-21 15,21 22-15,1-22 0,-22 21 0,21-21 16,0 1-16,0 20 0,0-21 0,0 0 16,1-21-16,20 21 15,-21 1-15,21-22 0,1 0 0,-1 0 16,0 0-16,1 0 0,-22 0 0,21 0 16,1-22-16,-1 1 0,-21 21 15,0-21-15,22 0 0,-22 0 0,0-22 16,0 22-16,0 0 0,-21 0 0,0-21 15,21 20-15,-21 1 0,0 0 16,0 0-16,0 0 0,-21 42 31,0 0-31,21 0 16,-21 0-16,0 1 16,21-1-16,-21 0 0,21 0 0,0 0 15,0 0-15,0 1 16,0-44 15,21 1-15</inkml:trace>
  <inkml:trace contextRef="#ctx0" brushRef="#br0" timeOffset="14024.25">10520 4170 0,'0'0'0,"-43"-21"15,22 21 1,21 21 15,21 0-15,1-21-16,-1 21 0</inkml:trace>
  <inkml:trace contextRef="#ctx0" brushRef="#br0" timeOffset="14520.32">10964 4297 0,'0'0'0,"0"21"15,-21 0-15,21 0 0,-21 1 16,21-1-16,0 0 0,-21 21 0,21-21 15,0 1-15,0-1 0,0 0 0,0 0 16,0 0-16,-21 0 0,21 1 16,0-1-16,0 0 0,-22-21 15,22-21 17,0 0-17,0-1-15,0 1 0,0 0 16,0 0-16,0 0 0,0-22 15,22 22-15,-1-21 0,21 0 0,-21 20 16,22-20-16,-22 21 0,21-21 0,0 20 16,1 1-16,-1 0 0,0 21 15,1 0-15,-1 0 0,-21 0 0,22 0 16,-22 21-16,0 0 0,0 1 0,0 20 16,-21-21-16,0 21 15,0-20-15,0 20 0,0-21 0,0 0 0,0 22 16,0-22-16,-21 0 0,21 0 0,-21 0 15,21 0 1,-21-21-16,21 22 0,0-44 31,21 1-15,-21 0-16</inkml:trace>
  <inkml:trace contextRef="#ctx0" brushRef="#br0" timeOffset="15016.26">11790 4466 0,'0'0'0,"0"43"16,-21 41 0,21-63-16,-22 1 15,22-44 16,0 1-15,0 0-16,0 0 0,0 0 16,22 0-16,-1-22 0,0 22 0,0-21 15,0 21-15,22-22 0,-22 1 16,21 21-16,-21-22 0,22 1 0,-1 21 16,-21 0-16,21-22 0,-20 22 0,-1 21 15,0-21-15,0 21 0,0-21 16,0 21-16,-21 21 15,0 0 1,0 0-16,-21-21 16,21 22-16,-21-22 0,0 0 15</inkml:trace>
  <inkml:trace contextRef="#ctx0" brushRef="#br0" timeOffset="15900.33">11917 3556 0,'0'0'15,"0"21"1,0 22-16,0-22 16,0 0-16,0 21 0,0 1 0,0-1 15,0 0-15,-21 22 0,21-22 16,-22 22-16,22-1 0,-21-21 16,0 22-16,0-1 0,21-20 0,0-1 15,-21 0-15,0 1 0,21-1 16,0-21-16,0 22 0,-22-22 0,22 0 15,-21 0-15,21 0 0,0-42 47,0 0-47,0 0 0,21 0 16,1-1-16,-22 1 0,21 0 16,0-21-16,0 21 0,0-22 0,0 22 15,1-21-15,20 21 0,-21-22 16,0 1-16,22 21 0,-22-22 15,21 22-15,-21 0 0,22 0 0,-22 0 16,21 0-16,-21 21 0,0 0 16,1 0-16,-1 0 0,0 0 0,0 21 15,-21 0-15,21 0 0,-21 0 0,0 22 16,0-22-16,0 21 0,0-21 16,-21 0-16,0 1 0,21-1 0,-21 0 15,0 0-15,-1 0 0,1 0 16,0-21-16,0 0 0,0 22 0,0-22 15,-1 0-15,1 0 0,0 0 0,0 0 16,-21 0-16,20 0 16,1 0-16,0-22 0,0 22 0,0-21 15,0 21-15,-1-21 0,22 0 0,0 0 16,0 0 0,0-1-16,22 22 15,-1 0 1,-21 22-16,21-1 0,-21 0 15,21 21-15,-21-21 0,21 1 16,-21-1-16,0 21 0,0-21 16,21 0-16,1 1 0,-22-1 0,21 0 15,0 0-15,0 0 0,0 0 16,22-21-16,-22 22 0,21-22 16,0 0-16,1 0 0,-1 0 0,-21 0 15,22 0-15,-1 0 0,0-22 0,-21 22 16,22-21-16,-22 0 0,0 0 15,21 0-15,-42 0 0,22-1 0,-22 1 16,21 0-16,-21 0 0,0 0 0,0 0 16,-21 21 31</inkml:trace>
  <inkml:trace contextRef="#ctx0" brushRef="#br0" timeOffset="19084.28">3196 6435 0,'0'21'16,"0"0"-16,0 0 16,0 22-16,0-22 0,0 21 15,0 0-15,0-20 0,0 20 0,-21 0 16,0-21-16,21 1 0,-21-1 16,-1 21-16,22-21 0,0 0 15,-21-21 1,21-21-1,0 0-15</inkml:trace>
  <inkml:trace contextRef="#ctx0" brushRef="#br0" timeOffset="19439.37">3217 6160 0,'-63'0'31,"63"21"-31,0 0 16,21-21-1,0 0-15,0 0 16,0 0-16,22 0 0,-22-21 16,21 21-16,-21-21 0,1-1 0,-1 22 15,0-21-15,-21 0 16,0 0-16,0 0 0,-21 21 15,0 0-15,-22 0 0,22 0 16,0 0-16,-21 0 0,20 0 0,1 0 16,0 0-16,0 21 0,0 0 15,0 0-15,-1-21 0,1 21 0,21 1 16,-21-1-16,21 0 0,0 0 16,0 0-16,0 0 0,0 1 0,0-1 15,0 0-15,0 0 16,21 0-16,0 0 0</inkml:trace>
  <inkml:trace contextRef="#ctx0" brushRef="#br0" timeOffset="19903.29">3641 6456 0,'0'21'31,"0"0"-31,0 0 15,0 1-15,0-1 0,0 21 0,0-21 16,0 0-16,0 22 16,0-22-16,0 0 0,0 21 0,0-20 15,0-1-15,0 0 0,0 0 16,0 0-16,0-42 47,0 0-47,0 0 0,0 0 0,0-1 15,0 1-15,0 0 0,0-21 0,21 21 16,0-22-16,0 1 0,0 21 16,0-22-16,1 22 0,20-21 0,-21 21 15,21 0-15,-20 21 0,20 0 16,-21 0-16,21 0 0,-20 0 16,-1 0-16,0 21 0,0 0 0,0 21 15,-21-21-15,21 1 0,-21 20 16,0-21-16,0 21 0,0-20 0,0-1 15,0 21-15,-21-21 0,0 0 16,21 1-16,-21-22 0,21 21 0,0 0 16,21-21 15,0-21-31</inkml:trace>
  <inkml:trace contextRef="#ctx0" brushRef="#br0" timeOffset="20235.77">4487 6350 0,'0'0'0,"0"21"32,0 0-32,0 1 0,0 20 15,-21-21-15,21 21 0,0 1 16,0-1-16,0 0 0,0 1 0,0 20 15,0-20-15,0 20 0,0 1 0,0-22 16,-21 43-16,21-22 16,0 1-16,0 20 0,0 1 0,-21-22 15,21 22-15,-21 0 0,21-22 0,0 22 16,0-22-16,-22 1 0,22-1 16,-21 1-16,21-1 0,0-20 0,0-1 15,0 0-15,0-20 0,0-1 0,0 0 16,21-21-1,-21-21-15,22 0 0,-1-1 0,-21 1 16,0-21-16,21 0 0,-21-1 0,21-20 16,0-1-16</inkml:trace>
  <inkml:trace contextRef="#ctx0" brushRef="#br0" timeOffset="20544.24">4530 6731 0,'0'0'0,"-22"-63"0,-20-128 31,42 149-31,0-1 0,0 22 16,0 0-16,21 0 0,0 0 0,1 0 15,-1 21-15,21 0 0,0 0 0,-20 0 16,20 0-16,0 0 0,-21 21 16,22 0-16,-1 0 0,-21 21 0,0 1 15,-21-1-15,0 0 0,0-20 0,0 20 16,0 0-16,0 1 15,-42-1-15,21-21 0,0 21 0,0-20 16,-22-1-16,22 0 0,-21 0 16,21-21-16,-1 0 0,1 21 0,21-42 31,0 0-15,21 0-16,1 0 0,-1-1 0,0 1 15</inkml:trace>
  <inkml:trace contextRef="#ctx0" brushRef="#br0" timeOffset="21284.2">5165 6308 0,'0'0'0,"0"-21"16,0 42 0,0 0-16,0 0 0,0 0 0,0 0 15,-22 22-15,22-1 0,-21 0 16,21-20-16,0 20 0,0 0 0,0-21 15,0 22-15,0-22 0,0 0 0,0 0 16,0 0-16,21 1 0,-21-1 16,22-21-16,-1 0 0,0 0 0,0 0 15,0 0-15,0 0 0,22 0 16,-22 0-16,0-21 0,21-1 16,-20 1-16,20-21 0,-21 21 0,0-22 15,0 22-15,22-21 0,-22 0 16,-21-1-16,21 22 0,0-21 0,-21 21 15,0-1-15,0 1 0,0 0 0,0 0 16,0 42 15,0 0-31,-21 22 0,0-22 0,21 0 16,0 21-16,0 1 0,-21-22 16,21 21-16,0 0 0,0-20 0,0 20 15,0-21-15,0 0 0,0 22 16,0-22-16,21-21 0,0 21 15,0 0-15,0-21 0,22 0 0,-22 0 16,21 0-16,1 0 0,-1 0 0,0 0 16,1-21-16,-1 0 0,0 0 15,1-1-15,-1-20 0,-21 0 0,21-1 16,-20 1-16,-1 0 0,0-22 0,0 1 16,21 20-16,-42-20 0,22-1 15,-1 22-15,0-21 0,0 20 0,-21-20 16,0 20-16,0 1 0,0 21 15,0-21-15,0 20 0,0 1 0,0 0 16,-21 21 0,0 0-16,21 21 0,-21 0 15,21 22-15,-22-22 0,1 21 0,21 1 16,-21-1-16,21 0 0,0 22 0,-21-22 16,21 0-16,0 22 0,0-22 15,-21 1-15,21-1 0,0 0 0,0 1 16,0-1-16,0 0 0,0-21 15,0 1-15,21-1 0,-21 0 0,21 0 16,0 0-16,0-21 16,1 0-16,-1 0 0,0 0 15,0 0-15,0-21 0,0 21 16,1-21-16,-1 0 0,0-22 16,-21 22-16,0 0 0</inkml:trace>
  <inkml:trace contextRef="#ctx0" brushRef="#br0" timeOffset="21543.98">6075 6223 0,'0'0'0,"-21"0"16,42 0-1,0 0 1,0 0-16,21 0 0,-20 0 0,20-21 15,0 21-15,1 0 0,-1 0 16,-21 0-16,21 0 0,1 0 16,-1 0-16,0 0 0,-20 0 0,-1 0 15,0 0-15,0 0 0,-42 0 32</inkml:trace>
  <inkml:trace contextRef="#ctx0" brushRef="#br0" timeOffset="22348.27">7726 6371 0,'0'0'0,"-21"0"0,-1 0 0,22-21 15,-21 21-15,42 0 31,22 0-31,-22 0 0,42 0 16,-20 0-16,20 0 0,1 0 0,-1 0 16,22 0-16,-22 0 0,1 21 15,21-21-15,-22 0 0,22 0 0,-22 0 16,22 0-16,-22 0 0,1 0 0,-22 0 16,22 0-16,-22 0 0,-21 0 15,22 0-15,-22 0 0,0 0 16,-21-21-1,0 0-15,-21 21 16,0 0-16,21-21 0,-22 21 16,1 0-16,0-21 0,0 21 0,0-22 15,0 22-15,-1-21 0,1 21 16,0 0-16,0-21 0,0 21 0,21-21 16,21 21 30,0 0-46,0-21 0,0 21 0,1 0 16,-1 0-16,0 0 0,0 0 16,0 0-16,0 0 0,1 21 15,-22 0-15,0 0 16,0 0-16,0 22 16,-22-22-16,1 21 0,0 1 0,-21-1 15,21-21-15,-22 21 0,1 1 0,21-1 16,-22-21-16,22 0 0,0 22 15,0-22-15,0 0 0,21 0 16</inkml:trace>
  <inkml:trace contextRef="#ctx0" brushRef="#br0" timeOffset="22988.25">10266 6075 0,'0'0'0,"0"-21"0,0 0 16,0-1-16,0 1 16,21 21-16,0-21 0,0 21 15,0 0-15,1 0 0,-1 0 0,0 0 16,21 21-16,-21 0 0,22 1 16,-22-1-16,0 0 0,0 21 15,0 1-15,1-1 0,-22-21 0,0 21 16,0 1-16,0-1 0,0 0 15,0-20-15,0 20 0,-22-21 0,22 0 16,0 0-16,0 1 0,-21-22 16,21-22-1,0 1 1,0 0-16,0-21 0,0 21 0,21-1 16,-21-20-16,22 21 0,-1-21 15,0-1-15,-21 22 0,21-21 0,0 21 16,0-22-16,1 22 0,-1 0 15,0 0-15,0 0 0,0 21 16,0 0-16,1-22 0,-1 22 0,0 0 16,0 0-16</inkml:trace>
  <inkml:trace contextRef="#ctx0" brushRef="#br0" timeOffset="23508.29">11620 6181 0,'0'0'0,"0"-106"31,0 85-31,0 0 16,-21-1-16,0 22 0,21-21 15,-21 0-15,0 21 0,0 0 0,-22 0 16,22 0-16,-21 21 0,-1-21 15,1 21-15,0 22 0,21-22 0,-22 0 16,22 21-16,-21 1 0,21-22 0,-1 21 16,22-21-16,0 22 0,0-22 15,0 0-15,0 21 0,0-20 0,0-1 16,0 0-16,22-21 0,-1 21 16,21-21-16,-21 0 0,0 0 15,22 0-15,-22 0 0,21 0 0,-21-21 16,22 0-16,-22 0 0,0-1 0,21 1 15,-20 0-15,-1 0 0,21 0 16,-21-22-16,0 22 0,1 0 0,-1-21 16,0 21-16,-21-1 0,0 1 0,21 0 15,-21 0-15,0 42 32,-21 0-32,21 0 15,-21 1-15,21-1 0,0 0 0,0 0 16,0 0-16,0 0 0,0 1 15,0-1-15,0 0 0,21 0 16,0 0-16,0 0 0,0 1 0,1-22 16,-1 0-16,21 0 0,0 0 0,-20 0 15,20 0-15,0 0 0</inkml:trace>
  <inkml:trace contextRef="#ctx0" brushRef="#br0" timeOffset="24595.3">12615 5969 0,'0'0'0,"0"-21"16,-21 21-16,0-21 15,0 21-15,0 0 0,-1 0 0,-20 0 16,21 21-16,0 0 0,-22 0 0,22 0 16,-21 22-16,21-22 0,0 0 15,-22 21-15,43-20 0,-21 20 0,21-21 16,0 21-16,0-20 0,0-1 15,0 21-15,0-21 0,0 0 0,21 1 16,0-1-16,1-21 0,-1 21 0,21-21 16,-21 0-16,0 0 0,22 0 15,-22 0-15,21-21 0,-21 21 0,1-21 16,-1-1-16,0-20 0,0 21 16,0 0-16,0-22 0,1 1 0,-1 21 15,-21-21-15,21-22 0,0 22 16,-21-1-16,0-20 0,21 21 0,-21-22 15,0 22-15,0-22 0,0 22 16,0 0-16,0-1 0,0 22 0,0 0 16,0 0-16,0 0 0,-21 21 15,0 0-15,21 21 0,0 0 16,-21 21-16,21 1 0,-21-1 0,21 0 16,0 1-16,-22-1 0,22 21 15,0-20-15,0-1 0,0 0 0,0 1 16,0-1-16,0 0 0,0 1 15,0-1-15,22-21 0,-1 22 0,0-22 16,0 21-16,0-21 0,0 0 16,22-21-16,-1 22 0,0-22 0,1 0 15,-1 0-15,0 0 0,1 0 16,-1-22-16,-21 22 0,22-21 0,-1 0 16,0 0-16,-21 0 0,22-22 0,-22 22 15,0 0-15,0-21 0,0 21 16,1-1-16,-22 1 0,21 0 0,-21 0 15,0 0-15,0 0 0,-21 21 16,-1 0 0,1 0-16,21 21 15,-21 0-15,21 0 0,-21 0 0,21 0 16,0 1-16,0-1 0,0 0 16,0 0-16,0 0 0,0 0 15,21 1-15,0-22 0,-21 21 0,21-21 16,1 0-16,-1 0 0,0 0 15,0 0-15,21 0 0,-20 0 0,20 0 16,-21 0-16,0 0 0,22-21 0,-22 21 16,21-22-16,-21 1 0,0 0 15,1 0-15,20 0 0,-21 0 0,-21-1 16,21 1-16,0 0 0,-21 0 16,22 21-16,-22-21 0,0 42 31,-22 0-31,1-21 15,21 21-15,0 0 0,0 1 16,0-1-16,0 0 0,0 0 0,0 0 16,0 0-16,0 1 0,0-1 0,0 0 15,21 0-15,22-21 16,-22 21-16,0-21 0,21 0 0,1 0 16,-1 0-16,-21 0 0,22 0 0,-1 0 15,0-21-15,1 0 16,-1 0-16,-21 0 0,0-1 0,0 1 15,1 0-15,-22 0 0,21-21 0,-21 20 16,0-20-16,0 0 0,0 21 16,-21-1-16,-1-20 0,-20 21 0,21 0 15,-21 0-15,20 21 0,-20 0 0,0 0 16,-1 0-16,22 0 0,-21 0 16,21 0-16,0 0 0,-1 21 0,1 0 15,0-21-15,21 21 0,-21-21 0,21 21 16,0 0-1</inkml:trace>
  <inkml:trace contextRef="#ctx0" brushRef="#br0" timeOffset="24791.43">13631 5630 0,'0'0'15,"0"-21"-15,-21 0 16,21 0-16,0 0 16,0 42 15,0 0-31,-21 0 16,0 0-16,0 1 0,-1 20 0,-20-21 15</inkml:trace>
  <inkml:trace contextRef="#ctx0" brushRef="#br0" timeOffset="25252.15">10393 7557 0,'0'0'0,"21"-64"0,106-190 31,-106 212-31,-21-1 0,21 22 0,-21-21 15,21 21-15,-21 42 32,0 0-32,-21 21 0,0 1 15,0-1-15,0 22 0,21-1 0,-21 1 16,-1-1-16,1-21 0,0 22 16,0-22-16,0 22 0,21-22 0,0 0 15,-21 1-15,21-22 0,0 0 0,0 0 16,0 0-16,21 1 0,0-22 15,21 0-15,-21 0 0,1 0 16,20 0-16,-21 0 0,21-22 0,-20 1 16,20 0-16,-21 21 0,0-21 0,-21 0 15</inkml:trace>
  <inkml:trace contextRef="#ctx0" brushRef="#br0" timeOffset="25432.26">10372 7578 0,'0'0'0,"-22"0"0,44 0 47,-1 0-47,21 0 16,-21 0-16,22 0 0,-22 0 16,42 0-16,-20-21 0,-1 21 0,0 0 15,22-22-15,-22 22 0,0 0 16</inkml:trace>
  <inkml:trace contextRef="#ctx0" brushRef="#br0" timeOffset="25791.24">11049 7599 0,'0'0'16,"-42"21"0,42 0-16,21-21 31,0-21-31,21 21 0,-21-21 15,22 0-15,-22 21 0,21-21 0,-21-1 16,22 1-16,-22 21 0,0-21 16,-21 0-16,0 0 0,21 0 0,-21-1 15,0 1-15,-21 0 16,0 21-16,0 0 0,0 0 16,-22 21-16,22 0 0,0 1 0,-21-1 15,20 0-15,1 0 0,0 21 16,0-20-16,21 20 0,0-21 0,0 21 15,0-20-15,0-1 0,0 0 0,0 0 16,21 0-16,0 0 0,0 1 16,22-1-16,-22-21 0,21 0 0,1 21 15,-1-21-15,0 0 0,1 0 0,-1 0 16,0 0-16,1 0 0,-1-21 16,0 21-16,-21-21 0,22-1 15</inkml:trace>
  <inkml:trace contextRef="#ctx0" brushRef="#br0" timeOffset="25996.42">11790 7366 0,'0'-42'15,"0"84"-15,0-63 16,0 42-16,0 0 0,0 22 0,21-22 16,-21 21-16,21-21 0,0 22 0,-21-22 15,0 21-15,21-21 0,-21 0 16,22 1-16,-22 20 0,0-21 15,21-21-15,-21 21 0,21 0 0,0-21 16,0 0-16,0 0 16,1 0-16,-22-21 15</inkml:trace>
  <inkml:trace contextRef="#ctx0" brushRef="#br0" timeOffset="26208.3">12213 7324 0,'0'0'0,"-42"0"31,21 0-31,-1 21 0,-20-21 0,21 21 16,-21 21-16,20-20 0,-20-1 0,0 21 15,21-21-15,-22 22 0,1-22 16,21 21-16,-22-21 0,22 0 0,0 22 16,0-22-16,21 0 0,0 0 0,0 0 15,21-21 1,0 0-16,22 0 0,-22 0 0,21 0 15,-21 0-15,22 0 0</inkml:trace>
  <inkml:trace contextRef="#ctx0" brushRef="#br0" timeOffset="26476.33">12636 7091 0,'0'0'0,"0"-64"31,0 86-31,-21-1 0,21 0 16,-21 21-16,0 1 0,21-1 16,0 0-16,-21 1 0,0 20 0,21-21 15,0 1-15,0-1 0,-22 0 0,22 1 16,0-1-16,0-21 0,0 22 16,0-22-16,0 0 0,0 0 15,0 0-15,0 0 0,22-21 16,-1 22-16,0-22 0,0 0 15,0 0-15,-21-22 16,0 1-16,0 0 0</inkml:trace>
  <inkml:trace contextRef="#ctx0" brushRef="#br0" timeOffset="26640.06">12425 7451 0,'0'0'0,"-64"0"31,85 0 0,1 0-31,-1 0 0,0 0 0,21 0 16,-21 0-16,22 0 15,-1 0-15,-21 0 0,22 0 0,-1-21 16,0 21-16</inkml:trace>
  <inkml:trace contextRef="#ctx0" brushRef="#br0" timeOffset="26868.16">13335 7239 0,'0'0'0,"-64"0"16,43 21-1,-21 0-15,21 22 0,0-22 0,-1 21 16,1-21-16,0 22 0,0-1 16,0 0-16,21-20 0,0 20 15,0 0-15,0-21 0,0 1 0,0-1 16,0 21-16,0-21 0,21-21 0,0 21 15,0 1-15,0-22 0,22 0 16,-1 0-16,-21 0 0,22 0 0,-1 0 16,0 0-16,-21-22 0,22 22 0</inkml:trace>
  <inkml:trace contextRef="#ctx0" brushRef="#br0" timeOffset="27087.85">13716 7154 0,'0'0'0,"106"-84"16,-85 84 0,21 0-16,-21 21 0,1 21 0,20-21 15,-21 22-15,0-1 0,0 0 16,1 1-16,-1 20 0,0-20 0,-21-1 16,0 0-16,0 1 0,0-1 0,0 0 15,0 1-15,-21-22 0,0 0 16,-1 21-16,1-21 0,0 1 0,-21-1 15,-1-21-15,1 21 0,21-21 16</inkml:trace>
  <inkml:trace contextRef="#ctx0" brushRef="#br0" timeOffset="29716.24">10499 8911 0,'0'0'0,"0"21"47,0 1-47,0 20 0,0-21 0,0 21 15,0 1-15,0 20 0,0-20 16,0-1-16,0 21 0,0-20 0,0-1 16,0 0-16,0 1 0,0-1 0,0 0 15,-22 1-15,22-22 0,-21 0 16,21 0-16,-21 0 0,21 1 15,-21-22 1,21-22 0,0 1-16,0 0 0,0 0 15,0-21-15,0 20 0,21-20 0,-21 21 16,21 0-16,0-22 0,1 22 16,-1-21-16,21 21 0,0 0 0,-20-1 15,41 22-15,-21 0 0,1 0 0,-1 0 16,0 0-16,1 22 0,-22-22 15,21 21-15,-21 21 0,-21-21 0,0 0 16,0 22-16,0-22 0,-21 21 16,-21-21-16,0 22 0,-1-22 15,1 0-15,-22 0 0,22 0 0,0 1 16,-1-1-16,1-21 0,21 0 0,-21 0 16,20 0-16,22-21 31,22-1-31,-1 1 0,0 0 0,0 0 15,21 0-15,1 0 0,-22-22 16</inkml:trace>
  <inkml:trace contextRef="#ctx0" brushRef="#br0" timeOffset="30356.21">11197 9271 0,'0'0'0,"0"42"15,0-20-15,0 20 0,0-21 16,0 0-16,0 0 0,0 22 15,0-22-15,0 0 0,0 0 0,0 22 16,0-22-16,0 0 0,0 0 16,21 0-16,0-21 0,1 0 15,-1 0-15,0 0 16,0 0-16,0-21 0,0 0 0,1 0 16,-1 0-16,0-1 0,0 1 15,0-21-15,0 21 0,-21-22 0,22 22 16,-1-21-16,-21 0 0,21 20 15,-21-20-15,21 21 0,-21 0 0,0 0 16,0 42 0,0 0-1,0 0-15,0 21 0,0-20 0,0-1 16,0 21-16,-21 0 0,21-20 16,0 20-16,0-21 0,0 21 0,0-20 15,0-1-15,0 0 0,21 0 0,-21 0 16,21-21-16,0 0 0,1 21 15,-1-21-15,0 0 0,0 0 0,0-21 16,22 21-16,-22-21 0,0 0 0,21 0 16,-21 0-16,1-22 0,-1 22 15,0-21-15,0 21 0,0-22 16,-21 1-16,21 0 0,1-22 0,-1 22 16,-21-22-16,0 22 0,21-22 0,0 1 15,-21 21-15,21-1 0,-21 1 16,21 0-16,-21 20 0,0 1 0,0 42 31,0 1-31,-21 20 0,21 0 0,-21 1 16,0-1-16,21 21 0,0-20 0,0-1 15,-21 22-15,21-22 0,0 0 16,0 1-16,0-1 0,0 0 16,0 1-16,0-22 0,0 21 0,0-21 15,0 0-15,21 1 0,-21-1 0,21-21 16,0 0-16,0 0 15,1 0-15,-1 0 0,21 0 0,-21-21 16,0-1-16,22 1 0,-22-21 0,0 21 16</inkml:trace>
  <inkml:trace contextRef="#ctx0" brushRef="#br0" timeOffset="30592.32">12636 8742 0,'0'0'0,"0"-21"16,-42 127-1,42-64 1,-21 0-16,21 22 0,-21-22 0,21 22 16,0-22-16,-21 0 0,-1 22 0,22-22 15,0 0-15,0 1 0,-21-1 0,21 0 16,0 1-16,0-22 0,0 0 16,0 21-16,0-20 0,0-1 15,21 0-15,1-21 0,-1 0 0,21 0 16,-21 0-16,0 0 0,22-21 15,-1 0-15,0-1 0,-20 1 0,20 0 16</inkml:trace>
  <inkml:trace contextRef="#ctx0" brushRef="#br0" timeOffset="31223.27">13102 9250 0,'-21'63'31,"0"-41"-31,21-1 0,-21 0 16,-1 21-16,22-21 0,0 1 0,-21-1 15,21 0-15,0 21 0,0-21 0,0 1 16,0-1-16,0 0 16,21-21-16,1 0 0,-1 0 15,0 0-15,0 0 0,0 0 0,0 0 16,-21-21-16,0 0 16,0-1-16,0 1 0,0 0 15,0-21-15,0 21 0,0-1 0,0-20 16,0 0-16,0 21 0,0-22 0,0 1 15,0 21-15,0 0 0,0-22 16,22 22-16,-1 0 0,0 0 0,0 21 16,0 0-16,0 0 0,22 0 0,-22 0 15,0 0-15,0 21 0,0 0 16,1 0-16,-22 0 0,21 1 0,0 20 16,0-21-16,-21 21 0,0-20 0,21-1 15,-21 21-15,21-21 0,-21 0 16,0 1-16,0-1 0,0 0 15,0 0-15,0 0 0,0 0 16,-21-21-16,0 0 0,0 0 16,21-21-1,0 0-15,0 0 0,0 0 16,0-22-16,0 22 0,0 0 16,21-21-16,0 21 0,0-22 15,1 1-15,20 21 0,-21-22 0,21 22 16,-20-21-16,20 21 0,0 0 0,-21 21 15,22 0-15,-1 0 0,-21 0 16,0 21-16,22 21 0,-22-21 16,0 0-16,0 22 0,0-22 0,-21 21 15,0-21-15,0 22 0,0-22 0,0 21 16,0-21-16,0 22 0,0-22 16,-21 0-16,0 0 0,21 0 0,-21 1 15,21-1-15,-21-21 0,0 0 16,-1 0-16,1 0 15,0 0-15,0-21 16,0 21-16,0-22 0</inkml:trace>
  <inkml:trace contextRef="#ctx0" brushRef="#br0" timeOffset="31500.13">12128 8932 0,'0'0'0,"-21"0"0,42 0 31,1 0-31,41-21 0,-21 21 0,22-21 16,-1 21-16,1-21 0,-1 21 0,1-21 16,21 21-16,-22-21 0,22 21 0,-22 0 15,22-22-15,-22 22 16,-20 0-16,20 0 0,-42 0 0,22 0 15,-22 0-15,-42 0 32,0 0-32,-1 22 0,1-1 0,0-21 15,-21 21-15</inkml:trace>
  <inkml:trace contextRef="#ctx0" brushRef="#br0" timeOffset="34708.3">8213 6731 0,'-22'-21'0,"1"0"0,0 0 15,0 21-15,21-22 0,-21 1 16,0 21-16,-1 0 15,1 0-15,21 21 32,0 1-32,21-1 0,1 0 0,-1 21 15,21-21-15,0 22 0,1-1 16,-1 0-16,22 1 0,-22 20 0,21-20 16,1-1-16,-1 21 0,22 1 0,-21-22 15,20 22-15,1-22 0,-22 22 16,22-22-16,-21 0 0,-1 1 15,1-22-15,-22 21 0,21-21 0,-20 0 16,-22 1-16,21-1 0,-21 0 0,1-21 16,-1 0-16,-21-21 31,-21 21-31,21-21 16,-22-1-16,22 1 0,-21 0 15,0 0-15,0 0 0,0 0 16,21-1-16,0 1 0,0 0 0,0 0 15,-21 0-15,21 0 16,0-1-16,21 22 16,0 0-16,0 0 15,0 22-15,0-1 16,-21 0-16,22 0 0,-22 0 0,21 0 16,-21 1-16,0-1 0,0 0 15,0 0-15,0 0 16,-21-21-16,-1 0 0,1 0 15,-21 0-15,21 0 0</inkml:trace>
  <inkml:trace contextRef="#ctx0" brushRef="#br0" timeOffset="35511.51">7408 6668 0,'0'0'0,"-21"0"0,21-22 16,-21 22-16,42 22 31,0 20-31,0-21 16,22 21-16,-1 1 0,0-1 15,1 0-15,20 22 0,-20-1 0,20 22 16,1-21-16,-1 20 0,1 1 16,-22 0-16,21-22 0,1 22 0,-1-1 15,1 1-15,-1-21 0,1 20 0,21 1 16,-1 0-16,-20-22 0,20 22 0,-20-22 15,-1 1-15,1-1 0,-22 1 16,1-1-16,20 1 0,-42-22 16,22 22-16,-1-22 0,-21 21 0,21-20 15,-20-1-15,-1-21 0,0 22 16,0-22-16,-21 0 0,0 0 0,21 0 16,-21 0-16,21-21 15,-21-21 1,0 0-1,0 0-15,-21 21 0,0-21 16,21 0-16,-21 21 0,21-22 0,-21 1 16,21 0-16,-21 0 0,-1 0 15,22 0-15,0-1 16,-21 1-16,21 0 0,-21 0 16,21 0-1,0 0-15,0-1 16,21 44 31,0-1-32,1 0-15,-1 0 0,0 0 0,0 0 16,0 1-16,0-1 0,-21 0 0,22 0 16,-1 0-16,-21 0 0,0 1 15,0-1-15,0 0 0,0 0 16,0 0-16,-21-21 15,-1 0-15,1 0 0,0 0 16,0 0-16,0 0 16,0-21-16,-1 21 0,1-21 0,0 0 15,0 0-15,0-1 0,0 1 0,21 0 16</inkml:trace>
  <inkml:trace contextRef="#ctx0" brushRef="#br0" timeOffset="40028.37">2159 11621 0,'0'-22'31,"0"1"-31,0 0 16,0 0-16,0 0 15,0 0-15,0-22 0,0 22 0,0 0 16,-21 0-16,0 0 16,21-22-16,-22 22 0,1 0 0,0 0 15,0 0-15,0 21 0,-22 0 0,22 0 16,0 0-16,-21 0 0,21 0 16,-22 21-16,1 0 0,0 21 0,20-21 15,-20 22-15,0-1 0,21-21 16,-22 22-16,22-1 0,0 0 0,21 1 15,0-1-15,0-21 0,0 21 16,0-20-16,0 20 0,0-21 0,21 0 16,0 0-16,0-21 0,1 22 15,-1-22-15,21 0 0,-21 0 0,22 0 16,-22 0-16,0 0 16,21 0-16,-21-22 0,22 1 0,-22 0 15,0 0-15,21 0 0,-20 0 16,20-22-16,-21 1 0,21 0 0,-20-1 15,-1 1-15,0-22 0,0 1 16,0-1-16,0 1 0,-21-1 0,0 22 16,22-21-16,-22-1 0,0 22 15,0-1-15,0 1 0,0 0 0,-22-1 16,1 22-16,0-21 0,21 21 16,-21 21-16,0-21 0,0 21 0,-1 21 15,1 0-15,21 0 16,-21 0-16,21 22 15,0-1-15,-21 0 0,21 1 0,-21 20 16,21-21-16,0 22 0,0 21 16,0-22-16,0 1 0,0-1 0,0 1 15,0-22-15,0 21 0,0-20 16,0-22-16,21 21 0,-21-21 0,21 1 16,0-1-16,0 0 0,22-21 15,-22 0-15,0 0 0,21 0 0,-20 0 16,20 0-16,-21 0 0,21-21 0,-20 0 15,20-1-15,-21 1 0,21 0 16,-20 0-16,-1-21 0,0 20 16,0-20-16,0 0 0,-21 21 15,0-22-15,0 22 0,0-21 0,0 21 16,-21-1-16,0 1 0,0 21 0,0 0 16,-1 0-16,1 0 0,-21 0 15,21 0-15,0 0 0,21 21 0,0 1 16,0-1-1,0 0-15,21-21 0,0 21 16,21-21-16,-21 21 0,1 0 16,-1 1-16,21-1 0,-21 0 0,0 0 15,1 0-15,-1 22 0,-21-22 16,21 0-16,-21 21 0,21-21 0,-21 1 16,0-1-16,0 0 0,21 0 15,-21 0-15,21-21 0,1 0 16,-1 0-16,0 0 0,0 0 15,0 0-15,0-21 0,1 0 16,-1-21-16,0 20 16,0 1-16,0 0 0,-21-21 0,21 21 15,-21-22-15,22 1 0,-22 21 16,0 0-16,0-22 0,0 22 0,0 42 31,0 0-15,0 1-16,0-1 0,0 21 15,0-21-15,0 0 0,-22 1 0,22-1 16,0 0-16,0 0 0,0 0 16,0 0-16,0-42 47</inkml:trace>
  <inkml:trace contextRef="#ctx0" brushRef="#br0" timeOffset="40199.96">3027 11155 0,'0'0'0,"-21"-21"15,-1 21 1,22 21 0,0 0-16,0 0 15,0 0-15,22-21 16,-22 22-16,21-22 15</inkml:trace>
  <inkml:trace contextRef="#ctx0" brushRef="#br0" timeOffset="40564.28">3260 11324 0,'0'21'16,"-22"1"-1,22-1-15,0 0 0,0 0 0,0 21 16,0-20-16,0 20 0,0-21 16,0 21-16,0-20 0,0 20 0,0-21 15,0 0-15,0 0 0,0 1 0,0-1 16,0 0-16,22-21 16,-1 0-16,0 0 0,-21-21 15,21 21-15,0-21 16,-21-1-16,21-20 0,-21 21 15,22 0-15,-1-22 0,-21 22 0,0-21 16,21 0-16,-21-1 0,21 22 16,0-21-16,-21-1 0,0 22 0,21 0 15,1 0-15,-1 21 16,0 0 0,-21 21-16,0 0 0,0 0 15,0 1-15,0-1 16,21 0-16</inkml:trace>
  <inkml:trace contextRef="#ctx0" brushRef="#br0" timeOffset="41171.29">3662 11599 0,'0'0'0,"21"0"0,0 0 16,0 0-16,0 0 0,1-21 16,-1 0-16,0 21 0,0-21 15,0 0-15,0 0 0,1-1 16,-1 1-16,0 0 0,-21 0 15,0 0-15,0 0 16,-21 21 0,0 0-16,-1 21 0,1 0 0,0 0 15,0 0-15,0 0 0,0 1 0,-1 20 16,22-21-16,0 0 16,0 22-16,0-22 0,0 0 0,0 0 15,0 0-15,0 0 0,22-21 0,-1 22 16,0-22-16,0 0 0,0 0 15,0 0-15,22 0 0,-22 0 0,21 0 16,-21 0-16,22 0 0,-22-22 0,0 1 16,21 21-16,-20-21 0,-1 0 15,-21 0-15,21 0 0,-21-1 0,21-20 16,-21 21-16,21 0 0,-21-22 16,0 22-16,0 0 0,21-21 0,-21 21 15,22-1-15,-22 1 0,21 21 0,-21-21 16,21 21-16,0 0 15,0 0-15,0 0 0,1 0 0,-1 21 16,21 0-16,-21 1 0,22-1 0,-22 21 16,21-21-16,-21 0 0,22 22 15,-22-22-15,0 0 0,-21 21 0,0-20 16,0-1-16,0 0 0,0 0 0,0 0 16,-21-21-1,0 0-15,-1-21 16,1 0-16,21 0 15,0 0-15,0-1 0,0 1 16,0 0-16,0 0 0,0-21 16,0 20-16,0 1 0,0 0 0,0-21 15,21 21-15,1 21 0,-1-22 16,0 1-16,0 21 0,0 0 0,0 0 16,1 0-16,-1 0 0,0 0 0,0 0 15</inkml:trace>
  <inkml:trace contextRef="#ctx0" brushRef="#br0" timeOffset="41320.76">5038 11430 0,'0'-21'78,"21"21"-78</inkml:trace>
  <inkml:trace contextRef="#ctx0" brushRef="#br0" timeOffset="43016.3">5546 11663 0,'-22'0'15,"44"0"1,-1-21-16,0 0 15,0 21-15,21-43 0,-20 22 0,20 0 16,0-21-16,1 20 0,-1-20 16,0 0-16,-21-22 0,22 22 15,-22 0-15,0-22 0,0 22 0,0-1 16,-21-20-16,0 21 0,0-1 0,0 22 16,0-21-16,0 21 0,0-1 15,0 1-15,-21 21 0,0 0 16,0 0-16,0 21 0,0 1 0,21 20 15,-22 0-15,22 1 0,-21 20 16,21 1-16,-21-1 0,21 22 0,0-1 16,0 1-16,0-21 0,-21 20 0,21 1 15,-21 0-15,21-1 0,-21 1 16,21 21-16,0-22 0,0 1 16,0 0-16,0-1 0,0 1 0,0 0 15,0-1-15,0-20 0,0-1 0,0 1 16,21-22-16,-21 1 0,21-22 15,21 0-15,-21 0 0,1-21 0,20 0 16,0 0-16,-21-21 0,22 0 0,-1-22 16,0 1-16,1 0 0,-1-1 15,0 1-15,-20-21 0,20 20 0,-21-20 16,0-1-16,0 1 0,-21-1 0,0-20 16,0 20-16,-21-21 0,0 22 0,0-1 15,-21 1-15,-1 21 0,1-1 16,-22 1-16,22 21 0,-21 0 15,-1-1-15,1 1 0,-1 21 0,1 0 16,20 0-16,-20 0 0,20 0 16,22 0-16,-21 0 0,21 0 0,42 0 15,21 0 1,-21 0-16,22-21 0,-1 21 16,22-21-16,-22 0 0,21 0 0,-20-1 15,20 1-15,-20 0 0,20 0 0,-21 0 16,22 0-16,-22-1 0,1 1 15,-1 0-15,0 0 0,1 0 0,-22 21 16,0-21-16,0-1 0,-21 44 47,0-1-47,0 0 0,-21 0 0,21 0 16,0 0-16,0 1 0,0-1 15,0 0-15,0 0 0,0 0 0,21 0 16,-21 1-16,21-22 0,0 21 0,22-21 15,-22 0-15,0 0 0,21 0 16,-20 0-16,20 0 0,0-21 0,-21-1 16,22 1-16,-22 0 0,21 0 0,-21 0 15,1 0-15,-1-1 0,0-20 0,0 21 16,-21 0-16,21 0 16,-21-1-16,0 1 15,0 42 1,0 1-16,0-1 0,-21 0 15,21 0-15,-21 0 0,21 0 0,-21 1 16,21-1-16,0 0 0,0 0 16,0 0-1,21-21 1,0 0-16,0-21 0,0 21 16,1-21-16,-1 0 0,0 0 15,0 21-15,-21-22 0,21 1 0,0 21 16,1-21-16,-1 0 0,0 21 15,0 0-15,0 0 16,0 0-16,1 21 16,-22 0-16,21-21 0,-21 21 15,0 1-15,0-1 0,21-21 0,0 21 16,-21 0-16,21-21 0,0 0 16,1 21-16,20-21 0,-21 0 0,21 0 15,-20 0-15,20 0 0,0 0 0,1 0 16,-1-21-16,0 21 0,1-21 15,-1 0-15,0 0 0,1-1 0,-1 1 16,0 0-16,-21 0 0,1-21 16,-1 20-16,-21-20 0,0 21 0,0-21 15,0 20-15,0 1 0,0 0 16,-43 0-16,22 0 0,0 0 0,-21 21 16,-1 0-16,1 0 0,0 0 0,21 21 15,-22 0-15,1 21 0,0-21 16,20 1-16,-20 20 0,21-21 0,21 21 15,0-20-15,0 20 0,0-21 0,0 0 16,0 0-16,0 22 0,21-43 16,21 21-16,-20 0 0,20-21 0,-21 0 15,21 0-15,1 0 0,-1 0 0,0 0 16,-20-21-16,20 21 0,0-21 16,1 0-16,-22-22 0,21 22 15,-21-21-15,0-1 0,1 1 0,-1 0 16,-21-1-16,0-20 0,21 21 0,-21-22 15,0 22-15,0-1 0,0-20 16,0 21-16,0-1 0,0 1 0,0 21 16,0-22-16,0 22 0,-21 21 0,0 0 15,-1 0-15,1 21 16,21 1-16,-21 20 0,0 0 0,0 1 16,21-1-16,0 0 0,0 22 0,0-22 15,0 22-15,0-22 0,0 21 16,0-20-16,21-1 0,0 0 15,0 1-15,0-1 0,1-21 0,-1 0 16,21 1-16,-21-1 0,22 0 0,-22-21 16,21 0-16,0 0 0,-20 0 15,20-21-15,-21 0 0,21-1 0,-20 1 16,20 0-16</inkml:trace>
  <inkml:trace contextRef="#ctx0" brushRef="#br0" timeOffset="43196.21">7048 10837 0,'0'0'0,"-42"0"0,-64 43 16,127-43-1,1 0-15,-1 0 16,21 0-16,-21 0 0,22 0 0</inkml:trace>
  <inkml:trace contextRef="#ctx0" brushRef="#br0" timeOffset="45203.36">8467 11282 0,'0'0'0,"0"21"0,0 0 15,21-21 1,0 0-1,21 0-15,-21-21 0,1 0 16,20 0-16,0 0 0,1-1 16,-1-20-16,0 21 0,22-21 0,-22 20 15,22-20-15,-22 0 0,0 21 16,1-22-16,-22 1 0,21 0 0,-21-1 16,0 1-16,-21 21 0,0-22 0,0 22 15,0 0-15,-21 21 16,0 21-16,0 0 0,-21 1 15,20 20-15,1 21 0,0-20 0,0 20 16,0 22-16,0 0 0,-1-1 16,1 1-16,21 21 0,-21-22 0,0 22 15,0 0-15,0 0 0,-1 0 16,1 0-16,0 21 0,-21-22 16,21 1-16,-1 21 0,-20-21 0,21 0 15,-21 0-15,20 0 0,22-22 0,-21 1 16,21-22-16,0 1 0,0-22 0,0 1 15,21-22-15,1 0 0,-1-21 16,0 0-16,21 0 0,22-21 0,-22-22 16,0 1-16,22 0 0,-1-22 0,1 1 15,-1-22-15,1 22 0,-1-22 0,1-21 16,-22 21-16,1 1 0,-22-22 16,21 0-16,-42 0 0,0 22 0,0-22 15,0 21-15,-42 0 0,21 22 16,-22-1-16,-20 1 0,20 21 15,-20-1-15,-1 1 0,1 21 0,21 0 16,-22-1-16,1 22 0,20 0 0,1 0 16,21-21-16,0 21 0,-1 0 15,44 0 1,20 0-16,-21 0 0,21 0 0,1-21 16,-1 0-16,0 21 0,22-21 15,-22 21-15,22-21 0,-22-1 0,22 1 16,-22 0-16,0 0 0,1 0 0,-1 0 15,-21-1-15,0 1 0,0 0 0,1 21 16,-1-21-16,-21 42 31,0 0-31,0 0 16,0 1-16,-21 20 0,21-21 16,-22 0-16,22 22 0,0-22 0,0 0 15,0 0-15,-21 0 0,21 0 16,21-21-1,1 0-15,-22-21 16,21 0-16,0 0 0,0 0 0,21 0 16,-20-22-16,-1 22 0,0 0 15,0-21-15,0 20 0,0 1 0,1 0 16,-1 0-16,0 0 0,0 21 16,0 0-1,-21 21-15,0 0 0,21 0 16,-21 0-16,22 22 0,-22-22 0,21 0 15,-21 0-15,0 0 0,21 1 0,0-1 16,0 0-16,0 0 0,1-21 16,-1 0-16,0 0 0,0 0 0,0 0 15,22 0-15,-22 0 0,21 0 0,-21 0 16,22-21-16,-1 0 0,0 21 16,-21-21-16,22-1 0,-22 1 15,21 0-15,-21 0 0,1 0 0,-1 0 0,0-1 16,0 1-16,-21 0 0,0 0 15,0 42 17,0 0-32,0 0 0,0 1 0,0 20 15,0-21-15,0 0 0,0 0 16,0 1-16,0-1 0,21 0 0,0-21 16,1 21-16,-1-21 0,0 0 0,0 0 15,21 0-15,-20 0 0,20 0 16,0 0-16,1-21 0,-1 21 0,0-21 15,-21 0-15,22-1 0,-22 1 0,0 0 16,0 0-16,0 0 0,-21 0 16,0-1-16,0-20 0,0 21 15,-21 0-15,0 0 0,0-1 0,0 1 16,-22 0-16,22 21 0,-21 0 0,0 0 16,-1 0-16,1 0 0,21 0 15,-22 0-15,22 21 0,-21-21 0,21 43 16,0-22-16,-1 0 0,1 21 0,21-21 15,0 22-15,0-22 0,0 0 0,0 21 16,0-20-16,0-1 0,21 0 16,1 0-16,20-21 0,-21 0 0,21 21 15,1-21-15,-22 0 0,21 0 0,1 0 16,-1-21-16,0 0 16,1 0-16,-1 0 0,-21-1 0,21 1 15,-20-21-15,20 0 0,-21-1 0,0 1 16,0 0-16,1-1 0,-1-20 0,-21 20 15,0-20-15,0 21 0,0-22 16,0 22-16,0-1 0,0 1 0,0 21 16,0 0-16,0 0 0,-21 21 15,-1 21-15,1 0 16,21 0-16,0 21 0,-21 1 0,21-1 16,-21 0-16,21 1 0,0-1 15,0 22-15,0-22 0,0 0 0,0 1 16,0-1-16,0 0 0,21 1 15,-21-22-15,21 21 0,22-21 0,-22 0 16,0 1-16,21-22 0,-21 0 0,22 0 16,-22 0-16,21 0 0,1 0 15,-1 0-15,-21-22 0,21 1 0,1 0 16,-22 0-16,21 0 0,-21 0 0,1-22 16,-1 22-16,-21-21 0,0 21 15,0-1-15,0 1 0,0 42 31,-21 1-31,21-1 16,0 0 0,0 0-16,0 0 0,0 0 0,0 1 15,21-1-15,-21 0 0,21-21 0,0 21 16,0-21-16,0 0 0,1 0 16,20 0-16,-21 0 0,0 0 15,22 0-15,-22-21 0,0 0 0,0 21 16,0-21-16,-21-1 0,0 1 0,0 0 15</inkml:trace>
  <inkml:trace contextRef="#ctx0" brushRef="#br0" timeOffset="45408.16">9694 10668 0,'0'0'0,"-42"21"0,0 0 0,20-21 0,-20 22 16,42-1-1,21-21 1,0 0-16,1 0 0,-1 0 16,21 0-16</inkml:trace>
  <inkml:trace contextRef="#ctx0" brushRef="#br0" timeOffset="46551.71">9144 10668 0,'0'0'0,"-64"0"0,-168 42 15,168-42 1,43 0-16,-21 0 0,42 22 16,21-22-1,0 0-15,21 0 0,1 0 0,20 0 16,1-22-16,-1 1 0,1 0 15,-1 0-15,1 0 0,20 0 0,-20-1 16,-22 22-16,22-21 0,-22 0 0,0 0 16,-21 0-16,1 21 0,-22-21 15,-22 21-15,-20 0 16,0 0-16,-1 0 0,1 0 0,-21 21 16,-1 0-16,1-21 0,-1 21 15,1 0-15,20-21 0,-20 21 0,20 1 16,1-1-16,21-21 0,0 21 15,0-21-15,21 21 0,21 0 16,0-21-16,0 0 0,21 21 16,1-21-16,-1 0 0,0 22 15,22-22-15,-22 0 0,1 21 0,-1-21 16,-21 21-16,21 0 0,-20-21 0,-22 21 16,0 22-16,0-22 0,0 0 15,-22 21-15,1 1 0,0-1 0,-21 0 16,21 22-16,-22-22 0,22 22 15,-21-1-15,21 1 0,-1-22 0,22 0 16,0 1-16,0-1 0,0 0 16,0 1-16,22-22 0,20 0 0,-21 0 15,21 0-15,1-21 0,-1 0 0,22 0 16,-1 0-16,-21 0 0,43-21 16,-21 0-16,-1 0 0,1 0 0,20-22 15,-20 22-15,-1-21 0</inkml:trace>
  <inkml:trace contextRef="#ctx0" brushRef="#br0" timeOffset="46768.23">10393 10562 0,'0'43'15,"0"-22"1,0 21-16,21 0 0,0 1 0,-21-1 15,0 0-15,21 1 0,-21-1 0,21 0 16,-21 1-16,0-1 0,0 0 0,0-20 16,22 20-16,-1-21 0,0 21 15,0-42-15,0 22 0,0-22 0,22 0 16,-1 0-16</inkml:trace>
  <inkml:trace contextRef="#ctx0" brushRef="#br0" timeOffset="47192.28">12933 10075 0,'0'0'0,"0"106"15,-21-42 1,-1-22-16,1 43 0,-21-22 0,21 22 15,0 0-15,-22-1 0,22 1 0,-21 0 16,21 20-16,-1-20 0,1 21 16,0-21-16,21-1 0,0 1 15,0-22-15,0 1 0,21-1 0,0-20 16,1-1-16,20 0 0,0 1 0,22-22 16,-22 0-16,22-21 0,20 0 0,-20 0 15,-1 0-15,22-21 0,-22 21 16,1-42-16,-1 20 0</inkml:trace>
  <inkml:trace contextRef="#ctx0" brushRef="#br0" timeOffset="47425.32">13801 10816 0,'0'0'16,"0"-42"-16,-22 0 0,1 20 16,0 1-16,21 0 0,-21 21 0,0 0 15,0 21-15,-1 0 0,1 22 0,0-22 16,21 21-16,0 1 0,-21-1 15,21 21-15,-21-20 0,21 20 0,0-20 16,0 20-16,0-21 0,0 1 0,0-1 16,0 0-16,0 1 0,0-22 0,0 0 15,0 0-15,21 0 0,0-21 16,0 0-16,0 0 16,-21-21-16,22 21 0,-22-42 0,0 21 15,0 0-15</inkml:trace>
  <inkml:trace contextRef="#ctx0" brushRef="#br0" timeOffset="47831.36">13674 10901 0,'0'0'0,"0"-42"0,0-85 16,0 84-16,0 22 15,21-21-15,0 21 0,0 21 0,0-22 16,0 22-16,1 0 0,-1 0 0,0 0 16,0 22-16,0-1 0,0 0 15,1 21-15,-22-21 0,0 1 0,0 20 16,0 0-16,0-21 0,-22 22 0,1-22 15,0 0-15,-21 21 0,21-20 16,-1-1-16,-20 0 0,21-21 0,0 21 16,42-21 15,21 0-15,-21 0-16,1 0 0,20 0 0,-21 0 15,21 0-15,-20 0 0,20 0 0,0 0 16,-21 21-16,22-21 0,-22 21 0,0 1 15,0-1-15,0 0 0,-21 0 16,0 0-16,0 0 0,0 1 0,-21-1 16,0 0-16,0 0 0,-21 0 0,-1 0 15,1 1-15,0-1 0,-1-21 16,1 21-16,21-21 0,-22 0 16,22 0-16,0 0 0,21-21 15,42 0 1,-20-1-16,20-20 0,-21 21 15,21-21-15,1-1 0</inkml:trace>
  <inkml:trace contextRef="#ctx0" brushRef="#br0" timeOffset="48336.25">14457 10922 0,'0'0'0,"21"0"0,-21 21 16,0 0-16,0 1 15,-21-1-15,21 21 0,-21-21 16,-1 0-16,22 1 0,0-1 15,0 21-15,0-21 0,0 0 0,0 1 16,0-1-16,43 0 0,-22-21 16,0 0-16,0 0 0,22 0 15,-22 0-15,21 0 0,0 0 0,-20-21 16,20 0-16,0-1 0,-21-20 0,22 21 16,-22 0-16,0-22 0,0 22 15,-21-21-15,0 21 0,21 0 0,-21-22 16,22 22-16,-22 0 0,0 0 0,0 42 47,0 0-47,-22 0 0,22 0 0,-21 22 15,21-1-15,0 0 0,-21 1 16,0 20-16,21 1 0,-21-22 0,21 22 16,0-1-16,0 1 0,0 20 0,0-20 15,0-1-15,0 1 0,0-1 0,0 22 16,0-22-16,0 1 0,0 21 15,-21-22-15,-1 1 0,22-1 0,-21-21 16,0 1-16,0-1 0,-21 0 0,20-20 16,1-1-16,-21-21 0,21 0 15,0 0-15,-22 0 0,22 0 0,-21-21 16,-1-1-16,22 1 0,-21-21 16,21 0-16,-22-1 0,22 1 0,21-22 15,0 22-15,0-21 0,0-1 16,21 1-16,1-1 0,20 1 0,0-1 15,1 1-15,-1-1 0,21 1 0</inkml:trace>
  <inkml:trace contextRef="#ctx0" brushRef="#br0" timeOffset="48572.14">15219 11134 0,'0'106'15,"0"-85"1,0 0-16,0 0 0,21-21 31,0 0-31,-21-21 0,21 21 0,0-21 16,1 0-16,-1-1 0,-21-20 0,0 21 15,0 0-15,0 0 0,0-1 16,0 1-16,0 0 0,-21 21 16,-1 0-16,1 0 0,0 0 15,0 0-15,0 0 0,0 0 16</inkml:trace>
  <inkml:trace contextRef="#ctx0" brushRef="#br0" timeOffset="48936.3">16722 10224 0,'0'0'0,"0"-22"0,0 1 0,0 42 31,-22 1-31,1 20 16,21 0-16,-21 22 0,0-22 0,0 22 15,0-1-15,-1-21 0,1 22 0,0-1 16,0-20-16,0 20 0,0-20 16,-1-1-16,22 0 0,0 1 0,0-22 15,0 21-15,0-21 0,0 0 0,22 1 16,-1-1-16,0-21 0,0 0 16,21 0-16,-20 0 0,-1 0 0,21 0 15,-21-21-15,0-1 0,1 1 0,-1 21 16</inkml:trace>
  <inkml:trace contextRef="#ctx0" brushRef="#br0" timeOffset="49100.34">16256 10837 0,'-85'0'16,"170"0"-16,-149 0 16,86-21-1,20 21-15,0 0 0,22 0 0,-22 0 16,22 0-16,-1 0 0,1 0 0,-1-21 15,1 21-15,-1 0 0,1 0 16,-1 0-16,1-21 0</inkml:trace>
  <inkml:trace contextRef="#ctx0" brushRef="#br0" timeOffset="49959.63">17357 10964 0,'21'0'31,"0"0"-15,0 0-16,0-21 0,0 21 16,-21-21-16,0 0 0,22 0 0,-22 0 15,0-1-15,0 1 16,0 0-16,-22-21 0,1 21 16,0 21-16,-21-22 0,21 1 0,-1 21 15,-20 0-15,21 0 0,-21 0 16,20 0-16,-20 21 0,21 1 0,-21-1 15,20 0-15,1 0 0,0 21 0,0-20 16,21-1-16,0 21 0,0-21 16,0 0-16,0 1 0,0-1 0,0 0 15,21 0-15,0 0 0,0-21 0,22 0 16,-22 0-16,21 0 0,1 0 16,-1 0-16,0 0 0,1-21 0,-1 21 15,0-21-15,-21 0 0,22 0 0,-1 21 16,-21-22-16,0 1 0,1-21 15,-1 21-15,0 0 0,-21-1 16,21 1-16,-21 0 0,0 0 0,0 0 16,-21 21-1,0 0-15,21 21 16,-21 0-16,-1 0 0,22 0 0,0 1 16,0 20-16,0-21 0,0 0 0,0 0 15,0 22-15,0-22 0,0 0 16,0 0-16,43 0 0,-22 1 0,0-22 15,21 21-15,1-21 0,-1 0 16,0 0-16,22 0 0,-22 0 0,1 0 16,20 0-16,1-21 0,-22-1 15,0 1-15,1 0 0,-1 0 0,-21 0 16,0 0-16,0-1 0,-21 1 0,0-21 16,0 21-16,0-22 0,0 22 15,-21 0-15,-21 0 0,21 0 0,-22 21 16,1 0-16,0 0 0,-1 0 0,1 0 15,0 0-15,21 0 0,-22 21 16,22 0-16,-21 0 0,21-21 0,-1 21 16,22 1-16,0-1 0,0 0 0,0 0 15,0 0-15,0 0 16,22 22-16,-1-22 0,0 0 16,0 21-16,21-20 0,-20 20 0,20 0 15,-21 1-15,0 20 0,0-21 0,1 1 16,-1 20-16,-21-20 0,0 20 15,0-21-15,0 22 0,0-22 0,0 22 16,-21-1-16,21 1 0,-43-1 0,22 1 16,0-1-16,-21 1 0,-1-1 15,1-20-15,0-1 0,-1 0 0,1-21 16,0 1-16,20-1 0,-20 0 0,0-21 16,21 0-16,-1 0 0,1-21 0,21 0 15,0-22-15,0 1 0,0 0 16,0-1-16,21-20 0,1-1 15,20 1-15,-21-22 0,21 22 0</inkml:trace>
  <inkml:trace contextRef="#ctx0" brushRef="#br0" timeOffset="51464.23">18436 10837 0,'0'0'0,"21"-21"0,22-42 16,-22 42-16,-21-1 15,21 22-15,-21 22 16,0-1-16,0 0 15,0 0-15,0 21 0,0-20 16,0-1-16,0 0 0,0 21 0,0-21 16,0 1-16,0-1 0,0 0 15,0 0-15,21-42 47,0 21-47,0-21 0,-21 0 16,22-1-16,-1-20 0,0 21 0,21 0 15,-21-22-15,1 22 0,-1 0 0,0 0 16,0 0-16,-21 0 0,21-1 16,0 22-16,-21 22 15,0-1-15,0 0 16,22 0-16,-22 0 16,0 22-16,0-22 0,21 0 0,-21 21 15,0-21-15,0 1 0,21-1 0,0 0 16,-21 0-16,21 0 0,0 0 15,1-21-15,-1 0 0,21 22 0,-21-22 16,22 0-16,20 0 0,-21 0 0,1 0 16,20-22-16,-20 1 0,20 0 15,-21 21-15,1-21 0,-1-21 0,0 20 16,-20 1-16,-1-21 0,0 21 0,-21-22 16,21 1-16,-21 21 0,0-21 15,0 20-15,-42-20 0,21 21 0,-1 0 16,-20 21-16,0 0 0,-1 0 15,22 0-15,-21 0 0,0 0 0,-1 21 16,1 0-16,21 21 0,-22-20 16,22 20-16,21-21 0,0 21 0,0-20 15,0 20-15,0-21 0,0 0 0,21 22 16,1-22-16,-1 0 0,0 0 16,21-21-16,1 21 0,-1-21 0,-21 0 15,21 0-15,1 0 0,-1 0 0,0 0 16,-20-21-16,20 21 0,-21-21 15,0 0-15,0 0 0,1-1 0,-1 1 16,0-21-16,-21 21 0,21 0 16,-21-22-16,0 22 0,0 0 15,-21 21 1,0 21-16,0-21 16,21 21-16,0 0 0,-22 1 15,22-1-15,-21 21 0,21-21 0,0 0 16,0 1-16,0-1 0,0 0 15,21 0-15,1-21 0,-1 0 0,21 0 16,-21 0-16,22 0 0,-22 0 16,21 0-16,-21 0 0,0 0 0,22 0 15,-22-21-15,0 0 0,0 21 0,0-21 16,1-1-16,-1 1 16,-21-21-16,0 21 0,21 0 0,-21-1 15,0 1-15,-21 42 31,21 1-31,-21-1 0,21 0 16,0 0-16,0 0 0,-22 0 0,22 1 16,0-1-16,-21 0 15,21 0-15,0 0 16,21-21 0,1 0-1,-1-21-15,-21 0 0,21 21 0,0-21 16,0 0-16,0-1 0,1 22 15,20-21-15,-21 0 0,21 0 0,-20 0 16,-1 0-16,0-1 0,0 22 16,0 0-16,-21 22 15,0-1 1,0 0-16,0 0 0,0 0 16,0 0-16,0 1 0,0-1 0,0 0 15,0 0-15,0 0 0,21 0 16,1-21-16,-1 22 0,0-22 15,0 0-15,0 0 0,22 0 0,-22 0 16,21 0-16,-21 0 0,22 0 16,-22 0-16,21-22 0,-21 1 0,22 21 15,-22-21-15,0 0 0,0-21 16,0 20-16,0 1 0,1 0 0,-22-21 16,0 21-16,0-1 0,0 1 0,0 0 15,0 42 1,0 0-1,-22 1-15,22-1 0,-21 21 0,21-21 16,0 0-16,0 1 0,0-1 0,0 0 16,0 0-16,21 0 0,1 0 15,-1 1-15,0-1 0,0-21 0,21 0 16,-20 0-16,20 0 0,-21 0 16,21 0-16,1 0 0,-1 0 15,-21-21-15,22-1 0,-1 1 0,-21 0 16,21 0-16,-20 0 0,-1-22 0,0 22 15,0-21-15,-21 21 0,0-22 16,0 22-16,0 0 0,0 0 0,0 0 16,-21 21-16,0 0 0,0 0 15,-22 0-15,22 21 0,-21 0 0,21 0 16,-1 0-16,1 22 0,0-22 16,21 0-16,0 21 0,0-20 0,0-1 15,0 0-15,0 0 0,21 0 0,0-21 16,1 21-16,-1-21 0,0 0 15,0 0-15,21 0 0,-20 0 16</inkml:trace>
  <inkml:trace contextRef="#ctx0" brushRef="#br0" timeOffset="51916.32">22796 9821 0,'0'0'0,"0"-21"0,-84 42 31,41 22-31,1-1 0,0 0 0,-1 22 16,1-22-16,0 22 0,-1 20 0,22-20 15,-21 21-15,21-22 0,0 22 16,-1-22-16,1 1 0,21-1 0,0 1 15,0-22-15,0 22 0,0-22 0,21 0 16,1-21-16,20 22 0,-21-22 0,43 0 16,-22 0-16,0 0 0,22-21 15,-1 0-15,-20 0 0,20 0 0,1 0 16,-22-21-16,21 0 0,-20 0 0,-1 0 16,0 0-16,1-22 0</inkml:trace>
  <inkml:trace contextRef="#ctx0" brushRef="#br0" timeOffset="52104.03">23241 10583 0,'0'0'0,"0"-21"0,-21 21 16,0 21-16,21 1 0,-22 20 15,22-21-15,-21 21 0,0-20 16,21 20-16,0-21 0,0 21 0,-21-20 16,21 20-16,0-21 0,0 0 0,0 0 15,0 1-15,21-22 31,0-22-31,-21 1 16,21 0-16,-21 0 0,0 0 0</inkml:trace>
  <inkml:trace contextRef="#ctx0" brushRef="#br0" timeOffset="52260.19">23199 10308 0,'0'0'0,"-43"-21"15,22 21 1,21 21 15,21-21-31,0 21 0</inkml:trace>
  <inkml:trace contextRef="#ctx0" brushRef="#br0" timeOffset="52700.07">23643 10478 0,'0'21'15,"-21"-21"-15,21 21 16,-21 0-16,21 0 0,0 0 0,0 22 16,-21-22-16,21 0 0,-22 21 0,22-20 15,0-1-15,0 21 16,0-21-16,-21 0 0,21 1 0,0-1 15,0 0-15,-21-21 0,21 21 0,0-42 32,0 0-17,0 0-15,0-1 0,21 1 16,0-21-16,1 21 0,-1 0 16,0-22-16,0 1 0,0 21 0,0-22 15,1 22-15,20 0 0,-21 0 0,0 0 16,22 21-16,-22 0 0,0 0 15,0 0-15,0 21 0,-21 21 0,21-21 16,-21 1-16,0 20 0,0-21 0,0 21 16,0-20-16,0 20 0,0-21 15,0 0-15,0 22 0,0-22 16,0 0-16,0 0 0,22 0 16,-1-21-1,0 0-15,0 0 0,21 0 16,-20 0-16,-1-21 0,0 21 0,21-21 15</inkml:trace>
  <inkml:trace contextRef="#ctx0" brushRef="#br0" timeOffset="53028.29">24469 10520 0,'0'0'0,"0"-21"0,0 42 16,-22 0-1,1 0-15,21 0 0,0 22 0,-21-1 16,21 0-16,-21 22 0,21-22 0,0 22 15,0-22-15,0 22 0,0 20 0,0-20 16,0-1-16,0 22 0,-21 0 16,0-22-16,21 22 0,-22-22 0,1 22 15,0 0-15,21-22 0,-21 22 0,0-1 16,0-20-16,21 21 0,-22-22 16,1 22-16,0-43 0,0 22 0,21-22 15,-21 0-15,0 1 0,-1-22 0,22 0 16,0 0-16,-21-21 0,0 0 15,21-21 1,0 0-16,0-22 0,0 22 0,0-21 16,0-22-16,21 22 0,0-21 0,1-1 15,-1-21-15,21 1 0,-21-1 0,22 0 16,-22-20-16,21 20 0,0-21 16</inkml:trace>
  <inkml:trace contextRef="#ctx0" brushRef="#br0" timeOffset="53288.26">24447 10795 0,'0'0'0,"0"-63"0,0-1 0,0 1 15,0 20-15,0 1 0,0 0 0,0 20 16,22-20-16,-22 21 0,21 21 0,0-21 16,0 21-1,0 0-15,0 0 0,1 21 0,-1 0 16,0 0-16,-21 0 0,21 22 0,-21-1 16,0 0-16,0 1 0,0-1 15,0 0-15,0-20 0,-21 20 0,0-21 16,0 21-16,-1-20 0,1-1 0,0 0 15,0-21-15,0 0 0,0 21 16,-1-21-16,1 0 0,21-21 31,21 21-31,1-21 0,-1 21 16,0-21-16,21-1 0,-21 1 16,22-21-16,-1 21 0,0-22 0</inkml:trace>
  <inkml:trace contextRef="#ctx0" brushRef="#br0" timeOffset="53888.27">24998 10541 0,'0'21'32,"0"0"-32,0 1 0,-21-1 0,-1 0 15,1 0-15,21 0 0,-21 0 0,21 22 16,-21-22-16,21 0 0,0 0 16,0 0-16,0 1 0,0-1 15,21-21-15,0 0 0,0 0 0,-21 21 16,43-21-16,-22 0 0,0 0 15,21 0-15,-20-21 0,-1 21 16,21-21-16,-21-1 0,22 1 0,-22 0 16,21-21-16,-21 21 0,0-1 0,22-20 15,-22 21-15,-21 0 0,0 0 16,21-1-16,-21 44 16,-21-1-1,21 0-15,0 0 0,0 0 16,0 22-16,0-22 0,0 0 0,0 0 15,0 0-15,0 0 0,0 1 0,0-1 16,21-21-16,0 21 16,0-21-16,1 0 0,-1 0 0,21 0 15,-21 0-15,0 0 0,22 0 0,-22-21 16,0 0-16,0-1 0,0 1 0,1 0 16,20-21-16,-21 21 0,0-43 15,0 22-15,1-22 0,-1 22 0,0-22 16,0 1-16,0-1 0,0 22 0,1-21 15,-1 20-15,-21 1 0,0 21 16,0 0-16,0-1 0,-21 44 16,-1 20-1,1-21-15,0 21 0,0 1 16,0-1-16,0 0 0,-1 22 16,22-22-16,-21 22 0,21-22 0,-21 0 15,21 1-15,0-1 0,0 0 16,0 1-16,0-22 0,0 21 0,0-21 15,21 1-15,0-1 0,1 0 0,-1 0 16,0-21-16,0 0 0,21 0 16,-20 0-16,-1 0 0,0 0 0,0 0 15,0 0-15,0-21 0,1 21 0,-22-21 16</inkml:trace>
  <inkml:trace contextRef="#ctx0" brushRef="#br0" timeOffset="54068.6">25612 10435 0,'0'0'0,"-22"-21"0,22 0 16,22 21-1,-1 0-15,21 0 0,-21-21 0,22 21 16,-1 0-16,21 0 0,-20 0 0,20 0 16,-20 0-16,20 0 0,-21 0 15,1-21-15,-22 21 0,0 0 0,-21-22 16,0 1-16</inkml:trace>
  <inkml:trace contextRef="#ctx0" brushRef="#br0" timeOffset="54400.29">23537 9843 0,'-148'42'31,"127"-21"-31,0 0 0,0-21 16,-1 21-16,1 1 0,21-1 16,0 0-16,0 0 0,0 0 0,0 0 15,21 1-15,1-22 0,20 21 0,0 0 16,1-21-16,-1 21 0</inkml:trace>
  <inkml:trace contextRef="#ctx0" brushRef="#br0" timeOffset="54667.92">26416 10033 0,'-21'0'31,"0"21"-31,-1 0 16,1-21-16,21 22 0,-21-1 15,0 0-15,0-21 0,0 21 16,-1 0-16,1 0 0,21 1 0,0-1 16,0 0-16,0 0 0</inkml:trace>
  <inkml:trace contextRef="#ctx0" brushRef="#br0" timeOffset="55048.3">26691 9546 0,'0'0'0,"-21"0"0,42 0 31,0 21-31,22 1 0,-22-1 16,21 0-16,0 21 0,22 1 0,-43-1 16,21 0-16,1 1 0,-22-1 15,0 21-15,-21-20 0,0 20 16,0 1-16,0-1 0,0 1 0,-21 20 15,0-20-15,0-1 0,-22 1 0,1-1 16,0 1-16,-1-22 0,-20 1 16,20-1-16,-20 0 0,21-21 0,-22 1 15,22-1-15,-1 0 0,1 0 0,0-21 16,-1 0-16,22 0 0,0 0 16,42-21-1</inkml:trace>
  <inkml:trace contextRef="#ctx0" brushRef="#br0" timeOffset="55752.22">27199 9356 0,'0'0'0,"42"-21"16,-20 21-16,20 0 0,0 0 15,1 0-15,-1 0 0,0 0 0,1 0 16,-1 0-16,21 0 0,-20 0 0,-1 0 16,0 0-16,-20 21 0,20-21 15,-21 21-15,0 0 0,22-21 0,-22 21 16,-21 0-16,21 1 0,-21-1 16,0 21-16,0-21 0,0 22 0,0 20 15,0-21-15,-21 22 0,21-1 0,-21 1 16,-1-1-16,1 1 0,0-1 15,21 1-15,-21 21 0,0-22 0,0 22 16,-1-22-16,1 1 0,21 20 16,0-20-16,-21-1 0,21 1 15,0-22-15,-21 22 0,21-22 0,-21 0 16,0 1-16,21-1 0,-22 0 0,1-20 16,-21-1-16,21 21 0,0-42 15,-22 21-15,22 0 0,-21-21 0,-1 0 16,1 0-16,-21 22 0,20-22 0,1 0 15,-22 0-15,22 0 0,0 0 16,-1-22-16,22 22 0,0-21 0,21 0 16,0 0-16,21 0 15,22 0-15</inkml:trace>
  <inkml:trace contextRef="#ctx0" brushRef="#br0" timeOffset="56068.29">28257 10710 0,'-21'0'0,"21"-21"15,0 0-15,-21 0 16,21 0-1,0 0 1,0-1-16,21 22 16,-42 0 15,0 0-31,21 22 0,-21-22 16,21 21-16,-21-21 0,21 21 15,21-21 1,0 0-16</inkml:trace>
  <inkml:trace contextRef="#ctx0" brushRef="#br0" timeOffset="57831.35">28829 10880 0,'42'0'32,"-21"0"-32,22-21 0,-22-1 0,21 1 15,22 0-15,-22 0 0,22 0 0,-22-22 16,21 1-16,1 0 0,-1-1 15,-20 1-15,20-21 0,-20 20 0,20 1 16,-21-22-16,1 22 0,-22 0 0,0 21 16,-21-1-16,0 1 0,0 0 15,-21 21-15,-21 0 0,20 0 16,-20 21-16,21 0 16,-21 1-16,20 20 0,1 0 0,21 1 15,0-1-15,0 0 0,0 1 0,0-1 16,21 0-16,1 22 0,-1-22 15,0 0-15,0-20 0,0 20 0,0-21 16,1 21-16,-22-20 0,0-1 0,0 0 16,0 0-1,-22-21-15,1 0 0,0 0 0,0 0 16,-21-21-16,20 0 0,1 21 0,0-21 16,0-1-16,-21 1 0,20 0 15,1 21-15,21-21 16,-21 21-16,21 21 31,0 0-31,21-21 0,0 0 16,1 21-16,-1-21 0,0 0 0,0 0 15,21 0-15,1 0 0,-1 0 16,0 0-16,1 0 0,-1 0 0,22 0 16,-22 0-16,0 0 0,22-21 15,-22 21-15,0-21 0,1 0 0,-22 21 16,0-21-16,0 0 0,0-1 0,-21-20 15,0 21-15,0 0 0,0 0 16,0-1-16,-21 22 16,0 0-16,0 22 15,0-1-15,0 0 0,-1 0 16,1 0-16,0 0 0,0 1 0,0-1 16,21 0-16,0 0 0,0 0 15,0 0-15,0 1 0,21-22 16,0 0-16,0 0 0,0 0 15,1 0-15,-1 0 16,0 0-16,0 0 0,0 0 0,0-22 16,1 1-16,-1 21 0,0-21 0,0 0 15,0 0-15,-21 0 0,21 21 16,1-22-16,-22 1 0,21 21 16,0 0-16,-21 21 31,0 1-31,0-1 0,0 0 15,0 0-15,0 0 16,0 0-16,0 1 0,0-1 16,21-21-16,0 0 15,0 0-15,1 0 16,-1 0-16,0 0 0,21 0 0,-21 0 16,1-21-16,-1 21 0,21-22 0,-21 22 15,0-21-15,1 0 0,-1 0 16,0 0-16,0 21 0,0-21 15,-21-1-15,21 22 0,-21-21 16,22 21 0,-1 0-1,0 0 1,0 0 0,0 0-16,0 0 0,1 0 15,-1 0-15,0 0 16,0 0-16,0 0 15,0 0 1,-21-21 0,0 0-16,0 0 0,0 0 15,-21 21 1,0 0 0,0 0-16,0 0 15,0 0-15,-1 0 16,22 21-16,-21-21 0,21 21 31,0-42 47,0 0-62,-21 21-1</inkml:trace>
  <inkml:trace contextRef="#ctx0" brushRef="#br0" timeOffset="59060.26">30226 10202 0,'0'0'0,"0"-21"0,85-42 16,-85 42-16,21 21 15,-21-22-15,-43 22 32,22 0-32,-21 22 0,21-1 15,-22 0-15,1 21 0,0 1 16,-1-1-16,1 0 0,21 1 0,-21 20 15,20-21-15,1 1 0,0-1 16,21 0-16,0 1 0,0-1 0,0-21 16,0 22-16,0-22 0,0 0 0,21 0 15,0 0-15,1 0 0,-1-21 16,21 22-16,-21-22 0,22 0 0,-1 0 16,0 0-16,22 0 0,-22 0 15,0 0-15,1 0 0,20-22 0,-20 1 16,-1 0-16,0 0 0,-21 0 0,22 0 15,-1-22-15,-21 1 0,22-22 16,-22 22-16,21-21 0,-21-1 16,0 1-16,1 20 0,-1-20 0,0-1 15,0 22-15,-21 0 0,0 20 16,0-20-16,0 21 0,0 0 0,-21 21 16,0 21-1,-22 21-15,22-21 0,0 22 0,0-22 16,21 21-16,-21 1 0,21 20 15,-21-21-15,21 1 0,0 20 0,0-20 16,0-1-16,0 0 0,0 1 0,0-1 16,0 0-16,0-21 0,0 22 15,0-22-15,0 0 0,0 0 16,0 0-16,21 1 16,0-22-16,0 0 15,0 0-15,0 0 0,1 0 0,-1 0 16,0 0-16,0-22 0,0 1 15,0 21-15,1-21 0,-1 21 0,0-21 16,-21 0-16,21 21 0,-21-21 16,21 21-16,-21-22 0,21 1 15,1 0 1,-22 0-16,0 42 31,0 0-15,0 0-16,0 1 15,0-1-15,0 0 0,0 0 16,0 0-16,0 0 16,21-21-1,0 0-15,0 0 16,0 0-16,0-21 0,1 21 0,-1-21 16,0 21-16,0-21 0,-21 0 0,21-22 15,0 22-15,1 0 0,-22 0 16</inkml:trace>
  <inkml:trace contextRef="#ctx0" brushRef="#br0" timeOffset="59228.18">31348 10266 0,'0'0'0,"-21"0"0,-43 21 32,64 0-32,0 0 15,0 1-15,0-1 0,0 0 16,21-21-1,0 0 1,1 0-16,-1 0 0</inkml:trace>
  <inkml:trace contextRef="#ctx0" brushRef="#br0" timeOffset="59960.3">31623 10456 0,'-21'22'16,"0"-1"-16,-1-21 0,22 21 0,-21-21 16,21 21-16,-21 0 0,21 0 15,-21 1-15,21-1 0,0 0 16,0 0-16,0 0 0,0 0 16,0 1-16,0-1 15,0 0-15,0 0 16,21-21-16,0 21 15,0-21-15,1 0 16,-1 0-16,0 0 0,21 0 0,-21 0 16,22 0-16,-22-21 0,0 0 15,21 0-15,-20 0 0,-1-22 0,0 1 16,0 0-16,0-1 0,-21-20 16,21 20-16,1-20 0,-1 21 0,-21-1 15,0 1-15,21 0 0,-21 20 16,21 1-16,-21 0 0,0 42 31,0 0-31,0 1 0,0-1 0,0 21 16,0 0-16,0 1 0,-21-22 15,0 21-15,0 1 0,21-1 16,-22 0-16,1-21 0,0 22 0,21-22 16,-21 0-16,21 0 0,-21 0 15,21 1-15,-21-22 0,21 21 0,21-42 47,21 21-47,-21-22 0,0 22 16,22-21-16,-1 0 0,0 0 0,-20 21 15,20-21-15,0 0 0,-21 21 16,1 0-16,-1 0 0,0 0 16,-42 0-1,0 0-15,-1 0 16,1 21-16,-21 0 0,21-21 0,0 21 15,-22-21-15,22 21 0,0-21 16,0 21-16,21 1 0,-21-1 16,21 0-16,0 0 15,0 0-15,0 0 16,21-21 0,0 0-16,0 0 15,0 0-15,0 0 0,1 0 0,-1 0 16,21 0-16,0 0 15,1 0-15,-1-21 0,0 0 0</inkml:trace>
  <inkml:trace contextRef="#ctx0" brushRef="#br0" timeOffset="60204.3">32851 10287 0,'0'0'0,"0"-21"0,21 0 15,-21 42 1,0 0-16,-21 0 0,-1 22 15,1-1-15,0 0 16,0 1-16,0-1 0,0 0 0,-1 1 16,1-1-16,21 0 0,0 1 15,0-22-15,0 21 0,0 0 0,0-20 16,0-1-16,0 21 0,0-21 16,21 0-16,1 1 0,-1-22 15,0 0-15,0 0 16,0 0-16,0-22 0,1 1 0,-22 0 15</inkml:trace>
  <inkml:trace contextRef="#ctx0" brushRef="#br0" timeOffset="60448.37">33401 10245 0,'0'0'0,"42"0"16,-21 21-16,1 0 0,-1 0 15,0 0-15,-21 22 0,0-22 16,0 21-16,0-21 0,0 22 0,0-1 16,0 0-16,-42 1 0,20-1 15,-20 0-15,0 1 0,-1-22 0,1 21 16,-21-21-16,20 1 0,-20-1 16,20 0-16,-20 0 0,21 0 15,-1 0-15,1-21 0,0 0 0,-1 0 16,1 0-16,-22 0 0,22 0 15</inkml:trace>
  <inkml:trace contextRef="#ctx0" brushRef="#br0" timeOffset="62112.44">14817 5906 0,'-22'0'16,"22"21"46,0 0-46,0 0-1,0 0 1,0 0-16,0 1 16,0-1-16,22-21 0,-22 21 15,21 0-15,-21 0 0,0 0 16,0 1-16,0-1 0,21-21 15,-21 21-15,21-21 16,-21 21 0,21-21 15,0 0-31,1 0 16,-1 0-16,0 0 0,21 0 15,1 0-15,20 0 0,1-21 0,-1 0 16,1 21-16,20-21 0,1-1 15,0 1-15,-1-21 0,22 21 16,0 0-16,-21-22 0,20 22 0,1-21 16,-21-1-16,0 22 0,-22-21 0,1 21 15,-1 0-15,-21-1 0,1 1 16,-22 0-16,0 21 0,-42 0 31,0 0-15,0 0-16,-1 0 0,1 0 0,21 21 15,-21-21 1,0 0-16,0 21 0,0 1 16,-1-1-16</inkml:trace>
  <inkml:trace contextRef="#ctx0" brushRef="#br0" timeOffset="62640.28">14478 7197 0,'0'0'0,"0"21"15,0 0-15,0 0 16,0 0-16,0 22 0,0-22 15,0 21-15,0-21 0,0 22 0,0-1 16,0-21-16,0 0 0,0 1 16,0-1-16,0 0 0,21 0 0,0-21 15,0 0-15,22 0 0,-1 0 0,0-21 16,1 21-16,20-21 0,22 0 0,-22-1 16,22-20-16,21 21 0,-21-21 15,-1-1-15,22 1 0,-21 0 0,21-1 16,-22 22-16,1-21 0,0-1 0,-1 22 15,1 0-15,-22 0 0,-20 0 16,-1 21-16,0 0 0,-20-21 16,-1 21-16,-42 0 15,-1 21 1,1-21-16</inkml:trace>
  <inkml:trace contextRef="#ctx0" brushRef="#br0" timeOffset="63023.33">14160 9102 0,'0'0'0,"22"0"0,-1-21 15,21-1-15,-21 1 0,22 0 0,-1 0 16,0 21-16,1-21 0,-1 0 15,0-1-15,1 1 0,-1 21 16,-21-21-16,21 21 0,-20-21 0,-1 21 16,0 0-16,-42 0 31</inkml:trace>
  <inkml:trace contextRef="#ctx0" brushRef="#br0" timeOffset="82176.23">2180 2815 0,'0'0'0,"-190"21"31,168-21-31,-20 0 0,0 0 0,-1 0 16,22 0-16,-21 0 0,0 0 15,-1 0-15,22 0 0,-21 0 0,-1 0 16,22 0-16,-21 0 0,21 0 16,0 0-16,-1 0 0,1 0 0,0 0 15,0 0-15,42 0 63,0 0-48,0 0-15,22 0 0,-1 0 0,0 0 16,1 0-16,20 0 0,1 0 0,-1 0 16,22 0-16,-22 0 0,22 22 15,0-22-15,21 0 0,-1 0 0,1 0 16,0 0-16,0 0 0,0 0 16,0 0-16,-1 0 0,1 0 0,21 0 15,-21 0-15,21 0 0,-21 0 0,21 0 16,0 0-16,-21 0 0,21 0 15,-21 0-15,21 0 0,0 0 16,0 0-16,0 0 0,0 0 0,0 0 16,-22 0-16,22 0 0,0 0 0,-21 0 15,0 0-15,21 0 0,-21 0 16,-21 0-16,20-22 0,-20 22 0,0 0 16,-22 0-16,1 0 0,-1 0 0,1 0 15,-22 0-15,0 0 0,-20 0 16,-1 0-16,0 0 0,0 0 0,-42 0 94,42 0-79</inkml:trace>
  <inkml:trace contextRef="#ctx0" brushRef="#br0" timeOffset="83279.95">13906 2731 0,'0'0'0,"-21"-22"0,-63 22 16,62-21-16,1 21 15,0 0-15,0 0 0,21-21 16,-21 21-16,21-21 16,-21 21-16,42 21 62,0-21-46,0 0-16,0 0 0,0 0 15,22 21-15,-1-21 0,0 0 0,1 0 16,20 0-16,1 0 0,-1 21 0,22-21 16,0 0-16,-22 0 0,22 0 15,-1 0-15,22 22 0,-21-22 0,21 0 16,0 0-16,21 0 0,-22 21 0,22-21 16,0 0-16,-21 0 0,21 0 15,21 0-15,-21 21 0,22-21 0,-22 0 16,21 0-16,0 0 0,0 0 15,0 0-15,0 0 0,1 0 16,-1 0-16,0 0 0,0 0 0,-21 0 16,21 21-16,-21-21 0,0 0 0,0 0 15,0 0-15,0 0 0,-21 21 16,0-21-16,-21 0 0,-1 0 0,1 0 16,-22 0-16,1 21 0,-1-21 15,-20 0-15,-1 0 0,-21 0 0,0 0 16,1 0-16,-44 0 203,1 0-203,0 0 0,-21 0 16,21 0-16</inkml:trace>
  <inkml:trace contextRef="#ctx0" brushRef="#br0" timeOffset="84087.71">17378 2921 0,'0'0'0,"-43"-21"31,22 21-31,21-21 15,21 21 17,1 0-32,-1 0 15,0 21-15,0-21 0,21 21 0,-20-21 16,20 21-16,0-21 0,1 21 0,-1 1 16,0-22-16,1 21 0,-1 0 15,21 0-15,-20 0 0,20 0 0,-20 22 16,20-22-16,1 21 0,-1 1 15,-21-1-15,22 0 0,-1 1 0,1 20 16,-1-21-16,1 22 0,21-22 0,-22 22 16,1-1-16,-1 1 0,22 20 15,-22-20-15,1 21 0,-1-1 0,1 1 16,-1 0-16,1-1 0,-1 22 16,1-21-16,-1-1 0,1 1 15,-1 21-15,1-21 0,-1 20 0,-20-20 16,20 21-16,1 0 0,-22-22 0,0 22 15,1 0-15,-1 0 0,0 0 16,1 0-16,-1-22 0,0 22 0,1 0 16,-22 21-16,21-21 0,0 0 0,-20-1 15,20 22-15,-21-21 0,43 127 16,-43-106-16,21-21 0,0 0 16,-20 21-16,-1-21 0,21 21 0,-21-22 15,22 22-15,-22-21 0,21 0 0,-21 0 16,0 0-16,1 0 15,-1-1-15,0-20 0,0 21 0,-21-21 16,21-1-16,0 1 0,-21-22 0,0 22 16,22-21-16,-22-1 0,21 1 0,0-22 15,-21 21-15,21-20 0,-21-22 16,0 21-16,0-21 0,0 22 0,21-43 16,-21 21-16,-21-42 31,21 0-16,-21 21-15,0-22 0,0 1 16</inkml:trace>
  <inkml:trace contextRef="#ctx0" brushRef="#br0" timeOffset="84500.29">20214 9250 0,'0'0'0,"0"-21"0,0-22 31,0 22-31,21 21 16,0 0-16,1 0 15,-1 0-15,0 0 16,0 0-16,0 21 0,22 1 0,-22-1 15,0 0-15,21 0 0,-21 0 0,1 0 16,20 1-16,-21 20 0,0 0 0,22-21 16,-22 22-16,0-1 0,21 0 15,-21-20-15,1 20 0,-1 0 0,0 1 16,0-22-16,-21 0 0,21 21 0,0-21 16,1 1-16,-22-1 0,21 0 15,0-21-15,-21 21 0,21-21 16,0 0-16,0 0 31,-21-21-31,0 0 16,0 0-16,0-1 0,0 1 0,0 0 15,0 0-15</inkml:trace>
  <inkml:trace contextRef="#ctx0" brushRef="#br0" timeOffset="84779.67">21336 9208 0,'0'0'0,"0"-22"0,21 1 0,0 21 16,0-21-16,1 0 0,-1 21 16,0 0-16,-21-21 0,21 21 15,-21 21 1,0 0-16,-21 0 16,0 0-16,0 22 0,-1-22 15,1 21-15,-21-21 0,21 22 0,-22-1 16,22-21-16,-21 22 0,21-1 0,0-21 15,-1 21-15,1-20 0,0 20 16,0-21-16,21 0 0,-21 0 0,21 1 16,0-1-16,0 0 0,0 0 15,0 0 1,-21-21-16,-1 0 16</inkml:trace>
  <inkml:trace contextRef="#ctx0" brushRef="#br0" timeOffset="87252.15">1206 13716 0,'0'0'0,"22"-21"0,-1-21 16,0-1-16,-21 22 15,0 0-15,0 0 0,0-22 16,0 22-16,-21-21 0,0 0 16,-22 20-16,22-20 0,-21 0 15,21 21-15,-22-1 0,22 1 0,-21 0 16,21 0-16,-22 21 0,1 0 15,21 0-15,-22 21 0,1-21 0,0 42 16,-1-20-16,22-1 0,-21 21 16,0 0-16,20 1 0,-20 20 0,21-20 15,0-1-15,0 21 0,21-20 16,0-1-16,0-21 0,0 22 0,21-1 16,0-21-16,0 0 0,21-21 15,1 0-15,-22 0 0,21 0 0,22 0 16,-22 0-16,0-21 15,22-21-15,-22 21 0,22-22 0,-1 1 16,1 0-16,-22-22 0,22 1 16,-1-1-16,-21 22 0,1-43 0,-1 22 15,-21-1-15,43-105 0,-43 105 16,0 1-16,0 20 0,-21-20 16,0 21-16,0-1 0,0 22 0,0-21 15,-21 21-15,0 21 16,0 0-16,0 0 0,-1 21 15,1 0-15,21 21 0,0 1 16,-21-1-16,0 21 0,21 1 0,-21-1 16,21 1-16,0-1 15,-21 1-15,21-1 0,0 1 0,-22-1 16,22-20-16,0 20 0,0-20 16,0 20-16,22-42 0,20 22 0,-21-1 15,21-21-15,1-21 0,-1 21 16,0-21-16,22 0 0,-22 0 0,22-21 15,-22 21-15,22-21 0,-22 0 16,21-22-16,-20 22 0,-1-21 0,22 0 16,-22-1-16,-21 22 0,0-21 15,0-1-15,-21 22 0,0-21 0,0 21 16,-21 0-16,21-1 0,-21 22 16,-21 0-16,21 0 0,-1 0 15,-20 0-15,21 0 0,0 0 0,0 22 16,-1-22-16,1 21 0,21 0 15,0 0-15,0 0 0,0 0 16,0 1-16,0-1 0,21 0 16,1 0-16,-1 21 0,0-20 0,-21-1 15,21 0-15,21 0 0,-20 0 16,-1 0-16,0 1 0,0-22 0,21 21 16,-20-21-16,20 0 0,0 0 0,1 0 15,-1 0-15,0-21 0,1 21 16,20-22-16,-21-20 0,1 21 15,-1 0-15,0-22 0,1 22 16,-1-21-16,-21 21 0,22-22 0,-22 22 16,0-21-16,0 21 0,0 0 0,-21-1 15,0 1-15,0 42 32,0 1-32,0-1 0,0 0 15,0 0-15,0 21 0,-21-20 0,21-1 16,-21 21-16,21-21 0,0 22 0,0-22 15,0 0-15,0 21 0,0-21 16,0 1-16,0-1 0,21-21 16,0 0-16,0 0 0,1 0 15,-1 0-15,0-21 0,0-1 16,21 22-16,-20-21 0,20-21 0,-21 21 16,21 0-16,-20-1 0,-1-20 15,21 21-15,-21-21 0,22 20 0,-22 1 16,21 0-16,-21 21 0,0-21 0,1 21 15,-1-21-15,0 21 0,-21 21 16,0 0-16,0 0 16,0 0-16,0 1 0,0-1 15,0 0-15,0 0 0,0 0 16,0 0-16,0 1 0,0-1 16,0 0-16,0 0 0,21-21 0,-21 21 15,42-21-15,-20 0 0,-1 0 16,21 0-16,-21 0 0,22 0 0,-1-21 15,0 21-15,1-21 0,-22 0 0,21 0 16,0-1-16,1 1 0,-1 0 16,-21 0-16,22 0 0,-22 0 0,21-1 15,-21 1-15,0 0 0,1 0 0,-22 0 16,21 21 0,-21 21-1,-21-21-15,-1 21 0,22 0 16,-21 0-16,21 1 0,-21-1 0,21 0 15,0 0-15,0 21 0,0-20 16,0-1-16,0 0 0,21 0 16,0 0-16,1-21 0,20 0 15,-21 0-15,21 0 0,-20 0 0,20 0 16,0 0-16,1 0 0,-1-21 0,0 0 16,1 0-16,20-22 0,-21 22 15,-20 0-15,20-21 0,-21 21 0,21-22 16,-20 1-16,-1 21 0,-21-22 0,0 22 15,0-21-15,0 21 0,-21 21 16,-1 0 0,1 21-16,0 0 0,0 21 15,0-20-15,0-1 0,21 21 16,0-21-16,0 22 0,0-22 0,0 21 16,0-21-16,0 0 0,21 1 0,0-1 15,0 0-15,21-21 0,-20 0 16,-1 0-16,21 0 0,0 0 0,-20 0 15,20 0-15,-21-21 0,21 0 0,1-1 16,-22 1-16,0 0 0,0 0 0,0 0 16,1-22-16,-22 22 0,0-21 15,0 0-15</inkml:trace>
  <inkml:trace contextRef="#ctx0" brushRef="#br0" timeOffset="87416.12">3789 12827 0,'0'0'0,"-43"0"0,-105 42 31,148-20-31,0-1 16,21-21-16,1 0 0,-1 21 16,21-21-16,-21 0 0,0 0 0</inkml:trace>
  <inkml:trace contextRef="#ctx0" brushRef="#br0" timeOffset="87676.63">6286 13145 0,'-21'42'32,"0"-42"-32,21 21 0,0 0 31,21-21-15,0 0-16,1 0 15,-1 0-15,0 0 0</inkml:trace>
  <inkml:trace contextRef="#ctx0" brushRef="#br0" timeOffset="89063.61">6858 13356 0,'42'21'15,"-21"-21"-15,1 0 16,-1 0-16,63-21 15,-41 0-15,-22 0 16,21-21-16,1 20 0,-1-20 0,21 21 16,-20-21-16,-1-1 0,0 1 0,1-22 15,-22 22-15,0-21 0,0 20 16,0-20-16,-21 20 0,0-20 0,0 21 16,0-1-16,0 22 0,0-21 0,-21 21 15,0-1-15,0 1 0,0 21 16,0 0-16,-1 0 0,1 21 15,21 1-15,-21 20 0,21 0 0,-21 1 16,21 20-16,-21 22 0,21-1 16,0 1-16,0 0 0,0-1 0,-21 22 15,21-21-15,-22 21 0,22 0 0,0 21 16,-21-22-16,0 1 0,0 0 0,21 0 16,-21 21-16,0-21 0,21 0 15,-22-1-15,22 1 0,-21-21 0,0 21 16,21-43-16,0 1 0,0-1 0,0-20 15,21-1-15,0-21 0,1-21 0,20 0 16,-21 0-16,21-21 16,22 0-16,-22-22 0,22 1 0,-22-21 15,22 20-15,-1-41 0,1 20 0,-1-21 16,1 1-16,-22-22 0,0 21 0,1-21 16,-1 1-16,-42 20 0,0-21 15,0 21-15,0-20 0,-21 20 0,-22 21 16,1 22-16,0-21 0,-22 41 0,1-20 15,-1 21-15,1 0 0,-1 21 0,1 0 16,20 0-16,1 0 0,0 0 16,-1 0-16,22 0 0,0 0 0,42 0 31,22-21-31,-22 21 0,21-22 16,22 22-16,-22-21 0,21 21 15,-20-21-15,20 0 0,1 21 0,-1-21 16,-20 0-16,20-1 0,-21 1 15,1 0-15,-1 0 0,0 21 0,-20-21 16,20 0-16,-21 21 0,0 0 0,0 0 16,-21 21-1,0 0-15,0 0 16,0 0-16,0 0 0,0 1 0,0-1 16,-21-21-16,21 21 0,0 0 0,-21 0 15,21 0 1,21-21-1,0 0-15,1-21 16,-1 21-16,0-21 0,0 0 0,0 0 16,0 0-16,22-1 0,-22 1 15,0 0-15,0 0 0,22 0 0,-22 0 16,0 21-16,0-22 0,21 1 0,-20 21 16,-1 0-16,-21 21 15,0 1 1,0-1-16,0 0 0,0 0 15,0 0-15,0 0 0,0 1 16,0-1-16,21 0 0,0 0 0,0 0 16,0-21-16,1 21 0,20-21 15,0 0-15,1 22 0,-1-22 0,0 0 16,1 0-16,20 0 0,-21 0 16,22 0-16,-22-22 0,22 22 0,-22-21 15,0 0-15,1 21 0,-22-21 0,0 0 16,0 0-16,-21-22 0,21 22 15,-21 0-15,0-21 0,0 20 0,-21 1 16,0 0-16,0 0 0,0 0 0,-22 0 16,22 21-16,-21 0 0,21 0 0,-22 0 15,1 21-15,21 0 0,-21-21 16,20 21-16,1 21 0,0-20 16,0-1-16,21 0 0,0 0 0,0 0 15,0 0-15,0 1 0,0-1 16,21-21-16,0 0 0,0 21 0,22-21 15,-22 0-15,21 0 0,-21 0 0,22-21 16,-1 0-16,-21-1 0,22 1 16,-22-21-16,21 21 0,-21-22 0,22-20 15,-22 21-15,0-22 0,0 1 0,0-1 16,0 1-16,-21-1 0,22 1 16,-22-1-16,0 1 0,0 20 0,0 1 15,0 21-15,0-22 0,-22 43 0,1 0 16,0 0-16,0 22 15,0-1-15,21 21 0,0-21 16,-21 43-16,21-22 0,-22 22 0,22-1 16,0 1-16,0-1 0,0 1 0,0-1 15,0 1-15,0-1 0,0-21 16,22 1-16,-1-1 0,-21 0 0,21-20 16,0 20-16,-21-21 0,21-21 0,0 0 15</inkml:trace>
  <inkml:trace contextRef="#ctx0" brushRef="#br0" timeOffset="90208.23">10350 12827 0,'22'-21'31,"-1"0"-31,0 0 16,0-1-16,21 1 0,-20 0 0,-1 0 15,0 0-15,21 0 0,-21-1 0,1-20 16,-22 21-16,0 0 0,0 0 16,0-1-16,0 1 0,-22 21 0,1 0 15,-21 0-15,0 0 0,-1 0 0,1 0 16,0 21-16,-22 1 0,22-1 15,-22 0-15,22 21 0,0 1 16,20-22-16,1 21 0,0 0 0,21-20 16,0 20-16,0-21 0,0 21 0,21-20 15,0-1-15,1 21 0,20-21 16,0-21-16,1 21 0,-22 1 0,21-22 16,0 0-16,1 0 0,-22 0 0,0 0 15,0 0-15,-42 0 31,-21 21-31,-1-21 0,22 21 0,-21-21 16,0 21-16,-1 0 0,1 0 16,0 1-16,-1-1 0,22 0 15,-21 0-15,21 0 0,21 0 0,0 1 16,0-1-16,0 0 0,21 0 16,0 0-16,21-21 0,1 0 15,-1 0-15,0 0 0,22 0 0,-22 0 16,22 0-16,-22 0 0,21-21 0,1 0 15,-1 0-15,1-22 0,-1 22 0,1-21 16,-22-22-16,22 22 0,-22-21 16,22-1-16,-43 1 0,21-1 0,0-21 15,-20 22-15,-22-1 0,0 22 0,0 0 16,0-1-16,0 22 0,0 0 16,0 0-16,-22 21 0,1 0 15,-21 21-15,21 0 0,0 22 0,-1-22 16,-20 21-16,21 0 0,0 22 0,0-1 15,-1-20-15,1 20 0,21 1 16,0-1-16,0-20 0,0-1 0,0 21 16,0-20-16,0-22 0,21 21 0,22-21 15,-22 1-15,0-1 0,21 0 16,1-21-16,-22 0 0,21 0 0,1 0 16,-1 0-16,0-21 0,1 21 0,-1-21 15,0-1-15,-21-20 0,22 21 0,-1 0 16,-21-22-16,0 1 0,22 21 15,-22-21-15,0 20 0,-21 1 16,0 0-16,21 0 0,-21 42 16,0 0-1,0 0-15,0 1 0,0-1 0,-21-21 16,21 21-16,0 0 0,0 0 0,0 0 16,0 1-16,0-1 0,21-21 0,0 21 15,1-21-15,-1 0 0,0 0 16,21 0-16,-21 0 0,22 0 0,-1 0 15,0 0-15,-20-21 0,20 0 0,0 21 16,1-22-16,-22 22 0,0 0 0,21 0 16,-21 0-16,1 22 15,-22-1-15,0 0 16,0 0-16,0 0 0,21 0 0,-21 1 16,0-1-16,0 0 0,21 0 0,0-21 15,0 0-15,0 0 0,1 0 16,-1 0-16,21 0 0,0-21 0,1 0 15,-1 0-15,0-1 0</inkml:trace>
  <inkml:trace contextRef="#ctx0" brushRef="#br0" timeOffset="90579.26">13758 12086 0,'0'0'0,"0"-21"0,-84-21 31,41 42-31,22 21 0,-21 0 15,-1 21-15,1 1 0,0-1 0,-1 22 16,1-1-16,0 1 0,-1 20 0,-20-20 16,21 20-16,-1 1 0,1 0 15,0-1-15,-1 1 0,22-21 0,0 20 16,21-20-16,0-22 0,0 22 0,21-22 16,21-21-16,1 21 0,20-20 15,1-1-15,20 0 0,-20 0 0,21-21 16,-1 0-16,1 0 0,-22-21 0,22 0 15,0 0-15</inkml:trace>
  <inkml:trace contextRef="#ctx0" brushRef="#br0" timeOffset="91168.42">14287 12552 0,'0'0'0,"0"-21"0,0-22 0,0 22 0,-21 21 15,0 0-15,0 0 0,21 21 16,-21 1-16,0-1 0,-1 21 0,1 0 15,21 1-15,0-1 0,-21 22 0,21-22 16,-21 21-16,21-20 0,0-1 16,0 22-16,0-43 0,0 21 0,0-21 15,0 22-15,21-22 0,-21 0 16,21-21-16,-21-21 16,21 0-1,-21-1-15,0 1 0,0-21 0,22 0 16,-22-1-16,0 1 0,21-22 0,0 22 15,0-21-15,0-1 0,0 22 16,1-1-16,-1-20 0,0 21 0,21 20 16,-21 1-16,1 0 0,20 0 0,-21 21 15,0 0-15,0 0 0,1 0 16,-1 21-16,-21 0 0,0 0 0,0 1 16,0-1-16,-21 0 0,-1 21 0,-20-21 15,0 1-15,-1-1 0,1 0 16,0 21-16,-1-21 0,-20 1 15,21-22-15,20 21 0,1 0 0,0-21 16,42 0 0,0 21-16,22-21 15,-1 0-15,0 0 0,22 0 0,-22 21 16,1-21-16,-1 21 0,0 1 16,1-1-16,-1 0 0,0 0 0,-21 0 15,22 0-15,-22 1 0,0 20 0,-21-21 16,0 0-16,0 0 0,0 1 0,-21-1 15,-21-21-15,20 21 0,-20 0 16,0-21-16,-1 21 0,1-21 16,0 0-16,21 0 0,-1 0 0,-20 0 15,42-21 1,21 0-16,22 0 0,-22 0 16,21-22-16,0 1 0,22 0 0,-22-1 15</inkml:trace>
  <inkml:trace contextRef="#ctx0" brushRef="#br0" timeOffset="91539.7">15198 12764 0,'0'0'0,"0"21"0,0 21 16,0-21-16,0 0 0,-22 22 15,1-22-15,0 0 0,0 21 0,0-20 16,21-1-16,0 0 0,-21 0 16,21 0-16,0 0 0,21-21 15,0 0-15,21 0 16,-21 0-16,22 0 0,20-21 0,-20 21 15,-1-21-15,21 0 0,-20-21 0,-1 20 16,0-20-16,1 21 0,-22-21 16,21-1-16,-21 22 0,1 0 0,-1 0 15,-21 0-15,0 42 16,0 21-16,0-21 0,-21 22 16,-1-1-16,1 0 0,0 1 15,21 20-15,-21-21 0,21 22 0,-21-22 16,21 22-16,-21-1 0,21-20 15,0 20-15,0 1 0,-22-1 16,22 1-16,0-22 0,-21 21 0,21-20 16,0-1-16,0 0 0,0 1 0,-21-22 15,0 21-15,0-21 0,21 1 0,-21-22 16,-1 0-16,1 0 16,-21-22-16</inkml:trace>
  <inkml:trace contextRef="#ctx0" brushRef="#br0" timeOffset="91711.96">16108 13039 0,'0'0'0,"-21"-21"16,-1 21 0,1 0-16,42 0 46,1 0-46</inkml:trace>
  <inkml:trace contextRef="#ctx0" brushRef="#br0" timeOffset="92108.3">17103 12658 0,'0'0'0,"-22"-21"0,22-1 16,-21 22-16,0 0 15,0-21-15,0 21 16,0 0-16,21 21 15,-22 1-15,22-1 0,0 21 16,0 0-16,-21 1 0,0 20 0,21-20 16,-21 20-16,21-21 0,0 1 0,0 20 15,0-20-15,0-22 0,0 21 0,21-21 16,21 0-16,-20 1 0,20-22 16,0 0-16,1 0 0,-1 0 0,21 0 15,-20 0-15,20-22 0,-20 1 0,20-21 16,-21 21-16,1 0 0,-1-22 15,0 1-15,1-22 0,-22 22 0,21-21 16,-21-22-16,1 21 0,-1 1 16,0-22-16</inkml:trace>
  <inkml:trace contextRef="#ctx0" brushRef="#br0" timeOffset="92283.77">17822 12446 0,'43'-169'0,"-107"423"0,85-339 0,22-127 16,-22 170-16,-21 21 0,0 0 0,0 42 16,0 0-1,0 21-15,0 1 0,-21-1 0,21 0 16,-22 22-16,1-1 0,21-20 0,-21 20 15,0 1-15,21-1 0,-21-20 16,21 20-16,0-21 0,0 1 0,0-1 16,0 0-16,21 1 0,0-22 0,0 0 15,0 0-15,22 0 0,-22 1 0,21-22 16,1 0-16,-22 0 16,21 0-16,0 0 0</inkml:trace>
  <inkml:trace contextRef="#ctx0" brushRef="#br0" timeOffset="93160.29">18627 12785 0,'0'0'0,"21"-43"0,-106-62 16,64 105-1,-21 0-15,20 0 0,-20 0 16,0 21-16,-1 0 0,1 0 0,0 0 16,21 22-16,-22-22 0,22 21 0,0 0 15,0 1-15,21-22 16,0 21-16,0-21 0,0 1 0,0 20 15,0-21-15,21-21 0,0 21 0,0-21 16,22 0-16,-22 0 0,21 0 16,0 0-16,-20 0 0,20 0 0,0-21 15,-21 0-15,1 0 0,20-22 0,-21 22 16,0-21-16,0 21 0,-21-22 0,0 22 16,22 0-16,-22 0 0,-22 42 31,1 0-31,21 0 0,-21 1 15,21 20-15,-21-21 0,21 21 16,0-20-16,0-1 0,0 21 16,0-21-16,0 0 0,0 1 0,0-1 15,21 0-15,0-21 0,0 21 16,22-21-16,-22 0 0,21 0 0,1 0 16,-1 0-16,0 0 0,1 0 0,-1-21 15,21 0-15,-20 0 0,-1-1 16,0-20-16,1 0 0,-1-1 0,0 1 15,-20 0-15,-1-1 0,-21-20 0,0 21 16,0 20-16,0 1 0,0 0 0,0 0 16,-21 21-16,-1 0 0,1 0 15,0 0-15,0 21 0,0 0 0,21 0 16,0 1-16,0 20 0,0-21 16,0 21-16,0-20 0,21 20 15,0-21-15,0 21 0,22-20 0,-22-1 16,0 21-16,-21-21 0,21 0 0,0 1 15,-21-1-15,-21-21 16,0 0 0,0 0-16,0 0 0,-1 0 0,1-21 15,0-1-15,0 22 0,0-21 0,0 21 16,42 0 15,21 0-15,-21 0-16,0 0 0,22 0 15,-1 21-15,-21-21 0,22 0 0,-1 0 16,0 0-16,22 0 0,-22-21 0,0 21 16,22-21-16,-22 0 0,1 0 0,-1 0 15,0-1-15,1-20 0,-22 21 16,0-21-16,-21-1 0,0 1 0,0 0 16,0 20-16,0 1 0,0 0 0,-21 0 15,0 21-15,-1 0 0,1 0 16,-21 21-16,21 0 0,0 0 0,-1 22 15,1-22-15,0 21 0,21 1 0,0-22 16,0 21-16,0-21 16,0 22-16,0-22 0,0 0 0,0 0 15,0 0-15,21 0 0,0-21 16,1 0-16,-1 0 0,0 0 16</inkml:trace>
  <inkml:trace contextRef="#ctx0" brushRef="#br0" timeOffset="94108.9">20426 12721 0,'0'0'0,"0"-21"0,-21 21 15,-1 0-15,1 21 0,0 0 16,0 1-16,0-1 0,21 21 0,-21-21 16,-1 22-16,22-1 15,-21-21-15,21 21 0,0-20 0,0 20 16,0-21-16,0 0 0,0 0 0,0 1 15,0-1-15,0 0 16,21-21-16,1 0 0,-1 0 16,0-21-16,0 0 0,0 21 15,0-22-15,1-20 0,-1 21 0,21 0 16,-21-22-16,0 1 0,22 21 16,-22-21-16,0 20 0,0 1 0,0 0 15,-21 0-15,22 21 0,-22 21 31,0 0-31,0 0 0,0 1 0,0-1 16,0 0-16,0 0 0,0 0 0,0 0 16,21 1-16,0-1 0,0 0 15,0 0-15,22-21 0,-1 21 0,-21-21 16,43 0-16,-22 21 0,0-21 0,22 0 16,-22 0-16,22 0 0,-22 0 0,0-21 15,1 21-15,-1-21 0,-21 0 16,0 0-16,0-22 0,1 1 0,-22 21 15,0-21-15,0-1 0,0 1 0,0 0 16,0 20-16,-22 1 0,1 0 16,-21 21-16,21 0 0,-22 0 15,22 0-15,-21 0 0,0 21 0,20 22 16,-20-22-16,21 21 0,0-21 16,0 22-16,21-22 0,0 21 0,0-21 15,0 0-15,0 22 0,0-22 0,0 0 16,21-21-16,-21 21 0,42 0 15,-21-21-15,0 0 0,1 0 0,20 0 16,-21 0-16,21 0 0,-20-21 0,20 0 16,-21 21-16,0-21 0,22 0 0,-22-22 15,0 22-15,0-21 0,-21 21 16,21-22-16,0 22 0,-21-21 16,0 21-16,0 42 31,-21 0-31,0 0 0,21 0 0,0 22 15,-21-22-15,21 0 0,-21 21 0,21-20 16,0-1-16,0 0 0,0 0 0,0 0 16,21 0-16,0-21 15,0 0-15,0 0 0,1 0 0,20 0 16,-21 0-16,0 0 0,22 0 0,-22 0 16,0-21-16,0 0 0,21 0 15,-20 0-15,-1 0 0,0-1 0,-21-20 16,21 21-16,0 0 0,-21 0 15,21 21-15,-21-22 0,0 44 32,0-1-32,0 0 0,0 0 0,0 0 15,0 0-15,0 1 0,0-1 0,0 0 16,0 0-16,0 0 16,22 0-16,-1-21 15,21 0-15,-21 0 0,0 0 16,1-21-16,-1 21 0,0-21 15,21 0-15,-21 0 0,1 0 0,-1-1 16,0-20-16,-21 21 0,21-21 0,0 20 16</inkml:trace>
  <inkml:trace contextRef="#ctx0" brushRef="#br0" timeOffset="94392.29">22288 12848 0,'0'0'16,"0"21"-16,0 1 0,-21-1 16,21 0-16,0 0 0,0 0 0,0 0 15,0 1-15,0-1 0,0 0 16,21-21-16,1 21 15,-1-21-15,0 21 0,0-21 0,21 0 16,1 0-16,-22 0 0,21 0 16,1 0-16,-22 0 0,21-21 0,-21 0 15,0 0-15,22 0 0,-22-1 0,-21 1 16,21-21-16,-21 21 0,21 0 16,-21-1-16,0 1 0,0 0 15,-21 21-15,0 0 16,0 0-16,0 21 0,21 0 0,-22 1 15,22-1-15,-21 0 0,21 0 16,0 0-16,0 0 0,0 1 16,0-1-16,0 0 0,21-21 31</inkml:trace>
  <inkml:trace contextRef="#ctx0" brushRef="#br0" timeOffset="94792.31">23791 11748 0,'0'0'0,"0"-22"0,-106 22 32,85 0-32,-21 22 0,0 20 0,20 0 0,-20 22 15,0-1-15,21 22 0,-22 0 16,1-22-16,21 22 0,-22-1 0,22 1 15,-21 0-15,21-1 0,0-20 0,21 21 16,0-22-16,0 1 0,0-1 16,21-21-16,0 22 0,21-22 0,1-21 15,-1 22-15,21-22 0,-20 0 0,20 0 16,1 0-16,-1-21 0,1 0 16,-1 0-16,1 0 0,-22-21 15</inkml:trace>
  <inkml:trace contextRef="#ctx0" brushRef="#br0" timeOffset="95004.14">24215 12256 0,'0'0'0,"0"-22"0,-22 22 0,1-21 16,0 21-16,0 21 16,0-21-16,0 22 0,-1-1 0,1 21 15,21-21-15,-21 0 0,0 1 0,0-1 16,21 0-16,0 0 15,0 0-15,0 0 0,0 1 16,21-44 0,0 22-1,0-21-15,0 0 0</inkml:trace>
  <inkml:trace contextRef="#ctx0" brushRef="#br0" timeOffset="95152.34">24342 12171 0,'0'0'0,"0"21"15,0 0-15,-22-21 16,1 21-16,21 22 16,-21-22-16,21 0 0,0 21 0,-21-20 15,21 20-15,0-21 0,0 21 0,0-20 16,0 20-16,0-21 0,0 21 16</inkml:trace>
  <inkml:trace contextRef="#ctx0" brushRef="#br0" timeOffset="95556.26">24871 12721 0,'0'0'16,"0"-21"-16,-64-64 16,43 85-1,-21 0-15,21 0 0,-22 0 0,22 0 16,-21 0-16,21 22 0,-22-1 0,22 0 15,0 21-15,0-21 0,0 1 16,21 20-16,0-21 0,0 0 0,0 22 16,0-22-16,0 0 0,0 0 0,42-21 15,-21 21-15,0-21 0,0 0 16,22 0-16,-22 0 0,21 0 0,-21 0 16,1 0-16,-1-21 0,0 0 0,0 0 15,0 0-15,0-1 0,-21-20 16,22 0-16,-22 21 0,0-22 15,0 1-15,21 21 0,-21 0 0,0-1 16,0 1-16,0 42 16,-21 1-16,21-1 0,-22 0 15,1 21-15,21 1 0,-21-22 0,21 21 16,0 0-16,0-20 0,0 20 0,0-21 16,0 0-16,21 0 0,0 1 15,22-22-15,-22 0 0,21 0 0</inkml:trace>
  <inkml:trace contextRef="#ctx0" brushRef="#br0" timeOffset="95988.32">25675 12129 0,'0'0'0,"0"-22"0,0 1 15,-21 21-15,21 21 16,-21 1-16,0-1 0,-1 21 0,1 0 15,0 1-15,0 20 0,0-20 0,0 20 16,-1-21-16,1 22 0,0-1 16,0-20-16,0 20 0,21-20 0,0 20 15,-21-42-15,21 22 0,0-1 0,0-21 16,0 0-16,0 0 0,0-42 31,21 0-15,0 0-16,0 0 0,0-22 15,0 22-15,22-21 0,-22 21 0,21 0 16,1-22-16,-1 22 0,-21 21 0,21-21 16,1 21-16,-1 0 0,-21 0 0,22 21 15,-22 0-15,21 0 0,-42 1 16,0 20-16,0-21 0,0 0 0,0 22 16,-21-22-16,-21 0 0,20 0 0,-20 0 15,0 0-15,-22 1 0,22-22 16,0 21-16,-1-21 0,1 0 15,21 0-15,0 0 0,-1 0 0,44 0 32,20-21-32</inkml:trace>
  <inkml:trace contextRef="#ctx0" brushRef="#br0" timeOffset="96243.41">26479 12573 0,'-21'0'0,"0"21"16,-21 0-16,21 1 0,-1-1 0,1 21 16,0-21-16,0 22 0,0-22 15,21 21-15,0-21 0,0 0 0,0 22 16,0-22-16,0 0 0,0 0 15,0 0-15,21-21 0,0 0 16,0 0-16,0 0 0,1 0 0,-1 0 16,21 0-16,-21-21 0,22 21 0</inkml:trace>
  <inkml:trace contextRef="#ctx0" brushRef="#br0" timeOffset="96451.9">26860 12298 0,'0'0'0,"-21"0"0,-106 0 31,106 0-31,0 21 0,0-21 16,21 21-16,0 0 16,21-21-1,0 0 1,0 0-16,0 0 0,1 0 15</inkml:trace>
  <inkml:trace contextRef="#ctx0" brushRef="#br0" timeOffset="96807.85">27326 11938 0,'21'-21'0,"0"0"16,1 21-16,-1 0 16,0 0-1,-21 42 1,0-21-16,0 22 0,-21 20 0,21-21 15,-21 22-15,-1-1 0,1 1 0,0-1 16,21 1-16,-21-22 0,21 22 16,-21-1-16,21 1 0,0-22 0,0 0 15,-21 1-15,-1-1 0,22 0 0,-21-20 16,0 20-16,0-21 16,0 0-16,-22-21 0,22 21 0,-21-21 15,21 0-15,-22 0 0,1 0 0,21 0 16</inkml:trace>
  <inkml:trace contextRef="#ctx0" brushRef="#br0" timeOffset="97128.07">27792 12658 0,'0'0'0,"0"21"0,0 0 16,-21-21-16,21 21 0,-22 0 31,22-42 0,22 21-15,-1-21-16,0 21 15,0-21-15</inkml:trace>
  <inkml:trace contextRef="#ctx0" brushRef="#br0" timeOffset="97524.34">29189 12721 0,'0'0'0,"21"-21"0,0 21 0,0 0 0,-21-21 0,21 21 16,1 0-16,20-21 15,-21 21-15,21 0 0,-20 0 0,20 0 16,0 0-16,1 0 0,-1 0 0,0 0 16,1 0-16,20 0 0,-21 0 15,22 0-15,21 0 0,-22 0 0,22 0 16,-1 0-16,1 0 0,0-21 0</inkml:trace>
  <inkml:trace contextRef="#ctx0" brushRef="#br0" timeOffset="97683.68">30819 12637 0,'0'0'16,"42"0"-16,0 0 0,1 0 0,-1 0 15,-21 0-15,0 0 0,0 0 16,1 0-16,-1 0 16,0-22-16,0 22 0,21 0 15,-20-21-15,20 21 0,0 0 16,1 0-16,20 0 0,-21 0 16,-20 0-16,20 0 0,-21 0 0,0 0 15,0 0-15</inkml:trace>
  <inkml:trace contextRef="#ctx0" brushRef="#br0" timeOffset="97811.62">32216 12552 0,'0'0'0,"0"-21"15,0 0 1</inkml:trace>
  <inkml:trace contextRef="#ctx0" brushRef="#br0" timeOffset="101059.27">5905 3069 0,'0'-21'62,"22"21"-62,-1 0 16,0 0-16,0 0 0,0-21 0,22 21 15,-1 0-15,21-21 0,-20 21 16,20-21-16,1-1 0,-1 22 0,22-21 16,0 21-16,20-21 0,-20 0 0,21 21 15,-21-21-15,20 21 0,22 0 16,-21-21-16,21 21 0,0 0 0,0-22 16,21 22-16,1 0 0,-1 0 0,0 0 15,0 0-15,21 0 0,1 0 16,-1 0-16,0 0 0,1 0 0,20 0 15,1 0-15,-1 0 0,1 0 16,-22 22-16,22-22 0,-1 21 0,1-21 16,-1 21-16,-21-21 0,22 21 15,-22 0-15,1 0 0,20 1 0,-21-1 16,1 0-16,-1 0 0,-21 21 0,22-20 16,-1 20-16,-21 0 0,21 1 15,-20-1-15,-1 21 0,0-20 0,0 20 16,0 1-16,0-22 0,1 22 0,-1-1 15,0 1-15,-21-22 0,21 43 16,-21-22-16,21 1 0,-21-1 0,0 22 16,0-22-16,0 1 0,-21 20 0,21-20 15,-21 21-15,0-22 0,0 22 0,-1-1 16,1 1-16,0 0 16,0-1-16,-21 1 0,20 0 0,-20-1 15,21 1-15,-21 0 0,20-1 0,1 1 16,-21 0-16,21-22 0,-22 22 0,1 0 15,0-22-15,-1 22 0,1-22 16,0 22-16,-22-22 0,22 22 0,-22-21 16,1 20-16,-1 1 0,22-22 0,-21 1 15,-1 21-15,1-22 0,-1 1 16,-21-1-16,22 1 0,-1-1 0,-20 22 16,-1-22-16,0 1 0,22-22 0,-43 22 15,21-1-15,1 1 0,-1-22 0,-21 0 16,22 22-16,-22-22 0,0 0 15,0 22-15,0-22 0,0 1 16,1-1-16,-1 0 0,0 1 0,-21-22 16,21 21-16,-21 0 0,0-20 0,21 20 15,-21-21-15,21 0 0,1 0 0,-22 1 16,0-1-16,21 0 0,0-21 16,-21 21-16,0 0 0,21-21 15,0 21-15</inkml:trace>
  <inkml:trace contextRef="#ctx0" brushRef="#br0" timeOffset="111172.27">3154 2942 0,'0'0'0,"-21"0"0,-1 0 16,1 21-16,0-21 15,0 22-15,0-22 0,-22 0 0,22 0 16,-21 21-16,21-21 0,-22 0 0,1 0 15,-21 0-15,20 0 0,-20 0 16,20 0-16,-20 0 0,-22 0 0,22 0 16,-1 0-16,-20 0 0,20 0 15,-21 0-15,1-21 0,20-1 16,-20 1-16,-1 21 0,0-21 0,1 0 16,-22 0-16,21 0 0,0-1 15,1 1-15,-1-21 0,-21 21 0,22-22 16,-1 22-16,-21-21 0,21 0 15,1 20-15,-1-20 0,0 0 0,1-22 16,20 22-16,-20 0 0,20-22 16,1 22-16,20-22 0,1 1 0,42-1 15,0 1-15,0-22 0,0 22 16,0-1-16,0-21 0,0 22 16,0-1-16,21-20 0,21 20 15,22 1-15,-1-1 0,1-20 0,21 20 16,-1 1-16,1-22 0,0 21 15,-1 1-15,1-1 0,0 1 0,20-1 16,1 1-16,0 21 0,0-22 16,21 22-16,0-22 0,-21 22 0,21 0 15,21-1-15,-21 1 0,21 0 16,0 20-16,0-20 0,1 21 0,-1 0 16,0 0-16,0 21 0,0 0 15,22-22-15,-1 22 0,-21 0 0,21 0 16,-20 0-16,20 22 0,0-1 15,1 0-15,-1 0 0,0 0 16,-21 22-16,1-1 0,20 0 0,-21 1 16,0-1-16,-21 21 0,0-20 15,0 20-15,0 1 0,0-1 0,0 1 16,0-1-16,-21 22 0,21-22 16,-21 22-16,0-21 0,-22 20 0,1-20 15,0 20-15,-22-20 0,1 21 0,-22-1 16,0 1-16,1-22 0,-1 22 15,-21 0-15,-21-1 0,0 1 0,0 0 16,0-1-16,-21 1 0,0 0 0,-21-22 16,-1 22-16,1-22 15,-22 1-15,1-1 0,-1 1 0,1-1 16,-22-20-16,1-1 0,-1 0 0,-21 1 16,0-1-16,22-21 0,-22 0 0,21-21 15,0 0-15</inkml:trace>
  <inkml:trace contextRef="#ctx0" brushRef="#br0" timeOffset="112232.11">14309 3006 0,'0'0'0,"-22"0"0,-41 21 32,42-21-32,21 21 0,-21-21 0,-1 0 15,1 0-15,0 21 0,0-21 0,-21 0 16,20 0-16,-20 0 0,0 0 15,-1 0-15,1 0 0,0 0 0,-22 0 16,22 0-16,-22 0 0,1-21 0,-1 0 16,1 0-16,-22 0 0,22-1 0,-22 1 15,0 0-15,1-21 0,20 21 16,-20-22-16,20 1 0,1-22 16,-1 22-16,1-21 0,-1-1 0,22 1 15,-1-1-15,-20 1 0,21-22 16,-1 21-16,1 1 0,0-22 0,-1 1 15,1 20-15,0-21 0,20 1 0,1-1 16,0 22-16,0-22 0,21 21 16,0-20-16,0-1 0,0 0 0,21 22 15,0-22-15,22 1 0,-1-1 16,21 21-16,1-20 0,-1-1 0,22 22 16,21-22-16,0 21 0,0-20 0,21 20 15,21-20-15,-21-1 16,21 21-16,21 22 0,1 42 0,-1 0 15,0 0-15,22 0 0,-1 0 0,1 0 16,-1 0-16,22 0 0,0 0 0,-22 0 16,22 0-16,-1 0 0,1 0 0,0 0 15,-1 0-15,1 0 0,0 0 16,-1 0-16,22 0 0,-21 0 0,0 0 16,-1 0-16,1 0 0,0 0 0,-1 64 15,-20-1-15,20 1 0,-20 20 16,-1-20-16,-20 20 0,-1-20 0,0 21 15,-20-1-15,-1 22 0,0-21 16,-21-1-16,21 22 0,-42-21 0,0 21 16,0-22-16,-22 22 0,1-21 15,-22 21-15,1-22 0,-22 22 16,1-21-16,-22 21 0,-21 0 0,0-22 16,0 22-16,-21 0 0,-1 0 15,-20 0-15,0-1 0,-1-20 0,-20 0 16,-1-1-16,-20 1 0,20-21 0,-20 20 15,20-20-15,-21-22 0,1 22 16,-1-22-16,0 0 0,1-21 0,-1 1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1T03:42:41.9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2117 1461 0,'0'0'15,"42"-64"1,-21 43-16,-21 0 0,0 0 0,0-1 16,21 22-16,-21 22 31,-21-1-16,0 21-15,0-21 0,-22 22 0,1 20 16,0 1-16,-1-22 0,1 21 16,-21 1-16,-1-1 0,1 1 0,-22-1 15,21 1-15,1-22 0,-1 1 16,1-1-16,-1 0 0,22-21 16,21 1-16,-21-22 0,20 0 0,44 0 31,-1-22-31,0 22 0,21-21 15,22 21-15,-22 0 16,22 0-16,-1 0 0,1 0 0,-1 0 16,1 21-16,-1 1 0,1-22 15,-1 21-15,1 0 0,-22 0 0,0 0 16,1 0-16,-1 1 0,0-22 16,-21 21-16,22-21 0,-22 0 0,0 0 15,0 0 1,-21-21-16,0-1 15,21 1-15,-21 0 16</inkml:trace>
  <inkml:trace contextRef="#ctx0" brushRef="#br0" timeOffset="80.45">2540 1778 0,'0'0'0,"0"-21"15</inkml:trace>
  <inkml:trace contextRef="#ctx0" brushRef="#br0" timeOffset="208.47">2540 1842 0,'0'21'15,"0"0"-15,0 0 0,-21 0 16,0 0-16,-1 1 0,22-1 16,0 21-16,-21-21 0,0 0 15,21 1-15,0-1 0,0-42 47</inkml:trace>
  <inkml:trace contextRef="#ctx0" brushRef="#br0" timeOffset="356.53">2476 1566 0,'0'0'15,"-21"-21"1,21 42 15,0 1-31,0-1 0,21-21 0,1 21 16,-1 0-16,0-21 0</inkml:trace>
  <inkml:trace contextRef="#ctx0" brushRef="#br0" timeOffset="776.04">3006 1799 0,'0'0'0,"-43"21"16,43 1-16,-21-1 0,0 0 15,0 21-15,21-21 0,0 1 0,-21 20 16,21-21-16,-22 0 0,22 22 16,-21-22-16,21 21 0,0-21 0,0 0 15,0 1-15,-21-22 0,21 21 16,0-42 15,0-1-31,0 1 0,0 0 16,0-21-16,0 21 0,0-22 0,21 22 15,0-21-15,1-1 0,-1 22 16,0-21-16,21 21 0,-21 0 0,22-1 16,-22 22-16,21 0 0,-21 0 15,22 0-15,-22 22 0,21-1 0,-21 0 16,22 0-16,-22 21 0,-21-20 16,21 20-16,-21-21 0,0 21 0,0-20 15,0 20-15,0-21 0,0 0 16,-21 0-16,21 1 0,0-1 15,-21 0-15,0-21 0,42-21 32,0 21-32,0-21 0</inkml:trace>
  <inkml:trace contextRef="#ctx0" brushRef="#br0" timeOffset="1084.27">4022 1545 0,'0'0'0,"-43"43"16,43-22-16,0 21 15,0-21-15,-21 22 0,21 20 0,-21-21 16,21 22-16,-21-1 0,21 1 0,0-1 16,0 1-16,-21 21 0,21-22 15,-22 22-15,22 21 0,0-22 0,-21 1 16,0 21-16,0-43 0,0 43 15,21-21-15,-21-1 0,-1 22 0,1-21 16,0-22-16,21 1 0,0-1 0,0-20 16,0-1-16,0-21 0,0 0 15,0 1-15,21-22 0,0-22 16,-21 1-16,22-21 0,-1 21 16,0-43-16,0 22 0,0-22 15,-21 1-15,21-1 0</inkml:trace>
  <inkml:trace contextRef="#ctx0" brushRef="#br0" timeOffset="1344.43">3895 2159 0,'0'0'0,"0"-63"0,-43-213 15,43 234 1,0 0-16,0 21 0,0-22 0,21 22 16,1 0-16,-1 0 0,21 0 15,0 21-15,1 0 0,-1 0 0,22 0 16,-22 21-16,0 0 0,1 0 15,-22 21-15,0 1 0,-21-1 16,0 0-16,0 1 0,0-1 0,-42 0 16,20-20-16,-20 20 0,21 0 15,-21-21-15,-1 1 0,22-1 0,0-21 16,0 0-16,0 21 0,21-42 16,21 0-1,0-1-15,21 1 0,-21-21 16</inkml:trace>
  <inkml:trace contextRef="#ctx0" brushRef="#br0" timeOffset="1967.72">4657 1736 0,'0'0'0,"0"21"0,0 0 16,0 0-16,0 0 0,0 22 15,-22-22-15,1 21 0,21-21 0,0 22 16,-21-22-16,21 21 0,-21-21 15,21 1-15,0-1 0,0 0 16,21-21-16,0 0 0,0 0 16,1 0-16,20 0 0,-21-21 15,21 0-15,-20-1 0,20 1 0,-21-21 16,21 0-16,-20-1 0,20 1 16,-21 0-16,0-1 0,0 1 15,1 21-15,-1-22 0,0 22 0,-21 0 16,21 0-16,-21 42 15,0 0 1,0 0-16,0 22 0,0-22 0,0 21 16,0 1-16,0-22 0,0 21 15,0-21-15,0 22 0,0-22 0,0 0 16,0 21-16,21-42 0,0 21 16,1 1-16,20-22 0,-21 0 0,21 0 15,1 0-15,-22 0 0,21-22 0,1 1 16,-1 0-16,0 0 15,-21-21-15,22-1 0,-22 1 0,0 0 16,21-1-16,-20-20 0,-1 20 16,0-20-16,-21-1 0,21 22 0,0-21 15,-21-1-15,21 22 0,-21-1 0,0 1 16,0 21-16,0-21 0,0 63 31,-21 0-31,0 0 0,0 21 16,21 1-16,-21 20 0,21 1 0,0-1 15,-21 1-15,-1-1 0,22 1 0,0-1 16,0 1-16,0-22 16,0 0-16,0 1 0,0-1 0,0-21 15,0 22-15,22-22 0,-1-21 0,0 21 16,21-21-16,-21 0 0,1 0 16,20 0-16,-21 0 0,21-21 0,-20 0 15,-1-1-15,0 1 0,0 0 16</inkml:trace>
  <inkml:trace contextRef="#ctx0" brushRef="#br0" timeOffset="2127.37">5567 1651 0,'0'0'0,"-43"0"0,-41 0 16,105 0-1,0 0-15,21-21 0,1 21 16,-1 0-16,0 0 0,22-21 0,-1 0 15,-20 21-15,20-22 0,1 22 16,-22-21-16</inkml:trace>
  <inkml:trace contextRef="#ctx0" brushRef="#br0" timeOffset="2608.65">9356 1376 0,'0'0'0,"0"-21"0,-43-64 15,22 64-15,-21 21 0,21 0 0,-22 0 16,22 0-16,-21 0 0,-1 42 15,1-21-15,0 22 0,21-22 0,-22 42 16,22-20-16,-21 20 0,21 1 16,-1-22-16,1 22 0,21-22 0,0 21 15,0-20-15,0-1 0,0 0 0,43-20 16,-22-1-16,21 0 16,-21 0-16,43 0 0,-22-21 0,0 0 15,22 0-15,-1 0 0,1-21 0,-1 0 16,1 0-16,-1-22 0,1 22 15</inkml:trace>
  <inkml:trace contextRef="#ctx0" brushRef="#br0" timeOffset="2824.45">10118 1037 0,'0'0'0,"-85"21"31,64 22-31,0-22 0,-1 21 0,1 22 16,0-22-16,21 22 0,-21-22 15,0 21-15,21 1 0,-21-22 16,21 22-16,0-22 0,0 22 0,0-22 16,-22 0-16,22 1 0,0-22 0,0 21 15,0-21-15,0 0 0,22-21 16,-1 22-16,0-22 0,0 0 0,21 0 16,-20 0-16,20-22 0,0 22 0</inkml:trace>
  <inkml:trace contextRef="#ctx0" brushRef="#br0" timeOffset="3836.34">10647 1545 0,'0'0'0,"0"-21"0,0-85 31,0 85-31,-21 0 16,-1 21-16,1-21 0,0 21 0,0 0 15,0 0-15,-22 0 0,22 21 0,0 0 16,-21 0-16,-1 0 0,22 1 15,-21 20-15,21 0 0,-22 1 0,22-1 16,0 0-16,0 1 0,21-1 0,0 0 16,0-21-16,0 22 0,21-22 15,0 0-15,22-21 0,-22 0 0,21 0 16,0 0-16,1 0 0,-22 0 16,21-21-16,1 21 0,-1-21 15,-21 0-15,21-22 0,-20 22 0,-1-21 16,0 21-16,0-22 0,-21 1 15,21 0-15,-21 20 0,0 1 0,0-21 16,0 21-16,-21 42 31,0 0-31,0 0 0,21 22 0,0-22 16,-21 21-16,21 0 0,-22-20 0,22 20 16,0-21-16,0 21 0,0-20 15,0-1-15,0 0 0,22 0 0,-1 0 16,0 0-16,0-21 0,0 0 15,22 0-15,-22 0 0,21 0 16,0 0-16,22-21 0,-22 0 0,1 0 16,-1 0-16,0-22 0,22 22 0,-22-21 15,-21 0-15,22-1 0,-22 1 16,21 0-16,-21-1 0,0 1 0,-21 21 16,0-22-16,0 22 15,-21 21-15,0 21 16,21 1-16,-42-1 0,21 0 0,-1 0 15,22 21-15,0-20 16,0-1-16,0 21 0,0-21 0,0 0 16,0 22-16,0-22 0,22 0 0,-1 0 15,21 0-15,-21-21 0,0 22 16,1-1-16,-1-21 0,0 0 0,0 0 16,-42-21 15,0-1-31,-22 22 0,22-21 0,0 21 15,-21-21-15,21 21 0,-22 0 0,22 0 16,0 0-16,0 0 0,21 21 16,0 0-1,21 1-15,0-22 0,0 21 16,0-21-16,22 0 16,-22 0-16,21 0 0,-21 0 0,22 0 15,-1 0-15,0 0 0,1-21 0,-1 21 16,0-22-16,1 1 0,-1-21 15,0 21-15,1 0 0,-1-22 0,0 1 16,-20 21-16,-1-22 0,0 1 0,0 0 16,-21 21-16,0-1 0,0 1 15,0 0-15,0 0 0,-21 21 0,0 0 16,0 0-16,-22 21 16,43 0-16,-21 0 0,21 1 0,-21-1 15,21 21-15,0-21 0,0 0 0,0 22 16,21-22-16,0 21 0,0-21 15,1 1-15,-1-1 0,0 21 16,0-21-16,-21 0 0,0 1 0,21-22 16,-21 21-16,0 0 0,-21-21 15,0 0-15,0 0 0,0 0 16,-1 0-16,1 0 0,0 0 0,0 0 16,21-21-16,0 0 15</inkml:trace>
  <inkml:trace contextRef="#ctx0" brushRef="#br0" timeOffset="4056.66">12700 1545 0,'21'0'31,"0"0"-31,0 0 0,1 0 15,-1 0-15,0 0 16,0 0-16,0-21 0,22 21 0,-22 0 16,0 0-16,0 0 0,0 0 15,-42 0 1</inkml:trace>
  <inkml:trace contextRef="#ctx0" brushRef="#br0" timeOffset="4196.33">12721 1630 0,'0'0'0,"0"21"15,-21 21 1,21-20-16,21-1 16,0-21-1,0 0-15,1 0 0,20 0 16,-21-21-16,0-1 0,0 22 0,22-21 16,-22 0-16</inkml:trace>
  <inkml:trace contextRef="#ctx0" brushRef="#br0" timeOffset="4480.46">13758 974 0,'0'0'16,"-21"0"-16,-42-43 16,41 22-16,22 0 0,-21 21 15,21 21 1,0 22-16,0-22 0,0 21 16,0-21-16,0 22 0,0-1 0,0 0 15,0 1-15,0-22 0,0 21 0,0-21 16,21 0-16,1 1 0</inkml:trace>
  <inkml:trace contextRef="#ctx0" brushRef="#br0" timeOffset="4936">14647 1249 0,'0'0'0,"0"-21"0,0-106 31,-21 127-31,21-21 0,-21 21 16,0 0-16,-22 0 0,22 21 0,-21 0 16,21 0-16,-22 0 0,1 0 0,0 22 15,-1-1-15,22-21 0,-21 22 16,21-1-16,0 0 0,-1-21 0,1 22 16,21-22-16,0 21 0,0-21 15,0 1-15,21-1 0,1 0 0,-1 0 16,0-21-16,21 0 0,-21 0 15,22 0-15,-1 0 0,0-21 16,-20 0-16,20 21 0,0-21 0,-21-1 16,1-20-16,20 21 0,-21-21 0,0 20 15,0-20-15,-21 0 0,0-1 16,22 22-16,-22 0 0,0-21 0,0 63 31,-22 0-31,22 0 16,-21 22-16,0-22 0,0 21 0,21 0 15,0-20-15,0 20 0,0 0 0,0-21 16,0 22-16,0-22 0,0 0 16,0 0-16,21 0 0,0 1 15,22-22-15,-22 0 0,21 0 0,-21 0 16,22 0-16,-1 0 0,0-22 16</inkml:trace>
  <inkml:trace contextRef="#ctx0" brushRef="#br0" timeOffset="5364.37">15303 1080 0,'0'0'16,"0"-43"-16,0-84 16,0 106-16,-21 42 15,21 22-15,-21-22 0,0 21 16,21 0-16,-21 22 16,0-22-16,-1 1 0,1-1 0,21 21 15,0-20-15,-21-1 0,21 0 0,-21 1 16,21-1-16,0 0 0,0-20 15,0 20-15,0-21 0,0 0 0,0 0 16,21-42 15,-21 0-31,21 0 0,-21-21 16,21 20-16,1 1 0,20-21 16,-21 21-16,21-22 0,-20 22 0,20 0 15,0 0-15,1 0 0,-1 21 16,0 0-16,1 0 0,-1 0 0,0 0 15,-21 0-15,22 21 0,-22 0 16,0 0-16,-21 0 0,0 1 0,0-1 16,0 21-16,-21-21 0,-21 0 15,20 1-15,-20 20 0,-21-21 0,20 0 16,-20 0-16,20-21 0,-20 22 0,21-1 16,-1-21-16,1 0 0,0 0 15,20 0-15,1 0 0,42 0 16,1-21-16,20-1 15,0 22-15</inkml:trace>
  <inkml:trace contextRef="#ctx0" brushRef="#br0" timeOffset="5603.91">16468 1164 0,'0'0'0,"-106"21"15,85 1-15,-22-1 16,1 0-16,21 0 0,0 21 16,-22-20-16,22 20 0,0-21 0,0 21 15,21-20-15,-21 20 0,21-21 16,0 0-16,0 22 0,0-22 16,42 0-16,-21 0 0,0-21 0,22 21 15,-22-21-15,42 0 0,-20 0 0,-1 0 16,21 0-16,1-21 0</inkml:trace>
  <inkml:trace contextRef="#ctx0" brushRef="#br0" timeOffset="5815.44">17208 847 0,'-21'21'16,"21"0"-1,0 0-15,-21 0 0,21 1 16,0-1-16,0 0 0,-21 0 0,21 21 16,-21-20-16,21-1 0,0 0 0,-21 0 15,-1 0-15,1 0 0,21 1 16,0-1-16</inkml:trace>
  <inkml:trace contextRef="#ctx0" brushRef="#br0" timeOffset="6235.89">18182 720 0,'-21'0'0,"0"0"0,0 0 16,21 21-1,0 0-15,0 0 0,0 0 16,0 1-16,0 20 0,21-21 16,0 0-16,0 22 0,21-1 0,1-21 15,-1 21-15,0-20 0,22 20 0,-1-21 16,22 21-16,-21-20 16,-1-1-16,1 0 0,-1 0 0,1 0 15,-1-21-15,-21 21 0,1-21 0,-1 0 16,-21 0-16,0 0 0,1 0 15,-44 0 1,1 0-16,0 0 0,-21 22 16,-1-22-16,-20 21 0,-1 0 0,-20 0 15,-1 0-15,0 0 0,1 22 0,-22-1 16,21-21-16,1 22 0,20-1 16,-21-21-16,22 21 0,21 1 0,-22-22 15,22 21-15,-1-21 0,1 1 0,0 20 16,-1-21-16,1 0 15,0 0-15</inkml:trace>
  <inkml:trace contextRef="#ctx0" brushRef="#br0" timeOffset="6920.7">6054 4424 0,'0'0'0,"0"-42"0,42-22 16,-42 85-1,-21 0 1,0 22-16,-1-1 0,1 22 0,0-1 16,0 1-16,-21-1 0,20 22 15,-20-22-15,0 22 0,-1 0 0,1-22 16,0 1-16,-1-1 0,1-21 15,21 22-15,0-43 0,0 21 16,21-20-16,0-1 0,0 0 0,21-21 16,0 0-16,0-21 15,21 0-15,1-22 0,-22 22 16</inkml:trace>
  <inkml:trace contextRef="#ctx0" brushRef="#br0" timeOffset="7149.81">6625 4276 0,'0'0'16,"21"-21"-16,0 21 0,-42 42 16,0-21-16,-21 21 15,21 22-15,-22-22 0,1 22 16,0-1-16,-22 22 0,22 0 0,-22-1 16,22 1-16,-22 0 0,1-22 15,21 22-15,-1-22 0,-20 1 0,42-22 16,-22 22-16,22-22 0,0 0 0,0-21 15,21 1-15,0-1 0,0 0 16,21-21-16,0 0 0,0 0 0,22-21 16,-22 0-16,21-1 0</inkml:trace>
  <inkml:trace contextRef="#ctx0" brushRef="#br0" timeOffset="7349.56">6794 5038 0,'0'0'0,"-42"84"16,0-41-16,21-22 16,-22 0-16,22 21 0,-21-20 0,-1 20 15,22-21-15,0 0 0,-21 0 0,21 1 16,-1-1-16,22 0 0,0-42 31,22 0-15,-1-22-16</inkml:trace>
  <inkml:trace contextRef="#ctx0" brushRef="#br0" timeOffset="8089.42">6879 4614 0,'0'0'0,"-42"0"31,21 0-31,-1 22 16,1-1-16,21 0 15,-21-21-15,21 21 0,0 0 16,0 0-16,21-21 16,0 0-16,1 0 0,-1 0 15,0 0-15,0-21 0,0 0 16,0 0-16,-21 0 0,22 21 15,-22-21-15,0-1 0,0 1 0,0 0 16,-22 21 0,1 0-16,0 0 0,0 0 0,0 21 15,0 0-15,-22 1 0,22-1 0,0 0 16,0 0-16,0 21 16,21-20-16,0 20 0,0-21 0,0 21 15,0-20-15,0 20 0,21-21 0</inkml:trace>
  <inkml:trace contextRef="#ctx0" brushRef="#br0" timeOffset="8587.7">7345 5059 0,'0'0'0,"-21"-21"16,-22-43-1,22 43-15,0 21 32,21 21-32,-21 0 15,21 1-15,0-1 0,0 0 16,0 21-16,0-21 0,0 22 0,0-22 16,0 0-16,0 21 0,0-20 0,0-1 15,0 0-15,0 0 0,0 0 16,-21-42 15,21 0-15,0 0-16,0 0 0,0-1 15,0-20-15,21 21 0,-21-21 0,21-1 16,0 22-16,0-21 0,0-1 0,22 1 16,-22 21-16,0-21 0,21 20 15,1 1-15,-1 21 0,-21 0 0,22 0 16,-1 0-16,0 21 0,-21 1 0,22-1 15,-22 0-15,0 0 0,-21 21 16,0-20-16,0 20 0,0-21 0,0 21 16,0-20-16,-21 20 0,21-21 0,-21 0 15,0 0-15,-1 1 16,1-1-16,0 0 0,0 0 0,42-21 31,0 0-31</inkml:trace>
  <inkml:trace contextRef="#ctx0" brushRef="#br0" timeOffset="8948.35">8170 4890 0,'0'0'0,"0"-22"0,0-41 16,-21 63-16,0 0 31,21 21-31,-21 0 0,21 0 15,-21 1-15,21 20 0,0 0 0,0 1 16,-22-1-16,1 21 0,21-20 0,-21 20 16,0 1-16,21-1 0,-21 1 15,21 20-15,-21-20 0,-1 21 0,22-1 16,0 1-16,0 0 0,0-22 0,-21 22 16,21-1-16,0 1 0,0 0 15,-21-1-15,21 1 0,0 0 0,-21-22 16,21 22-16,0-22 0,-21-20 0,21 20 15,-21-20-15,-1-22 0,22 21 0,-21-21 16,0-21 0,0 0-16,21-21 15,0 0-15,0 0 0,0-22 0,0 1 16,0 0-16,0-22 0,0 1 0,0-1 16,0-20-16,0-1 0,21 0 0</inkml:trace>
  <inkml:trace contextRef="#ctx0" brushRef="#br0" timeOffset="9228.35">8043 5186 0,'0'0'0,"0"-64"0,0-126 31,0 148-31,0 20 16,0 1-16,21 0 0,1 0 16,-1 21-16,0 0 0,0 0 15,0 0-15,0 0 0,22 0 0,-1 0 16,-21 0-16,22 21 0,-22 0 0,0 0 15,0 22-15,0-22 0,-21 21 16,0-21-16,0 22 0,-21-1 0,0-21 16,0 22-16,0-22 0,-22 0 0,22 0 15,-85 21 1,85-42-16,42-21 16,0 21-1,1-21-15,-1 0 0,21 0 16,-21 0-16,22-1 0</inkml:trace>
  <inkml:trace contextRef="#ctx0" brushRef="#br0" timeOffset="9828.37">8763 4741 0,'0'0'0,"21"0"0,-21 22 16,0-1 0,0 21-16,0-21 0,0 22 0,-21-1 15,0 0-15,21-21 0,0 22 0,0-22 16,0 0-16,0 0 0,0 0 15,0 1-15,0-1 0,21-21 16,0 0-16,0 0 16,22 0-16,-22 0 0,21-21 0,0 21 15,1-22-15,-22 1 0,21 0 16,1 0-16,-22-21 0,21 20 0,-21-20 16,0 0-16,1 21 0,-1-22 0,0 22 15,-21 0-15,0 0 0,0 42 31,0 0-31,-21 0 0,0 22 16,-1-22-16,1 21 0,21-21 16,0 22-16,-21-1 0,21-21 0,0 21 15,0-20-15,0-1 0,0 0 0,0 0 16,21 0-16,0-21 0,1 0 16,-1 21-16,21-21 0,-21 0 15,22 0-15,-22 0 0,21-21 0,0 0 16,1 0-16,-1 0 0,0 0 0,-20-22 15,20 22-15,0-21 0,-21-1 16,22-20-16,-22 21 0,0-22 0,21 1 16,-20-1-16,-1 22 0,0-22 0,0 1 15,-21 20-15,0 1 0,0 0 16,0 21-16,0-1 0,0 1 0,-21 21 16,0 0-16,0 21 0,-1 22 0,1-22 15,0 21-15,0 1 0,0-1 16,0 0-16,-1 1 0,22-1 15,-21 21-15,21-20 0,0-1 0,0 0 16,0 1-16,0-1 0,0 0 16,21 1-16,1-22 0,-1 0 0,0 21 15,0-20-15,0-22 0,22 21 0,-22-21 16,21 0-16,-21 0 0,22 0 16,-1-21-16,-21 21 0,21-22 0,-20 1 15</inkml:trace>
  <inkml:trace contextRef="#ctx0" brushRef="#br0" timeOffset="9988.4">9737 4572 0,'-22'0'0,"44"0"0,-86 0 16,43 0-16,42 0 16,0 0-16,0 0 15,22 0-15,20 0 0,-20-21 16,20 21-16,1-21 0,-1 21 0,1-21 15,-1 21-15</inkml:trace>
  <inkml:trace contextRef="#ctx0" brushRef="#br0" timeOffset="10528.4">11409 4043 0,'0'0'0,"0"-21"0,0 0 0,0-1 16,0 1-16,21 21 0,0-21 15,0 0-15,0 21 0,22-21 16,-1 0-16,0 21 0,22-22 15,-1 1-15,1 0 0,21 21 0,-22-21 16,1 21-16,-1 0 0,-21-21 16,1 21-16,-22-21 0,0 21 0,-42 0 15,0 0-15,-22 0 16,-20 0-16,21 0 0,-43 0 16,21 0-16,1 0 0,-22 0 0,22 0 15,-1 0-15,1 0 0,20 0 0,1 0 16,0 0-16,21 21 0,-1-21 15,1 21-15,21 0 0,0 0 0,0 0 16,0 22-16,0 20 0,0-20 16,0 20-16,0 22 0,21-22 15,-21 1-15,0 20 0,0 1 0,0 0 16,0-1-16,-21 1 0,0 0 0,21 21 16,-21-43-16,0 22 0,0-22 15,-1 1-15,22-1 0,0-20 0,0 20 16,0-42-16,0 22 0,0-22 0,22 0 15,-1 0-15,21-21 0,-21 0 16,22 0-16,-1 0 0,21-21 0,1 0 16,-1 0-16,1-1 0,-1-20 0</inkml:trace>
  <inkml:trace contextRef="#ctx0" brushRef="#br0" timeOffset="11152.41">12594 4487 0,'0'0'0,"0"-21"0,0 0 0,-21 0 0,0 0 16,0 21-16,-1-21 0,-20 21 16,21 0-16,0 0 0,-22 0 0,1 21 15,21 0-15,-21 0 0,20 0 0,-20 0 16,21 22-16,0-22 0,0 0 16,21 0-16,0 0 0,0 1 0,0-1 15,0 0-15,21 0 0,0-21 16,0 0-16,21 0 0,-20 0 15,20 0-15,0 0 0,1-21 16,-22 21-16,21-21 0,0 0 0,-20-1 16,-1 1-16,0 0 0,0 0 15,0 0-15,-21 0 0,21-1 0,-21 1 16,-21 42 15,0 1-31,21-1 0,-21 0 16,21 0-16,0 0 0,0 0 15,0 1-15,0-1 0,0 0 16,21-21-16,0 21 0,0-21 16,1 0-16,20 21 0,-21-21 0,21 0 15,-20 0-15,20 0 0,0 0 0,1-21 16,-1 0-16,0 21 0,1-21 16,-1 0-16,-21-22 0,21 22 0,-20-21 15,-22 21-15,0-43 0,21 22 0,-21-22 16,0 22-16,0-22 0,-21 1 15,-22 21-15,1-22 0,0 22 0,-1-1 16,-20 22-16,-1 0 0,-20 21 0,20 0 16,-21 0-16,1 0 0,-1 21 15,-21 22-15,22-1 0,-1 21 0,21-20 16,-20 20-16,20 1 0,22-1 16,-22 1-16,22-1 0,21 1 15,0-1-15,0-20 0,21 20 0,0 1 16,21-22-16,0 0 0,21 1 0,1-1 15,20 0-15,1-21 0,-1 1 16,1-1-16,20 0 0,-20-21 0,-1 0 16,1 0-16,20 0 0,-20 0 0</inkml:trace>
  <inkml:trace contextRef="#ctx0" brushRef="#br0" timeOffset="11838.74">14033 4318 0,'0'0'16,"0"-42"-16,0-64 16,-21 85-16,0 0 0,0 21 0,-21 0 15,20 21-15,1 0 16,-21 0-16,21 21 0,-22 1 0,22-1 15,-21 22-15,21-22 0,0 0 0,-1 1 16,1-1-16,21 0 0,0-21 16,0 22-16,0-1 0,0-21 0,0 0 15,0 1-15,21-1 0,1 0 0,20-21 16,-21 0-16,21 0 0,1 0 16,20 0-16,-20-21 0,20 0 0,1-1 15,-1-20-15,1 21 0</inkml:trace>
  <inkml:trace contextRef="#ctx0" brushRef="#br0" timeOffset="12039.63">14668 3852 0,'0'0'0,"0"-42"0,0-43 31,-21 85-31,0 22 0,0-1 0,0 21 16,0 0-16,-1 1 0,1 20 0,0 1 15,0-1-15,0 22 0,0-22 16,21 1-16,0-22 0,-22 22 0,22-22 15,0 0-15,0 1 0,0-1 0,0 0 16,0-20-16,22-1 0,-1 0 16,0 0-16,0-21 0,21 0 0,-20 0 15,20 0-15,0 0 0</inkml:trace>
  <inkml:trace contextRef="#ctx0" brushRef="#br0" timeOffset="13020.43">15198 4360 0,'0'0'0,"21"-21"0,-42-85 32,21 85-32,-22 21 0,-20 0 0,21 0 15,-21 21-15,-1 1 0,1-1 0,0 0 16,-1 21-16,22-21 0,-21 22 16,-1-22-16,22 21 0,0-21 0,0 22 15,0-1-15,21-21 0,0 0 0,0 22 16,0-22-16,0 0 15,0 0-15,21-21 0,0 21 0,0-21 16,0 0-16,1 0 0,20 0 0,-21-21 16,21 21-16,1-21 0,-22 0 15,21 0-15,-21 0 0,1-1 0,20-20 16,-21 21-16,0-21 0,0-1 0,1 22 16,-1-21-16,-21 21 0,0-1 15,-21 22 1,21 22-16,-22-1 0,1 21 15,0-21-15,0 0 0,0 22 16,0-22-16,21 21 0,0-21 16,0 1-16,0 20 0,0-21 0,0 0 15,21 0-15,0 1 0,21-1 16,-21-21-16,22 0 0,-1 0 0,0 0 16,1 0-16,20 0 0,-20 0 0,-1-21 15,21-1-15,-20 1 0,-1 0 16,0 0-16,1 0 0,-1-22 0,-21 1 15,22 0-15,-22-1 0,0 1 0,0 21 16,-21-21-16,0-1 0,0 22 16,0 0-16,-21 21 15,0 0-15,0 0 0,-1 21 0,1 0 16,21 0-16,0 22 0,0-22 16,0 0-16,0 0 0,0 22 15,0-22-15,0 0 0,0 0 0,0 0 16,0 0-16,21 22 0,-21-22 0,22 0 15,-22 0-15,0 0 0,0 1 16,0-1-16,-22-21 16,1 0-16,0 0 15,0 0-15,0-21 16,0 21-16,21-22 0,-22 22 16,1 0-16,21 22 31,21-22-31,1 0 0,-1 21 15,0-21-15,0 0 0,0 0 16,22 0-16,-22 0 0,21 0 16,0-21-16,22 21 0,-22-22 0,22 1 15,-1 21-15,1-21 0,-1 0 0,1 0 16,-1 0-16,-20-1 0,-1-20 16,-21 21-16,0-21 0,0 20 0,1-20 15,-22 0-15,0 21 0,0-22 0,0 22 16,-22 0-16,1 0 0,0 21 15,0 0-15,0 0 0,0 0 0,-1 0 16,1 21-16,21 0 0,0 0 0,0 22 16,0-22-16,21 0 0,1 21 15,-1-21-15,-21 22 0,21-22 16,-21 21-16,21-21 0,-21 22 0,0-22 16,0 0-16,0 0 0,0 22 15,-21-22-15,0 0 0,0-21 0,-1 21 16,-20 0-16,21-21 0,-21 0 0,20 0 15,22-21 1,22 0-16,-1 0 16,0 0-16</inkml:trace>
  <inkml:trace contextRef="#ctx0" brushRef="#br0" timeOffset="13220.4">17145 4487 0,'0'0'15,"21"0"1,0 0 0,0 0-16,1 0 0,-1 0 15,0 0-15,21 0 0,-21 0 0,22 0 16,-1 0-16,0 0 0,-20 0 16,-1 0-16,0 0 0,-42 0 15,0 0-15,-22 0 0,1 22 16</inkml:trace>
  <inkml:trace contextRef="#ctx0" brushRef="#br0" timeOffset="13352.47">17018 4614 0,'0'0'0,"-42"22"0,-1-1 0,22-21 16,0 21-16,0 0 0,0-21 15,21 21-15,21-21 16,0 21-16,0-21 0,21 0 0,1 22 16,-1-22-16,22 0 0,-22 0 15,21 0-15,-20 0 0,20 0 0,-20 0 16,20 0-16,-21 0 0</inkml:trace>
  <inkml:trace contextRef="#ctx0" brushRef="#br0" timeOffset="13720.41">19050 3662 0,'0'0'15,"-21"0"-15,-22 63 16,22-41-16,0 20 0,0-21 0,21 21 16,-21-20-16,0 20 0,-1 0 0,1 1 15,0-1-15,21-21 0,-21 21 16,21 1-16,0-22 0,0 0 0,0 0 16,0 0-16,0 1 0,21-22 0,0 0 15,0 21-15,22-21 0,-1 0 16</inkml:trace>
  <inkml:trace contextRef="#ctx0" brushRef="#br0" timeOffset="14163.76">19875 4149 0,'0'0'0,"0"-21"0,-42-85 31,21 106-31,0-21 0,-22 21 0,1 0 15,0 21-15,-22 0 0,22 0 0,-22 0 16,1 22-16,21-22 0,-22 21 16,22 0-16,-1 1 0,1-1 15,0-21-15,21 22 0,-22-1 0,43-21 16,0 21-16,0-20 0,0-1 16,21 0-16,1 0 0,-1 0 0,21-21 15,22 0-15,-22 0 0,21 0 0,-20 0 16,20 0-16,1-21 0,-1 0 0,1 0 15,-22 0-15,0-1 0,22 1 16,-43-21-16,21 0 0,-20-1 0,-1 1 16,0 0-16,0 20 0,-21-20 0,0 0 15,0 21-15,-21 21 16,0 0-16,0 0 16,-1 21-16,1 0 0,0 21 0,0-21 15,0 22-15,0-1 0,-1-21 16,1 22-16,21-1 0,0-21 0,0 21 15,0-20-15,0-1 0,21 0 0,1 0 16,-1 0-16,0 0 0,21-21 16,1 0-16,-22 0 0,21 0 0,0 0 15,1 0-15,-1-21 0</inkml:trace>
  <inkml:trace contextRef="#ctx0" brushRef="#br0" timeOffset="14631.36">20595 3620 0,'0'0'0,"21"-43"0,-21 22 0,0 0 16,-21 21-16,21 21 15,-21 0-15,0 22 0,0-22 16,-1 21-16,22 0 0,-21 1 0,21 20 16,-21-20-16,21 20 0,0 1 0,0-1 15,0 1-15,0-22 0,0 21 16,0-20-16,0-1 0,0 0 0,0 1 15,0-22-15,0 21 0,-21-21 0,21 1 16,0-44 15,0 1-31,0 0 0,0 0 16,21 0-16,0-22 0,0 22 16,1-21-16,20 21 0,-21-22 0,21 22 15,1-21-15,-1 21 0,0 0 0,1 21 16,-1 0-16,0 0 0,1 0 15,-22 0-15,21 0 0,-21 21 0,1 0 16,-1 0-16,0 0 0,-21 0 0,0 1 16,0-1-16,0 21 0,-21-21 15,0 0-15,-22 1 0,22-1 0,-21 0 16,-22 0-16,22-21 0,0 21 16,-22-21-16,22 0 0,-1 21 0,1-21 15,0 0-15,21 0 0,-1 0 16,1 0-16,42 0 15,22 0-15,-22 0 0,42 0 16,-20-21-16</inkml:trace>
  <inkml:trace contextRef="#ctx0" brushRef="#br0" timeOffset="14852.96">21548 4001 0,'0'0'0,"0"-22"0,-43 1 15,22 21-15,-21 0 0,21 21 16,-22 1-16,22-1 0,-21 21 16,21 0-16,-22 1 0,22-1 0,0 0 15,0 1-15,0-22 0,21 21 0,0 1 16,0-22-16,0 21 0,21-21 16,0 0-16,0 1 0,0-22 0,22 21 15,-22-21-15,21 0 0,0 0 0,1 0 16,-1-21-16,0 21 0</inkml:trace>
  <inkml:trace contextRef="#ctx0" brushRef="#br0" timeOffset="15187.45">22183 3662 0,'-22'0'0,"1"0"15,0 0-15,21 21 0,0 0 16,0 0-16,0 1 0,0-1 16,0 0-16,21-21 31,0-21-15,1 21-16,-22-21 15,0-1-15,21 22 0,0-21 16,0 0-16,0 21 15,-21 21 1,0 0-16,0 1 0,-21-1 16,21 21-16,-21-21 0,0 22 0,0-1 15,-1-21-15,-20 21 0,21 1 16,0-22-16,21 0 0,-21 21 0</inkml:trace>
  <inkml:trace contextRef="#ctx0" brushRef="#br0" timeOffset="15687.48">22415 3196 0,'0'0'0,"-21"0"0,21-21 16,21 21-1,22 0-15,-1 0 0,0 0 16,1 0-16,20 0 0,1 21 16,-1-21-16,1 0 0,-1 0 0,1 0 15,-1 21-15,1-21 0,-22 0 16,0 0-16,1 0 0,-22 22 0,-21-1 16,0 0-16,0 0 15,-21 0-15,0 22 0,-1-22 16,1 21-16,0 0 0,0 1 15,0-1-15,0 0 0,-1 1 0,1-1 16,0 0-16,21 22 0,0-1 0,0-20 16,0 20-16,0 1 0,0-1 15,-21 1-15,0-1 0,21 1 0,-21-1 16,-1 1-16,1-1 0,21-20 16,-21 20-16,-21-21 0,21 1 15,-1 20-15,1-20 0,-21-1 0,0-21 16,-1 21-16,1-20 0,-22-1 0,1 0 15,-1-21-15,1 0 0,-1 0 16,1 0-16,-1 0 0,-20 0 0,20 0 16,1 0-16,-1-21 0,1 21 0,20 0 15,1-21-15,0 21 0,-1 0 0,1 0 16,0 0-16,21 0 0,-22 21 16</inkml:trace>
  <inkml:trace contextRef="#ctx0" brushRef="#br0" timeOffset="16591.47">7027 5757 0,'0'0'0,"-42"-21"0,21 0 0,0 21 16,-22-21-16,22 21 0,-21 0 0,21 0 15,-22 0-15,22 0 0,0 0 16,0 0-16,0 0 0,42 0 16,0 0-1,21 21-15,1-21 0,20 0 0,1 21 16,-1-21-16,22 0 15,-1 0-15,1 0 0,21 0 0,21 0 16,0 0-16,0 0 0,0 0 0,21 0 16,0 0-16,0 0 0,1 0 0,20 0 15,0 0-15,22 0 0,-1 0 16,22 0-16,21 0 0,-22 0 0,22 0 16,0 0-16,0 0 0,21 0 0,0-21 15,0 0-15,0 21 0,21-21 16,-21 21-16,21-21 0,0 21 0,1 0 15,20-22-15,-21 22 0,21 0 0,-20-21 16,20 21-16,0-21 0,1 21 16,-1 0-16,0-21 0,1 21 15,-1 0-15,0-21 0,1 21 0,-22-21 16,21 21-16,-21-22 0,0 22 0,1-21 16,-22 21-16,0 0 0,0-21 15,0 0-15,-22 21 0,-20 0 0,0 0 16,-22-21-16,1 21 0,-22 0 0,0 0 15,-20 0-15,-1 0 0,-21 0 16,-21 0-16,-1 0 0,1 0 0,-21 0 16,-22 0-16,22 0 0,-21 0 0,-22 0 15,0 0-15,1 0 0,-1 0 16,-21 0-16,0-21 0,-21-1 16,0 1-1,0 0-15</inkml:trace>
  <inkml:trace contextRef="#ctx0" brushRef="#br0" timeOffset="16716.48">21632 5398 0,'0'0'0,"-21"21"0,-42 21 32,63-21-32,-22-21 15,1 0-15,0 0 16</inkml:trace>
  <inkml:trace contextRef="#ctx0" brushRef="#br0" timeOffset="19600.53">8276 2265 0,'-21'0'16,"42"0"-16,-42-21 15,0 21 1,0 0-16,-1 0 16,1 0-16,0 0 15,0 0-15,0 0 0,0 0 16,-1 0-16,1 21 0,0-21 16,0 0-16,0 21 0,0-21 15,21 21 16,21-21-31,0 0 16,21 0-16,-21 0 0,43 0 0,-22 0 16,22 0-16,-1 0 0,22 0 15,0 0-15,-1 0 0,22-21 0,21 21 16,0 0-16,0-21 0,21 21 0,0 0 16,1-21-16,20 21 0,0-21 15,1 21-15,-1 0 0,0-22 0,1 22 16,20 0-16,-21-21 0,22 21 0,-22-21 15,1 21-15,-1 0 0,0-21 16,1 21-16,-22 0 0,0-21 16,-21 21-16,-21 0 0,0 0 0,-1 0 15,-20 0-15,-21-21 0,-1 21 16,-21 0-16,1 0 0,-22 0 0,0 0 16,0 0-16,0 0 15,-42 0 48,0 0-48,0 0-15,0 0 16,0 0 0,-1 0-16,1 0 0,0 0 15,0 0-15,0 0 0,0 0 0,-1 0 16,-20 0-16,21 0 0</inkml:trace>
  <inkml:trace contextRef="#ctx0" brushRef="#br0" timeOffset="21020.43">2455 2879 0,'0'0'0,"-21"0"0,0 0 0,-21 0 16,20 0-16,-20 0 0,21 0 0,-21 0 15,20 0-15,-20 0 0,21 0 16,-21 0-16,20 0 0,1 0 0,0 21 16,0-21-16,21 21 31,21-21-16,0 21-15,43-21 0,-1 0 16,22 0-16,21 21 0,21-21 0,0 0 16,21 0-16,21 0 0,22 0 15,-1 0-15,1 0 0,-1 0 0,22 0 16,0-21-16,-1 21 0,1 0 16,-22-21-16,1 21 0,-1-21 15,-20 21-15,-1-21 0,-21 0 0,-21 21 16,0-22-16,-21 22 0,-21-21 0,-22 21 15,1-21-15,-22 21 0,0 0 16,-20 0-16,-1-21 0,-21 0 16,-21 21 15,-1 0-31,1 0 0,0 0 16,0 0-1,0 21-15,21 0 16,0 0-16,0 0 15,0 1 1,-21-22 234,-1 0-234</inkml:trace>
  <inkml:trace contextRef="#ctx0" brushRef="#br0" timeOffset="21719.99">4847 2815 0,'0'0'0,"-21"0"0,0 0 16,0 0-16,-1 0 15,22 21 1,-21 1-16,21-1 16,0 0-16,0 0 0,0 0 15,21 0-15,-21 1 16,22-1-16,-1 0 0,0 0 0,0-21 15,0 21-15,0 0 0,22 1 16,-22-1-16,0 0 0,21-21 0,1 21 16,-1 0-16,22-21 0,-22 21 15,21-21-15,1 0 0,-1 22 0,22-22 16,0 0-16,-1 0 0,22 0 16,0 0-16,0 0 0,0-22 0,21 22 15,-21-21-15,21 21 0,0-21 0,0 0 16,0 21-16,0-21 0,0 21 15,0 0-15,0 0 0,0 0 0,0 0 16,0 0-16,21 0 0,-21 0 0,0 0 16,0 0-16,-21 21 0,21-21 0,0 21 15,0 0-15,-22-21 0,22 21 16,-21 1-16,0-1 0,0 0 16,-21 0-16,-1 0 0,1 0 0,-22 1 15,22-1-15,-21 0 0,-22 0 16,21 0-16,-20 0 0,-22 1 0,21-1 15,-21 0-15,1-21 0,-22 21 0,0 0 16,21-21-16,-21 21 16,-21-21 15,-1-21-15,1 21-16,0-21 15,0 21-15,0-21 0,0 0 0,-1 21 16</inkml:trace>
  <inkml:trace contextRef="#ctx0" brushRef="#br0" timeOffset="22297.63">6837 2879 0,'-127'0'16,"106"0"-16,-22 0 0,22 0 0,0 0 0,0 21 15,0-21-15,21 21 16,-22 0-16,22 0 0,0 1 0,0-1 15,0 0-15,0 0 0,22 0 0,20 0 16,-21 1-16,21-1 0,1 0 16,20 0-16,1 0 0,20 0 0,-20-21 15,42 22-15,-22-22 0,22 0 0,0 0 16,0 0-16,21 0 16,0 0-16,21 0 0,-21 0 0,0 0 15,0 0-15,21 0 0,-21 0 0,0 0 16,21 0-16,-21 0 0,0-22 15,-21 22-15,0 0 0,21 0 0,-42 0 16,21 0-16,-22 22 0,1-22 0,0 21 16,-1 0-16,-41 0 0,20 0 15,-21 0-15,1 22 0,-22-22 0,0 0 16,-21 21-16,0-20 0,0-1 0,0 21 16,0-21-16,0 0 0,-21 1 15,0-1-15,0-21 0,21 21 0,-22 0 16,1-21-16,0 0 0,21 21 15,-21-21-15,0 0 16,21-21 0,0 0-1,0 0-15,21 0 0,0 21 16</inkml:trace>
  <inkml:trace contextRef="#ctx0" brushRef="#br0" timeOffset="22655.89">10245 3112 0,'0'0'0,"-22"0"0,-62-64 31,63 64-31,-1 0 0,1 21 31,21 0-31,0 1 0,0-1 16,21 0-16,1 0 0,-1 0 15,21 0-15,-21 22 0,22-22 0,-1 21 16,0-21-16,-21 1 0,22 20 0,-1-21 16,0 0-16,1 0 0,-22 1 15,21-1-15,-21 0 0,1-21 0,-1 21 16,0-21-16,0 21 0,-21 0 16,0 1-16,0-1 15,-21-21-15,-21 21 0,20-21 16,-41 21-16,21 0 0,-22 0 0,-21-21 15,1 22-15,-1-1 0,-21 0 0,0 0 16,-21 21-16,22-20 0,-1 20 0,-21-21 16,0 21-16,21 1 0,-21-1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1T04:05:10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5059 656 0,'0'-21'0,"0"0"15,0 0-15,0 0 16,0-1-16,0 1 15,0 0 1,0 42 31,-21 0-47,21 1 16,-22 20-16,22 0 0,0 1 0,0-1 15,-21 21-15,0 1 0,0-1 16,0 1-16,0 21 0,-1-22 0,1 1 15,0-1-15,-21 1 0,21-1 16,-1-21-16,1 22 0,-21-1 0,21-20 16,0-1-16,-22 22 0,22-43 15,0 21-15,0-21 0,0 22 0,-1-22 16,1-21-16,0 0 16,0-21-1,21-1-15,-21 1 16,21-21-16,0 0 0,0-1 0,0 1 15,0 0-15,0-1 0,0-20 16,21 20-16,0 22 0,-21-21 0,21 0 16,0 20-16,1-20 0,-22 21 15,21 0-15,0 0 0,0-1 16,0 22 0,0 0-16,-21 22 0,0-1 0,0 0 15,22 0-15,-22 21 0,0-20 16,0 20-16,0-21 0,0 21 0,21 1 15,-21-22-15,21 21 16,0 1-16,0-22 0,-21 0 0,21 21 16,1-21-16,-1 1 0,21-1 15,-21 0-15,0-21 0,22 0 0,-22 0 16,0 0-16,21 0 0,-20 0 16,-1 0-16,21-21 0,-21 0 0,0-1 15,1 1-15,-1 0 0,0 0 16,0-21-16,0 20 0,0-20 0,1 21 15,-1 0-15,0-22 0,0 22 16,0 0-16,-21 0 0,0 0 0,0 0 16,0-1-16,0 1 15,0 0-15,0 42 32,0 0-32,-21 1 15,0-1-15,21 0 0,-21 0 16,21 21-16,0-20 0,-21-1 0,21 21 15,-22-21-15,22 0 0,0 22 16,0-22-16,0 0 0,0 0 0,0 0 16,22 1-16,-1-1 0,0 0 15,0-21-15,0 0 0,0 0 0,1 0 16,20 0-16,-21 0 0,0 0 0,22-21 16,-22 0-16,21-1 0,-21 1 15,0 0-15,1-21 0,-1 21 16,0-22-16,-21 22 0,0-21 15,0 21-15,0-22 0,0 22 0,0 0 16,0-21-16,0 20 0,-21 1 16,0 21-16,-1-21 0,1 0 0,-21 21 15,21 0-15,0 0 0,-1 0 16,1 0-16,0 0 0,0 0 0,0 0 16,0 21-16,21 0 0,-22 0 15,22 1-15,0-1 16,0 0-1,22-21-15,20 0 0</inkml:trace>
  <inkml:trace contextRef="#ctx0" brushRef="#br0" timeOffset="804.28">6519 1291 0,'0'0'0,"-21"0"0,0-21 0,0 0 15,0 21-15,-1 0 0,1-21 16,0 21-16,0 0 0,0 0 0,0 0 16,-1 0-16,-20 0 0,21 21 15,0 0-15,0-21 0,-1 21 0,1 0 16,0 1-16,0-1 0,21 0 15,-21 21-15,0-21 0,-1 1 0,22-1 16,-21 0-16,21 0 0,0 0 16,0 0-16,0 1 0,0-1 0,21-21 15,1 21-15,-1-21 0,0 0 16,0 0-16,0 0 0,22 0 0,-22 0 16,21-21-16,-21 0 0,22 21 15,-22-22-15,21 1 0,-21 0 16,0 0-16,1 0 0,-1 0 15,0-1-15,0-20 0,-21 21 0,21 0 16,-21 0-16,0-1 16,0 1-16,0 0 0,0 42 47,-21 0-47,21 1 0,0-1 15,0 0-15,-21 21 0,21-21 16,-21 1-16,21 20 0,0 0 0,0 1 15,-21-1-15,21 0 0,-22 22 16,22-22-16,-21 0 0,21 22 16,0-22-16,0 1 0,0 20 15,-21-21-15,21 1 0,0 20 0,0-20 16,-21-1-16,21 21 0,0-20 16,0 20-16,0-20 0,-21 20 0,21-21 15,0 1-15,-21-1 0,-1 0 0,1 1 16,0-1-16,0 0 0,0-20 15,0-1-15,-22 0 0,22 0 0,-21 0 16,21-21-16,-22 0 0,1 0 16,0 0-16,-1 0 0,-20 0 0,20 0 15,-20 0-15,21-21 0,-1 0 16,1 0-16,0 0 0,-1-22 16,22 22-16,-21-21 0,21 21 0,-1-22 15,22 1-15,0 21 0,0-22 16,0 1-16,0 0 0,0-1 0,0 1 15,0 0-15,22 21 0,-1-22 16,0 1-16,0 21 0,0-22 0,22 1 16,-1 21-16,0-21 0,1-1 15,-1 1-15,0 0 0,1 20 0,-1-20 16</inkml:trace>
  <inkml:trace contextRef="#ctx0" brushRef="#br0" timeOffset="1112.08">6773 1185 0,'0'0'0,"-42"-21"15,21 21-15,0 0 31,-1 21-31,22 1 0,0-1 16,0 0-16,0 0 0,-21 0 0,21 0 16,0 22-16,-21-22 0,21 0 15,0 0-15,0 0 0,0 1 16,0-1-16,0 0 0,0 0 16,21-42 15,0 0-31</inkml:trace>
  <inkml:trace contextRef="#ctx0" brushRef="#br0" timeOffset="1492.02">6752 910 0,'0'0'0,"-85"0"15,64 21 1,21 1-16,0-1 16,0 0-16,0 0 0,0 0 15,21-21-15,1 21 16,-1-21-16,0 0 0,85 0 16,-85-21-1,0 0-15,0 21 0,-21-21 16,21 0-16,-21 0 0,0-1 15,0-20-15,0 21 0,-21 0 0,0 0 16,0-1-16,0 22 0,0-21 16,-1 21-16,1 0 0,0 0 0,0 0 15,0 0-15,21 21 0,0 1 16,-21-1-16,21 0 0,0 0 0,0 0 16,0 22-16,0-22 0,0 0 15,21 0-15,0 0 0,0 0 0,0 1 16,0-22-16,1 21 0,-1-21 15</inkml:trace>
  <inkml:trace contextRef="#ctx0" brushRef="#br0" timeOffset="1983.97">7154 1080 0,'0'21'47,"0"0"-47,0 0 0,0 0 16,0 0-16,0 1 0,-21-1 15,21 0-15,0 0 0,-21 0 16,21 0-16,0 1 0,0-1 0,-21 0 16,21 0-16,-21 0 0,21 0 15,0 1-15,-22-22 0,22 21 0,0-42 47,0-1-31,0 1-16,0 0 0,0 0 0,0-21 15,22 20-15,-1-20 0,-21 0 16,42 21-16,-21-22 0,0 1 0,1 21 16,-1 0-16,21-1 0,-21 1 15,0 0-15,1 21 0,-1 0 16,0 0-16,21 0 0,-21 21 15,-21 0-15,22 1 0,-22-1 0,21 21 16,-21-21-16,0 22 0,0-22 16,0 21-16,0-21 0,-21 22 0,21-22 15,-22 21-15,1-21 0,0 0 16,21 1-16,-21-1 0,21 0 0,-21-21 16,21 21-16,-21-21 0,21-21 31,0 0-31</inkml:trace>
  <inkml:trace contextRef="#ctx0" brushRef="#br0" timeOffset="2820.28">9080 974 0,'0'21'47,"22"-21"-31,-1 0-16,0 0 15,0-21-15,21 0 0,-20 21 0,20-22 16,-21 1-16,21 0 0,1 0 16,-22-21-16,21 20 0,-21 1 0,22 0 15,-22-21-15,-21 21 0,0-1 16,0 1-16,0 0 0,0 0 0,-21 0 16,0 0-16,-22 21 0,22 0 15,-21 0-15,-22 0 0,22 0 0,-22 0 16,22 0-16,-21 21 15,20 0-15,1 0 0,0 0 0,-1 0 0,22 1 16,0-1-16,21 0 16,0 21-16,0-21 0,0 22 0,0-22 15,21 0-15,0 21 0,0-20 16,22 20-16,-22-21 0,21 0 0,1 22 16,-22-22-16,21 0 0,0 21 15,-20-21-15,20 1 0,-21 20 0,0-21 16,0 0-16,1 0 0,-22 22 15,0-22-15,0 0 0,0 0 0,-22 0 16,1 1-16,-21-1 0,0 0 0,-1 0 16,1 0-16,-22-21 0,1 0 15,-1 0-15,1 0 0,-1 0 16,1 0-16,-1 0 0,22 0 16,0-21-16,-1-21 0,1 21 0,0-1 15,21-20-15,-1 0 0,1 21 16,0-22-16,21 1 0,0 0 0,0-1 15,0 22-15,0-21 0,0 21 16,0-1-16,21 1 0,0 21 16,1 0-16,-1 0 0,0 0 15,0 0-15,21 0 0,-20 0 0,20 21 16,0-21-16,1 22 0,-1-22 16</inkml:trace>
  <inkml:trace contextRef="#ctx0" brushRef="#br0" timeOffset="3131.83">9821 1122 0,'0'0'0,"0"-21"0,0 0 16,0-1-16,0 1 0,-21 0 15,0 0-15,0 21 0,0-21 16,-1 21-16,1 0 0,0 0 15,0 0-15,-21 0 0,20 21 0,1 0 16,0 0-16,0 0 0,-21 22 16,20-22-16,1 21 0,0-21 15,0 22-15,0-22 0,0 21 0,21-21 16,-22 1-16,22 20 0,0-21 16,0 0-16,0 0 0,0 1 0,22-1 15,-1-21-15,21 21 0,-21-21 16,0 0-16,22 0 0,-22 0 0,21 0 15,1 0-15,-22 0 0,21 0 0,0-21 16</inkml:trace>
  <inkml:trace contextRef="#ctx0" brushRef="#br0" timeOffset="3536.2">10181 1143 0,'0'0'16,"-21"0"-16,0 0 0,0 0 0,-1 0 15,1 0-15,0 0 0,0 21 0,0-21 16,0 0-16,-1 21 0,22 1 16,0-1-1,22-21-15,-1 0 0,0 0 16,0 0-16,0 0 0,0 0 0,22 0 16,-22 0-16,0-21 0,0-1 15,22 22-15,-43-21 0,21 0 16,0 0-16,0 0 15,-21 0-15,0-1 0,0 1 16,-21 0-16,0 21 0,0 0 16,-22 0-16,22 0 0,0 0 15,-21 21-15,20 0 0,1 1 0,-21-1 16,21 0-16,0 21 0,-1-21 16,1 1-16,0-1 0,0 21 0,21-21 15,0 0-15,0 1 0,0-1 16,0 0-16,0 0 0,0 0 15,21-21-15,21 0 16,-20 0-16,20 0 0,-21 0 0,21 0 16,1 0-16,-1-21 0,0 21 0,-20-21 15</inkml:trace>
  <inkml:trace contextRef="#ctx0" brushRef="#br0" timeOffset="4035.99">10647 1037 0,'0'-21'15,"0"42"-15,0-63 16,-21 42-16,-1 0 16,1 21-1,21 0-15,-21-21 0,21 21 16,0 22-16,0-22 0,-21 0 16,21 21-16,-21-20 0,21-1 0,0 21 15,0-21-15,-21 0 0,21 1 16,-22-1-16,22 0 0,0 0 0,0 0 15,0 0-15,-21-21 16,21-21 15,0 0-15,0 0-16,0 0 0,0 0 0,0-22 16,0 22-16,21-21 0,1 21 15,-1-1-15,0-20 0,0 21 16,0 0-16,22 0 0,-22-1 15,21 1-15,-21 0 0,22 21 0,-1 0 16,-21 0-16,21 0 0,-20 0 16,20 0-16,-21 0 0,0 21 0,0 0 15,-21 1-15,0 20 0,0-21 0,0 0 16,0 22-16,0-22 0,0 0 16,-21 0-16,0 0 0,0 0 0,0 1 15,0-1-15,-1 0 0,1-21 16,21 21-16,-21-21 0,21 21 0,-21-21 15,21-21 17,0 0-32,21 21 0,0-21 15</inkml:trace>
  <inkml:trace contextRef="#ctx0" brushRef="#br0" timeOffset="4599.09">11578 1143 0,'0'0'0,"0"-21"16,0 0-16,0 0 16,0-1-16,21 1 0,-21 0 15,0 0-15,0 0 0,0 0 16,-21 21-16,0 0 15,0 0-15,0 0 0,-1 0 16,1 0-16,0 21 0,-21 0 16,21 0-16,-1 0 0,1 22 0,-21-22 15,21 0-15,0 21 0,-1-21 16,1 22-16,0-22 0,0 0 0,21 0 16,0 0-16,0 1 0,0-1 15,0 0-15,21 0 16,0 0-16,0-21 0,1 0 0,-1 0 15,0 0-15,0 0 0,0 0 16,22 0-16,-22 0 0,0-21 0,0 0 16,0 0-16,0 0 0,1-22 15,-1 22-15,0-21 0,-21 21 0,21-22 16,0 22-16,0-21 0,-21 21 16,0-1-16,0 1 0,0 0 15,0 42 1,0 0-16,0 1 0,0-1 15,0 0-15,-21 0 0,21 0 0,-21 0 16,21 22-16,-21-22 16,21 0-16,0 0 0,0 0 0,0 1 15,0-1-15,0 0 16,21 0-16,0-21 16,0 0-16,1 0 0,-1 0 0,0 0 15,21 0-15,-21-21 0,1 21 16</inkml:trace>
  <inkml:trace contextRef="#ctx0" brushRef="#br0" timeOffset="5023.57">11959 1185 0,'21'0'0,"-42"0"0,0-21 0,0 0 0,21 0 16,-21 0-16,-1 0 15,22-1-15,0 1 0,0 0 16,22 0-16,-1 21 0,21-21 15,-21 21-15,0 0 0,22 0 16,-1 0-16,-21 0 0,22 0 0,-22 0 16,0 0-16,21 21 0,-21 0 15,1 0-15,-22 0 0,0 1 0,21-1 16,-21 0-16,0 21 0,0-21 16,0 1-16,0-1 0,0 21 0,-21-21 15,-1 0-15,22 1 0,-21-1 16,21 0-16,-21-21 0,0 21 15,0-21 1,21-21 0,0 0-16,0 0 15,0-1-15,0 1 0,0 0 0,0-21 16,0 21-16,21-1 0,0 1 16,-21-21-16,21 21 0,0 0 0,1-1 15,-1 1-15,0 21 16,0-21-16,0 21 0,0 0 0,1 0 15,-1-21-15,0 21 0,0-21 16,0 21-16,0 0 0,1 0 16</inkml:trace>
  <inkml:trace contextRef="#ctx0" brushRef="#br0" timeOffset="5344.08">12848 953 0,'-21'-43'31,"21"22"-31,-21 21 16,21 21-1,0 0-15,0 1 0,-21-1 16,21 0-16,-22 21 0,22-21 15,-21 1-15,21 20 0,0-21 0,-21 0 16,0 0-16,21 22 0,0-22 16,0 0-16,-21 0 0,0 0 15,21 1-15,0-44 32,21 22-17,0-21-15</inkml:trace>
  <inkml:trace contextRef="#ctx0" brushRef="#br0" timeOffset="5688.11">12933 614 0,'0'0'0,"-106"0"31,85 0-31,0 0 0,-1 21 16,1-21-16,21 21 0,0 0 15,0 1-15,0-1 0,21-21 16,1 21-16,-1-21 16,0 0-16,0 0 0,0 0 15,0 0-15,1 0 0,-1 0 16,0-21-16,0 21 0,-21-21 0,0-1 16,21 1-16,-21 0 0,0 0 15,0 0-15,-21 0 16,0 21-16,0 0 0,0 0 15,-1 0-15,1 0 0,0 21 16,0 0-16,0-21 0,21 21 0,0 0 16,-21 0-16,21 1 0,0-1 15,0 0-15,0 0 0,21 0 16,0 0-16,0 1 0</inkml:trace>
  <inkml:trace contextRef="#ctx0" brushRef="#br0" timeOffset="6179.99">13631 974 0,'0'0'0,"0"-21"16,-21 21-16,21-22 0,-21 22 15,0 0 1,0 0-16,-1 0 0,1 0 16,0 22-16,0-1 15,0 0-15,0 21 0,-1-21 0,1 1 16,0 20-16,0-21 0,21 0 16,0 22-16,-21-22 0,21 0 0,0 21 15,0-21-15,0 1 0,0-1 0,0 0 16,21-21-16,-21 21 0,21-21 15,0 0-15,22 0 0,-22 0 0,0 0 16,0 0-16,21 0 16,-20 0-16,-1 0 0,0-21 0,0 0 15,0 0-15,0-22 0,1 22 0,-1-21 16,-21-1-16,21 1 0,-21 0 16,0 21-16,0-22 0,0 1 0,0 21 15,0 0-15,0-1 0,-21 1 16,0 21-16,-1-21 0,1 21 15,0 0-15,0 0 16,0 21 0,0 0-16,-1 1 15,1-22-15,0 21 16,0 0-16</inkml:trace>
  <inkml:trace contextRef="#ctx0" brushRef="#br0" timeOffset="7375.33">4318 2159 0,'0'0'0,"-21"0"16,0 0-16,-1 0 31,44 0 16,-1 0-47,0 0 16,0 0-16,0 0 0,0 0 0,22 0 15,-1 0-15,22 0 0,-1 0 16,1 0-16,-1 0 0,22 0 0,-22 0 16,22 0-16,0 0 0,-22 0 15,22 0-15,-1 0 0,1 0 0,21 0 16,-21 0-16,20 0 0,-20-21 0,0 21 16,21 0-16,-22 0 0,22 0 15,0 0-15,0 0 0,0 0 0,21 0 16,0 0-16,0 0 0,0 0 15,21 0-15,0 0 0,0 0 0,21 0 16,1 0-16,-1 0 0,0 0 16,22 0-16,-22 0 0,22 0 15,-1 0-15,1 0 0,-1 0 0,1 0 16,-1 0-16,1 21 0,-1-21 16,1 0-16,-22 0 0,22 0 0,-1 21 15,1-21-15,-22 0 0,0 0 0,22 0 16,-22 21-16,22-21 0,-22 0 15,21 0-15,-20 0 0,20 22 0,-20-22 16,20 0-16,1 0 0,-22 21 16,0-21-16,22 0 0,-22 21 0,0-21 15,1 0-15,-1 21 0,-21-21 16,22 0-16,-22 21 0,0-21 16,-21 0-16,0 21 0,0 1 0,0-22 15,-42 0-15,20 0 0,-41 21 16,-1-21-16,1 0 0,-22 0 0,1 0 15,-1 0-15,-21 0 0,0 0 16,0 0-16,-42 0 109,21-21-109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1T04:16:35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5461 6054 0,'0'-170'32,"21"-211"-32,-21-21 0,0 42 0,21 64 15,-21 42-15,0 85 16,0 21-16,0 42 0,0 21 0</inkml:trace>
  <inkml:trace contextRef="#ctx0" brushRef="#br0" timeOffset="1251.89">5757 2815 0,'0'-21'15,"-21"21"1,0 21 31,21 0-47,0 1 0,0-1 15,0 0-15,0 0 0,0 0 16,0 0-16,0 22 0,0-22 0,0 21 16,0 1-16,0-1 0,0 0 15,0 1-15,0 20 0,0-21 0,0 22 16,0-22-16,0 22 16,0-22-16,-21 0 0,21 22 0,0-22 15,-21 22-15,21-22 0,0 22 16,0-1-16,-22 1 0,22-1 0,-21 1 15,21-1-15,0-21 0,0 22 16,-21-1-16,21 1 0,0-22 0,0 22 16,0-22-16,0 0 0,0 22 15,0-22-15,0 22 0,0-22 0,0 22 16,0-22-16,0 21 0,0-20 0,0-1 16,-21 0-16,21 1 0,0 20 15,0-42-15,0 22 0,0-1 16,-21 0-16,21-20 0,-21 20 15,21-21-15,0 0 0,0 0 0,0 1 16,0-1-16,0-42 31,0-1-31,0 1 16,0 0-16,0-21 0</inkml:trace>
  <inkml:trace contextRef="#ctx0" brushRef="#br0" timeOffset="3031.99">5736 2858 0,'0'0'16,"-42"-22"-1,42 1 1,21 21 46,0 0-62,0-21 16,0 21-16,1 0 0,20 0 16,-21 0-16,21 0 0,1 0 0,-22 0 15,21 0-15,1 0 0,-1 0 16,0 0-16,22-21 0,-1 21 0,1 0 16,-1 0-16,22 0 0,0-21 15,20 21-15,1-21 0,0 21 0,-21 0 16,21 0-16,-1-22 0,1 22 15,0 0-15,21 0 0,0-21 16,-21 21-16,21-21 0,-21 21 16,0 0-16,-1 0 0,22 0 0,-21 0 15,21-21-15,-21 21 0,0 0 0,21 0 16,-21 0-16,0 0 0,-1-21 16,1 21-16,21 0 0,-21 0 0,21 0 15,-21 0-15,21 0 0,-21 0 16,0 0-16,-22 0 0,22 0 0,-21 0 15,-1 0-15,1 0 0,-21 0 16,20 0-16,-41 0 0,20 0 0,1 0 16,-22 0-16,0 0 0,-21 0 15,22 21-15,-22-21 0,0 0 16,0 0-16,0 0 0,-21 21 16,0 0-1,0 0-15,0 1 16,0-1-16,0 0 0,0 0 15,0 0-15,0 0 0,-21 1 16,21-1-16,-21 0 0,21 21 16,-21-21-16,21 1 0,0 20 0,0-21 15,0 21-15,-21 1 0,21 20 16,0-20-16,0 20 0,0-21 0,0 22 16,0-1-16,0-20 0,21 20 15,-21 1-15,0-22 0,21 22 16,-21-1-16,21 1 0,-21-1 0,0 22 15,0-22-15,0 1 0,21 20 16,-21-20-16,0-1 0,0 1 0,0-1 16,22 22-16,-22-21 0,0-1 15,0 22-15,0-22 0,0 22 0,0-22 16,0 1-16,0 21 0,0-22 0,0 1 16,0-1-16,0-21 0,0 22 15,0-1-15,0 1 0,0-22 0,0 22 16,0-1-16,0-20 0,0-1 15,0 21-15,0-20 0,0-1 16,0 0-16,0-20 0,0 20 0,0 0 16,0-21-16,-22 22 0,22-22 0,-21 0 15,21 0-15,-21 0 0,21 1 16,-21-1-16,0 0 0,21 0 0,-21-21 16,-1 21-16,1 0 0,0-21 0,0 0 15,0 22-15,0-22 0,-1 0 16,1 0-16,0 21 0,-21-21 0,21 0 15,-22 0-15,22 0 0,-21 21 16,-1-21-16,1 0 0,0 0 0,-1 0 16,1 0-16,-21 21 0,20-21 15,-20 0-15,-1 0 0,1 0 0,-1 0 16,1 0-16,-1 0 0,-20 21 0,20-21 16,1 0-16,-1 0 0,1 0 15,-1 0-15,1 0 0,-1 0 0,1 0 16,-22 0-16,21 0 0,-20 0 15,-1 0-15,-21 0 0,22 0 0,-1 0 16,0 0-16,1 0 0,-1 0 16,0 0-16,22 0 0,-22-21 0,0 21 15,1 0-15,20 0 0,-20 0 0,-1 0 16,21 0-16,-20 0 0,-1 0 16,0 0-16,1 0 0,20 0 0,-20 0 15,-1 0-15,0 0 0,1 0 16,-1 0-16,0 0 0,1 0 15,20 0-15,-21 0 0,22 0 0,-1 0 16,1 0-16,-1 0 0,1 0 16,-1 0-16,1 0 0,-1 0 0,1 0 15,21 0-15,-22 0 0,1 0 0,20 0 16,-20 0-16,20 0 0,1 0 16,-21 0-16,20 0 0,1 0 0,0 0 15,-1 0-15,1 0 0,0 0 16,20 0-16,-20 0 0,0 0 0,21 0 15,-22 0-15,22 0 0,-21 0 16,21 0-16,-1 0 0,1 0 16,0 0-16,0 0 0,0 0 15,0 0-15,-1 0 16,1 0-16,21-21 47,0 0-32,0 0-15,0-1 16,0 1-16,0 0 16,0 0-16,0 0 15,0 0-15,0-1 16,0 1-16,0 0 0,0 0 0,0 0 16,0 0-16,0-1 0,0 1 0,0-21 15,0 21-15,0-22 0</inkml:trace>
  <inkml:trace contextRef="#ctx0" brushRef="#br0" timeOffset="5579.2">5800 3641 0,'0'0'0,"-22"0"32,1 0-32,0 0 31,42 0 16,0 0-32,22 0-15,-22 0 16,0 0-16,0 0 0,22 0 0,-1 0 16,0 0-16,1 0 0,-1 0 15,0-21-15,22 21 0,-1 0 0,1 0 16,-1 0-16,22 0 0,0 0 0,-1-22 16,1 22-16,0 0 0,-1 0 15,1 0-15,0 0 0,-1 0 0,22 0 16,-21 0-16,-1 0 0,22 0 15,-21 0-15,21 0 0,0-21 16,-1 21-16,-20 0 0,21 0 0,-21 0 16,20-21-16,-20 21 0,21 0 15,0 0-15,-22-21 0,22 21 0,-21 0 16,0 0-16,-1-21 0,1 21 0,-22 0 16,1 0-16,-1 0 0,1 0 15,-1-21-15,22 21 0,-21 0 0,20 0 16,-20 0-16,20 0 0,1 0 15,-21 0-15,20-22 0,1 22 0,-22 0 16,1 0-16,-1 0 0,1 0 0,-1 0 16,1 0-16,-22 0 15,1 0-15,-1 0 0,0 0 0,1 0 16,-22 0-16,21 0 0,-21 0 0,0 0 16,1 0-16,-1 0 0,0 0 15,-42-21 16,0 21-15,-22 0-16,22-21 0,-42 21 0</inkml:trace>
  <inkml:trace contextRef="#ctx0" brushRef="#br0" timeOffset="6311.26">6117 2963 0,'0'0'16,"0"-21"-1,0 0 1,0 42 15,0 0-31,0 1 16,0-1-16,0 0 0,-21 0 0,21 21 15,0-20-15,0 20 0,0-21 16,0 21-16,0-20 0,0 20 0,0-21 16,0 21-16,0-20 0,21-1 15,0 0-15,0 0 0,1 0 16,-1-21-16,0 0 0,0 0 0,0 0 16,0 0-16,22 0 0,-22 0 15,0-21-15,0 0 0,0 21 16,22-21-16,-22 0 0,0-22 15,0 22-15,0 0 0,-21-21 0,22 20 16,-1-20-16,-21 21 0,0-21 0,0 20 16,0-20-16,0 21 0,0 0 15,0 0-15,0-1 0,0 1 16,0 42 31,0 1-32</inkml:trace>
  <inkml:trace contextRef="#ctx0" brushRef="#br0" timeOffset="6611.72">6900 2879 0,'0'0'0,"0"21"16,0 0 0,0 0-16,0 0 15,-21 1-15,21-1 0,0 0 16,0 0-16,-21 0 0,21 0 0,-21 1 16,0-1-16,21 0 0,0 21 15,0-21-15,-22 1 0,22-1 0,-21-21 16,21 21-16,0 0 0,0 0 15,0-42 32,0 0-47,0 0 0</inkml:trace>
  <inkml:trace contextRef="#ctx0" brushRef="#br0" timeOffset="6991.27">6816 3006 0,'0'0'0,"0"-21"0,21 21 15,0-22-15,-21 1 0,21 21 0,0-21 16,0 21-16,1-21 16,-1 21-16,0 0 0,21 0 0,-21 0 15,1-21-15,-1 21 0,0 0 0,0 0 16,0 0-16,0 0 0,-21 21 16,0 0-16,0 0 0,0 0 15,-21-21-15,0 22 0,-21-1 16,21 0-16,-22 0 0,1-21 0,0 21 15,-1 0-15,1-21 0,0 22 16,-1-22-16,22 0 0,-21 0 16,42 21-16,-21-21 0,21 21 15,0 0 1,21-21-16,0 21 16,0-21-16,0 21 0,0 1 15,1-22-15,-1 21 0,0-21 16,0 0-16,0 21 0,0-21 0,1 21 15,-1 0 1,0 0-16,0-21 31</inkml:trace>
  <inkml:trace contextRef="#ctx0" brushRef="#br0" timeOffset="7344.14">7387 2879 0,'0'0'0,"21"0"0,-21-43 31,0 65 0,0-1-31,0 0 16,0 0-16,0 0 0,0 0 0,-21 22 15,0-22-15,21 21 0,-21-21 0,21 22 16,0-22-16,0 0 0,-21 21 16,21-20-16,0-1 0,0 0 0,0 0 15,21-21 1,0 0-16,0 0 16,0 0-16,0 0 0,1 0 15,-1-21-15,0 0 0,0 21 0,0-21 16,22 21-16,-22-22 0,0 1 0,0 21 15,0 0-15,0 0 16,1-21-16</inkml:trace>
  <inkml:trace contextRef="#ctx0" brushRef="#br0" timeOffset="7960.13">6265 4064 0,'0'0'0,"0"-21"0,0-64 31,0 64-31,0 0 15,0 42 1,0 0 0,0 22-16,0-22 0,0 0 15,0 21-15,0 1 0,0-1 16,0-21-16,0 21 0,0 1 0,0-22 16,0 0-16,0 21 0,0-20 15,0-1-15,0 0 0,21-21 16,1 0-16,-1 0 15,0 0-15,0-21 0,0 0 16,22 21-16,-22-22 0,0 1 16,0 0-16,0-21 0,0 21 0,1-22 15,-1 22-15,0-21 0,0-1 16,-21 22-16,0-21 0,21 21 0,-21-22 16,21 22-16,-21 0 0,0 0 15,-21 21 16,21 21-31,-21-21 16,21 21-16,-21 0 0</inkml:trace>
  <inkml:trace contextRef="#ctx0" brushRef="#br0" timeOffset="8436.09">7048 3958 0,'0'0'0,"0"-21"31,-21 21-15,0 0-16,0 0 0,0 0 0,0 0 16,-1 21-16,1-21 0,0 21 15,0 1-15,0-22 0,0 21 16,21 0-16,0 0 15,0 0 1,0 0-16,21-21 16,0 0-16,0 22 0,0-22 15,-21 21-15,21-21 0,1 21 0,-1-21 16,0 21-16,0 0 0,0-21 16,-21 21-16,21-21 0,-21 22 0,22-22 15,-22 21-15,0 0 0,0 0 16,0 0-16,-22-21 15,1 21-15,-21-21 0,21 22 16,-22-22-16,22 0 0,-21 21 0,0-21 16,20 0-16,-20 0 0,21 0 15,0 0-15,0 0 0,-1 0 0,1 0 16,0 0-16,21-21 16,0-1-1,21 1-15,0 21 16,1-21-16,-1 21 15,0-21-15</inkml:trace>
  <inkml:trace contextRef="#ctx0" brushRef="#br0" timeOffset="8659.77">7345 3979 0,'0'0'0,"0"-42"16,0 21 0,0 42 31,0 0-47,0 0 0,0 1 15,0-1-15</inkml:trace>
  <inkml:trace contextRef="#ctx0" brushRef="#br0" timeOffset="8839.68">7345 4276 0,'-21'0'47,"21"-21"-16,21 21-15</inkml:trace>
  <inkml:trace contextRef="#ctx0" brushRef="#br0" timeOffset="9127.06">8064 3874 0,'0'-22'32,"0"44"-32,0-1 15,0 0-15,0 0 0,0 0 16,0 0-16,0 1 0,-21 20 0,21-21 15,0 0-15,-21 22 0,21-22 16,0 0-16,0 0 0,0 0 0,0 0 16,0 1-16,0-1 15</inkml:trace>
  <inkml:trace contextRef="#ctx0" brushRef="#br0" timeOffset="9827.25">8043 3852 0,'21'-21'16,"1"21"-16,-1 0 15,0 0-15,0 0 16,0 0-16,0 0 0,1 0 0,20 0 15,-21 0-15,21 0 0,22 0 16,-22 0-16,22 0 0,20-21 16,-20 21-16,21 0 0,-1-21 0,-20 21 15,20 0-15,1 0 0,-21 0 16,-1 0-16,22 0 0,-43 0 0,22-21 16,-1 21-16,-21 0 0,22 0 0,-22 0 15,1 0-15,-1 0 0,0 0 16,1 0-16,-22 0 0,21 0 0,-21 0 15,0 0-15,-42 21 47,0 0-31,21 0 0,0 0-16,0 1 0,-21-22 0,21 21 15,0 0-15,-21 0 0,21 0 16,0 0-16,0 22 0,0-22 0,0 0 15,0 0-15,0 0 0,-21 1 16,21-1-16,0 0 0,-22 0 16,22 0-16,0 0 0,0 1 15,-21-22-15,0 0 16,0 21-16,0-21 16,0 0-16,-22 0 0,22 21 0,0-21 15,-21 0-15,-1 0 0,1 0 16,0 0-16,-22 0 0,1 21 15,-1-21-15,1 0 0,-22 0 0,0 0 16,22 0-16,-22 0 0,22 0 0,-22 0 16,21 0-16,1 0 0,-1 0 15,22 0-15,0 0 0,-1 0 0,1 0 16,0 0-16,21 0 0,-1 0 0,1 0 16,0 0-16,0 0 15,42 0 16</inkml:trace>
  <inkml:trace contextRef="#ctx0" brushRef="#br0" timeOffset="10383.02">6011 4953 0,'0'21'32,"0"0"-32,0 1 15,0-1-15,0 0 0,0 0 0,0 0 16,0 0-16,-21 22 0,21-22 15,0 0-15,-21 0 0,21 0 16,0 1-16,0-1 0,0 0 0,-21 0 16,21 0-16,-21-21 15,21 21-15</inkml:trace>
  <inkml:trace contextRef="#ctx0" brushRef="#br0" timeOffset="10704.15">5927 4974 0,'0'0'0,"0"-63"32,0 42-32,21-1 15,0 22-15,0 0 0,0 0 16,0-21-16,22 21 0,-22 0 0,0 0 15,0 0-15,0 0 0,22 0 0,-43 21 16,21-21-16,-21 22 0,21-1 16,-21 0-16,0 0 0,0 0 0,-21 0 15,0 1-15,0-1 0,-1 0 16,1 0-16,0 0 0,0 0 0,0-21 16,0 22-16,-1-22 0,1 0 0,0 0 15,42 0 32,0 0-47</inkml:trace>
  <inkml:trace contextRef="#ctx0" brushRef="#br0" timeOffset="11279.69">6477 4932 0,'0'0'15,"21"0"1,-21 21 0,0 0-1,0 0-15,0 1 0,0-1 0,0 0 16,-21 21-16,21-21 0,-21 1 16,21-1-16,0 0 0,-21 0 0,-1 0 15,22 0-15,0 1 0,-21-22 16,0 0-1,21-22 17,0 1-32,21 0 15,-21 0-15,21 21 0,-21-21 16,22 0-16,-1 21 0,-21-22 16,21 22-16,0 0 0,0 0 15,0 0-15,1 0 16,-22 22-16,21-1 15,0-21-15,-21 21 0,0 0 0,21 0 16,-21 0-16,21-21 16,-21 22-16,21-1 15,1-21-15,-1 0 0,0 0 16,0 0-16,0-21 16,-21-1-16,21 1 15,-21 0-15,0 0 0,0 0 0,0 0 16,0-1-16,0 1 15,0 0-15,0 0 0,0 0 0,0 0 16,0-1-16,0 1 0,0 0 16,0 42 31,0 0-47,0 1 15</inkml:trace>
  <inkml:trace contextRef="#ctx0" brushRef="#br0" timeOffset="11523.38">7112 4890 0,'0'21'31,"0"0"-16,0 0-15,0 0 0,0 0 0,0 1 16,0-1-16,0 21 0,0-21 16,0 0-16,0 1 0,0-1 0,0 21 15,0-21-15,0 0 16,0 1-16,0-1 16</inkml:trace>
  <inkml:trace contextRef="#ctx0" brushRef="#br0" timeOffset="11871.35">7070 4868 0,'0'-21'15,"0"0"1,21 21-1,0 0-15,0 0 16,0 0-16,22 0 0,-22 0 0,0 21 16,0-21-16,0 21 0,22 1 15,-22-1-15,0 0 0,0 0 0,-21 0 16,0 0-16,0 1 0,0 20 16,0-21-16,0 0 0,-21 0 0,0 1 15,-22-1-15,22 0 0,0 0 0,-21 0 16,21-21-16,-1 21 0,-20 1 15,21-22-15,0 0 0,0 0 16,21 21-16,-22-21 0,44-21 47,-1-1-47</inkml:trace>
  <inkml:trace contextRef="#ctx0" brushRef="#br0" timeOffset="12068.14">7578 4890 0,'0'-22'16,"0"44"46,0-1-62</inkml:trace>
  <inkml:trace contextRef="#ctx0" brushRef="#br0" timeOffset="12240.45">7641 5186 0,'-21'0'15</inkml:trace>
  <inkml:trace contextRef="#ctx0" brushRef="#br0" timeOffset="12511.33">8064 4847 0,'0'21'31,"0"1"-31,0-1 0,0 0 16,0 0-16,0 0 0,0 0 15,0 22-15,0-22 0,0 0 0,0 0 16,-21 0-16,21 1 0,0-1 16,21-21 15,1-21-15</inkml:trace>
  <inkml:trace contextRef="#ctx0" brushRef="#br0" timeOffset="13103.69">8128 4720 0,'21'0'32,"0"0"-17,0 0-15,1 0 0,-1 0 16,21 0-16,0 0 0,1 0 15,20-21-15,1 21 0,20-21 0,1 21 16,0 0-16,21 0 0,-22-21 0,1 21 16,0 0-16,-1 0 0,-20 0 15,20-21-15,1 21 0,-21 0 0,20 0 16,-20 0-16,-1 0 0,22 0 0,-22 0 16,-20 0-16,20 0 0,-20 0 15,-1 0-15,-21 21 0,0-21 0,0 0 16,1 0-16,-1 0 0,-21 21 15,0 0 17,0 0-32,-21-21 15,-1 21-15,1-21 0,21 22 16,-21-1-16,0 0 0,21 0 16,-21 0-16,21 0 0,0 1 0,0-1 15,0 0-15,0 0 0,0 0 16,0 0-16,0 1 0,-21-1 15,21 0-15,0 0 0,-22-21 0,1 21 16,0-21-16,0 21 16,-21-21-16,20 0 0,1 0 15,-21 0-15,0 0 0,-1 0 0,-20 0 0,20 0 16,-20 0-16,-1 0 16,1 0-16,-1 0 0,1 0 0,-1 0 15,-20 0-15,20 0 0,1 0 0,-1 0 16,1 0-16,-1 0 0,22 0 15,0 0-15,-1 22 0,1-22 0,0 0 16,20 0-16,1 21 0,-21-21 0,21 0 16,0 0-16,-1 0 15,1 0-15</inkml:trace>
  <inkml:trace contextRef="#ctx0" brushRef="#br0" timeOffset="13532.23">7112 5884 0,'0'0'0,"0"-21"0,-21 21 0,21-21 15,0 42 16,0 0-31,0 1 16,0-1-16,0 21 0,0-21 16,0 0-16,0 1 0,0-1 0,0 21 15,0-21-15,0 0 0,0 1 16,0-1-16,0 0 16</inkml:trace>
  <inkml:trace contextRef="#ctx0" brushRef="#br0" timeOffset="14203.44">7112 5779 0,'0'0'0,"21"0"31,0 0-31,0 0 0,1 0 15,20 0-15,-21 0 0,21 0 0,22-22 16,-1 22-16,1 0 0,-1 0 0,22-21 16,0 21-16,-1 0 0,22 0 15,0-21-15,0 21 0,0-21 0,21 21 16,0-21-16,0 21 0,0-21 16,0 21-16,0 0 0,-21-22 0,-1 22 15,1 0-15,0 0 0,0-21 0,-21 21 16,-1 0-16,1-21 15,-22 21-15,1 0 0,-22 0 0,1 0 0,-22 0 16,21 0-16,-21 0 0,0 0 16,1 0-16,-1 0 15,0 0-15,-21 21 16,0 0-16,0 1 0,0-1 16,0 0-16,0 0 15,0 0-15,0 0 0,0 1 0,0 20 16,0-21-16,0 0 0,0 0 0,0 22 15,0-22-15,0 0 0,0 0 16,0 0-16,0 22 0,0-22 0,0 0 16,0 0-16,0 0 0,0 1 0,0-1 15,0 0-15,0 0 16,-21-21-16,0 21 16,-1-21-16,-20 0 0,21 0 0,-21 21 15,-22-21-15,22 0 0,-22 0 0,-20 0 16,-1 0-16,0 22 0,1-22 0,-1 0 15,-21 0-15,0 0 0,-21 0 16,0 0-16,0 0 0,21 21 0,-21-21 16,0 0-16,0 0 0,22 0 0,-1 0 15,0 0-15,0 0 0,21 0 16,1 0-16,20 0 0,1 0 0,-1 0 16,22 0-16,0 0 0,-1-21 15,22 21-15,0 0 0,0 0 16,0 0-16,21-22 15,0 1 1,21 21-16,0 0 0</inkml:trace>
  <inkml:trace contextRef="#ctx0" brushRef="#br0" timeOffset="14723.22">7832 5800 0,'0'0'16,"0"-21"-16,0-1 15,0 44 1,0-1-1,0 0-15,0 0 0,0 21 0,-22-20 16,22 20-16,-21-21 0,0 21 16,21-20-16,-21 20 0,21-21 0,-21 0 15,0 22-15,21-22 0,0 0 16,-22 0-16,1 0 16,21-42 15,0 0-16,0 0-15,0 0 0,0-1 16,0 1-16,0 0 0,0 0 0,0 0 16,0 0-16,21 21 31,1 0-31,-22 21 16,0 0-1,0 0-15,21 0 16,-21 0-16,21 1 15,0-1 1,0-21-16,0 0 0,1 0 16,-1 0-16,0 0 0</inkml:trace>
  <inkml:trace contextRef="#ctx0" brushRef="#br0" timeOffset="15095.37">8170 5969 0,'0'0'0,"-21"0"32,0 0-17,0 0-15,0 21 0,-1 0 16,1 1-16,21-1 0,-21 0 0,0 0 16,21 0-16,0 0 15,0 1-15,0-1 16,21-21-1,0 0-15,0 0 0,1 0 16,-1 0-16,0-21 0,0 21 0,0-22 16,0 22-16,1-21 0,-22 0 15,21 0-15,-21 0 16,0 0-16,0-1 16,-21 22-16,-1 0 0,1 0 15,0 0-15,0 0 0,0 0 16,0 0-16,21 22 15,0-1 1,0 0 0,21-21-16</inkml:trace>
  <inkml:trace contextRef="#ctx0" brushRef="#br0" timeOffset="15556.31">8678 6011 0,'-42'-21'31,"21"21"-31,0 0 0,-22 0 0,22 0 16,0 0-16,0 21 0,0-21 0,-1 22 16,1-22-16,0 21 0,0-21 0,0 21 15,21 0-15,0 0 31,21-21-15,0 0-16,0 0 0,0 0 0,1 0 16,-1 0-16,0-21 0,0 21 15,21 0-15,-20-21 0,-1 21 0,0 0 16,0 0-16,-21-21 0,21 21 16,0 0-1,-21 21 16,0 0-31,0 0 16,0 0-16,0 1 0,0-1 0,0 0 16,0 21-16,0-21 0,0 22 0,0-1 15,0 0-15,0 1 0,0 20 16,0-20-16,0-1 0,0 21 16,0-20-16,0 20 0,0-20 0,0-1 15,0 0-15,0 1 0,0-1 0,0 0 16,-21 1-16,21-1 0,-42 0 15,21-21-15</inkml:trace>
  <inkml:trace contextRef="#ctx0" brushRef="#br0" timeOffset="15716.33">8255 7303 0,'0'0'15,"-127"-43"1,85 1-16,20 21 0,-20-22 0,0 22 0,21-21 16,-1-22-16,-20 22 0,21 0 15,0-22-15,21 22 0,0 0 16,0-22-16,0 22 0,0-1 0,21 1 15,0 0-15,0 21 0,22-1 0,-22-20 16,21 21-16,0 0 0,-20 0 16,20-1-16,0 1 0</inkml:trace>
  <inkml:trace contextRef="#ctx0" brushRef="#br0" timeOffset="16604">8699 7049 0,'0'0'0,"0"21"15,-21-21-15,0 21 0,0 0 0,0-21 0,0 21 16,-1 0-16,1 1 0,-21-22 16,0 21-16,20 0 0,-20-21 15,0 0-15,-1 21 0,-20-21 0,21 0 16,-1 0-16,1 0 0,0-21 0,-1 21 15,1-21-15,0 0 0,20-1 16,1 1-16,0-21 0,0 21 0,21 0 16,-21-22-16,21 22 0,0-21 0,0-1 15,0 22-15</inkml:trace>
  <inkml:trace contextRef="#ctx0" brushRef="#br0" timeOffset="17116">8996 5948 0,'-21'0'0,"-1"0"16,22 21-1,0 0-15,0 0 16,0 1-16,0-1 0,0 0 15,0 0 1</inkml:trace>
  <inkml:trace contextRef="#ctx0" brushRef="#br0" timeOffset="17427.09">8975 5736 0,'-22'0'0,"1"0"16,21 21-16,0 1 16,21-22 15,1 0-31,-1 0 15,-21-22 1,0 1 0,-21 21-1,-1 0-15,1 0 16,0 0-16,21 21 16,0 1-1,0-1-15,0 0 0,0 0 16,21 0-16</inkml:trace>
  <inkml:trace contextRef="#ctx0" brushRef="#br0" timeOffset="17900.45">9292 5906 0,'-21'63'32,"21"-42"-32,0 0 15,0 1-15,0-1 0,-21 0 16,21 0-16,0 0 16,0 0-16,-21-21 62,21-21-62,0 0 16,0 0-16,0 0 15,0 0-15,0-1 0,0 1 0,21 0 16,0 0-16,0 0 0,0 21 16,0-21-16,1-1 0,-1 22 0,0 0 15,0-21-15,21 21 0,-20 0 0,-1 0 16,21 0-16,-21 0 0,0 21 15,1-21-15,-1 22 0,0-1 16,0 0-16,-21 0 0,0 0 16,0 0-16,0 1 0,0-1 15,-21 0-15,0 0 0,0-21 16,-1 21-16,1-21 0,0 0 16,0 0-16</inkml:trace>
  <inkml:trace contextRef="#ctx0" brushRef="#br0" timeOffset="23059.94">8424 5228 0,'0'-21'31,"-21"21"-16,0 0-15,0 0 16,0 0 0,-1 0-16,1 0 15,0 0-15,0 0 0,0 0 16,0 0-16,-1 0 16</inkml:trace>
  <inkml:trace contextRef="#ctx0" brushRef="#br0" timeOffset="31035.16">9800 2540 0,'0'0'0,"-21"0"16,21 21-16,0-42 125,0 0-110,0 0-15,0 0 16,0-1-16,0 1 16,0 0-1,0 0-15,0 0 0,21 21 16,-21-21-16,21-1 0,0 1 16,1 0-16,-1 21 0,-21-21 15,21 0-15,0 0 0,0-1 0,0 1 16,1 21-16,-1-21 0,21 0 0,-21 0 15,0 0-15,1-1 0,-1 22 16,21-21-16,-21 0 0,0 0 16,22 0-16,-22 0 0,0-1 15,21 22-15,-20-21 0,-1 0 0,21 0 16,0 0-16,-20-22 0,20 22 0,0 0 16,1 0-16,-1 0 0,0 0 15,22-1-15,-22 1 0,22 0 0,-22 0 16,21 21-16,1-21 0,-22 0 15,22-1-15,-1 1 0,-20 21 0,20-21 16,-21 0-16,22 0 0,-22 21 0,22-21 16,-1 21-16,1-22 0,-1 22 15,1 0-15,-1-21 0,1 21 16,20-21-16,-20 21 0,21-21 16,-22 21-16,1 0 0,-1 0 0,22-21 15,-22 21-15,1 0 0,-1 0 0,22-21 16,-22 21-16,1 0 0,-1 0 15,22 0-15,-21-22 0,-1 22 0,1 0 16,20 0-16,-20 0 0,-1 0 16,1 0-16,-1 0 0,1 0 0,-1 0 15,1 0-15,-1 0 0,1 0 0,-1 0 16,22 0-16,-22 0 0,1 0 16,-1 0-16,1 0 0,21 0 0,-43 0 15,21 0-15,1 0 16,-1 0-16,-20 22 0,20-22 0,1 0 15,-1 0-15,1 21 0,-1-21 0,1 0 16,-1 21-16,22-21 0,0 21 16,-22-21-16,22 21 0,-1 0 0,1-21 15,-21 22-15,20-1 0,-20 0 0,20 0 16,-20 0-16,21 0 0,-1 22 16,-20-22-16,20 0 0,1 21 0,-21-20 15,20 20-15,-20-21 0,20 21 16,-20-20-16,-1 20 0,1-21 0,-1 21 15,1-20-15,-1 20 0,1-21 0,-1 21 16,1-20-16,-1-1 16,1 21-16,-22-21 0,22 22 0,-1-22 15,1 0-15,-22 21 0,22 1 0,-22-22 16,0 21-16,22-21 0,-22 22 16,-21-22-16,22 0 0,-22 21 0,21-21 15,-21 1-15,0-1 0,1 0 16,-1 0-16,0 0 0,-21 0 15,21-21-15,-21-21 63,0 0-47,0 0-16,0 0 15,0 0-15</inkml:trace>
  <inkml:trace contextRef="#ctx0" brushRef="#br0" timeOffset="31599.23">18267 2223 0,'-43'0'31,"43"21"1,0 0-17,0 0-15,0 0 16,0 0-16,0 1 0,0-1 15,0 0-15,22 0 0,-22 0 16,21 0-16,0 1 0,-21-1 0,21 0 16,0 0-16,0 0 0,1 0 15,-1 1-15,0-1 0,-21 0 0,21 0 16,0 0-16,-21 0 16,21-21-16,1 0 0,-22 22 15,-22-22 16,1 0-31,0 0 0,0 0 0,0 21 16,0-21-16,-22 0 0,22 21 16,0 0-16,-21-21 0,-1 21 15,1 0-15,0 1 0,-1-1 16,1 0-16,0 0 0,-22 0 0,22 0 16,21 1-16,-22-1 0,1 0 15,21 0-15,-22 0 0,22 0 0,0-21 16,0 22-16,0-22 0,0 21 0,-1-21 15,1 0-15,0 0 16,0 0 0,21-21-16,-21-1 15</inkml:trace>
  <inkml:trace contextRef="#ctx0" brushRef="#br0" timeOffset="32599.83">11853 635 0,'21'0'79,"1"0"-79,-1 0 0,0-21 0,0 21 15,0 0-15,22-21 0,-22 21 16,21-21-16,-21 21 0,22-22 15,-22 22-15,0-21 0,0 0 0,0 21 16,0-21-16,1 0 0,-22 0 16,21 21-16,-21-22 0,0 1 0,0 0 15,-21 0-15,-1 21 16,1-21-16,0 21 0,0 0 0,-21 0 16,20 0-16,-20 21 0,0 0 15,-1-21-15,22 21 0,-21 0 0,0 1 16,20-1-16,1 0 0,0 0 0,0 0 15,21 0-15,0 1 16,0-1-16,0 0 0,0 0 16,21-21-16,0 0 0,0 21 15,22-21-15,-22 0 0,21 0 0,-21 0 16,22 0-16,-22 0 0,21 0 0,-21 0 16,22 0-16,-22 0 0,0 0 15,0 0-15,-42 0 31,0 0-31,-21 0 0,-1 0 0,1 0 16,0 0-16,-1 21 0,1 1 16,0-22-16,-1 21 0,1 0 15,21 0-15,0 0 0,-1 0 0,1 1 0,21-1 16,0 0-16,0 0 16,0 0-16,21 0 0,1-21 15,-1 0-15,21 22 0,-21-22 16,22 0-16,-22 0 0,21 0 0,0 0 15,1 0-15,-1 0 0,-21 0 0,22 0 16,-22-22-16,21 1 0,-21 21 16,0-21-16,1 0 0,-1 0 0,0 21 15</inkml:trace>
  <inkml:trace contextRef="#ctx0" brushRef="#br0" timeOffset="32839.78">12425 593 0,'0'0'0,"0"21"47,0 0-47,21 0 16,-21 0-16,21 1 0,-21-1 16,0 0-16,21 0 0,0 0 15,-21 0 1,0 1-16,22-22 0,-1 0 31,-21-22-15</inkml:trace>
  <inkml:trace contextRef="#ctx0" brushRef="#br0" timeOffset="33060.04">12636 572 0,'0'-22'16,"-21"22"15,0 22-31,0-1 0,0-21 0,0 21 16,-1 0-16,1 0 0,0 0 15,0 1-15,0-1 0,-22 0 16,22 0-16,0 0 0,0 0 0,21 1 16,-21-1-16,21 0 0,0 0 15,0 0-15,21-21 16,0 0-1,0-21-15</inkml:trace>
  <inkml:trace contextRef="#ctx0" brushRef="#br0" timeOffset="33423.87">12912 593 0,'0'0'0,"0"21"32,0 0-17,0 0-15,-22 0 0,22 22 0,0-22 16,0 21-16,-21 1 0,21-1 0,0 21 16,-21-20-16,21 20 0,0-20 15,0 20-15,0 1 0,0-1 0,0-21 16,0 22-16,0-1 0,-21 1 15,21-1-15,-21 1 0,21-1 16,0 1-16,-21-22 0,21 22 0,0-1 16,-22 1-16,1-22 0,21 0 15,0 1-15,-21-1 0,0 0 0,21-20 16,-21 20-16,21-21 0,0 0 16,0-42-1,0 0 1,21-21-16,-21 20 0,21-20 0</inkml:trace>
  <inkml:trace contextRef="#ctx0" brushRef="#br0" timeOffset="33799.62">12827 741 0,'0'0'15,"-21"-21"-15,-22-64 16,43 64-16,0 0 16,0 0-16,0-1 0,22 22 15,-1-21-15,0 21 16,0-21-16,21 21 0,-20 0 0,20 0 16,0 0-16,-21 0 0,22 0 15,-1 0-15,-21 21 0,22-21 16,-22 21-16,0 1 0,-21-1 15,0 0-15,0 0 0,-21 0 16,0 0-16,-22 1 0,22-22 16,-21 21-16,-1 0 0,1-21 15,21 21-15,-21-21 0,20 0 0,1 21 16,0-21-16,0 21 0,42-21 31,0 0-15,22-21-16,-22 21 0</inkml:trace>
  <inkml:trace contextRef="#ctx0" brushRef="#br0" timeOffset="34103.44">14012 275 0,'-63'0'16,"42"21"-16,-1 1 0,22-1 15,0 0-15,-21 0 16,0 21-16,21 1 0,-21-22 0,21 21 16,0 1-16,-21-1 0,21 0 15,-21 1-15,21-1 0,-22 0 0,22 1 16,-21-22-16,21 21 0,0-21 15,0 22-15,0-22 0,0 0 0,0 0 16,0-42 15</inkml:trace>
  <inkml:trace contextRef="#ctx0" brushRef="#br0" timeOffset="34552.23">13801 423 0,'0'0'0,"0"-21"0,0 0 0,0 0 0,0 0 16,0 0-16,0-1 15,21 1-15,21 0 16,-21 0-16,0 21 0,1 0 16,20-21-16,0 21 0,-21 0 0,22 0 15,-1 0-15,0 21 0,-20 0 0,20-21 16,-21 42-16,0-20 0,0-1 15,-21 21-15,0-21 0,0 22 0,0-22 16,-42 0-16,21 21 16,-21-21-16,20 1 0,-20-1 0,0 0 15,-1 0-15,1-21 0,0 21 0,-1-21 16,1 0-16,21 0 0,-21 0 16,20 0-16,1 0 0,0 0 0,0 0 15,21 21 16,0 1-31,21-22 0,0 21 0,-21 0 16,21 0-16,1-21 0,-1 42 16,0-20-16,0-1 0,0 0 0,0 0 15,1-21-15,-1 21 16,-21 0-16,21 1 0,0-22 0,-21 21 16,21-21-16,0 0 0,1 0 15,-1 0 1,0-21-16,0-1 0,0 22 15</inkml:trace>
  <inkml:trace contextRef="#ctx0" brushRef="#br0" timeOffset="34900.58">14245 783 0,'21'0'0,"0"0"16,1 0-1,-1 0-15,0-21 0,0 21 16,0-21-16,0 0 0,1 21 16,-1-21-16,0 21 0,0-22 15,0 22-15,-21-21 0,0 0 16,-21 21 0,0 0-1,0 0-15,0 0 0,-1 21 0,1-21 16,0 21-16,0 1 0,0-1 15,0 0-15,-1 0 0,1 0 16,21 0-16,0 1 0,0-1 0,0 0 16,0 0-16,0 0 15,0 0-15,21-21 0,-21 22 16,22-22-16,-1 0 0,0 0 16,0 0-16,21 0 0,-20 0 0,-1-22 15,0 22-15</inkml:trace>
  <inkml:trace contextRef="#ctx0" brushRef="#br0" timeOffset="35296.07">14901 656 0,'0'0'0,"-21"0"32,0 0-32,0 0 0,0 0 15,-1 0-15,1 0 0,0 0 16,0 21-16,0-21 0,0 0 0,-1 22 15,22-1-15,0 0 16,0 0 0,0 0-16,22 0 15,-1 1-15,0-22 16,0 21-16,0-21 0,0 21 0,1-21 16,-1 21-16,0 0 15,-21 0-15,21-21 0,-21 22 16,0-1-16,0 0 15,-21-21-15,0 0 0,0 0 16,-1 21-16,1-21 0,0 0 0,-21 0 16,21 0-16,-1 0 0,1 0 15,0 0-15,0 0 0,0-21 16,21 0 0,0 0-1,21-1-15,0 22 0,0 0 16,0-21-16</inkml:trace>
  <inkml:trace contextRef="#ctx0" brushRef="#br0" timeOffset="36069.57">15071 656 0,'0'0'0,"0"21"31,0 1-31,0-1 16,0 21-16,0-21 15,0 0-15,0 1 0,0-1 16,0 21-16,-22-21 0,22 0 0,0 1 16,0-1-16,0 0 0,0 0 15,0 0-15,22-21 0,-1 0 16,0 0-16,0 0 15,0 0-15,0 0 0,1-21 16,-1 0-16,0 0 0,0 0 0,0-1 16,0 1-16,1-21 0,-1 21 15,0 0-15,-21-22 0,21 22 0,0 0 16,-21 0-16,0 0 0,21 21 16,-21-22-16,22 22 0,-22 22 46,-22-1-46,22 0 0,-21 0 0,21 0 16,0 0-16,0 1 0,0-1 0,0 0 16,0 21-16,0-21 0,0 1 15,0-1-15,0 0 0,0 0 16,21-21-16,1 21 16,-1-21-16,0 0 0,0 0 15,0 0-15,0 0 0,1-21 0,-1 0 16,0 0-16,0 0 0,0-1 15,0 1-15,1-21 0,-1 21 16,0-22-16,0 1 0,-21 21 16,0-21-16,21-1 0,-21 1 0,21 0 15,-21 20-15,0-20 0,0 21 0,0 0 16,0 0-16,0-1 0,0 1 16,-21 21-1,21 21 1,0 22-16,0-22 0,0 0 15,0 21-15,-21-20 0,21 20 0,0 0 16,0 1-16,0-22 0,0 21 16,-21 0-16,21 1 0,0-22 15,0 21-15,0-21 0,0 1 16,0-1-16,0 0 0,0 0 0,0 0 16,21-21-16,0 0 0,0 0 0,1 0 15,-1 0-15,0 0 16,0 0-16,0-21 0,-21 0 0,21 0 15,1 0-15,-1-22 0,0 22 16</inkml:trace>
  <inkml:trace contextRef="#ctx0" brushRef="#br0" timeOffset="36323.66">16192 339 0,'0'0'16,"0"-21"-16,22-43 15,-22 85 16,-22 0-31,22 1 0,-21 20 16,21-21-16,-21 21 0,21 1 0,-21-1 16,21 0-16,0 1 0,-21 20 15,0-20-15,21-1 0,-22 0 0,22 1 16,0-1-16,-21 0 0,21-21 16,0 22-16,0-22 0,0 0 0,0 0 15,0 0-15,21-21 16,1 0-1,-1-21-15,0 21 16,0-21-16,0 0 0</inkml:trace>
  <inkml:trace contextRef="#ctx0" brushRef="#br0" timeOffset="36711.97">16531 699 0,'0'0'0,"0"-22"16,-21 22-1,0 0-15,0 0 16,-1 0-16,1 0 0,0 22 16,0-1-16,0 0 0,0 0 0,21 0 15,0 0 1,0 1-16,0-1 0,0 0 0,0 0 16,21-21-16,0 21 15,0-21-15,0 0 0,0 0 16,1 0-16,-1 0 0,0 0 15,0 0-15,0 0 0,0 0 16,-21 21 0,0 1-1,-21-1-15,0-21 16,21 21-16,-21-21 0,0 0 0,0 21 16,-1-21-16,1 0 0,0 0 15,0 0-15,21 21 0,-21-21 16,0 0-16,-1 0 15,22-21 1,0 0-16,0 0 0,0 0 16,-21-1-16</inkml:trace>
  <inkml:trace contextRef="#ctx0" brushRef="#br0" timeOffset="36999.15">15938 466 0,'0'0'0,"22"0"32,-1 0-32,0 0 15,21-21-15,-21 21 0,22 0 16,-1 0-16,0-22 0,1 22 0,-1 0 16,0 0-16,1-21 0,-1 21 15,0 0-15,1 0 0,-1-21 0,0 21 16,-20 0-16,-1 0 0,0 0 15,0 0-15,-21-21 16,21 21 0</inkml:trace>
  <inkml:trace contextRef="#ctx0" brushRef="#br0" timeOffset="37852.12">17801 3514 0,'0'-43'32,"0"22"-32,0 0 0,0 0 15,21 21-15,-21-21 16,21 21-16,-21-21 15,0 42 1,0 0 0,0 21-16,22-21 0,-22 22 15,0-1-15,0 0 0,0 22 16,0-22-16,0 22 0,0-22 0,0 22 16,21 20-16,-21-20 0,0 20 0,0-20 15,0 21-15,0-1 16,0 1-16,0 0 0,0-1 0,0 1 15,0 0-15,0-1 0,0 22 0,0-21 16,0-1-16,-21 43 0,21-42 16,0-21-16,0 20 0,0-20 0,0-1 15,0 1-15,0-1 0,0 1 0,0-22 16,0 22-16,0-22 0,0 0 0,0 1 16,0-22-16,0 21 0,0-21 15,0 0-15,0 1 0,0-1 0,0 0 16,0-42 15,0 0-31,0-1 16,0-20-16,0 21 0,21-21 0,-21-22 15,0 22-15</inkml:trace>
  <inkml:trace contextRef="#ctx0" brushRef="#br0" timeOffset="39155.81">17970 3323 0,'-21'0'15,"42"0"48,1 0-48,20 0-15,0 0 0,1 0 0,-1-21 16,21 21-16,22 0 0,0 0 0,-1 0 16,22 0-16,-21 0 0,21-21 15,21 21-15,-21 0 0,21 0 0,21 0 16,-21-21-16,21 21 0,-21 0 16,21 0-16,0-21 0,0-1 0,1 22 15,-1-21-15,0 21 0,0 0 16,-21-21-16,21 21 0,-21-21 0,0 21 15,0 0-15,0 0 0,-21-21 16,21 21-16,-42-21 0,-1 21 16,1 0-16,0 0 0,-22 0 0,22-22 15,-43 22-15,22 0 0,-1 0 16,-20 0-16,-1 0 0,0-21 0,1 21 16,-22 0-16,21 0 0,-21 0 15,0 0-15,22 0 0,-22 0 0,0 0 16,0 0-16,0 0 0,1 0 0,-1 0 15,0 0 1,-21 21-16,0 1 0,0-1 16,0 0-16,0 0 0,0 21 15,0-20-15,0 20 0,0 0 0,0 1 16,-21-1-16,21 0 0,0 22 16,0-22-16,0 22 0,0-1 15,0 1-15,0-1 0,0 1 0,0 20 16,0 1-16,0 0 0,0-22 15,0 22-15,0-1 0,0 1 0,0-21 16,0 20-16,0 1 0,0 0 0,0-1 16,0-20-16,0 20 0,0 1 15,0-21-15,0-1 0,0 1 0,0-1 16,0 1-16,0-1 0,0 1 0,0-1 16,0 1-16,0-1 0,0 22 15,0-22-15,0 1 0,0-1 16,-21-20-16,21 20 0,0 1 0,-22-1 15,1 1-15,0-1 0,0 1 16,0-1-16,0 1 0,-1-1 0,22 1 16,-21-22-16,0 21 0,0-20 0,0-1 15,-22 0-15,22 1 0,0-1 0,0-21 16,0 0-16,0 1 0,-1-1 16,1 0-16,0 0 0,-21-21 0,21 0 15,-1 21-15,1-21 0,-21 0 0,21 0 16,0 0-16,-1 0 0,-20 0 15,21 0-15,-21-21 0,20 21 0,-20 0 16,0-21-16,-1 0 0,1 21 16,-21-21-16,20 21 0,-20 0 0,-1-22 15,1 22-15,-22-21 0,22 0 16,-22 21-16,21-21 0,-20 21 0,-1-21 16,0 21-16,1 0 0,-1-21 0,-21 21 15,22-22-15,-22 22 0,0-21 16,0 21-16,0-21 0,0 21 0,1-21 15,-1 21-15,0 0 0,-21-21 0,21 21 16,-21 0-16,21-21 0,22 21 0,-22 0 16,21-22-16,0 22 0,22-21 15,-22 21-15,22-21 0,-1 21 0,1-21 16,-1 0-16,1 21 0,-1-21 16,1 21-16,-1-22 0,1 22 15,-1-21-15,22 21 0,-22 0 0,43-21 16,-21 0-16,0 21 0,20 0 0,1-21 15,0 21-15,0 0 0,0-21 16,21-1-16,-21 22 0,-1 0 0,22-21 16,-21 21-16,0-21 0,0 21 15,21-21-15,0 0 16,0 0 0,0-1-16,21 22 0,0-21 0,0 0 15,1 0-15,-1 0 0</inkml:trace>
  <inkml:trace contextRef="#ctx0" brushRef="#br0" timeOffset="39871.05">18563 4001 0,'0'0'0,"-21"-43"31,21 22-31,0 0 16,-21 21-1,21 21 1,0 0-16,0 0 0,0 22 15,0-1-15,0 0 0,0 1 16,0-1-16,0 22 0,0-22 0,0 0 16,0 1-16,0-1 0,0 0 0,0-21 15,0 22-15,-21-22 0,21 0 16,-22 0-16,22 0 0,-21 1 16,0-22 15,21-22-31,0 1 0,-21 0 0,21 0 15,0 0-15,0 0 0,0-1 16,0 1-16,21-21 0,0 21 0,0 0 16,1-1-16,-1-20 0,0 21 0,0 0 15,21 21-15,-20-21 0,-1-1 16,21 22-16,-21 0 0,0 0 0,1 0 16,-1 0-16,0 22 0,-21-1 15,0 0-15,21 0 0,-21 0 0,0 0 16,21 1-16,-21-1 0,0 21 0,0-21 15,0 0-15,0 1 16,0-1-16,0 0 0,-21-21 16</inkml:trace>
  <inkml:trace contextRef="#ctx0" brushRef="#br0" timeOffset="40268.12">19071 4233 0,'0'0'0,"-21"0"32,0 0-32,21 22 0,0-1 0,0 0 15,-21 0-15,21 0 0,0 0 0,-22 1 16,22-1-16,0 0 0,0 0 15,0 0-15,0 0 0,0 1 0,0-1 16,22 0-16,-1-21 0,0 0 16,0 0-16,0 0 15,0 0-15,1 0 0,-1 0 16,0-21-16,0 0 0,0 21 16,-21-22-16,21 1 0,-21 0 0,0 0 15,22 0-15,-22-22 0,0 22 0,0 0 16,0 0-16,-22 21 15,1-21-15,0 21 0,0 0 0,0 0 16,0 0-16,-1 0 0,1 0 0,0 0 16,0 0-16,21 21 15,21-21 17,0 0-32,0 0 0</inkml:trace>
  <inkml:trace contextRef="#ctx0" brushRef="#br0" timeOffset="40940.14">19410 4233 0,'0'22'31,"0"-1"-15,0 0-16,0 0 0,0 0 15,0 22-15,0-22 0,0 0 0,0 0 16,0 0-16,0 0 0,0 1 15,0-1-15,0 0 0,0 0 16,0 0-16,0-42 47,0 0-47,-21 0 16,21 0-16,0-1 0,0 1 15,0 0-15,0 0 0,0 0 0,0 0 16,0-1-16,0 1 0,0 0 0,21 0 15,-21 0-15,21 0 0,0 21 16,0-22-16,22 22 0,-22 0 0,0 0 16,0 0-16,0 0 0,0 0 15,22 0-15,-22 0 0,0 0 0,-21 22 16,21-1-16,-21 0 0,21 0 0,-21 0 16,0 0-16,0 1 15,0-1-15,0 0 0,0 0 0,0 0 16,0 0-16,0 1 0,0-1 15,-21-21 1,0 0 0,21-21-1,0-1-15,0 1 16,0 0-16,0 0 0,0 0 16,21 0-16,0-1 0,1 1 0,-1 0 15,0 0-15,0 0 0,0 0 16,0-1-16,1 22 0,-1 0 0,21 0 15,-21 0-15,0 0 0,1 0 16,-1 22-16,0-1 0,-21 0 16,21 0-16,-21 0 0,0 0 0,0 1 15,0-1-15,0 0 0,0 0 16,0 0-16,0 0 0,-21 1 16,21-1-1,0-42 16,0-1-31,21 1 0</inkml:trace>
  <inkml:trace contextRef="#ctx0" brushRef="#br0" timeOffset="41296">20129 4318 0,'22'0'46,"-1"0"-46,0 0 0,0 0 16,0 0-16,22-21 0,-22 21 16,0-21-16,0 0 0,21 21 0,-20-22 15,20 1-15,-21 21 0,0-21 0,-21 0 16,0 0-16,0 0 16,-21-1-1,-21 22-15,21 0 0,-1 0 16,-20 22-16,21-1 0,-21 0 15,20 0-15,1 0 0,0 0 0,0 1 16,0 20-16,21-21 0,0 0 16,0 0-16,0 1 0,0-1 0,0 0 15,21 0-15,0-21 0,0 21 0,22-21 16,-22 0-16,0 0 0,21 0 16,-21 0-16,22 0 0,-22 0 0,21-21 15,1 21-15,-1-21 0,-21 0 0,21 0 16,1-1-16</inkml:trace>
  <inkml:trace contextRef="#ctx0" brushRef="#br0" timeOffset="41575.87">20997 3662 0,'0'0'0,"-21"0"16,0 0-16,21 21 15,0 0-15,0 0 0,0 1 0,0 20 16,0-21-16,0 21 16,0 1-16,0-1 0,0 22 0,0-22 0,0 0 15,0 22-15,0-22 0,0 0 0,0 1 16,0-1-16,0-21 16,0 22-16,0-22 0,0 0 0,0 0 15,0 0-15,0-42 31,0 0-15,0 0-16,0 0 0</inkml:trace>
  <inkml:trace contextRef="#ctx0" brushRef="#br0" timeOffset="41892.22">20891 3768 0,'0'0'0,"0"-21"16,-21-43-1,21 43-15,0 0 0,0 0 16,21-1-16,1 22 0,-1-21 16,0 21-16,0 0 0,21 0 15,-20 0-15,20 0 0,-21 0 0,21 0 16,1 0-16,-22 0 0,21 21 0,-21 1 16,1 20-16,-1-21 0,-21 0 15,0 22-15,0-1 0,0-21 0,0 21 16,-21 1-16,-22-22 0,22 21 15,-21 1-15,21-22 0,-22 0 16,1 0-16,0 21 0,20-42 0,-20 22 16,21-1-16,0-21 0,0 0 15,-1 21-15,44-21 16,-1 0 0,0 0-16</inkml:trace>
  <inkml:trace contextRef="#ctx0" brushRef="#br0" timeOffset="42416.32">21526 4255 0,'0'0'0,"0"-22"0,0-20 15,0 21-15,0 0 0,0 0 0,0-1 16,0 1-16,0 0 16,0 0-16,-21 21 0,0 0 15,0 0-15,0 0 0,0 0 16,-1 21-16,1 0 0,0 0 0,0 1 16,0-1-16,0 0 0,-1 21 15,1-21-15,0 1 0,0-1 16,21 21-16,-21-21 0,21 0 0,0 1 15,0-1-15,0 0 0,21-21 16,0 0 0,0 0-16,0 0 0,1 0 0,-1 0 15,0 0-15,0-21 0,0 0 0,0 21 16,1-22-16,-1 1 0,0-21 16,0 21-16,0 0 0,0-1 0,1 1 15,-22-21-15,0 21 16,0 0-16,0 42 47,0 0-47,0 0 0,-22 0 0,22 0 15,-21 1-15,21-1 0,0 0 0,0 0 16,0 0-16,0 0 0,0 1 16,21-22-1,1 0-15,-1 0 0,0 0 16</inkml:trace>
  <inkml:trace contextRef="#ctx0" brushRef="#br0" timeOffset="43148.14">21992 4043 0,'0'0'0,"0"-21"16,0 0-1,-21-1-15,0 22 0,0 0 16,-1 0-16,1 0 0,0 22 15,0-1-15,0 0 0,0 0 16,-1 0-16,1 0 0,21 1 0,0-1 16,0 0-16,0 0 0,0 0 15,0 0-15,0 1 0,0-1 16,21-21-16,1 0 0,-1 0 16,0 0-16,0 0 15,0 0-15,0 0 16,1-21-16,-1-1 0,-21 1 15,21 0-15,0 0 0,-21 0 16,0 0-16,0-1 0,0 1 16,21 21-16,-21-21 0,0 0 31,0 42-15,0 0-1,0 0-15,0 1 0,0-1 0,-21 21 16,21-21-16,-21 0 0,21 22 0,0-22 15,0 21-15,-21-21 16,21 22-16,0-1 0,0-21 0,0 22 16,0-1-16,0 0 0,0 1 0,0-1 15,0 0-15,0 1 0,0 20 16,0-21-16,0 1 0,0-1 0,0 0 16,0 22-16,0-22 0,0 1 0,0-1 15,0 0-15,0 1 0,-21-22 16,21 21-16,0-21 0,-22 0 0,22 1 15,-21-1-15,0 0 0,0-21 16,0 0-16,0 0 0,-1 0 16,1 0-16,0 0 0,0 0 15,0-21-15,21 0 0,-21-1 0,21 1 16,-22 0-16,22 0 0,0 0 16,0-22-16,0 22 0,0-21 15,0 0-15,0-1 0,0-20 0,22 20 16,-1 1-16,0-21 0,0 20 15,0-20-15,0 20 0,1 1 0,-1 0 16,-21 21-16,21-22 0,0 1 0,-21 21 16,21 0-16,-21-22 0,0 22 15,21 0-15,1 0 0,-22 0 0,0-1 16,21 1-16,0 0 16,-21 0-16,21 0 0,0 0 0,-21-1 15</inkml:trace>
  <inkml:trace contextRef="#ctx0" brushRef="#br0" timeOffset="43548.14">22225 4170 0,'0'-21'46,"21"21"-46,0 0 0,0-21 16,1 21-16,-1-22 0,0 1 16,0 21-16,0-21 0,-21 0 0,21 0 15,1 21-15,-22-21 0,0-1 0,0 1 16,-22 21 0,1 0-16,-21 0 15,21 0-15,0 0 0,-1 0 16,1 21-16,-21-21 0,21 22 0,0-1 15,21 0-15,-22 21 0,22-21 0,-21 1 16,21-1-16,0 0 0,0 0 16,0 0-16,0 0 0,0 1 0,21-1 15,1-21 1,-1 0-16,0 21 0,0-21 0,0 0 16,0 0-16,22 0 0,-22 0 0,21 0 15,-21 0-15,1 0 0,-1 0 16,0-21-16,0 21 0,0 0 0</inkml:trace>
  <inkml:trace contextRef="#ctx0" brushRef="#br0" timeOffset="53891.55">9313 2519 0,'0'21'78,"0"0"-63,0 0 1,0 1 15,0-44 172,0 1-171,0 0-32,0 0 15,0 0-15,0 0 16,21 21-16,-21-22 0,0 1 15,22 0-15,-22 0 16,21 0-16,0 0 16,-21-1-16,21 22 0,-21-21 15,0 0-15,21 0 16,-21 0-16,21 21 0,1-21 0,-22-1 16,0 1-16,21 0 0,0 21 15,-21-21-15,0 0 0,21 0 16,0-1-16,-21 1 0,21 0 0,-21 0 15,22 0-15,-1 0 16,-21-1-16,21 1 0,-21 0 0,0 0 16,21 0-16,0 0 0,-21-1 15,21 1-15,1 0 0,-22 0 0,21 0 16,0 0-16,-21-1 0,21 1 16,0 0-16,0 0 0,1 0 0,-1 21 15,0-21-15,-21-1 0,21 1 0,0 0 16,0 0-16,1 21 0,-1-21 15,0 0-15,-21-1 0,21 22 16,0-21-16,0 0 0,1 0 16,-1 0-16,0 0 0,0-1 15,0 1-15,0 0 16,1 0-16,-1 0 0,0 0 0,0-1 16,0 1-16,0 0 0,1 0 15,-1 0-15,0 0 0,0-1 16,0 1-16,0 0 0,1 0 0,-1 0 15,0 0-15,0-1 0,0 1 16,0 0-16,1 0 0,20 0 16,-21 0-16,0-1 0,22 1 0,-22 0 15,21 0-15,-21 21 0,22-21 0,-1 0 16,-21-1-16,21 1 16,1 21-16,-22-21 0,21 0 0,1 21 15,-22-21-15,21 0 0,0-1 16,-20 22-16,20-21 0,0 0 0,-21 0 15,22 0-15,-22 21 0,21-21 16,-21-1-16,22 1 0,-1 0 0,-21 21 16,22-21-16,-1 0 0,-21 0 15,21 21-15,1-22 0,20 1 0,-20 21 16,-1-21-16,21 0 0,-20 21 16,20-21-16,1 21 0,-22 0 0,22-21 15,-1 21-15,1 0 0,-1-22 16,1 22-16,-1 0 0,22-21 15,-1 21-15,22 0 0,-21-21 0,21 0 16,0 21-16,-22 0 0,22-21 16,-21 21-16,21 0 0,-1-21 0,-20-1 15,21 22-15,0-21 0,0 21 16,-1-21-16,-20 21 0,21 0 0,-21 0 16,-1 0-16,1 0 0,0 0 15,-1 0-15,22 0 0,-21 0 0,21 0 16,-1 0-16,1 0 0,-21 0 0,21 0 15,0 0-15,-22 0 16,1 0-16,21 0 0,-22 0 0,1 0 16,0 0-16,21 0 0,-22 0 0,1 0 15,0 0-15,-1 0 0,1 0 16,-22 0-16,22 0 0,0 0 0,21 0 16,-22 0-16,1 0 0,21 21 15,-22-21-15,1 0 0,0 0 0,-1 21 16,1-21-16,0 0 0,-22 22 15,22-22-15,0 0 0,-1 21 0,1-21 16,0 0-16,-1 21 0,22-21 16,-21 21-16,-1-21 0,1 0 0,21 21 15,-21-21-15,-1 0 0,1 21 16,21-21-16,0 22 0,-1-22 16,-20 21-16,21-21 0,0 21 15,-22-21-15,1 21 0,21 0 0,-21-21 16,20 21-16,1 1 0,0-22 15,0 21-15,0 0 0,0-21 0,-22 21 16,22 0-16,-21 0 0,21 1 16,-1-1-16,-20 0 0,21 0 0,0-21 15,0 21-15,-1 0 0,22 1 16,-42-1-16,21 0 0,0 0 0,0 0 16,-1 0-16,1 1 15,0 20-15,21-21 0,-21 0 0,0 0 16,0 22-16,-1-22 0,1 0 15,0 21-15,0-20 0,0-1 0,0 21 16,21-21-16,-22 0 0,-20 22 16,21-22-16,0 0 0,-22 21 0,1-20 15,21-1-15,0 0 0,0 0 16,-1 21-16,1-20 0,0-1 0,-21 0 16,21 0-16,-22 0 0,22 22 15,-21-22-15,21 0 0,-22 0 0,22 0 16,-21 0-16,-1 1 0,22 20 15,-21-21-15,0 0 0,-22 0 0,22 1 16,-22-1-16,1 0 16,-1 0-16,1 0 0,-22 0 0,0-21 15,1 22-15,-1-1 0,0-21 0,-20 0 16,-1 0-16,0 0 0,0 0 16,-21-21 46,0-1-46,0 1-16,0 0 15,-21 21-15,21-21 16,-21 21-16,21-21 0,-21 0 16,21-1-16,-22 1 0,22 0 15,-21 0-15,0 0 0,21 0 16,-21 21-16,0-22 0,21 1 0,-21 21 15,-1-21-15,1 21 16,21-21-16,-21 21 0,0 0 16,21 21 31,0 0-47,0 0 0,21-21 15,0 22-15,0-1 0,1 0 16,-1 0-16,0 0 0,0 0 0,21 1 15,-20-1-15,-1 0 0,0-21 16,0 21-16,0 0 0,0-21 0,1 21 16,-1-21-16,0 0 0,-21 22 15,0-1 1,0 0 0,-21-21-16,-22 21 0,22-21 15,0 21-15,-21-21 0,21 21 16,-1 1-16,-20-22 0,21 21 0,0-21 15,0 21-15,-22 0 16,22-21-16,0 21 0,0-21 0,0 21 16,-1 1-16,1-22 15,21 21-15,0 0 0,0 0 16,0 0 0</inkml:trace>
  <inkml:trace contextRef="#ctx0" brushRef="#br0" timeOffset="54615.65">26755 2836 0,'0'0'16,"0"-21"-16,0-21 15,0 21-15,0 42 47,0 0-47,0 0 16,0 0-16,0 22 0,0-22 16,0 21-16,0 1 0,0 20 0,-22 1 15,1-1-15,0 22 0,0-1 16,0 1-16,0 0 0,-1-1 0,1 22 15,-21-21-15,21 21 0,0-22 16,-1 22-16,1 0 0,0 0 0,21-21 16,-21 20-16,21 1 0,-21 0 15,21-21-15,0 21 0,0-1 0,0-20 16,0 0-16,0 21 0,0-22 16,0 1-16,0 0 0,0-22 15,-21 22-15,21-22 0,0-20 0,0 20 16,0-21-16,0 1 0,0-22 0,0 21 15,0-21-15,0-42 32,0 0-32,0 0 0,0-21 15,0-1-15,0 1 0,21 0 16</inkml:trace>
  <inkml:trace contextRef="#ctx0" brushRef="#br0" timeOffset="55824.02">26649 2879 0,'0'0'0,"127"0"31,-85-21-31,0 21 0,1 0 16,20 0-16,1 0 0,20-22 0,-20 22 16,21 0-16,-1-21 0,22 21 15,0-21-15,0 21 0,21-21 16,0 21-16,0 0 0,0-21 16,0 21-16,21 0 0,0 0 0,0 0 15,0 0-15,1 0 0,-1 0 16,0 0-16,0 0 0,0 0 0,0 0 15,22 0-15,-43 0 0,21 0 16,-21 0-16,0 0 0,-21 0 0,21 0 16,-21 0-16,-1 0 0,-20 0 15,0 0-15,-1 0 0,-20 0 0,-1 0 16,1 0-16,-22 0 0,1 0 16,-1 0-16,-21 0 0,0 0 15,0 0-15,1 0 0,-1 0 16,-21 21-1,0 0-15,0 0 16,0 0-16,0 22 16,0-22-16,0 0 0,-21 21 0,21 1 15,0-1-15,-22 22 0,22-22 16,0 43-16,0-22 0,0 22 16,0-22-16,0 22 0,22 0 0,-22-1 15,21 1-15,-21 0 0,0 20 16,0-20-16,0 0 0,0-1 0,0 1 15,0 0-15,0-22 16,0 22-16,0 0 0,0-1 0,0-20 16,0 20-16,0-20 0,21-1 15,-21 1-15,21-1 0,-21 1 0,0-22 16,21 22-16,0-22 0,-21 22 16,22-22-16,-1 0 0,-21 1 0,0 20 15,21-21-15,-21 1 0,0-1 16,21 0-16,-21-20 0,0 20 0,0-21 15,0 21-15,0-20 0,0-1 16,-21 0-16,0 0 0,21 0 0,-21 0 16,-1 1-16,1-1 0,0 0 0,0-21 15,0 21-15,-22-21 0,22 21 16,-21-21-16,21 0 0,-22 21 16,1-21-16,0 0 0,-22 22 15,22-22-15,-22 0 0,22 21 0,-21-21 16,-1 0-16,1 21 0,-1-21 15,1 0-15,-1 21 0,-21-21 0,1 0 16,-1 21-16,0-21 0,-20 21 0,-1-21 16,0 0-16,0 0 0,0 0 15,0 0-15,1 22 0,-1-22 0,0 0 16,0 0-16,0 0 0,0 21 0,1-21 16,20 0-16,-21 0 0,0 0 15,22 21-15,-22-21 0,21 0 16,-21 0-16,0 21 0,1-21 0,-1 0 15,0 0-15,0 0 0,0 0 16,0 0-16,22 0 0,-22 0 0,0 0 16,21 0-16,-20 0 0,-1 0 0,21 0 15,0 0-15,1 0 0,-1-21 16,22 21-16,20 0 0,-20 0 0,20 0 16,22 0-16,-21-21 0,21 21 0,0 0 15,-1 0-15,1-21 0,0 21 16,0-22-16,0 22 0,21-21 0,0 0 15,-21 0-15,21 0 0,0 0 0,0-22 16,0 22-16</inkml:trace>
  <inkml:trace contextRef="#ctx0" brushRef="#br0" timeOffset="56207.61">26945 4276 0,'0'0'0,"0"-21"0,0-1 0,0 1 16,0 42 15,0 22-31,-21-22 16,21 21-16,-21-21 0,21 22 0,0 20 15,0-20-15,-21-1 0,21 0 0,-22 22 16,22-22-16,0 22 0,0-22 16,0 0-16,0 1 0,0-1 15,-21 0-15,21-21 0,0 1 16,0-1-16,0 0 0,0 0 0,-21-21 15,21-21 1,0 0 0</inkml:trace>
  <inkml:trace contextRef="#ctx0" brushRef="#br0" timeOffset="56556.13">26818 4233 0,'0'0'0,"-21"-21"0,0-42 16,21 42-16,0-1 0,0-20 16,0 21-16,0 0 0,0 0 0,21-1 15,0-20-15,0 42 0,22-21 16,-1 0-16,0 21 0,1 0 0,-1 0 16,0 0-16,22 0 0,-22 0 15,0 0-15,-20 21 0,20 0 0,-21 21 16,0-20-16,0 20 0,-21 0 15,0 22-15,0-22 0,0 0 0,0 1 16,-21-1-16,-21 0 0,21-20 0,-22 20 16,1-21-16,0 0 0,-1 0 15,1 1-15,0-22 0,-1 21 16,1-21-16,21 21 0,-21-21 16,20 0-16,1 0 15,42 0 16</inkml:trace>
  <inkml:trace contextRef="#ctx0" brushRef="#br0" timeOffset="57135.83">27453 4741 0,'0'0'0,"42"0"16,-20-21 0,-22 0-16,0 0 0,0 0 15,0 0-15,0-1 16,0 1-16,0 0 0,-22 0 16,1 21-16,0 0 0,0 0 15,0 0-15,0 0 0,-1 0 16,1 21-16,0 0 0,0 0 15,0 1-15,0-1 0,-1 21 16,1-21-16,0 0 0,0 22 16,0-22-16,0 0 0,21 21 0,0-20 15,0-1-15,0 0 0,0 0 16,0 0-16,21-21 16,21 0-16,-21 0 0,0 0 15,1 0-15,-1-21 0,0 0 16,21 0-16,-21 21 0,1-43 0,-1 22 15,0 0-15,0-21 0,21 21 16,-20-1-16,-22 1 0,21 0 0,0 0 16,0 0-16,-21 0 15,0 42 17,0 0-17,0 0-15,0 0 0,-21 0 0,21 1 16,0-1-16,-21 21 0,21-21 15,0 0-15,0 1 0,0-1 0,0 0 16,0 0-16,0 0 0,21 0 0,0-21 16,0 0-16,0 22 0,1-22 15,-1 0-15,0 0 0,0-22 16,0 1-16,0 21 0,1-21 16,20 0-16</inkml:trace>
  <inkml:trace contextRef="#ctx0" brushRef="#br0" timeOffset="57731.65">27982 4636 0,'0'0'0,"0"-22"32,-21 22-32,0 0 0,0 22 15,0-22-15,-1 21 0,1 0 16,21 0-16,0 0 0,-21 0 16,21 1-16,0-1 0,0 0 0,0 0 15,0 0-15,21 0 16,0-21-16,22 22 0,-22-22 15,0 0-15,0 0 0,22 0 16,-22 0-16,21 0 0,-21-22 16,22 22-16,-22-21 0,21 0 0,-21 0 15,0 21-15,1-21 0,-1 0 16,0-1-16,0 1 0,-21 0 16,0 0-1,-21 21 16,0 0-31,21 21 16,-21 0-16,-1 0 0,22 1 0,-21 20 16,21-21-16,-21 21 0,21 1 0,-21-1 15,0 0-15,0 22 0,21-22 16,0 22-16,-22-1 0,22 1 16,0-1-16,0 1 0,0-1 15,0 22-15,0 0 0,0-22 0,0 22 16,0-1-16,0-20 0,0-1 0,0 1 15,0-1-15,0 1 0,-21-22 16,21 22-16,-21-22 0,0 0 0,-21-20 16,20-1-16,-20 21 0,0-42 0,-1 21 15,1 0-15,-21-21 0,20 0 16,-20 0-16,-1 0 0,1-21 0,-1 21 16,1-21-16,-1 0 0,22-21 0,-22 20 15,22-20-15,0 0 16,-1-1-16,22 1 0,0 0 0,0-1 15,21 1-15,0-21 0,0 20 0,0 1 16,21-22-16,0 22 0,22 0 16,-22-1-16,21-20 0,0 21 0,1-1 15,-1 1-15,0-22 0</inkml:trace>
  <inkml:trace contextRef="#ctx0" brushRef="#br0" timeOffset="58460.45">28469 4614 0,'0'0'0,"0"-21"0,-21 21 32,0 21-17,21 1-15,0-1 16,0 0-16,0 0 0,0 0 0,0 0 15,-21 1-15,21-1 0,0 0 16,0 0-16,-22 0 0,22 0 0,0 1 16,0-1-1,0-42 17,0-1-32,0 1 0,0 0 15,0 0-15,0 0 0,0 0 0,0-1 16,0 1-16,0 0 0,0 0 15,22 0-15,-1 0 0,0-1 0,0 1 16,21 0 0,1 21-16,-22 0 0,0 0 0,21 0 15,-20 0-15,20 0 0,-21 0 0,21 0 16,-20 21-16,-1 0 16,0 1-16,0-1 0,-21 0 0,0 0 0,0 0 15,0 0-15,0 22 16,0-22-16,0 0 0,0 0 0,-21 0 15,0-21-15,21 22 0,-21-1 16,-1-21-16,1 0 0,0 0 16,0 0-16,0 0 15,21-21-15,0-1 0,0 1 16,0 0-16,0 0 0,0 0 0,21 0 16,0-1-16,0 1 0,22 0 15,-22 0-15,21 0 0,-21 0 0,22-1 16,-1 22-16,0-21 0,1 21 15,-22 0-15,21 0 0,0 0 16,-20 0-16,20 0 0,-21 21 0,0 1 0,0-1 16,1 0-16,-22 0 15,0 0-15,0 0 0,0 22 0,0-22 16,0 0-16,-22 0 0,1 0 16,21 1-16,-21-1 0,0 0 0,21 0 15,-21 0-15,42-42 47,-21 0-47,21 0 16</inkml:trace>
  <inkml:trace contextRef="#ctx0" brushRef="#br0" timeOffset="59623.85">29422 4763 0,'-22'0'0,"44"0"47,-1 0-47,0 0 15,0 0-15,-21-22 0,21 22 16,0 0-16,1-21 0,-22 0 0,21 21 16,-21-21-16,21 21 15,-21-21-15,0 0 0,0-1 16,-21 22-1,0 0-15,-1 0 0,1 0 16,0 0-16,-21 0 0,21 22 0,-1-1 16,1 0-16,21 0 0,0 0 15,-21 0-15,21 1 0,0-1 0,0 0 16,0 0-16,0 0 0,0 22 16,0-22-16,21 0 0,-21 0 15,21-21-15,1 0 0,-1 0 0,0 0 16,0 0-16,0 0 0,22 0 15,-22 0-15,0 0 0,21-21 0,1 0 16,-1 21-16,-21-21 16,21-22-16,1 22 0,-22 0 0,21 0 15,-21 0-15,1-1 0,-1 1 16,-21 0-16,0 0 0,0 0 16,0 0-16,-21 21 31,-1 21-31,1 0 15,21 0-15,0 0 0,0 0 16,-21 1-16,21-1 0,0 21 0,0-21 16,0 0-16,-21 1 0,21-1 15,0 0-15,0 0 0,0 0 16,0 0-16,0 1 0,-21-22 16,21-22 30,0 1-46,0 0 0,0 0 0,0 0 16,0 0-16,21-22 0,0 22 16,0 0-16,0-21 0,1 20 0,20 1 15,-21 0-15,21 0 0,1 0 0,-22 21 16,21-21-16,1 21 0,-22 0 16,21 0-16,0 0 0,-20 0 0,20 0 15,-21 0-15,0 0 16,0 0-16,1 21 0,-22 0 0,0 0 15,0 0-15,0 0 0,0 22 16,0-22-16,0 0 0,0 0 0,0 22 16,0-22-16,0 0 0,0 0 15,0 0-15,0 0 16,21-21-16,0 0 0,0 0 16,0 0-16,0 0 15,22 0-15,-22-21 0,0 0 0,0 0 16,0 0-16,1-22 0,-1 1 15,0 21-15,0-21 0,0-1 16,0 1-16,1 21 0,-1-22 16,-21 1-16,21 0 0,0 21 0,-21-22 15,0 22-15,0-21 0,0 21 16,21-1-16,-21 1 0,0 0 16,0 42-1,0 0 1,-21 22-16,21-22 15,-21 0-15,0 21 0,21-20 0,-21 20 16,-1 0-16,22-21 0,-21 22 16,0-1-16,21-21 0,-21 22 0,21-22 15,0 21-15,0-21 0,0 0 16,-21 1-16,21-1 0,0 0 16,0 0-16,0 0 0,0 0 0,21-21 15,0 0-15,-21 22 0,21-22 16,0 0-16,1 0 0,-1 0 15,21 0-15,-21-22 0,0 1 16,1 21-16,-1-21 0,0 0 0,0 21 16,0-21-16,0 0 0,1-1 15,-22 1-15,0 0 0,21 0 0,-21 0 16,21 0-16</inkml:trace>
  <inkml:trace contextRef="#ctx0" brushRef="#br0" timeOffset="59936.16">30501 4572 0,'0'0'0,"-21"0"0,0 0 0,0 0 16,42 0 0,0 0-1,0 0-15,21 0 0,1 0 0,-1 0 16,0 0-16,22 0 0,-22 0 15,22 0-15,-1 0 0,1-21 0,-22 21 16,22-21-16,-22 21 16,0 0-16,-21 0 0,22 0 0,-22-21 15,0 21-15,-21-22 32,-21 22-17,0 0-15,0 0 16,-22 0-16,22 0 0,-21 0 15,21 0-15,-22 0 0</inkml:trace>
  <inkml:trace contextRef="#ctx0" brushRef="#br0" timeOffset="79204.13">28427 7324 0,'0'0'0,"0"-21"0,-64-43 32,64 43-32,0 0 15,0 42 16,0 0-31,21 0 16,-21 0-16,22 22 0,-22-1 16,21-21-16,-21 22 0,0-1 0,0 0 15,21 1-15,-21-22 0,0 21 0,21 0 16,-21-20-16,0 20 0,0-21 16,0 0-16,0 0 0,0 1 0,21-1 15,-21 0-15,21 0 0,1-21 16,-1 0-16,0 0 15,0 0-15,0 0 0,22 0 0,-1-21 16,21 0-16,1 0 0,-1-22 16,22 22-16,0-21 0,-1-22 0,22 22 15,0-22-15,0 1 0,21-1 0,0 1 16,0 21-16,0-22 0,0 1 16,0 20-16,-21 1 0,-22 21 0,22-22 15,-21 22-15,-22-21 0,1 21 16,-1 0-16,1-1 0,-22 1 0,1 21 15,-1-21-15,-21 0 16,21 21-16,-20 0 0,-1-21 0,0 21 16,0 0-16,-21-21 15,0 42 32,0 0-16,0 0 1</inkml:trace>
  <inkml:trace contextRef="#ctx0" brushRef="#br0" timeOffset="79908.36">28300 8615 0,'0'0'0,"0"-21"0,0 0 15,0-1-15,0 1 16,0 0-16,0 42 31,0 0-15,0 22-16,0-22 0,0 21 16,0 22-16,0-22 0,0 22 0,0-1 15,0 1-15,0-1 0,-21 1 16,21-1-16,0 1 0,0-1 0,-22-21 15,22 22-15,0-22 0,0 22 16,0-22-16,0 0 0,0 1 16,0-22-16,0 21 0,0-21 0,-21 1 15,21-1-15,0 0 0,-21-21 16,21 21-16,-21-21 0,21-21 16,0 0-16,-21 0 15,21-1-15,0-20 0</inkml:trace>
  <inkml:trace contextRef="#ctx0" brushRef="#br0" timeOffset="80291.89">28046 8827 0,'0'0'0,"-21"-22"16,-1 1-16,22 0 0,-21 0 15,21-21-15,-21 20 0,21 1 0,0 0 16,0 0-16,0 0 0,0 0 0,0-1 15,0 1-15,0 0 16,21 0-16,0 21 0,1-21 0,-1 21 16,0 0-16,21-21 0,1 21 15,-1 0-15,0 0 0,1 0 0,-1 0 16,21 0-16,-20 0 0,-1 21 0,22 0 16,-22 0-16,0 21 0,-21 1 15,1-1-15,-1 0 0,-21 1 16,0 20-16,0-20 0,-21 20 15,-1-21-15,-20 1 0,0-1 0,-1 0 16,1 1-16,0-1 0,-1-21 0,1 0 16,0 1-16,-1-1 0,22 0 15,0 0-15,-21-21 0,42 21 16,-21-21-16,42 0 16,0 0-1,0 0-15,0 0 0,22-21 0,-22 21 16,0 0-16</inkml:trace>
  <inkml:trace contextRef="#ctx0" brushRef="#br0" timeOffset="80891.82">29083 9440 0,'0'0'0,"21"0"0,21 0 31,-20 0-31,-1-21 16,-21 0-16,0 0 0,0 0 16,21 21-16,-21-21 0,0-1 0,21-20 15,-21 21-15,0 0 0,0 0 16,0-1-16,0 1 0,-21 0 16,0 21-16,-22 0 0,22 0 15,0 0-15,-21 0 0,-1 0 16,1 0-16,0 0 0,-1 21 0,22 0 15,-21 1-15,0-1 0,-1 21 0,22-21 16,0 0-16,0 22 0,0-22 16,-1 0-16,22 21 0,-21-20 0,21 20 15,0-21-15,0 0 0,0 0 16,0 22-16,21-22 0,1 0 0,-1 0 16,0-21-16,21 0 0,-21 0 15,1 0-15,20 0 16,-21 0-16,21 0 0,-20-21 0,-1 0 15,21 0-15,-21 0 0,0-1 0,1-20 16,-1 21-16,0-21 0,0 20 16,-21-20-16,0 21 0,21 0 0,-21 0 15,21-1-15,-21 1 0,0 0 16,22 21-16,-22 21 31,0 0-31,0 106 31,0-84-31,0-22 0,0 0 0,-22 21 16,22-20-16,0-1 16,0 0-16,0 0 0,0 0 0,0 0 15,0 1-15,22-22 16,-1 0 0,0 0-16,0-22 0,0 1 0</inkml:trace>
  <inkml:trace contextRef="#ctx0" brushRef="#br0" timeOffset="81423.78">29845 9335 0,'0'0'0,"21"0"0,21-64 32,-42 43-32,0 0 15,0 0-15,-21 21 16,0 0-1,0 0-15,0 0 0,0 0 0,-1 0 16,1 21-16,0-21 0,-21 21 0,21 0 16,-1-21-16,1 21 0,0 0 15,0-21-15,0 22 0,21-1 16,0 0-16,0 0 31,21-21-31,0 21 0,0-21 0,0 0 16,1 0-16,20 21 0,-21-21 15,0 0-15,22 0 0,-22 22 0,0-22 16,0 0-16,0 21 0,0-21 0,1 0 16,-22 21-16,21 0 15,-21 0-15,0 0 16,0 1-16,-21-22 16,-1 21-16,1-21 0,-21 0 0,21 0 15,-22 21-15,1-21 0,21 0 0,-21 0 16,-1 0-16,22 0 0,-21 0 15,21 0-15,-22 0 0,22 0 0,0 0 16,0 0-16,0 0 16,-1 0-16,22-21 15,22 21 32,-1 0-47,0 0 16,0 0-16</inkml:trace>
  <inkml:trace contextRef="#ctx0" brushRef="#br0" timeOffset="82016">30522 9335 0,'0'0'0,"21"-22"0,43-20 16,-64 21-16,21 0 16,-21 0-16,21-1 0,-21 1 15,-21 21 17,0 0-32,0 0 0,0 0 15,-1 21-15,1-21 0,-21 22 16,21-1-16,-22 0 0,22 0 0,0-21 15,0 21-15,0 0 0,21 1 16,0-1 0,0 0-16,21-21 15,0 0-15,0 0 0,0 21 16,1-21-16,-1 0 0,0 0 0,0 0 16,0 0-16,0 21 0,1-21 15,-1 0-15,0 21 0,0-21 0,0 0 16,0 22-16,1-22 0,-1 0 15,-21 21-15,0 0 0,21-21 0,-21 21 16,0 0-16,0 0 16,-21-21-16,0 0 15,-1 22-15,1-22 0,-21 0 0,21 21 16,-22 0-16,1-21 0,21 0 16,-21 0-16,20 0 0,-20 0 0,21 0 15,0 0-15,0 0 0,-1 0 16,1 0-16,0 0 0,0 0 15,0 0 1,21-21 0,0 0 31</inkml:trace>
  <inkml:trace contextRef="#ctx0" brushRef="#br0" timeOffset="82899.53">31305 9165 0,'0'0'0,"-21"0"31,0 0-31,0 21 31,21 1-31,0-1 0,0 0 0,0 0 16,0 0-16,0 0 0,0 1 15,0 20-15,0-21 0,0 0 0,0 22 16,0-22-16,0 0 0,0 0 0,0 21 16,0-20-16,0-1 0,0 0 15,0 0-15,0 0 0,0 0 16,21 1 0,0-22-16,0 0 15,1 0-15,20 0 0,-21-22 16,21 22-16,1-21 0,-1 0 0,0 0 15,22-21-15,-1 20 0,22 1 16,0-21-16,21 0 0,21 20 0,-22-20 16,1 21-16,0 0 0,-21-22 15,-1 22-15,1 0 0,-43 0 0,22 21 16,-22-21-16,-21 21 0,1 0 16,-1-21-16,0 21 0,0 0 0,0-22 31,0 22-16,-21 22 32,-21-22 0</inkml:trace>
  <inkml:trace contextRef="#ctx0" brushRef="#br0" timeOffset="99984.18">9694 4170 0,'0'21'31,"0"0"-15,0 0-1,21-21 1,1 0 0,-1 0-16,0 0 0,0 0 0,21 0 15,1-21-15,20 0 0,1 0 16,-1 0-16,22-22 0,0 22 0,-1-21 15,1 21-15,21-22 16,0 22-16,-22-21 0,22 21 0,-21 0 16,-1-22-16,1 22 0,-21 0 0,-1 21 15,-21-21-15,1 0 0,-1 21 16,-21 0-16,0 0 0,1-22 0,-1 22 16,0 0-1,-42 0 63,0 0-78</inkml:trace>
  <inkml:trace contextRef="#ctx0" brushRef="#br0" timeOffset="100575.87">9991 4890 0,'0'0'0,"0"42"32,21-42-17,0 0 1,21-21-16,1 0 0,-1-1 0,21 1 16,1-21-16,-1 21 0,22-22 0,0 22 15,-1-21-15,1 0 0,0 20 16,-1-20-16,1 21 0,0-21 0,-22 20 15,22 1-15,-43 0 0,22 21 16,-22-21-16,-21 21 0,22 0 0,-22 0 16,0 0-16,0 0 0,-21 21 78,-21 0-78,0-21 15,0 21-15,-1 1 16,1-22-16,0 21 0</inkml:trace>
  <inkml:trace contextRef="#ctx0" brushRef="#br0" timeOffset="101036.07">9885 5990 0,'0'0'0,"-21"0"0,-1 21 0,1-21 0,21 22 15,21-22 1,1-22-16,20 1 15,0 0-15,1 0 0,-1 0 0,0 0 16,22-1-16,-1 1 16,1-21-16,-22 21 0,22 0 0,-1-1 15,-21 1-15,22 0 0,-1 21 0,-20-21 16,20 0-16,-20 21 0,-1-21 16,0 21-16,1 0 0,-1 0 0,-21-22 15,0 22-15,0 0 0,1 0 0,-1 0 16,-21-21 93,-21 21-93</inkml:trace>
  <inkml:trace contextRef="#ctx0" brushRef="#br0" timeOffset="109152.07">30692 10583 0,'0'0'0,"-22"0"16,1 0-16,21 22 0,-21-22 15,0 0-15,0 0 0,0 0 16,42 0 15,0-22-31,21 1 0,1 21 0,-1-21 16,21-21-16,22 21 0,21-22 16,0 1-16,21 0 0,0-1 0,21 1 15,0 0-15</inkml:trace>
  <inkml:trace contextRef="#ctx0" brushRef="#br0" timeOffset="115099.88">12171 2519 0,'0'-42'15,"0"20"-15,0 44 47,21-22-47,0 21 0,0 0 16,0 21-16,-21-21 0,22 22 0,-1-1 15,21 0-15,-42 1 0,21 20 16,0-20-16,1-1 0,-1 21 16,0-20-16,-21-1 0,0 0 15,21 22-15,-21-22 0,21 1 0,-21-22 16,0 21-16,0-21 0,0 22 0,0-22 15,0 0-15,0 0 16,0-42 0,0 0-16,0 0 15</inkml:trace>
  <inkml:trace contextRef="#ctx0" brushRef="#br0" timeOffset="115424.09">12806 2328 0,'0'22'31,"-21"20"-15,-1-21-16,1 21 0,21 1 0,-21 20 15,21 1-15,-21-22 0,0 22 16,21-1-16,-21 1 0,21-1 16,-22-21-16,1 22 0,21-22 15,0 22-15,-21-22 0,21 0 0,-21 1 16,21-22-16,0 21 0,0-21 16,0 1-16,0-1 0,0 0 15,0-42 1</inkml:trace>
  <inkml:trace contextRef="#ctx0" brushRef="#br0" timeOffset="115820.09">12996 3133 0,'0'0'15,"0"-21"-15,64-43 16,-64 43-16,21 0 16,-21 0-16,21-1 0,-21 1 15,-21 21 1,0 0-16,0 0 15,-22 21-15,22 1 0,0-1 0,-21 0 16,20 0-16,1 21 0,0-20 16,0 20-16,0-21 0,21 21 0,0-20 15,0 20-15,0-21 0,0 0 16,0 0-16,0 1 0,0-1 0,21-21 16,0 21-16,0-21 0,0 0 15,1 0-15,20 0 0,-21 0 0,21 0 16,-20 0-16,20 0 0,-21-21 15,21 21-15,-20-21 0,-1-1 16,21 1-16</inkml:trace>
  <inkml:trace contextRef="#ctx0" brushRef="#br0" timeOffset="116203.5">13250 2985 0,'0'0'0,"0"-22"0,0 1 15,21 21-15,1-21 0,-1 21 16,0 0-16,0 0 0,0 0 0,0 0 16,1 0-16,-1 0 0,0 0 15,0 0-15,-21 21 0,21 0 16,0 1-16,-21-1 0,0 0 16,0 21-16,0-21 0,0 1 0,0 20 15,0 0-15,0-21 0,-21 1 0,0 20 16,21-21-16,-21 0 0,0-21 15,21 21-15,0 1 0,-21-22 0,-1 0 16,22-22 0,0 1-16,0 0 15,0 0-15,22-21 0,-1 20 16,-21 1-16,21-21 0,0 21 0,0 0 16,0-22-16,1 22 0,-1 0 0,-21 0 15,21 0-15,0 21 16,0-22-16,0 22 0,1 0 15,-1-21 1,0 21-16</inkml:trace>
  <inkml:trace contextRef="#ctx0" brushRef="#br0" timeOffset="116440.25">13928 2963 0,'0'0'0,"0"43"15,0-22 1,0 0-16,0 0 0,0 0 16,0 1-16,0-1 0,0 0 15,0 0-15,0 0 16,0 0-16,0 1 16,0-1-1,-22-21-15,1 0 31,21-21-31,0-1 0,0 1 0</inkml:trace>
  <inkml:trace contextRef="#ctx0" brushRef="#br0" timeOffset="116620.23">13970 2836 0,'0'0'0,"0"-21"15,-42 21-15,20 0 0,1 0 16,0 0-16,0 0 15,42 0 32,0 0-47,0 0 16,1 0-16</inkml:trace>
  <inkml:trace contextRef="#ctx0" brushRef="#br0" timeOffset="117675.25">14097 3239 0,'0'0'16,"0"21"-16,0 0 0,-21-21 0,21 21 0,21-21 31,0 0-31,0 0 15,0-21-15,22 0 0,-22 0 16,21-1-16,1 1 0,-22 0 16,21 0-16,0-21 0,-20 20 0,20 1 15,-21-21-15,21 0 0,-20-1 16,-1 22-16,-21-21 0,21-1 0,-21 1 16,0 0-16,0-1 0,0 22 15,0-21-15,0 21 0,0-22 0,0 22 16,0 0-16,-21 21 0,21-21 15,-21 21-15,-1 0 0,1 0 0,0 0 16,21 21-16,-21 0 0,0 22 0,0-1 16,21 0-16,-22 1 15,22-1-15,-21 0 0,0 22 0,21-1 16,-21-20-16,21 20 0,-21 22 16,0-22-16,-1 1 0,1 20 0,21-20 15,-21-1-15,0 22 0,0-21 16,21 20-16,0-20 0,0-1 0,0 22 15,0-22-15,0 22 0,0-21 0,0 20 16,0-20-16,0 20 0,0-20 16,0-1-16,0 1 0,-21-1 0,21 1 15,0-1-15,0 1 0,-22-1 0,22-20 16,0 20-16,0-20 0,0-1 16,0-21-16,0 21 0,0-20 0,0-1 15,0 0-15,22-21 16,-1 0-16,0 0 15,0 0-15,0-21 0,22 0 0,-22-1 16,21 1-16,-21 0 0,22-21 0,-1-1 16,0 1-16,1 0 0,-1-1 15,0-20-15,-21 21 0,22-1 0,-22-20 16,0-1-16,0 1 0,-21-1 16,0 1-16,0-22 0,0 0 0,0 22 15,0-22-15,0 22 0,-21-1 0,0 1 16,0-1-16,-22 22 15,22-22-15,-21 22 0,0 21 0,-1-21 16,1 20-16,0 1 0,-1 0 16,1 0-16,0 0 0,-1 0 0,1 21 15,21 0-15,-22-22 0,22 22 0,21-21 32,21 0-32,1 0 15,20 21-15,-21-21 0,21 21 16,1-21-16,-1-1 0,-21 22 0,22-21 15,-1 0-15,0-21 0,-21 21 16,22-1-16,-22 1 0,21 0 0,-21-21 16,1 21-16,-1-1 0,-21 1 15,0 0-15,21 21 0,-21-21 16,0 0 0,-21 21-1,21 21 1,0 0-16,0 0 0,0 0 15,0 1-15,0-1 16,-21 0-16,21 0 0,0 0 16,0 0-16,0 1 0,0-1 15,0 0-15,0 0 16,0-42 15,0 0-15,0 0-16,21-1 0,-21 1 15</inkml:trace>
  <inkml:trace contextRef="#ctx0" brushRef="#br0" timeOffset="117864.01">14753 2900 0,'0'0'0,"0"-21"31,0 42 31,0 0-62</inkml:trace>
  <inkml:trace contextRef="#ctx0" brushRef="#br0" timeOffset="118180.26">15240 2942 0,'0'-21'16,"-21"21"-1,0 0-15,-1 0 16,1 0-16,0 0 0,0 21 15,0-21-15,0 21 0,-1 1 0,1-1 16,21 0-16,-21 0 0,0 0 16,21 0-16,-21 1 0,21-1 0,0 0 15,0 0-15,0 0 0,0 0 16,0 1-16,0-1 0,21-21 16,0 21-16,0-21 15,0 0-15,1 0 0,20 0 16,-21 0-16,0 0 0,0 0 0,1-21 15</inkml:trace>
  <inkml:trace contextRef="#ctx0" brushRef="#br0" timeOffset="118655.92">15600 2921 0,'-43'0'15,"22"0"-15,0 0 16,0 0-16,0 0 0,0 21 0,-1-21 16,1 21-16,0 1 0,0-1 15,0 0-15,0 0 0,21 0 0,-22 0 16,22 1-16,-21-1 0,21 0 16,0 0-16,0 0 0,0 0 0,0 1 15,0-1-15,21 0 16,1-21-16,-1 0 0,0 0 15,0-21-15,0 21 0,0-21 16,22-1-16,-22 1 0,0 0 16,0-21-16,0 21 0,1-1 15,-1 1-15,-21-21 0,0 21 16,21 0-16,-21-1 0,0 1 16,0 0-16,0 42 31,0 0-31,0 1 0,0-1 15,-21 0-15,21 0 0,-21 0 16,21 0-16,0 1 0,0 20 0,0-21 16,0 0-16,0 0 0,0 1 15,0-1-15,0 0 0,0 0 16,21-21-16,0 0 16,0 0-16,0-21 15,-21 0-15,21 21 0</inkml:trace>
  <inkml:trace contextRef="#ctx0" brushRef="#br0" timeOffset="119016.04">15981 2371 0,'0'0'15,"0"21"1,0 0-16,0 0 16,0 0-16,0 1 0,0 20 15,0 0-15,0 1 0,-21-22 0,21 21 16,0 0-16,0 1 0,-22-1 16,1 0-16,0 1 0,21-1 0,-21 0 15,21 1-15,0-22 0,-21 21 16,0 1-16,21-22 0,0 0 0,-22 0 15,22 0-15,0 0 0,0 1 16,0-1-16,0 0 0,22-21 47,-1 0-47,0 0 0,-21-21 0,21 0 16,0-1-16,0 1 0</inkml:trace>
  <inkml:trace contextRef="#ctx0" brushRef="#br0" timeOffset="119995.93">16192 2942 0,'0'21'32,"0"1"-32,0-1 0,-21 0 15,21 0-15,-21 0 16,21 0-16,0 1 0,0-1 0,-21 0 15,21 0-15,0 0 0,0 0 16,0 1-16,0-1 0,0 0 16,21-21-16,0 0 15,0 0-15,1 0 16,-1 0-16,0-21 0,0 0 0,21 21 16,-20-22-16,-1 1 0,0 0 15,0 0-15,0 0 0,0 0 0,-21-1 16,22 22-16,-22-21 0,21 21 15,-21-21-15,0 42 47,0 0-47,0 1 0,0-1 16,-21-21-16,21 21 0,0 0 16,-22 0-16,22 0 0,0 1 15,0-1-15,0 0 16,22-21-1,-1 0-15,-21-21 16,21 0-16,0 21 0,-21-22 16,21 1-16,-21 0 0,0 0 0,0 0 15,0 0-15,0-1 0,0 1 16,0 0 0,0 0 15,21 21-16,1-21 1,-1 21-16,21 0 0,-21 0 0,0 0 16,1 0-16,-1 0 0,0 0 0,0 0 15,0 0-15,0 0 16,1 21-16,-22 0 16,0 0-16,0 0 0,0 1 15,0-1-15,0 0 0,0 0 16,0 0-16,0 0 0,-22 1 0,22-1 15,-21-21-15,21 21 0,0 0 16,0 0-16,-21-21 0,0 0 31,21-21-15,0 0 0,0 0-16,0 0 0,0-1 0,0 1 15,0-21-15,0 21 0,0 0 0,21-1 16,0 1-16,0-21 0,1 21 15,-1 0-15,0-1 0,0 22 16,0-21-16,0 0 0,1 21 16,20 0-16,-21 0 0,0 0 0,0 0 15,1 0-15,-1 0 0,0 21 0,-21 0 16,0 1-16,0 20 16,0-21-16,0 0 0,0 0 0,-21 1 15,21 20-15,-21-21 0,-1 0 16,22 0-16,-21 1 0,21-1 15,0 0-15,-21-21 0,0 0 32,21-21-17,0 0-15,0-1 16,0 1-16,0 0 0</inkml:trace>
  <inkml:trace contextRef="#ctx0" brushRef="#br0" timeOffset="120223.63">16785 2625 0,'0'-21'15,"-21"21"48,0 0-63</inkml:trace>
  <inkml:trace contextRef="#ctx0" brushRef="#br0" timeOffset="120484.19">15896 2709 0,'0'0'0,"-21"0"0,-21 0 31,63 0-15,0 0-16,21 0 16,1 0-16,-22 0 0,21 0 15,0 0-15,1 0 0,-1 0 0,0 0 16,1 0-16,-1 0 0,0 0 15,1 0-15,-22 0 0,0 0 0,0 0 16,0 0-16,-42 0 16,-21 0-1,21 0-15,-22 0 0</inkml:trace>
  <inkml:trace contextRef="#ctx0" brushRef="#br0" timeOffset="121187.66">12552 3874 0,'0'0'0,"-21"0"0,-43 0 31,43 0-31,0 0 0,0 0 16,-1 0 0,44 0 31,-1 0-47,0 0 15,0 0-15,21 0 0,-20 0 0,20 0 16,0 0-16,22 0 0,-1 0 15,1 0-15,20 0 0,22 0 0,0 0 16,0 0-16,21 0 0,0 0 0,0 0 16,0 0-16,21 0 15,0 0-15,-21 0 0,21 0 0,1 0 0,-22 0 16,21 0-16,-21 0 0,21 0 16,-21-22-16,0 22 0,0 0 15,0 0-15,-21 0 0,0-21 0,-1 21 16,-20 0-16,0 0 0,-1-21 15,1 21-15,-21 0 0,-1 0 0,1-21 16,-1 21-16,-21 0 0,-20 0 0,20 0 16,-21-21-16,0 21 0,0 0 15,1 0 1,-22-21 0,-22 21 30,1 0-46</inkml:trace>
  <inkml:trace contextRef="#ctx0" brushRef="#br0" timeOffset="121856.19">15642 5186 0,'0'0'0,"0"-21"16,-42-64 0,42 64-16,0 0 15,21 21 16,0 0-31,0 21 0,0 0 0,1 0 16,-1 22-16,21-22 0,-21 21 16,22 0-16,20 1 0,-21-1 0,1 0 15,20 22-15,1-22 0,-1 22 16,1-22-16,-1 22 0,1-22 0,-1 21 16,1-20-16,-22-1 0,0 0 0,1 1 15,-1-1-15,-21-21 0,0 0 16,1 1-16,-1-1 0,-21 0 0,21-21 15,-21-21 17,0 0-17,0-1-15,0 1 0</inkml:trace>
  <inkml:trace contextRef="#ctx0" brushRef="#br0" timeOffset="122239.7">16743 5017 0,'0'0'0,"0"-22"0,0-41 31,0 42-31,-21 21 31,-1 21-31,1 0 0,0 0 0,0 0 16,0 22-16,-22-22 0,22 21 0,-21 1 15,0 20-15,-22-21 0,1 22 16,-1-22-16,1 22 0,-22-1 0,21 22 16,-20-22-16,20 1 0,-20-1 15,20 1-15,1-1 0,-1-20 0,22-1 16,-22 22-16,22-43 0,0 21 0,-1-21 16,1 22-16,0-22 15,20 0-15,1 0 0,0 0 0,0-21 16,0 21-16,0-21 0,21-21 62,0 0-62</inkml:trace>
  <inkml:trace contextRef="#ctx0" brushRef="#br0" timeOffset="128003.72">18965 5419 0,'-21'0'16,"21"-21"-16,-21 21 0,21-22 16,-21 1-16,0 21 15,-1 0 1,1 0 0,42 0 15,1 0-31,20 0 15,-21 0-15,21 0 0,22 0 16,-1 0-16,22 0 0,21 0 0,-21 0 16,42 0-16,-22 0 0,44 0 15,-22 0-15,21 0 0,21 0 0,0 0 16,1 0-16,-1 0 0,0 0 16,1 0-16,-1 0 0,0 21 0,-20-21 15,-1 22-15,0-22 0,-21 21 16,-21-21-16,21 21 0,-21-21 0,-22 0 15,1 21-15,0-21 0,-22 0 16,-21 0-16,1 0 0,-1 21 0,-21-21 16,0 0-16,-42 0 31,-21 0-31,21-21 0,-22 21 16</inkml:trace>
  <inkml:trace contextRef="#ctx0" brushRef="#br0" timeOffset="128523.74">18881 5546 0,'0'0'15,"84"0"1,-41 0-16,20 0 15,1 0-15,41 0 16,-20 0-16,42 0 0,-21 0 0,21 0 16,0 0-16,0 0 0,21 0 15,21 0-15,-20 0 0,20 0 0,-21 0 16,0 0-16,22 0 0,-22 0 0,21 0 16,-21 0-16,-21 0 0,21 0 15,-21 0-15,-21 0 0,21 0 0,-21 0 16,-21 0-16,-1 0 0,1 0 15,-21 0-15,-1 21 0,-21-21 0,-20 0 16,-1 0-16,0 0 0,-21 21 31,-21-21-15,0 0-16,-1 0 16,1 0-16,0 0 0,0 0 15</inkml:trace>
  <inkml:trace contextRef="#ctx0" brushRef="#br0" timeOffset="128684.16">22415 5779 0,'0'21'15,"-21"-21"16,0 21-31</inkml:trace>
  <inkml:trace contextRef="#ctx0" brushRef="#br0" timeOffset="135795.92">28469 10329 0,'0'0'0,"-21"0"0,0 0 15,0 0 1,-1 0-16,1 0 16,0 0-16,42 0 62,22 0-62,-22 0 16,42 0-16,1 0 0,-1 0 0,43 0 15,-21-21-15,21 21 0,21 0 16,-22 0-16,1 0 0,0 0 0,0-21 16,0 21-16,0 0 0,-1 0 0,1 0 15,0 0-15,-21 0 0,-1 0 16,-20 0-16,21 0 0,-43 0 15,0 0-15,1-21 0,-1 21 0,-21 0 16,0 0-16,-21-21 16,0 0 15,-21 21-31,0 0 16,0 0-16,0 0 0,-1 0 0,1 0 15,0 0-15,-21 0 0,-1 0 16,1 0-16,0 0 0</inkml:trace>
  <inkml:trace contextRef="#ctx0" brushRef="#br0" timeOffset="136631.13">28384 10414 0,'0'0'0,"-42"0"0,21 0 0,0 21 16,-22-21-16,22 0 0,0 21 16,21 1-16,0-1 15,21-21 1,0 0-16,22 0 0,20 0 16,-20 0-16,41 0 0,-20 0 15,42 0-15,-22 0 0,22 0 0,0 0 16,0 0-16,0 0 0,-1 0 15,-20 0-15,0 21 0,21-21 0,-22 0 16,-20 0-16,20 0 0,-20 21 0,-1-21 16,1 0-16,-22 0 0,1 0 15,-22 0-15,0 0 0,0 0 0,0 0 16,-21-21 343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1T04:29:12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2815 1291 0,'21'0'0,"0"0"15,-21-21 1,22 21-16,-22-21 16,0 0-1,0 0-15,-22-1 0,1 1 16,0 21-16,0-21 0,-21 21 16,-1 0-16,1 0 0,0 0 0,-1 21 15,-20 0-15,20 1 0,1-1 16,0 0-16,-1 21 0,1 1 15,21-22-15,0 21 0,0-21 0,21 22 16,0-22-16,0 0 0,0 0 16,21 0-16,21 0 0,-21-21 15,22 0-15,-1 0 0,0 0 0,1 0 16,-1-21-16,0 0 0,1 0 16,-1 0-16,0 0 0,1-22 0,-1 22 15,0-21-15,-21-1 0,1 22 16,-1-21-16,0 21 0,-21 0 15,0-1-15,0 1 0,0 0 16,-21 21 0,0 21-16,21 0 0,-22 1 15,22-1-15,0 21 0,0-21 0,0 22 16,-21-1-16,21 0 0,0 1 16,0-1-16,0 21 0,0 1 15,0-1-15,0 1 0,0-1 0,0 1 16,0-1-16,0 1 0,21-1 15,-21-20-15,0 20 0,0-20 16,0-1-16,0 0 0,0 1 16,0-22-16,-21 21 0,0-21 0,0 0 15,-21 1-15,-1-22 0,1 21 16,0-21-16,-22 0 0,1 0 0,-1 0 16,-21 0-16,22-21 0,-1-1 15,22 1-15,-21-21 0,20 21 0,1-22 16,0 1-16,20 0 0,1-1 15,0 1-15,21 0 0,0-1 0,0 1 16,0 0-16,21-1 0,0 1 16,1 21-16,20-21 15,-21-1-15,43 1 0,-22 0 0,21-1 16</inkml:trace>
  <inkml:trace contextRef="#ctx0" brushRef="#br0" timeOffset="592.02">3048 1164 0,'0'21'15,"0"1"-15,0-1 0,0 0 0,21 21 16,-21-21-16,0 22 0,0-22 16,0 21-16,0-21 0,0 22 0,0-22 15,0 0-15,0 21 16,0-20-16,0-1 0,0 0 15,0-42 1,0 0-16,0-1 16,0 1-16,0 0 0,0 0 15,0-21-15,0 20 0,0-20 0,0 0 16,21-1-16,-21 22 0,21-21 16,1 21-16,-22 0 0,21-1 15,0 22-15,0 0 0,0 0 0,0 0 16,1 0-16,20 0 0,-21 22 15,0-22-15,0 21 0,-21 0 16,22 0-16,-22 0 0,21 0 16,-21 1-16,0-1 0,0 0 0,0 0 15,0 0-15,0 0 0,0 1 16,0-44 15,21 1-15,0 0-16,0 0 0,-21-21 0,21 20 15,1-20-15,20 0 0,-21 21 16,21-1-16,-20-20 0,20 21 0,0 21 16,-21 0-16,1 0 15,20 0-15,-21 0 0,0 21 0,-21 0 16,0 0-16,0 22 0,0-22 16,0 21-16,0-21 0,0 22 0,0-22 15,0 0-15,-21 21 0,21-20 16,-21-1-16,21 0 0,0 0 15,21-21 1,0 0-16</inkml:trace>
  <inkml:trace contextRef="#ctx0" brushRef="#br0" timeOffset="1527.75">4635 1143 0,'0'0'0,"0"-21"0,-63-21 32,21 42-32,20 0 0,1 0 0,-21 0 15,21 0-15,-22 0 0,22 21 16,0 0-16,0 21 0,-21-21 16,20 22-16,1-1 0,0-21 0,0 22 15,0-1-15,21 0 0,0 1 16,-21-22-16,21 21 0,0-21 15,0 0-15,0 1 0,0-1 16,21 0-16,0-21 0,0 0 0,0 0 16,0 0-16,22-21 0,-22 21 15,21-21-15,-21-1 0,22 1 0,-22-21 16,21 21-16,-21-22 0,1 22 16,-1-21-16,-21 0 0,21 20 0,-21-20 15,21 21-15,-21 0 0,0 0 16,0-1-16,0 1 0,0 42 15,0 1 1,0-1-16,0 0 0,0 0 0,0 21 16,0-20-16,0 20 0,0-21 15,0 21-15,0-20 0,0-1 16,0 21-16,21-21 0,0 0 16,1 1-16,20-22 0,-21 21 0,0-21 15,0 0-15,22 0 0,-22 0 16,21 0-16,1-21 0,-22 21 0,21-22 15,-21 1-15,22 0 0,-22-21 16,0 21-16,0-1 0,0-20 0,0 0 16,1 21-16,-22-22 0,21 22 15,-21 0-15,0 0 0,0 42 32,0 0-32,0 0 15,0 22-15,-21-22 16,21 0-16,-22 21 0,22-21 0,0 1 15,0 20-15,0-21 0,0 0 16,0 0-16,0 1 0,22-1 0,-1-21 16,0 21-16,0-21 0,21 0 15,-20 0-15,20 0 0,-21 0 0,21-21 16,1 0-16,-1-1 0,0-20 16,1 21-16,20-21 0,-20-1 0,-22 1 15,21-22-15,-21 22 0,22-21 16,-22-22-16,-21 21 0,21 1 0,-21-1 15,21 1-15,-21-1 16,0 22-16,0 0 0,0 21 0,0-1 16,0 1-16,-21 42 15,0 1-15,0-1 16,21 21-16,-22 22 0,1-1 16,21 1-16,0-1 0,0 1 0,0-1 15,0 1-15,0-22 0,0 21 16,0-20-16,0-1 0,0-21 0,21 22 15,1-22-15,-1 0 0,-21 0 16,21-21-16,0 0 0,0 0 0,0 0 16,1 0-16,-1 0 0,0 0 15,0 0-15,0-21 0,0 0 16,1 0-16,-22-1 0,0-20 0,0 21 16,0 0-16,0-22 0</inkml:trace>
  <inkml:trace contextRef="#ctx0" brushRef="#br0" timeOffset="1700.02">5228 1037 0,'0'0'15,"-63"0"-15,-43 21 16,85-21-16,-1 0 0,1 0 0,21 22 16,-21-22-16,21 21 15,21-21 1,0 0-16,1 0 0,20 0 0,-21 0 15,21 0-15,1 0 0</inkml:trace>
  <inkml:trace contextRef="#ctx0" brushRef="#br0" timeOffset="1975.64">7027 889 0,'0'0'0,"43"0"32,-22 0-32,-21 21 0,21 0 0,0 1 15,21 20-15,-20-21 0,-1 21 16,21 1-16,0-1 0,-20-21 0,20 22 16,0-1-16,1 0 0,-1-21 15,0 22-15,1-22 0,-22 21 0,21-21 16,-21 1-16,0-22 0,1 21 15,-1 0-15,0-42 16,0 0 0</inkml:trace>
  <inkml:trace contextRef="#ctx0" brushRef="#br0" timeOffset="2124.01">8001 995 0,'0'0'0,"0"-42"0,0-22 31,-21 64-31,-22 0 0,1 21 0,0 0 0,-22 22 15,1-1-15,-22 22 0,22-22 16,-22 21-16,0 1 0,1-22 0,-1 22 16,0-1-16,22-20 0,-22-1 15,22 0-15,-1 1 0,22-1 0</inkml:trace>
  <inkml:trace contextRef="#ctx0" brushRef="#br0" timeOffset="5483.51">4508 3281 0,'0'0'0,"0"-21"15,0 0-15,0-1 0,0 1 16,0 0 0,-21 21 15,0 0-31,0 21 16,21 0-16,-21 22 0,0-22 0,-1 21 15,1 1-15,0-1 16,21 21-16,-21-20 0,0 20 0,0-20 15,-1 20-15,1-21 0,21 22 16,0-22-16,0 1 0,0 20 0,0-21 16,0 1-16,0-22 0,0 21 15,21-21-15,1 1 0,20-1 0,-21 0 16,21-21-16,1 0 0,-1 0 16,0 0-16,1-21 0,-1 21 0,0-21 15,1-22-15,-1 22 0,0-21 0,1 21 16,-22-22-16,21 1 0,-21 0 15,1-22-15,-1 22 0,-21-1 16,0-20-16,0-1 0,0 22 16,0-21-16,0-1 0,-21 22 0,-1-1 15,1 1-15,-21 0 0,21 21 16,-22-1-16,1 1 0,0 21 0,-1 0 16,1 0-16,0 0 0,-1 0 0,1 21 15,21-21-15,-21 22 0,20-1 16,1 21-16,21-21 0,0 0 0,0 1 15,0-1-15,0 0 0,0 0 16,0 0-16,21-21 0,22 21 0,-22-21 16,21 0-16,1 0 15</inkml:trace>
  <inkml:trace contextRef="#ctx0" brushRef="#br0" timeOffset="5747.86">5270 3281 0,'0'0'0,"0"-21"32,22 21-32,-1 0 15,0 0-15,21 0 0,1 0 16,-1-21-16,0 21 0,1 0 0,-1 0 15,0 0-15,1 0 0,-1 0 16,0 0-16,-21 0 0,22 0 0,-22 0 16,0 0-16,-42 0 15</inkml:trace>
  <inkml:trace contextRef="#ctx0" brushRef="#br0" timeOffset="6011.07">5630 3260 0,'-21'-21'16,"0"21"0,0 0-16,21 21 15,0 0-15,0 0 0,0 0 16,0 0-16,0 22 0,0-1 16,0 0-16,0 1 0,0-1 0,0 22 15,0-22-15,0 0 0,0 1 16,-21-1-16,21 0 0,-22 1 0,22-1 15,0 0-15,0-21 0,0 1 0,0-1 16,0 0-16,0 0 16,22-21-1,-1-21-15,-21 0 16,21 0-16,0-1 0,0 1 0</inkml:trace>
  <inkml:trace contextRef="#ctx0" brushRef="#br0" timeOffset="6275.64">6202 3175 0,'0'0'0,"0"21"15,0 0-15,0 1 16,0 20-16,0-21 0,0 43 16,0-22-16,0 21 0,0-20 15,0 20-15,0 1 0,0-22 0,0 22 16,-21-22-16,21 0 0,-22 22 15,1-22-15,21 0 0,-21 1 0,21-22 16,-21 21-16,21-21 0,0 1 16,0-1-16,0 0 0,0-42 31,0-22-31,21 22 0,-21-21 16,21 21-16,0-22 0</inkml:trace>
  <inkml:trace contextRef="#ctx0" brushRef="#br0" timeOffset="6559.32">6308 3260 0,'0'0'0,"0"-21"15,0-1-15,0 1 16,21 21-16,-21-21 16,42 21-16,-21-21 0,0 21 15,22 0-15,-22 0 0,21 0 0,-21 0 16,22 21-16,-22 0 0,21 0 15,-21 22-15,-21-22 0,0 21 0,0 1 16,0-22-16,0 21 0,-21 0 0,0 1 16,-21-22-16,-1 21 0,1-21 15,0 1-15,-1-1 0,1 0 16,0 0-16,-1 0 0,22-21 16,0 0-16,42-21 31,22 0-31,-22 21 0</inkml:trace>
  <inkml:trace contextRef="#ctx0" brushRef="#br0" timeOffset="6803.13">7514 3133 0,'0'0'0,"42"42"31,-42-21-31,22 22 0,-1 20 0,0-21 16,0 1-16,0 20 0,0-20 16,1-1-16,20 21 0,-21-20 0,0-1 15,0-21-15,22 22 0,-22-22 0,0 21 16,0-21-16,0 0 0,1 1 16,-1-1-16,0-21 0,0 0 15</inkml:trace>
  <inkml:trace contextRef="#ctx0" brushRef="#br0" timeOffset="7039.02">8318 3133 0,'0'0'0,"0"-21"0,-84 42 31,41 0-31,1 21 0,0 22 15,-1-22-15,-20 22 0,-22-1 0,22 1 16,-1-1-16,-20-21 0,20 22 0,-21-22 16,22 22-16,-1-22 0,22 0 15,0 1-15,-1-22 0,1 21 16,21-21-16,0 1 0,0-1 0,21 0 16,0 0-1</inkml:trace>
  <inkml:trace contextRef="#ctx0" brushRef="#br0" timeOffset="7556.01">4212 5186 0,'0'0'0,"21"-21"0,-21 0 0,0-1 0,0 1 16,0 0-16,0 0 0,-21 0 16,0 21-16,0 0 0,0 0 0,-22 0 15,1 21-15,0 0 0,-1 0 16,1 22-16,-22-1 0,22 0 0,-21 22 15,-1-22-15,22 22 0,-22-1 16,22 1-16,0-1 0,-1 1 0,1-1 16,21-21-16,21 22 0,0-22 15,0 1-15,21-22 0,0 21 16,21-21-16,1 0 0,-1 1 0,22-22 16,-22 0-16,21 0 0,1 0 15,-1 0-15,1 0 0,-1 0 0,22-22 16,-21 1-16,-1 0 0</inkml:trace>
  <inkml:trace contextRef="#ctx0" brushRef="#br0" timeOffset="7963.02">4762 5525 0,'0'0'0,"0"-22"0,-148 1 32,106 42-32,0 1 0,-1-1 0,-20 21 15,20-21-15,1 22 0,0-1 0,-1 0 16,1 1-16,0-1 15,21-21-15,-1 21 0,1-20 0,0 20 16,21-21-16,0 0 0,0 0 16,21-21-16,0 0 15,1 0-15,20 0 0,0 0 0,-21-21 16,22 0-16,20 0 0,-20-21 16,-1 20-16,0-20 0,1 21 0,-1-21 15,-21 20-15,21-20 0,-20 21 16,-1 0-16,-21 0 0,0 42 31,-21 0-31,21 0 16,-22 0-16,1 0 0,0 22 0,0-22 15,21 0-15,0 0 0,0 0 16,0 1-16,0-1 0,0 0 0,21-21 16,0 0-16,22 0 0,-22 0 15,21 0-15,0 0 0,1 0 16,-1-21-16,0 0 0,22-1 0,-22 1 15,-21-21-15,22 21 0,-1-22 0,-21 1 16,0 21-16</inkml:trace>
  <inkml:trace contextRef="#ctx0" brushRef="#br0" timeOffset="8181.01">5207 5546 0,'0'0'0,"0"21"32,0 0-32,0 21 0,0-20 0,-21 20 15,21 0-15,0 22 0,-21-22 16,-1 0-16,22 22 0,-21-1 0,21-20 15,0 20-15,-21 1 0,0-1 0,0 1 16,21 20-16,-21-20 0,-1-1 16,1 1-16,0-1 0,0 1 0,0-22 15,0 1-15,-1-1 0,22 0 0,-21-21 16,42-21 0,1-21-1,-1 0-15,0 0 0,0-21 0,0-1 16,0-20-16</inkml:trace>
  <inkml:trace contextRef="#ctx0" brushRef="#br0" timeOffset="8451.64">5228 5630 0,'0'0'0,"0"-42"0,0-64 31,0 85-31,21 21 0,0-21 0,1 21 16,-1 0-16,21 0 0,-21 0 0,0 0 15,22 21-15,-22 0 16,0 0-16,0 1 0,0 20 0,1-21 16,-22 21-16,0 1 0,0-1 0,0-21 15,-22 22-15,1-1 0,-21-21 16,0 0-16,-1 0 0,22 1 0,-21-1 16,-1 0-16,22 0 0,0-21 15,0 0-15,0 0 0,21-21 16,21 0-1,0 0-15,0-1 0</inkml:trace>
  <inkml:trace contextRef="#ctx0" brushRef="#br0" timeOffset="8707.58">6032 5355 0,'0'0'0,"-84"0"31,63 0-31,-22 0 0,22 21 0,0 1 16,-21 20-16,20-21 0,1 21 15,0 1-15,0-1 0,0 0 0,21 1 16,0-1-16,0 0 0,0-20 0,0 20 16,0-21-16,21 0 15,0 0-15,0 1 0,0-22 0,22 0 16,-22 0-16,21 0 0,1 0 0,-1-22 15,0 22-15,1-42 0,-1 21 16,0 0-16</inkml:trace>
  <inkml:trace contextRef="#ctx0" brushRef="#br0" timeOffset="8936.81">6540 5059 0,'0'0'0,"-21"-85"31,0 85-31,0 21 0,0 1 0,0 20 15,-1-21-15,1 21 0,0 22 16,0-22-16,0 22 0,21-1 0,0-20 16,-21 20-16,21 1 0,-22-1 0,22 1 15,0-22-15,0 0 0,0 1 16,0-1-16,0 0 0,0-21 0,0 1 16,0-1-16,22-21 15,-22 21-15,21-21 0,0-21 16,-21 0-16,0-1 0</inkml:trace>
  <inkml:trace contextRef="#ctx0" brushRef="#br0" timeOffset="9099.73">5990 5567 0,'0'0'0,"-21"0"0,0 0 0,42 0 31,0 0-31,21 0 0,-20 0 16,20 0-16,0 0 0,1 0 15,20 0-15,-21 0 0,22-21 0,-1 0 16,1 21-16,-1-22 0,22 1 16,-21 21-16</inkml:trace>
  <inkml:trace contextRef="#ctx0" brushRef="#br0" timeOffset="9287.84">6964 5376 0,'0'0'0,"-21"0"0,-170 64 31,149-43-31,-1 0 0,22 22 15,-21-22-15,21 21 0,0-21 0,-1 22 16,22-22-16,0 21 0,0-21 16,0 22-16,0-22 0,0 0 0,22-21 15,-1 21-15,0-21 0,0 0 0,21 0 16,1 0-16,-1 0 0,0 0 16,1-21-16,20 0 0,-20 0 0,-1-1 15,0 1-15</inkml:trace>
  <inkml:trace contextRef="#ctx0" brushRef="#br0" timeOffset="10008">7408 4974 0,'0'0'0,"-21"-84"31,0 105-31,0 21 0,0 0 0,-1 1 16,22 20-16,-21-20 0,0 20 15,21 1-15,0-1 0,-21-21 0,0 22 16,21-1-16,-21-20 0,21-1 15,0 0-15,0 1 0,0-1 0,0-21 16,0 22-16,0-22 0,0 0 16,21-21-1,0-21 1,0 0-16,0-1 0,-21 1 0,21-21 16,1 21-16,-1-22 0,0 22 15,0-21-15,-21 21 0,21 0 0,0-1 16,-21 1-16,22 21 0,-1 0 15,0 21-15,-21 1 16,0-1-16,0 0 0,0 21 0,21-21 16,-21 1-16,21 20 0,-21-21 0,21 0 15,1 0-15,-22 1 0,21-1 16,0-21-16,0 21 0,0-21 0,0 21 16,22-21-16,-22 0 0,21 0 15,-21 0-15,22-21 0,-1 0 16,-21 21-16,22-21 0,-1-22 0,-21 22 15,21 0-15,-20-21 0,-1-1 0,-21 22 16,0-21-16,0-1 0,0 22 16,0-21-16,0 21 0,0 0 0,0-1 15,-21 1-15,-1 21 0,1 0 16,0 0-16,0 0 0,0 0 0,-22 21 16,22 1-16,0-1 0,0 21 0,-21-21 15,42 0-15,-22 22 0,1-22 16,21 21-16,0-21 0,0 1 0,0-1 15,0 0-15,0 0 0,21-21 16,1 0-16,-1 0 0,0 0 16,0 0-16,0 0 0,22 0 0,-22-21 15,0 0-15,21 0 0,-21-1 0,1 1 16,20 0-16,-21 0 0,0-21 16,0 20-16,1 1 0,-22 0 0,21 21 15,0 0-15,-21 21 16,0 0-16,0 1 15,0-1-15,0 0 0,0 0 16,0 21-16,0-20 0,0-1 0,0 0 0,0 0 16,0 0-16,21-21 0,0 21 15,0-21-15,1 0 0,-1 0 16,21 0-16,0 0 0</inkml:trace>
  <inkml:trace contextRef="#ctx0" brushRef="#br0" timeOffset="10307.74">9102 5038 0,'0'84'16,"0"-41"-1,21-22-15,0 21 0,21 1 16,-21-22-16,1 21 0,20 0 0,0 1 16,-21-22-16,22 21 0,-1-21 0,-21 22 15,0-22-15,22 0 0,-22 0 16,0 0-16,0-21 0,0 22 0,1-22 16,-1 0-16,0-22 15,-21 1 1,21 0-16,-21-21 0</inkml:trace>
  <inkml:trace contextRef="#ctx0" brushRef="#br0" timeOffset="10483.83">9842 5080 0,'0'0'0,"0"-21"0,-21 21 0,0 0 16,-21 21-16,-1 0 0,1 22 0,0-22 16,-1 21-16,1 0 0,-21 22 15,-1-22-15,22 1 0,-22-1 0,1 0 16,-1 22-16,22-43 0,-22 21 0,22 1 15,0-22-15,21 0 0,-22 0 16,43 0-16,-21 0 0,0-21 16</inkml:trace>
  <inkml:trace contextRef="#ctx0" brushRef="#br0" timeOffset="11671.64">8742 3916 0,'21'0'15,"0"0"1,21 0-16,1 0 0,-1-21 0,22 0 15,-1 21-15,1-22 0,-1 1 16,22 0-16,-22 0 0,1 0 0,20 21 16,1-21-16,0-1 0,-22 1 15,22 0-15,-22 0 0,1 0 0,-22 21 16,1 0-16,-1 0 0,-21 0 16,0 0-16,-21 21 15,-21 0-15,0 0 16</inkml:trace>
  <inkml:trace contextRef="#ctx0" brushRef="#br0" timeOffset="12392.17">9737 5440 0,'0'0'0,"63"0"16,-21-21-1,-20 0-15,20-1 0,0 22 0,22-21 16,-1 0-16,1-21 0,-1 21 0,22-1 16,-22 1-16,22-21 0,0 21 15,-22 0-15,22-22 0,0 22 0,-1 0 16,-20 0-16,-1 21 0,1-21 16,-1-1-16,-20 22 0,-1 0 15,-21-21-15,0 21 0,0-21 0,-42 21 47,0 0-47,0 0 16,0 0-1,0 0 1,21 21 0</inkml:trace>
  <inkml:trace contextRef="#ctx0" brushRef="#br0" timeOffset="16571.07">4191 7684 0,'0'0'0,"0"-22"0,0 1 16,0 0-16,0 0 0,0 0 16,0 42 15,0 0-31,0 21 0,-21 1 0,21-1 15,0 22-15,-21-1 0,-1 22 16,1-22-16,0 22 0,0-22 0,-21 22 16,20-21-16,1-1 0,-21-21 0,21 1 15,-22-1-15,1 0 0,21-20 16,-21 20-16,20-42 0,-20 21 0,21-21 16,0 0-1,21-21-15,0 0 0,0 0 0,0-1 16,0-20-16,0 0 0,0-1 0,21 1 15,0 0-15,0-1 16,-21 1-16,21-21 0,1 20 0,-1 1 16,0 21-16,-21-22 0,21 22 15,0 21-15,0 0 16,-21 21-16,0 22 0,22-1 16,-22 0-16,21 1 0,-21-1 15,21 0-15,-21 22 0,0-22 0,21 1 16,-21-1-16,21 0 0,0 1 15,-21-22-15,22 21 0,-1-21 0,21 0 16,-21 1-16,0-22 0,1 21 16,20-21-16,-21 0 0,21 0 15,1 0-15,-1-21 0,0-1 0,1 1 16,20 0-16,-20-21 0,-1-1 0,0 1 16,1 0-16,-22-1 0,21-20 15,-21-22-15,0 22 0,-21-22 0,0 22 16,22-22-16,-22 21 0,0-20 15,0 20-15,-22 1 0,1-1 0,0 1 16,0 20-16,0 1 0,-22 0 0,1 21 16,0 21-16,-1 0 0,1 0 15,0 0-15,-1 21 0,1 21 0,0 0 16,-1 1-16,1-1 0,21 22 16,-21-1-16,20 22 0,1-22 15,21 22-15,0 0 0,0-1 0,0-20 16,0-1-16,0 1 0,0-1 15,21-20-15,1-1 0,20 0 0,0-21 16,1 22-16,-1-22 0,0 0 16,22-21-16,-1 0 0,-20 0 0,20 0 15,1 0-15,-1-21 0,1 0 0,-1 0 16,1-1-16,-1-20 0,-21 21 16,22-21-16,-22-22 0,1 22 0,-22-1 15,21-20-15,-42 21 0,0-1 0,0 22 16,0-21-16,0 21 15,-21 21-15,0 0 0,0 0 0,-1 0 0,1 0 16,0 21-16,0 0 0,0 0 16,0 21-16,21-20 0,0-1 15,0 0-15,0 0 0,0 0 0,0 22 16,21-22-16,-21 0 0,21 0 0,0 0 16,0 0-16,0 1 0,1-1 15,-22 0-15,21 0 0,0 0 0,0 0 16,0-21-16,-21 22 0,21-1 15,-21 0-15,22-21 0,-1 21 0,0-21 16,0 0-16,0 0 16,0 0-16,1 0 0,-1-21 15,0 0-15,0 0 0,0-1 16,0 1-16,22 0 0,-22 0 0,0 0 16,21-22-16,-20 22 0,-1 0 15,0 0-15,0 0 0,-21 0 0,21 21 16,-21-22-16,21 22 0,-21 22 31,0-1-31,0 0 0,0 0 0,0 0 16,0 0-16,0 1 0,0-1 0,0 21 15,0-21-15,0 0 0,0 1 16,0-1-16,0 0 0,0 0 16,22-21-16,-1 0 15,0 0-15,0 0 0,0 0 16,0 0-16,22-21 0,-22 0 15,0 0-15,21-1 0,-20 1 0,-22-21 16,0 21-16,21-22 0,-21 1 16,0 21-16,0-21 0,-21 20 0,-1-20 15,1 21-15,-21 0 0,21 21 0,-22 0 16,1 0-16,21 0 0,-21 0 16,20 0-16,1 0 0,0 0 0,21 21 15,0 0-15,21-21 16,0 0-16,22 0 0,-1 0 15,-21 0-15,22 0 0,20 0 16,-21 0-16,1 0 0,-1 0 0,0 0 16,1-21-16,-1 0 0,0 21 15,22 0-15,-43-21 0,21 21 0,-20 0 16,-1 0-16,0 0 0,-21 21 16,0 0-1,0 0-15,-21 0 0,0 22 0,-1-22 16,22 21-16,-21 0 0,0 22 0,0-22 15,0 22-15,0-22 0,21 22 16,-22-1-16,1 1 0,0-1 0,21 1 16,-21-1-16,0 1 0,21-22 15,-21 21-15,21-20 0,0-1 16,-22 0-16,22 1 0,-21-22 0,21 0 16,0 0-16,0 0 0,0 1 0,21-22 31,1-22-31,-1 1 0,0 0 15,0-21-15,0 21 0</inkml:trace>
  <inkml:trace contextRef="#ctx0" brushRef="#br0" timeOffset="16852.02">6540 8213 0,'0'0'0,"0"-43"15,0-41-15,0 63 16,0-1-16,22 1 0,-22 0 15,21 21-15,0 0 0,0 0 0,21 0 16,1 0-16,-22 0 0,21 0 16,1 0-16,-1 21 0,0 0 0,1 1 15,-22-1-15,0 21 0,-21-21 0,0 22 16,0-1-16,-42 0 0,20-21 16,-41 22-16,21-1 0,-22-21 0,1 22 15,-1-22-15,1 0 0,20 0 16,-20 0-16,42-21 0,-22 0 0,22 21 15,0-21-15,63-21 16,-21 0-16,1 21 16,20-21-16</inkml:trace>
  <inkml:trace contextRef="#ctx0" brushRef="#br0" timeOffset="17475.3">7599 7684 0,'0'0'15,"21"0"-15,-21 21 16,-21-21-16,0 42 0,-22-21 0,22 22 16,0-1-16,-21 0 15,20 1-15,-20-1 0,0 21 0,21-20 16,-22 20-16,22-20 0,-21 20 0,21-21 16,-1 1-16,1-1 0,0-21 15,0 22-15,21-22 0,-21 0 0,21 0 16,21-21-1,0-21 1,0 0-16,0 0 0,1-1 0,20-20 16,-21 21-16,0-21 0,0 20 0,1 1 15,-1 0-15,0 0 0,0 0 16,0 21-16,0 21 16,-21 0-16,0 0 15,0 0-15,0 1 0,0 20 16,0-21-16,0 0 0,0 0 0,0 1 15,22 20-15,-1-21 0,0 0 16,-21 0-16,21-21 0,0 0 16,0 0-16,22 0 0,-22 0 15,21 0-15,1 0 0,-1-21 0,0 0 16,1 0-16,-1 0 0,0-22 0,1 1 16,-1 0-16,0-22 0,1 1 15,-22-22-15,0 22 0,0-1 0,-21 1 16,0-22-16,0 21 0,-42 22 15,21-21-15,-22 20 0,-20 1 16,-1 21-16,22 0 0,-22-1 0,1 22 16,-1 0-16,22 0 0,0 0 15,-1 22-15,1-1 0,21 21 0,0-21 16,21 22-16,0-1 0,0 0 0,0 1 16,0 20-16,21-21 0,0 1 15,0 20-15,0-20 0,22-1 0,-22 0 16,0 1-16,21-22 0,-20 21 0,20-21 15,-21 0-15,21-21 0,1 0 16,-1 0-16,0 0 0,1 0 0,20 0 16,-20-21-16</inkml:trace>
  <inkml:trace contextRef="#ctx0" brushRef="#br0" timeOffset="18679.53">8467 7959 0,'0'0'0,"-22"21"31,1 21-31,0-21 16,21 1-16,-21 20 0,21-21 16,-21 21-16,0-20 0,21 20 0,0-21 15,-22 0-15,22 22 0,-21-22 0,21 0 16,0 0-16,0 0 0,0 0 16,0 1-16,21-22 15,1 0-15,-1 0 16,0 0-16,0-22 0,0 22 0,22-21 15,-22 0-15,0-21 0,0 21 16,-21-22-16,0 22 0,21-21 0,-21 21 16,0-22-16,0 22 0,0 0 15,0 0-15,0 0 0,-21-1 0,0 22 16,0 0-16,21-21 0,21 21 47,0-21-47,0 21 0,22-21 15,-22 0-15,21 21 16,0-21-16,-20 21 0,20-22 0,-21 22 16,21 0-16,-20-21 0,-1 21 0,0 0 15,0 0-15,0 0 0,-21 21 16,0 1-16,0-1 0,0 0 16,0 21-16,0-21 0,-21 22 0,0-1 15,21-21-15,-21 22 0,21-22 16,-21 21-16,21-21 0,0 0 0,0 1 15,0-1-15,0 0 0,0 0 0,21-21 16,0 0-16,-21 21 0,21-21 16,0 0-16,0 0 0,1 0 15,20-21-15,-21 0 0,0 0 0,22 0 16,-22-1-16,21 1 0,-21-21 16,0 21-16,1-22 0,-1 22 0,0-21 15,0 21-15,-21 0 0,21-1 0,-21 44 47,0-1-47,-21 0 0,0 21 0,21-21 16,-21 1-16,21-1 0,0 0 15,0 0-15,0 0 0,0 0 0,0 1 16,0-1-16,21-21 0,0 0 16,0 0-16,0 0 15,22 0-15,-22 0 0,21 0 0,-21-21 16,22-1-16,-22 1 0,0 0 0,0 0 15,0-21-15,1 20 0,-22-20 16,0 21-16,0-21 0,0 20 0,0 1 16,0 0-16,-22 0 0,1 0 0,0 0 15,0 21-15,0 0 16,0 0-16,42-22 31,0 22-31,0 0 16,0-21-16,0 21 0,22 0 0,-22-21 15,21 21-15,-21 0 0,22 0 16,-22 0-16,0 0 0,21 0 16,-20 0-16,-1 0 0,0 0 0,0 0 15,-21 21-15,0 0 0,0 1 0,0-1 16,0 21-16,0-21 0,0 0 16,0 22-16,0-22 0,0 0 0,0 0 15,0 0-15,0 1 0,0-1 0,-21 0 16,21 0-16,0 0 0,-21-21 15,21 21-15,-21-21 16,-1 0 0,22-21-16,0 0 15,0 0-15,0 0 0,0 0 16,0-22-16,22 1 0,-1 0 0,0 20 16,0-20-16,0 0 0,22-1 15,-22 1-15,21 21 0,0-21 0,1 20 16,-1 1-16,-21 21 0,22-21 0,-1 21 15,-21 0-15,21 0 0,-20 0 16,-1 21-16,0 0 0,0 1 0,-21 20 16,0-21-16,21 21 0,-21-20 0,0 20 15,0 0-15,0 1 0,0-22 0,-21 21 16,21-21-16,-21 22 0,0-22 16,21 0-16,-21 0 0,-1-21 15,22 21-15,-21-21 0,0 0 16,0 0-16,0 0 0</inkml:trace>
  <inkml:trace contextRef="#ctx0" brushRef="#br0" timeOffset="21079.94">4339 9948 0,'0'0'0,"0"-21"0,0 0 0,0 0 16,-21 0-16,21 0 0,0-1 0,0 1 16,-21 21-16,21-21 0,-21 21 31,21 21-31,-22 22 0,22-22 15,-21 21-15,0-21 0,21 22 16,0-1-16,-21 0 0,21 1 0,-21-22 16,21 21-16,-21-21 0,21 22 15,0-22-15,0 21 0,0-21 0,-22 0 16,22 1-16,0-44 31,0 1-31,0 0 16,0 0-16,0 0 0,0-22 0,22 22 15,-1-21-15,-21 0 0,21-1 16,0 1-16,0-22 0,22 22 0,-22-21 16,21 20-16,0 1 0,1 0 0,20 20 15,-20-20-15,-1 21 0,21 21 16,-20 0-16,-1 0 0,0 21 0,-20 0 16,-1 22-16,0-22 0,0 21 0,-21 22 15,0-22-15,0 0 0,0 1 16,0-1-16,0 0 0,0 1 0,0-1 15,-21 0-15,21-21 0,0 22 16,-21-22-16,21 0 0,-21-21 16,21 21-16,0-42 15,0 0 1,0 0-16,0-22 0,0 22 16,0-21-16,21 0 0,0-1 0,21 1 15,-21-22-15,22 1 0,-1-1 0,0 1 16,1 21-16,-1-22 0,0 22 15,22 21-15,-22-22 0,22 43 0,-22 0 16,0 0-16,1 21 0,-22 1 16,0 20-16,0 0 0,-21 1 15,0 20-15,0-21 0,0 22 0,-21-1 16,0-20-16,0 20 0,0-20 0,-1-1 16,1 0-16,0 1 0,0-1 15,0-21-15,21 21 0,0-20 0,0-1 16,0 0-16,21-21 15,0 0-15,21-21 0,-20 0 16</inkml:trace>
  <inkml:trace contextRef="#ctx0" brushRef="#br0" timeOffset="22379.44">6181 9970 0,'0'0'15,"-43"63"1,22-42-16,0 22 15,0-22-15,0 0 0,-1 21 0,1-21 16,0 22-16,0-22 0,21 0 0,0 21 16,-21-20-16,21-1 0,0 0 15,0 0-15,0 0 0,21 0 0,0-21 16,0 0-16,0 0 0,22 0 0,-22 0 16,21-21-16,-21 0 0,22 0 15,-1 0-15,0 0 0,-20-1 0,-1-20 16,0 21-16,0-21 0,-21 20 0,0-20 15,0 21-15,0-21 16,0 20-16,-21 1 0,0 0 0,-22 0 16,22 21-16,-21 0 0,0 0 0,20 0 15,-20 21-15,0-21 0,21 21 16,-22 0-16,22 22 0,0-22 0,0 0 16,21 0-16,0 22 0,0-22 0,0 0 15,0 0-15,21 0 0,0 0 16,0-21-16,0 22 0,22-22 0,-1 0 15,0 0-15,-20 0 0,20 0 0,0-22 16,22 1-16,-22 0 0,0 0 16,1 0-16,-1 0 0,0-22 0,1 22 15,-22-21-15,21 21 0,-21-1 16,1-20-16,-1 21 0,0 0 16,-21 0-16,0 42 15,0 21 1,0-21-16,0 0 0,0 1 0,0 20 15,-21-21-15,21 21 0,-21-20 16,21-1-16,0 21 0,0-21 0,0 0 16,0 1-16,0-1 0,21-21 15,0 0-15,0 0 0,0 0 16,0 0-16,1 0 0,20-21 0,-21-1 16,21 1-16,-20 0 0,20 0 15,0-21-15,-21 20 0,22-20 16,-22 21-16,21-21 0,-21-1 0,1 22 15,20-21-15,-21 21 0,0-1 0,0 1 16,-21 42 0,0 1-1,0-1-15,-21 0 0,21 0 0,0 0 16,-21 22-16,0-22 0,21 0 0,-21 0 16,21 21-16,0-20 0,0-1 15,0 0-15,0 0 0,0 0 0,21 0 16,0-21-16,21 0 15,-20 0-15,-1 0 16,21 0-16,0-21 0,1 0 0,-1 0 16,0 0-16,1 0 0,-1-1 0,0-20 15,1 21-15,-1-21 0,-21 20 16,22 1-16,-22-21 0,0 21 0,-21 0 16,-21 42-1,0-21-15,-1 21 16,1 0-16,0 0 0,21 0 15,-21 1-15,21-1 0,0 21 0,0-21 16,0 0-16,0 1 0,21-22 0,0 21 16,-21 0-16,21 0 0,1 0 15,-1-21-15,0 21 0,0-21 16,-63 0 15,21-21-31,-1 0 0,1 21 0,-21-21 16,21 0-16,-22 21 0,22-21 0,0 21 15,0-22-15,0 22 0,0 0 0,21 22 32,0-1-32,21 0 15,0 0-15,0-21 0,0 21 0,0-21 16,22 21-16,-22-21 0,21 0 16,1 0-16,-1 0 0,0 0 0,1 0 15,20 0-15,-21 0 0,22-21 16,-22 0-16,1 0 0,-1 0 0,0 0 15,1-1-15,-1 1 0,-21-21 16,0 21-16,0 0 0,1-22 0,-22 22 16,0-21-16,0 21 0,0-22 0,0 22 15,-22 0-15,1 21 16,0 0-16,0 0 0,0 21 0,0-21 16,-1 21-16,1 0 0,0 22 0,21-22 15,0 0-15,-21 21 0,21-20 16,0 20-16,0-21 0,0 0 0,0 22 15,0-22-15,21 0 0,0 0 0,0 0 16,-21 0-16,22-21 0,-1 22 16,0-22-16,0 0 0,0 0 15,0 0-15,22 0 0,-22-22 0,0 1 16,21 0-16</inkml:trace>
  <inkml:trace contextRef="#ctx0" brushRef="#br0" timeOffset="22617.9">9165 9440 0,'0'0'0,"21"-21"0,-21-42 31,-21 63-31,0 21 0,21 0 16,-21 21-16,0 1 0,21-1 16,0 22-16,-22-1 0,1 1 0,21-1 15,-21 1-15,21-22 0,0 21 0,0-20 16,0-1-16,-21 0 0,21 1 15,0-1-15,0-21 0,0 0 0,0 1 16,0-1-16,21-42 16,0 21-1,-21-22-15</inkml:trace>
  <inkml:trace contextRef="#ctx0" brushRef="#br0" timeOffset="22859.53">9567 9335 0,'0'0'0,"21"-22"0,1 1 32,-22 42-32,0 1 0,-22 20 0,22 0 15,-21 1-15,0 20 0,21 1 0,0-1 16,0 1-16,0-1 0,-21 1 0,21-22 16,0 21-16,0-20 0,0-1 0,0 0 15,0-20-15,0-1 0,0 21 16,0-21-16,0 0 0,-21-21 31,0-21-15,-1 21-16,22-21 0,-42 0 0,21 0 15</inkml:trace>
  <inkml:trace contextRef="#ctx0" brushRef="#br0" timeOffset="23908">9017 9906 0,'0'0'0,"-21"0"0,42 0 31,0 0-31,21 0 0,1 0 16,-1-21-16,0 21 0,1-21 0,20 0 16,1 21-16,-1-22 0,1 1 15,-1 21-15,1-21 0,-1 0 0,1 21 16,-1-21-16,-20 21 0,-1 0 16,0 0-16,-21 0 0,-21 21 15,-21 0 1,-21 0-16,21 0 0,0 22 15,-1-22-15,1 0 0,21 21 0,0-20 16,-21-1-16,21 0 0,0 21 0,0-21 16,21 1-16,-21-1 15,21-21-15,1 0 0,20 0 0,-21 0 16,21 0-16,-20 0 0,20 0 0,0 0 16,1 0-16,-1-21 0,0-1 15,1 1-15,-1 0 0,0-21 16,-21 21-16,1-22 0,-22 1 0,0 21 15,0-22-15,0 1 0,0 21 0,-22 0 16,-20 0-16,21-1 0,-21 22 16,-1 0-16,1 0 0,0 0 0,-1 22 15,1-1-15,0 0 0,20 0 0,-20 0 16,21 22-16,0-22 0,21 21 16,0-21-16,0 0 0,0 22 0,0-22 15,21 0-15,0 0 0,0 0 0,0-21 16,22 22-16,-1-22 0,-21 0 15,22 0-15,-1 0 0,0 0 16,1 0-16,-1 0 0,-21-22 0,21 22 16,1-21-16,-1 0 0,-21 0 0,0-21 15,22 20-15,-22 1 0,0 0 16,0-21-16,0 21 0,-21-1 0,22 1 16,-22 42-1,0 1 1,0-1-16,0 0 0,0 21 15,0-21-15,0 1 0,0 20 0,0-21 16,0 0-16,0 0 0,0 1 16,0-1-16,21 0 0,0-21 0,0 21 15,0-21-15,0 21 0,1-21 16,-1 0-16,0 0 0,0 0 0,0 0 16,22-21-16,-22 0 0,21 0 15,-21 0-15,22-1 0,-22 1 0,0 0 16,21 0-16,-21 0 0,1 0 0,-1-1 15,0 1-15,0 21 0,-21-21 16,0 42 0,0 0-1,0 1-15,0-1 0,0 0 16,0 0-16,0 0 0,0 0 16,0 1-16,21-1 15,0-21-15,1 21 0,-1-21 16,0 0-16,0 0 0,0 0 15,0 0-15,1 0 0,20 0 0,-21-21 16,0 21-16,0-21 0,1-1 0,-1 1 16,0 0-16,0-21 0,0 21 15,-21-22-15,21 1 0,-21 21 0,0 0 16,0-1-16,0 1 0,0 0 0,-21 21 16,0 21-16,0 0 15,0 1-15,0-1 0,21 0 16,-22 21-16,22-21 0,-21 1 0,21 20 15,0-21-15,0 0 0,0 0 16,0 1-16,0-1 0,0 0 0,0 0 16,21-21-16,1 0 0,-1 0 15,0 0-15,0 0 0,0 0 16,0 0-16,1-21 0,-1 0 0,21 0 16,-21-1-16,0-20 0,1 0 15</inkml:trace>
  <inkml:trace contextRef="#ctx0" brushRef="#br0" timeOffset="24276.06">11832 7684 0,'0'0'0,"0"-22"0,42 22 31,-20 22-31,-22-1 0,21 0 16,0 0-16,0 0 0,-21 22 0,21-22 15,0 21-15,1 0 0,-22-20 16,21 20-16,0 0 0,0-21 0,0 22 16,0-22-16,1 0 0,-1 0 0,0 0 15,-21 1-15,21-22 0,0 0 16,0 0-16,1 0 0,-1-22 16,0 22-16,-21-21 0</inkml:trace>
  <inkml:trace contextRef="#ctx0" brushRef="#br0" timeOffset="24420.04">12509 7811 0,'0'0'0,"0"-43"0,0-41 32,-21 84-32,-21 21 0,21 0 15,-22 21-15,22 1 0,-21-22 0,0 42 16,-22-20-16,22-1 0,-1 21 16,1 1-16,0-22 0,-1 1 0,1 20 15,21-21-15,0 1 0,21-1 0</inkml:trace>
  <inkml:trace contextRef="#ctx0" brushRef="#br0" timeOffset="24708.01">12594 9462 0,'0'42'16,"0"-21"-16,0 0 0,0 22 0,21-22 15,0 21-15,22-21 0,-1 22 16,0-1-16,1-21 0,-1 21 0,0-20 16,1-1-16,-1 0 0,0 0 15,1 0-15,-1 0 0,0-21 0,-20 0 16,20 0-16,-21 0 0,0 0 15,22 0-15,-22 0 0,0-21 0,0-21 16,0 21-16</inkml:trace>
  <inkml:trace contextRef="#ctx0" brushRef="#br0" timeOffset="24819.26">13547 9567 0,'0'0'0,"-106"-42"32,63 63-32,-20 0 0,-22 22 0,-21-1 15,1 22-15,-1-22 0,-21 0 16,0 22-16,-21-22 0,-1 0 15,-20 1-15,21-1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1T02:23:32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12234 7408 0</inkml:trace>
  <inkml:trace contextRef="#ctx0" brushRef="#br0" timeOffset="1579.91">11261 5440 0,'0'-21'31,"0"0"-31,-22-1 0,1 22 16,0-21-16,0 21 15,21-21-15,-21 21 16,21-21-16,0 0 15,0 0-15,0-1 16,0 1-16,0 0 0,21 0 16,0 0-16,-21 0 15,21-1-15,0 22 0,1-21 0,20 0 16,-21 0-16,21 21 0,-20-21 16,20 21-16,0 0 0,1-21 0,-1 21 15,0 0-15,1 0 0,-1 0 16,0 0-16,1 0 0,-1 21 0,-21-21 15,21 21-15,-20 21 0,-1-21 0,0 22 16,-21-22-16,0 21 16,0 1-16,0-1 0,0 0 0,0 1 15,-21-1-15,-22 0 0,22 1 16,0 20-16,0-21 0,-21 1 0,20 20 16,-20-20-16,21 20 0,-21-21 0,20 1 15,1-1-15,-21 22 0,21-22 16,21 0-16,-21-21 0,21 22 0,-22-1 15,22 0-15,0 1 0,0-1 0,0-21 16,0 22-16,0-1 0,22-21 16,-1 21-16,0-20 0,0-1 0,0 0 15,0 0-15,1 0 0,20 0 16,-21-21-16,21 0 0,1 0 16,-22 0-16,21 0 0,1 0 0,-1-21 15,0 0-15,-21 21 0,22-21 16,-22 0-16,0 21 0,0 0 0,-21-21 15,-21 21 17,-21 21-32,21-21 0,-1 21 0,-20 0 15,21 0-15,0 0 0,-22 1 0,22-1 16,-21 21-16,21-21 0,0 22 16,-1-22-16,1 21 0,0-21 0,0 22 15,0-1-15,21 0 0,0 1 16,0-1-16,0-21 0,0 43 15,0-22-15,0 0 0,0 1 0,0-1 16,21 0-16,0 1 0,-21-1 0,21 0 16,0 1-16,1-1 0,-1 0 0,0 1 15,0-1-15,0 0 0,0 1 16,1-1-16,-22 0 0,0 1 0,0-22 16,0 21-16,0 0 0,0-20 0,-22 20 15,1-21-15,0 0 0,-21 0 16,-1 1-16,1-1 0,0 0 0,-1-21 15,1 21-15,-21-21 0,20 0 16,1 21-16,-22-21 0,-20 0 0,20 0 16,22-21-16,0 21 0,20-21 0,-20 21 15,21-21-15,0 21 0,-22-21 0,22 21 16,21-22-16,0 1 16,0 0-16,0 0 0,21-21 15,1 20-15</inkml:trace>
  <inkml:trace contextRef="#ctx0" brushRef="#br0" timeOffset="3627.96">13610 5884 0,'0'0'0,"0"-21"0,0 0 16,0 0-16,0 0 0,0 0 15,-21 21 32,0 0-47,21 21 0,-21 0 16,-1 0-16,22 21 0,0-20 0,-21 20 16,0 0-16,21 1 0,-21-1 15,21 0-15,0 1 0,-21-1 0,21 0 16,-21 22-16,21-22 0,0 22 0,-22-22 15,22 0-15,0 22 0,0-22 16,0 0-16,0-20 0,22 20 0,-1-21 16,-21 0-16,21 0 0,0 1 15,0-1-15,0-21 0,1 0 16,-1 0-16,0 0 0,0 0 0,0 0 16,0-21-16,1-1 0,20 1 0,-21 0 15,0-21-15,22 21 0,-22-22 16,0-20-16,0 20 0,21 1 0,-20-21 15,-1 20-15,0 1 0,-21-22 16,21 22-16,-21 0 0,0-1 0,0-20 16,0 21-16,0-1 0,0 1 0,-21 0 15,21-1-15,-21 22 16,-22-21-16,22-1 0,0 22 0,0 0 16,0 0-16,-22 0 0,22 0 0,0 21 15,0 0-15,0 0 0,0 0 16,-1 0-16,-20 21 0,21 0 0,0 0 15,-22 21-15,22 1 0,0-1 16,0 0-16,0 22 0,21-22 0,0 1 16,0-1-16,0 21 0,0-20 0,21 190 31,-21-191-31,21-21 0,0 21 16,0 1-16,1-22 0,-1 0 15,21 0-15,-21 0 0,22 1 16,-22-22-16,21 0 0,0 0 0,-20 0 15,20 0-15,0-22 0,1 1 16,20 21-16,-21-42 0,1 21 0,-1 0 16,0-22-16,-20 1 0,20 21 0,0 0 15,-21-22-15,1 22 0,-1 0 16,0 0-16,0 21 0,-21-21 0,21 21 16,-21 21-1,0 0 1,0 0-16,-21 0 0,21 0 15,-21 22-15,21-22 0,0 0 16,0 0-16,-21 0 0,21 1 16,-21-1-16,21 0 0,0 0 0,0 0 15,-22-21-15,22 21 0,0-42 47,22 21-47,-1-21 0,0-21 0,-21 21 16,21-1-16,0-20 0,0 21 15,-21-21-15,22 20 0,-1 1 0,0 0 16,0 0-16,0 0 0,0 0 16,1 21-16,-22 21 31,0 0-15,0 0-16,0 21 0,0-20 15,0-1-15,0 0 0,0 0 0,0 21 16,0-20-16,0-1 0,0 0 0,0 0 15,0 0-15,21-21 0,0 21 16,0-21-16,0 0 0,0 0 16,1 0-16,-1 0 0,0 0 0,0-21 15,0 21-15,22-21 0,-22-21 16,0 21-16,0-1 0,0-20 0,0 0 16,1-1-16,-1 1 0,0 0 15,0-1-15,0 1 0,0-21 16,1 20-16,-1 1 0,0 0 0,0-1 15,-21 1-15,0 21 0,21-22 16,-21 22-16,0 0 0,0 0 0,0 0 16,-21 21-1,21 21-15,-21-21 16,0 21-16,0 21 0,21-20 0,-22-1 16,22 21-16,-21-21 0,21 22 15,0-1-15,-21-21 0,21 21 0,0 1 16,0-1-16,0 0 0,0 1 0,0-1 15,0 0-15,0-20 0,0 20 16,21 0-16,0-21 0,1 22 16,-1-22-16,0 0 0,21 0 0,-21-21 15,1 21-15,20-21 0,-21 0 16,21 0-16,1 0 0,-22 0 0,21-21 16,-21 21-16,22-21 0,-22 0 0,21-21 15,-21 20-15,1 1 0,-1-21 16,0 21-16,0 0 0,0-1 0,0 1 15,-21 0-15,0 0 16</inkml:trace>
  <inkml:trace contextRef="#ctx0" brushRef="#br0" timeOffset="3811.9">15621 6498 0,'0'64'16,"0"-43"-1,0 0-15,21 0 0,0-21 16,0 0-16,1 0 0,20 21 15,-21-21-15,21-21 0,1 0 16,-22 0-16,21-21 0,-21 20 16,22-20-16,-22 21 0,21-21 0,-21 20 15,1-20-15,-1 21 0,0-21 0,0 20 16,0 1-16,0 0 0,-21 0 16,0 0-16</inkml:trace>
  <inkml:trace contextRef="#ctx0" brushRef="#br0" timeOffset="4123.93">16214 6160 0,'0'0'0,"0"42"15,-22-42-15,22 21 16,-21 0-16,21 0 0,0 1 0,-21-1 16,0 21-16,21-21 0,-21 22 15,21-1-15,0 0 0,0 1 0,0-1 16,0 21-16,0-20 0,0-1 0,0 0 16,0 1-16,0 20 0,0-20 15,0-1-15,0 0 0,0 1 0,0-1 16,0 0-16,0 22 0,0-22 0,0 0 15,0 1-15,0-1 0,0 0 16,-21-20-16,-1 20 0,1-21 16,0 0-16,-21 0 0,21-21 0,-22 0 15,22 0-15,-21 0 0,-1 0 0,1 0 16,0 0-16,-1-21 0,1 0 16,0 0-16,-22 21 0,43-21 0,-21 0 15,-1-1-15,22 1 0,-21 0 0,21 0 16,0-21-16,21 20 0,0 1 15,0 0-15,0-21 0,0 21 0,0-1 16,21-20-16,0 0 0</inkml:trace>
  <inkml:trace contextRef="#ctx0" brushRef="#br0" timeOffset="4596.96">17611 5821 0,'-43'106'16,"1"-85"-16</inkml:trace>
  <inkml:trace contextRef="#ctx0" brushRef="#br0" timeOffset="4676.54">17568 6943 0,'0'21'16,"0"21"-16,0-21 16</inkml:trace>
  <inkml:trace contextRef="#ctx0" brushRef="#br0" timeOffset="4724.42">17632 7176 0,'0'0'0,"63"-22"16,-42 22-1,-21-21-15</inkml:trace>
  <inkml:trace contextRef="#ctx0" brushRef="#br0" timeOffset="5585">17484 6117 0,'0'0'0,"-43"0"16</inkml:trace>
  <inkml:trace contextRef="#ctx0" brushRef="#br0" timeOffset="6171.8">17484 6138 0,'63'-21'16,"-42"21"-16,0-21 0,22 0 0,-22 0 15,21 0-15,1-1 0,-22 1 16,21 0-16,-21-21 0,0 21 0,1-1 15,-1-20-15,0 21 0,-21-21 16,21 20-16,-21-20 0,0 21 0,0 0 16,0 0-16,0-1 0,-21 1 15,0 0-15,0 0 0,-1 21 16,1 0-16,0 0 0,0 0 16,0 0-16,-85 1968 250,106-1989-250,21 0 15,0 0-15,0-21 0,-21-1 0,22 1 16,-1 0-16,0-1 0,0-20 0,-21 20 15,0 1-15,0-21 0,0 20 16,0 1-16,0 21 0,0-22 0,0 22 16,-21 0-16,21 0 0,-21 21 0,0-21 15,-1 21-15,1 0 16,-21-21-16</inkml:trace>
  <inkml:trace contextRef="#ctx0" brushRef="#br0" timeOffset="6212.85">17653 9313 0,'0'0'0,"0"-402"0,0 0 16,0 21-16,0 64 0</inkml:trace>
  <inkml:trace contextRef="#ctx0" brushRef="#br0" timeOffset="7576.77">18288 6033 0,'0'-22'15,"-21"22"1,21-21-16,-21 21 31,-1 0-15,1 0-16,0 0 0,0 0 0,21 21 15,-21 1-15,0-1 0,-1-21 0,1 21 16,0 0-16,0 21 0,0-20 16,0-1-16,21 0 0,0 0 0,-22 0 15,22 0-15,-21 22 0,21-22 0,0 0 16,0 0-16,0 0 0,0 1 16,0-1-16,0 0 0,0 0 0,21 0 15,1-21 1,-1 0-16,0 0 15,0 0-15,0 0 0,0-21 0,1 0 16,-1 21-16,0-21 0,0 0 0,0-1 16,22-20-16,-22 21 0,0 0 15,0 0-15,-21-1 0,0-20 0,21 21 16,-21 0-16,0 0 0,0-1 0,0 1 16,0 0-16,-21 0 0,0 21 15,0-21-15,0 21 0,-1 0 0,1 0 16,0 0-16,0 0 0,-21 0 0,20 0 15,1 0-15,0 0 0,0 0 16,0 21-16,0-21 0,21 21 16,0 0-16,-22-21 0,22 21 0,0 1 15,-21-22-15,21 21 0,0 0 16,0 0-16,0 0 0,21 0 16,1-21-16,-1 0 15,0 0-15</inkml:trace>
  <inkml:trace contextRef="#ctx0" brushRef="#br0" timeOffset="8060.88">18500 6138 0,'0'-21'0,"-22"21"15,22-21-15,0 0 16,22 0 0,-1 21-16,0-21 0,0-1 15,21 22-15,-20 0 0,-1 0 16,0 0-16,0 0 0,21 0 0,-20 0 16,-1 0-16,0 0 0,0 0 0,21 0 15,-20 22-15,-22-1 0,21-21 16,-21 21-16,21 0 0,-21 0 0,0 22 15,0-22-15,0 0 0,0 0 16,-21 0-16,0 22 0,21-22 16,-22 0-16,1 0 0,0-21 0,21 21 15,-21-21-15,0 0 0,21-21 32,0 0-32,0 0 15,0 0-15,0-1 0,0 1 0,0-21 16,21 21-16,0 0 0,0-22 15,-21 22-15,21-21 0,1 21 16,-22-1-16,21 1 0,0 0 0,-21 0 16,0 0-16,21 21 15,0 0-15,0 0 16,1 0 0,-1 0-16</inkml:trace>
  <inkml:trace contextRef="#ctx0" brushRef="#br0" timeOffset="8928.03">20849 5419 0,'0'0'16,"0"-43"-16,64-84 15,-64 106-15,0 0 0,0 0 16,-22 42 15,1 0-31,0 0 16,21 22-16,-21-22 0,0 21 15,0 1-15,-1-1 0,22 21 0,-21-20 16,0 20-16,0-20 0,0 20 16,21-21-16,-21 22 0,21-22 0,-22 22 15,1-22-15,21 0 0,0 1 0,0-22 16,-21 21-16,0-21 0,21 22 16,-21-22-16,0 0 0,-1 0 15,1-21-15,0 0 0,0 0 16,0 0-16,0 0 0,-1 0 15,1 0-15,0-21 0,21 0 16,-21 0-16,21 0 0,0-1 16,0-20-16,0 21 0,0-21 15,0 20-15,0-20 0,0 21 0,0-21 16,0-1-16,21 22 0,-21 0 0,21 0 16,-21-22-16,21 22 15,-21 0-15,22 21 0,-22 21 31,0 0-31,0 1 0,0 20 16,0-21-16,21 0 0,-21 22 0,0-22 16,0 21-16,21-21 0,-21 0 15,21 22-15,-21-22 0,21 0 0,0 0 16,1-21-16,-1 21 0,0 1 16,0-22-16,0 0 0,22 0 15,-22 0-15,0 0 0,21 0 0,-21 0 16,22 0-16,-22 0 0,0-22 0,21 22 15,-20-21-15,-1 0 0,0 0 16,0 0-16,0 0 0,0-1 0,1-20 16,-22 21-16,0 0 0,0 0 0,0-1 15,0 1-15,0 0 16,0 42 0,0 0-16,-22 1 15,22-1-15,-21 0 0,21 0 16,-21 0-16,21 0 0,0 1 15,0-1-15,0 0 0,-21 0 0,21 0 16,0 0-16,0 1 16,21-22 15,-21-22-15,0 1-16</inkml:trace>
  <inkml:trace contextRef="#ctx0" brushRef="#br0" timeOffset="9265.53">21188 5609 0,'0'0'0,"-64"0"16,43 0-16,0 21 16,21 1-16,-21-22 0,21 21 15,0 0 1,21-21-1,0 0-15,0 0 16,0 0-16,1-21 16,-22 0-16,21-1 0,0 22 0,-21-21 15,0 0-15,0 0 0,0 0 16,0 0-16,0-1 16,-21 22-16,0 0 15,-1 0-15,1 22 0,0-1 16,0 0-16,21 0 0,-21 0 15,21 0-15,0 1 0,0-1 0,0 0 16,0 0-16,0 0 0,0 0 16,21 1-16,0-22 0</inkml:trace>
  <inkml:trace contextRef="#ctx0" brushRef="#br0" timeOffset="9750.01">21399 5800 0,'0'0'0,"0"21"16,0 0 0,0 0-1,0 0-15,0 1 0,0-1 16,0 0-16,0 0 0,-21 0 0,21 0 16,0 1-16,-21-1 0,21 0 15,-21-21-15,21 21 0,0 0 0,0 0 16,-21-21-16,21 22 0,-21-22 15,21-22 17,0 1-17,0 0-15,21 0 0,0 0 16,-21 0-16,21-1 0,0 1 0,0-21 16,1 21-16,-1-22 0,21 22 15,-21-21-15,22 21 0,-22-22 0,21 22 16,0 0-16,1 0 0,-22 0 0,21 0 15,-21 21-15,22 0 0,-22 0 16,0 21-16,0 0 0,0 0 0,-21 0 16,0 0-16,0 22 0,0-22 0,0 21 15,0 1-15,0-1 16,0-21-16,0 21 0,-21-20 0,21-1 16,0 21-16,0-21 0,-21 0 0,21 1 15,-21-1-15,21-42 47,21 21-47,0-22 0</inkml:trace>
  <inkml:trace contextRef="#ctx0" brushRef="#br0" timeOffset="10440.16">22521 5207 0,'0'0'0,"0"-21"0,0-43 16,0 43 0,0 42 15,0 1-31,0-1 0,0 21 0,0-21 16,-21 22-16,0-1 0,21 0 0,-21 1 15,0-1-15,-1 0 0,1 22 16,0-22-16,0 22 0,0-22 0,0 21 15,-1-20-15,1-1 0,0 0 16,0 1-16,0-1 0,21-21 16,-21 22-16,21-22 0,0 0 0,0 0 15,0 0-15,0 0 0,0-42 47,0 0-47,21 0 16,-21 0-16,21 0 0,0-22 0,0 22 15,0 0-15,1-21 0,-1 20 0,0-20 16,21 21-16,-21 0 0,1-22 16,-1 22-16,21 0 0,-21 0 0,0 0 15,1 21-15,-1-21 0,0 21 0,0 0 16,0 0-16,-21 21 31,0 0-31,-21-21 16,0 0-16,0 21 0,0-21 15,-22 21-15,22-21 0,0 0 0,0 0 16,0 21-16,-1-21 0,1 0 16,0 0-16,21 22 0,-21-1 15,0 0-15,21 0 16,0 0-16,0 0 16,0 1-16,21-1 15,-21 0-15,21 0 0,0 0 16,0 0-16,1 1 15,-22-1-15,21-21 0,-21 21 0,21-21 16,0 21-16,0-21 0,-21 21 16,21-21-16,1 0 0,-22 21 15,21-21-15,0 0 0,0 22 16,0-22 0,0 0-1</inkml:trace>
  <inkml:trace contextRef="#ctx0" brushRef="#br0" timeOffset="10605.06">23114 6181 0,'0'0'0,"21"0"31,0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1T02:13:18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466 0,'0'0'0,"0"-21"16,0-1-16,0 1 0,0 0 15,0 0 1,0 0-16,0 0 0,0-1 16,0 1-16,0 0 15,0 0-15,0 42 32,0 0-32,0 0 0,0 22 15,-21-22-15,21 21 0,-22 22 16,22-22-16,-21 22 0,0-1 0,0 1 15,21-1-15,-21 1 0,0-1 16,-1 22-16,1-22 0,0 1 16,0-1-16,0-20 0,0 20 15,-1-21-15,1 1 0,0-22 0,0 21 16,21-21-16,0 1 0,-21-22 16,21-22 15,0 1-31,0 0 0,0 0 0,0-21 15,0-1-15,0 1 0,0 21 16,0-22-16,0 1 0,21 0 0,-21-1 16,0 22-16,0-21 0,21 21 15,-21 0-15,0-1 0,21 22 0,0 0 32,-21 22-32,22-1 15,-22 0-15,21 21 0,-21-21 16,0 22-16,21-22 0,-21 21 0,21 1 15,-21-22-15,21 21 0,0-21 16,1 0-16,-1 1 0,0-1 0,0 0 16,0 0-16,0-21 0,1 0 15,20 0-15,-21 0 0,0 0 0,22 0 16,-22 0-16,0 0 0,0-21 16,0 0-16,0 0 0,1-1 0,-22-20 15,0 21-15,21-21 16,-21 20-16,21-20 0,-21 21 0,21-21 15,-21 20-15,0 1 0,0 0 16,0 0-16,0 0 0,0 42 31,-21 0-31,21 0 16,0 0-16,0 22 0,-21-22 16,0 0-16,21 21 0,0-20 0,0-1 15,0 0-15,-22 0 0,22 0 16,0 0-16,0 1 0,0-1 15,22-42 17,-22-1-32</inkml:trace>
  <inkml:trace contextRef="#ctx0" brushRef="#br0" timeOffset="358.96">4254 635 0,'0'0'0,"-63"42"31,42-20-31,21-1 32,21-21-17,0 0-15,0 0 0,0 0 16,1-21-16,-1 21 0,0-22 15,-21 1-15,21 0 0,-21 0 16,0 0-16,0 0 16,-21 21-16,0 0 15,0 0-15,-1 0 0,1 0 16,0 21-16,0 0 16,21 0-16,0 0 0,0 0 15,0 1-15,0-1 16,0 0-16,21 0 0,0-21 15,-21 21-15,21 0 0,1-21 0,-22 22 16,21-22-16</inkml:trace>
  <inkml:trace contextRef="#ctx0" brushRef="#br0" timeOffset="887.71">4593 889 0,'0'21'47,"0"0"-47,0 1 16,0-1-16,0 0 0,0 21 16,0-21-16,0 1 0,0-1 0,0 21 15,0-21-15,0 0 0,0 22 16,0-22-16,0 0 0,0 0 0,0 0 15,0 1-15,0-1 16,0-42 31,0-1-47,0-20 0,0 21 16,0-21-16,0-1 0,21 1 15,0 0-15,1-22 0,-1 22 0,21-1 16,-21 1-16,22 0 0,-1-1 15,0 22-15,-21 0 0,22 0 0,-1 21 16,-21 0-16,22 0 0,-1 0 16,-21 21-16,0 0 0,0 0 0,1 22 15,-22-1-15,0-21 0,0 22 16,0-1-16,0-21 0,0 21 0,0 1 16,0-22-16,0 21 0,0-21 15,0 1-15,0-1 0,-22 0 0,22 0 16,-21 0-16,21-42 31,0 0-15,0 0-16,0-22 15</inkml:trace>
  <inkml:trace contextRef="#ctx0" brushRef="#br0" timeOffset="1534.95">5546 254 0,'-22'-21'32,"1"21"-32,0 0 15,21 42-15,0-21 16,0 22-16,0-1 0,0 0 16,0 1-16,0-1 0,0 22 0,0-22 15,0 21-15,0 1 0,0-1 16,0-20-16,0 20 0,0-20 0,0-1 15,0 21-15,0-41 0,-21 20 16,21 0-16,0-21 0,0 1 0,0-1 16,0 0-16,-21-21 31,21-21-15,0 0-16,0-22 0,0 22 15,0 0-15,0-21 0,0-1 0,0 1 16,0 21-16,21-22 0,0 1 15,0 0-15,22 21 0,-22-22 0,0 22 16,21 0-16,-21 0 0,1 21 16,20 0-16,-21 0 0,0 0 0,0 0 15,1 0-15,-1 21 0,-21 0 16,0 0-16,0 0 0,0 1 16,-21 20-16,-22-21 15,22 0-15,-21 0 0,21 1 0,-22-1 16,22 0-16,-21-21 0,21 21 0,-22-21 15,22 0-15,0 0 0,0 0 16,42 0 15,0 0-15,0 0-16,0 21 0,1 0 16,-1 1-16,-21-1 0,21 0 0,0 0 15,0 0-15,0 0 0,-21 1 16,22-1-16,-1 0 0,-21 0 15,21-21-15,-21 21 0,21-21 16,0 0-16,0 0 16,1 0-16,-22-21 15,21 0-15,0 0 16,-21 0-16,21-1 0</inkml:trace>
  <inkml:trace contextRef="#ctx0" brushRef="#br0" timeOffset="1830.92">6181 381 0,'0'0'0,"-22"0"0,1 0 0,0 0 0,21-21 31,21 21-31,0 0 0,1 0 15,20-21-15,0 0 0,22 21 16,-22-22-16,22 22 0,-1-21 0,-21 0 16,22 21-16,-22 0 0,1 0 15,-1 0-15,-21 0 0,0 0 0,-42 0 32,0 21-32,0-21 0,-22 21 15,1 1-15,0-22 0,-1 21 16,1-21-16,0 21 0</inkml:trace>
  <inkml:trace contextRef="#ctx0" brushRef="#br0" timeOffset="2087.59">6286 360 0,'0'21'32,"0"0"-17,0 0-15,0 22 0,0-22 0,0 21 16,0 22-16,0-22 0,0 0 15,0 22-15,0-22 0,-21 22 0,21-1 16,-21-20-16,21-1 16,0 0-16,0 1 0,0-1 0,-21 0 15,21-21-15,0 1 0,0-1 16,0 0-16,0 0 0,21-42 31,-21 0-31,0 0 16,21-1-16,0 1 0,1 0 0</inkml:trace>
  <inkml:trace contextRef="#ctx0" brushRef="#br0" timeOffset="2467.37">6540 953 0,'0'0'0,"0"42"15,0-21-15,22-21 16,-1 0-1,0 0-15,21 0 16,-21-21-16,22 21 0,-22-21 0,21 0 16,1-1-16,-1 1 0,-21 0 15,21 0-15,-20 0 0,-1 0 0,0-1 16,-21 1-16,0 0 0,0 0 16,0 0-16,-21 21 0,0 0 0,-1 0 15,-20 0-15,0 0 0,-1 0 0,22 21 16,-21 0-16,0 0 0,-1 0 15,1 1-15,0 20 0,20-21 16,1 21-16,0 1 0,0-1 16,21-21-16,-21 22 0,21-1 0,0-21 15,0 0-15,0 22 0,21-22 16,0 0-16,0 0 0,0-21 0,22 21 16,-22-21-16,21 0 0,1 0 0,20 0 15,-21 0-15,1 0 0,20-21 16,-20 0-16,-1 21 0,0-21 0,1 0 15</inkml:trace>
  <inkml:trace contextRef="#ctx0" brushRef="#br0" timeOffset="2735.85">7324 656 0,'-22'0'31,"22"21"-31,0 1 15,0 20-15,0-21 0,0 0 16,0 22-16,22-22 0,-1 21 0,-21 0 16,21-20-16,0 20 0,0 0 15,-21-21-15,21 22 0,1-22 0,-1 0 16,0 21-16,-21-20 0,21-1 16,0-21-16,-21 21 0,21-21 15,1 0 1,-22-21-1,0 0-15,0-1 0,0 1 0,21 0 16,-21 0-16</inkml:trace>
  <inkml:trace contextRef="#ctx0" brushRef="#br0" timeOffset="2991.58">7747 677 0,'0'0'0,"0"-21"0,0-42 15,0 42 1,-21 21-16,0 0 0,-1 0 15,1 21-15,0-21 0,0 21 0,0 0 16,0 21-16,-1 1 0,1-1 16,-21 0-16,21 1 0,-22-1 0,22 22 15,0-22-15,-21 0 0,21 1 16,-1-1-16,1-21 0,0 21 0,21-20 16,0-1-16,0 0 0,0 0 15,0 0-15,21-21 16,0 0-1,1 0-15,-1-21 0,21 0 16,-21 0-16,0-22 0</inkml:trace>
  <inkml:trace contextRef="#ctx0" brushRef="#br0" timeOffset="3363.8">8170 169 0,'0'0'16,"0"-42"-16,0-21 16,0 84 15,0 0-31,0 0 16,0 21-16,0 1 0,0-1 0,0 0 15,-21 22-15,21-1 0,-21 1 16,0-1-16,21-20 0,0 20 0,-21 1 15,-1-1-15,22-20 0,-21 20 0,21-21 16,0 1-16,0-1 0,0 0 16,0-20-16,0 20 0,0-21 0,0 0 15,0 0-15,21-21 16,-21 22-16,22-22 0,-1 0 0,0 0 16,0 0-16,0-22 15,0 22-15,1-21 16,-1 0-16,-21 0 0,21 0 0,0 0 15,0-1-15,0-20 0,1 21 16,-1-21-16,-21 20 0</inkml:trace>
  <inkml:trace contextRef="#ctx0" brushRef="#br0" timeOffset="3615.96">8086 572 0,'0'0'0,"-22"0"0,-20-22 31,63 22-15,0 0-16,1 0 16,20 0-16,0 0 0,-21 0 15,22 0-15,-1 0 0,0-21 0,1 21 16,-1 0-16,0 0 0,1 0 0,-22 0 16,21 0-16,-21 0 0,1 0 15,-1 0-15,-42 0 31,-1 0-15,-20 0-16,21 0 0</inkml:trace>
  <inkml:trace contextRef="#ctx0" brushRef="#br0" timeOffset="4315.93">3175 1820 0,'0'0'0,"-21"0"15,0 0-15,42 0 47,0 0-31,0 0-16,0 0 0,22 0 16,-1 0-16,0 0 0,22 0 0,-1 0 15,1 0-15,20 0 0,1 0 16,21 0-16,-21 0 0,42 0 0,-22 0 15,44-21-15,-22 21 0,42 0 16,-21-21-16,21 21 0,1 0 0,-1-21 16,22 0-16,-22 21 0,21 0 0,1 0 15,-1 0-15,22-21 0,-21 21 16,-1 0-16,1 0 0,-1 0 16,-21-22-16,22 22 0,-22 0 15,-21 0-15,1 0 0,-1 0 0,-21-21 16,0 21-16,-21 0 0,-1 0 0,-20 0 15,-21 0-15,-1 0 0,1-21 16,-22 21-16,0 0 0,1 0 0,-1 0 16,-21 0-16,0 0 0,-21-21 31,-21 21-15,0-21-16,0 21 15,0 0-15,-22 0 0</inkml:trace>
  <inkml:trace contextRef="#ctx0" brushRef="#br0" timeOffset="4479.96">8869 1609 0,'0'0'0,"21"0"32,0 0-1,0 0-31,-21-21 15,21 21-15,1-22 0</inkml:trace>
  <inkml:trace contextRef="#ctx0" brushRef="#br0" timeOffset="5718.93">12234 360 0,'0'-21'31,"0"0"-31,0-1 15,0 1-15,0 0 0,0 0 16,0 0-16,0 0 0,0-1 16,0 1-16,0 0 0,0 0 15,0 0-15,0 0 0,0-1 16,-21 44 15,21 20-31,-21 0 0,21 1 16,0 20-16,0 1 0,-21-1 0,0 1 15,21-1-15,-22 1 0,1-1 0,21 22 16,-21-22-16,0-20 0,0 20 16,21 1-16,-21-22 0,21 0 0,-22 1 15,22-1-15,0 0 0,0-21 16,0 1-16,-21-1 0,21 0 16,0 0-16,0-42 31,0 0-31,0 0 15,0-1-15</inkml:trace>
  <inkml:trace contextRef="#ctx0" brushRef="#br0" timeOffset="6083.91">11896 381 0,'0'0'15,"-22"-21"-15,1 0 0,0-22 0,0 22 16,0 0-16,0 0 0,-1-21 15,22 20-15,0 1 0,0-21 0,0 0 16,0-1-16,22 22 0,20 21 0,0 0 16,1 0-16,-1 0 0,21 0 15,1 0-15,-1 0 0,1 0 0,-1 0 16,1 0-16,-1 0 0,1 0 0,-1 0 16,-20 0-16,-1 0 0,-21 0 15,0 0-15,-21 42 0,0 22 0,0-1 16,-42 1-16,21-1 0,-21-20 15,-1 20-15,-20-20 0,20-1 0,1 0 16,-21 1-16,20-22 0,1 0 16,0 21-16,-1-42 0,1 21 15,21 1-15,-22-22 0,22 0 0,42 0 47,1-22-47,-1 1 0,0 21 0,0 0 16,0-21-16</inkml:trace>
  <inkml:trace contextRef="#ctx0" brushRef="#br0" timeOffset="7608.25">12912 931 0,'0'0'0,"21"0"16,-21 22-16,21-22 15,0 0-15,0 0 0,0-22 16,1 1-16,-22 0 16,21 0-16,-21 0 0,0 0 0,21-1 15,0-20-15,-21 21 0,21 0 0,-21-22 16,0 22-16,0-21 0,0 21 16,0 0-16,-21-1 0,0 1 15,-21 0-15,20 21 0,1 0 16,-21-21-16,21 21 0,-22 0 0,22 0 15,-21 21-15,21-21 0,-22 21 0,22 22 16,-21-22-16,21 0 0,0 21 16,-1 1-16,1-22 0,0 21 0,0 0 15,0 1-15,21-1 0,0 0 16,0-20-16,0 20 0,0-21 0,0 21 16,0-20-16,21-22 0,0 21 15,0 0-15,0-21 0,1 0 0,20 0 16,0 0-16,-21 0 0,22-21 0,-1 21 15,0-21-15,-20-1 0,20 1 16,0 0-16,-21 0 0,1 0 0,-1-22 16,0 1-16,0 21 15,-21-21-15,21 20 0,0-20 0,-21 21 16,0 0-16,22 0 0,-22-1 0,21 1 16,-21 0-16,0 0 0,0 0 15,0 42 32,0 0-31,0 0-16,0 0 0,0 1 15,0 20-15,0-21 0,0 0 0,0 22 16,-21-22-16,21 21 16,0 0-16,0-20 0,0-1 0,0 21 15,0-21-15,0 0 0,0 1 16,0-1-16,0 0 0,21 0 15,0-21-15,0 0 0,0 0 16,0 0-16,1 0 0,-1 0 16,0 0-16,0-21 0,0 0 0,22 0 15,-22-1-15,0 1 0,21 0 16,-21-21-16,22 21 0,-22-22 0,0 1 16,21 0-16,-20 20 0,-1-20 0,0 21 15,0-21-15,0 20 16,-21 1-16,0 0 0,0 0 0,0 0 15,-21 21 1,0 0-16,0 0 0,0 0 0,-1 0 16,1 0-16,0 0 0,21 21 0,-21-21 15,21 21-15,0 0 16,0 0-16,21-21 16,-21 22-16,21-22 0,0 21 15,1-21-15,-1 21 0,0-21 0,21 21 16,-21-21-16,-21 21 0,22 0 0,-1-21 15,-21 22-15,21-1 0,-21 0 16,0 0-16,0 0 0,0 0 16,0 1-16,0-1 15,0 0-15,0 0 0,0 0 0,0 0 16,0 1-16,0-1 16,21-21-1,0 0-15,0 0 0,22 0 16,-22 0-16,0 0 0,21-21 15,-20-1-15,20 22 0,-21-21 0,0 0 16,22 0-16,-22-21 0,0 20 0,0-20 16,0 0-16,0 21 0,1-22 15,-1 1-15,0-22 0,-21 22 0,21 0 16,0-22-16,0 22 16,-21 0-16,0-1 0,22 1 0,-22 0 15,0 20-15,0-20 0,0 21 0,0 0 16,0 0-1,0 42 1,0 0-16,0 0 0,-22 21 16,22-20-16,-21 20 0,21 0 0,0 1 15,0-1-15,-21 0 0,0 1 16,0-1-16,21 0 0,0 22 0,-21-22 16,21 0-16,-22 1 0,22-1 0,0 0 15,0 1-15,0-22 16,0 21-16,0-21 0,0 1 0,22-1 15,-1 0-15,0-21 0,0 0 0,0 0 16,0 0-16,1 0 0,-1 0 16,21 0-16,-21 0 0,0-21 0,22 0 15,-22-1-15,0 1 0,21 0 16,-20 0-16,-1-21 0,0 20 0,0 1 16,-21-21-16,21 21 0,0 0 15,-21-1-15,22 22 0,-22-21 0,0 42 31,-22 1-15,22-1-16,-42 63 16,42-62-1,0-1-15,0 0 0,0 0 0,0 0 16,0 0-16,21-21 16,0 0-16,1 0 15,-1 0-15,0 0 0,0 0 0,0 0 16,22-21-16,-22 0 0,0 21 15,0-21-15,0 0 0,0 0 0,1-1 16</inkml:trace>
  <inkml:trace contextRef="#ctx0" brushRef="#br0" timeOffset="7787.07">15071 423 0,'0'0'0,"-85"-21"16,64 21-16,0 0 15,21 21 17,0 1-17,-22-22-15,1 21 16,0-21-16</inkml:trace>
  <inkml:trace contextRef="#ctx0" brushRef="#br0" timeOffset="7975.97">14139 720 0,'0'0'0,"-42"0"0,63 0 31,0 0-15,0 0-16,1 0 0,20 0 0,0 0 15,1-21-15,-1 21 0,0 0 0,1-22 16,-1 1-16,0 21 0,-21 0 15,22 0-15,-1-21 0</inkml:trace>
  <inkml:trace contextRef="#ctx0" brushRef="#br0" timeOffset="8575.91">15600 910 0,'0'0'0,"21"0"0,21-21 16,-21 0-16,1 0 16,-22 0-16,0-1 0,0 1 15,0 0-15,0 0 0,0 0 0,0 0 16,0-1-16,0 1 0,0 0 16,0 0-16,-22 0 0,1 21 15,0 0-15,0 0 0,0 0 0,0 0 16,-1 0-16,-20 0 0,0 0 15,21 21-15,-22 0 0,1 21 0,0-20 16,20 20-16,-20 0 0,0 1 0,21-22 16,-1 21-16,1 0 0,0 1 15,21-1-15,0-21 0,0 22 0,0-22 16,0 0-16,0 0 0,21 0 16,0-21-16,1 0 0,20 0 0,-21 0 15,21 0-15,-20 0 0,20-21 0,0 21 16,-21-21-16,22 0 15,-1 0-15,-21-1 0,0-20 0,22 21 16,-22 0-16,-21-22 0,21 1 16,0 0-16,-21 21 0,21-22 0,-21 22 15,0 0-15,0 0 0,0 0 0,0-1 16,0 1-16,-21 42 31,0-21-31,21 22 0,0-1 0,0 21 16,-21-21-16,21 0 0,-21 22 15,21-22-15,0 21 0,0-21 0,0 22 16,0-22-16,0 0 16,0 0-16,0 0 0,21-21 0,0 22 15,0-22-15,0 0 0,1 0 0,-1 0 16,21 0-16,-21 0 0,0-22 16,22 1-16,-22 0 0,21 0 0,-21 0 15,1-22-15,20 22 0,-21-21 16</inkml:trace>
  <inkml:trace contextRef="#ctx0" brushRef="#br0" timeOffset="8836.74">16298 233 0,'0'0'15,"0"-21"-15,0 0 0,0-1 0,0 1 16,0 0-16,-21 21 0,0 0 16,0 0-16,0 0 0,21 21 0,-22 0 15,1 1-15,0-1 0,0 21 16,21 0-16,-21 1 0,21-1 0,-21 0 15,21 1-15,0 20 0,-22-20 16,22-1-16,-21 21 0,21-20 0,0-1 16,0 0-16,0 1 0,0-1 0,0-21 15,0 0-15,0 1 0,0-1 16,43 0-16,-22-21 0,0 0 0,21 0 16,1 0-16,-1-21 0,0 0 15,1-1-15,20 1 0,-21-21 0,1 21 16,-1 0-16,0-22 0</inkml:trace>
  <inkml:trace contextRef="#ctx0" brushRef="#br0" timeOffset="9746.92">17399 360 0,'0'0'0,"0"-42"0,0 20 15,0 1-15,0 0 0,0 0 16,0 0-16,0 0 0,0-1 16,0 1-16,0 0 0,0 42 31,0 22-31,0-22 15,0 21-15,0 22 0,0-22 16,0 21-16,0-20 0,-21 20 0,0-20 16,-1 20-16,1 1 0,21-22 15,-21 21-15,0-20 0,0-1 0,0 0 16,-22 1-16,22-1 0,0 0 0,0-20 16,0-1-16,-1 0 0,1 0 15,0 0-15,0-21 0,0 0 16,0 0-16,-1 0 15,1-21-15,0 0 0,0-21 16,21 20-16,-21-20 0,21 0 16,0-1-16,0 1 0,0-21 0,0 20 15,0 1-15,0 0 0,0 20 0,21-20 16,-21 21-16,21 0 0,-21 0 16,21 42-1,0 0 1,-42-21-16,21 21 0,0 0 0,21 22 15,1-1-15,-1-21 0,0 21 0,0-20 16,0 20-16,-21-21 0,21 21 16,1-20-16,-1-1 0,21 0 15,-21 0-15,0 0 0,22-21 0,-22 0 16,21 0-16,1 0 0,-1 0 16,0 0-16,1 0 0,-1-21 0,0 21 15,1-21-15,-1 0 0,-21 0 16,21-22-16,-20 22 0,-1 0 0,0-21 15,-21 20-15,0 1 0,21-21 0,-21 21 16,0 0-16,0-1 16,-21 22-1,21 22-15,-21-1 16,21 0-16,0 0 0,0 0 16,-21 0-16,21 1 0,-22-1 15,22 0-15,0 0 0,0 0 0,0 0 16,0 1-1,22-44 1</inkml:trace>
  <inkml:trace contextRef="#ctx0" brushRef="#br0" timeOffset="9923.95">17801 550 0,'0'-42'16,"0"21"-1,21 21 32,0 0-47,-21 21 0,22-21 16,-1 21-16,0 0 16,0 1-16</inkml:trace>
  <inkml:trace contextRef="#ctx0" brushRef="#br0" timeOffset="10371.92">18224 614 0,'-21'42'15,"21"-21"1,0 1-16,-21-1 0,21 0 0,-21 0 16,21 0-16,-21 22 0,21-22 0,0 0 15,-21 21-15,21-21 0,0 1 16,0 20-16,0-21 0,0 0 0,0 0 15,-22-21-15,22 22 0,0-1 16,0-42 15,0-1-15,0 1-16,0 0 0,22-21 16,-1-1-16,0 22 0,0-21 15,0 0-15,0-1 0,22 1 0,-1 0 16,0-1-16,1 22 0,-1-21 15,0 21-15,1-1 0,-22 1 0,21 21 16,1 0-16,-22 0 0,0 0 16,0 0-16,0 0 0,0 43 0,-21-22 15,0 0-15,0 21 0,0-21 16,0 22-16,0-1 0,0-21 0,0 22 16,-21-1-16,21-21 0,-21 21 0,0-20 15,21-1-15,-21 0 16,21 0-16,0 0 0,0-42 31,21 0-31,0 0 16</inkml:trace>
  <inkml:trace contextRef="#ctx0" brushRef="#br0" timeOffset="10943.66">19156 212 0,'0'0'15,"0"-21"-15,0-1 0,-21 44 32,21-1-32,-22 21 0,22-21 0,0 22 15,-21-1-15,0 0 0,21 1 16,0 20-16,0-21 0,-21 1 0,21-1 16,-21 22-16,21-22 0,-21 0 15,21 1-15,0-22 0,-22 21 0,22 0 16,-21-20-16,21-1 0,0 0 15,0 0-15,0-42 32,0 0-32,0 0 15,0-22-15,0 22 0,0 0 0,0-21 16,21 20-16,1-20 16,-1 21-16,0-21 0,0 20 0,0 1 15,0 0-15,1 0 0,-1 0 16,21 21-16,-21-21 0,0 21 0,1 0 15,-1 0-15,0 0 16,-21 21 0,-21 0-16,0-21 0,21 21 15,-43-21-15,22 0 0,0 21 16,0-21-16,-22 21 0,22-21 0,-21 0 16,21 22-16,0-1 0,-1-21 0,1 21 15,0-21-15,21 21 0,0 0 16,0 0-16,0 1 0,0-1 15,0 0-15,0 0 0,0 0 16,0 0-16,21 1 0,0-1 0,1 0 16,-1-21-16,0 21 0,0-21 15,0 21-15,22-21 0,-22 0 16,0 0-16,0 0 0,0 0 0,0 0 16,1-21-16,20 21 0,-21-21 15,0 0-15,0 0 0</inkml:trace>
  <inkml:trace contextRef="#ctx0" brushRef="#br0" timeOffset="11184.03">19664 296 0,'0'0'0,"0"-21"31,0 0-31,21 21 0,0-21 0,21 21 15,1-21-15,-22 21 0,21 0 16,1 0-16,-1-21 0,0 21 0,1 0 16,-1 0-16,-21 0 0,21 0 15,-20 0-15,-1 0 0,0 21 0,-21 0 16,-21-21 0,0 21-16,-1-21 0,-20 21 15</inkml:trace>
  <inkml:trace contextRef="#ctx0" brushRef="#br0" timeOffset="11423.99">19791 296 0,'-21'170'32,"21"-128"-32,0 0 0,0 1 15,-22-1-15,22 0 0,0 1 0,-21-1 16,0 0-16,0-20 0,0 20 15,0 0-15,-1-21 0,1 22 16,21-22-16,0 0 0,0 0 0,0 0 16,21-21-1,1 0 1,-1-21-16,0 21 0,0-21 16,21 0-16</inkml:trace>
  <inkml:trace contextRef="#ctx0" brushRef="#br0" timeOffset="11759.9">19939 847 0,'0'-21'31,"21"21"-31,0 0 0,0-22 16,1 22-16,-1-21 0,0 0 15,21 21-15,-21-21 0,22 0 0,-22 21 16,0-21-16,0-1 0,0 1 15,-21 0-15,22 0 0,-22 0 16,0 0-16,-22 21 0,1 0 0,0 0 16,0 0-16,-21 0 0,20 0 15,-20 21-15,21 0 0,-21 0 0,20 0 16,1 0-16,0 22 0,0-22 16,0 21-16,21-21 0,0 22 15,0-22-15,0 21 0,0-21 16,0 1-16,0-1 0,0 21 0,21-21 15,0-21-15,21 21 0,-20 1 0,-1-22 16,21 0-16,0 0 0,1 0 16,-1 0-16,0 0 0,1-22 0</inkml:trace>
  <inkml:trace contextRef="#ctx0" brushRef="#br0" timeOffset="11987.41">20637 614 0,'43'21'32,"-22"0"-32,0 0 15,-21 1-15,21-1 0,0 0 16,1 0-16,-1 21 0,0-20 0,0-1 16,-21 0-16,21 0 0,0 0 15,1 0-15,-1 1 0,-21-1 0,0 0 16,21-21-1,-21-21 1,21 21-16</inkml:trace>
  <inkml:trace contextRef="#ctx0" brushRef="#br0" timeOffset="12227.63">21082 529 0,'0'0'0,"-85"43"15,64-43-15,0 42 16,0-21-16,0 0 0,-1 0 16,-20 22-16,21-1 0,0-21 0,-22 22 15,22-1-15,0-21 0,-21 21 0,21 1 16,-1-22-16,22 0 16,-21 0-16,21 0 0,0 1 0,0-1 15,21-21 1,1 0-16,-1 0 0,0 0 15,0-21-15,21-1 0,-20 1 0</inkml:trace>
  <inkml:trace contextRef="#ctx0" brushRef="#br0" timeOffset="12539.96">21421 0 0,'0'0'0,"-22"0"31,22 21-15,-21 22-16,21-1 0,0 0 15,0 22-15,0-1 0,0 1 0,0-1 16,0 1-16,-21-1 0,21 1 0,-21-1 16,21 1-16,-21-1 0,21-20 15,0 20-15,0-21 0,0 1 0,0-1 16,0-21-16,0 0 0,21 1 15,0-1-15,0 0 0,0-21 0,1 0 16,-1 0-16,21 0 0,-21 0 16,0 0-16,22-21 0,-22 0 15,0-1-15,21 1 0,-20-21 0,-1 21 16,0-22-16,0 1 0</inkml:trace>
  <inkml:trace contextRef="#ctx0" brushRef="#br0" timeOffset="12779.69">21209 487 0,'0'0'16,"-21"0"-16,0 0 0,-1 0 0,44 0 15,-1 0 1,0-21-16,21 21 16,1 0-16,20 0 0,-21 0 0,22 0 15,-1-21-15,1 21 0,-22 0 0,22-22 16,-1 22-16,-20 0 0,20-21 15,-21 21-15,22 0 0,-22 0 0,1 0 16,-22 0-16,0 0 0,0 0 16,-63 0-1,21 0 1</inkml:trace>
  <inkml:trace contextRef="#ctx0" brushRef="#br0" timeOffset="13657.59">12107 1863 0,'0'0'0,"-42"-21"16,21 21-1,21-22-15,21 22 47,0 0-47,0 0 0,22 0 0,-22 0 16,21 0-16,0 0 0,22 0 16,-22 0-16,22 0 0,-1 0 15,1 0-15,20 0 0,1 0 0,0 0 16,21 0-16,-1 0 0,1 0 15,21 0-15,0 0 0,0 0 0,21 0 16,1 0-16,-1 0 0,21 0 16,0 0-16,1 0 0,41 0 0,-20 0 15,-1 0-15,22 0 0,-21 0 0,20 0 16,1-21-16,0 21 0,-22 0 16,22 0-16,-1-21 0,-20 21 0,21-21 15,-1 21-15,-20-21 0,20 21 16,-20-21-16,21 21 0,-22-22 0,22 1 15,-22 21-15,1 0 0,-1-21 0,22 21 16,-22 0-16,1 0 16,-1 0-16,1 0 0,-1 0 0,-20 0 15,20 0-15,-42 0 0,22 0 16,-1 0-16,-21 0 0,0 0 0,1 21 16,-22-21-16,0 0 0,-22 0 0,1 0 15,0 0-15,-42 0 0,20 0 16,-20 0-16,-22 0 0,0 0 0,-20 0 15,-1 0-15,0 0 0,-21 21 32,-21-21-32,0 0 0,-1 0 15,1 0-15,-21 0 0,0 0 0,-22 0 16</inkml:trace>
  <inkml:trace contextRef="#ctx0" brushRef="#br0" timeOffset="14831.27">10604 1016 0,'-63'-21'15,"42"21"-15,0 0 0,-1-21 16,1 21-16,0-21 0,21-1 0,-21 22 15,0-21-15,0 0 0,21 0 16,-22 21-16,22-42 0,-21 20 0,21 1 16,-21 0-16,21 0 0,0 0 0,0 0 15,0-1-15,0-20 0,0 21 16,0 0-16,21 0 0,0-22 0,1 22 16,-1 0-16,0 0 0,21 0 15,-21-1-15,1 1 0,20 0 16,0 0-16,-21 21 0,22 0 15,-1-21-15,-21 21 0,0 0 0,1 0 16,-1 0-16,-21 21 0,0 0 16,0 0-16,0 0 0,0 1 0,-21-1 15,-1 0-15,1 21 0,-21 1 0,21-22 16,-22 21-16,1 0 0,0 1 16,21-1-16,-22 0 0,1 1 0,21-1 15,-22 0-15,22 1 0,0-1 16,0 0-16,0 1 0,0-1 0,21-21 15,0 22-15,0-22 0,0 0 16,0 0-16,0 0 0,0 0 16,21-21-16,0 22 0,21-22 15,-21 0-15,1 0 0,20 0 16,-21 0-16,21-22 0,-20 1 0,20 21 16,0-21-16,-21 0 0,22 0 15,-1 0-15,-21-1 0,22 1 0,-22 0 16,0 0-16,0 0 0,0-22 15,0 22-15,1 0 0,-22 0 0,0 0 16,0 0-16,0-1 0,-22 22 31,1 0-31,0 22 16,21-1-16,-21 21 16,21-21-16,-21 22 0,0-22 0,21 21 15,0 0-15,-22 1 0,22-1 16,-21 0-16,21 1 0,-21-22 0,21 21 15,0 1-15,0-1 0,0-21 0,-21 21 16,21-20-16,0-1 0,-21 21 16,21-21-16,0 0 0,0 1 15,0-1-15,0 0 16,0-42 15,0 0-15,21-1-16</inkml:trace>
  <inkml:trace contextRef="#ctx0" brushRef="#br0" timeOffset="14971.21">10858 1630 0,'22'0'31,"-44"21"0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1T02:16:23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2709 3006 0,'21'0'0,"-21"-21"16,22 21-1,-22-22-15,21 22 0,-21-21 16,21 21-16,0 0 16,-21-21-16,21 21 15,0 0 1,-21-21-16,22 21 15,-22 21 32,0 0-47,-22-21 16,1 21-16,0-21 0,0 22 16,0-1-16,0 0 0,-1-21 0,-20 21 15,21 0-15,-21 0 0,20 1 16,-20-1-16,21 21 0,-21-21 0,20 0 15,-20 1-15,21-1 0,-21 21 16,20-21-16,-20 0 0,21 1 16,-21-1-16,20 21 0,-20-21 15,21 0-15,0 1 0,0-1 0,-22 0 16,22-21-16,21 21 0,-21 0 16,0-21-16,0 21 0,21 1 0,-22-22 15,22 21-15,-21-21 16,0 0-16,21 21 15,21-21 64,0 0-64,1 0 1,-1 0-16,0 0 15,0-21-15,0 21 16,0 0-16,1 0 16,-1 0-16,0 0 0,0 0 0,0 0 15,0 0-15,1 0 0,-1 0 16,0 0-16,0 0 0,21 0 0,-20 21 16,-1-21-16,0 21 0,21-21 15,-21 21-15,1-21 0,-1 0 0,0 21 16,0-21-16,21 0 0,-20 22 15,-1-1-15,0-21 0,0 21 16,0-21-16,0 0 16,1 21-16,-1-21 0,-21 21 15,21-21-15,-21 21 0,21-21 16,-21 22 0,0-44 46,0 1-62,0 0 16</inkml:trace>
  <inkml:trace contextRef="#ctx0" brushRef="#br0" timeOffset="936">3683 3217 0,'0'0'0,"0"-84"32,0 63-32,0-1 0,0 1 15,-21 0-15,21 0 16,-21 21-16,21-21 0,-22 21 16,1-21-16,0 21 15,0 0-15,0 0 16,0 0-16,-1 0 0,1 0 15,0 0-15,0 21 0,0 0 16,0-21-16,-1 21 0,1 0 16,0-21-16,0 21 0,0 1 0,0-1 15,-1 21-15,22-21 0,0 0 16,0 22-16,-21-22 0,21 0 0,-21 21 16,21-20-16,0-1 0,-21 21 15,21-21-15,0 0 0,0 1 0,0-1 16,0 0-16,0 0 0,0 0 15,0 0-15,0 1 16,21-22 0,0 0-1,0 0-15,1 0 0,-1 0 16,0 0-16,0 0 16,0-22-16,0 22 0,1-21 0,-1 0 15,0 0-15,21 0 0,-21 0 0,1-1 16,-1 1-16,0 0 0,0 0 15,0 0-15,0-22 0,1 22 0,-22 0 16,21-21-16,0 21 0,0-1 16,-21 1-16,0 0 0,21 0 0,0 0 15,-21 0-15,0-1 16,0 1-16,0 0 31,0 42 0,0 0-31,0 1 16,0-1-16,0 0 16,0 0-16,0 0 0,0 22 0,0-22 15,0 0-15,-21 0 0,21 0 16,0 0-16,0 1 0,0-1 0,0 0 16,0 0-16,0 0 0,0 0 0,0 1 15,0-1-15,0 0 16,0 0-16,21-21 0,-21 21 15,22-21 1,-1 21-16,0-21 0,0 0 16,0 0-16,0 0 15,1 0-15,-1 0 16,0 0-16,-21-21 0,0 0 0,21 21 16,0-21-16,-21 0 0,21 21 15,-21-21-15</inkml:trace>
  <inkml:trace contextRef="#ctx0" brushRef="#br0" timeOffset="1700.97">4297 2794 0,'0'0'0,"-21"0"15,21 21 32,21 0-31,-21 1-16,21-1 15,0 0-15,-21 0 0,21-21 0,0 21 16,-21 0-16,22 1 0,-1-1 0,0 0 16,0 0-16,0 0 15,0-21-15,1 21 0,-1 1 0,0-22 16,21 21-16,-21-21 0,1 21 16,-1-21-16,0 0 0,0 21 0,0-21 15,0 21-15,22-21 0,-22 0 16,0 0-16,0 0 0,0 0 15,1 0-15,-1 0 0,0 0 16,0 0 0,-42 0 31,0 0-32,0 0-15,-1 21 0,1 1 16,0-22-16,0 21 0,-21-21 15,20 21-15,1 0 0,-21-21 0,21 21 16,0 0-16,-22 1 0,22-1 16,-21 0-16,21 0 0,-1 0 15,1 0-15,-21 1 0,21-1 0,0 0 16,-1 0-16,1 0 16,0 0-16,21 1 0,-21-22 0,21 21 15,0 0-15,-21 0 16,0 0-16,21 0 0,0 1 15,-22-22-15,22 21 16,0-42 78</inkml:trace>
  <inkml:trace contextRef="#ctx0" brushRef="#br0" timeOffset="10416.37">7451 1672 0,'0'21'110,"0"1"-110,0-1 15,0 0-15,-22-21 0,22 21 0,0 0 16,0 0-1,0 1-15,0-1 0,0 0 0,0 0 16,0 0-16,0 0 16,0 1-16,0-1 0,0 0 0,0 0 15,0 0-15,0 0 0,0 1 16,0-1-16,0 0 0,0 0 16,0 0-16,0 0 0,0 1 15,0-1-15,-21-21 0,21 21 0,0 0 16,0 0-16,0 0 0,-21 1 15,21-1-15,0 0 0,-21 0 16,0 0-16,21 0 16,0 1-16,0-1 0,-21 0 0,21 0 15,-22 0-15,1 0 0,0 1 16,21-1-16,-21 0 0,0 0 0,0-21 16,-1 21-16,22 0 0,-21 1 0,0-22 15,0 21-15,0 0 0,0-21 16,-1 21-16,-20-21 0,21 21 0,0 0 15,0-21-15,-1 22 0,1-22 16,-21 21-16,21-21 0,0 21 0,-1-21 16,-20 0-16,21 21 0,0 0 15,-22-21-15,22 0 0,0 21 0,-21-21 16,21 0-16,-22 0 16,22 22-16,-21-22 0,21 0 0,-22 0 15,22 0-15,0 21 0,0-21 0,0 0 16,-1 0-16,1 0 0,0 0 15,0 0-15,0 0 0,0 0 0,-1 0 16,1 0-16,0 0 0,0 0 16,0 0-16,0 0 0,-1 0 0,1 0 15,0 0-15,0 0 16,0 0-16,-22 0 0,22 0 0,0 0 16,0 0-16,0-21 15,0 21-15,-1 0 0,1 0 16,0-22-16,0 22 0,21-21 0,-21 21 15,0 0-15,-1-21 0,1 21 16,0-21-16,0 21 0,0 0 16,21-21-16,-21 21 0,-1-21 15,1 21-15,21-22 0,-21 22 0,0-21 16,0 0-16,0 21 16,-1-21-16,1 0 0,0 21 15,21-21-15,-21-1 16,0 22-16,21-21 0,-21 21 0,21-21 15,0 0-15,0 0 16,0 0-16,-22-1 16,22 1-16,0 0 0,0 0 15,0 0-15,-21 0 0,21-1 0,0 1 16,0 0-16,-21 0 0,21 0 16,0 0-16,0-1 0,0 1 15,-21 0-15,21 0 16,0 0-16,0 0 0,-21 21 0,21-22 15,0 1-15,0 0 16,0 0-16,0 0 0,0 0 16,0-1-16,0 1 15,0 0-15,0 0 16,0 0-16,0 0 16,0-1-16,0 1 0,0 0 15,-21 0-15,21 0 16,0 0-16,0-1 15,0 1 1,0 0 0,-22 21-16,22-21 0,0 0 15,0 0 17,-21 21 30,21 21-46,-21-21-16,21 21 0,0 0 15,-21 0-15,21 0 16,-21 1-16,0-1 0,21 0 0,-22 0 16,22 0-16,-21 0 0,0 1 15,0-1-15,21 0 0,-21 0 0,0 0 16,21 22-16,0-22 0,-22-21 15,22 21-15,-21 0 0,21 0 0,0 0 16,-21 1 0,21-1-16,-21 0 0,21 0 15,0 0-15,0 0 16,0 1 0,-21-22-16,21 21 15,0-42 63,0-1-78,21 1 0,-21 0 16,0 0 0,21 0-16,0 0 0,-21-1 15,0 1-15,21 0 0,-21 0 16,22 0-16,-1 0 0,-21-1 15,0 1-15,21 0 0,0 0 16,-21 0-16,0 0 0,21-1 16,0 1-1,-21 0-15,0 0 16,22 21-16,-1-21 16,0 21 15,0 0 0,0 0 0,-21-21-15,0-1 15,21 22-15,1 0-1,-22-21-15,0 0 32,21 21-32,0 0 109,-21 21-93,21-21-16,-21 21 0,0 1 15,21-1-15,0 0 16,1 0-16,-1 0 16,-21 0-16,21-21 0,0 22 15,-21-1-15,21 0 0,0 0 16,1-21-16,-22 21 0,21 0 15,0 1-15,0-1 0,0-21 16,0 21-16,1 0 16,-1-21-16,-21 21 0,21-21 0,-21 21 15,21-21-15,0 0 0,-21 22 16,21-22 15,-21-22 63,-21 22-94,21-21 0,-21 21 16</inkml:trace>
  <inkml:trace contextRef="#ctx0" brushRef="#br0" timeOffset="17649">19410 1672 0,'21'0'15,"-21"-21"-15,21 21 16,-21-21 0,-21 21 31,0 0-32,21 21-15,-21-21 0,-1 21 0,1 0 16,21 1-16,-21-1 0,0 0 15,0 21-15,0-21 0,-1 1 0,1-1 16,0 21-16,21-21 0,-21 0 16,0 1-16,0 20 0,-1-21 0,1 0 15,0 22-15,0-22 0,0 0 16,0 0-16,-1 21 0,22-20 0,-21-1 16,0 0-16,-21 21 0,21-21 15,-1 22-15,1-22 0,0 0 16,-21 21-16,21-20 0,-22 20 15,22-21-15,-21 0 0,21 22 0,-22-22 16,1 0-16,0 0 0,-1 0 16,1 0-16,0 1 0,-1-1 0,1 0 15,-22 0-15,22 0 0,0 0 0,-22 1 16,22-1-16,0 0 0,-1 0 16,1 0-16,0 0 0,-1-21 0,1 22 15,0-1-15,-1 0 0,1 0 16,-22-21-16,22 21 0,0 0 0,-22-21 15,22 22-15,0-22 0,-1 21 16,-20 0-16,20-21 0,1 21 16,0-21-16,-1 21 0,1-21 0,0 0 15,-1 21-15,1-21 0,0 0 16,-1 22-16,1-22 0,0 0 0,21 0 16,-22 0-16,1 0 0,0 0 15,-1 0-15,1 0 0,21 0 0,-22 0 16,1 0-16,21 0 0,-21 0 15,-1-22-15,22 22 0,-21-21 0,21 21 16,-22-21-16,1 21 0,21-21 16,-22 21-16,22-21 0,0 21 0,-21-21 15,21-1-15,-1 22 0,-20-21 16,21 21-16,0-21 0,0 0 16,-1 21-16,1-21 0,21 0 0,-21-1 15,0 1-15,0 0 0,0 0 16,-1 0-16,1 0 0,0-1 0,0 1 15,0 0-15,0 0 0,-1 0 16,1-22-16,0 22 0,0 0 0,0 0 16,0 0-16,-1-22 0,1 22 15,21 0-15,0-21 0,-21 21 0,0-22 16,21 22-16,0 0 0,0 0 16,-21-22-16,21 22 0,-21 0 0,21 0 15,0 0-15,0 0 0,0-1 16,-22 1-16,22 0 0,-21 0 15,0 0-15,21 0 0,0-1 16,0 1-16,0 0 0,-21 0 16,21 0-16,0 0 0,-21-1 15,21 1-15,0 0 0,0 0 16,0 0-16,-21 21 0,21-21 0,0-1 16,-22 22-16,22-21 15,-21 21-15,0 21 63,21 1-63,-21-1 15,0 0-15,0 0 16,21 0-16,-22 0 0,1 1 0,21-1 16,-21 0-16,0 0 0,0 0 15,0 0-15,-1 1 0,1-1 16,0 0-16,0 0 0,21 0 15,-21 0-15,0 1 0,-1-1 16,22 0-16,-21 0 16,21 0-16,-21-21 15,21 21-15,0 1 32,0-44-1,21 1-16,0 0-15,-21 0 16,22 0-16,-1 0 0,-21-1 0,21 1 16,0 0-16,0 0 0,-21 0 15,21 0-15,1-1 0,-1 1 0,-21 0 16,21 21-16,0-21 0,-21 0 16,21 0-16,0-1 0,1 22 0,-1-21 15,0 0-15,0 0 0,0 0 16,0 0-16,1 21 0,-1-22 15,-21 1-15,21 21 0,0-21 16,0 21 15,0 21-31,-21 0 16,0 1-16,22-1 16,-1-21-16,-21 21 0,21 0 0,0 0 15,0 0-15,0 1 16,1-22-16,-1 21 0,0 0 0,0-21 15,0 21-15,0-21 0,1 21 16,-1-21-16,0 21 0,0-21 16,0 22-16,0-22 0,1 0 0,-1 21 15,0-21 17,-42 0 61</inkml:trace>
  <inkml:trace contextRef="#ctx0" brushRef="#br0" timeOffset="19271.97">7874 3789 0,'0'0'0,"0"-21"16,0 0 0,0-1-16,0 1 15,0 0-15,0 0 16,-21 21 0,0 21-1,-1 0 1,22 0-16,-21 1 0,0 20 0,0-21 15,21 21-15,-21 1 0,0 20 16,21-20-16,-22-1 0,22 21 0,-21-20 16,21-1-16,-21 0 0,21 1 15,0-1-15,0 0 0,0 1 0,0-22 16,0 21-16,21-21 0,0 1 16,1-1-16,-1 0 0,0 0 0,0-21 15,0 21-15,22-21 0,-22 0 0,0 0 16,0 0-16,0 0 0,0 0 15,22 0-15,-22-21 0,0 0 0,0 0 16,0 0-16,1-1 16,-1-20-16,0 21 0,0-21 0,0-1 15,0 1-15,-21-22 0,0 22 0,22-21 16,-22-1-16,0 22 0,0-22 16,0 22-16,0 0 0,0-1 0,0 1 15,0 0-15,-22-1 0,22 22 16,-21-21-16,0 21 0,0-22 0,0 22 15,0 0-15,-1 0 0,1 21 16,0 0-16,0 0 0,-21 0 16,20 0-16,1 0 0,0 21 15,0 0-15,-21 21 0,20-20 0,-20 20 16,21 0-16,0-21 0,0 22 16,-1-22-16,22 21 0,0 1 15,-21-22-15,21 21 0,0-21 0,0 22 16,0-22-16,0 0 0,0 0 15,0 21-15,21-42 0,1 22 0,-1-1 16,0-21-16,21 0 0,-21 21 16,1-21-16,-1 0 0,0 0 0,0 0 15,21 0-15,-20 0 0</inkml:trace>
  <inkml:trace contextRef="#ctx0" brushRef="#br0" timeOffset="19799.97">8297 3958 0,'0'0'0,"0"21"31,0 1-31,0-1 16,0 21-16,0-21 0,0 0 16,0 1-16,0 20 0,0-21 0,0 21 15,0-20-15,0-1 0,0 21 0,-21-21 16,21 0-16,0 1 0,0-1 15,0 0-15,0 0 0,0 0 32,0-42-1,0 0-31,0 0 16,0 0-16,0-22 0,0 22 0,21-21 15,0 21-15,-21-22 0,0 22 16,22-21-16,-1 21 0,-21-22 0,21 22 15,0 0-15,-21 0 0,0 0 16,21 21-16,-21-22 0,21 22 16,1 0-16,-1 0 0,0 22 15,0-1-15,-21 0 0,21 0 16,-21 21-16,0-20 0,0 20 16,0 0-16,0-21 0,0 22 15,0-22-15,0 21 0,-21-21 0,21 1 16,0-1-16,0 0 0,0 0 15,0 0-15,21-21 32,0 0-32,1 0 15,-22-21-15,21 0 0,-21 0 0,21 21 16,-21-21-16,0-22 0,21 22 16,-21 0-16,21-21 0</inkml:trace>
  <inkml:trace contextRef="#ctx0" brushRef="#br0" timeOffset="20756.71">8805 3725 0,'0'0'0,"0"-21"15,0 0 1,0 42 15,0 0-31,0 1 0,0-1 0,0 0 16,0 0-16,0 21 0,-21-20 0,21 20 15,0 0-15,-21 1 0,21-1 16,0 0-16,0 1 0,0-1 0,0-21 16,0 21-16,0-20 15,0 20-15,0-21 0,0 0 0,0 0 16,0 1-16,0-1 0,21-21 16,0 0-16,0 0 0,1 0 15,-1 0-15,0 0 0,0-21 16,0-1-16,0 1 0,1 0 15,-1 0-15,0 0 0,-21 0 0,21-22 16,0 22-16,-21-21 0,21 21 16,-21-1-16,0 1 0,0 0 0,0 0 15,0 0-15,0 42 32,0 0-32,0 0 15,0 0-15,0 1 0,-21-1 16,21 0-16,0 0 0,0 0 0,0 0 15,0 1-15,0-1 16,0 0-16,0 0 0,0 0 16,21-21-16,1 0 0,-1 0 15,0 0-15,0 0 0,0 0 16,0 0-16,1 0 0,-1-21 0,0 0 16,0 21-16,0-21 0,0 0 15,-21-1-15,22 1 16,-22 0-16,21 0 0,-21 0 0,0 0 15,0-1-15,0 1 16,0 0 0,0 42 15,0 0-15,0 1-16,0-1 0,0 0 0,0 0 15,0 0-15,0 22 0,0-22 0,0 0 16,0 21-16,0 1 0,-21-22 15,21 21-15,0 0 0,0 1 0,0-1 16,0 0-16,0 1 0,0-1 16,0 0-16,0 22 0,0-22 15,0 22-15,0-22 0,0 22 0,21-22 16,-21 0-16,0 1 0,0 20 16,0-42-16,0 22 0,0-1 0,0-21 15,0 21-15,-21-20 0,-1-1 0,1 0 16,0 0-16,0-21 15,0 0-15,0 0 0,-1 0 16,-62-42 0,63-1-16,-1 22 0,22-21 15,-21 0-15,21-1 0,-21-20 16,21 20-16,0-20 0,0-22 0,0 22 16,0-1-16,0 22 0,0-22 15,21 22-15,0-21 0,1 20 0,-1 1 16,0 0-16,0-1 0,0 1 15,0 0-15,22-1 0,-22 1 0,0 21 16,21-22-16,-20 1 0,-1 21 16,0 0-16,0 0 0,0-1 0</inkml:trace>
  <inkml:trace contextRef="#ctx0" brushRef="#br0" timeOffset="21963.89">10710 4043 0,'0'0'0,"-21"21"0,0-21 15,21 21-15,21-42 47,0 0-47,0 0 0,22 0 0,-22-1 16,21 1-16,-21 0 0,22 0 15,-1 0-15,-21-22 0,22 22 0,-1-21 16,-21 21-16,21-22 0,-20 1 16,-1 21-16,0-21 0,0-1 0,0 22 15,-21 0-15,21 0 0,-21 0 0,0-1 16,0 1-16,0 0 16,-21 21-16,0 0 15,0 0-15,21 21 0,-21-21 16,0 43-16,21-22 0,-22 0 0,1 21 15,0 1-15,21 20 0,-21-21 16,0 22-16,21-1 0,-21 1 0,21 21 16,-22-22-16,1 22 0,21-1 0,0-20 15,-21 21-15,21-22 0,-21 22 16,21-22-16,-21 22 0,21 0 0,0-22 16,-21 22-16,-1-22 0,22 22 15,-21-22-15,21 1 0,0-1 16,-21-20-16,21-1 0,0 0 0,0 1 15,0-22-15,0 0 0,0 0 16,0 0-16,21-21 0,0 0 16,1 0-16,-1-21 0,0 0 0,0 0 15,21 0-15,-20 0 0,20-22 16,0 22-16,-21-21 0,22-22 0,-22 22 16,21-22-16,-21 22 0,1-21 0,-1-1 15,0 1-15,-21-1 0,0 1 16,0-1-16,0 1 0,-21 20 0,0-20 15,-1 20-15,-20 1 0,21 0 16,-21 21-16,-1-22 0,1 22 16,0 0-16,20 0 0,-20 21 0,21-21 15,0 21-15,21-22 16,0 1-16,42 0 16,-21 21-1,22-21-15,-22 0 0,21 0 0,0 21 16,1-22-16,-1 1 0,0-21 0,1 21 15,-1 0-15,0-1 0,-20 1 16,-1 0-16,21 0 0,-42 0 0,21 21 16,-21-21-16,21 21 0,-21-22 15,0 44 17,-21-1-17,0 0-15,21 21 0,0-21 16,-21 22-16,21-22 0,-21 21 15,21-21-15,0 22 0,-21-1 0,21-21 16,0 0-16,0 1 0,0-1 0,0 0 16,21 0-16,0-21 0,0 0 15,0 0-15,0 0 0,1 0 0,-1 0 16,0 0-16,0-21 0,0 21 16,0-21-16,1 0 0,-1-1 0,0-20 15,-21 21-15,21-21 0,-21 20 16,0-20-16,0 0 0,0 21 15,0-22-15,0 22 0,-21 0 0,0 0 16,0 0-16,-1-1 0,1 1 16,0 21-16,0 0 0,0 0 0,0 0 15,-1 0-15,1 0 16,21 21-16,0 1 16,0-1-16,0 0 15,21-21-15,1 21 16,-1-21-16,0 0 0,0 0 15</inkml:trace>
  <inkml:trace contextRef="#ctx0" brushRef="#br0" timeOffset="22360.55">11832 3916 0,'0'0'0,"0"-21"16,0 0-16,21 21 15,0 0-15,1 0 0,-1-22 0,0 22 16,0 0-16,21 0 0,-20 0 16,20 0-16,-21 0 0,0 0 0,22 0 15,-22 0-15,0 22 0,0-1 16,0 0-16,0 0 0,-21 0 16,0 22-16,0-22 0,0 21 0,0 0 15,-21-20-15,0-1 0,0 21 16,0-21-16,21 0 0,-21 1 0,-1-22 15,1 0-15,21-22 32,0 1-32,0 0 15,21-21-15,1 21 0,-1-22 0,-21 22 16,21-21-16,-21-1 0,0 22 0,21-21 16,0 21-16,-21 0 0,21-1 15,-21 1-15,0 0 0,22 21 16,-1 0-1,0 0 1,0 0-16</inkml:trace>
  <inkml:trace contextRef="#ctx0" brushRef="#br0" timeOffset="23129.94">13652 3641 0,'0'-43'16,"0"86"-16,0-107 0,0 43 16,-21 21-16,0 0 15,0 0-15,0 0 16,21 21-16,0 0 0,-21 1 0,-1-1 15,22 0-15,0 21 0,-21 1 16,0-1-16,21 0 0,-21 1 0,21-1 16,0 21-16,-21 1 0,0-22 0,-1 22 15,22-22-15,-21 0 16,0 1-16,0-1 0,21 0 0,-21-20 16,0 20-16,-1-21 0,1-21 15,21 21-15,-21 0 0,0-21 0,0 0 16,21-21-1,0 0-15,0 0 16,0 0-16,0 0 0,0-1 0,0-20 16,0 21-16,21-21 0,0-1 15,-21 1-15,21 0 0,0-1 0,-21 1 16,22 21-16,-1-22 0,0 22 16,-21 0-16,0 0 0,21 21 0,0 0 15,0 0-15,-21 21 16,0 0-1,0 0-15,0 1 0,0 20 0,0 0 16,22-21-16,-22 22 0,0-22 16,21 21-16,-21-21 0,21 22 0,-21-22 15,21 0-15,0 0 0,0-21 0,-21 21 16,22-21-16,-1 0 0,0 0 16,0 0-16,0 0 0,0 0 15,1-21-15,-1 0 0,-21 0 16,21 0-16,0 0 0,0-22 0,-21 22 15,21-21-15,-21 21 0,22-22 0,-22 22 16,21 0-16,-21 0 16,0 0-16,0 42 31,0 0-31,0 0 0,-21 0 16,21 0-16,-22 22 0,22-22 15,-21 0-15,21 0 0,0 0 16,0 1-16,0-1 0,0-42 47</inkml:trace>
  <inkml:trace contextRef="#ctx0" brushRef="#br0" timeOffset="23304.89">13885 3852 0,'0'0'0,"21"0"79</inkml:trace>
  <inkml:trace contextRef="#ctx0" brushRef="#br0" timeOffset="23813.1">14203 4001 0,'0'0'0,"-21"0"0,-22 84 15,43-63-15,0 1 16,0-1-16,-21 0 0,21 0 0,0 0 15,-21 0-15,21 1 0,0-1 16,0 0-16,0 0 16,-21 0-16,21 0 15,-21-21 1,21-21 15,0 0-31,0 0 0,0 0 16,0 0-16,21-22 0,0 22 15,0 0-15,0-21 0,-21 20 0,43-20 16,-22 21-16,0-21 0,0 20 16,21 1-16,-20 0 0,20 0 0,-21 0 15,0 0-15,0 21 0,1 0 0,-1 0 16,0 0-16,0 21 16,-21 21-1,0-21-15,0 0 0,0 22 0,0-22 16,0 21-16,0-21 0,0 22 15,0-22-15,-21 0 0,21 21 0,-21-20 16,21-1-16,-21-21 0,-1 21 16,22 0-16,-21 0 15,21-42 17,0 0-32,0 0 15,21 0-15</inkml:trace>
  <inkml:trace contextRef="#ctx0" brushRef="#br0" timeOffset="24665.01">14901 3556 0,'0'21'31,"0"0"-15,-21 1-16,21-1 0,-21 21 16,21-21-16,0 22 0,0-22 15,-21 21-15,21-21 0,-21 22 0,21-1 16,0-21-16,0 21 0,-22 1 16,22-1-16,-21 0 0,21-20 0,-21 20 15,21-21-15,-21 0 0,21 0 0,0 1 16,0-1-16,0 0 15,0-42 17,0 0-17,0-22-15,0 22 16,21 0-16,0-21 0,-21 20 16,21 1-16,1-21 0,-1 21 0,21-22 15,-21 22-15,0 0 0,1 0 16,-1 0-16,21 0 0,-21-1 0,0 22 15,1-21-15,-1 21 16,0 0-16,0-21 0,0 21 0,-21 21 31,0 0-31,-21 1 16,0-1-16,0-21 0,0 21 16,-22 0-16,22-21 0,0 21 15,-21-21-15,20 0 0,1 21 16,0-21-16,0 0 0,0 0 15,0 0-15,-1 0 16,22-21 0,0 42 46,0 1-62,0-1 0,0 0 16,22 0-16,-1 0 15,-21 0-15,21 1 0,0-1 16,0 0-16,-21 0 0,21-21 16,1 21-16,-22 0 0,21 1 15,0-1-15,0-21 0,0 21 16,0-21-16,1 0 16,-1 0-16,0 0 0,0 0 0,0 0 15,22 0-15,-22 0 0,21 0 16,-21 0-16,0-21 0,22 21 0,-22-21 15,0-1-15,0 22 0,-21-21 0,21 21 16,-21-21 0,-21 21 15,0 0-31,0-21 0,0 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1T02:21:20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16552 0 0,'21'0'16,"1"0"0,-1 0-1</inkml:trace>
  <inkml:trace contextRef="#ctx0" brushRef="#br0" timeOffset="3064.83">1905 6689 0,'0'0'0,"-21"-21"15,0-1 1,21 1 0,-22 21-1,1 0 1,21 21 0,0 1-16,0-1 0,0 21 15,0-21-15,0 22 0,0-1 16,0 21-16,0-20 0,0 20 0,0 1 15,0-1-15,-21 1 0,21 20 16,-21-20-16,21-1 0,-21 1 0,21-1 16,0-20-16,0 20 0,0-20 15,0-22-15,0 21 0,0-21 0,0 0 16,0 1-16,0-44 47,0 1-47,0-21 0,0 21 0,0-22 15</inkml:trace>
  <inkml:trace contextRef="#ctx0" brushRef="#br0" timeOffset="3444.65">1587 6985 0,'0'0'0,"-21"-21"0,-42-43 15,42 43-15,-1 0 16,1-21-16,21 21 0,-21-1 0,21 1 15,0 0-15,0 0 0,0-21 16,21 20-16,0 1 0,1 0 16,-1 0-16,21 0 0,0 0 15,1-1-15,-1 1 0,22 0 0,-22 21 16,21-21-16,-20 0 0,20 21 16,-20 0-16,-1 0 0,21 21 0,-20 0 15,-22 0-15,0 22 0,0-22 16,-21 42-16,0-20 0,-21-1 15,0 21-15,-21-20 0,20 20 0,-20-20 16,0-1-16,-1 21 0,1-20 16,21-22-16,-21 21 0,20-21 0,1 22 15,0-22-15,0 0 0,0-21 16,21 21-16,-21-21 0,42 0 47,0-21-47,0 0 0</inkml:trace>
  <inkml:trace contextRef="#ctx0" brushRef="#br0" timeOffset="4712.88">2519 7281 0,'0'0'16,"21"-84"-1,-21 63-15,0-22 16,0 22-16,0 0 0,-21 0 16,0 0-16,21-1 0,-22 1 0,1 0 15,0 0-15,0 21 0,0 0 16,0-21-16,-22 21 0,22 0 0,0 0 15,-21 21-15,20-21 0,1 21 16,-21 0-16,21 0 0,0 22 0,-1-1 16,1 0-16,0 1 15,0 20-15,0-20 0,21 20 0,0-21 16,-21 1-16,21-1 0,0 0 16,0 1-16,0-22 0,0 21 0,0-21 15,21 1-15,0-1 16,0-21-16,0 0 0,0 0 0,22 0 15,-22 0-15,0-21 0,21-1 16,-20 1-16,20 0 0,-21 0 0,0 0 16,0-22-16,22 1 0,-43 0 15,21-1-15,0 1 0,0 0 0,-21-1 16,21 1-16,-21 0 0,0 21 16,0-22-16,22 22 0,-22 0 15,0 0-15,0 0 0,0-1 16,0 44 15,0-1-31,0 0 0,0 21 16,-22-21-16,22 22 0,-21-1 0,21 0 15,0 1-15,0 20 0,-21-20 16,21-22-16,0 21 0,0 0 0,0-20 16,0 20-16,0-21 0,0 0 15,21 0-15,0-21 0,1 22 16,-1-22-16,0 0 0,0 0 0,0 0 15,22 0-15,-22 0 0,0-22 16,21 1-16,-21 0 0,22 0 0,-22 0 16,21-22-16,-21 1 0,1 0 15,-1-1-15,0 1 0,0 0 0,0-1 16,0 1-16,-21 0 0,0 21 16,0-1-16,0 1 0,0 0 0,-21 21 31,0 0-31,0 0 0,0 0 0,0 21 15,-1 0-15,1-21 16,21 22-16,-21-1 0,21 0 16,0 0-16,0 0 0,0 0 15,21 1-15,0-1 16,1-21-16,-1 21 0,0-21 0,-21 21 16,21 0-16,0-21 0,0 21 15,1 1-15,-22-1 0,21 0 0,-21 0 16,21 0-16,-21 0 0,21 1 15,-21-1-15,21 0 0,-21 0 16,21-21-16,1 0 0,-1 21 16,0-21-16,0 0 15,0 0-15,0 0 0,1 0 0,-1-21 16,0 21-16,0-21 16,0 0-16,0 0 0,1-22 0,-1 22 15,0-21-15,0-22 0,0 22 0,0 0 16,1-22-16,-1 1 0,0 20 15,0-20-15,0 20 0,0 1 0,-21 0 16,0-1-16,0 1 0,22 21 16,-22-21-16,0 20 0,0 1 0,0-21 15,0 21-15,0 0 16,-22 21-16,1 0 16,21 21-16,-21 0 15,21 0-15,-21 0 0,21 22 0,-21-22 16,21 21-16,0 0 0,0 1 15,-21 20-15,21-20 0,-22 20 16,22-21-16,0 22 0,0-22 0,0 1 16,0-1-16,0 0 0,0 1 15,0-1-15,0-21 0,0 0 0,22 0 16,-1 1-16,0-1 0,0-21 16,0 21-16,0-21 0,1 0 15,-1 0-15,0 0 0,0 0 0,0 0 16,0-21-16,1 21 0,-1-21 15,0-1-15,-21 1 0,21 0 0,-21 0 16,0 0-16</inkml:trace>
  <inkml:trace contextRef="#ctx0" brushRef="#br0" timeOffset="4931.85">3365 7176 0,'0'0'0,"-21"0"0,42 0 32,1 0-32,-1 0 0,21-22 15,-21 22-15,22-21 0,-1 21 16,0-21-16,1 21 0,-1-21 16,0 21-16,1-21 0,-1 21 0,-21 0 15,0-21-15,0 21 0,1 0 16,-1 0-16</inkml:trace>
  <inkml:trace contextRef="#ctx0" brushRef="#br0" timeOffset="6200.7">5270 6879 0,'0'0'0,"-21"-63"16,0 63-16,21-21 16,-21 21-1,0 0-15,0 0 0,-1 0 16,1 21-16,0 0 15,0 0-15,21 0 0,-21 0 16,0 22-16,-1-1 0,22-21 0,-21 22 16,0 20-16,21-21 0,0 1 0,0-1 15,0 0-15,0 1 16,0-1-16,0-21 0,0 0 0,0 22 16,21-43-16,0 21 0,22 0 15,-22-21-15,0 0 0,0 0 0,0 0 16,22 0-16,-22 0 0,0-21 0,21 0 15,-20 0-15,20-1 0,-21 1 16,21-21-16,-20 21 0,-1-22 0,0 1 16,0 0-16,-21-1 0,0 1 0,0 0 15,0-1-15,0 1 0,-21 21 16,0-21-16,-22-1 0,22 22 0,-21 0 16,21 0-16,-22 0 0,22 21 15,-21 0-15,0-22 0,20 22 0,1 0 16,-21 0-16,21 0 0,0 0 15,-1 0-15,22 22 0,-21-22 16,21 21-16,0 0 16,21-21-1,1 21-15,-1-21 0,0 0 0,21 0 16,-21 0-16,43 0 0,-22 0 0,22 0 16,-22 0-16,43 0 0,-22-21 15,1 21-15,20-21 0,-20 0 0,21-1 16,-22 1-16,1-21 0,-1 21 15,1 0-15,-22-1 0,0 1 0,1 0 16,-22 0-16,0 0 0,0 0 16,-21-1-16,0 1 0,0 0 15,0 0-15,-21 21 16,0 0 0,0 0-16,-1 0 15,1 21-15,0 0 0,21 0 0,-21 1 16,0 20-16,21 0 0,-21 1 15,-1-1-15,22 0 0,-21 1 0,0 20 16,0-21-16,21 22 0,-21-1 16,0 1-16,-1-1 0,22 1 0,-21 21 15,0-22-15,21 1 0,-21-1 0,21 22 16,-21-22-16,21 1 16,0 20-16,-21-20 0,21 21 0,-22-22 15,22 22-15,0-22 0,-21 22 0,21-22 16,0 1-16,0-1 0,0 1 15,0-1-15,0-20 0,-21 20 0,21-20 16,0 20-16,-21-21 0,21 1 0,0-22 16,0 21-16,-21-21 0,21 1 15,-21-1-15,21 0 0,-22-21 16,1 0-16,0 0 0,0 0 16,0 0-16,0-21 0,-1 0 15,1-1-15,-21-20 0,21 21 16,-22-21-16,22-1 0,-21 1 0,21 0 15,-22-22-15,22 22 0,0-22 0,21 22 16,-21-22-16,21 22 0,-21-21 16,21-1-16,0 22 0,0-22 0,0 22 15,0 0-15,0-1 0,0 1 16,21 0-16,0-1 0,0 1 0,0 21 16,1-22-16,20 22 0,-21-21 0,21 0 15,1 20-15,-1 1 0,0-21 16,1 21-16,-1 0 0,-21-22 0,22 22 15,-1 0-15,0 0 0</inkml:trace>
  <inkml:trace contextRef="#ctx0" brushRef="#br0" timeOffset="6516.4">6752 7049 0,'0'0'0,"0"-22"31,0 1-31,0 42 16,0 1-1,-21-22-15,0 42 0,0-21 0,21 21 16,0-20-16,-22 20 0,1 0 15,21-21-15,-21 22 0,21-1 0,0-21 16,0 0-16,0 1 0,0-1 0,0 0 16,0 0-16,0-42 31,0 0-31</inkml:trace>
  <inkml:trace contextRef="#ctx0" brushRef="#br0" timeOffset="6935.75">6816 6710 0,'0'0'16,"-22"0"-16,-41 21 15,42 0-15,0 0 0,21 1 16,0-1-16,0 0 15,0 0-15,21 0 32,0-21-32,0 0 0,0 0 15,0 0-15,1 0 0,-1 0 0,0 0 16,0-21-16,0 21 0,0-21 0,1 21 16,-1-21-16,-21 0 0,21-1 15,-21 1-15,21-21 0,-21 21 0,0 0 16,0-1-16,0 1 0,0 0 15,0 0-15,-21 21 0,0 0 16,-22 0-16,22 0 0,0 0 16,0 0-16,-21 0 0,20 21 15,1 0-15,0 0 0,21 1 16,0-1-16,0 0 16,0 0-16,0 0 15,21-21-15,0 0 16,1 0-16</inkml:trace>
  <inkml:trace contextRef="#ctx0" brushRef="#br0" timeOffset="7368.31">7429 6308 0,'0'-21'32,"0"42"-17,-21 0 1,21 21-16,0-21 16,0 1-16,-21 20 0,21 0 0,0 1 0,-21-1 15,21 0-15,0 22 0,-21-22 16,21 0-16,0 1 0,0-1 0,0 0 15,-21 1-15,21-1 0,0 0 0,0 1 16,-22-1-16,22 0 16,0 1-16,0-22 0,0 21 0,0 1 15,0-22-15,0 0 0,0 0 0,0 21 16,0-20-16,0-1 16,0 0-16,0 0 0,22-21 15,-1 0 1,0 0-1,0-21-15,0 0 16,0 0-16,-21-1 0,22 1 16,-1 0-16,-21 0 0,21 0 15,0 0-15,-21-22 0</inkml:trace>
  <inkml:trace contextRef="#ctx0" brushRef="#br0" timeOffset="7696.81">7302 6837 0,'22'0'31,"-1"0"-31,0-21 0,0 21 15,21 0-15,-20-21 0,20 21 0,0-22 16,1 22-16,-22-21 0,21 21 0,0 0 16,-20-21-16,20 21 0,-21 0 15,0 0-15,0 0 0,1-21 0,-44 21 63,1 21-63,0-21 15</inkml:trace>
  <inkml:trace contextRef="#ctx0" brushRef="#br0" timeOffset="8667.84">2307 8234 0,'0'0'0,"-42"0"0,-85 0 16,106 0-16,-1 0 16,-20 0-16,21 0 0,0 0 0,0 0 15,-1 0-15,1 0 16,0 0-16,21-21 47,21 21-32,0 0-15,22 0 16,-22 0-16,21 0 0,1 0 0,20 0 16,-21-21-16,43 21 0,-21 0 0,20 0 15,-20 0-15,20 0 0,1-22 16,0 22-16,21 0 0,-22 0 0,1 0 15,21 0-15,-22 0 0,22 0 0,0 0 16,0 0-16,0 0 0,0 0 16,-1 0-16,1 0 0,21 0 0,-21 0 15,21 0-15,0 0 0,0 0 0,-21 0 16,21 0-16,0 0 16,0-21-16,0 21 0,0 0 0,21 0 15,-21 0-15,0 0 0,21 0 0,-21 0 16,0-21-16,0 21 0,0 0 15,0 0-15,21 0 0,-21-21 0,-21 21 16,21 0-16,0 0 0,0 0 0,-21-21 16,21 21-16,-21-21 0,21 21 0,-21 0 15,0 0-15,-22-22 0,22 22 16,-21 0-16,-22 0 0,22 0 0,-22-21 16,1 21-16,-1 0 0,-20 0 0,-1 0 15,0 0-15,1 0 16,-22 0-16,21 0 0,-21 0 0,1 0 15,-1 0-15,0 0 16,0 0 0,-21-21 15</inkml:trace>
  <inkml:trace contextRef="#ctx0" brushRef="#br0" timeOffset="9332.52">8805 8128 0,'0'0'0,"-21"21"16,0-21-16,21 21 125,21-21 281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1T02:33:39.3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4995 2117 0,'21'21'47,"1"-21"-47</inkml:trace>
  <inkml:trace contextRef="#ctx0" brushRef="#br0" timeOffset="303.82">5249 2138 0,'0'-21'16,"21"21"-16,-21-21 31</inkml:trace>
  <inkml:trace contextRef="#ctx0" brushRef="#br0" timeOffset="412.23">5249 2074 0</inkml:trace>
  <inkml:trace contextRef="#ctx0" brushRef="#br0" timeOffset="1632.1">5715 1058 0,'0'0'0,"21"0"16,-21-21 0,0 0-16,21 21 15,-21-21 1,21 21-16,-21-21 15,0 0-15,0-1 16,0 1 0,0 0-16,0 0 0,0 0 15,0 0-15,-21-1 16,0 22-16,0-21 16,0 21-16,0 0 0,-1-21 15,-20 21-15,21 0 0,0 0 16,0 0-16,-22 0 0,22 0 0,0 0 15,0 0-15,-22 0 0,22 21 16,0-21-16,0 21 0,0-21 16,0 22-16,-22-1 0,22 0 0,0 0 15,0 21-15,-22-20 0,22 20 16,0-21-16,-21 21 0,21 1 0,-1-1 16,-20-21-16,21 22 0,0-1 15,0 0-15,-1-21 0,1 22 0,0-22 16,0 21-16,0-21 0,21 22 0,-21-1 15,21 0-15,-22 1 16,22-1-16,-21-21 0,21 22 0,0-1 16,0 0-16,0 1 0,0-1 15,0-21-15,0 21 0,0 1 0,0-22 16,21 21-16,1-21 0,-22 1 16,21 20-16,0-21 0,0 0 0,0 0 15,0 1-15,1-1 0,20 0 16,-21 0-16,21-21 0,-20 21 0,20-21 15,-21 0-15,21 21 0,1-21 0,-22 0 16,21 0-16,1 0 0,-1 0 16,0 0-16,22 0 0,-22 0 0,0-21 15,1 21-15,-1-21 0,22 0 16,-22 21-16,0-21 0,1 0 16,-1-1-16,0 22 0,-21-21 0,1 0 15,-1 21-15,0 0 0,0-21 16,-21 0-1,0 0 64,0-1-79,0 1 15,0 0-15,0 0 0</inkml:trace>
  <inkml:trace contextRef="#ctx0" brushRef="#br0" timeOffset="2483.88">7197 1207 0,'0'0'0,"21"0"0,-21-22 15,21 1-15,-21 0 0,21 0 16,0 0-16,0 0 15,-21-1-15,0 1 16,0 0-16,0 0 16,0 0-16,-21 0 15,0 21-15,0 0 16,0 0-16,0 0 0,-1 0 16,1 0-16,0 21 0,-21-21 0,21 21 15,-22 0-15,1 21 0,21-20 16,-22-1-16,1 21 0,21-21 0,-21 22 15,-1-22-15,22 21 0,0-21 16,-21 22-16,20-22 0,22 0 0,-21 0 16,21 0-16,-21 0 0,21 1 15,0-1-15,0 0 0,0 0 16,21-21-16,0 0 0,1 21 16,-1-21-16,21 0 0,-21 0 15,22 0-15,-22 0 0,21 0 0,0 0 16,-20 0-16,20 0 0,0 0 15,-21 0-15,22 0 0,-22 21 0,0 1 16,0-22-16,0 21 0,22-21 16,-22 21-16,0-21 0,-21 21 0,21 0 15,0 0-15,1-21 0,-22 22 16,0-1-16,0 0 0,21 0 0,-21 0 16,0 0-16,0 1 0,0-1 15,0 0-15,0 0 0,0 0 16,-21-21-16,-1 21 0,1 1 0,0-1 15,0-21-15,0 21 0,-22-21 16,22 21-16,-21 0 0,0-21 16,-1 0-16,1 0 0,0 21 0,-1-21 15,-20 0-15,20 0 0,1 0 16,-21 0-16,20 0 0,1 0 0,21 0 16,-22 0-16,22 0 0,-21 0 15,21 0-15,0 0 0,-1 0 0,1 0 16,0 0-1,21-21 32,21 21-47,0-21 0,1 0 16,-1 0-16,0 21 16,21-21-16</inkml:trace>
  <inkml:trace contextRef="#ctx0" brushRef="#br0" timeOffset="3255.87">8721 1270 0,'0'0'0,"21"-21"0,0-21 32,0 20-32,-21 1 0,0 0 15,21 0-15,-21 0 0,21 0 16,-21-1-16,22 1 0,-22 0 16,0 0-16,0 0 15,-22 21-15,1 0 16,-21 0-16,21 0 0,-22 0 0,22 0 15,-21 21-15,0 0 0,-1 0 16,1 0-16,0 1 0,-1-1 16,22 0-16,-21 0 0,-1 21 0,22-20 15,0-1-15,0 0 0,0 0 16,0 0-16,-1 0 0,22 1 0,0-1 16,0 0-16,0 0 15,0 0-15,22-21 16,-1 0-16,0 21 0,0-21 15,0 0-15,0 0 0,22 0 16,-22 0-16,0 0 0,0 0 0,22 0 16,-22 22-16,0-22 0,21 0 15,-21 0-15,1 21 0,20-21 16,-21 21-16,0-21 0,0 21 0,1-21 16,-1 21-16,0 0 0,0 1 15,0-1-15,0 0 0,1 0 16,-1 0-16,-21 0 0,0 1 15,21-1-15,-21 0 0,0 0 0,0 0 16,0 0-16,0 1 0,-21-1 16,0-21-16,-22 21 0,22 0 15,0-21-15,-21 21 0,-1-21 0,1 21 16,0-21-16,-1 0 16,1 0-16,0 22 0,-1-22 0,1 0 0,21 0 15,-22 0-15,1 0 0,0 0 16,21 0-16,-22 0 0,22 0 15,-21 0-15,21-22 0,-1 1 0,1 21 16,0 0-16,0 0 0,0 0 16,0 0-16,21-21 15,-22 21 32</inkml:trace>
  <inkml:trace contextRef="#ctx0" brushRef="#br0" timeOffset="3316.65">8170 1778 0,'43'-21'16</inkml:trace>
  <inkml:trace contextRef="#ctx0" brushRef="#br0" timeOffset="4344.06">11811 1101 0,'0'0'0,"21"0"32,0-21-17,22 21-15,-22-22 0,21 1 16,-21 21-16,22-21 0,-1 0 0,21 0 15,-20-22-15,-1 22 0,0 0 16,1-21-16,-1 21 0,-21-22 16,22 22-16,-22 0 0,0 0 0,0 0 15,0-1-15,-21 1 0,0 0 16,0 0-16,0 0 0,-21 21 0,0-21 16,0-1-16,0 22 0,-22 0 0,1 0 15,0 0-15,-1 0 0,1 0 16,0 0-16,-1 0 0,-20 0 0,20 22 15,-20-22-15,21 21 0,-22 0 16,22 0-16,-1 0 0,1 0 0,0 1 16,-1 20-16,1-21 0,21 21 15,0 1-15,0-22 0,-1 21 16,22-21-16,-21 1 0,21 20 0,0-21 16,0 0-16,0 0 0,0 1 15,21-1-15,1 0 0,-1-21 0,0 21 16,0 0-16,21 0 0,-20 1 15,20-22-15,0 21 0,-21 0 0,22-21 16,-1 21-16,0 0 0,1-21 16,-1 21-16,0 1 0,-20-22 0,20 21 15,0 0-15,-21-21 0,22 21 0,-22 0 16,0 0-16,-21 1 16,0-1-16,0 0 0,0 0 0,-21 0 15,0 0-15,-22 22 16,1-22-16,-21 0 0,20 0 0,-20 0 15,-1 1-15,1-1 0,-22-21 0,22 21 16,-1-21-16,1 0 0,-1 0 16,1 0-16,-1 0 0,22 0 0,-1-21 15,1 0-15,0-1 0,-1 1 16,22-21-16,-21 21 0,21-22 0,21 22 16,-21-21-16,21 21 0,-22 0 0,22-1 15,0 1-15,0 0 0,0 0 16,0 0-16,22 21 31,-1 0-15,0 0-16,0 0 0,0 21 15,0-21-15,1 21 0,-1-21 16,0 0-16</inkml:trace>
  <inkml:trace contextRef="#ctx0" brushRef="#br0" timeOffset="4501.07">12340 1439 0,'0'0'0,"21"0"15</inkml:trace>
  <inkml:trace contextRef="#ctx0" brushRef="#br0" timeOffset="4799.95">12509 1376 0,'43'-21'16,"-22"0"-16,0-1 0,0 1 16,0 0-16,-21 0 15,22 0-15,-22 0 0,0-1 0,0 1 16,0 0 0,-22 21-16,1 0 0,0 0 0,0 0 15,0 21-15,-22-21 0,22 21 16,-21 1-16,21-22 0,0 21 15,-1 21-15,-20-21 0,21 0 0,0 22 16,0-22-16,-1 0 0,22 21 0,0 1 16,-21-22-16,21 21 0,0-21 15,0 22-15,0-22 0,0 21 0,0-21 16,0 1-16,21-1 0,1 0 16,-1-21-16,-21 21 0,21-21 0,0 21 15,21-21-15,-20 0 0,-1 0 0,0 0 16,0 0-16,21-21 0,-20 0 15,-1 0-15,21 0 0,-21-22 0,0 22 16,22-21-16</inkml:trace>
  <inkml:trace contextRef="#ctx0" brushRef="#br0" timeOffset="5223.97">13377 296 0,'0'0'0,"21"-42"15,-21 84 17,0-20-32,-21-1 15,0 21-15,21 0 0,-21 1 0,0-1 16,0 22-16,-1-22 0,22 21 15,-21 1-15,0 21 0,0-22 0,21 1 16,-21-1-16,0 1 0,21-1 16,0-21-16,-22 22 0,1-22 0,21 22 15,-21-22-15,21 0 0,0 1 0,0-1 16,0-21-16,-21 22 0,21-1 16,0-21-16,0 0 0,0 0 0,0 1 15,0-1-15,0 0 16,0-42 15,0 0-15,21-1-16,0 1 0,-21 0 15,21 0-15,1 0 0,-22 0 16,21-1-16,0 1 0</inkml:trace>
  <inkml:trace contextRef="#ctx0" brushRef="#br0" timeOffset="5354.42">13504 1461 0,'0'0'0,"-21"21"16</inkml:trace>
  <inkml:trace contextRef="#ctx0" brushRef="#br0" timeOffset="5659.93">13906 1334 0,'22'-43'15,"-22"22"-15,0 0 16,0 0-16,-22 21 0,1 0 16,0 0-16,0 0 0,-21 0 15,20 0-15,1 0 0,-21 0 0,21 21 16,-22 0-16,22 0 0,-21 0 15,21 1-15,0-1 0,-22 21 0,22-21 16,0 0-16,0 1 0,0 20 0,21-21 16,0 0-16,0 0 0,0 1 15,0-1-15,0 0 0,0 0 0,0 0 16,21 0-16,0-21 16,0 0-16,0 0 0,22 0 15,-22 0-15,0 0 0,21 0 16,-21 0-16,22-21 0,-1 0 15,0 0-15,1 0 0</inkml:trace>
  <inkml:trace contextRef="#ctx0" brushRef="#br0" timeOffset="5992.1">14563 1207 0,'0'0'0,"-22"-43"15,22 22-15,-21 21 16,0 0-16,0 0 0,0 0 16,0 0-16,-1 0 0,-20 21 0,21 0 15,0 1-15,0-1 0,-22 21 16,22-21-16,0 0 0,0 22 0,-22-22 16,22 0-16,21 21 0,-21-20 0,21-1 15,0 21-15,-21-21 0,21 0 16,0 1-16,0 20 0,0-21 0,0 0 15,21 0-15,0-21 0,0 22 16,1-1-16,-1-21 0,0 0 0,0 0 16,0 0-16,22 0 0,-22 0 0,21 0 15,0 0-15,-20-21 16,20-1-16,0 1 0,1 0 0,-22 0 16,21 0-16,0-22 0,1 22 0</inkml:trace>
  <inkml:trace contextRef="#ctx0" brushRef="#br0" timeOffset="6375.96">15494 212 0,'0'0'0,"0"-21"0,-21 21 31,0 0-31,-1 21 16,1 0-16,0 21 16,0-21-16,0 22 0,0-1 0,-1 0 15,-20 1-15,21-1 0,0 22 0,0-1 16,-22 1-16,22-1 0,-21 1 16,21 20-16,-1-20 0,-20 20 0,21-20 15,0-1-15,0-20 0,-1 20 16,22-20-16,-21 20 0,21-21 0,-21 1 15,0-1-15,21 0 0,0-20 16,0 20-16,-21 0 0,21-21 16,0 1-16,-21-1 0,21 0 0,0 0 15,0 0 1,21-21 0,0-21-16,0 0 0,-21-21 15</inkml:trace>
  <inkml:trace contextRef="#ctx0" brushRef="#br0" timeOffset="6439.89">15430 1355 0,'0'-21'16,"22"-1"-16</inkml:trace>
  <inkml:trace contextRef="#ctx0" brushRef="#br0" timeOffset="6892.06">15557 1207 0,'0'0'0,"0"-22"0,0 1 15,-21 21 1,0 0-1,0 21-15,0 1 16,0-22-16,-1 21 0,1 0 16,21 21-16,-21-21 0,0 1 0,0-1 15,0 0-15,21 0 0,0 0 16,0 22-16,0-22 0,0 0 16,0 0-16,0 0 0,0 0 0,0 1 15,21-1 1,0-21-16,0 0 0,0 0 0,0 0 15,22 0-15,-22 0 0,0 0 0,0 0 16,0-21-16,22-1 0,-22 22 16,0-21-16,0 0 0,0-21 0,1 21 15,-1-22-15,0 22 0,-21-21 16,0-1-16,0 1 0,0 0 0,0 21 16,0-22-16,0 22 0,0 0 0,-21 0 15,0 0-15,-1-1 0,-20 22 16,21 0-16,-21 0 0,20 0 0,-20 22 15,0-1-15,21 0 0,-22 0 16,22 0-16,-21 0 0,21 1 16,-1-1-16,1 21 0,0-21 0,21 0 15,0 1-15,0-1 0,0 0 16,0 0-16,0 0 0,21 0 0,0-21 16,1 22-16,-1-22 0,21 0 15,-21 0-15,0 0 0,22 0 0,-1 0 16,-21 0-16</inkml:trace>
  <inkml:trace contextRef="#ctx0" brushRef="#br0" timeOffset="7008.98">16087 1164 0,'0'0'0,"-22"0"0</inkml:trace>
  <inkml:trace contextRef="#ctx0" brushRef="#br0" timeOffset="7387.7">16044 3556 0,'0'0'0,"0"-1736"16,21 1546-16,1 42 16,-1 21-16,-21 42 0,21 22 15,0-1-15,21 43 0,-20-21 0,-1 42 16,0-22-16,0 22 0,21 0 16,-20 0-16,-1 0 0,0 22 0,0-1 15,0 0-15,0 0 0,-21 0 16,0 0-16,0 1 0,0 20 15,0-21-15,0 0 0,0 22 0,0-22 16,0 21-16,-21-21 0,0 0 16,0 22-16,-21-22 0,20 0 0,1 0 15,0 0-15,-21 1 0,21-1 0,-1-21 16,1 0-16,21 21 0,-21-21 16,21-21-1,0 0-15,0-1 16,0 1-16,0 0 0,0 0 0,0 0 15,21-22-15,0 22 0,1-21 0,-1 0 16,-21-1-16,21 22 16,0-21-16,0 21 0,0-1 0,1-20 15,-1 21-15,0 0 0,0 0 16,0 21-16,0-22 0,1 1 0,-1 0 16,0 0-16,0 21 0,0-21 0,0 0 15,1-1-15,-1 1 16</inkml:trace>
  <inkml:trace contextRef="#ctx0" brushRef="#br0" timeOffset="7864.11">14944 508 0,'0'0'0,"-43"0"16,64 0-1,1 0 1,-1 21-16,0-21 0,21 0 0,1 0 16,20 0-16,1 0 0,-1 0 15,22 0-15,-1 0 0,1 0 0,-21 0 16,20 0-16,1 0 0,0 0 16,-1 0-16,-20 0 0,20 0 0,1 0 15,-21 0-15,-1 0 0,1 0 16,-22 0-16,21 0 0,-41 0 0,20 0 15,-21 0-15,0 0 0,0 0 16,1-21-16,-44 42 31,1-21-31,0 0 16,0 0-16,0 0 16,0 0-16</inkml:trace>
  <inkml:trace contextRef="#ctx0" brushRef="#br0" timeOffset="8747.91">13716 1355 0,'0'0'0,"-21"0"0,21 21 16,-21-21-1,-1 21-15,22 0 16,22-21 46,-1 0-62,0 0 0,21 0 16,-21 0-16,1 0 0,20-21 0,-21 21 16,21-21-16,-20 21 15,20-21-15,-21 21 0,0-21 0,0 21 16,-21-22-16,0 1 15,0 0-15,-21 21 16,0-21-16,0 21 0,0 0 16,0 0-16,-1 0 0,1 0 15,0 0-15,0 0 0,0 0 0,0 0 16,-1 21-16,1 0 16</inkml:trace>
  <inkml:trace contextRef="#ctx0" brushRef="#br0" timeOffset="8820.28">13652 1503 0,'-21'21'0</inkml:trace>
  <inkml:trace contextRef="#ctx0" brushRef="#br0" timeOffset="9569.76">4868 2328 0,'0'0'0,"-21"0"0,-64 0 16</inkml:trace>
  <inkml:trace contextRef="#ctx0" brushRef="#br0" timeOffset="9747.86">4614 2413 0,'148'0'32,"-105"0"-32,-1 0 0,0-21 0,22 21 15,-1 0-15,1 0 0,-1-21 0,1 21 16,-1 0-16,1 0 0,21 0 0,-22 0 16,22 0-16,-1 0 0</inkml:trace>
  <inkml:trace contextRef="#ctx0" brushRef="#br0" timeOffset="10360.82">17145 2286 0,'-191'0'16</inkml:trace>
  <inkml:trace contextRef="#ctx0" brushRef="#br0" timeOffset="12127.79">4974 2392 0,'0'0'16,"-21"0"-16,-127 0 15,105 0-15,22 0 16,0 0-16,-21 0 0,21 0 15,-1 0-15,1-21 0,0 21 16,0 0-16,0 0 0,0 0 16,42-21 15,0 21-15,0 0-16,0 0 0,0 0 15,1 0-15,-1 0 0,0 0 0,0 0 16,21 0-16,-20 0 0,20 0 15,-21 0-15,21 0 0,1 0 0,-1 0 16,0 0-16,1 0 0,-1 0 0,0 0 16,22 0-16,-22 0 0,22 0 15,-22 0-15,22 0 0,-1 0 16,1 0-16,20 0 0,-20 0 0,-1 0 16,1 0-16,20 0 0,-20 0 15,-1 0-15,22 0 0,-21 0 0,-1 0 16,22 0-16,-1 0 0,-20 0 0,21 0 15,-1 0-15,1 0 0,0 0 16,-1 0-16,1 0 0,0 0 0,-1 0 16,1 0-16,0 0 0,-1 0 0,22 0 15,-21 0-15,21 0 0,-22 0 16,22 0-16,0 0 0,-21 0 0,20 0 16,1 0-16,0 0 0,0 0 0,0 0 15,21 0-15,-21 0 16,-1 0-16,22 0 0,-21 0 0,0 0 15,21 0-15,-21 0 0,21 0 0,0 0 16,0 0-16,0 0 0,-21 0 16,21 0-16,0 0 0,-21 0 0,21 0 15,0 0-15,-22 0 0,22 0 0,-21 0 16,0 0-16,21 0 0,-21 0 16,0 0-16,0 0 0,21 0 0,-22 0 15,22-22-15,-21 22 0,0 0 0,21 0 16,-21 0-16,0 0 0,0-21 15,21 21-15,0 0 0,-22 0 0,22 0 16,-21 0-16,21 0 0,-21 0 16,0 0-16,21 0 0,-21 0 0,0 0 15,21 0-15,-22 0 0,1 0 16,0 0-16,0-21 0,0 21 0,0 0 16,-1 0-16,1 0 0,21 0 0,-21 0 15,0 0-15,0 0 0,0 0 16,-22 0-16,22 0 0,0 0 0,-21 0 15,20 0-15,-20 0 0,21 0 0,-21 0 16,-1 0-16,1 0 0,0 0 16,-1 0-16,1 0 0,-22 0 0,22 0 15,-21 0-15,-1 0 0,1 0 16,-1 0-16,1 0 0,-22-21 16,21 21-16,1 0 0,-22 0 0,1 0 15,-1 0-15,0 0 0,1 0 0,-22 0 16,21 0-16,-21 0 0,0 0 15,1 0 1,-1 0 15,0 0-31,0 0 16,0 0-16,-21-21 0,21 21 16,-42 0-1,0 0-15</inkml:trace>
  <inkml:trace contextRef="#ctx0" brushRef="#br0" timeOffset="13436.93">5567 2371 0,'0'0'0,"-21"0"16,-64 0 0,106 21 31,0-21-47,0 0 15,1 0-15,20 0 0,-21 21 16,0-21-16,22 0 0,-22 0 0,21 21 15,0-21-15,1 0 0,20 0 0,-20 0 16,20 0-16,-21 0 0,22 0 16,-1 0-16,1 0 0,21 0 0,-22 0 15,22 0-15,-1 0 0,22 0 16,-21 0-16,21 0 0,-22 0 16,22 0-16,-21 0 0,21 0 0,-22 0 15,22 0-15,0 0 0,0 0 0,21 0 16,-21 0-16,0 0 0,-1 0 15,1 0-15,0 0 0,21 0 0,-21 0 16,21 0-16,0 0 0,-21 0 16,21 0-16,0 0 0,0 0 0,0 0 15,0 0-15,21 0 0,-21 0 0,21 0 16,0 0-16,0 0 0,-21 0 16,22 21-16,-1-21 0,0 22 0,0-22 15,0 0-15,0 0 0,1 21 0,-1-21 16,0 0-16,0 0 0,0 0 15,0 21-15,1-21 0,-1 0 16,21 0-16,-21 0 0,0 0 0,1 0 16,-1 0-16,0 0 0,-21 0 15,21 0-15,0 0 0,0 0 0,1 0 16,-1 0-16,-21 0 0,21 0 0,0 0 16,-21 0-16,21 0 0,0 0 15,1 0-15,-1 0 0,-21 0 0,21 0 16,-21 0-16,0 0 0,21 0 0,-21 0 15,0 0-15,0-21 16,-21 21-16,0 0 0,0-21 0,-1 21 16,-20 0-16,21 0 0,-21-22 0,-1 22 15,1 0-15,-22 0 0,1 0 16,-1-21-16,1 21 0,-1 0 0,-20 0 16,-1 0-16,0 0 0,1-21 0,-22 21 15,0 0-15,0 0 0,0 0 16,1 0-16,-22-21 0,-22 21 15,1-21-15,0 0 16,-21 21-16,-1-22 0,1 22 16</inkml:trace>
  <inkml:trace contextRef="#ctx0" brushRef="#br0" timeOffset="14631.62">12446 1439 0,'21'0'63,"0"-21"-63,0 0 15,1 21-15,-1 0 0,-21-21 16,21 21-16,0-21 0,0 21 15,0-21-15,1-1 16,-1 22-16,-21-21 0,21 0 16,-21 0-16,0 0 15,0 0-15,0-1 0,0 1 16,0 0 0,-21 21-1,0 0 1,-1 0-16,1 0 0,0 0 15,0 0-15,0 21 0,0-21 16,-1 0-16,22 21 0,-21-21 16,0 22-16,0-1 0,0 0 15,0-21 1,21 21-16,-22 0 0,1-21 0,0 21 16,21 1-16,-21-1 0,0-21 0,21 21 15,0 0-15,-21 0 0,-1 0 16,22 1-16,0-1 0,0 0 15,0 0-15,0 0 16,0 0-16,0 1 0,0-1 16,0 0-16,22 0 0,-1-21 15,0 0-15,0 21 0,0-21 16,0 0-16,22 0 0,-22 0 0,0 0 16,0 0-16,0 0 0,1-21 15,-1 0-15,0 21 0</inkml:trace>
  <inkml:trace contextRef="#ctx0" brushRef="#br0" timeOffset="15724.11">13589 1397 0,'0'0'0,"21"0"0,0 0 0,0 0 16,1 0-16,-1 0 0,0 0 15,-21-21-15,21 21 0,-21-21 16,21 21 0,0-21-16,-21-1 15,0 1-15,0 0 16,22 21-16,-22-21 15,0 0 1,0 0 0,-22 21-1,1 0 1,0 0-16,0 0 16,0 0-16,0 0 0,-1 0 15,1 0-15,0 0 16,0 21-16,0 0 0,0-21 15,-1 21-15,1 0 0,0-21 16,0 21-16,0 1 0,0-1 16,21 0-16,-22-21 0,22 21 15,0 0-15,-21 0 0,0 1 16,21-1-16,0 0 0,0 0 16,0 0-16,0 0 15,0 1-15,0-1 0,0 0 16,21 0-16,0-21 0,1 21 15,-1-21-15,0 0 16,0 0-16,0 0 0,0 0 16,22 0-16,-22 0 0,0 0 0,0-21 15,22 21-15,-22-21 0,0 0 16,21 21-16,-21-21 0</inkml:trace>
  <inkml:trace contextRef="#ctx0" brushRef="#br0" timeOffset="16384.22">14584 1143 0,'0'-21'31,"0"0"-15,-21 21-1,-1 0 1,1 0-16,0 0 15,0 0-15,0 0 0,0 0 0,-1 21 16,1-21-16,0 21 0,0-21 16,0 21-16,0 0 0,-1-21 0,1 22 15,0-1-15,0 0 0,0 0 16,0 0-16,-1 0 0,1 1 0,21-1 16,0 0-16,-21 0 0,21 0 0,0 0 15,0 1-15,0-1 0,0 0 16,0 0-16,0 0 0,0 0 15,0 1-15,21-22 16,0 21-16,1-21 16,-1 0-16,0 0 0,0 0 0,0 0 15,22 0-15,-22 0 0,21-21 16,-21 21-16,22-22 0,-22 22 0,21 0 16,0-21-16,-20 21 0,20-21 0,-21 0 15,21 21-15,-20 0 0</inkml:trace>
  <inkml:trace contextRef="#ctx0" brushRef="#br0" timeOffset="17239.96">15515 1122 0,'-21'0'16,"0"0"-16,0 21 15,-1-21-15,1 0 0,21 21 16,-21-21-16,0 21 0,0 1 15,0-1-15,-1-21 0,1 21 0,21 0 16,-21 0-16,0 0 0,0 1 0,0-1 16,21 0-16,-22 0 0,22 0 15,0 0-15,0 1 16,0-1-16,22 0 16,-1-21-16,0 0 15,0 0-15,21 0 0,-20 0 0,-1 21 16,0-21-16,0 0 0,0 0 15,22 0-15,-22 0 0,0 0 0,0 0 16,0-21-16,0 21 0,1-21 0,-1 21 16,-21-21-16,21 21 0,0-22 15,0 1-15,0 0 0,-21 0 0,22 0 16,-1 0-16,0-1 0,-21 1 0,0-21 16,21 21-16,-21 0 0,0-1 15,0 1-15,0 0 0,0 0 16,0 0-16,-21 0 0,0 21 15,0 0-15,-1 0 0,1-22 0,0 22 16,0 0-16,0 0 0,0 0 0,-1 22 16,1-22-16,0 21 0,21 0 15,-21 0-15,21 0 0,0 0 16,0 1 0,0-1-16</inkml:trace>
  <inkml:trace contextRef="#ctx0" brushRef="#br0" timeOffset="18128.03">15981 1058 0,'21'22'63,"0"-22"-63,0 21 16,0-21-16,1 21 0,20 0 15,-21 0-15,0-21 16,0 21-16,1 1 0,-1-1 15,0 0-15,-21 0 0,21 0 0,0 0 16,0 1-16,1-1 0,-22 0 0,21 0 16,-21 0-16,21 0 0,-21 1 15,0-1-15,0 0 0,0 0 0,0 0 16,0 0-16,0 1 0,0-1 16,0 0-16,-42 0 0,20 0 15,1 0-15,0-21 0,0 22 0,0-22 16,0 0-16,-1 0 15,1 0-15,0 0 16,21-22 0,0 1-1,0 0-15,21 0 0,-21 0 0,21 0 16,1-22-16,20 22 0,-21-21 16,21 21-16,-20-22 0,20 1 0,-21 0 15,21-1-15,-20 1 0,20 21 16,-21-22-16,21 1 0,-20 0 0,20 21 15,-21-22-15,0 22 0,0 0 16,1 0-16,-1 0 0,0 21 0,-21-22 16,21 1-16,0 21 0,-21-21 15,21 21-15,-21 21 78,0 0-62,0 1 0,0-1 15,-21-21-31,0 21 16,0-21-16,0 0 15,21 21-15</inkml:trace>
  <inkml:trace contextRef="#ctx0" brushRef="#br0" timeOffset="18892.09">15938 1207 0,'0'-22'16,"0"1"-1,-21 0 1,42 21 15,1 0-31,-1 0 0,0 21 16,0-21-16,21 21 0,-20-21 15,20 22-15,0-22 0,-21 21 0,22-21 16,-1 21-16,-21-21 0,0 21 16,22-21-16,-22 21 0,0 0 0,0 1 15,-21-1-15,0 0 16,0 0-16,0 0 16,0 0-16,0 1 0,-21-1 0,21 0 15,-21 0-15,0 0 0,0 0 16,-1 1-16,1-1 0,21 0 0,-21-21 15,0 21-15,0 0 0,0-21 16,21 21-16,-22-21 0,1 0 16,0 0-1,0 0-15,21-21 16,-21 0-16,21 0 0,0 0 16,0 0-16,0-1 15,0-20-15,21 21 0,0 0 16,0 0-16,0-22 0,1 1 0,20 21 15,-21-22-15,21 22 0,-20-21 16,20 0-16,0 20 0,-21-20 0,22 21 16,-1-21-16,0 20 0,-20 1 15,-1-21-15,21 21 0,-21 0 0,0 21 16,1-22-16,-1 1 0,0 21 16,0 0-16,-21-21 0,21 21 0,-42 0 62,21 21-62,-21-21 0,21 21 31,0 1 16,0-1-31</inkml:trace>
  <inkml:trace contextRef="#ctx0" brushRef="#br0" timeOffset="50123.26">5461 2350 0</inkml:trace>
  <inkml:trace contextRef="#ctx0" brushRef="#br0" timeOffset="71008.21">995 3471 0,'0'22'47,"0"-1"-16,21-21 16,0 0-47,0-21 16,0 21-16,1-22 0,-1 1 15,0 21-15,0-21 0,0 0 0,0 0 16,1 0-16,-22-1 0,21 1 16,-21 0-16,0 0 0,0 0 15,0 0-15,0-1 0,0 1 16,-21 21-16,-1 0 0,1 0 16,0 0-16,0 0 0,0 0 0,0 21 15,-1-21-15,-20 22 16,21 20-16,0-21 0,-22 0 15,22 22-15,-21-22 0,21 21 0,0-21 16,-1 22-16,1-22 0,0 21 16,0-21-16,0 22 0,21-22 0,-21 0 15,21 0-15,0 0 0,0 0 16,0 1-16,21-22 0,0 21 0,21 0 16,-21-21-16,1 21 15,-1-21-15,21 0 0,-21 0 16,22 21-16,-1 0 0,0-21 0,-21 22 15,22-22-15,-1 21 0,-21 0 16,22 0-16,-22 0 0,0 0 16,0 1-16,0-1 0,-21 0 15,0 0-15,0 21 0,-21-20 0,0-1 16,-21 21-16,-1-21 0,1 0 16,0 22-16,-22-22 0,1 0 0,-1-21 15,22 21-15,-22-21 0,1 0 16,-1 0-16,22 0 0,-22 0 0,22-21 15,0 21-15,-1-21 0,1 0 16,21 0-16,-21-1 0,20 1 16,22 0-16,0 0 0,0-21 0,0 20 15,0 1-15,0 0 16,22 0-16,20 0 0,-21 0 16,0 21-16,22-22 0,-1 1 15,-21 21-15,21 0 0,-20-21 0</inkml:trace>
  <inkml:trace contextRef="#ctx0" brushRef="#br0" timeOffset="71780.03">1566 3831 0,'-21'0'15,"21"21"-15,-21 1 0,0-1 0,0 0 16,21 0-16,0 0 0,-22 0 16,22 22-16,-21-22 0,21 0 15,0 0-15,0 22 0,0-22 0,0 0 16,0 0-16,0 0 0,0 0 15,21 1-15,1-22 16,-1 0-16,0 0 0,0 0 16,0 0-16,22 0 0,-22 0 0,21-22 15,-21 1-15,22 0 0,-1 0 16,-21 0-16,0 0 0,0-1 0,22 1 16,-22-21-16,-21 21 0,21 0 15,0-1-15,-21 1 0,0 0 0,0 0 16,0 0-16,21 21 0,-21-21 15,0-1-15,-21 44 63,21-1-63,0 0 0,0 21 0,0-21 16,0 22-16,0-1 0,-21 0 15,21 1-15,0-1 0,-21 0 0,21 22 16,0-22-16,0 22 0,0-1 15,0-20-15,-21 20 0,21 1 0,-21-1 16,21 1-16,-22-1 0,22 1 16,0-1-16,0 1 0,-21-1 0,0 1 15,0-1-15,21-21 0,-21 22 16,0-22-16,-22 1 0,22-1 0,-21 0 16,21 1-16,-22-22 0,1 0 15,0 0-15,-1 0 0,1 0 16,0-21-16,-22 0 0,1 0 15,-1 0-15,1-21 0,-22 0 0,21 0 16,1 0-16,-22-22 0,43 22 16,-22-21-16,1 0 0,21-1 0,20 1 15,1 0-15,0-1 0,21 1 16,0 0-16,0-1 0,0 1 0,0 0 16,21-1-16,0 1 0,1 0 15,20-1-15,0 1 0,1 0 0,-1-1 16,0 1-16,1 0 0,-1-1 15</inkml:trace>
  <inkml:trace contextRef="#ctx0" brushRef="#br0" timeOffset="72367.14">2117 3789 0,'0'0'0,"-22"63"31,22-41-31,0-1 0,-21 0 0,21 21 16,0-21-16,0 22 0,0-22 0,0 21 15,-21-21-15,21 22 0,0-22 16,-21 0-16,21 0 0,0 0 0,0 1 16,0-1-16,0 0 15,-21-21-15,21-21 32,0 0-32,0-1 0,0 1 0,0 0 15,0-21-15,0 21 16,0-22-16,21 1 0,-21 21 0,21-22 15,0 1-15,22 21 0,-22-21 16,0 20-16,21 1 0,1-21 0,-22 21 16,21 0-16,0 21 0,1-22 15,-1 22-15,0 0 0,-20 0 0,20 0 16,-21 0-16,0 22 0,0-1 16,1-21-16,-1 42 0,-21-21 0,0 0 15,0 22-15,0-22 0,0 21 16,0-21-16,0 22 0,0-22 0,-21 21 15,-1-21-15,1 1 0,21-1 16,-21 0-16,0 0 16,0-21-16,21-21 31,0 0-15,0 0-16,21-1 0,0 1 0</inkml:trace>
  <inkml:trace contextRef="#ctx0" brushRef="#br0" timeOffset="72655.64">3006 3429 0,'0'64'31,"0"-43"-31,0 0 0,0 21 0,0 1 15,-22-22-15,22 21 0,-21 0 16,21 1-16,0-1 0,0 0 0,-21 22 16,21-22-16,-21 1 0,21-1 0,-21-21 15,21 21-15,0 1 0,0-22 16,0 0-16,0 0 0,0 0 0,0 1 16,21-22 15,-21-22-31,21 1 0,-21 0 15,21 0-15</inkml:trace>
  <inkml:trace contextRef="#ctx0" brushRef="#br0" timeOffset="72872.02">2879 3831 0,'0'-21'31,"21"21"-31,0 0 16,0 0-16,0 0 16,0 0-16,1-21 0,-1 21 15,0 0-15,0 0 0,0 0 0,0 0 16,1-21-16,-1 21 16,0 0-1</inkml:trace>
  <inkml:trace contextRef="#ctx0" brushRef="#br0" timeOffset="73459.95">3662 4085 0,'0'0'15,"0"-21"-15,21 21 0,0-21 0,0 0 16,0 0-16,-21-1 0,22 1 0,-1 0 16,-21-21-16,0 21 0,0-1 0,0-20 15,0 21-15,0 0 0,0 0 16,0-1-16,-21 1 0,-1 21 0,1 0 16,0 0-16,0 0 0,0 0 15,-22 0-15,22 0 0,-21 21 16,21 1-16,-22-1 0,22 0 15,-21 0-15,21 21 0,0-20 0,-1 20 16,1 0-16,0-21 0,0 22 16,21-1-16,-21-21 0,21 0 0,0 22 15,0-22-15,0 0 0,21 0 0,0-21 16,0 21-16,0-21 0,1 0 16,20 0-16,-21 0 0,21 0 0,-20-21 15,20 0-15,-21 0 0,21 0 16,-20 0-16,-1-1 0,21 1 0,-21-21 15,0 21-15,1 0 0,-22-22 16,0 22-16,21 0 0,-21 0 16,0 0-16,0-1 0,0 44 31,-21-1-15,21 0-16,0 0 0,0 21 15,0-20-15,0-1 0,0 21 0,0-21 16,0 0-16,0 1 0,0-1 0,0 0 15,0 0-15,0 0 0,21-21 16,0 0-16,0 0 0,21 0 16,-20 0-16,-1 0 0,0-21 15,0 0-15,0 21 0</inkml:trace>
  <inkml:trace contextRef="#ctx0" brushRef="#br0" timeOffset="73716.19">4106 3768 0,'0'0'0,"0"-21"0,0-1 32,21 22-32,1 0 15,-22 22-15,21-1 0,0 0 16,-21 0-16,21 21 0,0-20 16,0-1-16,-21 0 0,22 0 15,-1 21-15,-21-20 0,21-1 16,-21 0-16,21 0 0,-21 0 0,0 0 15,21 1-15,0-1 16,-21 0-16,0-42 31,0 0-31,0-1 16</inkml:trace>
  <inkml:trace contextRef="#ctx0" brushRef="#br0" timeOffset="73960.14">4593 3662 0,'-21'0'31,"0"21"-31,0-21 0,-1 21 0,1 0 16,0 1-16,-21 20 0,21-21 16,-22 21-16,22 1 0,-21-1 0,21-21 15,-22 22-15,22-1 0,-21 0 0,21-21 16,-1 22-16,1-22 0,0 0 15,0 0-15,21 0 0,-21 1 0,42-22 32,0 0-17,0-22-15,-21 1 0</inkml:trace>
  <inkml:trace contextRef="#ctx0" brushRef="#br0" timeOffset="74703.09">5800 3979 0,'0'0'0,"-22"0"0,-20 0 16,21 0-16,0 0 0,0 0 15,-1 0-15,-20 0 0,21 0 0,0 0 16,0 0-16,-1 0 0,1 0 16,0 0-16,42 0 31,0 0-15,1 0-16,20 0 0,0 0 0,1 0 15,20 0-15,-21 0 0,22 0 0,21 0 16,-22 0-16,1 0 0,20 0 15,1 0-15,0 0 0,-1 0 0,1 0 16,0 0-16,-1 0 0,-20 0 16,20 0-16,1 0 0,-21 0 0,-1 0 15,-21 0-15,22 0 0,-22 0 0,1 0 16,-1 0-16,0 0 0,1 0 16,-22 0-16,0 0 0,0 0 0,0 0 15,0 0-15,-42 0 47,21-21-31,-21 21-16,0-21 15</inkml:trace>
  <inkml:trace contextRef="#ctx0" brushRef="#br0" timeOffset="75231.39">7048 3598 0,'-21'0'31,"21"22"-15,0-1-1,0 0-15,0 0 0,21-21 16,1 21-16,-1 0 0,0 1 16,0-1-16,21-21 15,-20 21-15,-1-21 0,21 21 0,-21-21 16,22 0-16,-22 21 0,21-21 16,-21 0-16,0 0 0,1 21 0,-1-21 15,0 0-15,0 0 0,0 0 16,-21 22-1,-21-22 1,0 0-16,0 0 0,0 21 0,-1 0 16,1-21-16,0 0 0,0 21 15,0 0-15,0 0 0,-1 1 0,-20-1 16,21 0-16,-21 0 0,20 0 0,-20 0 16,0 1-16,21 20 0,-22-21 15,22 0-15,-21 0 0,21 1 16,-1-1-16,1 0 0,0-21 0,0 21 15,21 0 1,21-21 15,0 0-31,0 0 16</inkml:trace>
  <inkml:trace contextRef="#ctx0" brushRef="#br0" timeOffset="82432.13">9610 3217 0,'0'0'0,"-22"0"0,1 0 16,0 0-16,0 0 0,0 0 0,0 0 16,-1 0-16,65 0 46,-1 0-46,0 0 0,1 0 16,20-21-16,22 0 0,-22 21 16,22-21-16,0 21 0,-1-21 15,1 21-15,-21 0 0,20 0 0,-20-21 16,-1 21-16,-20 0 0,20 0 16,-21 0-16,1 0 0,-22 0 0,0 0 15,0 0-15,-42 0 31,0 0-31,0 0 0,0 0 0,-22 0 16,22 0-16,0 21 0</inkml:trace>
  <inkml:trace contextRef="#ctx0" brushRef="#br0" timeOffset="83031.89">10160 3196 0,'0'-21'16</inkml:trace>
  <inkml:trace contextRef="#ctx0" brushRef="#br0" timeOffset="83628.78">10160 2942 0,'0'0'16,"21"0"-16,-21-21 0,0 0 31,0 42 0,0 0-15,-21 0-16,0 1 0,21 20 16,-21 0-16,-1 22 0,1-22 15,0 43-15,0-22 0,0 1 0,0-1 16,-1 1-16,1-1 0,0 1 0,0-1 15,0-20-15,0-1 0,21 0 16,0 1-16,0-1 0,0-21 0,0 0 16,0 0-16,21 1 0,0-22 15,0 0-15,21 0 0,-20 0 0,20 0 16,-21 0-16,21 0 0,-20 0 0,20-22 16,-21 1-16,0 0 0,0 0 15,1 0-15</inkml:trace>
  <inkml:trace contextRef="#ctx0" brushRef="#br0" timeOffset="84215.44">10731 3704 0,'22'-21'15,"-1"21"-15,-21-21 0,21 0 16,0 0-16,-21-1 16,0 1-16,0 0 0,0 0 15,0 0-15,0 0 0,0-1 0,-21 1 16,0 21-16,0-21 0,-1 0 16,1 21-16,-21 0 0,21 0 0,-22 0 15,22 0-15,-21 21 0,21 0 16,-22 0-16,22 1 0,0 20 0,-21 0 15,21-21-15,-1 22 0,1-1 16,21-21-16,0 22 0,0-22 0,0 0 16,0 0-16,0 0 0,0 0 0,0 1 15,21-1-15,1-21 16,-1 21-16,0-21 0,21 0 0,-21 0 16,1 0-16,-1 0 0,21-21 15,-21 21-15,0-21 0,22-1 16,-22 1-16,0 0 0,0 0 0,0 0 15,1 0-15,-22-22 0,0 22 16,21 0-16,-21-21 0,0 20 0,0 1 16,0 0-16,0 0 0,0 0 15,0 42 1,0 0 0,0 0-16,0 0 0,0 1 15,0 20-15,0-21 0,0 0 0,0 22 16,0-22-16,0 0 0,0 0 15,0 0-15,0 0 0,0 1 16,0-1-16,21-21 0,0 0 16,0 0-16,0 0 0,1 0 15,-1 0-15,21 0 0,-21 0 16</inkml:trace>
  <inkml:trace contextRef="#ctx0" brushRef="#br0" timeOffset="84943.97">11536 3535 0,'0'0'0,"0"-21"0,0-43 15,-21 43 1,-1 21-16,1 0 0,21-21 16,-21 21-16,0 0 0,0 0 0,0 0 15,-1 0-15,1 21 0,0-21 0,0 21 16,0 0-16,0 22 0,-1-22 15,1 0-15,0 21 0,0-20 0,0 20 16,0-21-16,21 0 0,0 0 16,0 1-16,0-1 0,0 0 0,0 0 15,0 0-15,21-21 16,0 21-16,0-21 0,21 0 16,-20 0-16,-1 0 0,21 0 0,-21 0 15,22-21-15,-22 0 0,0 21 0,21-21 16,-21 0-16,1 0 0,-1 21 15,0-22-15,-21 1 0,0 0 0,21 0 16,-21 0-16,21 0 0,-21-1 16,0 1-16,0 0 15,-21 42 17,0 0-32,21 1 0,0-1 15,0 0-15,-21 0 0,21 0 16,-21 22-16,21-1 0,-22-21 15,22 21-15,0 22 0,0-22 0,-21 22 16,21-22-16,0 22 0,0-1 0,-21 1 16,21-1-16,0 1 0,0-1 15,0 1-15,0-1 0,0 1 0,0-1 16,0 1-16,0-1 0,0 22 0,0-22 16,-21 1-16,21-22 0,-21 22 15,21-1-15,-21-21 0,21 1 0,-22-1 16,1 0-16,0-20 0,0-1 0,0 0 15,0 0-15,-1 0 0,-20 0 16,0-21-16,-1 0 0,1 0 16,0 0-16,-22 0 0,1 0 0,-1 0 15,22-21-15,-22 0 0,1 0 16,-1 0-16,22-22 0,-21 1 0,20 0 16,1-1-16,21 1 0,-22-21 0,22 20 15,0-20-15,21 20 0,0-20 16,0 21-16,0-22 0,21 22 0,0-1 15,1 1-15,20 0 0,0 21 0,-21-22 16,43 1-16,-22 0 0,1-1 16,20 1-16,1 0 0</inkml:trace>
  <inkml:trace contextRef="#ctx0" brushRef="#br0" timeOffset="85515.59">11811 3471 0,'0'0'0,"-21"22"15,21-1 1,-21 0-16,21 0 0,-22 0 15,22 0-15,0 22 0,0-22 0,0 21 16,-21-21-16,21 1 0,0 20 16,-21-21-16,21 0 0,0 0 0,0 1 15,0-1-15,0 0 0,0 0 0,-21-21 16,21 21-16,0-42 31,0 0-15,0 0-16,0 0 0,0-1 15,0 1-15,0 0 0,21 0 16,-21-21-16,21 20 0,0 1 16,1-21-16,-22 21 0,42 0 0,-21-1 15,0 1-15,22-21 0,-22 21 16,21 21-16,0-21 0,1-1 0,-1 1 16,0 21-16,1 0 0,-1 0 15,0 0-15,-20 21 0,-1 1 0,0-1 16,0 0-16,-21 21 0,0-21 0,0 22 15,0-22-15,0 21 0,0-21 16,0 22-16,-21-22 0,0 0 0,21 0 16,-21 0-16,-1 1 0,1-1 15,21 0-15,-21-21 0,21 21 16,21-21 15,-21-21-31,21 0 0,1 0 16,-1-1-16</inkml:trace>
  <inkml:trace contextRef="#ctx0" brushRef="#br0" timeOffset="86096.08">13144 3598 0,'0'0'0,"0"-42"16,0 21-16,0 0 16,-21 0-16,0 21 0,0-22 0,21 1 15,-21 0-15,0 0 0,-22 21 16,22 0-16,0 0 0,-21 0 0,-1 0 16,22 0-16,-21 0 0,-1 21 15,22-21-15,-21 21 0,21 22 0,-22-22 16,22 21-16,0-21 0,0 22 15,0-22-15,0 21 0,21-21 16,0 0-16,0 22 0,0-22 0,0 0 16,0 0-16,0 0 0,0 1 15,21-22-15,0 21 0,0-21 0,0 0 16,0 0-16,22 0 0,-22 0 0,21 0 16,-21 0-16,22 0 0,-22-21 15,21-1-15,1 22 0,-22-21 0,0 0 16,0 0-16,21 0 0,-20-22 15,-22 22-15,21 0 0,0-21 0,-21 21 16,0-22-16,0 22 0,0 0 0,0 0 16,0 0-16,0 42 31,-21 0-31,21 0 16,-21 0-16,21 0 0,0 22 15,0-22-15,0 21 0,0-21 0,0 1 16,0-1-16,0 21 0,0-21 15,0 0-15,0 1 0,21-22 16,0 0-16,0 21 0,0-21 0,22 0 16,-22 0-16,21 0 0,-21 0 15,22-21-15,-22-1 0,21 22 0,-21-21 16,22 0-16</inkml:trace>
  <inkml:trace contextRef="#ctx0" brushRef="#br0" timeOffset="86808.11">13610 3493 0,'-42'21'31,"21"0"-31,21 0 0,-22 0 0,22 0 16,0 1-16,0 20 0,0-21 0,0 0 16,0 0-16,0 1 0,0-1 15,0 0-15,0 0 0,0 0 0,0 0 16,0 1-16,0-1 0,-21-21 47,21-21-32,0-1-15,0 1 16,0 0-16,0 0 0,0 0 0,0 0 16,0-1-16,0 1 0,0 0 15,21-21-15,-21 21 0,22-1 0,-1 1 16,0 0-16,0 0 0,0 21 0,0-21 15,1 0-15,-1 21 0,21 0 16,-21-22-16,22 22 0,-1 0 0,0 0 16,-21 0-16,22 22 0,-22-1 15,0 0-15,0 0 0,0 21 16,-21-20-16,0-1 0,0 21 0,0-21 16,0 0-16,0 1 0,0-1 15,-21 0-15,21 0 0,-21 0 0,0 0 16,0 1-16,0-22 15,-1 0 1,22-22 0,0 1-1,0 0-15,22 0 0,-1 0 16,0 0-16,0-22 0,0 22 0,22 0 16,-22-21-16,21 20 0,-21 1 15,22-21-15,-1 21 0,-21 21 16,21-21-16,-20 21 0,20 0 0,-21 0 15,0 0-15,22 0 0,-22 21 16,-21 0-16,21 0 0,0 0 0,-21 0 16,0 22-16,0-22 0,0 0 15,0 0-15,0 22 0,0-22 0,0 0 16,0 0-16,-21 0 0,0 0 0,0 1 16,21-1-1,-22-21-15,44-21 31,-1-1-15,-21 1-16,21 0 0,0 0 16</inkml:trace>
  <inkml:trace contextRef="#ctx0" brushRef="#br0" timeOffset="87215.52">14774 3662 0,'0'21'32,"21"-21"-32,1 0 0,-1 0 15,21 0-15,-21-21 0,0 21 16,22-21-16,-22 0 0,21 21 16,-21-22-16,22 1 0,-22 21 0,0-21 15,0 0-15,0 0 0,1 0 16,-22-1-16,0 1 0,0 0 15,0 0-15,-22 0 0,1 21 0,0 0 16,0 0-16,0-21 0,-22 21 16,22 0-16,-21 0 0,21 21 0,-22 0 15,22 0-15,0 0 0,-21 0 16,21 1-16,-1-1 0,22 21 0,-21-21 16,21 22-16,0-22 0,-21 21 0,21-21 15,0 0-15,0 1 0,0-1 16,0 0-16,21 0 0,0 0 15,1 0-15,-1-21 0,0 0 0,0 0 16,0 0-16,22 0 0,-22 0 16,21 0-16,-21 0 0,22-21 0,-22 0 15,21 21-15,-21-21 0,0 0 16</inkml:trace>
  <inkml:trace contextRef="#ctx0" brushRef="#br0" timeOffset="87772.14">16298 2879 0,'85'0'16,"-64"-21"-16,21 21 0,1 0 0,-1 0 16,0 0-16,1 0 0,20-22 15,-20 22-15,-1 0 0,0 0 0,-21 0 16,22 0-16,-22 0 0,-42 0 31,0 0-31,-1 0 0,-20 0 16,0 0-16</inkml:trace>
  <inkml:trace contextRef="#ctx0" brushRef="#br0" timeOffset="88208.04">16235 2858 0,'0'0'16,"-21"42"-1,21-21-15,-22 0 0,1 0 16,0 1-16,21-1 0,-21 0 16,0 21-16,21-21 0,-21 1 15,-1 20-15,22 0 0,-21 1 0,0-1 16,21 0-16,-21 1 16,21-1-16,-21 21 0,0-20 0,-1-1 15,22 22-15,0-22 0,-21 0 0,0 1 16,21-1-16,-21 0 0,21 1 15,0-22-15,0 21 0,0 0 0,0 1 16,0-22-16,0 21 0,0-21 16,0 22-16,0-22 0,21 0 0,0 21 15,0-20-15,1-1 0,-1 0 0,0-21 16,0 21-16,0 0 0,0-21 16,22 0-16,-1 0 0,-21 0 0,22 0 15,-1 0-15,0 0 16,22 0-16,-22-21 0,0 21 0,1-21 15,-1 0-15,0 21 0,-20-21 0,20-1 16,-21 22-16,0-21 0,-21 0 16,21 21-16,-21-21 0,22 0 0,-22 0 15,0-1-15</inkml:trace>
  <inkml:trace contextRef="#ctx0" brushRef="#br0" timeOffset="89754.96">16912 3260 0,'0'-21'0,"0"42"31,0 0-31,-21 0 15,21 0-15,-21 22 0,0-22 16,21 0-16,0 21 0,-22-21 16,22 22-16,-21-22 0,0 21 0,21-21 15,0 1-15,0-1 0,-21 0 16,21 0-16,-21 0 0,21 0 0,0 1 16,-21-22-16,21 21 0,0 0 15,0 0-15,0-42 110,0 0-95,0 42 95,0 0-95,0 0 16,-22-21-15,22-21 62</inkml:trace>
  <inkml:trace contextRef="#ctx0" brushRef="#br0" timeOffset="90195.97">16806 3429 0,'43'-42'15,"-22"21"1,-21-1-16,21 1 0,0 21 0,21-21 16,-20 0-16,-1 21 0,21-21 0,-21 0 15,22 21-15,-1 0 0,0-22 16,1 22-16,-1 0 0,0 0 0,-21 0 15,22 0-15,-22 22 0,0-1 16,0 0-16,0 0 0,-21 21 0,0-20 16,0 20-16,0 0 0,0 1 15,0-1-15,-21 0 0,0 1 0,21-1 16,-21-21-16,0 0 0,0 22 16,-1-22-16,1 0 0,0 0 0,21 0 15,-21 0-15,0-21 16,21 22-1,0-44 1,0 1 0,0 0-16</inkml:trace>
  <inkml:trace contextRef="#ctx0" brushRef="#br0" timeOffset="90412.14">16827 3662 0,'0'0'0,"22"0"31,-1 0-31,0 0 0,0-21 16,0 21-16,22 0 0,-1 0 0,0 0 16,1-21-16,-1 21 0,0-22 0,1 22 15,-1 0-15,0 0 0,1-21 16,-22 21-16,0 0 0,0 0 0,0-21 15,0 21-15</inkml:trace>
  <inkml:trace contextRef="#ctx0" brushRef="#br0" timeOffset="90683.59">17928 3260 0,'21'0'15,"-21"21"17,0 0-32,-21 0 15,21 22-15,-21-22 0,0 21 0,21 0 16,-21-20-16,-1 20 0,1 0 0,21-21 16,-21 1-16,0 20 0,21-21 15,-21 0-15,21 0 0,0 1 16,0-1-16,0 0 15</inkml:trace>
  <inkml:trace contextRef="#ctx0" brushRef="#br0" timeOffset="90955.57">17907 3239 0,'0'0'0,"42"-85"31,-21 85-15,1 0-16,-1 0 15,0 0-15,0 21 0,0 21 16,0-20-16,1-1 0,-1 21 16,0 0-16,-21-20 0,21 20 0,-21 0 15,21-21-15,0 22 0,-21-22 16,22 21-16,-1-21 0,-21 1 0,0-1 15,21 0-15,0 0 0,0-21 32,-21-21-17</inkml:trace>
  <inkml:trace contextRef="#ctx0" brushRef="#br0" timeOffset="91219.75">18584 2900 0,'0'0'0,"-21"21"16,0 0-16,0-21 16,21 43-16,0-22 0,-21 21 0,-1 0 15,22 1-15,-21-1 16,0 22-16,0-22 0,0 21 0,0-20 15,21 20-15,-22-20 0,1-1 0,0 0 16,21 1-16,-21-22 0,21 0 16,0 0-16,0 0 0,0 0 0,21-21 31,0 0-31</inkml:trace>
  <inkml:trace contextRef="#ctx0" brushRef="#br0" timeOffset="91579.8">19304 3323 0,'-21'21'16,"42"-21"-1,0 0-15,0 0 16,22 0-16,-22 0 0,0 0 16,21 0-16,1-21 0,-22 21 0,21 0 15,0 0-15,1 0 0,-22 0 16,21 0-16,-21 0 0,1 0 0,-1 0 15,0-21-15,0 21 16,-42 0 0,0 0-16,0 0 15</inkml:trace>
  <inkml:trace contextRef="#ctx0" brushRef="#br0" timeOffset="91775.66">19262 3535 0,'0'21'16,"21"-21"-1,0 0-15,0 0 16,21 0-16,-20 0 0,-1 0 16,0 0-16,21 0 0,-21 0 0,1 0 15,20 0-15,-21 0 0,0-21 16,0 0-16,1 21 0,20-21 15</inkml:trace>
  <inkml:trace contextRef="#ctx0" brushRef="#br0" timeOffset="92220.07">20828 2900 0,'0'0'0,"-21"0"0,-43 21 31,43 0-31,0-21 16,0 21-16,21 1 0,0-1 15,0 0 1,21-21-1,0 0-15,0 0 0,0 0 16,1 0-16,-1 0 0,0 0 0,0 0 16,0-21-16,0 0 0,1 21 0,-22-22 15,0 1-15,0 0 16,0 0-16,0 0 0,-22 21 16,1 0-1,0 0-15,-21 0 0,21 0 16,-1 21-16,1-21 0,-21 21 0,21 0 15,-22 22-15,22-22 0,0 0 16,0 0-16,0 21 0,0-20 0,21-1 16,0 21-16,0-21 0,0 0 15,0 1-15,21-1 0,0-21 0,0 21 16,21-21-16</inkml:trace>
  <inkml:trace contextRef="#ctx0" brushRef="#br0" timeOffset="92539.86">21632 3090 0,'0'0'0,"0"-21"0,-21 21 31,0 0-16,0 0-15,0 21 0,-1 1 0,1-1 16,0 21-16,0-21 0,0 22 16,0-1-16,-1 0 0,1 1 15,0-22-15,-21 21 0,21 0 0,21 1 16,-22-22-16,22 21 0,-21-21 16,21 1-16,0-1 0,0 0 0,0 0 15,0 0 1,21-21-16,1-21 15,-22 0-15</inkml:trace>
  <inkml:trace contextRef="#ctx0" brushRef="#br0" timeOffset="92847.8">21505 3175 0,'0'0'0,"21"-21"0,22-43 15,-22 43-15,0 0 0,0 0 0,0 0 16,1 0-16,-1 21 0,0-22 15,0 22-15,21 0 0,-20 0 16,20 0-16,-21 0 0,0 0 0,22 0 16,-22 0-16,0 22 0,0-22 15,-21 21-15,0 21 0,21-21 0,-21 22 16,0-1-16,0 0 0,0 1 0,0-1 16,0 0-16,0 1 0,0-1 15,-21-21-15,21 21 0,0-20 0,0 20 16,-21-21-16,21 0 0,-21-21 15,21 21-15,0 1 16,-21-22-16,-1 0 31,22-22-31,-21 1 0,21 0 16,-21 0-16</inkml:trace>
  <inkml:trace contextRef="#ctx0" brushRef="#br0" timeOffset="93056.08">21251 3408 0,'21'0'31,"1"0"-31,-1 0 16,0 0-16,21 0 0,-21 0 15,22 0-15,-1 0 0,-21 0 0,22 0 16,-1 0-16,0 0 0,1-21 15,-22 0-15,21 21 0,0-22 0,-20 1 16,20 0-16,-21 0 0,21 0 0</inkml:trace>
  <inkml:trace contextRef="#ctx0" brushRef="#br0" timeOffset="93372.06">22373 2985 0,'21'0'15,"0"0"1,-21 21 0,0 0-16,22 0 0,-22 0 0,0 0 15,0 1-15,21 20 0,0-21 0,0 21 16,0 1-16,-21-1 0,21-21 15,1 22-15,-1-1 0,-21-21 16,0 21-16,0-20 0,0-1 16,0 0-16,0 0 0,0 0 0,0 0 15,0-42 17,0 0-17</inkml:trace>
  <inkml:trace contextRef="#ctx0" brushRef="#br0" timeOffset="93676.29">22923 2942 0,'0'21'46,"0"1"-46,-21-22 0,0 42 0,0-21 16,0 0-16,0 22 0,-1-1 16,1-21-16,0 21 0,-21 1 0,21-1 15,-1 0-15,-20 1 0,21-22 16,0 0-16,0 21 0,21-20 0,-22-1 16,22 0-16,-21-21 0,21 21 15,21-42 16,1 0-15,-1 0-16,0-1 0</inkml:trace>
  <inkml:trace contextRef="#ctx0" brushRef="#br0" timeOffset="94483.1">23474 2836 0,'0'-21'47,"0"0"-32,0 0 17,21 21-32,0 0 15,0 0 1,0 21 0,-21 0-1,0 0-15,0 1 16,0-1-16,-21 0 0,0-21 0,21 21 15,-21 0-15,0-21 0,0 21 16,-1-21-16,1 0 0,0 22 16,0-22-16,0 0 0,21-22 31,0 1-15,0 0-16,0 0 15,21 0-15,0 21 16,0-21-16,0 21 15,-21-22-15,22 22 0,-1 0 16,0 0 0,-21 22-1,0-1-15,0 0 16,0 0-16,0 0 0,-21 0 16,0 1-16,21-1 0,-22-21 15,1 21-15,0-21 16,0 0-16,0 0 15,21-21 17,0 0-32,0-1 0,21 1 15,0 21-15,0-21 0,0 0 16,1 0-16,-1 21 0,0-21 0,0-1 16,0 22-16,0 0 15,1 0-15,-22 22 16,0-1-1,0 0-15,0 0 0,0 0 0,-22 22 16,1-22-16,21 0 0,-21 0 16,0 21-16,-21-20 0,20-1 0,1 0 15,0 0-15,0 0 0,0 0 16,0-21-16,-1 0 0,1 0 16</inkml:trace>
  <inkml:trace contextRef="#ctx0" brushRef="#br0" timeOffset="95271.53">23939 2286 0,'43'0'15,"-22"0"-15,21 0 16,-21 0-16,22 0 0,-22 0 15,21 0-15,-21 0 0,22 0 0,-1 0 0,-21 0 16,22 0-16,-1 0 16,-21 0-16,21 0 0,-20 0 0,20 0 15,-21 0-15,0 0 0,0 0 16,1 0-16,-1 0 0,0 0 0,-21 21 31,0 0-31,0 1 16,0-1-16,0 0 0,0 0 15,0 0-15,0 0 0,-21 1 0,0 20 16,21-21-16,-22 21 0,22 1 0,0-1 16,0-21-16,0 22 0,-21-1 15,21 0-15,-21 1 0,21-1 16,-21 0-16,21 1 0,0 20 16,0-21-16,0 22 0,-21-1 0,21 1 15,0-1-15,-21-20 0,21 20 16,0 1-16,-22-22 0,22 22 0,0-22 15,0 0-15,0 1 0,0-1 0,-21 0 16,21-21-16,0 22 0,-21-22 16,21 21-16,-21-21 0,0 22 0,0-22 15,21 0-15,-22 0 0,1 0 16,-21 1-16,21-22 0,-22 21 0,22-21 16,-21 21-16,0-21 0,-1 0 0,1 0 15,0 21-15,-22-21 16,22 0-16,-22 0 0,22 0 0,-22 0 15,22 0-15,-21 0 0,20 0 0,1 0 16,0 0-16,-22 0 0,43 0 16,-21 0-16,-1 0 0,22 0 0,0 0 15,0 0-15,0 0 0,21-21 16,-22 21 0,1 0 15,0 0-31,0 0 0</inkml:trace>
  <inkml:trace contextRef="#ctx0" brushRef="#br1" timeOffset="116748.11">1587 6964 0,'0'0'0,"0"-21"16,0 0-16,0-1 15,22 1-15,-22 0 16,21 0-16,-21 0 16,0 0-16,0-1 15,0 44 16,0-1-31,0 0 16,0 0-16,-21 0 0,21 22 16,-22-22-16,1 21 0,21 0 0,-21 1 15,21-1-15,-21 22 16,21-22-16,0 21 0,0-20 0,0-1 16,0 0-16,0 1 0,0-22 15,0 21-15,21-21 0,0 1 0,0-1 16,1-21-16,-1 0 0,0 0 15,21 0-15,-21 0 0,22 0 0,-1-21 16,-21 21-16,22-22 0,-22-20 16,21 21-16,-21-21 0,22-1 0,-22 1 15,0 0-15,0-1 0,0-20 16,0 20-16,1 1 0,-1 0 0,-21-1 16,0 1-16,0 21 15,0-21-15,21 20 0,-21 1 0,0 0 16,0 0-16,0 0 0,0 0 15,21 21 17,-21 21-17,0 0 1,21-21-16,0 21 0,1-21 16,-1 0-16,0 0 15</inkml:trace>
  <inkml:trace contextRef="#ctx0" brushRef="#br1" timeOffset="117319.38">3006 6795 0,'0'0'0,"0"-22"16,-22 22-16,1 0 0,0 0 15,0 0-15,0 0 0,0 0 0,-22 22 16,22-1-16,-21-21 0,21 21 16,-22 0-16,22-21 0,0 21 0,-21 0 15,20 1-15,1-1 16,21 0-16,0 0 16,0 0-1,21-21-15,-21 21 0,22-21 0,-1 0 16,0 0-16,0 22 0,21-22 15,-20 0-15,-1 0 0,0 0 0,21 0 16,-21 21-16,1-21 0,-1 0 16,0 0-16,0 0 0,0 0 0,0 21 15,1 0-15,-1-21 0,-21 21 16,0 0-16,0 1 0,0-1 16,0 21-16,0-21 0,0 0 15,-21 1-15,-1-1 0,1 21 16,0-21-16,0 0 0,-21 1 0,-1-1 15,22 0-15,-21-21 0,-1 21 16,22-21-16,-21 0 0,0 0 0,-1 0 16,1 0-16,21 0 0,-22 0 15,1 0-15,21-21 0,-21 0 0,20 0 16,1 21-16,0-22 0,21 1 16,0 0-16,-21 0 0,21 0 0,0 0 15,0-1-15,0 1 31,21 21-31,0 0 16,0 0 0,1 0-16,-1 0 0</inkml:trace>
  <inkml:trace contextRef="#ctx0" brushRef="#br1" timeOffset="117735.36">3768 6943 0,'0'0'0,"0"21"0,21-21 32,0 0-32,0 0 15,-21-21-15,21 0 16,-21-1 0,-21 1-1,0 21 1,0 0-16,0 0 15,-1 21 1,1 1-16,21-1 16,0 0-1</inkml:trace>
  <inkml:trace contextRef="#ctx0" brushRef="#br1" timeOffset="118064.85">3725 7303 0,'0'0'15,"0"21"-15,21-21 31,1 0-31,-1-21 16,0-1 0,-21 1-16,0 0 15,-21 21 1,0 0-16,-1 0 16,1 0-16,0 0 15,0 21-15,21 0 16,0 1-1,21-22 17</inkml:trace>
  <inkml:trace contextRef="#ctx0" brushRef="#br1" timeOffset="118651.96">4699 6858 0,'0'0'16,"0"-21"-16,0 0 0,21 0 16,0 21-1,-21-22-15,0 44 32,0-1-17,0 0-15,0 0 0,0 21 16,0-20-16,0 20 0,0-21 0,0 21 15,-21 1-15,21-1 0,-21 0 0,0 1 16,21-22-16,0 21 0,-21 1 16,21-22-16,-22 21 0,22-21 0,-21 0 15,21 1-15,0-1 0,0 0 16,0 0-16,0 0 16,0-42 15,0 0-31,0 0 0,0 0 0,0-1 15</inkml:trace>
  <inkml:trace contextRef="#ctx0" brushRef="#br1" timeOffset="119924.13">4741 6773 0,'21'0'47,"1"0"-47,-1 0 16,0 0-16,0 22 0,0-22 15,0 0-15,1 0 0,20 0 0,-21 0 16,21 0-16,1 0 0,-1 0 15,0 0-15,1 0 0,-1 0 0,22 0 16,-1 0-16,1 0 0,20 0 0,-20 0 16,20 0-16,-20 0 0,21 0 15,-1 0-15,1 0 0,-22 0 16,22-22-16,0 22 0,-22 0 16,22 0-16,0 0 0,-22 0 0,1-21 15,20 21-15,-20 0 0,-1 0 0,1 0 16,-22 0-16,22-21 0,-1 21 15,-21 0-15,1 0 0,-1 0 0,0-21 16,1 21-16,-1 0 0,-21 0 16,22 0-16,-22 0 0,0 0 0,0 0 15,0 0-15,0 0 0,-42 21 47,0 0-31,21 0-16,-21-21 0,21 22 15,0-1-15,0 0 0,0 0 16,0 0-16,0 0 0,0 1 16,0-1-16,0 0 0,0 0 15,0 21-15,0-20 0,-21-1 0,21 0 16,0 0-16,0 0 0,-21 0 16,21 1-16,0-1 0,0 0 0,0 0 15,0 0-15,0 0 0,0 1 0,0-1 16,-22-21-16,22 21 0,0 0 15,-21 0-15,21 0 16,0 1-16,-21-22 0,21 21 16,-21-21-16,0 21 15,0-21-15,-1 0 0,22 21 16,-21-21-16,0 0 0,0 0 16,0 21-16,0-21 0,-1 0 0,1 21 15,0-21-15,0 0 0,-21 0 0,-1 0 16,22 0-16,-21 0 0,-1 0 15,1 0-15,0 0 0,-22 0 0,22 0 16,0 0-16,-22 0 0,22 0 0,-1 0 16,1 0-16,0 0 0,-1 0 15,1 0-15,0 0 0,-22 0 16,22 0-16,0 0 0,-1 0 0,1 0 16,-22 0-16,22 0 0,-21 0 15,20 0-15,-20 0 0,20 0 0,-20 0 16,21 0-16,-22 0 0,22 0 0,-1 0 15,-20 0-15,21 0 0,20 22 16,-20-22-16,0 0 0,-1 0 0,22 0 16,-21 0-16,21 0 0,-22 0 0,22 0 15,-21 0-15,21 0 0,0 0 16,-1 0-16,1 0 0,0 0 0,0 0 16,0 0-16,0 0 0,-1 0 15,1 0-15,0 0 0,0 0 0,0 0 16,0 0-1,-1 0-15,1 0 16,0 0 0,0 0-16,21-22 234,21 22-234</inkml:trace>
  <inkml:trace contextRef="#ctx0" brushRef="#br1" timeOffset="128179.36">10033 6625 0,'21'0'0,"0"0"16,-21-21-16,21 21 16,1-21-16,-22 0 31,21 21-31,-42 21 62,-1-21-62,-20 21 0,21 0 16,-21 0-16,-1 1 0,-20-1 0,20 21 16,-20-21-16,21 0 0,-22 22 0,22-22 15,-22 0-15,22 21 0,0-20 16,-22-1-16,22 0 0,-1 0 0,1 0 16,0 0-16,21 1 0,-22-1 0,1-21 15,21 21-15,0 0 0,-22-21 16,22 0-16,0 21 0,0-21 0,0 0 31,42 0 0,0-21-15,0 21 0,0 0-16,-21-21 15,21 21-15,1 0 16,-1 0-16,0 0 0,0 0 15,0 0-15,0 0 0,1 0 16,-1 0-16,0 0 16,0 0-16,0 0 0,0 0 0,1 0 15,-1 0-15,0 21 0,0-21 16,21 21-16,-20-21 16,-1 21-16,21-21 0,-21 22 0,22-1 15,-22-21-15,21 21 0,-21 0 16,22 0-16,-1 0 0,-21-21 0,0 22 15,22-1-15,-22 0 0,0-21 0,0 21 16,0 0-16,0-21 0,1 21 16,-1-21-16,-21 22 15,21-22-15,-21 21 0,-21-21 94</inkml:trace>
  <inkml:trace contextRef="#ctx0" brushRef="#br1" timeOffset="130644.05">10626 6858 0,'0'-21'47,"0"0"-31,0 0-1,0 42 32,0 0-31,-22 0-16,22 0 0,-21 22 15,21-22-15,-21 0 0,21 21 0,0-21 16,0 22-16,0-22 0,0 21 0,0-21 16,0 22-16,0-22 0,0 0 15,0 0-15,0 0 0,0 1 16,0-1-16,0-42 31,0-1-15,0 1-16</inkml:trace>
  <inkml:trace contextRef="#ctx0" brushRef="#br1" timeOffset="131439.15">10774 6477 0,'0'0'15,"-21"0"-15,-22 0 16,43 21-16,-21-21 16,21 21-16,21-21 31,0 0-31,1 0 0,-1 0 15,0 0-15,0 0 0,0 0 0,0 0 16,1-21-16,-1 21 0,0-21 16,0 21-16,-21-21 0,0 0 31,0 0-31,-21 21 0,0 0 16,0 0-16,-1 0 0,1 0 15,0 0 1,21 21 124,0 0-108,21-21 61,-21-21-46,0 42 47</inkml:trace>
  <inkml:trace contextRef="#ctx0" brushRef="#br1" timeOffset="132611.26">11049 6837 0,'0'21'16,"0"0"-1,0 0-15,0 1 0,0-1 0,0 0 16,0 0-16,0 0 0,-21 22 15,21-22-15,-21 0 0,21 0 0,0 0 16,-22 0-16,22 1 0,0-1 16,-21 0-16,21 0 0,0 0 15,0-42 17,0 0-17,0 0-15,0 0 0,0-1 0,0 1 16,0 0-16,0 0 0,21-21 15,1 20-15,-1 1 0,0-21 0,0 21 16,0-22-16,0 22 0,22 0 0,-1-21 16,0 21-16,1-1 0,-22 1 15,21 21-15,1-21 0,-1 21 16,0 0-16,-21 0 0,22 0 0,-22 21 16,21 0-16,-21 1 0,1-1 15,-22 0-15,0 0 0,0 21 0,0-20 16,0-1-16,0 21 0,-22-21 0,1 0 15,0 1-15,21 20 0,-21-21 16,0 0-16,0 0 0,21 1 16,-22-1-16,22-42 31,22-1-15</inkml:trace>
  <inkml:trace contextRef="#ctx0" brushRef="#br1" timeOffset="132955.81">12044 6710 0,'0'-21'31,"0"42"-31,0 0 0,-21 0 0,21 0 16,-22 22-16,22-22 0,-21 21 0,21 1 15,0-1-15,0 0 16,0 1-16,0 20 0,-21-21 0,21 22 16,0 21-16,-21-22 0,21 1 0,0-1 15,-21 22-15,0-22 0,21 1 16,0-1-16,-22 22 0,1-22 0,0 1 16,21-1-16,-21 1 0,0-1 0,21-20 15,0 20-15,-21-20 0,-1-1 0,1-21 16,21 0-16,-21 22 0,21-22 15,0-42 1,0-1-16,0 1 16,0-21-16,0 0 0,21-1 15,0 1-15</inkml:trace>
  <inkml:trace contextRef="#ctx0" brushRef="#br1" timeOffset="133283.79">11980 6922 0,'0'0'0,"-21"-22"0,21-105 31,0 106-31,21 21 0,0-21 16,1 0-16,20 0 0,-21 21 0,21-21 16,1 21-16,-1 0 0,-21 0 15,22 0-15,-1 0 0,-21 0 16,21 0-16,-20 21 0,-1 0 0,-21 0 15,0 0-15,0 0 0,0 22 0,0-22 16,-21 21-16,-1-21 0,1 1 16,0 20-16,0-21 0,-21 0 0,20 0 15,-20 1-15,21-1 0,0-21 0,0 21 16,-1-21-16,1 21 0,0-21 16,42-21 15,-21 0-31,21 21 15,1-21-15</inkml:trace>
  <inkml:trace contextRef="#ctx0" brushRef="#br1" timeOffset="133991.72">12636 6646 0,'0'64'15,"-21"-43"-15,21 0 0,-21 0 16,21 1-16,0 20 0,0-21 16,0 0-16,0 0 0,0 22 0,0-22 15,0 0-15,0 0 0,0 0 16,21-21 0,0 0-16,1 0 15,-1 0-15,0-21 0,0 21 16,0-21-16,0 0 0,22 0 15,-22 0-15,0-1 0,0 1 0,-21 0 16,21-21-16,1 21 0,-1-1 0,-21 1 16,0 0-16,0 42 47,0 0-47,0 1 0,-21-1 0,21 21 15,-22-21-15,22 0 0,0 1 16,0-1-16,0 0 0,0 0 0,0 0 15,0 0-15,22 1 0,-1-22 16,0 0-16,0 21 0,21-21 0,-20 0 16,20 0-16,-21 0 0,21 0 15,1-21-15,-22-1 0,21 22 0,-21-21 16,22-21-16,-22 21 0,21-22 0,-21 1 16,1 0-16,-1-22 0,0 1 15,21-1-15,-21 1 0,1-1 0,-1 22 16,-21-22-16,21 22 0,0-21 0,-21 41 15,0-20-15,0 0 0,0 21 16,0-1-16,0 1 16,0 42-1,0 1-15,-21-1 16,21 0-16,-21 21 0,21 1 0,-21-1 16,21 21-16,-22 1 0,1-22 15,21 22-15,0-1 0,0 1 0,-21-22 16,21 22-16,0-22 0,0 0 0,0-21 15,0 22-15,0-22 0,0 21 16,0-21-16,0 1 0,0-1 0,21-21 16,0 0-16,-21 21 0,22-21 15,-1 0-15,0 0 0,0 0 16,-21-21-16,21 0 0,0 21 0,1-22 16,-1 1-16,-21-21 0,0 21 0</inkml:trace>
  <inkml:trace contextRef="#ctx0" brushRef="#br1" timeOffset="134183.85">13208 6625 0,'0'0'16,"42"0"0,1 0-16,-22 0 15,21 0-15,0-21 16,1 21-16,-1-21 0,0 21 0,1-21 15,-1 21-15,0 0 0,-20-21 0,20 21 16,-21-22-16,21 22 0,-20-21 16</inkml:trace>
  <inkml:trace contextRef="#ctx0" brushRef="#br1" timeOffset="134723.82">16341 6181 0,'0'0'0,"0"-21"0,0-64 16,0 106 15,-22-21-31,1 21 16,0 22-16,0-22 0,0 21 0,21 22 16,-21-1-16,-1-21 0,1 43 15,0-21-15,0-1 0,0-21 16,0 22-16,21-1 0,0-20 0,0-1 15,-22 0-15,22-20 0,0-1 16,0 21-16,0-21 0,0 0 16,22-21-16,-22-21 31</inkml:trace>
  <inkml:trace contextRef="#ctx0" brushRef="#br1" timeOffset="135427.1">15706 6710 0,'0'0'0,"-22"0"0,-20 0 16,63 0 15,0 0-31,1 0 0,20 0 16,0 0-16,22 0 0,-1 0 15,1-21-15,20 21 0,-20-21 0,21-1 16,-22 22-16,22-21 0,-22 0 15,-20 21-15,20-21 0,-21 0 0,1 21 16,-22-21-16,0 21 0,0-22 0,-21 44 47,-21-1-47,0 0 0,0 0 0,0 0 16,21 22-16,-22-22 0,1 0 15,21 0-15,-21 21 0,21-20 0,0-1 16,0 0-16,0 0 0,0 0 15,21-21-15,0 0 16,22 0-16,-22 0 0,0 0 0,21 0 16,-20 0-16,20 0 0,-21 0 15,21-21-15,1 0 0,-1 0 16,0 0-16,-20-1 0,20 1 0,-21 0 0,0 0 16,0 0-16,1 0 0,-22-1 15,0 1-15,0 0 16,-22 21-1,1 0-15,0 21 16,0 0-16,0 1 0,21-1 16,-21 0-16,21 0 0,-22 21 15,22 1-15,0-22 0,-21 21 0,21 1 16,0-22-16,0 21 0,0 0 0,0 1 16,0-1-16,0 0 0,0 22 15,0-22-15,0 1 0,0-1 0,21 0 16,-21 22-16,0-43 0,0 21 15,0 1-15,0-1 0,0-21 16,0 21-16,-21-20 0,0-1 0,0 0 16,-21-21-16,-1 21 0,22-21 0,-21 0 15,-22 0-15,22 0 0,0 0 16,-1 0-16,-20 0 0,20-21 0,22 0 16,-21 0-16,21-1 0,0-20 0,-1 21 15,22 0-15,0-22 0,0 22 16,0-21-16,22 21 0,-1-22 0,21 22 15,-21 0-15,0-21 0,22 21 16,-1-1-16,0-20 0</inkml:trace>
  <inkml:trace contextRef="#ctx0" brushRef="#br1" timeOffset="135751.95">17632 6498 0,'0'0'16,"0"-21"0,-21 21-16,-1 21 0,1 0 0,21 1 15,-21-1-15,0 21 0,0-21 16,21 43-16,0-22 0,0 0 0,-21 22 16,21-22-16,-22 1 0,22 20 15,-21-21-15,21 22 0,0-22 16,0 22-16,-21-1 0,21-20 0,-21-1 15,21 21-15,-21-20 0,21-1 0,0-21 16,0 22-16,-21-22 0,21 0 16,0 0-16,0 0 0,0-42 31,0 0-15,0 0-16,0 0 0,0-22 0,0 1 15,0 0-15</inkml:trace>
  <inkml:trace contextRef="#ctx0" brushRef="#br1" timeOffset="136043.96">17357 6646 0,'0'0'0,"0"-21"0,0-21 15,0 0-15,0 20 0,21-20 0,-21 21 16,21 0-16,0 0 0,21-1 16,-20 1-16,20 0 0,0 0 0,1 21 15,-1 0-15,21 0 0,-20 0 0,-1 0 16,0 21-16,-20 0 0,-1 0 15,0 22-15,0-1 0,-21 0 0,0 1 16,0-1-16,-21-21 0,0 22 0,-22-1 16,22-21-16,-21 21 0,0-20 15,20-1-15,-20 0 0,0 0 16,-1 0-16,22-21 0,0 21 0,0-21 16,0 0-16,42 0 31,0 0-31,21 0 15,-20-21-15,20 0 0,-21 21 0,21-21 16</inkml:trace>
  <inkml:trace contextRef="#ctx0" brushRef="#br1" timeOffset="136431.18">18140 6689 0,'0'0'0,"-21"0"15,42 0 17,0 0-17,21-21-15,-21 21 0,1-22 0,20 22 16,-21-21-16,21 0 0,-20 0 16,20 21-16,-21-21 0,0 0 0,-21-1 15,0 1-15,0 0 0,0 0 16,-21 21-16,0 0 15,0 0-15,0 0 0,-22 0 16,22 0-16,-21 21 0,-1 0 16,22 0-16,-21 1 0,21 20 0,0-21 15,-1 21-15,1-20 0,0 20 0,21-21 16,-21 21-16,21-20 0,0-1 16,0 0-16,0 0 0,0 0 0,21 0 15,0-21-15,0 0 0,1 22 16,-1-22-16,21 0 0,0 0 0,-20 0 15,20 0-15,0-22 0,22 1 0,-22 0 16,0 0-16,22 0 0</inkml:trace>
  <inkml:trace contextRef="#ctx0" brushRef="#br1" timeOffset="136651.89">19135 6519 0,'21'0'31,"0"0"-31,0 0 0,0 0 16,0 0-16,22 0 0,-22 0 0,21 0 16,-21 0-16,1 0 0,20 0 15,-21 0-15,-42 0 31</inkml:trace>
  <inkml:trace contextRef="#ctx0" brushRef="#br1" timeOffset="136799.76">19071 6689 0,'0'0'0,"-42"42"16,42-21 0,21-21-1,0 0 1,0 0-16,0 0 0,22 0 0,-22 0 15,0 0-15,21 0 0,-20 0 16,20 0-16,-21 0 0</inkml:trace>
  <inkml:trace contextRef="#ctx0" brushRef="#br1" timeOffset="137328.15">20151 5948 0,'-64'21'16,"43"0"-16,21 0 16,0 1-1,0-1-15,21-21 31,0 0-31,0 0 16,1 0-16,-1 0 0,0-21 0,-21-1 16,0 1-16,21 0 15,-21 0-15,0 0 0,-21 0 16,0 21 0,0 0-16,-1 0 0,1 21 15,0 0-15,21 0 0,-21 21 16,21-20-16,-21 20 0,0-21 0,21 21 15,0 1-15,0-22 0,0 21 0,0 1 16,0-22-16,0 0 16,0 0-16,21 21 0,21-42 0,-21 22 15,22-1-15</inkml:trace>
  <inkml:trace contextRef="#ctx0" brushRef="#br1" timeOffset="137616.1">21018 6033 0,'-42'0'15,"21"0"1,0 0-16,0 21 0,-1 0 16,1 0-16,-21 21 0,21-20 0,-22 20 15,22 0-15,-21 1 0,0 20 0,-1-21 16,22 1-16,-21 20 0,21-20 15,-1-1-15,22 0 0,0 1 0,0-1 16,0-21-16,0 0 0,43 22 16,-22-43-16,0 21 0,21 0 0,-20-21 15,20 0-15,-21 0 0,21 0 0,1 0 16,-22-21-16,0 0 16,0-1-16,0 1 0,1 0 0</inkml:trace>
  <inkml:trace contextRef="#ctx0" brushRef="#br1" timeOffset="137791.81">20574 6435 0,'0'0'0,"-42"0"0,-22 0 0,43 21 15,-21-21-15,20 0 0,1 0 0,0 21 16,42-21 0,22 0-1,-1 0-15,0 0 0,1 0 0,20 0 16,-21 0-16,22 0 0,-1 0 15,-20-21-15,20 21 0,-20-21 0</inkml:trace>
  <inkml:trace contextRef="#ctx0" brushRef="#br1" timeOffset="138160.1">21145 6392 0,'0'0'0,"0"22"16,-21-22-16,21 21 15,21-21 1,1 0 0,-1 0-16,0 0 0,0 0 0,0 0 15,22-21-15,-22-1 0,21 22 16,-21-21-16,22 0 0,-22 21 16,0-21-16,-21 0 0,0 0 0,0-1 15,-21 1 1,0 21-16,-1 0 0,-20 0 15,0 0-15,21 0 0,-22 21 0,1 1 16,0-1-16,-1 0 0,22 21 16,-21-21-16,21 22 0,-1-1 0,1 0 15,21-20-15,0 20 0,0-21 16,0 21-16,0-20 0,0-1 0,21 0 16,1 0-16,20-21 0,-21 21 0,0-21 15,22 21-15,-1-21 0,0 0 16,1 0-16,20 0 0,-21 0 15,1-21-15,20 0 0</inkml:trace>
  <inkml:trace contextRef="#ctx0" brushRef="#br1" timeOffset="138375.98">21823 6244 0,'0'0'15,"-21"0"-15,21 21 0,-22-21 16,22 22-16,0-1 0,0 21 15,0-21-15,0 22 0,0-22 16,0 21-16,0-21 0,22 22 0,-1-22 16,0 21-16,0-21 0,-21 0 15,21 1-15,0-1 0,1 0 0,-22 0 16,21-21-16,-21-21 31</inkml:trace>
  <inkml:trace contextRef="#ctx0" brushRef="#br1" timeOffset="138596.1">22098 6223 0,'0'0'0,"-21"0"16,0 21 0,-1 0-16,1 1 0,-21-1 0,21 0 15,-22 0-15,22 21 0,-21 1 16,0-22-16,-1 21 0,22 1 0,-21-22 15,-1 21-15,22 0 0,0-20 16,0-1-16,0 0 0,21 0 0,0 0 16,0 0-16,21-21 15,0 0-15,0 0 16,0 0-16,1 0 0</inkml:trace>
  <inkml:trace contextRef="#ctx0" brushRef="#br1" timeOffset="138903.85">22669 5842 0,'-21'0'16,"0"21"-1,21 0-15,-21 22 0,0-1 16,-22 0-16,22 1 0,0-1 0,0 22 15,-21-22-15,20 21 0,1 1 0,0-22 16,0 22-16,0-22 16,21 0-16,-21 1 0,21-1 0,0 0 15,0-20-15,0-1 0,21 0 0,0 0 16,-21 0-16,21-21 0,21 0 16,-20 0-16,-1 0 0,21 0 0,-21 0 15,22 0-15,-22 0 0,21-21 0,-21 0 16,22-21-16,-22 20 0,0 1 15</inkml:trace>
  <inkml:trace contextRef="#ctx0" brushRef="#br1" timeOffset="139071.94">22161 6223 0,'0'0'0,"22"0"31,-1 0-31,0 0 0,0 0 16,21 0-16,1 0 0,-22 0 16,21 0-16,1-21 0,-1 21 0</inkml:trace>
  <inkml:trace contextRef="#ctx0" brushRef="#br1" timeOffset="139415.19">23262 5821 0,'0'0'0,"-21"0"0,21-21 16,0 0 15,0-1-15,-21 1-1,21 0 1,0 0 0,0 0-16,21 21 15,0 0-15,0 0 16,0 21 0,-21 21-16,0-21 0,0 22 15,0-1-15,-21 0 0,0 1 16,0-1-16,0 0 0,0 1 0,-22-22 15,1 21-15,21-21 0,-22 1 0</inkml:trace>
  <inkml:trace contextRef="#ctx0" brushRef="#br1" timeOffset="139895.47">25146 6181 0,'0'0'15,"21"0"-15,-21-21 0,0 42 47,0 0-47,0 0 0,-21 21 16,21-20-16,-21 20 0,0 0 0,-1-21 15,22 22-15,-21-1 0,0-21 16,21 22-16,0-22 0,0 0 0,-21 0 16,21 0-16,0 0 0,0 1 15</inkml:trace>
  <inkml:trace contextRef="#ctx0" brushRef="#br1" timeOffset="140240.09">25188 5948 0,'0'0'0,"-42"63"32,63-63-17,0 0-15,0 0 16,22 0-16,-22 0 0,0-21 0,0 21 16,0-21-16,1 0 0,-1 21 15,-21-21-15,0 0 0,0-1 16,0 1-16,0 0 0,0 0 0,-21 21 15,21-21-15,-22 21 0,1 0 16,0 0-16,0 0 0,0 0 0,21 21 16,-21-21-16,21 21 0,-22 0 15,22 0-15,0 1 0,0 20 0,0-21 16,0 0-16,0 0 0,22 1 0,-1-1 16,0 21-16</inkml:trace>
  <inkml:trace contextRef="#ctx0" brushRef="#br1" timeOffset="140804.1">26141 6223 0,'0'0'0,"0"-21"0,-85 0 31,64 21-31,-21 0 0,20 0 15,-20 0-15,0 0 0,21 21 0,-22 0 16,1 0-16,0 22 0,20-22 0,-20 21 16,0 0-16,21-20 0,-1 20 15,1 0-15,0 1 0,21-22 16,0 21-16,0-21 0,0 0 0,0 1 16,21-1-16,0-21 0,1 21 15,-1-21-15,21 0 0,0 0 0,-20 0 16,20 0-16,0-21 0,1 0 15,-1-1-15,0 1 0,-21-21 0,22 0 16,-1-1-16,-21 1 0,22 0 0,-22-22 16,21 1-16,-21-1 0,22 1 15,-22-22-15,21 0 0,-21 22 0,0-22 16,1 22-16,-1-1 0,0 1 16,-21-1-16,0 22 0,0-1 0,0 1 15,0 21-15,0 0 0,-21 21 16,0 0-16,-1 21 0,1 0 15,0 21-15,-21 1 0,21 20 0,-22 1 16,22-1-16,0 22 0,0 0 16,0-22-16,21 1 0,0 20 0,0-20 15,0-1-15,0 1 0,0-22 0,21 22 16,0-22-16,0 0 0,0-21 16,0 22-16,-21-22 0,22 0 0,-1 0 15,0 0-15,0-21 0,0 0 16,0 0-16,1 0 0,-1 0 0,0 0 15,21 0-15,-21-21 0,22 0 0,-1 0 16,0 0-16</inkml:trace>
  <inkml:trace contextRef="#ctx0" brushRef="#br1" timeOffset="141016.07">26882 6181 0,'0'0'0,"-22"0"0,44 0 32,-1 0-32,0 0 15,21 0-15,-21 0 0,1 0 16,-1 0-16,21 0 0,-21 0 0,0 0 16,22 0-16,-22 0 15</inkml:trace>
  <inkml:trace contextRef="#ctx0" brushRef="#br1" timeOffset="141160.17">26733 6350 0,'-21'42'16,"42"-84"-16,-21 84 16,22-42-16,-1 0 15,0 0-15,21 0 0,-21 0 0,22 0 0,-1 0 16,-21 0-16,22-21 0,-22 0 15,21 21-15</inkml:trace>
  <inkml:trace contextRef="#ctx0" brushRef="#br1" timeOffset="141400.12">27898 5482 0,'0'0'0,"0"-21"16,-22 42-1,1-21-15,21 21 0,-21 1 16,0 20-16,0-21 0,0 21 16,-1-20-16,1 20 0,21 0 0,-21-21 15,21 22-15,0-22 0,-21 21 0,21-21 16,0 1-16,0-1 0</inkml:trace>
  <inkml:trace contextRef="#ctx0" brushRef="#br1" timeOffset="141931.07">28427 6138 0,'0'0'0,"0"-21"0,0 0 0,0 0 0,0 0 16,0 0-16,0-1 0,-21 22 0,-1-21 15,1 21-15,0 0 0,0 0 16,0 0-16,-22 0 0,1 21 0,21 1 16,-21-1-16,-1 21 15,1-21-15,0 22 0,-1-22 0,22 21 16,-21 0-16,21 1 0,-1-1 0,1 0 15,21 1-15,0-22 0,0 21 16,0-21-16,0 22 0,0-22 0,21 0 16,1 0-16,-1-21 0,21 21 15,-21-21-15,22 0 0,-22 0 0,21 0 16,-21 0-16,22-21 0,-1 21 0,-21-21 16,21 0-16,-20-21 0,20 20 15,-21-20-15,21 0 0,-20-1 0,-1 1 16,0 0-16,0-1 0,0 1 15,0 0-15,-21 21 0,22-1 0,-22 1 16,0 0-16,-22 21 16,1 21-1,0 0-15,0 1 0,0 20 0,21-21 16,-21 21-16,-1 1 0,22-22 16,-21 21-16,21 1 0,0-22 0,0 21 15,0-21-15,0 0 0,0 1 16,0-1-16,0 0 0,0 0 0,21-21 15,1 0-15,-1 0 0,0 0 0,0 0 16,0 0-16,0 0 0</inkml:trace>
  <inkml:trace contextRef="#ctx0" brushRef="#br1" timeOffset="142447.79">29062 5757 0,'0'0'0,"0"-21"0,-43 21 16,22 21-16,0 1 16,0 20-16,0-21 0,0 21 0,-1 1 15,22-1-15,-21 0 0,21 1 16,-21-1-16,0 0 0,21 22 0,0-22 16,0 1-16,-21-1 0,21 0 0,-21 1 15,-1-1-15,22 0 16,0-21-16,-21 1 0,0 20 0,21-21 15,-21-21-15,21 21 0,0-42 47,0 0-47,0 0 0,0 0 16,0-1-16,21 1 0,0-21 0,22 21 16,-22 0-16,0-22 0,21 22 15,1 0-15,-22 0 0,21 0 0,0 21 16,1-22-16,-1 22 0,0-21 15,1 21-15,-1 0 0,0 0 0,1 0 16,-1 0-16,-21 21 0,0-21 16,1 22-16,-22-1 0,0 0 15,0 0-15,0 21 0,-22-20 0,1-1 16,0 0-16,-21 0 0,-1 0 16,-20 0-16,21 1 0,-22-1 0,1 0 15,20-21-15,-20 21 0,20-21 0,1 0 16,0 0-16,-1 0 0,22 0 15,0 0-15,0 0 0,42 0 32,21-21-32,-20 0 0,20 21 0</inkml:trace>
  <inkml:trace contextRef="#ctx0" brushRef="#br1" timeOffset="142737.03">30120 6117 0,'-21'0'16,"-21"0"-16,20 0 0,-20 21 0,0 1 16,-1-1-16,1 0 0,0 0 15,-1 21-15,22-20 0,-21 20 16,21-21-16,0 21 0,-1-20 0,22 20 15,-21-21-15,21 21 0,0-20 16,0-1-16,0 0 0,21 0 0,1 0 16,20 0-16,-21-21 0,21 0 15,-20 0-15,20 0 0,0 0 0,1 0 16,-1-21-16,0 21 0,1-42 0,-1 21 16</inkml:trace>
  <inkml:trace contextRef="#ctx0" brushRef="#br1" timeOffset="143423.64">27940 5588 0,'0'0'0,"42"-63"31,-63 63 1,0 0-32,0 0 0,0 0 15,-1 0-15,1 0 0,0 21 16,0 0-16,0 0 0,21 0 16,0 0-16,-21-21 0,21 22 0,0-1 15,0 0-15,0 0 0,0 0 16,21-21-16,0 21 0,0 1 15,0-22-15,0 0 0,1 0 16,-1 0-16</inkml:trace>
  <inkml:trace contextRef="#ctx0" brushRef="#br1" timeOffset="144264.06">30395 5588 0,'-21'21'16,"21"-42"77,21 21-93,0 0 0,-21-21 16,22 21-16,-22-21 0,21 21 16,0 0-16,-21 21 46,0 0-46,0 0 0,0 0 16,0 1-16,-21-22 16,0 21-1,21-42 17,0-1-17,0 1-15,21 0 16,0 21-16,-21-21 15,21 21-15,0 0 0,0-21 0,1 21 16,-1 0-16,0 0 16,-21 21-16,0 0 15,0 21-15,0-20 16,-21 20-16,0-21 0,-1 21 0,-20-20 16,21-1-16,-21 21 0,-1-21 15,1 0-15,21 1 0,0-22 0,-1 21 16</inkml:trace>
  <inkml:trace contextRef="#ctx0" brushRef="#br1" timeOffset="144940.16">31327 5863 0,'0'0'0,"0"-21"16,0 42 30,0 0-46,0 1 0,21-1 0,0-21 16,0 21-16,0 0 0,0 0 16,1 0-16,20 1 0,-21-1 0,21 0 15,1 0-15,-1 0 0,0 0 16,1 1-16,-1-22 0,0 21 0,1-21 16,-1 0-16,-21 0 0,22 0 15,-22 0-15,0 0 0,0 0 0,-42 0 31,0 0-15,-22 0-16,22 0 0,-21 0 16,0 0-16,-1 21 0,1 0 0,0 0 15,-1 0-15,-20 22 0,20-22 16,-20 21-16,21 1 0,-22-22 0,22 21 16,-1 0-16,-20-20 0,42 20 15,-22-21-15,22 0 0,0 0 0,0 1 16,0-22-16,21 21 0,-21-21 15,42 0 17</inkml:trace>
  <inkml:trace contextRef="#ctx0" brushRef="#br1" timeOffset="145095.2">31411 6646 0,'0'0'16,"0"22"-1,-21-22-15,0 0 0,0 0 16,0 0 0,-1 0 15</inkml:trace>
  <inkml:trace contextRef="#ctx0" brushRef="#br1" timeOffset="148827.87">4233 9864 0,'-21'0'0,"0"-21"16,0 21-16,0 0 0,-1 0 15,22-22-15,-21 22 0,0 0 16,0 0-16,0 0 15,0 22-15,21-1 16,0 0-16,0 0 16,0 0-16,21-21 15,0 21-15,0-21 0,0 0 0,0 22 16,1-22-16,-1 0 0,21 0 16,-21 0-16,22 0 0,-1 0 0,-21 0 15,21-22-15,1 22 0,-1-21 16,-21 0-16,22 21 0,-22-21 0,0 0 15,0 21-15,0-21 0,-21-1 0,0 1 16,0 0-16,-21 0 16,0 0-16,-21 0 0,20-1 0,-20 22 15,0 0-15,21 0 16,-22 0-16,1 0 0,0 0 0,-1 0 16,22 0-16,-21 22 0,21-1 0,-22 0 15,22 0-15,-21 21 0,21-20 16,-1 20-16,1-21 0,0 21 0,21-20 15,0-1-15,0 21 0,0-21 16,0 0-16,0 1 0,21-1 0,0 0 16,1-21-16,-1 21 0,0-21 0,0 0 15,21 0-15,-20 0 0,-1 0 16,21 0-16,-21 0 0,22 0 0,-22 0 16,0 0-16,0 0 0,0 0 0,0 0 15,-42 0 1,0 0-1,0 0-15,0 0 0,0 0 16,-22 21-16,22 0 0,-21-21 0,-1 22 16,22-1-16,-21 0 0,0 0 0,-1 0 15,22 0-15,-21 22 0,-1-22 16,22 21-16,0 1 0,0-22 0,0 21 16,21-21-16,0 0 0,0 1 0,0 20 15,21-21-15,21 0 16,-21-21-16,1 0 0,-1 21 15,21-21-15,0 0 0,-20 0 0,20 0 16,0 0-16,1 0 0,-22 0 16,21 0-16,0 0 0,1 0 0,-1 0 15,-21-21-15</inkml:trace>
  <inkml:trace contextRef="#ctx0" brushRef="#br1" timeOffset="149696.04">5376 10245 0,'0'0'0,"0"-21"0,0-1 15,0 1-15,0 0 16,-21 0-16,0 21 0,-21 0 16,20 0-16,1 0 0,0 0 0,-21 0 15,21 0-15,-22 0 0,22 21 16,-21 0-16,21-21 0,-1 21 0,1 1 15,0-1-15,-21 21 0,21-21 16,21 0-16,-22 22 0,1-22 0,21 21 16,0-21-16,0 1 0,0-1 0,0 0 15,0 0-15,0 0 0,21 0 16,1-21-16,-1 0 0,0 0 0,21 0 16,-21 0-16,1 0 0,20 0 15,-21-21-15,21 0 0,-20 0 16,-1 21-16,21-21 0,-21 0 0,0-1 15,1 1-15,-1 0 0,0 0 0,-21 0 16,21 0-16,-21-1 0,21 1 16,-21 0-16,0 0 0,0 0 15,0 0 1,-21 21 15,21 21-31,-21-21 16,21 21-16,-21 0 0,21 0 0,0 0 15,0 1-15,-21-1 0,21 21 16,-22-21-16,22 22 0,0-1 0,0 0 16,0-21-16,0 22 0,0 20 15,0-20-15,0-1 0,0 0 0,0 22 16,0-22-16,0 22 0,0-1 0,0 1 16,0 20-16,0-20 0,0-1 15,0 22-15,22 0 0,-1-22 0,-21 22 16,21-1-16,0-20 0,-21 21 0,21-1 15,0-20-15,1 20 0,-1 1 16,0-21-16,0-1 0,0 1 0,0-1 16,1 1-16,-1-22 0,0 21 0,0-20 15,-21-1-15,0-21 16,0 22-16,0-22 0,0 0 0,-21 0 16,0-21-16,0 0 0,-22 0 0,22 0 15,-21 0-15,-1-21 0,1 0 16,-21-22-16,20 22 0,-20-21 0,20 0 15,-20-1-15,21 1 0,-22 0 0,1-22 16,20 1-16,-20 20 0,20-20 16,1-22-16,0 22 0,-1-1 0,22 1 15,0-1-15,21 1 0,0-22 0,0 21 16,0 1-16,0-1 0,21 1 16,0-1-16,22 1 0,-22-1 0,21 1 15,22-1-15,-22 22 0,0-21 16,22 20-16,-22-20 0,1 20 15,-1 1-15,0 0 0,1 21 0,-1-22 16,-21 22-16,0-21 0,0 21 16,1-1-16,-1 1 0,0 0 0</inkml:trace>
  <inkml:trace contextRef="#ctx0" brushRef="#br1" timeOffset="150107.06">6159 10097 0,'0'0'0,"-21"42"31,21-21-31,0 0 0,0 0 16,21-21 15,1 0-15,-22-21-16,0 0 16,0 0-1,0 0 1,0 0-16,-22 21 0,1 0 31,0 0-31,21 21 31,-21 0-31,21 0 16,0 0-16</inkml:trace>
  <inkml:trace contextRef="#ctx0" brushRef="#br1" timeOffset="150459.03">5990 10710 0,'0'0'16,"0"-21"15,0 0-31,21 21 16,-21-21-16,0 0 0,21 21 15,-21-21-15,22-1 0,-22 1 16,0 0-16,-22 42 47,1 0-47,0 1 0,21-1 15,0 0-15,-21 0 0,0 0 16,21 0-16,-21 1 0,21-1 16</inkml:trace>
  <inkml:trace contextRef="#ctx0" brushRef="#br1" timeOffset="152056.06">6054 10562 0,'-22'0'16,"22"21"0,0 1-16,0-1 15,0 0-15,0 0 16,0 0-16,0 0 15,0 1 1,22-22 0,-1 0-1,-21-22 1,0 1-16,0 0 0,0 0 16,0 0-1,0 0-15,0-1 0,-21 1 16,-1 21-1,22 21 17,-21 1-32,21-1 15,0 0-15,0 0 0,0 0 16,0 0-16,21-21 0,1 22 16,-1-22-16,0 0 15,0 0 1,0 0-16,-21-22 0,0 1 15,0 0-15,0 0 16,0 0-16,0 0 16,0-1-16,0 1 0,-21 21 15,0 0-15,0-21 16,0 21-16,-1 0 0,1 0 16,0 0-16</inkml:trace>
  <inkml:trace contextRef="#ctx0" brushRef="#br1" timeOffset="152660.2">6075 10097 0,'0'0'0,"0"21"16,0 0-1,21-21 32,0-21-31,-21 0-1,-21 21 48,0 21-63,0 0 0,21 0 16,0 0-1,21-21 16,0 0-15,-21-21-16,0 0 16,0 0-1,0 42 48,0 0-48,21-21-15</inkml:trace>
  <inkml:trace contextRef="#ctx0" brushRef="#br1" timeOffset="154651.04">9398 10097 0,'0'0'0,"0"-22"15,0 44 64,0-1-64,0 0 1,0 0 15,0-42 16,0 0-31,-21 21-16,21-21 0,0-1 15,0 1 1,0 0-1,0 42 48,0 0-47,0 1-1,0-1-15,0 0 16</inkml:trace>
  <inkml:trace contextRef="#ctx0" brushRef="#br1" timeOffset="155171.85">9334 10118 0,'0'0'0,"0"-21"16,22 21-16,-22 21 94,0 0-94,0 0 31,0 0-16</inkml:trace>
  <inkml:trace contextRef="#ctx0" brushRef="#br1" timeOffset="155703.04">9356 10139 0,'0'-64'15,"0"43"1,0 0-16,0 42 31,-22 0-15,22 1-16,0-1 0,-21 21 0,21 0 16,0-20-16,0 20 0,0 0 15,0 1-15,0-1 0,0 0 16,0 1-16,0-22 0,0 21 0,0-21 15,0 22-15,0-22 0,0 0 16,0 0-16</inkml:trace>
  <inkml:trace contextRef="#ctx0" brushRef="#br1" timeOffset="156148.15">9377 9546 0,'0'0'0,"-21"0"16,21 21-1,-22 1-15,22-1 16,-21 0-16,21 0 0,-21 0 0,21 22 15,0-22-15,0 0 0,0 0 16,0 0-16,0 0 0,0 1 16,21-22-16,0 0 0,1 0 15,-1 0-15,0 0 16,0 0-16,0 0 0,0-22 16,-21 1-16,0 0 0,22 0 0,-22 0 15,0 0-15,0-1 0,0 1 16,0 0-16,-22 21 0,22-21 0,-21 0 15,0 21-15,0 0 0,0 0 16,0 0-16,-1 0 0,1 0 0,0 0 16,0 0-16,0 21 0,0 0 15,21 0-15,0 0 0,0 1 0,0-1 16,0 0-16,0 0 0,0 0 0,21 22 16,-21-22-16,21 0 0,0 0 15,0 0-15,0 0 0,1-21 16,-1 22-16,0-1 0,0-21 0</inkml:trace>
  <inkml:trace contextRef="#ctx0" brushRef="#br1" timeOffset="156663.12">9821 10033 0,'-21'0'16,"21"21"-1,-21 0-15,21 1 0,0-1 16,-21 0-16,21 0 0,0 0 0,0 0 16,0 1-16,0-1 0,0 0 15,0 21-15,0-21 0,0 1 0,0 20 16,0-21-16,0 21 0,0-20 0,0-1 16,0 0-16,0 0 0,0 0 15,0 0-15,-21-42 47,21 0-47,0 0 0,0 0 0,0 0 16,0-22-16,0 22 0,0-21 15,0 21-15,0-22 0,0 1 16,21 21-16,0-22 0,21 1 0,1 0 16,-22 21-16,21-22 0,22 22 15,-22 0-15,0 0 0,1 0 0,20 21 16,-21 0-16,1 0 0,-1 0 0,-21 21 15,22 0-15,-22 21 0,0-21 16,0 22-16,-21-22 0,0 21 0,0 1 16,0-1-16,-21-21 0,0 21 0,0 1 15,21-1-15,-22-21 0,1 22 16,0-22-16,21 0 0,-21 0 0,21 0 16,0 0-16,21-21 31,-21-21-31,21 0 15,0 0-15,1 0 0,-1 0 0</inkml:trace>
  <inkml:trace contextRef="#ctx0" brushRef="#br1" timeOffset="157063.65">10985 9970 0,'0'0'16,"-21"0"15,21 21-31,0 0 16,0 0-16,0 0 0,0 22 0,0-22 16,0 21-16,-21 0 0,21 1 15,0 20-15,-21-20 0,21 20 0,0 22 16,0-22-16,0 1 0,-21 20 0,21-20 15,-21 21-15,21-1 0,0 1 16,-22 0-16,1-1 0,21 22 0,-21-21 16,0-1-16,0 1 0,0 0 0,-1-1 15,1 1-15,0 0 16,0-22-16,0 1 0,0-1 0,21-20 16,-22-1-16,22-21 0,-21 0 0,21 0 15,0-42 1,0-21-16,0 21 15,0-22-15,21 1 0,1-21 0,-22-1 16,21 1-16,0-1 0,0-21 16,0 1-16</inkml:trace>
  <inkml:trace contextRef="#ctx0" brushRef="#br1" timeOffset="157424.1">10816 10414 0,'0'0'0,"-21"-42"16,0-1-16,0 1 0,21 0 0,-22 21 15,1-22-15,0 22 0,21-21 16,0 21-16,0-22 0,0 22 0,0 0 16,0 0-16,0 0 0,21-1 0,0 1 15,1 21-15,-1-21 0,21 21 16,0 0-16,1-21 0,-1 21 0,0 0 16,22 0-16,-22 0 0,22 0 15,-22 0-15,0 21 0,1 0 0,-22 0 16,21 1-16,-21 20 0,-21-21 0,0 21 15,0-20-15,0 20 0,-21-21 16,0 21-16,-21-20 0,21 20 16,-22-21-16,1 21 0,0-20 0,-1-1 15,1 0-15,0 0 0,-1 0 0,22-21 16,-21 0-16,21 21 0,-1-21 16,44 0-1,-1-21 1,0 0-16,21 21 0,-21-21 0,22 0 15,-22 0-15,21 21 0,1-22 0,-22 1 16,21 0-16</inkml:trace>
  <inkml:trace contextRef="#ctx0" brushRef="#br1" timeOffset="158152.1">11557 9948 0,'0'0'0,"0"22"31,0-1-31,-21 0 16,21 0-16,0 0 0,0 0 0,0 22 16,0-22-16,0 0 0,0 0 0,0 0 15,0 22-15,0-22 0,0 0 16,0 0-16,0 0 0,21 1 16,0-22-16,0 0 0,0 0 15,1 0-15,-1 0 16,21 0-16,-21 0 0,0-22 0,1 1 15,20 0-15,-21 0 0,0 0 0,0 0 16,22-22-16,-22 22 0,0 0 16,0-21-16,0-1 0,1 22 0,-22 0 15,21-21-15,-21 20 0,21 1 0,-21 0 16,0 42 15,-21-21-31,21 21 0,-21 22 16,21-22-16,0 0 0,-22 21 0,22-20 15,-21-1-15,21 21 0,0-21 0,0 0 16,0 22-16,0-22 0,0 0 16,21 0-16,1-21 0,-22 21 15,21-21-15,21 0 0,-21 0 0,0 0 16,22 0-16,-22 0 0,21 0 0,-21 0 16,22-21-16,-1 0 0,-21 21 15,22-42-15,-22 21 0,21-1 0,-21-20 16,0 21-16,1-21 0,-1-22 0,0 22 15,0-1-15,0-20 0,-21-1 16,0 22-16,0-21 0,0 20 0,21-20 16,-21 20-16,0 1 0,0 21 0,0 0 15,0 0-15,0-1 16,0 1-16,-21 21 16,0 0-16,21 21 0,0 1 0,0 20 15,-21 0-15,21 1 0,-21-1 16,21 21-16,0 1 0,0-22 0,0 22 15,0-22-15,0 22 0,0-22 0,0 0 16,0 1-16,0-1 0,0 0 16,0-21-16,0 22 0,0-22 0,0 0 15,0 0-15,21 0 0,0 1 0,0-22 16,0 0 0,1 0-16,-1 0 0,0 0 15,0-22-15,0 1 0,-21 0 16,21 0-16,-21 0 0,0 0 15</inkml:trace>
  <inkml:trace contextRef="#ctx0" brushRef="#br1" timeOffset="158360.01">12425 9843 0,'0'0'0,"0"-22"16,21 22-1,0 0 1,21-21-16,-20 21 0,-1-21 16,21 21-16,0 0 0,1-21 0,-1 21 15,0-21-15,1 21 0,-1 0 16,-21-21-16,22-1 0,-22 22 0,0-21 16,0 21-16</inkml:trace>
  <inkml:trace contextRef="#ctx0" brushRef="#br1" timeOffset="159068.09">14139 9038 0,'0'0'16,"-21"-21"-16,0-21 16,21 21-16,21-1 15,0 22-15,22 0 0,-22-21 16,21 21-16,-21-21 0,22 21 16,-1 0-16,0 0 0,1 0 0,-1 0 15,0 0-15,1 0 0,-22 0 16,21 0-16,-21-21 0,0 21 15,1 0-15,-44 0 16,1 0 0,0 21-16,-21-21 0,-1 0 15,1 0-15,0 21 0,-1-21 0,1 0 16,0 0-16,21 0 0,-22 0 16,22 0-16,0 0 0,0 0 0,0 0 15,-1 0-15,1 0 0,0 0 16,0 21-1,0-21-15,21 22 16,-21-1-16,21 0 16,-22-21-16,22 21 0,-21 0 15,21 22-15,0-22 0,-21 0 0,21 21 16,-21-21-16,0 22 0,21-1 16,0 0-16,0-20 0,-21 41 0,-1-21 15,22 1-15,-21 20 0,0-20 0,21 20 16,-21 1-16,0-1 0,0-21 15,21 22-15,-22-1 0,1 1 0,0-22 16,0 22-16,0-1 0,21-20 0,-21 20 16,-1 1-16,22-22 15,0 21-15,0-20 0,0 20 0,0-20 16,0-1-16,22 0 0,-1-21 0,0 22 16,0-22-16,0 0 0,22 0 0,-22 0 15,21-21-15,0 0 0,1 0 16,-1 0-16,0 0 0,1 0 0,20 0 15,-20-21-15,-1 0 0,0 0 0,-21 0 16,22 0-16,-22-1 0,0 1 16,21-21-16,-20 21 0</inkml:trace>
  <inkml:trace contextRef="#ctx0" brushRef="#br1" timeOffset="160912.12">14732 9927 0,'0'0'0,"0"-21"0,0 0 15,0 0-15,0 0 0,0-22 0,0 22 16,0 0-16,21 0 0,-21 0 16,0-1-16,0 1 0,0 0 0,0 42 31,0 0-16,0 22-15,0-1 0,0 0 0,0 1 16,0-1-16,0 0 0,0 1 16,0-1-16,-21 0 0,21 1 15,0-1-15,0-21 0,0 22 0,0-22 16,0 0-16,0 0 0,0 0 0,0 0 16,21-21-1,0 0-15,0 0 16,1-21-16,-22 0 15,0 0-15</inkml:trace>
  <inkml:trace contextRef="#ctx0" brushRef="#br1" timeOffset="161111.01">14478 10054 0,'0'0'0,"-21"0"31,42 0-31,0 0 0,21 0 15,-20 0-15,-1 0 0,21 0 0,0 0 16,1-21-16,20 21 0,1-21 16,-1 21-16,22-21 0,-22 21 0,1-21 15,-1-1-15,1 22 0,-22-21 0,1 21 16,-1 0-16,0 0 0,-21-21 16</inkml:trace>
  <inkml:trace contextRef="#ctx0" brushRef="#br1" timeOffset="162348.13">15430 9906 0,'-21'42'16,"0"-20"-16,0-1 15,-21-21-15,20 21 0,1 0 0,-21 0 16,21 0-16,0 1 0,-1-1 16,22 0-16,0 0 0,0 0 15,22-21-15,-1 21 0,0-21 16,21 0-16,1 0 0,-22 0 16,21 0-16,0 0 0,1 0 0,-1 0 15,0-21-15,-20 21 0,20-21 0,-21 21 16,21-21-16,-20 0 0,-1 21 15,0-21-15,-21-1 0,21 1 16,-21 0-16,0 0 0,21 21 0,-21-21 16,0 0-1,-21 21 1,21 21 0,-21-21-1,21 21-15,-21-21 0,21 21 0,0 0 16,0 0-1,-21-21-15,21 22 0,0-1 16,-22-21-16,22 21 0,0 0 16,0-42 31,22 21-32,-1-21-15,0 21 16,-21-21-16,0-1 15,21 22-15,-21-21 16,0 0-16,0 0 16,0 0-16,0 0 15,0-1 1,0 1-16,0 0 16,0 0 15,0 42 125,0-42-93,0 0-48,0 0 1,0-1 31,21 22-47,-21 22 78,0-1-47,0 0-31,0 0 16,-21 0-16,21 0 15,0 1-15,0 20 0,-21-21 16,21 0-16,-21 22 0,21-22 0,0 21 16,0 0-16,0-20 0,-21 41 15,21-21-15,0 1 0,0-1 16,0 22-16,0-22 0,0 0 0,0 22 15,0-22-15,21 22 0,-21-22 0,0 0 16,0 1-16,0-1 0,0 0 16,0 1-16,0-1 0,0 0 0,0 1 15,0-1-15,0 0 0,-21-21 0,-1 22 16,1-22-16,0 0 0,-21 0 16,-1 0-16,1 1 0,0-1 0,-1-21 15,-20 0-15,21 0 0,-1 0 0,-20-21 16,20-1-16,22-20 0,-21 21 15,21-21-15,0-1 0,-1 1 0,22 0 16,0-1-16,0-20 0,0 20 16,0 1-16,22 0 0,-1-1 15,0 1-15,21 0 0,-21-1 0,22 1 16,-1 0-16,0-1 0</inkml:trace>
  <inkml:trace contextRef="#ctx0" brushRef="#br1" timeOffset="162671.98">16341 9800 0,'0'0'0,"-22"0"16,1 0-16,0 21 31,21 22-31,-21-1 0,21-21 0,0 22 15,0 20-15,0-21 0,0 22 0,0-22 16,0 22-16,0-1 0,0 1 16,0-1-16,0 22 0,0-22 0,0 1 15,0-1-15,0 1 0,0-22 0,-21 22 16,21-22-16,-21 0 0,21 1 16,0-1-16,0-21 0,0 22 0,0-22 15,0 0-15,0-42 31,0 0-31,0-22 16,0 22-16</inkml:trace>
  <inkml:trace contextRef="#ctx0" brushRef="#br1" timeOffset="162984.01">16235 10245 0,'0'0'15,"0"-43"-15,0 1 0,0 0 0,0 21 16,0-22-16,0 22 0,0-21 15,0 21-15,0-22 0,21 22 0,0 0 0,0 0 16,0 0-16,22 21 16,-1-22-16,0 22 0,1 0 0,-1 0 15,0 0-15,1 0 0,-1 22 16,0-22-16,-20 21 0,-1 21 0,0-21 16,-21 0-16,0 22 0,0-22 0,-42 21 15,20-21-15,-20 1 0,0 20 16,-22-21-16,22 0 0,-22 0 0,1 1 15,21-22-15,-22 21 0,22-21 0,-1 0 16,22 0-16,0 0 0,0 21 16,63-42-1,-21 21 1,22-21-16,-1-1 0,0 1 16,1 21-16</inkml:trace>
  <inkml:trace contextRef="#ctx0" brushRef="#br1" timeOffset="163367.31">17124 9970 0,'21'0'31,"0"0"-31,0-22 16,0 22-16,1-21 0,20 21 15,-21-21-15,21 0 0,-20 21 0,20-21 16,0 0-16,-21-1 0,1 22 0,20-21 16,-42 0-16,21 21 0,-21-21 15,0 0-15,-21 21 16,0 0-16,-22 0 0,22 0 16,-21 0-16,0 21 0,-1 0 0,1 0 15,21 0-15,-22 1 0,22-1 0,0 0 16,0 0-16,0 0 0,21 0 15,0 22-15,0-22 0,0 0 0,0 0 16,0 0-16,0 1 0,21-22 16,0 21-16,21 0 0,-20-21 15,-1 0-15,21 0 0,-21 0 0,22 0 16,-22 0-16,21 0 0,0 0 0,1 0 16,-1-21-16,0 0 0</inkml:trace>
  <inkml:trace contextRef="#ctx0" brushRef="#br1" timeOffset="163600.15">18373 9716 0,'21'0'31,"0"0"-16,0 0-15,0 0 0,0 0 16,1-22-16,20 22 0,-21 0 0,21-21 16,-20 21-16,-1 0 0,21 0 0</inkml:trace>
  <inkml:trace contextRef="#ctx0" brushRef="#br1" timeOffset="163735.7">18351 9885 0,'0'0'16,"0"21"-16,22-21 31,-1 0-31,0 0 0,21 0 0,-21-21 16,1 21-16,20-21 0,-21 0 16,21-1-16</inkml:trace>
  <inkml:trace contextRef="#ctx0" brushRef="#br1" timeOffset="164136.07">19579 9102 0,'-63'0'31,"84"0"0,0 0-31,0 0 16,0 0-16,0 0 0,1-21 16,-1 21-16,0-22 0,-21 1 15,0 0-15,0 0 16,0 0-16,-21 21 15,0 0-15,-1 0 0,1 21 16,0 0-16,-21 0 0,21 22 16,-22-22-16,1 21 0,21 0 0,-22 1 15,22-1-15,0-21 0,0 22 16,21-1-16,0-21 0,0 0 0,21 22 16,0-22-16,0-21 0,22 21 15,-22-21-15,21 0 0,1 21 16</inkml:trace>
  <inkml:trace contextRef="#ctx0" brushRef="#br1" timeOffset="164444.07">20489 9038 0,'0'0'0,"-42"0"15,0 0-15,20 21 16,1 1-16,0-1 0,0 21 0,0-21 16,-22 22-16,22-1 0,0 0 0,0 1 15,0-1-15,0 0 0,-1 1 16,1-1-16,0 21 0,0-20 0,0-1 16,21 0-16,0 1 0,0-1 0,0-21 15,0 22-15,0-22 0,0 0 16,21 0-16,0 0 0,0-21 0,22 0 15,-22 21-15,21-21 0,-21 0 0,22 0 16,-1 0-16,-21-21 0,21 0 16,-20 0-16,-1 0 0</inkml:trace>
  <inkml:trace contextRef="#ctx0" brushRef="#br1" timeOffset="164611.97">20002 9589 0,'0'0'15,"-21"0"-15,-42 0 16,42 0-16,42 0 16,0 0-1,21 0-15,-21 0 0,22 0 16,-1-22-16,0 22 0,1-21 0,20 0 16,-20 21-16</inkml:trace>
  <inkml:trace contextRef="#ctx0" brushRef="#br1" timeOffset="165000.1">20807 9440 0,'0'0'0,"0"22"0,-21-22 16,42 0-1,0 0-15,0 0 16,0 0-16,0 0 0,22 0 0,-22-22 15,0 22-15,21-21 0,-20 21 16,-1-21-16,0 21 0,0-21 16,0 0-16,0 21 0,-21-21 0,0-1 15,0 1-15,-21 0 16,0 21-16,0 0 16,0 0-16,0 0 0,-1 21 0,-20-21 15,21 21-15,0 1 0,-22-1 0,22 21 16,0-21-16,0 22 0,0-22 15,21 21-15,0-21 0,-21 22 0,21-1 16,0-21-16,0 0 0,0 22 0,0-22 16,21 0-16,0 0 0,0-21 15,0 21-15,22 0 0,-22-21 16,21 0-16,0 0 0,1 0 0,-1 0 16,0 0-16,1-21 0,-1 0 15,0 21-15</inkml:trace>
  <inkml:trace contextRef="#ctx0" brushRef="#br1" timeOffset="165236.07">21632 9250 0,'0'0'0,"0"21"32,0 0-32,0 0 0,0 1 15,21-1-15,-21 21 16,22-21-16,-1 0 0,-21 1 15,21 20-15,0-21 0,0 0 0,0 22 16,22-22-16,-22 0 0,0 0 0,0 0 16,0 0-16,1 1 0,-1-22 15,0 0-15,0 0 16,-21-22 0</inkml:trace>
  <inkml:trace contextRef="#ctx0" brushRef="#br1" timeOffset="165479.15">22140 9229 0,'0'0'0,"-21"0"31,0 0-31,0 21 0,-22-21 16,22 21-16,0 0 0,-21 22 0,-1-22 15,1 21-15,0-21 0,-1 22 16,-20-1-16,21 0 0,-1 1 0,1-1 15,-22 0-15,43 1 0,-21-1 0,0-21 16,20 21-16,1-20 0,21-1 16,0 0-16,0 0 0,43-21 15,-22 0-15,21 0 16,-21 0-16,22-21 0,-1 21 16</inkml:trace>
  <inkml:trace contextRef="#ctx0" brushRef="#br1" timeOffset="165819.71">22627 8911 0,'0'0'0,"0"-21"0,0 42 31,0 0-31,0 1 0,-21-1 16,0 21-16,0 0 0,-1 1 16,1-1-16,0 22 0,0-22 0,0 0 15,0 22-15,-1-22 0,1 0 0,0 1 16,21-1-16,0 22 0,0-43 16,0 21-16,0 0 0,0-20 0,0 20 15,0-21-15,21 0 0,0 0 0,1 1 16,-1-22-16,0 0 15,0 0-15,0 0 0,22 0 0,-22-22 16,21 1-16,-21 0 0,22 0 16,-1-21-16,-21 20 0,21-20 0</inkml:trace>
  <inkml:trace contextRef="#ctx0" brushRef="#br1" timeOffset="165999.67">22394 9335 0,'0'0'0,"-21"0"0,-42 0 32,84 0-17,0 0-15,21 0 16,-21 0-16,22 0 0,-1 0 0,0 0 16,1 0-16,20-22 0,-20 22 0,-1-21 15,0 0-15</inkml:trace>
  <inkml:trace contextRef="#ctx0" brushRef="#br1" timeOffset="166384.04">23580 8911 0,'0'0'0,"-22"0"0,1 0 0,0 21 15,0-21 1,21 22-16,-21-22 16,21 21-1,0-42 17,21-1-17,-21 1-15,21 21 16,0 0-16,0-21 0,1 21 0,-1 0 15,0-21-15,0 21 0,0 0 16,0 0-16,1 0 16,-22 21-16,0 0 15,0 0-15,0 1 0,-22-1 0,1 21 16,0-21-16,-21 0 0,21 22 0,-22-22 16,1 21-16,0-21 0,-1 1 15,1-1-15,21-21 0,-22 21 0</inkml:trace>
  <inkml:trace contextRef="#ctx0" brushRef="#br1" timeOffset="167016.12">23834 8551 0,'0'0'15,"0"-21"1,21 21 0,0-21-16,0 21 0,21 0 15,-20-21-15,20 21 0,0 0 0,1 0 0,-1 0 16,21 0-16,-20 0 0,-1 0 15,0 0-15,1 0 0,-1 0 16,0 0-16,-20 0 0,20 0 0,-21 0 16,0 0-16,0 0 15,-21 21 1,0 0-16,0 0 0,0 1 16,0-1-16,-21 21 15,21-21-15,-21 22 0,21-1 0,-21 0 16,21 22-16,-21-22 0,21 22 0,0-22 15,0 21-15,-21-20 16,21-1-16,-22 22 0,22-22 0,0 21 16,0-20-16,-21 20 0,21 1 0,-21-1 15,21 1-15,0-22 0,-21 22 16,21-1-16,-21 1 0,21-22 0,-21 21 16,21-20-16,0-1 0,0 0 0,-22 1 15,22-1-15,-21 0 0,21 1 0,0-1 16,-21-21-16,0 0 0,0 22 15,0-22-15,-1 0 0,1 0 0,0-21 16,0 21-16,-21 1 0,20-22 0,1 0 16,-21 0-16,21 0 0,-22 0 15,1 0-15,0 0 0,-1 0 16,1 0-16,21 0 0,-21-22 0,-1 1 16,1 0-16,0 0 0,20 21 15,-20-42-15,21 20 0,0 1 0,0 0 16,21 0-16</inkml:trace>
  <inkml:trace contextRef="#ctx0" brushRef="#br1" timeOffset="167672.17">23558 9017 0,'0'0'0,"0"-21"31,0 0-15,0 0-16,0-1 16,-21 22 46,21 22-62,21-22 47</inkml:trace>
  <inkml:trace contextRef="#ctx0" brushRef="#br1" timeOffset="168303.99">23601 8932 0,'-21'0'31,"-1"0"-15,1 0-16,0 0 15,0 0 1,21 22 0,21-22-1,0 0 1,0 0-16,1 0 15,-1 0 1,-42 0 15,-1 0-15,22-22-16,-21 22 0,0 22 47,21-1-16</inkml:trace>
  <inkml:trace contextRef="#ctx0" brushRef="#br1" timeOffset="179427.1">16277 7408 0,'0'0'0,"-42"0"15,-1 22-15,22-22 0,-21 0 0,0 0 16,20 0-16,1 21 0,0-21 15,0 0-15,0 0 16,42 0 15,0 0-31,21 0 16,1 0-16,-1 21 0,22-21 16,20 0-16,-20 0 0,20 0 0,22 0 15,-21 0-15,21 0 16,21 0-16,0 0 0,21 0 0,0 0 15,0 0-15,0 0 0,22 0 0,-1 21 16,22-21-16,-22 0 0,21 0 16,1 21-16,-1-21 0,1 0 0,-1 0 15,-20 21-15,-1-21 0,0 0 16,-20 0-16,20 0 0,-21 22 0,0-22 16,-21 0-16,21 0 0,-42 0 15,21 0-15,-21 0 0,-21 0 0,21 0 16,-22 0-16,1 0 0,-22 0 0,1 0 15,-1 0-15,1 0 0,-22 0 16,1 0-16,-22 0 0,0 0 16,0 0-16,0 0 0,0-22 78,1 22-78,-1 0 15,0 0-15,-21-21 0,21 0 0,0 21 16,-21-21-16</inkml:trace>
  <inkml:trace contextRef="#ctx0" brushRef="#br1" timeOffset="180483.68">25336 7027 0,'0'0'0,"-21"0"31,0 0-31,0 0 16,0 0-1,42 0 32,0 0-47,-21 22 0,42-22 16,-20 0-16,20 0 0,0 21 0,1-21 15,20 0-15,1 21 0,20-21 16,22 21-16,-21-21 0,21 21 0,21 0 16,-22 1-16,22-22 0,22 21 15,-1 0-15,21 0 0,-21 0 0,0 0 16,22 1-16,-1-22 0,-21 21 16,22-21-16,-1 21 0,-21-21 0,0 0 15,0 21-15,1-21 0,-22 21 16,21-21-16,-21 21 0,0-21 0,-21 22 15,-1-1-15,-20-21 16,0 21-16,-1 0 0,-20-21 0,-1 21 16,1 0-16,-1-21 0,-20 22 0,20-22 15,-20 0-15,-1 21 0,0-21 16,1 0-16,-22 0 0,0 0 0,0 0 16,0 0-16,0 0 15,1 0-15,-22-21 31,-22 21 16,1 0-31,0 0-16,0 0 0,0 0 0,-22 0 16,22 0-16</inkml:trace>
  <inkml:trace contextRef="#ctx0" brushRef="#br1" timeOffset="192228.13">25400 9250 0,'0'0'0,"-21"0"16,0 0 0,-1 0-1,1 21 1,42-21 31,1 0-32,-1 0-15,21 0 0,-21 0 16,22 0-16,20 0 0,1 0 0,-1 0 16,22 0-16,-22 0 0,43 0 0,-21 0 15,-1 0-15,1 0 0,0 0 16,-22 0-16,22 0 0,0 0 0,-1 0 15,-20 0-15,20 0 0,-20 0 16,-1 0-16,1 0 0,-1 0 0,-20 0 16,-1 0-16,0 0 0,1 0 0,-22 0 15,0 0-15,0 0 0,0 0 16,1 0-16,-22-21 31,0 0 0,-22 21-15,1 0 0,21-21-16,-21 21 15,0 0-15,0-22 16,21 1-16,-21 21 0</inkml:trace>
  <inkml:trace contextRef="#ctx0" brushRef="#br1" timeOffset="192816.03">26945 8869 0,'0'0'0,"-21"0"15,0 0 1,0 0-16,21 21 15,0 0-15,0 0 16,0 1-16,21-1 16,0 0-16,0 0 0,0-21 15,0 21-15,22-21 0,-22 21 16,21 1-16,1-22 0,-22 21 16,21-21-16,0 0 0,1 21 0,-1-21 15,-21 0-15,22 0 0,-22 0 0,21 0 16,-21 0-16,0 0 0,1 0 15,-1 0-15,-42 0 47,-1 0-47,1 0 0,0 0 16,0 0-16,0 0 0,0 21 16,-1-21-16,1 21 0,0-21 0,-21 21 15,21 1-15,-1-1 16,-20 0-16,21 0 0,-21 0 0,20 0 15,1 1-15,-21-1 0,21 0 0,0 0 16,-22-21-16,22 21 0,0 0 16,0 1-16,0-22 0,-1 21 0,22 0 15,-21-21-15,21 21 0,-21-21 0,21 21 16,21-42 46,0 0-46,1 21-16,-1-21 16,0 0-16,0 21 0</inkml:trace>
  <inkml:trace contextRef="#ctx0" brushRef="#br1" timeOffset="193388.14">28596 8763 0,'0'0'0,"21"0"0,0-21 15,-21 0 1,0 0-1,0 42 17,0 0-32,0 0 0,0 0 15,0 0-15,0 22 0,-21-22 16,21 21-16,-21 1 0,0-1 0,21 0 16,-21 1-16,21-1 0,0 0 0,-21 1 15,21-22-15,-22 21 0,22-21 16,0 22-16,0-22 0,-21 0 0,21 0 15,0 0-15,-21 0 0,21 1 16,0-1-16,0 0 16,0-42 31,21 0-32,0-1-15,1 22 0,-1-21 16</inkml:trace>
  <inkml:trace contextRef="#ctx0" brushRef="#br1" timeOffset="193968.14">29527 8890 0,'0'-21'15,"0"0"1,-21 21 15,0 0-31,0 0 0,0 21 16,0 0-16,-1 0 15,1 0-15,0 1 0,0 20 16,0-21-16,0 0 0,-1 22 0,1-22 16,0 0-16,21 21 0,0-21 15,-21 1-15,21-1 0,0 0 0,0 0 16,0 0-16,0 0 0,0 1 0,21-1 16,0-21-16,0 21 0,1 0 15,-1-21-15,0 0 0,0 0 0,0 0 16,0 0-16,1 0 0,20 0 15,-21 0-15,0-21 0,0 0 0,22 0 16,-22-1-16,0 1 0,0 0 16,0-21-16,1-1 0,-1 22 15,0-21-15,0 0 0,-21 20 0,0-20 16,0 0-16,0 21 0,0-22 16,0 22-16,-21 0 0,0 0 0,0 0 15,-1-1-15,1 22 0,0-21 16,0 21-16,0 0 0,0 0 15,-1 0 1,22 21-16,0 1 0,0-1 16,0 0-16,0 0 15,22 0 1,-1-21-16</inkml:trace>
  <inkml:trace contextRef="#ctx0" brushRef="#br1" timeOffset="194739.85">30247 8890 0,'0'0'15,"21"-21"-15,149-64 16,-149 64-16,0 0 16,0 0-16,0 0 0,0-1 15,-21 1-15,0 0 0,0 0 16,0 0-16,0 0 15,0-1-15,-21 22 16,0 0-16,0 0 0,0 0 16,0 0-16,-1 22 0,1-1 15,0 0-15,0 21 0,0-21 16,0 22-16,-1-22 0,1 21 16,0 22-16,0-22 0,0 0 0,0 22 15,-1-22-15,1 1 0,0 20 16,21-21-16,-21 22 0,0-22 0,21 1 15,-21 20-15,21-21 0,-22 22 16,1-1-16,0-20 0,21 20 16,-21 1-16,0-22 0,21 22 0,0-22 15,-21 21-15,-1-20 0,1-1 16,21 0-16,-21 22 0,0-22 0,21 1 16,0-1-16,-21 0 0,21 1 0,0-1 15,0 0-15,0-21 0,0 22 16,0-22-16,0 0 0,0 0 0,0 0 15,0 1-15,21-1 0,0-21 16,0 0-16,0 0 16,1 0-16,-1 0 0,0-21 15,21-1-15,-21 1 0,1 0 16,-1 0-16,0-21 0,21-1 16,-21 1-16,1 0 0,-1-1 0,0-20 15,0 20-15,-21 1 0,0-21 16,0 20-16,0-20 0,0 20 0,-42-20 15,21 21-15,-22-22 0,1 22 0,21-1 16,-22 1-16,1 0 0,0-1 16,-1 22-16,22 0 0,0-21 0,-21 21 15,21 21-15,21-22 0,0 1 16,0 0 0,21 21-1,0 0-15,0 0 0,21 0 16,-20 0-16,20 0 0,0 0 0,1 0 15,-22 0-15,21 0 0,0-21 16,1 21-16,-22 0 0,21 0 0,-21-21 16,1 21-16,-1-21 0,0 21 15,0-22-15,0 1 0,-21 0 16,0 0-16,21 0 16,1 0-16</inkml:trace>
  <inkml:trace contextRef="#ctx0" brushRef="#br1" timeOffset="195544.05">31369 9059 0,'0'-21'31,"0"0"-31,0 0 0,21 21 16,0-21-16,0 0 0,1 21 0,-1-22 15,0 22-15,0-21 16,0 0-16,22 0 0,-22 0 0,0 0 16,0-1-16,0 1 0,0 0 15,1 0-15,-22 0 0,0 0 16,-22 21 15,1 0-31,0 21 16,21 0-16,0 0 0,-21 0 0,0 0 15,0 22-15,21-1 0,-22 0 16,1 1-16,21-22 0,-21 21 0,0 1 16,0-1-16,0 0 0,-1 1 15,22-1-15,-21-21 0,0 21 16,0-20-16,0 20 0,21-21 15,0 0-15,0 22 0,0-22 0,0 0 16,0 0-16,0 0 0,0 0 16,0 1-16,0-1 0,0 0 15,-21-21 1,-1 0-16,1 0 16,0 0-16,0 0 15,0-21-15,0 21 0,-1 0 0,1-21 16,0 21-16,0 0 0,0-22 0,0 22 15,-1 0-15,1 0 16,21-21-16,-21 21 0,0 0 16,42 0 31,0 0-47,22 0 0,-22 0 0,21 0 15,0 0-15,1 0 0,20 0 16,-20 0-16,-1 0 0,0 0 0,22 0 15,-22 0-15,0 0 0,-20 0 16,20 0-16,-21 0 0,21 0 0,-20 0 16,-1 0-16,0 0 15,-21-21 1,-21 21 15,0 0-15,-1 0-16,1 0 15,0 0-15,-21 0 0,21 0 0,-22 21 16</inkml:trace>
  <inkml:trace contextRef="#ctx0" brushRef="#br1" timeOffset="196104.1">28617 10139 0,'0'0'0,"-42"0"0,0 0 15,20 0-15,1 0 16,42 0 31,1 0-47,20 0 16,-21 0-16,21 0 0,22 0 0,-22 0 15,22 0-15,20 0 0,1 0 16,0 0-16,-1 0 0,22 0 0,0 0 15,0 0-15,0 0 0,21 0 0,-21 0 16,21 0-16,0 0 0,-22 0 16,1 0-16,-21 0 0,0 0 0,-1 0 15,1 0-15,0 0 16,-22 0-16,1 0 0,-1 0 0,1 0 16,-1 0-16,-21 0 0,1 0 0,20 0 15,-42 0-15,22 0 0,-1 0 16,-21 0-16,0 0 0,1 0 0,-44 0 47,1 0-47,-21 0 15,21 0-15,-22 0 0,1 0 0,0 0 16,-1 0-16,-20 0 0,21 0 0</inkml:trace>
  <inkml:trace contextRef="#ctx0" brushRef="#br1" timeOffset="196539.8">28448 10224 0,'21'0'32,"0"0"-32,22 0 0,-22 0 0,21 0 15,22 0-15,-1 0 0,1 0 16,20 0-16,1 0 0,0 0 0,20 0 16,-20 0-16,0 0 0,21 0 0,-22 0 15,1 0-15,0 0 0,-1 0 16,1 0-16,0 0 0,-22 0 0,1 0 15,-1 0-15,1 0 0,-1 0 0,-21 0 16,1 0-16,-22 0 0,21 0 16,-21 0-16,1 0 0,-1 0 0,0 0 15,0 0-15,0 0 16,0 0 0,1 0-16,-22-22 46</inkml:trace>
  <inkml:trace contextRef="#ctx0" brushRef="#br1" timeOffset="204556.11">9313 11049 0,'0'-21'0,"-21"21"15,0-21 1,21 0-16,-21 21 0,21-22 15,-21 22 32,21 22-47,-22-22 16,22 21-16,0 0 0,-21 0 16,21 0-16,0 0 0,0 1 15,0-1-15,0 21 0,0-21 0,0 0 16,0 1-16,21 20 0,-21-21 15,22 0-15,-1 22 0,-21-22 0,21 21 16,0-21-16,0 0 0,0 22 16,1-22-16,20 0 0,-21 0 15,0 0-15,22 1 0,-1-1 0,0 0 16,1 0-16,-1 0 0,21-21 0,-20 21 16,20-21-16,1 22 0,-22-22 15,22 0-15,-1 21 0,1-21 0,-1 0 16,-21 0-16,22 0 0,-22 21 0,22-21 15,-22 0-15,22 0 0,-1 0 0,-21 0 16,22 0-16,-1 0 0,1 0 16,-1 0-16,1 0 0,21 0 0,-22 0 15,1-21-15,-1 21 0,1 0 0,-1-21 16,1 21-16,-1 0 16,22-22-16,-22 22 0,1-21 0,20 21 15,-20 0-15,-1-21 0,22 21 0,-21 0 16,20-21-16,-20 21 0,-1 0 0,1-21 15,20 21-15,-20 0 0,-1-21 16,1 21-16,21-22 0,-22 22 0,22 0 16,-22-21-16,22 0 0,0 21 0,-22-21 15,22 21-15,-1 0 0,-20-21 16,-1 0-16,1 21 0,-1-22 0,1 22 16,-1 0-16,1-21 0,-1 21 0,1-21 15,-1 21-15,1-21 0,-1 21 16,1 0-16,-1-21 0,1 0 15,-1 21-15,1 0 0,21-22 0,-22 22 16,1 0-16,-1-21 0,-21 21 0,43 0 16,-21 0-16,-1-21 0,1 0 15,-1 21-15,1 0 0,20 0 0,-20-21 16,-1 21-16,22 0 0,-22 0 0,1 0 16,-1-21-16,22 21 0,-21 0 15,20 0-15,-20 0 0,20-22 0,-20 22 16,21 0-16,-1 0 0,-20 0 0,20 0 15,-20 0-15,21 0 0,-22 0 16,1 0-16,-1 0 0,1 0 16,-1 22-16,1-22 0,-22 21 0,21-21 15,1 21-15,-1-21 0,1 21 16,-22 0-16,22-21 0,-1 21 0,-20 1 16,20-1-16,-21-21 0,1 21 0,-1 0 15,0 0-15,1 0 0,-1-21 16,0 22-16,-20-1 0,20 0 0,-21 0 15,21-21-15,-20 21 0,-1 0 0,21 1 16,-21-1-16,0-21 0,1 21 0,-1 0 16,0-21-16,0 21 0,0 0 15,0 1-15,1-1 16,-1 0 0,-21-42 77,0 0-77,0-1 0,0 1-1,0 0 1,0 0-16,0 0 15,21 0-15,-21-1 0,21 1 16,0 0-16,0 0 16,1 0-16,-1 21 0,0-21 15,-21-1-15,42 22 0,-21-21 0,1 21 16,-1-21-16,0 0 0,0 21 16,0-21-16,22 21 0,-22-21 0,0-1 15,21 22-15,-21-21 0,22 0 0,-22 21 16,21-21-16,-21 21 0,22-21 15,-1 0-15,-21 21 0,22-22 0,-1 22 16,-21-21-16,21 21 0,1 0 16,-1-21-16,0 21 0,1 0 15,-1-21-15,0 21 0,1-21 0,20 21 16,-20 0-16,-1 0 0,0-21 0,22 21 16,-22 0-16,0 0 0,22 0 15,-22 0-15,1 0 0,20-22 0,-21 22 16,1 0-16,20 0 0,-20 0 0,-1 0 15,21 0-15,-20 0 0,20 0 0,1 0 16,-22 0-16,22 0 0,-1 0 16,-21 0-16,22 0 0,-1 0 0,1 0 15,-22 0-15,22 0 0,-1 0 16,-20 0-16,20 0 0,-21-21 16,22 21-16,-22 0 0,1 0 0,20 0 15,-21 0-15,22 0 0,-22 0 0,22 0 16,-1 0-16,-20 0 0,-1 0 15,21 0-15,-20 0 0,-1 0 0,22 0 16,-22 0-16,0 0 0,1 0 0,-1 0 16,0 0-16,1 21 0,-1-21 0,0 0 15,1 0-15,-1 0 0,0 22 16,1-22-16,-1 0 0,0 0 0,1 21 16,-1-21-16,0 0 0,22 0 15,-22 21-15,0-21 0,1 0 0,20 0 16,-20 21-16,-1-21 0,0 0 15,22 0-15,-22 21 0,0-21 0,1 0 16,-1 0-16,-21 21 0,22-21 16,-1 0-16,0 0 0,1 22 0,-22-22 15,21 0-15,0 0 0,1 21 0,-22-21 16,21 0-16,1 0 0,-22 21 16,21-21-16,0 21 0,-20-21 0,20 0 15,0 21-15,-21-21 0,22 0 0,-22 0 16,21 21-16,-21-21 0,22 0 15,-22 0-15,0 0 0,21 0 0,-20 0 16,-1 0-16,21 0 0,-21 0 16,0 0-16,1 0 0,-1 0 15,21 0-15,-21 0 0,0 0 0,1 0 16,-1-21-16,0 21 0,0 0 16,0 0-16,-21-21 0,21 21 15,1 0-15,-1 0 0,0-21 0,0 21 16,0 0-16,-21-21 0,21 21 15,1-21 1,-22-1 0,21 22 15,-42 0 47,-1 0-78,1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1T02:51:22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3704 12361 0,'21'-21'47,"-21"0"-32,21 0-15</inkml:trace>
  <inkml:trace contextRef="#ctx0" brushRef="#br0" timeOffset="1075.58">2392 13187 0,'0'0'0,"0"-21"0,0-22 16,0 22-16,0-21 0,0 21 0,0-22 15,0 22-15,0-21 0,0 0 16,0 20-16,0 1 0,0-21 0,0 21 16,0 0-16,0-1 0,0 1 15,21 42 17,-21 22-32,0-1 0,21-21 0,-21 43 15,0-22-15,0 0 0,21 22 16,-21-22-16,21 22 0,-21-22 0,0 22 15,0-22-15,0 0 16,0 22-16,0-22 0,0 0 0,0 1 16,0-1-16,-21 0 0,21 1 15,-21-22-15,21 0 0,0 0 0,0 0 16,0 1-16,-21-22 0,0 0 31,21-22-31,0 1 16,0-21-16,0 21 0,-21-22 15</inkml:trace>
  <inkml:trace contextRef="#ctx0" brushRef="#br0" timeOffset="1579.66">1863 12806 0,'0'0'0,"0"-21"0,0 0 15,0-1-15,0 1 0,21 0 16,0 0-16,0 0 0,0 0 16,0 21-16,22-22 0,20 1 0,1 0 15,-1 0-15,22 21 0,0-21 16,-1 21-16,1 0 0,-22 0 15,22 0-15,-21 0 0,20 0 0,-41 0 16,20 21-16,-21 21 0,1-21 16,-1 22-16,0-1 0,-20 0 0,-1 22 15,0-22-15,-21 22 0,0-1 16,0 1-16,-21-1 0,0 1 0,-1-22 16,-20 22-16,0-1 0,-1 1 15,1-22-15,-21 21 0,-1 1 0,1-22 16,-22 1-16,0-1 0,1 0 15,-1 1-15,0-1 0,22-21 16,-1 0-16,1 0 0,-1 1 16,22-1-16,21-21 0,-22 0 0,22 0 15,-21 0-15,21-21 0,21-1 16,-21 1-16,21 0 0,0 0 16,0 0-16,0 0 15,0-1-15,21 1 0,-21 0 0,21 21 16,-21-21-16,21 0 0,0 0 15,0-1-15</inkml:trace>
  <inkml:trace contextRef="#ctx0" brushRef="#br0" timeOffset="2083.77">2963 13441 0,'0'0'0,"0"-21"0,21 0 16,-21-1 0,22 1-1,-1 0-15,0 21 0,0 0 16,0 0-16,0 0 15,1 0-15,-1 21 0,0 0 16,0 1-16,0-22 0,-21 21 0,21 21 16,1-21-16,-22 0 0,0 22 15,0-22-15,0 21 0,0-21 0,0 1 16,0 20-16,-22-21 0,1 0 16,0 0-16,0 1 0,21-1 15,-21-21 1,21-21-16,0-1 15,0 1-15,0 0 0,0 0 16,0-21-16,0 20 0,0-20 16,0 21-16,0-21 0,0 20 0,21 1 15,0 0-15,0-21 0,0 21 16,1-1-16,-1 1 0,0 21 16,0 0-16,0 0 0,0 0 15,1 0-15,-1 0 16,0 0-1,0 21-15</inkml:trace>
  <inkml:trace contextRef="#ctx0" brushRef="#br0" timeOffset="2643.56">4022 13631 0,'0'0'0,"21"-84"16,-21 63-1,0-1-15,0 1 0,0 0 16,0 0-16,0 0 0,0 0 0,-21-1 16,-1 1-16,1 21 0,0-21 15,0 21-15,0 0 0,0 0 16,-22 0-16,1 0 0,21 0 0,-22 0 15,1 21-15,0 0 0,-1 1 16,1-1-16,21 0 0,-21 21 0,20-21 16,1 22-16,21-1 0,0-21 15,0 22-15,0-22 0,0 21 0,0-21 16,0 0-16,21 1 0,1-1 16,-1-21-16,0 0 0,0 0 0,21 0 15,-20 0-15,20 0 0,-21 0 16,0 0-16,0-21 0,22-1 0,-22 1 15,0 0-15,0-21 0,0 21 16,1-22-16,-22 22 0,21-21 16,-21-1-16,21 22 0,-21-21 0,0 21 15,0 0-15,0-1 0,21 1 16,-21 0-16,0 42 31,0 0-31,0 1 0,-21-1 16,21 21-16,0-21 0,0 22 0,0-22 15,0 21-15,0-21 0,0 22 16,0-22-16,0 21 0,0-21 0,0 0 16,0 1-16,0-1 0,21-21 15,0 0-15,0 0 0,1 0 16,-1 0-16,0 0 0</inkml:trace>
  <inkml:trace contextRef="#ctx0" brushRef="#br0" timeOffset="3247.4">4424 13377 0,'0'0'15,"0"-21"-15,0 42 32,0 1-17,-21-1-15,21 0 0,0 0 16,0 0-16,-22 22 0,1-22 0,21 0 15,-21 21-15,21-21 0,0 1 16,0 20-16,0-21 0,0 0 0,0 0 16,0 1-16,21-22 31,0-22-15,1 22-16,-1-21 0,-21 0 0,21 0 15,0 0-15,0-22 0,0 22 16,1 0-16,-1-21 0,0 21 15,0-1-15,0 1 0,0 0 0,1 21 16,-1-21-16,0 21 0,0 0 16,0 0-16,-21 21 15,0 0-15,21 0 0,-21 1 0,0-1 16,0 0-16,0 0 0,0 0 16,0 22-16,0-22 0,0 0 0,0 0 15,22 0-15,-22 0 0,21 1 16,0-1-16,0-21 0,0 0 15,0 0-15,1 0 0,-1 0 0,0 0 16,21 0-16,-21-21 0,-21-1 16,22 1-16,-1 0 0,0-21 0,-21 21 15,21-22-15,-21 1 16,0 0-16,0 20 0,0-20 0,0 0 16,0 21-16,0-1 0,0 1 0,0 0 15,0 0-15,-21 21 16,0 0-16,0 0 0,-1 0 15,22 21 1</inkml:trace>
  <inkml:trace contextRef="#ctx0" brushRef="#br0" timeOffset="3843.31">5630 12785 0,'0'0'15,"0"-21"-15,-21 21 0,0 0 16,0 0-16,21 21 0,0 0 16,0 0-16,-21 21 0,21 1 15,-22-1-15,22 0 0,0 1 0,0-1 16,-21 0-16,21 1 0,-21 20 0,21-20 15,-21-1-15,21 0 0,-21 1 16,0-1-16,21 0 0,0 1 16,-22-1-16,1 0 0,21-21 15,-21 1-15,21 20 0,0-21 0,0 0 16,0-42 15,0 0-31,0 0 16,0 0-16,21-1 0,-21 1 15,21 0-15,1 0 0,-1 0 0,0 0 16,0-1-16,0 1 0,22 0 16,-22 0-16,0 0 0,21 0 15,1 21-15,-22-22 0,21 22 0,-21 0 16,22 0-16,-22 0 0,0 0 16,21 0-16,-21 0 0,1 0 0,-1 0 15,0 22-15,0-1 0,0 0 0,-21 0 16,0 0-16,0 0 0,0 1 15,0-1-15,0 0 0,0 0 0,-21 21 16,0-20-16,0-1 0,-22 0 0,22 0 16,-21-21-16,0 21 0,-1 0 15,-20-21-15,20 0 0,1 22 0,0-22 16,-1 0-16,1 0 0,21 0 16,-21 0-16,20 0 0,1 0 0,0 0 15,21-22 1,0 1-1,0 0-15,21 0 0,0 21 16,1-21-16</inkml:trace>
  <inkml:trace contextRef="#ctx0" brushRef="#br0" timeOffset="4575.01">6710 13335 0,'0'0'0,"21"0"0,-21-21 16,21 0-16,-21 0 0,0-1 16,0 1-16,0 0 15,0 0-15,-21 21 0,0-21 16,0 21-16,-1 0 0,1 0 15,0 0-15,0 0 0,-21 0 0,20 0 16,-20 0-16,21 21 0,-21 0 0,20 0 16,-20 22-16,21-22 0,0 21 15,-22-21-15,22 22 0,0-1 0,21 0 16,-21 1-16,21-22 0,-21 21 16,21 0-16,0-20 0,0-1 15,0 21-15,21-21 0,0 0 16,0-21-16,0 0 0,1 0 15,-1 0-15,21 0 0,-21 0 0,22-21 16,-22 0-16,21 0 0,0 0 16,-20 0-16,-1-1 0,21-20 0,-21 21 15,0-21-15,1-1 0,-1 22 0,-21-21 16,21 21-16,-21-22 0,21 22 16,-21 0-16,0 0 0,0 0 0,0-1 15,0 44 16,0-1-31,-21 0 0,21 21 16,-21-21-16,21 1 0,-21 20 16,21-21-16,0 0 0,0 22 0,0-22 15,0 0-15,0 0 0,0 0 0,21 0 16,0 1-16,0-1 0,0-21 16,0 0-16,1 0 0,20 0 0,-21 0 15,21 0-15,-20 0 0,20 0 16,0 0-16,-21-21 0,22 21 0,-22-22 15</inkml:trace>
  <inkml:trace contextRef="#ctx0" brushRef="#br0" timeOffset="4855.43">7535 13229 0,'0'0'0,"0"-21"0,-42-64 15,21 64 1,0 21-16,-1 0 0,1 0 15,0 21-15,0-21 0,0 22 0,0-1 16,-1 0-16,1 21 0,0-21 16,0 22-16,21-1 0,0-21 0,-21 22 15,21-1-15,0-21 0,0 21 0,0 1 16,0-22-16,0 0 16,0 21-16,21-20 0,0-1 0,0 0 15,0-21-15,22 21 0,-22-21 0,21 0 16,-21 0-16,22 0 0,-1 0 15,0 0-15,22-21 0,-22 0 0,1 0 16,-1-1-16,0-20 0,1 21 16</inkml:trace>
  <inkml:trace contextRef="#ctx0" brushRef="#br0" timeOffset="5506.78">8255 12637 0,'0'0'0,"0"-22"15,-21 22 1,0 0-16,-1 0 16,22 43-16,-21-22 0,21 21 0,0 1 15,-21-1-15,21 0 0,-21 22 16,21-22-16,-21 22 0,21-1 0,0-21 16,-21 1-16,-1 20 0,1-20 0,21-1 15,0 0-15,-21 1 0,21-1 16,-21-21-16,21 21 0,0-20 0,0-1 15,0 0-15,0 0 16,0-42 0,0 0-16,0-43 31,21 43-31,0 0 0,-21-21 0,21 20 16,22-20-16,-22 21 0,0-21 0,0 20 15,22-20-15,-22 21 0,0 0 16,21 0-16,-21-1 0,1 1 0,-1 21 15,0 0-15,0 0 0,0 0 16,0 21-16,-21 1 16,0-1-16,0 0 0,-21 0 15,0 0-15,0 0 0,0 1 16,-22-1-16,22-21 0,-21 21 0,21 0 16,-22-21-16,22 0 0,0 0 0,-21 0 15,21 0-15,-1 0 0,1 0 16,0 0-16,21-21 15,0 0 1,21 21 0,0 0-1,1 21-15,-1 0 0,0 0 16,0 0-16,0 1 0,0-1 0,1 0 16,-1 0-16,0 21 0,0-20 0,0-1 15,0 21-15,-21-21 0,22 0 16,-1 1-16,0-1 0,-21 0 0,21-21 15,-21 21-15,21-21 0,-21 21 16</inkml:trace>
  <inkml:trace contextRef="#ctx0" brushRef="#br0" timeOffset="6159.38">3090 14076 0,'0'0'0,"-63"0"0,-170 0 31,212 0-31,-22 0 0,22 0 16,42 0-1,1 0 1,20 0-16,0 0 0,1 0 16,20 0-16,-21 0 0,43 0 0,-21 0 15,20 0-15,22 0 0,0 0 0,21 0 16,-21 0-16,21 0 0,0 0 15,21 0-15,0 0 0,21 0 16,-20 0-16,20 21 0,0-21 16,1 0-16,20 0 0,1 0 0,-22 0 15,21 0-15,1 0 0,-1 0 0,-20 0 16,20 0-16,-20 0 0,-1 0 16,-21 0-16,0-21 0,0 21 0,-21 0 15,0 0-15,-21 0 0,0 0 0,-21 0 16,-1 0-16,-20 0 0,-1 0 15,-20 0-15,-1 0 0,-21 0 0,0 0 16,1 0-16,-44 0 47,1 0-47,0 0 0,0 0 0,-21 21 16,20-21-16</inkml:trace>
  <inkml:trace contextRef="#ctx0" brushRef="#br0" timeOffset="6803.55">5715 14965 0,'42'0'32,"-21"0"-32,1 0 15,-1 0-15,0-21 0,-21 0 0,21 21 16,0-22-16,0 1 0,1 21 0,-1-21 15,0 0-15,0 0 16,0 0-16,0-1 0,-21 1 16,0 0-16,0 0 0,0 0 0,0 0 15,0-1-15,-21 1 16,0 21 0,0 21-1,21 1-15,0 20 0,0-21 16,0 0-16,0 22 0,0-22 0,0 21 15,0 0-15,0-20 0,0 20 16,0 0-16,0 1 0,0-1 0,0 0 16,0 1-16,0-1 0,0 0 15,0 1-15,0-1 0,0-21 16,0 21-16,0-20 0,0 20 0,0-21 16,0 0-16,0 0 0,-21 1 15,0-22-15,-1 0 0,1 0 16,-21 0-16,21 0 0,0 0 0,-22 0 15,22 0-15,-21-22 0,21 1 16,-22 0-16,22 0 0,0 0 0,0 0 16,21-1-16,0 1 0,-21 0 15,21 0-15,0 0 0,0 0 16,21 21-16,-21-22 16,21 22-16,0-21 0,0 21 15,0-21-15,1 0 0,-1 21 0</inkml:trace>
  <inkml:trace contextRef="#ctx0" brushRef="#br0" timeOffset="7118.81">6329 14817 0,'0'0'15,"0"-21"-15,0-1 16,0 44-1,0-1 1,0 0-16,0 0 0,0 0 16,0 22-16,0-1 0,0-21 0,-21 21 15,21 1-15,-22 20 0,22-20 0,-21-1 16,21 0-16,-21 1 0,21-22 16,0 21-16,0 0 0,0-20 0,0-1 15,0 0-15,0 0 0,0 0 16,0 0-16,21-21 0,0 0 0,1 0 15,-1 0-15,0 0 0,0 0 16,0 0-16,0-21 0,1 0 16,-22 0-16,21 0 0,-21 0 15</inkml:trace>
  <inkml:trace contextRef="#ctx0" brushRef="#br0" timeOffset="7315.94">6159 15155 0,'22'0'32,"-1"0"-32,0 0 15,0 0-15,0 0 16,22 0-16,-22-21 0,0 21 0,21 0 16,-21 0-16,1 0 15,20-21-15,-21 21 0,0 0 0,0-21 16,1 21-16,-1-21 0</inkml:trace>
  <inkml:trace contextRef="#ctx0" brushRef="#br0" timeOffset="8238.54">8107 15304 0,'0'0'0,"21"0"0,42-43 32,-63 22-32,0 0 0,0 0 0,0 0 15,-21-1 1,0 1-16,0 21 0,0-21 0,-22 0 15,22 21-15,-21-21 0,0 21 0,20 0 16,-20 0-16,21 0 0,-21 0 16,-1 21-16,22-21 0,-21 21 0,21 0 15,-1 22-15,-20-22 0,21 21 16,21 0-16,-21-20 0,21 20 0,0 0 16,0-21-16,0 1 0,0 20 0,0-21 15,21 0-15,0 0 0,0 1 16,0-22-16,1 0 0,20 21 0,-21-21 15,21 0-15,1 0 16,-1 0-16,0-21 0,-20-1 0,20 1 16,0 0-16,1 0 0,-1-21 0,-21 20 15,21-20-15,-20 0 0,20-22 16,-21 22-16,0-22 0,0 22 0,22-21 16,-43 20-16,21-20 0,0 20 15,-21-20-15,21 21 0,-21 20 0,0-20 16,0 21-16,0 0 0,0 0 15,0 42 1,-21 0-16,21 21 0,-21 1 0,0-1 16,21 0-16,0 1 0,-21 20 15,-1-21-15,22 22 0,0-22 16,0 1-16,0 20 0,0-21 0,0 1 16,0-1-16,0-21 0,0 22 15,0-22-15,0 0 0,0 21 0,22-21 16,-1 1-16,0-22 15,0 0-15,0 0 0,22 0 16,-22 0-16,21-22 0,-21 22 0,22-21 16,-22 0-16</inkml:trace>
  <inkml:trace contextRef="#ctx0" brushRef="#br0" timeOffset="8640.51">8953 15134 0,'0'0'0,"0"-21"0,-21-42 31,0 63-31,0 0 0,0 0 16,0 21-16,-1 0 0,1 0 0,0 0 16,21 0-16,-21 22 0,0-22 15,21 21-15,-21 1 0,21-22 0,0 21 16,0-21-16,0 22 0,0-22 16,0 0-16,0 0 0,21 0 0,0-21 15,21 21-15,-21-21 0,1 0 0,20 0 16,-21 0-16,21 0 0,1 0 15,-1 0-15,-21-21 0,22 0 16,-1 0-16,0 0 0,-21 0 0,1-1 16,-1-20-16,0 0 0,-21-1 15,0 22-15,0-21 0,0 0 0,-21-1 16,0 22-16,-1-21 0,1 21 16,0-1-16,-21 22 0,-1 0 0,1 0 15,21 0-15,-21 0 0,-1 0 0,22 0 16,0 22-16,-21-1 0,20-21 15,22 21-15,0 0 0,-21 0 0,21 0 16,0 1-16,0-1 0,21 0 16,1 0-16,-1-21 0,0 0 0,21 21 15,1-21-15,-22 0 0,21 0 16,0 0-16</inkml:trace>
  <inkml:trace contextRef="#ctx0" brushRef="#br0" timeOffset="9227.33">9504 15219 0,'0'0'0,"21"0"0,21-21 16,-21 0-1,-21-1-15,22 22 0,-22-21 0,21 21 16,-21-21-16,0 0 0,0 0 16,0 0-16,0-1 15,0 1-15,-21 21 16,21-21-16,-22 21 0,1 0 15,0 0-15,21 21 16,-21 0-16,0 22 0,21-22 16,0 0-16,-21 21 0,21 1 15,-22-22-15,22 21 0,0 1 0,0-22 16,0 21-16,0-21 0,0 0 0,0 1 16,22-1-16,-1 0 0,0 0 15,21-21-15,-21 0 0,22 0 0,-22 0 16,21 0-16,1 0 0,-1 0 0,21-21 15,-20 0-15,-1 0 16,0-1-16,22-20 0,-22 21 0,1-21 16,-1-1-16,0 1 0,1 0 0,-22 20 15,0-20-15,0 0 0,-21 21 16,0-22-16,0 22 0,0 0 16,-21 21-16,0 0 0,-22 0 15,22 0-15,0 21 0,0 0 16,-21 0-16,20 1 0,22-1 0,0 0 15,0 21-15,0-21 0,0 1 16,0-1-16,0 21 0,0-21 0,22 0 16,-1 1-16,0-1 0,0 0 0,-21 0 15,0 0-15,21 0 16,-21 1-16,0-1 16,-21-21-16,0 0 15,0 0-15,0 0 0,-1 0 16,1 0-16,0 0 0,0 0 0,0 0 15,0-21-15,21-1 0,0 1 16,0 0-16,0 0 0</inkml:trace>
  <inkml:trace contextRef="#ctx0" brushRef="#br0" timeOffset="9807.17">11366 14817 0,'0'0'0,"0"-21"0,-21-1 15,0 22 16,21 22-15,0-1-16,0 0 16,0 21-16,0-21 0,0 1 15,0 20-15,0 0 0,0-21 0,0 22 16,0-1-16,0-21 0,0 22 0,0-22 16,-21 21-16,21-21 0,-21 0 15,21 1-15,0-1 0,0 0 0,-21-21 16,21-21-1,0 0 1,0-1-16,0 1 0,0 0 0,0-21 16,21-1-16,-21 1 0,21 0 15,0-1-15,0 1 0,0 21 16,22-21-16,-22-1 0,21 22 0,-21-21 16,22 21-16,-1-1 0,0 22 15,1 0-15,-22 0 0,21 0 0,1 0 16,-22 22-16,0-1 0,0 0 15,0 0-15,-21 0 0,0 22 0,0-22 16,0 21-16,0-21 0,-21 22 0,21-1 16,-21-21-16,0 0 0,21 0 15,0 22-15,-21-43 0,21 21 0,-22 0 16,44-21 0,-1 0-1,0-21-15,0 0 0,0 0 16</inkml:trace>
  <inkml:trace contextRef="#ctx0" brushRef="#br0" timeOffset="10171.21">12404 14732 0,'0'0'0,"-22"21"16,1-21-16,0 21 0,0 1 15,-21-1-15,20 0 0,1 21 16,-21-21-16,21 22 0,0-22 0,-1 21 15,1-21-15,0 22 0,21-22 16,-21 21-16,21-21 0,0 1 16,0-1-16,0 0 0,21 0 0,0-21 15,22 0-15,-22 0 0,0 0 16,21 0-16,-21 0 0,22 0 0,-22 0 16,21-21-16,-21 0 0,1 0 0,-1-1 15,0-20-15,0 21 0,-21 0 16,0-22-16,0 22 0,0-21 0,0 21 15,-21 0-15,0-1 0,0 1 0,-22 0 16,22 0-16,-21 21 0,-1 0 16,1 0-16,0 0 0,21 0 15,-22 0-15,22 0 0,0 0 0,0 0 16,42-21 0,21 21-16,-21 0 15,22-21-15</inkml:trace>
  <inkml:trace contextRef="#ctx0" brushRef="#br0" timeOffset="10467.52">13187 14309 0,'0'0'0,"-21"0"16,-1 21-1,1 0-15,0 0 0,-21 0 16,21 22-16,-1-22 0,1 21 0,0 1 15,0-1-15,0 0 0,0 1 16,-1 20-16,1-21 0,0 1 0,0-1 16,21 0-16,0 1 0,0-1 0,0 0 15,0-20-15,0 20 0,0-21 16,0 0-16,0 0 0,21 1 0,-21-1 16,21 0-16,0-21 0,1 0 15,-1 0-15,0 0 0,0 0 16,0-21-16,0 0 0,1-1 0,-1 1 15,0 0-15,0-21 16,0 21-16</inkml:trace>
  <inkml:trace contextRef="#ctx0" brushRef="#br0" timeOffset="10639.49">12679 14753 0,'0'0'0,"-21"0"0,-1 0 0,44 0 31,-1 0-31,21 0 16,-21 0-16,22 0 0,-1 0 16,0 0-16,22 0 0,-22 0 15,22 0-15,-22 0 0,0 0 0,22-21 16,-22 21-16</inkml:trace>
  <inkml:trace contextRef="#ctx0" brushRef="#br0" timeOffset="11044.56">14901 14372 0,'0'0'0,"0"-42"0,-21-64 15,21 85 1,0-21-16,-21 20 0,21 1 0,-21 0 16,0 21-1,-1 0-15,22 21 0,0 0 16,-21 22-16,21-1 0,-21 0 0,21 22 16,-21-1-16,21 1 0,-21-1 15,0 1-15,21-22 0,-22 22 0,1-1 16,0-20-16,21-1 0,0 0 0,-21 1 15,21-1-15,0-21 16,0 21-16,0-20 0,0-1 0,0 0 16,21-21-16,0 21 0,0-21 0,1 0 15,-1 0-15,0 0 0,0-21 16,21 0-16,-20 0 0,-1-1 0,21 1 16,-21 0-16,0-21 0,-21 21 15</inkml:trace>
  <inkml:trace contextRef="#ctx0" brushRef="#br0" timeOffset="11216.03">14520 14732 0,'0'0'0,"0"21"16,21-21 0,1 0-16,-1 0 15,0 0-15,0 0 0,21 0 0,-20 0 16,20 0-16,0 0 0,1 0 0,-1-21 15,0 21-15,1-21 0,-1 0 16</inkml:trace>
  <inkml:trace contextRef="#ctx0" brushRef="#br0" timeOffset="11574.58">15219 14774 0,'0'0'0,"0"22"0,21-22 31,0 0-15,0 0-16,0 0 0,1 0 16,-1-22-16,21 22 0,-21-21 0,22 0 15,-22 21-15,0-21 0,0 0 0,0 0 16,0 21-16,-21-22 0,0 1 16,0 0-16,0 0 0,-21 21 0,0 0 15,0 0-15,-21 0 0,-1 0 16,22 0-16,-21 0 0,-1 21 15,1 0-15,0 0 0,-1 1 0,22 20 16,0-21-16,0 21 0,0-20 16,21 20-16,0-21 0,0 0 0,0 0 15,0 22-15,21-22 0,21-21 0,-21 21 16,22 0-16,-1 0 0,0-21 16,1 0-16,-1 0 0,0 0 0,22 0 15,-22 0-15,1 0 0,20-21 0,-21 21 16,-20-21-16,20 0 0,-21 0 15</inkml:trace>
  <inkml:trace contextRef="#ctx0" brushRef="#br0" timeOffset="11787.49">15896 14584 0,'0'0'0,"0"21"31,0 0-31,0 0 0,21 1 16,0 20-16,1-21 0,-1 0 0,0 22 15,0-22-15,0 21 0,0-21 16,1 0-16,-1 22 0,-21-22 0,21 0 16,0 0-16,0-21 0,-21 21 0,0 1 15,21-22-15,1 0 16,-22-22 0,21 1-16</inkml:trace>
  <inkml:trace contextRef="#ctx0" brushRef="#br0" timeOffset="12006.53">16446 14584 0,'0'0'0,"0"-21"16,0 0-16,-21 21 15,0 0-15,0 0 0,-21 21 16,-1 0-16,1 0 0,0 21 0,-1-20 16,1 20-16,0-21 0,-22 21 0,22 1 15,21-1-15,-22-21 0,1 22 16,21-22-16,-22 21 0,22-21 0,0 0 15,0 1-15,21-1 0,0 0 16,0 0-16,21-21 16,0 0-16,0 0 0,22 0 15,-22-21-15,21 0 0,1 0 0</inkml:trace>
  <inkml:trace contextRef="#ctx0" brushRef="#br0" timeOffset="12278.85">16700 14266 0,'0'0'16,"0"-21"-16,0-42 16,-21 63-1,0 21-15,21 0 16,0 0-16,-21 22 0,0-1 0,21 0 16,-21 1-16,21 20 0,0-21 0,0 22 15,-22-22-15,22 22 0,-21-22 16,21 0-16,0 1 0,-21-1 0,0 0 15,21-20-15,0 20 0,0-21 0,0 0 16,0 0-16,0 1 0,21-22 16,0 21-16,0-21 0,1 0 0,-1 0 15,21 0-15,-21 0 0,22-21 16,-22-1-16,0 22 0,21-21 0,-21 0 16</inkml:trace>
  <inkml:trace contextRef="#ctx0" brushRef="#br0" timeOffset="12496.42">16446 14690 0,'0'0'0,"-21"0"16,42 0 0,1 0-16,20 0 15,0 0-15,-21 0 0,22 0 0,-1 0 16,0 0-16,1 0 0,-1 0 15,0 0-15,1 0 0,-1 0 0,-21-21 16,22 21-16,-22 0 0,0 0 16,-21-22-16,0 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1T02:53:55.6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169 0,'21'0'16,"-21"22"-16,21-22 0,-21 21 0,21-21 15,1 21-15,-22 0 0,21 0 16,0 0-16,0 1 0,0-1 16,0 0-16,1 21 0,-1-21 0,0 1 15,21-1-15,-21 21 16,1-21-16,-1 0 0,0 22 0,0-22 15,0 21-15,0 1 0,1-22 16,-1 21-16,0 0 0,-21 1 0,21-1 16,-21 0-16,21-20 0,-21 20 15,0-21-15,21 21 0,1-20 0,-22-1 16,21 0-16,-21 0 16,21-21-16,-21-21 46,0 0-30,0 0-16,0-1 0,0 1 0</inkml:trace>
  <inkml:trace contextRef="#ctx0" brushRef="#br0" timeOffset="471.7">2984 85 0,'-63'0'31,"42"21"-31,0 0 0,-1 0 16,1 0-16,0 1 0,0 20 15,0 0-15,0 1 0,-22-1 0,22 0 16,-21 22-16,21-22 0,-22 0 16,22 1-16,-21 20 0,21-20 15,-22-1-15,1 0 0,0 22 16,20-22-16,-20-21 0,0 22 15,21-1-15,-1-21 0,1 0 0,0 0 16,21 1-16,0-1 0,-21 0 16,21 0-1,21-21 17,0 0-17,0-21-15,1 21 16,-22-21-16,21 21 0,0-21 0</inkml:trace>
  <inkml:trace contextRef="#ctx0" brushRef="#br0" timeOffset="1023.71">3175 635 0,'-21'0'31,"21"21"-15,0 0-16,0 1 16,0-1-16,0 0 0,0 21 15,0-21-15,0 22 0,0-1 0,0 0 16,0 1-16,0-1 0,0 0 16,0 1-16,0 20 0,0-20 15,0 20-15,0-21 0,0 22 16,0-1-16,-21 1 0,21-1 0,0 1 15,0-1-15,0-20 0,-22 20 16,22 1-16,0-22 0,0 22 0,-21-22 16,21 0-16,0 1 0,0-1 0,0 0 15,0 1-15,0-1 0,-21-21 16,21 21-16,0 1 0,-21-22 0,21 21 16,0-21-16,0 22 0,0-22 15,-21 0-15,21 0 0,0 0 0,0 1 16,-21-22-16,21-22 31,0 1-31,0 0 16,0-21-16,21-1 0,-21 1 15,21 0-15</inkml:trace>
  <inkml:trace contextRef="#ctx0" brushRef="#br0" timeOffset="1555.88">3111 783 0,'0'0'0,"0"-42"31,0 21-31,22 0 0,-1-1 0,0 1 16,0 0-16,21 21 15,-20-21-15,-1 0 0,21 0 16,0 21-16,-20-22 0,20 1 0,0 21 16,1-21-16,-1 21 15,-21 0-15,21 0 0,1 0 0,-22 0 16,0 0-16,0 21 0,0 0 15,1 1-15,-22 20 0,0-21 0,0 0 16,0 22-16,0-1 0,-22 0 16,1-21-16,0 22 0,0-1 0,-21-21 15,20 22-15,-20-22 0,21 0 16,0 0-16,-22 0 0,22 0 0,-21 1 16,21-1-16,-22 0 0,22-21 15,-21 21-15,21-21 0,0 21 0,-1-21 16,1 21-16,0-21 0,0 0 15,21-21 32,21 0-31,0 21-16,-21-21 0,21 21 16,1-21-16</inkml:trace>
  <inkml:trace contextRef="#ctx0" brushRef="#br0" timeOffset="2347.69">4466 677 0,'0'0'15,"0"-21"-15,0 0 0,0 0 16,0 0-16,-21 21 0,21-21 16,0-1-16,-21 22 0,0 0 15,-1-21-15,1 21 0,0 0 16,0 0-16,0 0 15,0 0-15,-1 0 0,1 0 16,0 21-16,0-21 0,0 22 16,0-1-16,21 0 0,-22 0 0,1 0 15,0 22-15,21-22 0,-21 21 16,0 0-16,0 1 0,-1-1 0,22-21 16,-21 22-16,21-22 0,-21 21 15,21-21-15,0 0 0,0 1 0,0-1 16,0 0-16,0 0 0,0 0 15,21-21-15,0 0 16,1 0 0,-1 0-16,0-21 0,0 0 15,0 21-15,0-21 0,1-22 16,-22 22-16,21 0 0,0-21 0,0 21 16,0-22-16,0 22 0,1-21 15,-1-1-15,0 22 0,0 0 0,0-21 16,-21 21-16,0-1 0,21 1 15,-21 0-15,22 0 0,-22 0 16,21 0-16,-21-1 16,0 44 31,0-1-47,0 0 0,-21 0 15,21 21-15,-22-20 0,1 20 0,21 0 16,-21 1-16,21-1 0,0 0 15,-21 1-15,21-22 0,0 21 0,0-21 16,0 22-16,0-22 0,0 0 16,0 0-16,0 0 0,0 0 15,21-21-15,0 0 16,0 0-16,1 0 0,-1 0 0,0 0 16,21 0-16,-21-21 15,1 0-15,-1 0 0,0 0 16,0 0-16,0-1 0,0-20 15</inkml:trace>
  <inkml:trace contextRef="#ctx0" brushRef="#br0" timeOffset="2714.99">4932 148 0,'0'0'0,"0"21"0,0 1 16,0 20-16,0-21 0,0 21 16,-21-20-16,21 20 0,0 0 0,0 1 15,0-1-15,0 0 0,0 1 16,-22-1-16,22 0 0,-21 1 0,21-1 15,-21 0-15,21 1 0,0-1 16,-21 0-16,0 1 0,21-1 0,0-21 16,0 0-16,0 0 0,-21 1 15,21-1-15,0 0 0,21-21 47,-21-21-47,21 0 0,0-22 16,-21 22-16,21-21 0</inkml:trace>
  <inkml:trace contextRef="#ctx0" brushRef="#br0" timeOffset="3391.63">5228 148 0,'0'0'0,"0"43"16,0-1-16,0 0 0,0 1 0,0-1 16,0 0-16,0 1 0,0-1 15,0 0-15,-21 22 0,21-22 0,-21 0 16,21 1-16,-21-1 0,21 22 15,0-22-15,0-21 0,0 21 16,-22 1-16,22-22 0,0 21 0,0-21 16,-21 1-16,21-1 15,0-42 32,0-1-47,0 1 0,0-21 16,0 21-16,21-22 0,-21 22 0,22-21 15,-22 0-15,21 20 0,0-20 16,-21 0-16,21 21 0,0-22 0,0 22 16,1-21-16,-1 21 0,0-1 15,0-20-15,0 42 0,22-21 16,-22 0-16,0 0 0,0 21 16,21 0-16,-20 0 0,-1 0 0,0 0 15,0 0-15,0 0 0,0 21 16,1 0-16,-1 0 0,0 0 0,0 0 15,-21 1-15,0-1 0,0 21 16,0-21-16,0 22 0,0-22 0,0 21 16,0 0-16,0-20 0,0 20 15,-21-21-15,0 21 0,0-20 0,21-1 16,0 0-16,-22 0 0,1 0 16,21 0-1,-21-21 16,0 0-15,0-21 0</inkml:trace>
  <inkml:trace contextRef="#ctx0" brushRef="#br0" timeOffset="3759.68">4868 550 0,'0'0'0,"43"0"0,-22 0 15,21 0-15,-21 0 0,0-21 16,22 21-16,-22 0 0,0-21 15,0 21-15</inkml:trace>
  <inkml:trace contextRef="#ctx0" brushRef="#br0" timeOffset="4759.53">1206 1799 0,'22'0'47,"-1"0"-47,0 0 0,0 0 0,0 0 15,22 0-15,-22 0 0,21 0 16,0 0-16,1 0 0,-1 0 0,22 0 16,-22 0-16,21 0 0,1-21 15,-1 21-15,1 0 0,-1 0 0,22-21 16,0 21-16,-1 0 0,1 0 15,0-21-15,21 21 0,-1-21 0,1 21 16,-21 0-16,21-22 16,0 22-16,-1 0 0,1-21 0,0 21 15,21 0-15,-21-21 0,21 21 0,-21 0 16,21-21-16,0 0 0,-21 21 16,21 0-16,21-21 0,-21 21 0,0 0 15,0 0-15,-21-22 0,21 22 16,0 0-16,-22-21 0,22 21 0,-21 0 15,0-21-15,0 21 0,0-21 16,-22 21-16,1 0 0,0 0 0,-1-21 16,-20 21-16,-1 0 0,1 0 0,-1-21 15,1 21-15,-22 0 16,1 0-16,-1 0 0,-21 0 0,21 0 16,-20-22-16,-1 22 0,0 0 15,-21-21 16,-21 21-15,0 0-16,-1-21 0,1 21 16,0 0-16</inkml:trace>
  <inkml:trace contextRef="#ctx0" brushRef="#br0" timeOffset="5690.99">4593 466 0,'21'0'0,"0"0"0,1 0 0,-1 0 15,0 0-15,0 0 0,21 0 16,-20 0-16,20 0 0,-21 0 0,21 0 16,1 0-16,-22 0 0,21-21 15,-21 21-15,22 0 0,-22 0 0,0 0 16,0 0-16,0 0 0,1 0 15,-1 0-15,0-22 0,0 22 16,-42 0 47,0 0-63</inkml:trace>
  <inkml:trace contextRef="#ctx0" brushRef="#br0" timeOffset="12719.83">5059 2286 0,'21'0'0,"0"-21"15,0 21-15,-42 21 78,0 0-78,0 0 16,0 1-16,-1-1 0,1 0 0,-21 0 16,21 0-16,-22 22 0,1-22 15,0 21-15,-1-21 0,-20 22 0,21-22 16,-1 21-16,1-21 0,0 0 16,-22 22-16,22-22 0,21 0 0,-22 0 15,1 0-15,21-21 0,0 22 16,-1-1-16,1-21 0,0 0 0,0 0 15,42 0 32,0 0-31,0 0-16,1 0 0,-1 0 0,21 0 16,-21 0-16,22 0 0,-22 0 0,21 0 15,0 21-15,1-21 0,-1 0 16,0 0-16,1 0 0,-1 21 0,0-21 15,1 21-15,-22-21 0,21 0 16,-21 21-16,22-21 0,-22 0 0,0 22 16,0-22-16,-21 21 15,21-21-15</inkml:trace>
  <inkml:trace contextRef="#ctx0" brushRef="#br0" timeOffset="13527.81">5969 2646 0,'0'-21'15,"0"0"-15,0-1 0,0 1 16,-21 0-16,21 0 15,-21 21-15,-1 0 0,1-21 16,0 21-16,0 0 0,0 0 16,0 0-16,-1 0 0,1 0 15,0 21-15,0 0 0,0 0 16,0 0-16,-1 1 0,1-1 16,21 21-16,-21-21 0,0 0 0,0 22 15,0-22-15,21 21 0,-22-21 0,22 22 16,-21-22-16,21 0 0,0 0 15,0 22-15,0-22 0,0 0 0,0 0 16,0 0-16,21-21 16,1 0-16,-1 21 0,0-21 0,0 0 15,0 0-15,0 0 0,1 0 16,-1 0-16,0-21 0,0 21 16,21-21-16,-20 0 0,-1 0 0,0 0 15,21-1-15,-21 1 0,1-21 16,-1 21-16,21-22 0,-21 1 0,0 0 15,1-22-15,-1 22 0,-21 0 0,21-22 16,0 22-16,-21-1 0,21 1 16,-21 0-16,0-1 0,0 1 0,0 21 15,0-21-15,0 20 16,0-20-16,0 21 0,0 0 0,0 0 16,0-1-16,0 44 31,0-1-31,0 0 0,0 0 15,0 0-15,0 22 0,0-1 16,-21 0-16,21 1 0,0-1 0,0 0 16,0 22-16,0-22 0,0 22 0,-21-22 15,21 0-15,0 1 0,-21-1 16,21 0-16,0-21 0,0 22 0,0-22 16,0 0-16,0 0 0,21 0 15,0 1-15,0-22 16,0 0-16,1 0 0,-1 0 15,0 0-15,0 0 0,0 0 16,0-22-16,1 1 16,-1 21-16,0-21 0,0 0 15,0 0-15,0 0 0</inkml:trace>
  <inkml:trace contextRef="#ctx0" brushRef="#br0" timeOffset="13751.24">6498 2582 0,'0'0'16,"0"22"15,0-1-31,0 0 16,0 0-16,0 0 0,0 0 15,0 1-15,0-1 0,0 0 0,0 0 16,0 0-16,0 0 0,-21 1 16,21-1-16,0 0 15,0-42 32,0 0-47</inkml:trace>
  <inkml:trace contextRef="#ctx0" brushRef="#br0" timeOffset="13963.27">6519 2328 0,'0'0'0,"0"-21"32,21 21 30,-21 21-46</inkml:trace>
  <inkml:trace contextRef="#ctx0" brushRef="#br0" timeOffset="14319.06">6837 2540 0,'-21'0'16,"21"-21"-16,-22 21 0,22 21 31,0 0-15,0 0-16,0 1 0,0-1 16,0 0-16,22 0 0,-1 0 15,0 0-15,-21 1 0,21-1 0,0 0 16,-21 0-16,0 0 0,21-21 0,-21 21 15,22 1-15,-22-1 16,21-21-16,-21 21 16,21-21-1,-21-21 1,0 0-16,0-1 16,21 1-1,-21 0-15</inkml:trace>
  <inkml:trace contextRef="#ctx0" brushRef="#br0" timeOffset="14563.43">7239 2328 0,'-21'64'31,"0"-43"-31,21 0 0,-22 0 0,1 22 0,0-22 16,0 21-16,0 1 0,0-22 15,-1 21-15,1-21 0,0 22 0,0-22 16,21 0-16,0 0 0,-21 0 16,21 0-16,0 1 15,21-22 1,0-22 0,0 1-16,0 21 0</inkml:trace>
  <inkml:trace contextRef="#ctx0" brushRef="#br0" timeOffset="15023.75">7556 2201 0,'0'22'15,"0"-1"1,0 0-16,0 0 16,0 0-16,22 0 0,-1 1 0,-21-1 15,21 0-15,0 0 0,0 0 0,0 0 16,1 1-16,-1-1 16,0 0-16,21-21 0,-21 21 0,22-21 15,-1 21-15,-21-21 0,22 21 16,-22-21-16,21 0 0,-21 0 0,0 0 15,1 0-15,-1 0 16,-21 22-16,-21-1 16,-1 0-1,1-21-15,0 21 0,0-21 16,-21 21-16,20 0 0,-20 1 0,21-1 16,-21 0-16,-1-21 0,22 21 0,-21 0 15,-1 0-15,22 1 0,-21-1 16,21 0-16,-22 0 0,22-21 0,0 21 15,0 0-15,0-21 0,21 22 16,-21-22-16,-1 0 16,22-22-1</inkml:trace>
  <inkml:trace contextRef="#ctx0" brushRef="#br0" timeOffset="15859.82">9017 2265 0,'21'0'16,"0"0"-1,0 0-15,1-21 0,-1 0 16,0 21-16,0-22 0,0 1 16,0 0-16,1 0 15,-1 21-15,-21-21 0,0 0 0,21-1 16,-21 1-16,0 0 0,-21 0 31,0 21-31,-1 0 0,1 0 0,-21 0 16,21 0-16,-22 21 0,1-21 15,0 21-15,-1 0 0,1-21 0,0 22 16,21-1-16,-22 0 0,22 0 0,0 0 16,21 0-16,0 1 15,0-1-15,0 0 0,0 0 0,0 0 16,21 0-16,0 1 15,22-1-15,-22-21 0,0 21 0,21 0 16,-21 0-16,22-21 0,-22 21 0,0 1 16,21-22-16,-20 21 0,-1 0 15,0 0-15,0-21 0,0 21 16,-21 0-16,21 22 0,-21-22 16,0 0-16,0 0 0,-21 0 0,0 1 15,0-1-15,-21 0 0,-1 0 0,22 0 16,-42 0-16,20-21 0,1 22 15,0-22-15,-1 0 0,-20 0 0,20 0 16,22 0-16,-21 0 0,0 0 0,20 0 16,-20 0-16,21 0 0,0 0 15,21-22-15,0 1 0,-21 21 0,21-21 16,0 0-16,0 0 16,0 0-16,0-1 0,0 1 0,0 0 0,21 0 15,-21 0-15,21 0 0,0-1 16,0 22-16,0-21 0,1 21 15,-1 0-15,0 0 0,0-21 0</inkml:trace>
  <inkml:trace contextRef="#ctx0" brushRef="#br0" timeOffset="16275.2">9356 2371 0,'0'0'0,"0"21"31,0 0-15,0 0-16,0 0 0,-22 1 16,22 20-16,-21-21 0,21 0 0,0 22 15,0-22-15,0 0 0,0 0 0,0 0 16,0 0-16,0 1 0,0-1 15,0 0-15,21-21 0,1 0 16,-1 0-16,0 0 0,0 0 16,0 0-16,0 0 0,1-21 15,-1 0-15,21 21 0,-21-22 0,0 1 16,-21 0-16,22 0 16,-1 0-16,-21 0 0,21-1 0,-21 1 15,0 0-15,0 0 0,0 0 0,0 0 16,0-1-16</inkml:trace>
  <inkml:trace contextRef="#ctx0" brushRef="#br0" timeOffset="17007.38">10012 2350 0,'0'0'0,"-21"0"0,-22 63 32,22-42-32,21 0 0,-21 1 0,21-1 15,0 0-15,0 0 0,0 21 16,-21-20-16,21-1 0,0 0 0,-21 0 15,21 21-15,0-20 16,0-1-16,0 0 0,0 0 16,-22-21 15,22-21-31,0 0 16,-21 0-16,21-1 0,0 1 15,0 0-15,0 0 0,0 0 16,0 0-16,0-22 0,0 22 0,21 0 15,1-21-15,-1 20 0,0 1 0,0 0 16,21 0-16,-20 0 0,-1 0 16,21 21-16,-21 0 0,0-22 0,1 22 15,-1 0-15,21 0 16,-21 0-16,0 0 0,1 22 0,-1-1 16,0 0-16,-21 0 0,21 0 0,0 0 15,-21 1-15,0-1 0,0 0 16,0 0-16,0 21 0,0-20 0,0-1 15,0 0-15,0 0 16,0 0-16,-21-21 16,0 0-16,21-21 15,0 0 1,0 0-16,0 0 16,0-1-16,0 1 0,0 0 15,0 0-15,21 0 0,0 0 16,0-22-16,1 22 0,-1 0 0,0 0 15,0 21-15,21-21 0,-20-1 16,-1 22-16,21 0 0,-21 0 0,0 0 16,22 0-16,-22 22 0,0-1 0,-21 0 15,21 0-15,-21 0 0,21 0 16,-21 1-16,0 20 0,0-21 0,0 0 16,0 0-16,-21 1 0,0-1 15,21 0-15,-21-21 0,0 21 0,21 0 16,-21-21-16,21 21 0,-22-21 15,22-21 17</inkml:trace>
  <inkml:trace contextRef="#ctx0" brushRef="#br0" timeOffset="17559.59">11049 2032 0,'0'21'15,"0"0"-15,0 1 0,0-1 16,0 0-16,-21 0 16,21 21-16,0-20 0,-21 20 0,21 0 15,-22-21-15,22 22 0,0-1 16,-21-21-16,21 22 0,-21-1 0,21-21 15,-21 0-15,21 0 0,0 1 0,0-1 16,0 0-16,0 0 16,-21-21-16,0 0 15,21-21 1,0 0 0,0 0-16,0-1 0,0 1 15,0 0-15,0 0 0,0 0 16,21 0-16,0-1 0,0 1 0,0 0 15,0 0-15,1 21 0,20-21 0,-21 0 16,21 21-16,-20 0 0,20-22 16,0 22-16,-21 0 0,22 0 0,-22 0 15,0 0-15,21 22 0,-20-1 16,-1 0-16,0 0 0,-21 0 0,0 0 16,0 1-16,0-1 0,0 21 0,0-21 15,0 0-15,-21 1 0,-22-1 16,22 0-16,0 0 0,-21 0 0,-1 0 15,1-21-15,21 22 0,-21-22 0,-1 0 16,22 21-16,0-21 16,0 0-16,0 0 0,-1 0 0,22-21 47,22-1-47</inkml:trace>
  <inkml:trace contextRef="#ctx0" brushRef="#br0" timeOffset="17818.91">11642 2286 0,'0'0'0,"0"21"31,0 0-31,0 1 0,0-1 0,0 0 15,-22 0-15,22 0 0,0 0 16,0 22-16,-21-22 0,21 0 0,-21 0 16,21 0-16,0 1 0,0-1 15,0-42 32,0-1-47</inkml:trace>
  <inkml:trace contextRef="#ctx0" brushRef="#br0" timeOffset="18138.81">11663 2053 0,'0'0'0,"-43"64"31,43-43-31,22-21 31,-1 21-31,0-21 0,0 0 0,0 0 16,0 0-16,1-21 15,-22 0-15,21 21 0,-21-21 16,0-1-16,0 1 16,-21 21-16,-1 0 15,1-21-15,0 21 0,0 0 16,0 0-16,0 0 0,-1 21 15,22 0-15,0 1 16,0-1 0</inkml:trace>
  <inkml:trace contextRef="#ctx0" brushRef="#br0" timeOffset="18450.91">12234 1926 0,'-42'85'32,"21"-64"-32,21 0 15,0 0-15,-21 1 0,21 20 0,-22-21 16,1 21-16,21-20 0,-21-1 0,0 21 15,21-21-15,0 22 0,-21-22 16,0 21-16,21-21 0,0 0 0,0 1 16,0-1-16,0 0 0,0 0 15,0 0-15,21-21 32,0 0-32,-21-21 0,21 0 15,0 21-15,0-21 0</inkml:trace>
  <inkml:trace contextRef="#ctx0" brushRef="#br0" timeOffset="18658.57">11853 2265 0,'-21'-21'31,"42"21"-31,0 0 16,1 0-16,20 0 0,-21 0 15,21 0-15,1 0 0,-22 0 16,21-21-16,1 21 0,-22 0 0,0 0 16,21 0-16,-42-22 0,21 22 0,1 0 15</inkml:trace>
  <inkml:trace contextRef="#ctx0" brushRef="#br0" timeOffset="19434.83">13652 2032 0,'0'0'0,"0"21"31,0 0-15,-21-21-16,0 22 0,0-1 16,0 0-16,0 0 0,-22 0 0,22 22 15,-21-22-15,-1 0 0,-20 0 16,-22 21-16,22 1 16,20-43-16,-20 21 0,21 0 0,-1 0 15,1-21-15,0 21 0,20-21 16,1 0-16,0 0 0,42-21 31,0 21-15,1 0-16,-1 0 0,0 0 0,21 0 15,-21 0-15,22 0 0,-22 0 16,21 0-16,-21 0 0,22 0 0,-1 21 16,0-21-16,-20 22 0,20-22 15,0 21-15,-21-21 0,22 0 16,-22 21-16,21-21 0,-21 0 0,1 0 15,-1 21-15,0-21 16,0 0-16,0 0 63</inkml:trace>
  <inkml:trace contextRef="#ctx0" brushRef="#br0" timeOffset="20679.53">14541 1863 0,'0'0'0,"-21"21"0,0 21 16,21 1-16,-21-1 0,0 0 0,0 22 16,-1-22-16,1 22 0,-21-22 15,21 21-15,0-20 0,-22-1 0,22 22 16,-21-22-16,21 0 0,-22 1 15,22-22-15,0 21 0,0-21 0,0 0 16,21 1-16,0-1 0,-22 0 0,22 0 16,0-42 15,22 0-31,-1 0 16</inkml:trace>
  <inkml:trace contextRef="#ctx0" brushRef="#br0" timeOffset="21327.32">15028 2201 0,'0'0'0,"0"-21"0,0 0 16,0 0-16,-21 21 0,0 0 16,0 0-16,0 0 15,-22 0-15,22 0 0,0 0 0,-21 21 16,20-21-16,1 21 0,-21 0 0,21 22 16,0-22-16,-1 0 0,1 21 15,0-20-15,0-1 0,0 21 0,21-21 16,0 22-16,0-22 0,0 0 15,0 0-15,0 0 0,0 0 16,0 1-16,21-22 0,0 0 16,0 0-16,0 0 0,1 0 15,-1 0-15,0 0 0,0 0 0,0 0 16,0-22-16,1 1 0,-1 0 16,0 0-16,0 0 0,21 0 0,-20-22 15,-1 1-15,0 21 0,21-22 0,-21 1 16,1 0-16,-1-1 0,0 1 15,0-21-15,0 20 0,0 1 0,-21 0 16,22-22-16,-22 22 0,21-1 16,-21 22-16,0-21 0,0 0 0,0 20 15,0 1-15,0 0 16,-21 21 0,-1 21-16,22 0 0,-21 1 0,0 20 15,21-21-15,0 21 0,-21 22 16,0-22-16,21 1 0,-21 20 0,21-21 15,0 1-15,0-1 0,0 0 16,0 1-16,0-1 0,0 0 0,0 1 16,0-22-16,0 21 0,0-21 0,0 1 15,0-1-15,21 0 0,0-21 16,-21 21-16,21-21 0,0 0 16,0 0-16,1 0 0,-1 0 15,0 0-15,0-21 0,0 21 0</inkml:trace>
  <inkml:trace contextRef="#ctx0" brushRef="#br0" timeOffset="21563.83">15621 2201 0,'0'0'0,"0"22"16,0-1-1,0 0-15,0 0 0,0 0 16,-21 0-16,21 1 0,0-1 0,0 0 15,-21 0-15,-1 0 16,22 0-16,0 1 16,0-44 15,0 1-31,0 0 16,0 0-16</inkml:trace>
  <inkml:trace contextRef="#ctx0" brushRef="#br0" timeOffset="21747.89">15600 1990 0,'0'0'0,"0"-21"15,-21 21 17,-1 0-32,22 21 31,22-21-16,-22 21-15,21-21 16</inkml:trace>
  <inkml:trace contextRef="#ctx0" brushRef="#br0" timeOffset="21991.81">15790 2053 0,'0'64'31,"0"-43"-31,0 0 16,0 0-16,0 0 0,21 1 15,-21-1-15,22 0 0,-22 0 16,0 0-16,21 0 0,0 1 0,0-1 16,-21 0-16,0 0 15,21-21 1,-21 21-16,0-42 31,21 21-31</inkml:trace>
  <inkml:trace contextRef="#ctx0" brushRef="#br0" timeOffset="22231.2">16192 2032 0,'-21'0'31,"0"0"-31,0 21 0,0 0 16,0 1-16,-1-1 0,1 0 0,0 0 15,0 0-15,0 22 16,0-22-16,-1 0 0,1 0 0,0 0 16,21 0-16,0 1 0,0-1 15,0 0-15,21-21 31,0 0-31</inkml:trace>
  <inkml:trace contextRef="#ctx0" brushRef="#br0" timeOffset="22683.82">16489 1799 0,'0'21'31,"0"1"-31,0-1 16,0 0-16,0 0 0,0 0 16,21 22-16,0-22 0,-21 0 15,21 0-15,0 0 0,22 0 0,-22 1 16,21-1-16,-21-21 0,22 21 0,-1 0 15,0-21-15,-20 0 16,20 21-16,0-21 0,1 0 0,-22 0 16,0 0-16,21 0 0,-21 0 0,1 0 15,-44 0 17,1 21-32,0-21 15,0 22-15,0-22 0,-22 21 0,22 0 16,-21 0-16,21 0 0,-22 0 15,1 22-15,0-22 0,21 0 0,-22 21 16,22-20-16,-21-1 0,21 0 0,-1 0 16,1-21-16,0 21 0,21 0 15,-21-21-15,0 0 16,0 0 0</inkml:trace>
  <inkml:trace contextRef="#ctx0" brushRef="#br0" timeOffset="57616.03">6985 0 0,'0'0'0,"21"0"15,21 0-15,1 0 0,-22 0 16,21 0-16,1 0 0,-22 0 0,21 0 15,0 0-15,1 0 0,-1 0 16</inkml:trace>
  <inkml:trace contextRef="#ctx0" brushRef="#br0" timeOffset="62451.85">1206 4276 0,'0'0'0,"22"0"16,-22-21-16,0-1 0,0 1 15,0 0-15,0 0 16,0 0-16,0 0 0,21-1 16,-21 1-16,0 0 15,0 0-15,21 0 0,-21 0 16,0-1-16,0 1 15,0 42 32,0 1-47,0-1 16,-21 0-16,21 21 0,0-21 16,-21 22-16,21-1 0,0 0 0,0 1 15,0-1-15,-22 0 0,22 1 16,0-1-16,-21 0 0,21 1 15,-21-1-15,21 0 0,0 1 16,0-1-16,0 0 0,0 1 16,0-1-16,0 0 0,0 1 0,0-1 15,0-21-15,0 0 0,21 22 16,0-22-16,1-21 0,-1 21 16,0-21-16,21 0 0,-21 0 0,22 0 15,-1 0-15,-21 0 0,22-21 16,-1 0-16,-21 0 0,21-1 0,1-20 15,-22 21-15,0-21 0,0-1 16,22 1-16,-22 0 0,0-1 16,-21 1-16,21 0 0,0-22 15,0 22-15,-21-1 0,0 1 0,0-21 16,22 20-16,-22 1 0,21-22 16,-21 22-16,0 0 0,0-1 15,0 1-15,21 21 0,-21-21 0,0 20 16,0 1-16,0 0 0,0 0 15,0 42 17,0 0-32,0 22 0,-21-22 0,21 21 15,0 0-15,0 22 0,-21-22 16,-1 22-16,22-22 0,-21 0 16,21 22-16,0-22 0,-21 1 15,21-1-15,0 21 0,0-20 16,-21-1-16,21 0 0,0 1 0,0-1 15,0-21-15,0 22 0,0-22 16,0 0-16,21 0 0,0 0 0,0 0 16,1-21-16,-1 0 15,0 0-15,0 0 0,21-21 0,-20 21 16,-1-21-16,0 0 0,0 0 16,0 0-16,0-22 0,1 22 0,-1-21 15,-21 21-15,21-22 0,0 22 16,-21-21-16,0 21 0,21-1 15,-21-20-15,0 21 0,0 0 16,0 0-16,0 42 47,0 0-47,0 0 0,-21 0 16,21 22-16,0-22 15,0 0-15,0 0 0,0 21 0,-21-20 16,21-1-16,0 21 0,-21-21 15,21 0-15,0 1 0,0-1 0,0 0 16,0 0-16,-21 0 16,21 0-16,0 1 0,-22-22 31,22-22-15,0 1-16,0 0 0,22 0 15,-1-21-15,-21 20 0,21-20 16,0 0-16,0 21 0,22-22 0,-22 1 15,21 21-15,-21-22 0,22 22 16,-1-21-16,0 21 0,1 0 0,-1-1 16,0 22-16,-21 0 0,22-21 15,-22 21-15,0 0 0,0 0 0,0 21 16,1-21-16,-22 22 0,0-1 16,0 0-16,0 0 0,0 0 15,0 22-15,0-22 0,0 0 0,0 0 16,-22 0-16,22 22 0,-21-22 15,0 0-15,21 0 0,0 0 16,-21 0-16,21 1 0,-21-1 0,0 0 16,21 0-16,0 0 15,0-42 17,0 0-32,0 0 15,21 0-15</inkml:trace>
  <inkml:trace contextRef="#ctx0" brushRef="#br0" timeOffset="63747.92">3238 3852 0,'0'22'0,"-21"20"16,21-21-16,-21 0 0,21 22 15,0-1-15,0 0 0,-21 22 0,21-22 16,-21 0-16,0 22 0,21-1 16,0-20-16,-22-1 0,1 22 0,21-22 15,0 0-15,-21 22 0,0-22 0,0 0 16,21 1-16,0-1 0,-21 0 15,-1 1-15,22-22 0,-21 0 0,21 0 16,0 0-16,0-42 31,0 0-15,0-21-16,0 21 0,0-1 16,21-20-16,1 21 0,-22-21 15,21-1-15,0 22 0,0-21 16,-21 21-16,21-1 0,0-20 15,1 21-15,20 0 0,-21 0 0,0-1 16,0 1-16,1 21 0,-1 0 16,0-21-16,0 21 0,0 0 0,0 0 15,1 0-15,-22 21 16,0 0-16,0 1 0,-22-1 16,1 0-16,0 0 15,0 0-15,0-21 0,-22 21 0,22 1 16,0-22-16,-21 21 0,21-21 15,-1 21-15,1-21 0,0 0 16,0 0-16,0 0 0,0 0 16,-1 0-16,22 21 47,0 0-32,0 0-15,0 1 16,0-1-16,0 0 0,22 0 0,-22 0 15,21 0-15,-21 1 0,0-1 16,21-21-16,0 21 0,-21 0 0,21 0 16,0-21-16,-21 21 0,22-21 15,-1 0-15,21 0 0,-21 0 16,0 0-16,22 0 0,-22 0 16,21 0-16,1 0 0,-22-21 0,21 0 15,0 21-15,1-21 0,-22 0 16,0-22-16,21 22 0,-20 0 0,-1-21 15,0 21-15,0-1 0,-21 1 0,0-21 16,21 21-16,-21 0 0,0-1 16,0 1-16,0 0 0,0 0 15,-21 21 1,0 21 15,0 0-31,21 0 16,0 1-16,0-1 0,-21 0 15,21 0-15,-22 0 0,22 0 0,0 22 16,0-22-16,-21 0 0,21 0 0,0 0 16,-21 1-16,21-1 0,0 0 15,0 0-15,0 0 0,0 0 16,0-42 15,0 0-15,0 0-16,0 0 0,0 0 15,0-1-15,0 1 16,0-21-16,0 21 0,0 0 0,21-1 16,0-20-16,1 21 0,-1 0 15,0 0-15,0-1 0,21 1 0,-20 21 16,20-21-16,-21 0 0,21 21 0,-20 0 16,20-21-16,-21 21 0,21 0 15,-20 0-15,-1 0 0,21 0 0,-21 21 16,0 0-16,-21 0 15,22 0-15,-22 1 0,0-1 0,0 0 16,0 0-16,0 21 0,0-20 16,0-1-16,-22 0 0,1 21 15,21-21-15,-21 1 0,0-1 0,21 0 16,-21-21-16,21 21 0,-21 0 16,-1-21-16,22 21 0,0-42 46,0 0-46,0 0 16</inkml:trace>
  <inkml:trace contextRef="#ctx0" brushRef="#br0" timeOffset="64319.79">4699 4487 0,'0'0'0,"-21"0"16,0-21-16,-1 21 16,1 0-16,0 0 0,0 0 15,0 0-15,0 21 0,-1-21 16,1 22-16,0-1 0,0 0 15,0 0-15,0 0 0,-1 0 16,1 1-16,21-1 0,-21 0 16,21 0-16,-21 21 0,21-20 0,0-1 15,0 0-15,0 21 0,0-21 16,0 1-16,0-1 0,21 0 16,0 0-16,0-21 0,22 0 15,-22 0-15,0 0 0,0 0 0,22 0 16,-22 0-16,21 0 0,-21 0 0,22-21 15,-22 21-15,21-21 0,-21 0 16,0-1-16,1-20 0,-1 21 0,0 0 16,0-22-16,0 22 15,-21-21-15,0 21 0,0-22 0,0 22 16,0 0-16,0-21 0,0 21 0,-21-1 16,0 1-16,0 0 0,0 21 15,-1 0-15,1 0 0,-21 0 0,21 0 16,0 0-16,-1 0 0,-20 0 15,21 21-15,0-21 0,0 21 0,-1 1 16,1-1-16,0 0 0,21 0 16,-21 0-16,21 0 0,-21 1 0,21-1 15,-21 0-15,21 0 16,0 0-16,0 0 16,21-21-16,0 0 15,0 0-15</inkml:trace>
  <inkml:trace contextRef="#ctx0" brushRef="#br0" timeOffset="65107.76">5249 4487 0,'0'0'0,"-21"0"47,21 22-32,-21-22-15,21 21 0,-21 0 16,0 0-16,21 0 0,-22 0 0,22 1 16,0-1-16,-21 0 0,21 21 15,-21-21-15,21 1 0,0-1 0,0 0 16,0 0-16,0 0 0,0 0 15,0 1-15,0-1 0,0 0 0,0 0 16,21-21 0,0 0-1,1 0-15,-1-21 0,0 0 16,0 0-16,-21-1 0,21 1 0,0 0 16,1 0-16,-1 0 0,0-22 15,0 22-15,0 0 0,0 0 0,1 0 16,-1 0-16,0-1 0,0 22 15,0-21-15,0 0 0,1 21 16,-22 21 15,0 0-31,0 1 0,0-1 16,0 0-16,0 0 0,0 0 16,0 0-16,0 1 0,0-1 0,0 0 15,0 0-15,0 0 16,0 0-16,0 1 0,0-1 15,21-21-15,0 0 0,0 0 16,0 0-16,0 0 16,1 0-16,20 0 0,-21 0 0,0-21 15,0-1-15,1 22 0,-1-21 16,0 0-16,0 0 0,0 0 0,0 0 16,-21-22-16,0 22 0,0 0 0,0 0 15,0-22-15,0 22 0,0 0 16,0 0-16,-21 0 0,0 0 0,0-1 15,0 1-15,0 21 0,-1-21 16,1 21-16,-21 0 0,21 0 16,0 0-16,42 0 62,0 0-62,0 0 16,0 0-16,0 0 15,1-21-15</inkml:trace>
  <inkml:trace contextRef="#ctx0" brushRef="#br0" timeOffset="65903.85">8107 4445 0,'0'-42'15,"-21"21"-15,21-1 16,0 1-16,0 0 16,0 0-16,0 42 31,0 0-31,0 0 15,0 1-15,-22 20 0,22 0 0,-21 1 16,0 20-16,21 1 0,-21-1 16,0 1-16,-22-1 0,22 22 0,0-1 15,0-20-15,0 21 0,0-1 16,-1 1-16,1-22 0,0 22 0,0-21 16,0 20-16,0-20 0,-1-1 15,22 1-15,-21-22 0,21 22 16,-21-22-16,21-21 0,-21 21 0,21-20 15,0-1-15,0-42 32,0-1-32,0 1 0,0 0 0,0-21 15,0-1-15,21 1 0</inkml:trace>
  <inkml:trace contextRef="#ctx0" brushRef="#br0" timeOffset="66306.75">7726 4572 0,'0'0'0,"-21"-21"0,-1-85 31,22 85-31,22 21 16,-1-21-16,0 21 0,0 0 0,0-21 15,22 21-15,-22-22 0,21 22 16,0-21-16,1 21 0,-1 0 0,0-21 15,1 21-15,-1 0 0,0 0 16,-20 0-16,20 0 0,-21 0 0,21 21 16,-42 0-16,22 1 0,-22-1 0,0 0 15,0 0-15,0 0 16,0 22-16,-22-22 0,22 21 0,-42-21 16,21 0-16,-21 1 0,20-1 0,-20 0 15,21 0-15,-21 0 0,20 0 16,-20 1-16,21-22 0,0 0 0,0 21 15,-1-21-15,1 0 16,21-21 0,0-1-1,21 1 1,1 21-16,-1-21 0,0 21 16,0 0-16</inkml:trace>
  <inkml:trace contextRef="#ctx0" brushRef="#br0" timeOffset="66827.64">8890 4382 0,'0'0'16,"0"-22"-16,0 1 0,0 0 0,0 0 15,-21 21-15,0-21 0,-1 21 16,1 0-16,0 0 0,0 0 0,-21 0 15,20 0-15,1 21 0,0 0 16,-21 0-16,21 0 0,-1 1 16,1 20-16,0-21 0,0 0 0,0 22 15,0-22-15,21 21 0,0-21 16,-22 0-16,22 22 0,0-22 0,0 0 16,0 0-16,0 0 0,0 1 15,22-22-15,-1 21 0,0-21 16,0 0-16,0 0 0,0 0 15,1 0-15,20-21 0,-21-1 0,0 1 16,22 0-16,-22 0 0,0 0 0,0 0 16,0-22-16,22 22 15,-22 0-15,-21-21 0,21 20 0,0-20 16,-21 21-16,21 0 0,-21 0 0,0-1 16,0 1-16,0 42 31,-21 1-16,21-1-15,-21 21 0,21-21 16,0 0-16,-21 1 0,21-1 0,0 0 16,0 0-16,0 0 0,0 0 15,0 1-15,0-1 0,0 0 0,0 0 16,21 0 0,0-21-16,0 0 15,0 0-15</inkml:trace>
  <inkml:trace contextRef="#ctx0" brushRef="#br0" timeOffset="67147.5">9419 3895 0,'0'0'0,"0"-21"0,0-22 31,-21 43-16,0 21-15,21 1 0,-21-1 16,21 21-16,-22-21 16,22 22-16,0-1 0,0 21 0,-21-20 15,21-1-15,-21 22 0,21-22 16,0 0-16,-21 1 0,0 20 0,21-42 16,-21 22-16,21-1 0,0-21 0,-22 21 15,22-20-15,0-1 0,-21 0 16,21 0-16,0 0 0,0 0 15,0-42 1,21 0 0,1 0-16,-22 0 15,21-22-15</inkml:trace>
  <inkml:trace contextRef="#ctx0" brushRef="#br0" timeOffset="67675.7">9694 3810 0,'0'0'0,"0"21"32,0 22-17,0-22-15,0 0 16,0 21-16,0 1 0,-21-1 16,21 0-16,-21 22 0,21-22 0,-21 0 15,21 1-15,-21-1 0,21 0 16,-22 1-16,22-1 0,-21 0 0,21-20 15,-21 20-15,0-21 0,21 0 16,0 0-16,0 1 0,-21-1 0,21 0 16,-21 0-16,21-42 47,0 0-47,0 0 15,21-1-15,-21 1 0,21 0 16,0-21-16,21 21 0,-20-1 0,-1-20 15,21 21-15,-21 0 0,22-22 16,-22 22-16,21 0 0,0 0 16,1 0-16,-22 21 0,21 0 0,1 0 15,-22 0-15,0 0 0,21 0 16,-21 21-16,1 0 0,-22 0 0,21 0 16,-21 1-16,0-1 0,0 21 0,0-21 15,0 0-15,0 22 0,0-22 16,-21 0-16,-1 21 0,1-20 0,21-1 15,-21 0-15,0 0 0,0-21 16,0 21-16,-1 0 0,1-21 16,0 0 15,0-21-31,21 0 0,0 0 16</inkml:trace>
  <inkml:trace contextRef="#ctx0" brushRef="#br0" timeOffset="67895.58">9186 4297 0,'0'0'0,"-21"0"0,21-21 32,21 21-32,0 0 15,1 0-15,-1 0 0,21-21 16,-21 21-16,22 0 0,-22 0 0,21 0 15,-21 0-15,22 0 0,-1-22 16,-21 22-16,21 0 0,-20 0 0,-1 0 16,0 0-16</inkml:trace>
  <inkml:trace contextRef="#ctx0" brushRef="#br0" timeOffset="69159.81">11853 4043 0,'0'0'0,"21"-85"31,-21 64-31,-21 21 0,0 0 0,21-21 16,-21 21-16,0 0 16,0 0-16,-1 0 0,1 0 15,0 21-15,0 0 0,0 0 16,0 1-16,-1 20 0,1 0 0,0-21 15,0 22-15,0-1 0,0 0 0,21 1 16,0-1-16,-22 0 0,22 1 16,0-22-16,0 21 0,0-21 0,0 1 15,0-1-15,0 0 0,22 0 0,-22 0 16,21-21-16,0 21 0,0-21 16,0 0-16,0 0 0,1 0 0,20 0 15,-21 0-15,0 0 0,22-21 16,-22 21-16,21-21 0,-21 0 0,22 0 15,-22 0-15,0-1 0,21-20 16,-21 21-16,1-21 0,-22-1 16,0 1-16,0 0 0,0-22 0,0 22 15,0-1-15,0 1 0,-22 0 16,-20 21-16,21-22 0,-21 22 0,-1 0 16,22 0-16,-21 21 0,-1 0 0,22 0 15,-21 0-15,21 0 0,0 0 16,-1 0-16,1 0 0,21 21 0,-21-21 15,21 21-15,0 0 0,0 0 16,0 1-16,21-1 0,0-21 16,22 21-16,-22-21 0,21 21 15,1-21-15,-1 0 0,21 0 16,-20 0-16,20 0 0,1 0 0,-1 0 16,1 0-16,-1-21 0,1 0 15,-22 21-15,22-21 0,-1-1 0,-21 1 16,1 0-16,-1 0 0,0 0 15,1 0-15,-22-1 0,0 1 0,-21 0 16,0 0-16,0 0 0,0 0 16,0-1-16,0 1 0,-21 0 15,0 0-15,0 21 0,-1 0 16,1 0 0,0 0-16,0 0 0,21 21 15,-21 0-15,0 22 16,21-22-16,-22 21 0,22-21 0,0 22 15,-21 20-15,0-21 0,21 22 0,-21-1 16,0 1-16,21-1 0,0 1 16,-21-1-16,-1 22 0,1-21 0,21-1 15,-21 22-15,21-22 0,0 22 16,-21 0-16,21-22 0,-21 22 0,21-22 16,-21 1-16,21 20 0,-22-20 0,1-1 15,0 1-15,21-1 0,-21 1 16,0-1-16,0-20 0,21 20 0,-22-20 15,1-1-15,21-21 0,-21 21 16,0-20-16,21-1 0,-21-21 16,0 0-16,-1 0 0,1 0 15,0-21-15,0-1 0,-21 1 16,20-21-16,-20 21 0,21-22 16,-21 1-16,-1 0 0,-20-1 0,20 22 15,1-21-15,21 0 0,-21-1 16,-1 22-16,22-21 0,0 21 0,-21-22 15,20 22-15,1 0 0,21-21 0,-21 20 16,21 1-16,0 0 0,0-21 16,0 21-16,0-1 0,0 1 0,21-21 15,0 21-15,1 0 0,-1-22 16</inkml:trace>
  <inkml:trace contextRef="#ctx0" brushRef="#br0" timeOffset="69654.82">14012 3810 0,'0'0'0,"0"21"31,0 0-31,0 1 0,0-1 0,0 21 16,0-21-16,0 22 0,0-1 0,0 0 15,0 1-15,-21-1 0,0 21 16,21-20-16,-21-1 0,0 0 0,-1 1 16,1-22-16,0 21 0,21 1 15,-21-22-15,0 0 0,0 0 0,21 0 16,0 0-16,0 1 15,0-44 1,0 1 0,21 0-16,-21 0 15,21-21-15,0 20 0</inkml:trace>
  <inkml:trace contextRef="#ctx0" brushRef="#br0" timeOffset="69911.14">14457 3810 0,'0'0'0,"0"85"31,0-64-31,0 21 0,0 1 0,0 20 0,-21-21 16,-1 22-16,22-22 15,-21 1-15,0-1 0,0 0 0,0 1 16,21-1-16,-21-21 0,-1 21 15,22-20-15,0-1 0,0 0 16,0 0-16,-21-21 0,21-21 31,0 0-15</inkml:trace>
  <inkml:trace contextRef="#ctx0" brushRef="#br0" timeOffset="70119.82">13801 4297 0,'21'0'31,"0"0"-31,0 0 0,21 0 0,-20 0 16,20 0-16,0-21 0,1 21 15,-1 0-15,0 0 0,22-21 0,-22-1 16,0 22-16,22-21 0,-22 21 0,1-21 15,-1 21-15,0-21 0,-21 0 16,22 21-16</inkml:trace>
  <inkml:trace contextRef="#ctx0" brushRef="#br0" timeOffset="70331.25">14668 3979 0,'0'0'0,"22"-21"31,-1 0-31,0 21 16,0 0-16,0-21 0,22 21 0,-22 0 16,21 0-16,0-21 0,1 21 0,20 0 15,-20 0-15,-1 0 0,21 0 16,-20 0-16,-1 0 0,-21 0 0,0 0 16,1 0-16,-44 0 31</inkml:trace>
  <inkml:trace contextRef="#ctx0" brushRef="#br0" timeOffset="70806.98">14986 3937 0,'0'0'0,"-21"0"0,21 21 16,-21 0-1,21 1 1,0-1-16,-22 0 0,22 0 16,-21 0-16,21 0 0,-21 22 15,21-22-15,0 0 0,-21 21 0,21-20 16,-21 20-16,21-21 0,-21 0 0,21 0 16,0 1-16,0-1 0,-22 0 15,22 0-15,0 0 0,-21 0 0,21 1 16,-21-22-16,21 21 15,0-42 64,0-1-1,0 1-47,-21 21-31</inkml:trace>
  <inkml:trace contextRef="#ctx0" brushRef="#br0" timeOffset="72760.86">15282 3979 0,'0'0'0,"0"-21"0,21 0 15,-21 0-15,0 0 16,0 42 15,0 0-31,-21 21 0,21 1 0,0-1 16,-21 0-16,0 22 0,0-1 16,21-20-16,-21 20 0,-1-20 0,1-1 15,0 0-15,0 1 0,21-1 0,-21-21 16,21 0-16,-21 0 0,21 1 15,0-1-15,21-21 32</inkml:trace>
  <inkml:trace contextRef="#ctx0" brushRef="#br0" timeOffset="73007.73">15303 4001 0,'0'0'0,"0"-22"0,22 22 16,-1 22 0,0-1-1,-21 0-15,21 21 0,0-21 0,0 1 16,1 20-16,-1-21 0,0 0 16,0 0-16,0 1 0,-21-1 0,21 0 15,1 0-15,-22 0 0,21 0 16,-21 1-16</inkml:trace>
  <inkml:trace contextRef="#ctx0" brushRef="#br0" timeOffset="73487.45">16002 3937 0,'0'0'15,"0"-21"-15,-21 42 16,0 0-16,-22-21 16,22 21-16,0 1 0,0-1 15,0 0-15,-22 0 0,22 0 16,0 22-16,0-43 0,-22 21 0,22 0 16,0 0-16,21 0 0,-21 0 15,21 1-15,21-22 31,0 0-31,0 0 0,1-22 16,-1 22-16,0-21 0,21 0 0,-21 0 16,1 0-16,-1 0 0,21-1 15,-21 1-15,0 0 0,1 0 0,-1 0 16,-21 0-16,0-1 0,0 1 16,21 21-16,-21-21 0,0 42 46,0 0-46,0 1 0,0-1 0,0 0 16,0 21-16,-21 1 0,21-1 16,-21-21-16,21 21 0,-22 1 0,1-1 15,21 0-15,-21-20 0,0 20 16,21-21-16,0 0 0,-21 22 0,21-22 16,-21-21-16,21 21 0,0 0 15,21-42 16,0 21-15</inkml:trace>
  <inkml:trace contextRef="#ctx0" brushRef="#br0" timeOffset="73799.27">16404 3916 0,'0'0'0,"21"0"0,-21 21 31,0 0-31,0 0 0,0 22 0,0-22 16,0 21-16,0-21 0,-21 22 15,0-1-15,0 0 0,0-20 16,-1 20-16,1 0 0,0 1 16,-21-22-16,21 21 0,-1-21 0,1 22 15,0-22-15,21 0 0,0 0 0,0 0 16,0 0-16,21-21 15,0 0 1,1 0-16,-1 0 0,21 0 16,0 0-16,-20 0 0,20-21 0,0 21 15,1-21-15,-1 21 0,-21-21 0,0 0 16,22 0-16,-22 21 16</inkml:trace>
  <inkml:trace contextRef="#ctx0" brushRef="#br0" timeOffset="74331.97">18224 3620 0,'0'0'0,"-42"-22"31,42 1-31,21 0 16,22 21-1,-22 0-15,21 0 0,22-21 0,-22 21 16,21 0-16,1-21 0,-1 21 16,1-21-16,-22 21 0,22 0 0,-22 0 15,0 0-15,1 0 0,-22 0 16,0 0-16,0 0 0,-42 0 31,-21 0-15</inkml:trace>
  <inkml:trace contextRef="#ctx0" brushRef="#br0" timeOffset="74579.56">18732 3493 0,'-21'0'0,"21"21"16,0 0-16,-21 0 16,21 0-16,0 0 0,0 22 15,-21-22-15,0 21 0,0 1 16,-1-1-16,22 21 0,-21-20 0,0 20 15,0-20-15,0 20 16,0 1-16,-1-22 0,1 0 0,21 1 16,-21-1-16,0-21 0,21 21 15,0-20-15,0-1 0,0 0 0,0 0 16,21-21 0,-21-21-1,21 0-15,0 0 0,1 21 0</inkml:trace>
  <inkml:trace contextRef="#ctx0" brushRef="#br0" timeOffset="74983.49">18817 4001 0,'0'0'0,"0"-22"0,0 1 0,0 0 16,0 0-16,21 0 15,0 0-15,1 21 16,-1 0-16,-21-22 15,21 22-15,0 0 0,0 0 0,0 0 16,1 0-16,-1 22 0,0-22 16,21 21-16,-21 21 0,1-21 0,-1 0 15,0 22-15,0-1 0,0-21 0,-21 22 16,0-1-16,0-21 0,0 21 16,0-20-16,0-1 0,0 0 0,-42 0 15,21 0 1,0-21-16,-1 0 0,1 0 15,21-21-15,0 0 16,0 0-16,0 0 0,0-22 16,0 22-16,21 0 0,-21-21 15,22 20-15,-1-20 0,0 0 0,0 21 16,0-1-16,0-20 0,22 21 0,-22 0 16,0 21-16,21-21 0,-20-1 15,-1 22-15,0 0 0,0 0 0,0 0 16,0 0-16,1 0 15</inkml:trace>
  <inkml:trace contextRef="#ctx0" brushRef="#br0" timeOffset="75583.14">19579 4128 0,'0'0'0,"0"21"0,0 0 31,21-21-31,0 0 0,1 0 0,-1 0 16,0-21-16,0 21 16,0-21-16,22-1 0,-22 22 15,0-21-15,0 0 0,0 0 0,0 0 16,1 0-16,-22-1 0,0 1 16,21 0-16,-21 0 0,0 0 15,0 0-15,-21 21 16,-1 0-16,1 0 0,0 0 15,0 0-15,0 0 0,0 21 0,-1 0 16,-20 0-16,21 0 0,21 0 16,-21 22-16,0-22 0,21 21 0,-22 1 15,22-22-15,0 21 0,0-21 16,0 0-16,0 1 0,0 20 0,22-21 16,-1-21-16,0 21 0,21-21 15,-21 0-15,22 21 0,-22-21 0,21 0 16,-21 0-16,22 0 0,-1 0 15,0 0-15,-20-21 0,20 21 16,0-21-16,-21 0 0,22 0 0,-1 0 16,-21-1-16,22 1 0,-22 0 15,21-21-15,-21 21 0,0-1 0,-21-20 16,0 21-16,0 0 0,0 0 16,0-1-16,0 1 0,-21 21 15,0-21-15,0 21 0,0 0 0,0 0 16,-1 0-16,1 21 15,0 0-15,0 1 0,0-1 0,21 21 16,0-21-16,-21 22 0,21-22 16,0 21-16,0-21 0,0 0 0,0 22 15,0-22-15,21 0 0,-21 0 0,21-21 16,0 21-16,0-21 0,0 0 16,22 0-16,-22 0 0,21 0 0,-21 0 15,1 0-15,20-21 0,0 0 16</inkml:trace>
  <inkml:trace contextRef="#ctx0" brushRef="#br0" timeOffset="76363.83">22500 3810 0,'0'0'0,"21"-21"31,0 0-31,1 21 0,-1-21 16,21 21-16,-21-22 0,22 1 16,-22 0-16,21 0 0,-21 0 0,0 0 15,1-1-15,-22 1 0,0 0 16,0 0-16,0 0 0,0 0 0,-43-1 15,22 1-15,-21 0 16,-1 21-16,-20 0 0,21 0 0,-22 0 16,1 0-16,-1 0 0,22 0 15,-1 21-15,-20-21 0,21 21 0,20 1 16,-20-1-16,21-21 0,0 21 0,21 0 16,0 0-16,0 0 0,0 1 15,0-1-15,0 0 0,21 0 0,0 0 16,0 0-16,0 1 0,22-1 15,-22 0-15,21 0 0,1 0 0,-1 0 16,-21 1-16,21 20 0,1-21 16,-22 0-16,21 22 0,-21-22 15,1 0-15,-1 21 0,-21-21 0,0 1 16,0-1-16,0 0 0,0 0 16,-21 21-16,-22-42 0,1 22 0,0-1 15,-1 0-15,1-21 0,-22 0 16,22 21-16,0-21 0,-1 0 0,1 0 15,0 0-15,-1-21 0,1 0 16,0 21-16,21-21 0,-22-1 0,22-20 16,0 21-16,0 0 0,21-22 0,0 1 15,0 21-15,-21-21 0,21 20 16,0-20-16,0 21 0,0-21 0,0 20 16,21 1-16,0 0 15,0 0-15,0 21 16,0 0-16,1 0 0,-1 0 15,0-21-15,0 21 16</inkml:trace>
  <inkml:trace contextRef="#ctx0" brushRef="#br0" timeOffset="77423.38">23093 3281 0,'0'0'0,"0"-42"0,0 20 0,21 1 0,-21 0 15,0 0-15,0 0 0,0 42 32,0 0-17,0 21-15,-21-20 0,21 20 0,-21 0 16,21 1-16,-22 20 0,22-21 15,0 22-15,-21-22 0,0 22 0,21-22 16,0 22-16,-21-22 0,21 0 0,-21 22 16,21-22-16,-21 0 0,21 1 15,0-1-15,0-21 0,0 0 16,0 1-16,0-1 0,0 0 16,0 0-16,21-21 0,0 0 0,0 0 15,0 0-15,0 0 16,1-21-16,-1 21 0,21-21 0,-21 0 15,0-1-15,1-20 0,20 21 0,-21 0 16,0-22-16,22 1 0,-22 21 16,0-21-16,0 20 0,0-20 0,-21 21 15,0 0-15,0 0 0,0-1 16,0 1-16,-21 21 0,0 0 0,0 0 16,0 0-16,-1 0 15,1 0-15,0 0 0,21 21 0,0 1 16,0-1-16,0 0 15,0 0-15,0 0 0,0 0 16,21 1-16,-21-1 0,21 0 0,1 0 16,-1 0-16,-21 0 15,21 1-15,-21-1 0,21 0 0,-21 0 16,21-21-16,-21 21 0,0 0 16,0 1-16,21-22 15,1 0 1,-1 0-16,0 0 15,0 0-15,0-22 0,0 22 16,1-21-16,20 0 0,-21 0 16,0 0-16,0 0 0,22-1 0,-22 1 15,0-21-15,0 21 0,0 0 16,1-1-16,-1 1 0,0 0 0,-21 0 16,0 0-16,-21 21 31,0 21-16,-1 0-15,22 0 0,-21 0 0,21 1 16,-21 20-16,21-21 0,0 0 0,-21 22 16,21-22-16,0 0 0,-21 0 15,21 0-15,0 0 0,0 1 16,0-1-16,21 0 16,0-21-16,0 0 0,0 0 0,1 0 15,-1 0-15,0 0 0,0 0 16,21 0-16,-20 0 0,-1-21 0,0 0 15,0-1-15,0 1 0,0 0 0,1 0 16,-1-21-16,-21 20 0,21 1 16,0-21-16,-21 21 0,0 0 0,21-1 15,0 1-15,-21 42 32,-21 1-32,21-1 15,-21 0-15,21 0 16,0 0-16,-21 0 0,21 1 0,-21 20 15,21-21-15,0 0 0,0 0 16,0 1-16,0-1 0,0 0 16,21-21-16,0 0 15,0 0-15,0 0 0,1 0 16,-1 0-16,21-21 0</inkml:trace>
  <inkml:trace contextRef="#ctx0" brushRef="#br0" timeOffset="77683.96">24617 3747 0,'0'0'0,"0"-22"0,-64 22 15,43 0 1,0 0-16,0 0 0,0 22 16,-1-1-16,1-21 0,0 42 0,0-21 15,21 0-15,-21 22 0,0-22 0,21 0 16,-22 21-16,22-20 0,0 20 15,0-21-15,0 0 0,0 0 0,0 22 16,0-22-16,0 0 16,22 0-16,-1-21 0,0 0 0,21 0 15,-21 0-15,1 0 0,20 0 16,0 0-16,-21 0 0,22-21 16,-1 0-16,-21 0 0</inkml:trace>
  <inkml:trace contextRef="#ctx0" brushRef="#br0" timeOffset="78739.62">25273 3175 0,'0'0'0,"21"-42"16,-21 21-16,0-1 0,0 1 0,0 0 16,-21 21-1,0 21 1,0 0-16,-1 22 0,1-1 0,0 0 15,0 22-15,0-1 0,0-20 16,-1 20-16,22 1 0,-21-1 0,0 1 16,21-22-16,0 0 0,-21 22 15,21-22-15,0 1 0,-21-1 0,21-21 16,0 21-16,0 1 0,0-22 16,0 0-16,0 0 0,21 0 0,-21 1 15,21-22-15,0 21 0,0-21 16,1 0-16,-1 0 0,0-21 15,0 21-15,0-22 16,0 1-16,1 0 0,-1 0 16,0 0-16,0 0 0,0-22 0,0 22 15,1 0-15,-1 0 0,0-22 0,-21 22 16,0 0-16,0 0 16,-21 42 15,21 0-31,-21 0 0,21 1 0,-22-1 15,1 0-15,21 0 0,0 21 16,0-20-16,0-1 0,0 0 0,0 0 16,0 0-16,0 0 0,0 1 15,0-1-15,21-21 16,1 0-16,-1 0 0,0 0 16,21 0-16,-21 0 0,1 0 15,20-21-15,0-1 0,-21 1 0,22 0 16,-1 0-16,-21 0 0,22-22 15,-22 22-15,0 0 0,21 0 0,-42-21 16,21 20-16,-21 1 0,0 0 16,-21 42 15,0 0-31,21 1 0,0 20 16,-21-21-16,21 0 0,0 0 15,0 1-15,0 20 0,0-21 16,0 0-16,0 0 0,0 1 15,0-1-15,0 0 0,21-21 16,0 0 0,0 0-16,1 0 15,-1 0-15,-21-21 0,21 0 0,0-1 16,-21 1-16,21 0 0,0-21 16,1 21-16,-1-1 0,0-20 0,0 21 15,0 0-15,0-22 0,22 22 16,-22 0-16,0 0 0,21 0 0,-20 21 15,-1-21-15,0 21 0,0 0 16,0 0-16,0 0 0,1 0 16,-1 21-16,-21 0 0,0 0 15,21 0-15,-21 0 0,0 1 16,0 20-16,21-21 0,-21 0 0,0 0 16,0 1-16,0-1 0,0 0 15,0 0-15,-21 0 16,0-21-16,21-21 15,-21 0 1,21 0-16,0 0 0,0-1 16,0 1-16,0 0 15,0 0-15,21 0 0,-21 0 0,21-1 16,0-20-16,-21 21 0,21 0 16,0 0-16,1-1 0,-22 1 0,21 21 15,0-21-15,0 0 0,0 21 16,0 0-16,1 0 0,-1 0 15,0 0 1</inkml:trace>
  <inkml:trace contextRef="#ctx0" brushRef="#br0" timeOffset="79163.83">26797 3810 0,'0'0'0,"21"0"16,0 0-16,0 0 0,1 0 16,-1 0-16,0-21 0,0 21 0,0-21 15,0 0-15,1 21 0,-22-22 16,21 1-16,0 0 0,-21 0 16,0 0-16,0 0 0,0-1 15,0 1-15,-21 21 16,0 0-1,-1 0-15,1 21 0,-21 1 0,21-1 16,0 0-16,-1 0 0,1 0 16,0 0-16,0 1 0,0 20 15,21-21-15,0 0 0,0 0 0,0 1 16,0-1-16,0 0 0,0 0 16,0 0-16,21 0 0,0 1 0,21-1 15,-20 0-15,20-21 0,0 21 16,1-21-16,-1 0 0,-21 0 0,21 0 15,1 0-15,-22 0 0,0-21 0,21 21 16,-20-21-16,-1 0 0,0-1 16,0 1-16,0-21 0,0 21 0,-21-22 15,0 22-15,0-21 16,0 21-16</inkml:trace>
  <inkml:trace contextRef="#ctx0" brushRef="#br0" timeOffset="79495.7">25231 3217 0,'0'0'0,"21"0"16,0 0-16,0-21 16,21 21-16,-20 0 0,20 0 15,21 0-15,1 0 0,-22 0 0,43 0 16,-22 0-16,1 0 0,-1 0 16,1 0-16,-1 0 0,1 0 0,-22 0 15,22 0-15,-43 0 0,21 0 16,-21 0-16,1 0 0,-44 0 31,1 0-31,-21 0 0</inkml:trace>
  <inkml:trace contextRef="#ctx0" brushRef="#br0" timeOffset="79832.28">22987 3239 0,'0'0'0,"21"0"31,0 0-31,0 0 0,22 0 16,-22 0-16,21 0 0,1 0 0,20 0 15,-21-22-15,22 22 0,-22 0 16,22 0-16,-1-21 0,-20 21 0,20 0 16,-21 0-16,1-21 0,-22 21 15,21 0-15,-21 0 0,-21-21 16,-21 21 15,-21 0-31,21 0 0,0 0 16</inkml:trace>
  <inkml:trace contextRef="#ctx0" brushRef="#br0" timeOffset="88451.61">5165 3408 0,'0'0'0,"-22"0"0,1 0 16,0 0-16,0 0 15,0-21-15,0 21 16,-1 0-16,1 0 15,42 0 64,1 0-79,-1 0 0,21 0 15,-21 0-15,22 0 16,-22 0-16,21 0 0,0 0 0,22 0 15,-22 0-15,22 0 0,-1 0 16,1 0-16,-1 0 0,1 0 0,-1 0 16,1 0-16,-1 0 0,1 0 0,-1 0 15,1 0-15,-1 0 0,1 0 16,20-21-16,-20 21 0,21 0 0,-1 0 16,1 0-16,-22-22 0,22 22 15,0 0-15,-22 0 0,22 0 0,-22-21 16,22 21-16,-21 0 15,20 0-15,-20-21 0,20 21 0,-20 0 0,21 0 16,-1-21-16,1 21 0,0-21 16,-1 21-16,1 0 0,0-21 15,-1 21-15,-20 0 0,20-22 0,1 22 16,0 0-16,-1-21 0,1 21 16,21 0-16,-21-21 0,20 21 0,-20 0 15,21 0-15,-21-21 0,20 21 16,1-21-16,0 21 0,21 0 0,-21 0 15,0-21-15,21 21 0,-21 0 0,-1-22 16,-20 1-16,21 21 0,-21 0 16,20-21-16,-20 21 0,0 0 15,21 0-15,-1-21 0,-20 21 16,21 0-16,-21 0 0,20 0 0,-20 0 16,21 0-16,-21-21 0,20 21 0,1 0 15,0 0-15,-21-21 0,21 21 16,-22 0-16,22 0 0,-21-22 0,-22 22 15,22 0-15,-22-21 0,22 21 16,-21 0-16,20 0 0,-20-21 0,-1 21 16,22 0-16,-22 0 0,22 0 0,-21 0 15,-1 0-15,1 0 0,20 0 16,-20-21-16,-1 21 0,1 0 0,-22 0 16,22 0-16,-1 0 0,1 0 15,-1 0-15,1 0 0,-22 0 16,21 0-16,1 0 0,-22 0 0,22 0 15,-22 0-15,0 0 0,-20 0 16,20 0-16,-21 0 0,21 0 0,-20 0 16,-1 0-16,0 0 15,-42 0 17,0 0-17,-22 0-15,22 0 0</inkml:trace>
  <inkml:trace contextRef="#ctx0" brushRef="#br0" timeOffset="104847.69">13441 5800 0,'0'0'0,"42"-21"16,0-1-16,-20 1 0,-1 0 15,0 0-15,0 21 0,0-21 0,0 0 16,1-1-16,-22 1 15,21 21-15,0-21 16,-42 21 31,-22 21-47,22 0 0,-21 1 0,21-1 16,-43 21-16,1-21 0,-1 22 0,1-1 15,-22-21-15,0 21 0,1 22 16,-1-22-16,0 1 0,-20-1 0,20 0 15,-21 1-15,0 20 0,0-21 16,-21 22-16,0-1 0,0 1 0,0-1 16,-21 1-16,0-1 0,0 1 0,0-1 15,0 1-15,21-22 16,-22 22-16,22-1 0,22-20 0,-22 20 16,21 1-16,0-22 0,0 21 0,0-20 15,0 20-15,22-20 0,-22-1 16,21 0-16,1 1 0,-1-1 0,0 0 15,22-21-15,-22 22 0,22-22 0,-22 0 16,21 0-16,1 0 0,21 1 16,-22-22-16,22 0 0,-1 21 0,22-21 15,0 0-15,0 0 0,21-21 16,0-1-16,21 1 16,0 0-16,0 0 0,1-21 0,20 20 15,-21 1-15,21 0 0,-20-21 16,20 21-16,-21-22 0,21 22 15</inkml:trace>
  <inkml:trace contextRef="#ctx0" brushRef="#br0" timeOffset="105351.86">9715 6858 0,'-42'64'16,"21"-43"-1,0 0-15,-22 21 0,22 1 16,-21-1-16,21 0 0,-22 1 0,1 20 16,0-21-16,-1 22 0,1-22 0,-21 22 15,20-22-15,1 0 0,-22 1 16,22-1-16,0-21 0,-1 22 0,1-22 15,0 0-15,-1 0 0,1 0 0,21-21 16,0 0-16,0 0 0,-1 0 16,22-21-1,22 0 1,20 0-16,-21 21 16,0-21-16,22 21 0,-1 0 0,0 0 15,1 0-15,-1 0 0,0 0 16,1 0-16,-1 0 0,21 0 0,-20 0 15,-1 0-15,0 21 0,1 0 0,20-21 16,-20 21-16,-1 0 0,21 0 16,-20-21-16,-1 22 0,0-1 0,1 0 15,-1 0-15,0 0 0,1-21 0,-1 21 16,-21 1-16,22-22 0,-22 21 16,0-21-16,0 0 0,0 21 15,0-21-15,1 21 0,-1-21 16,0-21-1,-21 0-15</inkml:trace>
  <inkml:trace contextRef="#ctx0" brushRef="#br0" timeOffset="106211.07">15938 5736 0,'0'0'0,"-42"0"15,21 0 1,21-21-16,-21 21 0,42 0 47,0 21-47,21 0 15,1 1-15,-1-22 0,22 21 0,-22 21 16,21-21-16,22 0 0,-21 1 16,-1 20-16,22-21 0,-22 21 0,22-20 15,-22 20-15,22 0 0,0 1 0,-1-1 16,1 21-16,21-20 0,0 20 15,0 1-15,21-1 0,-22 1 16,22-1-16,0 1 0,0-1 16,0 1-16,0-22 0,0 22 0,22-1 15,-22 1-15,0-1 0,0 1 0,0-22 16,0 21-16,21 1 0,-21-22 16,0 22-16,0-22 0,-21 22 0,-1-22 15,1 0-15,0 1 0,0-22 16,-21 21-16,-1-21 0,1 22 0,0-22 15,-22 0-15,1 0 0,-22 0 0,0 0 16,1-21-16,-22 22 0,0-22 16,0 0-16,-42 0 31,0-22-15,21 1-16,-21 0 0,-1 0 15,22 0-15,-21 0 16</inkml:trace>
  <inkml:trace contextRef="#ctx0" brushRef="#br0" timeOffset="106722.84">20786 7154 0,'0'0'0,"-22"0"15,22-21-15,-21 21 0,21-21 0,-21 21 16,0 0-16,0 0 16,21 21-1,0 0-15,0 1 16,0-1-16,0 21 0,21-21 16,0 22-16,0-22 0,0 21 0,1-21 15,20 22-15,-21-22 0,0 21 16,22 0-16,-22-20 0,21 20 15,-21-21-15,22 0 0,-22 22 0,21-22 0,0 0 16,-20 0-16,20 0 16,0-21-16,-21 21 0,22 1 0,-22-22 15,0 0-15,0 21 0,0-21 0,1 0 16,-1 0-16,-42 0 31,-1 0-31,1 0 16,-21 0-16,21 0 0,-22 21 15,22-21-15,-21 21 0,0-21 0,-1 21 16,1 0-16,0 1 0,-1-1 16,-20 0-16,20 0 0,-20 0 0,21 22 15,-22-22-15,22 0 0,-22 0 16,22 0-16,0 0 0,-1 1 16,1-1-16,21-21 0,-22 21 0,22-21 15,0 0-15,-21 21 0,21-21 0,-1 0 16,-20 0-16,21 0 0,-21 0 15</inkml:trace>
  <inkml:trace contextRef="#ctx0" brushRef="#br0" timeOffset="107527.96">5313 8530 0,'-21'21'31,"-1"1"-31,22 20 16,-21 0-16,0 1 0,21-1 0,-21 21 16,0-20-16,0 20 0,-1 1 0,1-1 15,0 1-15,0-1 16,0-20-16,0-1 0,-1 0 0,22 1 15,-21-1-15,21-21 0,-21 0 0,21 0 16,0 1-16,0-1 0,0-42 31</inkml:trace>
  <inkml:trace contextRef="#ctx0" brushRef="#br0" timeOffset="107839.79">5101 8742 0,'0'0'0,"0"-21"0,21-106 31,-21 106-31,21-1 16,1 22-16,-1-21 0,0 21 16,0 0-16,21 0 0,-20 0 15,20 0-15,-21 21 0,21 1 0,1 20 16,-1 0-16,-21 1 0,0-1 15,22 21-15,-22-20 0,-21 20 0,0 1 16,0-22-16,0 22 0,0-22 0,0 0 16,-21 1-16,0-1 0,21 0 15,-22-21-15,1 1 0,0 20 0,21-21 16,-21-21-16,21 21 0,-21 0 0,0-21 16,-1 0-1,1 0 1,21-21-16,-21 0 0</inkml:trace>
  <inkml:trace contextRef="#ctx0" brushRef="#br0" timeOffset="108066.91">4974 9123 0,'0'0'0,"21"0"31,0 0-31,1 0 0,-1 0 15,0-21-15,21 21 0,-21 0 16,22-21-16,-1 21 0,0-22 16,1 1-16,-1 21 0,22-21 0,-22 21 15,0-21-15,1 21 0,-1-21 0,0 21 16,-21-21-16,1 21 0,20-22 16,-21 22-16,0-21 0,-21 0 0,21 0 15</inkml:trace>
  <inkml:trace contextRef="#ctx0" brushRef="#br0" timeOffset="108591.87">5884 8551 0,'0'0'0,"0"-21"0,0 42 47,0 1-47,0-1 0,-21 0 15,21 0-15,0 21 0,-21 1 0,21-1 16,0 0-16,0 1 0,0 20 15,0-20-15,-21 20 0,21-21 0,0 1 16,-21-1-16,21 0 0,0 1 16,-22-1-16,22-21 0,0 0 0,0 22 15,0-22-15,0 0 0,0 0 16,-21-21 0,21-21 15,0 0-31,0 0 0,0 0 15,0-22-15,0 22 0,0 0 16,0 0-16,0-22 0,21 22 0,1 0 16,-1-21-16,0 21 0,21-1 15,-21 1-15,22 0 0,-22 0 0,0 21 16,21-21-16,1 21 0,-22 0 16,0 0-16,21 0 0,-20 21 0,-1-21 15,0 21-15,0 0 0,-21 22 0,0-22 16,0 21-16,0-21 15,0 22-15,-21-22 0,-21 21 0,20-21 16,-20 22-16,21-22 0,-21 0 0,-1 0 16,22 0-16,-21 0 0,-1 1 15,22-1-15,0-21 0,0 0 0,0 0 16,0 0-16,-1 0 0,22-21 31,0-1-31,22 1 16,-1 0-16,0 0 0</inkml:trace>
  <inkml:trace contextRef="#ctx0" brushRef="#br0" timeOffset="109107.05">6773 9017 0,'0'0'0,"64"-42"31,-64 21-31,21-1 0,0 1 16,-21 0-16,0 0 15,0 0-15,0 0 16,-42 21-16,21 0 16,-22 0-16,22 0 15,-21 21-15,-1-21 0,-41 42 16,-1 0-16,43-20 0,21-1 15,-1 0-15,1 0 0,0 0 16,21 0-16,0 1 0,0-1 16,21 0-16,22-21 15,-22 21-15,21 0 0,-21-21 0,22 21 16,-1 1-16,0-22 0,1 21 0,-22-21 16,21 21-16,-21-21 0,22 21 15,-22 0-15,-21 0 0,0 1 16,0-1-16,-21 0 15,-1-21-15,-20 0 16,0 21-16,21-21 0,-43 0 0,22 0 16,-1 0-16,1 0 0,0 0 0,-1 0 15,1 0-15,0 0 0,21 0 16,-1 0-16,-20 0 0,21 0 0,0 0 16,21-21-16,0 0 15,0 0-15,0-1 16,21 22-16,0-21 0,0 0 15,0 21-15,22-21 0</inkml:trace>
  <inkml:trace contextRef="#ctx0" brushRef="#br0" timeOffset="109415.7">7154 8509 0,'-21'0'16,"21"21"-1,0 0-15,-21 1 0,21-1 0,0 21 16,-21-21-16,21 22 0,0-1 16,0 0-16,-21 1 0,21 20 15,-22-21-15,1 1 0,21-1 0,-21 0 16,21-20-16,-21 20 0,0 0 15,21-21-15,0 1 0,0-1 0,0 0 16,-21 0-16,21 0 0,0 0 0,21-21 31,0 0-31,0-21 16,0 21-16</inkml:trace>
  <inkml:trace contextRef="#ctx0" brushRef="#br0" timeOffset="109847.92">7345 8932 0,'-21'22'31,"21"-1"-31,-22 0 0,1 0 16,0 0-16,21 0 0,0 1 0,-21-1 15,21 21-15,-21-21 0,21 0 16,-21 1-16,21-1 0,0 0 0,0 0 15,0 0-15,0 0 0,21-21 16,0 22 0,0-22-16,0 0 0,0 0 15,1 0-15,-1 0 0,21-22 0,-21 22 16,0-21-16,1 0 0,-1 0 16,0 21-16,0-21 0,-21-22 0,21 22 15,-21 0-15,0-21 0,0 21 0,0-22 16,0 22-16,0 0 0,0 0 15,-21-22-15,0 43 0,0-21 0,0 0 16,-1 21-16,-62 0 16,63 0-16,-1 21 15,1 0-15,0 1 0,21-1 16,-21 0-16,21 0 0,0 0 16,0 0-16,0 1 0,0-1 15,0 0-15,21-21 0,0 21 16,0-21-16,1 0 15</inkml:trace>
  <inkml:trace contextRef="#ctx0" brushRef="#br0" timeOffset="110898.9">7874 8848 0,'0'0'0,"-21"0"15,21 21-15,-21-21 16,21 21-16,-22 0 0,1 22 16,21-22-16,0 0 0,0 21 0,-21-21 15,21 1-15,0 20 0,0-21 16,0 0-16,0 0 0,0 1 0,0-1 16,0 0-16,0 0 0,21 0 15,0-21-15,1 0 0,-1 0 16,0 0-16,0 0 0,0 0 0,0 0 15,22 0-15,-22-21 0,0 0 0,0 21 16,0-21-16,1 0 0,-1-1 16,0 1-16,0 0 0,0 0 0,0-21 15,-21 20-15,0 1 0,0 0 16,22-21-16,-22 21 0,21-1 16,-21 1-16,0 42 31,0 1-16,-21-1-15,21 0 0,-22 21 16,22-21-16,-21 1 0,21-1 0,0 21 16,0-21-16,0 0 0,0 1 15,0-1-15,0 0 0,0 0 0,0 0 16,21-21-16,1 0 0,-1 0 16,0 0-16,0 0 15,0 0-15,0 0 0,1 0 0,-1 0 16,21 0-16,-21-21 0,0 0 0,1 0 15,-1 0-15,21-1 0,-21-20 16,0 21-16,1-21 0,-22-1 0,21 1 16,0 0-16,-21-1 0,21-20 0,-21 20 15,21 1-15,0 0 0,-21 21 16,0-22-16,22 1 0,-1 21 0,-21 0 16,0-1-16,0 1 0,0 0 15,0 0-15,0 42 16,-21 0-1,21 0-15,0 1 16,0-1-16,-22 0 0,22 21 0,0-21 16,-21 22-16,21-1 0,0 0 0,0 1 15,0-1-15,0 0 0,0-20 16,0 20-16,0 0 0,0-21 0,0 22 16,0-22-16,0 0 0,0 0 0,0 0 15,0 1-15,21-22 0,1 21 16,-1-21-16,0 0 0,0 0 0,21 0 15,-20 0-15,20 0 0,-21 0 0,21 0 16,1-21-16,-22-1 0,21 1 16,-21 0-16,1 0 0,20 0 0,-21 0 15,0-22-15,0 22 0,-21 0 16,0-21-16,22 20 0,-22-20 16,0 21-16,0 0 0,0 0 0,0-1 15,0 1-15,-22 21 16,1 0-1,0 0-15,21 21 0,0 1 0,-21-1 16,0 0-16,21 21 0,-21-21 16,21 22-16,0-22 0,0 21 0,0-21 15,0 1-15,0 20 0,0-21 0,0 0 16,0 0-16,21 1 16,-21-1-16,21-21 0,0 0 0,0 0 15,0 0-15,1 0 0,-1 0 16,0 0-16,0 0 0,0 0 0,22-21 15,-22-1-15,0 22 0,0-21 16,-21 0-16,21 0 0,-21 0 0,21 0 16,-21-1-16,0 1 0,0 0 15</inkml:trace>
  <inkml:trace contextRef="#ctx0" brushRef="#br0" timeOffset="111099.86">8530 8700 0,'0'0'0,"-21"0"0,-21 0 31,63 0-31,0 0 0,0 0 16,0 0-16,0 0 0,22 0 0,-1 0 15,0 0-15,1 0 0,-1 0 16,0-22-16,1 22 0,-1 0 0,0-21 15</inkml:trace>
  <inkml:trace contextRef="#ctx0" brushRef="#br0" timeOffset="111567.49">10160 8467 0,'0'0'0,"21"-21"0,21-1 15,-20 22-15,-1 0 16,0 0-16,0 22 0,-21-1 16,21 0-16,0 0 0,1 21 0,-1 1 15,0-22-15,0 21 0,0 1 16,-21-1-16,21 21 0,1-20 15,-22-1-15,0 0 0,0-20 0,21 20 16,-21 0-16,0-21 0,0 1 16,0 20-16,0-21 0,0 0 15,21-21 1,-21-21 0,0 0-16,21 0 15</inkml:trace>
  <inkml:trace contextRef="#ctx0" brushRef="#br0" timeOffset="111838.36">10858 8403 0,'-84'21'31,"41"1"-31,22-1 0,-21 0 0,21 21 0,-22 1 16,22-22-16,-21 42 0,0-20 0,20-1 15,-20 0-15,0 22 0,21-22 16,-22 0-16,22 1 0,-21-1 0,21 0 16,-1-20-16,1 20 0,21-21 15,0 0-15,-21-21 0,21 21 0,0 1 16,21-22 0,0 0-16,1 0 0,-1 0 15,0-22-15,0 1 0,0 0 0,0 0 16</inkml:trace>
  <inkml:trace contextRef="#ctx0" brushRef="#br0" timeOffset="112159.84">11028 8763 0,'0'42'31,"0"-20"-31,0-1 0,0 0 0,0 21 15,0 1-15,0-22 0,0 21 0,-21 0 16,21 1-16,0-1 0,0 0 16,-22 1-16,22 20 0,0-20 0,0-1 15,0 21-15,-21-20 0,0 20 16,21 1-16,-21-1 0,21 1 0,-21-1 16,0 1-16,-1-1 0,22 1 0,-21-22 15,21 0-15,-21 1 0,0-1 16,21-21-16,0 22 0,0-22 15,0 0-15,0-42 32,21 0-32,-21-1 0,21 1 0,0-21 15,-21 0-15,0-1 0,22 1 16</inkml:trace>
  <inkml:trace contextRef="#ctx0" brushRef="#br0" timeOffset="112463.89">11007 9017 0,'0'0'0,"-22"-42"0,-20-85 32,21 106-32,21-1 0,0 1 0,0 0 15,0 0-15,21 0 0,0 21 0,0-21 16,1-1-16,20 22 16,0 0-16,1 0 0,-1 0 0,0 0 15,1 0-15,-1 0 0,0 22 0,1 20 16,-22-21-16,0 0 0,0 22 15,0-22-15,-21 21 0,0 0 0,0-20 16,-21 20-16,0-21 0,-21 21 0,20-20 16,-20-1-16,0 0 0,-1 0 15,1 0-15,0 0 0,-1-21 0,22 0 16,-21 22-16,21-22 0,0 0 0,21-22 31,21 1-31,0 0 16</inkml:trace>
  <inkml:trace contextRef="#ctx0" brushRef="#br0" timeOffset="112959.86">12086 8594 0,'0'0'0,"-21"0"0,-85 0 16,43 42-16,41-21 0,-20 0 15,21 1-15,-21 20 16,20-21-16,-20 21 0,21-20 0,0 20 16,0-21-16,21 21 0,0-20 0,0-1 15,0 0-15,0 0 0,0 0 16,0 0-16,0 1 0,0-1 0,21-21 15,0 0-15,0 0 0,0 0 16,22 0-16,-22 0 0,0 0 16,0-21-16,21-1 0,-20 1 0,-1 0 15,0 0-15,0-21 0,0 20 0,0-20 16,1 0-16,-1 21 16,0-22-16,0 1 0,-21 21 0,0 0 15,0-1-15,0 1 0,0 0 0,-21 42 31,21 22-15,0-22-16,-21 0 0,21 21 0,-21-21 16,21 22-16,0-22 0,0 21 15,0-21-15,0 1 0,0-1 0,0 0 16,0 0-16,0 0 0,21-21 16,0 21-16,0-21 0,0 0 15,0 0-15,1 0 0,-1-21 0,0 21 16</inkml:trace>
  <inkml:trace contextRef="#ctx0" brushRef="#br0" timeOffset="113231.23">12573 8213 0,'0'0'0,"0"-21"0,0-1 31,0 44-31,0-1 0,-21 0 15,21 21-15,-21 1 0,21-1 16,0 0-16,-22 1 0,22-1 0,0 0 16,0 22-16,0-22 0,0 0 0,0 22 15,0-22-15,0 1 16,-21-1-16,21-21 0,0 21 0,0-20 16,0-1-16,0 0 0,0 0 0,21-21 31,1-21-16,-1 0-15,-21 0 0</inkml:trace>
  <inkml:trace contextRef="#ctx0" brushRef="#br0" timeOffset="113719.5">13017 8107 0,'0'0'0,"0"21"15,-21 0-15,21 0 0,0 22 0,0-22 16,0 21-16,0 1 0,0-1 0,0 0 16,0 1-16,0-1 0,0 0 15,0 1-15,-21-1 0,21 0 0,0 1 16,-21-22-16,21 21 0,-21 0 16,21-20-16,0 20 0,0-21 0,-21 0 15,21 0-15,-22 1 0,22-1 16,-21-21-1,21-21 1,-21-1-16,21 1 0,0 0 0,0 0 16,0-21-16,0 20 0,21-20 15,0 21-15,1-21 0,-1 20 0,0-20 16,21 21-16,-21 0 0,22-22 0,-1 22 16,0 0-16,1 0 0,-1 0 15,0 21-15,1 0 0,-1 0 0,0 0 16,1 0-16,-1 0 0,-21 21 0,0 0 15,1 0-15,-1 0 0,-21 22 16,0-22-16,0 21 0,0-21 0,0 22 16,0-1-16,0-21 0,0 22 0,-21-22 15,-1 0-15,22 0 16,0 0-16,-21 0 0,0 1 16,21-44 15,0 1-31</inkml:trace>
  <inkml:trace contextRef="#ctx0" brushRef="#br0" timeOffset="113955.21">12213 8509 0,'0'0'0,"0"21"15,21-21 1,0 0-16,1 0 16,20 0-16,-21 0 0,21 0 0,1 0 15,20 0-15,-20 0 0,-1 0 16,0 0-16,22 0 0,-22 0 0,0 0 16,-20 0-16,-1 0 0,0-21 15</inkml:trace>
  <inkml:trace contextRef="#ctx0" brushRef="#br0" timeOffset="114623.98">21632 8213 0,'0'0'15,"-21"-21"-15,21-1 0,0 1 0,-21 21 16,0 0-1,0 0-15,21 21 0,-22 22 16,1-22-16,0 21 0,0 1 16,0 20-16,0-21 0,-1 1 0,22 20 15,-21-20-15,0 20 0,21 1 0,-21-22 16,0 21-16,21-20 0,0 20 16,-21-20-16,-1-1 0,22-21 0,-21 21 15,21-20-15,0 20 0,0-21 0,0 0 16,0-42 15,0 0-31</inkml:trace>
  <inkml:trace contextRef="#ctx0" brushRef="#br0" timeOffset="115080.18">21251 8446 0,'0'0'0,"21"-43"0,-21 1 16,22 21-16,-1-22 0,-21 1 15,21 21-15,21-21 0,-21 20 0,22-20 16,-1 21-16,0 0 0,22 0 16,-1 21-16,-20-22 0,20 22 0,1 0 15,-1 0-15,-20 22 0,-1 20 16,0-21-16,1 21 0,-1 1 16,-21-1-16,-21 0 0,0 22 0,0-22 15,0 1-15,-21-22 0,0 21 16,-22 0-16,1-20 0,21-1 0,-43 21 15,22-21-15,0-21 0,-1 21 0,1 1 16,0-22-16,21 0 0,-22 0 16,1 0-16,21 0 0,0 0 0,-1 0 15,22-22-15,0 1 16,-21 0-16,21 0 0,0 0 16,0 42 15,21 0-31,-21 0 0,22 0 15,-22 1-15,21 20 0,0 0 0,-21-21 16,21 22-16,0-1 0,-21-21 16,21 22-16,1-22 0,-1 21 0,-21-21 15,21 0-15,0 1 0,0-1 0,0-21 16,-21 21-16,22-21 0,-1 0 16,0 0-16,0 0 0,0 0 0,0 0 15,1 0-15,-1 0 0,0 0 0</inkml:trace>
  <inkml:trace contextRef="#ctx0" brushRef="#br0" timeOffset="115463.66">22119 8890 0,'0'21'16,"0"0"-1,21-21 16,0 0-31,1 0 0,-1 0 16,21-21-16,-21 0 0,22 21 0,-22-21 16,0 0-16,21 0 0,-21-1 15,1 1-15,-1 21 0,-21-21 0,0 0 16,0 0-16,0 0 0,0-1 0,-43 1 16,22 21-1,0 0-15,0 0 0,-21 0 0,20 0 16,-20 21-16,21-21 0,0 22 0,0-1 15,-1 21-15,1-21 0,21 22 16,0-1-16,-21-21 0,21 21 0,0-20 16,0 20-16,0-21 0,0 0 15,0 0-15,0 1 0,21-1 0,0-21 16,1 21-16,-1-21 0,0 0 0,21 0 16,-21 0-16,22 0 0,-1 0 15,0 0-15,1-21 0,-1 0 0,0-1 16,1 1-16</inkml:trace>
  <inkml:trace contextRef="#ctx0" brushRef="#br0" timeOffset="115711.86">23072 8234 0,'0'0'0,"-22"42"31,22-21-31,-21 1 0,0 20 0,21 0 15,-21 1-15,21-1 0,0 21 16,-21-20-16,21-1 0,-21 22 0,21-22 16,0 0-16,0 1 0,-22 20 0,22-42 15,-21 22-15,21-1 16,0-21-16,0 21 0,0-20 0,0-1 16,0 0-16,21-21 15,1 0-15,-1 0 16,0 0-16</inkml:trace>
  <inkml:trace contextRef="#ctx0" brushRef="#br0" timeOffset="116255.15">23707 8890 0,'0'0'0,"21"-21"0,0-64 31,0 43-31,-21 21 0,0 0 0,0-1 16,0 1-16,0 0 0,0 0 0,-21 0 15,0 21-15,0 0 16,-1 0-16,1 0 0,0 0 0,-21 0 16,21 21-16,-1 0 0,-20 0 0,21 0 15,0 22-15,0-22 0,-1 21 16,1 1-16,0-22 0,0 21 0,0 0 15,21-20-15,-21 20 16,21-21-16,0 0 0,0 0 0,0 1 16,0-1-16,0 0 0,21-21 15,0 0-15,0 0 0,0 0 16,0 0-16,1 0 0,20 0 0,-21-21 16,21 0-16,-20-1 0,-1 1 0,21 0 15,-21 0-15,0-21 0,1-1 16,-1 22-16,0-21 0,0 21 0,-21-22 15,0 22-15,21 0 0,-21 0 16,-21 42 15,21 0-31,-21 0 16,21 0-16,0 22 0,0-22 0,0 0 16,0 21-16,0-20 0,0-1 0,0 0 15,0 0-15,0 0 0,0 0 16,21 1-16,-21-1 0,21-21 0,0 0 15,1 0-15,20 0 0,-21 0 0,0 0 16,0 0-16,1-21 0,-1-1 16</inkml:trace>
  <inkml:trace contextRef="#ctx0" brushRef="#br0" timeOffset="117367.87">24384 8255 0,'0'0'0,"0"-21"0,-21 21 32,21 21-32,-21 0 0,-1 22 0,22-1 15,0 0-15,-21 1 0,21-1 0,-21 0 16,21 1-16,-21 20 0,21-21 16,-21 1-16,21-1 0,0 22 0,0-22 15,0 0-15,0-21 0,0 22 0,0-22 16,0 21-16,0-21 0,21 1 15,0-22-15,0 21 0,0-21 16,1 0-16,-1 0 0,0 0 16,0 0-16,0 0 0,0-21 15,1-1-15,-1 1 0,0 0 0,0 0 16,0 0-16,0 0 0,1-22 16,-1 22-16,-21-21 0,0 21 0,21-1 15,-21 1-15,21 21 0,-21 21 31,0 1-31,-21-1 16,21 0-16,-21 0 0,21 21 0,0-20 16,0-1-16,0 21 0,0-21 15,0 0-15,0 1 0,0-1 16,0 0-16,0 0 0,21 0 16,0-21-16,0 0 15,0 0-15,1 0 0,-1 0 0,0 0 16,0 0-16,0 0 0,0-21 15,1 0-15,-1 0 0,0 0 0,0-1 16,0-20-16,0 21 0,-21 0 0,22-22 16,-1 22-16,0 0 0,0-21 15,-21 21-15,0-1 0,21 22 16,-21 22 0,0-1-16,0 0 15,0 0-15,0 0 0,0 0 16,0 1-16,-21-1 0,21 0 0,0 0 15,0 0-15,0 0 0,0 1 16,0-1-16,0 0 0,21-21 0,0 21 16,1 0-16,-1-21 0,0 0 15,0 0-15,0 0 16,0 0-16,1 0 0,-1-21 16,0 0-16,0-43 15,0 43-15,-21 0 0,0-21 16,21 21-16,-21-22 0,22 22 0,-22 0 15,21 0-15,-21 0 16,21 21 0,-21 21-1,0 0-15,0 0 0,0 0 16,0 0-16,0 1 0,0 20 0,0-21 16,0 0-16,0 0 0,0 1 15,0-1-15,0 0 0,21 0 16,0-21-16,0 21 0,1-21 0,20 21 15,-21-21-15,0 0 16,0 0-16,22 0 0,-22 0 0,0 0 16,21 0-16,-20-21 0,-1 21 0,21-21 15,-21 0-15,0 0 16,1 0-16,-1-1 0,21-20 0,-21 21 16,-21-21-16,21 20 0,1 1 0,-22-21 15,0 21-15,0 0 0,0-1 16,-22 22-1,-20 22-15,42-1 0,-42 0 16,42 0-16,-21 21 0,-1-20 16,22-1-16,-21 21 0,21-21 0,0 22 15,0-22-15,0 0 0,0 0 16,21 0-16,1 0 0,-1 1 0,0-22 16,21 21-16,-21-21 0,22 0 0,-22 0 15,21 0-15,1 0 16,-22 0-16,21 0 0,-21-21 0,22-1 15,-22 22-15,0-21 0,0-21 0,-21 21 16,21 0-16</inkml:trace>
  <inkml:trace contextRef="#ctx0" brushRef="#br0" timeOffset="117560.02">25421 8340 0,'0'0'0,"-42"0"15</inkml:trace>
  <inkml:trace contextRef="#ctx0" brushRef="#br0" timeOffset="117767.85">24215 8509 0,'0'0'0,"-22"0"0,1 0 0,0 0 15,21 21-15,42-21 31,-20 0-31,20 0 16,-21 0-16,43-21 0,-22 21 16,0-21-16,22 21 0,-1-21 0</inkml:trace>
  <inkml:trace contextRef="#ctx0" brushRef="#br0" timeOffset="118231.93">26882 8340 0,'0'0'15,"-22"-21"-15,1-43 16,21 43-16,0 42 15,0 21 1,21-20-16,1 20 0,-1 0 16,0 1-16,0-1 15,0 0-15,22 22 0,-22-22 0,0 22 16,0-22-16,0 21 0,0-20 0,-21-1 16,22 0-16,-22 1 0,21-22 15,-21 0-15,0 0 0,0 0 0,0 1 16</inkml:trace>
  <inkml:trace contextRef="#ctx0" brushRef="#br0" timeOffset="118475.28">27305 8319 0,'0'0'0,"0"-22"0,0-20 31,-21 63-31,0 0 16,-22 1-16,22 20 0,0 0 0,-21 1 16,20-1-16,-20 21 0,21-20 15,-21-1-15,-1 22 0,22-22 0,-21 21 16,21-20-16,-22-1 0,22-21 16,21 22-16,-21-22 0,21 21 0,0-21 15,0 0-15,21-21 16,0 0-1,0 0-15</inkml:trace>
  <inkml:trace contextRef="#ctx0" brushRef="#br0" timeOffset="118755.8">27622 8700 0,'0'21'16,"0"0"-16,0 0 0,0 21 0,-21 1 15,21-1-15,0 0 0,0 1 16,0 20-16,0-20 0,0 20 0,0-21 16,0 22-16,0-22 0,0 22 0,0-1 15,-21 1-15,21-1 16,-21 1-16,21-1 0,0 1 0,-21-1 16,21 1-16,-21-1 0,21-20 0,-22 20 15,22-21-15,0 1 0,0-22 16,0 21-16,0-21 0,0 1 15,22-22-15,-1 0 16,-21-22-16,21 1 0,-21 0 16</inkml:trace>
  <inkml:trace contextRef="#ctx0" brushRef="#br0" timeOffset="119047.36">27580 9208 0,'0'0'0,"0"-64"0,0 1 16,0 20-16,0-20 0,0-1 15,21 22-15,-21 0 0,21-1 0,1 1 16,-1 0-16,0 20 0,0-20 16,21 21-16,1 0 0,-1 21 0,0-21 15,1 21-15,-1 0 0,0 0 16,1 0-16,-22 21 0,0 0 0,0 0 16,-21 21-16,0-20 0,0 20 0,0 0 15,-21-21-15,0 22 0,-21-1 16,20-21-16,-20 0 0,0 1 0,-1-1 15,1 0-15,0-21 0,-1 0 16,22 21-16,-21-21 0,21 0 16,0 0-16,21-21 15,21 21 1,0-21-16,0 0 0,0 21 0</inkml:trace>
  <inkml:trace contextRef="#ctx0" brushRef="#br0" timeOffset="119487.33">28554 8551 0,'0'0'0,"-21"0"16,-1 0-16,1 0 0,0 0 0,-21 0 15,21 22-15,-22-1 0,22 0 16,0 0-16,-21 21 0,20 1 0,1-22 15,0 21-15,0 1 0,21-22 0,0 21 16,0-21-16,0 0 0,0 1 16,0-1-16,0 0 0,21-21 0,0 0 15,0 0-15,1 0 0,-1 0 0,0 0 16,21 0-16,-21-21 0,1 0 16,20-1-16,-21-20 0,0 21 0,0-21 15,1-1-15,-1 22 16,0-21-16,0-1 0,0 1 0,-21 21 15,0 0-15,21 0 0,-21 42 32,0 21-32,0-21 15,0 22-15,0-1 0,0-21 16,0 21-16,0 1 0,0-22 0,0 21 16,0-21-16,0 1 0,22 20 0,-1-21 15,0-21-15,-21 21 0,21 0 16,0-21-16,0 0 0,1 0 15,-1 0-15,-21-21 0,21 0 16</inkml:trace>
  <inkml:trace contextRef="#ctx0" brushRef="#br0" timeOffset="119727.37">29316 8213 0,'0'0'0,"0"-43"0,0 22 0,0-21 16,0 21-16,-21 42 31,-1 0-31,22 21 0,0 1 16,-21-1-16,21 0 0,-21 1 0,21 20 15,0-20-15,0-1 0,0 21 16,0-20-16,0-1 0,0 22 16,-21-22-16,21 0 0,0 1 0,0-1 15,-21 0-15,21-21 0,0 22 16,0-22-16,0 0 0,21-21 15</inkml:trace>
  <inkml:trace contextRef="#ctx0" brushRef="#br0" timeOffset="120195.02">29633 8149 0,'0'0'0,"0"-42"16,0 21-16,0 0 0,0-1 0,0 44 15,0-1 1,0 21-16,0 0 0,0 1 0,0-1 16,0 22-16,0-22 0,-21 21 0,0-20 15,21-1-15,-21 22 0,21-22 16,0 0-16,-21 1 0,21-1 0,-22 0 16,22 1-16,-21-22 0,21 0 15,0 0-15,0 0 0,0 0 0,-21-21 16,0 0-1,21-21-15,0 0 0,0 0 16,0-21-16,0 20 0,0-20 16,21 21-16,21-21 0,-20 20 15,-1-20-15,21 0 0,-21 21 0,22-1 16,-1-20-16,0 21 0,-21 21 16,22-21-16,-1 21 0,0 0 0,1 0 15,-22 0-15,0 0 0,21 21 0,-42 0 16,22 0-16,-22 22 0,0-22 15,0 21-15,0 0 0,0 1 0,0-1 16,0 0-16,-22-20 0,1 20 16,21 0-16,-21-21 0,0 1 0,0-1 15,0 0-15,21 0 0,-22-21 16,1 21-16,0-21 16,0-21-1,0 0-15</inkml:trace>
  <inkml:trace contextRef="#ctx0" brushRef="#br0" timeOffset="120391.36">28977 8530 0,'0'0'16,"-42"0"-16,63 0 31,0 0-31,0 0 0,22 0 15,-22 0-15,21 0 0,0 0 0,1 0 16,-1 0-16,0 0 0,1-21 16,-1 21-16,-21 0 0,0 0 0</inkml:trace>
  <inkml:trace contextRef="#ctx0" brushRef="#br0" timeOffset="121495.63">5503 9758 0,'0'0'0,"-21"0"0,0 0 0,0 21 15,0-21-15,-1 0 0,22 21 32,22-21-17,-1 0-15,0 0 0,21 0 16,1 0-16,-1 0 0,21 0 0,1 0 15,21 0-15,-1 0 0,1 0 16,0 0-16,20 0 0,1 0 0,21 0 16,0 0-16,21 0 0,1 0 0,-1 0 15,0 0-15,21 0 0,1 0 0,-1 0 16,21 0-16,-20 0 0,20 0 16,22 0-16,-22-21 0,22 21 15,0-21-15,-1 21 0,1-21 0,21 21 16,-21 0-16,20-21 0,1 21 15,0 0-15,0-22 0,-21 1 0,-1 21 16,1 0-16,-22-21 0,1 21 0,-1 0 16,-20 0-16,-1-21 0,0 21 15,-20-21-15,-1 21 0,-21 0 0,0 0 16,-21 0-16,-1 0 0,-20-21 0,0 21 16,-22 0-16,-20 0 0,20 0 15,-42 0-15,22 0 0,-22 0 0,0 0 16,-21 21-16,0 0 0,-21-21 15,-22 21-15,22-21 16,-42 0-16</inkml:trace>
  <inkml:trace contextRef="#ctx0" brushRef="#br0" timeOffset="122159.91">7662 10308 0,'0'0'0,"21"0"0,1-42 31,-22 21-31,-22 21 16,1 0-1,0 0-15,0 0 0,-21 0 0,20 0 16,-20 21-16,21 0 0,-21 0 15,-1 22-15,1-1 0,21 0 16,-22 1-16,-20-1 0,21 21 0,-22-20 16,22 20-16,-22 1 0,22-1 15,-22-20-15,22 20 0,0 1 0,21-1 16,-1-21-16,1 22 0,21-1 0,0-20 16,0-1-16,0 0 0,0 1 15,21-22-15,1 21 0,20-21 0,0 1 16,1-1-16,-1 0 0,0-21 0,1 21 15,-1-21-15,21 0 0,-20 0 16,-1 0-16,0 0 0,22 0 0,-22 0 16,1-21-16,-1 0 0,21 21 0,-20-21 15,-1-1-15,0 1 0,1 0 16</inkml:trace>
  <inkml:trace contextRef="#ctx0" brushRef="#br0" timeOffset="122482.96">8424 10583 0,'0'0'16,"0"-21"-16,0-21 16,0 21-16,-21 21 15,0 21 1,0 0-16,21 0 0,-21 22 15,-1-22-15,1 21 0,0 0 0,0 1 16,0-1-16,0 0 0,-22 1 0,22-1 16,0 0-16,0 1 0,-22-22 15,22 21-15,0 1 0,0-22 0,0 21 16,0-21-16,-1 0 0,22 1 16,22-44 15,-22 1-31,21 0 0,21 0 0,-21 0 15,0 0-15,1-1 0</inkml:trace>
  <inkml:trace contextRef="#ctx0" brushRef="#br0" timeOffset="122863.38">8869 10266 0,'0'0'0,"0"-21"0,21 21 63,0 21-63,0 0 0,0 0 0,1 22 15,20-22-15,-21 21 0,0 0 0,0 1 16,1-1-16,-1 0 0,0 1 15,0 20-15,-21-20 0,0-1 0,0 0 16,0 22-16,0-22 0,-21 0 0,0 1 16,0-1-16,-22 22 0,1-22 0,0 0 15,-22 1-15,22-1 0,-22-21 16,1 21-16,20-20 0,1-1 0,0 0 16,-1 0-16,1 0 0,21-21 0,0 0 15,0 0-15,21 21 0,0-42 31,0 0-31,21 0 16</inkml:trace>
  <inkml:trace contextRef="#ctx0" brushRef="#br0" timeOffset="127863.52">1185 11917 0,'0'0'0,"-21"0"0,0 0 0,42 0 47,21 0-47,1 0 0,-1 0 0,22 0 15,-22 0-15,21-21 0,22 21 16,-21-21-16,-1 21 0,1 0 16,-1-22-16,1 22 0,-1 0 0,1 0 15,-22 0-15,21 0 0,-20 0 16,-22 0-16,21 0 0,-21 0 15,-21 22-15,0-1 0,-21-21 16</inkml:trace>
  <inkml:trace contextRef="#ctx0" brushRef="#br0" timeOffset="128165.88">1736 11980 0,'-22'0'15,"1"0"1,21 22 0,-21-22-16,21 42 0,-21-21 15,21 21-15,-21 1 0,21-1 16,0 0-16,0 1 0,0 20 0,0-20 16,0-1-16,0 21 0,-21-20 15,21-1-15,-22 0 0,22 1 0,0-1 16,0 0-16,-21 1 0,21-22 15,-21 0-15,21 0 0,0 0 16,21-21 0,0-21-1,1 0-15,-1 0 0,0 0 16,0 0-16</inkml:trace>
  <inkml:trace contextRef="#ctx0" brushRef="#br0" timeOffset="128591.72">2053 12446 0,'0'0'0,"0"-21"0,-21 0 16,21 0 0,0-1-16,21 22 15,0-21-15,0 21 0,22 0 16,-22 0-16,21 0 0,-21 0 15,22 21-15,-1 1 0,0-1 16,-20 0-16,20 0 0,-21 0 0,0 22 16,0-22-16,-21 0 0,0 21 15,0-21-15,0 22 0,-21-22 0,0 0 16,0 21-16,0-20 0,0-1 16,-1-21-16,1 21 0,0-21 0,0 0 15,0 0-15,0 0 0,-1-21 16,22 0-16,0-1 15,0 1-15,0 0 0,0-21 16,0 21-16,0-1 0,0-20 0,22 21 16,-1 0-16,0-22 0,0 22 15,0-21-15,22 21 0,-1 0 0,-21-1 16,21 1-16,1 0 0,-1 21 16,-21 0-16,22 0 0,-22 0 0,21 0 15,-21 0-15,0 21 16,1 0-16</inkml:trace>
  <inkml:trace contextRef="#ctx0" brushRef="#br0" timeOffset="129120.83">3133 12594 0,'0'0'16,"21"-21"-16,0 0 0,0 0 0,0 21 15,-21-21-15,0-1 0,0-20 0,0 21 16,0 0-16,0 0 0,-21-1 0,0 1 16,0 0-16,0 0 0,-22 0 15,1 21-15,21 0 0,-22 0 0,1 0 16,-21 0-16,20 21 0,1 0 16,0 21-16,-1-20 0,22 20 15,-21 0-15,21-21 0,-1 22 0,1-1 16,21 0-16,0 1 0,0-1 15,0 0-15,0-20 0,0 20 0,21-21 16,1 0-16,-1 0 0,21-21 16,-21 0-16,22 0 0,-22 0 0,21 0 15,0 0-15,-20-21 0,20 0 16,0 0-16,-21 0 0,22 0 0,-22-22 16,21 22-16,-21-21 0,1 21 15,-1-22-15,0 22 0,-21-21 0,0 21 16,0-22-16,0 22 0,0 0 0,0 0 15,0 42 17,0 0-17,0 0-15,0 0 0,0 22 0,0-22 16,0 0-16,0 0 0,0 0 16,0 1-16,0-1 0,0 0 0,21 0 15,0-21-15,0 21 16,1-21-16,-1 0 0,0 0 15,21 0-15,-21 0 0,1-21 0,-1 21 16</inkml:trace>
  <inkml:trace contextRef="#ctx0" brushRef="#br0" timeOffset="129471.83">3492 12340 0,'0'0'0,"0"-21"0,0 0 15,0 0-15,22 21 16,-1 0-16,-21 21 15,21 0-15,0 0 0,0 0 16,-21 1-16,21-1 0,1 0 0,-22 0 16,0 21-16,21-20 0,-21-1 0,0 0 15,21 21-15,-21-21 0,0 1 16,0-1-16,0 0 0,0 0 16,0 0-1,0-42 1,21 0-16,0 0 15,-21 0-15,0-1 0,0-20 16,21 21-16,1 0 0,-22-22 0,21 22 16,-21-21-16,21 21 0,0 0 15,-21-22-15,21 22 0,0 0 0,1 0 16,-1 21 0,0 0-1,-21 21-15,0 0 16,0 0-16,0 0 0</inkml:trace>
  <inkml:trace contextRef="#ctx0" brushRef="#br0" timeOffset="129795.86">4127 12531 0,'0'0'0,"22"-21"0,41-22 16,-42 43-16,0-21 0,-21 0 15,0 0-15,22 0 0,-22-1 16,0 1-16,0 0 16,-22 21-16,1 0 0,0 0 15,0 0-15,0 21 0,0 0 16,-1 1-16,1-1 16,0 0-16,0 0 0,21 0 0,0 22 15,0-22-15,0 0 0,0 42 16,0-41-16,21-1 15,0 0-15,0-21 0,1 0 16,-1 21-16,0-21 0,21 0 16,-21 0-16,22 0 0,-22 0 0,21 0 15,-21-21-15,22 21 0,-22-21 16,0 21-16,21-21 0</inkml:trace>
  <inkml:trace contextRef="#ctx0" brushRef="#br0" timeOffset="130147.57">4572 12383 0,'0'0'0,"0"-22"0,0 1 16,0 0-16,21 0 16,-21 0-16,21 0 0,0 21 15,1 0-15,-1 0 0,0 0 16,0 0-16,0 0 0,0 0 16,1 21-16,-1 0 0,0 0 0,0 0 15,0 0-15,0 1 0,-21 20 0,0-21 16,0 0-16,0 22 0,0-22 15,0 0-15,0 0 0,-21 0 0,0 0 16,0-21-16,21 22 16,-21-22-16,0 0 15,21-22 1,0 1-16,0 0 0,0 0 16,0 0-16,21 0 0,0-1 0,-21-20 15,21 21-15,0 0 0,-21-22 0,21 22 16,-21 0-16,22 0 0,-1 0 15,-21 0-15,21 21 0,0-22 0,0 22 16,0 0-16,1 0 16,-1 0-16,0 0 15</inkml:trace>
  <inkml:trace contextRef="#ctx0" brushRef="#br0" timeOffset="130583.83">5440 12319 0,'0'0'0,"21"-21"0,21-21 31,-42 20-31,0 1 0,0 0 16,0 0-16,-21 21 0,-21 0 16,21 0-16,-1 0 15,1 0-15,0 0 0,-21 21 0,21 0 16,-1-21-16,1 21 0,0 1 0,0-1 15,21 0-15,0 0 16,0 0-16,0 0 0,21 1 16,-21-1-16,42-21 0,-20 0 0,20 0 15,-21 21-15,21 0 0,1-21 16,-1 0-16,-21 21 0,22-21 0,-22 21 16,0-21-16,0 0 0,0 22 15,-21-1-15,0 0 16,-21 0-16,0-21 0,-21 21 15,-1-21-15,1 0 16,0 0-16,-1 21 0,-20-21 0,20 0 16,1 0-16,21 0 0,-21 0 0,20 0 15,-20 0-15,21 0 0,0 0 16,21-21 0,0 0-1,21 21-15,0 0 0,0 0 16</inkml:trace>
  <inkml:trace contextRef="#ctx0" brushRef="#br0" timeOffset="130826.92">5842 12319 0,'-21'0'31,"21"21"-31,0 0 0,-21 1 0,21-1 0,0 0 16,-22 0-16,22 0 0,0 0 0,0 1 16,0-1-16,0 0 0,0 0 15,0 0-15,0 0 16,0-42 15</inkml:trace>
  <inkml:trace contextRef="#ctx0" brushRef="#br0" timeOffset="130979.41">5778 12129 0,'0'0'16,"-21"-22"-16,21 1 0,-21 21 16,21 21-1,0 1 1,0-1-16,0 0 15,21-21-15</inkml:trace>
  <inkml:trace contextRef="#ctx0" brushRef="#br0" timeOffset="131463.88">6159 12319 0,'-21'42'32,"0"-20"-32,21-1 0,0 0 15,0 0-15,0 0 16,0 0-16,0 1 0,-21-1 0,21 0 16,0 0-16,0 0 15,0-42 32,0 0-47,0 0 0,0 0 16,0-1-16,0 1 0,21-21 0,0 21 15,0 0-15,1-22 0,-1 22 16,0 0-16,0 0 0,0 0 0,22-1 16,-22 1-16,21 21 0,0 0 15,1 0-15,-22 0 0,21 0 16,1 0-16,-1 21 0,-21 1 0,0-1 15,0 0-15,1 21 0,-22-21 16,0 1-16,0-1 0,0 0 0,0 0 16,-22 0-16,1 0 0,0 1 0,0-1 15,-21 0-15,20 0 0,1-21 16,0 0-16,0 21 0,0-21 0,42 0 31,0-21-15,0 0-16</inkml:trace>
  <inkml:trace contextRef="#ctx0" brushRef="#br0" timeOffset="132163.78">7324 12213 0,'0'0'16,"-22"0"-16,-62 0 15,63 0-15,-1 0 0,-20 0 0,21 0 16,-21 21-16,20-21 0,1 22 0,-21-1 16,21 0-16,0 0 0,-1 0 0,1 0 15,0 1-15,21-1 16,0 0-16,0 0 0,0 0 0,0 0 16,0 1-16,21-22 0,0 21 0,1-21 15,-1 0-15,0 0 0,0 0 16,0 0-16,22 0 0,-22 0 0,0 0 15,0 0-15,0-21 0,0-1 0,1 22 16,-1-21-16,0 0 0,0 0 16,-21 0-16,0 0 0,21-1 0,-21 1 15,21 0-15,-21 0 0,0 0 16,0 42 31,0 0-47,0 0 15,0 0-15,0 22 0,0-22 0,0 21 16,-21-21-16,21 22 0,0-1 0,-21 0 16,21 1-16,0-1 0,0 22 15,0-22-15,0 21 0,0 1 0,21-1 16,0 1-16,1-1 0,-22-20 0,0 20 16,21 1-16,-21-1 0,21 1 0,-21-1 15,21 1-15,-21-1 0,0 1 16,0-1-16,0-20 0,0 20 15,0-21-15,0 1 0,0-1 0,0-21 16,0 0-16,0 1 0,-21-1 16,0-21-16,0 0 0,-1 0 0,1 0 15,0 0-15,0-21 0,0-1 0,-22 1 16,22-21-16,-21 0 0,0 20 16,-1-41-16,22 21 0,-21-22 0,-1 22 15,22-22-15,-21 1 0,21-1 0,0 1 16,-1-1-16,22 1 0,0 20 15,0-20-15,0-1 0,0 1 0,0-1 16,22 22-16,20-21 0,-21 20 0,21 1 16,1-22-16,-1 22 0,0 21 15,1-21-15,-1-1 0,22 1 16,-22 21-16</inkml:trace>
  <inkml:trace contextRef="#ctx0" brushRef="#br0" timeOffset="134086.85">8297 12404 0,'0'0'15,"233"-21"1,-191 21-16,22-22 16,-1 1-16,1-21 0,-1 21 15,-20 0-15,20-1 0,-20-20 0,-1 21 16,-21-21-16,0-1 0,0 22 0,-21-21 15,0-1-15,0 22 16,0-21-16,0 21 0,-21-22 0,0 22 16,0 0-16,0 0 0,0 0 0,-1 21 15,1 0-15,0-21 0,0 21 16,0 0-16,0 0 0,-1 21 0,1 0 16,21 0-16,-21 21 0,0 1 0,21-1 15,-21 22-15,21-22 0,0 21 16,-21 1-16,-1 21 0,22-22 0,-21 1 15,21 20-15,0-20 0,0 20 0,-21 1 16,21 21-16,-21-21 0,21-1 16,-42 22-16,20-21 0,22 21 0,0-22 15,-21 22-15,0 0 0,0-21 0,0-1 16,0 1-16,21 0 0,0-22 16,0 1-16,0-1 0,0 1 15,0-22-15,0 0 0,21-21 0,0 1 16,0-1-16,0 0 0,0-21 0,22 0 15,-22 0-15,21-21 0,1-22 16,-1 22-16,0-21 0,1 21 0,20-22 16,-21-20-16,22 21 0,-22-22 0,1 1 15,-22-22-15,42 0 0,-20 1 16,-1 20-16,-21-21 0,-21 1 0,0-1 16,0 0-16,0 1 0,-21-1 15,0 22-15,-22-22 0,1 43 0,-21-22 16,-1 22-16,1-1 0,-1 1 15,1 21-15,-1 0 0,1 0 0,-1-1 16,22 22-16,-1-21 0,22 21 0,-21-21 16,42 0-16,0 0 15,0 0-15,21 21 16,21-22-16,1 1 0,-1 21 16,0-21-16,1 0 0,20 0 0,-20 0 15,20-1-15,1 1 0,-1-21 0,1 21 16,-1 0-16,1-22 0,-22 22 15,0 0-15,1 0 0,-22 0 0,0-1 16,0 1-16,-21 0 0,0 0 16,0 0-16,0 0 0,-21 21 15,21-22-15,-21 1 0,0 21 0,-1 0 16,1-21-16,0 21 0,0 0 16,0 0-1,21 21-15,0 22 16,0-22-16,0 0 0,0 21 15,0 1-15,0-22 0,0 21 0,21-21 16,0 22-16,-21-22 0,21 0 0,-21 0 16,21 0-16,1-21 0,-1 21 15,0-21-15,0 0 0,0 0 16,0 0-16,1 0 0,-1 0 16,21 0-16,-21-21 0,0 0 15,1 0-15,-1 0 0,0 0 0,0-1 16,0 1-16,0-21 0,1 21 0,-1-22 15,0 22-15,0 0 0,0 0 16,-21 0-16,21 0 0,-21-1 0,22 1 16,-22 42 15,0 1-31,-22-1 0,1 0 16,21 21-16,-21-21 0,21 1 15,0-1-15,0 21 0,0-21 16,0 0-16,0 1 0,0-1 0,0 0 15,0 0-15,0 0 16,21-21-16,0 0 16,1 0-16,20 0 0,-21 0 0,0 0 15,0 0-15,1-21 0,-1 21 16,0-21-16,0 0 0,0 0 0,-21-1 16,0 1-16,0 0 0,0 0 0,0-21 15,0 20-15,-21 1 0,0 0 16,0 0-16,0 21 0,-1-21 15,1 0-15,0 21 0,0 0 0,21-22 16,0 1 0,42 0-1,-21 0-15,1 21 0,20 0 0,-21 0 16,21-21-16,-20 21 0,20 0 16,0 0-16,-21 0 0,22 0 0,-22 0 15,0 21-15,0 0 0,0 0 0,1 0 16,-1 1-16,0-1 0,-21 0 15,21 21-15,-21-21 0,0 1 0,0 20 16,0-21-16,0 0 0,0 0 0,0 1 16,0-1-16,0 0 15,-21 0 1,0-21 0,21-21-1,0 0-15,0 0 0,0-1 16,0 1-16,0 0 0,0 0 0,0 0 15,0 0-15,0-1 0,0-20 16,21 21-16,0-21 0,-21 20 0,21 1 16,0 0-16,1 0 0,-1 0 0,0 21 15,0 0-15,0 0 0,0 0 16,1 0-16,-1 0 0,0 21 16,0-21-16,0 42 0,0-21 15,1 1-15,-1-1 0,-21 21 16,0-21-16,0 22 0,0-22 0,0 0 15,0 0-15,0 0 0,0 0 0,0 1 16,0-1-16,-21-21 0,-1 0 16,1 0-1,0 0-15,21-21 16,0-1-16,0 1 16,0 0-16,21 0 0,0-21 0,1 20 15,-1-20-15,21 21 0,-21-21 16,22-1-16,-1 22 0,0 0 0,1 0 15,-1 0-15,21-1 0,-41 22 16,20 0-16,0 0 0,-21 22 0,1-22 16,-1 42-16,-21-21 0,0 0 15,0 22-15,0-1 0,0 0 0,0-21 16,0 22-16,0-22 0,0 21 0,0-21 16,-21 1-16,21-1 0,0 0 15,-22 0-15,1-21 0</inkml:trace>
  <inkml:trace contextRef="#ctx0" brushRef="#br0" timeOffset="134495.89">12382 11282 0,'22'-21'0,"-44"42"0,65-42 16,-43 42-1,21 0 1,-21 21-16,0 1 0,21-1 0,-21 0 16,0 1-16,0 20 0,0-20 0,0 20 15,0-21-15,0 22 0,0-1 0,0 1 16,0-1-16,-21 1 0,21-1 16,-21-20-16,21-1 0,0 0 0,0-20 15,0 20-15,0-21 0,0 0 0,0 0 16,21-21-1,0 0-15,-21-21 16,0 0-16</inkml:trace>
  <inkml:trace contextRef="#ctx0" brushRef="#br0" timeOffset="134815.85">12319 11705 0,'0'0'15,"0"-63"-15,0 20 0,0 1 0,0-21 16,0 20-16,21-20 0,-21 20 0,42 1 15,-20 0-15,-1-1 0,21 1 0,0 21 16,1 0-16,-1 0 0,22-1 16,-22 22-16,21 0 0,-20 0 0,20 0 15,-20 22-15,-1-1 0,0 21 16,1 0-16,-22 1 0,-21-1 16,0 22-16,0-22 0,-21 0 0,-1 22 15,-20-22-15,0-21 0,-1 22 16,-20-1-16,21-21 0,-1 21 0,-20-20 15,20-1-15,1 0 0,0-21 0,-1 21 16,22 0-16,0-21 0,0 0 0,42 0 31,0 0-31,0 0 16,1 0-16,20 0 0,-21 0 0,21 0 16,1 0-16,-1 21 15</inkml:trace>
  <inkml:trace contextRef="#ctx0" brushRef="#br0" timeOffset="135291.82">13525 11832 0,'0'-42'0,"0"21"16,0 0-16,0-1 0,0 1 16,-21 21-16,0-21 0,0 21 0,0 0 15,0 0-15,-1 0 0,-20 0 16,21 0-16,-21 0 0,20 0 0,-20 21 15,0 0-15,21 1 0,-22 20 16,1-21-16,21 21 0,0-20 16,-1 20-16,1-21 0,21 21 0,0-20 15,0 20-15,0-21 0,0 0 0,0 0 16,21 1-16,1-1 0,-1-21 16,0 0-16,21 0 0,-21 0 0,22 0 15,-22 0-15,21 0 0,1 0 0,-22-21 16,21 21-16,-21-22 0,0 1 15,1 0-15,-1-21 0,0 21 0,0-1 16,0-20-16,-21 21 0,21 0 0,-21 0 16,0-1-16,0 1 0,0 42 47,0 1-47,0-1 0,0 0 15,0 0-15,0 21 0,0-20 0,0-1 16,0 0-16,0 0 0,0 0 0,0 0 15,22 1-15,-1-22 16,0 0-16,0 21 0,0-21 0,0 0 16,1 0-16,20 0 0,-21 0 0,0 0 15,-21-21-15,21 21 0,-21-22 16,22 1-16</inkml:trace>
  <inkml:trace contextRef="#ctx0" brushRef="#br0" timeOffset="135626.65">13801 11853 0,'0'0'0,"0"-21"0,0 0 0,0 0 15,0 0-15,0 0 0,0-1 16,0 1-16,21 21 16,0 0-16,0 0 0,0 0 0,0 0 15,1 0-15,-1 0 0,0 0 0,0 21 16,0-21-16,0 22 0,1-1 16,-1 21-16,0-21 0,0 0 0,0 22 15,-21-22-15,0 21 0,0-21 0,0 22 16,0-22-16,0 0 0,0 0 15,-21 0-15,0-21 0,21 22 16,-21-22-16,0 0 0,-1 0 16,22-22-1,0 1-15,0 0 0,0 0 16,0 0-16,0 0 0,0-1 0,0 1 16,22-21-16,-1 21 0,0 0 15,0-1-15,0 1 0,0 0 0,1 0 16,-1 0-16,0 0 0,0-1 0,0 22 15,0 0-15,1-21 0,-1 21 16,0 0-16,0 0 0</inkml:trace>
  <inkml:trace contextRef="#ctx0" brushRef="#br0" timeOffset="135987.88">14499 11896 0,'21'21'15,"0"-21"-15,1 0 16,-1 0-16,0 0 16,0-21-16,0 0 0,0-1 15,1 22-15,-1-21 0,-21 0 0,21 0 16,0 0-16,-21 0 16,0-1-16,0 1 0,0 0 15,-21 21 1,0 0-16,0 0 0,-1 0 15,-20 0-15,21 0 0,0 21 0,0 0 16,-1 1-16,1-1 0,0 0 0,21 21 16,0-21-16,0 1 0,0 20 15,0-21-15,0 21 0,0-20 0,0-1 16,0 0-16,21 0 0,0 0 0,22 0 16,-22 1-16,0-22 0,21 0 15,1 0-15,-22 0 0,21 0 0,1 0 16,-1 0-16,0-22 0,1 22 0,-1-21 15,0 0-15,-21-21 16</inkml:trace>
  <inkml:trace contextRef="#ctx0" brushRef="#br0" timeOffset="136419.85">15155 11726 0,'0'0'0,"-63"-21"31,42 42-31,-1-21 0,22 22 16,-21-1-16,21 0 0,0 0 0,0 0 15,0 0-15,-21 1 0,21-1 0,0 21 16,0-21-16,0 0 16,0 22-16,0-22 0,0 0 0,0 0 0,0 0 15,0 1-15,0-1 16,0-42 15,0-1-31,0 1 16,0 0-16,21-21 0,-21 21 15,21-22-15,1 22 0,-1-21 0,0-1 16,21 1-16,-21 21 0,22-21 0,-22 20 16,21-20-16,1 21 0,-1 0 15,0 0-15,-21 21 0,22 0 0,-22 0 16,21 0-16,-21 0 0,1 21 0,-22 21 16,0-21-1,0 0-15,0 1 0,0 20 0,0-21 16,0 21-16,0 1 0,0-22 0,-22 21 15,1-21-15,21 1 0,-21-1 16,21 0-16,0 0 0,0 0 0,-21-21 16,42-21 15,0 0-31,0 0 0</inkml:trace>
  <inkml:trace contextRef="#ctx0" brushRef="#br0" timeOffset="136691.22">16044 11197 0,'-21'43'16,"0"-22"-16,0 0 16,0 21-16,-1 1 0,1-1 0,0 0 15,0 1-15,0 20 0,0-21 0,-1 1 16,1 20-16,0-20 0,21-1 15,0 0-15,0 1 0,0-22 0,0 21 16,0 0-16,0-20 0,21-1 0,-21 0 16,21 0-16,1-21 15,-1 0-15,0 0 0,0 0 0,0 0 16,0 0-16,1 0 0,-1-21 0,0 0 16,0 0-16,0-1 0,0-20 15</inkml:trace>
  <inkml:trace contextRef="#ctx0" brushRef="#br0" timeOffset="136879.7">15663 11642 0,'0'0'0,"-42"0"0,21-21 31,42 21-31,0 0 16,21 0-16,1 0 0,-1 0 15,0-22-15,22 22 0,-22-21 0,43 21 16,-22 0-16,1 0 0,-1-21 15,1 21-15,-1 0 0,-20 0 0,-1 0 16,-21 0-16,0 0 0</inkml:trace>
  <inkml:trace contextRef="#ctx0" brushRef="#br0" timeOffset="137495.71">3958 13462 0,'0'0'0,"21"-106"16,-21 64-16,0 21 15,0 42 1,0 0-16,0 0 16,0 22-16,-21-1 0,21 21 0,-21 1 15,21-1-15,-21 1 0,21 21 16,0-22-16,0 1 0,-21-1 0,21-21 16,0 1-16,0 20 0,0-42 15,0 22-15,0-1 0,0-21 0,0 0 16,21 1-16,0-22 0,0 0 15,0 0-15,0 0 16,1-22-16,-1 1 0</inkml:trace>
  <inkml:trace contextRef="#ctx0" brushRef="#br0" timeOffset="137867.85">4466 13610 0,'0'0'0,"-21"0"0,21 21 0,-21 1 0,0-1 16,-1 21-16,1-21 0,21 22 16,0-1-16,0 0 0,0 1 15,0-1-15,0-21 0,0 21 0,0 1 16,0-22-16,21 0 0,1 0 16,-1 0-16,0 1 0,0-22 0,21 0 15,-20 0-15,20 0 0,-21 0 0,21 0 16,-20-22-16,20 22 0,-21-21 15,0 0-15,0 0 0,1 0 0,-22-22 16,0 22-16,0 0 0,0-21 16,0 21-16,0-22 0,-22 22 0,1-21 15,-21 21-15,21-1 0,0 1 16,-22 0-16,22 21 0,-21 0 0,21 0 16,-1 0-16,-20 0 0,21 0 15,0 0-15,0 0 0,-1 0 16,1 21-16,0-21 0,0 0 0,0 21 15,0-21-15,-1 0 16,1 22-16</inkml:trace>
  <inkml:trace contextRef="#ctx0" brushRef="#br0" timeOffset="138071.7">3789 13801 0,'0'0'0,"0"-21"16,21 21-1,21 0-15,-21-22 0,22 22 16,-1-21-16,0 21 0,1-21 16,-1 21-16,0-21 0,22 0 0,-22 21 15,22-21-15,-22 21 0,22-22 16,-22 22-16,0 0 0,1 0 0,-1-21 16,-21 21-16,0 0 0,0 0 15</inkml:trace>
  <inkml:trace contextRef="#ctx0" brushRef="#br0" timeOffset="138447.57">6202 13907 0,'0'0'0,"0"-22"0,0-41 16,0 42-16,0 0 15,0 42 16,0 0-31,-21 0 0,21 21 16,-22-20-16,22-1 0,-21 21 0,21-21 16,0 0-16,-21 1 0,0 20 15,21-21-15,0 0 0,0 0 16,0 1-16</inkml:trace>
  <inkml:trace contextRef="#ctx0" brushRef="#br0" timeOffset="138779.51">6202 13441 0,'0'0'0,"-21"0"0,21-21 0,-22 21 15,1 21-15,21 0 16,-21-21-16,21 21 0,0 0 0,0 1 15,0-1-15,21-21 16,0 21-16,1-21 16,-1 0-16,0 0 0,0 0 0,0-21 15,0 21-15,1-21 16,-1-1-16,-21 1 0,0 0 16,0 0-16,0 0 15,0 0-15,-21 21 0,-1-22 0,1 22 16,0-21-16,-21 21 0,21 0 0,-1 0 15,1 0-15,0 21 0,21 1 16,-21-1-16,21 0 0,0 0 0,0 0 16,0 0-16,0 22 0,0-22 15,21 21-15,0-21 0</inkml:trace>
  <inkml:trace contextRef="#ctx0" brushRef="#br0" timeOffset="140391.85">7027 13928 0,'0'0'0,"-21"-21"16,21-43-1,0 43-15,0 0 16,-21 21 0,21 21-16,0 0 0,0 0 0,0 0 15,0 1-15,0 20 0,-21-21 0,21 0 16,-21 0-16,21 22 0,-22-22 15,22 0-15,0 0 0,-21 0 0,21 1 16,-21-22-16,21 21 0,-21-21 0,0 0 31,21-21-15,0-1-16,0 1 16,0 0-16,0 0 0,0 0 15,0-22-15,0 22 0,21 0 0,-21-21 16,21 21-16,0-22 0,-21 22 15,21 0-15,-21 0 0,22 0 0,-22-1 16,21 22-16,0 0 0,0 22 16,0-1-16,-21 0 15,21 0-15,-21 21 0,0-20 0,22 20 16,-22-21-16,21 21 0,-21-20 0,0-1 16,21 0-16,0 21 0,0-21 15,0 1-15,1-1 16,-1-21-16,0 0 0,0 0 15,0 0-15,0 0 0,1 0 16,-1 0-16,0-21 0,0-1 0,0 22 16,0-21-16,1 0 0,-1 0 0,0-21 15,0 20-15,0 1 0,0-21 16,-21 21-16,0-22 0,0 22 0,22 0 16,-22 0-16,0 0 0,21 0 15,-21 42 1,0 0-16,0 0 15,-21 0-15,21 0 16,0 1-16,0-1 0,0 0 0,0 21 16,0-21-16,0 1 0,21-1 0,0 0 15,0-21-15,0 21 0,0 0 16,1-21-16,-1 0 0,21 0 0,-21 0 16,22 0-16,-1 0 0,0 0 15,1 0-15,-22-21 0,21 0 0,0 0 16,-20 21-16,-1-21 0,0-1 0,0 1 15,0-21-15,-21 21 0,0 0 16,0-1-16,0 1 0,0 0 16,0 0-16,0 0 0,0 0 0,-21 21 15,0 0-15,0 21 16,0 0-16,21 0 16,0 0-16,0 22 0,-22-22 0,22 0 15,0 21-15,-21-21 0,21 1 16,0-1-16,0 0 0,0 21 0,0-21 15,0 1-15,-21-22 0,21 21 16,21-42 15,-21-1-15,0 1-16,21 0 0,1 0 0,-22 0 16,21 0-16,-21-22 0,0 22 0,21 0 15,21-64 1,-21 85-1,1 0-15,-1 21 32,-21 1-32,21-1 0,-21 0 0,0 0 15,0 0-15,0 0 0,21 1 0,-21-1 16,0 0-16,21 0 0,-21 0 16,21-21-1,1 0-15,-1 0 16,0 0-16,0-21 15,-21 0-15,21 21 0,0-21 16,22-22-16,-22 22 0,0 0 0,21 0 16,-20-21-16,20 20 0,-21-20 15,21 21-15,-20 0 0,-1 0 0,0-1 16,-21 1-16,21 21 0,-21 21 31,0 1-31,0-1 0,0 0 16,0 0-16,0 0 0,0 0 15,0 1-15,-21-1 0,21 0 0,0 0 16,0 0-16,0 0 0,0 1 0,21-1 16,0 0-16,0 0 0,1-21 15,-1 0-15,0 21 0,21-21 16,1 0-16,-1 0 0,0 0 0,1 0 16,-1-21-16,0 0 0,1 21 15,-1-21-15,-21 0 0,21-1 0,-20 1 16,-1 0-16,0 0 0,0 0 0,-21 0 15,0-22-15,0 22 0,0 0 16,0 0-16,-21 21 16,0 0-16,0 0 0,-1 0 15,1 21-15,0 0 0,21 0 16,-21-21-16,21 43 0,-21-22 0,21 0 16,0 0-16,0 0 0,0 0 15,0 1-15,21-1 16,0 0-16,0-21 0,0 0 0,1 21 15,20-21-15,-21 0 0,21 0 0,1 0 16,20 0-16,-20 0 0,20-21 16,1 21-16,-22-21 0,21 0 0</inkml:trace>
  <inkml:trace contextRef="#ctx0" brushRef="#br0" timeOffset="141971.84">10308 13674 0,'0'0'0,"0"-21"0,0-1 0,-21 1 15,0 21-15,0 0 0,-22-21 0,22 21 16,-21 0-16,21 0 0,-22 21 16,1-21-16,0 21 0,20 1 0,-20-1 15,0 21-15,21-21 0,-1 0 0,1 22 16,0-22-16,21 0 0,-21 21 16,21-20-16,0-1 0,0 0 0,0 0 15,21 0-15,0 0 0,0 1 0,22-22 16,-22 0-16,0 21 0,21-21 15,-20 0-15,20 0 0,-21 0 0,21 0 16,-20-21-16,20-1 0,-21 1 0,0 0 16,0 0-16,1 0 0,-1 0 15,-21-22-15,0 1 0,21 0 16,-21-1-16,21-20 0,-21 20 0,0-20 16,0 21-16,0-1 0,0-20 15,0 20-15,0 1 0,0 0 0,0 21 16,0-1-16,0 1 0,0 0 0,-21 42 31,0-21-31,0 43 0,21-22 0,0 0 16,-22 21-16,22 1 0,0-1 15,-21 0-15,21 1 0,0-1 0,0 0 16,0 1-16,0-1 0,0 0 0,21 1 16,-21-22-16,22 21 15,-1-21-15,-21 0 0,21 22 0,0-43 16,0 21-16,0 0 0,1-21 0,-1 0 15,21 0-15,-21 0 0,0 0 16,1-21-16,-1 0 0,0 0 0,0 21 16,0-22-16,0 1 0,1-21 0,-1 21 15,21 0-15,-21-22 0,-21 22 16,21 0-16,-21 0 0,22 0 0,-22-1 16,0 44 15,0-1-31,0 0 0,0 0 15,0 21-15,0-20 0,0-1 16,0 0-16,0 0 0,0 0 16,0 0-16,21-21 0,0 22 0,0-1 15,0-21-15,22 0 0,-22 21 0,21-21 16,0 0-16,-20 0 0,20 0 16,0 0-16,1 0 0,20-21 0,-21 21 15,1-21-15,-1-1 0,-21 1 0,22 0 16,-22 0-16,21 0 0,-21-22 15,0 22-15,1-21 0,-22 21 0,0-22 16,0 22-16,0 0 0,0 0 16,0 0-16,0 0 0,0-1 0,-22 22 15,1 0-15,0 0 0,0 0 16,0 0-16,0 0 0,-1 0 0,-20 0 16,21 22-16,0-1 0,0 0 15,-1 21-15,22-21 0,0 1 0,-21 20 16,21-21-16,0 21 0,0-20 15,0-1-15,0 0 0,0 0 0,0 0 16,21 0-16,1 1 0,-1-22 0,0 0 16,0 21-16,0-21 0,0 0 15,1 0-15,-1 0 0,0 0 0,0-21 16,0-1-16,0 1 0,-21 0 16,0 0-16,0-21 0,22 20 15,-22-20-15,0 21 0,21 0 16,-21-22-16,0 22 0,0 0 0,0 0 15,-21 21 1,21 21 0,-22 0-16,22 0 0,0 1 0,0-1 15,0 21-15,0-21 0,0 0 16,0 1-16,0-1 0,0 21 0,0-21 16,0 0-16,22 1 0,-1-1 0,0-21 15,0 21-15,0-21 0,22 0 16,-22 0-16,0 0 0,21 0 0,-21 0 15,1 0-15,20 0 0,-21-21 0,0 0 16,0-1-16,22 1 16,-22-21-16,0 0 0,0-1 0,0 1 15,1 0-15,-1-22 0,0 22 0,0-22 16,0 22-16,-21-22 0,21 22 16,1 0-16,-22-1 0,21 1 0,-21 21 15,0-21-15,0 20 0,-21 22 31,-1 22-31,1-1 0,0 21 16,0-21-16,21 22 0,0-22 0,-21 21 16,21 0-16,0 1 0,-21-1 15,21 0-15,0 1 0,0-1 16,0 0-16,0 1 0,21-22 0,0 21 16,0 1-16,0-22 0,0 0 15,1 21-15,-1-42 0,21 21 0,-21 1 16,22-22-16,-22 0 0,21 0 0,0 0 15,1 0-15,-22 0 0,21 0 16,1 0-16,-1-22 0,-21 1 0,21 0 16,-20 0-16,-1 0 0,0-22 0,-21 22 15,0-21-15,0 21 0,0-22 16,0 22-16,0 0 0,0 0 0,0 0 16,-21 21-16,0 0 15,-1 0-15,1 21 16,0-21-16,21 21 0,-21 21 0,21-20 15,0-1-15,0 21 0,0-21 0,0 0 16,0 1-16,0-1 0,21 0 16,0 0-16,-21 0 0,21 0 0,1-21 15,-1 22-15,0-22 0,0 0 0,0 0 16,22 0-16,-22 0 0,0 0 16,0 0-16,0-22 0,22 1 0,-22 0 15,0 0-15,0 0 0,0 0 0,0-22 16,1 22-16,-1-21 0</inkml:trace>
  <inkml:trace contextRef="#ctx0" brushRef="#br0" timeOffset="142219.9">12044 13272 0,'21'0'16,"0"0"-16,21 0 0,1 0 16,-1 0-16,0 0 15,1 0-15,-1 0 0,22 0 0,-22 0 16,0-22-16,1 22 0,-1 0 0,0 0 16,1 0-16,-22 0 0,21-21 15,-42 0 1,-21 21-16</inkml:trace>
  <inkml:trace contextRef="#ctx0" brushRef="#br0" timeOffset="142422.89">11134 13229 0,'0'0'15,"0"21"-15,21-21 16,0 0 0,0 0-16,0 0 0,0 0 15,1 0-15,-1 0 16</inkml:trace>
  <inkml:trace contextRef="#ctx0" brushRef="#br0" timeOffset="143591.85">14224 13377 0,'0'0'0,"21"-21"0,21-21 31,-42 21-31,0 0 0,-21-1 16,0 22 0,-21 0-16,21 0 0,-1 0 15,-20 0-15,21 22 0,-21-1 0,20-21 16,-20 42-16,21-21 0,0 0 15,-22 22-15,22-1 0,0 0 0,0 1 16,0-22-16,21 21 0,0 1 0,0-1 16,0 0-16,0-21 0,0 1 15,21 20-15,0-21 0,0-21 0,22 21 16,-1 0-16,0-21 0,1 0 16,20 0-16,-21 0 0,22 0 0,-1-21 15,-20 21-15,20-21 0,-20 0 0,20 0 16,-21-22-16,1 22 0,-22-21 15,21 21-15,-21-22 0,22 1 16,-22 0-16,0-1 0,-21 1 0,0 0 16,21-22-16,-21 22 0,0 0 15,0-1-15,0 22 0,0-21 0,0 21 16,0-1-16,0 1 0,0 42 31,-21 1-31,21-1 0,0 21 0,-21 0 16,0 1-16,0-1 0,21 0 15,0 1-15,-22-1 0,22 0 0,0 1 16,0-1-16,0-21 0,0 22 0,0-22 16,0 21-16,0-21 0,0 0 15,0 1-15,22-22 0,-1 0 16,0 0 0,-21-22-1,21 1-15,0 0 0,-21 0 16,21 0-16,-21 0 0,22-1 0,-1 1 15,0 0-15,-21 0 0,21 0 16,0 0-16,0 21 0,1 0 16,-22 21-1,0 0-15,0 0 16,0 0-16,0 0 0,0 1 0,0-1 16,0 0-16,0 0 15,0 0-15,21 0 0,0 1 0,0-1 16,0-21-16,-21 21 0,21-21 0,22 0 15,-22 0-15,0 0 0,21 0 16,-20 0-16,20 0 0,-21 0 0,21-21 16,-20 0-16,-1-1 0,21 22 0,-21-21 15,0 0-15,22-21 0,-22 21 16,0-1-16,0-20 0,0 21 0,1 0 16,-22 0-16,21-1 0,0 1 15,-21 42 1,0 1-1,-21-1-15,0 0 16,21 0-16,-22 0 0,22 0 16,0 1-16,0-1 0,0 0 0,0 0 15,0 0-15,0 0 16,0 1-16,22-22 0,-1 0 16,0 0-16,0 0 0,0 0 15,0 0-15,-21-22 0,22 22 16,-22-21-16,21 0 0</inkml:trace>
  <inkml:trace contextRef="#ctx0" brushRef="#br0" timeOffset="143951.6">15684 13123 0,'0'0'0,"-21"0"0,-106 43 16,106-22-1,21 0-15,-21 0 0,21 0 0,0 1 16,0-1-16,21 0 16,0-21-16,0 0 0,1 0 15,-1 0-15,0 0 0,0 0 0,0 0 16,0 0-16,1 0 0,-22-21 16,0 0-16,21 21 15,-21-22-15,0 1 0,0 0 0,0 0 16,0 0-16,-21 0 0,21-1 0,-22 22 15,1-21-15,0 21 0,0-21 16,0 21-16,0 0 0,-1 0 0,1 0 16,0 21-16,0 0 0,0 1 15,21-1-15,0 0 0,0 0 16,0 0-16,0 0 0,21 1 16,21-22-16,-21 0 0,1 21 15,20-21-15,-21 0 0</inkml:trace>
  <inkml:trace contextRef="#ctx0" brushRef="#br0" timeOffset="144227.56">16235 12996 0,'0'0'0,"0"-21"0,0 0 16,0 0-16,-21 21 15,21 21-15,0 21 16,-22-20-16,22-1 0,-21 21 15,21 0-15,0 1 0,0-1 0,-21 0 16,21 22-16,0-22 0,0 1 16,-21-1-16,21 0 0,0 1 0,0-1 15,0 0-15,0-21 0,0 22 0,0-22 16,0 0-16,0 0 16,0 0-16,0 1 15,0-44 1,0 1-16,0 0 15</inkml:trace>
  <inkml:trace contextRef="#ctx0" brushRef="#br0" timeOffset="144831.68">17060 13314 0,'0'0'0,"0"-64"32,0 43-32,-21 21 0,0-21 0,0 21 15,0 0-15,-1 0 0,1 0 0,0 0 16,0 0-16,0 0 0,0 21 16,-1 0-16,-20-21 0,21 22 0,0-1 15,0 21-15,-1-21 0,1 0 16,0 22-16,0-22 0,21 21 0,-21-21 15,21 22-15,0-22 0,0 21 16,0-21-16,0 1 0,0-1 16,21 0-16,0 0 0,0 0 0,0 0 15,1-21-15,-1 0 0,0 0 0,0 0 16,0 0-16,0 0 0,1 0 16,-1-21-16,0 0 0,21 0 0,-21 0 15,1 0-15,-1-22 0,0 1 0,0 0 16,0-1-16,0 1 0,1 0 15,-1-22-15,0 22 0,0-22 0,0 22 16,-21-22-16,0 1 0,21 21 0,-21-1 16,0 1-16,0 0 0,0-1 15,0 22-15,-21 21 16,0 0 0,0 21-16,0 0 0,21 22 0,-21-22 15,21 21-15,-22 22 0,22-22 0,0 0 16,0 22-16,0-22 0,0 1 15,0 20-15,0-21 0,0 1 0,0 20 16,22-20-16,-1-1 0,-21-21 0,21 21 16,0 1-16,-21-22 0,21 0 15,0 21-15,1-20 16,-1-1-16,0-21 0,0 0 0,0 0 16,0 0-16,1 0 15,-22-21-15,21-1 0,0 22 0,0-21 16</inkml:trace>
  <inkml:trace contextRef="#ctx0" brushRef="#br0" timeOffset="145007.79">17547 13547 0,'21'0'46,"0"0"-30,-21-21-16,22 21 16,-1-22-16</inkml:trace>
  <inkml:trace contextRef="#ctx0" brushRef="#br0" timeOffset="146354.75">20616 9567 0,'0'22'15,"21"-22"-15,1 21 16,-1-21-16,0 0 0,0 0 0,21 21 16,1-21-16,-22 0 0,42 0 0,-20 0 15,-1 0-15,22 0 0,-1 0 16,22 0-16,-22 0 0,43 0 0,-21-21 16,21 21-16,-1 0 0,1 0 15,0 0-15,0-21 0,0 21 0,21 0 16,0 0-16,0 0 0,21 0 15,-21 0-15,21 0 0,0 0 0,0 0 16,1 0-16,20 0 0,0 0 0,1 0 16,-1 0-16,0 0 0,22 0 15,-1 0-15,1 0 0,-1 0 16,22 0-16,0 0 0,-22 0 0,22 0 16,-22 0-16,22 0 0,-22 0 15,1 0-15,-1 0 0,1 0 0,-1 0 16,-20 0-16,20 0 0,-20 21 15,-1 0-15,0-21 0,1 0 0,-22 0 16,0 21-16,-21 0 0,21-21 16,-21 0-16,0 0 0,-21 0 0,0 0 15,-22 0-15,22 0 0,-42 0 0,-1 0 16,1 0-16,-1 0 0,-20 0 16,-1 0-16,-21 0 0,0 0 0,0-21 15,1 21-15,-1-21 16,-21 0-16,0 0 15</inkml:trace>
  <inkml:trace contextRef="#ctx0" brushRef="#br0" timeOffset="146503.97">29422 9610 0,'-22'21'16,"22"0"-1,-21-21 1,0 21-16,-21-21 16</inkml:trace>
  <inkml:trace contextRef="#ctx0" brushRef="#br0" timeOffset="147284.47">23961 9758 0,'0'0'0,"21"0"15,0-21-15,0 0 0,-21-1 16,21 22-16,-21-21 0,0 0 16,-21 21-1,0 0-15,0 0 16,-22 0-16,1 0 0,0 21 0,-1 0 15,1 1-15,-21 20 0,-1-21 16,22 21-16,-22 22 0,1-22 0,-1 22 16,1-22-16,-1 22 0,1 20 15,20-20-15,-20-1 0,21 22 16,20-22-16,-20 1 0,21-1 0,21 1 16,0-22-16,0 22 0,0-22 15,21 0-15,0 1 0,0-1 0,22-21 16,-22 22-16,21-22 0,1 0 0,-1 0 15,0 0-15,22 0 0,-22 1 16,0-22-16,22 0 0,-1 0 0,-20 0 16,20 0-16,-20 0 0,20 0 0,-21-22 15,22 1-15,-22 0 0</inkml:trace>
  <inkml:trace contextRef="#ctx0" brushRef="#br0" timeOffset="147655.91">24850 9991 0,'0'0'0,"0"-21"31,-22 21-16,1 21 1,0 0-16,0 0 0,0 0 16,0 22-16,-1-22 0,1 21 0,-21 0 15,21 1-15,-22-1 0,22 22 16,-21-22-16,0 21 0,20-20 0,-20-1 16,21 0-16,-21 1 0,20-1 0,1-21 15,0 22-15,0-22 0,0 0 16,21 0-16,0 0 0,-21-21 0,21 21 15,0-42 17,21 21-32,0-21 0,0 0 15,0 0-15,0 0 0,22-1 0</inkml:trace>
  <inkml:trace contextRef="#ctx0" brushRef="#br0" timeOffset="147987.87">25273 9948 0,'0'0'0,"0"22"16,-21-1-1,0 0-15,-1 0 16,1 21-16,0-20 0,0 20 0,-21-21 15,20 21-15,1 1 0,-21-1 0,0 22 16,20-22-16,-20 0 0,0 1 16,21-1-16,-22 0 0,22 1 0,0-22 15,0 21-15,0-21 0,-1 0 0,1 1 16,0-1-16,0 0 16,21 0-16,21-21 31,0 0-31,0-21 15,1 21-15,-1-21 0,0 0 16</inkml:trace>
  <inkml:trace contextRef="#ctx0" brushRef="#br0" timeOffset="148446.82">25463 9673 0,'0'0'0,"22"0"32,-1 0-32,0 0 15,21 0-15,-21 0 0,22 21 0,-1 1 16,0-1-16,1 0 0,-1 0 15,0 0-15,1 0 0,-1 22 0,0-22 16,-20 21-16,20-21 0,-21 22 0,0-1 16,0 0-16,1 1 0,-1-1 15,-21 0-15,21 22 0,-21-22 0,0 22 16,0-22-16,-21 22 0,0-22 16,-1 21-16,1-20 0,0-1 15,-21 0-15,21 1 0,-22-1 0,1-21 0,0 22 16,-22-22-16,22 0 0,-1 0 15,1 0-15,-21 0 0,20 1 16,1-22-16,0 21 0,-1-21 0,22 0 16,0 21-16,-21-21 0,20 0 15,1 0 1,21 21-16</inkml:trace>
  <inkml:trace contextRef="#ctx0" brushRef="#br0" timeOffset="150455.47">19812 11790 0,'0'0'0,"-21"0"0,0 0 0,-1 0 16,44 0-1,-1 0 1,0 0-16,0 0 0,21 0 0,1 0 15,-1 0-15,22 0 0,-22 0 16,21 0-16,22 0 0,-21 0 0,20 0 16,-20 0-16,-1 0 0,1 0 15,-1 0-15,-20 0 0,-1 0 0,0 0 16,-21 0-16,1 0 0,-44 0 16,1 0-1,0 0-15,-21 0 0,21 0 0</inkml:trace>
  <inkml:trace contextRef="#ctx0" brushRef="#br0" timeOffset="150707.85">20235 11790 0,'0'0'0,"0"-21"16,0 42 15,0 0-15,-21 0-16,21 22 0,-21-1 0,21 0 15,0 1-15,-21 20 0,0-21 16,21 22-16,-22-22 0,22 22 0,-21-22 16,21 0-16,0 1 0,0-1 0,0 0 15,0 1-15,0-22 16,0 0-16,0 0 0,21 0 0,1 1 16,-1-22-16,0 0 0,0 0 15,0 0-15,22 0 0,-22 0 16</inkml:trace>
  <inkml:trace contextRef="#ctx0" brushRef="#br0" timeOffset="151143.85">20659 12277 0,'0'0'0,"-22"0"0,22-21 0,-21 21 16,0-22-16,0 1 0,21 0 15,0 0-15,0 0 16,21 0-16,0 21 0,0-22 16,1 22-16,-1 0 0,21 0 0,-21 0 15,0 0-15,22 0 0,-1 22 16,-21-1-16,22 0 0,-1 0 0,-21 0 16,21 22-16,-20-22 0,-1 21 0,0-21 15,-21 22-15,0-22 0,0 0 16,0 21-16,0-21 0,0 1 0,0-1 15,0 0-15,0 0 0,0 0 16,-21-21-16,0 0 16,21-21-1,0 0-15,0 0 16,0 0-16,0-1 16,0 1-16,0 0 0,0-21 0,0 21 15,0-1-15,21-20 0,-21 21 0,21 0 16,0 0-16,-21-1 0,21 1 15,0 0-15,1 0 0,-1 21 16,0 0-16,0 0 0,0 0 16,0 0-16,1 0 0</inkml:trace>
  <inkml:trace contextRef="#ctx0" brushRef="#br0" timeOffset="151663.32">21886 12404 0,'0'0'0,"21"-21"0,-21-106 32,0 105-32,0-20 15,-21 21-15,0-21 0,0 20 0,0 1 16,0 0-16,-22 0 0,1 0 0,21 21 15,-22 0-15,1 0 0,0 0 16,-1 21-16,1 0 0,0 0 0,-1 0 16,1 22-16,21-1 0,-21 0 15,20 1-15,1-1 0,0 0 0,21 1 16,0-1-16,0-21 0,0 22 0,0-22 16,21 0-16,0 0 0,22 0 15,-22 0-15,21-21 0,-21 0 0,22 0 16,-1 0-16,0 0 0,1 0 0,-22 0 15,21 0-15,1-21 16,-22 0-16,21 21 0,-21-21 0,0 0 16,1-22-16,-1 22 0,0 0 0,-21-21 15,0 21-15,0-22 0,21 22 16,-21-21-16,0 21 0,21-1 0,-21 1 16,0 42-1,0 1 1,0-1-16,0 0 0,0 0 0,0 0 15,0 22-15,0-22 0,0 0 16,0 0-16,21 0 0,1 0 16,-1 1-16,0-1 0,0-21 15,0 0-15,0 0 16</inkml:trace>
  <inkml:trace contextRef="#ctx0" brushRef="#br0" timeOffset="152042.82">22161 12192 0,'0'0'16,"22"-21"-16,-1-21 15,-21 20-15,21 22 0,0 0 16,-21 22-16,21-1 16,-21 0-16,0 0 0,0 0 0,21 0 15,-21 22-15,22-22 0,-22 21 16,0-21-16,0 22 0,0-22 15,0 0-15,0 0 0,21 0 0,-21 1 16,0-1-16,21-21 0,-21 21 0,21-21 31,-21-21-15,0 0-16,21-1 0,-21 1 16,0-21-16,0 21 0,0 0 15,21-22-15,1 22 0,-22-21 0,21-1 16,0 22-16,-21-21 0,21 21 0,0-22 15,0 22-15,1 21 16,-22-21-16,21 21 0,0 0 0,0 0 16,0 21-1,0 0-15,-21 1 0,0-1 16,0 0-16</inkml:trace>
  <inkml:trace contextRef="#ctx0" brushRef="#br0" timeOffset="152691.32">22796 12404 0,'0'0'16,"22"0"-16,-1 0 0,0 0 0,0 0 0,0 0 16,0 0-16,1 0 15,-1-21-15,0-1 0,0 1 16,-21 0-16,21 0 0,-21 0 16,0 0-16,0-1 0,0 1 15,0 0-15,-21 21 0,0 0 16,0 0-16,0 0 0,-1 0 0,1 0 15,0 21-15,0 0 0,0 1 16,0-1-16,-1 21 0,1-21 0,0 0 16,21 1-16,0 20 0,0-21 0,0 0 15,0 0-15,0 1 0,21-1 16,0-21-16,1 21 0,-1 0 0,0-21 16,0 0-16,21 0 0,-20 0 15,20 0-15,-21 0 0,21 0 16,-20 0-16,20 0 0,-21 0 0,0-21 15,0 21-15,1-21 0,-1 0 0,-21-1 16,21 1-16,-21 0 16,0-21-16,21 21 0,-21-1 0,0-20 15,0 21-15,0 0 0,21-22 16,0 22-16,-21 0 0,22 0 0,-1 0 16,0 21-16,0-21 0,0 21 0,0-22 15,1 22-15,20 0 0,-21 0 16,0 0-16,0 22 0,1-1 0,20 0 15,-21 0-15,0 0 0,-21 22 16,21-22-16,1 21 0,-22-21 16,0 0-16,0 22 0,0-22 0,0 0 15,0 0-15,0 0 0,0 1 16,-22-22 0,1 0-16,21-22 31,0 1-31,0 0 0,0 0 15,0 0-15,0 0 0,21-1 0,1 1 16,-1-21-16,0 21 0,-21-22 16,21 22-16,0 0 0,0 0 0,-21 0 15,22 0-15,-1-1 0,0 22 16,0 0-16,-21-21 0,21 21 16,0 0-16,1 0 15</inkml:trace>
  <inkml:trace contextRef="#ctx0" brushRef="#br0" timeOffset="153110.92">24469 12150 0,'0'0'0,"0"-43"31,0 22-31,-22 21 16,-20 0-16,21 0 0,0 0 0,-22 0 15,22 0-15,-21 21 0,21-21 16,-22 22-16,22-1 0,0 0 0,0 0 16,0-21-16,21 21 0,0 0 0,0 1 15,0-1-15,21 0 16,0-21-16,0 0 0,22 21 16,-22-21-16,0 0 0,21 21 0,-21 0 15,1-21-15,-1 22 0,0-22 16,0 21-16,0-21 0,-21 21 0,0 0 15,0 0-15,0 0 16,-21-21 0,0 22-16,0-22 0,0 0 0,-1 0 15,-20 0-15,21 21 0,-21-21 0,20 0 16,1 0-16,-21 0 0,21 0 16,0 0-16,-1 0 0,22-21 15,0-1 1,0 1-16,22 0 15,-1 21-15,0-21 0,0 0 0</inkml:trace>
  <inkml:trace contextRef="#ctx0" brushRef="#br0" timeOffset="153342.85">24850 12086 0,'0'21'15,"0"1"-15,0-1 16,-22 0-16,22 21 0,0-21 0,0 1 16,0-1-16,0 0 0,0 21 15,0-21-15,0 1 0,0-1 0,0 0 16,0 0-16,-21-21 16,21 21-16,0-42 31</inkml:trace>
  <inkml:trace contextRef="#ctx0" brushRef="#br0" timeOffset="153511.73">24828 11917 0,'0'0'16,"0"-21"-16,0 0 0,0-1 0,0 44 46,0-1-30,0 0-16,0 0 16,22 0-16,-1-21 0</inkml:trace>
  <inkml:trace contextRef="#ctx0" brushRef="#br0" timeOffset="154023.87">25273 12086 0,'-21'0'0,"21"21"31,0 1-31,0-1 0,0 0 16,0 0-16,0 0 0,0 0 0,0 1 15,0-1-15,0 0 0,0 0 16,0 0-16,0 0 0,0 1 15,0-1-15,0 0 16,-21-21 15,21-21-15,-22 21-16,22-21 0,0-1 16,0 1-16,0-21 0,0 21 15,0 0-15,22-22 0,-1 22 0,0 0 16,0-21-16,0-1 0,22 22 15,-1 0-15,-21-21 0,21 20 0,22 1 16,-22 0-16,1 21 0,-1 0 16,0 0-16,1 0 0,-22 0 0,0 21 15,0 0-15,0 1 0,0 20 0,-21-21 16,0 0-16,0 22 0,0-22 16,0 21-16,0-21 0,-21 0 0,0 1 15,21-1-15,-21 0 0,0 0 0,0 0 16,21 0 15,21-21-15,0 0-16,0-21 15,0 21-15</inkml:trace>
  <inkml:trace contextRef="#ctx0" brushRef="#br0" timeOffset="154691.76">26458 11917 0,'-84'-42'15,"62"42"1,1 0-16,0 0 0,0 0 16,0 21-16,0 0 0,-1 0 0,1 21 15,0-20-15,0-1 0,0 21 0,21-21 16,-21 22-16,21-22 0,0 0 15,0 21-15,0-21 0,0 1 0,21-1 16,0 0-16,0-21 0,0 0 16,0 0-16,1 0 0,-1 0 15,0 0-15,0 0 0,21 0 0,-20 0 16,-1-21-16,0 0 0,0-1 16,0 1-16,0 0 15,-21-21-15,0 21 0,22-1 0,-22 1 16,0 0-16,21 0 0,-21 0 15,0 42 1,0 0 0,0 0-16,0 0 0,0 1 0,0 20 15,-21-21-15,-1 0 0,22 22 16,0-1-16,0 0 0,0 1 0,0-1 16,0 0-16,0 22 0,0-22 0,0 22 15,22-22-15,-22 21 0,21 1 16,-21-1-16,0 1 0,21-22 0,-21 22 15,0-1-15,21-20 0,-21 20 16,0-21-16,0 22 0,0-22 16,0 1-16,0 20 0,0-21 0,0 1 15,0-1-15,-21 0 0,21-20 0,-21-1 16,0 0-16,-1 0 0,1-21 16,0 0-16,0 0 0,0 0 0,0-21 15,-1 0-15,1 0 0,0-22 0,0 22 16,0-21-16,0-1 0,21 1 15,0 0-15,0-1 0,0-20 0,0 21 16,0-22-16,0 1 0,0-1 0,0 1 16,21-22-16,0 21 0,0 1 15,21 21-15,-20-22 0,-1 22 16,0-1-16,21 1 0,-21 0 0,1-1 16,-1 22-16,21-21 0,-21 21 15</inkml:trace>
  <inkml:trace contextRef="#ctx0" brushRef="#br0" timeOffset="155443.93">28173 12192 0,'0'0'0,"21"-21"0,85-43 32,-64 43-32,-21 0 0,22 0 0,-22 0 15,21-22-15,-21 22 0,0-21 16,22 0-16,-22-1 0,-21 1 15,0 0-15,21-1 0,-21 1 0,0 0 16,0-1-16,0-20 0,0 20 16,0 22-16,0-21 0,0 21 0,0 0 15,0-1-15,-21 22 0,0 0 16,0 22-16,-1-1 0,22 21 16,-21-21-16,0 43 0,0-22 15,0 22-15,0-1 0,-1 22 0,1-1 16,-21 1-16,21 0 0,-22-1 0,22 1 15,0 0-15,-21 21 0,21-22 16,-1 1-16,-20 21 0,21-22 0,0 22 16,0-21-16,-1 21 0,1-22 0,0 1 15,0 21-15,-21-21 16,20-1-16,1 1 0,0 0 0,-21-1 16,42-20-16,-21-1 0,21-20 0,0-1 15,0 0-15,0-21 0,0 22 16,21-43-16,0 21 0,0-21 0,21 0 15,1 0-15,-1-21 0,22 0 0,-1-1 16,-21 1-16,22 0 0,-22-21 16,22-1-16,-22-20 0,22 21 0,-22-22 15,0 1-15,1-22 0,-22 21 0,0-20 16,0 20-16,0-20 0,-21-1 16,0 21-16,0 1 0,-21-22 15,-21 22-15,21 20 0,-22 1 0,1 0 16,21-1-16,-22 22 0,1 0 15,0 0-15,21 0 0,-22 21 0,22-21 16,0 21-16,21-22 16,0 1-16,21 21 15,0 0-15,0-21 0,1 21 16,-1 0-16,21 0 0,-21-21 16,22 21-16,-22 0 0,0-21 0,21 21 15</inkml:trace>
  <inkml:trace contextRef="#ctx0" brushRef="#br0" timeOffset="155819.96">28850 12256 0,'0'0'16,"0"-22"-16,0 1 0,0 0 0,0-21 16,0 21-16,0-1 0,0 1 0,0 0 15,21 0-15,0 0 0,1 21 16,20-21-16,-21 21 0,0 0 0,22 0 15,-1 0-15,-21 21 0,21-21 16,1 21-16,-22 0 0,0 21 0,21-20 16,-20 20-16,-22-21 0,0 21 15,21-20-15,-21 20 0,0-21 16,0 0-16,0 0 0,-21 1 0,-1-1 16,1 0-16,0-21 0,0 0 15,0 0-15,0 0 16,21-21-16,0 0 15,0-1-15,0 1 16,0 0-16,21 0 0,0 0 0,-21-22 16,21 22-16,0 0 0,0 0 15,22-21-15,-22 20 0,0 22 0,0-21 16,0 0-16,1 0 0,-1 21 16,0 0-16,0-21 0,0 21 15,0 0-15</inkml:trace>
  <inkml:trace contextRef="#ctx0" brushRef="#br0" timeOffset="156691.85">30057 11980 0,'0'0'0,"-22"0"16,1 0-16,0 0 16,0 22-16,-21-22 0,20 21 0,1 0 15,-21 21-15,21-21 0,0 1 16,-1 20-16,1-21 0,21 0 0,0 22 15,0-22-15,0 0 0,0 0 16,0 0-16,0 0 0,0 1 16,21-22-16,1 21 0,-1-21 0,0 0 15,0 0-15,0 0 0,0 0 16,1 0-16,-1 0 0,0 0 0,-21-21 16,0-1-16,0 1 15,0 0-15,0 0 0,0-21 0,0 20 16,0-20-16,0 21 0,0-21 15,0-1-15,0 1 0,21 21 0,0 0 16,0-22-16,1 22 0,-1 0 0,21 0 16,0 21-16,-20 0 0,20 0 15,-21 0-15,21 0 0,-20 0 16,-1 21-16,0 0 0,0 0 16,0 0-16,-21 22 0,0-22 0,0 21 15,0 1-15,0-1 0,0-21 16,0 21-16,0-20 0,0 20 0,0-21 15,0 0-15,0 0 0,0 1 0,0-1 16,0 0-16,0-42 31,0 0-15,0-1-16,0 1 0,0 0 0,0 0 16,0 0-16,0-22 15,0 22-15,21-21 0,1 0 0,20 20 16,-21-20-16,0 0 0,22 21 0,-22-22 15,21 22-15,-21 21 0,22-21 16,-22 21-16,0 0 0,21 0 0,-21 0 16,1 0-16,-1 21 0,0 0 15,0 0-15,-21 22 0,21-22 0,-21 21 16,0 1-16,0-22 0,0 21 16,0 0-16,0 1 0,0-22 0,0 21 15,0-21-15,0 1 0,0-1 16,-21 0-16,0 0 0,0-21 15,0 0-15,-1 0 0,1 0 16,0 0-16,0-21 16,21 0-16,0 0 0,0-1 15,0 1-15,0-21 0,21 21 16,21-22-16,-20 22 0,20-21 0,0 0 16,22-1-16,-22 1 0,22 0 15,-1-1-15,1 22 0,-1-21 0,1 42 16,-1 0-16,1 0 0,-1 0 15,-21 0-15,1 21 0,-1 21 0,-21-21 16,22 22-16,-43-1 0,0 0 16,0 1-16,0 20 0,0-20 0,0-1 15,0 0-15,-22 1 0,1-1 16,0-21-16,0 21 0,-21-20 16,-1-1-16,1 0 0,0 21 0,-22-21 15</inkml:trace>
  <inkml:trace contextRef="#ctx0" brushRef="#br0" timeOffset="157283.62">22013 13420 0,'0'0'0,"0"-21"0,0-1 16,21 1-16,-21 0 0,0 0 16,0 0-16,22 21 0,-22-21 15,0 42 1,0 0 0,0 0-16,0 21 0,0 1 15,0 20-15,0 1 0,-22-1 0,22 1 16,-21-1-16,21 1 0,0-1 15,0 1-15,-21-1 0,21-20 0,-21-1 16,21 0-16,0 1 0,0-1 0,0-21 16,0 0-16,0 0 0,0 1 15</inkml:trace>
  <inkml:trace contextRef="#ctx0" brushRef="#br0" timeOffset="157635.63">21653 13504 0,'0'0'0,"22"-42"0,-1 0 15,0 21-15,0-22 0,0 1 16,22 0-16,-1-1 0,0 22 0,1-21 16,-1 21-16,0-1 0,1 1 15,20 0-15,-21 21 0,22 0 0,-22 0 16,22 21-16,-22 0 0,0 22 0,1-1 15,-1 0-15,-42 1 16,0-1-16,0 22 0,-21-22 0,0 21 16,-22-20-16,1 20 0,0-20 15,-1-1-15,1-21 0,-21 21 0,20-20 16,1-1-16,0 21 0,-1-42 16,22 21-16,-21 0 0,21-21 0,-1 0 15,44 0 16,-1 0-31,0 0 0,21 0 0,-21 0 16,22 0-16,-1 0 0,0 0 16,1 0-16</inkml:trace>
  <inkml:trace contextRef="#ctx0" brushRef="#br0" timeOffset="158574.88">22945 13907 0,'0'0'0,"21"0"0,0 0 0,0 0 15,-21-22-15,0 1 0,0 0 16,0 0-16,0 0 0,0 0 16,0-1-16,-21 1 0,0 0 0,0 0 15,-1 21-15,1-21 0,0 21 16,0 0-16,-21 0 0,20 0 0,-20 0 16,0 21-16,-1 0 0,1 0 15,21 22-15,-21-1 0,-1 0 16,22 1-16,-21-22 0,21 21 0,-1 0 15,1 1-15,21-22 0,0 0 16,0 21-16,0-20 0,0-1 0,21-21 16,1 21-16,-1-21 0,0 21 0,21-21 15,1 0-15,-22 0 0,21 0 16,0-21-16,1 0 0,-22 21 0,21-21 16,-21-1-16,1 1 0,20 0 15,-21 0-15,-21 0 0,21-22 0,0 22 16,-21-21-16,0 21 0,22-22 0,-1 22 15,-21-21-15,21 21 16,-21 0-16,0-1 0,0 44 31,0-1-31,0 0 0,0 21 16,0-21-16,0 1 0,0-1 0,0 21 16,0-21-16,0 0 0,0 1 15,0 20-15,0-21 0,21 0 16,0 0-16,0-21 0,1 0 15,-1 0-15,0 0 0,0 0 16,21 0-16,-20 0 0,-1 0 0,0-21 16,0 21-16,21-21 0,-20 0 15,-1 0-15,0 0 0,21-1 16,-21 1-16,1-21 0,-1 21 0,21 0 16,-21-1-16,0 1 0,1 0 15,20 0-15,-21 21 0,-21 21 31,0 0-31,0 0 16,0 1-16,-21-1 0,21 0 16,0 0-16,-21 0 0,21 0 0,0 1 15,0-1-15,0 0 0,0 0 0,21 0 16,0-21-16,0 0 16,0 21-16,22-21 0,-22 0 15,21 0-15,1 0 0,-1 0 0,0 0 16,-21-21-16,22 21 0,-1-21 15,0 0-15,-20 0 0,-1 0 0,0-1 16,0 1-16,0-21 0,-21 21 16,0 0-16,0-1 0,0-20 0,0 21 15,0 0-15,0 0 0,-21 21 16,0-22-16,0 22 0,0 0 16,-1 0-16,1 22 0,0-1 15,21 0-15,-21 0 0,21 0 16,0 22-16,0-22 0,0 0 0,0 0 15,0 0-15,21 0 0,0 1 16,0-1-16,1 0 0,20 0 16,-21-21-16,21 0 0,1 21 0,-1-21 15,0 0-15,22 0 0,-1 0 0,-20 0 16,20 0-16,-20-21 0,-1 0 16,0 0-16,1 0 0,-1-1 0,-21 1 15,0 0-15,0 0 0</inkml:trace>
  <inkml:trace contextRef="#ctx0" brushRef="#br0" timeOffset="159184.37">24850 13822 0,'0'-21'0,"0"84"0,0-105 0,-22 42 32,1 21-32,21 0 0,-21 0 0,0 1 15,21-1-15,0 0 0,-21 21 16,0-21-16,21 1 0,-22-1 16,22 0-16,0 0 0,0 0 15,0-42 16,22 21-15,-1-21-16,-21 0 0,21 0 16,0-1-16,-21 1 0,21 0 0,0 0 15,1 0-15,-22-22 0,21 22 0,0 0 16,-21 0-16,21 21 16,-21 21-1,0 0 1,0 0-16,0 1 0,0-1 0,0 0 15,0 0-15,0 0 0,0 0 0,21 1 16,-21-1-16,21 0 0,1-21 16,-1 21-16,0-21 0,21 0 0,-21 21 15,22-21-15,-22 0 0,21 0 0,1 0 16,-22 0-16,21 0 0,0-21 16,-20 21-16,20-21 0,-21 0 0,21 0 15,-20-1-15,-1 1 0,0-21 16,0 0-16,0-1 0,-21 1 0,21 0 15,1-22-15,-22 22 0,21-22 16,-21 22-16,21 0 0,0-1 16,-21 22-16,0-21 0,0 21 0,-21 42 31,21 0-31,-21 21 16,0 1-16,-1-1 0,1 0 0,21 1 15,-21-1-15,21 0 0,-21 1 16,21-1-16,0 0 0,0 1 0,0-1 15,0-21-15,0 0 0,0 0 0,0 1 16,0-1-16,0 0 0,21 0 16,0-21-16,0 0 0,1 0 0,-1 0 15,0 0-15,0 0 0,0 0 16,0-21-16,1 0 0,-1 0 16,0-1-16,-21 1 0</inkml:trace>
  <inkml:trace contextRef="#ctx0" brushRef="#br0" timeOffset="159364.18">25379 13737 0,'0'0'0,"-21"0"0,-22 0 15,64 0 17,1 0-32,-1 0 0,0 0 15,21 0-15,1 0 0,-1 0 0,0 0 16,1-21-16,20 21 0,1-21 15,-22 21-15,21-21 0,1 21 0,-1-21 16</inkml:trace>
  <inkml:trace contextRef="#ctx0" brushRef="#br0" timeOffset="159866.82">27728 13145 0,'0'0'0,"0"-22"0,0-20 31,0 63-16,0 0-15,0 1 0,-21 20 0,0-21 16,21 21-16,-21 1 0,0-1 0,21 22 16,-22-22-16,1 21 0,0-20 15,0 20-15,21-20 0,-21 20 16,0-21-16,21 1 0,-22-22 16,22 21-16,0-21 0,0 22 0,0-22 15,0 0-15,0 0 0,22-21 16,-1 0-1,0 0-15,0-21 0,0 0 16,0 21-16</inkml:trace>
  <inkml:trace contextRef="#ctx0" brushRef="#br0" timeOffset="160227.71">28130 13483 0,'0'0'0,"-42"21"16,21 1-1,0-1-15,21 0 0,-21 21 16,-1-21-16,1 22 0,0-22 16,21 21-16,0-21 0,0 22 0,0-22 15,0 0-15,0 0 0,0 0 16,21 1-16,0-1 0,1 0 0,20-21 16,-21 0-16,0 0 0,22 0 0,-22 0 15,0 0-15,0 0 0,21 0 16,-20 0-16,-1-21 0,0 0 0,-21-1 15,0 1-15,0 0 0,0 0 16,0-21-16,0-1 0,0 22 0,0-21 16,-21 21-16,0-22 0,-1 22 15,-20 0-15,21 0 0,0 0 16,0 21-16,-1 0 0,1 0 0,0 0 16,0 0-16,21 21 15,0 0 1,0 0-1</inkml:trace>
  <inkml:trace contextRef="#ctx0" brushRef="#br0" timeOffset="160515.99">27432 13462 0,'0'0'15,"0"-21"-15,0 0 16,42 21-16,-21-21 16,22 21-16,-1 0 0,0 0 0,22-22 15,-1 22-15,1 0 0,-1 0 16,22-21-16,-21 21 0,-1 0 0,1 0 16,-1 0-16,-21-21 0,1 21 15,-1 0-15,-21 0 0,0 0 0,1 0 16,-22 21 15,0 0-15</inkml:trace>
  <inkml:trace contextRef="#ctx0" brushRef="#br0" timeOffset="161082.87">29654 13885 0,'0'0'0,"22"0"16,20-63-16,-21 42 16,0 0-16,-21-1 15,0-20-15,0 21 0,21 0 0,-21 0 16,0-22-16,0 22 0,0-21 0,0 21 15,-21-1-15,0 1 0,0 0 16,0 0-16,0 0 0,-22 21 0,22 0 16,-21 0-16,-1 0 0,1 0 15,21 0-15,-21 21 0,-1 0 0,1 21 16,0-20-16,-1 20 0,22 0 16,0 1-16,0-1 0,0-21 15,21 21-15,0 1 0,0-1 0,0-21 16,0 0-16,0 22 0,21-22 15,0-21-15,0 21 0,0 0 0,0-21 16,1 0-16,-1 0 0,0 0 16,21 0-16,-21 0 0,1 0 0,20-21 15,-21 0-15,0 0 0,0 0 16,1-22-16,20 22 0,-21-21 0,0-1 16,0 1-16,1 21 0,-1-21 0,0 20 15,-21 1-15,0 0 0,0 0 16,0 42-1,0 0-15,-21 0 16,0 1-16,-1-1 0,22 0 0,0 0 16,0 21-16,0-20 0,0-1 15,0 0-15,0 0 0,0 0 0,0 0 16,0 1-16,22-22 16,-1 0-16,0 0 0,0 0 15,0 0-15,22 0 0,-22 0 0,0 0 16</inkml:trace>
  <inkml:trace contextRef="#ctx0" brushRef="#br0" timeOffset="161995.87">30162 13526 0,'0'0'0,"0"-22"0,0 1 16,-21 21 0,0 21-16,0 1 0,0-1 15,21 21-15,-21-21 0,21 0 16,-22 22-16,22-22 0,-21 0 0,21 21 15,0-20-15,0-1 0,0 0 16,-21 0-16,21 0 0,-21-21 16,21-21 15,0 0-31,21 0 16,0 0-16,0-1 0,1-20 0,20 21 15,-21-21-15,0-1 0,22 22 16,-22-21-16,21 21 0,-21-1 15,22 1-15,-22 0 0,0 21 0,0 0 16,0 0-16,0 21 16,-21 0-16,0 1 0,0-1 15,0 21-15,0-21 0,0 0 16,0 1-16,0 20 0,0-21 0,0 0 16,22 0-16,-22 1 0,0-1 15,21-21-15,0 21 0,0-21 0,0 21 16,0-21-16,1 0 0,20 0 15,-21 0-15,0 0 0,0 0 16,1 0-16,20-21 0,-21 0 0,0 0 16,0-1-16,1-20 0,-1 21 15,0-21-15,0 20 0,0-20 0,0 21 16,1-21-16,-1 20 0,0 22 16,-21-21-16,0 0 0,21 21 0,-21 21 31,0 0-31,0 1 0,-21-1 15,21 0-15,0 0 0,0 0 16,-21 22-16,21-22 0,0 0 0,0 0 16,0 0-16,0 0 15,21-21-15,0 22 0,0-22 16,0 0-16,1 0 0,20 0 16,0 0-16,-21 0 0,22 0 0,-22 0 15,0-22-15,0 1 0,0 0 16,1 0-16,-1 0 0,0 0 0,-21-22 15,0 22-15,21-21 0,0 21 16,-21-1-16,0 1 0,0 0 0,0 0 16,0 42 15,0 0-31,0 22 16,-21-22-16,0 21 0,21 0 15,-21 1-15,0-1 0,21 0 16,0 1-16,-22-1 0,22 0 0,0 1 15,0 20-15,0-20 0,0-1 0,0 0 16,0 1-16,0 20 0,0-21 16,0 1-16,-21-1 0,0 0 0,21-20 15,-42 20-15,21-21 0,-1 0 16,-20 0-16,21 1 0,-21-22 0,-1 0 16,1 21-16,-22-21 0,22 0 15,0 0-15,-22 0 0,22 0 0,0 0 16,-1 0-16,1 0 0,0 0 15,-1-21-15,22 21 0,-21 0 16,-1 0-16,1 0 0</inkml:trace>
  <inkml:trace contextRef="#ctx0" brushRef="#br0" timeOffset="162460.98">27263 15240 0,'0'0'0,"0"-21"0,0 0 0,0 0 16,0-1-16,0 1 0,0 0 0,-22 21 16,1 0-1,0 0-15,-21 21 0,21 0 0,-22 22 16,22-1-16,0-21 0,-21 22 15,20-1-15,-20 0 0,21 22 0,0-43 16,0 21-16,-1 1 0,1-1 16,21-21-16,0 21 0,0-20 0,0-1 15,21 0-15,1-21 0,-1 21 16,21-21-16,0 0 0,1 0 0,-1 0 16,0 0-16,22 0 0,-22 0 0,22-21 15,-22 0-15,0 0 0,1-1 16</inkml:trace>
  <inkml:trace contextRef="#ctx0" brushRef="#br0" timeOffset="162923.79">27792 14986 0,'0'0'0,"-21"0"16,-1 21-16,1 0 15,21 22-15,-21-22 0,0 21 16,21 1-16,-21-1 0,0 0 0,21 1 15,-22-1-15,22 0 0,-21-21 16,21 22-16,0-1 0,-21-21 0,0 0 16,21 22-16,-21-22 15,21 0-15,0 0 0,-21 0 16,-1-21-16,22-21 31,0 0-31,0 0 0,0 0 16,0 0-16,22-1 0,-1-20 15,0 21-15,21-21 0,-21 20 0,22-20 16,-1 21-16,0-21 0,1 20 16,20 1-16,-20 21 0,-1 0 0,0 0 15,-21 0-15,22 0 0,-22 0 0,0 21 16,0 1-16,-21-1 0,0 21 16,0-21-16,0 22 0,0-22 0,0 21 15,-21-21-15,0 0 16,0 22-16,0-22 0,-1 0 0,1 0 15,21 0-15,-21-21 0,21 22 0,-21-22 16,21 21 0,21-21-1,-21-21-15,21 21 16,0-22-16,1 1 0,-1 0 0</inkml:trace>
  <inkml:trace contextRef="#ctx0" brushRef="#br0" timeOffset="163139.89">28427 15282 0,'0'0'0,"0"22"15,0 20-15,0-21 16,-21 0-16,-1 0 0,22 1 0,0-1 16,-21 21-16,0-21 0,21 0 0,-21 1 15,21-1-15,0 0 16,0 0-16,0 0 15,21-42 17,0 0-32,-21 0 0</inkml:trace>
  <inkml:trace contextRef="#ctx0" brushRef="#br0" timeOffset="163471.71">28511 15050 0,'0'0'0,"-21"0"16,0 0-16,0 0 0,0 21 16,21 0-16,0 0 0,0 0 15,0 0-15,0 1 0,0-1 16,21 0-16,0-21 16,0 0-1,0 0-15,1 0 0,-1 0 0,0-21 16,-21 0-16,21-1 15,-21 1-15,0 0 0,0 0 0,0 0 16,0 0-16,0-1 0,0 1 0,-21 21 16,0-21-16,21 0 0,-21 21 15,-1 0-15,1 0 16,0 0-16,0 21 16,21 0-16,0 0 0,0 1 15,0-1-15,0 0 16,21 0-16,0-21 0,0 21 0</inkml:trace>
  <inkml:trace contextRef="#ctx0" brushRef="#br0" timeOffset="163751.64">29125 14923 0,'0'0'15,"0"-22"-15,0 1 16,-21 42-1,0 1-15,0-1 16,21 21-16,0-21 0,-21 22 16,-1-22-16,1 21 0,21 0 0,-21 1 15,0-1-15,21 0 16,-21 1-16,0-1 0,21-21 0,0 22 16,-22-22-16,22 0 0,-21 0 0,21 0 15,-21 0-15,21 1 0,21-22 31,0 0-15,1 0-16,-1 0 0,0-22 0</inkml:trace>
  <inkml:trace contextRef="#ctx0" brushRef="#br0" timeOffset="164319.64">29654 15240 0,'0'0'16,"22"-21"-16,-22-21 16,0 20-16,0 1 0,-22 0 15,1 21-15,0 0 0,0 0 0,0 0 16,0 0-16,-1 21 0,1 0 16,-21 1-16,21-1 0,0 0 0,-22 0 15,22 21-15,0-20 0,0 20 16,0-21-16,-1 21 0,22-20 0,0-1 15,0 21-15,0-21 0,0 0 16,0 1-16,0-1 0,22 0 16,-1-21-16,-21 21 0,21-21 0,0 0 15,0 0-15,0 0 0,1 0 16,-1 0-16,0 0 0,0 0 0,0-21 16,0 0-16,1 0 0,-22-1 15,21 1-15,0-21 0,0 0 0,0-1 16,0 1-16,1-22 0,-1 22 15,21-21-15,-21-1 0,0 22 0,1-22 16,-1 22-16,0 0 0,0-1 0,-21 22 16,0-21-16,0 21 0,0-1 15,-21 22 1,0 22-16,0-1 16,-1 0-16,1 21 0,0 1 0,0-1 15,0 0-15,0 1 0,21-1 16,0 21-16,0-20 0,0-1 0,0 22 15,0-22-15,0 0 0,0-21 16,21 22-16,0-22 0,0 21 0,0-21 16,0 1-16,1-1 0,-1-21 0,0 21 15,21-21-15,-21 0 0,1 0 16,-1 0-16,0 0 0,21 0 0,-21 0 16,1-21-16,-1 0 0,0 21 15</inkml:trace>
  <inkml:trace contextRef="#ctx0" brushRef="#br0" timeOffset="164531.85">30501 15536 0,'0'0'0,"21"22"0,-21-44 94,0 1-79,-21 21-15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390D-0281-42D3-B78C-53EFAC309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E3291-B4FE-4D0A-A166-443B53546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BA978-35F4-47F8-9C87-3E68EFF1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F27F-FE56-418A-95BB-575267313A3E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4ADF-94CE-4ECB-8BC0-FC11051E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A965D-8889-458A-AD53-CED99394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9CCF-3FED-4019-8598-F15643FD8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44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AD44-11D1-474F-821D-061641D7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CF4D9-DFBD-42EA-842A-CC495F369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A15F7-879A-4872-9044-68E41C5B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F27F-FE56-418A-95BB-575267313A3E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BB025-5923-41E7-9E88-D9CC30A0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9DEB4-67FB-4A9E-B8A0-A3FA2CEF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9CCF-3FED-4019-8598-F15643FD8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53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603AC-7704-4CF3-A12B-1FF921F39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7D59E-9C10-488E-83B3-CF8ADDEAA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60009-1EB6-4E36-BC37-51FEFEFD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F27F-FE56-418A-95BB-575267313A3E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575DA-CEB4-4C7A-94E1-B63FB2E6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691E6-FE30-4A1A-9F76-281B88DD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9CCF-3FED-4019-8598-F15643FD8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6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C33D-3FA9-4B6C-8FEB-0B6768D2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CEED7-C677-456A-9B33-2903EB038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C335B-8D65-430B-8720-288005EA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F27F-FE56-418A-95BB-575267313A3E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9F106-A19F-494E-8DB4-21B45737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28A7A-6BFF-41C6-8D71-DE21D078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9CCF-3FED-4019-8598-F15643FD8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68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C8FA-47AF-48A0-AE92-3953BB78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F6205-B0C3-4A9A-ACC1-B5F246A0A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F845E-9C58-4185-BA0C-9DEF96BF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F27F-FE56-418A-95BB-575267313A3E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C216-258D-4A74-8C99-AD072202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71E0-5B58-49A9-A836-E237958F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9CCF-3FED-4019-8598-F15643FD8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86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A58C-85EF-473A-938A-5A39856B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5E99-B939-4352-9146-4ACF29A0E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77805-363C-4D90-AA4B-BD9C1C04D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98F1B-3583-4F04-93B1-167C259F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F27F-FE56-418A-95BB-575267313A3E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F2B1F-4123-4DF6-8D3B-6D8F024B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565B6-7490-48E6-9DA4-7BC05282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9CCF-3FED-4019-8598-F15643FD8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31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95F7-4713-47C5-88B9-B6D89FE4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455EA-55A5-44DF-9E5F-2FAEDAB61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FE362-C8B0-4188-8D45-A274E56ED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798B5-8ABF-4DBD-88C6-30FE2DFC9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41926-5739-44F9-8EF7-A356899BD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4DEE6-F31A-4A27-AB0F-2B6A91DC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F27F-FE56-418A-95BB-575267313A3E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E5B55-14D5-4E11-BCE7-28F6C8D3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8A553-43F4-4A9B-9DC2-43C365C8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9CCF-3FED-4019-8598-F15643FD8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43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06C5-AC79-46E8-A5DF-64D2641A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997C0-CF91-4CA1-B4DE-B9D05052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F27F-FE56-418A-95BB-575267313A3E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2A3C5-3755-4D65-8A7C-13074ECE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C98B1-4785-46F2-A5FE-E8713F7C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9CCF-3FED-4019-8598-F15643FD8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25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1FAAC-CBAF-4985-AC0B-6A8EB9D2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F27F-FE56-418A-95BB-575267313A3E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F122C-F145-4CB8-86F0-8B13AA05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E1B0A-F7DA-44F7-9234-C9DA9F09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9CCF-3FED-4019-8598-F15643FD8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9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5E6B-FA5A-4E7A-850C-266F3FD5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D875-6194-43E5-95E3-70CA9BD8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6C00D-1D74-4D21-8E63-D921E3EEB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65897-4775-4C18-8233-7C7E2179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F27F-FE56-418A-95BB-575267313A3E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7337-8FAE-4460-A5B2-E5D4D1D3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2C726-9AE9-4357-8FB4-86199D62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9CCF-3FED-4019-8598-F15643FD8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3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28A-3C8D-4C95-872E-98AFC89F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451D4-0229-4E8E-81ED-C45F91F6A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66002-A172-4BD9-8D32-4E0C7912A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AF9B4-0493-4A90-80C0-0AF536BD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F27F-FE56-418A-95BB-575267313A3E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B4B89-58E6-407E-94A8-D15DBC04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FEF77-FADB-4357-A48D-3A5F6CCB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9CCF-3FED-4019-8598-F15643FD8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0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8A879D-314D-410E-84ED-4A891856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589D1-F4DE-4DE6-9D0D-F835625A1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F58CC-7CE6-4DF9-8D35-FBBAACC38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DF27F-FE56-418A-95BB-575267313A3E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4980C-25B3-41FF-BAA4-C5207F7C1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0D26E-C03E-4E40-8E99-F3A26F420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29CCF-3FED-4019-8598-F15643FD8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73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customXml" Target="../ink/ink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customXml" Target="../ink/ink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B70C-FCDE-4234-83F8-BB6FE8CCF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AB5F4-08A0-4D44-B4BC-860644FE8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CA32D9-5F82-4D4C-A16D-DE1FEF02E26E}"/>
                  </a:ext>
                </a:extLst>
              </p14:cNvPr>
              <p14:cNvContentPartPr/>
              <p14:nvPr/>
            </p14:nvContentPartPr>
            <p14:xfrm>
              <a:off x="792360" y="792360"/>
              <a:ext cx="30960" cy="11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CA32D9-5F82-4D4C-A16D-DE1FEF02E2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783000"/>
                <a:ext cx="496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0C92B3-D1F7-4DD8-A48B-3E20A96D937E}"/>
                  </a:ext>
                </a:extLst>
              </p14:cNvPr>
              <p14:cNvContentPartPr/>
              <p14:nvPr/>
            </p14:nvContentPartPr>
            <p14:xfrm>
              <a:off x="259200" y="480240"/>
              <a:ext cx="3535920" cy="5402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0C92B3-D1F7-4DD8-A48B-3E20A96D93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840" y="470880"/>
                <a:ext cx="3554640" cy="54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EC4185A-B357-4CF9-86DC-0DC64CC7EC80}"/>
                  </a:ext>
                </a:extLst>
              </p14:cNvPr>
              <p14:cNvContentPartPr/>
              <p14:nvPr/>
            </p14:nvContentPartPr>
            <p14:xfrm>
              <a:off x="3947040" y="1806120"/>
              <a:ext cx="4389480" cy="1546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EC4185A-B357-4CF9-86DC-0DC64CC7EC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37680" y="1796760"/>
                <a:ext cx="4408200" cy="156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847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B70C-FCDE-4234-83F8-BB6FE8CCF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AB5F4-08A0-4D44-B4BC-860644FE8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23A0EA-35A8-4FB1-89E2-4FA389018A31}"/>
                  </a:ext>
                </a:extLst>
              </p14:cNvPr>
              <p14:cNvContentPartPr/>
              <p14:nvPr/>
            </p14:nvContentPartPr>
            <p14:xfrm>
              <a:off x="0" y="45720"/>
              <a:ext cx="10836000" cy="272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23A0EA-35A8-4FB1-89E2-4FA389018A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10854720" cy="27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22E045-CE4E-45E6-8090-3377484BCB2E}"/>
                  </a:ext>
                </a:extLst>
              </p14:cNvPr>
              <p14:cNvContentPartPr/>
              <p14:nvPr/>
            </p14:nvContentPartPr>
            <p14:xfrm>
              <a:off x="45720" y="2263320"/>
              <a:ext cx="10172880" cy="3025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22E045-CE4E-45E6-8090-3377484BCB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60" y="2253960"/>
                <a:ext cx="10191600" cy="30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3097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B70C-FCDE-4234-83F8-BB6FE8CCF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AB5F4-08A0-4D44-B4BC-860644FE8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3FD320-B2EA-48B5-89EA-9070242544E8}"/>
                  </a:ext>
                </a:extLst>
              </p14:cNvPr>
              <p14:cNvContentPartPr/>
              <p14:nvPr/>
            </p14:nvContentPartPr>
            <p14:xfrm>
              <a:off x="396360" y="76320"/>
              <a:ext cx="9974880" cy="551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3FD320-B2EA-48B5-89EA-9070242544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66960"/>
                <a:ext cx="9993600" cy="55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763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B70C-FCDE-4234-83F8-BB6FE8CCF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AB5F4-08A0-4D44-B4BC-860644FE8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58777A-C33F-4F52-BAA5-EFE84C2AD023}"/>
                  </a:ext>
                </a:extLst>
              </p14:cNvPr>
              <p14:cNvContentPartPr/>
              <p14:nvPr/>
            </p14:nvContentPartPr>
            <p14:xfrm>
              <a:off x="883800" y="198000"/>
              <a:ext cx="9334800" cy="585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58777A-C33F-4F52-BAA5-EFE84C2AD0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440" y="188640"/>
                <a:ext cx="9353520" cy="58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9301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B70C-FCDE-4234-83F8-BB6FE8CCF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AB5F4-08A0-4D44-B4BC-860644FE8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4D7E40-A4ED-418B-B835-0AA25A9B35A8}"/>
                  </a:ext>
                </a:extLst>
              </p14:cNvPr>
              <p14:cNvContentPartPr/>
              <p14:nvPr/>
            </p14:nvContentPartPr>
            <p14:xfrm>
              <a:off x="281880" y="15120"/>
              <a:ext cx="11902680" cy="664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4D7E40-A4ED-418B-B835-0AA25A9B35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5760"/>
                <a:ext cx="11921400" cy="666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130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B70C-FCDE-4234-83F8-BB6FE8CCF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AB5F4-08A0-4D44-B4BC-860644FE8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3904F4-4D0B-4ED1-A52E-84CB0199B8C2}"/>
                  </a:ext>
                </a:extLst>
              </p14:cNvPr>
              <p14:cNvContentPartPr/>
              <p14:nvPr/>
            </p14:nvContentPartPr>
            <p14:xfrm>
              <a:off x="0" y="0"/>
              <a:ext cx="12070440" cy="544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3904F4-4D0B-4ED1-A52E-84CB0199B8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089160" cy="54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9913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B70C-FCDE-4234-83F8-BB6FE8CCF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AB5F4-08A0-4D44-B4BC-860644FE8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5875F4-B49F-4D56-B480-6BB83C43FD88}"/>
                  </a:ext>
                </a:extLst>
              </p14:cNvPr>
              <p14:cNvContentPartPr/>
              <p14:nvPr/>
            </p14:nvContentPartPr>
            <p14:xfrm>
              <a:off x="434160" y="259200"/>
              <a:ext cx="7932960" cy="226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5875F4-B49F-4D56-B480-6BB83C43FD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249840"/>
                <a:ext cx="7951680" cy="22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028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8F9D75-52A4-49B4-969C-800B20BAC8F8}"/>
                  </a:ext>
                </a:extLst>
              </p14:cNvPr>
              <p14:cNvContentPartPr/>
              <p14:nvPr/>
            </p14:nvContentPartPr>
            <p14:xfrm>
              <a:off x="1531440" y="182880"/>
              <a:ext cx="4206600" cy="876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8F9D75-52A4-49B4-969C-800B20BAC8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2080" y="173520"/>
                <a:ext cx="4225320" cy="89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1328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534553-00B5-4C16-B25E-07931B0B2903}"/>
                  </a:ext>
                </a:extLst>
              </p14:cNvPr>
              <p14:cNvContentPartPr/>
              <p14:nvPr/>
            </p14:nvContentPartPr>
            <p14:xfrm>
              <a:off x="1798200" y="0"/>
              <a:ext cx="10066320" cy="3818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534553-00B5-4C16-B25E-07931B0B29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8840" y="-9360"/>
                <a:ext cx="10085040" cy="38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2538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DF4E8D-753C-4017-AB60-A6C6D0589D73}"/>
                  </a:ext>
                </a:extLst>
              </p14:cNvPr>
              <p14:cNvContentPartPr/>
              <p14:nvPr/>
            </p14:nvContentPartPr>
            <p14:xfrm>
              <a:off x="693360" y="236160"/>
              <a:ext cx="4183920" cy="3528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DF4E8D-753C-4017-AB60-A6C6D0589D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226800"/>
                <a:ext cx="4202640" cy="354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315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B70C-FCDE-4234-83F8-BB6FE8CCF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AB5F4-08A0-4D44-B4BC-860644FE8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9994C7-F64E-4596-A551-C381306D3240}"/>
                  </a:ext>
                </a:extLst>
              </p14:cNvPr>
              <p14:cNvContentPartPr/>
              <p14:nvPr/>
            </p14:nvContentPartPr>
            <p14:xfrm>
              <a:off x="1127880" y="0"/>
              <a:ext cx="6964920" cy="67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9994C7-F64E-4596-A551-C381306D32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8520" y="-9360"/>
                <a:ext cx="698364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9493BC-E8DD-4071-A58C-86328DD52670}"/>
                  </a:ext>
                </a:extLst>
              </p14:cNvPr>
              <p14:cNvContentPartPr/>
              <p14:nvPr/>
            </p14:nvContentPartPr>
            <p14:xfrm>
              <a:off x="693360" y="586800"/>
              <a:ext cx="6309720" cy="1394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9493BC-E8DD-4071-A58C-86328DD526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000" y="577440"/>
                <a:ext cx="6328440" cy="14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E716600-3811-4352-8402-A5051965546D}"/>
                  </a:ext>
                </a:extLst>
              </p14:cNvPr>
              <p14:cNvContentPartPr/>
              <p14:nvPr/>
            </p14:nvContentPartPr>
            <p14:xfrm>
              <a:off x="510480" y="0"/>
              <a:ext cx="5471640" cy="3238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E716600-3811-4352-8402-A505196554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1120" y="-9360"/>
                <a:ext cx="5490360" cy="325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66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B70C-FCDE-4234-83F8-BB6FE8CCF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AB5F4-08A0-4D44-B4BC-860644FE8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678B6C-3263-4F2E-A454-BA5DEB877F91}"/>
                  </a:ext>
                </a:extLst>
              </p14:cNvPr>
              <p14:cNvContentPartPr/>
              <p14:nvPr/>
            </p14:nvContentPartPr>
            <p14:xfrm>
              <a:off x="114120" y="68760"/>
              <a:ext cx="11415240" cy="454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678B6C-3263-4F2E-A454-BA5DEB877F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59400"/>
                <a:ext cx="11433960" cy="45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184D5D-288B-4BD2-8AAA-FFD058993D23}"/>
                  </a:ext>
                </a:extLst>
              </p14:cNvPr>
              <p14:cNvContentPartPr/>
              <p14:nvPr/>
            </p14:nvContentPartPr>
            <p14:xfrm>
              <a:off x="670680" y="4427280"/>
              <a:ext cx="5456160" cy="1181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184D5D-288B-4BD2-8AAA-FFD058993D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1320" y="4417920"/>
                <a:ext cx="5474880" cy="12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748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B70C-FCDE-4234-83F8-BB6FE8CCF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AB5F4-08A0-4D44-B4BC-860644FE8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CA29F4-1112-4071-9595-842DFB327913}"/>
                  </a:ext>
                </a:extLst>
              </p14:cNvPr>
              <p14:cNvContentPartPr/>
              <p14:nvPr/>
            </p14:nvContentPartPr>
            <p14:xfrm>
              <a:off x="411480" y="0"/>
              <a:ext cx="11003760" cy="566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CA29F4-1112-4071-9595-842DFB3279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-9360"/>
                <a:ext cx="11022480" cy="56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7A5BEA-97D5-4FC3-B201-B53F6C088F10}"/>
                  </a:ext>
                </a:extLst>
              </p14:cNvPr>
              <p14:cNvContentPartPr/>
              <p14:nvPr/>
            </p14:nvContentPartPr>
            <p14:xfrm>
              <a:off x="327600" y="380880"/>
              <a:ext cx="10073880" cy="6050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7A5BEA-97D5-4FC3-B201-B53F6C088F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240" y="371520"/>
                <a:ext cx="10092600" cy="606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58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B70C-FCDE-4234-83F8-BB6FE8CCF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AB5F4-08A0-4D44-B4BC-860644FE8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B3FE3E-8EA9-4E0C-98AD-9750B1E3998F}"/>
                  </a:ext>
                </a:extLst>
              </p14:cNvPr>
              <p14:cNvContentPartPr/>
              <p14:nvPr/>
            </p14:nvContentPartPr>
            <p14:xfrm>
              <a:off x="106560" y="114480"/>
              <a:ext cx="7269840" cy="612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B3FE3E-8EA9-4E0C-98AD-9750B1E399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105120"/>
                <a:ext cx="7288560" cy="61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75B430C-936B-4775-9155-E595DD780D88}"/>
                  </a:ext>
                </a:extLst>
              </p14:cNvPr>
              <p14:cNvContentPartPr/>
              <p14:nvPr/>
            </p14:nvContentPartPr>
            <p14:xfrm>
              <a:off x="1729800" y="152280"/>
              <a:ext cx="1760400" cy="991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75B430C-936B-4775-9155-E595DD780D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0440" y="142920"/>
                <a:ext cx="1779120" cy="10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CD0C63-644A-46D8-B517-0A55D8E8ACB9}"/>
                  </a:ext>
                </a:extLst>
              </p14:cNvPr>
              <p14:cNvContentPartPr/>
              <p14:nvPr/>
            </p14:nvContentPartPr>
            <p14:xfrm>
              <a:off x="15120" y="23040"/>
              <a:ext cx="12169440" cy="5654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CD0C63-644A-46D8-B517-0A55D8E8AC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60" y="13680"/>
                <a:ext cx="12188160" cy="56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933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B70C-FCDE-4234-83F8-BB6FE8CCF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AB5F4-08A0-4D44-B4BC-860644FE8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156C17-9C31-4D75-8C41-3B269898A895}"/>
                  </a:ext>
                </a:extLst>
              </p14:cNvPr>
              <p14:cNvContentPartPr/>
              <p14:nvPr/>
            </p14:nvContentPartPr>
            <p14:xfrm>
              <a:off x="68400" y="0"/>
              <a:ext cx="11140920" cy="594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156C17-9C31-4D75-8C41-3B269898A8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-9360"/>
                <a:ext cx="1115964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758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B70C-FCDE-4234-83F8-BB6FE8CCF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AB5F4-08A0-4D44-B4BC-860644FE8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AD5A71-CE4B-4A3A-8A5B-E54794EC4C4E}"/>
                  </a:ext>
                </a:extLst>
              </p14:cNvPr>
              <p14:cNvContentPartPr/>
              <p14:nvPr/>
            </p14:nvContentPartPr>
            <p14:xfrm>
              <a:off x="1044000" y="868680"/>
              <a:ext cx="10355760" cy="367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AD5A71-CE4B-4A3A-8A5B-E54794EC4C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4640" y="859320"/>
                <a:ext cx="10374480" cy="36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6810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B70C-FCDE-4234-83F8-BB6FE8CCF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AB5F4-08A0-4D44-B4BC-860644FE8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135E60-74BB-4BDB-8FEC-42607CD0A334}"/>
                  </a:ext>
                </a:extLst>
              </p14:cNvPr>
              <p14:cNvContentPartPr/>
              <p14:nvPr/>
            </p14:nvContentPartPr>
            <p14:xfrm>
              <a:off x="297000" y="76320"/>
              <a:ext cx="11438280" cy="366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135E60-74BB-4BDB-8FEC-42607CD0A3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66960"/>
                <a:ext cx="11457000" cy="36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85EB93E-20DE-4671-87F1-0C271DDC74B0}"/>
                  </a:ext>
                </a:extLst>
              </p14:cNvPr>
              <p14:cNvContentPartPr/>
              <p14:nvPr/>
            </p14:nvContentPartPr>
            <p14:xfrm>
              <a:off x="845640" y="3832920"/>
              <a:ext cx="8695080" cy="1989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85EB93E-20DE-4671-87F1-0C271DDC74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280" y="3823560"/>
                <a:ext cx="8713800" cy="200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410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B70C-FCDE-4234-83F8-BB6FE8CCF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AB5F4-08A0-4D44-B4BC-860644FE8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35C1B1-31CE-4E3A-A050-20DEC5A56356}"/>
                  </a:ext>
                </a:extLst>
              </p14:cNvPr>
              <p14:cNvContentPartPr/>
              <p14:nvPr/>
            </p14:nvContentPartPr>
            <p14:xfrm>
              <a:off x="342720" y="792360"/>
              <a:ext cx="11346840" cy="389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35C1B1-31CE-4E3A-A050-20DEC5A563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783000"/>
                <a:ext cx="11365560" cy="391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633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2021-08-01T04:35:58Z</dcterms:created>
  <dcterms:modified xsi:type="dcterms:W3CDTF">2021-08-01T04:36:36Z</dcterms:modified>
</cp:coreProperties>
</file>